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 id="2147483680" r:id="rId2"/>
    <p:sldMasterId id="2147483684" r:id="rId3"/>
    <p:sldMasterId id="2147483688" r:id="rId4"/>
    <p:sldMasterId id="2147483692" r:id="rId5"/>
    <p:sldMasterId id="2147483696" r:id="rId6"/>
  </p:sldMasterIdLst>
  <p:notesMasterIdLst>
    <p:notesMasterId r:id="rId9"/>
  </p:notesMasterIdLst>
  <p:handoutMasterIdLst>
    <p:handoutMasterId r:id="rId10"/>
  </p:handoutMasterIdLst>
  <p:sldIdLst>
    <p:sldId id="267" r:id="rId7"/>
    <p:sldId id="269" r:id="rId8"/>
  </p:sldIdLst>
  <p:sldSz cx="10691813" cy="7559675"/>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256" userDrawn="1">
          <p15:clr>
            <a:srgbClr val="A4A3A4"/>
          </p15:clr>
        </p15:guide>
        <p15:guide id="2" pos="4524" userDrawn="1">
          <p15:clr>
            <a:srgbClr val="A4A3A4"/>
          </p15:clr>
        </p15:guide>
        <p15:guide id="3" orient="horz" pos="2381">
          <p15:clr>
            <a:srgbClr val="A4A3A4"/>
          </p15:clr>
        </p15:guide>
        <p15:guide id="4" pos="2191">
          <p15:clr>
            <a:srgbClr val="A4A3A4"/>
          </p15:clr>
        </p15:guide>
        <p15:guide id="5" pos="44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ADD"/>
    <a:srgbClr val="E9EEF1"/>
    <a:srgbClr val="D79D75"/>
    <a:srgbClr val="9B5A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884" autoAdjust="0"/>
    <p:restoredTop sz="94730" autoAdjust="0"/>
  </p:normalViewPr>
  <p:slideViewPr>
    <p:cSldViewPr snapToGrid="0" snapToObjects="1">
      <p:cViewPr varScale="1">
        <p:scale>
          <a:sx n="113" d="100"/>
          <a:sy n="113" d="100"/>
        </p:scale>
        <p:origin x="1626" y="276"/>
      </p:cViewPr>
      <p:guideLst>
        <p:guide pos="2256"/>
        <p:guide pos="4524"/>
        <p:guide orient="horz" pos="2381"/>
        <p:guide pos="2191"/>
        <p:guide pos="4465"/>
      </p:guideLst>
    </p:cSldViewPr>
  </p:slideViewPr>
  <p:outlineViewPr>
    <p:cViewPr>
      <p:scale>
        <a:sx n="33" d="100"/>
        <a:sy n="33" d="100"/>
      </p:scale>
      <p:origin x="6" y="0"/>
    </p:cViewPr>
  </p:outlineViewPr>
  <p:notesTextViewPr>
    <p:cViewPr>
      <p:scale>
        <a:sx n="1" d="1"/>
        <a:sy n="1" d="1"/>
      </p:scale>
      <p:origin x="0" y="0"/>
    </p:cViewPr>
  </p:notesTextViewPr>
  <p:notesViewPr>
    <p:cSldViewPr snapToGrid="0" snapToObjects="1">
      <p:cViewPr varScale="1">
        <p:scale>
          <a:sx n="98" d="100"/>
          <a:sy n="98" d="100"/>
        </p:scale>
        <p:origin x="-356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23D01AAA-8322-764B-A645-A6B014BD01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4" name="Fußzeilenplatzhalter 3">
            <a:extLst>
              <a:ext uri="{FF2B5EF4-FFF2-40B4-BE49-F238E27FC236}">
                <a16:creationId xmlns:a16="http://schemas.microsoft.com/office/drawing/2014/main" id="{52C43158-63EC-0F43-AC71-C4E30C7244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58D36F57-F3A1-D744-BC6E-D46DD847F4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3D82B9-A57A-734B-9709-5594B074455D}" type="slidenum">
              <a:rPr lang="de-DE" smtClean="0"/>
              <a:t>‹Nr.›</a:t>
            </a:fld>
            <a:endParaRPr lang="de-DE"/>
          </a:p>
        </p:txBody>
      </p:sp>
    </p:spTree>
    <p:extLst>
      <p:ext uri="{BB962C8B-B14F-4D97-AF65-F5344CB8AC3E}">
        <p14:creationId xmlns:p14="http://schemas.microsoft.com/office/powerpoint/2010/main" val="3042930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1B98E7-0B85-4C7B-B75D-674B43901E27}" type="datetimeFigureOut">
              <a:rPr lang="de-DE" smtClean="0"/>
              <a:t>22.06.2022</a:t>
            </a:fld>
            <a:endParaRPr lang="de-DE"/>
          </a:p>
        </p:txBody>
      </p:sp>
      <p:sp>
        <p:nvSpPr>
          <p:cNvPr id="4" name="Folienbildplatzhalt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771C05-D803-4A9A-9A08-25D7C66D908D}" type="slidenum">
              <a:rPr lang="de-DE" smtClean="0"/>
              <a:t>‹Nr.›</a:t>
            </a:fld>
            <a:endParaRPr lang="de-DE"/>
          </a:p>
        </p:txBody>
      </p:sp>
    </p:spTree>
    <p:extLst>
      <p:ext uri="{BB962C8B-B14F-4D97-AF65-F5344CB8AC3E}">
        <p14:creationId xmlns:p14="http://schemas.microsoft.com/office/powerpoint/2010/main" val="3125815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771C05-D803-4A9A-9A08-25D7C66D908D}" type="slidenum">
              <a:rPr lang="de-DE" smtClean="0"/>
              <a:t>1</a:t>
            </a:fld>
            <a:endParaRPr lang="de-DE"/>
          </a:p>
        </p:txBody>
      </p:sp>
    </p:spTree>
    <p:extLst>
      <p:ext uri="{BB962C8B-B14F-4D97-AF65-F5344CB8AC3E}">
        <p14:creationId xmlns:p14="http://schemas.microsoft.com/office/powerpoint/2010/main" val="3472377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Version 1">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6E156529-10F0-7440-8461-ACC45CED021B}"/>
              </a:ext>
            </a:extLst>
          </p:cNvPr>
          <p:cNvSpPr/>
          <p:nvPr userDrawn="1"/>
        </p:nvSpPr>
        <p:spPr>
          <a:xfrm>
            <a:off x="-96253" y="-112037"/>
            <a:ext cx="7170153" cy="1127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7">
            <a:extLst>
              <a:ext uri="{FF2B5EF4-FFF2-40B4-BE49-F238E27FC236}">
                <a16:creationId xmlns:a16="http://schemas.microsoft.com/office/drawing/2014/main" id="{C225F10E-3601-2241-80E7-73195356DA44}"/>
              </a:ext>
            </a:extLst>
          </p:cNvPr>
          <p:cNvCxnSpPr>
            <a:cxnSpLocks/>
          </p:cNvCxnSpPr>
          <p:nvPr userDrawn="1"/>
        </p:nvCxnSpPr>
        <p:spPr>
          <a:xfrm>
            <a:off x="3478138" y="-441397"/>
            <a:ext cx="0"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a:extLst>
              <a:ext uri="{FF2B5EF4-FFF2-40B4-BE49-F238E27FC236}">
                <a16:creationId xmlns:a16="http://schemas.microsoft.com/office/drawing/2014/main" id="{533AEB3F-3EE7-0547-A8B2-8FD27F05A711}"/>
              </a:ext>
            </a:extLst>
          </p:cNvPr>
          <p:cNvCxnSpPr>
            <a:cxnSpLocks/>
          </p:cNvCxnSpPr>
          <p:nvPr userDrawn="1"/>
        </p:nvCxnSpPr>
        <p:spPr>
          <a:xfrm>
            <a:off x="7077288" y="-438222"/>
            <a:ext cx="0"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a:extLst>
              <a:ext uri="{FF2B5EF4-FFF2-40B4-BE49-F238E27FC236}">
                <a16:creationId xmlns:a16="http://schemas.microsoft.com/office/drawing/2014/main" id="{719ADACD-52AA-7D45-8E37-93444E7C5D17}"/>
              </a:ext>
            </a:extLst>
          </p:cNvPr>
          <p:cNvCxnSpPr>
            <a:cxnSpLocks/>
          </p:cNvCxnSpPr>
          <p:nvPr userDrawn="1"/>
        </p:nvCxnSpPr>
        <p:spPr>
          <a:xfrm>
            <a:off x="3478138" y="7724131"/>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a16="http://schemas.microsoft.com/office/drawing/2014/main" id="{3A8C6030-F422-B848-8F22-19F4808EC2D1}"/>
              </a:ext>
            </a:extLst>
          </p:cNvPr>
          <p:cNvCxnSpPr>
            <a:cxnSpLocks/>
          </p:cNvCxnSpPr>
          <p:nvPr userDrawn="1"/>
        </p:nvCxnSpPr>
        <p:spPr>
          <a:xfrm>
            <a:off x="7077288" y="7727306"/>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Bildplatzhalter 18">
            <a:extLst>
              <a:ext uri="{FF2B5EF4-FFF2-40B4-BE49-F238E27FC236}">
                <a16:creationId xmlns:a16="http://schemas.microsoft.com/office/drawing/2014/main" id="{9BC3117B-E3E4-B440-918F-966579CC7EBA}"/>
              </a:ext>
            </a:extLst>
          </p:cNvPr>
          <p:cNvSpPr>
            <a:spLocks noGrp="1"/>
          </p:cNvSpPr>
          <p:nvPr>
            <p:ph type="pic" sz="quarter" idx="10"/>
          </p:nvPr>
        </p:nvSpPr>
        <p:spPr>
          <a:xfrm>
            <a:off x="7073900" y="3870608"/>
            <a:ext cx="3714416" cy="3013831"/>
          </a:xfrm>
          <a:solidFill>
            <a:schemeClr val="accent6"/>
          </a:solidFill>
        </p:spPr>
        <p:txBody>
          <a:bodyPr/>
          <a:lstStyle/>
          <a:p>
            <a:endParaRPr lang="de-DE"/>
          </a:p>
        </p:txBody>
      </p:sp>
      <p:sp>
        <p:nvSpPr>
          <p:cNvPr id="20" name="Rechteck 19">
            <a:extLst>
              <a:ext uri="{FF2B5EF4-FFF2-40B4-BE49-F238E27FC236}">
                <a16:creationId xmlns:a16="http://schemas.microsoft.com/office/drawing/2014/main" id="{710CEB41-871E-9642-A1C1-373BE3F5129F}"/>
              </a:ext>
            </a:extLst>
          </p:cNvPr>
          <p:cNvSpPr/>
          <p:nvPr userDrawn="1"/>
        </p:nvSpPr>
        <p:spPr>
          <a:xfrm>
            <a:off x="7073900" y="1038702"/>
            <a:ext cx="3714416" cy="279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AB27FF9E-5B53-2A4B-9A99-E518AE5FA295}"/>
              </a:ext>
            </a:extLst>
          </p:cNvPr>
          <p:cNvSpPr txBox="1"/>
          <p:nvPr userDrawn="1"/>
        </p:nvSpPr>
        <p:spPr>
          <a:xfrm>
            <a:off x="937549" y="-440003"/>
            <a:ext cx="1713054" cy="246221"/>
          </a:xfrm>
          <a:prstGeom prst="rect">
            <a:avLst/>
          </a:prstGeom>
          <a:noFill/>
        </p:spPr>
        <p:txBody>
          <a:bodyPr wrap="square" rtlCol="0">
            <a:spAutoFit/>
          </a:bodyPr>
          <a:lstStyle/>
          <a:p>
            <a:r>
              <a:rPr lang="de-DE" sz="1000" dirty="0">
                <a:solidFill>
                  <a:sysClr val="windowText" lastClr="000000"/>
                </a:solidFill>
              </a:rPr>
              <a:t>97 mm</a:t>
            </a:r>
          </a:p>
        </p:txBody>
      </p:sp>
      <p:sp>
        <p:nvSpPr>
          <p:cNvPr id="10" name="Textfeld 9">
            <a:extLst>
              <a:ext uri="{FF2B5EF4-FFF2-40B4-BE49-F238E27FC236}">
                <a16:creationId xmlns:a16="http://schemas.microsoft.com/office/drawing/2014/main" id="{552FED44-95F9-6D4C-9F42-4563C6BC079F}"/>
              </a:ext>
            </a:extLst>
          </p:cNvPr>
          <p:cNvSpPr txBox="1"/>
          <p:nvPr userDrawn="1"/>
        </p:nvSpPr>
        <p:spPr>
          <a:xfrm>
            <a:off x="4815068" y="-440003"/>
            <a:ext cx="1713054" cy="246221"/>
          </a:xfrm>
          <a:prstGeom prst="rect">
            <a:avLst/>
          </a:prstGeom>
          <a:noFill/>
        </p:spPr>
        <p:txBody>
          <a:bodyPr wrap="square" rtlCol="0">
            <a:spAutoFit/>
          </a:bodyPr>
          <a:lstStyle/>
          <a:p>
            <a:r>
              <a:rPr lang="de-DE" sz="1000" dirty="0">
                <a:solidFill>
                  <a:sysClr val="windowText" lastClr="000000"/>
                </a:solidFill>
              </a:rPr>
              <a:t>100 mm</a:t>
            </a:r>
          </a:p>
        </p:txBody>
      </p:sp>
      <p:sp>
        <p:nvSpPr>
          <p:cNvPr id="11" name="Textfeld 10">
            <a:extLst>
              <a:ext uri="{FF2B5EF4-FFF2-40B4-BE49-F238E27FC236}">
                <a16:creationId xmlns:a16="http://schemas.microsoft.com/office/drawing/2014/main" id="{647E0B57-7B2C-0B41-A060-FD0CA552703D}"/>
              </a:ext>
            </a:extLst>
          </p:cNvPr>
          <p:cNvSpPr txBox="1"/>
          <p:nvPr userDrawn="1"/>
        </p:nvSpPr>
        <p:spPr>
          <a:xfrm>
            <a:off x="8472668" y="-440003"/>
            <a:ext cx="1713054" cy="246221"/>
          </a:xfrm>
          <a:prstGeom prst="rect">
            <a:avLst/>
          </a:prstGeom>
          <a:noFill/>
        </p:spPr>
        <p:txBody>
          <a:bodyPr wrap="square" rtlCol="0">
            <a:spAutoFit/>
          </a:bodyPr>
          <a:lstStyle/>
          <a:p>
            <a:r>
              <a:rPr lang="de-DE" sz="1000" dirty="0">
                <a:solidFill>
                  <a:sysClr val="windowText" lastClr="000000"/>
                </a:solidFill>
              </a:rPr>
              <a:t>100 mm – Wickelfalz</a:t>
            </a:r>
          </a:p>
        </p:txBody>
      </p:sp>
      <p:sp>
        <p:nvSpPr>
          <p:cNvPr id="12" name="Textfeld 11">
            <a:extLst>
              <a:ext uri="{FF2B5EF4-FFF2-40B4-BE49-F238E27FC236}">
                <a16:creationId xmlns:a16="http://schemas.microsoft.com/office/drawing/2014/main" id="{C3A8AB2B-9B93-0D42-83BE-BC0E4A182C4B}"/>
              </a:ext>
            </a:extLst>
          </p:cNvPr>
          <p:cNvSpPr txBox="1"/>
          <p:nvPr userDrawn="1"/>
        </p:nvSpPr>
        <p:spPr>
          <a:xfrm>
            <a:off x="3102014" y="-440003"/>
            <a:ext cx="1713054" cy="246221"/>
          </a:xfrm>
          <a:prstGeom prst="rect">
            <a:avLst/>
          </a:prstGeom>
          <a:noFill/>
        </p:spPr>
        <p:txBody>
          <a:bodyPr wrap="square" rtlCol="0">
            <a:spAutoFit/>
          </a:bodyPr>
          <a:lstStyle/>
          <a:p>
            <a:r>
              <a:rPr lang="de-DE" sz="1000" dirty="0">
                <a:solidFill>
                  <a:sysClr val="windowText" lastClr="000000"/>
                </a:solidFill>
              </a:rPr>
              <a:t>Falz</a:t>
            </a:r>
          </a:p>
        </p:txBody>
      </p:sp>
      <p:sp>
        <p:nvSpPr>
          <p:cNvPr id="16" name="Textfeld 15">
            <a:extLst>
              <a:ext uri="{FF2B5EF4-FFF2-40B4-BE49-F238E27FC236}">
                <a16:creationId xmlns:a16="http://schemas.microsoft.com/office/drawing/2014/main" id="{F765DC7D-2677-904E-99AF-9D0F20FDD61B}"/>
              </a:ext>
            </a:extLst>
          </p:cNvPr>
          <p:cNvSpPr txBox="1"/>
          <p:nvPr userDrawn="1"/>
        </p:nvSpPr>
        <p:spPr>
          <a:xfrm>
            <a:off x="6703969" y="-440003"/>
            <a:ext cx="1713054" cy="246221"/>
          </a:xfrm>
          <a:prstGeom prst="rect">
            <a:avLst/>
          </a:prstGeom>
          <a:noFill/>
        </p:spPr>
        <p:txBody>
          <a:bodyPr wrap="square" rtlCol="0">
            <a:spAutoFit/>
          </a:bodyPr>
          <a:lstStyle/>
          <a:p>
            <a:r>
              <a:rPr lang="de-DE" sz="1000" dirty="0">
                <a:solidFill>
                  <a:sysClr val="windowText" lastClr="000000"/>
                </a:solidFill>
              </a:rPr>
              <a:t>Falz</a:t>
            </a:r>
          </a:p>
        </p:txBody>
      </p:sp>
      <p:sp>
        <p:nvSpPr>
          <p:cNvPr id="5" name="Textplatzhalter 4">
            <a:extLst>
              <a:ext uri="{FF2B5EF4-FFF2-40B4-BE49-F238E27FC236}">
                <a16:creationId xmlns:a16="http://schemas.microsoft.com/office/drawing/2014/main" id="{B7BBC0FF-8AF9-AF4B-BC39-2E7A632775AF}"/>
              </a:ext>
            </a:extLst>
          </p:cNvPr>
          <p:cNvSpPr>
            <a:spLocks noGrp="1"/>
          </p:cNvSpPr>
          <p:nvPr>
            <p:ph type="body" sz="quarter" idx="11" hasCustomPrompt="1"/>
          </p:nvPr>
        </p:nvSpPr>
        <p:spPr>
          <a:xfrm>
            <a:off x="7421829" y="1765316"/>
            <a:ext cx="3036815" cy="906634"/>
          </a:xfrm>
        </p:spPr>
        <p:txBody>
          <a:bodyPr lIns="180000" tIns="0" bIns="0" anchor="b">
            <a:normAutofit/>
          </a:bodyPr>
          <a:lstStyle>
            <a:lvl1pPr marL="0" indent="0">
              <a:lnSpc>
                <a:spcPct val="100000"/>
              </a:lnSpc>
              <a:spcBef>
                <a:spcPts val="0"/>
              </a:spcBef>
              <a:buNone/>
              <a:defRPr sz="2400">
                <a:solidFill>
                  <a:schemeClr val="bg1"/>
                </a:solidFill>
              </a:defRPr>
            </a:lvl1pPr>
          </a:lstStyle>
          <a:p>
            <a:pPr lvl="0"/>
            <a:r>
              <a:rPr lang="de-DE" dirty="0" err="1"/>
              <a:t>Flyertitel</a:t>
            </a:r>
            <a:r>
              <a:rPr lang="de-DE" dirty="0"/>
              <a:t> ergänzen</a:t>
            </a:r>
          </a:p>
          <a:p>
            <a:pPr lvl="0"/>
            <a:r>
              <a:rPr lang="de-DE" dirty="0"/>
              <a:t>2-zeilig</a:t>
            </a:r>
          </a:p>
        </p:txBody>
      </p:sp>
      <p:sp>
        <p:nvSpPr>
          <p:cNvPr id="221" name="Textplatzhalter 219">
            <a:extLst>
              <a:ext uri="{FF2B5EF4-FFF2-40B4-BE49-F238E27FC236}">
                <a16:creationId xmlns:a16="http://schemas.microsoft.com/office/drawing/2014/main" id="{F41F00E4-1846-6943-8666-9933BFB96D38}"/>
              </a:ext>
            </a:extLst>
          </p:cNvPr>
          <p:cNvSpPr>
            <a:spLocks noGrp="1"/>
          </p:cNvSpPr>
          <p:nvPr>
            <p:ph type="body" sz="quarter" idx="15" hasCustomPrompt="1"/>
          </p:nvPr>
        </p:nvSpPr>
        <p:spPr>
          <a:xfrm>
            <a:off x="312738" y="1167299"/>
            <a:ext cx="2997619"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288" name="Textplatzhalter 8">
            <a:extLst>
              <a:ext uri="{FF2B5EF4-FFF2-40B4-BE49-F238E27FC236}">
                <a16:creationId xmlns:a16="http://schemas.microsoft.com/office/drawing/2014/main" id="{D8FA7323-2DBE-BD4E-B1E6-51685065D711}"/>
              </a:ext>
            </a:extLst>
          </p:cNvPr>
          <p:cNvSpPr>
            <a:spLocks noGrp="1"/>
          </p:cNvSpPr>
          <p:nvPr userDrawn="1">
            <p:ph type="body" sz="quarter" idx="16" hasCustomPrompt="1"/>
          </p:nvPr>
        </p:nvSpPr>
        <p:spPr>
          <a:xfrm>
            <a:off x="301164" y="249134"/>
            <a:ext cx="3009194"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289" name="Textplatzhalter 8">
            <a:extLst>
              <a:ext uri="{FF2B5EF4-FFF2-40B4-BE49-F238E27FC236}">
                <a16:creationId xmlns:a16="http://schemas.microsoft.com/office/drawing/2014/main" id="{BA25E00D-30BF-8F48-9262-61C9C964526E}"/>
              </a:ext>
            </a:extLst>
          </p:cNvPr>
          <p:cNvSpPr>
            <a:spLocks noGrp="1"/>
          </p:cNvSpPr>
          <p:nvPr userDrawn="1">
            <p:ph type="body" sz="quarter" idx="17" hasCustomPrompt="1"/>
          </p:nvPr>
        </p:nvSpPr>
        <p:spPr>
          <a:xfrm>
            <a:off x="3744298" y="249134"/>
            <a:ext cx="3078325"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285" name="Textplatzhalter 219">
            <a:extLst>
              <a:ext uri="{FF2B5EF4-FFF2-40B4-BE49-F238E27FC236}">
                <a16:creationId xmlns:a16="http://schemas.microsoft.com/office/drawing/2014/main" id="{F41F00E4-1846-6943-8666-9933BFB96D38}"/>
              </a:ext>
            </a:extLst>
          </p:cNvPr>
          <p:cNvSpPr>
            <a:spLocks noGrp="1"/>
          </p:cNvSpPr>
          <p:nvPr>
            <p:ph type="body" sz="quarter" idx="18" hasCustomPrompt="1"/>
          </p:nvPr>
        </p:nvSpPr>
        <p:spPr>
          <a:xfrm>
            <a:off x="3760364" y="1167299"/>
            <a:ext cx="2997619"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grpSp>
        <p:nvGrpSpPr>
          <p:cNvPr id="17" name="Gruppieren 16">
            <a:extLst>
              <a:ext uri="{FF2B5EF4-FFF2-40B4-BE49-F238E27FC236}">
                <a16:creationId xmlns:a16="http://schemas.microsoft.com/office/drawing/2014/main" id="{C6A7DBF3-303D-9B4A-8544-F8893151E08C}"/>
              </a:ext>
            </a:extLst>
          </p:cNvPr>
          <p:cNvGrpSpPr/>
          <p:nvPr userDrawn="1"/>
        </p:nvGrpSpPr>
        <p:grpSpPr>
          <a:xfrm>
            <a:off x="8265325" y="242616"/>
            <a:ext cx="2197494" cy="570631"/>
            <a:chOff x="8346609" y="242616"/>
            <a:chExt cx="2197494" cy="570631"/>
          </a:xfrm>
        </p:grpSpPr>
        <p:grpSp>
          <p:nvGrpSpPr>
            <p:cNvPr id="3" name="Gruppieren 2">
              <a:extLst>
                <a:ext uri="{FF2B5EF4-FFF2-40B4-BE49-F238E27FC236}">
                  <a16:creationId xmlns:a16="http://schemas.microsoft.com/office/drawing/2014/main" id="{23D2ACDA-470B-F741-8B01-0B9D28DD6EAC}"/>
                </a:ext>
              </a:extLst>
            </p:cNvPr>
            <p:cNvGrpSpPr/>
            <p:nvPr userDrawn="1"/>
          </p:nvGrpSpPr>
          <p:grpSpPr>
            <a:xfrm>
              <a:off x="9975520" y="242616"/>
              <a:ext cx="568583" cy="569607"/>
              <a:chOff x="9975520" y="242616"/>
              <a:chExt cx="568583" cy="569607"/>
            </a:xfrm>
            <a:solidFill>
              <a:srgbClr val="9B5A19"/>
            </a:solidFill>
          </p:grpSpPr>
          <p:sp>
            <p:nvSpPr>
              <p:cNvPr id="23" name="Freeform 6">
                <a:extLst>
                  <a:ext uri="{FF2B5EF4-FFF2-40B4-BE49-F238E27FC236}">
                    <a16:creationId xmlns:a16="http://schemas.microsoft.com/office/drawing/2014/main" id="{F27E280A-E98D-7443-B845-AB986C1571C8}"/>
                  </a:ext>
                </a:extLst>
              </p:cNvPr>
              <p:cNvSpPr>
                <a:spLocks/>
              </p:cNvSpPr>
              <p:nvPr userDrawn="1"/>
            </p:nvSpPr>
            <p:spPr bwMode="auto">
              <a:xfrm>
                <a:off x="10207051" y="411654"/>
                <a:ext cx="10245" cy="8195"/>
              </a:xfrm>
              <a:custGeom>
                <a:avLst/>
                <a:gdLst>
                  <a:gd name="T0" fmla="*/ 18 w 21"/>
                  <a:gd name="T1" fmla="*/ 0 h 16"/>
                  <a:gd name="T2" fmla="*/ 20 w 21"/>
                  <a:gd name="T3" fmla="*/ 2 h 16"/>
                  <a:gd name="T4" fmla="*/ 21 w 21"/>
                  <a:gd name="T5" fmla="*/ 3 h 16"/>
                  <a:gd name="T6" fmla="*/ 20 w 21"/>
                  <a:gd name="T7" fmla="*/ 4 h 16"/>
                  <a:gd name="T8" fmla="*/ 18 w 21"/>
                  <a:gd name="T9" fmla="*/ 6 h 16"/>
                  <a:gd name="T10" fmla="*/ 17 w 21"/>
                  <a:gd name="T11" fmla="*/ 8 h 16"/>
                  <a:gd name="T12" fmla="*/ 14 w 21"/>
                  <a:gd name="T13" fmla="*/ 10 h 16"/>
                  <a:gd name="T14" fmla="*/ 12 w 21"/>
                  <a:gd name="T15" fmla="*/ 11 h 16"/>
                  <a:gd name="T16" fmla="*/ 9 w 21"/>
                  <a:gd name="T17" fmla="*/ 12 h 16"/>
                  <a:gd name="T18" fmla="*/ 8 w 21"/>
                  <a:gd name="T19" fmla="*/ 14 h 16"/>
                  <a:gd name="T20" fmla="*/ 5 w 21"/>
                  <a:gd name="T21" fmla="*/ 15 h 16"/>
                  <a:gd name="T22" fmla="*/ 4 w 21"/>
                  <a:gd name="T23" fmla="*/ 15 h 16"/>
                  <a:gd name="T24" fmla="*/ 1 w 21"/>
                  <a:gd name="T25" fmla="*/ 16 h 16"/>
                  <a:gd name="T26" fmla="*/ 0 w 21"/>
                  <a:gd name="T27" fmla="*/ 15 h 16"/>
                  <a:gd name="T28" fmla="*/ 0 w 21"/>
                  <a:gd name="T29" fmla="*/ 14 h 16"/>
                  <a:gd name="T30" fmla="*/ 0 w 21"/>
                  <a:gd name="T31" fmla="*/ 12 h 16"/>
                  <a:gd name="T32" fmla="*/ 1 w 21"/>
                  <a:gd name="T33" fmla="*/ 11 h 16"/>
                  <a:gd name="T34" fmla="*/ 4 w 21"/>
                  <a:gd name="T35" fmla="*/ 10 h 16"/>
                  <a:gd name="T36" fmla="*/ 5 w 21"/>
                  <a:gd name="T37" fmla="*/ 8 h 16"/>
                  <a:gd name="T38" fmla="*/ 8 w 21"/>
                  <a:gd name="T39" fmla="*/ 7 h 16"/>
                  <a:gd name="T40" fmla="*/ 10 w 21"/>
                  <a:gd name="T41" fmla="*/ 7 h 16"/>
                  <a:gd name="T42" fmla="*/ 12 w 21"/>
                  <a:gd name="T43" fmla="*/ 4 h 16"/>
                  <a:gd name="T44" fmla="*/ 13 w 21"/>
                  <a:gd name="T45" fmla="*/ 3 h 16"/>
                  <a:gd name="T46" fmla="*/ 14 w 21"/>
                  <a:gd name="T47" fmla="*/ 2 h 16"/>
                  <a:gd name="T48" fmla="*/ 16 w 21"/>
                  <a:gd name="T49" fmla="*/ 2 h 16"/>
                  <a:gd name="T50" fmla="*/ 18 w 21"/>
                  <a:gd name="T5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 h="16">
                    <a:moveTo>
                      <a:pt x="18" y="0"/>
                    </a:moveTo>
                    <a:lnTo>
                      <a:pt x="20" y="2"/>
                    </a:lnTo>
                    <a:lnTo>
                      <a:pt x="21" y="3"/>
                    </a:lnTo>
                    <a:lnTo>
                      <a:pt x="20" y="4"/>
                    </a:lnTo>
                    <a:lnTo>
                      <a:pt x="18" y="6"/>
                    </a:lnTo>
                    <a:lnTo>
                      <a:pt x="17" y="8"/>
                    </a:lnTo>
                    <a:lnTo>
                      <a:pt x="14" y="10"/>
                    </a:lnTo>
                    <a:lnTo>
                      <a:pt x="12" y="11"/>
                    </a:lnTo>
                    <a:lnTo>
                      <a:pt x="9" y="12"/>
                    </a:lnTo>
                    <a:lnTo>
                      <a:pt x="8" y="14"/>
                    </a:lnTo>
                    <a:lnTo>
                      <a:pt x="5" y="15"/>
                    </a:lnTo>
                    <a:lnTo>
                      <a:pt x="4" y="15"/>
                    </a:lnTo>
                    <a:lnTo>
                      <a:pt x="1" y="16"/>
                    </a:lnTo>
                    <a:lnTo>
                      <a:pt x="0" y="15"/>
                    </a:lnTo>
                    <a:lnTo>
                      <a:pt x="0" y="14"/>
                    </a:lnTo>
                    <a:lnTo>
                      <a:pt x="0" y="12"/>
                    </a:lnTo>
                    <a:lnTo>
                      <a:pt x="1" y="11"/>
                    </a:lnTo>
                    <a:lnTo>
                      <a:pt x="4" y="10"/>
                    </a:lnTo>
                    <a:lnTo>
                      <a:pt x="5" y="8"/>
                    </a:lnTo>
                    <a:lnTo>
                      <a:pt x="8" y="7"/>
                    </a:lnTo>
                    <a:lnTo>
                      <a:pt x="10" y="7"/>
                    </a:lnTo>
                    <a:lnTo>
                      <a:pt x="12" y="4"/>
                    </a:lnTo>
                    <a:lnTo>
                      <a:pt x="13" y="3"/>
                    </a:lnTo>
                    <a:lnTo>
                      <a:pt x="14" y="2"/>
                    </a:lnTo>
                    <a:lnTo>
                      <a:pt x="16" y="2"/>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4" name="Freeform 7">
                <a:extLst>
                  <a:ext uri="{FF2B5EF4-FFF2-40B4-BE49-F238E27FC236}">
                    <a16:creationId xmlns:a16="http://schemas.microsoft.com/office/drawing/2014/main" id="{FBA4CCDD-5109-EE42-834D-67321531FE88}"/>
                  </a:ext>
                </a:extLst>
              </p:cNvPr>
              <p:cNvSpPr>
                <a:spLocks noEditPoints="1"/>
              </p:cNvSpPr>
              <p:nvPr userDrawn="1"/>
            </p:nvSpPr>
            <p:spPr bwMode="auto">
              <a:xfrm>
                <a:off x="10096409" y="338916"/>
                <a:ext cx="328856" cy="378031"/>
              </a:xfrm>
              <a:custGeom>
                <a:avLst/>
                <a:gdLst>
                  <a:gd name="T0" fmla="*/ 44 w 643"/>
                  <a:gd name="T1" fmla="*/ 417 h 738"/>
                  <a:gd name="T2" fmla="*/ 408 w 643"/>
                  <a:gd name="T3" fmla="*/ 2 h 738"/>
                  <a:gd name="T4" fmla="*/ 505 w 643"/>
                  <a:gd name="T5" fmla="*/ 23 h 738"/>
                  <a:gd name="T6" fmla="*/ 575 w 643"/>
                  <a:gd name="T7" fmla="*/ 89 h 738"/>
                  <a:gd name="T8" fmla="*/ 619 w 643"/>
                  <a:gd name="T9" fmla="*/ 160 h 738"/>
                  <a:gd name="T10" fmla="*/ 639 w 643"/>
                  <a:gd name="T11" fmla="*/ 247 h 738"/>
                  <a:gd name="T12" fmla="*/ 628 w 643"/>
                  <a:gd name="T13" fmla="*/ 215 h 738"/>
                  <a:gd name="T14" fmla="*/ 558 w 643"/>
                  <a:gd name="T15" fmla="*/ 75 h 738"/>
                  <a:gd name="T16" fmla="*/ 462 w 643"/>
                  <a:gd name="T17" fmla="*/ 8 h 738"/>
                  <a:gd name="T18" fmla="*/ 360 w 643"/>
                  <a:gd name="T19" fmla="*/ 6 h 738"/>
                  <a:gd name="T20" fmla="*/ 284 w 643"/>
                  <a:gd name="T21" fmla="*/ 11 h 738"/>
                  <a:gd name="T22" fmla="*/ 248 w 643"/>
                  <a:gd name="T23" fmla="*/ 19 h 738"/>
                  <a:gd name="T24" fmla="*/ 252 w 643"/>
                  <a:gd name="T25" fmla="*/ 25 h 738"/>
                  <a:gd name="T26" fmla="*/ 195 w 643"/>
                  <a:gd name="T27" fmla="*/ 41 h 738"/>
                  <a:gd name="T28" fmla="*/ 121 w 643"/>
                  <a:gd name="T29" fmla="*/ 106 h 738"/>
                  <a:gd name="T30" fmla="*/ 79 w 643"/>
                  <a:gd name="T31" fmla="*/ 202 h 738"/>
                  <a:gd name="T32" fmla="*/ 99 w 643"/>
                  <a:gd name="T33" fmla="*/ 209 h 738"/>
                  <a:gd name="T34" fmla="*/ 94 w 643"/>
                  <a:gd name="T35" fmla="*/ 218 h 738"/>
                  <a:gd name="T36" fmla="*/ 81 w 643"/>
                  <a:gd name="T37" fmla="*/ 273 h 738"/>
                  <a:gd name="T38" fmla="*/ 21 w 643"/>
                  <a:gd name="T39" fmla="*/ 354 h 738"/>
                  <a:gd name="T40" fmla="*/ 25 w 643"/>
                  <a:gd name="T41" fmla="*/ 403 h 738"/>
                  <a:gd name="T42" fmla="*/ 75 w 643"/>
                  <a:gd name="T43" fmla="*/ 413 h 738"/>
                  <a:gd name="T44" fmla="*/ 87 w 643"/>
                  <a:gd name="T45" fmla="*/ 367 h 738"/>
                  <a:gd name="T46" fmla="*/ 72 w 643"/>
                  <a:gd name="T47" fmla="*/ 357 h 738"/>
                  <a:gd name="T48" fmla="*/ 103 w 643"/>
                  <a:gd name="T49" fmla="*/ 406 h 738"/>
                  <a:gd name="T50" fmla="*/ 117 w 643"/>
                  <a:gd name="T51" fmla="*/ 448 h 738"/>
                  <a:gd name="T52" fmla="*/ 115 w 643"/>
                  <a:gd name="T53" fmla="*/ 473 h 738"/>
                  <a:gd name="T54" fmla="*/ 96 w 643"/>
                  <a:gd name="T55" fmla="*/ 453 h 738"/>
                  <a:gd name="T56" fmla="*/ 73 w 643"/>
                  <a:gd name="T57" fmla="*/ 420 h 738"/>
                  <a:gd name="T58" fmla="*/ 51 w 643"/>
                  <a:gd name="T59" fmla="*/ 452 h 738"/>
                  <a:gd name="T60" fmla="*/ 69 w 643"/>
                  <a:gd name="T61" fmla="*/ 485 h 738"/>
                  <a:gd name="T62" fmla="*/ 99 w 643"/>
                  <a:gd name="T63" fmla="*/ 490 h 738"/>
                  <a:gd name="T64" fmla="*/ 103 w 643"/>
                  <a:gd name="T65" fmla="*/ 514 h 738"/>
                  <a:gd name="T66" fmla="*/ 57 w 643"/>
                  <a:gd name="T67" fmla="*/ 489 h 738"/>
                  <a:gd name="T68" fmla="*/ 56 w 643"/>
                  <a:gd name="T69" fmla="*/ 519 h 738"/>
                  <a:gd name="T70" fmla="*/ 68 w 643"/>
                  <a:gd name="T71" fmla="*/ 547 h 738"/>
                  <a:gd name="T72" fmla="*/ 57 w 643"/>
                  <a:gd name="T73" fmla="*/ 605 h 738"/>
                  <a:gd name="T74" fmla="*/ 82 w 643"/>
                  <a:gd name="T75" fmla="*/ 622 h 738"/>
                  <a:gd name="T76" fmla="*/ 116 w 643"/>
                  <a:gd name="T77" fmla="*/ 626 h 738"/>
                  <a:gd name="T78" fmla="*/ 142 w 643"/>
                  <a:gd name="T79" fmla="*/ 605 h 738"/>
                  <a:gd name="T80" fmla="*/ 178 w 643"/>
                  <a:gd name="T81" fmla="*/ 606 h 738"/>
                  <a:gd name="T82" fmla="*/ 215 w 643"/>
                  <a:gd name="T83" fmla="*/ 609 h 738"/>
                  <a:gd name="T84" fmla="*/ 250 w 643"/>
                  <a:gd name="T85" fmla="*/ 583 h 738"/>
                  <a:gd name="T86" fmla="*/ 231 w 643"/>
                  <a:gd name="T87" fmla="*/ 606 h 738"/>
                  <a:gd name="T88" fmla="*/ 203 w 643"/>
                  <a:gd name="T89" fmla="*/ 621 h 738"/>
                  <a:gd name="T90" fmla="*/ 172 w 643"/>
                  <a:gd name="T91" fmla="*/ 628 h 738"/>
                  <a:gd name="T92" fmla="*/ 146 w 643"/>
                  <a:gd name="T93" fmla="*/ 618 h 738"/>
                  <a:gd name="T94" fmla="*/ 180 w 643"/>
                  <a:gd name="T95" fmla="*/ 648 h 738"/>
                  <a:gd name="T96" fmla="*/ 253 w 643"/>
                  <a:gd name="T97" fmla="*/ 665 h 738"/>
                  <a:gd name="T98" fmla="*/ 242 w 643"/>
                  <a:gd name="T99" fmla="*/ 679 h 738"/>
                  <a:gd name="T100" fmla="*/ 272 w 643"/>
                  <a:gd name="T101" fmla="*/ 721 h 738"/>
                  <a:gd name="T102" fmla="*/ 268 w 643"/>
                  <a:gd name="T103" fmla="*/ 726 h 738"/>
                  <a:gd name="T104" fmla="*/ 203 w 643"/>
                  <a:gd name="T105" fmla="*/ 664 h 738"/>
                  <a:gd name="T106" fmla="*/ 73 w 643"/>
                  <a:gd name="T107" fmla="*/ 627 h 738"/>
                  <a:gd name="T108" fmla="*/ 52 w 643"/>
                  <a:gd name="T109" fmla="*/ 538 h 738"/>
                  <a:gd name="T110" fmla="*/ 49 w 643"/>
                  <a:gd name="T111" fmla="*/ 435 h 738"/>
                  <a:gd name="T112" fmla="*/ 14 w 643"/>
                  <a:gd name="T113" fmla="*/ 357 h 738"/>
                  <a:gd name="T114" fmla="*/ 62 w 643"/>
                  <a:gd name="T115" fmla="*/ 233 h 738"/>
                  <a:gd name="T116" fmla="*/ 92 w 643"/>
                  <a:gd name="T117" fmla="*/ 160 h 738"/>
                  <a:gd name="T118" fmla="*/ 133 w 643"/>
                  <a:gd name="T119" fmla="*/ 87 h 738"/>
                  <a:gd name="T120" fmla="*/ 206 w 643"/>
                  <a:gd name="T121" fmla="*/ 29 h 738"/>
                  <a:gd name="T122" fmla="*/ 310 w 643"/>
                  <a:gd name="T123" fmla="*/ 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3" h="738">
                    <a:moveTo>
                      <a:pt x="44" y="417"/>
                    </a:moveTo>
                    <a:lnTo>
                      <a:pt x="44" y="417"/>
                    </a:lnTo>
                    <a:lnTo>
                      <a:pt x="45" y="420"/>
                    </a:lnTo>
                    <a:lnTo>
                      <a:pt x="48" y="422"/>
                    </a:lnTo>
                    <a:lnTo>
                      <a:pt x="49" y="422"/>
                    </a:lnTo>
                    <a:lnTo>
                      <a:pt x="52" y="423"/>
                    </a:lnTo>
                    <a:lnTo>
                      <a:pt x="53" y="422"/>
                    </a:lnTo>
                    <a:lnTo>
                      <a:pt x="55" y="422"/>
                    </a:lnTo>
                    <a:lnTo>
                      <a:pt x="56" y="421"/>
                    </a:lnTo>
                    <a:lnTo>
                      <a:pt x="56" y="418"/>
                    </a:lnTo>
                    <a:lnTo>
                      <a:pt x="56" y="417"/>
                    </a:lnTo>
                    <a:lnTo>
                      <a:pt x="55" y="417"/>
                    </a:lnTo>
                    <a:lnTo>
                      <a:pt x="52" y="417"/>
                    </a:lnTo>
                    <a:lnTo>
                      <a:pt x="51" y="417"/>
                    </a:lnTo>
                    <a:lnTo>
                      <a:pt x="48" y="417"/>
                    </a:lnTo>
                    <a:lnTo>
                      <a:pt x="47" y="417"/>
                    </a:lnTo>
                    <a:lnTo>
                      <a:pt x="44" y="417"/>
                    </a:lnTo>
                    <a:close/>
                    <a:moveTo>
                      <a:pt x="332" y="0"/>
                    </a:moveTo>
                    <a:lnTo>
                      <a:pt x="338" y="0"/>
                    </a:lnTo>
                    <a:lnTo>
                      <a:pt x="343" y="0"/>
                    </a:lnTo>
                    <a:lnTo>
                      <a:pt x="348" y="0"/>
                    </a:lnTo>
                    <a:lnTo>
                      <a:pt x="353" y="0"/>
                    </a:lnTo>
                    <a:lnTo>
                      <a:pt x="358" y="0"/>
                    </a:lnTo>
                    <a:lnTo>
                      <a:pt x="362" y="0"/>
                    </a:lnTo>
                    <a:lnTo>
                      <a:pt x="368" y="0"/>
                    </a:lnTo>
                    <a:lnTo>
                      <a:pt x="372" y="2"/>
                    </a:lnTo>
                    <a:lnTo>
                      <a:pt x="375" y="3"/>
                    </a:lnTo>
                    <a:lnTo>
                      <a:pt x="379" y="4"/>
                    </a:lnTo>
                    <a:lnTo>
                      <a:pt x="383" y="4"/>
                    </a:lnTo>
                    <a:lnTo>
                      <a:pt x="388" y="4"/>
                    </a:lnTo>
                    <a:lnTo>
                      <a:pt x="391" y="3"/>
                    </a:lnTo>
                    <a:lnTo>
                      <a:pt x="395" y="2"/>
                    </a:lnTo>
                    <a:lnTo>
                      <a:pt x="399" y="2"/>
                    </a:lnTo>
                    <a:lnTo>
                      <a:pt x="408" y="2"/>
                    </a:lnTo>
                    <a:lnTo>
                      <a:pt x="415" y="2"/>
                    </a:lnTo>
                    <a:lnTo>
                      <a:pt x="422" y="3"/>
                    </a:lnTo>
                    <a:lnTo>
                      <a:pt x="428" y="2"/>
                    </a:lnTo>
                    <a:lnTo>
                      <a:pt x="432" y="2"/>
                    </a:lnTo>
                    <a:lnTo>
                      <a:pt x="437" y="2"/>
                    </a:lnTo>
                    <a:lnTo>
                      <a:pt x="442" y="2"/>
                    </a:lnTo>
                    <a:lnTo>
                      <a:pt x="452" y="2"/>
                    </a:lnTo>
                    <a:lnTo>
                      <a:pt x="463" y="3"/>
                    </a:lnTo>
                    <a:lnTo>
                      <a:pt x="468" y="4"/>
                    </a:lnTo>
                    <a:lnTo>
                      <a:pt x="473" y="6"/>
                    </a:lnTo>
                    <a:lnTo>
                      <a:pt x="477" y="7"/>
                    </a:lnTo>
                    <a:lnTo>
                      <a:pt x="482" y="10"/>
                    </a:lnTo>
                    <a:lnTo>
                      <a:pt x="488" y="12"/>
                    </a:lnTo>
                    <a:lnTo>
                      <a:pt x="492" y="15"/>
                    </a:lnTo>
                    <a:lnTo>
                      <a:pt x="495" y="16"/>
                    </a:lnTo>
                    <a:lnTo>
                      <a:pt x="501" y="20"/>
                    </a:lnTo>
                    <a:lnTo>
                      <a:pt x="505" y="23"/>
                    </a:lnTo>
                    <a:lnTo>
                      <a:pt x="508" y="25"/>
                    </a:lnTo>
                    <a:lnTo>
                      <a:pt x="512" y="28"/>
                    </a:lnTo>
                    <a:lnTo>
                      <a:pt x="518" y="32"/>
                    </a:lnTo>
                    <a:lnTo>
                      <a:pt x="522" y="34"/>
                    </a:lnTo>
                    <a:lnTo>
                      <a:pt x="525" y="37"/>
                    </a:lnTo>
                    <a:lnTo>
                      <a:pt x="531" y="40"/>
                    </a:lnTo>
                    <a:lnTo>
                      <a:pt x="536" y="45"/>
                    </a:lnTo>
                    <a:lnTo>
                      <a:pt x="541" y="50"/>
                    </a:lnTo>
                    <a:lnTo>
                      <a:pt x="545" y="55"/>
                    </a:lnTo>
                    <a:lnTo>
                      <a:pt x="552" y="61"/>
                    </a:lnTo>
                    <a:lnTo>
                      <a:pt x="555" y="64"/>
                    </a:lnTo>
                    <a:lnTo>
                      <a:pt x="558" y="68"/>
                    </a:lnTo>
                    <a:lnTo>
                      <a:pt x="562" y="72"/>
                    </a:lnTo>
                    <a:lnTo>
                      <a:pt x="566" y="78"/>
                    </a:lnTo>
                    <a:lnTo>
                      <a:pt x="570" y="81"/>
                    </a:lnTo>
                    <a:lnTo>
                      <a:pt x="572" y="85"/>
                    </a:lnTo>
                    <a:lnTo>
                      <a:pt x="575" y="89"/>
                    </a:lnTo>
                    <a:lnTo>
                      <a:pt x="578" y="92"/>
                    </a:lnTo>
                    <a:lnTo>
                      <a:pt x="580" y="96"/>
                    </a:lnTo>
                    <a:lnTo>
                      <a:pt x="583" y="100"/>
                    </a:lnTo>
                    <a:lnTo>
                      <a:pt x="585" y="104"/>
                    </a:lnTo>
                    <a:lnTo>
                      <a:pt x="588" y="108"/>
                    </a:lnTo>
                    <a:lnTo>
                      <a:pt x="591" y="111"/>
                    </a:lnTo>
                    <a:lnTo>
                      <a:pt x="593" y="115"/>
                    </a:lnTo>
                    <a:lnTo>
                      <a:pt x="597" y="121"/>
                    </a:lnTo>
                    <a:lnTo>
                      <a:pt x="600" y="125"/>
                    </a:lnTo>
                    <a:lnTo>
                      <a:pt x="602" y="128"/>
                    </a:lnTo>
                    <a:lnTo>
                      <a:pt x="605" y="134"/>
                    </a:lnTo>
                    <a:lnTo>
                      <a:pt x="608" y="138"/>
                    </a:lnTo>
                    <a:lnTo>
                      <a:pt x="609" y="141"/>
                    </a:lnTo>
                    <a:lnTo>
                      <a:pt x="610" y="145"/>
                    </a:lnTo>
                    <a:lnTo>
                      <a:pt x="613" y="151"/>
                    </a:lnTo>
                    <a:lnTo>
                      <a:pt x="617" y="155"/>
                    </a:lnTo>
                    <a:lnTo>
                      <a:pt x="619" y="160"/>
                    </a:lnTo>
                    <a:lnTo>
                      <a:pt x="622" y="165"/>
                    </a:lnTo>
                    <a:lnTo>
                      <a:pt x="627" y="175"/>
                    </a:lnTo>
                    <a:lnTo>
                      <a:pt x="630" y="187"/>
                    </a:lnTo>
                    <a:lnTo>
                      <a:pt x="635" y="198"/>
                    </a:lnTo>
                    <a:lnTo>
                      <a:pt x="638" y="209"/>
                    </a:lnTo>
                    <a:lnTo>
                      <a:pt x="638" y="213"/>
                    </a:lnTo>
                    <a:lnTo>
                      <a:pt x="638" y="217"/>
                    </a:lnTo>
                    <a:lnTo>
                      <a:pt x="638" y="221"/>
                    </a:lnTo>
                    <a:lnTo>
                      <a:pt x="639" y="225"/>
                    </a:lnTo>
                    <a:lnTo>
                      <a:pt x="640" y="229"/>
                    </a:lnTo>
                    <a:lnTo>
                      <a:pt x="641" y="232"/>
                    </a:lnTo>
                    <a:lnTo>
                      <a:pt x="641" y="235"/>
                    </a:lnTo>
                    <a:lnTo>
                      <a:pt x="643" y="238"/>
                    </a:lnTo>
                    <a:lnTo>
                      <a:pt x="643" y="241"/>
                    </a:lnTo>
                    <a:lnTo>
                      <a:pt x="643" y="243"/>
                    </a:lnTo>
                    <a:lnTo>
                      <a:pt x="641" y="246"/>
                    </a:lnTo>
                    <a:lnTo>
                      <a:pt x="639" y="247"/>
                    </a:lnTo>
                    <a:lnTo>
                      <a:pt x="638" y="247"/>
                    </a:lnTo>
                    <a:lnTo>
                      <a:pt x="635" y="247"/>
                    </a:lnTo>
                    <a:lnTo>
                      <a:pt x="634" y="247"/>
                    </a:lnTo>
                    <a:lnTo>
                      <a:pt x="632" y="246"/>
                    </a:lnTo>
                    <a:lnTo>
                      <a:pt x="632" y="245"/>
                    </a:lnTo>
                    <a:lnTo>
                      <a:pt x="632" y="242"/>
                    </a:lnTo>
                    <a:lnTo>
                      <a:pt x="634" y="239"/>
                    </a:lnTo>
                    <a:lnTo>
                      <a:pt x="634" y="238"/>
                    </a:lnTo>
                    <a:lnTo>
                      <a:pt x="635" y="235"/>
                    </a:lnTo>
                    <a:lnTo>
                      <a:pt x="635" y="233"/>
                    </a:lnTo>
                    <a:lnTo>
                      <a:pt x="635" y="230"/>
                    </a:lnTo>
                    <a:lnTo>
                      <a:pt x="634" y="229"/>
                    </a:lnTo>
                    <a:lnTo>
                      <a:pt x="632" y="226"/>
                    </a:lnTo>
                    <a:lnTo>
                      <a:pt x="631" y="224"/>
                    </a:lnTo>
                    <a:lnTo>
                      <a:pt x="630" y="221"/>
                    </a:lnTo>
                    <a:lnTo>
                      <a:pt x="628" y="217"/>
                    </a:lnTo>
                    <a:lnTo>
                      <a:pt x="628" y="215"/>
                    </a:lnTo>
                    <a:lnTo>
                      <a:pt x="630" y="212"/>
                    </a:lnTo>
                    <a:lnTo>
                      <a:pt x="630" y="208"/>
                    </a:lnTo>
                    <a:lnTo>
                      <a:pt x="630" y="205"/>
                    </a:lnTo>
                    <a:lnTo>
                      <a:pt x="630" y="202"/>
                    </a:lnTo>
                    <a:lnTo>
                      <a:pt x="628" y="198"/>
                    </a:lnTo>
                    <a:lnTo>
                      <a:pt x="627" y="194"/>
                    </a:lnTo>
                    <a:lnTo>
                      <a:pt x="626" y="190"/>
                    </a:lnTo>
                    <a:lnTo>
                      <a:pt x="622" y="179"/>
                    </a:lnTo>
                    <a:lnTo>
                      <a:pt x="618" y="169"/>
                    </a:lnTo>
                    <a:lnTo>
                      <a:pt x="613" y="156"/>
                    </a:lnTo>
                    <a:lnTo>
                      <a:pt x="608" y="145"/>
                    </a:lnTo>
                    <a:lnTo>
                      <a:pt x="601" y="134"/>
                    </a:lnTo>
                    <a:lnTo>
                      <a:pt x="593" y="122"/>
                    </a:lnTo>
                    <a:lnTo>
                      <a:pt x="585" y="110"/>
                    </a:lnTo>
                    <a:lnTo>
                      <a:pt x="576" y="98"/>
                    </a:lnTo>
                    <a:lnTo>
                      <a:pt x="568" y="87"/>
                    </a:lnTo>
                    <a:lnTo>
                      <a:pt x="558" y="75"/>
                    </a:lnTo>
                    <a:lnTo>
                      <a:pt x="549" y="64"/>
                    </a:lnTo>
                    <a:lnTo>
                      <a:pt x="540" y="54"/>
                    </a:lnTo>
                    <a:lnTo>
                      <a:pt x="529" y="45"/>
                    </a:lnTo>
                    <a:lnTo>
                      <a:pt x="520" y="37"/>
                    </a:lnTo>
                    <a:lnTo>
                      <a:pt x="508" y="29"/>
                    </a:lnTo>
                    <a:lnTo>
                      <a:pt x="503" y="27"/>
                    </a:lnTo>
                    <a:lnTo>
                      <a:pt x="499" y="24"/>
                    </a:lnTo>
                    <a:lnTo>
                      <a:pt x="495" y="20"/>
                    </a:lnTo>
                    <a:lnTo>
                      <a:pt x="490" y="17"/>
                    </a:lnTo>
                    <a:lnTo>
                      <a:pt x="486" y="15"/>
                    </a:lnTo>
                    <a:lnTo>
                      <a:pt x="482" y="14"/>
                    </a:lnTo>
                    <a:lnTo>
                      <a:pt x="478" y="12"/>
                    </a:lnTo>
                    <a:lnTo>
                      <a:pt x="475" y="11"/>
                    </a:lnTo>
                    <a:lnTo>
                      <a:pt x="472" y="10"/>
                    </a:lnTo>
                    <a:lnTo>
                      <a:pt x="468" y="10"/>
                    </a:lnTo>
                    <a:lnTo>
                      <a:pt x="464" y="10"/>
                    </a:lnTo>
                    <a:lnTo>
                      <a:pt x="462" y="8"/>
                    </a:lnTo>
                    <a:lnTo>
                      <a:pt x="458" y="7"/>
                    </a:lnTo>
                    <a:lnTo>
                      <a:pt x="447" y="6"/>
                    </a:lnTo>
                    <a:lnTo>
                      <a:pt x="437" y="6"/>
                    </a:lnTo>
                    <a:lnTo>
                      <a:pt x="430" y="6"/>
                    </a:lnTo>
                    <a:lnTo>
                      <a:pt x="426" y="6"/>
                    </a:lnTo>
                    <a:lnTo>
                      <a:pt x="420" y="6"/>
                    </a:lnTo>
                    <a:lnTo>
                      <a:pt x="415" y="6"/>
                    </a:lnTo>
                    <a:lnTo>
                      <a:pt x="408" y="4"/>
                    </a:lnTo>
                    <a:lnTo>
                      <a:pt x="403" y="4"/>
                    </a:lnTo>
                    <a:lnTo>
                      <a:pt x="396" y="6"/>
                    </a:lnTo>
                    <a:lnTo>
                      <a:pt x="391" y="6"/>
                    </a:lnTo>
                    <a:lnTo>
                      <a:pt x="386" y="6"/>
                    </a:lnTo>
                    <a:lnTo>
                      <a:pt x="381" y="6"/>
                    </a:lnTo>
                    <a:lnTo>
                      <a:pt x="375" y="7"/>
                    </a:lnTo>
                    <a:lnTo>
                      <a:pt x="370" y="7"/>
                    </a:lnTo>
                    <a:lnTo>
                      <a:pt x="365" y="7"/>
                    </a:lnTo>
                    <a:lnTo>
                      <a:pt x="360" y="6"/>
                    </a:lnTo>
                    <a:lnTo>
                      <a:pt x="356" y="4"/>
                    </a:lnTo>
                    <a:lnTo>
                      <a:pt x="352" y="3"/>
                    </a:lnTo>
                    <a:lnTo>
                      <a:pt x="347" y="3"/>
                    </a:lnTo>
                    <a:lnTo>
                      <a:pt x="343" y="3"/>
                    </a:lnTo>
                    <a:lnTo>
                      <a:pt x="340" y="4"/>
                    </a:lnTo>
                    <a:lnTo>
                      <a:pt x="336" y="4"/>
                    </a:lnTo>
                    <a:lnTo>
                      <a:pt x="332" y="6"/>
                    </a:lnTo>
                    <a:lnTo>
                      <a:pt x="330" y="4"/>
                    </a:lnTo>
                    <a:lnTo>
                      <a:pt x="326" y="4"/>
                    </a:lnTo>
                    <a:lnTo>
                      <a:pt x="322" y="4"/>
                    </a:lnTo>
                    <a:lnTo>
                      <a:pt x="318" y="4"/>
                    </a:lnTo>
                    <a:lnTo>
                      <a:pt x="314" y="6"/>
                    </a:lnTo>
                    <a:lnTo>
                      <a:pt x="312" y="7"/>
                    </a:lnTo>
                    <a:lnTo>
                      <a:pt x="308" y="7"/>
                    </a:lnTo>
                    <a:lnTo>
                      <a:pt x="297" y="10"/>
                    </a:lnTo>
                    <a:lnTo>
                      <a:pt x="287" y="11"/>
                    </a:lnTo>
                    <a:lnTo>
                      <a:pt x="284" y="11"/>
                    </a:lnTo>
                    <a:lnTo>
                      <a:pt x="282" y="10"/>
                    </a:lnTo>
                    <a:lnTo>
                      <a:pt x="279" y="10"/>
                    </a:lnTo>
                    <a:lnTo>
                      <a:pt x="266" y="11"/>
                    </a:lnTo>
                    <a:lnTo>
                      <a:pt x="254" y="14"/>
                    </a:lnTo>
                    <a:lnTo>
                      <a:pt x="252" y="14"/>
                    </a:lnTo>
                    <a:lnTo>
                      <a:pt x="248" y="14"/>
                    </a:lnTo>
                    <a:lnTo>
                      <a:pt x="245" y="14"/>
                    </a:lnTo>
                    <a:lnTo>
                      <a:pt x="242" y="15"/>
                    </a:lnTo>
                    <a:lnTo>
                      <a:pt x="241" y="16"/>
                    </a:lnTo>
                    <a:lnTo>
                      <a:pt x="240" y="17"/>
                    </a:lnTo>
                    <a:lnTo>
                      <a:pt x="240" y="17"/>
                    </a:lnTo>
                    <a:lnTo>
                      <a:pt x="240" y="19"/>
                    </a:lnTo>
                    <a:lnTo>
                      <a:pt x="241" y="19"/>
                    </a:lnTo>
                    <a:lnTo>
                      <a:pt x="242" y="19"/>
                    </a:lnTo>
                    <a:lnTo>
                      <a:pt x="244" y="19"/>
                    </a:lnTo>
                    <a:lnTo>
                      <a:pt x="246" y="19"/>
                    </a:lnTo>
                    <a:lnTo>
                      <a:pt x="248" y="19"/>
                    </a:lnTo>
                    <a:lnTo>
                      <a:pt x="250" y="20"/>
                    </a:lnTo>
                    <a:lnTo>
                      <a:pt x="252" y="20"/>
                    </a:lnTo>
                    <a:lnTo>
                      <a:pt x="254" y="21"/>
                    </a:lnTo>
                    <a:lnTo>
                      <a:pt x="257" y="21"/>
                    </a:lnTo>
                    <a:lnTo>
                      <a:pt x="259" y="21"/>
                    </a:lnTo>
                    <a:lnTo>
                      <a:pt x="262" y="21"/>
                    </a:lnTo>
                    <a:lnTo>
                      <a:pt x="263" y="21"/>
                    </a:lnTo>
                    <a:lnTo>
                      <a:pt x="265" y="20"/>
                    </a:lnTo>
                    <a:lnTo>
                      <a:pt x="266" y="21"/>
                    </a:lnTo>
                    <a:lnTo>
                      <a:pt x="266" y="21"/>
                    </a:lnTo>
                    <a:lnTo>
                      <a:pt x="265" y="23"/>
                    </a:lnTo>
                    <a:lnTo>
                      <a:pt x="262" y="24"/>
                    </a:lnTo>
                    <a:lnTo>
                      <a:pt x="261" y="24"/>
                    </a:lnTo>
                    <a:lnTo>
                      <a:pt x="258" y="25"/>
                    </a:lnTo>
                    <a:lnTo>
                      <a:pt x="257" y="25"/>
                    </a:lnTo>
                    <a:lnTo>
                      <a:pt x="254" y="25"/>
                    </a:lnTo>
                    <a:lnTo>
                      <a:pt x="252" y="25"/>
                    </a:lnTo>
                    <a:lnTo>
                      <a:pt x="249" y="24"/>
                    </a:lnTo>
                    <a:lnTo>
                      <a:pt x="246" y="23"/>
                    </a:lnTo>
                    <a:lnTo>
                      <a:pt x="244" y="23"/>
                    </a:lnTo>
                    <a:lnTo>
                      <a:pt x="241" y="23"/>
                    </a:lnTo>
                    <a:lnTo>
                      <a:pt x="238" y="24"/>
                    </a:lnTo>
                    <a:lnTo>
                      <a:pt x="236" y="25"/>
                    </a:lnTo>
                    <a:lnTo>
                      <a:pt x="233" y="27"/>
                    </a:lnTo>
                    <a:lnTo>
                      <a:pt x="231" y="27"/>
                    </a:lnTo>
                    <a:lnTo>
                      <a:pt x="227" y="28"/>
                    </a:lnTo>
                    <a:lnTo>
                      <a:pt x="223" y="28"/>
                    </a:lnTo>
                    <a:lnTo>
                      <a:pt x="219" y="29"/>
                    </a:lnTo>
                    <a:lnTo>
                      <a:pt x="216" y="31"/>
                    </a:lnTo>
                    <a:lnTo>
                      <a:pt x="212" y="32"/>
                    </a:lnTo>
                    <a:lnTo>
                      <a:pt x="207" y="33"/>
                    </a:lnTo>
                    <a:lnTo>
                      <a:pt x="205" y="36"/>
                    </a:lnTo>
                    <a:lnTo>
                      <a:pt x="201" y="38"/>
                    </a:lnTo>
                    <a:lnTo>
                      <a:pt x="195" y="41"/>
                    </a:lnTo>
                    <a:lnTo>
                      <a:pt x="190" y="44"/>
                    </a:lnTo>
                    <a:lnTo>
                      <a:pt x="185" y="46"/>
                    </a:lnTo>
                    <a:lnTo>
                      <a:pt x="181" y="50"/>
                    </a:lnTo>
                    <a:lnTo>
                      <a:pt x="176" y="53"/>
                    </a:lnTo>
                    <a:lnTo>
                      <a:pt x="172" y="57"/>
                    </a:lnTo>
                    <a:lnTo>
                      <a:pt x="169" y="59"/>
                    </a:lnTo>
                    <a:lnTo>
                      <a:pt x="165" y="62"/>
                    </a:lnTo>
                    <a:lnTo>
                      <a:pt x="163" y="66"/>
                    </a:lnTo>
                    <a:lnTo>
                      <a:pt x="162" y="68"/>
                    </a:lnTo>
                    <a:lnTo>
                      <a:pt x="159" y="70"/>
                    </a:lnTo>
                    <a:lnTo>
                      <a:pt x="158" y="71"/>
                    </a:lnTo>
                    <a:lnTo>
                      <a:pt x="150" y="79"/>
                    </a:lnTo>
                    <a:lnTo>
                      <a:pt x="142" y="85"/>
                    </a:lnTo>
                    <a:lnTo>
                      <a:pt x="134" y="93"/>
                    </a:lnTo>
                    <a:lnTo>
                      <a:pt x="129" y="98"/>
                    </a:lnTo>
                    <a:lnTo>
                      <a:pt x="125" y="102"/>
                    </a:lnTo>
                    <a:lnTo>
                      <a:pt x="121" y="106"/>
                    </a:lnTo>
                    <a:lnTo>
                      <a:pt x="118" y="111"/>
                    </a:lnTo>
                    <a:lnTo>
                      <a:pt x="115" y="117"/>
                    </a:lnTo>
                    <a:lnTo>
                      <a:pt x="111" y="121"/>
                    </a:lnTo>
                    <a:lnTo>
                      <a:pt x="108" y="126"/>
                    </a:lnTo>
                    <a:lnTo>
                      <a:pt x="105" y="131"/>
                    </a:lnTo>
                    <a:lnTo>
                      <a:pt x="104" y="136"/>
                    </a:lnTo>
                    <a:lnTo>
                      <a:pt x="103" y="141"/>
                    </a:lnTo>
                    <a:lnTo>
                      <a:pt x="102" y="145"/>
                    </a:lnTo>
                    <a:lnTo>
                      <a:pt x="99" y="152"/>
                    </a:lnTo>
                    <a:lnTo>
                      <a:pt x="96" y="161"/>
                    </a:lnTo>
                    <a:lnTo>
                      <a:pt x="94" y="170"/>
                    </a:lnTo>
                    <a:lnTo>
                      <a:pt x="90" y="181"/>
                    </a:lnTo>
                    <a:lnTo>
                      <a:pt x="88" y="185"/>
                    </a:lnTo>
                    <a:lnTo>
                      <a:pt x="86" y="188"/>
                    </a:lnTo>
                    <a:lnTo>
                      <a:pt x="85" y="192"/>
                    </a:lnTo>
                    <a:lnTo>
                      <a:pt x="82" y="196"/>
                    </a:lnTo>
                    <a:lnTo>
                      <a:pt x="79" y="202"/>
                    </a:lnTo>
                    <a:lnTo>
                      <a:pt x="77" y="204"/>
                    </a:lnTo>
                    <a:lnTo>
                      <a:pt x="74" y="208"/>
                    </a:lnTo>
                    <a:lnTo>
                      <a:pt x="72" y="213"/>
                    </a:lnTo>
                    <a:lnTo>
                      <a:pt x="70" y="216"/>
                    </a:lnTo>
                    <a:lnTo>
                      <a:pt x="69" y="217"/>
                    </a:lnTo>
                    <a:lnTo>
                      <a:pt x="69" y="220"/>
                    </a:lnTo>
                    <a:lnTo>
                      <a:pt x="69" y="221"/>
                    </a:lnTo>
                    <a:lnTo>
                      <a:pt x="70" y="224"/>
                    </a:lnTo>
                    <a:lnTo>
                      <a:pt x="73" y="224"/>
                    </a:lnTo>
                    <a:lnTo>
                      <a:pt x="75" y="224"/>
                    </a:lnTo>
                    <a:lnTo>
                      <a:pt x="78" y="224"/>
                    </a:lnTo>
                    <a:lnTo>
                      <a:pt x="79" y="221"/>
                    </a:lnTo>
                    <a:lnTo>
                      <a:pt x="82" y="220"/>
                    </a:lnTo>
                    <a:lnTo>
                      <a:pt x="85" y="218"/>
                    </a:lnTo>
                    <a:lnTo>
                      <a:pt x="90" y="215"/>
                    </a:lnTo>
                    <a:lnTo>
                      <a:pt x="94" y="212"/>
                    </a:lnTo>
                    <a:lnTo>
                      <a:pt x="99" y="209"/>
                    </a:lnTo>
                    <a:lnTo>
                      <a:pt x="103" y="208"/>
                    </a:lnTo>
                    <a:lnTo>
                      <a:pt x="105" y="207"/>
                    </a:lnTo>
                    <a:lnTo>
                      <a:pt x="108" y="205"/>
                    </a:lnTo>
                    <a:lnTo>
                      <a:pt x="111" y="205"/>
                    </a:lnTo>
                    <a:lnTo>
                      <a:pt x="112" y="205"/>
                    </a:lnTo>
                    <a:lnTo>
                      <a:pt x="113" y="207"/>
                    </a:lnTo>
                    <a:lnTo>
                      <a:pt x="115" y="208"/>
                    </a:lnTo>
                    <a:lnTo>
                      <a:pt x="116" y="208"/>
                    </a:lnTo>
                    <a:lnTo>
                      <a:pt x="116" y="209"/>
                    </a:lnTo>
                    <a:lnTo>
                      <a:pt x="115" y="211"/>
                    </a:lnTo>
                    <a:lnTo>
                      <a:pt x="113" y="211"/>
                    </a:lnTo>
                    <a:lnTo>
                      <a:pt x="112" y="211"/>
                    </a:lnTo>
                    <a:lnTo>
                      <a:pt x="111" y="211"/>
                    </a:lnTo>
                    <a:lnTo>
                      <a:pt x="107" y="212"/>
                    </a:lnTo>
                    <a:lnTo>
                      <a:pt x="103" y="213"/>
                    </a:lnTo>
                    <a:lnTo>
                      <a:pt x="99" y="216"/>
                    </a:lnTo>
                    <a:lnTo>
                      <a:pt x="94" y="218"/>
                    </a:lnTo>
                    <a:lnTo>
                      <a:pt x="90" y="221"/>
                    </a:lnTo>
                    <a:lnTo>
                      <a:pt x="85" y="225"/>
                    </a:lnTo>
                    <a:lnTo>
                      <a:pt x="82" y="226"/>
                    </a:lnTo>
                    <a:lnTo>
                      <a:pt x="79" y="229"/>
                    </a:lnTo>
                    <a:lnTo>
                      <a:pt x="77" y="232"/>
                    </a:lnTo>
                    <a:lnTo>
                      <a:pt x="74" y="234"/>
                    </a:lnTo>
                    <a:lnTo>
                      <a:pt x="74" y="238"/>
                    </a:lnTo>
                    <a:lnTo>
                      <a:pt x="74" y="242"/>
                    </a:lnTo>
                    <a:lnTo>
                      <a:pt x="74" y="246"/>
                    </a:lnTo>
                    <a:lnTo>
                      <a:pt x="73" y="251"/>
                    </a:lnTo>
                    <a:lnTo>
                      <a:pt x="73" y="255"/>
                    </a:lnTo>
                    <a:lnTo>
                      <a:pt x="73" y="259"/>
                    </a:lnTo>
                    <a:lnTo>
                      <a:pt x="74" y="263"/>
                    </a:lnTo>
                    <a:lnTo>
                      <a:pt x="75" y="267"/>
                    </a:lnTo>
                    <a:lnTo>
                      <a:pt x="77" y="269"/>
                    </a:lnTo>
                    <a:lnTo>
                      <a:pt x="79" y="272"/>
                    </a:lnTo>
                    <a:lnTo>
                      <a:pt x="81" y="273"/>
                    </a:lnTo>
                    <a:lnTo>
                      <a:pt x="83" y="273"/>
                    </a:lnTo>
                    <a:lnTo>
                      <a:pt x="81" y="275"/>
                    </a:lnTo>
                    <a:lnTo>
                      <a:pt x="78" y="275"/>
                    </a:lnTo>
                    <a:lnTo>
                      <a:pt x="75" y="276"/>
                    </a:lnTo>
                    <a:lnTo>
                      <a:pt x="73" y="277"/>
                    </a:lnTo>
                    <a:lnTo>
                      <a:pt x="70" y="279"/>
                    </a:lnTo>
                    <a:lnTo>
                      <a:pt x="68" y="280"/>
                    </a:lnTo>
                    <a:lnTo>
                      <a:pt x="65" y="284"/>
                    </a:lnTo>
                    <a:lnTo>
                      <a:pt x="62" y="286"/>
                    </a:lnTo>
                    <a:lnTo>
                      <a:pt x="61" y="290"/>
                    </a:lnTo>
                    <a:lnTo>
                      <a:pt x="59" y="294"/>
                    </a:lnTo>
                    <a:lnTo>
                      <a:pt x="56" y="299"/>
                    </a:lnTo>
                    <a:lnTo>
                      <a:pt x="48" y="311"/>
                    </a:lnTo>
                    <a:lnTo>
                      <a:pt x="39" y="324"/>
                    </a:lnTo>
                    <a:lnTo>
                      <a:pt x="32" y="335"/>
                    </a:lnTo>
                    <a:lnTo>
                      <a:pt x="27" y="345"/>
                    </a:lnTo>
                    <a:lnTo>
                      <a:pt x="21" y="354"/>
                    </a:lnTo>
                    <a:lnTo>
                      <a:pt x="14" y="363"/>
                    </a:lnTo>
                    <a:lnTo>
                      <a:pt x="9" y="374"/>
                    </a:lnTo>
                    <a:lnTo>
                      <a:pt x="8" y="378"/>
                    </a:lnTo>
                    <a:lnTo>
                      <a:pt x="6" y="383"/>
                    </a:lnTo>
                    <a:lnTo>
                      <a:pt x="5" y="387"/>
                    </a:lnTo>
                    <a:lnTo>
                      <a:pt x="6" y="392"/>
                    </a:lnTo>
                    <a:lnTo>
                      <a:pt x="6" y="396"/>
                    </a:lnTo>
                    <a:lnTo>
                      <a:pt x="6" y="399"/>
                    </a:lnTo>
                    <a:lnTo>
                      <a:pt x="8" y="401"/>
                    </a:lnTo>
                    <a:lnTo>
                      <a:pt x="9" y="404"/>
                    </a:lnTo>
                    <a:lnTo>
                      <a:pt x="12" y="405"/>
                    </a:lnTo>
                    <a:lnTo>
                      <a:pt x="14" y="406"/>
                    </a:lnTo>
                    <a:lnTo>
                      <a:pt x="17" y="406"/>
                    </a:lnTo>
                    <a:lnTo>
                      <a:pt x="19" y="405"/>
                    </a:lnTo>
                    <a:lnTo>
                      <a:pt x="22" y="405"/>
                    </a:lnTo>
                    <a:lnTo>
                      <a:pt x="23" y="404"/>
                    </a:lnTo>
                    <a:lnTo>
                      <a:pt x="25" y="403"/>
                    </a:lnTo>
                    <a:lnTo>
                      <a:pt x="26" y="401"/>
                    </a:lnTo>
                    <a:lnTo>
                      <a:pt x="29" y="400"/>
                    </a:lnTo>
                    <a:lnTo>
                      <a:pt x="31" y="400"/>
                    </a:lnTo>
                    <a:lnTo>
                      <a:pt x="32" y="401"/>
                    </a:lnTo>
                    <a:lnTo>
                      <a:pt x="35" y="404"/>
                    </a:lnTo>
                    <a:lnTo>
                      <a:pt x="36" y="405"/>
                    </a:lnTo>
                    <a:lnTo>
                      <a:pt x="39" y="405"/>
                    </a:lnTo>
                    <a:lnTo>
                      <a:pt x="42" y="405"/>
                    </a:lnTo>
                    <a:lnTo>
                      <a:pt x="43" y="404"/>
                    </a:lnTo>
                    <a:lnTo>
                      <a:pt x="45" y="404"/>
                    </a:lnTo>
                    <a:lnTo>
                      <a:pt x="51" y="404"/>
                    </a:lnTo>
                    <a:lnTo>
                      <a:pt x="55" y="404"/>
                    </a:lnTo>
                    <a:lnTo>
                      <a:pt x="60" y="404"/>
                    </a:lnTo>
                    <a:lnTo>
                      <a:pt x="65" y="406"/>
                    </a:lnTo>
                    <a:lnTo>
                      <a:pt x="68" y="408"/>
                    </a:lnTo>
                    <a:lnTo>
                      <a:pt x="72" y="410"/>
                    </a:lnTo>
                    <a:lnTo>
                      <a:pt x="75" y="413"/>
                    </a:lnTo>
                    <a:lnTo>
                      <a:pt x="79" y="414"/>
                    </a:lnTo>
                    <a:lnTo>
                      <a:pt x="83" y="414"/>
                    </a:lnTo>
                    <a:lnTo>
                      <a:pt x="86" y="414"/>
                    </a:lnTo>
                    <a:lnTo>
                      <a:pt x="88" y="414"/>
                    </a:lnTo>
                    <a:lnTo>
                      <a:pt x="91" y="414"/>
                    </a:lnTo>
                    <a:lnTo>
                      <a:pt x="94" y="412"/>
                    </a:lnTo>
                    <a:lnTo>
                      <a:pt x="96" y="409"/>
                    </a:lnTo>
                    <a:lnTo>
                      <a:pt x="98" y="406"/>
                    </a:lnTo>
                    <a:lnTo>
                      <a:pt x="99" y="403"/>
                    </a:lnTo>
                    <a:lnTo>
                      <a:pt x="100" y="397"/>
                    </a:lnTo>
                    <a:lnTo>
                      <a:pt x="100" y="393"/>
                    </a:lnTo>
                    <a:lnTo>
                      <a:pt x="99" y="388"/>
                    </a:lnTo>
                    <a:lnTo>
                      <a:pt x="99" y="384"/>
                    </a:lnTo>
                    <a:lnTo>
                      <a:pt x="96" y="380"/>
                    </a:lnTo>
                    <a:lnTo>
                      <a:pt x="94" y="376"/>
                    </a:lnTo>
                    <a:lnTo>
                      <a:pt x="91" y="371"/>
                    </a:lnTo>
                    <a:lnTo>
                      <a:pt x="87" y="367"/>
                    </a:lnTo>
                    <a:lnTo>
                      <a:pt x="82" y="365"/>
                    </a:lnTo>
                    <a:lnTo>
                      <a:pt x="79" y="362"/>
                    </a:lnTo>
                    <a:lnTo>
                      <a:pt x="78" y="361"/>
                    </a:lnTo>
                    <a:lnTo>
                      <a:pt x="77" y="361"/>
                    </a:lnTo>
                    <a:lnTo>
                      <a:pt x="74" y="359"/>
                    </a:lnTo>
                    <a:lnTo>
                      <a:pt x="72" y="361"/>
                    </a:lnTo>
                    <a:lnTo>
                      <a:pt x="70" y="362"/>
                    </a:lnTo>
                    <a:lnTo>
                      <a:pt x="68" y="362"/>
                    </a:lnTo>
                    <a:lnTo>
                      <a:pt x="66" y="362"/>
                    </a:lnTo>
                    <a:lnTo>
                      <a:pt x="66" y="362"/>
                    </a:lnTo>
                    <a:lnTo>
                      <a:pt x="65" y="362"/>
                    </a:lnTo>
                    <a:lnTo>
                      <a:pt x="65" y="361"/>
                    </a:lnTo>
                    <a:lnTo>
                      <a:pt x="65" y="361"/>
                    </a:lnTo>
                    <a:lnTo>
                      <a:pt x="66" y="359"/>
                    </a:lnTo>
                    <a:lnTo>
                      <a:pt x="68" y="359"/>
                    </a:lnTo>
                    <a:lnTo>
                      <a:pt x="70" y="358"/>
                    </a:lnTo>
                    <a:lnTo>
                      <a:pt x="72" y="357"/>
                    </a:lnTo>
                    <a:lnTo>
                      <a:pt x="74" y="356"/>
                    </a:lnTo>
                    <a:lnTo>
                      <a:pt x="77" y="356"/>
                    </a:lnTo>
                    <a:lnTo>
                      <a:pt x="78" y="357"/>
                    </a:lnTo>
                    <a:lnTo>
                      <a:pt x="79" y="358"/>
                    </a:lnTo>
                    <a:lnTo>
                      <a:pt x="82" y="359"/>
                    </a:lnTo>
                    <a:lnTo>
                      <a:pt x="86" y="362"/>
                    </a:lnTo>
                    <a:lnTo>
                      <a:pt x="90" y="365"/>
                    </a:lnTo>
                    <a:lnTo>
                      <a:pt x="94" y="369"/>
                    </a:lnTo>
                    <a:lnTo>
                      <a:pt x="96" y="373"/>
                    </a:lnTo>
                    <a:lnTo>
                      <a:pt x="99" y="375"/>
                    </a:lnTo>
                    <a:lnTo>
                      <a:pt x="102" y="379"/>
                    </a:lnTo>
                    <a:lnTo>
                      <a:pt x="103" y="384"/>
                    </a:lnTo>
                    <a:lnTo>
                      <a:pt x="104" y="388"/>
                    </a:lnTo>
                    <a:lnTo>
                      <a:pt x="104" y="392"/>
                    </a:lnTo>
                    <a:lnTo>
                      <a:pt x="104" y="397"/>
                    </a:lnTo>
                    <a:lnTo>
                      <a:pt x="103" y="403"/>
                    </a:lnTo>
                    <a:lnTo>
                      <a:pt x="103" y="406"/>
                    </a:lnTo>
                    <a:lnTo>
                      <a:pt x="102" y="412"/>
                    </a:lnTo>
                    <a:lnTo>
                      <a:pt x="100" y="416"/>
                    </a:lnTo>
                    <a:lnTo>
                      <a:pt x="99" y="420"/>
                    </a:lnTo>
                    <a:lnTo>
                      <a:pt x="99" y="423"/>
                    </a:lnTo>
                    <a:lnTo>
                      <a:pt x="98" y="427"/>
                    </a:lnTo>
                    <a:lnTo>
                      <a:pt x="98" y="430"/>
                    </a:lnTo>
                    <a:lnTo>
                      <a:pt x="98" y="434"/>
                    </a:lnTo>
                    <a:lnTo>
                      <a:pt x="99" y="436"/>
                    </a:lnTo>
                    <a:lnTo>
                      <a:pt x="102" y="439"/>
                    </a:lnTo>
                    <a:lnTo>
                      <a:pt x="103" y="442"/>
                    </a:lnTo>
                    <a:lnTo>
                      <a:pt x="107" y="443"/>
                    </a:lnTo>
                    <a:lnTo>
                      <a:pt x="108" y="444"/>
                    </a:lnTo>
                    <a:lnTo>
                      <a:pt x="111" y="446"/>
                    </a:lnTo>
                    <a:lnTo>
                      <a:pt x="113" y="447"/>
                    </a:lnTo>
                    <a:lnTo>
                      <a:pt x="115" y="448"/>
                    </a:lnTo>
                    <a:lnTo>
                      <a:pt x="116" y="448"/>
                    </a:lnTo>
                    <a:lnTo>
                      <a:pt x="117" y="448"/>
                    </a:lnTo>
                    <a:lnTo>
                      <a:pt x="117" y="450"/>
                    </a:lnTo>
                    <a:lnTo>
                      <a:pt x="117" y="451"/>
                    </a:lnTo>
                    <a:lnTo>
                      <a:pt x="116" y="451"/>
                    </a:lnTo>
                    <a:lnTo>
                      <a:pt x="115" y="452"/>
                    </a:lnTo>
                    <a:lnTo>
                      <a:pt x="112" y="455"/>
                    </a:lnTo>
                    <a:lnTo>
                      <a:pt x="109" y="457"/>
                    </a:lnTo>
                    <a:lnTo>
                      <a:pt x="108" y="459"/>
                    </a:lnTo>
                    <a:lnTo>
                      <a:pt x="107" y="461"/>
                    </a:lnTo>
                    <a:lnTo>
                      <a:pt x="105" y="463"/>
                    </a:lnTo>
                    <a:lnTo>
                      <a:pt x="105" y="465"/>
                    </a:lnTo>
                    <a:lnTo>
                      <a:pt x="105" y="468"/>
                    </a:lnTo>
                    <a:lnTo>
                      <a:pt x="105" y="469"/>
                    </a:lnTo>
                    <a:lnTo>
                      <a:pt x="107" y="472"/>
                    </a:lnTo>
                    <a:lnTo>
                      <a:pt x="109" y="472"/>
                    </a:lnTo>
                    <a:lnTo>
                      <a:pt x="111" y="472"/>
                    </a:lnTo>
                    <a:lnTo>
                      <a:pt x="113" y="472"/>
                    </a:lnTo>
                    <a:lnTo>
                      <a:pt x="115" y="473"/>
                    </a:lnTo>
                    <a:lnTo>
                      <a:pt x="117" y="473"/>
                    </a:lnTo>
                    <a:lnTo>
                      <a:pt x="118" y="474"/>
                    </a:lnTo>
                    <a:lnTo>
                      <a:pt x="118" y="477"/>
                    </a:lnTo>
                    <a:lnTo>
                      <a:pt x="117" y="478"/>
                    </a:lnTo>
                    <a:lnTo>
                      <a:pt x="116" y="480"/>
                    </a:lnTo>
                    <a:lnTo>
                      <a:pt x="113" y="478"/>
                    </a:lnTo>
                    <a:lnTo>
                      <a:pt x="112" y="478"/>
                    </a:lnTo>
                    <a:lnTo>
                      <a:pt x="109" y="478"/>
                    </a:lnTo>
                    <a:lnTo>
                      <a:pt x="107" y="477"/>
                    </a:lnTo>
                    <a:lnTo>
                      <a:pt x="104" y="476"/>
                    </a:lnTo>
                    <a:lnTo>
                      <a:pt x="104" y="473"/>
                    </a:lnTo>
                    <a:lnTo>
                      <a:pt x="103" y="470"/>
                    </a:lnTo>
                    <a:lnTo>
                      <a:pt x="102" y="468"/>
                    </a:lnTo>
                    <a:lnTo>
                      <a:pt x="100" y="464"/>
                    </a:lnTo>
                    <a:lnTo>
                      <a:pt x="99" y="461"/>
                    </a:lnTo>
                    <a:lnTo>
                      <a:pt x="98" y="457"/>
                    </a:lnTo>
                    <a:lnTo>
                      <a:pt x="96" y="453"/>
                    </a:lnTo>
                    <a:lnTo>
                      <a:pt x="95" y="450"/>
                    </a:lnTo>
                    <a:lnTo>
                      <a:pt x="95" y="447"/>
                    </a:lnTo>
                    <a:lnTo>
                      <a:pt x="95" y="443"/>
                    </a:lnTo>
                    <a:lnTo>
                      <a:pt x="95" y="440"/>
                    </a:lnTo>
                    <a:lnTo>
                      <a:pt x="95" y="438"/>
                    </a:lnTo>
                    <a:lnTo>
                      <a:pt x="94" y="435"/>
                    </a:lnTo>
                    <a:lnTo>
                      <a:pt x="95" y="433"/>
                    </a:lnTo>
                    <a:lnTo>
                      <a:pt x="95" y="430"/>
                    </a:lnTo>
                    <a:lnTo>
                      <a:pt x="95" y="429"/>
                    </a:lnTo>
                    <a:lnTo>
                      <a:pt x="95" y="426"/>
                    </a:lnTo>
                    <a:lnTo>
                      <a:pt x="92" y="423"/>
                    </a:lnTo>
                    <a:lnTo>
                      <a:pt x="91" y="423"/>
                    </a:lnTo>
                    <a:lnTo>
                      <a:pt x="87" y="422"/>
                    </a:lnTo>
                    <a:lnTo>
                      <a:pt x="85" y="421"/>
                    </a:lnTo>
                    <a:lnTo>
                      <a:pt x="81" y="421"/>
                    </a:lnTo>
                    <a:lnTo>
                      <a:pt x="77" y="420"/>
                    </a:lnTo>
                    <a:lnTo>
                      <a:pt x="73" y="420"/>
                    </a:lnTo>
                    <a:lnTo>
                      <a:pt x="68" y="420"/>
                    </a:lnTo>
                    <a:lnTo>
                      <a:pt x="66" y="420"/>
                    </a:lnTo>
                    <a:lnTo>
                      <a:pt x="64" y="418"/>
                    </a:lnTo>
                    <a:lnTo>
                      <a:pt x="62" y="420"/>
                    </a:lnTo>
                    <a:lnTo>
                      <a:pt x="61" y="421"/>
                    </a:lnTo>
                    <a:lnTo>
                      <a:pt x="60" y="422"/>
                    </a:lnTo>
                    <a:lnTo>
                      <a:pt x="59" y="423"/>
                    </a:lnTo>
                    <a:lnTo>
                      <a:pt x="57" y="426"/>
                    </a:lnTo>
                    <a:lnTo>
                      <a:pt x="56" y="427"/>
                    </a:lnTo>
                    <a:lnTo>
                      <a:pt x="53" y="429"/>
                    </a:lnTo>
                    <a:lnTo>
                      <a:pt x="52" y="431"/>
                    </a:lnTo>
                    <a:lnTo>
                      <a:pt x="51" y="434"/>
                    </a:lnTo>
                    <a:lnTo>
                      <a:pt x="52" y="436"/>
                    </a:lnTo>
                    <a:lnTo>
                      <a:pt x="52" y="439"/>
                    </a:lnTo>
                    <a:lnTo>
                      <a:pt x="52" y="443"/>
                    </a:lnTo>
                    <a:lnTo>
                      <a:pt x="52" y="448"/>
                    </a:lnTo>
                    <a:lnTo>
                      <a:pt x="51" y="452"/>
                    </a:lnTo>
                    <a:lnTo>
                      <a:pt x="51" y="457"/>
                    </a:lnTo>
                    <a:lnTo>
                      <a:pt x="51" y="461"/>
                    </a:lnTo>
                    <a:lnTo>
                      <a:pt x="49" y="465"/>
                    </a:lnTo>
                    <a:lnTo>
                      <a:pt x="49" y="469"/>
                    </a:lnTo>
                    <a:lnTo>
                      <a:pt x="49" y="472"/>
                    </a:lnTo>
                    <a:lnTo>
                      <a:pt x="49" y="474"/>
                    </a:lnTo>
                    <a:lnTo>
                      <a:pt x="49" y="477"/>
                    </a:lnTo>
                    <a:lnTo>
                      <a:pt x="49" y="480"/>
                    </a:lnTo>
                    <a:lnTo>
                      <a:pt x="51" y="481"/>
                    </a:lnTo>
                    <a:lnTo>
                      <a:pt x="53" y="481"/>
                    </a:lnTo>
                    <a:lnTo>
                      <a:pt x="56" y="481"/>
                    </a:lnTo>
                    <a:lnTo>
                      <a:pt x="60" y="480"/>
                    </a:lnTo>
                    <a:lnTo>
                      <a:pt x="62" y="480"/>
                    </a:lnTo>
                    <a:lnTo>
                      <a:pt x="65" y="481"/>
                    </a:lnTo>
                    <a:lnTo>
                      <a:pt x="66" y="482"/>
                    </a:lnTo>
                    <a:lnTo>
                      <a:pt x="68" y="483"/>
                    </a:lnTo>
                    <a:lnTo>
                      <a:pt x="69" y="485"/>
                    </a:lnTo>
                    <a:lnTo>
                      <a:pt x="72" y="485"/>
                    </a:lnTo>
                    <a:lnTo>
                      <a:pt x="75" y="485"/>
                    </a:lnTo>
                    <a:lnTo>
                      <a:pt x="77" y="485"/>
                    </a:lnTo>
                    <a:lnTo>
                      <a:pt x="78" y="483"/>
                    </a:lnTo>
                    <a:lnTo>
                      <a:pt x="81" y="483"/>
                    </a:lnTo>
                    <a:lnTo>
                      <a:pt x="82" y="483"/>
                    </a:lnTo>
                    <a:lnTo>
                      <a:pt x="85" y="483"/>
                    </a:lnTo>
                    <a:lnTo>
                      <a:pt x="86" y="485"/>
                    </a:lnTo>
                    <a:lnTo>
                      <a:pt x="87" y="483"/>
                    </a:lnTo>
                    <a:lnTo>
                      <a:pt x="88" y="482"/>
                    </a:lnTo>
                    <a:lnTo>
                      <a:pt x="90" y="482"/>
                    </a:lnTo>
                    <a:lnTo>
                      <a:pt x="91" y="482"/>
                    </a:lnTo>
                    <a:lnTo>
                      <a:pt x="94" y="482"/>
                    </a:lnTo>
                    <a:lnTo>
                      <a:pt x="96" y="483"/>
                    </a:lnTo>
                    <a:lnTo>
                      <a:pt x="98" y="485"/>
                    </a:lnTo>
                    <a:lnTo>
                      <a:pt x="99" y="487"/>
                    </a:lnTo>
                    <a:lnTo>
                      <a:pt x="99" y="490"/>
                    </a:lnTo>
                    <a:lnTo>
                      <a:pt x="100" y="494"/>
                    </a:lnTo>
                    <a:lnTo>
                      <a:pt x="100" y="497"/>
                    </a:lnTo>
                    <a:lnTo>
                      <a:pt x="102" y="500"/>
                    </a:lnTo>
                    <a:lnTo>
                      <a:pt x="103" y="504"/>
                    </a:lnTo>
                    <a:lnTo>
                      <a:pt x="104" y="508"/>
                    </a:lnTo>
                    <a:lnTo>
                      <a:pt x="105" y="511"/>
                    </a:lnTo>
                    <a:lnTo>
                      <a:pt x="107" y="512"/>
                    </a:lnTo>
                    <a:lnTo>
                      <a:pt x="107" y="515"/>
                    </a:lnTo>
                    <a:lnTo>
                      <a:pt x="107" y="517"/>
                    </a:lnTo>
                    <a:lnTo>
                      <a:pt x="105" y="519"/>
                    </a:lnTo>
                    <a:lnTo>
                      <a:pt x="104" y="521"/>
                    </a:lnTo>
                    <a:lnTo>
                      <a:pt x="104" y="521"/>
                    </a:lnTo>
                    <a:lnTo>
                      <a:pt x="103" y="520"/>
                    </a:lnTo>
                    <a:lnTo>
                      <a:pt x="103" y="519"/>
                    </a:lnTo>
                    <a:lnTo>
                      <a:pt x="103" y="517"/>
                    </a:lnTo>
                    <a:lnTo>
                      <a:pt x="103" y="515"/>
                    </a:lnTo>
                    <a:lnTo>
                      <a:pt x="103" y="514"/>
                    </a:lnTo>
                    <a:lnTo>
                      <a:pt x="102" y="511"/>
                    </a:lnTo>
                    <a:lnTo>
                      <a:pt x="100" y="507"/>
                    </a:lnTo>
                    <a:lnTo>
                      <a:pt x="99" y="504"/>
                    </a:lnTo>
                    <a:lnTo>
                      <a:pt x="98" y="500"/>
                    </a:lnTo>
                    <a:lnTo>
                      <a:pt x="98" y="498"/>
                    </a:lnTo>
                    <a:lnTo>
                      <a:pt x="96" y="495"/>
                    </a:lnTo>
                    <a:lnTo>
                      <a:pt x="94" y="493"/>
                    </a:lnTo>
                    <a:lnTo>
                      <a:pt x="91" y="490"/>
                    </a:lnTo>
                    <a:lnTo>
                      <a:pt x="87" y="489"/>
                    </a:lnTo>
                    <a:lnTo>
                      <a:pt x="85" y="489"/>
                    </a:lnTo>
                    <a:lnTo>
                      <a:pt x="79" y="487"/>
                    </a:lnTo>
                    <a:lnTo>
                      <a:pt x="75" y="487"/>
                    </a:lnTo>
                    <a:lnTo>
                      <a:pt x="72" y="489"/>
                    </a:lnTo>
                    <a:lnTo>
                      <a:pt x="68" y="489"/>
                    </a:lnTo>
                    <a:lnTo>
                      <a:pt x="64" y="489"/>
                    </a:lnTo>
                    <a:lnTo>
                      <a:pt x="60" y="489"/>
                    </a:lnTo>
                    <a:lnTo>
                      <a:pt x="57" y="489"/>
                    </a:lnTo>
                    <a:lnTo>
                      <a:pt x="55" y="490"/>
                    </a:lnTo>
                    <a:lnTo>
                      <a:pt x="53" y="490"/>
                    </a:lnTo>
                    <a:lnTo>
                      <a:pt x="51" y="493"/>
                    </a:lnTo>
                    <a:lnTo>
                      <a:pt x="49" y="494"/>
                    </a:lnTo>
                    <a:lnTo>
                      <a:pt x="49" y="497"/>
                    </a:lnTo>
                    <a:lnTo>
                      <a:pt x="49" y="498"/>
                    </a:lnTo>
                    <a:lnTo>
                      <a:pt x="48" y="500"/>
                    </a:lnTo>
                    <a:lnTo>
                      <a:pt x="47" y="502"/>
                    </a:lnTo>
                    <a:lnTo>
                      <a:pt x="47" y="504"/>
                    </a:lnTo>
                    <a:lnTo>
                      <a:pt x="45" y="508"/>
                    </a:lnTo>
                    <a:lnTo>
                      <a:pt x="47" y="511"/>
                    </a:lnTo>
                    <a:lnTo>
                      <a:pt x="48" y="515"/>
                    </a:lnTo>
                    <a:lnTo>
                      <a:pt x="51" y="516"/>
                    </a:lnTo>
                    <a:lnTo>
                      <a:pt x="52" y="517"/>
                    </a:lnTo>
                    <a:lnTo>
                      <a:pt x="53" y="517"/>
                    </a:lnTo>
                    <a:lnTo>
                      <a:pt x="55" y="517"/>
                    </a:lnTo>
                    <a:lnTo>
                      <a:pt x="56" y="519"/>
                    </a:lnTo>
                    <a:lnTo>
                      <a:pt x="56" y="520"/>
                    </a:lnTo>
                    <a:lnTo>
                      <a:pt x="56" y="521"/>
                    </a:lnTo>
                    <a:lnTo>
                      <a:pt x="56" y="523"/>
                    </a:lnTo>
                    <a:lnTo>
                      <a:pt x="57" y="523"/>
                    </a:lnTo>
                    <a:lnTo>
                      <a:pt x="60" y="523"/>
                    </a:lnTo>
                    <a:lnTo>
                      <a:pt x="61" y="523"/>
                    </a:lnTo>
                    <a:lnTo>
                      <a:pt x="64" y="523"/>
                    </a:lnTo>
                    <a:lnTo>
                      <a:pt x="65" y="525"/>
                    </a:lnTo>
                    <a:lnTo>
                      <a:pt x="66" y="528"/>
                    </a:lnTo>
                    <a:lnTo>
                      <a:pt x="66" y="530"/>
                    </a:lnTo>
                    <a:lnTo>
                      <a:pt x="68" y="533"/>
                    </a:lnTo>
                    <a:lnTo>
                      <a:pt x="68" y="536"/>
                    </a:lnTo>
                    <a:lnTo>
                      <a:pt x="68" y="538"/>
                    </a:lnTo>
                    <a:lnTo>
                      <a:pt x="66" y="541"/>
                    </a:lnTo>
                    <a:lnTo>
                      <a:pt x="66" y="544"/>
                    </a:lnTo>
                    <a:lnTo>
                      <a:pt x="66" y="546"/>
                    </a:lnTo>
                    <a:lnTo>
                      <a:pt x="68" y="547"/>
                    </a:lnTo>
                    <a:lnTo>
                      <a:pt x="70" y="550"/>
                    </a:lnTo>
                    <a:lnTo>
                      <a:pt x="73" y="550"/>
                    </a:lnTo>
                    <a:lnTo>
                      <a:pt x="74" y="555"/>
                    </a:lnTo>
                    <a:lnTo>
                      <a:pt x="70" y="554"/>
                    </a:lnTo>
                    <a:lnTo>
                      <a:pt x="66" y="553"/>
                    </a:lnTo>
                    <a:lnTo>
                      <a:pt x="64" y="554"/>
                    </a:lnTo>
                    <a:lnTo>
                      <a:pt x="60" y="555"/>
                    </a:lnTo>
                    <a:lnTo>
                      <a:pt x="59" y="558"/>
                    </a:lnTo>
                    <a:lnTo>
                      <a:pt x="56" y="560"/>
                    </a:lnTo>
                    <a:lnTo>
                      <a:pt x="55" y="563"/>
                    </a:lnTo>
                    <a:lnTo>
                      <a:pt x="53" y="567"/>
                    </a:lnTo>
                    <a:lnTo>
                      <a:pt x="53" y="571"/>
                    </a:lnTo>
                    <a:lnTo>
                      <a:pt x="53" y="575"/>
                    </a:lnTo>
                    <a:lnTo>
                      <a:pt x="52" y="587"/>
                    </a:lnTo>
                    <a:lnTo>
                      <a:pt x="53" y="597"/>
                    </a:lnTo>
                    <a:lnTo>
                      <a:pt x="55" y="601"/>
                    </a:lnTo>
                    <a:lnTo>
                      <a:pt x="57" y="605"/>
                    </a:lnTo>
                    <a:lnTo>
                      <a:pt x="60" y="607"/>
                    </a:lnTo>
                    <a:lnTo>
                      <a:pt x="62" y="607"/>
                    </a:lnTo>
                    <a:lnTo>
                      <a:pt x="64" y="607"/>
                    </a:lnTo>
                    <a:lnTo>
                      <a:pt x="65" y="609"/>
                    </a:lnTo>
                    <a:lnTo>
                      <a:pt x="66" y="610"/>
                    </a:lnTo>
                    <a:lnTo>
                      <a:pt x="66" y="613"/>
                    </a:lnTo>
                    <a:lnTo>
                      <a:pt x="66" y="615"/>
                    </a:lnTo>
                    <a:lnTo>
                      <a:pt x="66" y="618"/>
                    </a:lnTo>
                    <a:lnTo>
                      <a:pt x="68" y="619"/>
                    </a:lnTo>
                    <a:lnTo>
                      <a:pt x="70" y="621"/>
                    </a:lnTo>
                    <a:lnTo>
                      <a:pt x="73" y="619"/>
                    </a:lnTo>
                    <a:lnTo>
                      <a:pt x="75" y="619"/>
                    </a:lnTo>
                    <a:lnTo>
                      <a:pt x="78" y="618"/>
                    </a:lnTo>
                    <a:lnTo>
                      <a:pt x="79" y="618"/>
                    </a:lnTo>
                    <a:lnTo>
                      <a:pt x="81" y="618"/>
                    </a:lnTo>
                    <a:lnTo>
                      <a:pt x="82" y="619"/>
                    </a:lnTo>
                    <a:lnTo>
                      <a:pt x="82" y="622"/>
                    </a:lnTo>
                    <a:lnTo>
                      <a:pt x="82" y="623"/>
                    </a:lnTo>
                    <a:lnTo>
                      <a:pt x="81" y="626"/>
                    </a:lnTo>
                    <a:lnTo>
                      <a:pt x="81" y="628"/>
                    </a:lnTo>
                    <a:lnTo>
                      <a:pt x="82" y="631"/>
                    </a:lnTo>
                    <a:lnTo>
                      <a:pt x="83" y="632"/>
                    </a:lnTo>
                    <a:lnTo>
                      <a:pt x="86" y="634"/>
                    </a:lnTo>
                    <a:lnTo>
                      <a:pt x="90" y="634"/>
                    </a:lnTo>
                    <a:lnTo>
                      <a:pt x="91" y="635"/>
                    </a:lnTo>
                    <a:lnTo>
                      <a:pt x="94" y="635"/>
                    </a:lnTo>
                    <a:lnTo>
                      <a:pt x="96" y="636"/>
                    </a:lnTo>
                    <a:lnTo>
                      <a:pt x="99" y="635"/>
                    </a:lnTo>
                    <a:lnTo>
                      <a:pt x="103" y="634"/>
                    </a:lnTo>
                    <a:lnTo>
                      <a:pt x="105" y="631"/>
                    </a:lnTo>
                    <a:lnTo>
                      <a:pt x="109" y="630"/>
                    </a:lnTo>
                    <a:lnTo>
                      <a:pt x="112" y="628"/>
                    </a:lnTo>
                    <a:lnTo>
                      <a:pt x="113" y="627"/>
                    </a:lnTo>
                    <a:lnTo>
                      <a:pt x="116" y="626"/>
                    </a:lnTo>
                    <a:lnTo>
                      <a:pt x="120" y="624"/>
                    </a:lnTo>
                    <a:lnTo>
                      <a:pt x="124" y="624"/>
                    </a:lnTo>
                    <a:lnTo>
                      <a:pt x="126" y="624"/>
                    </a:lnTo>
                    <a:lnTo>
                      <a:pt x="130" y="624"/>
                    </a:lnTo>
                    <a:lnTo>
                      <a:pt x="133" y="622"/>
                    </a:lnTo>
                    <a:lnTo>
                      <a:pt x="134" y="619"/>
                    </a:lnTo>
                    <a:lnTo>
                      <a:pt x="135" y="615"/>
                    </a:lnTo>
                    <a:lnTo>
                      <a:pt x="134" y="611"/>
                    </a:lnTo>
                    <a:lnTo>
                      <a:pt x="134" y="610"/>
                    </a:lnTo>
                    <a:lnTo>
                      <a:pt x="133" y="609"/>
                    </a:lnTo>
                    <a:lnTo>
                      <a:pt x="132" y="607"/>
                    </a:lnTo>
                    <a:lnTo>
                      <a:pt x="132" y="605"/>
                    </a:lnTo>
                    <a:lnTo>
                      <a:pt x="134" y="602"/>
                    </a:lnTo>
                    <a:lnTo>
                      <a:pt x="135" y="602"/>
                    </a:lnTo>
                    <a:lnTo>
                      <a:pt x="138" y="602"/>
                    </a:lnTo>
                    <a:lnTo>
                      <a:pt x="141" y="604"/>
                    </a:lnTo>
                    <a:lnTo>
                      <a:pt x="142" y="605"/>
                    </a:lnTo>
                    <a:lnTo>
                      <a:pt x="143" y="606"/>
                    </a:lnTo>
                    <a:lnTo>
                      <a:pt x="145" y="606"/>
                    </a:lnTo>
                    <a:lnTo>
                      <a:pt x="146" y="607"/>
                    </a:lnTo>
                    <a:lnTo>
                      <a:pt x="147" y="606"/>
                    </a:lnTo>
                    <a:lnTo>
                      <a:pt x="148" y="606"/>
                    </a:lnTo>
                    <a:lnTo>
                      <a:pt x="150" y="606"/>
                    </a:lnTo>
                    <a:lnTo>
                      <a:pt x="152" y="606"/>
                    </a:lnTo>
                    <a:lnTo>
                      <a:pt x="154" y="606"/>
                    </a:lnTo>
                    <a:lnTo>
                      <a:pt x="156" y="607"/>
                    </a:lnTo>
                    <a:lnTo>
                      <a:pt x="159" y="609"/>
                    </a:lnTo>
                    <a:lnTo>
                      <a:pt x="162" y="607"/>
                    </a:lnTo>
                    <a:lnTo>
                      <a:pt x="164" y="606"/>
                    </a:lnTo>
                    <a:lnTo>
                      <a:pt x="167" y="606"/>
                    </a:lnTo>
                    <a:lnTo>
                      <a:pt x="169" y="605"/>
                    </a:lnTo>
                    <a:lnTo>
                      <a:pt x="173" y="606"/>
                    </a:lnTo>
                    <a:lnTo>
                      <a:pt x="176" y="606"/>
                    </a:lnTo>
                    <a:lnTo>
                      <a:pt x="178" y="606"/>
                    </a:lnTo>
                    <a:lnTo>
                      <a:pt x="181" y="605"/>
                    </a:lnTo>
                    <a:lnTo>
                      <a:pt x="182" y="604"/>
                    </a:lnTo>
                    <a:lnTo>
                      <a:pt x="185" y="604"/>
                    </a:lnTo>
                    <a:lnTo>
                      <a:pt x="186" y="604"/>
                    </a:lnTo>
                    <a:lnTo>
                      <a:pt x="188" y="605"/>
                    </a:lnTo>
                    <a:lnTo>
                      <a:pt x="189" y="606"/>
                    </a:lnTo>
                    <a:lnTo>
                      <a:pt x="189" y="607"/>
                    </a:lnTo>
                    <a:lnTo>
                      <a:pt x="192" y="609"/>
                    </a:lnTo>
                    <a:lnTo>
                      <a:pt x="194" y="610"/>
                    </a:lnTo>
                    <a:lnTo>
                      <a:pt x="197" y="610"/>
                    </a:lnTo>
                    <a:lnTo>
                      <a:pt x="199" y="609"/>
                    </a:lnTo>
                    <a:lnTo>
                      <a:pt x="202" y="607"/>
                    </a:lnTo>
                    <a:lnTo>
                      <a:pt x="205" y="607"/>
                    </a:lnTo>
                    <a:lnTo>
                      <a:pt x="207" y="607"/>
                    </a:lnTo>
                    <a:lnTo>
                      <a:pt x="210" y="607"/>
                    </a:lnTo>
                    <a:lnTo>
                      <a:pt x="212" y="609"/>
                    </a:lnTo>
                    <a:lnTo>
                      <a:pt x="215" y="609"/>
                    </a:lnTo>
                    <a:lnTo>
                      <a:pt x="218" y="610"/>
                    </a:lnTo>
                    <a:lnTo>
                      <a:pt x="220" y="610"/>
                    </a:lnTo>
                    <a:lnTo>
                      <a:pt x="223" y="609"/>
                    </a:lnTo>
                    <a:lnTo>
                      <a:pt x="225" y="607"/>
                    </a:lnTo>
                    <a:lnTo>
                      <a:pt x="227" y="605"/>
                    </a:lnTo>
                    <a:lnTo>
                      <a:pt x="229" y="602"/>
                    </a:lnTo>
                    <a:lnTo>
                      <a:pt x="229" y="600"/>
                    </a:lnTo>
                    <a:lnTo>
                      <a:pt x="229" y="597"/>
                    </a:lnTo>
                    <a:lnTo>
                      <a:pt x="231" y="594"/>
                    </a:lnTo>
                    <a:lnTo>
                      <a:pt x="232" y="591"/>
                    </a:lnTo>
                    <a:lnTo>
                      <a:pt x="235" y="588"/>
                    </a:lnTo>
                    <a:lnTo>
                      <a:pt x="237" y="587"/>
                    </a:lnTo>
                    <a:lnTo>
                      <a:pt x="240" y="584"/>
                    </a:lnTo>
                    <a:lnTo>
                      <a:pt x="244" y="583"/>
                    </a:lnTo>
                    <a:lnTo>
                      <a:pt x="246" y="581"/>
                    </a:lnTo>
                    <a:lnTo>
                      <a:pt x="249" y="581"/>
                    </a:lnTo>
                    <a:lnTo>
                      <a:pt x="250" y="583"/>
                    </a:lnTo>
                    <a:lnTo>
                      <a:pt x="252" y="583"/>
                    </a:lnTo>
                    <a:lnTo>
                      <a:pt x="253" y="585"/>
                    </a:lnTo>
                    <a:lnTo>
                      <a:pt x="253" y="587"/>
                    </a:lnTo>
                    <a:lnTo>
                      <a:pt x="253" y="589"/>
                    </a:lnTo>
                    <a:lnTo>
                      <a:pt x="252" y="591"/>
                    </a:lnTo>
                    <a:lnTo>
                      <a:pt x="249" y="592"/>
                    </a:lnTo>
                    <a:lnTo>
                      <a:pt x="246" y="593"/>
                    </a:lnTo>
                    <a:lnTo>
                      <a:pt x="245" y="593"/>
                    </a:lnTo>
                    <a:lnTo>
                      <a:pt x="242" y="593"/>
                    </a:lnTo>
                    <a:lnTo>
                      <a:pt x="240" y="594"/>
                    </a:lnTo>
                    <a:lnTo>
                      <a:pt x="238" y="596"/>
                    </a:lnTo>
                    <a:lnTo>
                      <a:pt x="238" y="597"/>
                    </a:lnTo>
                    <a:lnTo>
                      <a:pt x="238" y="600"/>
                    </a:lnTo>
                    <a:lnTo>
                      <a:pt x="237" y="601"/>
                    </a:lnTo>
                    <a:lnTo>
                      <a:pt x="235" y="604"/>
                    </a:lnTo>
                    <a:lnTo>
                      <a:pt x="232" y="605"/>
                    </a:lnTo>
                    <a:lnTo>
                      <a:pt x="231" y="606"/>
                    </a:lnTo>
                    <a:lnTo>
                      <a:pt x="229" y="609"/>
                    </a:lnTo>
                    <a:lnTo>
                      <a:pt x="229" y="610"/>
                    </a:lnTo>
                    <a:lnTo>
                      <a:pt x="227" y="611"/>
                    </a:lnTo>
                    <a:lnTo>
                      <a:pt x="224" y="611"/>
                    </a:lnTo>
                    <a:lnTo>
                      <a:pt x="223" y="611"/>
                    </a:lnTo>
                    <a:lnTo>
                      <a:pt x="219" y="613"/>
                    </a:lnTo>
                    <a:lnTo>
                      <a:pt x="216" y="613"/>
                    </a:lnTo>
                    <a:lnTo>
                      <a:pt x="214" y="614"/>
                    </a:lnTo>
                    <a:lnTo>
                      <a:pt x="211" y="615"/>
                    </a:lnTo>
                    <a:lnTo>
                      <a:pt x="210" y="618"/>
                    </a:lnTo>
                    <a:lnTo>
                      <a:pt x="210" y="619"/>
                    </a:lnTo>
                    <a:lnTo>
                      <a:pt x="210" y="621"/>
                    </a:lnTo>
                    <a:lnTo>
                      <a:pt x="208" y="622"/>
                    </a:lnTo>
                    <a:lnTo>
                      <a:pt x="207" y="623"/>
                    </a:lnTo>
                    <a:lnTo>
                      <a:pt x="206" y="623"/>
                    </a:lnTo>
                    <a:lnTo>
                      <a:pt x="205" y="622"/>
                    </a:lnTo>
                    <a:lnTo>
                      <a:pt x="203" y="621"/>
                    </a:lnTo>
                    <a:lnTo>
                      <a:pt x="201" y="621"/>
                    </a:lnTo>
                    <a:lnTo>
                      <a:pt x="199" y="621"/>
                    </a:lnTo>
                    <a:lnTo>
                      <a:pt x="198" y="622"/>
                    </a:lnTo>
                    <a:lnTo>
                      <a:pt x="197" y="623"/>
                    </a:lnTo>
                    <a:lnTo>
                      <a:pt x="195" y="624"/>
                    </a:lnTo>
                    <a:lnTo>
                      <a:pt x="194" y="624"/>
                    </a:lnTo>
                    <a:lnTo>
                      <a:pt x="192" y="624"/>
                    </a:lnTo>
                    <a:lnTo>
                      <a:pt x="189" y="624"/>
                    </a:lnTo>
                    <a:lnTo>
                      <a:pt x="186" y="624"/>
                    </a:lnTo>
                    <a:lnTo>
                      <a:pt x="185" y="624"/>
                    </a:lnTo>
                    <a:lnTo>
                      <a:pt x="184" y="626"/>
                    </a:lnTo>
                    <a:lnTo>
                      <a:pt x="181" y="627"/>
                    </a:lnTo>
                    <a:lnTo>
                      <a:pt x="180" y="628"/>
                    </a:lnTo>
                    <a:lnTo>
                      <a:pt x="177" y="630"/>
                    </a:lnTo>
                    <a:lnTo>
                      <a:pt x="176" y="630"/>
                    </a:lnTo>
                    <a:lnTo>
                      <a:pt x="173" y="630"/>
                    </a:lnTo>
                    <a:lnTo>
                      <a:pt x="172" y="628"/>
                    </a:lnTo>
                    <a:lnTo>
                      <a:pt x="172" y="626"/>
                    </a:lnTo>
                    <a:lnTo>
                      <a:pt x="171" y="623"/>
                    </a:lnTo>
                    <a:lnTo>
                      <a:pt x="171" y="622"/>
                    </a:lnTo>
                    <a:lnTo>
                      <a:pt x="169" y="621"/>
                    </a:lnTo>
                    <a:lnTo>
                      <a:pt x="168" y="619"/>
                    </a:lnTo>
                    <a:lnTo>
                      <a:pt x="167" y="618"/>
                    </a:lnTo>
                    <a:lnTo>
                      <a:pt x="165" y="618"/>
                    </a:lnTo>
                    <a:lnTo>
                      <a:pt x="164" y="619"/>
                    </a:lnTo>
                    <a:lnTo>
                      <a:pt x="163" y="619"/>
                    </a:lnTo>
                    <a:lnTo>
                      <a:pt x="162" y="621"/>
                    </a:lnTo>
                    <a:lnTo>
                      <a:pt x="159" y="621"/>
                    </a:lnTo>
                    <a:lnTo>
                      <a:pt x="156" y="619"/>
                    </a:lnTo>
                    <a:lnTo>
                      <a:pt x="154" y="619"/>
                    </a:lnTo>
                    <a:lnTo>
                      <a:pt x="151" y="618"/>
                    </a:lnTo>
                    <a:lnTo>
                      <a:pt x="148" y="618"/>
                    </a:lnTo>
                    <a:lnTo>
                      <a:pt x="147" y="618"/>
                    </a:lnTo>
                    <a:lnTo>
                      <a:pt x="146" y="618"/>
                    </a:lnTo>
                    <a:lnTo>
                      <a:pt x="146" y="618"/>
                    </a:lnTo>
                    <a:lnTo>
                      <a:pt x="145" y="619"/>
                    </a:lnTo>
                    <a:lnTo>
                      <a:pt x="145" y="619"/>
                    </a:lnTo>
                    <a:lnTo>
                      <a:pt x="146" y="621"/>
                    </a:lnTo>
                    <a:lnTo>
                      <a:pt x="146" y="622"/>
                    </a:lnTo>
                    <a:lnTo>
                      <a:pt x="148" y="624"/>
                    </a:lnTo>
                    <a:lnTo>
                      <a:pt x="150" y="626"/>
                    </a:lnTo>
                    <a:lnTo>
                      <a:pt x="152" y="628"/>
                    </a:lnTo>
                    <a:lnTo>
                      <a:pt x="155" y="631"/>
                    </a:lnTo>
                    <a:lnTo>
                      <a:pt x="156" y="634"/>
                    </a:lnTo>
                    <a:lnTo>
                      <a:pt x="158" y="636"/>
                    </a:lnTo>
                    <a:lnTo>
                      <a:pt x="160" y="639"/>
                    </a:lnTo>
                    <a:lnTo>
                      <a:pt x="163" y="640"/>
                    </a:lnTo>
                    <a:lnTo>
                      <a:pt x="167" y="643"/>
                    </a:lnTo>
                    <a:lnTo>
                      <a:pt x="171" y="645"/>
                    </a:lnTo>
                    <a:lnTo>
                      <a:pt x="176" y="647"/>
                    </a:lnTo>
                    <a:lnTo>
                      <a:pt x="180" y="648"/>
                    </a:lnTo>
                    <a:lnTo>
                      <a:pt x="185" y="651"/>
                    </a:lnTo>
                    <a:lnTo>
                      <a:pt x="190" y="653"/>
                    </a:lnTo>
                    <a:lnTo>
                      <a:pt x="194" y="654"/>
                    </a:lnTo>
                    <a:lnTo>
                      <a:pt x="198" y="657"/>
                    </a:lnTo>
                    <a:lnTo>
                      <a:pt x="203" y="660"/>
                    </a:lnTo>
                    <a:lnTo>
                      <a:pt x="208" y="662"/>
                    </a:lnTo>
                    <a:lnTo>
                      <a:pt x="214" y="664"/>
                    </a:lnTo>
                    <a:lnTo>
                      <a:pt x="219" y="666"/>
                    </a:lnTo>
                    <a:lnTo>
                      <a:pt x="224" y="668"/>
                    </a:lnTo>
                    <a:lnTo>
                      <a:pt x="229" y="668"/>
                    </a:lnTo>
                    <a:lnTo>
                      <a:pt x="233" y="668"/>
                    </a:lnTo>
                    <a:lnTo>
                      <a:pt x="238" y="666"/>
                    </a:lnTo>
                    <a:lnTo>
                      <a:pt x="242" y="666"/>
                    </a:lnTo>
                    <a:lnTo>
                      <a:pt x="246" y="666"/>
                    </a:lnTo>
                    <a:lnTo>
                      <a:pt x="250" y="665"/>
                    </a:lnTo>
                    <a:lnTo>
                      <a:pt x="252" y="665"/>
                    </a:lnTo>
                    <a:lnTo>
                      <a:pt x="253" y="665"/>
                    </a:lnTo>
                    <a:lnTo>
                      <a:pt x="254" y="665"/>
                    </a:lnTo>
                    <a:lnTo>
                      <a:pt x="255" y="665"/>
                    </a:lnTo>
                    <a:lnTo>
                      <a:pt x="255" y="668"/>
                    </a:lnTo>
                    <a:lnTo>
                      <a:pt x="254" y="669"/>
                    </a:lnTo>
                    <a:lnTo>
                      <a:pt x="253" y="669"/>
                    </a:lnTo>
                    <a:lnTo>
                      <a:pt x="249" y="669"/>
                    </a:lnTo>
                    <a:lnTo>
                      <a:pt x="245" y="669"/>
                    </a:lnTo>
                    <a:lnTo>
                      <a:pt x="241" y="669"/>
                    </a:lnTo>
                    <a:lnTo>
                      <a:pt x="238" y="669"/>
                    </a:lnTo>
                    <a:lnTo>
                      <a:pt x="236" y="670"/>
                    </a:lnTo>
                    <a:lnTo>
                      <a:pt x="233" y="670"/>
                    </a:lnTo>
                    <a:lnTo>
                      <a:pt x="235" y="671"/>
                    </a:lnTo>
                    <a:lnTo>
                      <a:pt x="236" y="674"/>
                    </a:lnTo>
                    <a:lnTo>
                      <a:pt x="237" y="675"/>
                    </a:lnTo>
                    <a:lnTo>
                      <a:pt x="238" y="677"/>
                    </a:lnTo>
                    <a:lnTo>
                      <a:pt x="241" y="679"/>
                    </a:lnTo>
                    <a:lnTo>
                      <a:pt x="242" y="679"/>
                    </a:lnTo>
                    <a:lnTo>
                      <a:pt x="242" y="682"/>
                    </a:lnTo>
                    <a:lnTo>
                      <a:pt x="242" y="683"/>
                    </a:lnTo>
                    <a:lnTo>
                      <a:pt x="242" y="685"/>
                    </a:lnTo>
                    <a:lnTo>
                      <a:pt x="241" y="685"/>
                    </a:lnTo>
                    <a:lnTo>
                      <a:pt x="241" y="687"/>
                    </a:lnTo>
                    <a:lnTo>
                      <a:pt x="242" y="688"/>
                    </a:lnTo>
                    <a:lnTo>
                      <a:pt x="244" y="690"/>
                    </a:lnTo>
                    <a:lnTo>
                      <a:pt x="245" y="691"/>
                    </a:lnTo>
                    <a:lnTo>
                      <a:pt x="248" y="694"/>
                    </a:lnTo>
                    <a:lnTo>
                      <a:pt x="250" y="696"/>
                    </a:lnTo>
                    <a:lnTo>
                      <a:pt x="254" y="699"/>
                    </a:lnTo>
                    <a:lnTo>
                      <a:pt x="257" y="703"/>
                    </a:lnTo>
                    <a:lnTo>
                      <a:pt x="261" y="707"/>
                    </a:lnTo>
                    <a:lnTo>
                      <a:pt x="263" y="709"/>
                    </a:lnTo>
                    <a:lnTo>
                      <a:pt x="266" y="713"/>
                    </a:lnTo>
                    <a:lnTo>
                      <a:pt x="270" y="717"/>
                    </a:lnTo>
                    <a:lnTo>
                      <a:pt x="272" y="721"/>
                    </a:lnTo>
                    <a:lnTo>
                      <a:pt x="275" y="724"/>
                    </a:lnTo>
                    <a:lnTo>
                      <a:pt x="278" y="728"/>
                    </a:lnTo>
                    <a:lnTo>
                      <a:pt x="280" y="730"/>
                    </a:lnTo>
                    <a:lnTo>
                      <a:pt x="283" y="733"/>
                    </a:lnTo>
                    <a:lnTo>
                      <a:pt x="284" y="733"/>
                    </a:lnTo>
                    <a:lnTo>
                      <a:pt x="284" y="734"/>
                    </a:lnTo>
                    <a:lnTo>
                      <a:pt x="285" y="734"/>
                    </a:lnTo>
                    <a:lnTo>
                      <a:pt x="285" y="737"/>
                    </a:lnTo>
                    <a:lnTo>
                      <a:pt x="284" y="737"/>
                    </a:lnTo>
                    <a:lnTo>
                      <a:pt x="282" y="738"/>
                    </a:lnTo>
                    <a:lnTo>
                      <a:pt x="280" y="738"/>
                    </a:lnTo>
                    <a:lnTo>
                      <a:pt x="278" y="738"/>
                    </a:lnTo>
                    <a:lnTo>
                      <a:pt x="278" y="737"/>
                    </a:lnTo>
                    <a:lnTo>
                      <a:pt x="276" y="735"/>
                    </a:lnTo>
                    <a:lnTo>
                      <a:pt x="272" y="733"/>
                    </a:lnTo>
                    <a:lnTo>
                      <a:pt x="271" y="730"/>
                    </a:lnTo>
                    <a:lnTo>
                      <a:pt x="268" y="726"/>
                    </a:lnTo>
                    <a:lnTo>
                      <a:pt x="266" y="724"/>
                    </a:lnTo>
                    <a:lnTo>
                      <a:pt x="263" y="720"/>
                    </a:lnTo>
                    <a:lnTo>
                      <a:pt x="262" y="717"/>
                    </a:lnTo>
                    <a:lnTo>
                      <a:pt x="258" y="713"/>
                    </a:lnTo>
                    <a:lnTo>
                      <a:pt x="255" y="711"/>
                    </a:lnTo>
                    <a:lnTo>
                      <a:pt x="253" y="707"/>
                    </a:lnTo>
                    <a:lnTo>
                      <a:pt x="250" y="703"/>
                    </a:lnTo>
                    <a:lnTo>
                      <a:pt x="246" y="699"/>
                    </a:lnTo>
                    <a:lnTo>
                      <a:pt x="244" y="695"/>
                    </a:lnTo>
                    <a:lnTo>
                      <a:pt x="241" y="692"/>
                    </a:lnTo>
                    <a:lnTo>
                      <a:pt x="237" y="688"/>
                    </a:lnTo>
                    <a:lnTo>
                      <a:pt x="233" y="683"/>
                    </a:lnTo>
                    <a:lnTo>
                      <a:pt x="229" y="678"/>
                    </a:lnTo>
                    <a:lnTo>
                      <a:pt x="224" y="674"/>
                    </a:lnTo>
                    <a:lnTo>
                      <a:pt x="219" y="670"/>
                    </a:lnTo>
                    <a:lnTo>
                      <a:pt x="211" y="666"/>
                    </a:lnTo>
                    <a:lnTo>
                      <a:pt x="203" y="664"/>
                    </a:lnTo>
                    <a:lnTo>
                      <a:pt x="194" y="660"/>
                    </a:lnTo>
                    <a:lnTo>
                      <a:pt x="180" y="653"/>
                    </a:lnTo>
                    <a:lnTo>
                      <a:pt x="165" y="647"/>
                    </a:lnTo>
                    <a:lnTo>
                      <a:pt x="155" y="641"/>
                    </a:lnTo>
                    <a:lnTo>
                      <a:pt x="146" y="638"/>
                    </a:lnTo>
                    <a:lnTo>
                      <a:pt x="135" y="636"/>
                    </a:lnTo>
                    <a:lnTo>
                      <a:pt x="132" y="636"/>
                    </a:lnTo>
                    <a:lnTo>
                      <a:pt x="128" y="636"/>
                    </a:lnTo>
                    <a:lnTo>
                      <a:pt x="124" y="638"/>
                    </a:lnTo>
                    <a:lnTo>
                      <a:pt x="121" y="639"/>
                    </a:lnTo>
                    <a:lnTo>
                      <a:pt x="117" y="639"/>
                    </a:lnTo>
                    <a:lnTo>
                      <a:pt x="115" y="640"/>
                    </a:lnTo>
                    <a:lnTo>
                      <a:pt x="111" y="641"/>
                    </a:lnTo>
                    <a:lnTo>
                      <a:pt x="100" y="641"/>
                    </a:lnTo>
                    <a:lnTo>
                      <a:pt x="90" y="639"/>
                    </a:lnTo>
                    <a:lnTo>
                      <a:pt x="81" y="634"/>
                    </a:lnTo>
                    <a:lnTo>
                      <a:pt x="73" y="627"/>
                    </a:lnTo>
                    <a:lnTo>
                      <a:pt x="65" y="619"/>
                    </a:lnTo>
                    <a:lnTo>
                      <a:pt x="62" y="617"/>
                    </a:lnTo>
                    <a:lnTo>
                      <a:pt x="59" y="614"/>
                    </a:lnTo>
                    <a:lnTo>
                      <a:pt x="56" y="610"/>
                    </a:lnTo>
                    <a:lnTo>
                      <a:pt x="53" y="606"/>
                    </a:lnTo>
                    <a:lnTo>
                      <a:pt x="51" y="596"/>
                    </a:lnTo>
                    <a:lnTo>
                      <a:pt x="48" y="589"/>
                    </a:lnTo>
                    <a:lnTo>
                      <a:pt x="48" y="583"/>
                    </a:lnTo>
                    <a:lnTo>
                      <a:pt x="48" y="575"/>
                    </a:lnTo>
                    <a:lnTo>
                      <a:pt x="51" y="563"/>
                    </a:lnTo>
                    <a:lnTo>
                      <a:pt x="53" y="558"/>
                    </a:lnTo>
                    <a:lnTo>
                      <a:pt x="57" y="553"/>
                    </a:lnTo>
                    <a:lnTo>
                      <a:pt x="57" y="550"/>
                    </a:lnTo>
                    <a:lnTo>
                      <a:pt x="56" y="547"/>
                    </a:lnTo>
                    <a:lnTo>
                      <a:pt x="55" y="545"/>
                    </a:lnTo>
                    <a:lnTo>
                      <a:pt x="55" y="542"/>
                    </a:lnTo>
                    <a:lnTo>
                      <a:pt x="52" y="538"/>
                    </a:lnTo>
                    <a:lnTo>
                      <a:pt x="51" y="534"/>
                    </a:lnTo>
                    <a:lnTo>
                      <a:pt x="49" y="529"/>
                    </a:lnTo>
                    <a:lnTo>
                      <a:pt x="45" y="516"/>
                    </a:lnTo>
                    <a:lnTo>
                      <a:pt x="44" y="504"/>
                    </a:lnTo>
                    <a:lnTo>
                      <a:pt x="44" y="499"/>
                    </a:lnTo>
                    <a:lnTo>
                      <a:pt x="44" y="494"/>
                    </a:lnTo>
                    <a:lnTo>
                      <a:pt x="45" y="489"/>
                    </a:lnTo>
                    <a:lnTo>
                      <a:pt x="45" y="483"/>
                    </a:lnTo>
                    <a:lnTo>
                      <a:pt x="45" y="478"/>
                    </a:lnTo>
                    <a:lnTo>
                      <a:pt x="45" y="474"/>
                    </a:lnTo>
                    <a:lnTo>
                      <a:pt x="45" y="469"/>
                    </a:lnTo>
                    <a:lnTo>
                      <a:pt x="45" y="464"/>
                    </a:lnTo>
                    <a:lnTo>
                      <a:pt x="47" y="457"/>
                    </a:lnTo>
                    <a:lnTo>
                      <a:pt x="49" y="451"/>
                    </a:lnTo>
                    <a:lnTo>
                      <a:pt x="49" y="443"/>
                    </a:lnTo>
                    <a:lnTo>
                      <a:pt x="49" y="439"/>
                    </a:lnTo>
                    <a:lnTo>
                      <a:pt x="49" y="435"/>
                    </a:lnTo>
                    <a:lnTo>
                      <a:pt x="48" y="431"/>
                    </a:lnTo>
                    <a:lnTo>
                      <a:pt x="47" y="429"/>
                    </a:lnTo>
                    <a:lnTo>
                      <a:pt x="44" y="425"/>
                    </a:lnTo>
                    <a:lnTo>
                      <a:pt x="42" y="423"/>
                    </a:lnTo>
                    <a:lnTo>
                      <a:pt x="38" y="423"/>
                    </a:lnTo>
                    <a:lnTo>
                      <a:pt x="35" y="423"/>
                    </a:lnTo>
                    <a:lnTo>
                      <a:pt x="31" y="425"/>
                    </a:lnTo>
                    <a:lnTo>
                      <a:pt x="27" y="423"/>
                    </a:lnTo>
                    <a:lnTo>
                      <a:pt x="15" y="420"/>
                    </a:lnTo>
                    <a:lnTo>
                      <a:pt x="6" y="413"/>
                    </a:lnTo>
                    <a:lnTo>
                      <a:pt x="4" y="408"/>
                    </a:lnTo>
                    <a:lnTo>
                      <a:pt x="1" y="403"/>
                    </a:lnTo>
                    <a:lnTo>
                      <a:pt x="1" y="397"/>
                    </a:lnTo>
                    <a:lnTo>
                      <a:pt x="0" y="392"/>
                    </a:lnTo>
                    <a:lnTo>
                      <a:pt x="1" y="379"/>
                    </a:lnTo>
                    <a:lnTo>
                      <a:pt x="6" y="367"/>
                    </a:lnTo>
                    <a:lnTo>
                      <a:pt x="14" y="357"/>
                    </a:lnTo>
                    <a:lnTo>
                      <a:pt x="21" y="345"/>
                    </a:lnTo>
                    <a:lnTo>
                      <a:pt x="31" y="328"/>
                    </a:lnTo>
                    <a:lnTo>
                      <a:pt x="42" y="314"/>
                    </a:lnTo>
                    <a:lnTo>
                      <a:pt x="53" y="297"/>
                    </a:lnTo>
                    <a:lnTo>
                      <a:pt x="57" y="289"/>
                    </a:lnTo>
                    <a:lnTo>
                      <a:pt x="62" y="282"/>
                    </a:lnTo>
                    <a:lnTo>
                      <a:pt x="65" y="275"/>
                    </a:lnTo>
                    <a:lnTo>
                      <a:pt x="66" y="271"/>
                    </a:lnTo>
                    <a:lnTo>
                      <a:pt x="66" y="265"/>
                    </a:lnTo>
                    <a:lnTo>
                      <a:pt x="66" y="260"/>
                    </a:lnTo>
                    <a:lnTo>
                      <a:pt x="65" y="256"/>
                    </a:lnTo>
                    <a:lnTo>
                      <a:pt x="64" y="252"/>
                    </a:lnTo>
                    <a:lnTo>
                      <a:pt x="64" y="249"/>
                    </a:lnTo>
                    <a:lnTo>
                      <a:pt x="62" y="245"/>
                    </a:lnTo>
                    <a:lnTo>
                      <a:pt x="62" y="242"/>
                    </a:lnTo>
                    <a:lnTo>
                      <a:pt x="62" y="238"/>
                    </a:lnTo>
                    <a:lnTo>
                      <a:pt x="62" y="233"/>
                    </a:lnTo>
                    <a:lnTo>
                      <a:pt x="64" y="229"/>
                    </a:lnTo>
                    <a:lnTo>
                      <a:pt x="64" y="225"/>
                    </a:lnTo>
                    <a:lnTo>
                      <a:pt x="65" y="221"/>
                    </a:lnTo>
                    <a:lnTo>
                      <a:pt x="66" y="217"/>
                    </a:lnTo>
                    <a:lnTo>
                      <a:pt x="68" y="213"/>
                    </a:lnTo>
                    <a:lnTo>
                      <a:pt x="69" y="209"/>
                    </a:lnTo>
                    <a:lnTo>
                      <a:pt x="72" y="204"/>
                    </a:lnTo>
                    <a:lnTo>
                      <a:pt x="74" y="200"/>
                    </a:lnTo>
                    <a:lnTo>
                      <a:pt x="77" y="196"/>
                    </a:lnTo>
                    <a:lnTo>
                      <a:pt x="79" y="191"/>
                    </a:lnTo>
                    <a:lnTo>
                      <a:pt x="82" y="186"/>
                    </a:lnTo>
                    <a:lnTo>
                      <a:pt x="83" y="182"/>
                    </a:lnTo>
                    <a:lnTo>
                      <a:pt x="86" y="177"/>
                    </a:lnTo>
                    <a:lnTo>
                      <a:pt x="87" y="173"/>
                    </a:lnTo>
                    <a:lnTo>
                      <a:pt x="88" y="168"/>
                    </a:lnTo>
                    <a:lnTo>
                      <a:pt x="91" y="164"/>
                    </a:lnTo>
                    <a:lnTo>
                      <a:pt x="92" y="160"/>
                    </a:lnTo>
                    <a:lnTo>
                      <a:pt x="95" y="155"/>
                    </a:lnTo>
                    <a:lnTo>
                      <a:pt x="96" y="151"/>
                    </a:lnTo>
                    <a:lnTo>
                      <a:pt x="99" y="145"/>
                    </a:lnTo>
                    <a:lnTo>
                      <a:pt x="100" y="140"/>
                    </a:lnTo>
                    <a:lnTo>
                      <a:pt x="102" y="135"/>
                    </a:lnTo>
                    <a:lnTo>
                      <a:pt x="102" y="130"/>
                    </a:lnTo>
                    <a:lnTo>
                      <a:pt x="104" y="125"/>
                    </a:lnTo>
                    <a:lnTo>
                      <a:pt x="107" y="121"/>
                    </a:lnTo>
                    <a:lnTo>
                      <a:pt x="109" y="117"/>
                    </a:lnTo>
                    <a:lnTo>
                      <a:pt x="112" y="114"/>
                    </a:lnTo>
                    <a:lnTo>
                      <a:pt x="116" y="110"/>
                    </a:lnTo>
                    <a:lnTo>
                      <a:pt x="118" y="105"/>
                    </a:lnTo>
                    <a:lnTo>
                      <a:pt x="120" y="101"/>
                    </a:lnTo>
                    <a:lnTo>
                      <a:pt x="122" y="97"/>
                    </a:lnTo>
                    <a:lnTo>
                      <a:pt x="126" y="93"/>
                    </a:lnTo>
                    <a:lnTo>
                      <a:pt x="130" y="89"/>
                    </a:lnTo>
                    <a:lnTo>
                      <a:pt x="133" y="87"/>
                    </a:lnTo>
                    <a:lnTo>
                      <a:pt x="137" y="83"/>
                    </a:lnTo>
                    <a:lnTo>
                      <a:pt x="141" y="79"/>
                    </a:lnTo>
                    <a:lnTo>
                      <a:pt x="145" y="76"/>
                    </a:lnTo>
                    <a:lnTo>
                      <a:pt x="148" y="74"/>
                    </a:lnTo>
                    <a:lnTo>
                      <a:pt x="151" y="71"/>
                    </a:lnTo>
                    <a:lnTo>
                      <a:pt x="155" y="67"/>
                    </a:lnTo>
                    <a:lnTo>
                      <a:pt x="158" y="64"/>
                    </a:lnTo>
                    <a:lnTo>
                      <a:pt x="160" y="62"/>
                    </a:lnTo>
                    <a:lnTo>
                      <a:pt x="164" y="58"/>
                    </a:lnTo>
                    <a:lnTo>
                      <a:pt x="167" y="55"/>
                    </a:lnTo>
                    <a:lnTo>
                      <a:pt x="175" y="50"/>
                    </a:lnTo>
                    <a:lnTo>
                      <a:pt x="182" y="45"/>
                    </a:lnTo>
                    <a:lnTo>
                      <a:pt x="190" y="41"/>
                    </a:lnTo>
                    <a:lnTo>
                      <a:pt x="194" y="37"/>
                    </a:lnTo>
                    <a:lnTo>
                      <a:pt x="198" y="34"/>
                    </a:lnTo>
                    <a:lnTo>
                      <a:pt x="201" y="32"/>
                    </a:lnTo>
                    <a:lnTo>
                      <a:pt x="206" y="29"/>
                    </a:lnTo>
                    <a:lnTo>
                      <a:pt x="210" y="28"/>
                    </a:lnTo>
                    <a:lnTo>
                      <a:pt x="214" y="28"/>
                    </a:lnTo>
                    <a:lnTo>
                      <a:pt x="218" y="28"/>
                    </a:lnTo>
                    <a:lnTo>
                      <a:pt x="222" y="25"/>
                    </a:lnTo>
                    <a:lnTo>
                      <a:pt x="224" y="23"/>
                    </a:lnTo>
                    <a:lnTo>
                      <a:pt x="225" y="20"/>
                    </a:lnTo>
                    <a:lnTo>
                      <a:pt x="228" y="17"/>
                    </a:lnTo>
                    <a:lnTo>
                      <a:pt x="231" y="15"/>
                    </a:lnTo>
                    <a:lnTo>
                      <a:pt x="235" y="14"/>
                    </a:lnTo>
                    <a:lnTo>
                      <a:pt x="238" y="12"/>
                    </a:lnTo>
                    <a:lnTo>
                      <a:pt x="242" y="11"/>
                    </a:lnTo>
                    <a:lnTo>
                      <a:pt x="254" y="7"/>
                    </a:lnTo>
                    <a:lnTo>
                      <a:pt x="265" y="6"/>
                    </a:lnTo>
                    <a:lnTo>
                      <a:pt x="278" y="6"/>
                    </a:lnTo>
                    <a:lnTo>
                      <a:pt x="288" y="4"/>
                    </a:lnTo>
                    <a:lnTo>
                      <a:pt x="298" y="4"/>
                    </a:lnTo>
                    <a:lnTo>
                      <a:pt x="310" y="2"/>
                    </a:lnTo>
                    <a:lnTo>
                      <a:pt x="322" y="0"/>
                    </a:lnTo>
                    <a:lnTo>
                      <a:pt x="327" y="0"/>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5" name="Freeform 8">
                <a:extLst>
                  <a:ext uri="{FF2B5EF4-FFF2-40B4-BE49-F238E27FC236}">
                    <a16:creationId xmlns:a16="http://schemas.microsoft.com/office/drawing/2014/main" id="{9F10BC93-AA57-CF4C-8BC8-B520938D8119}"/>
                  </a:ext>
                </a:extLst>
              </p:cNvPr>
              <p:cNvSpPr>
                <a:spLocks noEditPoints="1"/>
              </p:cNvSpPr>
              <p:nvPr userDrawn="1"/>
            </p:nvSpPr>
            <p:spPr bwMode="auto">
              <a:xfrm>
                <a:off x="10374040" y="729241"/>
                <a:ext cx="28685" cy="36881"/>
              </a:xfrm>
              <a:custGeom>
                <a:avLst/>
                <a:gdLst>
                  <a:gd name="T0" fmla="*/ 28 w 55"/>
                  <a:gd name="T1" fmla="*/ 14 h 71"/>
                  <a:gd name="T2" fmla="*/ 25 w 55"/>
                  <a:gd name="T3" fmla="*/ 14 h 71"/>
                  <a:gd name="T4" fmla="*/ 21 w 55"/>
                  <a:gd name="T5" fmla="*/ 15 h 71"/>
                  <a:gd name="T6" fmla="*/ 19 w 55"/>
                  <a:gd name="T7" fmla="*/ 18 h 71"/>
                  <a:gd name="T8" fmla="*/ 17 w 55"/>
                  <a:gd name="T9" fmla="*/ 20 h 71"/>
                  <a:gd name="T10" fmla="*/ 17 w 55"/>
                  <a:gd name="T11" fmla="*/ 24 h 71"/>
                  <a:gd name="T12" fmla="*/ 17 w 55"/>
                  <a:gd name="T13" fmla="*/ 27 h 71"/>
                  <a:gd name="T14" fmla="*/ 19 w 55"/>
                  <a:gd name="T15" fmla="*/ 31 h 71"/>
                  <a:gd name="T16" fmla="*/ 21 w 55"/>
                  <a:gd name="T17" fmla="*/ 33 h 71"/>
                  <a:gd name="T18" fmla="*/ 25 w 55"/>
                  <a:gd name="T19" fmla="*/ 35 h 71"/>
                  <a:gd name="T20" fmla="*/ 29 w 55"/>
                  <a:gd name="T21" fmla="*/ 36 h 71"/>
                  <a:gd name="T22" fmla="*/ 33 w 55"/>
                  <a:gd name="T23" fmla="*/ 33 h 71"/>
                  <a:gd name="T24" fmla="*/ 36 w 55"/>
                  <a:gd name="T25" fmla="*/ 31 h 71"/>
                  <a:gd name="T26" fmla="*/ 38 w 55"/>
                  <a:gd name="T27" fmla="*/ 27 h 71"/>
                  <a:gd name="T28" fmla="*/ 38 w 55"/>
                  <a:gd name="T29" fmla="*/ 23 h 71"/>
                  <a:gd name="T30" fmla="*/ 37 w 55"/>
                  <a:gd name="T31" fmla="*/ 19 h 71"/>
                  <a:gd name="T32" fmla="*/ 34 w 55"/>
                  <a:gd name="T33" fmla="*/ 16 h 71"/>
                  <a:gd name="T34" fmla="*/ 32 w 55"/>
                  <a:gd name="T35" fmla="*/ 15 h 71"/>
                  <a:gd name="T36" fmla="*/ 28 w 55"/>
                  <a:gd name="T37" fmla="*/ 14 h 71"/>
                  <a:gd name="T38" fmla="*/ 29 w 55"/>
                  <a:gd name="T39" fmla="*/ 0 h 71"/>
                  <a:gd name="T40" fmla="*/ 33 w 55"/>
                  <a:gd name="T41" fmla="*/ 0 h 71"/>
                  <a:gd name="T42" fmla="*/ 38 w 55"/>
                  <a:gd name="T43" fmla="*/ 1 h 71"/>
                  <a:gd name="T44" fmla="*/ 43 w 55"/>
                  <a:gd name="T45" fmla="*/ 3 h 71"/>
                  <a:gd name="T46" fmla="*/ 47 w 55"/>
                  <a:gd name="T47" fmla="*/ 6 h 71"/>
                  <a:gd name="T48" fmla="*/ 50 w 55"/>
                  <a:gd name="T49" fmla="*/ 10 h 71"/>
                  <a:gd name="T50" fmla="*/ 55 w 55"/>
                  <a:gd name="T51" fmla="*/ 24 h 71"/>
                  <a:gd name="T52" fmla="*/ 55 w 55"/>
                  <a:gd name="T53" fmla="*/ 37 h 71"/>
                  <a:gd name="T54" fmla="*/ 53 w 55"/>
                  <a:gd name="T55" fmla="*/ 61 h 71"/>
                  <a:gd name="T56" fmla="*/ 36 w 55"/>
                  <a:gd name="T57" fmla="*/ 71 h 71"/>
                  <a:gd name="T58" fmla="*/ 40 w 55"/>
                  <a:gd name="T59" fmla="*/ 43 h 71"/>
                  <a:gd name="T60" fmla="*/ 37 w 55"/>
                  <a:gd name="T61" fmla="*/ 45 h 71"/>
                  <a:gd name="T62" fmla="*/ 33 w 55"/>
                  <a:gd name="T63" fmla="*/ 49 h 71"/>
                  <a:gd name="T64" fmla="*/ 23 w 55"/>
                  <a:gd name="T65" fmla="*/ 52 h 71"/>
                  <a:gd name="T66" fmla="*/ 12 w 55"/>
                  <a:gd name="T67" fmla="*/ 48 h 71"/>
                  <a:gd name="T68" fmla="*/ 3 w 55"/>
                  <a:gd name="T69" fmla="*/ 40 h 71"/>
                  <a:gd name="T70" fmla="*/ 0 w 55"/>
                  <a:gd name="T71" fmla="*/ 26 h 71"/>
                  <a:gd name="T72" fmla="*/ 4 w 55"/>
                  <a:gd name="T73" fmla="*/ 14 h 71"/>
                  <a:gd name="T74" fmla="*/ 15 w 55"/>
                  <a:gd name="T75" fmla="*/ 5 h 71"/>
                  <a:gd name="T76" fmla="*/ 19 w 55"/>
                  <a:gd name="T77" fmla="*/ 2 h 71"/>
                  <a:gd name="T78" fmla="*/ 24 w 55"/>
                  <a:gd name="T79" fmla="*/ 1 h 71"/>
                  <a:gd name="T80" fmla="*/ 29 w 55"/>
                  <a:gd name="T8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71">
                    <a:moveTo>
                      <a:pt x="28" y="14"/>
                    </a:moveTo>
                    <a:lnTo>
                      <a:pt x="25" y="14"/>
                    </a:lnTo>
                    <a:lnTo>
                      <a:pt x="21" y="15"/>
                    </a:lnTo>
                    <a:lnTo>
                      <a:pt x="19" y="18"/>
                    </a:lnTo>
                    <a:lnTo>
                      <a:pt x="17" y="20"/>
                    </a:lnTo>
                    <a:lnTo>
                      <a:pt x="17" y="24"/>
                    </a:lnTo>
                    <a:lnTo>
                      <a:pt x="17" y="27"/>
                    </a:lnTo>
                    <a:lnTo>
                      <a:pt x="19" y="31"/>
                    </a:lnTo>
                    <a:lnTo>
                      <a:pt x="21" y="33"/>
                    </a:lnTo>
                    <a:lnTo>
                      <a:pt x="25" y="35"/>
                    </a:lnTo>
                    <a:lnTo>
                      <a:pt x="29" y="36"/>
                    </a:lnTo>
                    <a:lnTo>
                      <a:pt x="33" y="33"/>
                    </a:lnTo>
                    <a:lnTo>
                      <a:pt x="36" y="31"/>
                    </a:lnTo>
                    <a:lnTo>
                      <a:pt x="38" y="27"/>
                    </a:lnTo>
                    <a:lnTo>
                      <a:pt x="38" y="23"/>
                    </a:lnTo>
                    <a:lnTo>
                      <a:pt x="37" y="19"/>
                    </a:lnTo>
                    <a:lnTo>
                      <a:pt x="34" y="16"/>
                    </a:lnTo>
                    <a:lnTo>
                      <a:pt x="32" y="15"/>
                    </a:lnTo>
                    <a:lnTo>
                      <a:pt x="28" y="14"/>
                    </a:lnTo>
                    <a:close/>
                    <a:moveTo>
                      <a:pt x="29" y="0"/>
                    </a:moveTo>
                    <a:lnTo>
                      <a:pt x="33" y="0"/>
                    </a:lnTo>
                    <a:lnTo>
                      <a:pt x="38" y="1"/>
                    </a:lnTo>
                    <a:lnTo>
                      <a:pt x="43" y="3"/>
                    </a:lnTo>
                    <a:lnTo>
                      <a:pt x="47" y="6"/>
                    </a:lnTo>
                    <a:lnTo>
                      <a:pt x="50" y="10"/>
                    </a:lnTo>
                    <a:lnTo>
                      <a:pt x="55" y="24"/>
                    </a:lnTo>
                    <a:lnTo>
                      <a:pt x="55" y="37"/>
                    </a:lnTo>
                    <a:lnTo>
                      <a:pt x="53" y="61"/>
                    </a:lnTo>
                    <a:lnTo>
                      <a:pt x="36" y="71"/>
                    </a:lnTo>
                    <a:lnTo>
                      <a:pt x="40" y="43"/>
                    </a:lnTo>
                    <a:lnTo>
                      <a:pt x="37" y="45"/>
                    </a:lnTo>
                    <a:lnTo>
                      <a:pt x="33" y="49"/>
                    </a:lnTo>
                    <a:lnTo>
                      <a:pt x="23" y="52"/>
                    </a:lnTo>
                    <a:lnTo>
                      <a:pt x="12" y="48"/>
                    </a:lnTo>
                    <a:lnTo>
                      <a:pt x="3" y="40"/>
                    </a:lnTo>
                    <a:lnTo>
                      <a:pt x="0" y="26"/>
                    </a:lnTo>
                    <a:lnTo>
                      <a:pt x="4" y="14"/>
                    </a:lnTo>
                    <a:lnTo>
                      <a:pt x="15" y="5"/>
                    </a:lnTo>
                    <a:lnTo>
                      <a:pt x="19" y="2"/>
                    </a:lnTo>
                    <a:lnTo>
                      <a:pt x="24" y="1"/>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6" name="Freeform 9">
                <a:extLst>
                  <a:ext uri="{FF2B5EF4-FFF2-40B4-BE49-F238E27FC236}">
                    <a16:creationId xmlns:a16="http://schemas.microsoft.com/office/drawing/2014/main" id="{75EB50C3-7615-5447-BFF2-57291537B02E}"/>
                  </a:ext>
                </a:extLst>
              </p:cNvPr>
              <p:cNvSpPr>
                <a:spLocks/>
              </p:cNvSpPr>
              <p:nvPr userDrawn="1"/>
            </p:nvSpPr>
            <p:spPr bwMode="auto">
              <a:xfrm>
                <a:off x="10280813" y="473122"/>
                <a:ext cx="59419" cy="37906"/>
              </a:xfrm>
              <a:custGeom>
                <a:avLst/>
                <a:gdLst>
                  <a:gd name="T0" fmla="*/ 62 w 116"/>
                  <a:gd name="T1" fmla="*/ 2 h 73"/>
                  <a:gd name="T2" fmla="*/ 57 w 116"/>
                  <a:gd name="T3" fmla="*/ 5 h 73"/>
                  <a:gd name="T4" fmla="*/ 55 w 116"/>
                  <a:gd name="T5" fmla="*/ 12 h 73"/>
                  <a:gd name="T6" fmla="*/ 60 w 116"/>
                  <a:gd name="T7" fmla="*/ 10 h 73"/>
                  <a:gd name="T8" fmla="*/ 70 w 116"/>
                  <a:gd name="T9" fmla="*/ 9 h 73"/>
                  <a:gd name="T10" fmla="*/ 74 w 116"/>
                  <a:gd name="T11" fmla="*/ 9 h 73"/>
                  <a:gd name="T12" fmla="*/ 68 w 116"/>
                  <a:gd name="T13" fmla="*/ 13 h 73"/>
                  <a:gd name="T14" fmla="*/ 58 w 116"/>
                  <a:gd name="T15" fmla="*/ 17 h 73"/>
                  <a:gd name="T16" fmla="*/ 58 w 116"/>
                  <a:gd name="T17" fmla="*/ 23 h 73"/>
                  <a:gd name="T18" fmla="*/ 68 w 116"/>
                  <a:gd name="T19" fmla="*/ 25 h 73"/>
                  <a:gd name="T20" fmla="*/ 75 w 116"/>
                  <a:gd name="T21" fmla="*/ 29 h 73"/>
                  <a:gd name="T22" fmla="*/ 83 w 116"/>
                  <a:gd name="T23" fmla="*/ 29 h 73"/>
                  <a:gd name="T24" fmla="*/ 96 w 116"/>
                  <a:gd name="T25" fmla="*/ 27 h 73"/>
                  <a:gd name="T26" fmla="*/ 102 w 116"/>
                  <a:gd name="T27" fmla="*/ 22 h 73"/>
                  <a:gd name="T28" fmla="*/ 107 w 116"/>
                  <a:gd name="T29" fmla="*/ 23 h 73"/>
                  <a:gd name="T30" fmla="*/ 103 w 116"/>
                  <a:gd name="T31" fmla="*/ 33 h 73"/>
                  <a:gd name="T32" fmla="*/ 102 w 116"/>
                  <a:gd name="T33" fmla="*/ 40 h 73"/>
                  <a:gd name="T34" fmla="*/ 107 w 116"/>
                  <a:gd name="T35" fmla="*/ 43 h 73"/>
                  <a:gd name="T36" fmla="*/ 115 w 116"/>
                  <a:gd name="T37" fmla="*/ 44 h 73"/>
                  <a:gd name="T38" fmla="*/ 115 w 116"/>
                  <a:gd name="T39" fmla="*/ 49 h 73"/>
                  <a:gd name="T40" fmla="*/ 108 w 116"/>
                  <a:gd name="T41" fmla="*/ 56 h 73"/>
                  <a:gd name="T42" fmla="*/ 108 w 116"/>
                  <a:gd name="T43" fmla="*/ 66 h 73"/>
                  <a:gd name="T44" fmla="*/ 104 w 116"/>
                  <a:gd name="T45" fmla="*/ 73 h 73"/>
                  <a:gd name="T46" fmla="*/ 100 w 116"/>
                  <a:gd name="T47" fmla="*/ 66 h 73"/>
                  <a:gd name="T48" fmla="*/ 99 w 116"/>
                  <a:gd name="T49" fmla="*/ 57 h 73"/>
                  <a:gd name="T50" fmla="*/ 95 w 116"/>
                  <a:gd name="T51" fmla="*/ 53 h 73"/>
                  <a:gd name="T52" fmla="*/ 92 w 116"/>
                  <a:gd name="T53" fmla="*/ 49 h 73"/>
                  <a:gd name="T54" fmla="*/ 86 w 116"/>
                  <a:gd name="T55" fmla="*/ 43 h 73"/>
                  <a:gd name="T56" fmla="*/ 77 w 116"/>
                  <a:gd name="T57" fmla="*/ 35 h 73"/>
                  <a:gd name="T58" fmla="*/ 69 w 116"/>
                  <a:gd name="T59" fmla="*/ 29 h 73"/>
                  <a:gd name="T60" fmla="*/ 60 w 116"/>
                  <a:gd name="T61" fmla="*/ 25 h 73"/>
                  <a:gd name="T62" fmla="*/ 47 w 116"/>
                  <a:gd name="T63" fmla="*/ 25 h 73"/>
                  <a:gd name="T64" fmla="*/ 39 w 116"/>
                  <a:gd name="T65" fmla="*/ 25 h 73"/>
                  <a:gd name="T66" fmla="*/ 39 w 116"/>
                  <a:gd name="T67" fmla="*/ 23 h 73"/>
                  <a:gd name="T68" fmla="*/ 42 w 116"/>
                  <a:gd name="T69" fmla="*/ 18 h 73"/>
                  <a:gd name="T70" fmla="*/ 36 w 116"/>
                  <a:gd name="T71" fmla="*/ 14 h 73"/>
                  <a:gd name="T72" fmla="*/ 27 w 116"/>
                  <a:gd name="T73" fmla="*/ 13 h 73"/>
                  <a:gd name="T74" fmla="*/ 17 w 116"/>
                  <a:gd name="T75" fmla="*/ 12 h 73"/>
                  <a:gd name="T76" fmla="*/ 9 w 116"/>
                  <a:gd name="T77" fmla="*/ 16 h 73"/>
                  <a:gd name="T78" fmla="*/ 2 w 116"/>
                  <a:gd name="T79" fmla="*/ 19 h 73"/>
                  <a:gd name="T80" fmla="*/ 0 w 116"/>
                  <a:gd name="T81" fmla="*/ 18 h 73"/>
                  <a:gd name="T82" fmla="*/ 6 w 116"/>
                  <a:gd name="T83" fmla="*/ 12 h 73"/>
                  <a:gd name="T84" fmla="*/ 15 w 116"/>
                  <a:gd name="T85" fmla="*/ 9 h 73"/>
                  <a:gd name="T86" fmla="*/ 22 w 116"/>
                  <a:gd name="T87" fmla="*/ 4 h 73"/>
                  <a:gd name="T88" fmla="*/ 27 w 116"/>
                  <a:gd name="T89" fmla="*/ 5 h 73"/>
                  <a:gd name="T90" fmla="*/ 39 w 116"/>
                  <a:gd name="T91" fmla="*/ 8 h 73"/>
                  <a:gd name="T92" fmla="*/ 45 w 116"/>
                  <a:gd name="T93" fmla="*/ 6 h 73"/>
                  <a:gd name="T94" fmla="*/ 51 w 116"/>
                  <a:gd name="T95" fmla="*/ 2 h 73"/>
                  <a:gd name="T96" fmla="*/ 58 w 116"/>
                  <a:gd name="T97"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73">
                    <a:moveTo>
                      <a:pt x="60" y="0"/>
                    </a:moveTo>
                    <a:lnTo>
                      <a:pt x="61" y="0"/>
                    </a:lnTo>
                    <a:lnTo>
                      <a:pt x="62" y="1"/>
                    </a:lnTo>
                    <a:lnTo>
                      <a:pt x="62" y="2"/>
                    </a:lnTo>
                    <a:lnTo>
                      <a:pt x="61" y="4"/>
                    </a:lnTo>
                    <a:lnTo>
                      <a:pt x="60" y="4"/>
                    </a:lnTo>
                    <a:lnTo>
                      <a:pt x="58" y="4"/>
                    </a:lnTo>
                    <a:lnTo>
                      <a:pt x="57" y="5"/>
                    </a:lnTo>
                    <a:lnTo>
                      <a:pt x="55" y="6"/>
                    </a:lnTo>
                    <a:lnTo>
                      <a:pt x="53" y="8"/>
                    </a:lnTo>
                    <a:lnTo>
                      <a:pt x="53" y="10"/>
                    </a:lnTo>
                    <a:lnTo>
                      <a:pt x="55" y="12"/>
                    </a:lnTo>
                    <a:lnTo>
                      <a:pt x="56" y="13"/>
                    </a:lnTo>
                    <a:lnTo>
                      <a:pt x="57" y="12"/>
                    </a:lnTo>
                    <a:lnTo>
                      <a:pt x="58" y="10"/>
                    </a:lnTo>
                    <a:lnTo>
                      <a:pt x="60" y="10"/>
                    </a:lnTo>
                    <a:lnTo>
                      <a:pt x="62" y="9"/>
                    </a:lnTo>
                    <a:lnTo>
                      <a:pt x="65" y="9"/>
                    </a:lnTo>
                    <a:lnTo>
                      <a:pt x="68" y="9"/>
                    </a:lnTo>
                    <a:lnTo>
                      <a:pt x="70" y="9"/>
                    </a:lnTo>
                    <a:lnTo>
                      <a:pt x="72" y="8"/>
                    </a:lnTo>
                    <a:lnTo>
                      <a:pt x="73" y="8"/>
                    </a:lnTo>
                    <a:lnTo>
                      <a:pt x="73" y="8"/>
                    </a:lnTo>
                    <a:lnTo>
                      <a:pt x="74" y="9"/>
                    </a:lnTo>
                    <a:lnTo>
                      <a:pt x="73" y="10"/>
                    </a:lnTo>
                    <a:lnTo>
                      <a:pt x="72" y="10"/>
                    </a:lnTo>
                    <a:lnTo>
                      <a:pt x="70" y="12"/>
                    </a:lnTo>
                    <a:lnTo>
                      <a:pt x="68" y="13"/>
                    </a:lnTo>
                    <a:lnTo>
                      <a:pt x="65" y="13"/>
                    </a:lnTo>
                    <a:lnTo>
                      <a:pt x="62" y="14"/>
                    </a:lnTo>
                    <a:lnTo>
                      <a:pt x="61" y="16"/>
                    </a:lnTo>
                    <a:lnTo>
                      <a:pt x="58" y="17"/>
                    </a:lnTo>
                    <a:lnTo>
                      <a:pt x="58" y="19"/>
                    </a:lnTo>
                    <a:lnTo>
                      <a:pt x="57" y="21"/>
                    </a:lnTo>
                    <a:lnTo>
                      <a:pt x="57" y="23"/>
                    </a:lnTo>
                    <a:lnTo>
                      <a:pt x="58" y="23"/>
                    </a:lnTo>
                    <a:lnTo>
                      <a:pt x="61" y="23"/>
                    </a:lnTo>
                    <a:lnTo>
                      <a:pt x="62" y="23"/>
                    </a:lnTo>
                    <a:lnTo>
                      <a:pt x="65" y="25"/>
                    </a:lnTo>
                    <a:lnTo>
                      <a:pt x="68" y="25"/>
                    </a:lnTo>
                    <a:lnTo>
                      <a:pt x="69" y="26"/>
                    </a:lnTo>
                    <a:lnTo>
                      <a:pt x="70" y="27"/>
                    </a:lnTo>
                    <a:lnTo>
                      <a:pt x="73" y="29"/>
                    </a:lnTo>
                    <a:lnTo>
                      <a:pt x="75" y="29"/>
                    </a:lnTo>
                    <a:lnTo>
                      <a:pt x="77" y="29"/>
                    </a:lnTo>
                    <a:lnTo>
                      <a:pt x="79" y="29"/>
                    </a:lnTo>
                    <a:lnTo>
                      <a:pt x="82" y="29"/>
                    </a:lnTo>
                    <a:lnTo>
                      <a:pt x="83" y="29"/>
                    </a:lnTo>
                    <a:lnTo>
                      <a:pt x="86" y="29"/>
                    </a:lnTo>
                    <a:lnTo>
                      <a:pt x="90" y="29"/>
                    </a:lnTo>
                    <a:lnTo>
                      <a:pt x="92" y="29"/>
                    </a:lnTo>
                    <a:lnTo>
                      <a:pt x="96" y="27"/>
                    </a:lnTo>
                    <a:lnTo>
                      <a:pt x="98" y="26"/>
                    </a:lnTo>
                    <a:lnTo>
                      <a:pt x="99" y="25"/>
                    </a:lnTo>
                    <a:lnTo>
                      <a:pt x="100" y="23"/>
                    </a:lnTo>
                    <a:lnTo>
                      <a:pt x="102" y="22"/>
                    </a:lnTo>
                    <a:lnTo>
                      <a:pt x="103" y="22"/>
                    </a:lnTo>
                    <a:lnTo>
                      <a:pt x="104" y="22"/>
                    </a:lnTo>
                    <a:lnTo>
                      <a:pt x="107" y="22"/>
                    </a:lnTo>
                    <a:lnTo>
                      <a:pt x="107" y="23"/>
                    </a:lnTo>
                    <a:lnTo>
                      <a:pt x="105" y="25"/>
                    </a:lnTo>
                    <a:lnTo>
                      <a:pt x="105" y="26"/>
                    </a:lnTo>
                    <a:lnTo>
                      <a:pt x="104" y="30"/>
                    </a:lnTo>
                    <a:lnTo>
                      <a:pt x="103" y="33"/>
                    </a:lnTo>
                    <a:lnTo>
                      <a:pt x="103" y="35"/>
                    </a:lnTo>
                    <a:lnTo>
                      <a:pt x="102" y="36"/>
                    </a:lnTo>
                    <a:lnTo>
                      <a:pt x="102" y="39"/>
                    </a:lnTo>
                    <a:lnTo>
                      <a:pt x="102" y="40"/>
                    </a:lnTo>
                    <a:lnTo>
                      <a:pt x="103" y="43"/>
                    </a:lnTo>
                    <a:lnTo>
                      <a:pt x="104" y="43"/>
                    </a:lnTo>
                    <a:lnTo>
                      <a:pt x="105" y="43"/>
                    </a:lnTo>
                    <a:lnTo>
                      <a:pt x="107" y="43"/>
                    </a:lnTo>
                    <a:lnTo>
                      <a:pt x="109" y="43"/>
                    </a:lnTo>
                    <a:lnTo>
                      <a:pt x="112" y="44"/>
                    </a:lnTo>
                    <a:lnTo>
                      <a:pt x="113" y="44"/>
                    </a:lnTo>
                    <a:lnTo>
                      <a:pt x="115" y="44"/>
                    </a:lnTo>
                    <a:lnTo>
                      <a:pt x="116" y="47"/>
                    </a:lnTo>
                    <a:lnTo>
                      <a:pt x="116" y="48"/>
                    </a:lnTo>
                    <a:lnTo>
                      <a:pt x="115" y="49"/>
                    </a:lnTo>
                    <a:lnTo>
                      <a:pt x="115" y="49"/>
                    </a:lnTo>
                    <a:lnTo>
                      <a:pt x="113" y="51"/>
                    </a:lnTo>
                    <a:lnTo>
                      <a:pt x="111" y="52"/>
                    </a:lnTo>
                    <a:lnTo>
                      <a:pt x="109" y="53"/>
                    </a:lnTo>
                    <a:lnTo>
                      <a:pt x="108" y="56"/>
                    </a:lnTo>
                    <a:lnTo>
                      <a:pt x="108" y="59"/>
                    </a:lnTo>
                    <a:lnTo>
                      <a:pt x="108" y="61"/>
                    </a:lnTo>
                    <a:lnTo>
                      <a:pt x="108" y="64"/>
                    </a:lnTo>
                    <a:lnTo>
                      <a:pt x="108" y="66"/>
                    </a:lnTo>
                    <a:lnTo>
                      <a:pt x="108" y="68"/>
                    </a:lnTo>
                    <a:lnTo>
                      <a:pt x="107" y="70"/>
                    </a:lnTo>
                    <a:lnTo>
                      <a:pt x="105" y="72"/>
                    </a:lnTo>
                    <a:lnTo>
                      <a:pt x="104" y="73"/>
                    </a:lnTo>
                    <a:lnTo>
                      <a:pt x="102" y="72"/>
                    </a:lnTo>
                    <a:lnTo>
                      <a:pt x="100" y="70"/>
                    </a:lnTo>
                    <a:lnTo>
                      <a:pt x="100" y="69"/>
                    </a:lnTo>
                    <a:lnTo>
                      <a:pt x="100" y="66"/>
                    </a:lnTo>
                    <a:lnTo>
                      <a:pt x="100" y="64"/>
                    </a:lnTo>
                    <a:lnTo>
                      <a:pt x="100" y="63"/>
                    </a:lnTo>
                    <a:lnTo>
                      <a:pt x="99" y="60"/>
                    </a:lnTo>
                    <a:lnTo>
                      <a:pt x="99" y="57"/>
                    </a:lnTo>
                    <a:lnTo>
                      <a:pt x="99" y="56"/>
                    </a:lnTo>
                    <a:lnTo>
                      <a:pt x="98" y="55"/>
                    </a:lnTo>
                    <a:lnTo>
                      <a:pt x="96" y="53"/>
                    </a:lnTo>
                    <a:lnTo>
                      <a:pt x="95" y="53"/>
                    </a:lnTo>
                    <a:lnTo>
                      <a:pt x="94" y="53"/>
                    </a:lnTo>
                    <a:lnTo>
                      <a:pt x="92" y="52"/>
                    </a:lnTo>
                    <a:lnTo>
                      <a:pt x="92" y="51"/>
                    </a:lnTo>
                    <a:lnTo>
                      <a:pt x="92" y="49"/>
                    </a:lnTo>
                    <a:lnTo>
                      <a:pt x="92" y="48"/>
                    </a:lnTo>
                    <a:lnTo>
                      <a:pt x="90" y="46"/>
                    </a:lnTo>
                    <a:lnTo>
                      <a:pt x="88" y="44"/>
                    </a:lnTo>
                    <a:lnTo>
                      <a:pt x="86" y="43"/>
                    </a:lnTo>
                    <a:lnTo>
                      <a:pt x="83" y="42"/>
                    </a:lnTo>
                    <a:lnTo>
                      <a:pt x="81" y="40"/>
                    </a:lnTo>
                    <a:lnTo>
                      <a:pt x="78" y="38"/>
                    </a:lnTo>
                    <a:lnTo>
                      <a:pt x="77" y="35"/>
                    </a:lnTo>
                    <a:lnTo>
                      <a:pt x="74" y="33"/>
                    </a:lnTo>
                    <a:lnTo>
                      <a:pt x="73" y="31"/>
                    </a:lnTo>
                    <a:lnTo>
                      <a:pt x="72" y="30"/>
                    </a:lnTo>
                    <a:lnTo>
                      <a:pt x="69" y="29"/>
                    </a:lnTo>
                    <a:lnTo>
                      <a:pt x="68" y="27"/>
                    </a:lnTo>
                    <a:lnTo>
                      <a:pt x="65" y="26"/>
                    </a:lnTo>
                    <a:lnTo>
                      <a:pt x="62" y="26"/>
                    </a:lnTo>
                    <a:lnTo>
                      <a:pt x="60" y="25"/>
                    </a:lnTo>
                    <a:lnTo>
                      <a:pt x="57" y="25"/>
                    </a:lnTo>
                    <a:lnTo>
                      <a:pt x="55" y="25"/>
                    </a:lnTo>
                    <a:lnTo>
                      <a:pt x="51" y="25"/>
                    </a:lnTo>
                    <a:lnTo>
                      <a:pt x="47" y="25"/>
                    </a:lnTo>
                    <a:lnTo>
                      <a:pt x="45" y="25"/>
                    </a:lnTo>
                    <a:lnTo>
                      <a:pt x="43" y="25"/>
                    </a:lnTo>
                    <a:lnTo>
                      <a:pt x="40" y="25"/>
                    </a:lnTo>
                    <a:lnTo>
                      <a:pt x="39" y="25"/>
                    </a:lnTo>
                    <a:lnTo>
                      <a:pt x="36" y="25"/>
                    </a:lnTo>
                    <a:lnTo>
                      <a:pt x="36" y="23"/>
                    </a:lnTo>
                    <a:lnTo>
                      <a:pt x="38" y="23"/>
                    </a:lnTo>
                    <a:lnTo>
                      <a:pt x="39" y="23"/>
                    </a:lnTo>
                    <a:lnTo>
                      <a:pt x="39" y="22"/>
                    </a:lnTo>
                    <a:lnTo>
                      <a:pt x="40" y="21"/>
                    </a:lnTo>
                    <a:lnTo>
                      <a:pt x="42" y="19"/>
                    </a:lnTo>
                    <a:lnTo>
                      <a:pt x="42" y="18"/>
                    </a:lnTo>
                    <a:lnTo>
                      <a:pt x="40" y="17"/>
                    </a:lnTo>
                    <a:lnTo>
                      <a:pt x="40" y="16"/>
                    </a:lnTo>
                    <a:lnTo>
                      <a:pt x="38" y="16"/>
                    </a:lnTo>
                    <a:lnTo>
                      <a:pt x="36" y="14"/>
                    </a:lnTo>
                    <a:lnTo>
                      <a:pt x="35" y="14"/>
                    </a:lnTo>
                    <a:lnTo>
                      <a:pt x="32" y="14"/>
                    </a:lnTo>
                    <a:lnTo>
                      <a:pt x="30" y="13"/>
                    </a:lnTo>
                    <a:lnTo>
                      <a:pt x="27" y="13"/>
                    </a:lnTo>
                    <a:lnTo>
                      <a:pt x="23" y="12"/>
                    </a:lnTo>
                    <a:lnTo>
                      <a:pt x="22" y="12"/>
                    </a:lnTo>
                    <a:lnTo>
                      <a:pt x="19" y="12"/>
                    </a:lnTo>
                    <a:lnTo>
                      <a:pt x="17" y="12"/>
                    </a:lnTo>
                    <a:lnTo>
                      <a:pt x="15" y="12"/>
                    </a:lnTo>
                    <a:lnTo>
                      <a:pt x="13" y="13"/>
                    </a:lnTo>
                    <a:lnTo>
                      <a:pt x="10" y="14"/>
                    </a:lnTo>
                    <a:lnTo>
                      <a:pt x="9" y="16"/>
                    </a:lnTo>
                    <a:lnTo>
                      <a:pt x="8" y="17"/>
                    </a:lnTo>
                    <a:lnTo>
                      <a:pt x="6" y="18"/>
                    </a:lnTo>
                    <a:lnTo>
                      <a:pt x="4" y="19"/>
                    </a:lnTo>
                    <a:lnTo>
                      <a:pt x="2" y="19"/>
                    </a:lnTo>
                    <a:lnTo>
                      <a:pt x="1" y="21"/>
                    </a:lnTo>
                    <a:lnTo>
                      <a:pt x="0" y="19"/>
                    </a:lnTo>
                    <a:lnTo>
                      <a:pt x="0" y="19"/>
                    </a:lnTo>
                    <a:lnTo>
                      <a:pt x="0" y="18"/>
                    </a:lnTo>
                    <a:lnTo>
                      <a:pt x="0" y="17"/>
                    </a:lnTo>
                    <a:lnTo>
                      <a:pt x="2" y="14"/>
                    </a:lnTo>
                    <a:lnTo>
                      <a:pt x="4" y="13"/>
                    </a:lnTo>
                    <a:lnTo>
                      <a:pt x="6" y="12"/>
                    </a:lnTo>
                    <a:lnTo>
                      <a:pt x="8" y="10"/>
                    </a:lnTo>
                    <a:lnTo>
                      <a:pt x="10" y="9"/>
                    </a:lnTo>
                    <a:lnTo>
                      <a:pt x="13" y="9"/>
                    </a:lnTo>
                    <a:lnTo>
                      <a:pt x="15" y="9"/>
                    </a:lnTo>
                    <a:lnTo>
                      <a:pt x="17" y="8"/>
                    </a:lnTo>
                    <a:lnTo>
                      <a:pt x="19" y="6"/>
                    </a:lnTo>
                    <a:lnTo>
                      <a:pt x="21" y="5"/>
                    </a:lnTo>
                    <a:lnTo>
                      <a:pt x="22" y="4"/>
                    </a:lnTo>
                    <a:lnTo>
                      <a:pt x="23" y="4"/>
                    </a:lnTo>
                    <a:lnTo>
                      <a:pt x="26" y="4"/>
                    </a:lnTo>
                    <a:lnTo>
                      <a:pt x="26" y="5"/>
                    </a:lnTo>
                    <a:lnTo>
                      <a:pt x="27" y="5"/>
                    </a:lnTo>
                    <a:lnTo>
                      <a:pt x="30" y="8"/>
                    </a:lnTo>
                    <a:lnTo>
                      <a:pt x="34" y="8"/>
                    </a:lnTo>
                    <a:lnTo>
                      <a:pt x="36" y="8"/>
                    </a:lnTo>
                    <a:lnTo>
                      <a:pt x="39" y="8"/>
                    </a:lnTo>
                    <a:lnTo>
                      <a:pt x="40" y="8"/>
                    </a:lnTo>
                    <a:lnTo>
                      <a:pt x="43" y="9"/>
                    </a:lnTo>
                    <a:lnTo>
                      <a:pt x="44" y="8"/>
                    </a:lnTo>
                    <a:lnTo>
                      <a:pt x="45" y="6"/>
                    </a:lnTo>
                    <a:lnTo>
                      <a:pt x="47" y="5"/>
                    </a:lnTo>
                    <a:lnTo>
                      <a:pt x="47" y="4"/>
                    </a:lnTo>
                    <a:lnTo>
                      <a:pt x="48" y="4"/>
                    </a:lnTo>
                    <a:lnTo>
                      <a:pt x="51" y="2"/>
                    </a:lnTo>
                    <a:lnTo>
                      <a:pt x="53" y="2"/>
                    </a:lnTo>
                    <a:lnTo>
                      <a:pt x="55" y="2"/>
                    </a:lnTo>
                    <a:lnTo>
                      <a:pt x="56" y="2"/>
                    </a:lnTo>
                    <a:lnTo>
                      <a:pt x="58" y="1"/>
                    </a:lnTo>
                    <a:lnTo>
                      <a:pt x="58" y="0"/>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7" name="Freeform 10">
                <a:extLst>
                  <a:ext uri="{FF2B5EF4-FFF2-40B4-BE49-F238E27FC236}">
                    <a16:creationId xmlns:a16="http://schemas.microsoft.com/office/drawing/2014/main" id="{51FE2CC9-89D8-D046-A287-5D4EC0F49E22}"/>
                  </a:ext>
                </a:extLst>
              </p:cNvPr>
              <p:cNvSpPr>
                <a:spLocks/>
              </p:cNvSpPr>
              <p:nvPr userDrawn="1"/>
            </p:nvSpPr>
            <p:spPr bwMode="auto">
              <a:xfrm>
                <a:off x="10401701" y="440339"/>
                <a:ext cx="9220" cy="15368"/>
              </a:xfrm>
              <a:custGeom>
                <a:avLst/>
                <a:gdLst>
                  <a:gd name="T0" fmla="*/ 17 w 18"/>
                  <a:gd name="T1" fmla="*/ 0 h 29"/>
                  <a:gd name="T2" fmla="*/ 18 w 18"/>
                  <a:gd name="T3" fmla="*/ 0 h 29"/>
                  <a:gd name="T4" fmla="*/ 18 w 18"/>
                  <a:gd name="T5" fmla="*/ 1 h 29"/>
                  <a:gd name="T6" fmla="*/ 17 w 18"/>
                  <a:gd name="T7" fmla="*/ 1 h 29"/>
                  <a:gd name="T8" fmla="*/ 16 w 18"/>
                  <a:gd name="T9" fmla="*/ 3 h 29"/>
                  <a:gd name="T10" fmla="*/ 14 w 18"/>
                  <a:gd name="T11" fmla="*/ 4 h 29"/>
                  <a:gd name="T12" fmla="*/ 13 w 18"/>
                  <a:gd name="T13" fmla="*/ 6 h 29"/>
                  <a:gd name="T14" fmla="*/ 12 w 18"/>
                  <a:gd name="T15" fmla="*/ 6 h 29"/>
                  <a:gd name="T16" fmla="*/ 10 w 18"/>
                  <a:gd name="T17" fmla="*/ 8 h 29"/>
                  <a:gd name="T18" fmla="*/ 9 w 18"/>
                  <a:gd name="T19" fmla="*/ 10 h 29"/>
                  <a:gd name="T20" fmla="*/ 8 w 18"/>
                  <a:gd name="T21" fmla="*/ 13 h 29"/>
                  <a:gd name="T22" fmla="*/ 8 w 18"/>
                  <a:gd name="T23" fmla="*/ 16 h 29"/>
                  <a:gd name="T24" fmla="*/ 8 w 18"/>
                  <a:gd name="T25" fmla="*/ 18 h 29"/>
                  <a:gd name="T26" fmla="*/ 6 w 18"/>
                  <a:gd name="T27" fmla="*/ 19 h 29"/>
                  <a:gd name="T28" fmla="*/ 6 w 18"/>
                  <a:gd name="T29" fmla="*/ 22 h 29"/>
                  <a:gd name="T30" fmla="*/ 6 w 18"/>
                  <a:gd name="T31" fmla="*/ 23 h 29"/>
                  <a:gd name="T32" fmla="*/ 6 w 18"/>
                  <a:gd name="T33" fmla="*/ 26 h 29"/>
                  <a:gd name="T34" fmla="*/ 5 w 18"/>
                  <a:gd name="T35" fmla="*/ 27 h 29"/>
                  <a:gd name="T36" fmla="*/ 4 w 18"/>
                  <a:gd name="T37" fmla="*/ 29 h 29"/>
                  <a:gd name="T38" fmla="*/ 2 w 18"/>
                  <a:gd name="T39" fmla="*/ 29 h 29"/>
                  <a:gd name="T40" fmla="*/ 1 w 18"/>
                  <a:gd name="T41" fmla="*/ 29 h 29"/>
                  <a:gd name="T42" fmla="*/ 0 w 18"/>
                  <a:gd name="T43" fmla="*/ 27 h 29"/>
                  <a:gd name="T44" fmla="*/ 0 w 18"/>
                  <a:gd name="T45" fmla="*/ 26 h 29"/>
                  <a:gd name="T46" fmla="*/ 0 w 18"/>
                  <a:gd name="T47" fmla="*/ 25 h 29"/>
                  <a:gd name="T48" fmla="*/ 1 w 18"/>
                  <a:gd name="T49" fmla="*/ 23 h 29"/>
                  <a:gd name="T50" fmla="*/ 2 w 18"/>
                  <a:gd name="T51" fmla="*/ 22 h 29"/>
                  <a:gd name="T52" fmla="*/ 2 w 18"/>
                  <a:gd name="T53" fmla="*/ 19 h 29"/>
                  <a:gd name="T54" fmla="*/ 2 w 18"/>
                  <a:gd name="T55" fmla="*/ 17 h 29"/>
                  <a:gd name="T56" fmla="*/ 4 w 18"/>
                  <a:gd name="T57" fmla="*/ 14 h 29"/>
                  <a:gd name="T58" fmla="*/ 4 w 18"/>
                  <a:gd name="T59" fmla="*/ 12 h 29"/>
                  <a:gd name="T60" fmla="*/ 5 w 18"/>
                  <a:gd name="T61" fmla="*/ 9 h 29"/>
                  <a:gd name="T62" fmla="*/ 8 w 18"/>
                  <a:gd name="T63" fmla="*/ 6 h 29"/>
                  <a:gd name="T64" fmla="*/ 10 w 18"/>
                  <a:gd name="T65" fmla="*/ 5 h 29"/>
                  <a:gd name="T66" fmla="*/ 12 w 18"/>
                  <a:gd name="T67" fmla="*/ 4 h 29"/>
                  <a:gd name="T68" fmla="*/ 14 w 18"/>
                  <a:gd name="T69" fmla="*/ 1 h 29"/>
                  <a:gd name="T70" fmla="*/ 16 w 18"/>
                  <a:gd name="T71" fmla="*/ 1 h 29"/>
                  <a:gd name="T72" fmla="*/ 17 w 18"/>
                  <a:gd name="T73" fmla="*/ 0 h 29"/>
                  <a:gd name="T74" fmla="*/ 17 w 18"/>
                  <a:gd name="T7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29">
                    <a:moveTo>
                      <a:pt x="17" y="0"/>
                    </a:moveTo>
                    <a:lnTo>
                      <a:pt x="18" y="0"/>
                    </a:lnTo>
                    <a:lnTo>
                      <a:pt x="18" y="1"/>
                    </a:lnTo>
                    <a:lnTo>
                      <a:pt x="17" y="1"/>
                    </a:lnTo>
                    <a:lnTo>
                      <a:pt x="16" y="3"/>
                    </a:lnTo>
                    <a:lnTo>
                      <a:pt x="14" y="4"/>
                    </a:lnTo>
                    <a:lnTo>
                      <a:pt x="13" y="6"/>
                    </a:lnTo>
                    <a:lnTo>
                      <a:pt x="12" y="6"/>
                    </a:lnTo>
                    <a:lnTo>
                      <a:pt x="10" y="8"/>
                    </a:lnTo>
                    <a:lnTo>
                      <a:pt x="9" y="10"/>
                    </a:lnTo>
                    <a:lnTo>
                      <a:pt x="8" y="13"/>
                    </a:lnTo>
                    <a:lnTo>
                      <a:pt x="8" y="16"/>
                    </a:lnTo>
                    <a:lnTo>
                      <a:pt x="8" y="18"/>
                    </a:lnTo>
                    <a:lnTo>
                      <a:pt x="6" y="19"/>
                    </a:lnTo>
                    <a:lnTo>
                      <a:pt x="6" y="22"/>
                    </a:lnTo>
                    <a:lnTo>
                      <a:pt x="6" y="23"/>
                    </a:lnTo>
                    <a:lnTo>
                      <a:pt x="6" y="26"/>
                    </a:lnTo>
                    <a:lnTo>
                      <a:pt x="5" y="27"/>
                    </a:lnTo>
                    <a:lnTo>
                      <a:pt x="4" y="29"/>
                    </a:lnTo>
                    <a:lnTo>
                      <a:pt x="2" y="29"/>
                    </a:lnTo>
                    <a:lnTo>
                      <a:pt x="1" y="29"/>
                    </a:lnTo>
                    <a:lnTo>
                      <a:pt x="0" y="27"/>
                    </a:lnTo>
                    <a:lnTo>
                      <a:pt x="0" y="26"/>
                    </a:lnTo>
                    <a:lnTo>
                      <a:pt x="0" y="25"/>
                    </a:lnTo>
                    <a:lnTo>
                      <a:pt x="1" y="23"/>
                    </a:lnTo>
                    <a:lnTo>
                      <a:pt x="2" y="22"/>
                    </a:lnTo>
                    <a:lnTo>
                      <a:pt x="2" y="19"/>
                    </a:lnTo>
                    <a:lnTo>
                      <a:pt x="2" y="17"/>
                    </a:lnTo>
                    <a:lnTo>
                      <a:pt x="4" y="14"/>
                    </a:lnTo>
                    <a:lnTo>
                      <a:pt x="4" y="12"/>
                    </a:lnTo>
                    <a:lnTo>
                      <a:pt x="5" y="9"/>
                    </a:lnTo>
                    <a:lnTo>
                      <a:pt x="8" y="6"/>
                    </a:lnTo>
                    <a:lnTo>
                      <a:pt x="10" y="5"/>
                    </a:lnTo>
                    <a:lnTo>
                      <a:pt x="12" y="4"/>
                    </a:lnTo>
                    <a:lnTo>
                      <a:pt x="14" y="1"/>
                    </a:lnTo>
                    <a:lnTo>
                      <a:pt x="16" y="1"/>
                    </a:lnTo>
                    <a:lnTo>
                      <a:pt x="17" y="0"/>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8" name="Freeform 11">
                <a:extLst>
                  <a:ext uri="{FF2B5EF4-FFF2-40B4-BE49-F238E27FC236}">
                    <a16:creationId xmlns:a16="http://schemas.microsoft.com/office/drawing/2014/main" id="{7CAF7EE0-D631-6348-A327-9AE879357687}"/>
                  </a:ext>
                </a:extLst>
              </p:cNvPr>
              <p:cNvSpPr>
                <a:spLocks/>
              </p:cNvSpPr>
              <p:nvPr userDrawn="1"/>
            </p:nvSpPr>
            <p:spPr bwMode="auto">
              <a:xfrm>
                <a:off x="10202953" y="453657"/>
                <a:ext cx="20489" cy="17416"/>
              </a:xfrm>
              <a:custGeom>
                <a:avLst/>
                <a:gdLst>
                  <a:gd name="T0" fmla="*/ 34 w 41"/>
                  <a:gd name="T1" fmla="*/ 0 h 35"/>
                  <a:gd name="T2" fmla="*/ 37 w 41"/>
                  <a:gd name="T3" fmla="*/ 1 h 35"/>
                  <a:gd name="T4" fmla="*/ 39 w 41"/>
                  <a:gd name="T5" fmla="*/ 1 h 35"/>
                  <a:gd name="T6" fmla="*/ 39 w 41"/>
                  <a:gd name="T7" fmla="*/ 2 h 35"/>
                  <a:gd name="T8" fmla="*/ 41 w 41"/>
                  <a:gd name="T9" fmla="*/ 4 h 35"/>
                  <a:gd name="T10" fmla="*/ 39 w 41"/>
                  <a:gd name="T11" fmla="*/ 5 h 35"/>
                  <a:gd name="T12" fmla="*/ 38 w 41"/>
                  <a:gd name="T13" fmla="*/ 6 h 35"/>
                  <a:gd name="T14" fmla="*/ 37 w 41"/>
                  <a:gd name="T15" fmla="*/ 8 h 35"/>
                  <a:gd name="T16" fmla="*/ 34 w 41"/>
                  <a:gd name="T17" fmla="*/ 10 h 35"/>
                  <a:gd name="T18" fmla="*/ 31 w 41"/>
                  <a:gd name="T19" fmla="*/ 11 h 35"/>
                  <a:gd name="T20" fmla="*/ 29 w 41"/>
                  <a:gd name="T21" fmla="*/ 13 h 35"/>
                  <a:gd name="T22" fmla="*/ 26 w 41"/>
                  <a:gd name="T23" fmla="*/ 14 h 35"/>
                  <a:gd name="T24" fmla="*/ 24 w 41"/>
                  <a:gd name="T25" fmla="*/ 15 h 35"/>
                  <a:gd name="T26" fmla="*/ 21 w 41"/>
                  <a:gd name="T27" fmla="*/ 17 h 35"/>
                  <a:gd name="T28" fmla="*/ 18 w 41"/>
                  <a:gd name="T29" fmla="*/ 19 h 35"/>
                  <a:gd name="T30" fmla="*/ 17 w 41"/>
                  <a:gd name="T31" fmla="*/ 22 h 35"/>
                  <a:gd name="T32" fmla="*/ 17 w 41"/>
                  <a:gd name="T33" fmla="*/ 25 h 35"/>
                  <a:gd name="T34" fmla="*/ 16 w 41"/>
                  <a:gd name="T35" fmla="*/ 27 h 35"/>
                  <a:gd name="T36" fmla="*/ 16 w 41"/>
                  <a:gd name="T37" fmla="*/ 30 h 35"/>
                  <a:gd name="T38" fmla="*/ 16 w 41"/>
                  <a:gd name="T39" fmla="*/ 31 h 35"/>
                  <a:gd name="T40" fmla="*/ 16 w 41"/>
                  <a:gd name="T41" fmla="*/ 32 h 35"/>
                  <a:gd name="T42" fmla="*/ 16 w 41"/>
                  <a:gd name="T43" fmla="*/ 34 h 35"/>
                  <a:gd name="T44" fmla="*/ 15 w 41"/>
                  <a:gd name="T45" fmla="*/ 35 h 35"/>
                  <a:gd name="T46" fmla="*/ 15 w 41"/>
                  <a:gd name="T47" fmla="*/ 35 h 35"/>
                  <a:gd name="T48" fmla="*/ 13 w 41"/>
                  <a:gd name="T49" fmla="*/ 34 h 35"/>
                  <a:gd name="T50" fmla="*/ 13 w 41"/>
                  <a:gd name="T51" fmla="*/ 32 h 35"/>
                  <a:gd name="T52" fmla="*/ 13 w 41"/>
                  <a:gd name="T53" fmla="*/ 31 h 35"/>
                  <a:gd name="T54" fmla="*/ 12 w 41"/>
                  <a:gd name="T55" fmla="*/ 30 h 35"/>
                  <a:gd name="T56" fmla="*/ 11 w 41"/>
                  <a:gd name="T57" fmla="*/ 26 h 35"/>
                  <a:gd name="T58" fmla="*/ 9 w 41"/>
                  <a:gd name="T59" fmla="*/ 22 h 35"/>
                  <a:gd name="T60" fmla="*/ 7 w 41"/>
                  <a:gd name="T61" fmla="*/ 19 h 35"/>
                  <a:gd name="T62" fmla="*/ 5 w 41"/>
                  <a:gd name="T63" fmla="*/ 17 h 35"/>
                  <a:gd name="T64" fmla="*/ 3 w 41"/>
                  <a:gd name="T65" fmla="*/ 14 h 35"/>
                  <a:gd name="T66" fmla="*/ 0 w 41"/>
                  <a:gd name="T67" fmla="*/ 11 h 35"/>
                  <a:gd name="T68" fmla="*/ 1 w 41"/>
                  <a:gd name="T69" fmla="*/ 11 h 35"/>
                  <a:gd name="T70" fmla="*/ 3 w 41"/>
                  <a:gd name="T71" fmla="*/ 13 h 35"/>
                  <a:gd name="T72" fmla="*/ 5 w 41"/>
                  <a:gd name="T73" fmla="*/ 13 h 35"/>
                  <a:gd name="T74" fmla="*/ 8 w 41"/>
                  <a:gd name="T75" fmla="*/ 11 h 35"/>
                  <a:gd name="T76" fmla="*/ 11 w 41"/>
                  <a:gd name="T77" fmla="*/ 11 h 35"/>
                  <a:gd name="T78" fmla="*/ 13 w 41"/>
                  <a:gd name="T79" fmla="*/ 10 h 35"/>
                  <a:gd name="T80" fmla="*/ 16 w 41"/>
                  <a:gd name="T81" fmla="*/ 8 h 35"/>
                  <a:gd name="T82" fmla="*/ 18 w 41"/>
                  <a:gd name="T83" fmla="*/ 8 h 35"/>
                  <a:gd name="T84" fmla="*/ 21 w 41"/>
                  <a:gd name="T85" fmla="*/ 6 h 35"/>
                  <a:gd name="T86" fmla="*/ 22 w 41"/>
                  <a:gd name="T87" fmla="*/ 6 h 35"/>
                  <a:gd name="T88" fmla="*/ 25 w 41"/>
                  <a:gd name="T89" fmla="*/ 5 h 35"/>
                  <a:gd name="T90" fmla="*/ 26 w 41"/>
                  <a:gd name="T91" fmla="*/ 2 h 35"/>
                  <a:gd name="T92" fmla="*/ 29 w 41"/>
                  <a:gd name="T93" fmla="*/ 1 h 35"/>
                  <a:gd name="T94" fmla="*/ 31 w 41"/>
                  <a:gd name="T95" fmla="*/ 0 h 35"/>
                  <a:gd name="T96" fmla="*/ 34 w 41"/>
                  <a:gd name="T9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5">
                    <a:moveTo>
                      <a:pt x="34" y="0"/>
                    </a:moveTo>
                    <a:lnTo>
                      <a:pt x="37" y="1"/>
                    </a:lnTo>
                    <a:lnTo>
                      <a:pt x="39" y="1"/>
                    </a:lnTo>
                    <a:lnTo>
                      <a:pt x="39" y="2"/>
                    </a:lnTo>
                    <a:lnTo>
                      <a:pt x="41" y="4"/>
                    </a:lnTo>
                    <a:lnTo>
                      <a:pt x="39" y="5"/>
                    </a:lnTo>
                    <a:lnTo>
                      <a:pt x="38" y="6"/>
                    </a:lnTo>
                    <a:lnTo>
                      <a:pt x="37" y="8"/>
                    </a:lnTo>
                    <a:lnTo>
                      <a:pt x="34" y="10"/>
                    </a:lnTo>
                    <a:lnTo>
                      <a:pt x="31" y="11"/>
                    </a:lnTo>
                    <a:lnTo>
                      <a:pt x="29" y="13"/>
                    </a:lnTo>
                    <a:lnTo>
                      <a:pt x="26" y="14"/>
                    </a:lnTo>
                    <a:lnTo>
                      <a:pt x="24" y="15"/>
                    </a:lnTo>
                    <a:lnTo>
                      <a:pt x="21" y="17"/>
                    </a:lnTo>
                    <a:lnTo>
                      <a:pt x="18" y="19"/>
                    </a:lnTo>
                    <a:lnTo>
                      <a:pt x="17" y="22"/>
                    </a:lnTo>
                    <a:lnTo>
                      <a:pt x="17" y="25"/>
                    </a:lnTo>
                    <a:lnTo>
                      <a:pt x="16" y="27"/>
                    </a:lnTo>
                    <a:lnTo>
                      <a:pt x="16" y="30"/>
                    </a:lnTo>
                    <a:lnTo>
                      <a:pt x="16" y="31"/>
                    </a:lnTo>
                    <a:lnTo>
                      <a:pt x="16" y="32"/>
                    </a:lnTo>
                    <a:lnTo>
                      <a:pt x="16" y="34"/>
                    </a:lnTo>
                    <a:lnTo>
                      <a:pt x="15" y="35"/>
                    </a:lnTo>
                    <a:lnTo>
                      <a:pt x="15" y="35"/>
                    </a:lnTo>
                    <a:lnTo>
                      <a:pt x="13" y="34"/>
                    </a:lnTo>
                    <a:lnTo>
                      <a:pt x="13" y="32"/>
                    </a:lnTo>
                    <a:lnTo>
                      <a:pt x="13" y="31"/>
                    </a:lnTo>
                    <a:lnTo>
                      <a:pt x="12" y="30"/>
                    </a:lnTo>
                    <a:lnTo>
                      <a:pt x="11" y="26"/>
                    </a:lnTo>
                    <a:lnTo>
                      <a:pt x="9" y="22"/>
                    </a:lnTo>
                    <a:lnTo>
                      <a:pt x="7" y="19"/>
                    </a:lnTo>
                    <a:lnTo>
                      <a:pt x="5" y="17"/>
                    </a:lnTo>
                    <a:lnTo>
                      <a:pt x="3" y="14"/>
                    </a:lnTo>
                    <a:lnTo>
                      <a:pt x="0" y="11"/>
                    </a:lnTo>
                    <a:lnTo>
                      <a:pt x="1" y="11"/>
                    </a:lnTo>
                    <a:lnTo>
                      <a:pt x="3" y="13"/>
                    </a:lnTo>
                    <a:lnTo>
                      <a:pt x="5" y="13"/>
                    </a:lnTo>
                    <a:lnTo>
                      <a:pt x="8" y="11"/>
                    </a:lnTo>
                    <a:lnTo>
                      <a:pt x="11" y="11"/>
                    </a:lnTo>
                    <a:lnTo>
                      <a:pt x="13" y="10"/>
                    </a:lnTo>
                    <a:lnTo>
                      <a:pt x="16" y="8"/>
                    </a:lnTo>
                    <a:lnTo>
                      <a:pt x="18" y="8"/>
                    </a:lnTo>
                    <a:lnTo>
                      <a:pt x="21" y="6"/>
                    </a:lnTo>
                    <a:lnTo>
                      <a:pt x="22" y="6"/>
                    </a:lnTo>
                    <a:lnTo>
                      <a:pt x="25" y="5"/>
                    </a:lnTo>
                    <a:lnTo>
                      <a:pt x="26" y="2"/>
                    </a:lnTo>
                    <a:lnTo>
                      <a:pt x="29" y="1"/>
                    </a:lnTo>
                    <a:lnTo>
                      <a:pt x="31"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9" name="Freeform 12">
                <a:extLst>
                  <a:ext uri="{FF2B5EF4-FFF2-40B4-BE49-F238E27FC236}">
                    <a16:creationId xmlns:a16="http://schemas.microsoft.com/office/drawing/2014/main" id="{B5D43CBA-9D95-8447-8500-061F8C29834E}"/>
                  </a:ext>
                </a:extLst>
              </p:cNvPr>
              <p:cNvSpPr>
                <a:spLocks noEditPoints="1"/>
              </p:cNvSpPr>
              <p:nvPr userDrawn="1"/>
            </p:nvSpPr>
            <p:spPr bwMode="auto">
              <a:xfrm>
                <a:off x="10350477" y="742558"/>
                <a:ext cx="28685" cy="36881"/>
              </a:xfrm>
              <a:custGeom>
                <a:avLst/>
                <a:gdLst>
                  <a:gd name="T0" fmla="*/ 27 w 55"/>
                  <a:gd name="T1" fmla="*/ 35 h 72"/>
                  <a:gd name="T2" fmla="*/ 23 w 55"/>
                  <a:gd name="T3" fmla="*/ 36 h 72"/>
                  <a:gd name="T4" fmla="*/ 19 w 55"/>
                  <a:gd name="T5" fmla="*/ 39 h 72"/>
                  <a:gd name="T6" fmla="*/ 17 w 55"/>
                  <a:gd name="T7" fmla="*/ 42 h 72"/>
                  <a:gd name="T8" fmla="*/ 17 w 55"/>
                  <a:gd name="T9" fmla="*/ 46 h 72"/>
                  <a:gd name="T10" fmla="*/ 18 w 55"/>
                  <a:gd name="T11" fmla="*/ 51 h 72"/>
                  <a:gd name="T12" fmla="*/ 19 w 55"/>
                  <a:gd name="T13" fmla="*/ 53 h 72"/>
                  <a:gd name="T14" fmla="*/ 23 w 55"/>
                  <a:gd name="T15" fmla="*/ 56 h 72"/>
                  <a:gd name="T16" fmla="*/ 27 w 55"/>
                  <a:gd name="T17" fmla="*/ 57 h 72"/>
                  <a:gd name="T18" fmla="*/ 31 w 55"/>
                  <a:gd name="T19" fmla="*/ 56 h 72"/>
                  <a:gd name="T20" fmla="*/ 35 w 55"/>
                  <a:gd name="T21" fmla="*/ 53 h 72"/>
                  <a:gd name="T22" fmla="*/ 36 w 55"/>
                  <a:gd name="T23" fmla="*/ 51 h 72"/>
                  <a:gd name="T24" fmla="*/ 38 w 55"/>
                  <a:gd name="T25" fmla="*/ 48 h 72"/>
                  <a:gd name="T26" fmla="*/ 38 w 55"/>
                  <a:gd name="T27" fmla="*/ 46 h 72"/>
                  <a:gd name="T28" fmla="*/ 36 w 55"/>
                  <a:gd name="T29" fmla="*/ 42 h 72"/>
                  <a:gd name="T30" fmla="*/ 35 w 55"/>
                  <a:gd name="T31" fmla="*/ 38 h 72"/>
                  <a:gd name="T32" fmla="*/ 31 w 55"/>
                  <a:gd name="T33" fmla="*/ 36 h 72"/>
                  <a:gd name="T34" fmla="*/ 27 w 55"/>
                  <a:gd name="T35" fmla="*/ 35 h 72"/>
                  <a:gd name="T36" fmla="*/ 25 w 55"/>
                  <a:gd name="T37" fmla="*/ 0 h 72"/>
                  <a:gd name="T38" fmla="*/ 17 w 55"/>
                  <a:gd name="T39" fmla="*/ 27 h 72"/>
                  <a:gd name="T40" fmla="*/ 21 w 55"/>
                  <a:gd name="T41" fmla="*/ 25 h 72"/>
                  <a:gd name="T42" fmla="*/ 25 w 55"/>
                  <a:gd name="T43" fmla="*/ 22 h 72"/>
                  <a:gd name="T44" fmla="*/ 36 w 55"/>
                  <a:gd name="T45" fmla="*/ 21 h 72"/>
                  <a:gd name="T46" fmla="*/ 45 w 55"/>
                  <a:gd name="T47" fmla="*/ 25 h 72"/>
                  <a:gd name="T48" fmla="*/ 53 w 55"/>
                  <a:gd name="T49" fmla="*/ 34 h 72"/>
                  <a:gd name="T50" fmla="*/ 55 w 55"/>
                  <a:gd name="T51" fmla="*/ 44 h 72"/>
                  <a:gd name="T52" fmla="*/ 52 w 55"/>
                  <a:gd name="T53" fmla="*/ 55 h 72"/>
                  <a:gd name="T54" fmla="*/ 47 w 55"/>
                  <a:gd name="T55" fmla="*/ 63 h 72"/>
                  <a:gd name="T56" fmla="*/ 38 w 55"/>
                  <a:gd name="T57" fmla="*/ 68 h 72"/>
                  <a:gd name="T58" fmla="*/ 32 w 55"/>
                  <a:gd name="T59" fmla="*/ 69 h 72"/>
                  <a:gd name="T60" fmla="*/ 27 w 55"/>
                  <a:gd name="T61" fmla="*/ 70 h 72"/>
                  <a:gd name="T62" fmla="*/ 23 w 55"/>
                  <a:gd name="T63" fmla="*/ 72 h 72"/>
                  <a:gd name="T64" fmla="*/ 18 w 55"/>
                  <a:gd name="T65" fmla="*/ 70 h 72"/>
                  <a:gd name="T66" fmla="*/ 13 w 55"/>
                  <a:gd name="T67" fmla="*/ 69 h 72"/>
                  <a:gd name="T68" fmla="*/ 9 w 55"/>
                  <a:gd name="T69" fmla="*/ 65 h 72"/>
                  <a:gd name="T70" fmla="*/ 5 w 55"/>
                  <a:gd name="T71" fmla="*/ 63 h 72"/>
                  <a:gd name="T72" fmla="*/ 2 w 55"/>
                  <a:gd name="T73" fmla="*/ 57 h 72"/>
                  <a:gd name="T74" fmla="*/ 0 w 55"/>
                  <a:gd name="T75" fmla="*/ 44 h 72"/>
                  <a:gd name="T76" fmla="*/ 1 w 55"/>
                  <a:gd name="T77" fmla="*/ 30 h 72"/>
                  <a:gd name="T78" fmla="*/ 8 w 55"/>
                  <a:gd name="T79" fmla="*/ 8 h 72"/>
                  <a:gd name="T80" fmla="*/ 25 w 55"/>
                  <a:gd name="T8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72">
                    <a:moveTo>
                      <a:pt x="27" y="35"/>
                    </a:moveTo>
                    <a:lnTo>
                      <a:pt x="23" y="36"/>
                    </a:lnTo>
                    <a:lnTo>
                      <a:pt x="19" y="39"/>
                    </a:lnTo>
                    <a:lnTo>
                      <a:pt x="17" y="42"/>
                    </a:lnTo>
                    <a:lnTo>
                      <a:pt x="17" y="46"/>
                    </a:lnTo>
                    <a:lnTo>
                      <a:pt x="18" y="51"/>
                    </a:lnTo>
                    <a:lnTo>
                      <a:pt x="19" y="53"/>
                    </a:lnTo>
                    <a:lnTo>
                      <a:pt x="23" y="56"/>
                    </a:lnTo>
                    <a:lnTo>
                      <a:pt x="27" y="57"/>
                    </a:lnTo>
                    <a:lnTo>
                      <a:pt x="31" y="56"/>
                    </a:lnTo>
                    <a:lnTo>
                      <a:pt x="35" y="53"/>
                    </a:lnTo>
                    <a:lnTo>
                      <a:pt x="36" y="51"/>
                    </a:lnTo>
                    <a:lnTo>
                      <a:pt x="38" y="48"/>
                    </a:lnTo>
                    <a:lnTo>
                      <a:pt x="38" y="46"/>
                    </a:lnTo>
                    <a:lnTo>
                      <a:pt x="36" y="42"/>
                    </a:lnTo>
                    <a:lnTo>
                      <a:pt x="35" y="38"/>
                    </a:lnTo>
                    <a:lnTo>
                      <a:pt x="31" y="36"/>
                    </a:lnTo>
                    <a:lnTo>
                      <a:pt x="27" y="35"/>
                    </a:lnTo>
                    <a:close/>
                    <a:moveTo>
                      <a:pt x="25" y="0"/>
                    </a:moveTo>
                    <a:lnTo>
                      <a:pt x="17" y="27"/>
                    </a:lnTo>
                    <a:lnTo>
                      <a:pt x="21" y="25"/>
                    </a:lnTo>
                    <a:lnTo>
                      <a:pt x="25" y="22"/>
                    </a:lnTo>
                    <a:lnTo>
                      <a:pt x="36" y="21"/>
                    </a:lnTo>
                    <a:lnTo>
                      <a:pt x="45" y="25"/>
                    </a:lnTo>
                    <a:lnTo>
                      <a:pt x="53" y="34"/>
                    </a:lnTo>
                    <a:lnTo>
                      <a:pt x="55" y="44"/>
                    </a:lnTo>
                    <a:lnTo>
                      <a:pt x="52" y="55"/>
                    </a:lnTo>
                    <a:lnTo>
                      <a:pt x="47" y="63"/>
                    </a:lnTo>
                    <a:lnTo>
                      <a:pt x="38" y="68"/>
                    </a:lnTo>
                    <a:lnTo>
                      <a:pt x="32" y="69"/>
                    </a:lnTo>
                    <a:lnTo>
                      <a:pt x="27" y="70"/>
                    </a:lnTo>
                    <a:lnTo>
                      <a:pt x="23" y="72"/>
                    </a:lnTo>
                    <a:lnTo>
                      <a:pt x="18" y="70"/>
                    </a:lnTo>
                    <a:lnTo>
                      <a:pt x="13" y="69"/>
                    </a:lnTo>
                    <a:lnTo>
                      <a:pt x="9" y="65"/>
                    </a:lnTo>
                    <a:lnTo>
                      <a:pt x="5" y="63"/>
                    </a:lnTo>
                    <a:lnTo>
                      <a:pt x="2" y="57"/>
                    </a:lnTo>
                    <a:lnTo>
                      <a:pt x="0" y="44"/>
                    </a:lnTo>
                    <a:lnTo>
                      <a:pt x="1" y="30"/>
                    </a:lnTo>
                    <a:lnTo>
                      <a:pt x="8" y="8"/>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0" name="Freeform 13">
                <a:extLst>
                  <a:ext uri="{FF2B5EF4-FFF2-40B4-BE49-F238E27FC236}">
                    <a16:creationId xmlns:a16="http://schemas.microsoft.com/office/drawing/2014/main" id="{4285E509-3AD5-6149-B8E3-943B2DD27CE5}"/>
                  </a:ext>
                </a:extLst>
              </p:cNvPr>
              <p:cNvSpPr>
                <a:spLocks/>
              </p:cNvSpPr>
              <p:nvPr userDrawn="1"/>
            </p:nvSpPr>
            <p:spPr bwMode="auto">
              <a:xfrm>
                <a:off x="10309499" y="554055"/>
                <a:ext cx="23563" cy="27661"/>
              </a:xfrm>
              <a:custGeom>
                <a:avLst/>
                <a:gdLst>
                  <a:gd name="T0" fmla="*/ 44 w 47"/>
                  <a:gd name="T1" fmla="*/ 1 h 53"/>
                  <a:gd name="T2" fmla="*/ 47 w 47"/>
                  <a:gd name="T3" fmla="*/ 4 h 53"/>
                  <a:gd name="T4" fmla="*/ 47 w 47"/>
                  <a:gd name="T5" fmla="*/ 8 h 53"/>
                  <a:gd name="T6" fmla="*/ 43 w 47"/>
                  <a:gd name="T7" fmla="*/ 9 h 53"/>
                  <a:gd name="T8" fmla="*/ 40 w 47"/>
                  <a:gd name="T9" fmla="*/ 12 h 53"/>
                  <a:gd name="T10" fmla="*/ 34 w 47"/>
                  <a:gd name="T11" fmla="*/ 18 h 53"/>
                  <a:gd name="T12" fmla="*/ 29 w 47"/>
                  <a:gd name="T13" fmla="*/ 26 h 53"/>
                  <a:gd name="T14" fmla="*/ 25 w 47"/>
                  <a:gd name="T15" fmla="*/ 34 h 53"/>
                  <a:gd name="T16" fmla="*/ 19 w 47"/>
                  <a:gd name="T17" fmla="*/ 40 h 53"/>
                  <a:gd name="T18" fmla="*/ 16 w 47"/>
                  <a:gd name="T19" fmla="*/ 46 h 53"/>
                  <a:gd name="T20" fmla="*/ 16 w 47"/>
                  <a:gd name="T21" fmla="*/ 49 h 53"/>
                  <a:gd name="T22" fmla="*/ 16 w 47"/>
                  <a:gd name="T23" fmla="*/ 52 h 53"/>
                  <a:gd name="T24" fmla="*/ 12 w 47"/>
                  <a:gd name="T25" fmla="*/ 52 h 53"/>
                  <a:gd name="T26" fmla="*/ 10 w 47"/>
                  <a:gd name="T27" fmla="*/ 49 h 53"/>
                  <a:gd name="T28" fmla="*/ 10 w 47"/>
                  <a:gd name="T29" fmla="*/ 46 h 53"/>
                  <a:gd name="T30" fmla="*/ 13 w 47"/>
                  <a:gd name="T31" fmla="*/ 40 h 53"/>
                  <a:gd name="T32" fmla="*/ 16 w 47"/>
                  <a:gd name="T33" fmla="*/ 35 h 53"/>
                  <a:gd name="T34" fmla="*/ 18 w 47"/>
                  <a:gd name="T35" fmla="*/ 30 h 53"/>
                  <a:gd name="T36" fmla="*/ 21 w 47"/>
                  <a:gd name="T37" fmla="*/ 25 h 53"/>
                  <a:gd name="T38" fmla="*/ 21 w 47"/>
                  <a:gd name="T39" fmla="*/ 19 h 53"/>
                  <a:gd name="T40" fmla="*/ 17 w 47"/>
                  <a:gd name="T41" fmla="*/ 14 h 53"/>
                  <a:gd name="T42" fmla="*/ 10 w 47"/>
                  <a:gd name="T43" fmla="*/ 12 h 53"/>
                  <a:gd name="T44" fmla="*/ 6 w 47"/>
                  <a:gd name="T45" fmla="*/ 12 h 53"/>
                  <a:gd name="T46" fmla="*/ 2 w 47"/>
                  <a:gd name="T47" fmla="*/ 12 h 53"/>
                  <a:gd name="T48" fmla="*/ 0 w 47"/>
                  <a:gd name="T49" fmla="*/ 12 h 53"/>
                  <a:gd name="T50" fmla="*/ 2 w 47"/>
                  <a:gd name="T51" fmla="*/ 9 h 53"/>
                  <a:gd name="T52" fmla="*/ 9 w 47"/>
                  <a:gd name="T53" fmla="*/ 5 h 53"/>
                  <a:gd name="T54" fmla="*/ 12 w 47"/>
                  <a:gd name="T55" fmla="*/ 2 h 53"/>
                  <a:gd name="T56" fmla="*/ 14 w 47"/>
                  <a:gd name="T57" fmla="*/ 1 h 53"/>
                  <a:gd name="T58" fmla="*/ 17 w 47"/>
                  <a:gd name="T59" fmla="*/ 2 h 53"/>
                  <a:gd name="T60" fmla="*/ 19 w 47"/>
                  <a:gd name="T61" fmla="*/ 5 h 53"/>
                  <a:gd name="T62" fmla="*/ 25 w 47"/>
                  <a:gd name="T63" fmla="*/ 8 h 53"/>
                  <a:gd name="T64" fmla="*/ 31 w 47"/>
                  <a:gd name="T65" fmla="*/ 8 h 53"/>
                  <a:gd name="T66" fmla="*/ 35 w 47"/>
                  <a:gd name="T67" fmla="*/ 5 h 53"/>
                  <a:gd name="T68" fmla="*/ 39 w 47"/>
                  <a:gd name="T69" fmla="*/ 2 h 53"/>
                  <a:gd name="T70" fmla="*/ 43 w 47"/>
                  <a:gd name="T7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 h="53">
                    <a:moveTo>
                      <a:pt x="43" y="0"/>
                    </a:moveTo>
                    <a:lnTo>
                      <a:pt x="44" y="1"/>
                    </a:lnTo>
                    <a:lnTo>
                      <a:pt x="47" y="2"/>
                    </a:lnTo>
                    <a:lnTo>
                      <a:pt x="47" y="4"/>
                    </a:lnTo>
                    <a:lnTo>
                      <a:pt x="47" y="6"/>
                    </a:lnTo>
                    <a:lnTo>
                      <a:pt x="47" y="8"/>
                    </a:lnTo>
                    <a:lnTo>
                      <a:pt x="46" y="9"/>
                    </a:lnTo>
                    <a:lnTo>
                      <a:pt x="43" y="9"/>
                    </a:lnTo>
                    <a:lnTo>
                      <a:pt x="42" y="10"/>
                    </a:lnTo>
                    <a:lnTo>
                      <a:pt x="40" y="12"/>
                    </a:lnTo>
                    <a:lnTo>
                      <a:pt x="36" y="14"/>
                    </a:lnTo>
                    <a:lnTo>
                      <a:pt x="34" y="18"/>
                    </a:lnTo>
                    <a:lnTo>
                      <a:pt x="31" y="22"/>
                    </a:lnTo>
                    <a:lnTo>
                      <a:pt x="29" y="26"/>
                    </a:lnTo>
                    <a:lnTo>
                      <a:pt x="26" y="30"/>
                    </a:lnTo>
                    <a:lnTo>
                      <a:pt x="25" y="34"/>
                    </a:lnTo>
                    <a:lnTo>
                      <a:pt x="22" y="38"/>
                    </a:lnTo>
                    <a:lnTo>
                      <a:pt x="19" y="40"/>
                    </a:lnTo>
                    <a:lnTo>
                      <a:pt x="18" y="43"/>
                    </a:lnTo>
                    <a:lnTo>
                      <a:pt x="16" y="46"/>
                    </a:lnTo>
                    <a:lnTo>
                      <a:pt x="16" y="48"/>
                    </a:lnTo>
                    <a:lnTo>
                      <a:pt x="16" y="49"/>
                    </a:lnTo>
                    <a:lnTo>
                      <a:pt x="16" y="52"/>
                    </a:lnTo>
                    <a:lnTo>
                      <a:pt x="16" y="52"/>
                    </a:lnTo>
                    <a:lnTo>
                      <a:pt x="14" y="53"/>
                    </a:lnTo>
                    <a:lnTo>
                      <a:pt x="12" y="52"/>
                    </a:lnTo>
                    <a:lnTo>
                      <a:pt x="10" y="51"/>
                    </a:lnTo>
                    <a:lnTo>
                      <a:pt x="10" y="49"/>
                    </a:lnTo>
                    <a:lnTo>
                      <a:pt x="10" y="47"/>
                    </a:lnTo>
                    <a:lnTo>
                      <a:pt x="10" y="46"/>
                    </a:lnTo>
                    <a:lnTo>
                      <a:pt x="12" y="43"/>
                    </a:lnTo>
                    <a:lnTo>
                      <a:pt x="13" y="40"/>
                    </a:lnTo>
                    <a:lnTo>
                      <a:pt x="14" y="38"/>
                    </a:lnTo>
                    <a:lnTo>
                      <a:pt x="16" y="35"/>
                    </a:lnTo>
                    <a:lnTo>
                      <a:pt x="17" y="32"/>
                    </a:lnTo>
                    <a:lnTo>
                      <a:pt x="18" y="30"/>
                    </a:lnTo>
                    <a:lnTo>
                      <a:pt x="21" y="27"/>
                    </a:lnTo>
                    <a:lnTo>
                      <a:pt x="21" y="25"/>
                    </a:lnTo>
                    <a:lnTo>
                      <a:pt x="22" y="22"/>
                    </a:lnTo>
                    <a:lnTo>
                      <a:pt x="21" y="19"/>
                    </a:lnTo>
                    <a:lnTo>
                      <a:pt x="18" y="17"/>
                    </a:lnTo>
                    <a:lnTo>
                      <a:pt x="17" y="14"/>
                    </a:lnTo>
                    <a:lnTo>
                      <a:pt x="14" y="13"/>
                    </a:lnTo>
                    <a:lnTo>
                      <a:pt x="10" y="12"/>
                    </a:lnTo>
                    <a:lnTo>
                      <a:pt x="9" y="12"/>
                    </a:lnTo>
                    <a:lnTo>
                      <a:pt x="6" y="12"/>
                    </a:lnTo>
                    <a:lnTo>
                      <a:pt x="4" y="12"/>
                    </a:lnTo>
                    <a:lnTo>
                      <a:pt x="2" y="12"/>
                    </a:lnTo>
                    <a:lnTo>
                      <a:pt x="0" y="12"/>
                    </a:lnTo>
                    <a:lnTo>
                      <a:pt x="0" y="12"/>
                    </a:lnTo>
                    <a:lnTo>
                      <a:pt x="0" y="10"/>
                    </a:lnTo>
                    <a:lnTo>
                      <a:pt x="2" y="9"/>
                    </a:lnTo>
                    <a:lnTo>
                      <a:pt x="5" y="8"/>
                    </a:lnTo>
                    <a:lnTo>
                      <a:pt x="9" y="5"/>
                    </a:lnTo>
                    <a:lnTo>
                      <a:pt x="10" y="4"/>
                    </a:lnTo>
                    <a:lnTo>
                      <a:pt x="12" y="2"/>
                    </a:lnTo>
                    <a:lnTo>
                      <a:pt x="13" y="1"/>
                    </a:lnTo>
                    <a:lnTo>
                      <a:pt x="14" y="1"/>
                    </a:lnTo>
                    <a:lnTo>
                      <a:pt x="16" y="1"/>
                    </a:lnTo>
                    <a:lnTo>
                      <a:pt x="17" y="2"/>
                    </a:lnTo>
                    <a:lnTo>
                      <a:pt x="17" y="4"/>
                    </a:lnTo>
                    <a:lnTo>
                      <a:pt x="19" y="5"/>
                    </a:lnTo>
                    <a:lnTo>
                      <a:pt x="22" y="6"/>
                    </a:lnTo>
                    <a:lnTo>
                      <a:pt x="25" y="8"/>
                    </a:lnTo>
                    <a:lnTo>
                      <a:pt x="27" y="8"/>
                    </a:lnTo>
                    <a:lnTo>
                      <a:pt x="31" y="8"/>
                    </a:lnTo>
                    <a:lnTo>
                      <a:pt x="34" y="6"/>
                    </a:lnTo>
                    <a:lnTo>
                      <a:pt x="35" y="5"/>
                    </a:lnTo>
                    <a:lnTo>
                      <a:pt x="38" y="4"/>
                    </a:lnTo>
                    <a:lnTo>
                      <a:pt x="39" y="2"/>
                    </a:lnTo>
                    <a:lnTo>
                      <a:pt x="42"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 name="Freeform 14">
                <a:extLst>
                  <a:ext uri="{FF2B5EF4-FFF2-40B4-BE49-F238E27FC236}">
                    <a16:creationId xmlns:a16="http://schemas.microsoft.com/office/drawing/2014/main" id="{DD23D015-4F0A-3943-B669-236B2C93189A}"/>
                  </a:ext>
                </a:extLst>
              </p:cNvPr>
              <p:cNvSpPr>
                <a:spLocks/>
              </p:cNvSpPr>
              <p:nvPr userDrawn="1"/>
            </p:nvSpPr>
            <p:spPr bwMode="auto">
              <a:xfrm>
                <a:off x="10249055" y="534590"/>
                <a:ext cx="35857" cy="29710"/>
              </a:xfrm>
              <a:custGeom>
                <a:avLst/>
                <a:gdLst>
                  <a:gd name="T0" fmla="*/ 59 w 71"/>
                  <a:gd name="T1" fmla="*/ 1 h 58"/>
                  <a:gd name="T2" fmla="*/ 61 w 71"/>
                  <a:gd name="T3" fmla="*/ 2 h 58"/>
                  <a:gd name="T4" fmla="*/ 67 w 71"/>
                  <a:gd name="T5" fmla="*/ 4 h 58"/>
                  <a:gd name="T6" fmla="*/ 69 w 71"/>
                  <a:gd name="T7" fmla="*/ 4 h 58"/>
                  <a:gd name="T8" fmla="*/ 71 w 71"/>
                  <a:gd name="T9" fmla="*/ 6 h 58"/>
                  <a:gd name="T10" fmla="*/ 69 w 71"/>
                  <a:gd name="T11" fmla="*/ 9 h 58"/>
                  <a:gd name="T12" fmla="*/ 65 w 71"/>
                  <a:gd name="T13" fmla="*/ 11 h 58"/>
                  <a:gd name="T14" fmla="*/ 61 w 71"/>
                  <a:gd name="T15" fmla="*/ 14 h 58"/>
                  <a:gd name="T16" fmla="*/ 59 w 71"/>
                  <a:gd name="T17" fmla="*/ 18 h 58"/>
                  <a:gd name="T18" fmla="*/ 56 w 71"/>
                  <a:gd name="T19" fmla="*/ 23 h 58"/>
                  <a:gd name="T20" fmla="*/ 54 w 71"/>
                  <a:gd name="T21" fmla="*/ 26 h 58"/>
                  <a:gd name="T22" fmla="*/ 48 w 71"/>
                  <a:gd name="T23" fmla="*/ 26 h 58"/>
                  <a:gd name="T24" fmla="*/ 46 w 71"/>
                  <a:gd name="T25" fmla="*/ 23 h 58"/>
                  <a:gd name="T26" fmla="*/ 46 w 71"/>
                  <a:gd name="T27" fmla="*/ 19 h 58"/>
                  <a:gd name="T28" fmla="*/ 43 w 71"/>
                  <a:gd name="T29" fmla="*/ 17 h 58"/>
                  <a:gd name="T30" fmla="*/ 41 w 71"/>
                  <a:gd name="T31" fmla="*/ 17 h 58"/>
                  <a:gd name="T32" fmla="*/ 37 w 71"/>
                  <a:gd name="T33" fmla="*/ 21 h 58"/>
                  <a:gd name="T34" fmla="*/ 35 w 71"/>
                  <a:gd name="T35" fmla="*/ 26 h 58"/>
                  <a:gd name="T36" fmla="*/ 37 w 71"/>
                  <a:gd name="T37" fmla="*/ 31 h 58"/>
                  <a:gd name="T38" fmla="*/ 38 w 71"/>
                  <a:gd name="T39" fmla="*/ 34 h 58"/>
                  <a:gd name="T40" fmla="*/ 41 w 71"/>
                  <a:gd name="T41" fmla="*/ 38 h 58"/>
                  <a:gd name="T42" fmla="*/ 41 w 71"/>
                  <a:gd name="T43" fmla="*/ 40 h 58"/>
                  <a:gd name="T44" fmla="*/ 38 w 71"/>
                  <a:gd name="T45" fmla="*/ 43 h 58"/>
                  <a:gd name="T46" fmla="*/ 35 w 71"/>
                  <a:gd name="T47" fmla="*/ 41 h 58"/>
                  <a:gd name="T48" fmla="*/ 33 w 71"/>
                  <a:gd name="T49" fmla="*/ 39 h 58"/>
                  <a:gd name="T50" fmla="*/ 30 w 71"/>
                  <a:gd name="T51" fmla="*/ 38 h 58"/>
                  <a:gd name="T52" fmla="*/ 28 w 71"/>
                  <a:gd name="T53" fmla="*/ 38 h 58"/>
                  <a:gd name="T54" fmla="*/ 25 w 71"/>
                  <a:gd name="T55" fmla="*/ 40 h 58"/>
                  <a:gd name="T56" fmla="*/ 24 w 71"/>
                  <a:gd name="T57" fmla="*/ 44 h 58"/>
                  <a:gd name="T58" fmla="*/ 22 w 71"/>
                  <a:gd name="T59" fmla="*/ 51 h 58"/>
                  <a:gd name="T60" fmla="*/ 21 w 71"/>
                  <a:gd name="T61" fmla="*/ 54 h 58"/>
                  <a:gd name="T62" fmla="*/ 17 w 71"/>
                  <a:gd name="T63" fmla="*/ 58 h 58"/>
                  <a:gd name="T64" fmla="*/ 12 w 71"/>
                  <a:gd name="T65" fmla="*/ 57 h 58"/>
                  <a:gd name="T66" fmla="*/ 5 w 71"/>
                  <a:gd name="T67" fmla="*/ 54 h 58"/>
                  <a:gd name="T68" fmla="*/ 1 w 71"/>
                  <a:gd name="T69" fmla="*/ 51 h 58"/>
                  <a:gd name="T70" fmla="*/ 0 w 71"/>
                  <a:gd name="T71" fmla="*/ 45 h 58"/>
                  <a:gd name="T72" fmla="*/ 0 w 71"/>
                  <a:gd name="T73" fmla="*/ 40 h 58"/>
                  <a:gd name="T74" fmla="*/ 0 w 71"/>
                  <a:gd name="T75" fmla="*/ 36 h 58"/>
                  <a:gd name="T76" fmla="*/ 4 w 71"/>
                  <a:gd name="T77" fmla="*/ 34 h 58"/>
                  <a:gd name="T78" fmla="*/ 5 w 71"/>
                  <a:gd name="T79" fmla="*/ 36 h 58"/>
                  <a:gd name="T80" fmla="*/ 8 w 71"/>
                  <a:gd name="T81" fmla="*/ 40 h 58"/>
                  <a:gd name="T82" fmla="*/ 11 w 71"/>
                  <a:gd name="T83" fmla="*/ 43 h 58"/>
                  <a:gd name="T84" fmla="*/ 16 w 71"/>
                  <a:gd name="T85" fmla="*/ 41 h 58"/>
                  <a:gd name="T86" fmla="*/ 18 w 71"/>
                  <a:gd name="T87" fmla="*/ 39 h 58"/>
                  <a:gd name="T88" fmla="*/ 22 w 71"/>
                  <a:gd name="T89" fmla="*/ 35 h 58"/>
                  <a:gd name="T90" fmla="*/ 26 w 71"/>
                  <a:gd name="T91" fmla="*/ 31 h 58"/>
                  <a:gd name="T92" fmla="*/ 28 w 71"/>
                  <a:gd name="T93" fmla="*/ 26 h 58"/>
                  <a:gd name="T94" fmla="*/ 29 w 71"/>
                  <a:gd name="T95" fmla="*/ 21 h 58"/>
                  <a:gd name="T96" fmla="*/ 31 w 71"/>
                  <a:gd name="T97" fmla="*/ 15 h 58"/>
                  <a:gd name="T98" fmla="*/ 35 w 71"/>
                  <a:gd name="T99" fmla="*/ 13 h 58"/>
                  <a:gd name="T100" fmla="*/ 42 w 71"/>
                  <a:gd name="T101" fmla="*/ 10 h 58"/>
                  <a:gd name="T102" fmla="*/ 46 w 71"/>
                  <a:gd name="T103" fmla="*/ 7 h 58"/>
                  <a:gd name="T104" fmla="*/ 48 w 71"/>
                  <a:gd name="T105" fmla="*/ 5 h 58"/>
                  <a:gd name="T106" fmla="*/ 52 w 71"/>
                  <a:gd name="T107" fmla="*/ 2 h 58"/>
                  <a:gd name="T108" fmla="*/ 56 w 71"/>
                  <a:gd name="T10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 h="58">
                    <a:moveTo>
                      <a:pt x="56" y="0"/>
                    </a:moveTo>
                    <a:lnTo>
                      <a:pt x="59" y="1"/>
                    </a:lnTo>
                    <a:lnTo>
                      <a:pt x="60" y="2"/>
                    </a:lnTo>
                    <a:lnTo>
                      <a:pt x="61" y="2"/>
                    </a:lnTo>
                    <a:lnTo>
                      <a:pt x="64" y="4"/>
                    </a:lnTo>
                    <a:lnTo>
                      <a:pt x="67" y="4"/>
                    </a:lnTo>
                    <a:lnTo>
                      <a:pt x="68" y="4"/>
                    </a:lnTo>
                    <a:lnTo>
                      <a:pt x="69" y="4"/>
                    </a:lnTo>
                    <a:lnTo>
                      <a:pt x="71" y="5"/>
                    </a:lnTo>
                    <a:lnTo>
                      <a:pt x="71" y="6"/>
                    </a:lnTo>
                    <a:lnTo>
                      <a:pt x="71" y="7"/>
                    </a:lnTo>
                    <a:lnTo>
                      <a:pt x="69" y="9"/>
                    </a:lnTo>
                    <a:lnTo>
                      <a:pt x="67" y="10"/>
                    </a:lnTo>
                    <a:lnTo>
                      <a:pt x="65" y="11"/>
                    </a:lnTo>
                    <a:lnTo>
                      <a:pt x="63" y="13"/>
                    </a:lnTo>
                    <a:lnTo>
                      <a:pt x="61" y="14"/>
                    </a:lnTo>
                    <a:lnTo>
                      <a:pt x="60" y="17"/>
                    </a:lnTo>
                    <a:lnTo>
                      <a:pt x="59" y="18"/>
                    </a:lnTo>
                    <a:lnTo>
                      <a:pt x="58" y="21"/>
                    </a:lnTo>
                    <a:lnTo>
                      <a:pt x="56" y="23"/>
                    </a:lnTo>
                    <a:lnTo>
                      <a:pt x="55" y="24"/>
                    </a:lnTo>
                    <a:lnTo>
                      <a:pt x="54" y="26"/>
                    </a:lnTo>
                    <a:lnTo>
                      <a:pt x="51" y="26"/>
                    </a:lnTo>
                    <a:lnTo>
                      <a:pt x="48" y="26"/>
                    </a:lnTo>
                    <a:lnTo>
                      <a:pt x="47" y="24"/>
                    </a:lnTo>
                    <a:lnTo>
                      <a:pt x="46" y="23"/>
                    </a:lnTo>
                    <a:lnTo>
                      <a:pt x="46" y="21"/>
                    </a:lnTo>
                    <a:lnTo>
                      <a:pt x="46" y="19"/>
                    </a:lnTo>
                    <a:lnTo>
                      <a:pt x="45" y="18"/>
                    </a:lnTo>
                    <a:lnTo>
                      <a:pt x="43" y="17"/>
                    </a:lnTo>
                    <a:lnTo>
                      <a:pt x="42" y="17"/>
                    </a:lnTo>
                    <a:lnTo>
                      <a:pt x="41" y="17"/>
                    </a:lnTo>
                    <a:lnTo>
                      <a:pt x="38" y="19"/>
                    </a:lnTo>
                    <a:lnTo>
                      <a:pt x="37" y="21"/>
                    </a:lnTo>
                    <a:lnTo>
                      <a:pt x="37" y="23"/>
                    </a:lnTo>
                    <a:lnTo>
                      <a:pt x="35" y="26"/>
                    </a:lnTo>
                    <a:lnTo>
                      <a:pt x="35" y="28"/>
                    </a:lnTo>
                    <a:lnTo>
                      <a:pt x="37" y="31"/>
                    </a:lnTo>
                    <a:lnTo>
                      <a:pt x="38" y="32"/>
                    </a:lnTo>
                    <a:lnTo>
                      <a:pt x="38" y="34"/>
                    </a:lnTo>
                    <a:lnTo>
                      <a:pt x="39" y="35"/>
                    </a:lnTo>
                    <a:lnTo>
                      <a:pt x="41" y="38"/>
                    </a:lnTo>
                    <a:lnTo>
                      <a:pt x="41" y="39"/>
                    </a:lnTo>
                    <a:lnTo>
                      <a:pt x="41" y="40"/>
                    </a:lnTo>
                    <a:lnTo>
                      <a:pt x="39" y="41"/>
                    </a:lnTo>
                    <a:lnTo>
                      <a:pt x="38" y="43"/>
                    </a:lnTo>
                    <a:lnTo>
                      <a:pt x="37" y="43"/>
                    </a:lnTo>
                    <a:lnTo>
                      <a:pt x="35" y="41"/>
                    </a:lnTo>
                    <a:lnTo>
                      <a:pt x="34" y="40"/>
                    </a:lnTo>
                    <a:lnTo>
                      <a:pt x="33" y="39"/>
                    </a:lnTo>
                    <a:lnTo>
                      <a:pt x="31" y="39"/>
                    </a:lnTo>
                    <a:lnTo>
                      <a:pt x="30" y="38"/>
                    </a:lnTo>
                    <a:lnTo>
                      <a:pt x="29" y="38"/>
                    </a:lnTo>
                    <a:lnTo>
                      <a:pt x="28" y="38"/>
                    </a:lnTo>
                    <a:lnTo>
                      <a:pt x="26" y="39"/>
                    </a:lnTo>
                    <a:lnTo>
                      <a:pt x="25" y="40"/>
                    </a:lnTo>
                    <a:lnTo>
                      <a:pt x="25" y="41"/>
                    </a:lnTo>
                    <a:lnTo>
                      <a:pt x="24" y="44"/>
                    </a:lnTo>
                    <a:lnTo>
                      <a:pt x="22" y="47"/>
                    </a:lnTo>
                    <a:lnTo>
                      <a:pt x="22" y="51"/>
                    </a:lnTo>
                    <a:lnTo>
                      <a:pt x="21" y="53"/>
                    </a:lnTo>
                    <a:lnTo>
                      <a:pt x="21" y="54"/>
                    </a:lnTo>
                    <a:lnTo>
                      <a:pt x="20" y="57"/>
                    </a:lnTo>
                    <a:lnTo>
                      <a:pt x="17" y="58"/>
                    </a:lnTo>
                    <a:lnTo>
                      <a:pt x="15" y="58"/>
                    </a:lnTo>
                    <a:lnTo>
                      <a:pt x="12" y="57"/>
                    </a:lnTo>
                    <a:lnTo>
                      <a:pt x="9" y="56"/>
                    </a:lnTo>
                    <a:lnTo>
                      <a:pt x="5" y="54"/>
                    </a:lnTo>
                    <a:lnTo>
                      <a:pt x="3" y="53"/>
                    </a:lnTo>
                    <a:lnTo>
                      <a:pt x="1" y="51"/>
                    </a:lnTo>
                    <a:lnTo>
                      <a:pt x="0" y="48"/>
                    </a:lnTo>
                    <a:lnTo>
                      <a:pt x="0" y="45"/>
                    </a:lnTo>
                    <a:lnTo>
                      <a:pt x="0" y="43"/>
                    </a:lnTo>
                    <a:lnTo>
                      <a:pt x="0" y="40"/>
                    </a:lnTo>
                    <a:lnTo>
                      <a:pt x="0" y="38"/>
                    </a:lnTo>
                    <a:lnTo>
                      <a:pt x="0" y="36"/>
                    </a:lnTo>
                    <a:lnTo>
                      <a:pt x="3" y="35"/>
                    </a:lnTo>
                    <a:lnTo>
                      <a:pt x="4" y="34"/>
                    </a:lnTo>
                    <a:lnTo>
                      <a:pt x="5" y="35"/>
                    </a:lnTo>
                    <a:lnTo>
                      <a:pt x="5" y="36"/>
                    </a:lnTo>
                    <a:lnTo>
                      <a:pt x="7" y="38"/>
                    </a:lnTo>
                    <a:lnTo>
                      <a:pt x="8" y="40"/>
                    </a:lnTo>
                    <a:lnTo>
                      <a:pt x="8" y="41"/>
                    </a:lnTo>
                    <a:lnTo>
                      <a:pt x="11" y="43"/>
                    </a:lnTo>
                    <a:lnTo>
                      <a:pt x="13" y="43"/>
                    </a:lnTo>
                    <a:lnTo>
                      <a:pt x="16" y="41"/>
                    </a:lnTo>
                    <a:lnTo>
                      <a:pt x="18" y="40"/>
                    </a:lnTo>
                    <a:lnTo>
                      <a:pt x="18" y="39"/>
                    </a:lnTo>
                    <a:lnTo>
                      <a:pt x="20" y="36"/>
                    </a:lnTo>
                    <a:lnTo>
                      <a:pt x="22" y="35"/>
                    </a:lnTo>
                    <a:lnTo>
                      <a:pt x="24" y="34"/>
                    </a:lnTo>
                    <a:lnTo>
                      <a:pt x="26" y="31"/>
                    </a:lnTo>
                    <a:lnTo>
                      <a:pt x="28" y="28"/>
                    </a:lnTo>
                    <a:lnTo>
                      <a:pt x="28" y="26"/>
                    </a:lnTo>
                    <a:lnTo>
                      <a:pt x="29" y="23"/>
                    </a:lnTo>
                    <a:lnTo>
                      <a:pt x="29" y="21"/>
                    </a:lnTo>
                    <a:lnTo>
                      <a:pt x="30" y="18"/>
                    </a:lnTo>
                    <a:lnTo>
                      <a:pt x="31" y="15"/>
                    </a:lnTo>
                    <a:lnTo>
                      <a:pt x="33" y="14"/>
                    </a:lnTo>
                    <a:lnTo>
                      <a:pt x="35" y="13"/>
                    </a:lnTo>
                    <a:lnTo>
                      <a:pt x="39" y="11"/>
                    </a:lnTo>
                    <a:lnTo>
                      <a:pt x="42" y="10"/>
                    </a:lnTo>
                    <a:lnTo>
                      <a:pt x="45" y="9"/>
                    </a:lnTo>
                    <a:lnTo>
                      <a:pt x="46" y="7"/>
                    </a:lnTo>
                    <a:lnTo>
                      <a:pt x="48" y="6"/>
                    </a:lnTo>
                    <a:lnTo>
                      <a:pt x="48" y="5"/>
                    </a:lnTo>
                    <a:lnTo>
                      <a:pt x="50" y="4"/>
                    </a:lnTo>
                    <a:lnTo>
                      <a:pt x="52" y="2"/>
                    </a:lnTo>
                    <a:lnTo>
                      <a:pt x="54" y="1"/>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2" name="Freeform 15">
                <a:extLst>
                  <a:ext uri="{FF2B5EF4-FFF2-40B4-BE49-F238E27FC236}">
                    <a16:creationId xmlns:a16="http://schemas.microsoft.com/office/drawing/2014/main" id="{38FF46FA-9B63-0648-9FE9-4277218040AA}"/>
                  </a:ext>
                </a:extLst>
              </p:cNvPr>
              <p:cNvSpPr>
                <a:spLocks/>
              </p:cNvSpPr>
              <p:nvPr userDrawn="1"/>
            </p:nvSpPr>
            <p:spPr bwMode="auto">
              <a:xfrm>
                <a:off x="10300278" y="594009"/>
                <a:ext cx="21514" cy="52249"/>
              </a:xfrm>
              <a:custGeom>
                <a:avLst/>
                <a:gdLst>
                  <a:gd name="T0" fmla="*/ 41 w 41"/>
                  <a:gd name="T1" fmla="*/ 0 h 103"/>
                  <a:gd name="T2" fmla="*/ 40 w 41"/>
                  <a:gd name="T3" fmla="*/ 2 h 103"/>
                  <a:gd name="T4" fmla="*/ 39 w 41"/>
                  <a:gd name="T5" fmla="*/ 5 h 103"/>
                  <a:gd name="T6" fmla="*/ 36 w 41"/>
                  <a:gd name="T7" fmla="*/ 12 h 103"/>
                  <a:gd name="T8" fmla="*/ 34 w 41"/>
                  <a:gd name="T9" fmla="*/ 18 h 103"/>
                  <a:gd name="T10" fmla="*/ 32 w 41"/>
                  <a:gd name="T11" fmla="*/ 25 h 103"/>
                  <a:gd name="T12" fmla="*/ 30 w 41"/>
                  <a:gd name="T13" fmla="*/ 32 h 103"/>
                  <a:gd name="T14" fmla="*/ 26 w 41"/>
                  <a:gd name="T15" fmla="*/ 38 h 103"/>
                  <a:gd name="T16" fmla="*/ 23 w 41"/>
                  <a:gd name="T17" fmla="*/ 47 h 103"/>
                  <a:gd name="T18" fmla="*/ 18 w 41"/>
                  <a:gd name="T19" fmla="*/ 55 h 103"/>
                  <a:gd name="T20" fmla="*/ 14 w 41"/>
                  <a:gd name="T21" fmla="*/ 62 h 103"/>
                  <a:gd name="T22" fmla="*/ 10 w 41"/>
                  <a:gd name="T23" fmla="*/ 73 h 103"/>
                  <a:gd name="T24" fmla="*/ 7 w 41"/>
                  <a:gd name="T25" fmla="*/ 82 h 103"/>
                  <a:gd name="T26" fmla="*/ 6 w 41"/>
                  <a:gd name="T27" fmla="*/ 90 h 103"/>
                  <a:gd name="T28" fmla="*/ 6 w 41"/>
                  <a:gd name="T29" fmla="*/ 95 h 103"/>
                  <a:gd name="T30" fmla="*/ 6 w 41"/>
                  <a:gd name="T31" fmla="*/ 99 h 103"/>
                  <a:gd name="T32" fmla="*/ 4 w 41"/>
                  <a:gd name="T33" fmla="*/ 102 h 103"/>
                  <a:gd name="T34" fmla="*/ 1 w 41"/>
                  <a:gd name="T35" fmla="*/ 103 h 103"/>
                  <a:gd name="T36" fmla="*/ 0 w 41"/>
                  <a:gd name="T37" fmla="*/ 100 h 103"/>
                  <a:gd name="T38" fmla="*/ 0 w 41"/>
                  <a:gd name="T39" fmla="*/ 98 h 103"/>
                  <a:gd name="T40" fmla="*/ 0 w 41"/>
                  <a:gd name="T41" fmla="*/ 91 h 103"/>
                  <a:gd name="T42" fmla="*/ 1 w 41"/>
                  <a:gd name="T43" fmla="*/ 86 h 103"/>
                  <a:gd name="T44" fmla="*/ 1 w 41"/>
                  <a:gd name="T45" fmla="*/ 79 h 103"/>
                  <a:gd name="T46" fmla="*/ 4 w 41"/>
                  <a:gd name="T47" fmla="*/ 72 h 103"/>
                  <a:gd name="T48" fmla="*/ 7 w 41"/>
                  <a:gd name="T49" fmla="*/ 65 h 103"/>
                  <a:gd name="T50" fmla="*/ 11 w 41"/>
                  <a:gd name="T51" fmla="*/ 57 h 103"/>
                  <a:gd name="T52" fmla="*/ 13 w 41"/>
                  <a:gd name="T53" fmla="*/ 51 h 103"/>
                  <a:gd name="T54" fmla="*/ 17 w 41"/>
                  <a:gd name="T55" fmla="*/ 44 h 103"/>
                  <a:gd name="T56" fmla="*/ 20 w 41"/>
                  <a:gd name="T57" fmla="*/ 39 h 103"/>
                  <a:gd name="T58" fmla="*/ 24 w 41"/>
                  <a:gd name="T59" fmla="*/ 31 h 103"/>
                  <a:gd name="T60" fmla="*/ 27 w 41"/>
                  <a:gd name="T61" fmla="*/ 25 h 103"/>
                  <a:gd name="T62" fmla="*/ 27 w 41"/>
                  <a:gd name="T63" fmla="*/ 18 h 103"/>
                  <a:gd name="T64" fmla="*/ 27 w 41"/>
                  <a:gd name="T65" fmla="*/ 12 h 103"/>
                  <a:gd name="T66" fmla="*/ 28 w 41"/>
                  <a:gd name="T67" fmla="*/ 6 h 103"/>
                  <a:gd name="T68" fmla="*/ 32 w 41"/>
                  <a:gd name="T69" fmla="*/ 1 h 103"/>
                  <a:gd name="T70" fmla="*/ 37 w 41"/>
                  <a:gd name="T7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 h="103">
                    <a:moveTo>
                      <a:pt x="39" y="0"/>
                    </a:moveTo>
                    <a:lnTo>
                      <a:pt x="41" y="0"/>
                    </a:lnTo>
                    <a:lnTo>
                      <a:pt x="41" y="1"/>
                    </a:lnTo>
                    <a:lnTo>
                      <a:pt x="40" y="2"/>
                    </a:lnTo>
                    <a:lnTo>
                      <a:pt x="40" y="4"/>
                    </a:lnTo>
                    <a:lnTo>
                      <a:pt x="39" y="5"/>
                    </a:lnTo>
                    <a:lnTo>
                      <a:pt x="37" y="9"/>
                    </a:lnTo>
                    <a:lnTo>
                      <a:pt x="36" y="12"/>
                    </a:lnTo>
                    <a:lnTo>
                      <a:pt x="34" y="16"/>
                    </a:lnTo>
                    <a:lnTo>
                      <a:pt x="34" y="18"/>
                    </a:lnTo>
                    <a:lnTo>
                      <a:pt x="34" y="22"/>
                    </a:lnTo>
                    <a:lnTo>
                      <a:pt x="32" y="25"/>
                    </a:lnTo>
                    <a:lnTo>
                      <a:pt x="32" y="29"/>
                    </a:lnTo>
                    <a:lnTo>
                      <a:pt x="30" y="32"/>
                    </a:lnTo>
                    <a:lnTo>
                      <a:pt x="28" y="35"/>
                    </a:lnTo>
                    <a:lnTo>
                      <a:pt x="26" y="38"/>
                    </a:lnTo>
                    <a:lnTo>
                      <a:pt x="24" y="43"/>
                    </a:lnTo>
                    <a:lnTo>
                      <a:pt x="23" y="47"/>
                    </a:lnTo>
                    <a:lnTo>
                      <a:pt x="20" y="51"/>
                    </a:lnTo>
                    <a:lnTo>
                      <a:pt x="18" y="55"/>
                    </a:lnTo>
                    <a:lnTo>
                      <a:pt x="15" y="59"/>
                    </a:lnTo>
                    <a:lnTo>
                      <a:pt x="14" y="62"/>
                    </a:lnTo>
                    <a:lnTo>
                      <a:pt x="11" y="68"/>
                    </a:lnTo>
                    <a:lnTo>
                      <a:pt x="10" y="73"/>
                    </a:lnTo>
                    <a:lnTo>
                      <a:pt x="7" y="78"/>
                    </a:lnTo>
                    <a:lnTo>
                      <a:pt x="7" y="82"/>
                    </a:lnTo>
                    <a:lnTo>
                      <a:pt x="6" y="86"/>
                    </a:lnTo>
                    <a:lnTo>
                      <a:pt x="6" y="90"/>
                    </a:lnTo>
                    <a:lnTo>
                      <a:pt x="6" y="93"/>
                    </a:lnTo>
                    <a:lnTo>
                      <a:pt x="6" y="95"/>
                    </a:lnTo>
                    <a:lnTo>
                      <a:pt x="6" y="96"/>
                    </a:lnTo>
                    <a:lnTo>
                      <a:pt x="6" y="99"/>
                    </a:lnTo>
                    <a:lnTo>
                      <a:pt x="5" y="100"/>
                    </a:lnTo>
                    <a:lnTo>
                      <a:pt x="4" y="102"/>
                    </a:lnTo>
                    <a:lnTo>
                      <a:pt x="2" y="103"/>
                    </a:lnTo>
                    <a:lnTo>
                      <a:pt x="1" y="103"/>
                    </a:lnTo>
                    <a:lnTo>
                      <a:pt x="1" y="102"/>
                    </a:lnTo>
                    <a:lnTo>
                      <a:pt x="0" y="100"/>
                    </a:lnTo>
                    <a:lnTo>
                      <a:pt x="0" y="99"/>
                    </a:lnTo>
                    <a:lnTo>
                      <a:pt x="0" y="98"/>
                    </a:lnTo>
                    <a:lnTo>
                      <a:pt x="0" y="94"/>
                    </a:lnTo>
                    <a:lnTo>
                      <a:pt x="0" y="91"/>
                    </a:lnTo>
                    <a:lnTo>
                      <a:pt x="1" y="89"/>
                    </a:lnTo>
                    <a:lnTo>
                      <a:pt x="1" y="86"/>
                    </a:lnTo>
                    <a:lnTo>
                      <a:pt x="1" y="82"/>
                    </a:lnTo>
                    <a:lnTo>
                      <a:pt x="1" y="79"/>
                    </a:lnTo>
                    <a:lnTo>
                      <a:pt x="2" y="77"/>
                    </a:lnTo>
                    <a:lnTo>
                      <a:pt x="4" y="72"/>
                    </a:lnTo>
                    <a:lnTo>
                      <a:pt x="5" y="69"/>
                    </a:lnTo>
                    <a:lnTo>
                      <a:pt x="7" y="65"/>
                    </a:lnTo>
                    <a:lnTo>
                      <a:pt x="10" y="61"/>
                    </a:lnTo>
                    <a:lnTo>
                      <a:pt x="11" y="57"/>
                    </a:lnTo>
                    <a:lnTo>
                      <a:pt x="11" y="55"/>
                    </a:lnTo>
                    <a:lnTo>
                      <a:pt x="13" y="51"/>
                    </a:lnTo>
                    <a:lnTo>
                      <a:pt x="14" y="47"/>
                    </a:lnTo>
                    <a:lnTo>
                      <a:pt x="17" y="44"/>
                    </a:lnTo>
                    <a:lnTo>
                      <a:pt x="18" y="42"/>
                    </a:lnTo>
                    <a:lnTo>
                      <a:pt x="20" y="39"/>
                    </a:lnTo>
                    <a:lnTo>
                      <a:pt x="22" y="35"/>
                    </a:lnTo>
                    <a:lnTo>
                      <a:pt x="24" y="31"/>
                    </a:lnTo>
                    <a:lnTo>
                      <a:pt x="26" y="27"/>
                    </a:lnTo>
                    <a:lnTo>
                      <a:pt x="27" y="25"/>
                    </a:lnTo>
                    <a:lnTo>
                      <a:pt x="27" y="21"/>
                    </a:lnTo>
                    <a:lnTo>
                      <a:pt x="27" y="18"/>
                    </a:lnTo>
                    <a:lnTo>
                      <a:pt x="27" y="14"/>
                    </a:lnTo>
                    <a:lnTo>
                      <a:pt x="27" y="12"/>
                    </a:lnTo>
                    <a:lnTo>
                      <a:pt x="28" y="9"/>
                    </a:lnTo>
                    <a:lnTo>
                      <a:pt x="28" y="6"/>
                    </a:lnTo>
                    <a:lnTo>
                      <a:pt x="31" y="4"/>
                    </a:lnTo>
                    <a:lnTo>
                      <a:pt x="32" y="1"/>
                    </a:lnTo>
                    <a:lnTo>
                      <a:pt x="35" y="0"/>
                    </a:lnTo>
                    <a:lnTo>
                      <a:pt x="37" y="0"/>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3" name="Freeform 16">
                <a:extLst>
                  <a:ext uri="{FF2B5EF4-FFF2-40B4-BE49-F238E27FC236}">
                    <a16:creationId xmlns:a16="http://schemas.microsoft.com/office/drawing/2014/main" id="{F0675A9D-B81E-C545-B01B-97A47716EBD2}"/>
                  </a:ext>
                </a:extLst>
              </p:cNvPr>
              <p:cNvSpPr>
                <a:spLocks/>
              </p:cNvSpPr>
              <p:nvPr userDrawn="1"/>
            </p:nvSpPr>
            <p:spPr bwMode="auto">
              <a:xfrm>
                <a:off x="10217296" y="410630"/>
                <a:ext cx="40979" cy="44052"/>
              </a:xfrm>
              <a:custGeom>
                <a:avLst/>
                <a:gdLst>
                  <a:gd name="T0" fmla="*/ 27 w 79"/>
                  <a:gd name="T1" fmla="*/ 4 h 85"/>
                  <a:gd name="T2" fmla="*/ 36 w 79"/>
                  <a:gd name="T3" fmla="*/ 11 h 85"/>
                  <a:gd name="T4" fmla="*/ 48 w 79"/>
                  <a:gd name="T5" fmla="*/ 12 h 85"/>
                  <a:gd name="T6" fmla="*/ 51 w 79"/>
                  <a:gd name="T7" fmla="*/ 18 h 85"/>
                  <a:gd name="T8" fmla="*/ 43 w 79"/>
                  <a:gd name="T9" fmla="*/ 25 h 85"/>
                  <a:gd name="T10" fmla="*/ 42 w 79"/>
                  <a:gd name="T11" fmla="*/ 34 h 85"/>
                  <a:gd name="T12" fmla="*/ 48 w 79"/>
                  <a:gd name="T13" fmla="*/ 32 h 85"/>
                  <a:gd name="T14" fmla="*/ 55 w 79"/>
                  <a:gd name="T15" fmla="*/ 22 h 85"/>
                  <a:gd name="T16" fmla="*/ 59 w 79"/>
                  <a:gd name="T17" fmla="*/ 16 h 85"/>
                  <a:gd name="T18" fmla="*/ 64 w 79"/>
                  <a:gd name="T19" fmla="*/ 20 h 85"/>
                  <a:gd name="T20" fmla="*/ 61 w 79"/>
                  <a:gd name="T21" fmla="*/ 24 h 85"/>
                  <a:gd name="T22" fmla="*/ 59 w 79"/>
                  <a:gd name="T23" fmla="*/ 32 h 85"/>
                  <a:gd name="T24" fmla="*/ 59 w 79"/>
                  <a:gd name="T25" fmla="*/ 42 h 85"/>
                  <a:gd name="T26" fmla="*/ 62 w 79"/>
                  <a:gd name="T27" fmla="*/ 42 h 85"/>
                  <a:gd name="T28" fmla="*/ 69 w 79"/>
                  <a:gd name="T29" fmla="*/ 33 h 85"/>
                  <a:gd name="T30" fmla="*/ 76 w 79"/>
                  <a:gd name="T31" fmla="*/ 28 h 85"/>
                  <a:gd name="T32" fmla="*/ 79 w 79"/>
                  <a:gd name="T33" fmla="*/ 29 h 85"/>
                  <a:gd name="T34" fmla="*/ 78 w 79"/>
                  <a:gd name="T35" fmla="*/ 32 h 85"/>
                  <a:gd name="T36" fmla="*/ 73 w 79"/>
                  <a:gd name="T37" fmla="*/ 35 h 85"/>
                  <a:gd name="T38" fmla="*/ 68 w 79"/>
                  <a:gd name="T39" fmla="*/ 42 h 85"/>
                  <a:gd name="T40" fmla="*/ 64 w 79"/>
                  <a:gd name="T41" fmla="*/ 51 h 85"/>
                  <a:gd name="T42" fmla="*/ 60 w 79"/>
                  <a:gd name="T43" fmla="*/ 56 h 85"/>
                  <a:gd name="T44" fmla="*/ 57 w 79"/>
                  <a:gd name="T45" fmla="*/ 56 h 85"/>
                  <a:gd name="T46" fmla="*/ 59 w 79"/>
                  <a:gd name="T47" fmla="*/ 50 h 85"/>
                  <a:gd name="T48" fmla="*/ 57 w 79"/>
                  <a:gd name="T49" fmla="*/ 47 h 85"/>
                  <a:gd name="T50" fmla="*/ 48 w 79"/>
                  <a:gd name="T51" fmla="*/ 52 h 85"/>
                  <a:gd name="T52" fmla="*/ 43 w 79"/>
                  <a:gd name="T53" fmla="*/ 51 h 85"/>
                  <a:gd name="T54" fmla="*/ 44 w 79"/>
                  <a:gd name="T55" fmla="*/ 45 h 85"/>
                  <a:gd name="T56" fmla="*/ 48 w 79"/>
                  <a:gd name="T57" fmla="*/ 38 h 85"/>
                  <a:gd name="T58" fmla="*/ 43 w 79"/>
                  <a:gd name="T59" fmla="*/ 37 h 85"/>
                  <a:gd name="T60" fmla="*/ 34 w 79"/>
                  <a:gd name="T61" fmla="*/ 37 h 85"/>
                  <a:gd name="T62" fmla="*/ 27 w 79"/>
                  <a:gd name="T63" fmla="*/ 38 h 85"/>
                  <a:gd name="T64" fmla="*/ 27 w 79"/>
                  <a:gd name="T65" fmla="*/ 46 h 85"/>
                  <a:gd name="T66" fmla="*/ 35 w 79"/>
                  <a:gd name="T67" fmla="*/ 52 h 85"/>
                  <a:gd name="T68" fmla="*/ 35 w 79"/>
                  <a:gd name="T69" fmla="*/ 60 h 85"/>
                  <a:gd name="T70" fmla="*/ 35 w 79"/>
                  <a:gd name="T71" fmla="*/ 67 h 85"/>
                  <a:gd name="T72" fmla="*/ 35 w 79"/>
                  <a:gd name="T73" fmla="*/ 69 h 85"/>
                  <a:gd name="T74" fmla="*/ 32 w 79"/>
                  <a:gd name="T75" fmla="*/ 75 h 85"/>
                  <a:gd name="T76" fmla="*/ 30 w 79"/>
                  <a:gd name="T77" fmla="*/ 82 h 85"/>
                  <a:gd name="T78" fmla="*/ 23 w 79"/>
                  <a:gd name="T79" fmla="*/ 85 h 85"/>
                  <a:gd name="T80" fmla="*/ 19 w 79"/>
                  <a:gd name="T81" fmla="*/ 85 h 85"/>
                  <a:gd name="T82" fmla="*/ 18 w 79"/>
                  <a:gd name="T83" fmla="*/ 80 h 85"/>
                  <a:gd name="T84" fmla="*/ 23 w 79"/>
                  <a:gd name="T85" fmla="*/ 76 h 85"/>
                  <a:gd name="T86" fmla="*/ 29 w 79"/>
                  <a:gd name="T87" fmla="*/ 72 h 85"/>
                  <a:gd name="T88" fmla="*/ 26 w 79"/>
                  <a:gd name="T89" fmla="*/ 67 h 85"/>
                  <a:gd name="T90" fmla="*/ 25 w 79"/>
                  <a:gd name="T91" fmla="*/ 59 h 85"/>
                  <a:gd name="T92" fmla="*/ 26 w 79"/>
                  <a:gd name="T93" fmla="*/ 52 h 85"/>
                  <a:gd name="T94" fmla="*/ 18 w 79"/>
                  <a:gd name="T95" fmla="*/ 50 h 85"/>
                  <a:gd name="T96" fmla="*/ 12 w 79"/>
                  <a:gd name="T97" fmla="*/ 52 h 85"/>
                  <a:gd name="T98" fmla="*/ 5 w 79"/>
                  <a:gd name="T99" fmla="*/ 58 h 85"/>
                  <a:gd name="T100" fmla="*/ 1 w 79"/>
                  <a:gd name="T101" fmla="*/ 51 h 85"/>
                  <a:gd name="T102" fmla="*/ 9 w 79"/>
                  <a:gd name="T103" fmla="*/ 45 h 85"/>
                  <a:gd name="T104" fmla="*/ 18 w 79"/>
                  <a:gd name="T105" fmla="*/ 39 h 85"/>
                  <a:gd name="T106" fmla="*/ 23 w 79"/>
                  <a:gd name="T107" fmla="*/ 34 h 85"/>
                  <a:gd name="T108" fmla="*/ 18 w 79"/>
                  <a:gd name="T109" fmla="*/ 30 h 85"/>
                  <a:gd name="T110" fmla="*/ 12 w 79"/>
                  <a:gd name="T111" fmla="*/ 30 h 85"/>
                  <a:gd name="T112" fmla="*/ 10 w 79"/>
                  <a:gd name="T113" fmla="*/ 24 h 85"/>
                  <a:gd name="T114" fmla="*/ 16 w 79"/>
                  <a:gd name="T115" fmla="*/ 18 h 85"/>
                  <a:gd name="T116" fmla="*/ 23 w 79"/>
                  <a:gd name="T117" fmla="*/ 20 h 85"/>
                  <a:gd name="T118" fmla="*/ 30 w 79"/>
                  <a:gd name="T119" fmla="*/ 16 h 85"/>
                  <a:gd name="T120" fmla="*/ 26 w 79"/>
                  <a:gd name="T121" fmla="*/ 9 h 85"/>
                  <a:gd name="T122" fmla="*/ 18 w 79"/>
                  <a:gd name="T123" fmla="*/ 5 h 85"/>
                  <a:gd name="T124" fmla="*/ 18 w 79"/>
                  <a:gd name="T125" fmla="*/ 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 h="85">
                    <a:moveTo>
                      <a:pt x="19" y="0"/>
                    </a:moveTo>
                    <a:lnTo>
                      <a:pt x="22" y="1"/>
                    </a:lnTo>
                    <a:lnTo>
                      <a:pt x="26" y="3"/>
                    </a:lnTo>
                    <a:lnTo>
                      <a:pt x="27" y="4"/>
                    </a:lnTo>
                    <a:lnTo>
                      <a:pt x="29" y="5"/>
                    </a:lnTo>
                    <a:lnTo>
                      <a:pt x="31" y="7"/>
                    </a:lnTo>
                    <a:lnTo>
                      <a:pt x="34" y="9"/>
                    </a:lnTo>
                    <a:lnTo>
                      <a:pt x="36" y="11"/>
                    </a:lnTo>
                    <a:lnTo>
                      <a:pt x="40" y="12"/>
                    </a:lnTo>
                    <a:lnTo>
                      <a:pt x="43" y="13"/>
                    </a:lnTo>
                    <a:lnTo>
                      <a:pt x="46" y="13"/>
                    </a:lnTo>
                    <a:lnTo>
                      <a:pt x="48" y="12"/>
                    </a:lnTo>
                    <a:lnTo>
                      <a:pt x="49" y="12"/>
                    </a:lnTo>
                    <a:lnTo>
                      <a:pt x="49" y="13"/>
                    </a:lnTo>
                    <a:lnTo>
                      <a:pt x="51" y="16"/>
                    </a:lnTo>
                    <a:lnTo>
                      <a:pt x="51" y="18"/>
                    </a:lnTo>
                    <a:lnTo>
                      <a:pt x="49" y="21"/>
                    </a:lnTo>
                    <a:lnTo>
                      <a:pt x="47" y="22"/>
                    </a:lnTo>
                    <a:lnTo>
                      <a:pt x="46" y="24"/>
                    </a:lnTo>
                    <a:lnTo>
                      <a:pt x="43" y="25"/>
                    </a:lnTo>
                    <a:lnTo>
                      <a:pt x="42" y="28"/>
                    </a:lnTo>
                    <a:lnTo>
                      <a:pt x="40" y="30"/>
                    </a:lnTo>
                    <a:lnTo>
                      <a:pt x="40" y="33"/>
                    </a:lnTo>
                    <a:lnTo>
                      <a:pt x="42" y="34"/>
                    </a:lnTo>
                    <a:lnTo>
                      <a:pt x="43" y="34"/>
                    </a:lnTo>
                    <a:lnTo>
                      <a:pt x="46" y="34"/>
                    </a:lnTo>
                    <a:lnTo>
                      <a:pt x="47" y="33"/>
                    </a:lnTo>
                    <a:lnTo>
                      <a:pt x="48" y="32"/>
                    </a:lnTo>
                    <a:lnTo>
                      <a:pt x="51" y="29"/>
                    </a:lnTo>
                    <a:lnTo>
                      <a:pt x="52" y="26"/>
                    </a:lnTo>
                    <a:lnTo>
                      <a:pt x="53" y="25"/>
                    </a:lnTo>
                    <a:lnTo>
                      <a:pt x="55" y="22"/>
                    </a:lnTo>
                    <a:lnTo>
                      <a:pt x="56" y="20"/>
                    </a:lnTo>
                    <a:lnTo>
                      <a:pt x="56" y="18"/>
                    </a:lnTo>
                    <a:lnTo>
                      <a:pt x="57" y="17"/>
                    </a:lnTo>
                    <a:lnTo>
                      <a:pt x="59" y="16"/>
                    </a:lnTo>
                    <a:lnTo>
                      <a:pt x="61" y="16"/>
                    </a:lnTo>
                    <a:lnTo>
                      <a:pt x="62" y="17"/>
                    </a:lnTo>
                    <a:lnTo>
                      <a:pt x="64" y="18"/>
                    </a:lnTo>
                    <a:lnTo>
                      <a:pt x="64" y="20"/>
                    </a:lnTo>
                    <a:lnTo>
                      <a:pt x="64" y="21"/>
                    </a:lnTo>
                    <a:lnTo>
                      <a:pt x="62" y="22"/>
                    </a:lnTo>
                    <a:lnTo>
                      <a:pt x="61" y="24"/>
                    </a:lnTo>
                    <a:lnTo>
                      <a:pt x="61" y="24"/>
                    </a:lnTo>
                    <a:lnTo>
                      <a:pt x="61" y="25"/>
                    </a:lnTo>
                    <a:lnTo>
                      <a:pt x="60" y="28"/>
                    </a:lnTo>
                    <a:lnTo>
                      <a:pt x="60" y="30"/>
                    </a:lnTo>
                    <a:lnTo>
                      <a:pt x="59" y="32"/>
                    </a:lnTo>
                    <a:lnTo>
                      <a:pt x="59" y="35"/>
                    </a:lnTo>
                    <a:lnTo>
                      <a:pt x="57" y="38"/>
                    </a:lnTo>
                    <a:lnTo>
                      <a:pt x="57" y="41"/>
                    </a:lnTo>
                    <a:lnTo>
                      <a:pt x="59" y="42"/>
                    </a:lnTo>
                    <a:lnTo>
                      <a:pt x="60" y="43"/>
                    </a:lnTo>
                    <a:lnTo>
                      <a:pt x="61" y="45"/>
                    </a:lnTo>
                    <a:lnTo>
                      <a:pt x="62" y="43"/>
                    </a:lnTo>
                    <a:lnTo>
                      <a:pt x="62" y="42"/>
                    </a:lnTo>
                    <a:lnTo>
                      <a:pt x="64" y="41"/>
                    </a:lnTo>
                    <a:lnTo>
                      <a:pt x="65" y="38"/>
                    </a:lnTo>
                    <a:lnTo>
                      <a:pt x="66" y="35"/>
                    </a:lnTo>
                    <a:lnTo>
                      <a:pt x="69" y="33"/>
                    </a:lnTo>
                    <a:lnTo>
                      <a:pt x="72" y="30"/>
                    </a:lnTo>
                    <a:lnTo>
                      <a:pt x="73" y="29"/>
                    </a:lnTo>
                    <a:lnTo>
                      <a:pt x="74" y="28"/>
                    </a:lnTo>
                    <a:lnTo>
                      <a:pt x="76" y="28"/>
                    </a:lnTo>
                    <a:lnTo>
                      <a:pt x="77" y="26"/>
                    </a:lnTo>
                    <a:lnTo>
                      <a:pt x="78" y="26"/>
                    </a:lnTo>
                    <a:lnTo>
                      <a:pt x="79" y="28"/>
                    </a:lnTo>
                    <a:lnTo>
                      <a:pt x="79" y="29"/>
                    </a:lnTo>
                    <a:lnTo>
                      <a:pt x="78" y="30"/>
                    </a:lnTo>
                    <a:lnTo>
                      <a:pt x="79" y="32"/>
                    </a:lnTo>
                    <a:lnTo>
                      <a:pt x="78" y="32"/>
                    </a:lnTo>
                    <a:lnTo>
                      <a:pt x="78" y="32"/>
                    </a:lnTo>
                    <a:lnTo>
                      <a:pt x="77" y="32"/>
                    </a:lnTo>
                    <a:lnTo>
                      <a:pt x="76" y="33"/>
                    </a:lnTo>
                    <a:lnTo>
                      <a:pt x="74" y="33"/>
                    </a:lnTo>
                    <a:lnTo>
                      <a:pt x="73" y="35"/>
                    </a:lnTo>
                    <a:lnTo>
                      <a:pt x="72" y="38"/>
                    </a:lnTo>
                    <a:lnTo>
                      <a:pt x="70" y="39"/>
                    </a:lnTo>
                    <a:lnTo>
                      <a:pt x="69" y="41"/>
                    </a:lnTo>
                    <a:lnTo>
                      <a:pt x="68" y="42"/>
                    </a:lnTo>
                    <a:lnTo>
                      <a:pt x="66" y="45"/>
                    </a:lnTo>
                    <a:lnTo>
                      <a:pt x="66" y="47"/>
                    </a:lnTo>
                    <a:lnTo>
                      <a:pt x="65" y="50"/>
                    </a:lnTo>
                    <a:lnTo>
                      <a:pt x="64" y="51"/>
                    </a:lnTo>
                    <a:lnTo>
                      <a:pt x="62" y="52"/>
                    </a:lnTo>
                    <a:lnTo>
                      <a:pt x="61" y="54"/>
                    </a:lnTo>
                    <a:lnTo>
                      <a:pt x="61" y="55"/>
                    </a:lnTo>
                    <a:lnTo>
                      <a:pt x="60" y="56"/>
                    </a:lnTo>
                    <a:lnTo>
                      <a:pt x="60" y="59"/>
                    </a:lnTo>
                    <a:lnTo>
                      <a:pt x="59" y="59"/>
                    </a:lnTo>
                    <a:lnTo>
                      <a:pt x="57" y="58"/>
                    </a:lnTo>
                    <a:lnTo>
                      <a:pt x="57" y="56"/>
                    </a:lnTo>
                    <a:lnTo>
                      <a:pt x="57" y="55"/>
                    </a:lnTo>
                    <a:lnTo>
                      <a:pt x="57" y="54"/>
                    </a:lnTo>
                    <a:lnTo>
                      <a:pt x="59" y="51"/>
                    </a:lnTo>
                    <a:lnTo>
                      <a:pt x="59" y="50"/>
                    </a:lnTo>
                    <a:lnTo>
                      <a:pt x="59" y="48"/>
                    </a:lnTo>
                    <a:lnTo>
                      <a:pt x="60" y="47"/>
                    </a:lnTo>
                    <a:lnTo>
                      <a:pt x="59" y="47"/>
                    </a:lnTo>
                    <a:lnTo>
                      <a:pt x="57" y="47"/>
                    </a:lnTo>
                    <a:lnTo>
                      <a:pt x="56" y="48"/>
                    </a:lnTo>
                    <a:lnTo>
                      <a:pt x="53" y="50"/>
                    </a:lnTo>
                    <a:lnTo>
                      <a:pt x="51" y="51"/>
                    </a:lnTo>
                    <a:lnTo>
                      <a:pt x="48" y="52"/>
                    </a:lnTo>
                    <a:lnTo>
                      <a:pt x="47" y="54"/>
                    </a:lnTo>
                    <a:lnTo>
                      <a:pt x="46" y="54"/>
                    </a:lnTo>
                    <a:lnTo>
                      <a:pt x="44" y="54"/>
                    </a:lnTo>
                    <a:lnTo>
                      <a:pt x="43" y="51"/>
                    </a:lnTo>
                    <a:lnTo>
                      <a:pt x="43" y="50"/>
                    </a:lnTo>
                    <a:lnTo>
                      <a:pt x="43" y="48"/>
                    </a:lnTo>
                    <a:lnTo>
                      <a:pt x="43" y="46"/>
                    </a:lnTo>
                    <a:lnTo>
                      <a:pt x="44" y="45"/>
                    </a:lnTo>
                    <a:lnTo>
                      <a:pt x="47" y="42"/>
                    </a:lnTo>
                    <a:lnTo>
                      <a:pt x="48" y="41"/>
                    </a:lnTo>
                    <a:lnTo>
                      <a:pt x="48" y="39"/>
                    </a:lnTo>
                    <a:lnTo>
                      <a:pt x="48" y="38"/>
                    </a:lnTo>
                    <a:lnTo>
                      <a:pt x="48" y="37"/>
                    </a:lnTo>
                    <a:lnTo>
                      <a:pt x="47" y="35"/>
                    </a:lnTo>
                    <a:lnTo>
                      <a:pt x="46" y="37"/>
                    </a:lnTo>
                    <a:lnTo>
                      <a:pt x="43" y="37"/>
                    </a:lnTo>
                    <a:lnTo>
                      <a:pt x="42" y="38"/>
                    </a:lnTo>
                    <a:lnTo>
                      <a:pt x="39" y="38"/>
                    </a:lnTo>
                    <a:lnTo>
                      <a:pt x="36" y="38"/>
                    </a:lnTo>
                    <a:lnTo>
                      <a:pt x="34" y="37"/>
                    </a:lnTo>
                    <a:lnTo>
                      <a:pt x="32" y="37"/>
                    </a:lnTo>
                    <a:lnTo>
                      <a:pt x="31" y="35"/>
                    </a:lnTo>
                    <a:lnTo>
                      <a:pt x="29" y="35"/>
                    </a:lnTo>
                    <a:lnTo>
                      <a:pt x="27" y="38"/>
                    </a:lnTo>
                    <a:lnTo>
                      <a:pt x="25" y="39"/>
                    </a:lnTo>
                    <a:lnTo>
                      <a:pt x="25" y="43"/>
                    </a:lnTo>
                    <a:lnTo>
                      <a:pt x="26" y="45"/>
                    </a:lnTo>
                    <a:lnTo>
                      <a:pt x="27" y="46"/>
                    </a:lnTo>
                    <a:lnTo>
                      <a:pt x="30" y="47"/>
                    </a:lnTo>
                    <a:lnTo>
                      <a:pt x="31" y="50"/>
                    </a:lnTo>
                    <a:lnTo>
                      <a:pt x="32" y="51"/>
                    </a:lnTo>
                    <a:lnTo>
                      <a:pt x="35" y="52"/>
                    </a:lnTo>
                    <a:lnTo>
                      <a:pt x="36" y="55"/>
                    </a:lnTo>
                    <a:lnTo>
                      <a:pt x="36" y="56"/>
                    </a:lnTo>
                    <a:lnTo>
                      <a:pt x="36" y="58"/>
                    </a:lnTo>
                    <a:lnTo>
                      <a:pt x="35" y="60"/>
                    </a:lnTo>
                    <a:lnTo>
                      <a:pt x="34" y="63"/>
                    </a:lnTo>
                    <a:lnTo>
                      <a:pt x="34" y="65"/>
                    </a:lnTo>
                    <a:lnTo>
                      <a:pt x="34" y="67"/>
                    </a:lnTo>
                    <a:lnTo>
                      <a:pt x="35" y="67"/>
                    </a:lnTo>
                    <a:lnTo>
                      <a:pt x="35" y="68"/>
                    </a:lnTo>
                    <a:lnTo>
                      <a:pt x="36" y="69"/>
                    </a:lnTo>
                    <a:lnTo>
                      <a:pt x="35" y="69"/>
                    </a:lnTo>
                    <a:lnTo>
                      <a:pt x="35" y="69"/>
                    </a:lnTo>
                    <a:lnTo>
                      <a:pt x="34" y="71"/>
                    </a:lnTo>
                    <a:lnTo>
                      <a:pt x="34" y="71"/>
                    </a:lnTo>
                    <a:lnTo>
                      <a:pt x="32" y="73"/>
                    </a:lnTo>
                    <a:lnTo>
                      <a:pt x="32" y="75"/>
                    </a:lnTo>
                    <a:lnTo>
                      <a:pt x="31" y="76"/>
                    </a:lnTo>
                    <a:lnTo>
                      <a:pt x="31" y="78"/>
                    </a:lnTo>
                    <a:lnTo>
                      <a:pt x="30" y="80"/>
                    </a:lnTo>
                    <a:lnTo>
                      <a:pt x="30" y="82"/>
                    </a:lnTo>
                    <a:lnTo>
                      <a:pt x="29" y="84"/>
                    </a:lnTo>
                    <a:lnTo>
                      <a:pt x="26" y="85"/>
                    </a:lnTo>
                    <a:lnTo>
                      <a:pt x="25" y="85"/>
                    </a:lnTo>
                    <a:lnTo>
                      <a:pt x="23" y="85"/>
                    </a:lnTo>
                    <a:lnTo>
                      <a:pt x="22" y="85"/>
                    </a:lnTo>
                    <a:lnTo>
                      <a:pt x="21" y="85"/>
                    </a:lnTo>
                    <a:lnTo>
                      <a:pt x="21" y="85"/>
                    </a:lnTo>
                    <a:lnTo>
                      <a:pt x="19" y="85"/>
                    </a:lnTo>
                    <a:lnTo>
                      <a:pt x="18" y="85"/>
                    </a:lnTo>
                    <a:lnTo>
                      <a:pt x="17" y="84"/>
                    </a:lnTo>
                    <a:lnTo>
                      <a:pt x="18" y="81"/>
                    </a:lnTo>
                    <a:lnTo>
                      <a:pt x="18" y="80"/>
                    </a:lnTo>
                    <a:lnTo>
                      <a:pt x="19" y="78"/>
                    </a:lnTo>
                    <a:lnTo>
                      <a:pt x="21" y="78"/>
                    </a:lnTo>
                    <a:lnTo>
                      <a:pt x="22" y="77"/>
                    </a:lnTo>
                    <a:lnTo>
                      <a:pt x="23" y="76"/>
                    </a:lnTo>
                    <a:lnTo>
                      <a:pt x="26" y="76"/>
                    </a:lnTo>
                    <a:lnTo>
                      <a:pt x="27" y="75"/>
                    </a:lnTo>
                    <a:lnTo>
                      <a:pt x="29" y="73"/>
                    </a:lnTo>
                    <a:lnTo>
                      <a:pt x="29" y="72"/>
                    </a:lnTo>
                    <a:lnTo>
                      <a:pt x="29" y="71"/>
                    </a:lnTo>
                    <a:lnTo>
                      <a:pt x="29" y="69"/>
                    </a:lnTo>
                    <a:lnTo>
                      <a:pt x="27" y="68"/>
                    </a:lnTo>
                    <a:lnTo>
                      <a:pt x="26" y="67"/>
                    </a:lnTo>
                    <a:lnTo>
                      <a:pt x="25" y="64"/>
                    </a:lnTo>
                    <a:lnTo>
                      <a:pt x="25" y="63"/>
                    </a:lnTo>
                    <a:lnTo>
                      <a:pt x="25" y="62"/>
                    </a:lnTo>
                    <a:lnTo>
                      <a:pt x="25" y="59"/>
                    </a:lnTo>
                    <a:lnTo>
                      <a:pt x="27" y="58"/>
                    </a:lnTo>
                    <a:lnTo>
                      <a:pt x="27" y="54"/>
                    </a:lnTo>
                    <a:lnTo>
                      <a:pt x="26" y="52"/>
                    </a:lnTo>
                    <a:lnTo>
                      <a:pt x="26" y="52"/>
                    </a:lnTo>
                    <a:lnTo>
                      <a:pt x="25" y="51"/>
                    </a:lnTo>
                    <a:lnTo>
                      <a:pt x="23" y="50"/>
                    </a:lnTo>
                    <a:lnTo>
                      <a:pt x="21" y="50"/>
                    </a:lnTo>
                    <a:lnTo>
                      <a:pt x="18" y="50"/>
                    </a:lnTo>
                    <a:lnTo>
                      <a:pt x="16" y="51"/>
                    </a:lnTo>
                    <a:lnTo>
                      <a:pt x="14" y="51"/>
                    </a:lnTo>
                    <a:lnTo>
                      <a:pt x="13" y="51"/>
                    </a:lnTo>
                    <a:lnTo>
                      <a:pt x="12" y="52"/>
                    </a:lnTo>
                    <a:lnTo>
                      <a:pt x="10" y="55"/>
                    </a:lnTo>
                    <a:lnTo>
                      <a:pt x="9" y="56"/>
                    </a:lnTo>
                    <a:lnTo>
                      <a:pt x="6" y="58"/>
                    </a:lnTo>
                    <a:lnTo>
                      <a:pt x="5" y="58"/>
                    </a:lnTo>
                    <a:lnTo>
                      <a:pt x="2" y="58"/>
                    </a:lnTo>
                    <a:lnTo>
                      <a:pt x="1" y="56"/>
                    </a:lnTo>
                    <a:lnTo>
                      <a:pt x="0" y="54"/>
                    </a:lnTo>
                    <a:lnTo>
                      <a:pt x="1" y="51"/>
                    </a:lnTo>
                    <a:lnTo>
                      <a:pt x="2" y="48"/>
                    </a:lnTo>
                    <a:lnTo>
                      <a:pt x="4" y="46"/>
                    </a:lnTo>
                    <a:lnTo>
                      <a:pt x="5" y="46"/>
                    </a:lnTo>
                    <a:lnTo>
                      <a:pt x="9" y="45"/>
                    </a:lnTo>
                    <a:lnTo>
                      <a:pt x="12" y="43"/>
                    </a:lnTo>
                    <a:lnTo>
                      <a:pt x="14" y="42"/>
                    </a:lnTo>
                    <a:lnTo>
                      <a:pt x="17" y="39"/>
                    </a:lnTo>
                    <a:lnTo>
                      <a:pt x="18" y="39"/>
                    </a:lnTo>
                    <a:lnTo>
                      <a:pt x="21" y="38"/>
                    </a:lnTo>
                    <a:lnTo>
                      <a:pt x="22" y="38"/>
                    </a:lnTo>
                    <a:lnTo>
                      <a:pt x="22" y="35"/>
                    </a:lnTo>
                    <a:lnTo>
                      <a:pt x="23" y="34"/>
                    </a:lnTo>
                    <a:lnTo>
                      <a:pt x="22" y="33"/>
                    </a:lnTo>
                    <a:lnTo>
                      <a:pt x="21" y="32"/>
                    </a:lnTo>
                    <a:lnTo>
                      <a:pt x="19" y="32"/>
                    </a:lnTo>
                    <a:lnTo>
                      <a:pt x="18" y="30"/>
                    </a:lnTo>
                    <a:lnTo>
                      <a:pt x="17" y="30"/>
                    </a:lnTo>
                    <a:lnTo>
                      <a:pt x="16" y="32"/>
                    </a:lnTo>
                    <a:lnTo>
                      <a:pt x="13" y="32"/>
                    </a:lnTo>
                    <a:lnTo>
                      <a:pt x="12" y="30"/>
                    </a:lnTo>
                    <a:lnTo>
                      <a:pt x="10" y="29"/>
                    </a:lnTo>
                    <a:lnTo>
                      <a:pt x="9" y="28"/>
                    </a:lnTo>
                    <a:lnTo>
                      <a:pt x="10" y="25"/>
                    </a:lnTo>
                    <a:lnTo>
                      <a:pt x="10" y="24"/>
                    </a:lnTo>
                    <a:lnTo>
                      <a:pt x="12" y="22"/>
                    </a:lnTo>
                    <a:lnTo>
                      <a:pt x="13" y="21"/>
                    </a:lnTo>
                    <a:lnTo>
                      <a:pt x="14" y="20"/>
                    </a:lnTo>
                    <a:lnTo>
                      <a:pt x="16" y="18"/>
                    </a:lnTo>
                    <a:lnTo>
                      <a:pt x="18" y="17"/>
                    </a:lnTo>
                    <a:lnTo>
                      <a:pt x="19" y="18"/>
                    </a:lnTo>
                    <a:lnTo>
                      <a:pt x="21" y="18"/>
                    </a:lnTo>
                    <a:lnTo>
                      <a:pt x="23" y="20"/>
                    </a:lnTo>
                    <a:lnTo>
                      <a:pt x="25" y="20"/>
                    </a:lnTo>
                    <a:lnTo>
                      <a:pt x="27" y="20"/>
                    </a:lnTo>
                    <a:lnTo>
                      <a:pt x="29" y="18"/>
                    </a:lnTo>
                    <a:lnTo>
                      <a:pt x="30" y="16"/>
                    </a:lnTo>
                    <a:lnTo>
                      <a:pt x="30" y="15"/>
                    </a:lnTo>
                    <a:lnTo>
                      <a:pt x="29" y="13"/>
                    </a:lnTo>
                    <a:lnTo>
                      <a:pt x="27" y="12"/>
                    </a:lnTo>
                    <a:lnTo>
                      <a:pt x="26" y="9"/>
                    </a:lnTo>
                    <a:lnTo>
                      <a:pt x="23" y="8"/>
                    </a:lnTo>
                    <a:lnTo>
                      <a:pt x="21" y="7"/>
                    </a:lnTo>
                    <a:lnTo>
                      <a:pt x="19" y="7"/>
                    </a:lnTo>
                    <a:lnTo>
                      <a:pt x="18" y="5"/>
                    </a:lnTo>
                    <a:lnTo>
                      <a:pt x="17" y="5"/>
                    </a:lnTo>
                    <a:lnTo>
                      <a:pt x="17" y="4"/>
                    </a:lnTo>
                    <a:lnTo>
                      <a:pt x="17" y="3"/>
                    </a:lnTo>
                    <a:lnTo>
                      <a:pt x="18" y="1"/>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4" name="Freeform 17">
                <a:extLst>
                  <a:ext uri="{FF2B5EF4-FFF2-40B4-BE49-F238E27FC236}">
                    <a16:creationId xmlns:a16="http://schemas.microsoft.com/office/drawing/2014/main" id="{A7E5FECE-91F9-4B40-AD0D-6304E2EB92B6}"/>
                  </a:ext>
                </a:extLst>
              </p:cNvPr>
              <p:cNvSpPr>
                <a:spLocks/>
              </p:cNvSpPr>
              <p:nvPr userDrawn="1"/>
            </p:nvSpPr>
            <p:spPr bwMode="auto">
              <a:xfrm>
                <a:off x="10363796" y="544835"/>
                <a:ext cx="9220" cy="6147"/>
              </a:xfrm>
              <a:custGeom>
                <a:avLst/>
                <a:gdLst>
                  <a:gd name="T0" fmla="*/ 16 w 18"/>
                  <a:gd name="T1" fmla="*/ 0 h 11"/>
                  <a:gd name="T2" fmla="*/ 16 w 18"/>
                  <a:gd name="T3" fmla="*/ 0 h 11"/>
                  <a:gd name="T4" fmla="*/ 18 w 18"/>
                  <a:gd name="T5" fmla="*/ 0 h 11"/>
                  <a:gd name="T6" fmla="*/ 16 w 18"/>
                  <a:gd name="T7" fmla="*/ 1 h 11"/>
                  <a:gd name="T8" fmla="*/ 16 w 18"/>
                  <a:gd name="T9" fmla="*/ 1 h 11"/>
                  <a:gd name="T10" fmla="*/ 15 w 18"/>
                  <a:gd name="T11" fmla="*/ 2 h 11"/>
                  <a:gd name="T12" fmla="*/ 14 w 18"/>
                  <a:gd name="T13" fmla="*/ 5 h 11"/>
                  <a:gd name="T14" fmla="*/ 13 w 18"/>
                  <a:gd name="T15" fmla="*/ 6 h 11"/>
                  <a:gd name="T16" fmla="*/ 11 w 18"/>
                  <a:gd name="T17" fmla="*/ 7 h 11"/>
                  <a:gd name="T18" fmla="*/ 10 w 18"/>
                  <a:gd name="T19" fmla="*/ 9 h 11"/>
                  <a:gd name="T20" fmla="*/ 7 w 18"/>
                  <a:gd name="T21" fmla="*/ 9 h 11"/>
                  <a:gd name="T22" fmla="*/ 6 w 18"/>
                  <a:gd name="T23" fmla="*/ 9 h 11"/>
                  <a:gd name="T24" fmla="*/ 5 w 18"/>
                  <a:gd name="T25" fmla="*/ 10 h 11"/>
                  <a:gd name="T26" fmla="*/ 5 w 18"/>
                  <a:gd name="T27" fmla="*/ 10 h 11"/>
                  <a:gd name="T28" fmla="*/ 3 w 18"/>
                  <a:gd name="T29" fmla="*/ 11 h 11"/>
                  <a:gd name="T30" fmla="*/ 2 w 18"/>
                  <a:gd name="T31" fmla="*/ 11 h 11"/>
                  <a:gd name="T32" fmla="*/ 1 w 18"/>
                  <a:gd name="T33" fmla="*/ 11 h 11"/>
                  <a:gd name="T34" fmla="*/ 0 w 18"/>
                  <a:gd name="T35" fmla="*/ 11 h 11"/>
                  <a:gd name="T36" fmla="*/ 0 w 18"/>
                  <a:gd name="T37" fmla="*/ 10 h 11"/>
                  <a:gd name="T38" fmla="*/ 1 w 18"/>
                  <a:gd name="T39" fmla="*/ 9 h 11"/>
                  <a:gd name="T40" fmla="*/ 2 w 18"/>
                  <a:gd name="T41" fmla="*/ 9 h 11"/>
                  <a:gd name="T42" fmla="*/ 3 w 18"/>
                  <a:gd name="T43" fmla="*/ 6 h 11"/>
                  <a:gd name="T44" fmla="*/ 5 w 18"/>
                  <a:gd name="T45" fmla="*/ 6 h 11"/>
                  <a:gd name="T46" fmla="*/ 7 w 18"/>
                  <a:gd name="T47" fmla="*/ 5 h 11"/>
                  <a:gd name="T48" fmla="*/ 9 w 18"/>
                  <a:gd name="T49" fmla="*/ 3 h 11"/>
                  <a:gd name="T50" fmla="*/ 10 w 18"/>
                  <a:gd name="T51" fmla="*/ 2 h 11"/>
                  <a:gd name="T52" fmla="*/ 13 w 18"/>
                  <a:gd name="T53" fmla="*/ 1 h 11"/>
                  <a:gd name="T54" fmla="*/ 14 w 18"/>
                  <a:gd name="T55" fmla="*/ 0 h 11"/>
                  <a:gd name="T56" fmla="*/ 15 w 18"/>
                  <a:gd name="T57" fmla="*/ 0 h 11"/>
                  <a:gd name="T58" fmla="*/ 16 w 18"/>
                  <a:gd name="T5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1">
                    <a:moveTo>
                      <a:pt x="16" y="0"/>
                    </a:moveTo>
                    <a:lnTo>
                      <a:pt x="16" y="0"/>
                    </a:lnTo>
                    <a:lnTo>
                      <a:pt x="18" y="0"/>
                    </a:lnTo>
                    <a:lnTo>
                      <a:pt x="16" y="1"/>
                    </a:lnTo>
                    <a:lnTo>
                      <a:pt x="16" y="1"/>
                    </a:lnTo>
                    <a:lnTo>
                      <a:pt x="15" y="2"/>
                    </a:lnTo>
                    <a:lnTo>
                      <a:pt x="14" y="5"/>
                    </a:lnTo>
                    <a:lnTo>
                      <a:pt x="13" y="6"/>
                    </a:lnTo>
                    <a:lnTo>
                      <a:pt x="11" y="7"/>
                    </a:lnTo>
                    <a:lnTo>
                      <a:pt x="10" y="9"/>
                    </a:lnTo>
                    <a:lnTo>
                      <a:pt x="7" y="9"/>
                    </a:lnTo>
                    <a:lnTo>
                      <a:pt x="6" y="9"/>
                    </a:lnTo>
                    <a:lnTo>
                      <a:pt x="5" y="10"/>
                    </a:lnTo>
                    <a:lnTo>
                      <a:pt x="5" y="10"/>
                    </a:lnTo>
                    <a:lnTo>
                      <a:pt x="3" y="11"/>
                    </a:lnTo>
                    <a:lnTo>
                      <a:pt x="2" y="11"/>
                    </a:lnTo>
                    <a:lnTo>
                      <a:pt x="1" y="11"/>
                    </a:lnTo>
                    <a:lnTo>
                      <a:pt x="0" y="11"/>
                    </a:lnTo>
                    <a:lnTo>
                      <a:pt x="0" y="10"/>
                    </a:lnTo>
                    <a:lnTo>
                      <a:pt x="1" y="9"/>
                    </a:lnTo>
                    <a:lnTo>
                      <a:pt x="2" y="9"/>
                    </a:lnTo>
                    <a:lnTo>
                      <a:pt x="3" y="6"/>
                    </a:lnTo>
                    <a:lnTo>
                      <a:pt x="5" y="6"/>
                    </a:lnTo>
                    <a:lnTo>
                      <a:pt x="7" y="5"/>
                    </a:lnTo>
                    <a:lnTo>
                      <a:pt x="9" y="3"/>
                    </a:lnTo>
                    <a:lnTo>
                      <a:pt x="10" y="2"/>
                    </a:lnTo>
                    <a:lnTo>
                      <a:pt x="13" y="1"/>
                    </a:lnTo>
                    <a:lnTo>
                      <a:pt x="14" y="0"/>
                    </a:lnTo>
                    <a:lnTo>
                      <a:pt x="15"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5" name="Freeform 18">
                <a:extLst>
                  <a:ext uri="{FF2B5EF4-FFF2-40B4-BE49-F238E27FC236}">
                    <a16:creationId xmlns:a16="http://schemas.microsoft.com/office/drawing/2014/main" id="{8723C822-5E21-744A-AE69-77B371AA4359}"/>
                  </a:ext>
                </a:extLst>
              </p:cNvPr>
              <p:cNvSpPr>
                <a:spLocks/>
              </p:cNvSpPr>
              <p:nvPr userDrawn="1"/>
            </p:nvSpPr>
            <p:spPr bwMode="auto">
              <a:xfrm>
                <a:off x="10358673" y="504881"/>
                <a:ext cx="29710" cy="20489"/>
              </a:xfrm>
              <a:custGeom>
                <a:avLst/>
                <a:gdLst>
                  <a:gd name="T0" fmla="*/ 53 w 58"/>
                  <a:gd name="T1" fmla="*/ 0 h 41"/>
                  <a:gd name="T2" fmla="*/ 55 w 58"/>
                  <a:gd name="T3" fmla="*/ 0 h 41"/>
                  <a:gd name="T4" fmla="*/ 56 w 58"/>
                  <a:gd name="T5" fmla="*/ 0 h 41"/>
                  <a:gd name="T6" fmla="*/ 58 w 58"/>
                  <a:gd name="T7" fmla="*/ 2 h 41"/>
                  <a:gd name="T8" fmla="*/ 56 w 58"/>
                  <a:gd name="T9" fmla="*/ 3 h 41"/>
                  <a:gd name="T10" fmla="*/ 54 w 58"/>
                  <a:gd name="T11" fmla="*/ 4 h 41"/>
                  <a:gd name="T12" fmla="*/ 50 w 58"/>
                  <a:gd name="T13" fmla="*/ 7 h 41"/>
                  <a:gd name="T14" fmla="*/ 46 w 58"/>
                  <a:gd name="T15" fmla="*/ 8 h 41"/>
                  <a:gd name="T16" fmla="*/ 42 w 58"/>
                  <a:gd name="T17" fmla="*/ 11 h 41"/>
                  <a:gd name="T18" fmla="*/ 40 w 58"/>
                  <a:gd name="T19" fmla="*/ 12 h 41"/>
                  <a:gd name="T20" fmla="*/ 36 w 58"/>
                  <a:gd name="T21" fmla="*/ 15 h 41"/>
                  <a:gd name="T22" fmla="*/ 32 w 58"/>
                  <a:gd name="T23" fmla="*/ 17 h 41"/>
                  <a:gd name="T24" fmla="*/ 28 w 58"/>
                  <a:gd name="T25" fmla="*/ 20 h 41"/>
                  <a:gd name="T26" fmla="*/ 25 w 58"/>
                  <a:gd name="T27" fmla="*/ 22 h 41"/>
                  <a:gd name="T28" fmla="*/ 23 w 58"/>
                  <a:gd name="T29" fmla="*/ 25 h 41"/>
                  <a:gd name="T30" fmla="*/ 19 w 58"/>
                  <a:gd name="T31" fmla="*/ 29 h 41"/>
                  <a:gd name="T32" fmla="*/ 13 w 58"/>
                  <a:gd name="T33" fmla="*/ 33 h 41"/>
                  <a:gd name="T34" fmla="*/ 10 w 58"/>
                  <a:gd name="T35" fmla="*/ 38 h 41"/>
                  <a:gd name="T36" fmla="*/ 6 w 58"/>
                  <a:gd name="T37" fmla="*/ 41 h 41"/>
                  <a:gd name="T38" fmla="*/ 4 w 58"/>
                  <a:gd name="T39" fmla="*/ 41 h 41"/>
                  <a:gd name="T40" fmla="*/ 2 w 58"/>
                  <a:gd name="T41" fmla="*/ 41 h 41"/>
                  <a:gd name="T42" fmla="*/ 0 w 58"/>
                  <a:gd name="T43" fmla="*/ 41 h 41"/>
                  <a:gd name="T44" fmla="*/ 0 w 58"/>
                  <a:gd name="T45" fmla="*/ 39 h 41"/>
                  <a:gd name="T46" fmla="*/ 2 w 58"/>
                  <a:gd name="T47" fmla="*/ 37 h 41"/>
                  <a:gd name="T48" fmla="*/ 4 w 58"/>
                  <a:gd name="T49" fmla="*/ 33 h 41"/>
                  <a:gd name="T50" fmla="*/ 7 w 58"/>
                  <a:gd name="T51" fmla="*/ 29 h 41"/>
                  <a:gd name="T52" fmla="*/ 10 w 58"/>
                  <a:gd name="T53" fmla="*/ 25 h 41"/>
                  <a:gd name="T54" fmla="*/ 12 w 58"/>
                  <a:gd name="T55" fmla="*/ 21 h 41"/>
                  <a:gd name="T56" fmla="*/ 15 w 58"/>
                  <a:gd name="T57" fmla="*/ 19 h 41"/>
                  <a:gd name="T58" fmla="*/ 16 w 58"/>
                  <a:gd name="T59" fmla="*/ 15 h 41"/>
                  <a:gd name="T60" fmla="*/ 19 w 58"/>
                  <a:gd name="T61" fmla="*/ 13 h 41"/>
                  <a:gd name="T62" fmla="*/ 21 w 58"/>
                  <a:gd name="T63" fmla="*/ 11 h 41"/>
                  <a:gd name="T64" fmla="*/ 26 w 58"/>
                  <a:gd name="T65" fmla="*/ 7 h 41"/>
                  <a:gd name="T66" fmla="*/ 30 w 58"/>
                  <a:gd name="T67" fmla="*/ 4 h 41"/>
                  <a:gd name="T68" fmla="*/ 36 w 58"/>
                  <a:gd name="T69" fmla="*/ 2 h 41"/>
                  <a:gd name="T70" fmla="*/ 38 w 58"/>
                  <a:gd name="T71" fmla="*/ 2 h 41"/>
                  <a:gd name="T72" fmla="*/ 42 w 58"/>
                  <a:gd name="T73" fmla="*/ 0 h 41"/>
                  <a:gd name="T74" fmla="*/ 46 w 58"/>
                  <a:gd name="T75" fmla="*/ 0 h 41"/>
                  <a:gd name="T76" fmla="*/ 50 w 58"/>
                  <a:gd name="T77" fmla="*/ 0 h 41"/>
                  <a:gd name="T78" fmla="*/ 53 w 58"/>
                  <a:gd name="T7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41">
                    <a:moveTo>
                      <a:pt x="53" y="0"/>
                    </a:moveTo>
                    <a:lnTo>
                      <a:pt x="55" y="0"/>
                    </a:lnTo>
                    <a:lnTo>
                      <a:pt x="56" y="0"/>
                    </a:lnTo>
                    <a:lnTo>
                      <a:pt x="58" y="2"/>
                    </a:lnTo>
                    <a:lnTo>
                      <a:pt x="56" y="3"/>
                    </a:lnTo>
                    <a:lnTo>
                      <a:pt x="54" y="4"/>
                    </a:lnTo>
                    <a:lnTo>
                      <a:pt x="50" y="7"/>
                    </a:lnTo>
                    <a:lnTo>
                      <a:pt x="46" y="8"/>
                    </a:lnTo>
                    <a:lnTo>
                      <a:pt x="42" y="11"/>
                    </a:lnTo>
                    <a:lnTo>
                      <a:pt x="40" y="12"/>
                    </a:lnTo>
                    <a:lnTo>
                      <a:pt x="36" y="15"/>
                    </a:lnTo>
                    <a:lnTo>
                      <a:pt x="32" y="17"/>
                    </a:lnTo>
                    <a:lnTo>
                      <a:pt x="28" y="20"/>
                    </a:lnTo>
                    <a:lnTo>
                      <a:pt x="25" y="22"/>
                    </a:lnTo>
                    <a:lnTo>
                      <a:pt x="23" y="25"/>
                    </a:lnTo>
                    <a:lnTo>
                      <a:pt x="19" y="29"/>
                    </a:lnTo>
                    <a:lnTo>
                      <a:pt x="13" y="33"/>
                    </a:lnTo>
                    <a:lnTo>
                      <a:pt x="10" y="38"/>
                    </a:lnTo>
                    <a:lnTo>
                      <a:pt x="6" y="41"/>
                    </a:lnTo>
                    <a:lnTo>
                      <a:pt x="4" y="41"/>
                    </a:lnTo>
                    <a:lnTo>
                      <a:pt x="2" y="41"/>
                    </a:lnTo>
                    <a:lnTo>
                      <a:pt x="0" y="41"/>
                    </a:lnTo>
                    <a:lnTo>
                      <a:pt x="0" y="39"/>
                    </a:lnTo>
                    <a:lnTo>
                      <a:pt x="2" y="37"/>
                    </a:lnTo>
                    <a:lnTo>
                      <a:pt x="4" y="33"/>
                    </a:lnTo>
                    <a:lnTo>
                      <a:pt x="7" y="29"/>
                    </a:lnTo>
                    <a:lnTo>
                      <a:pt x="10" y="25"/>
                    </a:lnTo>
                    <a:lnTo>
                      <a:pt x="12" y="21"/>
                    </a:lnTo>
                    <a:lnTo>
                      <a:pt x="15" y="19"/>
                    </a:lnTo>
                    <a:lnTo>
                      <a:pt x="16" y="15"/>
                    </a:lnTo>
                    <a:lnTo>
                      <a:pt x="19" y="13"/>
                    </a:lnTo>
                    <a:lnTo>
                      <a:pt x="21" y="11"/>
                    </a:lnTo>
                    <a:lnTo>
                      <a:pt x="26" y="7"/>
                    </a:lnTo>
                    <a:lnTo>
                      <a:pt x="30" y="4"/>
                    </a:lnTo>
                    <a:lnTo>
                      <a:pt x="36" y="2"/>
                    </a:lnTo>
                    <a:lnTo>
                      <a:pt x="38" y="2"/>
                    </a:lnTo>
                    <a:lnTo>
                      <a:pt x="42" y="0"/>
                    </a:lnTo>
                    <a:lnTo>
                      <a:pt x="46" y="0"/>
                    </a:lnTo>
                    <a:lnTo>
                      <a:pt x="50"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6" name="Freeform 19">
                <a:extLst>
                  <a:ext uri="{FF2B5EF4-FFF2-40B4-BE49-F238E27FC236}">
                    <a16:creationId xmlns:a16="http://schemas.microsoft.com/office/drawing/2014/main" id="{6B883F8C-80E0-AE41-B8FF-C20CF510B42F}"/>
                  </a:ext>
                </a:extLst>
              </p:cNvPr>
              <p:cNvSpPr>
                <a:spLocks/>
              </p:cNvSpPr>
              <p:nvPr userDrawn="1"/>
            </p:nvSpPr>
            <p:spPr bwMode="auto">
              <a:xfrm>
                <a:off x="10235737" y="348137"/>
                <a:ext cx="18441" cy="9220"/>
              </a:xfrm>
              <a:custGeom>
                <a:avLst/>
                <a:gdLst>
                  <a:gd name="T0" fmla="*/ 34 w 37"/>
                  <a:gd name="T1" fmla="*/ 0 h 17"/>
                  <a:gd name="T2" fmla="*/ 36 w 37"/>
                  <a:gd name="T3" fmla="*/ 1 h 17"/>
                  <a:gd name="T4" fmla="*/ 37 w 37"/>
                  <a:gd name="T5" fmla="*/ 2 h 17"/>
                  <a:gd name="T6" fmla="*/ 37 w 37"/>
                  <a:gd name="T7" fmla="*/ 4 h 17"/>
                  <a:gd name="T8" fmla="*/ 36 w 37"/>
                  <a:gd name="T9" fmla="*/ 5 h 17"/>
                  <a:gd name="T10" fmla="*/ 36 w 37"/>
                  <a:gd name="T11" fmla="*/ 6 h 17"/>
                  <a:gd name="T12" fmla="*/ 33 w 37"/>
                  <a:gd name="T13" fmla="*/ 9 h 17"/>
                  <a:gd name="T14" fmla="*/ 32 w 37"/>
                  <a:gd name="T15" fmla="*/ 10 h 17"/>
                  <a:gd name="T16" fmla="*/ 29 w 37"/>
                  <a:gd name="T17" fmla="*/ 12 h 17"/>
                  <a:gd name="T18" fmla="*/ 26 w 37"/>
                  <a:gd name="T19" fmla="*/ 13 h 17"/>
                  <a:gd name="T20" fmla="*/ 24 w 37"/>
                  <a:gd name="T21" fmla="*/ 13 h 17"/>
                  <a:gd name="T22" fmla="*/ 21 w 37"/>
                  <a:gd name="T23" fmla="*/ 14 h 17"/>
                  <a:gd name="T24" fmla="*/ 19 w 37"/>
                  <a:gd name="T25" fmla="*/ 14 h 17"/>
                  <a:gd name="T26" fmla="*/ 17 w 37"/>
                  <a:gd name="T27" fmla="*/ 15 h 17"/>
                  <a:gd name="T28" fmla="*/ 15 w 37"/>
                  <a:gd name="T29" fmla="*/ 17 h 17"/>
                  <a:gd name="T30" fmla="*/ 12 w 37"/>
                  <a:gd name="T31" fmla="*/ 17 h 17"/>
                  <a:gd name="T32" fmla="*/ 10 w 37"/>
                  <a:gd name="T33" fmla="*/ 17 h 17"/>
                  <a:gd name="T34" fmla="*/ 7 w 37"/>
                  <a:gd name="T35" fmla="*/ 15 h 17"/>
                  <a:gd name="T36" fmla="*/ 4 w 37"/>
                  <a:gd name="T37" fmla="*/ 15 h 17"/>
                  <a:gd name="T38" fmla="*/ 2 w 37"/>
                  <a:gd name="T39" fmla="*/ 14 h 17"/>
                  <a:gd name="T40" fmla="*/ 0 w 37"/>
                  <a:gd name="T41" fmla="*/ 13 h 17"/>
                  <a:gd name="T42" fmla="*/ 0 w 37"/>
                  <a:gd name="T43" fmla="*/ 12 h 17"/>
                  <a:gd name="T44" fmla="*/ 0 w 37"/>
                  <a:gd name="T45" fmla="*/ 10 h 17"/>
                  <a:gd name="T46" fmla="*/ 2 w 37"/>
                  <a:gd name="T47" fmla="*/ 9 h 17"/>
                  <a:gd name="T48" fmla="*/ 3 w 37"/>
                  <a:gd name="T49" fmla="*/ 8 h 17"/>
                  <a:gd name="T50" fmla="*/ 4 w 37"/>
                  <a:gd name="T51" fmla="*/ 6 h 17"/>
                  <a:gd name="T52" fmla="*/ 7 w 37"/>
                  <a:gd name="T53" fmla="*/ 6 h 17"/>
                  <a:gd name="T54" fmla="*/ 8 w 37"/>
                  <a:gd name="T55" fmla="*/ 5 h 17"/>
                  <a:gd name="T56" fmla="*/ 11 w 37"/>
                  <a:gd name="T57" fmla="*/ 5 h 17"/>
                  <a:gd name="T58" fmla="*/ 12 w 37"/>
                  <a:gd name="T59" fmla="*/ 4 h 17"/>
                  <a:gd name="T60" fmla="*/ 13 w 37"/>
                  <a:gd name="T61" fmla="*/ 2 h 17"/>
                  <a:gd name="T62" fmla="*/ 15 w 37"/>
                  <a:gd name="T63" fmla="*/ 2 h 17"/>
                  <a:gd name="T64" fmla="*/ 16 w 37"/>
                  <a:gd name="T65" fmla="*/ 2 h 17"/>
                  <a:gd name="T66" fmla="*/ 17 w 37"/>
                  <a:gd name="T67" fmla="*/ 4 h 17"/>
                  <a:gd name="T68" fmla="*/ 19 w 37"/>
                  <a:gd name="T69" fmla="*/ 5 h 17"/>
                  <a:gd name="T70" fmla="*/ 17 w 37"/>
                  <a:gd name="T71" fmla="*/ 6 h 17"/>
                  <a:gd name="T72" fmla="*/ 17 w 37"/>
                  <a:gd name="T73" fmla="*/ 8 h 17"/>
                  <a:gd name="T74" fmla="*/ 16 w 37"/>
                  <a:gd name="T75" fmla="*/ 8 h 17"/>
                  <a:gd name="T76" fmla="*/ 15 w 37"/>
                  <a:gd name="T77" fmla="*/ 9 h 17"/>
                  <a:gd name="T78" fmla="*/ 12 w 37"/>
                  <a:gd name="T79" fmla="*/ 9 h 17"/>
                  <a:gd name="T80" fmla="*/ 11 w 37"/>
                  <a:gd name="T81" fmla="*/ 10 h 17"/>
                  <a:gd name="T82" fmla="*/ 10 w 37"/>
                  <a:gd name="T83" fmla="*/ 10 h 17"/>
                  <a:gd name="T84" fmla="*/ 8 w 37"/>
                  <a:gd name="T85" fmla="*/ 12 h 17"/>
                  <a:gd name="T86" fmla="*/ 10 w 37"/>
                  <a:gd name="T87" fmla="*/ 13 h 17"/>
                  <a:gd name="T88" fmla="*/ 11 w 37"/>
                  <a:gd name="T89" fmla="*/ 12 h 17"/>
                  <a:gd name="T90" fmla="*/ 12 w 37"/>
                  <a:gd name="T91" fmla="*/ 12 h 17"/>
                  <a:gd name="T92" fmla="*/ 15 w 37"/>
                  <a:gd name="T93" fmla="*/ 12 h 17"/>
                  <a:gd name="T94" fmla="*/ 17 w 37"/>
                  <a:gd name="T95" fmla="*/ 10 h 17"/>
                  <a:gd name="T96" fmla="*/ 20 w 37"/>
                  <a:gd name="T97" fmla="*/ 9 h 17"/>
                  <a:gd name="T98" fmla="*/ 23 w 37"/>
                  <a:gd name="T99" fmla="*/ 9 h 17"/>
                  <a:gd name="T100" fmla="*/ 25 w 37"/>
                  <a:gd name="T101" fmla="*/ 8 h 17"/>
                  <a:gd name="T102" fmla="*/ 28 w 37"/>
                  <a:gd name="T103" fmla="*/ 6 h 17"/>
                  <a:gd name="T104" fmla="*/ 29 w 37"/>
                  <a:gd name="T105" fmla="*/ 5 h 17"/>
                  <a:gd name="T106" fmla="*/ 30 w 37"/>
                  <a:gd name="T107" fmla="*/ 2 h 17"/>
                  <a:gd name="T108" fmla="*/ 32 w 37"/>
                  <a:gd name="T109" fmla="*/ 1 h 17"/>
                  <a:gd name="T110" fmla="*/ 33 w 37"/>
                  <a:gd name="T111" fmla="*/ 0 h 17"/>
                  <a:gd name="T112" fmla="*/ 33 w 37"/>
                  <a:gd name="T113" fmla="*/ 0 h 17"/>
                  <a:gd name="T114" fmla="*/ 34 w 37"/>
                  <a:gd name="T11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 h="17">
                    <a:moveTo>
                      <a:pt x="34" y="0"/>
                    </a:moveTo>
                    <a:lnTo>
                      <a:pt x="36" y="1"/>
                    </a:lnTo>
                    <a:lnTo>
                      <a:pt x="37" y="2"/>
                    </a:lnTo>
                    <a:lnTo>
                      <a:pt x="37" y="4"/>
                    </a:lnTo>
                    <a:lnTo>
                      <a:pt x="36" y="5"/>
                    </a:lnTo>
                    <a:lnTo>
                      <a:pt x="36" y="6"/>
                    </a:lnTo>
                    <a:lnTo>
                      <a:pt x="33" y="9"/>
                    </a:lnTo>
                    <a:lnTo>
                      <a:pt x="32" y="10"/>
                    </a:lnTo>
                    <a:lnTo>
                      <a:pt x="29" y="12"/>
                    </a:lnTo>
                    <a:lnTo>
                      <a:pt x="26" y="13"/>
                    </a:lnTo>
                    <a:lnTo>
                      <a:pt x="24" y="13"/>
                    </a:lnTo>
                    <a:lnTo>
                      <a:pt x="21" y="14"/>
                    </a:lnTo>
                    <a:lnTo>
                      <a:pt x="19" y="14"/>
                    </a:lnTo>
                    <a:lnTo>
                      <a:pt x="17" y="15"/>
                    </a:lnTo>
                    <a:lnTo>
                      <a:pt x="15" y="17"/>
                    </a:lnTo>
                    <a:lnTo>
                      <a:pt x="12" y="17"/>
                    </a:lnTo>
                    <a:lnTo>
                      <a:pt x="10" y="17"/>
                    </a:lnTo>
                    <a:lnTo>
                      <a:pt x="7" y="15"/>
                    </a:lnTo>
                    <a:lnTo>
                      <a:pt x="4" y="15"/>
                    </a:lnTo>
                    <a:lnTo>
                      <a:pt x="2" y="14"/>
                    </a:lnTo>
                    <a:lnTo>
                      <a:pt x="0" y="13"/>
                    </a:lnTo>
                    <a:lnTo>
                      <a:pt x="0" y="12"/>
                    </a:lnTo>
                    <a:lnTo>
                      <a:pt x="0" y="10"/>
                    </a:lnTo>
                    <a:lnTo>
                      <a:pt x="2" y="9"/>
                    </a:lnTo>
                    <a:lnTo>
                      <a:pt x="3" y="8"/>
                    </a:lnTo>
                    <a:lnTo>
                      <a:pt x="4" y="6"/>
                    </a:lnTo>
                    <a:lnTo>
                      <a:pt x="7" y="6"/>
                    </a:lnTo>
                    <a:lnTo>
                      <a:pt x="8" y="5"/>
                    </a:lnTo>
                    <a:lnTo>
                      <a:pt x="11" y="5"/>
                    </a:lnTo>
                    <a:lnTo>
                      <a:pt x="12" y="4"/>
                    </a:lnTo>
                    <a:lnTo>
                      <a:pt x="13" y="2"/>
                    </a:lnTo>
                    <a:lnTo>
                      <a:pt x="15" y="2"/>
                    </a:lnTo>
                    <a:lnTo>
                      <a:pt x="16" y="2"/>
                    </a:lnTo>
                    <a:lnTo>
                      <a:pt x="17" y="4"/>
                    </a:lnTo>
                    <a:lnTo>
                      <a:pt x="19" y="5"/>
                    </a:lnTo>
                    <a:lnTo>
                      <a:pt x="17" y="6"/>
                    </a:lnTo>
                    <a:lnTo>
                      <a:pt x="17" y="8"/>
                    </a:lnTo>
                    <a:lnTo>
                      <a:pt x="16" y="8"/>
                    </a:lnTo>
                    <a:lnTo>
                      <a:pt x="15" y="9"/>
                    </a:lnTo>
                    <a:lnTo>
                      <a:pt x="12" y="9"/>
                    </a:lnTo>
                    <a:lnTo>
                      <a:pt x="11" y="10"/>
                    </a:lnTo>
                    <a:lnTo>
                      <a:pt x="10" y="10"/>
                    </a:lnTo>
                    <a:lnTo>
                      <a:pt x="8" y="12"/>
                    </a:lnTo>
                    <a:lnTo>
                      <a:pt x="10" y="13"/>
                    </a:lnTo>
                    <a:lnTo>
                      <a:pt x="11" y="12"/>
                    </a:lnTo>
                    <a:lnTo>
                      <a:pt x="12" y="12"/>
                    </a:lnTo>
                    <a:lnTo>
                      <a:pt x="15" y="12"/>
                    </a:lnTo>
                    <a:lnTo>
                      <a:pt x="17" y="10"/>
                    </a:lnTo>
                    <a:lnTo>
                      <a:pt x="20" y="9"/>
                    </a:lnTo>
                    <a:lnTo>
                      <a:pt x="23" y="9"/>
                    </a:lnTo>
                    <a:lnTo>
                      <a:pt x="25" y="8"/>
                    </a:lnTo>
                    <a:lnTo>
                      <a:pt x="28" y="6"/>
                    </a:lnTo>
                    <a:lnTo>
                      <a:pt x="29" y="5"/>
                    </a:lnTo>
                    <a:lnTo>
                      <a:pt x="30" y="2"/>
                    </a:lnTo>
                    <a:lnTo>
                      <a:pt x="32" y="1"/>
                    </a:lnTo>
                    <a:lnTo>
                      <a:pt x="33" y="0"/>
                    </a:lnTo>
                    <a:lnTo>
                      <a:pt x="33"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7" name="Freeform 20">
                <a:extLst>
                  <a:ext uri="{FF2B5EF4-FFF2-40B4-BE49-F238E27FC236}">
                    <a16:creationId xmlns:a16="http://schemas.microsoft.com/office/drawing/2014/main" id="{008B44E8-0AF8-184E-9AB8-561D6A90F78B}"/>
                  </a:ext>
                </a:extLst>
              </p:cNvPr>
              <p:cNvSpPr>
                <a:spLocks/>
              </p:cNvSpPr>
              <p:nvPr userDrawn="1"/>
            </p:nvSpPr>
            <p:spPr bwMode="auto">
              <a:xfrm>
                <a:off x="10300278" y="417800"/>
                <a:ext cx="61468" cy="32783"/>
              </a:xfrm>
              <a:custGeom>
                <a:avLst/>
                <a:gdLst>
                  <a:gd name="T0" fmla="*/ 5 w 120"/>
                  <a:gd name="T1" fmla="*/ 1 h 63"/>
                  <a:gd name="T2" fmla="*/ 6 w 120"/>
                  <a:gd name="T3" fmla="*/ 6 h 63"/>
                  <a:gd name="T4" fmla="*/ 10 w 120"/>
                  <a:gd name="T5" fmla="*/ 13 h 63"/>
                  <a:gd name="T6" fmla="*/ 23 w 120"/>
                  <a:gd name="T7" fmla="*/ 19 h 63"/>
                  <a:gd name="T8" fmla="*/ 31 w 120"/>
                  <a:gd name="T9" fmla="*/ 24 h 63"/>
                  <a:gd name="T10" fmla="*/ 36 w 120"/>
                  <a:gd name="T11" fmla="*/ 28 h 63"/>
                  <a:gd name="T12" fmla="*/ 36 w 120"/>
                  <a:gd name="T13" fmla="*/ 32 h 63"/>
                  <a:gd name="T14" fmla="*/ 44 w 120"/>
                  <a:gd name="T15" fmla="*/ 36 h 63"/>
                  <a:gd name="T16" fmla="*/ 53 w 120"/>
                  <a:gd name="T17" fmla="*/ 33 h 63"/>
                  <a:gd name="T18" fmla="*/ 60 w 120"/>
                  <a:gd name="T19" fmla="*/ 28 h 63"/>
                  <a:gd name="T20" fmla="*/ 66 w 120"/>
                  <a:gd name="T21" fmla="*/ 26 h 63"/>
                  <a:gd name="T22" fmla="*/ 69 w 120"/>
                  <a:gd name="T23" fmla="*/ 22 h 63"/>
                  <a:gd name="T24" fmla="*/ 74 w 120"/>
                  <a:gd name="T25" fmla="*/ 24 h 63"/>
                  <a:gd name="T26" fmla="*/ 78 w 120"/>
                  <a:gd name="T27" fmla="*/ 27 h 63"/>
                  <a:gd name="T28" fmla="*/ 86 w 120"/>
                  <a:gd name="T29" fmla="*/ 31 h 63"/>
                  <a:gd name="T30" fmla="*/ 95 w 120"/>
                  <a:gd name="T31" fmla="*/ 35 h 63"/>
                  <a:gd name="T32" fmla="*/ 102 w 120"/>
                  <a:gd name="T33" fmla="*/ 37 h 63"/>
                  <a:gd name="T34" fmla="*/ 103 w 120"/>
                  <a:gd name="T35" fmla="*/ 40 h 63"/>
                  <a:gd name="T36" fmla="*/ 99 w 120"/>
                  <a:gd name="T37" fmla="*/ 43 h 63"/>
                  <a:gd name="T38" fmla="*/ 93 w 120"/>
                  <a:gd name="T39" fmla="*/ 45 h 63"/>
                  <a:gd name="T40" fmla="*/ 91 w 120"/>
                  <a:gd name="T41" fmla="*/ 53 h 63"/>
                  <a:gd name="T42" fmla="*/ 94 w 120"/>
                  <a:gd name="T43" fmla="*/ 56 h 63"/>
                  <a:gd name="T44" fmla="*/ 99 w 120"/>
                  <a:gd name="T45" fmla="*/ 53 h 63"/>
                  <a:gd name="T46" fmla="*/ 108 w 120"/>
                  <a:gd name="T47" fmla="*/ 49 h 63"/>
                  <a:gd name="T48" fmla="*/ 112 w 120"/>
                  <a:gd name="T49" fmla="*/ 45 h 63"/>
                  <a:gd name="T50" fmla="*/ 117 w 120"/>
                  <a:gd name="T51" fmla="*/ 47 h 63"/>
                  <a:gd name="T52" fmla="*/ 120 w 120"/>
                  <a:gd name="T53" fmla="*/ 49 h 63"/>
                  <a:gd name="T54" fmla="*/ 117 w 120"/>
                  <a:gd name="T55" fmla="*/ 52 h 63"/>
                  <a:gd name="T56" fmla="*/ 112 w 120"/>
                  <a:gd name="T57" fmla="*/ 53 h 63"/>
                  <a:gd name="T58" fmla="*/ 106 w 120"/>
                  <a:gd name="T59" fmla="*/ 54 h 63"/>
                  <a:gd name="T60" fmla="*/ 99 w 120"/>
                  <a:gd name="T61" fmla="*/ 58 h 63"/>
                  <a:gd name="T62" fmla="*/ 91 w 120"/>
                  <a:gd name="T63" fmla="*/ 62 h 63"/>
                  <a:gd name="T64" fmla="*/ 87 w 120"/>
                  <a:gd name="T65" fmla="*/ 63 h 63"/>
                  <a:gd name="T66" fmla="*/ 86 w 120"/>
                  <a:gd name="T67" fmla="*/ 58 h 63"/>
                  <a:gd name="T68" fmla="*/ 87 w 120"/>
                  <a:gd name="T69" fmla="*/ 50 h 63"/>
                  <a:gd name="T70" fmla="*/ 87 w 120"/>
                  <a:gd name="T71" fmla="*/ 41 h 63"/>
                  <a:gd name="T72" fmla="*/ 82 w 120"/>
                  <a:gd name="T73" fmla="*/ 36 h 63"/>
                  <a:gd name="T74" fmla="*/ 73 w 120"/>
                  <a:gd name="T75" fmla="*/ 33 h 63"/>
                  <a:gd name="T76" fmla="*/ 65 w 120"/>
                  <a:gd name="T77" fmla="*/ 36 h 63"/>
                  <a:gd name="T78" fmla="*/ 60 w 120"/>
                  <a:gd name="T79" fmla="*/ 39 h 63"/>
                  <a:gd name="T80" fmla="*/ 56 w 120"/>
                  <a:gd name="T81" fmla="*/ 45 h 63"/>
                  <a:gd name="T82" fmla="*/ 60 w 120"/>
                  <a:gd name="T83" fmla="*/ 52 h 63"/>
                  <a:gd name="T84" fmla="*/ 64 w 120"/>
                  <a:gd name="T85" fmla="*/ 57 h 63"/>
                  <a:gd name="T86" fmla="*/ 63 w 120"/>
                  <a:gd name="T87" fmla="*/ 61 h 63"/>
                  <a:gd name="T88" fmla="*/ 55 w 120"/>
                  <a:gd name="T89" fmla="*/ 60 h 63"/>
                  <a:gd name="T90" fmla="*/ 47 w 120"/>
                  <a:gd name="T91" fmla="*/ 52 h 63"/>
                  <a:gd name="T92" fmla="*/ 44 w 120"/>
                  <a:gd name="T93" fmla="*/ 43 h 63"/>
                  <a:gd name="T94" fmla="*/ 39 w 120"/>
                  <a:gd name="T95" fmla="*/ 39 h 63"/>
                  <a:gd name="T96" fmla="*/ 31 w 120"/>
                  <a:gd name="T97" fmla="*/ 35 h 63"/>
                  <a:gd name="T98" fmla="*/ 26 w 120"/>
                  <a:gd name="T99" fmla="*/ 27 h 63"/>
                  <a:gd name="T100" fmla="*/ 17 w 120"/>
                  <a:gd name="T101" fmla="*/ 20 h 63"/>
                  <a:gd name="T102" fmla="*/ 8 w 120"/>
                  <a:gd name="T103" fmla="*/ 15 h 63"/>
                  <a:gd name="T104" fmla="*/ 3 w 120"/>
                  <a:gd name="T105" fmla="*/ 11 h 63"/>
                  <a:gd name="T106" fmla="*/ 1 w 120"/>
                  <a:gd name="T107" fmla="*/ 2 h 63"/>
                  <a:gd name="T108" fmla="*/ 4 w 120"/>
                  <a:gd name="T10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 h="63">
                    <a:moveTo>
                      <a:pt x="4" y="0"/>
                    </a:moveTo>
                    <a:lnTo>
                      <a:pt x="5" y="0"/>
                    </a:lnTo>
                    <a:lnTo>
                      <a:pt x="5" y="1"/>
                    </a:lnTo>
                    <a:lnTo>
                      <a:pt x="5" y="2"/>
                    </a:lnTo>
                    <a:lnTo>
                      <a:pt x="5" y="3"/>
                    </a:lnTo>
                    <a:lnTo>
                      <a:pt x="6" y="6"/>
                    </a:lnTo>
                    <a:lnTo>
                      <a:pt x="8" y="9"/>
                    </a:lnTo>
                    <a:lnTo>
                      <a:pt x="9" y="10"/>
                    </a:lnTo>
                    <a:lnTo>
                      <a:pt x="10" y="13"/>
                    </a:lnTo>
                    <a:lnTo>
                      <a:pt x="14" y="15"/>
                    </a:lnTo>
                    <a:lnTo>
                      <a:pt x="18" y="17"/>
                    </a:lnTo>
                    <a:lnTo>
                      <a:pt x="23" y="19"/>
                    </a:lnTo>
                    <a:lnTo>
                      <a:pt x="26" y="20"/>
                    </a:lnTo>
                    <a:lnTo>
                      <a:pt x="29" y="23"/>
                    </a:lnTo>
                    <a:lnTo>
                      <a:pt x="31" y="24"/>
                    </a:lnTo>
                    <a:lnTo>
                      <a:pt x="34" y="26"/>
                    </a:lnTo>
                    <a:lnTo>
                      <a:pt x="35" y="27"/>
                    </a:lnTo>
                    <a:lnTo>
                      <a:pt x="36" y="28"/>
                    </a:lnTo>
                    <a:lnTo>
                      <a:pt x="36" y="30"/>
                    </a:lnTo>
                    <a:lnTo>
                      <a:pt x="36" y="31"/>
                    </a:lnTo>
                    <a:lnTo>
                      <a:pt x="36" y="32"/>
                    </a:lnTo>
                    <a:lnTo>
                      <a:pt x="39" y="35"/>
                    </a:lnTo>
                    <a:lnTo>
                      <a:pt x="42" y="36"/>
                    </a:lnTo>
                    <a:lnTo>
                      <a:pt x="44" y="36"/>
                    </a:lnTo>
                    <a:lnTo>
                      <a:pt x="48" y="36"/>
                    </a:lnTo>
                    <a:lnTo>
                      <a:pt x="51" y="35"/>
                    </a:lnTo>
                    <a:lnTo>
                      <a:pt x="53" y="33"/>
                    </a:lnTo>
                    <a:lnTo>
                      <a:pt x="56" y="32"/>
                    </a:lnTo>
                    <a:lnTo>
                      <a:pt x="57" y="31"/>
                    </a:lnTo>
                    <a:lnTo>
                      <a:pt x="60" y="28"/>
                    </a:lnTo>
                    <a:lnTo>
                      <a:pt x="63" y="27"/>
                    </a:lnTo>
                    <a:lnTo>
                      <a:pt x="65" y="26"/>
                    </a:lnTo>
                    <a:lnTo>
                      <a:pt x="66" y="26"/>
                    </a:lnTo>
                    <a:lnTo>
                      <a:pt x="68" y="24"/>
                    </a:lnTo>
                    <a:lnTo>
                      <a:pt x="68" y="23"/>
                    </a:lnTo>
                    <a:lnTo>
                      <a:pt x="69" y="22"/>
                    </a:lnTo>
                    <a:lnTo>
                      <a:pt x="70" y="22"/>
                    </a:lnTo>
                    <a:lnTo>
                      <a:pt x="73" y="23"/>
                    </a:lnTo>
                    <a:lnTo>
                      <a:pt x="74" y="24"/>
                    </a:lnTo>
                    <a:lnTo>
                      <a:pt x="74" y="26"/>
                    </a:lnTo>
                    <a:lnTo>
                      <a:pt x="77" y="27"/>
                    </a:lnTo>
                    <a:lnTo>
                      <a:pt x="78" y="27"/>
                    </a:lnTo>
                    <a:lnTo>
                      <a:pt x="81" y="28"/>
                    </a:lnTo>
                    <a:lnTo>
                      <a:pt x="83" y="30"/>
                    </a:lnTo>
                    <a:lnTo>
                      <a:pt x="86" y="31"/>
                    </a:lnTo>
                    <a:lnTo>
                      <a:pt x="90" y="32"/>
                    </a:lnTo>
                    <a:lnTo>
                      <a:pt x="93" y="33"/>
                    </a:lnTo>
                    <a:lnTo>
                      <a:pt x="95" y="35"/>
                    </a:lnTo>
                    <a:lnTo>
                      <a:pt x="98" y="37"/>
                    </a:lnTo>
                    <a:lnTo>
                      <a:pt x="99" y="37"/>
                    </a:lnTo>
                    <a:lnTo>
                      <a:pt x="102" y="37"/>
                    </a:lnTo>
                    <a:lnTo>
                      <a:pt x="103" y="39"/>
                    </a:lnTo>
                    <a:lnTo>
                      <a:pt x="103" y="40"/>
                    </a:lnTo>
                    <a:lnTo>
                      <a:pt x="103" y="40"/>
                    </a:lnTo>
                    <a:lnTo>
                      <a:pt x="102" y="41"/>
                    </a:lnTo>
                    <a:lnTo>
                      <a:pt x="100" y="41"/>
                    </a:lnTo>
                    <a:lnTo>
                      <a:pt x="99" y="43"/>
                    </a:lnTo>
                    <a:lnTo>
                      <a:pt x="96" y="43"/>
                    </a:lnTo>
                    <a:lnTo>
                      <a:pt x="94" y="44"/>
                    </a:lnTo>
                    <a:lnTo>
                      <a:pt x="93" y="45"/>
                    </a:lnTo>
                    <a:lnTo>
                      <a:pt x="91" y="48"/>
                    </a:lnTo>
                    <a:lnTo>
                      <a:pt x="91" y="52"/>
                    </a:lnTo>
                    <a:lnTo>
                      <a:pt x="91" y="53"/>
                    </a:lnTo>
                    <a:lnTo>
                      <a:pt x="91" y="56"/>
                    </a:lnTo>
                    <a:lnTo>
                      <a:pt x="93" y="57"/>
                    </a:lnTo>
                    <a:lnTo>
                      <a:pt x="94" y="56"/>
                    </a:lnTo>
                    <a:lnTo>
                      <a:pt x="95" y="56"/>
                    </a:lnTo>
                    <a:lnTo>
                      <a:pt x="98" y="54"/>
                    </a:lnTo>
                    <a:lnTo>
                      <a:pt x="99" y="53"/>
                    </a:lnTo>
                    <a:lnTo>
                      <a:pt x="103" y="52"/>
                    </a:lnTo>
                    <a:lnTo>
                      <a:pt x="106" y="50"/>
                    </a:lnTo>
                    <a:lnTo>
                      <a:pt x="108" y="49"/>
                    </a:lnTo>
                    <a:lnTo>
                      <a:pt x="109" y="48"/>
                    </a:lnTo>
                    <a:lnTo>
                      <a:pt x="111" y="47"/>
                    </a:lnTo>
                    <a:lnTo>
                      <a:pt x="112" y="45"/>
                    </a:lnTo>
                    <a:lnTo>
                      <a:pt x="113" y="45"/>
                    </a:lnTo>
                    <a:lnTo>
                      <a:pt x="115" y="45"/>
                    </a:lnTo>
                    <a:lnTo>
                      <a:pt x="117" y="47"/>
                    </a:lnTo>
                    <a:lnTo>
                      <a:pt x="119" y="47"/>
                    </a:lnTo>
                    <a:lnTo>
                      <a:pt x="120" y="48"/>
                    </a:lnTo>
                    <a:lnTo>
                      <a:pt x="120" y="49"/>
                    </a:lnTo>
                    <a:lnTo>
                      <a:pt x="120" y="50"/>
                    </a:lnTo>
                    <a:lnTo>
                      <a:pt x="119" y="52"/>
                    </a:lnTo>
                    <a:lnTo>
                      <a:pt x="117" y="52"/>
                    </a:lnTo>
                    <a:lnTo>
                      <a:pt x="116" y="52"/>
                    </a:lnTo>
                    <a:lnTo>
                      <a:pt x="115" y="53"/>
                    </a:lnTo>
                    <a:lnTo>
                      <a:pt x="112" y="53"/>
                    </a:lnTo>
                    <a:lnTo>
                      <a:pt x="109" y="53"/>
                    </a:lnTo>
                    <a:lnTo>
                      <a:pt x="108" y="53"/>
                    </a:lnTo>
                    <a:lnTo>
                      <a:pt x="106" y="54"/>
                    </a:lnTo>
                    <a:lnTo>
                      <a:pt x="104" y="56"/>
                    </a:lnTo>
                    <a:lnTo>
                      <a:pt x="102" y="57"/>
                    </a:lnTo>
                    <a:lnTo>
                      <a:pt x="99" y="58"/>
                    </a:lnTo>
                    <a:lnTo>
                      <a:pt x="96" y="60"/>
                    </a:lnTo>
                    <a:lnTo>
                      <a:pt x="93" y="61"/>
                    </a:lnTo>
                    <a:lnTo>
                      <a:pt x="91" y="62"/>
                    </a:lnTo>
                    <a:lnTo>
                      <a:pt x="90" y="63"/>
                    </a:lnTo>
                    <a:lnTo>
                      <a:pt x="89" y="63"/>
                    </a:lnTo>
                    <a:lnTo>
                      <a:pt x="87" y="63"/>
                    </a:lnTo>
                    <a:lnTo>
                      <a:pt x="87" y="62"/>
                    </a:lnTo>
                    <a:lnTo>
                      <a:pt x="87" y="61"/>
                    </a:lnTo>
                    <a:lnTo>
                      <a:pt x="86" y="58"/>
                    </a:lnTo>
                    <a:lnTo>
                      <a:pt x="87" y="56"/>
                    </a:lnTo>
                    <a:lnTo>
                      <a:pt x="87" y="53"/>
                    </a:lnTo>
                    <a:lnTo>
                      <a:pt x="87" y="50"/>
                    </a:lnTo>
                    <a:lnTo>
                      <a:pt x="87" y="47"/>
                    </a:lnTo>
                    <a:lnTo>
                      <a:pt x="87" y="44"/>
                    </a:lnTo>
                    <a:lnTo>
                      <a:pt x="87" y="41"/>
                    </a:lnTo>
                    <a:lnTo>
                      <a:pt x="86" y="39"/>
                    </a:lnTo>
                    <a:lnTo>
                      <a:pt x="83" y="37"/>
                    </a:lnTo>
                    <a:lnTo>
                      <a:pt x="82" y="36"/>
                    </a:lnTo>
                    <a:lnTo>
                      <a:pt x="79" y="36"/>
                    </a:lnTo>
                    <a:lnTo>
                      <a:pt x="76" y="35"/>
                    </a:lnTo>
                    <a:lnTo>
                      <a:pt x="73" y="33"/>
                    </a:lnTo>
                    <a:lnTo>
                      <a:pt x="69" y="35"/>
                    </a:lnTo>
                    <a:lnTo>
                      <a:pt x="66" y="35"/>
                    </a:lnTo>
                    <a:lnTo>
                      <a:pt x="65" y="36"/>
                    </a:lnTo>
                    <a:lnTo>
                      <a:pt x="64" y="37"/>
                    </a:lnTo>
                    <a:lnTo>
                      <a:pt x="61" y="39"/>
                    </a:lnTo>
                    <a:lnTo>
                      <a:pt x="60" y="39"/>
                    </a:lnTo>
                    <a:lnTo>
                      <a:pt x="57" y="40"/>
                    </a:lnTo>
                    <a:lnTo>
                      <a:pt x="57" y="43"/>
                    </a:lnTo>
                    <a:lnTo>
                      <a:pt x="56" y="45"/>
                    </a:lnTo>
                    <a:lnTo>
                      <a:pt x="57" y="48"/>
                    </a:lnTo>
                    <a:lnTo>
                      <a:pt x="59" y="50"/>
                    </a:lnTo>
                    <a:lnTo>
                      <a:pt x="60" y="52"/>
                    </a:lnTo>
                    <a:lnTo>
                      <a:pt x="61" y="53"/>
                    </a:lnTo>
                    <a:lnTo>
                      <a:pt x="64" y="56"/>
                    </a:lnTo>
                    <a:lnTo>
                      <a:pt x="64" y="57"/>
                    </a:lnTo>
                    <a:lnTo>
                      <a:pt x="64" y="60"/>
                    </a:lnTo>
                    <a:lnTo>
                      <a:pt x="64" y="61"/>
                    </a:lnTo>
                    <a:lnTo>
                      <a:pt x="63" y="61"/>
                    </a:lnTo>
                    <a:lnTo>
                      <a:pt x="61" y="61"/>
                    </a:lnTo>
                    <a:lnTo>
                      <a:pt x="59" y="61"/>
                    </a:lnTo>
                    <a:lnTo>
                      <a:pt x="55" y="60"/>
                    </a:lnTo>
                    <a:lnTo>
                      <a:pt x="52" y="57"/>
                    </a:lnTo>
                    <a:lnTo>
                      <a:pt x="49" y="54"/>
                    </a:lnTo>
                    <a:lnTo>
                      <a:pt x="47" y="52"/>
                    </a:lnTo>
                    <a:lnTo>
                      <a:pt x="47" y="49"/>
                    </a:lnTo>
                    <a:lnTo>
                      <a:pt x="46" y="47"/>
                    </a:lnTo>
                    <a:lnTo>
                      <a:pt x="44" y="43"/>
                    </a:lnTo>
                    <a:lnTo>
                      <a:pt x="43" y="41"/>
                    </a:lnTo>
                    <a:lnTo>
                      <a:pt x="42" y="39"/>
                    </a:lnTo>
                    <a:lnTo>
                      <a:pt x="39" y="39"/>
                    </a:lnTo>
                    <a:lnTo>
                      <a:pt x="38" y="37"/>
                    </a:lnTo>
                    <a:lnTo>
                      <a:pt x="34" y="36"/>
                    </a:lnTo>
                    <a:lnTo>
                      <a:pt x="31" y="35"/>
                    </a:lnTo>
                    <a:lnTo>
                      <a:pt x="29" y="32"/>
                    </a:lnTo>
                    <a:lnTo>
                      <a:pt x="27" y="30"/>
                    </a:lnTo>
                    <a:lnTo>
                      <a:pt x="26" y="27"/>
                    </a:lnTo>
                    <a:lnTo>
                      <a:pt x="25" y="24"/>
                    </a:lnTo>
                    <a:lnTo>
                      <a:pt x="21" y="22"/>
                    </a:lnTo>
                    <a:lnTo>
                      <a:pt x="17" y="20"/>
                    </a:lnTo>
                    <a:lnTo>
                      <a:pt x="14" y="19"/>
                    </a:lnTo>
                    <a:lnTo>
                      <a:pt x="10" y="17"/>
                    </a:lnTo>
                    <a:lnTo>
                      <a:pt x="8" y="15"/>
                    </a:lnTo>
                    <a:lnTo>
                      <a:pt x="5" y="14"/>
                    </a:lnTo>
                    <a:lnTo>
                      <a:pt x="4" y="13"/>
                    </a:lnTo>
                    <a:lnTo>
                      <a:pt x="3" y="11"/>
                    </a:lnTo>
                    <a:lnTo>
                      <a:pt x="1" y="7"/>
                    </a:lnTo>
                    <a:lnTo>
                      <a:pt x="0" y="5"/>
                    </a:lnTo>
                    <a:lnTo>
                      <a:pt x="1" y="2"/>
                    </a:lnTo>
                    <a:lnTo>
                      <a:pt x="3" y="1"/>
                    </a:lnTo>
                    <a:lnTo>
                      <a:pt x="4"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8" name="Freeform 21">
                <a:extLst>
                  <a:ext uri="{FF2B5EF4-FFF2-40B4-BE49-F238E27FC236}">
                    <a16:creationId xmlns:a16="http://schemas.microsoft.com/office/drawing/2014/main" id="{F117936D-19BA-BB4E-A9C6-0B757CD41297}"/>
                  </a:ext>
                </a:extLst>
              </p:cNvPr>
              <p:cNvSpPr>
                <a:spLocks/>
              </p:cNvSpPr>
              <p:nvPr userDrawn="1"/>
            </p:nvSpPr>
            <p:spPr bwMode="auto">
              <a:xfrm>
                <a:off x="10215247" y="662650"/>
                <a:ext cx="18441" cy="9220"/>
              </a:xfrm>
              <a:custGeom>
                <a:avLst/>
                <a:gdLst>
                  <a:gd name="T0" fmla="*/ 34 w 35"/>
                  <a:gd name="T1" fmla="*/ 0 h 19"/>
                  <a:gd name="T2" fmla="*/ 35 w 35"/>
                  <a:gd name="T3" fmla="*/ 2 h 19"/>
                  <a:gd name="T4" fmla="*/ 35 w 35"/>
                  <a:gd name="T5" fmla="*/ 3 h 19"/>
                  <a:gd name="T6" fmla="*/ 35 w 35"/>
                  <a:gd name="T7" fmla="*/ 4 h 19"/>
                  <a:gd name="T8" fmla="*/ 33 w 35"/>
                  <a:gd name="T9" fmla="*/ 6 h 19"/>
                  <a:gd name="T10" fmla="*/ 31 w 35"/>
                  <a:gd name="T11" fmla="*/ 7 h 19"/>
                  <a:gd name="T12" fmla="*/ 29 w 35"/>
                  <a:gd name="T13" fmla="*/ 9 h 19"/>
                  <a:gd name="T14" fmla="*/ 26 w 35"/>
                  <a:gd name="T15" fmla="*/ 9 h 19"/>
                  <a:gd name="T16" fmla="*/ 22 w 35"/>
                  <a:gd name="T17" fmla="*/ 11 h 19"/>
                  <a:gd name="T18" fmla="*/ 18 w 35"/>
                  <a:gd name="T19" fmla="*/ 12 h 19"/>
                  <a:gd name="T20" fmla="*/ 16 w 35"/>
                  <a:gd name="T21" fmla="*/ 13 h 19"/>
                  <a:gd name="T22" fmla="*/ 12 w 35"/>
                  <a:gd name="T23" fmla="*/ 15 h 19"/>
                  <a:gd name="T24" fmla="*/ 9 w 35"/>
                  <a:gd name="T25" fmla="*/ 16 h 19"/>
                  <a:gd name="T26" fmla="*/ 6 w 35"/>
                  <a:gd name="T27" fmla="*/ 17 h 19"/>
                  <a:gd name="T28" fmla="*/ 4 w 35"/>
                  <a:gd name="T29" fmla="*/ 19 h 19"/>
                  <a:gd name="T30" fmla="*/ 3 w 35"/>
                  <a:gd name="T31" fmla="*/ 19 h 19"/>
                  <a:gd name="T32" fmla="*/ 1 w 35"/>
                  <a:gd name="T33" fmla="*/ 17 h 19"/>
                  <a:gd name="T34" fmla="*/ 0 w 35"/>
                  <a:gd name="T35" fmla="*/ 16 h 19"/>
                  <a:gd name="T36" fmla="*/ 1 w 35"/>
                  <a:gd name="T37" fmla="*/ 15 h 19"/>
                  <a:gd name="T38" fmla="*/ 1 w 35"/>
                  <a:gd name="T39" fmla="*/ 13 h 19"/>
                  <a:gd name="T40" fmla="*/ 4 w 35"/>
                  <a:gd name="T41" fmla="*/ 13 h 19"/>
                  <a:gd name="T42" fmla="*/ 5 w 35"/>
                  <a:gd name="T43" fmla="*/ 12 h 19"/>
                  <a:gd name="T44" fmla="*/ 8 w 35"/>
                  <a:gd name="T45" fmla="*/ 12 h 19"/>
                  <a:gd name="T46" fmla="*/ 10 w 35"/>
                  <a:gd name="T47" fmla="*/ 11 h 19"/>
                  <a:gd name="T48" fmla="*/ 14 w 35"/>
                  <a:gd name="T49" fmla="*/ 11 h 19"/>
                  <a:gd name="T50" fmla="*/ 18 w 35"/>
                  <a:gd name="T51" fmla="*/ 8 h 19"/>
                  <a:gd name="T52" fmla="*/ 21 w 35"/>
                  <a:gd name="T53" fmla="*/ 7 h 19"/>
                  <a:gd name="T54" fmla="*/ 23 w 35"/>
                  <a:gd name="T55" fmla="*/ 4 h 19"/>
                  <a:gd name="T56" fmla="*/ 26 w 35"/>
                  <a:gd name="T57" fmla="*/ 3 h 19"/>
                  <a:gd name="T58" fmla="*/ 29 w 35"/>
                  <a:gd name="T59" fmla="*/ 2 h 19"/>
                  <a:gd name="T60" fmla="*/ 30 w 35"/>
                  <a:gd name="T61" fmla="*/ 2 h 19"/>
                  <a:gd name="T62" fmla="*/ 33 w 35"/>
                  <a:gd name="T63" fmla="*/ 0 h 19"/>
                  <a:gd name="T64" fmla="*/ 34 w 35"/>
                  <a:gd name="T6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19">
                    <a:moveTo>
                      <a:pt x="34" y="0"/>
                    </a:moveTo>
                    <a:lnTo>
                      <a:pt x="35" y="2"/>
                    </a:lnTo>
                    <a:lnTo>
                      <a:pt x="35" y="3"/>
                    </a:lnTo>
                    <a:lnTo>
                      <a:pt x="35" y="4"/>
                    </a:lnTo>
                    <a:lnTo>
                      <a:pt x="33" y="6"/>
                    </a:lnTo>
                    <a:lnTo>
                      <a:pt x="31" y="7"/>
                    </a:lnTo>
                    <a:lnTo>
                      <a:pt x="29" y="9"/>
                    </a:lnTo>
                    <a:lnTo>
                      <a:pt x="26" y="9"/>
                    </a:lnTo>
                    <a:lnTo>
                      <a:pt x="22" y="11"/>
                    </a:lnTo>
                    <a:lnTo>
                      <a:pt x="18" y="12"/>
                    </a:lnTo>
                    <a:lnTo>
                      <a:pt x="16" y="13"/>
                    </a:lnTo>
                    <a:lnTo>
                      <a:pt x="12" y="15"/>
                    </a:lnTo>
                    <a:lnTo>
                      <a:pt x="9" y="16"/>
                    </a:lnTo>
                    <a:lnTo>
                      <a:pt x="6" y="17"/>
                    </a:lnTo>
                    <a:lnTo>
                      <a:pt x="4" y="19"/>
                    </a:lnTo>
                    <a:lnTo>
                      <a:pt x="3" y="19"/>
                    </a:lnTo>
                    <a:lnTo>
                      <a:pt x="1" y="17"/>
                    </a:lnTo>
                    <a:lnTo>
                      <a:pt x="0" y="16"/>
                    </a:lnTo>
                    <a:lnTo>
                      <a:pt x="1" y="15"/>
                    </a:lnTo>
                    <a:lnTo>
                      <a:pt x="1" y="13"/>
                    </a:lnTo>
                    <a:lnTo>
                      <a:pt x="4" y="13"/>
                    </a:lnTo>
                    <a:lnTo>
                      <a:pt x="5" y="12"/>
                    </a:lnTo>
                    <a:lnTo>
                      <a:pt x="8" y="12"/>
                    </a:lnTo>
                    <a:lnTo>
                      <a:pt x="10" y="11"/>
                    </a:lnTo>
                    <a:lnTo>
                      <a:pt x="14" y="11"/>
                    </a:lnTo>
                    <a:lnTo>
                      <a:pt x="18" y="8"/>
                    </a:lnTo>
                    <a:lnTo>
                      <a:pt x="21" y="7"/>
                    </a:lnTo>
                    <a:lnTo>
                      <a:pt x="23" y="4"/>
                    </a:lnTo>
                    <a:lnTo>
                      <a:pt x="26" y="3"/>
                    </a:lnTo>
                    <a:lnTo>
                      <a:pt x="29" y="2"/>
                    </a:lnTo>
                    <a:lnTo>
                      <a:pt x="30" y="2"/>
                    </a:lnTo>
                    <a:lnTo>
                      <a:pt x="33"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9" name="Freeform 22">
                <a:extLst>
                  <a:ext uri="{FF2B5EF4-FFF2-40B4-BE49-F238E27FC236}">
                    <a16:creationId xmlns:a16="http://schemas.microsoft.com/office/drawing/2014/main" id="{AE103F67-F182-9A48-96B6-893073A96CA9}"/>
                  </a:ext>
                </a:extLst>
              </p:cNvPr>
              <p:cNvSpPr>
                <a:spLocks/>
              </p:cNvSpPr>
              <p:nvPr userDrawn="1"/>
            </p:nvSpPr>
            <p:spPr bwMode="auto">
              <a:xfrm>
                <a:off x="10267496" y="512052"/>
                <a:ext cx="67616" cy="65566"/>
              </a:xfrm>
              <a:custGeom>
                <a:avLst/>
                <a:gdLst>
                  <a:gd name="T0" fmla="*/ 131 w 133"/>
                  <a:gd name="T1" fmla="*/ 0 h 130"/>
                  <a:gd name="T2" fmla="*/ 131 w 133"/>
                  <a:gd name="T3" fmla="*/ 4 h 130"/>
                  <a:gd name="T4" fmla="*/ 131 w 133"/>
                  <a:gd name="T5" fmla="*/ 7 h 130"/>
                  <a:gd name="T6" fmla="*/ 131 w 133"/>
                  <a:gd name="T7" fmla="*/ 15 h 130"/>
                  <a:gd name="T8" fmla="*/ 130 w 133"/>
                  <a:gd name="T9" fmla="*/ 25 h 130"/>
                  <a:gd name="T10" fmla="*/ 126 w 133"/>
                  <a:gd name="T11" fmla="*/ 36 h 130"/>
                  <a:gd name="T12" fmla="*/ 124 w 133"/>
                  <a:gd name="T13" fmla="*/ 45 h 130"/>
                  <a:gd name="T14" fmla="*/ 118 w 133"/>
                  <a:gd name="T15" fmla="*/ 54 h 130"/>
                  <a:gd name="T16" fmla="*/ 111 w 133"/>
                  <a:gd name="T17" fmla="*/ 62 h 130"/>
                  <a:gd name="T18" fmla="*/ 105 w 133"/>
                  <a:gd name="T19" fmla="*/ 68 h 130"/>
                  <a:gd name="T20" fmla="*/ 99 w 133"/>
                  <a:gd name="T21" fmla="*/ 75 h 130"/>
                  <a:gd name="T22" fmla="*/ 95 w 133"/>
                  <a:gd name="T23" fmla="*/ 83 h 130"/>
                  <a:gd name="T24" fmla="*/ 88 w 133"/>
                  <a:gd name="T25" fmla="*/ 88 h 130"/>
                  <a:gd name="T26" fmla="*/ 82 w 133"/>
                  <a:gd name="T27" fmla="*/ 92 h 130"/>
                  <a:gd name="T28" fmla="*/ 74 w 133"/>
                  <a:gd name="T29" fmla="*/ 98 h 130"/>
                  <a:gd name="T30" fmla="*/ 68 w 133"/>
                  <a:gd name="T31" fmla="*/ 106 h 130"/>
                  <a:gd name="T32" fmla="*/ 62 w 133"/>
                  <a:gd name="T33" fmla="*/ 113 h 130"/>
                  <a:gd name="T34" fmla="*/ 60 w 133"/>
                  <a:gd name="T35" fmla="*/ 118 h 130"/>
                  <a:gd name="T36" fmla="*/ 56 w 133"/>
                  <a:gd name="T37" fmla="*/ 119 h 130"/>
                  <a:gd name="T38" fmla="*/ 52 w 133"/>
                  <a:gd name="T39" fmla="*/ 119 h 130"/>
                  <a:gd name="T40" fmla="*/ 47 w 133"/>
                  <a:gd name="T41" fmla="*/ 120 h 130"/>
                  <a:gd name="T42" fmla="*/ 43 w 133"/>
                  <a:gd name="T43" fmla="*/ 123 h 130"/>
                  <a:gd name="T44" fmla="*/ 35 w 133"/>
                  <a:gd name="T45" fmla="*/ 127 h 130"/>
                  <a:gd name="T46" fmla="*/ 27 w 133"/>
                  <a:gd name="T47" fmla="*/ 130 h 130"/>
                  <a:gd name="T48" fmla="*/ 19 w 133"/>
                  <a:gd name="T49" fmla="*/ 130 h 130"/>
                  <a:gd name="T50" fmla="*/ 11 w 133"/>
                  <a:gd name="T51" fmla="*/ 128 h 130"/>
                  <a:gd name="T52" fmla="*/ 5 w 133"/>
                  <a:gd name="T53" fmla="*/ 126 h 130"/>
                  <a:gd name="T54" fmla="*/ 2 w 133"/>
                  <a:gd name="T55" fmla="*/ 123 h 130"/>
                  <a:gd name="T56" fmla="*/ 0 w 133"/>
                  <a:gd name="T57" fmla="*/ 119 h 130"/>
                  <a:gd name="T58" fmla="*/ 1 w 133"/>
                  <a:gd name="T59" fmla="*/ 116 h 130"/>
                  <a:gd name="T60" fmla="*/ 4 w 133"/>
                  <a:gd name="T61" fmla="*/ 115 h 130"/>
                  <a:gd name="T62" fmla="*/ 10 w 133"/>
                  <a:gd name="T63" fmla="*/ 119 h 130"/>
                  <a:gd name="T64" fmla="*/ 17 w 133"/>
                  <a:gd name="T65" fmla="*/ 120 h 130"/>
                  <a:gd name="T66" fmla="*/ 24 w 133"/>
                  <a:gd name="T67" fmla="*/ 120 h 130"/>
                  <a:gd name="T68" fmla="*/ 34 w 133"/>
                  <a:gd name="T69" fmla="*/ 118 h 130"/>
                  <a:gd name="T70" fmla="*/ 40 w 133"/>
                  <a:gd name="T71" fmla="*/ 113 h 130"/>
                  <a:gd name="T72" fmla="*/ 47 w 133"/>
                  <a:gd name="T73" fmla="*/ 109 h 130"/>
                  <a:gd name="T74" fmla="*/ 53 w 133"/>
                  <a:gd name="T75" fmla="*/ 102 h 130"/>
                  <a:gd name="T76" fmla="*/ 57 w 133"/>
                  <a:gd name="T77" fmla="*/ 96 h 130"/>
                  <a:gd name="T78" fmla="*/ 64 w 133"/>
                  <a:gd name="T79" fmla="*/ 89 h 130"/>
                  <a:gd name="T80" fmla="*/ 70 w 133"/>
                  <a:gd name="T81" fmla="*/ 83 h 130"/>
                  <a:gd name="T82" fmla="*/ 78 w 133"/>
                  <a:gd name="T83" fmla="*/ 77 h 130"/>
                  <a:gd name="T84" fmla="*/ 86 w 133"/>
                  <a:gd name="T85" fmla="*/ 72 h 130"/>
                  <a:gd name="T86" fmla="*/ 92 w 133"/>
                  <a:gd name="T87" fmla="*/ 68 h 130"/>
                  <a:gd name="T88" fmla="*/ 101 w 133"/>
                  <a:gd name="T89" fmla="*/ 62 h 130"/>
                  <a:gd name="T90" fmla="*/ 109 w 133"/>
                  <a:gd name="T91" fmla="*/ 55 h 130"/>
                  <a:gd name="T92" fmla="*/ 116 w 133"/>
                  <a:gd name="T93" fmla="*/ 49 h 130"/>
                  <a:gd name="T94" fmla="*/ 120 w 133"/>
                  <a:gd name="T95" fmla="*/ 42 h 130"/>
                  <a:gd name="T96" fmla="*/ 122 w 133"/>
                  <a:gd name="T97" fmla="*/ 34 h 130"/>
                  <a:gd name="T98" fmla="*/ 125 w 133"/>
                  <a:gd name="T99" fmla="*/ 26 h 130"/>
                  <a:gd name="T100" fmla="*/ 128 w 133"/>
                  <a:gd name="T101" fmla="*/ 17 h 130"/>
                  <a:gd name="T102" fmla="*/ 128 w 133"/>
                  <a:gd name="T103" fmla="*/ 9 h 130"/>
                  <a:gd name="T104" fmla="*/ 128 w 133"/>
                  <a:gd name="T105" fmla="*/ 4 h 130"/>
                  <a:gd name="T106" fmla="*/ 128 w 133"/>
                  <a:gd name="T107" fmla="*/ 0 h 130"/>
                  <a:gd name="T108" fmla="*/ 130 w 133"/>
                  <a:gd name="T10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30">
                    <a:moveTo>
                      <a:pt x="130" y="0"/>
                    </a:moveTo>
                    <a:lnTo>
                      <a:pt x="131" y="0"/>
                    </a:lnTo>
                    <a:lnTo>
                      <a:pt x="133" y="2"/>
                    </a:lnTo>
                    <a:lnTo>
                      <a:pt x="131" y="4"/>
                    </a:lnTo>
                    <a:lnTo>
                      <a:pt x="131" y="6"/>
                    </a:lnTo>
                    <a:lnTo>
                      <a:pt x="131" y="7"/>
                    </a:lnTo>
                    <a:lnTo>
                      <a:pt x="131" y="11"/>
                    </a:lnTo>
                    <a:lnTo>
                      <a:pt x="131" y="15"/>
                    </a:lnTo>
                    <a:lnTo>
                      <a:pt x="131" y="19"/>
                    </a:lnTo>
                    <a:lnTo>
                      <a:pt x="130" y="25"/>
                    </a:lnTo>
                    <a:lnTo>
                      <a:pt x="129" y="29"/>
                    </a:lnTo>
                    <a:lnTo>
                      <a:pt x="126" y="36"/>
                    </a:lnTo>
                    <a:lnTo>
                      <a:pt x="125" y="39"/>
                    </a:lnTo>
                    <a:lnTo>
                      <a:pt x="124" y="45"/>
                    </a:lnTo>
                    <a:lnTo>
                      <a:pt x="121" y="49"/>
                    </a:lnTo>
                    <a:lnTo>
                      <a:pt x="118" y="54"/>
                    </a:lnTo>
                    <a:lnTo>
                      <a:pt x="114" y="58"/>
                    </a:lnTo>
                    <a:lnTo>
                      <a:pt x="111" y="62"/>
                    </a:lnTo>
                    <a:lnTo>
                      <a:pt x="108" y="66"/>
                    </a:lnTo>
                    <a:lnTo>
                      <a:pt x="105" y="68"/>
                    </a:lnTo>
                    <a:lnTo>
                      <a:pt x="103" y="71"/>
                    </a:lnTo>
                    <a:lnTo>
                      <a:pt x="99" y="75"/>
                    </a:lnTo>
                    <a:lnTo>
                      <a:pt x="96" y="79"/>
                    </a:lnTo>
                    <a:lnTo>
                      <a:pt x="95" y="83"/>
                    </a:lnTo>
                    <a:lnTo>
                      <a:pt x="91" y="85"/>
                    </a:lnTo>
                    <a:lnTo>
                      <a:pt x="88" y="88"/>
                    </a:lnTo>
                    <a:lnTo>
                      <a:pt x="84" y="90"/>
                    </a:lnTo>
                    <a:lnTo>
                      <a:pt x="82" y="92"/>
                    </a:lnTo>
                    <a:lnTo>
                      <a:pt x="78" y="94"/>
                    </a:lnTo>
                    <a:lnTo>
                      <a:pt x="74" y="98"/>
                    </a:lnTo>
                    <a:lnTo>
                      <a:pt x="70" y="102"/>
                    </a:lnTo>
                    <a:lnTo>
                      <a:pt x="68" y="106"/>
                    </a:lnTo>
                    <a:lnTo>
                      <a:pt x="64" y="110"/>
                    </a:lnTo>
                    <a:lnTo>
                      <a:pt x="62" y="113"/>
                    </a:lnTo>
                    <a:lnTo>
                      <a:pt x="61" y="115"/>
                    </a:lnTo>
                    <a:lnTo>
                      <a:pt x="60" y="118"/>
                    </a:lnTo>
                    <a:lnTo>
                      <a:pt x="57" y="119"/>
                    </a:lnTo>
                    <a:lnTo>
                      <a:pt x="56" y="119"/>
                    </a:lnTo>
                    <a:lnTo>
                      <a:pt x="53" y="119"/>
                    </a:lnTo>
                    <a:lnTo>
                      <a:pt x="52" y="119"/>
                    </a:lnTo>
                    <a:lnTo>
                      <a:pt x="49" y="119"/>
                    </a:lnTo>
                    <a:lnTo>
                      <a:pt x="47" y="120"/>
                    </a:lnTo>
                    <a:lnTo>
                      <a:pt x="45" y="122"/>
                    </a:lnTo>
                    <a:lnTo>
                      <a:pt x="43" y="123"/>
                    </a:lnTo>
                    <a:lnTo>
                      <a:pt x="39" y="126"/>
                    </a:lnTo>
                    <a:lnTo>
                      <a:pt x="35" y="127"/>
                    </a:lnTo>
                    <a:lnTo>
                      <a:pt x="31" y="128"/>
                    </a:lnTo>
                    <a:lnTo>
                      <a:pt x="27" y="130"/>
                    </a:lnTo>
                    <a:lnTo>
                      <a:pt x="23" y="130"/>
                    </a:lnTo>
                    <a:lnTo>
                      <a:pt x="19" y="130"/>
                    </a:lnTo>
                    <a:lnTo>
                      <a:pt x="15" y="130"/>
                    </a:lnTo>
                    <a:lnTo>
                      <a:pt x="11" y="128"/>
                    </a:lnTo>
                    <a:lnTo>
                      <a:pt x="8" y="127"/>
                    </a:lnTo>
                    <a:lnTo>
                      <a:pt x="5" y="126"/>
                    </a:lnTo>
                    <a:lnTo>
                      <a:pt x="4" y="124"/>
                    </a:lnTo>
                    <a:lnTo>
                      <a:pt x="2" y="123"/>
                    </a:lnTo>
                    <a:lnTo>
                      <a:pt x="1" y="120"/>
                    </a:lnTo>
                    <a:lnTo>
                      <a:pt x="0" y="119"/>
                    </a:lnTo>
                    <a:lnTo>
                      <a:pt x="0" y="118"/>
                    </a:lnTo>
                    <a:lnTo>
                      <a:pt x="1" y="116"/>
                    </a:lnTo>
                    <a:lnTo>
                      <a:pt x="2" y="115"/>
                    </a:lnTo>
                    <a:lnTo>
                      <a:pt x="4" y="115"/>
                    </a:lnTo>
                    <a:lnTo>
                      <a:pt x="6" y="118"/>
                    </a:lnTo>
                    <a:lnTo>
                      <a:pt x="10" y="119"/>
                    </a:lnTo>
                    <a:lnTo>
                      <a:pt x="13" y="119"/>
                    </a:lnTo>
                    <a:lnTo>
                      <a:pt x="17" y="120"/>
                    </a:lnTo>
                    <a:lnTo>
                      <a:pt x="21" y="120"/>
                    </a:lnTo>
                    <a:lnTo>
                      <a:pt x="24" y="120"/>
                    </a:lnTo>
                    <a:lnTo>
                      <a:pt x="28" y="119"/>
                    </a:lnTo>
                    <a:lnTo>
                      <a:pt x="34" y="118"/>
                    </a:lnTo>
                    <a:lnTo>
                      <a:pt x="36" y="115"/>
                    </a:lnTo>
                    <a:lnTo>
                      <a:pt x="40" y="113"/>
                    </a:lnTo>
                    <a:lnTo>
                      <a:pt x="44" y="110"/>
                    </a:lnTo>
                    <a:lnTo>
                      <a:pt x="47" y="109"/>
                    </a:lnTo>
                    <a:lnTo>
                      <a:pt x="51" y="106"/>
                    </a:lnTo>
                    <a:lnTo>
                      <a:pt x="53" y="102"/>
                    </a:lnTo>
                    <a:lnTo>
                      <a:pt x="54" y="99"/>
                    </a:lnTo>
                    <a:lnTo>
                      <a:pt x="57" y="96"/>
                    </a:lnTo>
                    <a:lnTo>
                      <a:pt x="61" y="92"/>
                    </a:lnTo>
                    <a:lnTo>
                      <a:pt x="64" y="89"/>
                    </a:lnTo>
                    <a:lnTo>
                      <a:pt x="66" y="85"/>
                    </a:lnTo>
                    <a:lnTo>
                      <a:pt x="70" y="83"/>
                    </a:lnTo>
                    <a:lnTo>
                      <a:pt x="74" y="80"/>
                    </a:lnTo>
                    <a:lnTo>
                      <a:pt x="78" y="77"/>
                    </a:lnTo>
                    <a:lnTo>
                      <a:pt x="82" y="75"/>
                    </a:lnTo>
                    <a:lnTo>
                      <a:pt x="86" y="72"/>
                    </a:lnTo>
                    <a:lnTo>
                      <a:pt x="90" y="71"/>
                    </a:lnTo>
                    <a:lnTo>
                      <a:pt x="92" y="68"/>
                    </a:lnTo>
                    <a:lnTo>
                      <a:pt x="96" y="66"/>
                    </a:lnTo>
                    <a:lnTo>
                      <a:pt x="101" y="62"/>
                    </a:lnTo>
                    <a:lnTo>
                      <a:pt x="105" y="59"/>
                    </a:lnTo>
                    <a:lnTo>
                      <a:pt x="109" y="55"/>
                    </a:lnTo>
                    <a:lnTo>
                      <a:pt x="113" y="51"/>
                    </a:lnTo>
                    <a:lnTo>
                      <a:pt x="116" y="49"/>
                    </a:lnTo>
                    <a:lnTo>
                      <a:pt x="117" y="46"/>
                    </a:lnTo>
                    <a:lnTo>
                      <a:pt x="120" y="42"/>
                    </a:lnTo>
                    <a:lnTo>
                      <a:pt x="121" y="38"/>
                    </a:lnTo>
                    <a:lnTo>
                      <a:pt x="122" y="34"/>
                    </a:lnTo>
                    <a:lnTo>
                      <a:pt x="124" y="30"/>
                    </a:lnTo>
                    <a:lnTo>
                      <a:pt x="125" y="26"/>
                    </a:lnTo>
                    <a:lnTo>
                      <a:pt x="126" y="21"/>
                    </a:lnTo>
                    <a:lnTo>
                      <a:pt x="128" y="17"/>
                    </a:lnTo>
                    <a:lnTo>
                      <a:pt x="128" y="13"/>
                    </a:lnTo>
                    <a:lnTo>
                      <a:pt x="128" y="9"/>
                    </a:lnTo>
                    <a:lnTo>
                      <a:pt x="128" y="6"/>
                    </a:lnTo>
                    <a:lnTo>
                      <a:pt x="128" y="4"/>
                    </a:lnTo>
                    <a:lnTo>
                      <a:pt x="128" y="2"/>
                    </a:lnTo>
                    <a:lnTo>
                      <a:pt x="128" y="0"/>
                    </a:lnTo>
                    <a:lnTo>
                      <a:pt x="129" y="0"/>
                    </a:lnTo>
                    <a:lnTo>
                      <a:pt x="1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0" name="Freeform 23">
                <a:extLst>
                  <a:ext uri="{FF2B5EF4-FFF2-40B4-BE49-F238E27FC236}">
                    <a16:creationId xmlns:a16="http://schemas.microsoft.com/office/drawing/2014/main" id="{B8A55179-EB04-9F47-A242-0DCB643AD20B}"/>
                  </a:ext>
                </a:extLst>
              </p:cNvPr>
              <p:cNvSpPr>
                <a:spLocks/>
              </p:cNvSpPr>
              <p:nvPr userDrawn="1"/>
            </p:nvSpPr>
            <p:spPr bwMode="auto">
              <a:xfrm>
                <a:off x="10202953" y="655478"/>
                <a:ext cx="20489" cy="10245"/>
              </a:xfrm>
              <a:custGeom>
                <a:avLst/>
                <a:gdLst>
                  <a:gd name="T0" fmla="*/ 40 w 40"/>
                  <a:gd name="T1" fmla="*/ 0 h 21"/>
                  <a:gd name="T2" fmla="*/ 40 w 40"/>
                  <a:gd name="T3" fmla="*/ 1 h 21"/>
                  <a:gd name="T4" fmla="*/ 40 w 40"/>
                  <a:gd name="T5" fmla="*/ 4 h 21"/>
                  <a:gd name="T6" fmla="*/ 38 w 40"/>
                  <a:gd name="T7" fmla="*/ 5 h 21"/>
                  <a:gd name="T8" fmla="*/ 37 w 40"/>
                  <a:gd name="T9" fmla="*/ 8 h 21"/>
                  <a:gd name="T10" fmla="*/ 34 w 40"/>
                  <a:gd name="T11" fmla="*/ 9 h 21"/>
                  <a:gd name="T12" fmla="*/ 33 w 40"/>
                  <a:gd name="T13" fmla="*/ 10 h 21"/>
                  <a:gd name="T14" fmla="*/ 30 w 40"/>
                  <a:gd name="T15" fmla="*/ 12 h 21"/>
                  <a:gd name="T16" fmla="*/ 28 w 40"/>
                  <a:gd name="T17" fmla="*/ 13 h 21"/>
                  <a:gd name="T18" fmla="*/ 25 w 40"/>
                  <a:gd name="T19" fmla="*/ 14 h 21"/>
                  <a:gd name="T20" fmla="*/ 21 w 40"/>
                  <a:gd name="T21" fmla="*/ 17 h 21"/>
                  <a:gd name="T22" fmla="*/ 17 w 40"/>
                  <a:gd name="T23" fmla="*/ 18 h 21"/>
                  <a:gd name="T24" fmla="*/ 14 w 40"/>
                  <a:gd name="T25" fmla="*/ 20 h 21"/>
                  <a:gd name="T26" fmla="*/ 11 w 40"/>
                  <a:gd name="T27" fmla="*/ 21 h 21"/>
                  <a:gd name="T28" fmla="*/ 8 w 40"/>
                  <a:gd name="T29" fmla="*/ 20 h 21"/>
                  <a:gd name="T30" fmla="*/ 6 w 40"/>
                  <a:gd name="T31" fmla="*/ 20 h 21"/>
                  <a:gd name="T32" fmla="*/ 2 w 40"/>
                  <a:gd name="T33" fmla="*/ 20 h 21"/>
                  <a:gd name="T34" fmla="*/ 0 w 40"/>
                  <a:gd name="T35" fmla="*/ 20 h 21"/>
                  <a:gd name="T36" fmla="*/ 0 w 40"/>
                  <a:gd name="T37" fmla="*/ 18 h 21"/>
                  <a:gd name="T38" fmla="*/ 0 w 40"/>
                  <a:gd name="T39" fmla="*/ 17 h 21"/>
                  <a:gd name="T40" fmla="*/ 2 w 40"/>
                  <a:gd name="T41" fmla="*/ 17 h 21"/>
                  <a:gd name="T42" fmla="*/ 6 w 40"/>
                  <a:gd name="T43" fmla="*/ 17 h 21"/>
                  <a:gd name="T44" fmla="*/ 7 w 40"/>
                  <a:gd name="T45" fmla="*/ 17 h 21"/>
                  <a:gd name="T46" fmla="*/ 10 w 40"/>
                  <a:gd name="T47" fmla="*/ 16 h 21"/>
                  <a:gd name="T48" fmla="*/ 12 w 40"/>
                  <a:gd name="T49" fmla="*/ 16 h 21"/>
                  <a:gd name="T50" fmla="*/ 15 w 40"/>
                  <a:gd name="T51" fmla="*/ 14 h 21"/>
                  <a:gd name="T52" fmla="*/ 19 w 40"/>
                  <a:gd name="T53" fmla="*/ 13 h 21"/>
                  <a:gd name="T54" fmla="*/ 23 w 40"/>
                  <a:gd name="T55" fmla="*/ 12 h 21"/>
                  <a:gd name="T56" fmla="*/ 25 w 40"/>
                  <a:gd name="T57" fmla="*/ 10 h 21"/>
                  <a:gd name="T58" fmla="*/ 29 w 40"/>
                  <a:gd name="T59" fmla="*/ 8 h 21"/>
                  <a:gd name="T60" fmla="*/ 32 w 40"/>
                  <a:gd name="T61" fmla="*/ 6 h 21"/>
                  <a:gd name="T62" fmla="*/ 33 w 40"/>
                  <a:gd name="T63" fmla="*/ 5 h 21"/>
                  <a:gd name="T64" fmla="*/ 36 w 40"/>
                  <a:gd name="T65" fmla="*/ 3 h 21"/>
                  <a:gd name="T66" fmla="*/ 37 w 40"/>
                  <a:gd name="T67" fmla="*/ 1 h 21"/>
                  <a:gd name="T68" fmla="*/ 38 w 40"/>
                  <a:gd name="T69" fmla="*/ 0 h 21"/>
                  <a:gd name="T70" fmla="*/ 40 w 40"/>
                  <a:gd name="T7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21">
                    <a:moveTo>
                      <a:pt x="40" y="0"/>
                    </a:moveTo>
                    <a:lnTo>
                      <a:pt x="40" y="1"/>
                    </a:lnTo>
                    <a:lnTo>
                      <a:pt x="40" y="4"/>
                    </a:lnTo>
                    <a:lnTo>
                      <a:pt x="38" y="5"/>
                    </a:lnTo>
                    <a:lnTo>
                      <a:pt x="37" y="8"/>
                    </a:lnTo>
                    <a:lnTo>
                      <a:pt x="34" y="9"/>
                    </a:lnTo>
                    <a:lnTo>
                      <a:pt x="33" y="10"/>
                    </a:lnTo>
                    <a:lnTo>
                      <a:pt x="30" y="12"/>
                    </a:lnTo>
                    <a:lnTo>
                      <a:pt x="28" y="13"/>
                    </a:lnTo>
                    <a:lnTo>
                      <a:pt x="25" y="14"/>
                    </a:lnTo>
                    <a:lnTo>
                      <a:pt x="21" y="17"/>
                    </a:lnTo>
                    <a:lnTo>
                      <a:pt x="17" y="18"/>
                    </a:lnTo>
                    <a:lnTo>
                      <a:pt x="14" y="20"/>
                    </a:lnTo>
                    <a:lnTo>
                      <a:pt x="11" y="21"/>
                    </a:lnTo>
                    <a:lnTo>
                      <a:pt x="8" y="20"/>
                    </a:lnTo>
                    <a:lnTo>
                      <a:pt x="6" y="20"/>
                    </a:lnTo>
                    <a:lnTo>
                      <a:pt x="2" y="20"/>
                    </a:lnTo>
                    <a:lnTo>
                      <a:pt x="0" y="20"/>
                    </a:lnTo>
                    <a:lnTo>
                      <a:pt x="0" y="18"/>
                    </a:lnTo>
                    <a:lnTo>
                      <a:pt x="0" y="17"/>
                    </a:lnTo>
                    <a:lnTo>
                      <a:pt x="2" y="17"/>
                    </a:lnTo>
                    <a:lnTo>
                      <a:pt x="6" y="17"/>
                    </a:lnTo>
                    <a:lnTo>
                      <a:pt x="7" y="17"/>
                    </a:lnTo>
                    <a:lnTo>
                      <a:pt x="10" y="16"/>
                    </a:lnTo>
                    <a:lnTo>
                      <a:pt x="12" y="16"/>
                    </a:lnTo>
                    <a:lnTo>
                      <a:pt x="15" y="14"/>
                    </a:lnTo>
                    <a:lnTo>
                      <a:pt x="19" y="13"/>
                    </a:lnTo>
                    <a:lnTo>
                      <a:pt x="23" y="12"/>
                    </a:lnTo>
                    <a:lnTo>
                      <a:pt x="25" y="10"/>
                    </a:lnTo>
                    <a:lnTo>
                      <a:pt x="29" y="8"/>
                    </a:lnTo>
                    <a:lnTo>
                      <a:pt x="32" y="6"/>
                    </a:lnTo>
                    <a:lnTo>
                      <a:pt x="33" y="5"/>
                    </a:lnTo>
                    <a:lnTo>
                      <a:pt x="36" y="3"/>
                    </a:lnTo>
                    <a:lnTo>
                      <a:pt x="37" y="1"/>
                    </a:lnTo>
                    <a:lnTo>
                      <a:pt x="38" y="0"/>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1" name="Freeform 24">
                <a:extLst>
                  <a:ext uri="{FF2B5EF4-FFF2-40B4-BE49-F238E27FC236}">
                    <a16:creationId xmlns:a16="http://schemas.microsoft.com/office/drawing/2014/main" id="{CB1C72DC-37CE-8A46-89AD-28097BA5BFFE}"/>
                  </a:ext>
                </a:extLst>
              </p:cNvPr>
              <p:cNvSpPr>
                <a:spLocks/>
              </p:cNvSpPr>
              <p:nvPr userDrawn="1"/>
            </p:nvSpPr>
            <p:spPr bwMode="auto">
              <a:xfrm>
                <a:off x="10214223" y="534590"/>
                <a:ext cx="28685" cy="23563"/>
              </a:xfrm>
              <a:custGeom>
                <a:avLst/>
                <a:gdLst>
                  <a:gd name="T0" fmla="*/ 54 w 56"/>
                  <a:gd name="T1" fmla="*/ 1 h 44"/>
                  <a:gd name="T2" fmla="*/ 56 w 56"/>
                  <a:gd name="T3" fmla="*/ 4 h 44"/>
                  <a:gd name="T4" fmla="*/ 54 w 56"/>
                  <a:gd name="T5" fmla="*/ 8 h 44"/>
                  <a:gd name="T6" fmla="*/ 53 w 56"/>
                  <a:gd name="T7" fmla="*/ 16 h 44"/>
                  <a:gd name="T8" fmla="*/ 48 w 56"/>
                  <a:gd name="T9" fmla="*/ 20 h 44"/>
                  <a:gd name="T10" fmla="*/ 44 w 56"/>
                  <a:gd name="T11" fmla="*/ 21 h 44"/>
                  <a:gd name="T12" fmla="*/ 41 w 56"/>
                  <a:gd name="T13" fmla="*/ 25 h 44"/>
                  <a:gd name="T14" fmla="*/ 40 w 56"/>
                  <a:gd name="T15" fmla="*/ 30 h 44"/>
                  <a:gd name="T16" fmla="*/ 36 w 56"/>
                  <a:gd name="T17" fmla="*/ 35 h 44"/>
                  <a:gd name="T18" fmla="*/ 30 w 56"/>
                  <a:gd name="T19" fmla="*/ 38 h 44"/>
                  <a:gd name="T20" fmla="*/ 26 w 56"/>
                  <a:gd name="T21" fmla="*/ 35 h 44"/>
                  <a:gd name="T22" fmla="*/ 24 w 56"/>
                  <a:gd name="T23" fmla="*/ 33 h 44"/>
                  <a:gd name="T24" fmla="*/ 23 w 56"/>
                  <a:gd name="T25" fmla="*/ 30 h 44"/>
                  <a:gd name="T26" fmla="*/ 18 w 56"/>
                  <a:gd name="T27" fmla="*/ 30 h 44"/>
                  <a:gd name="T28" fmla="*/ 15 w 56"/>
                  <a:gd name="T29" fmla="*/ 33 h 44"/>
                  <a:gd name="T30" fmla="*/ 15 w 56"/>
                  <a:gd name="T31" fmla="*/ 37 h 44"/>
                  <a:gd name="T32" fmla="*/ 14 w 56"/>
                  <a:gd name="T33" fmla="*/ 40 h 44"/>
                  <a:gd name="T34" fmla="*/ 14 w 56"/>
                  <a:gd name="T35" fmla="*/ 43 h 44"/>
                  <a:gd name="T36" fmla="*/ 13 w 56"/>
                  <a:gd name="T37" fmla="*/ 44 h 44"/>
                  <a:gd name="T38" fmla="*/ 11 w 56"/>
                  <a:gd name="T39" fmla="*/ 42 h 44"/>
                  <a:gd name="T40" fmla="*/ 9 w 56"/>
                  <a:gd name="T41" fmla="*/ 39 h 44"/>
                  <a:gd name="T42" fmla="*/ 5 w 56"/>
                  <a:gd name="T43" fmla="*/ 38 h 44"/>
                  <a:gd name="T44" fmla="*/ 0 w 56"/>
                  <a:gd name="T45" fmla="*/ 31 h 44"/>
                  <a:gd name="T46" fmla="*/ 0 w 56"/>
                  <a:gd name="T47" fmla="*/ 23 h 44"/>
                  <a:gd name="T48" fmla="*/ 2 w 56"/>
                  <a:gd name="T49" fmla="*/ 20 h 44"/>
                  <a:gd name="T50" fmla="*/ 6 w 56"/>
                  <a:gd name="T51" fmla="*/ 14 h 44"/>
                  <a:gd name="T52" fmla="*/ 11 w 56"/>
                  <a:gd name="T53" fmla="*/ 9 h 44"/>
                  <a:gd name="T54" fmla="*/ 17 w 56"/>
                  <a:gd name="T55" fmla="*/ 4 h 44"/>
                  <a:gd name="T56" fmla="*/ 21 w 56"/>
                  <a:gd name="T57" fmla="*/ 3 h 44"/>
                  <a:gd name="T58" fmla="*/ 21 w 56"/>
                  <a:gd name="T59" fmla="*/ 5 h 44"/>
                  <a:gd name="T60" fmla="*/ 19 w 56"/>
                  <a:gd name="T61" fmla="*/ 8 h 44"/>
                  <a:gd name="T62" fmla="*/ 17 w 56"/>
                  <a:gd name="T63" fmla="*/ 13 h 44"/>
                  <a:gd name="T64" fmla="*/ 14 w 56"/>
                  <a:gd name="T65" fmla="*/ 17 h 44"/>
                  <a:gd name="T66" fmla="*/ 15 w 56"/>
                  <a:gd name="T67" fmla="*/ 22 h 44"/>
                  <a:gd name="T68" fmla="*/ 19 w 56"/>
                  <a:gd name="T69" fmla="*/ 26 h 44"/>
                  <a:gd name="T70" fmla="*/ 24 w 56"/>
                  <a:gd name="T71" fmla="*/ 25 h 44"/>
                  <a:gd name="T72" fmla="*/ 30 w 56"/>
                  <a:gd name="T73" fmla="*/ 22 h 44"/>
                  <a:gd name="T74" fmla="*/ 35 w 56"/>
                  <a:gd name="T75" fmla="*/ 21 h 44"/>
                  <a:gd name="T76" fmla="*/ 40 w 56"/>
                  <a:gd name="T77" fmla="*/ 22 h 44"/>
                  <a:gd name="T78" fmla="*/ 44 w 56"/>
                  <a:gd name="T79" fmla="*/ 18 h 44"/>
                  <a:gd name="T80" fmla="*/ 47 w 56"/>
                  <a:gd name="T81" fmla="*/ 12 h 44"/>
                  <a:gd name="T82" fmla="*/ 49 w 56"/>
                  <a:gd name="T83" fmla="*/ 5 h 44"/>
                  <a:gd name="T84" fmla="*/ 51 w 56"/>
                  <a:gd name="T85" fmla="*/ 1 h 44"/>
                  <a:gd name="T86" fmla="*/ 54 w 56"/>
                  <a:gd name="T8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44">
                    <a:moveTo>
                      <a:pt x="54" y="0"/>
                    </a:moveTo>
                    <a:lnTo>
                      <a:pt x="54" y="1"/>
                    </a:lnTo>
                    <a:lnTo>
                      <a:pt x="56" y="3"/>
                    </a:lnTo>
                    <a:lnTo>
                      <a:pt x="56" y="4"/>
                    </a:lnTo>
                    <a:lnTo>
                      <a:pt x="54" y="6"/>
                    </a:lnTo>
                    <a:lnTo>
                      <a:pt x="54" y="8"/>
                    </a:lnTo>
                    <a:lnTo>
                      <a:pt x="54" y="12"/>
                    </a:lnTo>
                    <a:lnTo>
                      <a:pt x="53" y="16"/>
                    </a:lnTo>
                    <a:lnTo>
                      <a:pt x="51" y="18"/>
                    </a:lnTo>
                    <a:lnTo>
                      <a:pt x="48" y="20"/>
                    </a:lnTo>
                    <a:lnTo>
                      <a:pt x="47" y="21"/>
                    </a:lnTo>
                    <a:lnTo>
                      <a:pt x="44" y="21"/>
                    </a:lnTo>
                    <a:lnTo>
                      <a:pt x="43" y="23"/>
                    </a:lnTo>
                    <a:lnTo>
                      <a:pt x="41" y="25"/>
                    </a:lnTo>
                    <a:lnTo>
                      <a:pt x="41" y="27"/>
                    </a:lnTo>
                    <a:lnTo>
                      <a:pt x="40" y="30"/>
                    </a:lnTo>
                    <a:lnTo>
                      <a:pt x="39" y="33"/>
                    </a:lnTo>
                    <a:lnTo>
                      <a:pt x="36" y="35"/>
                    </a:lnTo>
                    <a:lnTo>
                      <a:pt x="34" y="37"/>
                    </a:lnTo>
                    <a:lnTo>
                      <a:pt x="30" y="38"/>
                    </a:lnTo>
                    <a:lnTo>
                      <a:pt x="27" y="37"/>
                    </a:lnTo>
                    <a:lnTo>
                      <a:pt x="26" y="35"/>
                    </a:lnTo>
                    <a:lnTo>
                      <a:pt x="24" y="34"/>
                    </a:lnTo>
                    <a:lnTo>
                      <a:pt x="24" y="33"/>
                    </a:lnTo>
                    <a:lnTo>
                      <a:pt x="24" y="30"/>
                    </a:lnTo>
                    <a:lnTo>
                      <a:pt x="23" y="30"/>
                    </a:lnTo>
                    <a:lnTo>
                      <a:pt x="21" y="29"/>
                    </a:lnTo>
                    <a:lnTo>
                      <a:pt x="18" y="30"/>
                    </a:lnTo>
                    <a:lnTo>
                      <a:pt x="15" y="31"/>
                    </a:lnTo>
                    <a:lnTo>
                      <a:pt x="15" y="33"/>
                    </a:lnTo>
                    <a:lnTo>
                      <a:pt x="15" y="34"/>
                    </a:lnTo>
                    <a:lnTo>
                      <a:pt x="15" y="37"/>
                    </a:lnTo>
                    <a:lnTo>
                      <a:pt x="14" y="38"/>
                    </a:lnTo>
                    <a:lnTo>
                      <a:pt x="14" y="40"/>
                    </a:lnTo>
                    <a:lnTo>
                      <a:pt x="15" y="42"/>
                    </a:lnTo>
                    <a:lnTo>
                      <a:pt x="14" y="43"/>
                    </a:lnTo>
                    <a:lnTo>
                      <a:pt x="14" y="44"/>
                    </a:lnTo>
                    <a:lnTo>
                      <a:pt x="13" y="44"/>
                    </a:lnTo>
                    <a:lnTo>
                      <a:pt x="13" y="43"/>
                    </a:lnTo>
                    <a:lnTo>
                      <a:pt x="11" y="42"/>
                    </a:lnTo>
                    <a:lnTo>
                      <a:pt x="11" y="40"/>
                    </a:lnTo>
                    <a:lnTo>
                      <a:pt x="9" y="39"/>
                    </a:lnTo>
                    <a:lnTo>
                      <a:pt x="7" y="38"/>
                    </a:lnTo>
                    <a:lnTo>
                      <a:pt x="5" y="38"/>
                    </a:lnTo>
                    <a:lnTo>
                      <a:pt x="2" y="35"/>
                    </a:lnTo>
                    <a:lnTo>
                      <a:pt x="0" y="31"/>
                    </a:lnTo>
                    <a:lnTo>
                      <a:pt x="0" y="27"/>
                    </a:lnTo>
                    <a:lnTo>
                      <a:pt x="0" y="23"/>
                    </a:lnTo>
                    <a:lnTo>
                      <a:pt x="1" y="21"/>
                    </a:lnTo>
                    <a:lnTo>
                      <a:pt x="2" y="20"/>
                    </a:lnTo>
                    <a:lnTo>
                      <a:pt x="4" y="17"/>
                    </a:lnTo>
                    <a:lnTo>
                      <a:pt x="6" y="14"/>
                    </a:lnTo>
                    <a:lnTo>
                      <a:pt x="9" y="12"/>
                    </a:lnTo>
                    <a:lnTo>
                      <a:pt x="11" y="9"/>
                    </a:lnTo>
                    <a:lnTo>
                      <a:pt x="14" y="6"/>
                    </a:lnTo>
                    <a:lnTo>
                      <a:pt x="17" y="4"/>
                    </a:lnTo>
                    <a:lnTo>
                      <a:pt x="19" y="3"/>
                    </a:lnTo>
                    <a:lnTo>
                      <a:pt x="21" y="3"/>
                    </a:lnTo>
                    <a:lnTo>
                      <a:pt x="21" y="4"/>
                    </a:lnTo>
                    <a:lnTo>
                      <a:pt x="21" y="5"/>
                    </a:lnTo>
                    <a:lnTo>
                      <a:pt x="19" y="6"/>
                    </a:lnTo>
                    <a:lnTo>
                      <a:pt x="19" y="8"/>
                    </a:lnTo>
                    <a:lnTo>
                      <a:pt x="18" y="10"/>
                    </a:lnTo>
                    <a:lnTo>
                      <a:pt x="17" y="13"/>
                    </a:lnTo>
                    <a:lnTo>
                      <a:pt x="14" y="14"/>
                    </a:lnTo>
                    <a:lnTo>
                      <a:pt x="14" y="17"/>
                    </a:lnTo>
                    <a:lnTo>
                      <a:pt x="14" y="20"/>
                    </a:lnTo>
                    <a:lnTo>
                      <a:pt x="15" y="22"/>
                    </a:lnTo>
                    <a:lnTo>
                      <a:pt x="17" y="25"/>
                    </a:lnTo>
                    <a:lnTo>
                      <a:pt x="19" y="26"/>
                    </a:lnTo>
                    <a:lnTo>
                      <a:pt x="22" y="26"/>
                    </a:lnTo>
                    <a:lnTo>
                      <a:pt x="24" y="25"/>
                    </a:lnTo>
                    <a:lnTo>
                      <a:pt x="27" y="23"/>
                    </a:lnTo>
                    <a:lnTo>
                      <a:pt x="30" y="22"/>
                    </a:lnTo>
                    <a:lnTo>
                      <a:pt x="32" y="21"/>
                    </a:lnTo>
                    <a:lnTo>
                      <a:pt x="35" y="21"/>
                    </a:lnTo>
                    <a:lnTo>
                      <a:pt x="37" y="22"/>
                    </a:lnTo>
                    <a:lnTo>
                      <a:pt x="40" y="22"/>
                    </a:lnTo>
                    <a:lnTo>
                      <a:pt x="43" y="21"/>
                    </a:lnTo>
                    <a:lnTo>
                      <a:pt x="44" y="18"/>
                    </a:lnTo>
                    <a:lnTo>
                      <a:pt x="45" y="16"/>
                    </a:lnTo>
                    <a:lnTo>
                      <a:pt x="47" y="12"/>
                    </a:lnTo>
                    <a:lnTo>
                      <a:pt x="48" y="9"/>
                    </a:lnTo>
                    <a:lnTo>
                      <a:pt x="49" y="5"/>
                    </a:lnTo>
                    <a:lnTo>
                      <a:pt x="51" y="4"/>
                    </a:lnTo>
                    <a:lnTo>
                      <a:pt x="51" y="1"/>
                    </a:lnTo>
                    <a:lnTo>
                      <a:pt x="52" y="0"/>
                    </a:ln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2" name="Freeform 25">
                <a:extLst>
                  <a:ext uri="{FF2B5EF4-FFF2-40B4-BE49-F238E27FC236}">
                    <a16:creationId xmlns:a16="http://schemas.microsoft.com/office/drawing/2014/main" id="{1B017874-FCD8-5640-857A-C963CBA3D778}"/>
                  </a:ext>
                </a:extLst>
              </p:cNvPr>
              <p:cNvSpPr>
                <a:spLocks/>
              </p:cNvSpPr>
              <p:nvPr userDrawn="1"/>
            </p:nvSpPr>
            <p:spPr bwMode="auto">
              <a:xfrm>
                <a:off x="10343306" y="516150"/>
                <a:ext cx="11270" cy="15368"/>
              </a:xfrm>
              <a:custGeom>
                <a:avLst/>
                <a:gdLst>
                  <a:gd name="T0" fmla="*/ 13 w 22"/>
                  <a:gd name="T1" fmla="*/ 0 h 30"/>
                  <a:gd name="T2" fmla="*/ 17 w 22"/>
                  <a:gd name="T3" fmla="*/ 0 h 30"/>
                  <a:gd name="T4" fmla="*/ 21 w 22"/>
                  <a:gd name="T5" fmla="*/ 1 h 30"/>
                  <a:gd name="T6" fmla="*/ 21 w 22"/>
                  <a:gd name="T7" fmla="*/ 1 h 30"/>
                  <a:gd name="T8" fmla="*/ 22 w 22"/>
                  <a:gd name="T9" fmla="*/ 4 h 30"/>
                  <a:gd name="T10" fmla="*/ 21 w 22"/>
                  <a:gd name="T11" fmla="*/ 5 h 30"/>
                  <a:gd name="T12" fmla="*/ 21 w 22"/>
                  <a:gd name="T13" fmla="*/ 8 h 30"/>
                  <a:gd name="T14" fmla="*/ 20 w 22"/>
                  <a:gd name="T15" fmla="*/ 11 h 30"/>
                  <a:gd name="T16" fmla="*/ 20 w 22"/>
                  <a:gd name="T17" fmla="*/ 14 h 30"/>
                  <a:gd name="T18" fmla="*/ 18 w 22"/>
                  <a:gd name="T19" fmla="*/ 18 h 30"/>
                  <a:gd name="T20" fmla="*/ 17 w 22"/>
                  <a:gd name="T21" fmla="*/ 21 h 30"/>
                  <a:gd name="T22" fmla="*/ 14 w 22"/>
                  <a:gd name="T23" fmla="*/ 25 h 30"/>
                  <a:gd name="T24" fmla="*/ 11 w 22"/>
                  <a:gd name="T25" fmla="*/ 26 h 30"/>
                  <a:gd name="T26" fmla="*/ 7 w 22"/>
                  <a:gd name="T27" fmla="*/ 29 h 30"/>
                  <a:gd name="T28" fmla="*/ 5 w 22"/>
                  <a:gd name="T29" fmla="*/ 30 h 30"/>
                  <a:gd name="T30" fmla="*/ 4 w 22"/>
                  <a:gd name="T31" fmla="*/ 30 h 30"/>
                  <a:gd name="T32" fmla="*/ 1 w 22"/>
                  <a:gd name="T33" fmla="*/ 30 h 30"/>
                  <a:gd name="T34" fmla="*/ 0 w 22"/>
                  <a:gd name="T35" fmla="*/ 30 h 30"/>
                  <a:gd name="T36" fmla="*/ 0 w 22"/>
                  <a:gd name="T37" fmla="*/ 28 h 30"/>
                  <a:gd name="T38" fmla="*/ 0 w 22"/>
                  <a:gd name="T39" fmla="*/ 26 h 30"/>
                  <a:gd name="T40" fmla="*/ 0 w 22"/>
                  <a:gd name="T41" fmla="*/ 25 h 30"/>
                  <a:gd name="T42" fmla="*/ 1 w 22"/>
                  <a:gd name="T43" fmla="*/ 22 h 30"/>
                  <a:gd name="T44" fmla="*/ 1 w 22"/>
                  <a:gd name="T45" fmla="*/ 18 h 30"/>
                  <a:gd name="T46" fmla="*/ 1 w 22"/>
                  <a:gd name="T47" fmla="*/ 14 h 30"/>
                  <a:gd name="T48" fmla="*/ 3 w 22"/>
                  <a:gd name="T49" fmla="*/ 11 h 30"/>
                  <a:gd name="T50" fmla="*/ 4 w 22"/>
                  <a:gd name="T51" fmla="*/ 7 h 30"/>
                  <a:gd name="T52" fmla="*/ 5 w 22"/>
                  <a:gd name="T53" fmla="*/ 4 h 30"/>
                  <a:gd name="T54" fmla="*/ 7 w 22"/>
                  <a:gd name="T55" fmla="*/ 3 h 30"/>
                  <a:gd name="T56" fmla="*/ 8 w 22"/>
                  <a:gd name="T57" fmla="*/ 1 h 30"/>
                  <a:gd name="T58" fmla="*/ 11 w 22"/>
                  <a:gd name="T59" fmla="*/ 0 h 30"/>
                  <a:gd name="T60" fmla="*/ 13 w 22"/>
                  <a:gd name="T6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30">
                    <a:moveTo>
                      <a:pt x="13" y="0"/>
                    </a:moveTo>
                    <a:lnTo>
                      <a:pt x="17" y="0"/>
                    </a:lnTo>
                    <a:lnTo>
                      <a:pt x="21" y="1"/>
                    </a:lnTo>
                    <a:lnTo>
                      <a:pt x="21" y="1"/>
                    </a:lnTo>
                    <a:lnTo>
                      <a:pt x="22" y="4"/>
                    </a:lnTo>
                    <a:lnTo>
                      <a:pt x="21" y="5"/>
                    </a:lnTo>
                    <a:lnTo>
                      <a:pt x="21" y="8"/>
                    </a:lnTo>
                    <a:lnTo>
                      <a:pt x="20" y="11"/>
                    </a:lnTo>
                    <a:lnTo>
                      <a:pt x="20" y="14"/>
                    </a:lnTo>
                    <a:lnTo>
                      <a:pt x="18" y="18"/>
                    </a:lnTo>
                    <a:lnTo>
                      <a:pt x="17" y="21"/>
                    </a:lnTo>
                    <a:lnTo>
                      <a:pt x="14" y="25"/>
                    </a:lnTo>
                    <a:lnTo>
                      <a:pt x="11" y="26"/>
                    </a:lnTo>
                    <a:lnTo>
                      <a:pt x="7" y="29"/>
                    </a:lnTo>
                    <a:lnTo>
                      <a:pt x="5" y="30"/>
                    </a:lnTo>
                    <a:lnTo>
                      <a:pt x="4" y="30"/>
                    </a:lnTo>
                    <a:lnTo>
                      <a:pt x="1" y="30"/>
                    </a:lnTo>
                    <a:lnTo>
                      <a:pt x="0" y="30"/>
                    </a:lnTo>
                    <a:lnTo>
                      <a:pt x="0" y="28"/>
                    </a:lnTo>
                    <a:lnTo>
                      <a:pt x="0" y="26"/>
                    </a:lnTo>
                    <a:lnTo>
                      <a:pt x="0" y="25"/>
                    </a:lnTo>
                    <a:lnTo>
                      <a:pt x="1" y="22"/>
                    </a:lnTo>
                    <a:lnTo>
                      <a:pt x="1" y="18"/>
                    </a:lnTo>
                    <a:lnTo>
                      <a:pt x="1" y="14"/>
                    </a:lnTo>
                    <a:lnTo>
                      <a:pt x="3" y="11"/>
                    </a:lnTo>
                    <a:lnTo>
                      <a:pt x="4" y="7"/>
                    </a:lnTo>
                    <a:lnTo>
                      <a:pt x="5" y="4"/>
                    </a:lnTo>
                    <a:lnTo>
                      <a:pt x="7" y="3"/>
                    </a:lnTo>
                    <a:lnTo>
                      <a:pt x="8" y="1"/>
                    </a:lnTo>
                    <a:lnTo>
                      <a:pt x="11"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3" name="Freeform 26">
                <a:extLst>
                  <a:ext uri="{FF2B5EF4-FFF2-40B4-BE49-F238E27FC236}">
                    <a16:creationId xmlns:a16="http://schemas.microsoft.com/office/drawing/2014/main" id="{68DBC73F-4D7F-8242-81D4-B03B2B99B8EC}"/>
                  </a:ext>
                </a:extLst>
              </p:cNvPr>
              <p:cNvSpPr>
                <a:spLocks/>
              </p:cNvSpPr>
              <p:nvPr userDrawn="1"/>
            </p:nvSpPr>
            <p:spPr bwMode="auto">
              <a:xfrm>
                <a:off x="10362772" y="541762"/>
                <a:ext cx="7171" cy="5122"/>
              </a:xfrm>
              <a:custGeom>
                <a:avLst/>
                <a:gdLst>
                  <a:gd name="T0" fmla="*/ 12 w 13"/>
                  <a:gd name="T1" fmla="*/ 0 h 10"/>
                  <a:gd name="T2" fmla="*/ 13 w 13"/>
                  <a:gd name="T3" fmla="*/ 0 h 10"/>
                  <a:gd name="T4" fmla="*/ 13 w 13"/>
                  <a:gd name="T5" fmla="*/ 1 h 10"/>
                  <a:gd name="T6" fmla="*/ 12 w 13"/>
                  <a:gd name="T7" fmla="*/ 3 h 10"/>
                  <a:gd name="T8" fmla="*/ 11 w 13"/>
                  <a:gd name="T9" fmla="*/ 4 h 10"/>
                  <a:gd name="T10" fmla="*/ 9 w 13"/>
                  <a:gd name="T11" fmla="*/ 7 h 10"/>
                  <a:gd name="T12" fmla="*/ 7 w 13"/>
                  <a:gd name="T13" fmla="*/ 8 h 10"/>
                  <a:gd name="T14" fmla="*/ 4 w 13"/>
                  <a:gd name="T15" fmla="*/ 9 h 10"/>
                  <a:gd name="T16" fmla="*/ 3 w 13"/>
                  <a:gd name="T17" fmla="*/ 10 h 10"/>
                  <a:gd name="T18" fmla="*/ 2 w 13"/>
                  <a:gd name="T19" fmla="*/ 10 h 10"/>
                  <a:gd name="T20" fmla="*/ 0 w 13"/>
                  <a:gd name="T21" fmla="*/ 9 h 10"/>
                  <a:gd name="T22" fmla="*/ 2 w 13"/>
                  <a:gd name="T23" fmla="*/ 9 h 10"/>
                  <a:gd name="T24" fmla="*/ 2 w 13"/>
                  <a:gd name="T25" fmla="*/ 8 h 10"/>
                  <a:gd name="T26" fmla="*/ 3 w 13"/>
                  <a:gd name="T27" fmla="*/ 7 h 10"/>
                  <a:gd name="T28" fmla="*/ 4 w 13"/>
                  <a:gd name="T29" fmla="*/ 7 h 10"/>
                  <a:gd name="T30" fmla="*/ 7 w 13"/>
                  <a:gd name="T31" fmla="*/ 4 h 10"/>
                  <a:gd name="T32" fmla="*/ 9 w 13"/>
                  <a:gd name="T33" fmla="*/ 3 h 10"/>
                  <a:gd name="T34" fmla="*/ 11 w 13"/>
                  <a:gd name="T35" fmla="*/ 1 h 10"/>
                  <a:gd name="T36" fmla="*/ 11 w 13"/>
                  <a:gd name="T37" fmla="*/ 1 h 10"/>
                  <a:gd name="T38" fmla="*/ 12 w 13"/>
                  <a:gd name="T3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0">
                    <a:moveTo>
                      <a:pt x="12" y="0"/>
                    </a:moveTo>
                    <a:lnTo>
                      <a:pt x="13" y="0"/>
                    </a:lnTo>
                    <a:lnTo>
                      <a:pt x="13" y="1"/>
                    </a:lnTo>
                    <a:lnTo>
                      <a:pt x="12" y="3"/>
                    </a:lnTo>
                    <a:lnTo>
                      <a:pt x="11" y="4"/>
                    </a:lnTo>
                    <a:lnTo>
                      <a:pt x="9" y="7"/>
                    </a:lnTo>
                    <a:lnTo>
                      <a:pt x="7" y="8"/>
                    </a:lnTo>
                    <a:lnTo>
                      <a:pt x="4" y="9"/>
                    </a:lnTo>
                    <a:lnTo>
                      <a:pt x="3" y="10"/>
                    </a:lnTo>
                    <a:lnTo>
                      <a:pt x="2" y="10"/>
                    </a:lnTo>
                    <a:lnTo>
                      <a:pt x="0" y="9"/>
                    </a:lnTo>
                    <a:lnTo>
                      <a:pt x="2" y="9"/>
                    </a:lnTo>
                    <a:lnTo>
                      <a:pt x="2" y="8"/>
                    </a:lnTo>
                    <a:lnTo>
                      <a:pt x="3" y="7"/>
                    </a:lnTo>
                    <a:lnTo>
                      <a:pt x="4" y="7"/>
                    </a:lnTo>
                    <a:lnTo>
                      <a:pt x="7" y="4"/>
                    </a:lnTo>
                    <a:lnTo>
                      <a:pt x="9" y="3"/>
                    </a:lnTo>
                    <a:lnTo>
                      <a:pt x="11" y="1"/>
                    </a:lnTo>
                    <a:lnTo>
                      <a:pt x="11"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27">
                <a:extLst>
                  <a:ext uri="{FF2B5EF4-FFF2-40B4-BE49-F238E27FC236}">
                    <a16:creationId xmlns:a16="http://schemas.microsoft.com/office/drawing/2014/main" id="{B97AC9F4-D656-9642-81EE-33C0F5528DC2}"/>
                  </a:ext>
                </a:extLst>
              </p:cNvPr>
              <p:cNvSpPr>
                <a:spLocks/>
              </p:cNvSpPr>
              <p:nvPr userDrawn="1"/>
            </p:nvSpPr>
            <p:spPr bwMode="auto">
              <a:xfrm>
                <a:off x="10310523" y="273351"/>
                <a:ext cx="27661" cy="25612"/>
              </a:xfrm>
              <a:custGeom>
                <a:avLst/>
                <a:gdLst>
                  <a:gd name="T0" fmla="*/ 0 w 55"/>
                  <a:gd name="T1" fmla="*/ 0 h 51"/>
                  <a:gd name="T2" fmla="*/ 17 w 55"/>
                  <a:gd name="T3" fmla="*/ 4 h 51"/>
                  <a:gd name="T4" fmla="*/ 21 w 55"/>
                  <a:gd name="T5" fmla="*/ 29 h 51"/>
                  <a:gd name="T6" fmla="*/ 38 w 55"/>
                  <a:gd name="T7" fmla="*/ 9 h 51"/>
                  <a:gd name="T8" fmla="*/ 55 w 55"/>
                  <a:gd name="T9" fmla="*/ 13 h 51"/>
                  <a:gd name="T10" fmla="*/ 21 w 55"/>
                  <a:gd name="T11" fmla="*/ 51 h 51"/>
                  <a:gd name="T12" fmla="*/ 12 w 55"/>
                  <a:gd name="T13" fmla="*/ 49 h 51"/>
                  <a:gd name="T14" fmla="*/ 0 w 55"/>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1">
                    <a:moveTo>
                      <a:pt x="0" y="0"/>
                    </a:moveTo>
                    <a:lnTo>
                      <a:pt x="17" y="4"/>
                    </a:lnTo>
                    <a:lnTo>
                      <a:pt x="21" y="29"/>
                    </a:lnTo>
                    <a:lnTo>
                      <a:pt x="38" y="9"/>
                    </a:lnTo>
                    <a:lnTo>
                      <a:pt x="55" y="13"/>
                    </a:lnTo>
                    <a:lnTo>
                      <a:pt x="21" y="51"/>
                    </a:lnTo>
                    <a:lnTo>
                      <a:pt x="12" y="4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28">
                <a:extLst>
                  <a:ext uri="{FF2B5EF4-FFF2-40B4-BE49-F238E27FC236}">
                    <a16:creationId xmlns:a16="http://schemas.microsoft.com/office/drawing/2014/main" id="{A2DBFD17-C8F3-4442-A17D-8745DE32818D}"/>
                  </a:ext>
                </a:extLst>
              </p:cNvPr>
              <p:cNvSpPr>
                <a:spLocks/>
              </p:cNvSpPr>
              <p:nvPr userDrawn="1"/>
            </p:nvSpPr>
            <p:spPr bwMode="auto">
              <a:xfrm>
                <a:off x="10249055" y="262081"/>
                <a:ext cx="15368" cy="28685"/>
              </a:xfrm>
              <a:custGeom>
                <a:avLst/>
                <a:gdLst>
                  <a:gd name="T0" fmla="*/ 20 w 30"/>
                  <a:gd name="T1" fmla="*/ 0 h 58"/>
                  <a:gd name="T2" fmla="*/ 21 w 30"/>
                  <a:gd name="T3" fmla="*/ 13 h 58"/>
                  <a:gd name="T4" fmla="*/ 29 w 30"/>
                  <a:gd name="T5" fmla="*/ 13 h 58"/>
                  <a:gd name="T6" fmla="*/ 30 w 30"/>
                  <a:gd name="T7" fmla="*/ 26 h 58"/>
                  <a:gd name="T8" fmla="*/ 21 w 30"/>
                  <a:gd name="T9" fmla="*/ 26 h 58"/>
                  <a:gd name="T10" fmla="*/ 21 w 30"/>
                  <a:gd name="T11" fmla="*/ 58 h 58"/>
                  <a:gd name="T12" fmla="*/ 6 w 30"/>
                  <a:gd name="T13" fmla="*/ 58 h 58"/>
                  <a:gd name="T14" fmla="*/ 6 w 30"/>
                  <a:gd name="T15" fmla="*/ 26 h 58"/>
                  <a:gd name="T16" fmla="*/ 0 w 30"/>
                  <a:gd name="T17" fmla="*/ 26 h 58"/>
                  <a:gd name="T18" fmla="*/ 0 w 30"/>
                  <a:gd name="T19" fmla="*/ 13 h 58"/>
                  <a:gd name="T20" fmla="*/ 6 w 30"/>
                  <a:gd name="T21" fmla="*/ 13 h 58"/>
                  <a:gd name="T22" fmla="*/ 4 w 30"/>
                  <a:gd name="T23" fmla="*/ 0 h 58"/>
                  <a:gd name="T24" fmla="*/ 20 w 30"/>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58">
                    <a:moveTo>
                      <a:pt x="20" y="0"/>
                    </a:moveTo>
                    <a:lnTo>
                      <a:pt x="21" y="13"/>
                    </a:lnTo>
                    <a:lnTo>
                      <a:pt x="29" y="13"/>
                    </a:lnTo>
                    <a:lnTo>
                      <a:pt x="30" y="26"/>
                    </a:lnTo>
                    <a:lnTo>
                      <a:pt x="21" y="26"/>
                    </a:lnTo>
                    <a:lnTo>
                      <a:pt x="21" y="58"/>
                    </a:lnTo>
                    <a:lnTo>
                      <a:pt x="6" y="58"/>
                    </a:lnTo>
                    <a:lnTo>
                      <a:pt x="6" y="26"/>
                    </a:lnTo>
                    <a:lnTo>
                      <a:pt x="0" y="26"/>
                    </a:lnTo>
                    <a:lnTo>
                      <a:pt x="0" y="13"/>
                    </a:lnTo>
                    <a:lnTo>
                      <a:pt x="6" y="13"/>
                    </a:lnTo>
                    <a:lnTo>
                      <a:pt x="4"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29">
                <a:extLst>
                  <a:ext uri="{FF2B5EF4-FFF2-40B4-BE49-F238E27FC236}">
                    <a16:creationId xmlns:a16="http://schemas.microsoft.com/office/drawing/2014/main" id="{5C81A36A-D45E-0542-B561-D2D89184A54A}"/>
                  </a:ext>
                </a:extLst>
              </p:cNvPr>
              <p:cNvSpPr>
                <a:spLocks noEditPoints="1"/>
              </p:cNvSpPr>
              <p:nvPr userDrawn="1"/>
            </p:nvSpPr>
            <p:spPr bwMode="auto">
              <a:xfrm>
                <a:off x="10271594" y="269252"/>
                <a:ext cx="28685" cy="24587"/>
              </a:xfrm>
              <a:custGeom>
                <a:avLst/>
                <a:gdLst>
                  <a:gd name="T0" fmla="*/ 27 w 55"/>
                  <a:gd name="T1" fmla="*/ 15 h 49"/>
                  <a:gd name="T2" fmla="*/ 25 w 55"/>
                  <a:gd name="T3" fmla="*/ 15 h 49"/>
                  <a:gd name="T4" fmla="*/ 21 w 55"/>
                  <a:gd name="T5" fmla="*/ 15 h 49"/>
                  <a:gd name="T6" fmla="*/ 19 w 55"/>
                  <a:gd name="T7" fmla="*/ 17 h 49"/>
                  <a:gd name="T8" fmla="*/ 17 w 55"/>
                  <a:gd name="T9" fmla="*/ 20 h 49"/>
                  <a:gd name="T10" fmla="*/ 17 w 55"/>
                  <a:gd name="T11" fmla="*/ 23 h 49"/>
                  <a:gd name="T12" fmla="*/ 17 w 55"/>
                  <a:gd name="T13" fmla="*/ 27 h 49"/>
                  <a:gd name="T14" fmla="*/ 18 w 55"/>
                  <a:gd name="T15" fmla="*/ 29 h 49"/>
                  <a:gd name="T16" fmla="*/ 19 w 55"/>
                  <a:gd name="T17" fmla="*/ 32 h 49"/>
                  <a:gd name="T18" fmla="*/ 22 w 55"/>
                  <a:gd name="T19" fmla="*/ 33 h 49"/>
                  <a:gd name="T20" fmla="*/ 26 w 55"/>
                  <a:gd name="T21" fmla="*/ 34 h 49"/>
                  <a:gd name="T22" fmla="*/ 30 w 55"/>
                  <a:gd name="T23" fmla="*/ 34 h 49"/>
                  <a:gd name="T24" fmla="*/ 32 w 55"/>
                  <a:gd name="T25" fmla="*/ 32 h 49"/>
                  <a:gd name="T26" fmla="*/ 35 w 55"/>
                  <a:gd name="T27" fmla="*/ 29 h 49"/>
                  <a:gd name="T28" fmla="*/ 36 w 55"/>
                  <a:gd name="T29" fmla="*/ 25 h 49"/>
                  <a:gd name="T30" fmla="*/ 36 w 55"/>
                  <a:gd name="T31" fmla="*/ 23 h 49"/>
                  <a:gd name="T32" fmla="*/ 35 w 55"/>
                  <a:gd name="T33" fmla="*/ 19 h 49"/>
                  <a:gd name="T34" fmla="*/ 34 w 55"/>
                  <a:gd name="T35" fmla="*/ 17 h 49"/>
                  <a:gd name="T36" fmla="*/ 31 w 55"/>
                  <a:gd name="T37" fmla="*/ 15 h 49"/>
                  <a:gd name="T38" fmla="*/ 27 w 55"/>
                  <a:gd name="T39" fmla="*/ 15 h 49"/>
                  <a:gd name="T40" fmla="*/ 26 w 55"/>
                  <a:gd name="T41" fmla="*/ 0 h 49"/>
                  <a:gd name="T42" fmla="*/ 29 w 55"/>
                  <a:gd name="T43" fmla="*/ 0 h 49"/>
                  <a:gd name="T44" fmla="*/ 32 w 55"/>
                  <a:gd name="T45" fmla="*/ 3 h 49"/>
                  <a:gd name="T46" fmla="*/ 36 w 55"/>
                  <a:gd name="T47" fmla="*/ 4 h 49"/>
                  <a:gd name="T48" fmla="*/ 38 w 55"/>
                  <a:gd name="T49" fmla="*/ 7 h 49"/>
                  <a:gd name="T50" fmla="*/ 39 w 55"/>
                  <a:gd name="T51" fmla="*/ 3 h 49"/>
                  <a:gd name="T52" fmla="*/ 55 w 55"/>
                  <a:gd name="T53" fmla="*/ 6 h 49"/>
                  <a:gd name="T54" fmla="*/ 49 w 55"/>
                  <a:gd name="T55" fmla="*/ 49 h 49"/>
                  <a:gd name="T56" fmla="*/ 34 w 55"/>
                  <a:gd name="T57" fmla="*/ 47 h 49"/>
                  <a:gd name="T58" fmla="*/ 34 w 55"/>
                  <a:gd name="T59" fmla="*/ 42 h 49"/>
                  <a:gd name="T60" fmla="*/ 31 w 55"/>
                  <a:gd name="T61" fmla="*/ 45 h 49"/>
                  <a:gd name="T62" fmla="*/ 27 w 55"/>
                  <a:gd name="T63" fmla="*/ 46 h 49"/>
                  <a:gd name="T64" fmla="*/ 23 w 55"/>
                  <a:gd name="T65" fmla="*/ 47 h 49"/>
                  <a:gd name="T66" fmla="*/ 19 w 55"/>
                  <a:gd name="T67" fmla="*/ 47 h 49"/>
                  <a:gd name="T68" fmla="*/ 9 w 55"/>
                  <a:gd name="T69" fmla="*/ 42 h 49"/>
                  <a:gd name="T70" fmla="*/ 2 w 55"/>
                  <a:gd name="T71" fmla="*/ 33 h 49"/>
                  <a:gd name="T72" fmla="*/ 0 w 55"/>
                  <a:gd name="T73" fmla="*/ 21 h 49"/>
                  <a:gd name="T74" fmla="*/ 5 w 55"/>
                  <a:gd name="T75" fmla="*/ 10 h 49"/>
                  <a:gd name="T76" fmla="*/ 13 w 55"/>
                  <a:gd name="T77" fmla="*/ 2 h 49"/>
                  <a:gd name="T78" fmla="*/ 26 w 55"/>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49">
                    <a:moveTo>
                      <a:pt x="27" y="15"/>
                    </a:moveTo>
                    <a:lnTo>
                      <a:pt x="25" y="15"/>
                    </a:lnTo>
                    <a:lnTo>
                      <a:pt x="21" y="15"/>
                    </a:lnTo>
                    <a:lnTo>
                      <a:pt x="19" y="17"/>
                    </a:lnTo>
                    <a:lnTo>
                      <a:pt x="17" y="20"/>
                    </a:lnTo>
                    <a:lnTo>
                      <a:pt x="17" y="23"/>
                    </a:lnTo>
                    <a:lnTo>
                      <a:pt x="17" y="27"/>
                    </a:lnTo>
                    <a:lnTo>
                      <a:pt x="18" y="29"/>
                    </a:lnTo>
                    <a:lnTo>
                      <a:pt x="19" y="32"/>
                    </a:lnTo>
                    <a:lnTo>
                      <a:pt x="22" y="33"/>
                    </a:lnTo>
                    <a:lnTo>
                      <a:pt x="26" y="34"/>
                    </a:lnTo>
                    <a:lnTo>
                      <a:pt x="30" y="34"/>
                    </a:lnTo>
                    <a:lnTo>
                      <a:pt x="32" y="32"/>
                    </a:lnTo>
                    <a:lnTo>
                      <a:pt x="35" y="29"/>
                    </a:lnTo>
                    <a:lnTo>
                      <a:pt x="36" y="25"/>
                    </a:lnTo>
                    <a:lnTo>
                      <a:pt x="36" y="23"/>
                    </a:lnTo>
                    <a:lnTo>
                      <a:pt x="35" y="19"/>
                    </a:lnTo>
                    <a:lnTo>
                      <a:pt x="34" y="17"/>
                    </a:lnTo>
                    <a:lnTo>
                      <a:pt x="31" y="15"/>
                    </a:lnTo>
                    <a:lnTo>
                      <a:pt x="27" y="15"/>
                    </a:lnTo>
                    <a:close/>
                    <a:moveTo>
                      <a:pt x="26" y="0"/>
                    </a:moveTo>
                    <a:lnTo>
                      <a:pt x="29" y="0"/>
                    </a:lnTo>
                    <a:lnTo>
                      <a:pt x="32" y="3"/>
                    </a:lnTo>
                    <a:lnTo>
                      <a:pt x="36" y="4"/>
                    </a:lnTo>
                    <a:lnTo>
                      <a:pt x="38" y="7"/>
                    </a:lnTo>
                    <a:lnTo>
                      <a:pt x="39" y="3"/>
                    </a:lnTo>
                    <a:lnTo>
                      <a:pt x="55" y="6"/>
                    </a:lnTo>
                    <a:lnTo>
                      <a:pt x="49" y="49"/>
                    </a:lnTo>
                    <a:lnTo>
                      <a:pt x="34" y="47"/>
                    </a:lnTo>
                    <a:lnTo>
                      <a:pt x="34" y="42"/>
                    </a:lnTo>
                    <a:lnTo>
                      <a:pt x="31" y="45"/>
                    </a:lnTo>
                    <a:lnTo>
                      <a:pt x="27" y="46"/>
                    </a:lnTo>
                    <a:lnTo>
                      <a:pt x="23" y="47"/>
                    </a:lnTo>
                    <a:lnTo>
                      <a:pt x="19" y="47"/>
                    </a:lnTo>
                    <a:lnTo>
                      <a:pt x="9" y="42"/>
                    </a:lnTo>
                    <a:lnTo>
                      <a:pt x="2" y="33"/>
                    </a:lnTo>
                    <a:lnTo>
                      <a:pt x="0" y="21"/>
                    </a:lnTo>
                    <a:lnTo>
                      <a:pt x="5" y="10"/>
                    </a:lnTo>
                    <a:lnTo>
                      <a:pt x="13" y="2"/>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7" name="Freeform 30">
                <a:extLst>
                  <a:ext uri="{FF2B5EF4-FFF2-40B4-BE49-F238E27FC236}">
                    <a16:creationId xmlns:a16="http://schemas.microsoft.com/office/drawing/2014/main" id="{30A6B1C2-A0FB-5E41-8346-2B27A0EA7FBC}"/>
                  </a:ext>
                </a:extLst>
              </p:cNvPr>
              <p:cNvSpPr>
                <a:spLocks/>
              </p:cNvSpPr>
              <p:nvPr userDrawn="1"/>
            </p:nvSpPr>
            <p:spPr bwMode="auto">
              <a:xfrm>
                <a:off x="10222418" y="269252"/>
                <a:ext cx="18441" cy="24587"/>
              </a:xfrm>
              <a:custGeom>
                <a:avLst/>
                <a:gdLst>
                  <a:gd name="T0" fmla="*/ 25 w 37"/>
                  <a:gd name="T1" fmla="*/ 0 h 49"/>
                  <a:gd name="T2" fmla="*/ 33 w 37"/>
                  <a:gd name="T3" fmla="*/ 2 h 49"/>
                  <a:gd name="T4" fmla="*/ 29 w 37"/>
                  <a:gd name="T5" fmla="*/ 12 h 49"/>
                  <a:gd name="T6" fmla="*/ 23 w 37"/>
                  <a:gd name="T7" fmla="*/ 11 h 49"/>
                  <a:gd name="T8" fmla="*/ 20 w 37"/>
                  <a:gd name="T9" fmla="*/ 11 h 49"/>
                  <a:gd name="T10" fmla="*/ 18 w 37"/>
                  <a:gd name="T11" fmla="*/ 12 h 49"/>
                  <a:gd name="T12" fmla="*/ 17 w 37"/>
                  <a:gd name="T13" fmla="*/ 12 h 49"/>
                  <a:gd name="T14" fmla="*/ 16 w 37"/>
                  <a:gd name="T15" fmla="*/ 13 h 49"/>
                  <a:gd name="T16" fmla="*/ 14 w 37"/>
                  <a:gd name="T17" fmla="*/ 15 h 49"/>
                  <a:gd name="T18" fmla="*/ 16 w 37"/>
                  <a:gd name="T19" fmla="*/ 16 h 49"/>
                  <a:gd name="T20" fmla="*/ 17 w 37"/>
                  <a:gd name="T21" fmla="*/ 17 h 49"/>
                  <a:gd name="T22" fmla="*/ 20 w 37"/>
                  <a:gd name="T23" fmla="*/ 17 h 49"/>
                  <a:gd name="T24" fmla="*/ 21 w 37"/>
                  <a:gd name="T25" fmla="*/ 17 h 49"/>
                  <a:gd name="T26" fmla="*/ 22 w 37"/>
                  <a:gd name="T27" fmla="*/ 17 h 49"/>
                  <a:gd name="T28" fmla="*/ 26 w 37"/>
                  <a:gd name="T29" fmla="*/ 19 h 49"/>
                  <a:gd name="T30" fmla="*/ 30 w 37"/>
                  <a:gd name="T31" fmla="*/ 20 h 49"/>
                  <a:gd name="T32" fmla="*/ 34 w 37"/>
                  <a:gd name="T33" fmla="*/ 21 h 49"/>
                  <a:gd name="T34" fmla="*/ 35 w 37"/>
                  <a:gd name="T35" fmla="*/ 25 h 49"/>
                  <a:gd name="T36" fmla="*/ 37 w 37"/>
                  <a:gd name="T37" fmla="*/ 29 h 49"/>
                  <a:gd name="T38" fmla="*/ 37 w 37"/>
                  <a:gd name="T39" fmla="*/ 34 h 49"/>
                  <a:gd name="T40" fmla="*/ 35 w 37"/>
                  <a:gd name="T41" fmla="*/ 38 h 49"/>
                  <a:gd name="T42" fmla="*/ 33 w 37"/>
                  <a:gd name="T43" fmla="*/ 41 h 49"/>
                  <a:gd name="T44" fmla="*/ 30 w 37"/>
                  <a:gd name="T45" fmla="*/ 44 h 49"/>
                  <a:gd name="T46" fmla="*/ 26 w 37"/>
                  <a:gd name="T47" fmla="*/ 46 h 49"/>
                  <a:gd name="T48" fmla="*/ 22 w 37"/>
                  <a:gd name="T49" fmla="*/ 47 h 49"/>
                  <a:gd name="T50" fmla="*/ 18 w 37"/>
                  <a:gd name="T51" fmla="*/ 49 h 49"/>
                  <a:gd name="T52" fmla="*/ 12 w 37"/>
                  <a:gd name="T53" fmla="*/ 49 h 49"/>
                  <a:gd name="T54" fmla="*/ 5 w 37"/>
                  <a:gd name="T55" fmla="*/ 47 h 49"/>
                  <a:gd name="T56" fmla="*/ 0 w 37"/>
                  <a:gd name="T57" fmla="*/ 45 h 49"/>
                  <a:gd name="T58" fmla="*/ 4 w 37"/>
                  <a:gd name="T59" fmla="*/ 33 h 49"/>
                  <a:gd name="T60" fmla="*/ 8 w 37"/>
                  <a:gd name="T61" fmla="*/ 36 h 49"/>
                  <a:gd name="T62" fmla="*/ 13 w 37"/>
                  <a:gd name="T63" fmla="*/ 37 h 49"/>
                  <a:gd name="T64" fmla="*/ 17 w 37"/>
                  <a:gd name="T65" fmla="*/ 37 h 49"/>
                  <a:gd name="T66" fmla="*/ 18 w 37"/>
                  <a:gd name="T67" fmla="*/ 36 h 49"/>
                  <a:gd name="T68" fmla="*/ 20 w 37"/>
                  <a:gd name="T69" fmla="*/ 36 h 49"/>
                  <a:gd name="T70" fmla="*/ 21 w 37"/>
                  <a:gd name="T71" fmla="*/ 34 h 49"/>
                  <a:gd name="T72" fmla="*/ 21 w 37"/>
                  <a:gd name="T73" fmla="*/ 33 h 49"/>
                  <a:gd name="T74" fmla="*/ 21 w 37"/>
                  <a:gd name="T75" fmla="*/ 30 h 49"/>
                  <a:gd name="T76" fmla="*/ 20 w 37"/>
                  <a:gd name="T77" fmla="*/ 30 h 49"/>
                  <a:gd name="T78" fmla="*/ 17 w 37"/>
                  <a:gd name="T79" fmla="*/ 29 h 49"/>
                  <a:gd name="T80" fmla="*/ 14 w 37"/>
                  <a:gd name="T81" fmla="*/ 29 h 49"/>
                  <a:gd name="T82" fmla="*/ 10 w 37"/>
                  <a:gd name="T83" fmla="*/ 29 h 49"/>
                  <a:gd name="T84" fmla="*/ 8 w 37"/>
                  <a:gd name="T85" fmla="*/ 28 h 49"/>
                  <a:gd name="T86" fmla="*/ 5 w 37"/>
                  <a:gd name="T87" fmla="*/ 28 h 49"/>
                  <a:gd name="T88" fmla="*/ 3 w 37"/>
                  <a:gd name="T89" fmla="*/ 25 h 49"/>
                  <a:gd name="T90" fmla="*/ 1 w 37"/>
                  <a:gd name="T91" fmla="*/ 23 h 49"/>
                  <a:gd name="T92" fmla="*/ 0 w 37"/>
                  <a:gd name="T93" fmla="*/ 19 h 49"/>
                  <a:gd name="T94" fmla="*/ 0 w 37"/>
                  <a:gd name="T95" fmla="*/ 13 h 49"/>
                  <a:gd name="T96" fmla="*/ 1 w 37"/>
                  <a:gd name="T97" fmla="*/ 10 h 49"/>
                  <a:gd name="T98" fmla="*/ 4 w 37"/>
                  <a:gd name="T99" fmla="*/ 6 h 49"/>
                  <a:gd name="T100" fmla="*/ 8 w 37"/>
                  <a:gd name="T101" fmla="*/ 3 h 49"/>
                  <a:gd name="T102" fmla="*/ 13 w 37"/>
                  <a:gd name="T103" fmla="*/ 2 h 49"/>
                  <a:gd name="T104" fmla="*/ 17 w 37"/>
                  <a:gd name="T105" fmla="*/ 0 h 49"/>
                  <a:gd name="T106" fmla="*/ 25 w 37"/>
                  <a:gd name="T10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49">
                    <a:moveTo>
                      <a:pt x="25" y="0"/>
                    </a:moveTo>
                    <a:lnTo>
                      <a:pt x="33" y="2"/>
                    </a:lnTo>
                    <a:lnTo>
                      <a:pt x="29" y="12"/>
                    </a:lnTo>
                    <a:lnTo>
                      <a:pt x="23" y="11"/>
                    </a:lnTo>
                    <a:lnTo>
                      <a:pt x="20" y="11"/>
                    </a:lnTo>
                    <a:lnTo>
                      <a:pt x="18" y="12"/>
                    </a:lnTo>
                    <a:lnTo>
                      <a:pt x="17" y="12"/>
                    </a:lnTo>
                    <a:lnTo>
                      <a:pt x="16" y="13"/>
                    </a:lnTo>
                    <a:lnTo>
                      <a:pt x="14" y="15"/>
                    </a:lnTo>
                    <a:lnTo>
                      <a:pt x="16" y="16"/>
                    </a:lnTo>
                    <a:lnTo>
                      <a:pt x="17" y="17"/>
                    </a:lnTo>
                    <a:lnTo>
                      <a:pt x="20" y="17"/>
                    </a:lnTo>
                    <a:lnTo>
                      <a:pt x="21" y="17"/>
                    </a:lnTo>
                    <a:lnTo>
                      <a:pt x="22" y="17"/>
                    </a:lnTo>
                    <a:lnTo>
                      <a:pt x="26" y="19"/>
                    </a:lnTo>
                    <a:lnTo>
                      <a:pt x="30" y="20"/>
                    </a:lnTo>
                    <a:lnTo>
                      <a:pt x="34" y="21"/>
                    </a:lnTo>
                    <a:lnTo>
                      <a:pt x="35" y="25"/>
                    </a:lnTo>
                    <a:lnTo>
                      <a:pt x="37" y="29"/>
                    </a:lnTo>
                    <a:lnTo>
                      <a:pt x="37" y="34"/>
                    </a:lnTo>
                    <a:lnTo>
                      <a:pt x="35" y="38"/>
                    </a:lnTo>
                    <a:lnTo>
                      <a:pt x="33" y="41"/>
                    </a:lnTo>
                    <a:lnTo>
                      <a:pt x="30" y="44"/>
                    </a:lnTo>
                    <a:lnTo>
                      <a:pt x="26" y="46"/>
                    </a:lnTo>
                    <a:lnTo>
                      <a:pt x="22" y="47"/>
                    </a:lnTo>
                    <a:lnTo>
                      <a:pt x="18" y="49"/>
                    </a:lnTo>
                    <a:lnTo>
                      <a:pt x="12" y="49"/>
                    </a:lnTo>
                    <a:lnTo>
                      <a:pt x="5" y="47"/>
                    </a:lnTo>
                    <a:lnTo>
                      <a:pt x="0" y="45"/>
                    </a:lnTo>
                    <a:lnTo>
                      <a:pt x="4" y="33"/>
                    </a:lnTo>
                    <a:lnTo>
                      <a:pt x="8" y="36"/>
                    </a:lnTo>
                    <a:lnTo>
                      <a:pt x="13" y="37"/>
                    </a:lnTo>
                    <a:lnTo>
                      <a:pt x="17" y="37"/>
                    </a:lnTo>
                    <a:lnTo>
                      <a:pt x="18" y="36"/>
                    </a:lnTo>
                    <a:lnTo>
                      <a:pt x="20" y="36"/>
                    </a:lnTo>
                    <a:lnTo>
                      <a:pt x="21" y="34"/>
                    </a:lnTo>
                    <a:lnTo>
                      <a:pt x="21" y="33"/>
                    </a:lnTo>
                    <a:lnTo>
                      <a:pt x="21" y="30"/>
                    </a:lnTo>
                    <a:lnTo>
                      <a:pt x="20" y="30"/>
                    </a:lnTo>
                    <a:lnTo>
                      <a:pt x="17" y="29"/>
                    </a:lnTo>
                    <a:lnTo>
                      <a:pt x="14" y="29"/>
                    </a:lnTo>
                    <a:lnTo>
                      <a:pt x="10" y="29"/>
                    </a:lnTo>
                    <a:lnTo>
                      <a:pt x="8" y="28"/>
                    </a:lnTo>
                    <a:lnTo>
                      <a:pt x="5" y="28"/>
                    </a:lnTo>
                    <a:lnTo>
                      <a:pt x="3" y="25"/>
                    </a:lnTo>
                    <a:lnTo>
                      <a:pt x="1" y="23"/>
                    </a:lnTo>
                    <a:lnTo>
                      <a:pt x="0" y="19"/>
                    </a:lnTo>
                    <a:lnTo>
                      <a:pt x="0" y="13"/>
                    </a:lnTo>
                    <a:lnTo>
                      <a:pt x="1" y="10"/>
                    </a:lnTo>
                    <a:lnTo>
                      <a:pt x="4" y="6"/>
                    </a:lnTo>
                    <a:lnTo>
                      <a:pt x="8" y="3"/>
                    </a:lnTo>
                    <a:lnTo>
                      <a:pt x="13" y="2"/>
                    </a:lnTo>
                    <a:lnTo>
                      <a:pt x="17" y="0"/>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 name="Freeform 31">
                <a:extLst>
                  <a:ext uri="{FF2B5EF4-FFF2-40B4-BE49-F238E27FC236}">
                    <a16:creationId xmlns:a16="http://schemas.microsoft.com/office/drawing/2014/main" id="{9A5F4769-4E73-A645-8D66-BEDB2064F266}"/>
                  </a:ext>
                </a:extLst>
              </p:cNvPr>
              <p:cNvSpPr>
                <a:spLocks/>
              </p:cNvSpPr>
              <p:nvPr userDrawn="1"/>
            </p:nvSpPr>
            <p:spPr bwMode="auto">
              <a:xfrm>
                <a:off x="10184513" y="273351"/>
                <a:ext cx="26636" cy="26636"/>
              </a:xfrm>
              <a:custGeom>
                <a:avLst/>
                <a:gdLst>
                  <a:gd name="T0" fmla="*/ 46 w 52"/>
                  <a:gd name="T1" fmla="*/ 0 h 52"/>
                  <a:gd name="T2" fmla="*/ 52 w 52"/>
                  <a:gd name="T3" fmla="*/ 26 h 52"/>
                  <a:gd name="T4" fmla="*/ 52 w 52"/>
                  <a:gd name="T5" fmla="*/ 36 h 52"/>
                  <a:gd name="T6" fmla="*/ 48 w 52"/>
                  <a:gd name="T7" fmla="*/ 43 h 52"/>
                  <a:gd name="T8" fmla="*/ 42 w 52"/>
                  <a:gd name="T9" fmla="*/ 47 h 52"/>
                  <a:gd name="T10" fmla="*/ 34 w 52"/>
                  <a:gd name="T11" fmla="*/ 51 h 52"/>
                  <a:gd name="T12" fmla="*/ 25 w 52"/>
                  <a:gd name="T13" fmla="*/ 52 h 52"/>
                  <a:gd name="T14" fmla="*/ 17 w 52"/>
                  <a:gd name="T15" fmla="*/ 51 h 52"/>
                  <a:gd name="T16" fmla="*/ 10 w 52"/>
                  <a:gd name="T17" fmla="*/ 46 h 52"/>
                  <a:gd name="T18" fmla="*/ 6 w 52"/>
                  <a:gd name="T19" fmla="*/ 38 h 52"/>
                  <a:gd name="T20" fmla="*/ 0 w 52"/>
                  <a:gd name="T21" fmla="*/ 12 h 52"/>
                  <a:gd name="T22" fmla="*/ 14 w 52"/>
                  <a:gd name="T23" fmla="*/ 8 h 52"/>
                  <a:gd name="T24" fmla="*/ 21 w 52"/>
                  <a:gd name="T25" fmla="*/ 32 h 52"/>
                  <a:gd name="T26" fmla="*/ 22 w 52"/>
                  <a:gd name="T27" fmla="*/ 34 h 52"/>
                  <a:gd name="T28" fmla="*/ 23 w 52"/>
                  <a:gd name="T29" fmla="*/ 37 h 52"/>
                  <a:gd name="T30" fmla="*/ 25 w 52"/>
                  <a:gd name="T31" fmla="*/ 38 h 52"/>
                  <a:gd name="T32" fmla="*/ 27 w 52"/>
                  <a:gd name="T33" fmla="*/ 39 h 52"/>
                  <a:gd name="T34" fmla="*/ 30 w 52"/>
                  <a:gd name="T35" fmla="*/ 39 h 52"/>
                  <a:gd name="T36" fmla="*/ 34 w 52"/>
                  <a:gd name="T37" fmla="*/ 38 h 52"/>
                  <a:gd name="T38" fmla="*/ 35 w 52"/>
                  <a:gd name="T39" fmla="*/ 36 h 52"/>
                  <a:gd name="T40" fmla="*/ 36 w 52"/>
                  <a:gd name="T41" fmla="*/ 33 h 52"/>
                  <a:gd name="T42" fmla="*/ 36 w 52"/>
                  <a:gd name="T43" fmla="*/ 30 h 52"/>
                  <a:gd name="T44" fmla="*/ 35 w 52"/>
                  <a:gd name="T45" fmla="*/ 28 h 52"/>
                  <a:gd name="T46" fmla="*/ 30 w 52"/>
                  <a:gd name="T47" fmla="*/ 4 h 52"/>
                  <a:gd name="T48" fmla="*/ 46 w 52"/>
                  <a:gd name="T4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52">
                    <a:moveTo>
                      <a:pt x="46" y="0"/>
                    </a:moveTo>
                    <a:lnTo>
                      <a:pt x="52" y="26"/>
                    </a:lnTo>
                    <a:lnTo>
                      <a:pt x="52" y="36"/>
                    </a:lnTo>
                    <a:lnTo>
                      <a:pt x="48" y="43"/>
                    </a:lnTo>
                    <a:lnTo>
                      <a:pt x="42" y="47"/>
                    </a:lnTo>
                    <a:lnTo>
                      <a:pt x="34" y="51"/>
                    </a:lnTo>
                    <a:lnTo>
                      <a:pt x="25" y="52"/>
                    </a:lnTo>
                    <a:lnTo>
                      <a:pt x="17" y="51"/>
                    </a:lnTo>
                    <a:lnTo>
                      <a:pt x="10" y="46"/>
                    </a:lnTo>
                    <a:lnTo>
                      <a:pt x="6" y="38"/>
                    </a:lnTo>
                    <a:lnTo>
                      <a:pt x="0" y="12"/>
                    </a:lnTo>
                    <a:lnTo>
                      <a:pt x="14" y="8"/>
                    </a:lnTo>
                    <a:lnTo>
                      <a:pt x="21" y="32"/>
                    </a:lnTo>
                    <a:lnTo>
                      <a:pt x="22" y="34"/>
                    </a:lnTo>
                    <a:lnTo>
                      <a:pt x="23" y="37"/>
                    </a:lnTo>
                    <a:lnTo>
                      <a:pt x="25" y="38"/>
                    </a:lnTo>
                    <a:lnTo>
                      <a:pt x="27" y="39"/>
                    </a:lnTo>
                    <a:lnTo>
                      <a:pt x="30" y="39"/>
                    </a:lnTo>
                    <a:lnTo>
                      <a:pt x="34" y="38"/>
                    </a:lnTo>
                    <a:lnTo>
                      <a:pt x="35" y="36"/>
                    </a:lnTo>
                    <a:lnTo>
                      <a:pt x="36" y="33"/>
                    </a:lnTo>
                    <a:lnTo>
                      <a:pt x="36" y="30"/>
                    </a:lnTo>
                    <a:lnTo>
                      <a:pt x="35" y="28"/>
                    </a:lnTo>
                    <a:lnTo>
                      <a:pt x="30" y="4"/>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32">
                <a:extLst>
                  <a:ext uri="{FF2B5EF4-FFF2-40B4-BE49-F238E27FC236}">
                    <a16:creationId xmlns:a16="http://schemas.microsoft.com/office/drawing/2014/main" id="{0336079A-1256-C145-A469-A48349F340BA}"/>
                  </a:ext>
                </a:extLst>
              </p:cNvPr>
              <p:cNvSpPr>
                <a:spLocks noEditPoints="1"/>
              </p:cNvSpPr>
              <p:nvPr userDrawn="1"/>
            </p:nvSpPr>
            <p:spPr bwMode="auto">
              <a:xfrm>
                <a:off x="10391456" y="313305"/>
                <a:ext cx="29710" cy="29710"/>
              </a:xfrm>
              <a:custGeom>
                <a:avLst/>
                <a:gdLst>
                  <a:gd name="T0" fmla="*/ 24 w 59"/>
                  <a:gd name="T1" fmla="*/ 15 h 58"/>
                  <a:gd name="T2" fmla="*/ 21 w 59"/>
                  <a:gd name="T3" fmla="*/ 17 h 58"/>
                  <a:gd name="T4" fmla="*/ 17 w 59"/>
                  <a:gd name="T5" fmla="*/ 19 h 58"/>
                  <a:gd name="T6" fmla="*/ 16 w 59"/>
                  <a:gd name="T7" fmla="*/ 23 h 58"/>
                  <a:gd name="T8" fmla="*/ 16 w 59"/>
                  <a:gd name="T9" fmla="*/ 27 h 58"/>
                  <a:gd name="T10" fmla="*/ 17 w 59"/>
                  <a:gd name="T11" fmla="*/ 31 h 58"/>
                  <a:gd name="T12" fmla="*/ 20 w 59"/>
                  <a:gd name="T13" fmla="*/ 34 h 58"/>
                  <a:gd name="T14" fmla="*/ 24 w 59"/>
                  <a:gd name="T15" fmla="*/ 35 h 58"/>
                  <a:gd name="T16" fmla="*/ 28 w 59"/>
                  <a:gd name="T17" fmla="*/ 36 h 58"/>
                  <a:gd name="T18" fmla="*/ 32 w 59"/>
                  <a:gd name="T19" fmla="*/ 34 h 58"/>
                  <a:gd name="T20" fmla="*/ 34 w 59"/>
                  <a:gd name="T21" fmla="*/ 31 h 58"/>
                  <a:gd name="T22" fmla="*/ 36 w 59"/>
                  <a:gd name="T23" fmla="*/ 28 h 58"/>
                  <a:gd name="T24" fmla="*/ 37 w 59"/>
                  <a:gd name="T25" fmla="*/ 26 h 58"/>
                  <a:gd name="T26" fmla="*/ 36 w 59"/>
                  <a:gd name="T27" fmla="*/ 23 h 58"/>
                  <a:gd name="T28" fmla="*/ 34 w 59"/>
                  <a:gd name="T29" fmla="*/ 19 h 58"/>
                  <a:gd name="T30" fmla="*/ 32 w 59"/>
                  <a:gd name="T31" fmla="*/ 18 h 58"/>
                  <a:gd name="T32" fmla="*/ 28 w 59"/>
                  <a:gd name="T33" fmla="*/ 15 h 58"/>
                  <a:gd name="T34" fmla="*/ 24 w 59"/>
                  <a:gd name="T35" fmla="*/ 15 h 58"/>
                  <a:gd name="T36" fmla="*/ 25 w 59"/>
                  <a:gd name="T37" fmla="*/ 0 h 58"/>
                  <a:gd name="T38" fmla="*/ 37 w 59"/>
                  <a:gd name="T39" fmla="*/ 4 h 58"/>
                  <a:gd name="T40" fmla="*/ 41 w 59"/>
                  <a:gd name="T41" fmla="*/ 7 h 58"/>
                  <a:gd name="T42" fmla="*/ 43 w 59"/>
                  <a:gd name="T43" fmla="*/ 11 h 58"/>
                  <a:gd name="T44" fmla="*/ 45 w 59"/>
                  <a:gd name="T45" fmla="*/ 17 h 58"/>
                  <a:gd name="T46" fmla="*/ 47 w 59"/>
                  <a:gd name="T47" fmla="*/ 13 h 58"/>
                  <a:gd name="T48" fmla="*/ 59 w 59"/>
                  <a:gd name="T49" fmla="*/ 22 h 58"/>
                  <a:gd name="T50" fmla="*/ 33 w 59"/>
                  <a:gd name="T51" fmla="*/ 58 h 58"/>
                  <a:gd name="T52" fmla="*/ 21 w 59"/>
                  <a:gd name="T53" fmla="*/ 49 h 58"/>
                  <a:gd name="T54" fmla="*/ 24 w 59"/>
                  <a:gd name="T55" fmla="*/ 45 h 58"/>
                  <a:gd name="T56" fmla="*/ 20 w 59"/>
                  <a:gd name="T57" fmla="*/ 45 h 58"/>
                  <a:gd name="T58" fmla="*/ 16 w 59"/>
                  <a:gd name="T59" fmla="*/ 45 h 58"/>
                  <a:gd name="T60" fmla="*/ 12 w 59"/>
                  <a:gd name="T61" fmla="*/ 44 h 58"/>
                  <a:gd name="T62" fmla="*/ 9 w 59"/>
                  <a:gd name="T63" fmla="*/ 43 h 58"/>
                  <a:gd name="T64" fmla="*/ 3 w 59"/>
                  <a:gd name="T65" fmla="*/ 35 h 58"/>
                  <a:gd name="T66" fmla="*/ 0 w 59"/>
                  <a:gd name="T67" fmla="*/ 27 h 58"/>
                  <a:gd name="T68" fmla="*/ 0 w 59"/>
                  <a:gd name="T69" fmla="*/ 18 h 58"/>
                  <a:gd name="T70" fmla="*/ 4 w 59"/>
                  <a:gd name="T71" fmla="*/ 10 h 58"/>
                  <a:gd name="T72" fmla="*/ 13 w 59"/>
                  <a:gd name="T73" fmla="*/ 2 h 58"/>
                  <a:gd name="T74" fmla="*/ 25 w 59"/>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 h="58">
                    <a:moveTo>
                      <a:pt x="24" y="15"/>
                    </a:moveTo>
                    <a:lnTo>
                      <a:pt x="21" y="17"/>
                    </a:lnTo>
                    <a:lnTo>
                      <a:pt x="17" y="19"/>
                    </a:lnTo>
                    <a:lnTo>
                      <a:pt x="16" y="23"/>
                    </a:lnTo>
                    <a:lnTo>
                      <a:pt x="16" y="27"/>
                    </a:lnTo>
                    <a:lnTo>
                      <a:pt x="17" y="31"/>
                    </a:lnTo>
                    <a:lnTo>
                      <a:pt x="20" y="34"/>
                    </a:lnTo>
                    <a:lnTo>
                      <a:pt x="24" y="35"/>
                    </a:lnTo>
                    <a:lnTo>
                      <a:pt x="28" y="36"/>
                    </a:lnTo>
                    <a:lnTo>
                      <a:pt x="32" y="34"/>
                    </a:lnTo>
                    <a:lnTo>
                      <a:pt x="34" y="31"/>
                    </a:lnTo>
                    <a:lnTo>
                      <a:pt x="36" y="28"/>
                    </a:lnTo>
                    <a:lnTo>
                      <a:pt x="37" y="26"/>
                    </a:lnTo>
                    <a:lnTo>
                      <a:pt x="36" y="23"/>
                    </a:lnTo>
                    <a:lnTo>
                      <a:pt x="34" y="19"/>
                    </a:lnTo>
                    <a:lnTo>
                      <a:pt x="32" y="18"/>
                    </a:lnTo>
                    <a:lnTo>
                      <a:pt x="28" y="15"/>
                    </a:lnTo>
                    <a:lnTo>
                      <a:pt x="24" y="15"/>
                    </a:lnTo>
                    <a:close/>
                    <a:moveTo>
                      <a:pt x="25" y="0"/>
                    </a:moveTo>
                    <a:lnTo>
                      <a:pt x="37" y="4"/>
                    </a:lnTo>
                    <a:lnTo>
                      <a:pt x="41" y="7"/>
                    </a:lnTo>
                    <a:lnTo>
                      <a:pt x="43" y="11"/>
                    </a:lnTo>
                    <a:lnTo>
                      <a:pt x="45" y="17"/>
                    </a:lnTo>
                    <a:lnTo>
                      <a:pt x="47" y="13"/>
                    </a:lnTo>
                    <a:lnTo>
                      <a:pt x="59" y="22"/>
                    </a:lnTo>
                    <a:lnTo>
                      <a:pt x="33" y="58"/>
                    </a:lnTo>
                    <a:lnTo>
                      <a:pt x="21" y="49"/>
                    </a:lnTo>
                    <a:lnTo>
                      <a:pt x="24" y="45"/>
                    </a:lnTo>
                    <a:lnTo>
                      <a:pt x="20" y="45"/>
                    </a:lnTo>
                    <a:lnTo>
                      <a:pt x="16" y="45"/>
                    </a:lnTo>
                    <a:lnTo>
                      <a:pt x="12" y="44"/>
                    </a:lnTo>
                    <a:lnTo>
                      <a:pt x="9" y="43"/>
                    </a:lnTo>
                    <a:lnTo>
                      <a:pt x="3" y="35"/>
                    </a:lnTo>
                    <a:lnTo>
                      <a:pt x="0" y="27"/>
                    </a:lnTo>
                    <a:lnTo>
                      <a:pt x="0" y="18"/>
                    </a:lnTo>
                    <a:lnTo>
                      <a:pt x="4" y="10"/>
                    </a:lnTo>
                    <a:lnTo>
                      <a:pt x="13" y="2"/>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33">
                <a:extLst>
                  <a:ext uri="{FF2B5EF4-FFF2-40B4-BE49-F238E27FC236}">
                    <a16:creationId xmlns:a16="http://schemas.microsoft.com/office/drawing/2014/main" id="{31FBE992-141D-3B4E-88C2-4990425A4FD1}"/>
                  </a:ext>
                </a:extLst>
              </p:cNvPr>
              <p:cNvSpPr>
                <a:spLocks/>
              </p:cNvSpPr>
              <p:nvPr userDrawn="1"/>
            </p:nvSpPr>
            <p:spPr bwMode="auto">
              <a:xfrm>
                <a:off x="10437557" y="353259"/>
                <a:ext cx="29710" cy="29710"/>
              </a:xfrm>
              <a:custGeom>
                <a:avLst/>
                <a:gdLst>
                  <a:gd name="T0" fmla="*/ 28 w 59"/>
                  <a:gd name="T1" fmla="*/ 0 h 57"/>
                  <a:gd name="T2" fmla="*/ 38 w 59"/>
                  <a:gd name="T3" fmla="*/ 12 h 57"/>
                  <a:gd name="T4" fmla="*/ 20 w 59"/>
                  <a:gd name="T5" fmla="*/ 27 h 57"/>
                  <a:gd name="T6" fmla="*/ 17 w 59"/>
                  <a:gd name="T7" fmla="*/ 29 h 57"/>
                  <a:gd name="T8" fmla="*/ 16 w 59"/>
                  <a:gd name="T9" fmla="*/ 31 h 57"/>
                  <a:gd name="T10" fmla="*/ 16 w 59"/>
                  <a:gd name="T11" fmla="*/ 34 h 57"/>
                  <a:gd name="T12" fmla="*/ 16 w 59"/>
                  <a:gd name="T13" fmla="*/ 36 h 57"/>
                  <a:gd name="T14" fmla="*/ 17 w 59"/>
                  <a:gd name="T15" fmla="*/ 39 h 57"/>
                  <a:gd name="T16" fmla="*/ 21 w 59"/>
                  <a:gd name="T17" fmla="*/ 42 h 57"/>
                  <a:gd name="T18" fmla="*/ 24 w 59"/>
                  <a:gd name="T19" fmla="*/ 43 h 57"/>
                  <a:gd name="T20" fmla="*/ 26 w 59"/>
                  <a:gd name="T21" fmla="*/ 42 h 57"/>
                  <a:gd name="T22" fmla="*/ 30 w 59"/>
                  <a:gd name="T23" fmla="*/ 39 h 57"/>
                  <a:gd name="T24" fmla="*/ 49 w 59"/>
                  <a:gd name="T25" fmla="*/ 23 h 57"/>
                  <a:gd name="T26" fmla="*/ 59 w 59"/>
                  <a:gd name="T27" fmla="*/ 36 h 57"/>
                  <a:gd name="T28" fmla="*/ 38 w 59"/>
                  <a:gd name="T29" fmla="*/ 53 h 57"/>
                  <a:gd name="T30" fmla="*/ 28 w 59"/>
                  <a:gd name="T31" fmla="*/ 57 h 57"/>
                  <a:gd name="T32" fmla="*/ 17 w 59"/>
                  <a:gd name="T33" fmla="*/ 55 h 57"/>
                  <a:gd name="T34" fmla="*/ 8 w 59"/>
                  <a:gd name="T35" fmla="*/ 47 h 57"/>
                  <a:gd name="T36" fmla="*/ 3 w 59"/>
                  <a:gd name="T37" fmla="*/ 39 h 57"/>
                  <a:gd name="T38" fmla="*/ 0 w 59"/>
                  <a:gd name="T39" fmla="*/ 31 h 57"/>
                  <a:gd name="T40" fmla="*/ 2 w 59"/>
                  <a:gd name="T41" fmla="*/ 25 h 57"/>
                  <a:gd name="T42" fmla="*/ 8 w 59"/>
                  <a:gd name="T43" fmla="*/ 17 h 57"/>
                  <a:gd name="T44" fmla="*/ 28 w 59"/>
                  <a:gd name="T4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57">
                    <a:moveTo>
                      <a:pt x="28" y="0"/>
                    </a:moveTo>
                    <a:lnTo>
                      <a:pt x="38" y="12"/>
                    </a:lnTo>
                    <a:lnTo>
                      <a:pt x="20" y="27"/>
                    </a:lnTo>
                    <a:lnTo>
                      <a:pt x="17" y="29"/>
                    </a:lnTo>
                    <a:lnTo>
                      <a:pt x="16" y="31"/>
                    </a:lnTo>
                    <a:lnTo>
                      <a:pt x="16" y="34"/>
                    </a:lnTo>
                    <a:lnTo>
                      <a:pt x="16" y="36"/>
                    </a:lnTo>
                    <a:lnTo>
                      <a:pt x="17" y="39"/>
                    </a:lnTo>
                    <a:lnTo>
                      <a:pt x="21" y="42"/>
                    </a:lnTo>
                    <a:lnTo>
                      <a:pt x="24" y="43"/>
                    </a:lnTo>
                    <a:lnTo>
                      <a:pt x="26" y="42"/>
                    </a:lnTo>
                    <a:lnTo>
                      <a:pt x="30" y="39"/>
                    </a:lnTo>
                    <a:lnTo>
                      <a:pt x="49" y="23"/>
                    </a:lnTo>
                    <a:lnTo>
                      <a:pt x="59" y="36"/>
                    </a:lnTo>
                    <a:lnTo>
                      <a:pt x="38" y="53"/>
                    </a:lnTo>
                    <a:lnTo>
                      <a:pt x="28" y="57"/>
                    </a:lnTo>
                    <a:lnTo>
                      <a:pt x="17" y="55"/>
                    </a:lnTo>
                    <a:lnTo>
                      <a:pt x="8" y="47"/>
                    </a:lnTo>
                    <a:lnTo>
                      <a:pt x="3" y="39"/>
                    </a:lnTo>
                    <a:lnTo>
                      <a:pt x="0" y="31"/>
                    </a:lnTo>
                    <a:lnTo>
                      <a:pt x="2" y="25"/>
                    </a:lnTo>
                    <a:lnTo>
                      <a:pt x="8" y="17"/>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34">
                <a:extLst>
                  <a:ext uri="{FF2B5EF4-FFF2-40B4-BE49-F238E27FC236}">
                    <a16:creationId xmlns:a16="http://schemas.microsoft.com/office/drawing/2014/main" id="{BE61FE80-9652-404A-AC3B-8DB63EF76192}"/>
                  </a:ext>
                </a:extLst>
              </p:cNvPr>
              <p:cNvSpPr>
                <a:spLocks/>
              </p:cNvSpPr>
              <p:nvPr userDrawn="1"/>
            </p:nvSpPr>
            <p:spPr bwMode="auto">
              <a:xfrm>
                <a:off x="10140461" y="277448"/>
                <a:ext cx="35857" cy="35857"/>
              </a:xfrm>
              <a:custGeom>
                <a:avLst/>
                <a:gdLst>
                  <a:gd name="T0" fmla="*/ 34 w 69"/>
                  <a:gd name="T1" fmla="*/ 0 h 70"/>
                  <a:gd name="T2" fmla="*/ 46 w 69"/>
                  <a:gd name="T3" fmla="*/ 2 h 70"/>
                  <a:gd name="T4" fmla="*/ 56 w 69"/>
                  <a:gd name="T5" fmla="*/ 8 h 70"/>
                  <a:gd name="T6" fmla="*/ 44 w 69"/>
                  <a:gd name="T7" fmla="*/ 20 h 70"/>
                  <a:gd name="T8" fmla="*/ 40 w 69"/>
                  <a:gd name="T9" fmla="*/ 17 h 70"/>
                  <a:gd name="T10" fmla="*/ 36 w 69"/>
                  <a:gd name="T11" fmla="*/ 16 h 70"/>
                  <a:gd name="T12" fmla="*/ 31 w 69"/>
                  <a:gd name="T13" fmla="*/ 15 h 70"/>
                  <a:gd name="T14" fmla="*/ 27 w 69"/>
                  <a:gd name="T15" fmla="*/ 16 h 70"/>
                  <a:gd name="T16" fmla="*/ 21 w 69"/>
                  <a:gd name="T17" fmla="*/ 21 h 70"/>
                  <a:gd name="T18" fmla="*/ 18 w 69"/>
                  <a:gd name="T19" fmla="*/ 28 h 70"/>
                  <a:gd name="T20" fmla="*/ 18 w 69"/>
                  <a:gd name="T21" fmla="*/ 36 h 70"/>
                  <a:gd name="T22" fmla="*/ 19 w 69"/>
                  <a:gd name="T23" fmla="*/ 42 h 70"/>
                  <a:gd name="T24" fmla="*/ 26 w 69"/>
                  <a:gd name="T25" fmla="*/ 50 h 70"/>
                  <a:gd name="T26" fmla="*/ 34 w 69"/>
                  <a:gd name="T27" fmla="*/ 55 h 70"/>
                  <a:gd name="T28" fmla="*/ 44 w 69"/>
                  <a:gd name="T29" fmla="*/ 54 h 70"/>
                  <a:gd name="T30" fmla="*/ 48 w 69"/>
                  <a:gd name="T31" fmla="*/ 51 h 70"/>
                  <a:gd name="T32" fmla="*/ 51 w 69"/>
                  <a:gd name="T33" fmla="*/ 49 h 70"/>
                  <a:gd name="T34" fmla="*/ 52 w 69"/>
                  <a:gd name="T35" fmla="*/ 46 h 70"/>
                  <a:gd name="T36" fmla="*/ 52 w 69"/>
                  <a:gd name="T37" fmla="*/ 42 h 70"/>
                  <a:gd name="T38" fmla="*/ 52 w 69"/>
                  <a:gd name="T39" fmla="*/ 38 h 70"/>
                  <a:gd name="T40" fmla="*/ 39 w 69"/>
                  <a:gd name="T41" fmla="*/ 43 h 70"/>
                  <a:gd name="T42" fmla="*/ 34 w 69"/>
                  <a:gd name="T43" fmla="*/ 32 h 70"/>
                  <a:gd name="T44" fmla="*/ 65 w 69"/>
                  <a:gd name="T45" fmla="*/ 17 h 70"/>
                  <a:gd name="T46" fmla="*/ 69 w 69"/>
                  <a:gd name="T47" fmla="*/ 30 h 70"/>
                  <a:gd name="T48" fmla="*/ 69 w 69"/>
                  <a:gd name="T49" fmla="*/ 43 h 70"/>
                  <a:gd name="T50" fmla="*/ 65 w 69"/>
                  <a:gd name="T51" fmla="*/ 54 h 70"/>
                  <a:gd name="T52" fmla="*/ 59 w 69"/>
                  <a:gd name="T53" fmla="*/ 62 h 70"/>
                  <a:gd name="T54" fmla="*/ 49 w 69"/>
                  <a:gd name="T55" fmla="*/ 67 h 70"/>
                  <a:gd name="T56" fmla="*/ 35 w 69"/>
                  <a:gd name="T57" fmla="*/ 70 h 70"/>
                  <a:gd name="T58" fmla="*/ 23 w 69"/>
                  <a:gd name="T59" fmla="*/ 68 h 70"/>
                  <a:gd name="T60" fmla="*/ 12 w 69"/>
                  <a:gd name="T61" fmla="*/ 60 h 70"/>
                  <a:gd name="T62" fmla="*/ 4 w 69"/>
                  <a:gd name="T63" fmla="*/ 49 h 70"/>
                  <a:gd name="T64" fmla="*/ 0 w 69"/>
                  <a:gd name="T65" fmla="*/ 36 h 70"/>
                  <a:gd name="T66" fmla="*/ 2 w 69"/>
                  <a:gd name="T67" fmla="*/ 23 h 70"/>
                  <a:gd name="T68" fmla="*/ 10 w 69"/>
                  <a:gd name="T69" fmla="*/ 11 h 70"/>
                  <a:gd name="T70" fmla="*/ 22 w 69"/>
                  <a:gd name="T71" fmla="*/ 3 h 70"/>
                  <a:gd name="T72" fmla="*/ 34 w 69"/>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70">
                    <a:moveTo>
                      <a:pt x="34" y="0"/>
                    </a:moveTo>
                    <a:lnTo>
                      <a:pt x="46" y="2"/>
                    </a:lnTo>
                    <a:lnTo>
                      <a:pt x="56" y="8"/>
                    </a:lnTo>
                    <a:lnTo>
                      <a:pt x="44" y="20"/>
                    </a:lnTo>
                    <a:lnTo>
                      <a:pt x="40" y="17"/>
                    </a:lnTo>
                    <a:lnTo>
                      <a:pt x="36" y="16"/>
                    </a:lnTo>
                    <a:lnTo>
                      <a:pt x="31" y="15"/>
                    </a:lnTo>
                    <a:lnTo>
                      <a:pt x="27" y="16"/>
                    </a:lnTo>
                    <a:lnTo>
                      <a:pt x="21" y="21"/>
                    </a:lnTo>
                    <a:lnTo>
                      <a:pt x="18" y="28"/>
                    </a:lnTo>
                    <a:lnTo>
                      <a:pt x="18" y="36"/>
                    </a:lnTo>
                    <a:lnTo>
                      <a:pt x="19" y="42"/>
                    </a:lnTo>
                    <a:lnTo>
                      <a:pt x="26" y="50"/>
                    </a:lnTo>
                    <a:lnTo>
                      <a:pt x="34" y="55"/>
                    </a:lnTo>
                    <a:lnTo>
                      <a:pt x="44" y="54"/>
                    </a:lnTo>
                    <a:lnTo>
                      <a:pt x="48" y="51"/>
                    </a:lnTo>
                    <a:lnTo>
                      <a:pt x="51" y="49"/>
                    </a:lnTo>
                    <a:lnTo>
                      <a:pt x="52" y="46"/>
                    </a:lnTo>
                    <a:lnTo>
                      <a:pt x="52" y="42"/>
                    </a:lnTo>
                    <a:lnTo>
                      <a:pt x="52" y="38"/>
                    </a:lnTo>
                    <a:lnTo>
                      <a:pt x="39" y="43"/>
                    </a:lnTo>
                    <a:lnTo>
                      <a:pt x="34" y="32"/>
                    </a:lnTo>
                    <a:lnTo>
                      <a:pt x="65" y="17"/>
                    </a:lnTo>
                    <a:lnTo>
                      <a:pt x="69" y="30"/>
                    </a:lnTo>
                    <a:lnTo>
                      <a:pt x="69" y="43"/>
                    </a:lnTo>
                    <a:lnTo>
                      <a:pt x="65" y="54"/>
                    </a:lnTo>
                    <a:lnTo>
                      <a:pt x="59" y="62"/>
                    </a:lnTo>
                    <a:lnTo>
                      <a:pt x="49" y="67"/>
                    </a:lnTo>
                    <a:lnTo>
                      <a:pt x="35" y="70"/>
                    </a:lnTo>
                    <a:lnTo>
                      <a:pt x="23" y="68"/>
                    </a:lnTo>
                    <a:lnTo>
                      <a:pt x="12" y="60"/>
                    </a:lnTo>
                    <a:lnTo>
                      <a:pt x="4" y="49"/>
                    </a:lnTo>
                    <a:lnTo>
                      <a:pt x="0" y="36"/>
                    </a:lnTo>
                    <a:lnTo>
                      <a:pt x="2" y="23"/>
                    </a:lnTo>
                    <a:lnTo>
                      <a:pt x="10" y="11"/>
                    </a:lnTo>
                    <a:lnTo>
                      <a:pt x="22" y="3"/>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35">
                <a:extLst>
                  <a:ext uri="{FF2B5EF4-FFF2-40B4-BE49-F238E27FC236}">
                    <a16:creationId xmlns:a16="http://schemas.microsoft.com/office/drawing/2014/main" id="{6901D003-755A-B546-8553-5B7C768595C7}"/>
                  </a:ext>
                </a:extLst>
              </p:cNvPr>
              <p:cNvSpPr>
                <a:spLocks/>
              </p:cNvSpPr>
              <p:nvPr userDrawn="1"/>
            </p:nvSpPr>
            <p:spPr bwMode="auto">
              <a:xfrm>
                <a:off x="10457022" y="386043"/>
                <a:ext cx="26636" cy="21514"/>
              </a:xfrm>
              <a:custGeom>
                <a:avLst/>
                <a:gdLst>
                  <a:gd name="T0" fmla="*/ 33 w 52"/>
                  <a:gd name="T1" fmla="*/ 0 h 42"/>
                  <a:gd name="T2" fmla="*/ 41 w 52"/>
                  <a:gd name="T3" fmla="*/ 2 h 42"/>
                  <a:gd name="T4" fmla="*/ 47 w 52"/>
                  <a:gd name="T5" fmla="*/ 10 h 42"/>
                  <a:gd name="T6" fmla="*/ 51 w 52"/>
                  <a:gd name="T7" fmla="*/ 17 h 42"/>
                  <a:gd name="T8" fmla="*/ 52 w 52"/>
                  <a:gd name="T9" fmla="*/ 23 h 42"/>
                  <a:gd name="T10" fmla="*/ 42 w 52"/>
                  <a:gd name="T11" fmla="*/ 25 h 42"/>
                  <a:gd name="T12" fmla="*/ 41 w 52"/>
                  <a:gd name="T13" fmla="*/ 21 h 42"/>
                  <a:gd name="T14" fmla="*/ 39 w 52"/>
                  <a:gd name="T15" fmla="*/ 17 h 42"/>
                  <a:gd name="T16" fmla="*/ 38 w 52"/>
                  <a:gd name="T17" fmla="*/ 14 h 42"/>
                  <a:gd name="T18" fmla="*/ 35 w 52"/>
                  <a:gd name="T19" fmla="*/ 13 h 42"/>
                  <a:gd name="T20" fmla="*/ 34 w 52"/>
                  <a:gd name="T21" fmla="*/ 14 h 42"/>
                  <a:gd name="T22" fmla="*/ 33 w 52"/>
                  <a:gd name="T23" fmla="*/ 16 h 42"/>
                  <a:gd name="T24" fmla="*/ 33 w 52"/>
                  <a:gd name="T25" fmla="*/ 17 h 42"/>
                  <a:gd name="T26" fmla="*/ 33 w 52"/>
                  <a:gd name="T27" fmla="*/ 18 h 42"/>
                  <a:gd name="T28" fmla="*/ 34 w 52"/>
                  <a:gd name="T29" fmla="*/ 21 h 42"/>
                  <a:gd name="T30" fmla="*/ 34 w 52"/>
                  <a:gd name="T31" fmla="*/ 22 h 42"/>
                  <a:gd name="T32" fmla="*/ 35 w 52"/>
                  <a:gd name="T33" fmla="*/ 26 h 42"/>
                  <a:gd name="T34" fmla="*/ 35 w 52"/>
                  <a:gd name="T35" fmla="*/ 30 h 42"/>
                  <a:gd name="T36" fmla="*/ 35 w 52"/>
                  <a:gd name="T37" fmla="*/ 34 h 42"/>
                  <a:gd name="T38" fmla="*/ 33 w 52"/>
                  <a:gd name="T39" fmla="*/ 36 h 42"/>
                  <a:gd name="T40" fmla="*/ 30 w 52"/>
                  <a:gd name="T41" fmla="*/ 39 h 42"/>
                  <a:gd name="T42" fmla="*/ 20 w 52"/>
                  <a:gd name="T43" fmla="*/ 42 h 42"/>
                  <a:gd name="T44" fmla="*/ 12 w 52"/>
                  <a:gd name="T45" fmla="*/ 38 h 42"/>
                  <a:gd name="T46" fmla="*/ 5 w 52"/>
                  <a:gd name="T47" fmla="*/ 31 h 42"/>
                  <a:gd name="T48" fmla="*/ 1 w 52"/>
                  <a:gd name="T49" fmla="*/ 25 h 42"/>
                  <a:gd name="T50" fmla="*/ 0 w 52"/>
                  <a:gd name="T51" fmla="*/ 19 h 42"/>
                  <a:gd name="T52" fmla="*/ 0 w 52"/>
                  <a:gd name="T53" fmla="*/ 13 h 42"/>
                  <a:gd name="T54" fmla="*/ 12 w 52"/>
                  <a:gd name="T55" fmla="*/ 12 h 42"/>
                  <a:gd name="T56" fmla="*/ 12 w 52"/>
                  <a:gd name="T57" fmla="*/ 16 h 42"/>
                  <a:gd name="T58" fmla="*/ 13 w 52"/>
                  <a:gd name="T59" fmla="*/ 21 h 42"/>
                  <a:gd name="T60" fmla="*/ 14 w 52"/>
                  <a:gd name="T61" fmla="*/ 25 h 42"/>
                  <a:gd name="T62" fmla="*/ 16 w 52"/>
                  <a:gd name="T63" fmla="*/ 26 h 42"/>
                  <a:gd name="T64" fmla="*/ 18 w 52"/>
                  <a:gd name="T65" fmla="*/ 27 h 42"/>
                  <a:gd name="T66" fmla="*/ 20 w 52"/>
                  <a:gd name="T67" fmla="*/ 27 h 42"/>
                  <a:gd name="T68" fmla="*/ 21 w 52"/>
                  <a:gd name="T69" fmla="*/ 26 h 42"/>
                  <a:gd name="T70" fmla="*/ 21 w 52"/>
                  <a:gd name="T71" fmla="*/ 23 h 42"/>
                  <a:gd name="T72" fmla="*/ 21 w 52"/>
                  <a:gd name="T73" fmla="*/ 22 h 42"/>
                  <a:gd name="T74" fmla="*/ 20 w 52"/>
                  <a:gd name="T75" fmla="*/ 19 h 42"/>
                  <a:gd name="T76" fmla="*/ 20 w 52"/>
                  <a:gd name="T77" fmla="*/ 16 h 42"/>
                  <a:gd name="T78" fmla="*/ 18 w 52"/>
                  <a:gd name="T79" fmla="*/ 13 h 42"/>
                  <a:gd name="T80" fmla="*/ 18 w 52"/>
                  <a:gd name="T81" fmla="*/ 10 h 42"/>
                  <a:gd name="T82" fmla="*/ 18 w 52"/>
                  <a:gd name="T83" fmla="*/ 8 h 42"/>
                  <a:gd name="T84" fmla="*/ 21 w 52"/>
                  <a:gd name="T85" fmla="*/ 4 h 42"/>
                  <a:gd name="T86" fmla="*/ 24 w 52"/>
                  <a:gd name="T87" fmla="*/ 1 h 42"/>
                  <a:gd name="T88" fmla="*/ 33 w 52"/>
                  <a:gd name="T8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 h="42">
                    <a:moveTo>
                      <a:pt x="33" y="0"/>
                    </a:moveTo>
                    <a:lnTo>
                      <a:pt x="41" y="2"/>
                    </a:lnTo>
                    <a:lnTo>
                      <a:pt x="47" y="10"/>
                    </a:lnTo>
                    <a:lnTo>
                      <a:pt x="51" y="17"/>
                    </a:lnTo>
                    <a:lnTo>
                      <a:pt x="52" y="23"/>
                    </a:lnTo>
                    <a:lnTo>
                      <a:pt x="42" y="25"/>
                    </a:lnTo>
                    <a:lnTo>
                      <a:pt x="41" y="21"/>
                    </a:lnTo>
                    <a:lnTo>
                      <a:pt x="39" y="17"/>
                    </a:lnTo>
                    <a:lnTo>
                      <a:pt x="38" y="14"/>
                    </a:lnTo>
                    <a:lnTo>
                      <a:pt x="35" y="13"/>
                    </a:lnTo>
                    <a:lnTo>
                      <a:pt x="34" y="14"/>
                    </a:lnTo>
                    <a:lnTo>
                      <a:pt x="33" y="16"/>
                    </a:lnTo>
                    <a:lnTo>
                      <a:pt x="33" y="17"/>
                    </a:lnTo>
                    <a:lnTo>
                      <a:pt x="33" y="18"/>
                    </a:lnTo>
                    <a:lnTo>
                      <a:pt x="34" y="21"/>
                    </a:lnTo>
                    <a:lnTo>
                      <a:pt x="34" y="22"/>
                    </a:lnTo>
                    <a:lnTo>
                      <a:pt x="35" y="26"/>
                    </a:lnTo>
                    <a:lnTo>
                      <a:pt x="35" y="30"/>
                    </a:lnTo>
                    <a:lnTo>
                      <a:pt x="35" y="34"/>
                    </a:lnTo>
                    <a:lnTo>
                      <a:pt x="33" y="36"/>
                    </a:lnTo>
                    <a:lnTo>
                      <a:pt x="30" y="39"/>
                    </a:lnTo>
                    <a:lnTo>
                      <a:pt x="20" y="42"/>
                    </a:lnTo>
                    <a:lnTo>
                      <a:pt x="12" y="38"/>
                    </a:lnTo>
                    <a:lnTo>
                      <a:pt x="5" y="31"/>
                    </a:lnTo>
                    <a:lnTo>
                      <a:pt x="1" y="25"/>
                    </a:lnTo>
                    <a:lnTo>
                      <a:pt x="0" y="19"/>
                    </a:lnTo>
                    <a:lnTo>
                      <a:pt x="0" y="13"/>
                    </a:lnTo>
                    <a:lnTo>
                      <a:pt x="12" y="12"/>
                    </a:lnTo>
                    <a:lnTo>
                      <a:pt x="12" y="16"/>
                    </a:lnTo>
                    <a:lnTo>
                      <a:pt x="13" y="21"/>
                    </a:lnTo>
                    <a:lnTo>
                      <a:pt x="14" y="25"/>
                    </a:lnTo>
                    <a:lnTo>
                      <a:pt x="16" y="26"/>
                    </a:lnTo>
                    <a:lnTo>
                      <a:pt x="18" y="27"/>
                    </a:lnTo>
                    <a:lnTo>
                      <a:pt x="20" y="27"/>
                    </a:lnTo>
                    <a:lnTo>
                      <a:pt x="21" y="26"/>
                    </a:lnTo>
                    <a:lnTo>
                      <a:pt x="21" y="23"/>
                    </a:lnTo>
                    <a:lnTo>
                      <a:pt x="21" y="22"/>
                    </a:lnTo>
                    <a:lnTo>
                      <a:pt x="20" y="19"/>
                    </a:lnTo>
                    <a:lnTo>
                      <a:pt x="20" y="16"/>
                    </a:lnTo>
                    <a:lnTo>
                      <a:pt x="18" y="13"/>
                    </a:lnTo>
                    <a:lnTo>
                      <a:pt x="18" y="10"/>
                    </a:lnTo>
                    <a:lnTo>
                      <a:pt x="18" y="8"/>
                    </a:lnTo>
                    <a:lnTo>
                      <a:pt x="21" y="4"/>
                    </a:lnTo>
                    <a:lnTo>
                      <a:pt x="24" y="1"/>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 name="Freeform 36">
                <a:extLst>
                  <a:ext uri="{FF2B5EF4-FFF2-40B4-BE49-F238E27FC236}">
                    <a16:creationId xmlns:a16="http://schemas.microsoft.com/office/drawing/2014/main" id="{2CDD25A0-67F4-C345-92FB-0B8611F58FB5}"/>
                  </a:ext>
                </a:extLst>
              </p:cNvPr>
              <p:cNvSpPr>
                <a:spLocks/>
              </p:cNvSpPr>
              <p:nvPr userDrawn="1"/>
            </p:nvSpPr>
            <p:spPr bwMode="auto">
              <a:xfrm>
                <a:off x="10416043" y="333794"/>
                <a:ext cx="28685" cy="22538"/>
              </a:xfrm>
              <a:custGeom>
                <a:avLst/>
                <a:gdLst>
                  <a:gd name="T0" fmla="*/ 30 w 54"/>
                  <a:gd name="T1" fmla="*/ 0 h 43"/>
                  <a:gd name="T2" fmla="*/ 41 w 54"/>
                  <a:gd name="T3" fmla="*/ 10 h 43"/>
                  <a:gd name="T4" fmla="*/ 37 w 54"/>
                  <a:gd name="T5" fmla="*/ 16 h 43"/>
                  <a:gd name="T6" fmla="*/ 41 w 54"/>
                  <a:gd name="T7" fmla="*/ 14 h 43"/>
                  <a:gd name="T8" fmla="*/ 45 w 54"/>
                  <a:gd name="T9" fmla="*/ 16 h 43"/>
                  <a:gd name="T10" fmla="*/ 49 w 54"/>
                  <a:gd name="T11" fmla="*/ 17 h 43"/>
                  <a:gd name="T12" fmla="*/ 53 w 54"/>
                  <a:gd name="T13" fmla="*/ 20 h 43"/>
                  <a:gd name="T14" fmla="*/ 54 w 54"/>
                  <a:gd name="T15" fmla="*/ 22 h 43"/>
                  <a:gd name="T16" fmla="*/ 45 w 54"/>
                  <a:gd name="T17" fmla="*/ 33 h 43"/>
                  <a:gd name="T18" fmla="*/ 43 w 54"/>
                  <a:gd name="T19" fmla="*/ 30 h 43"/>
                  <a:gd name="T20" fmla="*/ 41 w 54"/>
                  <a:gd name="T21" fmla="*/ 27 h 43"/>
                  <a:gd name="T22" fmla="*/ 37 w 54"/>
                  <a:gd name="T23" fmla="*/ 25 h 43"/>
                  <a:gd name="T24" fmla="*/ 33 w 54"/>
                  <a:gd name="T25" fmla="*/ 24 h 43"/>
                  <a:gd name="T26" fmla="*/ 30 w 54"/>
                  <a:gd name="T27" fmla="*/ 25 h 43"/>
                  <a:gd name="T28" fmla="*/ 27 w 54"/>
                  <a:gd name="T29" fmla="*/ 26 h 43"/>
                  <a:gd name="T30" fmla="*/ 23 w 54"/>
                  <a:gd name="T31" fmla="*/ 30 h 43"/>
                  <a:gd name="T32" fmla="*/ 11 w 54"/>
                  <a:gd name="T33" fmla="*/ 43 h 43"/>
                  <a:gd name="T34" fmla="*/ 0 w 54"/>
                  <a:gd name="T35" fmla="*/ 31 h 43"/>
                  <a:gd name="T36" fmla="*/ 30 w 54"/>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3">
                    <a:moveTo>
                      <a:pt x="30" y="0"/>
                    </a:moveTo>
                    <a:lnTo>
                      <a:pt x="41" y="10"/>
                    </a:lnTo>
                    <a:lnTo>
                      <a:pt x="37" y="16"/>
                    </a:lnTo>
                    <a:lnTo>
                      <a:pt x="41" y="14"/>
                    </a:lnTo>
                    <a:lnTo>
                      <a:pt x="45" y="16"/>
                    </a:lnTo>
                    <a:lnTo>
                      <a:pt x="49" y="17"/>
                    </a:lnTo>
                    <a:lnTo>
                      <a:pt x="53" y="20"/>
                    </a:lnTo>
                    <a:lnTo>
                      <a:pt x="54" y="22"/>
                    </a:lnTo>
                    <a:lnTo>
                      <a:pt x="45" y="33"/>
                    </a:lnTo>
                    <a:lnTo>
                      <a:pt x="43" y="30"/>
                    </a:lnTo>
                    <a:lnTo>
                      <a:pt x="41" y="27"/>
                    </a:lnTo>
                    <a:lnTo>
                      <a:pt x="37" y="25"/>
                    </a:lnTo>
                    <a:lnTo>
                      <a:pt x="33" y="24"/>
                    </a:lnTo>
                    <a:lnTo>
                      <a:pt x="30" y="25"/>
                    </a:lnTo>
                    <a:lnTo>
                      <a:pt x="27" y="26"/>
                    </a:lnTo>
                    <a:lnTo>
                      <a:pt x="23" y="30"/>
                    </a:lnTo>
                    <a:lnTo>
                      <a:pt x="11" y="43"/>
                    </a:lnTo>
                    <a:lnTo>
                      <a:pt x="0" y="3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 name="Freeform 37">
                <a:extLst>
                  <a:ext uri="{FF2B5EF4-FFF2-40B4-BE49-F238E27FC236}">
                    <a16:creationId xmlns:a16="http://schemas.microsoft.com/office/drawing/2014/main" id="{5264827E-6D0A-6248-B2C7-90D3BDED1EA1}"/>
                  </a:ext>
                </a:extLst>
              </p:cNvPr>
              <p:cNvSpPr>
                <a:spLocks/>
              </p:cNvSpPr>
              <p:nvPr userDrawn="1"/>
            </p:nvSpPr>
            <p:spPr bwMode="auto">
              <a:xfrm>
                <a:off x="10292083" y="762023"/>
                <a:ext cx="18441" cy="34832"/>
              </a:xfrm>
              <a:custGeom>
                <a:avLst/>
                <a:gdLst>
                  <a:gd name="T0" fmla="*/ 26 w 35"/>
                  <a:gd name="T1" fmla="*/ 0 h 66"/>
                  <a:gd name="T2" fmla="*/ 35 w 35"/>
                  <a:gd name="T3" fmla="*/ 64 h 66"/>
                  <a:gd name="T4" fmla="*/ 20 w 35"/>
                  <a:gd name="T5" fmla="*/ 66 h 66"/>
                  <a:gd name="T6" fmla="*/ 12 w 35"/>
                  <a:gd name="T7" fmla="*/ 17 h 66"/>
                  <a:gd name="T8" fmla="*/ 1 w 35"/>
                  <a:gd name="T9" fmla="*/ 18 h 66"/>
                  <a:gd name="T10" fmla="*/ 0 w 35"/>
                  <a:gd name="T11" fmla="*/ 4 h 66"/>
                  <a:gd name="T12" fmla="*/ 26 w 35"/>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5" h="66">
                    <a:moveTo>
                      <a:pt x="26" y="0"/>
                    </a:moveTo>
                    <a:lnTo>
                      <a:pt x="35" y="64"/>
                    </a:lnTo>
                    <a:lnTo>
                      <a:pt x="20" y="66"/>
                    </a:lnTo>
                    <a:lnTo>
                      <a:pt x="12" y="17"/>
                    </a:lnTo>
                    <a:lnTo>
                      <a:pt x="1" y="18"/>
                    </a:lnTo>
                    <a:lnTo>
                      <a:pt x="0" y="4"/>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 name="Freeform 38">
                <a:extLst>
                  <a:ext uri="{FF2B5EF4-FFF2-40B4-BE49-F238E27FC236}">
                    <a16:creationId xmlns:a16="http://schemas.microsoft.com/office/drawing/2014/main" id="{941E16EB-BAD4-B14C-8A42-A61C34FB5575}"/>
                  </a:ext>
                </a:extLst>
              </p:cNvPr>
              <p:cNvSpPr>
                <a:spLocks noEditPoints="1"/>
              </p:cNvSpPr>
              <p:nvPr userDrawn="1"/>
            </p:nvSpPr>
            <p:spPr bwMode="auto">
              <a:xfrm>
                <a:off x="10173244" y="754852"/>
                <a:ext cx="27661" cy="35857"/>
              </a:xfrm>
              <a:custGeom>
                <a:avLst/>
                <a:gdLst>
                  <a:gd name="T0" fmla="*/ 21 w 55"/>
                  <a:gd name="T1" fmla="*/ 41 h 70"/>
                  <a:gd name="T2" fmla="*/ 17 w 55"/>
                  <a:gd name="T3" fmla="*/ 46 h 70"/>
                  <a:gd name="T4" fmla="*/ 18 w 55"/>
                  <a:gd name="T5" fmla="*/ 51 h 70"/>
                  <a:gd name="T6" fmla="*/ 22 w 55"/>
                  <a:gd name="T7" fmla="*/ 55 h 70"/>
                  <a:gd name="T8" fmla="*/ 28 w 55"/>
                  <a:gd name="T9" fmla="*/ 55 h 70"/>
                  <a:gd name="T10" fmla="*/ 32 w 55"/>
                  <a:gd name="T11" fmla="*/ 50 h 70"/>
                  <a:gd name="T12" fmla="*/ 31 w 55"/>
                  <a:gd name="T13" fmla="*/ 44 h 70"/>
                  <a:gd name="T14" fmla="*/ 27 w 55"/>
                  <a:gd name="T15" fmla="*/ 40 h 70"/>
                  <a:gd name="T16" fmla="*/ 32 w 55"/>
                  <a:gd name="T17" fmla="*/ 12 h 70"/>
                  <a:gd name="T18" fmla="*/ 27 w 55"/>
                  <a:gd name="T19" fmla="*/ 15 h 70"/>
                  <a:gd name="T20" fmla="*/ 26 w 55"/>
                  <a:gd name="T21" fmla="*/ 20 h 70"/>
                  <a:gd name="T22" fmla="*/ 28 w 55"/>
                  <a:gd name="T23" fmla="*/ 25 h 70"/>
                  <a:gd name="T24" fmla="*/ 34 w 55"/>
                  <a:gd name="T25" fmla="*/ 27 h 70"/>
                  <a:gd name="T26" fmla="*/ 39 w 55"/>
                  <a:gd name="T27" fmla="*/ 24 h 70"/>
                  <a:gd name="T28" fmla="*/ 40 w 55"/>
                  <a:gd name="T29" fmla="*/ 19 h 70"/>
                  <a:gd name="T30" fmla="*/ 38 w 55"/>
                  <a:gd name="T31" fmla="*/ 13 h 70"/>
                  <a:gd name="T32" fmla="*/ 32 w 55"/>
                  <a:gd name="T33" fmla="*/ 12 h 70"/>
                  <a:gd name="T34" fmla="*/ 39 w 55"/>
                  <a:gd name="T35" fmla="*/ 2 h 70"/>
                  <a:gd name="T36" fmla="*/ 55 w 55"/>
                  <a:gd name="T37" fmla="*/ 15 h 70"/>
                  <a:gd name="T38" fmla="*/ 52 w 55"/>
                  <a:gd name="T39" fmla="*/ 30 h 70"/>
                  <a:gd name="T40" fmla="*/ 44 w 55"/>
                  <a:gd name="T41" fmla="*/ 36 h 70"/>
                  <a:gd name="T42" fmla="*/ 44 w 55"/>
                  <a:gd name="T43" fmla="*/ 41 h 70"/>
                  <a:gd name="T44" fmla="*/ 48 w 55"/>
                  <a:gd name="T45" fmla="*/ 51 h 70"/>
                  <a:gd name="T46" fmla="*/ 43 w 55"/>
                  <a:gd name="T47" fmla="*/ 64 h 70"/>
                  <a:gd name="T48" fmla="*/ 27 w 55"/>
                  <a:gd name="T49" fmla="*/ 70 h 70"/>
                  <a:gd name="T50" fmla="*/ 10 w 55"/>
                  <a:gd name="T51" fmla="*/ 64 h 70"/>
                  <a:gd name="T52" fmla="*/ 0 w 55"/>
                  <a:gd name="T53" fmla="*/ 51 h 70"/>
                  <a:gd name="T54" fmla="*/ 2 w 55"/>
                  <a:gd name="T55" fmla="*/ 38 h 70"/>
                  <a:gd name="T56" fmla="*/ 9 w 55"/>
                  <a:gd name="T57" fmla="*/ 32 h 70"/>
                  <a:gd name="T58" fmla="*/ 17 w 55"/>
                  <a:gd name="T59" fmla="*/ 30 h 70"/>
                  <a:gd name="T60" fmla="*/ 12 w 55"/>
                  <a:gd name="T61" fmla="*/ 23 h 70"/>
                  <a:gd name="T62" fmla="*/ 12 w 55"/>
                  <a:gd name="T63" fmla="*/ 12 h 70"/>
                  <a:gd name="T64" fmla="*/ 22 w 55"/>
                  <a:gd name="T65"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0">
                    <a:moveTo>
                      <a:pt x="23" y="40"/>
                    </a:moveTo>
                    <a:lnTo>
                      <a:pt x="21" y="41"/>
                    </a:lnTo>
                    <a:lnTo>
                      <a:pt x="18" y="42"/>
                    </a:lnTo>
                    <a:lnTo>
                      <a:pt x="17" y="46"/>
                    </a:lnTo>
                    <a:lnTo>
                      <a:pt x="17" y="49"/>
                    </a:lnTo>
                    <a:lnTo>
                      <a:pt x="18" y="51"/>
                    </a:lnTo>
                    <a:lnTo>
                      <a:pt x="19" y="54"/>
                    </a:lnTo>
                    <a:lnTo>
                      <a:pt x="22" y="55"/>
                    </a:lnTo>
                    <a:lnTo>
                      <a:pt x="25" y="55"/>
                    </a:lnTo>
                    <a:lnTo>
                      <a:pt x="28" y="55"/>
                    </a:lnTo>
                    <a:lnTo>
                      <a:pt x="30" y="53"/>
                    </a:lnTo>
                    <a:lnTo>
                      <a:pt x="32" y="50"/>
                    </a:lnTo>
                    <a:lnTo>
                      <a:pt x="32" y="47"/>
                    </a:lnTo>
                    <a:lnTo>
                      <a:pt x="31" y="44"/>
                    </a:lnTo>
                    <a:lnTo>
                      <a:pt x="30" y="41"/>
                    </a:lnTo>
                    <a:lnTo>
                      <a:pt x="27" y="40"/>
                    </a:lnTo>
                    <a:lnTo>
                      <a:pt x="23" y="40"/>
                    </a:lnTo>
                    <a:close/>
                    <a:moveTo>
                      <a:pt x="32" y="12"/>
                    </a:moveTo>
                    <a:lnTo>
                      <a:pt x="30" y="13"/>
                    </a:lnTo>
                    <a:lnTo>
                      <a:pt x="27" y="15"/>
                    </a:lnTo>
                    <a:lnTo>
                      <a:pt x="26" y="17"/>
                    </a:lnTo>
                    <a:lnTo>
                      <a:pt x="26" y="20"/>
                    </a:lnTo>
                    <a:lnTo>
                      <a:pt x="27" y="23"/>
                    </a:lnTo>
                    <a:lnTo>
                      <a:pt x="28" y="25"/>
                    </a:lnTo>
                    <a:lnTo>
                      <a:pt x="31" y="27"/>
                    </a:lnTo>
                    <a:lnTo>
                      <a:pt x="34" y="27"/>
                    </a:lnTo>
                    <a:lnTo>
                      <a:pt x="36" y="27"/>
                    </a:lnTo>
                    <a:lnTo>
                      <a:pt x="39" y="24"/>
                    </a:lnTo>
                    <a:lnTo>
                      <a:pt x="40" y="21"/>
                    </a:lnTo>
                    <a:lnTo>
                      <a:pt x="40" y="19"/>
                    </a:lnTo>
                    <a:lnTo>
                      <a:pt x="39" y="16"/>
                    </a:lnTo>
                    <a:lnTo>
                      <a:pt x="38" y="13"/>
                    </a:lnTo>
                    <a:lnTo>
                      <a:pt x="35" y="12"/>
                    </a:lnTo>
                    <a:lnTo>
                      <a:pt x="32" y="12"/>
                    </a:lnTo>
                    <a:close/>
                    <a:moveTo>
                      <a:pt x="30" y="0"/>
                    </a:moveTo>
                    <a:lnTo>
                      <a:pt x="39" y="2"/>
                    </a:lnTo>
                    <a:lnTo>
                      <a:pt x="48" y="7"/>
                    </a:lnTo>
                    <a:lnTo>
                      <a:pt x="55" y="15"/>
                    </a:lnTo>
                    <a:lnTo>
                      <a:pt x="55" y="25"/>
                    </a:lnTo>
                    <a:lnTo>
                      <a:pt x="52" y="30"/>
                    </a:lnTo>
                    <a:lnTo>
                      <a:pt x="49" y="33"/>
                    </a:lnTo>
                    <a:lnTo>
                      <a:pt x="44" y="36"/>
                    </a:lnTo>
                    <a:lnTo>
                      <a:pt x="40" y="37"/>
                    </a:lnTo>
                    <a:lnTo>
                      <a:pt x="44" y="41"/>
                    </a:lnTo>
                    <a:lnTo>
                      <a:pt x="47" y="46"/>
                    </a:lnTo>
                    <a:lnTo>
                      <a:pt x="48" y="51"/>
                    </a:lnTo>
                    <a:lnTo>
                      <a:pt x="48" y="57"/>
                    </a:lnTo>
                    <a:lnTo>
                      <a:pt x="43" y="64"/>
                    </a:lnTo>
                    <a:lnTo>
                      <a:pt x="35" y="68"/>
                    </a:lnTo>
                    <a:lnTo>
                      <a:pt x="27" y="70"/>
                    </a:lnTo>
                    <a:lnTo>
                      <a:pt x="18" y="68"/>
                    </a:lnTo>
                    <a:lnTo>
                      <a:pt x="10" y="64"/>
                    </a:lnTo>
                    <a:lnTo>
                      <a:pt x="4" y="59"/>
                    </a:lnTo>
                    <a:lnTo>
                      <a:pt x="0" y="51"/>
                    </a:lnTo>
                    <a:lnTo>
                      <a:pt x="0" y="42"/>
                    </a:lnTo>
                    <a:lnTo>
                      <a:pt x="2" y="38"/>
                    </a:lnTo>
                    <a:lnTo>
                      <a:pt x="5" y="34"/>
                    </a:lnTo>
                    <a:lnTo>
                      <a:pt x="9" y="32"/>
                    </a:lnTo>
                    <a:lnTo>
                      <a:pt x="13" y="30"/>
                    </a:lnTo>
                    <a:lnTo>
                      <a:pt x="17" y="30"/>
                    </a:lnTo>
                    <a:lnTo>
                      <a:pt x="14" y="27"/>
                    </a:lnTo>
                    <a:lnTo>
                      <a:pt x="12" y="23"/>
                    </a:lnTo>
                    <a:lnTo>
                      <a:pt x="12" y="17"/>
                    </a:lnTo>
                    <a:lnTo>
                      <a:pt x="12" y="12"/>
                    </a:lnTo>
                    <a:lnTo>
                      <a:pt x="15" y="6"/>
                    </a:lnTo>
                    <a:lnTo>
                      <a:pt x="22" y="2"/>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39">
                <a:extLst>
                  <a:ext uri="{FF2B5EF4-FFF2-40B4-BE49-F238E27FC236}">
                    <a16:creationId xmlns:a16="http://schemas.microsoft.com/office/drawing/2014/main" id="{9603E2DA-9A90-8041-AD94-E459B8B33D77}"/>
                  </a:ext>
                </a:extLst>
              </p:cNvPr>
              <p:cNvSpPr>
                <a:spLocks noEditPoints="1"/>
              </p:cNvSpPr>
              <p:nvPr userDrawn="1"/>
            </p:nvSpPr>
            <p:spPr bwMode="auto">
              <a:xfrm>
                <a:off x="10206027" y="762023"/>
                <a:ext cx="27661" cy="34832"/>
              </a:xfrm>
              <a:custGeom>
                <a:avLst/>
                <a:gdLst>
                  <a:gd name="T0" fmla="*/ 28 w 54"/>
                  <a:gd name="T1" fmla="*/ 14 h 68"/>
                  <a:gd name="T2" fmla="*/ 24 w 54"/>
                  <a:gd name="T3" fmla="*/ 14 h 68"/>
                  <a:gd name="T4" fmla="*/ 21 w 54"/>
                  <a:gd name="T5" fmla="*/ 16 h 68"/>
                  <a:gd name="T6" fmla="*/ 18 w 54"/>
                  <a:gd name="T7" fmla="*/ 19 h 68"/>
                  <a:gd name="T8" fmla="*/ 17 w 54"/>
                  <a:gd name="T9" fmla="*/ 23 h 68"/>
                  <a:gd name="T10" fmla="*/ 17 w 54"/>
                  <a:gd name="T11" fmla="*/ 27 h 68"/>
                  <a:gd name="T12" fmla="*/ 18 w 54"/>
                  <a:gd name="T13" fmla="*/ 31 h 68"/>
                  <a:gd name="T14" fmla="*/ 22 w 54"/>
                  <a:gd name="T15" fmla="*/ 33 h 68"/>
                  <a:gd name="T16" fmla="*/ 26 w 54"/>
                  <a:gd name="T17" fmla="*/ 36 h 68"/>
                  <a:gd name="T18" fmla="*/ 30 w 54"/>
                  <a:gd name="T19" fmla="*/ 34 h 68"/>
                  <a:gd name="T20" fmla="*/ 34 w 54"/>
                  <a:gd name="T21" fmla="*/ 33 h 68"/>
                  <a:gd name="T22" fmla="*/ 36 w 54"/>
                  <a:gd name="T23" fmla="*/ 31 h 68"/>
                  <a:gd name="T24" fmla="*/ 38 w 54"/>
                  <a:gd name="T25" fmla="*/ 27 h 68"/>
                  <a:gd name="T26" fmla="*/ 38 w 54"/>
                  <a:gd name="T27" fmla="*/ 21 h 68"/>
                  <a:gd name="T28" fmla="*/ 36 w 54"/>
                  <a:gd name="T29" fmla="*/ 19 h 68"/>
                  <a:gd name="T30" fmla="*/ 32 w 54"/>
                  <a:gd name="T31" fmla="*/ 15 h 68"/>
                  <a:gd name="T32" fmla="*/ 28 w 54"/>
                  <a:gd name="T33" fmla="*/ 14 h 68"/>
                  <a:gd name="T34" fmla="*/ 19 w 54"/>
                  <a:gd name="T35" fmla="*/ 0 h 68"/>
                  <a:gd name="T36" fmla="*/ 31 w 54"/>
                  <a:gd name="T37" fmla="*/ 0 h 68"/>
                  <a:gd name="T38" fmla="*/ 35 w 54"/>
                  <a:gd name="T39" fmla="*/ 2 h 68"/>
                  <a:gd name="T40" fmla="*/ 40 w 54"/>
                  <a:gd name="T41" fmla="*/ 3 h 68"/>
                  <a:gd name="T42" fmla="*/ 44 w 54"/>
                  <a:gd name="T43" fmla="*/ 6 h 68"/>
                  <a:gd name="T44" fmla="*/ 48 w 54"/>
                  <a:gd name="T45" fmla="*/ 10 h 68"/>
                  <a:gd name="T46" fmla="*/ 51 w 54"/>
                  <a:gd name="T47" fmla="*/ 14 h 68"/>
                  <a:gd name="T48" fmla="*/ 53 w 54"/>
                  <a:gd name="T49" fmla="*/ 17 h 68"/>
                  <a:gd name="T50" fmla="*/ 54 w 54"/>
                  <a:gd name="T51" fmla="*/ 23 h 68"/>
                  <a:gd name="T52" fmla="*/ 54 w 54"/>
                  <a:gd name="T53" fmla="*/ 28 h 68"/>
                  <a:gd name="T54" fmla="*/ 49 w 54"/>
                  <a:gd name="T55" fmla="*/ 41 h 68"/>
                  <a:gd name="T56" fmla="*/ 40 w 54"/>
                  <a:gd name="T57" fmla="*/ 53 h 68"/>
                  <a:gd name="T58" fmla="*/ 23 w 54"/>
                  <a:gd name="T59" fmla="*/ 68 h 68"/>
                  <a:gd name="T60" fmla="*/ 4 w 54"/>
                  <a:gd name="T61" fmla="*/ 64 h 68"/>
                  <a:gd name="T62" fmla="*/ 26 w 54"/>
                  <a:gd name="T63" fmla="*/ 46 h 68"/>
                  <a:gd name="T64" fmla="*/ 21 w 54"/>
                  <a:gd name="T65" fmla="*/ 47 h 68"/>
                  <a:gd name="T66" fmla="*/ 17 w 54"/>
                  <a:gd name="T67" fmla="*/ 46 h 68"/>
                  <a:gd name="T68" fmla="*/ 8 w 54"/>
                  <a:gd name="T69" fmla="*/ 44 h 68"/>
                  <a:gd name="T70" fmla="*/ 2 w 54"/>
                  <a:gd name="T71" fmla="*/ 37 h 68"/>
                  <a:gd name="T72" fmla="*/ 0 w 54"/>
                  <a:gd name="T73" fmla="*/ 29 h 68"/>
                  <a:gd name="T74" fmla="*/ 0 w 54"/>
                  <a:gd name="T75" fmla="*/ 20 h 68"/>
                  <a:gd name="T76" fmla="*/ 4 w 54"/>
                  <a:gd name="T77" fmla="*/ 11 h 68"/>
                  <a:gd name="T78" fmla="*/ 10 w 54"/>
                  <a:gd name="T79" fmla="*/ 4 h 68"/>
                  <a:gd name="T80" fmla="*/ 19 w 54"/>
                  <a:gd name="T8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 h="68">
                    <a:moveTo>
                      <a:pt x="28" y="14"/>
                    </a:moveTo>
                    <a:lnTo>
                      <a:pt x="24" y="14"/>
                    </a:lnTo>
                    <a:lnTo>
                      <a:pt x="21" y="16"/>
                    </a:lnTo>
                    <a:lnTo>
                      <a:pt x="18" y="19"/>
                    </a:lnTo>
                    <a:lnTo>
                      <a:pt x="17" y="23"/>
                    </a:lnTo>
                    <a:lnTo>
                      <a:pt x="17" y="27"/>
                    </a:lnTo>
                    <a:lnTo>
                      <a:pt x="18" y="31"/>
                    </a:lnTo>
                    <a:lnTo>
                      <a:pt x="22" y="33"/>
                    </a:lnTo>
                    <a:lnTo>
                      <a:pt x="26" y="36"/>
                    </a:lnTo>
                    <a:lnTo>
                      <a:pt x="30" y="34"/>
                    </a:lnTo>
                    <a:lnTo>
                      <a:pt x="34" y="33"/>
                    </a:lnTo>
                    <a:lnTo>
                      <a:pt x="36" y="31"/>
                    </a:lnTo>
                    <a:lnTo>
                      <a:pt x="38" y="27"/>
                    </a:lnTo>
                    <a:lnTo>
                      <a:pt x="38" y="21"/>
                    </a:lnTo>
                    <a:lnTo>
                      <a:pt x="36" y="19"/>
                    </a:lnTo>
                    <a:lnTo>
                      <a:pt x="32" y="15"/>
                    </a:lnTo>
                    <a:lnTo>
                      <a:pt x="28" y="14"/>
                    </a:lnTo>
                    <a:close/>
                    <a:moveTo>
                      <a:pt x="19" y="0"/>
                    </a:moveTo>
                    <a:lnTo>
                      <a:pt x="31" y="0"/>
                    </a:lnTo>
                    <a:lnTo>
                      <a:pt x="35" y="2"/>
                    </a:lnTo>
                    <a:lnTo>
                      <a:pt x="40" y="3"/>
                    </a:lnTo>
                    <a:lnTo>
                      <a:pt x="44" y="6"/>
                    </a:lnTo>
                    <a:lnTo>
                      <a:pt x="48" y="10"/>
                    </a:lnTo>
                    <a:lnTo>
                      <a:pt x="51" y="14"/>
                    </a:lnTo>
                    <a:lnTo>
                      <a:pt x="53" y="17"/>
                    </a:lnTo>
                    <a:lnTo>
                      <a:pt x="54" y="23"/>
                    </a:lnTo>
                    <a:lnTo>
                      <a:pt x="54" y="28"/>
                    </a:lnTo>
                    <a:lnTo>
                      <a:pt x="49" y="41"/>
                    </a:lnTo>
                    <a:lnTo>
                      <a:pt x="40" y="53"/>
                    </a:lnTo>
                    <a:lnTo>
                      <a:pt x="23" y="68"/>
                    </a:lnTo>
                    <a:lnTo>
                      <a:pt x="4" y="64"/>
                    </a:lnTo>
                    <a:lnTo>
                      <a:pt x="26" y="46"/>
                    </a:lnTo>
                    <a:lnTo>
                      <a:pt x="21" y="47"/>
                    </a:lnTo>
                    <a:lnTo>
                      <a:pt x="17" y="46"/>
                    </a:lnTo>
                    <a:lnTo>
                      <a:pt x="8" y="44"/>
                    </a:lnTo>
                    <a:lnTo>
                      <a:pt x="2" y="37"/>
                    </a:lnTo>
                    <a:lnTo>
                      <a:pt x="0" y="29"/>
                    </a:lnTo>
                    <a:lnTo>
                      <a:pt x="0" y="20"/>
                    </a:lnTo>
                    <a:lnTo>
                      <a:pt x="4" y="11"/>
                    </a:lnTo>
                    <a:lnTo>
                      <a:pt x="10" y="4"/>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40">
                <a:extLst>
                  <a:ext uri="{FF2B5EF4-FFF2-40B4-BE49-F238E27FC236}">
                    <a16:creationId xmlns:a16="http://schemas.microsoft.com/office/drawing/2014/main" id="{B5B01A2B-0426-754F-895A-D79C9948CB9B}"/>
                  </a:ext>
                </a:extLst>
              </p:cNvPr>
              <p:cNvSpPr>
                <a:spLocks/>
              </p:cNvSpPr>
              <p:nvPr userDrawn="1"/>
            </p:nvSpPr>
            <p:spPr bwMode="auto">
              <a:xfrm>
                <a:off x="10139436" y="741534"/>
                <a:ext cx="39955" cy="33808"/>
              </a:xfrm>
              <a:custGeom>
                <a:avLst/>
                <a:gdLst>
                  <a:gd name="T0" fmla="*/ 29 w 79"/>
                  <a:gd name="T1" fmla="*/ 0 h 67"/>
                  <a:gd name="T2" fmla="*/ 79 w 79"/>
                  <a:gd name="T3" fmla="*/ 23 h 67"/>
                  <a:gd name="T4" fmla="*/ 17 w 79"/>
                  <a:gd name="T5" fmla="*/ 67 h 67"/>
                  <a:gd name="T6" fmla="*/ 0 w 79"/>
                  <a:gd name="T7" fmla="*/ 59 h 67"/>
                  <a:gd name="T8" fmla="*/ 49 w 79"/>
                  <a:gd name="T9" fmla="*/ 25 h 67"/>
                  <a:gd name="T10" fmla="*/ 24 w 79"/>
                  <a:gd name="T11" fmla="*/ 13 h 67"/>
                  <a:gd name="T12" fmla="*/ 29 w 79"/>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79" h="67">
                    <a:moveTo>
                      <a:pt x="29" y="0"/>
                    </a:moveTo>
                    <a:lnTo>
                      <a:pt x="79" y="23"/>
                    </a:lnTo>
                    <a:lnTo>
                      <a:pt x="17" y="67"/>
                    </a:lnTo>
                    <a:lnTo>
                      <a:pt x="0" y="59"/>
                    </a:lnTo>
                    <a:lnTo>
                      <a:pt x="49" y="25"/>
                    </a:lnTo>
                    <a:lnTo>
                      <a:pt x="24" y="13"/>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41">
                <a:extLst>
                  <a:ext uri="{FF2B5EF4-FFF2-40B4-BE49-F238E27FC236}">
                    <a16:creationId xmlns:a16="http://schemas.microsoft.com/office/drawing/2014/main" id="{84066CFA-C721-404B-93C6-D1031C970C29}"/>
                  </a:ext>
                </a:extLst>
              </p:cNvPr>
              <p:cNvSpPr>
                <a:spLocks/>
              </p:cNvSpPr>
              <p:nvPr userDrawn="1"/>
            </p:nvSpPr>
            <p:spPr bwMode="auto">
              <a:xfrm>
                <a:off x="10250079" y="781488"/>
                <a:ext cx="21514" cy="8195"/>
              </a:xfrm>
              <a:custGeom>
                <a:avLst/>
                <a:gdLst>
                  <a:gd name="T0" fmla="*/ 43 w 43"/>
                  <a:gd name="T1" fmla="*/ 0 h 14"/>
                  <a:gd name="T2" fmla="*/ 43 w 43"/>
                  <a:gd name="T3" fmla="*/ 13 h 14"/>
                  <a:gd name="T4" fmla="*/ 0 w 43"/>
                  <a:gd name="T5" fmla="*/ 14 h 14"/>
                  <a:gd name="T6" fmla="*/ 0 w 43"/>
                  <a:gd name="T7" fmla="*/ 1 h 14"/>
                  <a:gd name="T8" fmla="*/ 43 w 43"/>
                  <a:gd name="T9" fmla="*/ 0 h 14"/>
                </a:gdLst>
                <a:ahLst/>
                <a:cxnLst>
                  <a:cxn ang="0">
                    <a:pos x="T0" y="T1"/>
                  </a:cxn>
                  <a:cxn ang="0">
                    <a:pos x="T2" y="T3"/>
                  </a:cxn>
                  <a:cxn ang="0">
                    <a:pos x="T4" y="T5"/>
                  </a:cxn>
                  <a:cxn ang="0">
                    <a:pos x="T6" y="T7"/>
                  </a:cxn>
                  <a:cxn ang="0">
                    <a:pos x="T8" y="T9"/>
                  </a:cxn>
                </a:cxnLst>
                <a:rect l="0" t="0" r="r" b="b"/>
                <a:pathLst>
                  <a:path w="43" h="14">
                    <a:moveTo>
                      <a:pt x="43" y="0"/>
                    </a:moveTo>
                    <a:lnTo>
                      <a:pt x="43" y="13"/>
                    </a:lnTo>
                    <a:lnTo>
                      <a:pt x="0" y="14"/>
                    </a:lnTo>
                    <a:lnTo>
                      <a:pt x="0"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42">
                <a:extLst>
                  <a:ext uri="{FF2B5EF4-FFF2-40B4-BE49-F238E27FC236}">
                    <a16:creationId xmlns:a16="http://schemas.microsoft.com/office/drawing/2014/main" id="{E591F086-7F94-0544-8EC6-1A8E21B593FE}"/>
                  </a:ext>
                </a:extLst>
              </p:cNvPr>
              <p:cNvSpPr>
                <a:spLocks noEditPoints="1"/>
              </p:cNvSpPr>
              <p:nvPr userDrawn="1"/>
            </p:nvSpPr>
            <p:spPr bwMode="auto">
              <a:xfrm>
                <a:off x="10319743" y="754852"/>
                <a:ext cx="28685" cy="35857"/>
              </a:xfrm>
              <a:custGeom>
                <a:avLst/>
                <a:gdLst>
                  <a:gd name="T0" fmla="*/ 27 w 55"/>
                  <a:gd name="T1" fmla="*/ 39 h 71"/>
                  <a:gd name="T2" fmla="*/ 22 w 55"/>
                  <a:gd name="T3" fmla="*/ 43 h 71"/>
                  <a:gd name="T4" fmla="*/ 22 w 55"/>
                  <a:gd name="T5" fmla="*/ 50 h 71"/>
                  <a:gd name="T6" fmla="*/ 26 w 55"/>
                  <a:gd name="T7" fmla="*/ 55 h 71"/>
                  <a:gd name="T8" fmla="*/ 32 w 55"/>
                  <a:gd name="T9" fmla="*/ 55 h 71"/>
                  <a:gd name="T10" fmla="*/ 36 w 55"/>
                  <a:gd name="T11" fmla="*/ 51 h 71"/>
                  <a:gd name="T12" fmla="*/ 36 w 55"/>
                  <a:gd name="T13" fmla="*/ 46 h 71"/>
                  <a:gd name="T14" fmla="*/ 34 w 55"/>
                  <a:gd name="T15" fmla="*/ 41 h 71"/>
                  <a:gd name="T16" fmla="*/ 22 w 55"/>
                  <a:gd name="T17" fmla="*/ 12 h 71"/>
                  <a:gd name="T18" fmla="*/ 17 w 55"/>
                  <a:gd name="T19" fmla="*/ 14 h 71"/>
                  <a:gd name="T20" fmla="*/ 14 w 55"/>
                  <a:gd name="T21" fmla="*/ 18 h 71"/>
                  <a:gd name="T22" fmla="*/ 15 w 55"/>
                  <a:gd name="T23" fmla="*/ 25 h 71"/>
                  <a:gd name="T24" fmla="*/ 21 w 55"/>
                  <a:gd name="T25" fmla="*/ 28 h 71"/>
                  <a:gd name="T26" fmla="*/ 26 w 55"/>
                  <a:gd name="T27" fmla="*/ 25 h 71"/>
                  <a:gd name="T28" fmla="*/ 28 w 55"/>
                  <a:gd name="T29" fmla="*/ 21 h 71"/>
                  <a:gd name="T30" fmla="*/ 26 w 55"/>
                  <a:gd name="T31" fmla="*/ 14 h 71"/>
                  <a:gd name="T32" fmla="*/ 22 w 55"/>
                  <a:gd name="T33" fmla="*/ 12 h 71"/>
                  <a:gd name="T34" fmla="*/ 31 w 55"/>
                  <a:gd name="T35" fmla="*/ 1 h 71"/>
                  <a:gd name="T36" fmla="*/ 41 w 55"/>
                  <a:gd name="T37" fmla="*/ 13 h 71"/>
                  <a:gd name="T38" fmla="*/ 41 w 55"/>
                  <a:gd name="T39" fmla="*/ 22 h 71"/>
                  <a:gd name="T40" fmla="*/ 36 w 55"/>
                  <a:gd name="T41" fmla="*/ 30 h 71"/>
                  <a:gd name="T42" fmla="*/ 45 w 55"/>
                  <a:gd name="T43" fmla="*/ 31 h 71"/>
                  <a:gd name="T44" fmla="*/ 52 w 55"/>
                  <a:gd name="T45" fmla="*/ 38 h 71"/>
                  <a:gd name="T46" fmla="*/ 55 w 55"/>
                  <a:gd name="T47" fmla="*/ 51 h 71"/>
                  <a:gd name="T48" fmla="*/ 44 w 55"/>
                  <a:gd name="T49" fmla="*/ 65 h 71"/>
                  <a:gd name="T50" fmla="*/ 27 w 55"/>
                  <a:gd name="T51" fmla="*/ 71 h 71"/>
                  <a:gd name="T52" fmla="*/ 11 w 55"/>
                  <a:gd name="T53" fmla="*/ 64 h 71"/>
                  <a:gd name="T54" fmla="*/ 5 w 55"/>
                  <a:gd name="T55" fmla="*/ 51 h 71"/>
                  <a:gd name="T56" fmla="*/ 9 w 55"/>
                  <a:gd name="T57" fmla="*/ 41 h 71"/>
                  <a:gd name="T58" fmla="*/ 9 w 55"/>
                  <a:gd name="T59" fmla="*/ 35 h 71"/>
                  <a:gd name="T60" fmla="*/ 2 w 55"/>
                  <a:gd name="T61" fmla="*/ 30 h 71"/>
                  <a:gd name="T62" fmla="*/ 0 w 55"/>
                  <a:gd name="T63" fmla="*/ 14 h 71"/>
                  <a:gd name="T64" fmla="*/ 15 w 55"/>
                  <a:gd name="T65" fmla="*/ 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1">
                    <a:moveTo>
                      <a:pt x="30" y="39"/>
                    </a:moveTo>
                    <a:lnTo>
                      <a:pt x="27" y="39"/>
                    </a:lnTo>
                    <a:lnTo>
                      <a:pt x="25" y="42"/>
                    </a:lnTo>
                    <a:lnTo>
                      <a:pt x="22" y="43"/>
                    </a:lnTo>
                    <a:lnTo>
                      <a:pt x="22" y="47"/>
                    </a:lnTo>
                    <a:lnTo>
                      <a:pt x="22" y="50"/>
                    </a:lnTo>
                    <a:lnTo>
                      <a:pt x="23" y="52"/>
                    </a:lnTo>
                    <a:lnTo>
                      <a:pt x="26" y="55"/>
                    </a:lnTo>
                    <a:lnTo>
                      <a:pt x="28" y="55"/>
                    </a:lnTo>
                    <a:lnTo>
                      <a:pt x="32" y="55"/>
                    </a:lnTo>
                    <a:lnTo>
                      <a:pt x="35" y="54"/>
                    </a:lnTo>
                    <a:lnTo>
                      <a:pt x="36" y="51"/>
                    </a:lnTo>
                    <a:lnTo>
                      <a:pt x="38" y="48"/>
                    </a:lnTo>
                    <a:lnTo>
                      <a:pt x="36" y="46"/>
                    </a:lnTo>
                    <a:lnTo>
                      <a:pt x="35" y="43"/>
                    </a:lnTo>
                    <a:lnTo>
                      <a:pt x="34" y="41"/>
                    </a:lnTo>
                    <a:lnTo>
                      <a:pt x="30" y="39"/>
                    </a:lnTo>
                    <a:close/>
                    <a:moveTo>
                      <a:pt x="22" y="12"/>
                    </a:moveTo>
                    <a:lnTo>
                      <a:pt x="19" y="13"/>
                    </a:lnTo>
                    <a:lnTo>
                      <a:pt x="17" y="14"/>
                    </a:lnTo>
                    <a:lnTo>
                      <a:pt x="14" y="16"/>
                    </a:lnTo>
                    <a:lnTo>
                      <a:pt x="14" y="18"/>
                    </a:lnTo>
                    <a:lnTo>
                      <a:pt x="14" y="22"/>
                    </a:lnTo>
                    <a:lnTo>
                      <a:pt x="15" y="25"/>
                    </a:lnTo>
                    <a:lnTo>
                      <a:pt x="18" y="26"/>
                    </a:lnTo>
                    <a:lnTo>
                      <a:pt x="21" y="28"/>
                    </a:lnTo>
                    <a:lnTo>
                      <a:pt x="23" y="26"/>
                    </a:lnTo>
                    <a:lnTo>
                      <a:pt x="26" y="25"/>
                    </a:lnTo>
                    <a:lnTo>
                      <a:pt x="27" y="24"/>
                    </a:lnTo>
                    <a:lnTo>
                      <a:pt x="28" y="21"/>
                    </a:lnTo>
                    <a:lnTo>
                      <a:pt x="27" y="17"/>
                    </a:lnTo>
                    <a:lnTo>
                      <a:pt x="26" y="14"/>
                    </a:lnTo>
                    <a:lnTo>
                      <a:pt x="25" y="13"/>
                    </a:lnTo>
                    <a:lnTo>
                      <a:pt x="22" y="12"/>
                    </a:lnTo>
                    <a:close/>
                    <a:moveTo>
                      <a:pt x="23" y="0"/>
                    </a:moveTo>
                    <a:lnTo>
                      <a:pt x="31" y="1"/>
                    </a:lnTo>
                    <a:lnTo>
                      <a:pt x="38" y="5"/>
                    </a:lnTo>
                    <a:lnTo>
                      <a:pt x="41" y="13"/>
                    </a:lnTo>
                    <a:lnTo>
                      <a:pt x="43" y="17"/>
                    </a:lnTo>
                    <a:lnTo>
                      <a:pt x="41" y="22"/>
                    </a:lnTo>
                    <a:lnTo>
                      <a:pt x="40" y="26"/>
                    </a:lnTo>
                    <a:lnTo>
                      <a:pt x="36" y="30"/>
                    </a:lnTo>
                    <a:lnTo>
                      <a:pt x="41" y="30"/>
                    </a:lnTo>
                    <a:lnTo>
                      <a:pt x="45" y="31"/>
                    </a:lnTo>
                    <a:lnTo>
                      <a:pt x="49" y="34"/>
                    </a:lnTo>
                    <a:lnTo>
                      <a:pt x="52" y="38"/>
                    </a:lnTo>
                    <a:lnTo>
                      <a:pt x="53" y="42"/>
                    </a:lnTo>
                    <a:lnTo>
                      <a:pt x="55" y="51"/>
                    </a:lnTo>
                    <a:lnTo>
                      <a:pt x="51" y="59"/>
                    </a:lnTo>
                    <a:lnTo>
                      <a:pt x="44" y="65"/>
                    </a:lnTo>
                    <a:lnTo>
                      <a:pt x="36" y="68"/>
                    </a:lnTo>
                    <a:lnTo>
                      <a:pt x="27" y="71"/>
                    </a:lnTo>
                    <a:lnTo>
                      <a:pt x="18" y="69"/>
                    </a:lnTo>
                    <a:lnTo>
                      <a:pt x="11" y="64"/>
                    </a:lnTo>
                    <a:lnTo>
                      <a:pt x="6" y="58"/>
                    </a:lnTo>
                    <a:lnTo>
                      <a:pt x="5" y="51"/>
                    </a:lnTo>
                    <a:lnTo>
                      <a:pt x="6" y="46"/>
                    </a:lnTo>
                    <a:lnTo>
                      <a:pt x="9" y="41"/>
                    </a:lnTo>
                    <a:lnTo>
                      <a:pt x="14" y="37"/>
                    </a:lnTo>
                    <a:lnTo>
                      <a:pt x="9" y="35"/>
                    </a:lnTo>
                    <a:lnTo>
                      <a:pt x="5" y="34"/>
                    </a:lnTo>
                    <a:lnTo>
                      <a:pt x="2" y="30"/>
                    </a:lnTo>
                    <a:lnTo>
                      <a:pt x="0" y="26"/>
                    </a:lnTo>
                    <a:lnTo>
                      <a:pt x="0" y="14"/>
                    </a:lnTo>
                    <a:lnTo>
                      <a:pt x="6" y="7"/>
                    </a:lnTo>
                    <a:lnTo>
                      <a:pt x="15" y="1"/>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43">
                <a:extLst>
                  <a:ext uri="{FF2B5EF4-FFF2-40B4-BE49-F238E27FC236}">
                    <a16:creationId xmlns:a16="http://schemas.microsoft.com/office/drawing/2014/main" id="{35395752-8A75-314A-8D6D-31E1C1C50087}"/>
                  </a:ext>
                </a:extLst>
              </p:cNvPr>
              <p:cNvSpPr>
                <a:spLocks/>
              </p:cNvSpPr>
              <p:nvPr userDrawn="1"/>
            </p:nvSpPr>
            <p:spPr bwMode="auto">
              <a:xfrm>
                <a:off x="10083090" y="326622"/>
                <a:ext cx="21514" cy="27661"/>
              </a:xfrm>
              <a:custGeom>
                <a:avLst/>
                <a:gdLst>
                  <a:gd name="T0" fmla="*/ 25 w 41"/>
                  <a:gd name="T1" fmla="*/ 0 h 55"/>
                  <a:gd name="T2" fmla="*/ 35 w 41"/>
                  <a:gd name="T3" fmla="*/ 10 h 55"/>
                  <a:gd name="T4" fmla="*/ 31 w 41"/>
                  <a:gd name="T5" fmla="*/ 11 h 55"/>
                  <a:gd name="T6" fmla="*/ 28 w 41"/>
                  <a:gd name="T7" fmla="*/ 14 h 55"/>
                  <a:gd name="T8" fmla="*/ 26 w 41"/>
                  <a:gd name="T9" fmla="*/ 18 h 55"/>
                  <a:gd name="T10" fmla="*/ 25 w 41"/>
                  <a:gd name="T11" fmla="*/ 21 h 55"/>
                  <a:gd name="T12" fmla="*/ 26 w 41"/>
                  <a:gd name="T13" fmla="*/ 24 h 55"/>
                  <a:gd name="T14" fmla="*/ 27 w 41"/>
                  <a:gd name="T15" fmla="*/ 27 h 55"/>
                  <a:gd name="T16" fmla="*/ 30 w 41"/>
                  <a:gd name="T17" fmla="*/ 31 h 55"/>
                  <a:gd name="T18" fmla="*/ 41 w 41"/>
                  <a:gd name="T19" fmla="*/ 44 h 55"/>
                  <a:gd name="T20" fmla="*/ 30 w 41"/>
                  <a:gd name="T21" fmla="*/ 55 h 55"/>
                  <a:gd name="T22" fmla="*/ 0 w 41"/>
                  <a:gd name="T23" fmla="*/ 22 h 55"/>
                  <a:gd name="T24" fmla="*/ 11 w 41"/>
                  <a:gd name="T25" fmla="*/ 11 h 55"/>
                  <a:gd name="T26" fmla="*/ 17 w 41"/>
                  <a:gd name="T27" fmla="*/ 17 h 55"/>
                  <a:gd name="T28" fmla="*/ 17 w 41"/>
                  <a:gd name="T29" fmla="*/ 13 h 55"/>
                  <a:gd name="T30" fmla="*/ 18 w 41"/>
                  <a:gd name="T31" fmla="*/ 9 h 55"/>
                  <a:gd name="T32" fmla="*/ 19 w 41"/>
                  <a:gd name="T33" fmla="*/ 5 h 55"/>
                  <a:gd name="T34" fmla="*/ 22 w 41"/>
                  <a:gd name="T35" fmla="*/ 1 h 55"/>
                  <a:gd name="T36" fmla="*/ 25 w 41"/>
                  <a:gd name="T3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55">
                    <a:moveTo>
                      <a:pt x="25" y="0"/>
                    </a:moveTo>
                    <a:lnTo>
                      <a:pt x="35" y="10"/>
                    </a:lnTo>
                    <a:lnTo>
                      <a:pt x="31" y="11"/>
                    </a:lnTo>
                    <a:lnTo>
                      <a:pt x="28" y="14"/>
                    </a:lnTo>
                    <a:lnTo>
                      <a:pt x="26" y="18"/>
                    </a:lnTo>
                    <a:lnTo>
                      <a:pt x="25" y="21"/>
                    </a:lnTo>
                    <a:lnTo>
                      <a:pt x="26" y="24"/>
                    </a:lnTo>
                    <a:lnTo>
                      <a:pt x="27" y="27"/>
                    </a:lnTo>
                    <a:lnTo>
                      <a:pt x="30" y="31"/>
                    </a:lnTo>
                    <a:lnTo>
                      <a:pt x="41" y="44"/>
                    </a:lnTo>
                    <a:lnTo>
                      <a:pt x="30" y="55"/>
                    </a:lnTo>
                    <a:lnTo>
                      <a:pt x="0" y="22"/>
                    </a:lnTo>
                    <a:lnTo>
                      <a:pt x="11" y="11"/>
                    </a:lnTo>
                    <a:lnTo>
                      <a:pt x="17" y="17"/>
                    </a:lnTo>
                    <a:lnTo>
                      <a:pt x="17" y="13"/>
                    </a:lnTo>
                    <a:lnTo>
                      <a:pt x="18" y="9"/>
                    </a:lnTo>
                    <a:lnTo>
                      <a:pt x="19" y="5"/>
                    </a:lnTo>
                    <a:lnTo>
                      <a:pt x="22" y="1"/>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44">
                <a:extLst>
                  <a:ext uri="{FF2B5EF4-FFF2-40B4-BE49-F238E27FC236}">
                    <a16:creationId xmlns:a16="http://schemas.microsoft.com/office/drawing/2014/main" id="{9E11DBE7-E76E-7A43-97A1-F019FDB88DCC}"/>
                  </a:ext>
                </a:extLst>
              </p:cNvPr>
              <p:cNvSpPr>
                <a:spLocks noEditPoints="1"/>
              </p:cNvSpPr>
              <p:nvPr userDrawn="1"/>
            </p:nvSpPr>
            <p:spPr bwMode="auto">
              <a:xfrm>
                <a:off x="10060552" y="347112"/>
                <a:ext cx="30735" cy="29710"/>
              </a:xfrm>
              <a:custGeom>
                <a:avLst/>
                <a:gdLst>
                  <a:gd name="T0" fmla="*/ 24 w 58"/>
                  <a:gd name="T1" fmla="*/ 24 h 59"/>
                  <a:gd name="T2" fmla="*/ 21 w 58"/>
                  <a:gd name="T3" fmla="*/ 24 h 59"/>
                  <a:gd name="T4" fmla="*/ 18 w 58"/>
                  <a:gd name="T5" fmla="*/ 26 h 59"/>
                  <a:gd name="T6" fmla="*/ 15 w 58"/>
                  <a:gd name="T7" fmla="*/ 30 h 59"/>
                  <a:gd name="T8" fmla="*/ 14 w 58"/>
                  <a:gd name="T9" fmla="*/ 34 h 59"/>
                  <a:gd name="T10" fmla="*/ 15 w 58"/>
                  <a:gd name="T11" fmla="*/ 38 h 59"/>
                  <a:gd name="T12" fmla="*/ 18 w 58"/>
                  <a:gd name="T13" fmla="*/ 41 h 59"/>
                  <a:gd name="T14" fmla="*/ 22 w 58"/>
                  <a:gd name="T15" fmla="*/ 43 h 59"/>
                  <a:gd name="T16" fmla="*/ 24 w 58"/>
                  <a:gd name="T17" fmla="*/ 43 h 59"/>
                  <a:gd name="T18" fmla="*/ 28 w 58"/>
                  <a:gd name="T19" fmla="*/ 43 h 59"/>
                  <a:gd name="T20" fmla="*/ 32 w 58"/>
                  <a:gd name="T21" fmla="*/ 41 h 59"/>
                  <a:gd name="T22" fmla="*/ 35 w 58"/>
                  <a:gd name="T23" fmla="*/ 37 h 59"/>
                  <a:gd name="T24" fmla="*/ 35 w 58"/>
                  <a:gd name="T25" fmla="*/ 33 h 59"/>
                  <a:gd name="T26" fmla="*/ 34 w 58"/>
                  <a:gd name="T27" fmla="*/ 29 h 59"/>
                  <a:gd name="T28" fmla="*/ 31 w 58"/>
                  <a:gd name="T29" fmla="*/ 26 h 59"/>
                  <a:gd name="T30" fmla="*/ 28 w 58"/>
                  <a:gd name="T31" fmla="*/ 24 h 59"/>
                  <a:gd name="T32" fmla="*/ 24 w 58"/>
                  <a:gd name="T33" fmla="*/ 24 h 59"/>
                  <a:gd name="T34" fmla="*/ 26 w 58"/>
                  <a:gd name="T35" fmla="*/ 0 h 59"/>
                  <a:gd name="T36" fmla="*/ 58 w 58"/>
                  <a:gd name="T37" fmla="*/ 29 h 59"/>
                  <a:gd name="T38" fmla="*/ 48 w 58"/>
                  <a:gd name="T39" fmla="*/ 41 h 59"/>
                  <a:gd name="T40" fmla="*/ 44 w 58"/>
                  <a:gd name="T41" fmla="*/ 38 h 59"/>
                  <a:gd name="T42" fmla="*/ 44 w 58"/>
                  <a:gd name="T43" fmla="*/ 42 h 59"/>
                  <a:gd name="T44" fmla="*/ 44 w 58"/>
                  <a:gd name="T45" fmla="*/ 46 h 59"/>
                  <a:gd name="T46" fmla="*/ 41 w 58"/>
                  <a:gd name="T47" fmla="*/ 48 h 59"/>
                  <a:gd name="T48" fmla="*/ 40 w 58"/>
                  <a:gd name="T49" fmla="*/ 52 h 59"/>
                  <a:gd name="T50" fmla="*/ 32 w 58"/>
                  <a:gd name="T51" fmla="*/ 58 h 59"/>
                  <a:gd name="T52" fmla="*/ 23 w 58"/>
                  <a:gd name="T53" fmla="*/ 59 h 59"/>
                  <a:gd name="T54" fmla="*/ 15 w 58"/>
                  <a:gd name="T55" fmla="*/ 58 h 59"/>
                  <a:gd name="T56" fmla="*/ 8 w 58"/>
                  <a:gd name="T57" fmla="*/ 54 h 59"/>
                  <a:gd name="T58" fmla="*/ 0 w 58"/>
                  <a:gd name="T59" fmla="*/ 43 h 59"/>
                  <a:gd name="T60" fmla="*/ 0 w 58"/>
                  <a:gd name="T61" fmla="*/ 31 h 59"/>
                  <a:gd name="T62" fmla="*/ 5 w 58"/>
                  <a:gd name="T63" fmla="*/ 21 h 59"/>
                  <a:gd name="T64" fmla="*/ 9 w 58"/>
                  <a:gd name="T65" fmla="*/ 17 h 59"/>
                  <a:gd name="T66" fmla="*/ 13 w 58"/>
                  <a:gd name="T67" fmla="*/ 16 h 59"/>
                  <a:gd name="T68" fmla="*/ 18 w 58"/>
                  <a:gd name="T69" fmla="*/ 15 h 59"/>
                  <a:gd name="T70" fmla="*/ 14 w 58"/>
                  <a:gd name="T71" fmla="*/ 12 h 59"/>
                  <a:gd name="T72" fmla="*/ 26 w 58"/>
                  <a:gd name="T7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59">
                    <a:moveTo>
                      <a:pt x="24" y="24"/>
                    </a:moveTo>
                    <a:lnTo>
                      <a:pt x="21" y="24"/>
                    </a:lnTo>
                    <a:lnTo>
                      <a:pt x="18" y="26"/>
                    </a:lnTo>
                    <a:lnTo>
                      <a:pt x="15" y="30"/>
                    </a:lnTo>
                    <a:lnTo>
                      <a:pt x="14" y="34"/>
                    </a:lnTo>
                    <a:lnTo>
                      <a:pt x="15" y="38"/>
                    </a:lnTo>
                    <a:lnTo>
                      <a:pt x="18" y="41"/>
                    </a:lnTo>
                    <a:lnTo>
                      <a:pt x="22" y="43"/>
                    </a:lnTo>
                    <a:lnTo>
                      <a:pt x="24" y="43"/>
                    </a:lnTo>
                    <a:lnTo>
                      <a:pt x="28" y="43"/>
                    </a:lnTo>
                    <a:lnTo>
                      <a:pt x="32" y="41"/>
                    </a:lnTo>
                    <a:lnTo>
                      <a:pt x="35" y="37"/>
                    </a:lnTo>
                    <a:lnTo>
                      <a:pt x="35" y="33"/>
                    </a:lnTo>
                    <a:lnTo>
                      <a:pt x="34" y="29"/>
                    </a:lnTo>
                    <a:lnTo>
                      <a:pt x="31" y="26"/>
                    </a:lnTo>
                    <a:lnTo>
                      <a:pt x="28" y="24"/>
                    </a:lnTo>
                    <a:lnTo>
                      <a:pt x="24" y="24"/>
                    </a:lnTo>
                    <a:close/>
                    <a:moveTo>
                      <a:pt x="26" y="0"/>
                    </a:moveTo>
                    <a:lnTo>
                      <a:pt x="58" y="29"/>
                    </a:lnTo>
                    <a:lnTo>
                      <a:pt x="48" y="41"/>
                    </a:lnTo>
                    <a:lnTo>
                      <a:pt x="44" y="38"/>
                    </a:lnTo>
                    <a:lnTo>
                      <a:pt x="44" y="42"/>
                    </a:lnTo>
                    <a:lnTo>
                      <a:pt x="44" y="46"/>
                    </a:lnTo>
                    <a:lnTo>
                      <a:pt x="41" y="48"/>
                    </a:lnTo>
                    <a:lnTo>
                      <a:pt x="40" y="52"/>
                    </a:lnTo>
                    <a:lnTo>
                      <a:pt x="32" y="58"/>
                    </a:lnTo>
                    <a:lnTo>
                      <a:pt x="23" y="59"/>
                    </a:lnTo>
                    <a:lnTo>
                      <a:pt x="15" y="58"/>
                    </a:lnTo>
                    <a:lnTo>
                      <a:pt x="8" y="54"/>
                    </a:lnTo>
                    <a:lnTo>
                      <a:pt x="0" y="43"/>
                    </a:lnTo>
                    <a:lnTo>
                      <a:pt x="0" y="31"/>
                    </a:lnTo>
                    <a:lnTo>
                      <a:pt x="5" y="21"/>
                    </a:lnTo>
                    <a:lnTo>
                      <a:pt x="9" y="17"/>
                    </a:lnTo>
                    <a:lnTo>
                      <a:pt x="13" y="16"/>
                    </a:lnTo>
                    <a:lnTo>
                      <a:pt x="18" y="15"/>
                    </a:lnTo>
                    <a:lnTo>
                      <a:pt x="14" y="12"/>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45">
                <a:extLst>
                  <a:ext uri="{FF2B5EF4-FFF2-40B4-BE49-F238E27FC236}">
                    <a16:creationId xmlns:a16="http://schemas.microsoft.com/office/drawing/2014/main" id="{D3C94013-235A-A34F-9BAB-60DB42FE02AE}"/>
                  </a:ext>
                </a:extLst>
              </p:cNvPr>
              <p:cNvSpPr>
                <a:spLocks/>
              </p:cNvSpPr>
              <p:nvPr userDrawn="1"/>
            </p:nvSpPr>
            <p:spPr bwMode="auto">
              <a:xfrm>
                <a:off x="10118947" y="729241"/>
                <a:ext cx="24587" cy="34832"/>
              </a:xfrm>
              <a:custGeom>
                <a:avLst/>
                <a:gdLst>
                  <a:gd name="T0" fmla="*/ 25 w 47"/>
                  <a:gd name="T1" fmla="*/ 0 h 69"/>
                  <a:gd name="T2" fmla="*/ 47 w 47"/>
                  <a:gd name="T3" fmla="*/ 14 h 69"/>
                  <a:gd name="T4" fmla="*/ 15 w 47"/>
                  <a:gd name="T5" fmla="*/ 69 h 69"/>
                  <a:gd name="T6" fmla="*/ 0 w 47"/>
                  <a:gd name="T7" fmla="*/ 61 h 69"/>
                  <a:gd name="T8" fmla="*/ 26 w 47"/>
                  <a:gd name="T9" fmla="*/ 16 h 69"/>
                  <a:gd name="T10" fmla="*/ 18 w 47"/>
                  <a:gd name="T11" fmla="*/ 13 h 69"/>
                  <a:gd name="T12" fmla="*/ 25 w 47"/>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47" h="69">
                    <a:moveTo>
                      <a:pt x="25" y="0"/>
                    </a:moveTo>
                    <a:lnTo>
                      <a:pt x="47" y="14"/>
                    </a:lnTo>
                    <a:lnTo>
                      <a:pt x="15" y="69"/>
                    </a:lnTo>
                    <a:lnTo>
                      <a:pt x="0" y="61"/>
                    </a:lnTo>
                    <a:lnTo>
                      <a:pt x="26" y="16"/>
                    </a:lnTo>
                    <a:lnTo>
                      <a:pt x="18" y="13"/>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46">
                <a:extLst>
                  <a:ext uri="{FF2B5EF4-FFF2-40B4-BE49-F238E27FC236}">
                    <a16:creationId xmlns:a16="http://schemas.microsoft.com/office/drawing/2014/main" id="{1F718821-87A4-AA48-9B5F-A40B09491876}"/>
                  </a:ext>
                </a:extLst>
              </p:cNvPr>
              <p:cNvSpPr>
                <a:spLocks/>
              </p:cNvSpPr>
              <p:nvPr userDrawn="1"/>
            </p:nvSpPr>
            <p:spPr bwMode="auto">
              <a:xfrm>
                <a:off x="10096409" y="304084"/>
                <a:ext cx="27661" cy="34832"/>
              </a:xfrm>
              <a:custGeom>
                <a:avLst/>
                <a:gdLst>
                  <a:gd name="T0" fmla="*/ 13 w 55"/>
                  <a:gd name="T1" fmla="*/ 0 h 66"/>
                  <a:gd name="T2" fmla="*/ 55 w 55"/>
                  <a:gd name="T3" fmla="*/ 57 h 66"/>
                  <a:gd name="T4" fmla="*/ 42 w 55"/>
                  <a:gd name="T5" fmla="*/ 66 h 66"/>
                  <a:gd name="T6" fmla="*/ 0 w 55"/>
                  <a:gd name="T7" fmla="*/ 9 h 66"/>
                  <a:gd name="T8" fmla="*/ 13 w 55"/>
                  <a:gd name="T9" fmla="*/ 0 h 66"/>
                </a:gdLst>
                <a:ahLst/>
                <a:cxnLst>
                  <a:cxn ang="0">
                    <a:pos x="T0" y="T1"/>
                  </a:cxn>
                  <a:cxn ang="0">
                    <a:pos x="T2" y="T3"/>
                  </a:cxn>
                  <a:cxn ang="0">
                    <a:pos x="T4" y="T5"/>
                  </a:cxn>
                  <a:cxn ang="0">
                    <a:pos x="T6" y="T7"/>
                  </a:cxn>
                  <a:cxn ang="0">
                    <a:pos x="T8" y="T9"/>
                  </a:cxn>
                </a:cxnLst>
                <a:rect l="0" t="0" r="r" b="b"/>
                <a:pathLst>
                  <a:path w="55" h="66">
                    <a:moveTo>
                      <a:pt x="13" y="0"/>
                    </a:moveTo>
                    <a:lnTo>
                      <a:pt x="55" y="57"/>
                    </a:lnTo>
                    <a:lnTo>
                      <a:pt x="42" y="66"/>
                    </a:lnTo>
                    <a:lnTo>
                      <a:pt x="0" y="9"/>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47">
                <a:extLst>
                  <a:ext uri="{FF2B5EF4-FFF2-40B4-BE49-F238E27FC236}">
                    <a16:creationId xmlns:a16="http://schemas.microsoft.com/office/drawing/2014/main" id="{B8FF8290-032F-2842-A7C2-50278855BEAE}"/>
                  </a:ext>
                </a:extLst>
              </p:cNvPr>
              <p:cNvSpPr>
                <a:spLocks/>
              </p:cNvSpPr>
              <p:nvPr userDrawn="1"/>
            </p:nvSpPr>
            <p:spPr bwMode="auto">
              <a:xfrm>
                <a:off x="10031867" y="371700"/>
                <a:ext cx="35857" cy="32783"/>
              </a:xfrm>
              <a:custGeom>
                <a:avLst/>
                <a:gdLst>
                  <a:gd name="T0" fmla="*/ 17 w 69"/>
                  <a:gd name="T1" fmla="*/ 0 h 64"/>
                  <a:gd name="T2" fmla="*/ 34 w 69"/>
                  <a:gd name="T3" fmla="*/ 12 h 64"/>
                  <a:gd name="T4" fmla="*/ 27 w 69"/>
                  <a:gd name="T5" fmla="*/ 13 h 64"/>
                  <a:gd name="T6" fmla="*/ 23 w 69"/>
                  <a:gd name="T7" fmla="*/ 16 h 64"/>
                  <a:gd name="T8" fmla="*/ 19 w 69"/>
                  <a:gd name="T9" fmla="*/ 20 h 64"/>
                  <a:gd name="T10" fmla="*/ 17 w 69"/>
                  <a:gd name="T11" fmla="*/ 29 h 64"/>
                  <a:gd name="T12" fmla="*/ 18 w 69"/>
                  <a:gd name="T13" fmla="*/ 38 h 64"/>
                  <a:gd name="T14" fmla="*/ 24 w 69"/>
                  <a:gd name="T15" fmla="*/ 45 h 64"/>
                  <a:gd name="T16" fmla="*/ 34 w 69"/>
                  <a:gd name="T17" fmla="*/ 47 h 64"/>
                  <a:gd name="T18" fmla="*/ 43 w 69"/>
                  <a:gd name="T19" fmla="*/ 46 h 64"/>
                  <a:gd name="T20" fmla="*/ 49 w 69"/>
                  <a:gd name="T21" fmla="*/ 39 h 64"/>
                  <a:gd name="T22" fmla="*/ 52 w 69"/>
                  <a:gd name="T23" fmla="*/ 34 h 64"/>
                  <a:gd name="T24" fmla="*/ 52 w 69"/>
                  <a:gd name="T25" fmla="*/ 29 h 64"/>
                  <a:gd name="T26" fmla="*/ 52 w 69"/>
                  <a:gd name="T27" fmla="*/ 24 h 64"/>
                  <a:gd name="T28" fmla="*/ 69 w 69"/>
                  <a:gd name="T29" fmla="*/ 34 h 64"/>
                  <a:gd name="T30" fmla="*/ 66 w 69"/>
                  <a:gd name="T31" fmla="*/ 39 h 64"/>
                  <a:gd name="T32" fmla="*/ 65 w 69"/>
                  <a:gd name="T33" fmla="*/ 45 h 64"/>
                  <a:gd name="T34" fmla="*/ 62 w 69"/>
                  <a:gd name="T35" fmla="*/ 48 h 64"/>
                  <a:gd name="T36" fmla="*/ 53 w 69"/>
                  <a:gd name="T37" fmla="*/ 58 h 64"/>
                  <a:gd name="T38" fmla="*/ 41 w 69"/>
                  <a:gd name="T39" fmla="*/ 64 h 64"/>
                  <a:gd name="T40" fmla="*/ 28 w 69"/>
                  <a:gd name="T41" fmla="*/ 64 h 64"/>
                  <a:gd name="T42" fmla="*/ 15 w 69"/>
                  <a:gd name="T43" fmla="*/ 59 h 64"/>
                  <a:gd name="T44" fmla="*/ 6 w 69"/>
                  <a:gd name="T45" fmla="*/ 50 h 64"/>
                  <a:gd name="T46" fmla="*/ 0 w 69"/>
                  <a:gd name="T47" fmla="*/ 38 h 64"/>
                  <a:gd name="T48" fmla="*/ 0 w 69"/>
                  <a:gd name="T49" fmla="*/ 24 h 64"/>
                  <a:gd name="T50" fmla="*/ 5 w 69"/>
                  <a:gd name="T51" fmla="*/ 12 h 64"/>
                  <a:gd name="T52" fmla="*/ 9 w 69"/>
                  <a:gd name="T53" fmla="*/ 7 h 64"/>
                  <a:gd name="T54" fmla="*/ 11 w 69"/>
                  <a:gd name="T55" fmla="*/ 4 h 64"/>
                  <a:gd name="T56" fmla="*/ 17 w 69"/>
                  <a:gd name="T5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64">
                    <a:moveTo>
                      <a:pt x="17" y="0"/>
                    </a:moveTo>
                    <a:lnTo>
                      <a:pt x="34" y="12"/>
                    </a:lnTo>
                    <a:lnTo>
                      <a:pt x="27" y="13"/>
                    </a:lnTo>
                    <a:lnTo>
                      <a:pt x="23" y="16"/>
                    </a:lnTo>
                    <a:lnTo>
                      <a:pt x="19" y="20"/>
                    </a:lnTo>
                    <a:lnTo>
                      <a:pt x="17" y="29"/>
                    </a:lnTo>
                    <a:lnTo>
                      <a:pt x="18" y="38"/>
                    </a:lnTo>
                    <a:lnTo>
                      <a:pt x="24" y="45"/>
                    </a:lnTo>
                    <a:lnTo>
                      <a:pt x="34" y="47"/>
                    </a:lnTo>
                    <a:lnTo>
                      <a:pt x="43" y="46"/>
                    </a:lnTo>
                    <a:lnTo>
                      <a:pt x="49" y="39"/>
                    </a:lnTo>
                    <a:lnTo>
                      <a:pt x="52" y="34"/>
                    </a:lnTo>
                    <a:lnTo>
                      <a:pt x="52" y="29"/>
                    </a:lnTo>
                    <a:lnTo>
                      <a:pt x="52" y="24"/>
                    </a:lnTo>
                    <a:lnTo>
                      <a:pt x="69" y="34"/>
                    </a:lnTo>
                    <a:lnTo>
                      <a:pt x="66" y="39"/>
                    </a:lnTo>
                    <a:lnTo>
                      <a:pt x="65" y="45"/>
                    </a:lnTo>
                    <a:lnTo>
                      <a:pt x="62" y="48"/>
                    </a:lnTo>
                    <a:lnTo>
                      <a:pt x="53" y="58"/>
                    </a:lnTo>
                    <a:lnTo>
                      <a:pt x="41" y="64"/>
                    </a:lnTo>
                    <a:lnTo>
                      <a:pt x="28" y="64"/>
                    </a:lnTo>
                    <a:lnTo>
                      <a:pt x="15" y="59"/>
                    </a:lnTo>
                    <a:lnTo>
                      <a:pt x="6" y="50"/>
                    </a:lnTo>
                    <a:lnTo>
                      <a:pt x="0" y="38"/>
                    </a:lnTo>
                    <a:lnTo>
                      <a:pt x="0" y="24"/>
                    </a:lnTo>
                    <a:lnTo>
                      <a:pt x="5" y="12"/>
                    </a:lnTo>
                    <a:lnTo>
                      <a:pt x="9" y="7"/>
                    </a:lnTo>
                    <a:lnTo>
                      <a:pt x="11" y="4"/>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5" name="Freeform 48">
                <a:extLst>
                  <a:ext uri="{FF2B5EF4-FFF2-40B4-BE49-F238E27FC236}">
                    <a16:creationId xmlns:a16="http://schemas.microsoft.com/office/drawing/2014/main" id="{DEA719E9-0A50-3F40-A622-A4B0D94A2E58}"/>
                  </a:ext>
                </a:extLst>
              </p:cNvPr>
              <p:cNvSpPr>
                <a:spLocks/>
              </p:cNvSpPr>
              <p:nvPr userDrawn="1"/>
            </p:nvSpPr>
            <p:spPr bwMode="auto">
              <a:xfrm>
                <a:off x="10362772" y="286668"/>
                <a:ext cx="31759" cy="35857"/>
              </a:xfrm>
              <a:custGeom>
                <a:avLst/>
                <a:gdLst>
                  <a:gd name="T0" fmla="*/ 37 w 63"/>
                  <a:gd name="T1" fmla="*/ 0 h 69"/>
                  <a:gd name="T2" fmla="*/ 50 w 63"/>
                  <a:gd name="T3" fmla="*/ 4 h 69"/>
                  <a:gd name="T4" fmla="*/ 55 w 63"/>
                  <a:gd name="T5" fmla="*/ 8 h 69"/>
                  <a:gd name="T6" fmla="*/ 59 w 63"/>
                  <a:gd name="T7" fmla="*/ 10 h 69"/>
                  <a:gd name="T8" fmla="*/ 63 w 63"/>
                  <a:gd name="T9" fmla="*/ 14 h 69"/>
                  <a:gd name="T10" fmla="*/ 52 w 63"/>
                  <a:gd name="T11" fmla="*/ 32 h 69"/>
                  <a:gd name="T12" fmla="*/ 51 w 63"/>
                  <a:gd name="T13" fmla="*/ 27 h 69"/>
                  <a:gd name="T14" fmla="*/ 47 w 63"/>
                  <a:gd name="T15" fmla="*/ 22 h 69"/>
                  <a:gd name="T16" fmla="*/ 43 w 63"/>
                  <a:gd name="T17" fmla="*/ 19 h 69"/>
                  <a:gd name="T18" fmla="*/ 34 w 63"/>
                  <a:gd name="T19" fmla="*/ 17 h 69"/>
                  <a:gd name="T20" fmla="*/ 26 w 63"/>
                  <a:gd name="T21" fmla="*/ 19 h 69"/>
                  <a:gd name="T22" fmla="*/ 20 w 63"/>
                  <a:gd name="T23" fmla="*/ 27 h 69"/>
                  <a:gd name="T24" fmla="*/ 17 w 63"/>
                  <a:gd name="T25" fmla="*/ 36 h 69"/>
                  <a:gd name="T26" fmla="*/ 20 w 63"/>
                  <a:gd name="T27" fmla="*/ 44 h 69"/>
                  <a:gd name="T28" fmla="*/ 26 w 63"/>
                  <a:gd name="T29" fmla="*/ 51 h 69"/>
                  <a:gd name="T30" fmla="*/ 32 w 63"/>
                  <a:gd name="T31" fmla="*/ 52 h 69"/>
                  <a:gd name="T32" fmla="*/ 38 w 63"/>
                  <a:gd name="T33" fmla="*/ 53 h 69"/>
                  <a:gd name="T34" fmla="*/ 43 w 63"/>
                  <a:gd name="T35" fmla="*/ 52 h 69"/>
                  <a:gd name="T36" fmla="*/ 33 w 63"/>
                  <a:gd name="T37" fmla="*/ 69 h 69"/>
                  <a:gd name="T38" fmla="*/ 28 w 63"/>
                  <a:gd name="T39" fmla="*/ 68 h 69"/>
                  <a:gd name="T40" fmla="*/ 24 w 63"/>
                  <a:gd name="T41" fmla="*/ 66 h 69"/>
                  <a:gd name="T42" fmla="*/ 18 w 63"/>
                  <a:gd name="T43" fmla="*/ 65 h 69"/>
                  <a:gd name="T44" fmla="*/ 13 w 63"/>
                  <a:gd name="T45" fmla="*/ 61 h 69"/>
                  <a:gd name="T46" fmla="*/ 8 w 63"/>
                  <a:gd name="T47" fmla="*/ 57 h 69"/>
                  <a:gd name="T48" fmla="*/ 4 w 63"/>
                  <a:gd name="T49" fmla="*/ 51 h 69"/>
                  <a:gd name="T50" fmla="*/ 2 w 63"/>
                  <a:gd name="T51" fmla="*/ 45 h 69"/>
                  <a:gd name="T52" fmla="*/ 0 w 63"/>
                  <a:gd name="T53" fmla="*/ 31 h 69"/>
                  <a:gd name="T54" fmla="*/ 4 w 63"/>
                  <a:gd name="T55" fmla="*/ 18 h 69"/>
                  <a:gd name="T56" fmla="*/ 8 w 63"/>
                  <a:gd name="T57" fmla="*/ 13 h 69"/>
                  <a:gd name="T58" fmla="*/ 12 w 63"/>
                  <a:gd name="T59" fmla="*/ 8 h 69"/>
                  <a:gd name="T60" fmla="*/ 17 w 63"/>
                  <a:gd name="T61" fmla="*/ 5 h 69"/>
                  <a:gd name="T62" fmla="*/ 24 w 63"/>
                  <a:gd name="T63" fmla="*/ 2 h 69"/>
                  <a:gd name="T64" fmla="*/ 37 w 63"/>
                  <a:gd name="T6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69">
                    <a:moveTo>
                      <a:pt x="37" y="0"/>
                    </a:moveTo>
                    <a:lnTo>
                      <a:pt x="50" y="4"/>
                    </a:lnTo>
                    <a:lnTo>
                      <a:pt x="55" y="8"/>
                    </a:lnTo>
                    <a:lnTo>
                      <a:pt x="59" y="10"/>
                    </a:lnTo>
                    <a:lnTo>
                      <a:pt x="63" y="14"/>
                    </a:lnTo>
                    <a:lnTo>
                      <a:pt x="52" y="32"/>
                    </a:lnTo>
                    <a:lnTo>
                      <a:pt x="51" y="27"/>
                    </a:lnTo>
                    <a:lnTo>
                      <a:pt x="47" y="22"/>
                    </a:lnTo>
                    <a:lnTo>
                      <a:pt x="43" y="19"/>
                    </a:lnTo>
                    <a:lnTo>
                      <a:pt x="34" y="17"/>
                    </a:lnTo>
                    <a:lnTo>
                      <a:pt x="26" y="19"/>
                    </a:lnTo>
                    <a:lnTo>
                      <a:pt x="20" y="27"/>
                    </a:lnTo>
                    <a:lnTo>
                      <a:pt x="17" y="36"/>
                    </a:lnTo>
                    <a:lnTo>
                      <a:pt x="20" y="44"/>
                    </a:lnTo>
                    <a:lnTo>
                      <a:pt x="26" y="51"/>
                    </a:lnTo>
                    <a:lnTo>
                      <a:pt x="32" y="52"/>
                    </a:lnTo>
                    <a:lnTo>
                      <a:pt x="38" y="53"/>
                    </a:lnTo>
                    <a:lnTo>
                      <a:pt x="43" y="52"/>
                    </a:lnTo>
                    <a:lnTo>
                      <a:pt x="33" y="69"/>
                    </a:lnTo>
                    <a:lnTo>
                      <a:pt x="28" y="68"/>
                    </a:lnTo>
                    <a:lnTo>
                      <a:pt x="24" y="66"/>
                    </a:lnTo>
                    <a:lnTo>
                      <a:pt x="18" y="65"/>
                    </a:lnTo>
                    <a:lnTo>
                      <a:pt x="13" y="61"/>
                    </a:lnTo>
                    <a:lnTo>
                      <a:pt x="8" y="57"/>
                    </a:lnTo>
                    <a:lnTo>
                      <a:pt x="4" y="51"/>
                    </a:lnTo>
                    <a:lnTo>
                      <a:pt x="2" y="45"/>
                    </a:lnTo>
                    <a:lnTo>
                      <a:pt x="0" y="31"/>
                    </a:lnTo>
                    <a:lnTo>
                      <a:pt x="4" y="18"/>
                    </a:lnTo>
                    <a:lnTo>
                      <a:pt x="8" y="13"/>
                    </a:lnTo>
                    <a:lnTo>
                      <a:pt x="12" y="8"/>
                    </a:lnTo>
                    <a:lnTo>
                      <a:pt x="17" y="5"/>
                    </a:lnTo>
                    <a:lnTo>
                      <a:pt x="24" y="2"/>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6" name="Freeform 49">
                <a:extLst>
                  <a:ext uri="{FF2B5EF4-FFF2-40B4-BE49-F238E27FC236}">
                    <a16:creationId xmlns:a16="http://schemas.microsoft.com/office/drawing/2014/main" id="{E7732A13-877A-C54A-ACA6-FE699A203042}"/>
                  </a:ext>
                </a:extLst>
              </p:cNvPr>
              <p:cNvSpPr>
                <a:spLocks/>
              </p:cNvSpPr>
              <p:nvPr userDrawn="1"/>
            </p:nvSpPr>
            <p:spPr bwMode="auto">
              <a:xfrm>
                <a:off x="10149680" y="607328"/>
                <a:ext cx="5122" cy="8195"/>
              </a:xfrm>
              <a:custGeom>
                <a:avLst/>
                <a:gdLst>
                  <a:gd name="T0" fmla="*/ 4 w 11"/>
                  <a:gd name="T1" fmla="*/ 0 h 17"/>
                  <a:gd name="T2" fmla="*/ 5 w 11"/>
                  <a:gd name="T3" fmla="*/ 0 h 17"/>
                  <a:gd name="T4" fmla="*/ 5 w 11"/>
                  <a:gd name="T5" fmla="*/ 1 h 17"/>
                  <a:gd name="T6" fmla="*/ 7 w 11"/>
                  <a:gd name="T7" fmla="*/ 3 h 17"/>
                  <a:gd name="T8" fmla="*/ 7 w 11"/>
                  <a:gd name="T9" fmla="*/ 4 h 17"/>
                  <a:gd name="T10" fmla="*/ 7 w 11"/>
                  <a:gd name="T11" fmla="*/ 6 h 17"/>
                  <a:gd name="T12" fmla="*/ 8 w 11"/>
                  <a:gd name="T13" fmla="*/ 8 h 17"/>
                  <a:gd name="T14" fmla="*/ 9 w 11"/>
                  <a:gd name="T15" fmla="*/ 9 h 17"/>
                  <a:gd name="T16" fmla="*/ 11 w 11"/>
                  <a:gd name="T17" fmla="*/ 12 h 17"/>
                  <a:gd name="T18" fmla="*/ 11 w 11"/>
                  <a:gd name="T19" fmla="*/ 13 h 17"/>
                  <a:gd name="T20" fmla="*/ 9 w 11"/>
                  <a:gd name="T21" fmla="*/ 16 h 17"/>
                  <a:gd name="T22" fmla="*/ 9 w 11"/>
                  <a:gd name="T23" fmla="*/ 17 h 17"/>
                  <a:gd name="T24" fmla="*/ 8 w 11"/>
                  <a:gd name="T25" fmla="*/ 17 h 17"/>
                  <a:gd name="T26" fmla="*/ 7 w 11"/>
                  <a:gd name="T27" fmla="*/ 17 h 17"/>
                  <a:gd name="T28" fmla="*/ 7 w 11"/>
                  <a:gd name="T29" fmla="*/ 16 h 17"/>
                  <a:gd name="T30" fmla="*/ 5 w 11"/>
                  <a:gd name="T31" fmla="*/ 14 h 17"/>
                  <a:gd name="T32" fmla="*/ 5 w 11"/>
                  <a:gd name="T33" fmla="*/ 13 h 17"/>
                  <a:gd name="T34" fmla="*/ 4 w 11"/>
                  <a:gd name="T35" fmla="*/ 10 h 17"/>
                  <a:gd name="T36" fmla="*/ 1 w 11"/>
                  <a:gd name="T37" fmla="*/ 9 h 17"/>
                  <a:gd name="T38" fmla="*/ 0 w 11"/>
                  <a:gd name="T39" fmla="*/ 6 h 17"/>
                  <a:gd name="T40" fmla="*/ 0 w 11"/>
                  <a:gd name="T41" fmla="*/ 4 h 17"/>
                  <a:gd name="T42" fmla="*/ 1 w 11"/>
                  <a:gd name="T43" fmla="*/ 3 h 17"/>
                  <a:gd name="T44" fmla="*/ 3 w 11"/>
                  <a:gd name="T45" fmla="*/ 1 h 17"/>
                  <a:gd name="T46" fmla="*/ 4 w 11"/>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17">
                    <a:moveTo>
                      <a:pt x="4" y="0"/>
                    </a:moveTo>
                    <a:lnTo>
                      <a:pt x="5" y="0"/>
                    </a:lnTo>
                    <a:lnTo>
                      <a:pt x="5" y="1"/>
                    </a:lnTo>
                    <a:lnTo>
                      <a:pt x="7" y="3"/>
                    </a:lnTo>
                    <a:lnTo>
                      <a:pt x="7" y="4"/>
                    </a:lnTo>
                    <a:lnTo>
                      <a:pt x="7" y="6"/>
                    </a:lnTo>
                    <a:lnTo>
                      <a:pt x="8" y="8"/>
                    </a:lnTo>
                    <a:lnTo>
                      <a:pt x="9" y="9"/>
                    </a:lnTo>
                    <a:lnTo>
                      <a:pt x="11" y="12"/>
                    </a:lnTo>
                    <a:lnTo>
                      <a:pt x="11" y="13"/>
                    </a:lnTo>
                    <a:lnTo>
                      <a:pt x="9" y="16"/>
                    </a:lnTo>
                    <a:lnTo>
                      <a:pt x="9" y="17"/>
                    </a:lnTo>
                    <a:lnTo>
                      <a:pt x="8" y="17"/>
                    </a:lnTo>
                    <a:lnTo>
                      <a:pt x="7" y="17"/>
                    </a:lnTo>
                    <a:lnTo>
                      <a:pt x="7" y="16"/>
                    </a:lnTo>
                    <a:lnTo>
                      <a:pt x="5" y="14"/>
                    </a:lnTo>
                    <a:lnTo>
                      <a:pt x="5" y="13"/>
                    </a:lnTo>
                    <a:lnTo>
                      <a:pt x="4" y="10"/>
                    </a:lnTo>
                    <a:lnTo>
                      <a:pt x="1" y="9"/>
                    </a:lnTo>
                    <a:lnTo>
                      <a:pt x="0" y="6"/>
                    </a:lnTo>
                    <a:lnTo>
                      <a:pt x="0" y="4"/>
                    </a:lnTo>
                    <a:lnTo>
                      <a:pt x="1"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7" name="Freeform 50">
                <a:extLst>
                  <a:ext uri="{FF2B5EF4-FFF2-40B4-BE49-F238E27FC236}">
                    <a16:creationId xmlns:a16="http://schemas.microsoft.com/office/drawing/2014/main" id="{3AEC262C-112E-5643-B060-C7F26F5D963F}"/>
                  </a:ext>
                </a:extLst>
              </p:cNvPr>
              <p:cNvSpPr>
                <a:spLocks/>
              </p:cNvSpPr>
              <p:nvPr userDrawn="1"/>
            </p:nvSpPr>
            <p:spPr bwMode="auto">
              <a:xfrm>
                <a:off x="10151729" y="511028"/>
                <a:ext cx="23563" cy="38930"/>
              </a:xfrm>
              <a:custGeom>
                <a:avLst/>
                <a:gdLst>
                  <a:gd name="T0" fmla="*/ 9 w 46"/>
                  <a:gd name="T1" fmla="*/ 1 h 76"/>
                  <a:gd name="T2" fmla="*/ 14 w 46"/>
                  <a:gd name="T3" fmla="*/ 4 h 76"/>
                  <a:gd name="T4" fmla="*/ 18 w 46"/>
                  <a:gd name="T5" fmla="*/ 7 h 76"/>
                  <a:gd name="T6" fmla="*/ 24 w 46"/>
                  <a:gd name="T7" fmla="*/ 9 h 76"/>
                  <a:gd name="T8" fmla="*/ 29 w 46"/>
                  <a:gd name="T9" fmla="*/ 10 h 76"/>
                  <a:gd name="T10" fmla="*/ 34 w 46"/>
                  <a:gd name="T11" fmla="*/ 9 h 76"/>
                  <a:gd name="T12" fmla="*/ 38 w 46"/>
                  <a:gd name="T13" fmla="*/ 8 h 76"/>
                  <a:gd name="T14" fmla="*/ 42 w 46"/>
                  <a:gd name="T15" fmla="*/ 7 h 76"/>
                  <a:gd name="T16" fmla="*/ 44 w 46"/>
                  <a:gd name="T17" fmla="*/ 7 h 76"/>
                  <a:gd name="T18" fmla="*/ 46 w 46"/>
                  <a:gd name="T19" fmla="*/ 8 h 76"/>
                  <a:gd name="T20" fmla="*/ 46 w 46"/>
                  <a:gd name="T21" fmla="*/ 10 h 76"/>
                  <a:gd name="T22" fmla="*/ 43 w 46"/>
                  <a:gd name="T23" fmla="*/ 14 h 76"/>
                  <a:gd name="T24" fmla="*/ 39 w 46"/>
                  <a:gd name="T25" fmla="*/ 17 h 76"/>
                  <a:gd name="T26" fmla="*/ 34 w 46"/>
                  <a:gd name="T27" fmla="*/ 21 h 76"/>
                  <a:gd name="T28" fmla="*/ 31 w 46"/>
                  <a:gd name="T29" fmla="*/ 25 h 76"/>
                  <a:gd name="T30" fmla="*/ 30 w 46"/>
                  <a:gd name="T31" fmla="*/ 29 h 76"/>
                  <a:gd name="T32" fmla="*/ 31 w 46"/>
                  <a:gd name="T33" fmla="*/ 33 h 76"/>
                  <a:gd name="T34" fmla="*/ 33 w 46"/>
                  <a:gd name="T35" fmla="*/ 37 h 76"/>
                  <a:gd name="T36" fmla="*/ 30 w 46"/>
                  <a:gd name="T37" fmla="*/ 38 h 76"/>
                  <a:gd name="T38" fmla="*/ 27 w 46"/>
                  <a:gd name="T39" fmla="*/ 40 h 76"/>
                  <a:gd name="T40" fmla="*/ 26 w 46"/>
                  <a:gd name="T41" fmla="*/ 46 h 76"/>
                  <a:gd name="T42" fmla="*/ 29 w 46"/>
                  <a:gd name="T43" fmla="*/ 53 h 76"/>
                  <a:gd name="T44" fmla="*/ 33 w 46"/>
                  <a:gd name="T45" fmla="*/ 60 h 76"/>
                  <a:gd name="T46" fmla="*/ 38 w 46"/>
                  <a:gd name="T47" fmla="*/ 64 h 76"/>
                  <a:gd name="T48" fmla="*/ 42 w 46"/>
                  <a:gd name="T49" fmla="*/ 68 h 76"/>
                  <a:gd name="T50" fmla="*/ 46 w 46"/>
                  <a:gd name="T51" fmla="*/ 70 h 76"/>
                  <a:gd name="T52" fmla="*/ 46 w 46"/>
                  <a:gd name="T53" fmla="*/ 73 h 76"/>
                  <a:gd name="T54" fmla="*/ 44 w 46"/>
                  <a:gd name="T55" fmla="*/ 76 h 76"/>
                  <a:gd name="T56" fmla="*/ 42 w 46"/>
                  <a:gd name="T57" fmla="*/ 76 h 76"/>
                  <a:gd name="T58" fmla="*/ 39 w 46"/>
                  <a:gd name="T59" fmla="*/ 73 h 76"/>
                  <a:gd name="T60" fmla="*/ 38 w 46"/>
                  <a:gd name="T61" fmla="*/ 69 h 76"/>
                  <a:gd name="T62" fmla="*/ 35 w 46"/>
                  <a:gd name="T63" fmla="*/ 65 h 76"/>
                  <a:gd name="T64" fmla="*/ 31 w 46"/>
                  <a:gd name="T65" fmla="*/ 60 h 76"/>
                  <a:gd name="T66" fmla="*/ 29 w 46"/>
                  <a:gd name="T67" fmla="*/ 56 h 76"/>
                  <a:gd name="T68" fmla="*/ 25 w 46"/>
                  <a:gd name="T69" fmla="*/ 50 h 76"/>
                  <a:gd name="T70" fmla="*/ 24 w 46"/>
                  <a:gd name="T71" fmla="*/ 43 h 76"/>
                  <a:gd name="T72" fmla="*/ 22 w 46"/>
                  <a:gd name="T73" fmla="*/ 37 h 76"/>
                  <a:gd name="T74" fmla="*/ 21 w 46"/>
                  <a:gd name="T75" fmla="*/ 27 h 76"/>
                  <a:gd name="T76" fmla="*/ 20 w 46"/>
                  <a:gd name="T77" fmla="*/ 18 h 76"/>
                  <a:gd name="T78" fmla="*/ 16 w 46"/>
                  <a:gd name="T79" fmla="*/ 12 h 76"/>
                  <a:gd name="T80" fmla="*/ 10 w 46"/>
                  <a:gd name="T81" fmla="*/ 8 h 76"/>
                  <a:gd name="T82" fmla="*/ 5 w 46"/>
                  <a:gd name="T83" fmla="*/ 7 h 76"/>
                  <a:gd name="T84" fmla="*/ 1 w 46"/>
                  <a:gd name="T85" fmla="*/ 7 h 76"/>
                  <a:gd name="T86" fmla="*/ 0 w 46"/>
                  <a:gd name="T87" fmla="*/ 5 h 76"/>
                  <a:gd name="T88" fmla="*/ 3 w 46"/>
                  <a:gd name="T89" fmla="*/ 3 h 76"/>
                  <a:gd name="T90" fmla="*/ 7 w 46"/>
                  <a:gd name="T9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 h="76">
                    <a:moveTo>
                      <a:pt x="7" y="0"/>
                    </a:moveTo>
                    <a:lnTo>
                      <a:pt x="9" y="1"/>
                    </a:lnTo>
                    <a:lnTo>
                      <a:pt x="12" y="1"/>
                    </a:lnTo>
                    <a:lnTo>
                      <a:pt x="14" y="4"/>
                    </a:lnTo>
                    <a:lnTo>
                      <a:pt x="16" y="5"/>
                    </a:lnTo>
                    <a:lnTo>
                      <a:pt x="18" y="7"/>
                    </a:lnTo>
                    <a:lnTo>
                      <a:pt x="21" y="8"/>
                    </a:lnTo>
                    <a:lnTo>
                      <a:pt x="24" y="9"/>
                    </a:lnTo>
                    <a:lnTo>
                      <a:pt x="26" y="9"/>
                    </a:lnTo>
                    <a:lnTo>
                      <a:pt x="29" y="10"/>
                    </a:lnTo>
                    <a:lnTo>
                      <a:pt x="31" y="10"/>
                    </a:lnTo>
                    <a:lnTo>
                      <a:pt x="34" y="9"/>
                    </a:lnTo>
                    <a:lnTo>
                      <a:pt x="35" y="9"/>
                    </a:lnTo>
                    <a:lnTo>
                      <a:pt x="38" y="8"/>
                    </a:lnTo>
                    <a:lnTo>
                      <a:pt x="40" y="8"/>
                    </a:lnTo>
                    <a:lnTo>
                      <a:pt x="42" y="7"/>
                    </a:lnTo>
                    <a:lnTo>
                      <a:pt x="43" y="7"/>
                    </a:lnTo>
                    <a:lnTo>
                      <a:pt x="44" y="7"/>
                    </a:lnTo>
                    <a:lnTo>
                      <a:pt x="46" y="7"/>
                    </a:lnTo>
                    <a:lnTo>
                      <a:pt x="46" y="8"/>
                    </a:lnTo>
                    <a:lnTo>
                      <a:pt x="46" y="9"/>
                    </a:lnTo>
                    <a:lnTo>
                      <a:pt x="46" y="10"/>
                    </a:lnTo>
                    <a:lnTo>
                      <a:pt x="44" y="13"/>
                    </a:lnTo>
                    <a:lnTo>
                      <a:pt x="43" y="14"/>
                    </a:lnTo>
                    <a:lnTo>
                      <a:pt x="42" y="16"/>
                    </a:lnTo>
                    <a:lnTo>
                      <a:pt x="39" y="17"/>
                    </a:lnTo>
                    <a:lnTo>
                      <a:pt x="37" y="20"/>
                    </a:lnTo>
                    <a:lnTo>
                      <a:pt x="34" y="21"/>
                    </a:lnTo>
                    <a:lnTo>
                      <a:pt x="33" y="22"/>
                    </a:lnTo>
                    <a:lnTo>
                      <a:pt x="31" y="25"/>
                    </a:lnTo>
                    <a:lnTo>
                      <a:pt x="30" y="26"/>
                    </a:lnTo>
                    <a:lnTo>
                      <a:pt x="30" y="29"/>
                    </a:lnTo>
                    <a:lnTo>
                      <a:pt x="30" y="31"/>
                    </a:lnTo>
                    <a:lnTo>
                      <a:pt x="31" y="33"/>
                    </a:lnTo>
                    <a:lnTo>
                      <a:pt x="33" y="34"/>
                    </a:lnTo>
                    <a:lnTo>
                      <a:pt x="33" y="37"/>
                    </a:lnTo>
                    <a:lnTo>
                      <a:pt x="31" y="38"/>
                    </a:lnTo>
                    <a:lnTo>
                      <a:pt x="30" y="38"/>
                    </a:lnTo>
                    <a:lnTo>
                      <a:pt x="29" y="39"/>
                    </a:lnTo>
                    <a:lnTo>
                      <a:pt x="27" y="40"/>
                    </a:lnTo>
                    <a:lnTo>
                      <a:pt x="26" y="43"/>
                    </a:lnTo>
                    <a:lnTo>
                      <a:pt x="26" y="46"/>
                    </a:lnTo>
                    <a:lnTo>
                      <a:pt x="27" y="50"/>
                    </a:lnTo>
                    <a:lnTo>
                      <a:pt x="29" y="53"/>
                    </a:lnTo>
                    <a:lnTo>
                      <a:pt x="30" y="56"/>
                    </a:lnTo>
                    <a:lnTo>
                      <a:pt x="33" y="60"/>
                    </a:lnTo>
                    <a:lnTo>
                      <a:pt x="35" y="63"/>
                    </a:lnTo>
                    <a:lnTo>
                      <a:pt x="38" y="64"/>
                    </a:lnTo>
                    <a:lnTo>
                      <a:pt x="40" y="67"/>
                    </a:lnTo>
                    <a:lnTo>
                      <a:pt x="42" y="68"/>
                    </a:lnTo>
                    <a:lnTo>
                      <a:pt x="44" y="69"/>
                    </a:lnTo>
                    <a:lnTo>
                      <a:pt x="46" y="70"/>
                    </a:lnTo>
                    <a:lnTo>
                      <a:pt x="46" y="72"/>
                    </a:lnTo>
                    <a:lnTo>
                      <a:pt x="46" y="73"/>
                    </a:lnTo>
                    <a:lnTo>
                      <a:pt x="46" y="74"/>
                    </a:lnTo>
                    <a:lnTo>
                      <a:pt x="44" y="76"/>
                    </a:lnTo>
                    <a:lnTo>
                      <a:pt x="43" y="76"/>
                    </a:lnTo>
                    <a:lnTo>
                      <a:pt x="42" y="76"/>
                    </a:lnTo>
                    <a:lnTo>
                      <a:pt x="40" y="74"/>
                    </a:lnTo>
                    <a:lnTo>
                      <a:pt x="39" y="73"/>
                    </a:lnTo>
                    <a:lnTo>
                      <a:pt x="39" y="72"/>
                    </a:lnTo>
                    <a:lnTo>
                      <a:pt x="38" y="69"/>
                    </a:lnTo>
                    <a:lnTo>
                      <a:pt x="37" y="67"/>
                    </a:lnTo>
                    <a:lnTo>
                      <a:pt x="35" y="65"/>
                    </a:lnTo>
                    <a:lnTo>
                      <a:pt x="34" y="63"/>
                    </a:lnTo>
                    <a:lnTo>
                      <a:pt x="31" y="60"/>
                    </a:lnTo>
                    <a:lnTo>
                      <a:pt x="30" y="57"/>
                    </a:lnTo>
                    <a:lnTo>
                      <a:pt x="29" y="56"/>
                    </a:lnTo>
                    <a:lnTo>
                      <a:pt x="26" y="52"/>
                    </a:lnTo>
                    <a:lnTo>
                      <a:pt x="25" y="50"/>
                    </a:lnTo>
                    <a:lnTo>
                      <a:pt x="24" y="47"/>
                    </a:lnTo>
                    <a:lnTo>
                      <a:pt x="24" y="43"/>
                    </a:lnTo>
                    <a:lnTo>
                      <a:pt x="22" y="39"/>
                    </a:lnTo>
                    <a:lnTo>
                      <a:pt x="22" y="37"/>
                    </a:lnTo>
                    <a:lnTo>
                      <a:pt x="22" y="31"/>
                    </a:lnTo>
                    <a:lnTo>
                      <a:pt x="21" y="27"/>
                    </a:lnTo>
                    <a:lnTo>
                      <a:pt x="20" y="22"/>
                    </a:lnTo>
                    <a:lnTo>
                      <a:pt x="20" y="18"/>
                    </a:lnTo>
                    <a:lnTo>
                      <a:pt x="18" y="16"/>
                    </a:lnTo>
                    <a:lnTo>
                      <a:pt x="16" y="12"/>
                    </a:lnTo>
                    <a:lnTo>
                      <a:pt x="13" y="10"/>
                    </a:lnTo>
                    <a:lnTo>
                      <a:pt x="10" y="8"/>
                    </a:lnTo>
                    <a:lnTo>
                      <a:pt x="7" y="7"/>
                    </a:lnTo>
                    <a:lnTo>
                      <a:pt x="5" y="7"/>
                    </a:lnTo>
                    <a:lnTo>
                      <a:pt x="3" y="7"/>
                    </a:lnTo>
                    <a:lnTo>
                      <a:pt x="1" y="7"/>
                    </a:lnTo>
                    <a:lnTo>
                      <a:pt x="0" y="7"/>
                    </a:lnTo>
                    <a:lnTo>
                      <a:pt x="0" y="5"/>
                    </a:lnTo>
                    <a:lnTo>
                      <a:pt x="1" y="3"/>
                    </a:lnTo>
                    <a:lnTo>
                      <a:pt x="3" y="3"/>
                    </a:lnTo>
                    <a:lnTo>
                      <a:pt x="4"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8" name="Freeform 51">
                <a:extLst>
                  <a:ext uri="{FF2B5EF4-FFF2-40B4-BE49-F238E27FC236}">
                    <a16:creationId xmlns:a16="http://schemas.microsoft.com/office/drawing/2014/main" id="{F2F8D765-E1C2-6144-A24D-AA62767C28B8}"/>
                  </a:ext>
                </a:extLst>
              </p:cNvPr>
              <p:cNvSpPr>
                <a:spLocks/>
              </p:cNvSpPr>
              <p:nvPr userDrawn="1"/>
            </p:nvSpPr>
            <p:spPr bwMode="auto">
              <a:xfrm>
                <a:off x="10152755" y="616549"/>
                <a:ext cx="28685" cy="24587"/>
              </a:xfrm>
              <a:custGeom>
                <a:avLst/>
                <a:gdLst>
                  <a:gd name="T0" fmla="*/ 2 w 54"/>
                  <a:gd name="T1" fmla="*/ 0 h 49"/>
                  <a:gd name="T2" fmla="*/ 4 w 54"/>
                  <a:gd name="T3" fmla="*/ 0 h 49"/>
                  <a:gd name="T4" fmla="*/ 5 w 54"/>
                  <a:gd name="T5" fmla="*/ 2 h 49"/>
                  <a:gd name="T6" fmla="*/ 6 w 54"/>
                  <a:gd name="T7" fmla="*/ 2 h 49"/>
                  <a:gd name="T8" fmla="*/ 7 w 54"/>
                  <a:gd name="T9" fmla="*/ 4 h 49"/>
                  <a:gd name="T10" fmla="*/ 7 w 54"/>
                  <a:gd name="T11" fmla="*/ 7 h 49"/>
                  <a:gd name="T12" fmla="*/ 9 w 54"/>
                  <a:gd name="T13" fmla="*/ 9 h 49"/>
                  <a:gd name="T14" fmla="*/ 11 w 54"/>
                  <a:gd name="T15" fmla="*/ 13 h 49"/>
                  <a:gd name="T16" fmla="*/ 14 w 54"/>
                  <a:gd name="T17" fmla="*/ 17 h 49"/>
                  <a:gd name="T18" fmla="*/ 17 w 54"/>
                  <a:gd name="T19" fmla="*/ 21 h 49"/>
                  <a:gd name="T20" fmla="*/ 19 w 54"/>
                  <a:gd name="T21" fmla="*/ 26 h 49"/>
                  <a:gd name="T22" fmla="*/ 22 w 54"/>
                  <a:gd name="T23" fmla="*/ 29 h 49"/>
                  <a:gd name="T24" fmla="*/ 26 w 54"/>
                  <a:gd name="T25" fmla="*/ 33 h 49"/>
                  <a:gd name="T26" fmla="*/ 30 w 54"/>
                  <a:gd name="T27" fmla="*/ 35 h 49"/>
                  <a:gd name="T28" fmla="*/ 34 w 54"/>
                  <a:gd name="T29" fmla="*/ 38 h 49"/>
                  <a:gd name="T30" fmla="*/ 39 w 54"/>
                  <a:gd name="T31" fmla="*/ 39 h 49"/>
                  <a:gd name="T32" fmla="*/ 41 w 54"/>
                  <a:gd name="T33" fmla="*/ 41 h 49"/>
                  <a:gd name="T34" fmla="*/ 45 w 54"/>
                  <a:gd name="T35" fmla="*/ 42 h 49"/>
                  <a:gd name="T36" fmla="*/ 48 w 54"/>
                  <a:gd name="T37" fmla="*/ 42 h 49"/>
                  <a:gd name="T38" fmla="*/ 51 w 54"/>
                  <a:gd name="T39" fmla="*/ 43 h 49"/>
                  <a:gd name="T40" fmla="*/ 53 w 54"/>
                  <a:gd name="T41" fmla="*/ 46 h 49"/>
                  <a:gd name="T42" fmla="*/ 54 w 54"/>
                  <a:gd name="T43" fmla="*/ 46 h 49"/>
                  <a:gd name="T44" fmla="*/ 54 w 54"/>
                  <a:gd name="T45" fmla="*/ 47 h 49"/>
                  <a:gd name="T46" fmla="*/ 54 w 54"/>
                  <a:gd name="T47" fmla="*/ 49 h 49"/>
                  <a:gd name="T48" fmla="*/ 53 w 54"/>
                  <a:gd name="T49" fmla="*/ 49 h 49"/>
                  <a:gd name="T50" fmla="*/ 52 w 54"/>
                  <a:gd name="T51" fmla="*/ 49 h 49"/>
                  <a:gd name="T52" fmla="*/ 51 w 54"/>
                  <a:gd name="T53" fmla="*/ 49 h 49"/>
                  <a:gd name="T54" fmla="*/ 48 w 54"/>
                  <a:gd name="T55" fmla="*/ 47 h 49"/>
                  <a:gd name="T56" fmla="*/ 47 w 54"/>
                  <a:gd name="T57" fmla="*/ 46 h 49"/>
                  <a:gd name="T58" fmla="*/ 44 w 54"/>
                  <a:gd name="T59" fmla="*/ 45 h 49"/>
                  <a:gd name="T60" fmla="*/ 41 w 54"/>
                  <a:gd name="T61" fmla="*/ 43 h 49"/>
                  <a:gd name="T62" fmla="*/ 39 w 54"/>
                  <a:gd name="T63" fmla="*/ 42 h 49"/>
                  <a:gd name="T64" fmla="*/ 36 w 54"/>
                  <a:gd name="T65" fmla="*/ 42 h 49"/>
                  <a:gd name="T66" fmla="*/ 32 w 54"/>
                  <a:gd name="T67" fmla="*/ 41 h 49"/>
                  <a:gd name="T68" fmla="*/ 28 w 54"/>
                  <a:gd name="T69" fmla="*/ 39 h 49"/>
                  <a:gd name="T70" fmla="*/ 23 w 54"/>
                  <a:gd name="T71" fmla="*/ 37 h 49"/>
                  <a:gd name="T72" fmla="*/ 19 w 54"/>
                  <a:gd name="T73" fmla="*/ 34 h 49"/>
                  <a:gd name="T74" fmla="*/ 15 w 54"/>
                  <a:gd name="T75" fmla="*/ 30 h 49"/>
                  <a:gd name="T76" fmla="*/ 11 w 54"/>
                  <a:gd name="T77" fmla="*/ 28 h 49"/>
                  <a:gd name="T78" fmla="*/ 9 w 54"/>
                  <a:gd name="T79" fmla="*/ 24 h 49"/>
                  <a:gd name="T80" fmla="*/ 6 w 54"/>
                  <a:gd name="T81" fmla="*/ 18 h 49"/>
                  <a:gd name="T82" fmla="*/ 4 w 54"/>
                  <a:gd name="T83" fmla="*/ 15 h 49"/>
                  <a:gd name="T84" fmla="*/ 4 w 54"/>
                  <a:gd name="T85" fmla="*/ 11 h 49"/>
                  <a:gd name="T86" fmla="*/ 1 w 54"/>
                  <a:gd name="T87" fmla="*/ 7 h 49"/>
                  <a:gd name="T88" fmla="*/ 1 w 54"/>
                  <a:gd name="T89" fmla="*/ 5 h 49"/>
                  <a:gd name="T90" fmla="*/ 0 w 54"/>
                  <a:gd name="T91" fmla="*/ 4 h 49"/>
                  <a:gd name="T92" fmla="*/ 0 w 54"/>
                  <a:gd name="T93" fmla="*/ 4 h 49"/>
                  <a:gd name="T94" fmla="*/ 0 w 54"/>
                  <a:gd name="T95" fmla="*/ 3 h 49"/>
                  <a:gd name="T96" fmla="*/ 1 w 54"/>
                  <a:gd name="T97" fmla="*/ 2 h 49"/>
                  <a:gd name="T98" fmla="*/ 2 w 54"/>
                  <a:gd name="T9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 h="49">
                    <a:moveTo>
                      <a:pt x="2" y="0"/>
                    </a:moveTo>
                    <a:lnTo>
                      <a:pt x="4" y="0"/>
                    </a:lnTo>
                    <a:lnTo>
                      <a:pt x="5" y="2"/>
                    </a:lnTo>
                    <a:lnTo>
                      <a:pt x="6" y="2"/>
                    </a:lnTo>
                    <a:lnTo>
                      <a:pt x="7" y="4"/>
                    </a:lnTo>
                    <a:lnTo>
                      <a:pt x="7" y="7"/>
                    </a:lnTo>
                    <a:lnTo>
                      <a:pt x="9" y="9"/>
                    </a:lnTo>
                    <a:lnTo>
                      <a:pt x="11" y="13"/>
                    </a:lnTo>
                    <a:lnTo>
                      <a:pt x="14" y="17"/>
                    </a:lnTo>
                    <a:lnTo>
                      <a:pt x="17" y="21"/>
                    </a:lnTo>
                    <a:lnTo>
                      <a:pt x="19" y="26"/>
                    </a:lnTo>
                    <a:lnTo>
                      <a:pt x="22" y="29"/>
                    </a:lnTo>
                    <a:lnTo>
                      <a:pt x="26" y="33"/>
                    </a:lnTo>
                    <a:lnTo>
                      <a:pt x="30" y="35"/>
                    </a:lnTo>
                    <a:lnTo>
                      <a:pt x="34" y="38"/>
                    </a:lnTo>
                    <a:lnTo>
                      <a:pt x="39" y="39"/>
                    </a:lnTo>
                    <a:lnTo>
                      <a:pt x="41" y="41"/>
                    </a:lnTo>
                    <a:lnTo>
                      <a:pt x="45" y="42"/>
                    </a:lnTo>
                    <a:lnTo>
                      <a:pt x="48" y="42"/>
                    </a:lnTo>
                    <a:lnTo>
                      <a:pt x="51" y="43"/>
                    </a:lnTo>
                    <a:lnTo>
                      <a:pt x="53" y="46"/>
                    </a:lnTo>
                    <a:lnTo>
                      <a:pt x="54" y="46"/>
                    </a:lnTo>
                    <a:lnTo>
                      <a:pt x="54" y="47"/>
                    </a:lnTo>
                    <a:lnTo>
                      <a:pt x="54" y="49"/>
                    </a:lnTo>
                    <a:lnTo>
                      <a:pt x="53" y="49"/>
                    </a:lnTo>
                    <a:lnTo>
                      <a:pt x="52" y="49"/>
                    </a:lnTo>
                    <a:lnTo>
                      <a:pt x="51" y="49"/>
                    </a:lnTo>
                    <a:lnTo>
                      <a:pt x="48" y="47"/>
                    </a:lnTo>
                    <a:lnTo>
                      <a:pt x="47" y="46"/>
                    </a:lnTo>
                    <a:lnTo>
                      <a:pt x="44" y="45"/>
                    </a:lnTo>
                    <a:lnTo>
                      <a:pt x="41" y="43"/>
                    </a:lnTo>
                    <a:lnTo>
                      <a:pt x="39" y="42"/>
                    </a:lnTo>
                    <a:lnTo>
                      <a:pt x="36" y="42"/>
                    </a:lnTo>
                    <a:lnTo>
                      <a:pt x="32" y="41"/>
                    </a:lnTo>
                    <a:lnTo>
                      <a:pt x="28" y="39"/>
                    </a:lnTo>
                    <a:lnTo>
                      <a:pt x="23" y="37"/>
                    </a:lnTo>
                    <a:lnTo>
                      <a:pt x="19" y="34"/>
                    </a:lnTo>
                    <a:lnTo>
                      <a:pt x="15" y="30"/>
                    </a:lnTo>
                    <a:lnTo>
                      <a:pt x="11" y="28"/>
                    </a:lnTo>
                    <a:lnTo>
                      <a:pt x="9" y="24"/>
                    </a:lnTo>
                    <a:lnTo>
                      <a:pt x="6" y="18"/>
                    </a:lnTo>
                    <a:lnTo>
                      <a:pt x="4" y="15"/>
                    </a:lnTo>
                    <a:lnTo>
                      <a:pt x="4" y="11"/>
                    </a:lnTo>
                    <a:lnTo>
                      <a:pt x="1" y="7"/>
                    </a:lnTo>
                    <a:lnTo>
                      <a:pt x="1" y="5"/>
                    </a:lnTo>
                    <a:lnTo>
                      <a:pt x="0" y="4"/>
                    </a:lnTo>
                    <a:lnTo>
                      <a:pt x="0" y="4"/>
                    </a:lnTo>
                    <a:lnTo>
                      <a:pt x="0" y="3"/>
                    </a:lnTo>
                    <a:lnTo>
                      <a:pt x="1"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9" name="Freeform 52">
                <a:extLst>
                  <a:ext uri="{FF2B5EF4-FFF2-40B4-BE49-F238E27FC236}">
                    <a16:creationId xmlns:a16="http://schemas.microsoft.com/office/drawing/2014/main" id="{D339EF85-E449-EE41-848C-436258452543}"/>
                  </a:ext>
                </a:extLst>
              </p:cNvPr>
              <p:cNvSpPr>
                <a:spLocks/>
              </p:cNvSpPr>
              <p:nvPr userDrawn="1"/>
            </p:nvSpPr>
            <p:spPr bwMode="auto">
              <a:xfrm>
                <a:off x="10172220" y="626793"/>
                <a:ext cx="4098" cy="3074"/>
              </a:xfrm>
              <a:custGeom>
                <a:avLst/>
                <a:gdLst>
                  <a:gd name="T0" fmla="*/ 5 w 8"/>
                  <a:gd name="T1" fmla="*/ 0 h 5"/>
                  <a:gd name="T2" fmla="*/ 7 w 8"/>
                  <a:gd name="T3" fmla="*/ 0 h 5"/>
                  <a:gd name="T4" fmla="*/ 8 w 8"/>
                  <a:gd name="T5" fmla="*/ 1 h 5"/>
                  <a:gd name="T6" fmla="*/ 7 w 8"/>
                  <a:gd name="T7" fmla="*/ 4 h 5"/>
                  <a:gd name="T8" fmla="*/ 7 w 8"/>
                  <a:gd name="T9" fmla="*/ 4 h 5"/>
                  <a:gd name="T10" fmla="*/ 5 w 8"/>
                  <a:gd name="T11" fmla="*/ 5 h 5"/>
                  <a:gd name="T12" fmla="*/ 4 w 8"/>
                  <a:gd name="T13" fmla="*/ 5 h 5"/>
                  <a:gd name="T14" fmla="*/ 4 w 8"/>
                  <a:gd name="T15" fmla="*/ 4 h 5"/>
                  <a:gd name="T16" fmla="*/ 3 w 8"/>
                  <a:gd name="T17" fmla="*/ 2 h 5"/>
                  <a:gd name="T18" fmla="*/ 1 w 8"/>
                  <a:gd name="T19" fmla="*/ 1 h 5"/>
                  <a:gd name="T20" fmla="*/ 0 w 8"/>
                  <a:gd name="T21" fmla="*/ 0 h 5"/>
                  <a:gd name="T22" fmla="*/ 3 w 8"/>
                  <a:gd name="T23" fmla="*/ 0 h 5"/>
                  <a:gd name="T24" fmla="*/ 4 w 8"/>
                  <a:gd name="T25" fmla="*/ 0 h 5"/>
                  <a:gd name="T26" fmla="*/ 5 w 8"/>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5">
                    <a:moveTo>
                      <a:pt x="5" y="0"/>
                    </a:moveTo>
                    <a:lnTo>
                      <a:pt x="7" y="0"/>
                    </a:lnTo>
                    <a:lnTo>
                      <a:pt x="8" y="1"/>
                    </a:lnTo>
                    <a:lnTo>
                      <a:pt x="7" y="4"/>
                    </a:lnTo>
                    <a:lnTo>
                      <a:pt x="7" y="4"/>
                    </a:lnTo>
                    <a:lnTo>
                      <a:pt x="5" y="5"/>
                    </a:lnTo>
                    <a:lnTo>
                      <a:pt x="4" y="5"/>
                    </a:lnTo>
                    <a:lnTo>
                      <a:pt x="4" y="4"/>
                    </a:lnTo>
                    <a:lnTo>
                      <a:pt x="3" y="2"/>
                    </a:lnTo>
                    <a:lnTo>
                      <a:pt x="1" y="1"/>
                    </a:lnTo>
                    <a:lnTo>
                      <a:pt x="0" y="0"/>
                    </a:lnTo>
                    <a:lnTo>
                      <a:pt x="3" y="0"/>
                    </a:lnTo>
                    <a:lnTo>
                      <a:pt x="4"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0" name="Freeform 53">
                <a:extLst>
                  <a:ext uri="{FF2B5EF4-FFF2-40B4-BE49-F238E27FC236}">
                    <a16:creationId xmlns:a16="http://schemas.microsoft.com/office/drawing/2014/main" id="{072DD58D-3790-A145-8545-09C84EDE6F47}"/>
                  </a:ext>
                </a:extLst>
              </p:cNvPr>
              <p:cNvSpPr>
                <a:spLocks/>
              </p:cNvSpPr>
              <p:nvPr userDrawn="1"/>
            </p:nvSpPr>
            <p:spPr bwMode="auto">
              <a:xfrm>
                <a:off x="10156853" y="586839"/>
                <a:ext cx="5122" cy="4098"/>
              </a:xfrm>
              <a:custGeom>
                <a:avLst/>
                <a:gdLst>
                  <a:gd name="T0" fmla="*/ 7 w 10"/>
                  <a:gd name="T1" fmla="*/ 0 h 6"/>
                  <a:gd name="T2" fmla="*/ 8 w 10"/>
                  <a:gd name="T3" fmla="*/ 0 h 6"/>
                  <a:gd name="T4" fmla="*/ 10 w 10"/>
                  <a:gd name="T5" fmla="*/ 1 h 6"/>
                  <a:gd name="T6" fmla="*/ 8 w 10"/>
                  <a:gd name="T7" fmla="*/ 2 h 6"/>
                  <a:gd name="T8" fmla="*/ 7 w 10"/>
                  <a:gd name="T9" fmla="*/ 4 h 6"/>
                  <a:gd name="T10" fmla="*/ 6 w 10"/>
                  <a:gd name="T11" fmla="*/ 4 h 6"/>
                  <a:gd name="T12" fmla="*/ 4 w 10"/>
                  <a:gd name="T13" fmla="*/ 5 h 6"/>
                  <a:gd name="T14" fmla="*/ 4 w 10"/>
                  <a:gd name="T15" fmla="*/ 6 h 6"/>
                  <a:gd name="T16" fmla="*/ 3 w 10"/>
                  <a:gd name="T17" fmla="*/ 6 h 6"/>
                  <a:gd name="T18" fmla="*/ 2 w 10"/>
                  <a:gd name="T19" fmla="*/ 5 h 6"/>
                  <a:gd name="T20" fmla="*/ 0 w 10"/>
                  <a:gd name="T21" fmla="*/ 4 h 6"/>
                  <a:gd name="T22" fmla="*/ 2 w 10"/>
                  <a:gd name="T23" fmla="*/ 2 h 6"/>
                  <a:gd name="T24" fmla="*/ 2 w 10"/>
                  <a:gd name="T25" fmla="*/ 2 h 6"/>
                  <a:gd name="T26" fmla="*/ 3 w 10"/>
                  <a:gd name="T27" fmla="*/ 1 h 6"/>
                  <a:gd name="T28" fmla="*/ 4 w 10"/>
                  <a:gd name="T29" fmla="*/ 1 h 6"/>
                  <a:gd name="T30" fmla="*/ 6 w 10"/>
                  <a:gd name="T31" fmla="*/ 0 h 6"/>
                  <a:gd name="T32" fmla="*/ 7 w 10"/>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6">
                    <a:moveTo>
                      <a:pt x="7" y="0"/>
                    </a:moveTo>
                    <a:lnTo>
                      <a:pt x="8" y="0"/>
                    </a:lnTo>
                    <a:lnTo>
                      <a:pt x="10" y="1"/>
                    </a:lnTo>
                    <a:lnTo>
                      <a:pt x="8" y="2"/>
                    </a:lnTo>
                    <a:lnTo>
                      <a:pt x="7" y="4"/>
                    </a:lnTo>
                    <a:lnTo>
                      <a:pt x="6" y="4"/>
                    </a:lnTo>
                    <a:lnTo>
                      <a:pt x="4" y="5"/>
                    </a:lnTo>
                    <a:lnTo>
                      <a:pt x="4" y="6"/>
                    </a:lnTo>
                    <a:lnTo>
                      <a:pt x="3" y="6"/>
                    </a:lnTo>
                    <a:lnTo>
                      <a:pt x="2" y="5"/>
                    </a:lnTo>
                    <a:lnTo>
                      <a:pt x="0" y="4"/>
                    </a:lnTo>
                    <a:lnTo>
                      <a:pt x="2" y="2"/>
                    </a:lnTo>
                    <a:lnTo>
                      <a:pt x="2" y="2"/>
                    </a:lnTo>
                    <a:lnTo>
                      <a:pt x="3" y="1"/>
                    </a:lnTo>
                    <a:lnTo>
                      <a:pt x="4" y="1"/>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1" name="Freeform 54">
                <a:extLst>
                  <a:ext uri="{FF2B5EF4-FFF2-40B4-BE49-F238E27FC236}">
                    <a16:creationId xmlns:a16="http://schemas.microsoft.com/office/drawing/2014/main" id="{C9946BD5-DF04-FF4F-8706-ADCDC8D7B577}"/>
                  </a:ext>
                </a:extLst>
              </p:cNvPr>
              <p:cNvSpPr>
                <a:spLocks/>
              </p:cNvSpPr>
              <p:nvPr userDrawn="1"/>
            </p:nvSpPr>
            <p:spPr bwMode="auto">
              <a:xfrm>
                <a:off x="10182464" y="540738"/>
                <a:ext cx="5122" cy="4098"/>
              </a:xfrm>
              <a:custGeom>
                <a:avLst/>
                <a:gdLst>
                  <a:gd name="T0" fmla="*/ 5 w 9"/>
                  <a:gd name="T1" fmla="*/ 0 h 6"/>
                  <a:gd name="T2" fmla="*/ 7 w 9"/>
                  <a:gd name="T3" fmla="*/ 0 h 6"/>
                  <a:gd name="T4" fmla="*/ 8 w 9"/>
                  <a:gd name="T5" fmla="*/ 1 h 6"/>
                  <a:gd name="T6" fmla="*/ 9 w 9"/>
                  <a:gd name="T7" fmla="*/ 2 h 6"/>
                  <a:gd name="T8" fmla="*/ 9 w 9"/>
                  <a:gd name="T9" fmla="*/ 5 h 6"/>
                  <a:gd name="T10" fmla="*/ 8 w 9"/>
                  <a:gd name="T11" fmla="*/ 6 h 6"/>
                  <a:gd name="T12" fmla="*/ 5 w 9"/>
                  <a:gd name="T13" fmla="*/ 6 h 6"/>
                  <a:gd name="T14" fmla="*/ 3 w 9"/>
                  <a:gd name="T15" fmla="*/ 6 h 6"/>
                  <a:gd name="T16" fmla="*/ 1 w 9"/>
                  <a:gd name="T17" fmla="*/ 5 h 6"/>
                  <a:gd name="T18" fmla="*/ 0 w 9"/>
                  <a:gd name="T19" fmla="*/ 4 h 6"/>
                  <a:gd name="T20" fmla="*/ 0 w 9"/>
                  <a:gd name="T21" fmla="*/ 1 h 6"/>
                  <a:gd name="T22" fmla="*/ 1 w 9"/>
                  <a:gd name="T23" fmla="*/ 1 h 6"/>
                  <a:gd name="T24" fmla="*/ 3 w 9"/>
                  <a:gd name="T25" fmla="*/ 0 h 6"/>
                  <a:gd name="T26" fmla="*/ 4 w 9"/>
                  <a:gd name="T27" fmla="*/ 0 h 6"/>
                  <a:gd name="T28" fmla="*/ 5 w 9"/>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6">
                    <a:moveTo>
                      <a:pt x="5" y="0"/>
                    </a:moveTo>
                    <a:lnTo>
                      <a:pt x="7" y="0"/>
                    </a:lnTo>
                    <a:lnTo>
                      <a:pt x="8" y="1"/>
                    </a:lnTo>
                    <a:lnTo>
                      <a:pt x="9" y="2"/>
                    </a:lnTo>
                    <a:lnTo>
                      <a:pt x="9" y="5"/>
                    </a:lnTo>
                    <a:lnTo>
                      <a:pt x="8" y="6"/>
                    </a:lnTo>
                    <a:lnTo>
                      <a:pt x="5" y="6"/>
                    </a:lnTo>
                    <a:lnTo>
                      <a:pt x="3" y="6"/>
                    </a:lnTo>
                    <a:lnTo>
                      <a:pt x="1" y="5"/>
                    </a:lnTo>
                    <a:lnTo>
                      <a:pt x="0" y="4"/>
                    </a:lnTo>
                    <a:lnTo>
                      <a:pt x="0" y="1"/>
                    </a:lnTo>
                    <a:lnTo>
                      <a:pt x="1" y="1"/>
                    </a:lnTo>
                    <a:lnTo>
                      <a:pt x="3" y="0"/>
                    </a:lnTo>
                    <a:lnTo>
                      <a:pt x="4"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2" name="Freeform 55">
                <a:extLst>
                  <a:ext uri="{FF2B5EF4-FFF2-40B4-BE49-F238E27FC236}">
                    <a16:creationId xmlns:a16="http://schemas.microsoft.com/office/drawing/2014/main" id="{BF6F64A9-2DB8-8940-B557-7E3002A0B731}"/>
                  </a:ext>
                </a:extLst>
              </p:cNvPr>
              <p:cNvSpPr>
                <a:spLocks/>
              </p:cNvSpPr>
              <p:nvPr userDrawn="1"/>
            </p:nvSpPr>
            <p:spPr bwMode="auto">
              <a:xfrm>
                <a:off x="10284911" y="391164"/>
                <a:ext cx="25612" cy="24587"/>
              </a:xfrm>
              <a:custGeom>
                <a:avLst/>
                <a:gdLst>
                  <a:gd name="T0" fmla="*/ 5 w 49"/>
                  <a:gd name="T1" fmla="*/ 0 h 48"/>
                  <a:gd name="T2" fmla="*/ 7 w 49"/>
                  <a:gd name="T3" fmla="*/ 3 h 48"/>
                  <a:gd name="T4" fmla="*/ 13 w 49"/>
                  <a:gd name="T5" fmla="*/ 8 h 48"/>
                  <a:gd name="T6" fmla="*/ 18 w 49"/>
                  <a:gd name="T7" fmla="*/ 16 h 48"/>
                  <a:gd name="T8" fmla="*/ 20 w 49"/>
                  <a:gd name="T9" fmla="*/ 21 h 48"/>
                  <a:gd name="T10" fmla="*/ 26 w 49"/>
                  <a:gd name="T11" fmla="*/ 25 h 48"/>
                  <a:gd name="T12" fmla="*/ 31 w 49"/>
                  <a:gd name="T13" fmla="*/ 26 h 48"/>
                  <a:gd name="T14" fmla="*/ 35 w 49"/>
                  <a:gd name="T15" fmla="*/ 26 h 48"/>
                  <a:gd name="T16" fmla="*/ 39 w 49"/>
                  <a:gd name="T17" fmla="*/ 30 h 48"/>
                  <a:gd name="T18" fmla="*/ 40 w 49"/>
                  <a:gd name="T19" fmla="*/ 34 h 48"/>
                  <a:gd name="T20" fmla="*/ 43 w 49"/>
                  <a:gd name="T21" fmla="*/ 38 h 48"/>
                  <a:gd name="T22" fmla="*/ 47 w 49"/>
                  <a:gd name="T23" fmla="*/ 42 h 48"/>
                  <a:gd name="T24" fmla="*/ 49 w 49"/>
                  <a:gd name="T25" fmla="*/ 46 h 48"/>
                  <a:gd name="T26" fmla="*/ 49 w 49"/>
                  <a:gd name="T27" fmla="*/ 48 h 48"/>
                  <a:gd name="T28" fmla="*/ 48 w 49"/>
                  <a:gd name="T29" fmla="*/ 48 h 48"/>
                  <a:gd name="T30" fmla="*/ 44 w 49"/>
                  <a:gd name="T31" fmla="*/ 46 h 48"/>
                  <a:gd name="T32" fmla="*/ 41 w 49"/>
                  <a:gd name="T33" fmla="*/ 42 h 48"/>
                  <a:gd name="T34" fmla="*/ 39 w 49"/>
                  <a:gd name="T35" fmla="*/ 37 h 48"/>
                  <a:gd name="T36" fmla="*/ 36 w 49"/>
                  <a:gd name="T37" fmla="*/ 33 h 48"/>
                  <a:gd name="T38" fmla="*/ 34 w 49"/>
                  <a:gd name="T39" fmla="*/ 30 h 48"/>
                  <a:gd name="T40" fmla="*/ 30 w 49"/>
                  <a:gd name="T41" fmla="*/ 29 h 48"/>
                  <a:gd name="T42" fmla="*/ 26 w 49"/>
                  <a:gd name="T43" fmla="*/ 31 h 48"/>
                  <a:gd name="T44" fmla="*/ 23 w 49"/>
                  <a:gd name="T45" fmla="*/ 34 h 48"/>
                  <a:gd name="T46" fmla="*/ 23 w 49"/>
                  <a:gd name="T47" fmla="*/ 37 h 48"/>
                  <a:gd name="T48" fmla="*/ 20 w 49"/>
                  <a:gd name="T49" fmla="*/ 37 h 48"/>
                  <a:gd name="T50" fmla="*/ 22 w 49"/>
                  <a:gd name="T51" fmla="*/ 34 h 48"/>
                  <a:gd name="T52" fmla="*/ 23 w 49"/>
                  <a:gd name="T53" fmla="*/ 31 h 48"/>
                  <a:gd name="T54" fmla="*/ 20 w 49"/>
                  <a:gd name="T55" fmla="*/ 25 h 48"/>
                  <a:gd name="T56" fmla="*/ 17 w 49"/>
                  <a:gd name="T57" fmla="*/ 20 h 48"/>
                  <a:gd name="T58" fmla="*/ 11 w 49"/>
                  <a:gd name="T59" fmla="*/ 14 h 48"/>
                  <a:gd name="T60" fmla="*/ 5 w 49"/>
                  <a:gd name="T61" fmla="*/ 8 h 48"/>
                  <a:gd name="T62" fmla="*/ 0 w 49"/>
                  <a:gd name="T63" fmla="*/ 1 h 48"/>
                  <a:gd name="T64" fmla="*/ 1 w 49"/>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8">
                    <a:moveTo>
                      <a:pt x="2" y="0"/>
                    </a:moveTo>
                    <a:lnTo>
                      <a:pt x="5" y="0"/>
                    </a:lnTo>
                    <a:lnTo>
                      <a:pt x="6" y="1"/>
                    </a:lnTo>
                    <a:lnTo>
                      <a:pt x="7" y="3"/>
                    </a:lnTo>
                    <a:lnTo>
                      <a:pt x="9" y="5"/>
                    </a:lnTo>
                    <a:lnTo>
                      <a:pt x="13" y="8"/>
                    </a:lnTo>
                    <a:lnTo>
                      <a:pt x="15" y="12"/>
                    </a:lnTo>
                    <a:lnTo>
                      <a:pt x="18" y="16"/>
                    </a:lnTo>
                    <a:lnTo>
                      <a:pt x="19" y="18"/>
                    </a:lnTo>
                    <a:lnTo>
                      <a:pt x="20" y="21"/>
                    </a:lnTo>
                    <a:lnTo>
                      <a:pt x="23" y="24"/>
                    </a:lnTo>
                    <a:lnTo>
                      <a:pt x="26" y="25"/>
                    </a:lnTo>
                    <a:lnTo>
                      <a:pt x="28" y="26"/>
                    </a:lnTo>
                    <a:lnTo>
                      <a:pt x="31" y="26"/>
                    </a:lnTo>
                    <a:lnTo>
                      <a:pt x="32" y="26"/>
                    </a:lnTo>
                    <a:lnTo>
                      <a:pt x="35" y="26"/>
                    </a:lnTo>
                    <a:lnTo>
                      <a:pt x="37" y="27"/>
                    </a:lnTo>
                    <a:lnTo>
                      <a:pt x="39" y="30"/>
                    </a:lnTo>
                    <a:lnTo>
                      <a:pt x="39" y="31"/>
                    </a:lnTo>
                    <a:lnTo>
                      <a:pt x="40" y="34"/>
                    </a:lnTo>
                    <a:lnTo>
                      <a:pt x="41" y="37"/>
                    </a:lnTo>
                    <a:lnTo>
                      <a:pt x="43" y="38"/>
                    </a:lnTo>
                    <a:lnTo>
                      <a:pt x="45" y="40"/>
                    </a:lnTo>
                    <a:lnTo>
                      <a:pt x="47" y="42"/>
                    </a:lnTo>
                    <a:lnTo>
                      <a:pt x="48" y="43"/>
                    </a:lnTo>
                    <a:lnTo>
                      <a:pt x="49" y="46"/>
                    </a:lnTo>
                    <a:lnTo>
                      <a:pt x="49" y="47"/>
                    </a:lnTo>
                    <a:lnTo>
                      <a:pt x="49" y="48"/>
                    </a:lnTo>
                    <a:lnTo>
                      <a:pt x="48" y="48"/>
                    </a:lnTo>
                    <a:lnTo>
                      <a:pt x="48" y="48"/>
                    </a:lnTo>
                    <a:lnTo>
                      <a:pt x="47" y="47"/>
                    </a:lnTo>
                    <a:lnTo>
                      <a:pt x="44" y="46"/>
                    </a:lnTo>
                    <a:lnTo>
                      <a:pt x="43" y="43"/>
                    </a:lnTo>
                    <a:lnTo>
                      <a:pt x="41" y="42"/>
                    </a:lnTo>
                    <a:lnTo>
                      <a:pt x="40" y="39"/>
                    </a:lnTo>
                    <a:lnTo>
                      <a:pt x="39" y="37"/>
                    </a:lnTo>
                    <a:lnTo>
                      <a:pt x="37" y="34"/>
                    </a:lnTo>
                    <a:lnTo>
                      <a:pt x="36" y="33"/>
                    </a:lnTo>
                    <a:lnTo>
                      <a:pt x="35" y="31"/>
                    </a:lnTo>
                    <a:lnTo>
                      <a:pt x="34" y="30"/>
                    </a:lnTo>
                    <a:lnTo>
                      <a:pt x="31" y="29"/>
                    </a:lnTo>
                    <a:lnTo>
                      <a:pt x="30" y="29"/>
                    </a:lnTo>
                    <a:lnTo>
                      <a:pt x="27" y="30"/>
                    </a:lnTo>
                    <a:lnTo>
                      <a:pt x="26" y="31"/>
                    </a:lnTo>
                    <a:lnTo>
                      <a:pt x="24" y="33"/>
                    </a:lnTo>
                    <a:lnTo>
                      <a:pt x="23" y="34"/>
                    </a:lnTo>
                    <a:lnTo>
                      <a:pt x="23" y="35"/>
                    </a:lnTo>
                    <a:lnTo>
                      <a:pt x="23" y="37"/>
                    </a:lnTo>
                    <a:lnTo>
                      <a:pt x="22" y="37"/>
                    </a:lnTo>
                    <a:lnTo>
                      <a:pt x="20" y="37"/>
                    </a:lnTo>
                    <a:lnTo>
                      <a:pt x="20" y="35"/>
                    </a:lnTo>
                    <a:lnTo>
                      <a:pt x="22" y="34"/>
                    </a:lnTo>
                    <a:lnTo>
                      <a:pt x="23" y="33"/>
                    </a:lnTo>
                    <a:lnTo>
                      <a:pt x="23" y="31"/>
                    </a:lnTo>
                    <a:lnTo>
                      <a:pt x="22" y="27"/>
                    </a:lnTo>
                    <a:lnTo>
                      <a:pt x="20" y="25"/>
                    </a:lnTo>
                    <a:lnTo>
                      <a:pt x="19" y="22"/>
                    </a:lnTo>
                    <a:lnTo>
                      <a:pt x="17" y="20"/>
                    </a:lnTo>
                    <a:lnTo>
                      <a:pt x="14" y="17"/>
                    </a:lnTo>
                    <a:lnTo>
                      <a:pt x="11" y="14"/>
                    </a:lnTo>
                    <a:lnTo>
                      <a:pt x="9" y="12"/>
                    </a:lnTo>
                    <a:lnTo>
                      <a:pt x="5" y="8"/>
                    </a:lnTo>
                    <a:lnTo>
                      <a:pt x="2" y="5"/>
                    </a:lnTo>
                    <a:lnTo>
                      <a:pt x="0" y="1"/>
                    </a:lnTo>
                    <a:lnTo>
                      <a:pt x="0" y="0"/>
                    </a:lnTo>
                    <a:lnTo>
                      <a:pt x="1"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3" name="Freeform 56">
                <a:extLst>
                  <a:ext uri="{FF2B5EF4-FFF2-40B4-BE49-F238E27FC236}">
                    <a16:creationId xmlns:a16="http://schemas.microsoft.com/office/drawing/2014/main" id="{CFA93C07-DE7C-D448-BEB0-64A21973B601}"/>
                  </a:ext>
                </a:extLst>
              </p:cNvPr>
              <p:cNvSpPr>
                <a:spLocks noEditPoints="1"/>
              </p:cNvSpPr>
              <p:nvPr userDrawn="1"/>
            </p:nvSpPr>
            <p:spPr bwMode="auto">
              <a:xfrm>
                <a:off x="10122020" y="456730"/>
                <a:ext cx="73762" cy="56346"/>
              </a:xfrm>
              <a:custGeom>
                <a:avLst/>
                <a:gdLst>
                  <a:gd name="T0" fmla="*/ 114 w 145"/>
                  <a:gd name="T1" fmla="*/ 73 h 110"/>
                  <a:gd name="T2" fmla="*/ 122 w 145"/>
                  <a:gd name="T3" fmla="*/ 77 h 110"/>
                  <a:gd name="T4" fmla="*/ 127 w 145"/>
                  <a:gd name="T5" fmla="*/ 73 h 110"/>
                  <a:gd name="T6" fmla="*/ 120 w 145"/>
                  <a:gd name="T7" fmla="*/ 69 h 110"/>
                  <a:gd name="T8" fmla="*/ 53 w 145"/>
                  <a:gd name="T9" fmla="*/ 67 h 110"/>
                  <a:gd name="T10" fmla="*/ 59 w 145"/>
                  <a:gd name="T11" fmla="*/ 67 h 110"/>
                  <a:gd name="T12" fmla="*/ 75 w 145"/>
                  <a:gd name="T13" fmla="*/ 59 h 110"/>
                  <a:gd name="T14" fmla="*/ 75 w 145"/>
                  <a:gd name="T15" fmla="*/ 68 h 110"/>
                  <a:gd name="T16" fmla="*/ 79 w 145"/>
                  <a:gd name="T17" fmla="*/ 69 h 110"/>
                  <a:gd name="T18" fmla="*/ 83 w 145"/>
                  <a:gd name="T19" fmla="*/ 62 h 110"/>
                  <a:gd name="T20" fmla="*/ 47 w 145"/>
                  <a:gd name="T21" fmla="*/ 20 h 110"/>
                  <a:gd name="T22" fmla="*/ 50 w 145"/>
                  <a:gd name="T23" fmla="*/ 30 h 110"/>
                  <a:gd name="T24" fmla="*/ 53 w 145"/>
                  <a:gd name="T25" fmla="*/ 41 h 110"/>
                  <a:gd name="T26" fmla="*/ 63 w 145"/>
                  <a:gd name="T27" fmla="*/ 43 h 110"/>
                  <a:gd name="T28" fmla="*/ 81 w 145"/>
                  <a:gd name="T29" fmla="*/ 54 h 110"/>
                  <a:gd name="T30" fmla="*/ 96 w 145"/>
                  <a:gd name="T31" fmla="*/ 68 h 110"/>
                  <a:gd name="T32" fmla="*/ 105 w 145"/>
                  <a:gd name="T33" fmla="*/ 73 h 110"/>
                  <a:gd name="T34" fmla="*/ 107 w 145"/>
                  <a:gd name="T35" fmla="*/ 63 h 110"/>
                  <a:gd name="T36" fmla="*/ 98 w 145"/>
                  <a:gd name="T37" fmla="*/ 58 h 110"/>
                  <a:gd name="T38" fmla="*/ 88 w 145"/>
                  <a:gd name="T39" fmla="*/ 47 h 110"/>
                  <a:gd name="T40" fmla="*/ 79 w 145"/>
                  <a:gd name="T41" fmla="*/ 39 h 110"/>
                  <a:gd name="T42" fmla="*/ 60 w 145"/>
                  <a:gd name="T43" fmla="*/ 33 h 110"/>
                  <a:gd name="T44" fmla="*/ 53 w 145"/>
                  <a:gd name="T45" fmla="*/ 29 h 110"/>
                  <a:gd name="T46" fmla="*/ 47 w 145"/>
                  <a:gd name="T47" fmla="*/ 20 h 110"/>
                  <a:gd name="T48" fmla="*/ 64 w 145"/>
                  <a:gd name="T49" fmla="*/ 8 h 110"/>
                  <a:gd name="T50" fmla="*/ 73 w 145"/>
                  <a:gd name="T51" fmla="*/ 21 h 110"/>
                  <a:gd name="T52" fmla="*/ 90 w 145"/>
                  <a:gd name="T53" fmla="*/ 32 h 110"/>
                  <a:gd name="T54" fmla="*/ 103 w 145"/>
                  <a:gd name="T55" fmla="*/ 39 h 110"/>
                  <a:gd name="T56" fmla="*/ 115 w 145"/>
                  <a:gd name="T57" fmla="*/ 52 h 110"/>
                  <a:gd name="T58" fmla="*/ 131 w 145"/>
                  <a:gd name="T59" fmla="*/ 63 h 110"/>
                  <a:gd name="T60" fmla="*/ 141 w 145"/>
                  <a:gd name="T61" fmla="*/ 58 h 110"/>
                  <a:gd name="T62" fmla="*/ 144 w 145"/>
                  <a:gd name="T63" fmla="*/ 63 h 110"/>
                  <a:gd name="T64" fmla="*/ 136 w 145"/>
                  <a:gd name="T65" fmla="*/ 69 h 110"/>
                  <a:gd name="T66" fmla="*/ 128 w 145"/>
                  <a:gd name="T67" fmla="*/ 76 h 110"/>
                  <a:gd name="T68" fmla="*/ 129 w 145"/>
                  <a:gd name="T69" fmla="*/ 84 h 110"/>
                  <a:gd name="T70" fmla="*/ 129 w 145"/>
                  <a:gd name="T71" fmla="*/ 88 h 110"/>
                  <a:gd name="T72" fmla="*/ 120 w 145"/>
                  <a:gd name="T73" fmla="*/ 86 h 110"/>
                  <a:gd name="T74" fmla="*/ 114 w 145"/>
                  <a:gd name="T75" fmla="*/ 99 h 110"/>
                  <a:gd name="T76" fmla="*/ 109 w 145"/>
                  <a:gd name="T77" fmla="*/ 110 h 110"/>
                  <a:gd name="T78" fmla="*/ 110 w 145"/>
                  <a:gd name="T79" fmla="*/ 106 h 110"/>
                  <a:gd name="T80" fmla="*/ 115 w 145"/>
                  <a:gd name="T81" fmla="*/ 93 h 110"/>
                  <a:gd name="T82" fmla="*/ 114 w 145"/>
                  <a:gd name="T83" fmla="*/ 84 h 110"/>
                  <a:gd name="T84" fmla="*/ 98 w 145"/>
                  <a:gd name="T85" fmla="*/ 75 h 110"/>
                  <a:gd name="T86" fmla="*/ 83 w 145"/>
                  <a:gd name="T87" fmla="*/ 71 h 110"/>
                  <a:gd name="T88" fmla="*/ 72 w 145"/>
                  <a:gd name="T89" fmla="*/ 71 h 110"/>
                  <a:gd name="T90" fmla="*/ 71 w 145"/>
                  <a:gd name="T91" fmla="*/ 80 h 110"/>
                  <a:gd name="T92" fmla="*/ 77 w 145"/>
                  <a:gd name="T93" fmla="*/ 85 h 110"/>
                  <a:gd name="T94" fmla="*/ 68 w 145"/>
                  <a:gd name="T95" fmla="*/ 84 h 110"/>
                  <a:gd name="T96" fmla="*/ 62 w 145"/>
                  <a:gd name="T97" fmla="*/ 75 h 110"/>
                  <a:gd name="T98" fmla="*/ 51 w 145"/>
                  <a:gd name="T99" fmla="*/ 71 h 110"/>
                  <a:gd name="T100" fmla="*/ 47 w 145"/>
                  <a:gd name="T101" fmla="*/ 63 h 110"/>
                  <a:gd name="T102" fmla="*/ 39 w 145"/>
                  <a:gd name="T103" fmla="*/ 58 h 110"/>
                  <a:gd name="T104" fmla="*/ 33 w 145"/>
                  <a:gd name="T105" fmla="*/ 64 h 110"/>
                  <a:gd name="T106" fmla="*/ 23 w 145"/>
                  <a:gd name="T107" fmla="*/ 76 h 110"/>
                  <a:gd name="T108" fmla="*/ 8 w 145"/>
                  <a:gd name="T109" fmla="*/ 90 h 110"/>
                  <a:gd name="T110" fmla="*/ 0 w 145"/>
                  <a:gd name="T111" fmla="*/ 90 h 110"/>
                  <a:gd name="T112" fmla="*/ 12 w 145"/>
                  <a:gd name="T113" fmla="*/ 79 h 110"/>
                  <a:gd name="T114" fmla="*/ 28 w 145"/>
                  <a:gd name="T115" fmla="*/ 59 h 110"/>
                  <a:gd name="T116" fmla="*/ 39 w 145"/>
                  <a:gd name="T117" fmla="*/ 50 h 110"/>
                  <a:gd name="T118" fmla="*/ 39 w 145"/>
                  <a:gd name="T119" fmla="*/ 37 h 110"/>
                  <a:gd name="T120" fmla="*/ 39 w 145"/>
                  <a:gd name="T121" fmla="*/ 25 h 110"/>
                  <a:gd name="T122" fmla="*/ 41 w 145"/>
                  <a:gd name="T123" fmla="*/ 13 h 110"/>
                  <a:gd name="T124" fmla="*/ 51 w 145"/>
                  <a:gd name="T125" fmla="*/ 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10">
                    <a:moveTo>
                      <a:pt x="118" y="68"/>
                    </a:moveTo>
                    <a:lnTo>
                      <a:pt x="116" y="69"/>
                    </a:lnTo>
                    <a:lnTo>
                      <a:pt x="115" y="69"/>
                    </a:lnTo>
                    <a:lnTo>
                      <a:pt x="114" y="71"/>
                    </a:lnTo>
                    <a:lnTo>
                      <a:pt x="114" y="72"/>
                    </a:lnTo>
                    <a:lnTo>
                      <a:pt x="114" y="73"/>
                    </a:lnTo>
                    <a:lnTo>
                      <a:pt x="114" y="75"/>
                    </a:lnTo>
                    <a:lnTo>
                      <a:pt x="115" y="76"/>
                    </a:lnTo>
                    <a:lnTo>
                      <a:pt x="118" y="77"/>
                    </a:lnTo>
                    <a:lnTo>
                      <a:pt x="119" y="79"/>
                    </a:lnTo>
                    <a:lnTo>
                      <a:pt x="120" y="77"/>
                    </a:lnTo>
                    <a:lnTo>
                      <a:pt x="122" y="77"/>
                    </a:lnTo>
                    <a:lnTo>
                      <a:pt x="123" y="77"/>
                    </a:lnTo>
                    <a:lnTo>
                      <a:pt x="124" y="76"/>
                    </a:lnTo>
                    <a:lnTo>
                      <a:pt x="126" y="75"/>
                    </a:lnTo>
                    <a:lnTo>
                      <a:pt x="126" y="75"/>
                    </a:lnTo>
                    <a:lnTo>
                      <a:pt x="126" y="75"/>
                    </a:lnTo>
                    <a:lnTo>
                      <a:pt x="127" y="73"/>
                    </a:lnTo>
                    <a:lnTo>
                      <a:pt x="126" y="72"/>
                    </a:lnTo>
                    <a:lnTo>
                      <a:pt x="124" y="71"/>
                    </a:lnTo>
                    <a:lnTo>
                      <a:pt x="124" y="71"/>
                    </a:lnTo>
                    <a:lnTo>
                      <a:pt x="122" y="69"/>
                    </a:lnTo>
                    <a:lnTo>
                      <a:pt x="122" y="69"/>
                    </a:lnTo>
                    <a:lnTo>
                      <a:pt x="120" y="69"/>
                    </a:lnTo>
                    <a:lnTo>
                      <a:pt x="118" y="68"/>
                    </a:lnTo>
                    <a:close/>
                    <a:moveTo>
                      <a:pt x="56" y="64"/>
                    </a:moveTo>
                    <a:lnTo>
                      <a:pt x="55" y="64"/>
                    </a:lnTo>
                    <a:lnTo>
                      <a:pt x="54" y="64"/>
                    </a:lnTo>
                    <a:lnTo>
                      <a:pt x="53" y="66"/>
                    </a:lnTo>
                    <a:lnTo>
                      <a:pt x="53" y="67"/>
                    </a:lnTo>
                    <a:lnTo>
                      <a:pt x="54" y="67"/>
                    </a:lnTo>
                    <a:lnTo>
                      <a:pt x="55" y="68"/>
                    </a:lnTo>
                    <a:lnTo>
                      <a:pt x="56" y="68"/>
                    </a:lnTo>
                    <a:lnTo>
                      <a:pt x="58" y="68"/>
                    </a:lnTo>
                    <a:lnTo>
                      <a:pt x="59" y="68"/>
                    </a:lnTo>
                    <a:lnTo>
                      <a:pt x="59" y="67"/>
                    </a:lnTo>
                    <a:lnTo>
                      <a:pt x="58" y="66"/>
                    </a:lnTo>
                    <a:lnTo>
                      <a:pt x="58" y="64"/>
                    </a:lnTo>
                    <a:lnTo>
                      <a:pt x="56" y="64"/>
                    </a:lnTo>
                    <a:close/>
                    <a:moveTo>
                      <a:pt x="77" y="58"/>
                    </a:moveTo>
                    <a:lnTo>
                      <a:pt x="76" y="59"/>
                    </a:lnTo>
                    <a:lnTo>
                      <a:pt x="75" y="59"/>
                    </a:lnTo>
                    <a:lnTo>
                      <a:pt x="73" y="60"/>
                    </a:lnTo>
                    <a:lnTo>
                      <a:pt x="73" y="63"/>
                    </a:lnTo>
                    <a:lnTo>
                      <a:pt x="72" y="66"/>
                    </a:lnTo>
                    <a:lnTo>
                      <a:pt x="73" y="67"/>
                    </a:lnTo>
                    <a:lnTo>
                      <a:pt x="73" y="68"/>
                    </a:lnTo>
                    <a:lnTo>
                      <a:pt x="75" y="68"/>
                    </a:lnTo>
                    <a:lnTo>
                      <a:pt x="76" y="68"/>
                    </a:lnTo>
                    <a:lnTo>
                      <a:pt x="76" y="69"/>
                    </a:lnTo>
                    <a:lnTo>
                      <a:pt x="77" y="69"/>
                    </a:lnTo>
                    <a:lnTo>
                      <a:pt x="77" y="69"/>
                    </a:lnTo>
                    <a:lnTo>
                      <a:pt x="79" y="69"/>
                    </a:lnTo>
                    <a:lnTo>
                      <a:pt x="79" y="69"/>
                    </a:lnTo>
                    <a:lnTo>
                      <a:pt x="80" y="68"/>
                    </a:lnTo>
                    <a:lnTo>
                      <a:pt x="83" y="68"/>
                    </a:lnTo>
                    <a:lnTo>
                      <a:pt x="83" y="64"/>
                    </a:lnTo>
                    <a:lnTo>
                      <a:pt x="83" y="62"/>
                    </a:lnTo>
                    <a:lnTo>
                      <a:pt x="83" y="62"/>
                    </a:lnTo>
                    <a:lnTo>
                      <a:pt x="83" y="62"/>
                    </a:lnTo>
                    <a:lnTo>
                      <a:pt x="81" y="62"/>
                    </a:lnTo>
                    <a:lnTo>
                      <a:pt x="81" y="60"/>
                    </a:lnTo>
                    <a:lnTo>
                      <a:pt x="80" y="59"/>
                    </a:lnTo>
                    <a:lnTo>
                      <a:pt x="79" y="59"/>
                    </a:lnTo>
                    <a:lnTo>
                      <a:pt x="77" y="58"/>
                    </a:lnTo>
                    <a:close/>
                    <a:moveTo>
                      <a:pt x="47" y="20"/>
                    </a:moveTo>
                    <a:lnTo>
                      <a:pt x="47" y="20"/>
                    </a:lnTo>
                    <a:lnTo>
                      <a:pt x="46" y="21"/>
                    </a:lnTo>
                    <a:lnTo>
                      <a:pt x="49" y="24"/>
                    </a:lnTo>
                    <a:lnTo>
                      <a:pt x="50" y="26"/>
                    </a:lnTo>
                    <a:lnTo>
                      <a:pt x="50" y="29"/>
                    </a:lnTo>
                    <a:lnTo>
                      <a:pt x="50" y="30"/>
                    </a:lnTo>
                    <a:lnTo>
                      <a:pt x="51" y="33"/>
                    </a:lnTo>
                    <a:lnTo>
                      <a:pt x="53" y="34"/>
                    </a:lnTo>
                    <a:lnTo>
                      <a:pt x="53" y="35"/>
                    </a:lnTo>
                    <a:lnTo>
                      <a:pt x="53" y="37"/>
                    </a:lnTo>
                    <a:lnTo>
                      <a:pt x="53" y="38"/>
                    </a:lnTo>
                    <a:lnTo>
                      <a:pt x="53" y="41"/>
                    </a:lnTo>
                    <a:lnTo>
                      <a:pt x="53" y="42"/>
                    </a:lnTo>
                    <a:lnTo>
                      <a:pt x="54" y="43"/>
                    </a:lnTo>
                    <a:lnTo>
                      <a:pt x="55" y="43"/>
                    </a:lnTo>
                    <a:lnTo>
                      <a:pt x="58" y="43"/>
                    </a:lnTo>
                    <a:lnTo>
                      <a:pt x="60" y="43"/>
                    </a:lnTo>
                    <a:lnTo>
                      <a:pt x="63" y="43"/>
                    </a:lnTo>
                    <a:lnTo>
                      <a:pt x="66" y="43"/>
                    </a:lnTo>
                    <a:lnTo>
                      <a:pt x="69" y="45"/>
                    </a:lnTo>
                    <a:lnTo>
                      <a:pt x="72" y="47"/>
                    </a:lnTo>
                    <a:lnTo>
                      <a:pt x="75" y="49"/>
                    </a:lnTo>
                    <a:lnTo>
                      <a:pt x="79" y="51"/>
                    </a:lnTo>
                    <a:lnTo>
                      <a:pt x="81" y="54"/>
                    </a:lnTo>
                    <a:lnTo>
                      <a:pt x="84" y="56"/>
                    </a:lnTo>
                    <a:lnTo>
                      <a:pt x="86" y="59"/>
                    </a:lnTo>
                    <a:lnTo>
                      <a:pt x="88" y="60"/>
                    </a:lnTo>
                    <a:lnTo>
                      <a:pt x="90" y="63"/>
                    </a:lnTo>
                    <a:lnTo>
                      <a:pt x="93" y="66"/>
                    </a:lnTo>
                    <a:lnTo>
                      <a:pt x="96" y="68"/>
                    </a:lnTo>
                    <a:lnTo>
                      <a:pt x="97" y="69"/>
                    </a:lnTo>
                    <a:lnTo>
                      <a:pt x="98" y="72"/>
                    </a:lnTo>
                    <a:lnTo>
                      <a:pt x="99" y="73"/>
                    </a:lnTo>
                    <a:lnTo>
                      <a:pt x="102" y="75"/>
                    </a:lnTo>
                    <a:lnTo>
                      <a:pt x="103" y="75"/>
                    </a:lnTo>
                    <a:lnTo>
                      <a:pt x="105" y="73"/>
                    </a:lnTo>
                    <a:lnTo>
                      <a:pt x="106" y="72"/>
                    </a:lnTo>
                    <a:lnTo>
                      <a:pt x="106" y="71"/>
                    </a:lnTo>
                    <a:lnTo>
                      <a:pt x="106" y="69"/>
                    </a:lnTo>
                    <a:lnTo>
                      <a:pt x="107" y="67"/>
                    </a:lnTo>
                    <a:lnTo>
                      <a:pt x="107" y="63"/>
                    </a:lnTo>
                    <a:lnTo>
                      <a:pt x="107" y="63"/>
                    </a:lnTo>
                    <a:lnTo>
                      <a:pt x="105" y="63"/>
                    </a:lnTo>
                    <a:lnTo>
                      <a:pt x="103" y="63"/>
                    </a:lnTo>
                    <a:lnTo>
                      <a:pt x="101" y="63"/>
                    </a:lnTo>
                    <a:lnTo>
                      <a:pt x="99" y="60"/>
                    </a:lnTo>
                    <a:lnTo>
                      <a:pt x="98" y="59"/>
                    </a:lnTo>
                    <a:lnTo>
                      <a:pt x="98" y="58"/>
                    </a:lnTo>
                    <a:lnTo>
                      <a:pt x="97" y="56"/>
                    </a:lnTo>
                    <a:lnTo>
                      <a:pt x="94" y="54"/>
                    </a:lnTo>
                    <a:lnTo>
                      <a:pt x="92" y="52"/>
                    </a:lnTo>
                    <a:lnTo>
                      <a:pt x="90" y="51"/>
                    </a:lnTo>
                    <a:lnTo>
                      <a:pt x="89" y="49"/>
                    </a:lnTo>
                    <a:lnTo>
                      <a:pt x="88" y="47"/>
                    </a:lnTo>
                    <a:lnTo>
                      <a:pt x="86" y="45"/>
                    </a:lnTo>
                    <a:lnTo>
                      <a:pt x="86" y="43"/>
                    </a:lnTo>
                    <a:lnTo>
                      <a:pt x="86" y="42"/>
                    </a:lnTo>
                    <a:lnTo>
                      <a:pt x="85" y="42"/>
                    </a:lnTo>
                    <a:lnTo>
                      <a:pt x="83" y="41"/>
                    </a:lnTo>
                    <a:lnTo>
                      <a:pt x="79" y="39"/>
                    </a:lnTo>
                    <a:lnTo>
                      <a:pt x="76" y="38"/>
                    </a:lnTo>
                    <a:lnTo>
                      <a:pt x="73" y="37"/>
                    </a:lnTo>
                    <a:lnTo>
                      <a:pt x="69" y="35"/>
                    </a:lnTo>
                    <a:lnTo>
                      <a:pt x="67" y="34"/>
                    </a:lnTo>
                    <a:lnTo>
                      <a:pt x="63" y="34"/>
                    </a:lnTo>
                    <a:lnTo>
                      <a:pt x="60" y="33"/>
                    </a:lnTo>
                    <a:lnTo>
                      <a:pt x="59" y="34"/>
                    </a:lnTo>
                    <a:lnTo>
                      <a:pt x="58" y="34"/>
                    </a:lnTo>
                    <a:lnTo>
                      <a:pt x="55" y="34"/>
                    </a:lnTo>
                    <a:lnTo>
                      <a:pt x="54" y="33"/>
                    </a:lnTo>
                    <a:lnTo>
                      <a:pt x="53" y="32"/>
                    </a:lnTo>
                    <a:lnTo>
                      <a:pt x="53" y="29"/>
                    </a:lnTo>
                    <a:lnTo>
                      <a:pt x="51" y="26"/>
                    </a:lnTo>
                    <a:lnTo>
                      <a:pt x="51" y="24"/>
                    </a:lnTo>
                    <a:lnTo>
                      <a:pt x="51" y="22"/>
                    </a:lnTo>
                    <a:lnTo>
                      <a:pt x="50" y="21"/>
                    </a:lnTo>
                    <a:lnTo>
                      <a:pt x="49" y="20"/>
                    </a:lnTo>
                    <a:lnTo>
                      <a:pt x="47" y="20"/>
                    </a:lnTo>
                    <a:close/>
                    <a:moveTo>
                      <a:pt x="58" y="0"/>
                    </a:moveTo>
                    <a:lnTo>
                      <a:pt x="60" y="0"/>
                    </a:lnTo>
                    <a:lnTo>
                      <a:pt x="63" y="2"/>
                    </a:lnTo>
                    <a:lnTo>
                      <a:pt x="64" y="4"/>
                    </a:lnTo>
                    <a:lnTo>
                      <a:pt x="64" y="5"/>
                    </a:lnTo>
                    <a:lnTo>
                      <a:pt x="64" y="8"/>
                    </a:lnTo>
                    <a:lnTo>
                      <a:pt x="66" y="12"/>
                    </a:lnTo>
                    <a:lnTo>
                      <a:pt x="66" y="13"/>
                    </a:lnTo>
                    <a:lnTo>
                      <a:pt x="67" y="16"/>
                    </a:lnTo>
                    <a:lnTo>
                      <a:pt x="68" y="19"/>
                    </a:lnTo>
                    <a:lnTo>
                      <a:pt x="71" y="20"/>
                    </a:lnTo>
                    <a:lnTo>
                      <a:pt x="73" y="21"/>
                    </a:lnTo>
                    <a:lnTo>
                      <a:pt x="77" y="22"/>
                    </a:lnTo>
                    <a:lnTo>
                      <a:pt x="81" y="24"/>
                    </a:lnTo>
                    <a:lnTo>
                      <a:pt x="85" y="26"/>
                    </a:lnTo>
                    <a:lnTo>
                      <a:pt x="86" y="28"/>
                    </a:lnTo>
                    <a:lnTo>
                      <a:pt x="88" y="29"/>
                    </a:lnTo>
                    <a:lnTo>
                      <a:pt x="90" y="32"/>
                    </a:lnTo>
                    <a:lnTo>
                      <a:pt x="92" y="34"/>
                    </a:lnTo>
                    <a:lnTo>
                      <a:pt x="94" y="37"/>
                    </a:lnTo>
                    <a:lnTo>
                      <a:pt x="97" y="37"/>
                    </a:lnTo>
                    <a:lnTo>
                      <a:pt x="99" y="38"/>
                    </a:lnTo>
                    <a:lnTo>
                      <a:pt x="101" y="39"/>
                    </a:lnTo>
                    <a:lnTo>
                      <a:pt x="103" y="39"/>
                    </a:lnTo>
                    <a:lnTo>
                      <a:pt x="106" y="41"/>
                    </a:lnTo>
                    <a:lnTo>
                      <a:pt x="107" y="42"/>
                    </a:lnTo>
                    <a:lnTo>
                      <a:pt x="110" y="45"/>
                    </a:lnTo>
                    <a:lnTo>
                      <a:pt x="111" y="47"/>
                    </a:lnTo>
                    <a:lnTo>
                      <a:pt x="113" y="50"/>
                    </a:lnTo>
                    <a:lnTo>
                      <a:pt x="115" y="52"/>
                    </a:lnTo>
                    <a:lnTo>
                      <a:pt x="118" y="55"/>
                    </a:lnTo>
                    <a:lnTo>
                      <a:pt x="122" y="58"/>
                    </a:lnTo>
                    <a:lnTo>
                      <a:pt x="126" y="59"/>
                    </a:lnTo>
                    <a:lnTo>
                      <a:pt x="127" y="62"/>
                    </a:lnTo>
                    <a:lnTo>
                      <a:pt x="128" y="63"/>
                    </a:lnTo>
                    <a:lnTo>
                      <a:pt x="131" y="63"/>
                    </a:lnTo>
                    <a:lnTo>
                      <a:pt x="133" y="63"/>
                    </a:lnTo>
                    <a:lnTo>
                      <a:pt x="135" y="62"/>
                    </a:lnTo>
                    <a:lnTo>
                      <a:pt x="136" y="62"/>
                    </a:lnTo>
                    <a:lnTo>
                      <a:pt x="139" y="60"/>
                    </a:lnTo>
                    <a:lnTo>
                      <a:pt x="140" y="59"/>
                    </a:lnTo>
                    <a:lnTo>
                      <a:pt x="141" y="58"/>
                    </a:lnTo>
                    <a:lnTo>
                      <a:pt x="143" y="58"/>
                    </a:lnTo>
                    <a:lnTo>
                      <a:pt x="144" y="58"/>
                    </a:lnTo>
                    <a:lnTo>
                      <a:pt x="145" y="59"/>
                    </a:lnTo>
                    <a:lnTo>
                      <a:pt x="145" y="60"/>
                    </a:lnTo>
                    <a:lnTo>
                      <a:pt x="145" y="62"/>
                    </a:lnTo>
                    <a:lnTo>
                      <a:pt x="144" y="63"/>
                    </a:lnTo>
                    <a:lnTo>
                      <a:pt x="143" y="63"/>
                    </a:lnTo>
                    <a:lnTo>
                      <a:pt x="141" y="64"/>
                    </a:lnTo>
                    <a:lnTo>
                      <a:pt x="139" y="67"/>
                    </a:lnTo>
                    <a:lnTo>
                      <a:pt x="139" y="68"/>
                    </a:lnTo>
                    <a:lnTo>
                      <a:pt x="137" y="69"/>
                    </a:lnTo>
                    <a:lnTo>
                      <a:pt x="136" y="69"/>
                    </a:lnTo>
                    <a:lnTo>
                      <a:pt x="135" y="69"/>
                    </a:lnTo>
                    <a:lnTo>
                      <a:pt x="132" y="69"/>
                    </a:lnTo>
                    <a:lnTo>
                      <a:pt x="131" y="71"/>
                    </a:lnTo>
                    <a:lnTo>
                      <a:pt x="129" y="72"/>
                    </a:lnTo>
                    <a:lnTo>
                      <a:pt x="128" y="75"/>
                    </a:lnTo>
                    <a:lnTo>
                      <a:pt x="128" y="76"/>
                    </a:lnTo>
                    <a:lnTo>
                      <a:pt x="129" y="77"/>
                    </a:lnTo>
                    <a:lnTo>
                      <a:pt x="129" y="80"/>
                    </a:lnTo>
                    <a:lnTo>
                      <a:pt x="128" y="80"/>
                    </a:lnTo>
                    <a:lnTo>
                      <a:pt x="128" y="81"/>
                    </a:lnTo>
                    <a:lnTo>
                      <a:pt x="128" y="82"/>
                    </a:lnTo>
                    <a:lnTo>
                      <a:pt x="129" y="84"/>
                    </a:lnTo>
                    <a:lnTo>
                      <a:pt x="131" y="84"/>
                    </a:lnTo>
                    <a:lnTo>
                      <a:pt x="132" y="85"/>
                    </a:lnTo>
                    <a:lnTo>
                      <a:pt x="132" y="86"/>
                    </a:lnTo>
                    <a:lnTo>
                      <a:pt x="132" y="88"/>
                    </a:lnTo>
                    <a:lnTo>
                      <a:pt x="131" y="88"/>
                    </a:lnTo>
                    <a:lnTo>
                      <a:pt x="129" y="88"/>
                    </a:lnTo>
                    <a:lnTo>
                      <a:pt x="128" y="88"/>
                    </a:lnTo>
                    <a:lnTo>
                      <a:pt x="127" y="86"/>
                    </a:lnTo>
                    <a:lnTo>
                      <a:pt x="126" y="86"/>
                    </a:lnTo>
                    <a:lnTo>
                      <a:pt x="124" y="85"/>
                    </a:lnTo>
                    <a:lnTo>
                      <a:pt x="123" y="85"/>
                    </a:lnTo>
                    <a:lnTo>
                      <a:pt x="120" y="86"/>
                    </a:lnTo>
                    <a:lnTo>
                      <a:pt x="120" y="88"/>
                    </a:lnTo>
                    <a:lnTo>
                      <a:pt x="119" y="89"/>
                    </a:lnTo>
                    <a:lnTo>
                      <a:pt x="119" y="90"/>
                    </a:lnTo>
                    <a:lnTo>
                      <a:pt x="118" y="93"/>
                    </a:lnTo>
                    <a:lnTo>
                      <a:pt x="115" y="97"/>
                    </a:lnTo>
                    <a:lnTo>
                      <a:pt x="114" y="99"/>
                    </a:lnTo>
                    <a:lnTo>
                      <a:pt x="113" y="102"/>
                    </a:lnTo>
                    <a:lnTo>
                      <a:pt x="113" y="105"/>
                    </a:lnTo>
                    <a:lnTo>
                      <a:pt x="111" y="106"/>
                    </a:lnTo>
                    <a:lnTo>
                      <a:pt x="111" y="107"/>
                    </a:lnTo>
                    <a:lnTo>
                      <a:pt x="110" y="109"/>
                    </a:lnTo>
                    <a:lnTo>
                      <a:pt x="109" y="110"/>
                    </a:lnTo>
                    <a:lnTo>
                      <a:pt x="107" y="110"/>
                    </a:lnTo>
                    <a:lnTo>
                      <a:pt x="106" y="110"/>
                    </a:lnTo>
                    <a:lnTo>
                      <a:pt x="106" y="109"/>
                    </a:lnTo>
                    <a:lnTo>
                      <a:pt x="107" y="107"/>
                    </a:lnTo>
                    <a:lnTo>
                      <a:pt x="109" y="107"/>
                    </a:lnTo>
                    <a:lnTo>
                      <a:pt x="110" y="106"/>
                    </a:lnTo>
                    <a:lnTo>
                      <a:pt x="111" y="105"/>
                    </a:lnTo>
                    <a:lnTo>
                      <a:pt x="113" y="102"/>
                    </a:lnTo>
                    <a:lnTo>
                      <a:pt x="113" y="99"/>
                    </a:lnTo>
                    <a:lnTo>
                      <a:pt x="113" y="97"/>
                    </a:lnTo>
                    <a:lnTo>
                      <a:pt x="114" y="94"/>
                    </a:lnTo>
                    <a:lnTo>
                      <a:pt x="115" y="93"/>
                    </a:lnTo>
                    <a:lnTo>
                      <a:pt x="116" y="92"/>
                    </a:lnTo>
                    <a:lnTo>
                      <a:pt x="116" y="89"/>
                    </a:lnTo>
                    <a:lnTo>
                      <a:pt x="116" y="88"/>
                    </a:lnTo>
                    <a:lnTo>
                      <a:pt x="116" y="86"/>
                    </a:lnTo>
                    <a:lnTo>
                      <a:pt x="115" y="85"/>
                    </a:lnTo>
                    <a:lnTo>
                      <a:pt x="114" y="84"/>
                    </a:lnTo>
                    <a:lnTo>
                      <a:pt x="111" y="84"/>
                    </a:lnTo>
                    <a:lnTo>
                      <a:pt x="109" y="82"/>
                    </a:lnTo>
                    <a:lnTo>
                      <a:pt x="105" y="81"/>
                    </a:lnTo>
                    <a:lnTo>
                      <a:pt x="102" y="79"/>
                    </a:lnTo>
                    <a:lnTo>
                      <a:pt x="99" y="77"/>
                    </a:lnTo>
                    <a:lnTo>
                      <a:pt x="98" y="75"/>
                    </a:lnTo>
                    <a:lnTo>
                      <a:pt x="97" y="72"/>
                    </a:lnTo>
                    <a:lnTo>
                      <a:pt x="94" y="71"/>
                    </a:lnTo>
                    <a:lnTo>
                      <a:pt x="90" y="69"/>
                    </a:lnTo>
                    <a:lnTo>
                      <a:pt x="88" y="69"/>
                    </a:lnTo>
                    <a:lnTo>
                      <a:pt x="84" y="69"/>
                    </a:lnTo>
                    <a:lnTo>
                      <a:pt x="83" y="71"/>
                    </a:lnTo>
                    <a:lnTo>
                      <a:pt x="81" y="72"/>
                    </a:lnTo>
                    <a:lnTo>
                      <a:pt x="79" y="72"/>
                    </a:lnTo>
                    <a:lnTo>
                      <a:pt x="77" y="72"/>
                    </a:lnTo>
                    <a:lnTo>
                      <a:pt x="76" y="71"/>
                    </a:lnTo>
                    <a:lnTo>
                      <a:pt x="73" y="71"/>
                    </a:lnTo>
                    <a:lnTo>
                      <a:pt x="72" y="71"/>
                    </a:lnTo>
                    <a:lnTo>
                      <a:pt x="69" y="71"/>
                    </a:lnTo>
                    <a:lnTo>
                      <a:pt x="68" y="72"/>
                    </a:lnTo>
                    <a:lnTo>
                      <a:pt x="68" y="75"/>
                    </a:lnTo>
                    <a:lnTo>
                      <a:pt x="68" y="76"/>
                    </a:lnTo>
                    <a:lnTo>
                      <a:pt x="69" y="79"/>
                    </a:lnTo>
                    <a:lnTo>
                      <a:pt x="71" y="80"/>
                    </a:lnTo>
                    <a:lnTo>
                      <a:pt x="72" y="81"/>
                    </a:lnTo>
                    <a:lnTo>
                      <a:pt x="73" y="81"/>
                    </a:lnTo>
                    <a:lnTo>
                      <a:pt x="75" y="82"/>
                    </a:lnTo>
                    <a:lnTo>
                      <a:pt x="76" y="84"/>
                    </a:lnTo>
                    <a:lnTo>
                      <a:pt x="77" y="84"/>
                    </a:lnTo>
                    <a:lnTo>
                      <a:pt x="77" y="85"/>
                    </a:lnTo>
                    <a:lnTo>
                      <a:pt x="76" y="86"/>
                    </a:lnTo>
                    <a:lnTo>
                      <a:pt x="75" y="86"/>
                    </a:lnTo>
                    <a:lnTo>
                      <a:pt x="73" y="86"/>
                    </a:lnTo>
                    <a:lnTo>
                      <a:pt x="71" y="86"/>
                    </a:lnTo>
                    <a:lnTo>
                      <a:pt x="69" y="85"/>
                    </a:lnTo>
                    <a:lnTo>
                      <a:pt x="68" y="84"/>
                    </a:lnTo>
                    <a:lnTo>
                      <a:pt x="67" y="82"/>
                    </a:lnTo>
                    <a:lnTo>
                      <a:pt x="66" y="81"/>
                    </a:lnTo>
                    <a:lnTo>
                      <a:pt x="64" y="80"/>
                    </a:lnTo>
                    <a:lnTo>
                      <a:pt x="62" y="77"/>
                    </a:lnTo>
                    <a:lnTo>
                      <a:pt x="62" y="76"/>
                    </a:lnTo>
                    <a:lnTo>
                      <a:pt x="62" y="75"/>
                    </a:lnTo>
                    <a:lnTo>
                      <a:pt x="60" y="73"/>
                    </a:lnTo>
                    <a:lnTo>
                      <a:pt x="59" y="73"/>
                    </a:lnTo>
                    <a:lnTo>
                      <a:pt x="56" y="72"/>
                    </a:lnTo>
                    <a:lnTo>
                      <a:pt x="55" y="72"/>
                    </a:lnTo>
                    <a:lnTo>
                      <a:pt x="53" y="71"/>
                    </a:lnTo>
                    <a:lnTo>
                      <a:pt x="51" y="71"/>
                    </a:lnTo>
                    <a:lnTo>
                      <a:pt x="50" y="69"/>
                    </a:lnTo>
                    <a:lnTo>
                      <a:pt x="49" y="67"/>
                    </a:lnTo>
                    <a:lnTo>
                      <a:pt x="49" y="66"/>
                    </a:lnTo>
                    <a:lnTo>
                      <a:pt x="49" y="66"/>
                    </a:lnTo>
                    <a:lnTo>
                      <a:pt x="49" y="64"/>
                    </a:lnTo>
                    <a:lnTo>
                      <a:pt x="47" y="63"/>
                    </a:lnTo>
                    <a:lnTo>
                      <a:pt x="47" y="63"/>
                    </a:lnTo>
                    <a:lnTo>
                      <a:pt x="46" y="62"/>
                    </a:lnTo>
                    <a:lnTo>
                      <a:pt x="45" y="62"/>
                    </a:lnTo>
                    <a:lnTo>
                      <a:pt x="42" y="60"/>
                    </a:lnTo>
                    <a:lnTo>
                      <a:pt x="39" y="59"/>
                    </a:lnTo>
                    <a:lnTo>
                      <a:pt x="39" y="58"/>
                    </a:lnTo>
                    <a:lnTo>
                      <a:pt x="38" y="58"/>
                    </a:lnTo>
                    <a:lnTo>
                      <a:pt x="37" y="59"/>
                    </a:lnTo>
                    <a:lnTo>
                      <a:pt x="36" y="60"/>
                    </a:lnTo>
                    <a:lnTo>
                      <a:pt x="34" y="62"/>
                    </a:lnTo>
                    <a:lnTo>
                      <a:pt x="33" y="63"/>
                    </a:lnTo>
                    <a:lnTo>
                      <a:pt x="33" y="64"/>
                    </a:lnTo>
                    <a:lnTo>
                      <a:pt x="32" y="66"/>
                    </a:lnTo>
                    <a:lnTo>
                      <a:pt x="30" y="68"/>
                    </a:lnTo>
                    <a:lnTo>
                      <a:pt x="29" y="69"/>
                    </a:lnTo>
                    <a:lnTo>
                      <a:pt x="26" y="71"/>
                    </a:lnTo>
                    <a:lnTo>
                      <a:pt x="24" y="73"/>
                    </a:lnTo>
                    <a:lnTo>
                      <a:pt x="23" y="76"/>
                    </a:lnTo>
                    <a:lnTo>
                      <a:pt x="20" y="79"/>
                    </a:lnTo>
                    <a:lnTo>
                      <a:pt x="17" y="81"/>
                    </a:lnTo>
                    <a:lnTo>
                      <a:pt x="15" y="82"/>
                    </a:lnTo>
                    <a:lnTo>
                      <a:pt x="13" y="85"/>
                    </a:lnTo>
                    <a:lnTo>
                      <a:pt x="11" y="88"/>
                    </a:lnTo>
                    <a:lnTo>
                      <a:pt x="8" y="90"/>
                    </a:lnTo>
                    <a:lnTo>
                      <a:pt x="6" y="92"/>
                    </a:lnTo>
                    <a:lnTo>
                      <a:pt x="6" y="93"/>
                    </a:lnTo>
                    <a:lnTo>
                      <a:pt x="4" y="94"/>
                    </a:lnTo>
                    <a:lnTo>
                      <a:pt x="2" y="94"/>
                    </a:lnTo>
                    <a:lnTo>
                      <a:pt x="0" y="92"/>
                    </a:lnTo>
                    <a:lnTo>
                      <a:pt x="0" y="90"/>
                    </a:lnTo>
                    <a:lnTo>
                      <a:pt x="2" y="89"/>
                    </a:lnTo>
                    <a:lnTo>
                      <a:pt x="3" y="88"/>
                    </a:lnTo>
                    <a:lnTo>
                      <a:pt x="4" y="86"/>
                    </a:lnTo>
                    <a:lnTo>
                      <a:pt x="7" y="84"/>
                    </a:lnTo>
                    <a:lnTo>
                      <a:pt x="10" y="81"/>
                    </a:lnTo>
                    <a:lnTo>
                      <a:pt x="12" y="79"/>
                    </a:lnTo>
                    <a:lnTo>
                      <a:pt x="15" y="75"/>
                    </a:lnTo>
                    <a:lnTo>
                      <a:pt x="17" y="72"/>
                    </a:lnTo>
                    <a:lnTo>
                      <a:pt x="19" y="68"/>
                    </a:lnTo>
                    <a:lnTo>
                      <a:pt x="23" y="64"/>
                    </a:lnTo>
                    <a:lnTo>
                      <a:pt x="25" y="62"/>
                    </a:lnTo>
                    <a:lnTo>
                      <a:pt x="28" y="59"/>
                    </a:lnTo>
                    <a:lnTo>
                      <a:pt x="30" y="58"/>
                    </a:lnTo>
                    <a:lnTo>
                      <a:pt x="33" y="55"/>
                    </a:lnTo>
                    <a:lnTo>
                      <a:pt x="36" y="54"/>
                    </a:lnTo>
                    <a:lnTo>
                      <a:pt x="37" y="52"/>
                    </a:lnTo>
                    <a:lnTo>
                      <a:pt x="38" y="51"/>
                    </a:lnTo>
                    <a:lnTo>
                      <a:pt x="39" y="50"/>
                    </a:lnTo>
                    <a:lnTo>
                      <a:pt x="39" y="47"/>
                    </a:lnTo>
                    <a:lnTo>
                      <a:pt x="39" y="46"/>
                    </a:lnTo>
                    <a:lnTo>
                      <a:pt x="38" y="43"/>
                    </a:lnTo>
                    <a:lnTo>
                      <a:pt x="39" y="41"/>
                    </a:lnTo>
                    <a:lnTo>
                      <a:pt x="39" y="39"/>
                    </a:lnTo>
                    <a:lnTo>
                      <a:pt x="39" y="37"/>
                    </a:lnTo>
                    <a:lnTo>
                      <a:pt x="38" y="35"/>
                    </a:lnTo>
                    <a:lnTo>
                      <a:pt x="38" y="34"/>
                    </a:lnTo>
                    <a:lnTo>
                      <a:pt x="38" y="32"/>
                    </a:lnTo>
                    <a:lnTo>
                      <a:pt x="38" y="29"/>
                    </a:lnTo>
                    <a:lnTo>
                      <a:pt x="38" y="28"/>
                    </a:lnTo>
                    <a:lnTo>
                      <a:pt x="39" y="25"/>
                    </a:lnTo>
                    <a:lnTo>
                      <a:pt x="38" y="22"/>
                    </a:lnTo>
                    <a:lnTo>
                      <a:pt x="38" y="21"/>
                    </a:lnTo>
                    <a:lnTo>
                      <a:pt x="38" y="20"/>
                    </a:lnTo>
                    <a:lnTo>
                      <a:pt x="38" y="19"/>
                    </a:lnTo>
                    <a:lnTo>
                      <a:pt x="39" y="16"/>
                    </a:lnTo>
                    <a:lnTo>
                      <a:pt x="41" y="13"/>
                    </a:lnTo>
                    <a:lnTo>
                      <a:pt x="42" y="12"/>
                    </a:lnTo>
                    <a:lnTo>
                      <a:pt x="43" y="12"/>
                    </a:lnTo>
                    <a:lnTo>
                      <a:pt x="46" y="12"/>
                    </a:lnTo>
                    <a:lnTo>
                      <a:pt x="47" y="12"/>
                    </a:lnTo>
                    <a:lnTo>
                      <a:pt x="50" y="11"/>
                    </a:lnTo>
                    <a:lnTo>
                      <a:pt x="51" y="9"/>
                    </a:lnTo>
                    <a:lnTo>
                      <a:pt x="53" y="7"/>
                    </a:lnTo>
                    <a:lnTo>
                      <a:pt x="55" y="4"/>
                    </a:lnTo>
                    <a:lnTo>
                      <a:pt x="55" y="3"/>
                    </a:lnTo>
                    <a:lnTo>
                      <a:pt x="56" y="2"/>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4" name="Freeform 57">
                <a:extLst>
                  <a:ext uri="{FF2B5EF4-FFF2-40B4-BE49-F238E27FC236}">
                    <a16:creationId xmlns:a16="http://schemas.microsoft.com/office/drawing/2014/main" id="{CF2EA5C9-6C21-E04C-A49E-F1E6B3FB08F7}"/>
                  </a:ext>
                </a:extLst>
              </p:cNvPr>
              <p:cNvSpPr>
                <a:spLocks/>
              </p:cNvSpPr>
              <p:nvPr userDrawn="1"/>
            </p:nvSpPr>
            <p:spPr bwMode="auto">
              <a:xfrm>
                <a:off x="10391456" y="450584"/>
                <a:ext cx="7171" cy="5122"/>
              </a:xfrm>
              <a:custGeom>
                <a:avLst/>
                <a:gdLst>
                  <a:gd name="T0" fmla="*/ 12 w 13"/>
                  <a:gd name="T1" fmla="*/ 0 h 11"/>
                  <a:gd name="T2" fmla="*/ 13 w 13"/>
                  <a:gd name="T3" fmla="*/ 2 h 11"/>
                  <a:gd name="T4" fmla="*/ 13 w 13"/>
                  <a:gd name="T5" fmla="*/ 2 h 11"/>
                  <a:gd name="T6" fmla="*/ 12 w 13"/>
                  <a:gd name="T7" fmla="*/ 3 h 11"/>
                  <a:gd name="T8" fmla="*/ 11 w 13"/>
                  <a:gd name="T9" fmla="*/ 3 h 11"/>
                  <a:gd name="T10" fmla="*/ 11 w 13"/>
                  <a:gd name="T11" fmla="*/ 4 h 11"/>
                  <a:gd name="T12" fmla="*/ 9 w 13"/>
                  <a:gd name="T13" fmla="*/ 6 h 11"/>
                  <a:gd name="T14" fmla="*/ 8 w 13"/>
                  <a:gd name="T15" fmla="*/ 7 h 11"/>
                  <a:gd name="T16" fmla="*/ 7 w 13"/>
                  <a:gd name="T17" fmla="*/ 8 h 11"/>
                  <a:gd name="T18" fmla="*/ 7 w 13"/>
                  <a:gd name="T19" fmla="*/ 10 h 11"/>
                  <a:gd name="T20" fmla="*/ 6 w 13"/>
                  <a:gd name="T21" fmla="*/ 10 h 11"/>
                  <a:gd name="T22" fmla="*/ 4 w 13"/>
                  <a:gd name="T23" fmla="*/ 10 h 11"/>
                  <a:gd name="T24" fmla="*/ 3 w 13"/>
                  <a:gd name="T25" fmla="*/ 11 h 11"/>
                  <a:gd name="T26" fmla="*/ 2 w 13"/>
                  <a:gd name="T27" fmla="*/ 10 h 11"/>
                  <a:gd name="T28" fmla="*/ 0 w 13"/>
                  <a:gd name="T29" fmla="*/ 10 h 11"/>
                  <a:gd name="T30" fmla="*/ 2 w 13"/>
                  <a:gd name="T31" fmla="*/ 8 h 11"/>
                  <a:gd name="T32" fmla="*/ 2 w 13"/>
                  <a:gd name="T33" fmla="*/ 7 h 11"/>
                  <a:gd name="T34" fmla="*/ 3 w 13"/>
                  <a:gd name="T35" fmla="*/ 7 h 11"/>
                  <a:gd name="T36" fmla="*/ 4 w 13"/>
                  <a:gd name="T37" fmla="*/ 6 h 11"/>
                  <a:gd name="T38" fmla="*/ 7 w 13"/>
                  <a:gd name="T39" fmla="*/ 4 h 11"/>
                  <a:gd name="T40" fmla="*/ 8 w 13"/>
                  <a:gd name="T41" fmla="*/ 3 h 11"/>
                  <a:gd name="T42" fmla="*/ 11 w 13"/>
                  <a:gd name="T43" fmla="*/ 2 h 11"/>
                  <a:gd name="T44" fmla="*/ 11 w 13"/>
                  <a:gd name="T45" fmla="*/ 2 h 11"/>
                  <a:gd name="T46" fmla="*/ 12 w 13"/>
                  <a:gd name="T4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11">
                    <a:moveTo>
                      <a:pt x="12" y="0"/>
                    </a:moveTo>
                    <a:lnTo>
                      <a:pt x="13" y="2"/>
                    </a:lnTo>
                    <a:lnTo>
                      <a:pt x="13" y="2"/>
                    </a:lnTo>
                    <a:lnTo>
                      <a:pt x="12" y="3"/>
                    </a:lnTo>
                    <a:lnTo>
                      <a:pt x="11" y="3"/>
                    </a:lnTo>
                    <a:lnTo>
                      <a:pt x="11" y="4"/>
                    </a:lnTo>
                    <a:lnTo>
                      <a:pt x="9" y="6"/>
                    </a:lnTo>
                    <a:lnTo>
                      <a:pt x="8" y="7"/>
                    </a:lnTo>
                    <a:lnTo>
                      <a:pt x="7" y="8"/>
                    </a:lnTo>
                    <a:lnTo>
                      <a:pt x="7" y="10"/>
                    </a:lnTo>
                    <a:lnTo>
                      <a:pt x="6" y="10"/>
                    </a:lnTo>
                    <a:lnTo>
                      <a:pt x="4" y="10"/>
                    </a:lnTo>
                    <a:lnTo>
                      <a:pt x="3" y="11"/>
                    </a:lnTo>
                    <a:lnTo>
                      <a:pt x="2" y="10"/>
                    </a:lnTo>
                    <a:lnTo>
                      <a:pt x="0" y="10"/>
                    </a:lnTo>
                    <a:lnTo>
                      <a:pt x="2" y="8"/>
                    </a:lnTo>
                    <a:lnTo>
                      <a:pt x="2" y="7"/>
                    </a:lnTo>
                    <a:lnTo>
                      <a:pt x="3" y="7"/>
                    </a:lnTo>
                    <a:lnTo>
                      <a:pt x="4" y="6"/>
                    </a:lnTo>
                    <a:lnTo>
                      <a:pt x="7" y="4"/>
                    </a:lnTo>
                    <a:lnTo>
                      <a:pt x="8" y="3"/>
                    </a:lnTo>
                    <a:lnTo>
                      <a:pt x="11" y="2"/>
                    </a:lnTo>
                    <a:lnTo>
                      <a:pt x="11" y="2"/>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5" name="Freeform 58">
                <a:extLst>
                  <a:ext uri="{FF2B5EF4-FFF2-40B4-BE49-F238E27FC236}">
                    <a16:creationId xmlns:a16="http://schemas.microsoft.com/office/drawing/2014/main" id="{B58006E5-776F-FD4F-8454-3503F0C12D73}"/>
                  </a:ext>
                </a:extLst>
              </p:cNvPr>
              <p:cNvSpPr>
                <a:spLocks/>
              </p:cNvSpPr>
              <p:nvPr userDrawn="1"/>
            </p:nvSpPr>
            <p:spPr bwMode="auto">
              <a:xfrm>
                <a:off x="10158901" y="401409"/>
                <a:ext cx="18441" cy="21514"/>
              </a:xfrm>
              <a:custGeom>
                <a:avLst/>
                <a:gdLst>
                  <a:gd name="T0" fmla="*/ 8 w 38"/>
                  <a:gd name="T1" fmla="*/ 0 h 43"/>
                  <a:gd name="T2" fmla="*/ 9 w 38"/>
                  <a:gd name="T3" fmla="*/ 0 h 43"/>
                  <a:gd name="T4" fmla="*/ 12 w 38"/>
                  <a:gd name="T5" fmla="*/ 1 h 43"/>
                  <a:gd name="T6" fmla="*/ 13 w 38"/>
                  <a:gd name="T7" fmla="*/ 4 h 43"/>
                  <a:gd name="T8" fmla="*/ 13 w 38"/>
                  <a:gd name="T9" fmla="*/ 6 h 43"/>
                  <a:gd name="T10" fmla="*/ 14 w 38"/>
                  <a:gd name="T11" fmla="*/ 9 h 43"/>
                  <a:gd name="T12" fmla="*/ 14 w 38"/>
                  <a:gd name="T13" fmla="*/ 12 h 43"/>
                  <a:gd name="T14" fmla="*/ 17 w 38"/>
                  <a:gd name="T15" fmla="*/ 13 h 43"/>
                  <a:gd name="T16" fmla="*/ 18 w 38"/>
                  <a:gd name="T17" fmla="*/ 14 h 43"/>
                  <a:gd name="T18" fmla="*/ 21 w 38"/>
                  <a:gd name="T19" fmla="*/ 16 h 43"/>
                  <a:gd name="T20" fmla="*/ 22 w 38"/>
                  <a:gd name="T21" fmla="*/ 18 h 43"/>
                  <a:gd name="T22" fmla="*/ 22 w 38"/>
                  <a:gd name="T23" fmla="*/ 21 h 43"/>
                  <a:gd name="T24" fmla="*/ 22 w 38"/>
                  <a:gd name="T25" fmla="*/ 23 h 43"/>
                  <a:gd name="T26" fmla="*/ 21 w 38"/>
                  <a:gd name="T27" fmla="*/ 25 h 43"/>
                  <a:gd name="T28" fmla="*/ 21 w 38"/>
                  <a:gd name="T29" fmla="*/ 27 h 43"/>
                  <a:gd name="T30" fmla="*/ 22 w 38"/>
                  <a:gd name="T31" fmla="*/ 29 h 43"/>
                  <a:gd name="T32" fmla="*/ 24 w 38"/>
                  <a:gd name="T33" fmla="*/ 30 h 43"/>
                  <a:gd name="T34" fmla="*/ 26 w 38"/>
                  <a:gd name="T35" fmla="*/ 31 h 43"/>
                  <a:gd name="T36" fmla="*/ 27 w 38"/>
                  <a:gd name="T37" fmla="*/ 30 h 43"/>
                  <a:gd name="T38" fmla="*/ 29 w 38"/>
                  <a:gd name="T39" fmla="*/ 30 h 43"/>
                  <a:gd name="T40" fmla="*/ 30 w 38"/>
                  <a:gd name="T41" fmla="*/ 29 h 43"/>
                  <a:gd name="T42" fmla="*/ 31 w 38"/>
                  <a:gd name="T43" fmla="*/ 27 h 43"/>
                  <a:gd name="T44" fmla="*/ 34 w 38"/>
                  <a:gd name="T45" fmla="*/ 27 h 43"/>
                  <a:gd name="T46" fmla="*/ 35 w 38"/>
                  <a:gd name="T47" fmla="*/ 27 h 43"/>
                  <a:gd name="T48" fmla="*/ 38 w 38"/>
                  <a:gd name="T49" fmla="*/ 29 h 43"/>
                  <a:gd name="T50" fmla="*/ 38 w 38"/>
                  <a:gd name="T51" fmla="*/ 31 h 43"/>
                  <a:gd name="T52" fmla="*/ 37 w 38"/>
                  <a:gd name="T53" fmla="*/ 33 h 43"/>
                  <a:gd name="T54" fmla="*/ 37 w 38"/>
                  <a:gd name="T55" fmla="*/ 34 h 43"/>
                  <a:gd name="T56" fmla="*/ 35 w 38"/>
                  <a:gd name="T57" fmla="*/ 35 h 43"/>
                  <a:gd name="T58" fmla="*/ 33 w 38"/>
                  <a:gd name="T59" fmla="*/ 35 h 43"/>
                  <a:gd name="T60" fmla="*/ 31 w 38"/>
                  <a:gd name="T61" fmla="*/ 36 h 43"/>
                  <a:gd name="T62" fmla="*/ 29 w 38"/>
                  <a:gd name="T63" fmla="*/ 38 h 43"/>
                  <a:gd name="T64" fmla="*/ 26 w 38"/>
                  <a:gd name="T65" fmla="*/ 39 h 43"/>
                  <a:gd name="T66" fmla="*/ 22 w 38"/>
                  <a:gd name="T67" fmla="*/ 40 h 43"/>
                  <a:gd name="T68" fmla="*/ 20 w 38"/>
                  <a:gd name="T69" fmla="*/ 42 h 43"/>
                  <a:gd name="T70" fmla="*/ 16 w 38"/>
                  <a:gd name="T71" fmla="*/ 43 h 43"/>
                  <a:gd name="T72" fmla="*/ 13 w 38"/>
                  <a:gd name="T73" fmla="*/ 43 h 43"/>
                  <a:gd name="T74" fmla="*/ 12 w 38"/>
                  <a:gd name="T75" fmla="*/ 43 h 43"/>
                  <a:gd name="T76" fmla="*/ 9 w 38"/>
                  <a:gd name="T77" fmla="*/ 43 h 43"/>
                  <a:gd name="T78" fmla="*/ 7 w 38"/>
                  <a:gd name="T79" fmla="*/ 42 h 43"/>
                  <a:gd name="T80" fmla="*/ 4 w 38"/>
                  <a:gd name="T81" fmla="*/ 40 h 43"/>
                  <a:gd name="T82" fmla="*/ 3 w 38"/>
                  <a:gd name="T83" fmla="*/ 38 h 43"/>
                  <a:gd name="T84" fmla="*/ 1 w 38"/>
                  <a:gd name="T85" fmla="*/ 34 h 43"/>
                  <a:gd name="T86" fmla="*/ 1 w 38"/>
                  <a:gd name="T87" fmla="*/ 31 h 43"/>
                  <a:gd name="T88" fmla="*/ 1 w 38"/>
                  <a:gd name="T89" fmla="*/ 27 h 43"/>
                  <a:gd name="T90" fmla="*/ 0 w 38"/>
                  <a:gd name="T91" fmla="*/ 22 h 43"/>
                  <a:gd name="T92" fmla="*/ 0 w 38"/>
                  <a:gd name="T93" fmla="*/ 18 h 43"/>
                  <a:gd name="T94" fmla="*/ 0 w 38"/>
                  <a:gd name="T95" fmla="*/ 14 h 43"/>
                  <a:gd name="T96" fmla="*/ 1 w 38"/>
                  <a:gd name="T97" fmla="*/ 12 h 43"/>
                  <a:gd name="T98" fmla="*/ 1 w 38"/>
                  <a:gd name="T99" fmla="*/ 9 h 43"/>
                  <a:gd name="T100" fmla="*/ 3 w 38"/>
                  <a:gd name="T101" fmla="*/ 6 h 43"/>
                  <a:gd name="T102" fmla="*/ 3 w 38"/>
                  <a:gd name="T103" fmla="*/ 4 h 43"/>
                  <a:gd name="T104" fmla="*/ 3 w 38"/>
                  <a:gd name="T105" fmla="*/ 3 h 43"/>
                  <a:gd name="T106" fmla="*/ 4 w 38"/>
                  <a:gd name="T107" fmla="*/ 1 h 43"/>
                  <a:gd name="T108" fmla="*/ 5 w 38"/>
                  <a:gd name="T109" fmla="*/ 0 h 43"/>
                  <a:gd name="T110" fmla="*/ 8 w 38"/>
                  <a:gd name="T11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43">
                    <a:moveTo>
                      <a:pt x="8" y="0"/>
                    </a:moveTo>
                    <a:lnTo>
                      <a:pt x="9" y="0"/>
                    </a:lnTo>
                    <a:lnTo>
                      <a:pt x="12" y="1"/>
                    </a:lnTo>
                    <a:lnTo>
                      <a:pt x="13" y="4"/>
                    </a:lnTo>
                    <a:lnTo>
                      <a:pt x="13" y="6"/>
                    </a:lnTo>
                    <a:lnTo>
                      <a:pt x="14" y="9"/>
                    </a:lnTo>
                    <a:lnTo>
                      <a:pt x="14" y="12"/>
                    </a:lnTo>
                    <a:lnTo>
                      <a:pt x="17" y="13"/>
                    </a:lnTo>
                    <a:lnTo>
                      <a:pt x="18" y="14"/>
                    </a:lnTo>
                    <a:lnTo>
                      <a:pt x="21" y="16"/>
                    </a:lnTo>
                    <a:lnTo>
                      <a:pt x="22" y="18"/>
                    </a:lnTo>
                    <a:lnTo>
                      <a:pt x="22" y="21"/>
                    </a:lnTo>
                    <a:lnTo>
                      <a:pt x="22" y="23"/>
                    </a:lnTo>
                    <a:lnTo>
                      <a:pt x="21" y="25"/>
                    </a:lnTo>
                    <a:lnTo>
                      <a:pt x="21" y="27"/>
                    </a:lnTo>
                    <a:lnTo>
                      <a:pt x="22" y="29"/>
                    </a:lnTo>
                    <a:lnTo>
                      <a:pt x="24" y="30"/>
                    </a:lnTo>
                    <a:lnTo>
                      <a:pt x="26" y="31"/>
                    </a:lnTo>
                    <a:lnTo>
                      <a:pt x="27" y="30"/>
                    </a:lnTo>
                    <a:lnTo>
                      <a:pt x="29" y="30"/>
                    </a:lnTo>
                    <a:lnTo>
                      <a:pt x="30" y="29"/>
                    </a:lnTo>
                    <a:lnTo>
                      <a:pt x="31" y="27"/>
                    </a:lnTo>
                    <a:lnTo>
                      <a:pt x="34" y="27"/>
                    </a:lnTo>
                    <a:lnTo>
                      <a:pt x="35" y="27"/>
                    </a:lnTo>
                    <a:lnTo>
                      <a:pt x="38" y="29"/>
                    </a:lnTo>
                    <a:lnTo>
                      <a:pt x="38" y="31"/>
                    </a:lnTo>
                    <a:lnTo>
                      <a:pt x="37" y="33"/>
                    </a:lnTo>
                    <a:lnTo>
                      <a:pt x="37" y="34"/>
                    </a:lnTo>
                    <a:lnTo>
                      <a:pt x="35" y="35"/>
                    </a:lnTo>
                    <a:lnTo>
                      <a:pt x="33" y="35"/>
                    </a:lnTo>
                    <a:lnTo>
                      <a:pt x="31" y="36"/>
                    </a:lnTo>
                    <a:lnTo>
                      <a:pt x="29" y="38"/>
                    </a:lnTo>
                    <a:lnTo>
                      <a:pt x="26" y="39"/>
                    </a:lnTo>
                    <a:lnTo>
                      <a:pt x="22" y="40"/>
                    </a:lnTo>
                    <a:lnTo>
                      <a:pt x="20" y="42"/>
                    </a:lnTo>
                    <a:lnTo>
                      <a:pt x="16" y="43"/>
                    </a:lnTo>
                    <a:lnTo>
                      <a:pt x="13" y="43"/>
                    </a:lnTo>
                    <a:lnTo>
                      <a:pt x="12" y="43"/>
                    </a:lnTo>
                    <a:lnTo>
                      <a:pt x="9" y="43"/>
                    </a:lnTo>
                    <a:lnTo>
                      <a:pt x="7" y="42"/>
                    </a:lnTo>
                    <a:lnTo>
                      <a:pt x="4" y="40"/>
                    </a:lnTo>
                    <a:lnTo>
                      <a:pt x="3" y="38"/>
                    </a:lnTo>
                    <a:lnTo>
                      <a:pt x="1" y="34"/>
                    </a:lnTo>
                    <a:lnTo>
                      <a:pt x="1" y="31"/>
                    </a:lnTo>
                    <a:lnTo>
                      <a:pt x="1" y="27"/>
                    </a:lnTo>
                    <a:lnTo>
                      <a:pt x="0" y="22"/>
                    </a:lnTo>
                    <a:lnTo>
                      <a:pt x="0" y="18"/>
                    </a:lnTo>
                    <a:lnTo>
                      <a:pt x="0" y="14"/>
                    </a:lnTo>
                    <a:lnTo>
                      <a:pt x="1" y="12"/>
                    </a:lnTo>
                    <a:lnTo>
                      <a:pt x="1" y="9"/>
                    </a:lnTo>
                    <a:lnTo>
                      <a:pt x="3" y="6"/>
                    </a:lnTo>
                    <a:lnTo>
                      <a:pt x="3" y="4"/>
                    </a:lnTo>
                    <a:lnTo>
                      <a:pt x="3" y="3"/>
                    </a:lnTo>
                    <a:lnTo>
                      <a:pt x="4" y="1"/>
                    </a:lnTo>
                    <a:lnTo>
                      <a:pt x="5"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6" name="Freeform 59">
                <a:extLst>
                  <a:ext uri="{FF2B5EF4-FFF2-40B4-BE49-F238E27FC236}">
                    <a16:creationId xmlns:a16="http://schemas.microsoft.com/office/drawing/2014/main" id="{4BB9F4E1-211C-5446-9B91-D703A949A43F}"/>
                  </a:ext>
                </a:extLst>
              </p:cNvPr>
              <p:cNvSpPr>
                <a:spLocks/>
              </p:cNvSpPr>
              <p:nvPr userDrawn="1"/>
            </p:nvSpPr>
            <p:spPr bwMode="auto">
              <a:xfrm>
                <a:off x="10384286" y="478244"/>
                <a:ext cx="11270" cy="13319"/>
              </a:xfrm>
              <a:custGeom>
                <a:avLst/>
                <a:gdLst>
                  <a:gd name="T0" fmla="*/ 20 w 22"/>
                  <a:gd name="T1" fmla="*/ 0 h 26"/>
                  <a:gd name="T2" fmla="*/ 21 w 22"/>
                  <a:gd name="T3" fmla="*/ 0 h 26"/>
                  <a:gd name="T4" fmla="*/ 22 w 22"/>
                  <a:gd name="T5" fmla="*/ 1 h 26"/>
                  <a:gd name="T6" fmla="*/ 22 w 22"/>
                  <a:gd name="T7" fmla="*/ 3 h 26"/>
                  <a:gd name="T8" fmla="*/ 21 w 22"/>
                  <a:gd name="T9" fmla="*/ 5 h 26"/>
                  <a:gd name="T10" fmla="*/ 21 w 22"/>
                  <a:gd name="T11" fmla="*/ 5 h 26"/>
                  <a:gd name="T12" fmla="*/ 20 w 22"/>
                  <a:gd name="T13" fmla="*/ 7 h 26"/>
                  <a:gd name="T14" fmla="*/ 17 w 22"/>
                  <a:gd name="T15" fmla="*/ 9 h 26"/>
                  <a:gd name="T16" fmla="*/ 16 w 22"/>
                  <a:gd name="T17" fmla="*/ 12 h 26"/>
                  <a:gd name="T18" fmla="*/ 14 w 22"/>
                  <a:gd name="T19" fmla="*/ 13 h 26"/>
                  <a:gd name="T20" fmla="*/ 13 w 22"/>
                  <a:gd name="T21" fmla="*/ 16 h 26"/>
                  <a:gd name="T22" fmla="*/ 13 w 22"/>
                  <a:gd name="T23" fmla="*/ 17 h 26"/>
                  <a:gd name="T24" fmla="*/ 10 w 22"/>
                  <a:gd name="T25" fmla="*/ 20 h 26"/>
                  <a:gd name="T26" fmla="*/ 9 w 22"/>
                  <a:gd name="T27" fmla="*/ 21 h 26"/>
                  <a:gd name="T28" fmla="*/ 6 w 22"/>
                  <a:gd name="T29" fmla="*/ 22 h 26"/>
                  <a:gd name="T30" fmla="*/ 5 w 22"/>
                  <a:gd name="T31" fmla="*/ 24 h 26"/>
                  <a:gd name="T32" fmla="*/ 4 w 22"/>
                  <a:gd name="T33" fmla="*/ 25 h 26"/>
                  <a:gd name="T34" fmla="*/ 4 w 22"/>
                  <a:gd name="T35" fmla="*/ 26 h 26"/>
                  <a:gd name="T36" fmla="*/ 3 w 22"/>
                  <a:gd name="T37" fmla="*/ 26 h 26"/>
                  <a:gd name="T38" fmla="*/ 1 w 22"/>
                  <a:gd name="T39" fmla="*/ 25 h 26"/>
                  <a:gd name="T40" fmla="*/ 0 w 22"/>
                  <a:gd name="T41" fmla="*/ 24 h 26"/>
                  <a:gd name="T42" fmla="*/ 0 w 22"/>
                  <a:gd name="T43" fmla="*/ 22 h 26"/>
                  <a:gd name="T44" fmla="*/ 1 w 22"/>
                  <a:gd name="T45" fmla="*/ 21 h 26"/>
                  <a:gd name="T46" fmla="*/ 3 w 22"/>
                  <a:gd name="T47" fmla="*/ 20 h 26"/>
                  <a:gd name="T48" fmla="*/ 4 w 22"/>
                  <a:gd name="T49" fmla="*/ 18 h 26"/>
                  <a:gd name="T50" fmla="*/ 6 w 22"/>
                  <a:gd name="T51" fmla="*/ 17 h 26"/>
                  <a:gd name="T52" fmla="*/ 8 w 22"/>
                  <a:gd name="T53" fmla="*/ 14 h 26"/>
                  <a:gd name="T54" fmla="*/ 10 w 22"/>
                  <a:gd name="T55" fmla="*/ 12 h 26"/>
                  <a:gd name="T56" fmla="*/ 12 w 22"/>
                  <a:gd name="T57" fmla="*/ 10 h 26"/>
                  <a:gd name="T58" fmla="*/ 12 w 22"/>
                  <a:gd name="T59" fmla="*/ 8 h 26"/>
                  <a:gd name="T60" fmla="*/ 13 w 22"/>
                  <a:gd name="T61" fmla="*/ 5 h 26"/>
                  <a:gd name="T62" fmla="*/ 14 w 22"/>
                  <a:gd name="T63" fmla="*/ 4 h 26"/>
                  <a:gd name="T64" fmla="*/ 16 w 22"/>
                  <a:gd name="T65" fmla="*/ 3 h 26"/>
                  <a:gd name="T66" fmla="*/ 17 w 22"/>
                  <a:gd name="T67" fmla="*/ 1 h 26"/>
                  <a:gd name="T68" fmla="*/ 18 w 22"/>
                  <a:gd name="T69" fmla="*/ 0 h 26"/>
                  <a:gd name="T70" fmla="*/ 20 w 22"/>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26">
                    <a:moveTo>
                      <a:pt x="20" y="0"/>
                    </a:moveTo>
                    <a:lnTo>
                      <a:pt x="21" y="0"/>
                    </a:lnTo>
                    <a:lnTo>
                      <a:pt x="22" y="1"/>
                    </a:lnTo>
                    <a:lnTo>
                      <a:pt x="22" y="3"/>
                    </a:lnTo>
                    <a:lnTo>
                      <a:pt x="21" y="5"/>
                    </a:lnTo>
                    <a:lnTo>
                      <a:pt x="21" y="5"/>
                    </a:lnTo>
                    <a:lnTo>
                      <a:pt x="20" y="7"/>
                    </a:lnTo>
                    <a:lnTo>
                      <a:pt x="17" y="9"/>
                    </a:lnTo>
                    <a:lnTo>
                      <a:pt x="16" y="12"/>
                    </a:lnTo>
                    <a:lnTo>
                      <a:pt x="14" y="13"/>
                    </a:lnTo>
                    <a:lnTo>
                      <a:pt x="13" y="16"/>
                    </a:lnTo>
                    <a:lnTo>
                      <a:pt x="13" y="17"/>
                    </a:lnTo>
                    <a:lnTo>
                      <a:pt x="10" y="20"/>
                    </a:lnTo>
                    <a:lnTo>
                      <a:pt x="9" y="21"/>
                    </a:lnTo>
                    <a:lnTo>
                      <a:pt x="6" y="22"/>
                    </a:lnTo>
                    <a:lnTo>
                      <a:pt x="5" y="24"/>
                    </a:lnTo>
                    <a:lnTo>
                      <a:pt x="4" y="25"/>
                    </a:lnTo>
                    <a:lnTo>
                      <a:pt x="4" y="26"/>
                    </a:lnTo>
                    <a:lnTo>
                      <a:pt x="3" y="26"/>
                    </a:lnTo>
                    <a:lnTo>
                      <a:pt x="1" y="25"/>
                    </a:lnTo>
                    <a:lnTo>
                      <a:pt x="0" y="24"/>
                    </a:lnTo>
                    <a:lnTo>
                      <a:pt x="0" y="22"/>
                    </a:lnTo>
                    <a:lnTo>
                      <a:pt x="1" y="21"/>
                    </a:lnTo>
                    <a:lnTo>
                      <a:pt x="3" y="20"/>
                    </a:lnTo>
                    <a:lnTo>
                      <a:pt x="4" y="18"/>
                    </a:lnTo>
                    <a:lnTo>
                      <a:pt x="6" y="17"/>
                    </a:lnTo>
                    <a:lnTo>
                      <a:pt x="8" y="14"/>
                    </a:lnTo>
                    <a:lnTo>
                      <a:pt x="10" y="12"/>
                    </a:lnTo>
                    <a:lnTo>
                      <a:pt x="12" y="10"/>
                    </a:lnTo>
                    <a:lnTo>
                      <a:pt x="12" y="8"/>
                    </a:lnTo>
                    <a:lnTo>
                      <a:pt x="13" y="5"/>
                    </a:lnTo>
                    <a:lnTo>
                      <a:pt x="14" y="4"/>
                    </a:lnTo>
                    <a:lnTo>
                      <a:pt x="16" y="3"/>
                    </a:lnTo>
                    <a:lnTo>
                      <a:pt x="17" y="1"/>
                    </a:lnTo>
                    <a:lnTo>
                      <a:pt x="18"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7" name="Freeform 60">
                <a:extLst>
                  <a:ext uri="{FF2B5EF4-FFF2-40B4-BE49-F238E27FC236}">
                    <a16:creationId xmlns:a16="http://schemas.microsoft.com/office/drawing/2014/main" id="{E9E8292A-6E0E-AD45-9487-B24917EF221C}"/>
                  </a:ext>
                </a:extLst>
              </p:cNvPr>
              <p:cNvSpPr>
                <a:spLocks/>
              </p:cNvSpPr>
              <p:nvPr userDrawn="1"/>
            </p:nvSpPr>
            <p:spPr bwMode="auto">
              <a:xfrm>
                <a:off x="10192709" y="639087"/>
                <a:ext cx="4098" cy="4098"/>
              </a:xfrm>
              <a:custGeom>
                <a:avLst/>
                <a:gdLst>
                  <a:gd name="T0" fmla="*/ 5 w 7"/>
                  <a:gd name="T1" fmla="*/ 0 h 7"/>
                  <a:gd name="T2" fmla="*/ 6 w 7"/>
                  <a:gd name="T3" fmla="*/ 1 h 7"/>
                  <a:gd name="T4" fmla="*/ 7 w 7"/>
                  <a:gd name="T5" fmla="*/ 2 h 7"/>
                  <a:gd name="T6" fmla="*/ 7 w 7"/>
                  <a:gd name="T7" fmla="*/ 4 h 7"/>
                  <a:gd name="T8" fmla="*/ 7 w 7"/>
                  <a:gd name="T9" fmla="*/ 5 h 7"/>
                  <a:gd name="T10" fmla="*/ 6 w 7"/>
                  <a:gd name="T11" fmla="*/ 6 h 7"/>
                  <a:gd name="T12" fmla="*/ 5 w 7"/>
                  <a:gd name="T13" fmla="*/ 6 h 7"/>
                  <a:gd name="T14" fmla="*/ 4 w 7"/>
                  <a:gd name="T15" fmla="*/ 7 h 7"/>
                  <a:gd name="T16" fmla="*/ 2 w 7"/>
                  <a:gd name="T17" fmla="*/ 7 h 7"/>
                  <a:gd name="T18" fmla="*/ 1 w 7"/>
                  <a:gd name="T19" fmla="*/ 7 h 7"/>
                  <a:gd name="T20" fmla="*/ 0 w 7"/>
                  <a:gd name="T21" fmla="*/ 5 h 7"/>
                  <a:gd name="T22" fmla="*/ 0 w 7"/>
                  <a:gd name="T23" fmla="*/ 4 h 7"/>
                  <a:gd name="T24" fmla="*/ 1 w 7"/>
                  <a:gd name="T25" fmla="*/ 1 h 7"/>
                  <a:gd name="T26" fmla="*/ 2 w 7"/>
                  <a:gd name="T27" fmla="*/ 0 h 7"/>
                  <a:gd name="T28" fmla="*/ 5 w 7"/>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7">
                    <a:moveTo>
                      <a:pt x="5" y="0"/>
                    </a:moveTo>
                    <a:lnTo>
                      <a:pt x="6" y="1"/>
                    </a:lnTo>
                    <a:lnTo>
                      <a:pt x="7" y="2"/>
                    </a:lnTo>
                    <a:lnTo>
                      <a:pt x="7" y="4"/>
                    </a:lnTo>
                    <a:lnTo>
                      <a:pt x="7" y="5"/>
                    </a:lnTo>
                    <a:lnTo>
                      <a:pt x="6" y="6"/>
                    </a:lnTo>
                    <a:lnTo>
                      <a:pt x="5" y="6"/>
                    </a:lnTo>
                    <a:lnTo>
                      <a:pt x="4" y="7"/>
                    </a:lnTo>
                    <a:lnTo>
                      <a:pt x="2" y="7"/>
                    </a:lnTo>
                    <a:lnTo>
                      <a:pt x="1" y="7"/>
                    </a:lnTo>
                    <a:lnTo>
                      <a:pt x="0" y="5"/>
                    </a:lnTo>
                    <a:lnTo>
                      <a:pt x="0" y="4"/>
                    </a:lnTo>
                    <a:lnTo>
                      <a:pt x="1" y="1"/>
                    </a:lnTo>
                    <a:lnTo>
                      <a:pt x="2"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8" name="Freeform 61">
                <a:extLst>
                  <a:ext uri="{FF2B5EF4-FFF2-40B4-BE49-F238E27FC236}">
                    <a16:creationId xmlns:a16="http://schemas.microsoft.com/office/drawing/2014/main" id="{006FC4AC-99EA-6C4A-A670-BB7608027454}"/>
                  </a:ext>
                </a:extLst>
              </p:cNvPr>
              <p:cNvSpPr>
                <a:spLocks/>
              </p:cNvSpPr>
              <p:nvPr userDrawn="1"/>
            </p:nvSpPr>
            <p:spPr bwMode="auto">
              <a:xfrm>
                <a:off x="10187586" y="546884"/>
                <a:ext cx="11270" cy="16392"/>
              </a:xfrm>
              <a:custGeom>
                <a:avLst/>
                <a:gdLst>
                  <a:gd name="T0" fmla="*/ 4 w 23"/>
                  <a:gd name="T1" fmla="*/ 0 h 32"/>
                  <a:gd name="T2" fmla="*/ 6 w 23"/>
                  <a:gd name="T3" fmla="*/ 2 h 32"/>
                  <a:gd name="T4" fmla="*/ 7 w 23"/>
                  <a:gd name="T5" fmla="*/ 3 h 32"/>
                  <a:gd name="T6" fmla="*/ 8 w 23"/>
                  <a:gd name="T7" fmla="*/ 4 h 32"/>
                  <a:gd name="T8" fmla="*/ 10 w 23"/>
                  <a:gd name="T9" fmla="*/ 7 h 32"/>
                  <a:gd name="T10" fmla="*/ 10 w 23"/>
                  <a:gd name="T11" fmla="*/ 10 h 32"/>
                  <a:gd name="T12" fmla="*/ 10 w 23"/>
                  <a:gd name="T13" fmla="*/ 12 h 32"/>
                  <a:gd name="T14" fmla="*/ 11 w 23"/>
                  <a:gd name="T15" fmla="*/ 15 h 32"/>
                  <a:gd name="T16" fmla="*/ 12 w 23"/>
                  <a:gd name="T17" fmla="*/ 17 h 32"/>
                  <a:gd name="T18" fmla="*/ 15 w 23"/>
                  <a:gd name="T19" fmla="*/ 20 h 32"/>
                  <a:gd name="T20" fmla="*/ 17 w 23"/>
                  <a:gd name="T21" fmla="*/ 21 h 32"/>
                  <a:gd name="T22" fmla="*/ 19 w 23"/>
                  <a:gd name="T23" fmla="*/ 23 h 32"/>
                  <a:gd name="T24" fmla="*/ 20 w 23"/>
                  <a:gd name="T25" fmla="*/ 24 h 32"/>
                  <a:gd name="T26" fmla="*/ 21 w 23"/>
                  <a:gd name="T27" fmla="*/ 25 h 32"/>
                  <a:gd name="T28" fmla="*/ 23 w 23"/>
                  <a:gd name="T29" fmla="*/ 28 h 32"/>
                  <a:gd name="T30" fmla="*/ 23 w 23"/>
                  <a:gd name="T31" fmla="*/ 29 h 32"/>
                  <a:gd name="T32" fmla="*/ 21 w 23"/>
                  <a:gd name="T33" fmla="*/ 30 h 32"/>
                  <a:gd name="T34" fmla="*/ 19 w 23"/>
                  <a:gd name="T35" fmla="*/ 32 h 32"/>
                  <a:gd name="T36" fmla="*/ 17 w 23"/>
                  <a:gd name="T37" fmla="*/ 32 h 32"/>
                  <a:gd name="T38" fmla="*/ 15 w 23"/>
                  <a:gd name="T39" fmla="*/ 32 h 32"/>
                  <a:gd name="T40" fmla="*/ 14 w 23"/>
                  <a:gd name="T41" fmla="*/ 30 h 32"/>
                  <a:gd name="T42" fmla="*/ 11 w 23"/>
                  <a:gd name="T43" fmla="*/ 30 h 32"/>
                  <a:gd name="T44" fmla="*/ 10 w 23"/>
                  <a:gd name="T45" fmla="*/ 29 h 32"/>
                  <a:gd name="T46" fmla="*/ 8 w 23"/>
                  <a:gd name="T47" fmla="*/ 29 h 32"/>
                  <a:gd name="T48" fmla="*/ 6 w 23"/>
                  <a:gd name="T49" fmla="*/ 29 h 32"/>
                  <a:gd name="T50" fmla="*/ 4 w 23"/>
                  <a:gd name="T51" fmla="*/ 27 h 32"/>
                  <a:gd name="T52" fmla="*/ 3 w 23"/>
                  <a:gd name="T53" fmla="*/ 24 h 32"/>
                  <a:gd name="T54" fmla="*/ 3 w 23"/>
                  <a:gd name="T55" fmla="*/ 21 h 32"/>
                  <a:gd name="T56" fmla="*/ 3 w 23"/>
                  <a:gd name="T57" fmla="*/ 20 h 32"/>
                  <a:gd name="T58" fmla="*/ 3 w 23"/>
                  <a:gd name="T59" fmla="*/ 17 h 32"/>
                  <a:gd name="T60" fmla="*/ 3 w 23"/>
                  <a:gd name="T61" fmla="*/ 14 h 32"/>
                  <a:gd name="T62" fmla="*/ 3 w 23"/>
                  <a:gd name="T63" fmla="*/ 11 h 32"/>
                  <a:gd name="T64" fmla="*/ 2 w 23"/>
                  <a:gd name="T65" fmla="*/ 7 h 32"/>
                  <a:gd name="T66" fmla="*/ 2 w 23"/>
                  <a:gd name="T67" fmla="*/ 6 h 32"/>
                  <a:gd name="T68" fmla="*/ 0 w 23"/>
                  <a:gd name="T69" fmla="*/ 4 h 32"/>
                  <a:gd name="T70" fmla="*/ 0 w 23"/>
                  <a:gd name="T71" fmla="*/ 3 h 32"/>
                  <a:gd name="T72" fmla="*/ 0 w 23"/>
                  <a:gd name="T73" fmla="*/ 2 h 32"/>
                  <a:gd name="T74" fmla="*/ 2 w 23"/>
                  <a:gd name="T75" fmla="*/ 0 h 32"/>
                  <a:gd name="T76" fmla="*/ 4 w 23"/>
                  <a:gd name="T7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 h="32">
                    <a:moveTo>
                      <a:pt x="4" y="0"/>
                    </a:moveTo>
                    <a:lnTo>
                      <a:pt x="6" y="2"/>
                    </a:lnTo>
                    <a:lnTo>
                      <a:pt x="7" y="3"/>
                    </a:lnTo>
                    <a:lnTo>
                      <a:pt x="8" y="4"/>
                    </a:lnTo>
                    <a:lnTo>
                      <a:pt x="10" y="7"/>
                    </a:lnTo>
                    <a:lnTo>
                      <a:pt x="10" y="10"/>
                    </a:lnTo>
                    <a:lnTo>
                      <a:pt x="10" y="12"/>
                    </a:lnTo>
                    <a:lnTo>
                      <a:pt x="11" y="15"/>
                    </a:lnTo>
                    <a:lnTo>
                      <a:pt x="12" y="17"/>
                    </a:lnTo>
                    <a:lnTo>
                      <a:pt x="15" y="20"/>
                    </a:lnTo>
                    <a:lnTo>
                      <a:pt x="17" y="21"/>
                    </a:lnTo>
                    <a:lnTo>
                      <a:pt x="19" y="23"/>
                    </a:lnTo>
                    <a:lnTo>
                      <a:pt x="20" y="24"/>
                    </a:lnTo>
                    <a:lnTo>
                      <a:pt x="21" y="25"/>
                    </a:lnTo>
                    <a:lnTo>
                      <a:pt x="23" y="28"/>
                    </a:lnTo>
                    <a:lnTo>
                      <a:pt x="23" y="29"/>
                    </a:lnTo>
                    <a:lnTo>
                      <a:pt x="21" y="30"/>
                    </a:lnTo>
                    <a:lnTo>
                      <a:pt x="19" y="32"/>
                    </a:lnTo>
                    <a:lnTo>
                      <a:pt x="17" y="32"/>
                    </a:lnTo>
                    <a:lnTo>
                      <a:pt x="15" y="32"/>
                    </a:lnTo>
                    <a:lnTo>
                      <a:pt x="14" y="30"/>
                    </a:lnTo>
                    <a:lnTo>
                      <a:pt x="11" y="30"/>
                    </a:lnTo>
                    <a:lnTo>
                      <a:pt x="10" y="29"/>
                    </a:lnTo>
                    <a:lnTo>
                      <a:pt x="8" y="29"/>
                    </a:lnTo>
                    <a:lnTo>
                      <a:pt x="6" y="29"/>
                    </a:lnTo>
                    <a:lnTo>
                      <a:pt x="4" y="27"/>
                    </a:lnTo>
                    <a:lnTo>
                      <a:pt x="3" y="24"/>
                    </a:lnTo>
                    <a:lnTo>
                      <a:pt x="3" y="21"/>
                    </a:lnTo>
                    <a:lnTo>
                      <a:pt x="3" y="20"/>
                    </a:lnTo>
                    <a:lnTo>
                      <a:pt x="3" y="17"/>
                    </a:lnTo>
                    <a:lnTo>
                      <a:pt x="3" y="14"/>
                    </a:lnTo>
                    <a:lnTo>
                      <a:pt x="3" y="11"/>
                    </a:lnTo>
                    <a:lnTo>
                      <a:pt x="2" y="7"/>
                    </a:lnTo>
                    <a:lnTo>
                      <a:pt x="2" y="6"/>
                    </a:lnTo>
                    <a:lnTo>
                      <a:pt x="0" y="4"/>
                    </a:lnTo>
                    <a:lnTo>
                      <a:pt x="0" y="3"/>
                    </a:lnTo>
                    <a:lnTo>
                      <a:pt x="0" y="2"/>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9" name="Freeform 62">
                <a:extLst>
                  <a:ext uri="{FF2B5EF4-FFF2-40B4-BE49-F238E27FC236}">
                    <a16:creationId xmlns:a16="http://schemas.microsoft.com/office/drawing/2014/main" id="{E37D888E-F809-6541-B204-081188953CC8}"/>
                  </a:ext>
                </a:extLst>
              </p:cNvPr>
              <p:cNvSpPr>
                <a:spLocks/>
              </p:cNvSpPr>
              <p:nvPr userDrawn="1"/>
            </p:nvSpPr>
            <p:spPr bwMode="auto">
              <a:xfrm>
                <a:off x="10190660" y="451608"/>
                <a:ext cx="8195" cy="6147"/>
              </a:xfrm>
              <a:custGeom>
                <a:avLst/>
                <a:gdLst>
                  <a:gd name="T0" fmla="*/ 14 w 15"/>
                  <a:gd name="T1" fmla="*/ 0 h 13"/>
                  <a:gd name="T2" fmla="*/ 15 w 15"/>
                  <a:gd name="T3" fmla="*/ 0 h 13"/>
                  <a:gd name="T4" fmla="*/ 15 w 15"/>
                  <a:gd name="T5" fmla="*/ 1 h 13"/>
                  <a:gd name="T6" fmla="*/ 15 w 15"/>
                  <a:gd name="T7" fmla="*/ 2 h 13"/>
                  <a:gd name="T8" fmla="*/ 15 w 15"/>
                  <a:gd name="T9" fmla="*/ 2 h 13"/>
                  <a:gd name="T10" fmla="*/ 14 w 15"/>
                  <a:gd name="T11" fmla="*/ 4 h 13"/>
                  <a:gd name="T12" fmla="*/ 13 w 15"/>
                  <a:gd name="T13" fmla="*/ 5 h 13"/>
                  <a:gd name="T14" fmla="*/ 11 w 15"/>
                  <a:gd name="T15" fmla="*/ 6 h 13"/>
                  <a:gd name="T16" fmla="*/ 11 w 15"/>
                  <a:gd name="T17" fmla="*/ 6 h 13"/>
                  <a:gd name="T18" fmla="*/ 11 w 15"/>
                  <a:gd name="T19" fmla="*/ 8 h 13"/>
                  <a:gd name="T20" fmla="*/ 13 w 15"/>
                  <a:gd name="T21" fmla="*/ 9 h 13"/>
                  <a:gd name="T22" fmla="*/ 13 w 15"/>
                  <a:gd name="T23" fmla="*/ 10 h 13"/>
                  <a:gd name="T24" fmla="*/ 13 w 15"/>
                  <a:gd name="T25" fmla="*/ 12 h 13"/>
                  <a:gd name="T26" fmla="*/ 13 w 15"/>
                  <a:gd name="T27" fmla="*/ 13 h 13"/>
                  <a:gd name="T28" fmla="*/ 11 w 15"/>
                  <a:gd name="T29" fmla="*/ 13 h 13"/>
                  <a:gd name="T30" fmla="*/ 11 w 15"/>
                  <a:gd name="T31" fmla="*/ 12 h 13"/>
                  <a:gd name="T32" fmla="*/ 10 w 15"/>
                  <a:gd name="T33" fmla="*/ 10 h 13"/>
                  <a:gd name="T34" fmla="*/ 9 w 15"/>
                  <a:gd name="T35" fmla="*/ 9 h 13"/>
                  <a:gd name="T36" fmla="*/ 6 w 15"/>
                  <a:gd name="T37" fmla="*/ 8 h 13"/>
                  <a:gd name="T38" fmla="*/ 4 w 15"/>
                  <a:gd name="T39" fmla="*/ 8 h 13"/>
                  <a:gd name="T40" fmla="*/ 1 w 15"/>
                  <a:gd name="T41" fmla="*/ 8 h 13"/>
                  <a:gd name="T42" fmla="*/ 0 w 15"/>
                  <a:gd name="T43" fmla="*/ 8 h 13"/>
                  <a:gd name="T44" fmla="*/ 0 w 15"/>
                  <a:gd name="T45" fmla="*/ 6 h 13"/>
                  <a:gd name="T46" fmla="*/ 0 w 15"/>
                  <a:gd name="T47" fmla="*/ 6 h 13"/>
                  <a:gd name="T48" fmla="*/ 2 w 15"/>
                  <a:gd name="T49" fmla="*/ 6 h 13"/>
                  <a:gd name="T50" fmla="*/ 4 w 15"/>
                  <a:gd name="T51" fmla="*/ 5 h 13"/>
                  <a:gd name="T52" fmla="*/ 6 w 15"/>
                  <a:gd name="T53" fmla="*/ 5 h 13"/>
                  <a:gd name="T54" fmla="*/ 8 w 15"/>
                  <a:gd name="T55" fmla="*/ 4 h 13"/>
                  <a:gd name="T56" fmla="*/ 10 w 15"/>
                  <a:gd name="T57" fmla="*/ 2 h 13"/>
                  <a:gd name="T58" fmla="*/ 11 w 15"/>
                  <a:gd name="T59" fmla="*/ 1 h 13"/>
                  <a:gd name="T60" fmla="*/ 13 w 15"/>
                  <a:gd name="T61" fmla="*/ 0 h 13"/>
                  <a:gd name="T62" fmla="*/ 14 w 15"/>
                  <a:gd name="T6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 h="13">
                    <a:moveTo>
                      <a:pt x="14" y="0"/>
                    </a:moveTo>
                    <a:lnTo>
                      <a:pt x="15" y="0"/>
                    </a:lnTo>
                    <a:lnTo>
                      <a:pt x="15" y="1"/>
                    </a:lnTo>
                    <a:lnTo>
                      <a:pt x="15" y="2"/>
                    </a:lnTo>
                    <a:lnTo>
                      <a:pt x="15" y="2"/>
                    </a:lnTo>
                    <a:lnTo>
                      <a:pt x="14" y="4"/>
                    </a:lnTo>
                    <a:lnTo>
                      <a:pt x="13" y="5"/>
                    </a:lnTo>
                    <a:lnTo>
                      <a:pt x="11" y="6"/>
                    </a:lnTo>
                    <a:lnTo>
                      <a:pt x="11" y="6"/>
                    </a:lnTo>
                    <a:lnTo>
                      <a:pt x="11" y="8"/>
                    </a:lnTo>
                    <a:lnTo>
                      <a:pt x="13" y="9"/>
                    </a:lnTo>
                    <a:lnTo>
                      <a:pt x="13" y="10"/>
                    </a:lnTo>
                    <a:lnTo>
                      <a:pt x="13" y="12"/>
                    </a:lnTo>
                    <a:lnTo>
                      <a:pt x="13" y="13"/>
                    </a:lnTo>
                    <a:lnTo>
                      <a:pt x="11" y="13"/>
                    </a:lnTo>
                    <a:lnTo>
                      <a:pt x="11" y="12"/>
                    </a:lnTo>
                    <a:lnTo>
                      <a:pt x="10" y="10"/>
                    </a:lnTo>
                    <a:lnTo>
                      <a:pt x="9" y="9"/>
                    </a:lnTo>
                    <a:lnTo>
                      <a:pt x="6" y="8"/>
                    </a:lnTo>
                    <a:lnTo>
                      <a:pt x="4" y="8"/>
                    </a:lnTo>
                    <a:lnTo>
                      <a:pt x="1" y="8"/>
                    </a:lnTo>
                    <a:lnTo>
                      <a:pt x="0" y="8"/>
                    </a:lnTo>
                    <a:lnTo>
                      <a:pt x="0" y="6"/>
                    </a:lnTo>
                    <a:lnTo>
                      <a:pt x="0" y="6"/>
                    </a:lnTo>
                    <a:lnTo>
                      <a:pt x="2" y="6"/>
                    </a:lnTo>
                    <a:lnTo>
                      <a:pt x="4" y="5"/>
                    </a:lnTo>
                    <a:lnTo>
                      <a:pt x="6" y="5"/>
                    </a:lnTo>
                    <a:lnTo>
                      <a:pt x="8" y="4"/>
                    </a:lnTo>
                    <a:lnTo>
                      <a:pt x="10" y="2"/>
                    </a:lnTo>
                    <a:lnTo>
                      <a:pt x="11" y="1"/>
                    </a:lnTo>
                    <a:lnTo>
                      <a:pt x="13"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0" name="Freeform 63">
                <a:extLst>
                  <a:ext uri="{FF2B5EF4-FFF2-40B4-BE49-F238E27FC236}">
                    <a16:creationId xmlns:a16="http://schemas.microsoft.com/office/drawing/2014/main" id="{A21D28E4-2B0D-124C-AB5D-33CD6A37F638}"/>
                  </a:ext>
                </a:extLst>
              </p:cNvPr>
              <p:cNvSpPr>
                <a:spLocks/>
              </p:cNvSpPr>
              <p:nvPr userDrawn="1"/>
            </p:nvSpPr>
            <p:spPr bwMode="auto">
              <a:xfrm>
                <a:off x="10322817" y="501808"/>
                <a:ext cx="101423" cy="159817"/>
              </a:xfrm>
              <a:custGeom>
                <a:avLst/>
                <a:gdLst>
                  <a:gd name="T0" fmla="*/ 198 w 198"/>
                  <a:gd name="T1" fmla="*/ 6 h 313"/>
                  <a:gd name="T2" fmla="*/ 192 w 198"/>
                  <a:gd name="T3" fmla="*/ 19 h 313"/>
                  <a:gd name="T4" fmla="*/ 183 w 198"/>
                  <a:gd name="T5" fmla="*/ 47 h 313"/>
                  <a:gd name="T6" fmla="*/ 177 w 198"/>
                  <a:gd name="T7" fmla="*/ 64 h 313"/>
                  <a:gd name="T8" fmla="*/ 163 w 198"/>
                  <a:gd name="T9" fmla="*/ 83 h 313"/>
                  <a:gd name="T10" fmla="*/ 142 w 198"/>
                  <a:gd name="T11" fmla="*/ 117 h 313"/>
                  <a:gd name="T12" fmla="*/ 137 w 198"/>
                  <a:gd name="T13" fmla="*/ 133 h 313"/>
                  <a:gd name="T14" fmla="*/ 116 w 198"/>
                  <a:gd name="T15" fmla="*/ 156 h 313"/>
                  <a:gd name="T16" fmla="*/ 110 w 198"/>
                  <a:gd name="T17" fmla="*/ 194 h 313"/>
                  <a:gd name="T18" fmla="*/ 113 w 198"/>
                  <a:gd name="T19" fmla="*/ 240 h 313"/>
                  <a:gd name="T20" fmla="*/ 77 w 198"/>
                  <a:gd name="T21" fmla="*/ 270 h 313"/>
                  <a:gd name="T22" fmla="*/ 1 w 198"/>
                  <a:gd name="T23" fmla="*/ 296 h 313"/>
                  <a:gd name="T24" fmla="*/ 39 w 198"/>
                  <a:gd name="T25" fmla="*/ 278 h 313"/>
                  <a:gd name="T26" fmla="*/ 64 w 198"/>
                  <a:gd name="T27" fmla="*/ 265 h 313"/>
                  <a:gd name="T28" fmla="*/ 85 w 198"/>
                  <a:gd name="T29" fmla="*/ 250 h 313"/>
                  <a:gd name="T30" fmla="*/ 99 w 198"/>
                  <a:gd name="T31" fmla="*/ 241 h 313"/>
                  <a:gd name="T32" fmla="*/ 110 w 198"/>
                  <a:gd name="T33" fmla="*/ 233 h 313"/>
                  <a:gd name="T34" fmla="*/ 106 w 198"/>
                  <a:gd name="T35" fmla="*/ 214 h 313"/>
                  <a:gd name="T36" fmla="*/ 102 w 198"/>
                  <a:gd name="T37" fmla="*/ 186 h 313"/>
                  <a:gd name="T38" fmla="*/ 85 w 198"/>
                  <a:gd name="T39" fmla="*/ 155 h 313"/>
                  <a:gd name="T40" fmla="*/ 66 w 198"/>
                  <a:gd name="T41" fmla="*/ 151 h 313"/>
                  <a:gd name="T42" fmla="*/ 55 w 198"/>
                  <a:gd name="T43" fmla="*/ 146 h 313"/>
                  <a:gd name="T44" fmla="*/ 40 w 198"/>
                  <a:gd name="T45" fmla="*/ 146 h 313"/>
                  <a:gd name="T46" fmla="*/ 40 w 198"/>
                  <a:gd name="T47" fmla="*/ 135 h 313"/>
                  <a:gd name="T48" fmla="*/ 43 w 198"/>
                  <a:gd name="T49" fmla="*/ 124 h 313"/>
                  <a:gd name="T50" fmla="*/ 30 w 198"/>
                  <a:gd name="T51" fmla="*/ 128 h 313"/>
                  <a:gd name="T52" fmla="*/ 26 w 198"/>
                  <a:gd name="T53" fmla="*/ 124 h 313"/>
                  <a:gd name="T54" fmla="*/ 40 w 198"/>
                  <a:gd name="T55" fmla="*/ 121 h 313"/>
                  <a:gd name="T56" fmla="*/ 52 w 198"/>
                  <a:gd name="T57" fmla="*/ 122 h 313"/>
                  <a:gd name="T58" fmla="*/ 50 w 198"/>
                  <a:gd name="T59" fmla="*/ 133 h 313"/>
                  <a:gd name="T60" fmla="*/ 43 w 198"/>
                  <a:gd name="T61" fmla="*/ 142 h 313"/>
                  <a:gd name="T62" fmla="*/ 56 w 198"/>
                  <a:gd name="T63" fmla="*/ 143 h 313"/>
                  <a:gd name="T64" fmla="*/ 68 w 198"/>
                  <a:gd name="T65" fmla="*/ 139 h 313"/>
                  <a:gd name="T66" fmla="*/ 74 w 198"/>
                  <a:gd name="T67" fmla="*/ 150 h 313"/>
                  <a:gd name="T68" fmla="*/ 82 w 198"/>
                  <a:gd name="T69" fmla="*/ 147 h 313"/>
                  <a:gd name="T70" fmla="*/ 89 w 198"/>
                  <a:gd name="T71" fmla="*/ 141 h 313"/>
                  <a:gd name="T72" fmla="*/ 93 w 198"/>
                  <a:gd name="T73" fmla="*/ 151 h 313"/>
                  <a:gd name="T74" fmla="*/ 103 w 198"/>
                  <a:gd name="T75" fmla="*/ 145 h 313"/>
                  <a:gd name="T76" fmla="*/ 119 w 198"/>
                  <a:gd name="T77" fmla="*/ 135 h 313"/>
                  <a:gd name="T78" fmla="*/ 130 w 198"/>
                  <a:gd name="T79" fmla="*/ 125 h 313"/>
                  <a:gd name="T80" fmla="*/ 126 w 198"/>
                  <a:gd name="T81" fmla="*/ 120 h 313"/>
                  <a:gd name="T82" fmla="*/ 124 w 198"/>
                  <a:gd name="T83" fmla="*/ 121 h 313"/>
                  <a:gd name="T84" fmla="*/ 129 w 198"/>
                  <a:gd name="T85" fmla="*/ 113 h 313"/>
                  <a:gd name="T86" fmla="*/ 121 w 198"/>
                  <a:gd name="T87" fmla="*/ 103 h 313"/>
                  <a:gd name="T88" fmla="*/ 119 w 198"/>
                  <a:gd name="T89" fmla="*/ 99 h 313"/>
                  <a:gd name="T90" fmla="*/ 132 w 198"/>
                  <a:gd name="T91" fmla="*/ 100 h 313"/>
                  <a:gd name="T92" fmla="*/ 147 w 198"/>
                  <a:gd name="T93" fmla="*/ 90 h 313"/>
                  <a:gd name="T94" fmla="*/ 149 w 198"/>
                  <a:gd name="T95" fmla="*/ 83 h 313"/>
                  <a:gd name="T96" fmla="*/ 160 w 198"/>
                  <a:gd name="T97" fmla="*/ 78 h 313"/>
                  <a:gd name="T98" fmla="*/ 175 w 198"/>
                  <a:gd name="T99" fmla="*/ 58 h 313"/>
                  <a:gd name="T100" fmla="*/ 180 w 198"/>
                  <a:gd name="T101" fmla="*/ 43 h 313"/>
                  <a:gd name="T102" fmla="*/ 170 w 198"/>
                  <a:gd name="T103" fmla="*/ 44 h 313"/>
                  <a:gd name="T104" fmla="*/ 156 w 198"/>
                  <a:gd name="T105" fmla="*/ 47 h 313"/>
                  <a:gd name="T106" fmla="*/ 143 w 198"/>
                  <a:gd name="T107" fmla="*/ 58 h 313"/>
                  <a:gd name="T108" fmla="*/ 138 w 198"/>
                  <a:gd name="T109" fmla="*/ 64 h 313"/>
                  <a:gd name="T110" fmla="*/ 145 w 198"/>
                  <a:gd name="T111" fmla="*/ 48 h 313"/>
                  <a:gd name="T112" fmla="*/ 162 w 198"/>
                  <a:gd name="T113" fmla="*/ 34 h 313"/>
                  <a:gd name="T114" fmla="*/ 175 w 198"/>
                  <a:gd name="T115" fmla="*/ 26 h 313"/>
                  <a:gd name="T116" fmla="*/ 189 w 198"/>
                  <a:gd name="T117" fmla="*/ 17 h 313"/>
                  <a:gd name="T118" fmla="*/ 193 w 198"/>
                  <a:gd name="T119" fmla="*/ 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 h="313">
                    <a:moveTo>
                      <a:pt x="198" y="0"/>
                    </a:moveTo>
                    <a:lnTo>
                      <a:pt x="198" y="0"/>
                    </a:lnTo>
                    <a:lnTo>
                      <a:pt x="198" y="1"/>
                    </a:lnTo>
                    <a:lnTo>
                      <a:pt x="198" y="2"/>
                    </a:lnTo>
                    <a:lnTo>
                      <a:pt x="198" y="4"/>
                    </a:lnTo>
                    <a:lnTo>
                      <a:pt x="198" y="6"/>
                    </a:lnTo>
                    <a:lnTo>
                      <a:pt x="197" y="8"/>
                    </a:lnTo>
                    <a:lnTo>
                      <a:pt x="196" y="10"/>
                    </a:lnTo>
                    <a:lnTo>
                      <a:pt x="194" y="11"/>
                    </a:lnTo>
                    <a:lnTo>
                      <a:pt x="193" y="13"/>
                    </a:lnTo>
                    <a:lnTo>
                      <a:pt x="192" y="17"/>
                    </a:lnTo>
                    <a:lnTo>
                      <a:pt x="192" y="19"/>
                    </a:lnTo>
                    <a:lnTo>
                      <a:pt x="192" y="23"/>
                    </a:lnTo>
                    <a:lnTo>
                      <a:pt x="189" y="28"/>
                    </a:lnTo>
                    <a:lnTo>
                      <a:pt x="188" y="32"/>
                    </a:lnTo>
                    <a:lnTo>
                      <a:pt x="185" y="38"/>
                    </a:lnTo>
                    <a:lnTo>
                      <a:pt x="184" y="43"/>
                    </a:lnTo>
                    <a:lnTo>
                      <a:pt x="183" y="47"/>
                    </a:lnTo>
                    <a:lnTo>
                      <a:pt x="183" y="51"/>
                    </a:lnTo>
                    <a:lnTo>
                      <a:pt x="183" y="53"/>
                    </a:lnTo>
                    <a:lnTo>
                      <a:pt x="181" y="57"/>
                    </a:lnTo>
                    <a:lnTo>
                      <a:pt x="180" y="60"/>
                    </a:lnTo>
                    <a:lnTo>
                      <a:pt x="179" y="61"/>
                    </a:lnTo>
                    <a:lnTo>
                      <a:pt x="177" y="64"/>
                    </a:lnTo>
                    <a:lnTo>
                      <a:pt x="175" y="66"/>
                    </a:lnTo>
                    <a:lnTo>
                      <a:pt x="173" y="69"/>
                    </a:lnTo>
                    <a:lnTo>
                      <a:pt x="171" y="71"/>
                    </a:lnTo>
                    <a:lnTo>
                      <a:pt x="168" y="75"/>
                    </a:lnTo>
                    <a:lnTo>
                      <a:pt x="166" y="79"/>
                    </a:lnTo>
                    <a:lnTo>
                      <a:pt x="163" y="83"/>
                    </a:lnTo>
                    <a:lnTo>
                      <a:pt x="153" y="96"/>
                    </a:lnTo>
                    <a:lnTo>
                      <a:pt x="145" y="108"/>
                    </a:lnTo>
                    <a:lnTo>
                      <a:pt x="143" y="111"/>
                    </a:lnTo>
                    <a:lnTo>
                      <a:pt x="145" y="112"/>
                    </a:lnTo>
                    <a:lnTo>
                      <a:pt x="145" y="116"/>
                    </a:lnTo>
                    <a:lnTo>
                      <a:pt x="142" y="117"/>
                    </a:lnTo>
                    <a:lnTo>
                      <a:pt x="141" y="118"/>
                    </a:lnTo>
                    <a:lnTo>
                      <a:pt x="140" y="121"/>
                    </a:lnTo>
                    <a:lnTo>
                      <a:pt x="138" y="124"/>
                    </a:lnTo>
                    <a:lnTo>
                      <a:pt x="137" y="128"/>
                    </a:lnTo>
                    <a:lnTo>
                      <a:pt x="137" y="130"/>
                    </a:lnTo>
                    <a:lnTo>
                      <a:pt x="137" y="133"/>
                    </a:lnTo>
                    <a:lnTo>
                      <a:pt x="134" y="135"/>
                    </a:lnTo>
                    <a:lnTo>
                      <a:pt x="130" y="139"/>
                    </a:lnTo>
                    <a:lnTo>
                      <a:pt x="126" y="145"/>
                    </a:lnTo>
                    <a:lnTo>
                      <a:pt x="123" y="150"/>
                    </a:lnTo>
                    <a:lnTo>
                      <a:pt x="119" y="154"/>
                    </a:lnTo>
                    <a:lnTo>
                      <a:pt x="116" y="156"/>
                    </a:lnTo>
                    <a:lnTo>
                      <a:pt x="113" y="162"/>
                    </a:lnTo>
                    <a:lnTo>
                      <a:pt x="111" y="165"/>
                    </a:lnTo>
                    <a:lnTo>
                      <a:pt x="110" y="169"/>
                    </a:lnTo>
                    <a:lnTo>
                      <a:pt x="108" y="173"/>
                    </a:lnTo>
                    <a:lnTo>
                      <a:pt x="108" y="185"/>
                    </a:lnTo>
                    <a:lnTo>
                      <a:pt x="110" y="194"/>
                    </a:lnTo>
                    <a:lnTo>
                      <a:pt x="111" y="206"/>
                    </a:lnTo>
                    <a:lnTo>
                      <a:pt x="113" y="215"/>
                    </a:lnTo>
                    <a:lnTo>
                      <a:pt x="115" y="224"/>
                    </a:lnTo>
                    <a:lnTo>
                      <a:pt x="116" y="233"/>
                    </a:lnTo>
                    <a:lnTo>
                      <a:pt x="115" y="237"/>
                    </a:lnTo>
                    <a:lnTo>
                      <a:pt x="113" y="240"/>
                    </a:lnTo>
                    <a:lnTo>
                      <a:pt x="112" y="241"/>
                    </a:lnTo>
                    <a:lnTo>
                      <a:pt x="107" y="246"/>
                    </a:lnTo>
                    <a:lnTo>
                      <a:pt x="103" y="250"/>
                    </a:lnTo>
                    <a:lnTo>
                      <a:pt x="98" y="254"/>
                    </a:lnTo>
                    <a:lnTo>
                      <a:pt x="93" y="259"/>
                    </a:lnTo>
                    <a:lnTo>
                      <a:pt x="77" y="270"/>
                    </a:lnTo>
                    <a:lnTo>
                      <a:pt x="63" y="279"/>
                    </a:lnTo>
                    <a:lnTo>
                      <a:pt x="46" y="289"/>
                    </a:lnTo>
                    <a:lnTo>
                      <a:pt x="30" y="297"/>
                    </a:lnTo>
                    <a:lnTo>
                      <a:pt x="16" y="305"/>
                    </a:lnTo>
                    <a:lnTo>
                      <a:pt x="0" y="313"/>
                    </a:lnTo>
                    <a:lnTo>
                      <a:pt x="1" y="296"/>
                    </a:lnTo>
                    <a:lnTo>
                      <a:pt x="6" y="293"/>
                    </a:lnTo>
                    <a:lnTo>
                      <a:pt x="10" y="292"/>
                    </a:lnTo>
                    <a:lnTo>
                      <a:pt x="14" y="289"/>
                    </a:lnTo>
                    <a:lnTo>
                      <a:pt x="18" y="288"/>
                    </a:lnTo>
                    <a:lnTo>
                      <a:pt x="29" y="283"/>
                    </a:lnTo>
                    <a:lnTo>
                      <a:pt x="39" y="278"/>
                    </a:lnTo>
                    <a:lnTo>
                      <a:pt x="43" y="276"/>
                    </a:lnTo>
                    <a:lnTo>
                      <a:pt x="47" y="274"/>
                    </a:lnTo>
                    <a:lnTo>
                      <a:pt x="51" y="273"/>
                    </a:lnTo>
                    <a:lnTo>
                      <a:pt x="55" y="270"/>
                    </a:lnTo>
                    <a:lnTo>
                      <a:pt x="60" y="267"/>
                    </a:lnTo>
                    <a:lnTo>
                      <a:pt x="64" y="265"/>
                    </a:lnTo>
                    <a:lnTo>
                      <a:pt x="69" y="262"/>
                    </a:lnTo>
                    <a:lnTo>
                      <a:pt x="73" y="259"/>
                    </a:lnTo>
                    <a:lnTo>
                      <a:pt x="77" y="258"/>
                    </a:lnTo>
                    <a:lnTo>
                      <a:pt x="81" y="256"/>
                    </a:lnTo>
                    <a:lnTo>
                      <a:pt x="83" y="253"/>
                    </a:lnTo>
                    <a:lnTo>
                      <a:pt x="85" y="250"/>
                    </a:lnTo>
                    <a:lnTo>
                      <a:pt x="87" y="248"/>
                    </a:lnTo>
                    <a:lnTo>
                      <a:pt x="91" y="246"/>
                    </a:lnTo>
                    <a:lnTo>
                      <a:pt x="94" y="246"/>
                    </a:lnTo>
                    <a:lnTo>
                      <a:pt x="98" y="245"/>
                    </a:lnTo>
                    <a:lnTo>
                      <a:pt x="99" y="242"/>
                    </a:lnTo>
                    <a:lnTo>
                      <a:pt x="99" y="241"/>
                    </a:lnTo>
                    <a:lnTo>
                      <a:pt x="102" y="240"/>
                    </a:lnTo>
                    <a:lnTo>
                      <a:pt x="103" y="240"/>
                    </a:lnTo>
                    <a:lnTo>
                      <a:pt x="106" y="239"/>
                    </a:lnTo>
                    <a:lnTo>
                      <a:pt x="107" y="239"/>
                    </a:lnTo>
                    <a:lnTo>
                      <a:pt x="110" y="236"/>
                    </a:lnTo>
                    <a:lnTo>
                      <a:pt x="110" y="233"/>
                    </a:lnTo>
                    <a:lnTo>
                      <a:pt x="111" y="229"/>
                    </a:lnTo>
                    <a:lnTo>
                      <a:pt x="110" y="226"/>
                    </a:lnTo>
                    <a:lnTo>
                      <a:pt x="110" y="223"/>
                    </a:lnTo>
                    <a:lnTo>
                      <a:pt x="108" y="220"/>
                    </a:lnTo>
                    <a:lnTo>
                      <a:pt x="107" y="218"/>
                    </a:lnTo>
                    <a:lnTo>
                      <a:pt x="106" y="214"/>
                    </a:lnTo>
                    <a:lnTo>
                      <a:pt x="104" y="210"/>
                    </a:lnTo>
                    <a:lnTo>
                      <a:pt x="104" y="206"/>
                    </a:lnTo>
                    <a:lnTo>
                      <a:pt x="104" y="201"/>
                    </a:lnTo>
                    <a:lnTo>
                      <a:pt x="103" y="196"/>
                    </a:lnTo>
                    <a:lnTo>
                      <a:pt x="103" y="192"/>
                    </a:lnTo>
                    <a:lnTo>
                      <a:pt x="102" y="186"/>
                    </a:lnTo>
                    <a:lnTo>
                      <a:pt x="100" y="173"/>
                    </a:lnTo>
                    <a:lnTo>
                      <a:pt x="98" y="162"/>
                    </a:lnTo>
                    <a:lnTo>
                      <a:pt x="96" y="159"/>
                    </a:lnTo>
                    <a:lnTo>
                      <a:pt x="93" y="156"/>
                    </a:lnTo>
                    <a:lnTo>
                      <a:pt x="90" y="155"/>
                    </a:lnTo>
                    <a:lnTo>
                      <a:pt x="85" y="155"/>
                    </a:lnTo>
                    <a:lnTo>
                      <a:pt x="82" y="155"/>
                    </a:lnTo>
                    <a:lnTo>
                      <a:pt x="77" y="155"/>
                    </a:lnTo>
                    <a:lnTo>
                      <a:pt x="74" y="155"/>
                    </a:lnTo>
                    <a:lnTo>
                      <a:pt x="72" y="154"/>
                    </a:lnTo>
                    <a:lnTo>
                      <a:pt x="68" y="152"/>
                    </a:lnTo>
                    <a:lnTo>
                      <a:pt x="66" y="151"/>
                    </a:lnTo>
                    <a:lnTo>
                      <a:pt x="65" y="150"/>
                    </a:lnTo>
                    <a:lnTo>
                      <a:pt x="63" y="147"/>
                    </a:lnTo>
                    <a:lnTo>
                      <a:pt x="61" y="146"/>
                    </a:lnTo>
                    <a:lnTo>
                      <a:pt x="59" y="145"/>
                    </a:lnTo>
                    <a:lnTo>
                      <a:pt x="57" y="146"/>
                    </a:lnTo>
                    <a:lnTo>
                      <a:pt x="55" y="146"/>
                    </a:lnTo>
                    <a:lnTo>
                      <a:pt x="53" y="147"/>
                    </a:lnTo>
                    <a:lnTo>
                      <a:pt x="51" y="149"/>
                    </a:lnTo>
                    <a:lnTo>
                      <a:pt x="48" y="149"/>
                    </a:lnTo>
                    <a:lnTo>
                      <a:pt x="46" y="147"/>
                    </a:lnTo>
                    <a:lnTo>
                      <a:pt x="43" y="147"/>
                    </a:lnTo>
                    <a:lnTo>
                      <a:pt x="40" y="146"/>
                    </a:lnTo>
                    <a:lnTo>
                      <a:pt x="39" y="145"/>
                    </a:lnTo>
                    <a:lnTo>
                      <a:pt x="38" y="142"/>
                    </a:lnTo>
                    <a:lnTo>
                      <a:pt x="38" y="141"/>
                    </a:lnTo>
                    <a:lnTo>
                      <a:pt x="38" y="138"/>
                    </a:lnTo>
                    <a:lnTo>
                      <a:pt x="39" y="137"/>
                    </a:lnTo>
                    <a:lnTo>
                      <a:pt x="40" y="135"/>
                    </a:lnTo>
                    <a:lnTo>
                      <a:pt x="42" y="133"/>
                    </a:lnTo>
                    <a:lnTo>
                      <a:pt x="43" y="130"/>
                    </a:lnTo>
                    <a:lnTo>
                      <a:pt x="44" y="129"/>
                    </a:lnTo>
                    <a:lnTo>
                      <a:pt x="44" y="126"/>
                    </a:lnTo>
                    <a:lnTo>
                      <a:pt x="44" y="125"/>
                    </a:lnTo>
                    <a:lnTo>
                      <a:pt x="43" y="124"/>
                    </a:lnTo>
                    <a:lnTo>
                      <a:pt x="42" y="124"/>
                    </a:lnTo>
                    <a:lnTo>
                      <a:pt x="40" y="125"/>
                    </a:lnTo>
                    <a:lnTo>
                      <a:pt x="38" y="125"/>
                    </a:lnTo>
                    <a:lnTo>
                      <a:pt x="35" y="126"/>
                    </a:lnTo>
                    <a:lnTo>
                      <a:pt x="33" y="128"/>
                    </a:lnTo>
                    <a:lnTo>
                      <a:pt x="30" y="128"/>
                    </a:lnTo>
                    <a:lnTo>
                      <a:pt x="27" y="126"/>
                    </a:lnTo>
                    <a:lnTo>
                      <a:pt x="26" y="126"/>
                    </a:lnTo>
                    <a:lnTo>
                      <a:pt x="25" y="126"/>
                    </a:lnTo>
                    <a:lnTo>
                      <a:pt x="25" y="125"/>
                    </a:lnTo>
                    <a:lnTo>
                      <a:pt x="25" y="124"/>
                    </a:lnTo>
                    <a:lnTo>
                      <a:pt x="26" y="124"/>
                    </a:lnTo>
                    <a:lnTo>
                      <a:pt x="29" y="122"/>
                    </a:lnTo>
                    <a:lnTo>
                      <a:pt x="31" y="122"/>
                    </a:lnTo>
                    <a:lnTo>
                      <a:pt x="34" y="122"/>
                    </a:lnTo>
                    <a:lnTo>
                      <a:pt x="36" y="122"/>
                    </a:lnTo>
                    <a:lnTo>
                      <a:pt x="39" y="121"/>
                    </a:lnTo>
                    <a:lnTo>
                      <a:pt x="40" y="121"/>
                    </a:lnTo>
                    <a:lnTo>
                      <a:pt x="43" y="121"/>
                    </a:lnTo>
                    <a:lnTo>
                      <a:pt x="46" y="121"/>
                    </a:lnTo>
                    <a:lnTo>
                      <a:pt x="47" y="120"/>
                    </a:lnTo>
                    <a:lnTo>
                      <a:pt x="50" y="120"/>
                    </a:lnTo>
                    <a:lnTo>
                      <a:pt x="51" y="121"/>
                    </a:lnTo>
                    <a:lnTo>
                      <a:pt x="52" y="122"/>
                    </a:lnTo>
                    <a:lnTo>
                      <a:pt x="52" y="124"/>
                    </a:lnTo>
                    <a:lnTo>
                      <a:pt x="51" y="125"/>
                    </a:lnTo>
                    <a:lnTo>
                      <a:pt x="51" y="128"/>
                    </a:lnTo>
                    <a:lnTo>
                      <a:pt x="51" y="130"/>
                    </a:lnTo>
                    <a:lnTo>
                      <a:pt x="51" y="132"/>
                    </a:lnTo>
                    <a:lnTo>
                      <a:pt x="50" y="133"/>
                    </a:lnTo>
                    <a:lnTo>
                      <a:pt x="48" y="134"/>
                    </a:lnTo>
                    <a:lnTo>
                      <a:pt x="46" y="135"/>
                    </a:lnTo>
                    <a:lnTo>
                      <a:pt x="44" y="137"/>
                    </a:lnTo>
                    <a:lnTo>
                      <a:pt x="43" y="138"/>
                    </a:lnTo>
                    <a:lnTo>
                      <a:pt x="42" y="139"/>
                    </a:lnTo>
                    <a:lnTo>
                      <a:pt x="43" y="142"/>
                    </a:lnTo>
                    <a:lnTo>
                      <a:pt x="43" y="142"/>
                    </a:lnTo>
                    <a:lnTo>
                      <a:pt x="46" y="143"/>
                    </a:lnTo>
                    <a:lnTo>
                      <a:pt x="48" y="143"/>
                    </a:lnTo>
                    <a:lnTo>
                      <a:pt x="51" y="143"/>
                    </a:lnTo>
                    <a:lnTo>
                      <a:pt x="53" y="143"/>
                    </a:lnTo>
                    <a:lnTo>
                      <a:pt x="56" y="143"/>
                    </a:lnTo>
                    <a:lnTo>
                      <a:pt x="57" y="142"/>
                    </a:lnTo>
                    <a:lnTo>
                      <a:pt x="60" y="141"/>
                    </a:lnTo>
                    <a:lnTo>
                      <a:pt x="63" y="139"/>
                    </a:lnTo>
                    <a:lnTo>
                      <a:pt x="65" y="139"/>
                    </a:lnTo>
                    <a:lnTo>
                      <a:pt x="68" y="139"/>
                    </a:lnTo>
                    <a:lnTo>
                      <a:pt x="68" y="139"/>
                    </a:lnTo>
                    <a:lnTo>
                      <a:pt x="68" y="141"/>
                    </a:lnTo>
                    <a:lnTo>
                      <a:pt x="68" y="142"/>
                    </a:lnTo>
                    <a:lnTo>
                      <a:pt x="68" y="143"/>
                    </a:lnTo>
                    <a:lnTo>
                      <a:pt x="69" y="146"/>
                    </a:lnTo>
                    <a:lnTo>
                      <a:pt x="72" y="147"/>
                    </a:lnTo>
                    <a:lnTo>
                      <a:pt x="74" y="150"/>
                    </a:lnTo>
                    <a:lnTo>
                      <a:pt x="77" y="151"/>
                    </a:lnTo>
                    <a:lnTo>
                      <a:pt x="80" y="151"/>
                    </a:lnTo>
                    <a:lnTo>
                      <a:pt x="82" y="151"/>
                    </a:lnTo>
                    <a:lnTo>
                      <a:pt x="82" y="150"/>
                    </a:lnTo>
                    <a:lnTo>
                      <a:pt x="83" y="149"/>
                    </a:lnTo>
                    <a:lnTo>
                      <a:pt x="82" y="147"/>
                    </a:lnTo>
                    <a:lnTo>
                      <a:pt x="82" y="146"/>
                    </a:lnTo>
                    <a:lnTo>
                      <a:pt x="83" y="143"/>
                    </a:lnTo>
                    <a:lnTo>
                      <a:pt x="85" y="142"/>
                    </a:lnTo>
                    <a:lnTo>
                      <a:pt x="86" y="141"/>
                    </a:lnTo>
                    <a:lnTo>
                      <a:pt x="87" y="141"/>
                    </a:lnTo>
                    <a:lnTo>
                      <a:pt x="89" y="141"/>
                    </a:lnTo>
                    <a:lnTo>
                      <a:pt x="89" y="142"/>
                    </a:lnTo>
                    <a:lnTo>
                      <a:pt x="90" y="143"/>
                    </a:lnTo>
                    <a:lnTo>
                      <a:pt x="90" y="146"/>
                    </a:lnTo>
                    <a:lnTo>
                      <a:pt x="91" y="147"/>
                    </a:lnTo>
                    <a:lnTo>
                      <a:pt x="91" y="150"/>
                    </a:lnTo>
                    <a:lnTo>
                      <a:pt x="93" y="151"/>
                    </a:lnTo>
                    <a:lnTo>
                      <a:pt x="95" y="152"/>
                    </a:lnTo>
                    <a:lnTo>
                      <a:pt x="98" y="152"/>
                    </a:lnTo>
                    <a:lnTo>
                      <a:pt x="99" y="151"/>
                    </a:lnTo>
                    <a:lnTo>
                      <a:pt x="100" y="150"/>
                    </a:lnTo>
                    <a:lnTo>
                      <a:pt x="102" y="147"/>
                    </a:lnTo>
                    <a:lnTo>
                      <a:pt x="103" y="145"/>
                    </a:lnTo>
                    <a:lnTo>
                      <a:pt x="104" y="143"/>
                    </a:lnTo>
                    <a:lnTo>
                      <a:pt x="107" y="141"/>
                    </a:lnTo>
                    <a:lnTo>
                      <a:pt x="110" y="139"/>
                    </a:lnTo>
                    <a:lnTo>
                      <a:pt x="113" y="138"/>
                    </a:lnTo>
                    <a:lnTo>
                      <a:pt x="116" y="137"/>
                    </a:lnTo>
                    <a:lnTo>
                      <a:pt x="119" y="135"/>
                    </a:lnTo>
                    <a:lnTo>
                      <a:pt x="121" y="134"/>
                    </a:lnTo>
                    <a:lnTo>
                      <a:pt x="124" y="132"/>
                    </a:lnTo>
                    <a:lnTo>
                      <a:pt x="126" y="130"/>
                    </a:lnTo>
                    <a:lnTo>
                      <a:pt x="128" y="129"/>
                    </a:lnTo>
                    <a:lnTo>
                      <a:pt x="130" y="126"/>
                    </a:lnTo>
                    <a:lnTo>
                      <a:pt x="130" y="125"/>
                    </a:lnTo>
                    <a:lnTo>
                      <a:pt x="132" y="122"/>
                    </a:lnTo>
                    <a:lnTo>
                      <a:pt x="133" y="121"/>
                    </a:lnTo>
                    <a:lnTo>
                      <a:pt x="132" y="120"/>
                    </a:lnTo>
                    <a:lnTo>
                      <a:pt x="130" y="118"/>
                    </a:lnTo>
                    <a:lnTo>
                      <a:pt x="128" y="118"/>
                    </a:lnTo>
                    <a:lnTo>
                      <a:pt x="126" y="120"/>
                    </a:lnTo>
                    <a:lnTo>
                      <a:pt x="126" y="120"/>
                    </a:lnTo>
                    <a:lnTo>
                      <a:pt x="126" y="121"/>
                    </a:lnTo>
                    <a:lnTo>
                      <a:pt x="126" y="122"/>
                    </a:lnTo>
                    <a:lnTo>
                      <a:pt x="125" y="122"/>
                    </a:lnTo>
                    <a:lnTo>
                      <a:pt x="124" y="122"/>
                    </a:lnTo>
                    <a:lnTo>
                      <a:pt x="124" y="121"/>
                    </a:lnTo>
                    <a:lnTo>
                      <a:pt x="123" y="120"/>
                    </a:lnTo>
                    <a:lnTo>
                      <a:pt x="124" y="118"/>
                    </a:lnTo>
                    <a:lnTo>
                      <a:pt x="125" y="117"/>
                    </a:lnTo>
                    <a:lnTo>
                      <a:pt x="126" y="116"/>
                    </a:lnTo>
                    <a:lnTo>
                      <a:pt x="128" y="115"/>
                    </a:lnTo>
                    <a:lnTo>
                      <a:pt x="129" y="113"/>
                    </a:lnTo>
                    <a:lnTo>
                      <a:pt x="129" y="112"/>
                    </a:lnTo>
                    <a:lnTo>
                      <a:pt x="129" y="109"/>
                    </a:lnTo>
                    <a:lnTo>
                      <a:pt x="128" y="108"/>
                    </a:lnTo>
                    <a:lnTo>
                      <a:pt x="126" y="105"/>
                    </a:lnTo>
                    <a:lnTo>
                      <a:pt x="124" y="104"/>
                    </a:lnTo>
                    <a:lnTo>
                      <a:pt x="121" y="103"/>
                    </a:lnTo>
                    <a:lnTo>
                      <a:pt x="119" y="102"/>
                    </a:lnTo>
                    <a:lnTo>
                      <a:pt x="119" y="100"/>
                    </a:lnTo>
                    <a:lnTo>
                      <a:pt x="117" y="100"/>
                    </a:lnTo>
                    <a:lnTo>
                      <a:pt x="117" y="99"/>
                    </a:lnTo>
                    <a:lnTo>
                      <a:pt x="117" y="98"/>
                    </a:lnTo>
                    <a:lnTo>
                      <a:pt x="119" y="99"/>
                    </a:lnTo>
                    <a:lnTo>
                      <a:pt x="120" y="99"/>
                    </a:lnTo>
                    <a:lnTo>
                      <a:pt x="121" y="99"/>
                    </a:lnTo>
                    <a:lnTo>
                      <a:pt x="124" y="100"/>
                    </a:lnTo>
                    <a:lnTo>
                      <a:pt x="126" y="100"/>
                    </a:lnTo>
                    <a:lnTo>
                      <a:pt x="129" y="100"/>
                    </a:lnTo>
                    <a:lnTo>
                      <a:pt x="132" y="100"/>
                    </a:lnTo>
                    <a:lnTo>
                      <a:pt x="134" y="99"/>
                    </a:lnTo>
                    <a:lnTo>
                      <a:pt x="137" y="98"/>
                    </a:lnTo>
                    <a:lnTo>
                      <a:pt x="141" y="96"/>
                    </a:lnTo>
                    <a:lnTo>
                      <a:pt x="143" y="94"/>
                    </a:lnTo>
                    <a:lnTo>
                      <a:pt x="146" y="91"/>
                    </a:lnTo>
                    <a:lnTo>
                      <a:pt x="147" y="90"/>
                    </a:lnTo>
                    <a:lnTo>
                      <a:pt x="149" y="88"/>
                    </a:lnTo>
                    <a:lnTo>
                      <a:pt x="150" y="87"/>
                    </a:lnTo>
                    <a:lnTo>
                      <a:pt x="150" y="86"/>
                    </a:lnTo>
                    <a:lnTo>
                      <a:pt x="149" y="86"/>
                    </a:lnTo>
                    <a:lnTo>
                      <a:pt x="149" y="85"/>
                    </a:lnTo>
                    <a:lnTo>
                      <a:pt x="149" y="83"/>
                    </a:lnTo>
                    <a:lnTo>
                      <a:pt x="150" y="83"/>
                    </a:lnTo>
                    <a:lnTo>
                      <a:pt x="151" y="83"/>
                    </a:lnTo>
                    <a:lnTo>
                      <a:pt x="153" y="82"/>
                    </a:lnTo>
                    <a:lnTo>
                      <a:pt x="154" y="82"/>
                    </a:lnTo>
                    <a:lnTo>
                      <a:pt x="158" y="81"/>
                    </a:lnTo>
                    <a:lnTo>
                      <a:pt x="160" y="78"/>
                    </a:lnTo>
                    <a:lnTo>
                      <a:pt x="164" y="75"/>
                    </a:lnTo>
                    <a:lnTo>
                      <a:pt x="167" y="71"/>
                    </a:lnTo>
                    <a:lnTo>
                      <a:pt x="168" y="69"/>
                    </a:lnTo>
                    <a:lnTo>
                      <a:pt x="171" y="65"/>
                    </a:lnTo>
                    <a:lnTo>
                      <a:pt x="173" y="62"/>
                    </a:lnTo>
                    <a:lnTo>
                      <a:pt x="175" y="58"/>
                    </a:lnTo>
                    <a:lnTo>
                      <a:pt x="177" y="55"/>
                    </a:lnTo>
                    <a:lnTo>
                      <a:pt x="179" y="52"/>
                    </a:lnTo>
                    <a:lnTo>
                      <a:pt x="179" y="49"/>
                    </a:lnTo>
                    <a:lnTo>
                      <a:pt x="180" y="47"/>
                    </a:lnTo>
                    <a:lnTo>
                      <a:pt x="180" y="44"/>
                    </a:lnTo>
                    <a:lnTo>
                      <a:pt x="180" y="43"/>
                    </a:lnTo>
                    <a:lnTo>
                      <a:pt x="179" y="41"/>
                    </a:lnTo>
                    <a:lnTo>
                      <a:pt x="177" y="40"/>
                    </a:lnTo>
                    <a:lnTo>
                      <a:pt x="176" y="40"/>
                    </a:lnTo>
                    <a:lnTo>
                      <a:pt x="173" y="40"/>
                    </a:lnTo>
                    <a:lnTo>
                      <a:pt x="171" y="41"/>
                    </a:lnTo>
                    <a:lnTo>
                      <a:pt x="170" y="44"/>
                    </a:lnTo>
                    <a:lnTo>
                      <a:pt x="167" y="45"/>
                    </a:lnTo>
                    <a:lnTo>
                      <a:pt x="166" y="47"/>
                    </a:lnTo>
                    <a:lnTo>
                      <a:pt x="163" y="47"/>
                    </a:lnTo>
                    <a:lnTo>
                      <a:pt x="162" y="47"/>
                    </a:lnTo>
                    <a:lnTo>
                      <a:pt x="159" y="47"/>
                    </a:lnTo>
                    <a:lnTo>
                      <a:pt x="156" y="47"/>
                    </a:lnTo>
                    <a:lnTo>
                      <a:pt x="154" y="49"/>
                    </a:lnTo>
                    <a:lnTo>
                      <a:pt x="153" y="51"/>
                    </a:lnTo>
                    <a:lnTo>
                      <a:pt x="150" y="53"/>
                    </a:lnTo>
                    <a:lnTo>
                      <a:pt x="147" y="56"/>
                    </a:lnTo>
                    <a:lnTo>
                      <a:pt x="146" y="57"/>
                    </a:lnTo>
                    <a:lnTo>
                      <a:pt x="143" y="58"/>
                    </a:lnTo>
                    <a:lnTo>
                      <a:pt x="142" y="61"/>
                    </a:lnTo>
                    <a:lnTo>
                      <a:pt x="141" y="62"/>
                    </a:lnTo>
                    <a:lnTo>
                      <a:pt x="141" y="64"/>
                    </a:lnTo>
                    <a:lnTo>
                      <a:pt x="141" y="65"/>
                    </a:lnTo>
                    <a:lnTo>
                      <a:pt x="140" y="65"/>
                    </a:lnTo>
                    <a:lnTo>
                      <a:pt x="138" y="64"/>
                    </a:lnTo>
                    <a:lnTo>
                      <a:pt x="137" y="62"/>
                    </a:lnTo>
                    <a:lnTo>
                      <a:pt x="137" y="60"/>
                    </a:lnTo>
                    <a:lnTo>
                      <a:pt x="138" y="57"/>
                    </a:lnTo>
                    <a:lnTo>
                      <a:pt x="140" y="53"/>
                    </a:lnTo>
                    <a:lnTo>
                      <a:pt x="142" y="51"/>
                    </a:lnTo>
                    <a:lnTo>
                      <a:pt x="145" y="48"/>
                    </a:lnTo>
                    <a:lnTo>
                      <a:pt x="146" y="45"/>
                    </a:lnTo>
                    <a:lnTo>
                      <a:pt x="149" y="43"/>
                    </a:lnTo>
                    <a:lnTo>
                      <a:pt x="150" y="40"/>
                    </a:lnTo>
                    <a:lnTo>
                      <a:pt x="154" y="38"/>
                    </a:lnTo>
                    <a:lnTo>
                      <a:pt x="158" y="35"/>
                    </a:lnTo>
                    <a:lnTo>
                      <a:pt x="162" y="34"/>
                    </a:lnTo>
                    <a:lnTo>
                      <a:pt x="164" y="31"/>
                    </a:lnTo>
                    <a:lnTo>
                      <a:pt x="167" y="30"/>
                    </a:lnTo>
                    <a:lnTo>
                      <a:pt x="168" y="27"/>
                    </a:lnTo>
                    <a:lnTo>
                      <a:pt x="171" y="26"/>
                    </a:lnTo>
                    <a:lnTo>
                      <a:pt x="172" y="26"/>
                    </a:lnTo>
                    <a:lnTo>
                      <a:pt x="175" y="26"/>
                    </a:lnTo>
                    <a:lnTo>
                      <a:pt x="176" y="26"/>
                    </a:lnTo>
                    <a:lnTo>
                      <a:pt x="179" y="25"/>
                    </a:lnTo>
                    <a:lnTo>
                      <a:pt x="181" y="23"/>
                    </a:lnTo>
                    <a:lnTo>
                      <a:pt x="184" y="22"/>
                    </a:lnTo>
                    <a:lnTo>
                      <a:pt x="186" y="19"/>
                    </a:lnTo>
                    <a:lnTo>
                      <a:pt x="189" y="17"/>
                    </a:lnTo>
                    <a:lnTo>
                      <a:pt x="190" y="13"/>
                    </a:lnTo>
                    <a:lnTo>
                      <a:pt x="192" y="10"/>
                    </a:lnTo>
                    <a:lnTo>
                      <a:pt x="193" y="6"/>
                    </a:lnTo>
                    <a:lnTo>
                      <a:pt x="193" y="5"/>
                    </a:lnTo>
                    <a:lnTo>
                      <a:pt x="193" y="4"/>
                    </a:lnTo>
                    <a:lnTo>
                      <a:pt x="193" y="2"/>
                    </a:lnTo>
                    <a:lnTo>
                      <a:pt x="194" y="1"/>
                    </a:lnTo>
                    <a:lnTo>
                      <a:pt x="196" y="0"/>
                    </a:lnTo>
                    <a:lnTo>
                      <a:pt x="1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1" name="Freeform 64">
                <a:extLst>
                  <a:ext uri="{FF2B5EF4-FFF2-40B4-BE49-F238E27FC236}">
                    <a16:creationId xmlns:a16="http://schemas.microsoft.com/office/drawing/2014/main" id="{1305F3EF-4A63-2C40-89EC-3EFF0F4472E0}"/>
                  </a:ext>
                </a:extLst>
              </p:cNvPr>
              <p:cNvSpPr>
                <a:spLocks/>
              </p:cNvSpPr>
              <p:nvPr userDrawn="1"/>
            </p:nvSpPr>
            <p:spPr bwMode="auto">
              <a:xfrm>
                <a:off x="10317694" y="578643"/>
                <a:ext cx="4098" cy="13319"/>
              </a:xfrm>
              <a:custGeom>
                <a:avLst/>
                <a:gdLst>
                  <a:gd name="T0" fmla="*/ 4 w 6"/>
                  <a:gd name="T1" fmla="*/ 0 h 26"/>
                  <a:gd name="T2" fmla="*/ 4 w 6"/>
                  <a:gd name="T3" fmla="*/ 1 h 26"/>
                  <a:gd name="T4" fmla="*/ 5 w 6"/>
                  <a:gd name="T5" fmla="*/ 2 h 26"/>
                  <a:gd name="T6" fmla="*/ 5 w 6"/>
                  <a:gd name="T7" fmla="*/ 5 h 26"/>
                  <a:gd name="T8" fmla="*/ 5 w 6"/>
                  <a:gd name="T9" fmla="*/ 8 h 26"/>
                  <a:gd name="T10" fmla="*/ 5 w 6"/>
                  <a:gd name="T11" fmla="*/ 10 h 26"/>
                  <a:gd name="T12" fmla="*/ 5 w 6"/>
                  <a:gd name="T13" fmla="*/ 13 h 26"/>
                  <a:gd name="T14" fmla="*/ 6 w 6"/>
                  <a:gd name="T15" fmla="*/ 15 h 26"/>
                  <a:gd name="T16" fmla="*/ 6 w 6"/>
                  <a:gd name="T17" fmla="*/ 19 h 26"/>
                  <a:gd name="T18" fmla="*/ 6 w 6"/>
                  <a:gd name="T19" fmla="*/ 23 h 26"/>
                  <a:gd name="T20" fmla="*/ 6 w 6"/>
                  <a:gd name="T21" fmla="*/ 26 h 26"/>
                  <a:gd name="T22" fmla="*/ 6 w 6"/>
                  <a:gd name="T23" fmla="*/ 26 h 26"/>
                  <a:gd name="T24" fmla="*/ 4 w 6"/>
                  <a:gd name="T25" fmla="*/ 26 h 26"/>
                  <a:gd name="T26" fmla="*/ 2 w 6"/>
                  <a:gd name="T27" fmla="*/ 26 h 26"/>
                  <a:gd name="T28" fmla="*/ 2 w 6"/>
                  <a:gd name="T29" fmla="*/ 26 h 26"/>
                  <a:gd name="T30" fmla="*/ 1 w 6"/>
                  <a:gd name="T31" fmla="*/ 21 h 26"/>
                  <a:gd name="T32" fmla="*/ 1 w 6"/>
                  <a:gd name="T33" fmla="*/ 17 h 26"/>
                  <a:gd name="T34" fmla="*/ 1 w 6"/>
                  <a:gd name="T35" fmla="*/ 13 h 26"/>
                  <a:gd name="T36" fmla="*/ 0 w 6"/>
                  <a:gd name="T37" fmla="*/ 8 h 26"/>
                  <a:gd name="T38" fmla="*/ 0 w 6"/>
                  <a:gd name="T39" fmla="*/ 5 h 26"/>
                  <a:gd name="T40" fmla="*/ 0 w 6"/>
                  <a:gd name="T41" fmla="*/ 2 h 26"/>
                  <a:gd name="T42" fmla="*/ 2 w 6"/>
                  <a:gd name="T43" fmla="*/ 1 h 26"/>
                  <a:gd name="T44" fmla="*/ 4 w 6"/>
                  <a:gd name="T4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26">
                    <a:moveTo>
                      <a:pt x="4" y="0"/>
                    </a:moveTo>
                    <a:lnTo>
                      <a:pt x="4" y="1"/>
                    </a:lnTo>
                    <a:lnTo>
                      <a:pt x="5" y="2"/>
                    </a:lnTo>
                    <a:lnTo>
                      <a:pt x="5" y="5"/>
                    </a:lnTo>
                    <a:lnTo>
                      <a:pt x="5" y="8"/>
                    </a:lnTo>
                    <a:lnTo>
                      <a:pt x="5" y="10"/>
                    </a:lnTo>
                    <a:lnTo>
                      <a:pt x="5" y="13"/>
                    </a:lnTo>
                    <a:lnTo>
                      <a:pt x="6" y="15"/>
                    </a:lnTo>
                    <a:lnTo>
                      <a:pt x="6" y="19"/>
                    </a:lnTo>
                    <a:lnTo>
                      <a:pt x="6" y="23"/>
                    </a:lnTo>
                    <a:lnTo>
                      <a:pt x="6" y="26"/>
                    </a:lnTo>
                    <a:lnTo>
                      <a:pt x="6" y="26"/>
                    </a:lnTo>
                    <a:lnTo>
                      <a:pt x="4" y="26"/>
                    </a:lnTo>
                    <a:lnTo>
                      <a:pt x="2" y="26"/>
                    </a:lnTo>
                    <a:lnTo>
                      <a:pt x="2" y="26"/>
                    </a:lnTo>
                    <a:lnTo>
                      <a:pt x="1" y="21"/>
                    </a:lnTo>
                    <a:lnTo>
                      <a:pt x="1" y="17"/>
                    </a:lnTo>
                    <a:lnTo>
                      <a:pt x="1" y="13"/>
                    </a:lnTo>
                    <a:lnTo>
                      <a:pt x="0" y="8"/>
                    </a:lnTo>
                    <a:lnTo>
                      <a:pt x="0" y="5"/>
                    </a:lnTo>
                    <a:lnTo>
                      <a:pt x="0" y="2"/>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2" name="Freeform 65">
                <a:extLst>
                  <a:ext uri="{FF2B5EF4-FFF2-40B4-BE49-F238E27FC236}">
                    <a16:creationId xmlns:a16="http://schemas.microsoft.com/office/drawing/2014/main" id="{A03A480D-5F4C-BB40-8849-3F9D3AEFBCBA}"/>
                  </a:ext>
                </a:extLst>
              </p:cNvPr>
              <p:cNvSpPr>
                <a:spLocks/>
              </p:cNvSpPr>
              <p:nvPr userDrawn="1"/>
            </p:nvSpPr>
            <p:spPr bwMode="auto">
              <a:xfrm>
                <a:off x="10413994" y="465951"/>
                <a:ext cx="17416" cy="34832"/>
              </a:xfrm>
              <a:custGeom>
                <a:avLst/>
                <a:gdLst>
                  <a:gd name="T0" fmla="*/ 25 w 34"/>
                  <a:gd name="T1" fmla="*/ 1 h 67"/>
                  <a:gd name="T2" fmla="*/ 29 w 34"/>
                  <a:gd name="T3" fmla="*/ 3 h 67"/>
                  <a:gd name="T4" fmla="*/ 32 w 34"/>
                  <a:gd name="T5" fmla="*/ 9 h 67"/>
                  <a:gd name="T6" fmla="*/ 33 w 34"/>
                  <a:gd name="T7" fmla="*/ 14 h 67"/>
                  <a:gd name="T8" fmla="*/ 34 w 34"/>
                  <a:gd name="T9" fmla="*/ 20 h 67"/>
                  <a:gd name="T10" fmla="*/ 34 w 34"/>
                  <a:gd name="T11" fmla="*/ 27 h 67"/>
                  <a:gd name="T12" fmla="*/ 34 w 34"/>
                  <a:gd name="T13" fmla="*/ 35 h 67"/>
                  <a:gd name="T14" fmla="*/ 33 w 34"/>
                  <a:gd name="T15" fmla="*/ 41 h 67"/>
                  <a:gd name="T16" fmla="*/ 30 w 34"/>
                  <a:gd name="T17" fmla="*/ 48 h 67"/>
                  <a:gd name="T18" fmla="*/ 26 w 34"/>
                  <a:gd name="T19" fmla="*/ 53 h 67"/>
                  <a:gd name="T20" fmla="*/ 24 w 34"/>
                  <a:gd name="T21" fmla="*/ 58 h 67"/>
                  <a:gd name="T22" fmla="*/ 22 w 34"/>
                  <a:gd name="T23" fmla="*/ 63 h 67"/>
                  <a:gd name="T24" fmla="*/ 17 w 34"/>
                  <a:gd name="T25" fmla="*/ 65 h 67"/>
                  <a:gd name="T26" fmla="*/ 13 w 34"/>
                  <a:gd name="T27" fmla="*/ 63 h 67"/>
                  <a:gd name="T28" fmla="*/ 9 w 34"/>
                  <a:gd name="T29" fmla="*/ 63 h 67"/>
                  <a:gd name="T30" fmla="*/ 7 w 34"/>
                  <a:gd name="T31" fmla="*/ 66 h 67"/>
                  <a:gd name="T32" fmla="*/ 4 w 34"/>
                  <a:gd name="T33" fmla="*/ 67 h 67"/>
                  <a:gd name="T34" fmla="*/ 0 w 34"/>
                  <a:gd name="T35" fmla="*/ 66 h 67"/>
                  <a:gd name="T36" fmla="*/ 0 w 34"/>
                  <a:gd name="T37" fmla="*/ 63 h 67"/>
                  <a:gd name="T38" fmla="*/ 3 w 34"/>
                  <a:gd name="T39" fmla="*/ 62 h 67"/>
                  <a:gd name="T40" fmla="*/ 6 w 34"/>
                  <a:gd name="T41" fmla="*/ 58 h 67"/>
                  <a:gd name="T42" fmla="*/ 9 w 34"/>
                  <a:gd name="T43" fmla="*/ 56 h 67"/>
                  <a:gd name="T44" fmla="*/ 13 w 34"/>
                  <a:gd name="T45" fmla="*/ 54 h 67"/>
                  <a:gd name="T46" fmla="*/ 16 w 34"/>
                  <a:gd name="T47" fmla="*/ 50 h 67"/>
                  <a:gd name="T48" fmla="*/ 17 w 34"/>
                  <a:gd name="T49" fmla="*/ 47 h 67"/>
                  <a:gd name="T50" fmla="*/ 20 w 34"/>
                  <a:gd name="T51" fmla="*/ 41 h 67"/>
                  <a:gd name="T52" fmla="*/ 24 w 34"/>
                  <a:gd name="T53" fmla="*/ 36 h 67"/>
                  <a:gd name="T54" fmla="*/ 25 w 34"/>
                  <a:gd name="T55" fmla="*/ 30 h 67"/>
                  <a:gd name="T56" fmla="*/ 24 w 34"/>
                  <a:gd name="T57" fmla="*/ 22 h 67"/>
                  <a:gd name="T58" fmla="*/ 22 w 34"/>
                  <a:gd name="T59" fmla="*/ 15 h 67"/>
                  <a:gd name="T60" fmla="*/ 21 w 34"/>
                  <a:gd name="T61" fmla="*/ 9 h 67"/>
                  <a:gd name="T62" fmla="*/ 19 w 34"/>
                  <a:gd name="T63" fmla="*/ 5 h 67"/>
                  <a:gd name="T64" fmla="*/ 19 w 34"/>
                  <a:gd name="T65" fmla="*/ 1 h 67"/>
                  <a:gd name="T66" fmla="*/ 24 w 34"/>
                  <a:gd name="T6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67">
                    <a:moveTo>
                      <a:pt x="24" y="0"/>
                    </a:moveTo>
                    <a:lnTo>
                      <a:pt x="25" y="1"/>
                    </a:lnTo>
                    <a:lnTo>
                      <a:pt x="28" y="2"/>
                    </a:lnTo>
                    <a:lnTo>
                      <a:pt x="29" y="3"/>
                    </a:lnTo>
                    <a:lnTo>
                      <a:pt x="30" y="6"/>
                    </a:lnTo>
                    <a:lnTo>
                      <a:pt x="32" y="9"/>
                    </a:lnTo>
                    <a:lnTo>
                      <a:pt x="32" y="11"/>
                    </a:lnTo>
                    <a:lnTo>
                      <a:pt x="33" y="14"/>
                    </a:lnTo>
                    <a:lnTo>
                      <a:pt x="33" y="18"/>
                    </a:lnTo>
                    <a:lnTo>
                      <a:pt x="34" y="20"/>
                    </a:lnTo>
                    <a:lnTo>
                      <a:pt x="34" y="24"/>
                    </a:lnTo>
                    <a:lnTo>
                      <a:pt x="34" y="27"/>
                    </a:lnTo>
                    <a:lnTo>
                      <a:pt x="34" y="31"/>
                    </a:lnTo>
                    <a:lnTo>
                      <a:pt x="34" y="35"/>
                    </a:lnTo>
                    <a:lnTo>
                      <a:pt x="34" y="37"/>
                    </a:lnTo>
                    <a:lnTo>
                      <a:pt x="33" y="41"/>
                    </a:lnTo>
                    <a:lnTo>
                      <a:pt x="32" y="44"/>
                    </a:lnTo>
                    <a:lnTo>
                      <a:pt x="30" y="48"/>
                    </a:lnTo>
                    <a:lnTo>
                      <a:pt x="28" y="50"/>
                    </a:lnTo>
                    <a:lnTo>
                      <a:pt x="26" y="53"/>
                    </a:lnTo>
                    <a:lnTo>
                      <a:pt x="25" y="56"/>
                    </a:lnTo>
                    <a:lnTo>
                      <a:pt x="24" y="58"/>
                    </a:lnTo>
                    <a:lnTo>
                      <a:pt x="22" y="61"/>
                    </a:lnTo>
                    <a:lnTo>
                      <a:pt x="22" y="63"/>
                    </a:lnTo>
                    <a:lnTo>
                      <a:pt x="20" y="65"/>
                    </a:lnTo>
                    <a:lnTo>
                      <a:pt x="17" y="65"/>
                    </a:lnTo>
                    <a:lnTo>
                      <a:pt x="15" y="65"/>
                    </a:lnTo>
                    <a:lnTo>
                      <a:pt x="13" y="63"/>
                    </a:lnTo>
                    <a:lnTo>
                      <a:pt x="11" y="63"/>
                    </a:lnTo>
                    <a:lnTo>
                      <a:pt x="9" y="63"/>
                    </a:lnTo>
                    <a:lnTo>
                      <a:pt x="8" y="65"/>
                    </a:lnTo>
                    <a:lnTo>
                      <a:pt x="7" y="66"/>
                    </a:lnTo>
                    <a:lnTo>
                      <a:pt x="6" y="67"/>
                    </a:lnTo>
                    <a:lnTo>
                      <a:pt x="4" y="67"/>
                    </a:lnTo>
                    <a:lnTo>
                      <a:pt x="3" y="67"/>
                    </a:lnTo>
                    <a:lnTo>
                      <a:pt x="0" y="66"/>
                    </a:lnTo>
                    <a:lnTo>
                      <a:pt x="0" y="65"/>
                    </a:lnTo>
                    <a:lnTo>
                      <a:pt x="0" y="63"/>
                    </a:lnTo>
                    <a:lnTo>
                      <a:pt x="2" y="62"/>
                    </a:lnTo>
                    <a:lnTo>
                      <a:pt x="3" y="62"/>
                    </a:lnTo>
                    <a:lnTo>
                      <a:pt x="3" y="61"/>
                    </a:lnTo>
                    <a:lnTo>
                      <a:pt x="6" y="58"/>
                    </a:lnTo>
                    <a:lnTo>
                      <a:pt x="7" y="57"/>
                    </a:lnTo>
                    <a:lnTo>
                      <a:pt x="9" y="56"/>
                    </a:lnTo>
                    <a:lnTo>
                      <a:pt x="11" y="54"/>
                    </a:lnTo>
                    <a:lnTo>
                      <a:pt x="13" y="54"/>
                    </a:lnTo>
                    <a:lnTo>
                      <a:pt x="15" y="53"/>
                    </a:lnTo>
                    <a:lnTo>
                      <a:pt x="16" y="50"/>
                    </a:lnTo>
                    <a:lnTo>
                      <a:pt x="17" y="49"/>
                    </a:lnTo>
                    <a:lnTo>
                      <a:pt x="17" y="47"/>
                    </a:lnTo>
                    <a:lnTo>
                      <a:pt x="19" y="44"/>
                    </a:lnTo>
                    <a:lnTo>
                      <a:pt x="20" y="41"/>
                    </a:lnTo>
                    <a:lnTo>
                      <a:pt x="21" y="39"/>
                    </a:lnTo>
                    <a:lnTo>
                      <a:pt x="24" y="36"/>
                    </a:lnTo>
                    <a:lnTo>
                      <a:pt x="24" y="33"/>
                    </a:lnTo>
                    <a:lnTo>
                      <a:pt x="25" y="30"/>
                    </a:lnTo>
                    <a:lnTo>
                      <a:pt x="24" y="26"/>
                    </a:lnTo>
                    <a:lnTo>
                      <a:pt x="24" y="22"/>
                    </a:lnTo>
                    <a:lnTo>
                      <a:pt x="24" y="18"/>
                    </a:lnTo>
                    <a:lnTo>
                      <a:pt x="22" y="15"/>
                    </a:lnTo>
                    <a:lnTo>
                      <a:pt x="22" y="11"/>
                    </a:lnTo>
                    <a:lnTo>
                      <a:pt x="21" y="9"/>
                    </a:lnTo>
                    <a:lnTo>
                      <a:pt x="20" y="6"/>
                    </a:lnTo>
                    <a:lnTo>
                      <a:pt x="19" y="5"/>
                    </a:lnTo>
                    <a:lnTo>
                      <a:pt x="19" y="3"/>
                    </a:lnTo>
                    <a:lnTo>
                      <a:pt x="19" y="1"/>
                    </a:lnTo>
                    <a:lnTo>
                      <a:pt x="21"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3" name="Freeform 66">
                <a:extLst>
                  <a:ext uri="{FF2B5EF4-FFF2-40B4-BE49-F238E27FC236}">
                    <a16:creationId xmlns:a16="http://schemas.microsoft.com/office/drawing/2014/main" id="{F70F24AE-FD5C-5742-8CCF-08C8B0FA3549}"/>
                  </a:ext>
                </a:extLst>
              </p:cNvPr>
              <p:cNvSpPr>
                <a:spLocks noEditPoints="1"/>
              </p:cNvSpPr>
              <p:nvPr userDrawn="1"/>
            </p:nvSpPr>
            <p:spPr bwMode="auto">
              <a:xfrm>
                <a:off x="9975520" y="242616"/>
                <a:ext cx="568583" cy="569607"/>
              </a:xfrm>
              <a:custGeom>
                <a:avLst/>
                <a:gdLst>
                  <a:gd name="T0" fmla="*/ 491 w 1111"/>
                  <a:gd name="T1" fmla="*/ 13 h 1112"/>
                  <a:gd name="T2" fmla="*/ 371 w 1111"/>
                  <a:gd name="T3" fmla="*/ 41 h 1112"/>
                  <a:gd name="T4" fmla="*/ 263 w 1111"/>
                  <a:gd name="T5" fmla="*/ 95 h 1112"/>
                  <a:gd name="T6" fmla="*/ 169 w 1111"/>
                  <a:gd name="T7" fmla="*/ 169 h 1112"/>
                  <a:gd name="T8" fmla="*/ 95 w 1111"/>
                  <a:gd name="T9" fmla="*/ 263 h 1112"/>
                  <a:gd name="T10" fmla="*/ 41 w 1111"/>
                  <a:gd name="T11" fmla="*/ 372 h 1112"/>
                  <a:gd name="T12" fmla="*/ 14 w 1111"/>
                  <a:gd name="T13" fmla="*/ 492 h 1112"/>
                  <a:gd name="T14" fmla="*/ 14 w 1111"/>
                  <a:gd name="T15" fmla="*/ 620 h 1112"/>
                  <a:gd name="T16" fmla="*/ 41 w 1111"/>
                  <a:gd name="T17" fmla="*/ 740 h 1112"/>
                  <a:gd name="T18" fmla="*/ 95 w 1111"/>
                  <a:gd name="T19" fmla="*/ 848 h 1112"/>
                  <a:gd name="T20" fmla="*/ 169 w 1111"/>
                  <a:gd name="T21" fmla="*/ 942 h 1112"/>
                  <a:gd name="T22" fmla="*/ 263 w 1111"/>
                  <a:gd name="T23" fmla="*/ 1016 h 1112"/>
                  <a:gd name="T24" fmla="*/ 371 w 1111"/>
                  <a:gd name="T25" fmla="*/ 1070 h 1112"/>
                  <a:gd name="T26" fmla="*/ 491 w 1111"/>
                  <a:gd name="T27" fmla="*/ 1097 h 1112"/>
                  <a:gd name="T28" fmla="*/ 619 w 1111"/>
                  <a:gd name="T29" fmla="*/ 1097 h 1112"/>
                  <a:gd name="T30" fmla="*/ 739 w 1111"/>
                  <a:gd name="T31" fmla="*/ 1070 h 1112"/>
                  <a:gd name="T32" fmla="*/ 848 w 1111"/>
                  <a:gd name="T33" fmla="*/ 1016 h 1112"/>
                  <a:gd name="T34" fmla="*/ 941 w 1111"/>
                  <a:gd name="T35" fmla="*/ 942 h 1112"/>
                  <a:gd name="T36" fmla="*/ 1016 w 1111"/>
                  <a:gd name="T37" fmla="*/ 848 h 1112"/>
                  <a:gd name="T38" fmla="*/ 1069 w 1111"/>
                  <a:gd name="T39" fmla="*/ 740 h 1112"/>
                  <a:gd name="T40" fmla="*/ 1098 w 1111"/>
                  <a:gd name="T41" fmla="*/ 620 h 1112"/>
                  <a:gd name="T42" fmla="*/ 1098 w 1111"/>
                  <a:gd name="T43" fmla="*/ 492 h 1112"/>
                  <a:gd name="T44" fmla="*/ 1069 w 1111"/>
                  <a:gd name="T45" fmla="*/ 372 h 1112"/>
                  <a:gd name="T46" fmla="*/ 1016 w 1111"/>
                  <a:gd name="T47" fmla="*/ 263 h 1112"/>
                  <a:gd name="T48" fmla="*/ 941 w 1111"/>
                  <a:gd name="T49" fmla="*/ 169 h 1112"/>
                  <a:gd name="T50" fmla="*/ 848 w 1111"/>
                  <a:gd name="T51" fmla="*/ 95 h 1112"/>
                  <a:gd name="T52" fmla="*/ 739 w 1111"/>
                  <a:gd name="T53" fmla="*/ 41 h 1112"/>
                  <a:gd name="T54" fmla="*/ 619 w 1111"/>
                  <a:gd name="T55" fmla="*/ 13 h 1112"/>
                  <a:gd name="T56" fmla="*/ 555 w 1111"/>
                  <a:gd name="T57" fmla="*/ 0 h 1112"/>
                  <a:gd name="T58" fmla="*/ 683 w 1111"/>
                  <a:gd name="T59" fmla="*/ 14 h 1112"/>
                  <a:gd name="T60" fmla="*/ 799 w 1111"/>
                  <a:gd name="T61" fmla="*/ 56 h 1112"/>
                  <a:gd name="T62" fmla="*/ 902 w 1111"/>
                  <a:gd name="T63" fmla="*/ 122 h 1112"/>
                  <a:gd name="T64" fmla="*/ 988 w 1111"/>
                  <a:gd name="T65" fmla="*/ 208 h 1112"/>
                  <a:gd name="T66" fmla="*/ 1055 w 1111"/>
                  <a:gd name="T67" fmla="*/ 312 h 1112"/>
                  <a:gd name="T68" fmla="*/ 1097 w 1111"/>
                  <a:gd name="T69" fmla="*/ 428 h 1112"/>
                  <a:gd name="T70" fmla="*/ 1111 w 1111"/>
                  <a:gd name="T71" fmla="*/ 556 h 1112"/>
                  <a:gd name="T72" fmla="*/ 1097 w 1111"/>
                  <a:gd name="T73" fmla="*/ 684 h 1112"/>
                  <a:gd name="T74" fmla="*/ 1055 w 1111"/>
                  <a:gd name="T75" fmla="*/ 800 h 1112"/>
                  <a:gd name="T76" fmla="*/ 988 w 1111"/>
                  <a:gd name="T77" fmla="*/ 903 h 1112"/>
                  <a:gd name="T78" fmla="*/ 902 w 1111"/>
                  <a:gd name="T79" fmla="*/ 989 h 1112"/>
                  <a:gd name="T80" fmla="*/ 799 w 1111"/>
                  <a:gd name="T81" fmla="*/ 1056 h 1112"/>
                  <a:gd name="T82" fmla="*/ 683 w 1111"/>
                  <a:gd name="T83" fmla="*/ 1097 h 1112"/>
                  <a:gd name="T84" fmla="*/ 555 w 1111"/>
                  <a:gd name="T85" fmla="*/ 1112 h 1112"/>
                  <a:gd name="T86" fmla="*/ 428 w 1111"/>
                  <a:gd name="T87" fmla="*/ 1097 h 1112"/>
                  <a:gd name="T88" fmla="*/ 311 w 1111"/>
                  <a:gd name="T89" fmla="*/ 1056 h 1112"/>
                  <a:gd name="T90" fmla="*/ 208 w 1111"/>
                  <a:gd name="T91" fmla="*/ 989 h 1112"/>
                  <a:gd name="T92" fmla="*/ 122 w 1111"/>
                  <a:gd name="T93" fmla="*/ 903 h 1112"/>
                  <a:gd name="T94" fmla="*/ 56 w 1111"/>
                  <a:gd name="T95" fmla="*/ 800 h 1112"/>
                  <a:gd name="T96" fmla="*/ 14 w 1111"/>
                  <a:gd name="T97" fmla="*/ 684 h 1112"/>
                  <a:gd name="T98" fmla="*/ 0 w 1111"/>
                  <a:gd name="T99" fmla="*/ 556 h 1112"/>
                  <a:gd name="T100" fmla="*/ 14 w 1111"/>
                  <a:gd name="T101" fmla="*/ 428 h 1112"/>
                  <a:gd name="T102" fmla="*/ 56 w 1111"/>
                  <a:gd name="T103" fmla="*/ 312 h 1112"/>
                  <a:gd name="T104" fmla="*/ 122 w 1111"/>
                  <a:gd name="T105" fmla="*/ 208 h 1112"/>
                  <a:gd name="T106" fmla="*/ 208 w 1111"/>
                  <a:gd name="T107" fmla="*/ 122 h 1112"/>
                  <a:gd name="T108" fmla="*/ 311 w 1111"/>
                  <a:gd name="T109" fmla="*/ 56 h 1112"/>
                  <a:gd name="T110" fmla="*/ 428 w 1111"/>
                  <a:gd name="T111" fmla="*/ 14 h 1112"/>
                  <a:gd name="T112" fmla="*/ 555 w 1111"/>
                  <a:gd name="T11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1" h="1112">
                    <a:moveTo>
                      <a:pt x="555" y="10"/>
                    </a:moveTo>
                    <a:lnTo>
                      <a:pt x="491" y="13"/>
                    </a:lnTo>
                    <a:lnTo>
                      <a:pt x="430" y="24"/>
                    </a:lnTo>
                    <a:lnTo>
                      <a:pt x="371" y="41"/>
                    </a:lnTo>
                    <a:lnTo>
                      <a:pt x="315" y="65"/>
                    </a:lnTo>
                    <a:lnTo>
                      <a:pt x="263" y="95"/>
                    </a:lnTo>
                    <a:lnTo>
                      <a:pt x="214" y="130"/>
                    </a:lnTo>
                    <a:lnTo>
                      <a:pt x="169" y="169"/>
                    </a:lnTo>
                    <a:lnTo>
                      <a:pt x="130" y="214"/>
                    </a:lnTo>
                    <a:lnTo>
                      <a:pt x="95" y="263"/>
                    </a:lnTo>
                    <a:lnTo>
                      <a:pt x="65" y="315"/>
                    </a:lnTo>
                    <a:lnTo>
                      <a:pt x="41" y="372"/>
                    </a:lnTo>
                    <a:lnTo>
                      <a:pt x="25" y="430"/>
                    </a:lnTo>
                    <a:lnTo>
                      <a:pt x="14" y="492"/>
                    </a:lnTo>
                    <a:lnTo>
                      <a:pt x="10" y="556"/>
                    </a:lnTo>
                    <a:lnTo>
                      <a:pt x="14" y="620"/>
                    </a:lnTo>
                    <a:lnTo>
                      <a:pt x="25" y="681"/>
                    </a:lnTo>
                    <a:lnTo>
                      <a:pt x="41" y="740"/>
                    </a:lnTo>
                    <a:lnTo>
                      <a:pt x="65" y="796"/>
                    </a:lnTo>
                    <a:lnTo>
                      <a:pt x="95" y="848"/>
                    </a:lnTo>
                    <a:lnTo>
                      <a:pt x="130" y="898"/>
                    </a:lnTo>
                    <a:lnTo>
                      <a:pt x="169" y="942"/>
                    </a:lnTo>
                    <a:lnTo>
                      <a:pt x="214" y="981"/>
                    </a:lnTo>
                    <a:lnTo>
                      <a:pt x="263" y="1016"/>
                    </a:lnTo>
                    <a:lnTo>
                      <a:pt x="315" y="1046"/>
                    </a:lnTo>
                    <a:lnTo>
                      <a:pt x="371" y="1070"/>
                    </a:lnTo>
                    <a:lnTo>
                      <a:pt x="430" y="1087"/>
                    </a:lnTo>
                    <a:lnTo>
                      <a:pt x="491" y="1097"/>
                    </a:lnTo>
                    <a:lnTo>
                      <a:pt x="555" y="1101"/>
                    </a:lnTo>
                    <a:lnTo>
                      <a:pt x="619" y="1097"/>
                    </a:lnTo>
                    <a:lnTo>
                      <a:pt x="681" y="1087"/>
                    </a:lnTo>
                    <a:lnTo>
                      <a:pt x="739" y="1070"/>
                    </a:lnTo>
                    <a:lnTo>
                      <a:pt x="795" y="1046"/>
                    </a:lnTo>
                    <a:lnTo>
                      <a:pt x="848" y="1016"/>
                    </a:lnTo>
                    <a:lnTo>
                      <a:pt x="897" y="981"/>
                    </a:lnTo>
                    <a:lnTo>
                      <a:pt x="941" y="942"/>
                    </a:lnTo>
                    <a:lnTo>
                      <a:pt x="981" y="898"/>
                    </a:lnTo>
                    <a:lnTo>
                      <a:pt x="1016" y="848"/>
                    </a:lnTo>
                    <a:lnTo>
                      <a:pt x="1046" y="796"/>
                    </a:lnTo>
                    <a:lnTo>
                      <a:pt x="1069" y="740"/>
                    </a:lnTo>
                    <a:lnTo>
                      <a:pt x="1086" y="681"/>
                    </a:lnTo>
                    <a:lnTo>
                      <a:pt x="1098" y="620"/>
                    </a:lnTo>
                    <a:lnTo>
                      <a:pt x="1101" y="556"/>
                    </a:lnTo>
                    <a:lnTo>
                      <a:pt x="1098" y="492"/>
                    </a:lnTo>
                    <a:lnTo>
                      <a:pt x="1086" y="430"/>
                    </a:lnTo>
                    <a:lnTo>
                      <a:pt x="1069" y="372"/>
                    </a:lnTo>
                    <a:lnTo>
                      <a:pt x="1046" y="315"/>
                    </a:lnTo>
                    <a:lnTo>
                      <a:pt x="1016" y="263"/>
                    </a:lnTo>
                    <a:lnTo>
                      <a:pt x="981" y="214"/>
                    </a:lnTo>
                    <a:lnTo>
                      <a:pt x="941" y="169"/>
                    </a:lnTo>
                    <a:lnTo>
                      <a:pt x="897" y="130"/>
                    </a:lnTo>
                    <a:lnTo>
                      <a:pt x="848" y="95"/>
                    </a:lnTo>
                    <a:lnTo>
                      <a:pt x="795" y="65"/>
                    </a:lnTo>
                    <a:lnTo>
                      <a:pt x="739" y="41"/>
                    </a:lnTo>
                    <a:lnTo>
                      <a:pt x="681" y="24"/>
                    </a:lnTo>
                    <a:lnTo>
                      <a:pt x="619" y="13"/>
                    </a:lnTo>
                    <a:lnTo>
                      <a:pt x="555" y="10"/>
                    </a:lnTo>
                    <a:close/>
                    <a:moveTo>
                      <a:pt x="555" y="0"/>
                    </a:moveTo>
                    <a:lnTo>
                      <a:pt x="621" y="3"/>
                    </a:lnTo>
                    <a:lnTo>
                      <a:pt x="683" y="14"/>
                    </a:lnTo>
                    <a:lnTo>
                      <a:pt x="743" y="32"/>
                    </a:lnTo>
                    <a:lnTo>
                      <a:pt x="799" y="56"/>
                    </a:lnTo>
                    <a:lnTo>
                      <a:pt x="853" y="86"/>
                    </a:lnTo>
                    <a:lnTo>
                      <a:pt x="902" y="122"/>
                    </a:lnTo>
                    <a:lnTo>
                      <a:pt x="948" y="163"/>
                    </a:lnTo>
                    <a:lnTo>
                      <a:pt x="988" y="208"/>
                    </a:lnTo>
                    <a:lnTo>
                      <a:pt x="1025" y="258"/>
                    </a:lnTo>
                    <a:lnTo>
                      <a:pt x="1055" y="312"/>
                    </a:lnTo>
                    <a:lnTo>
                      <a:pt x="1078" y="368"/>
                    </a:lnTo>
                    <a:lnTo>
                      <a:pt x="1097" y="428"/>
                    </a:lnTo>
                    <a:lnTo>
                      <a:pt x="1107" y="490"/>
                    </a:lnTo>
                    <a:lnTo>
                      <a:pt x="1111" y="556"/>
                    </a:lnTo>
                    <a:lnTo>
                      <a:pt x="1107" y="621"/>
                    </a:lnTo>
                    <a:lnTo>
                      <a:pt x="1097" y="684"/>
                    </a:lnTo>
                    <a:lnTo>
                      <a:pt x="1078" y="744"/>
                    </a:lnTo>
                    <a:lnTo>
                      <a:pt x="1055" y="800"/>
                    </a:lnTo>
                    <a:lnTo>
                      <a:pt x="1025" y="853"/>
                    </a:lnTo>
                    <a:lnTo>
                      <a:pt x="988" y="903"/>
                    </a:lnTo>
                    <a:lnTo>
                      <a:pt x="948" y="949"/>
                    </a:lnTo>
                    <a:lnTo>
                      <a:pt x="902" y="989"/>
                    </a:lnTo>
                    <a:lnTo>
                      <a:pt x="853" y="1026"/>
                    </a:lnTo>
                    <a:lnTo>
                      <a:pt x="799" y="1056"/>
                    </a:lnTo>
                    <a:lnTo>
                      <a:pt x="743" y="1079"/>
                    </a:lnTo>
                    <a:lnTo>
                      <a:pt x="683" y="1097"/>
                    </a:lnTo>
                    <a:lnTo>
                      <a:pt x="621" y="1108"/>
                    </a:lnTo>
                    <a:lnTo>
                      <a:pt x="555" y="1112"/>
                    </a:lnTo>
                    <a:lnTo>
                      <a:pt x="490" y="1108"/>
                    </a:lnTo>
                    <a:lnTo>
                      <a:pt x="428" y="1097"/>
                    </a:lnTo>
                    <a:lnTo>
                      <a:pt x="368" y="1079"/>
                    </a:lnTo>
                    <a:lnTo>
                      <a:pt x="311" y="1056"/>
                    </a:lnTo>
                    <a:lnTo>
                      <a:pt x="258" y="1026"/>
                    </a:lnTo>
                    <a:lnTo>
                      <a:pt x="208" y="989"/>
                    </a:lnTo>
                    <a:lnTo>
                      <a:pt x="163" y="949"/>
                    </a:lnTo>
                    <a:lnTo>
                      <a:pt x="122" y="903"/>
                    </a:lnTo>
                    <a:lnTo>
                      <a:pt x="86" y="853"/>
                    </a:lnTo>
                    <a:lnTo>
                      <a:pt x="56" y="800"/>
                    </a:lnTo>
                    <a:lnTo>
                      <a:pt x="32" y="744"/>
                    </a:lnTo>
                    <a:lnTo>
                      <a:pt x="14" y="684"/>
                    </a:lnTo>
                    <a:lnTo>
                      <a:pt x="4" y="621"/>
                    </a:lnTo>
                    <a:lnTo>
                      <a:pt x="0" y="556"/>
                    </a:lnTo>
                    <a:lnTo>
                      <a:pt x="4" y="490"/>
                    </a:lnTo>
                    <a:lnTo>
                      <a:pt x="14" y="428"/>
                    </a:lnTo>
                    <a:lnTo>
                      <a:pt x="32" y="368"/>
                    </a:lnTo>
                    <a:lnTo>
                      <a:pt x="56" y="312"/>
                    </a:lnTo>
                    <a:lnTo>
                      <a:pt x="86" y="258"/>
                    </a:lnTo>
                    <a:lnTo>
                      <a:pt x="122" y="208"/>
                    </a:lnTo>
                    <a:lnTo>
                      <a:pt x="163" y="163"/>
                    </a:lnTo>
                    <a:lnTo>
                      <a:pt x="208" y="122"/>
                    </a:lnTo>
                    <a:lnTo>
                      <a:pt x="258" y="86"/>
                    </a:lnTo>
                    <a:lnTo>
                      <a:pt x="311" y="56"/>
                    </a:lnTo>
                    <a:lnTo>
                      <a:pt x="368" y="32"/>
                    </a:lnTo>
                    <a:lnTo>
                      <a:pt x="428" y="14"/>
                    </a:lnTo>
                    <a:lnTo>
                      <a:pt x="490" y="3"/>
                    </a:lnTo>
                    <a:lnTo>
                      <a:pt x="5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4" name="Freeform 67">
                <a:extLst>
                  <a:ext uri="{FF2B5EF4-FFF2-40B4-BE49-F238E27FC236}">
                    <a16:creationId xmlns:a16="http://schemas.microsoft.com/office/drawing/2014/main" id="{D25B1F18-62D7-8A48-8905-16A6EC82F481}"/>
                  </a:ext>
                </a:extLst>
              </p:cNvPr>
              <p:cNvSpPr>
                <a:spLocks/>
              </p:cNvSpPr>
              <p:nvPr userDrawn="1"/>
            </p:nvSpPr>
            <p:spPr bwMode="auto">
              <a:xfrm>
                <a:off x="10309499" y="654454"/>
                <a:ext cx="12294" cy="15368"/>
              </a:xfrm>
              <a:custGeom>
                <a:avLst/>
                <a:gdLst>
                  <a:gd name="T0" fmla="*/ 23 w 23"/>
                  <a:gd name="T1" fmla="*/ 0 h 30"/>
                  <a:gd name="T2" fmla="*/ 23 w 23"/>
                  <a:gd name="T3" fmla="*/ 6 h 30"/>
                  <a:gd name="T4" fmla="*/ 22 w 23"/>
                  <a:gd name="T5" fmla="*/ 11 h 30"/>
                  <a:gd name="T6" fmla="*/ 22 w 23"/>
                  <a:gd name="T7" fmla="*/ 17 h 30"/>
                  <a:gd name="T8" fmla="*/ 22 w 23"/>
                  <a:gd name="T9" fmla="*/ 19 h 30"/>
                  <a:gd name="T10" fmla="*/ 19 w 23"/>
                  <a:gd name="T11" fmla="*/ 20 h 30"/>
                  <a:gd name="T12" fmla="*/ 17 w 23"/>
                  <a:gd name="T13" fmla="*/ 21 h 30"/>
                  <a:gd name="T14" fmla="*/ 14 w 23"/>
                  <a:gd name="T15" fmla="*/ 24 h 30"/>
                  <a:gd name="T16" fmla="*/ 10 w 23"/>
                  <a:gd name="T17" fmla="*/ 26 h 30"/>
                  <a:gd name="T18" fmla="*/ 6 w 23"/>
                  <a:gd name="T19" fmla="*/ 28 h 30"/>
                  <a:gd name="T20" fmla="*/ 1 w 23"/>
                  <a:gd name="T21" fmla="*/ 30 h 30"/>
                  <a:gd name="T22" fmla="*/ 1 w 23"/>
                  <a:gd name="T23" fmla="*/ 30 h 30"/>
                  <a:gd name="T24" fmla="*/ 0 w 23"/>
                  <a:gd name="T25" fmla="*/ 29 h 30"/>
                  <a:gd name="T26" fmla="*/ 0 w 23"/>
                  <a:gd name="T27" fmla="*/ 25 h 30"/>
                  <a:gd name="T28" fmla="*/ 0 w 23"/>
                  <a:gd name="T29" fmla="*/ 23 h 30"/>
                  <a:gd name="T30" fmla="*/ 0 w 23"/>
                  <a:gd name="T31" fmla="*/ 19 h 30"/>
                  <a:gd name="T32" fmla="*/ 1 w 23"/>
                  <a:gd name="T33" fmla="*/ 15 h 30"/>
                  <a:gd name="T34" fmla="*/ 1 w 23"/>
                  <a:gd name="T35" fmla="*/ 12 h 30"/>
                  <a:gd name="T36" fmla="*/ 1 w 23"/>
                  <a:gd name="T37" fmla="*/ 11 h 30"/>
                  <a:gd name="T38" fmla="*/ 5 w 23"/>
                  <a:gd name="T39" fmla="*/ 8 h 30"/>
                  <a:gd name="T40" fmla="*/ 9 w 23"/>
                  <a:gd name="T41" fmla="*/ 7 h 30"/>
                  <a:gd name="T42" fmla="*/ 13 w 23"/>
                  <a:gd name="T43" fmla="*/ 4 h 30"/>
                  <a:gd name="T44" fmla="*/ 17 w 23"/>
                  <a:gd name="T45" fmla="*/ 3 h 30"/>
                  <a:gd name="T46" fmla="*/ 19 w 23"/>
                  <a:gd name="T47" fmla="*/ 2 h 30"/>
                  <a:gd name="T48" fmla="*/ 23 w 2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30">
                    <a:moveTo>
                      <a:pt x="23" y="0"/>
                    </a:moveTo>
                    <a:lnTo>
                      <a:pt x="23" y="6"/>
                    </a:lnTo>
                    <a:lnTo>
                      <a:pt x="22" y="11"/>
                    </a:lnTo>
                    <a:lnTo>
                      <a:pt x="22" y="17"/>
                    </a:lnTo>
                    <a:lnTo>
                      <a:pt x="22" y="19"/>
                    </a:lnTo>
                    <a:lnTo>
                      <a:pt x="19" y="20"/>
                    </a:lnTo>
                    <a:lnTo>
                      <a:pt x="17" y="21"/>
                    </a:lnTo>
                    <a:lnTo>
                      <a:pt x="14" y="24"/>
                    </a:lnTo>
                    <a:lnTo>
                      <a:pt x="10" y="26"/>
                    </a:lnTo>
                    <a:lnTo>
                      <a:pt x="6" y="28"/>
                    </a:lnTo>
                    <a:lnTo>
                      <a:pt x="1" y="30"/>
                    </a:lnTo>
                    <a:lnTo>
                      <a:pt x="1" y="30"/>
                    </a:lnTo>
                    <a:lnTo>
                      <a:pt x="0" y="29"/>
                    </a:lnTo>
                    <a:lnTo>
                      <a:pt x="0" y="25"/>
                    </a:lnTo>
                    <a:lnTo>
                      <a:pt x="0" y="23"/>
                    </a:lnTo>
                    <a:lnTo>
                      <a:pt x="0" y="19"/>
                    </a:lnTo>
                    <a:lnTo>
                      <a:pt x="1" y="15"/>
                    </a:lnTo>
                    <a:lnTo>
                      <a:pt x="1" y="12"/>
                    </a:lnTo>
                    <a:lnTo>
                      <a:pt x="1" y="11"/>
                    </a:lnTo>
                    <a:lnTo>
                      <a:pt x="5" y="8"/>
                    </a:lnTo>
                    <a:lnTo>
                      <a:pt x="9" y="7"/>
                    </a:lnTo>
                    <a:lnTo>
                      <a:pt x="13" y="4"/>
                    </a:lnTo>
                    <a:lnTo>
                      <a:pt x="17" y="3"/>
                    </a:lnTo>
                    <a:lnTo>
                      <a:pt x="19"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5" name="Freeform 68">
                <a:extLst>
                  <a:ext uri="{FF2B5EF4-FFF2-40B4-BE49-F238E27FC236}">
                    <a16:creationId xmlns:a16="http://schemas.microsoft.com/office/drawing/2014/main" id="{E4E26A1A-649E-2C41-B0D1-33F5E2D535B4}"/>
                  </a:ext>
                </a:extLst>
              </p:cNvPr>
              <p:cNvSpPr>
                <a:spLocks noEditPoints="1"/>
              </p:cNvSpPr>
              <p:nvPr userDrawn="1"/>
            </p:nvSpPr>
            <p:spPr bwMode="auto">
              <a:xfrm>
                <a:off x="10028793" y="295889"/>
                <a:ext cx="462037" cy="463061"/>
              </a:xfrm>
              <a:custGeom>
                <a:avLst/>
                <a:gdLst>
                  <a:gd name="T0" fmla="*/ 391 w 903"/>
                  <a:gd name="T1" fmla="*/ 12 h 903"/>
                  <a:gd name="T2" fmla="*/ 279 w 903"/>
                  <a:gd name="T3" fmla="*/ 42 h 903"/>
                  <a:gd name="T4" fmla="*/ 180 w 903"/>
                  <a:gd name="T5" fmla="*/ 99 h 903"/>
                  <a:gd name="T6" fmla="*/ 101 w 903"/>
                  <a:gd name="T7" fmla="*/ 180 h 903"/>
                  <a:gd name="T8" fmla="*/ 42 w 903"/>
                  <a:gd name="T9" fmla="*/ 278 h 903"/>
                  <a:gd name="T10" fmla="*/ 12 w 903"/>
                  <a:gd name="T11" fmla="*/ 392 h 903"/>
                  <a:gd name="T12" fmla="*/ 12 w 903"/>
                  <a:gd name="T13" fmla="*/ 512 h 903"/>
                  <a:gd name="T14" fmla="*/ 42 w 903"/>
                  <a:gd name="T15" fmla="*/ 624 h 903"/>
                  <a:gd name="T16" fmla="*/ 101 w 903"/>
                  <a:gd name="T17" fmla="*/ 723 h 903"/>
                  <a:gd name="T18" fmla="*/ 180 w 903"/>
                  <a:gd name="T19" fmla="*/ 803 h 903"/>
                  <a:gd name="T20" fmla="*/ 279 w 903"/>
                  <a:gd name="T21" fmla="*/ 861 h 903"/>
                  <a:gd name="T22" fmla="*/ 391 w 903"/>
                  <a:gd name="T23" fmla="*/ 892 h 903"/>
                  <a:gd name="T24" fmla="*/ 511 w 903"/>
                  <a:gd name="T25" fmla="*/ 892 h 903"/>
                  <a:gd name="T26" fmla="*/ 625 w 903"/>
                  <a:gd name="T27" fmla="*/ 861 h 903"/>
                  <a:gd name="T28" fmla="*/ 723 w 903"/>
                  <a:gd name="T29" fmla="*/ 803 h 903"/>
                  <a:gd name="T30" fmla="*/ 803 w 903"/>
                  <a:gd name="T31" fmla="*/ 723 h 903"/>
                  <a:gd name="T32" fmla="*/ 861 w 903"/>
                  <a:gd name="T33" fmla="*/ 624 h 903"/>
                  <a:gd name="T34" fmla="*/ 891 w 903"/>
                  <a:gd name="T35" fmla="*/ 512 h 903"/>
                  <a:gd name="T36" fmla="*/ 891 w 903"/>
                  <a:gd name="T37" fmla="*/ 392 h 903"/>
                  <a:gd name="T38" fmla="*/ 861 w 903"/>
                  <a:gd name="T39" fmla="*/ 278 h 903"/>
                  <a:gd name="T40" fmla="*/ 803 w 903"/>
                  <a:gd name="T41" fmla="*/ 180 h 903"/>
                  <a:gd name="T42" fmla="*/ 723 w 903"/>
                  <a:gd name="T43" fmla="*/ 99 h 903"/>
                  <a:gd name="T44" fmla="*/ 625 w 903"/>
                  <a:gd name="T45" fmla="*/ 42 h 903"/>
                  <a:gd name="T46" fmla="*/ 511 w 903"/>
                  <a:gd name="T47" fmla="*/ 12 h 903"/>
                  <a:gd name="T48" fmla="*/ 451 w 903"/>
                  <a:gd name="T49" fmla="*/ 0 h 903"/>
                  <a:gd name="T50" fmla="*/ 571 w 903"/>
                  <a:gd name="T51" fmla="*/ 17 h 903"/>
                  <a:gd name="T52" fmla="*/ 678 w 903"/>
                  <a:gd name="T53" fmla="*/ 61 h 903"/>
                  <a:gd name="T54" fmla="*/ 770 w 903"/>
                  <a:gd name="T55" fmla="*/ 133 h 903"/>
                  <a:gd name="T56" fmla="*/ 840 w 903"/>
                  <a:gd name="T57" fmla="*/ 223 h 903"/>
                  <a:gd name="T58" fmla="*/ 886 w 903"/>
                  <a:gd name="T59" fmla="*/ 332 h 903"/>
                  <a:gd name="T60" fmla="*/ 903 w 903"/>
                  <a:gd name="T61" fmla="*/ 452 h 903"/>
                  <a:gd name="T62" fmla="*/ 886 w 903"/>
                  <a:gd name="T63" fmla="*/ 572 h 903"/>
                  <a:gd name="T64" fmla="*/ 840 w 903"/>
                  <a:gd name="T65" fmla="*/ 679 h 903"/>
                  <a:gd name="T66" fmla="*/ 770 w 903"/>
                  <a:gd name="T67" fmla="*/ 770 h 903"/>
                  <a:gd name="T68" fmla="*/ 678 w 903"/>
                  <a:gd name="T69" fmla="*/ 841 h 903"/>
                  <a:gd name="T70" fmla="*/ 571 w 903"/>
                  <a:gd name="T71" fmla="*/ 886 h 903"/>
                  <a:gd name="T72" fmla="*/ 451 w 903"/>
                  <a:gd name="T73" fmla="*/ 903 h 903"/>
                  <a:gd name="T74" fmla="*/ 331 w 903"/>
                  <a:gd name="T75" fmla="*/ 886 h 903"/>
                  <a:gd name="T76" fmla="*/ 224 w 903"/>
                  <a:gd name="T77" fmla="*/ 841 h 903"/>
                  <a:gd name="T78" fmla="*/ 133 w 903"/>
                  <a:gd name="T79" fmla="*/ 770 h 903"/>
                  <a:gd name="T80" fmla="*/ 63 w 903"/>
                  <a:gd name="T81" fmla="*/ 679 h 903"/>
                  <a:gd name="T82" fmla="*/ 17 w 903"/>
                  <a:gd name="T83" fmla="*/ 572 h 903"/>
                  <a:gd name="T84" fmla="*/ 0 w 903"/>
                  <a:gd name="T85" fmla="*/ 452 h 903"/>
                  <a:gd name="T86" fmla="*/ 17 w 903"/>
                  <a:gd name="T87" fmla="*/ 332 h 903"/>
                  <a:gd name="T88" fmla="*/ 63 w 903"/>
                  <a:gd name="T89" fmla="*/ 223 h 903"/>
                  <a:gd name="T90" fmla="*/ 133 w 903"/>
                  <a:gd name="T91" fmla="*/ 133 h 903"/>
                  <a:gd name="T92" fmla="*/ 224 w 903"/>
                  <a:gd name="T93" fmla="*/ 61 h 903"/>
                  <a:gd name="T94" fmla="*/ 331 w 903"/>
                  <a:gd name="T95" fmla="*/ 17 h 903"/>
                  <a:gd name="T96" fmla="*/ 451 w 903"/>
                  <a:gd name="T97"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3" h="903">
                    <a:moveTo>
                      <a:pt x="451" y="6"/>
                    </a:moveTo>
                    <a:lnTo>
                      <a:pt x="391" y="12"/>
                    </a:lnTo>
                    <a:lnTo>
                      <a:pt x="334" y="23"/>
                    </a:lnTo>
                    <a:lnTo>
                      <a:pt x="279" y="42"/>
                    </a:lnTo>
                    <a:lnTo>
                      <a:pt x="227" y="68"/>
                    </a:lnTo>
                    <a:lnTo>
                      <a:pt x="180" y="99"/>
                    </a:lnTo>
                    <a:lnTo>
                      <a:pt x="137" y="137"/>
                    </a:lnTo>
                    <a:lnTo>
                      <a:pt x="101" y="180"/>
                    </a:lnTo>
                    <a:lnTo>
                      <a:pt x="68" y="227"/>
                    </a:lnTo>
                    <a:lnTo>
                      <a:pt x="42" y="278"/>
                    </a:lnTo>
                    <a:lnTo>
                      <a:pt x="24" y="333"/>
                    </a:lnTo>
                    <a:lnTo>
                      <a:pt x="12" y="392"/>
                    </a:lnTo>
                    <a:lnTo>
                      <a:pt x="8" y="452"/>
                    </a:lnTo>
                    <a:lnTo>
                      <a:pt x="12" y="512"/>
                    </a:lnTo>
                    <a:lnTo>
                      <a:pt x="24" y="569"/>
                    </a:lnTo>
                    <a:lnTo>
                      <a:pt x="42" y="624"/>
                    </a:lnTo>
                    <a:lnTo>
                      <a:pt x="68" y="676"/>
                    </a:lnTo>
                    <a:lnTo>
                      <a:pt x="101" y="723"/>
                    </a:lnTo>
                    <a:lnTo>
                      <a:pt x="137" y="766"/>
                    </a:lnTo>
                    <a:lnTo>
                      <a:pt x="180" y="803"/>
                    </a:lnTo>
                    <a:lnTo>
                      <a:pt x="227" y="835"/>
                    </a:lnTo>
                    <a:lnTo>
                      <a:pt x="279" y="861"/>
                    </a:lnTo>
                    <a:lnTo>
                      <a:pt x="334" y="880"/>
                    </a:lnTo>
                    <a:lnTo>
                      <a:pt x="391" y="892"/>
                    </a:lnTo>
                    <a:lnTo>
                      <a:pt x="451" y="895"/>
                    </a:lnTo>
                    <a:lnTo>
                      <a:pt x="511" y="892"/>
                    </a:lnTo>
                    <a:lnTo>
                      <a:pt x="570" y="880"/>
                    </a:lnTo>
                    <a:lnTo>
                      <a:pt x="625" y="861"/>
                    </a:lnTo>
                    <a:lnTo>
                      <a:pt x="676" y="835"/>
                    </a:lnTo>
                    <a:lnTo>
                      <a:pt x="723" y="803"/>
                    </a:lnTo>
                    <a:lnTo>
                      <a:pt x="766" y="766"/>
                    </a:lnTo>
                    <a:lnTo>
                      <a:pt x="803" y="723"/>
                    </a:lnTo>
                    <a:lnTo>
                      <a:pt x="835" y="676"/>
                    </a:lnTo>
                    <a:lnTo>
                      <a:pt x="861" y="624"/>
                    </a:lnTo>
                    <a:lnTo>
                      <a:pt x="879" y="569"/>
                    </a:lnTo>
                    <a:lnTo>
                      <a:pt x="891" y="512"/>
                    </a:lnTo>
                    <a:lnTo>
                      <a:pt x="896" y="452"/>
                    </a:lnTo>
                    <a:lnTo>
                      <a:pt x="891" y="392"/>
                    </a:lnTo>
                    <a:lnTo>
                      <a:pt x="879" y="333"/>
                    </a:lnTo>
                    <a:lnTo>
                      <a:pt x="861" y="278"/>
                    </a:lnTo>
                    <a:lnTo>
                      <a:pt x="835" y="227"/>
                    </a:lnTo>
                    <a:lnTo>
                      <a:pt x="803" y="180"/>
                    </a:lnTo>
                    <a:lnTo>
                      <a:pt x="766" y="137"/>
                    </a:lnTo>
                    <a:lnTo>
                      <a:pt x="723" y="99"/>
                    </a:lnTo>
                    <a:lnTo>
                      <a:pt x="676" y="68"/>
                    </a:lnTo>
                    <a:lnTo>
                      <a:pt x="625" y="42"/>
                    </a:lnTo>
                    <a:lnTo>
                      <a:pt x="570" y="23"/>
                    </a:lnTo>
                    <a:lnTo>
                      <a:pt x="511" y="12"/>
                    </a:lnTo>
                    <a:lnTo>
                      <a:pt x="451" y="6"/>
                    </a:lnTo>
                    <a:close/>
                    <a:moveTo>
                      <a:pt x="451" y="0"/>
                    </a:moveTo>
                    <a:lnTo>
                      <a:pt x="513" y="4"/>
                    </a:lnTo>
                    <a:lnTo>
                      <a:pt x="571" y="17"/>
                    </a:lnTo>
                    <a:lnTo>
                      <a:pt x="627" y="35"/>
                    </a:lnTo>
                    <a:lnTo>
                      <a:pt x="678" y="61"/>
                    </a:lnTo>
                    <a:lnTo>
                      <a:pt x="727" y="94"/>
                    </a:lnTo>
                    <a:lnTo>
                      <a:pt x="770" y="133"/>
                    </a:lnTo>
                    <a:lnTo>
                      <a:pt x="809" y="176"/>
                    </a:lnTo>
                    <a:lnTo>
                      <a:pt x="840" y="223"/>
                    </a:lnTo>
                    <a:lnTo>
                      <a:pt x="867" y="275"/>
                    </a:lnTo>
                    <a:lnTo>
                      <a:pt x="886" y="332"/>
                    </a:lnTo>
                    <a:lnTo>
                      <a:pt x="899" y="390"/>
                    </a:lnTo>
                    <a:lnTo>
                      <a:pt x="903" y="452"/>
                    </a:lnTo>
                    <a:lnTo>
                      <a:pt x="899" y="513"/>
                    </a:lnTo>
                    <a:lnTo>
                      <a:pt x="886" y="572"/>
                    </a:lnTo>
                    <a:lnTo>
                      <a:pt x="867" y="627"/>
                    </a:lnTo>
                    <a:lnTo>
                      <a:pt x="840" y="679"/>
                    </a:lnTo>
                    <a:lnTo>
                      <a:pt x="809" y="727"/>
                    </a:lnTo>
                    <a:lnTo>
                      <a:pt x="770" y="770"/>
                    </a:lnTo>
                    <a:lnTo>
                      <a:pt x="727" y="809"/>
                    </a:lnTo>
                    <a:lnTo>
                      <a:pt x="678" y="841"/>
                    </a:lnTo>
                    <a:lnTo>
                      <a:pt x="627" y="867"/>
                    </a:lnTo>
                    <a:lnTo>
                      <a:pt x="571" y="886"/>
                    </a:lnTo>
                    <a:lnTo>
                      <a:pt x="513" y="898"/>
                    </a:lnTo>
                    <a:lnTo>
                      <a:pt x="451" y="903"/>
                    </a:lnTo>
                    <a:lnTo>
                      <a:pt x="390" y="898"/>
                    </a:lnTo>
                    <a:lnTo>
                      <a:pt x="331" y="886"/>
                    </a:lnTo>
                    <a:lnTo>
                      <a:pt x="277" y="867"/>
                    </a:lnTo>
                    <a:lnTo>
                      <a:pt x="224" y="841"/>
                    </a:lnTo>
                    <a:lnTo>
                      <a:pt x="176" y="809"/>
                    </a:lnTo>
                    <a:lnTo>
                      <a:pt x="133" y="770"/>
                    </a:lnTo>
                    <a:lnTo>
                      <a:pt x="94" y="727"/>
                    </a:lnTo>
                    <a:lnTo>
                      <a:pt x="63" y="679"/>
                    </a:lnTo>
                    <a:lnTo>
                      <a:pt x="37" y="627"/>
                    </a:lnTo>
                    <a:lnTo>
                      <a:pt x="17" y="572"/>
                    </a:lnTo>
                    <a:lnTo>
                      <a:pt x="5" y="513"/>
                    </a:lnTo>
                    <a:lnTo>
                      <a:pt x="0" y="452"/>
                    </a:lnTo>
                    <a:lnTo>
                      <a:pt x="5" y="390"/>
                    </a:lnTo>
                    <a:lnTo>
                      <a:pt x="17" y="332"/>
                    </a:lnTo>
                    <a:lnTo>
                      <a:pt x="37" y="275"/>
                    </a:lnTo>
                    <a:lnTo>
                      <a:pt x="63" y="223"/>
                    </a:lnTo>
                    <a:lnTo>
                      <a:pt x="94" y="176"/>
                    </a:lnTo>
                    <a:lnTo>
                      <a:pt x="133" y="133"/>
                    </a:lnTo>
                    <a:lnTo>
                      <a:pt x="176" y="94"/>
                    </a:lnTo>
                    <a:lnTo>
                      <a:pt x="224" y="61"/>
                    </a:lnTo>
                    <a:lnTo>
                      <a:pt x="277" y="35"/>
                    </a:lnTo>
                    <a:lnTo>
                      <a:pt x="331" y="17"/>
                    </a:lnTo>
                    <a:lnTo>
                      <a:pt x="390" y="4"/>
                    </a:lnTo>
                    <a:lnTo>
                      <a:pt x="4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6" name="Freeform 69">
                <a:extLst>
                  <a:ext uri="{FF2B5EF4-FFF2-40B4-BE49-F238E27FC236}">
                    <a16:creationId xmlns:a16="http://schemas.microsoft.com/office/drawing/2014/main" id="{18670F77-303C-2B4A-A5BD-C3F2BACDE2B6}"/>
                  </a:ext>
                </a:extLst>
              </p:cNvPr>
              <p:cNvSpPr>
                <a:spLocks/>
              </p:cNvSpPr>
              <p:nvPr userDrawn="1"/>
            </p:nvSpPr>
            <p:spPr bwMode="auto">
              <a:xfrm>
                <a:off x="10384286" y="443413"/>
                <a:ext cx="10245" cy="12294"/>
              </a:xfrm>
              <a:custGeom>
                <a:avLst/>
                <a:gdLst>
                  <a:gd name="T0" fmla="*/ 20 w 20"/>
                  <a:gd name="T1" fmla="*/ 0 h 24"/>
                  <a:gd name="T2" fmla="*/ 20 w 20"/>
                  <a:gd name="T3" fmla="*/ 0 h 24"/>
                  <a:gd name="T4" fmla="*/ 20 w 20"/>
                  <a:gd name="T5" fmla="*/ 1 h 24"/>
                  <a:gd name="T6" fmla="*/ 20 w 20"/>
                  <a:gd name="T7" fmla="*/ 1 h 24"/>
                  <a:gd name="T8" fmla="*/ 20 w 20"/>
                  <a:gd name="T9" fmla="*/ 4 h 24"/>
                  <a:gd name="T10" fmla="*/ 18 w 20"/>
                  <a:gd name="T11" fmla="*/ 5 h 24"/>
                  <a:gd name="T12" fmla="*/ 16 w 20"/>
                  <a:gd name="T13" fmla="*/ 7 h 24"/>
                  <a:gd name="T14" fmla="*/ 14 w 20"/>
                  <a:gd name="T15" fmla="*/ 9 h 24"/>
                  <a:gd name="T16" fmla="*/ 12 w 20"/>
                  <a:gd name="T17" fmla="*/ 11 h 24"/>
                  <a:gd name="T18" fmla="*/ 10 w 20"/>
                  <a:gd name="T19" fmla="*/ 12 h 24"/>
                  <a:gd name="T20" fmla="*/ 9 w 20"/>
                  <a:gd name="T21" fmla="*/ 14 h 24"/>
                  <a:gd name="T22" fmla="*/ 8 w 20"/>
                  <a:gd name="T23" fmla="*/ 16 h 24"/>
                  <a:gd name="T24" fmla="*/ 6 w 20"/>
                  <a:gd name="T25" fmla="*/ 18 h 24"/>
                  <a:gd name="T26" fmla="*/ 5 w 20"/>
                  <a:gd name="T27" fmla="*/ 20 h 24"/>
                  <a:gd name="T28" fmla="*/ 5 w 20"/>
                  <a:gd name="T29" fmla="*/ 21 h 24"/>
                  <a:gd name="T30" fmla="*/ 4 w 20"/>
                  <a:gd name="T31" fmla="*/ 22 h 24"/>
                  <a:gd name="T32" fmla="*/ 3 w 20"/>
                  <a:gd name="T33" fmla="*/ 24 h 24"/>
                  <a:gd name="T34" fmla="*/ 1 w 20"/>
                  <a:gd name="T35" fmla="*/ 24 h 24"/>
                  <a:gd name="T36" fmla="*/ 0 w 20"/>
                  <a:gd name="T37" fmla="*/ 24 h 24"/>
                  <a:gd name="T38" fmla="*/ 0 w 20"/>
                  <a:gd name="T39" fmla="*/ 22 h 24"/>
                  <a:gd name="T40" fmla="*/ 0 w 20"/>
                  <a:gd name="T41" fmla="*/ 21 h 24"/>
                  <a:gd name="T42" fmla="*/ 1 w 20"/>
                  <a:gd name="T43" fmla="*/ 20 h 24"/>
                  <a:gd name="T44" fmla="*/ 1 w 20"/>
                  <a:gd name="T45" fmla="*/ 18 h 24"/>
                  <a:gd name="T46" fmla="*/ 3 w 20"/>
                  <a:gd name="T47" fmla="*/ 17 h 24"/>
                  <a:gd name="T48" fmla="*/ 4 w 20"/>
                  <a:gd name="T49" fmla="*/ 14 h 24"/>
                  <a:gd name="T50" fmla="*/ 5 w 20"/>
                  <a:gd name="T51" fmla="*/ 13 h 24"/>
                  <a:gd name="T52" fmla="*/ 8 w 20"/>
                  <a:gd name="T53" fmla="*/ 11 h 24"/>
                  <a:gd name="T54" fmla="*/ 10 w 20"/>
                  <a:gd name="T55" fmla="*/ 8 h 24"/>
                  <a:gd name="T56" fmla="*/ 12 w 20"/>
                  <a:gd name="T57" fmla="*/ 7 h 24"/>
                  <a:gd name="T58" fmla="*/ 13 w 20"/>
                  <a:gd name="T59" fmla="*/ 7 h 24"/>
                  <a:gd name="T60" fmla="*/ 16 w 20"/>
                  <a:gd name="T61" fmla="*/ 4 h 24"/>
                  <a:gd name="T62" fmla="*/ 18 w 20"/>
                  <a:gd name="T63" fmla="*/ 1 h 24"/>
                  <a:gd name="T64" fmla="*/ 18 w 20"/>
                  <a:gd name="T65" fmla="*/ 1 h 24"/>
                  <a:gd name="T66" fmla="*/ 20 w 20"/>
                  <a:gd name="T6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4">
                    <a:moveTo>
                      <a:pt x="20" y="0"/>
                    </a:moveTo>
                    <a:lnTo>
                      <a:pt x="20" y="0"/>
                    </a:lnTo>
                    <a:lnTo>
                      <a:pt x="20" y="1"/>
                    </a:lnTo>
                    <a:lnTo>
                      <a:pt x="20" y="1"/>
                    </a:lnTo>
                    <a:lnTo>
                      <a:pt x="20" y="4"/>
                    </a:lnTo>
                    <a:lnTo>
                      <a:pt x="18" y="5"/>
                    </a:lnTo>
                    <a:lnTo>
                      <a:pt x="16" y="7"/>
                    </a:lnTo>
                    <a:lnTo>
                      <a:pt x="14" y="9"/>
                    </a:lnTo>
                    <a:lnTo>
                      <a:pt x="12" y="11"/>
                    </a:lnTo>
                    <a:lnTo>
                      <a:pt x="10" y="12"/>
                    </a:lnTo>
                    <a:lnTo>
                      <a:pt x="9" y="14"/>
                    </a:lnTo>
                    <a:lnTo>
                      <a:pt x="8" y="16"/>
                    </a:lnTo>
                    <a:lnTo>
                      <a:pt x="6" y="18"/>
                    </a:lnTo>
                    <a:lnTo>
                      <a:pt x="5" y="20"/>
                    </a:lnTo>
                    <a:lnTo>
                      <a:pt x="5" y="21"/>
                    </a:lnTo>
                    <a:lnTo>
                      <a:pt x="4" y="22"/>
                    </a:lnTo>
                    <a:lnTo>
                      <a:pt x="3" y="24"/>
                    </a:lnTo>
                    <a:lnTo>
                      <a:pt x="1" y="24"/>
                    </a:lnTo>
                    <a:lnTo>
                      <a:pt x="0" y="24"/>
                    </a:lnTo>
                    <a:lnTo>
                      <a:pt x="0" y="22"/>
                    </a:lnTo>
                    <a:lnTo>
                      <a:pt x="0" y="21"/>
                    </a:lnTo>
                    <a:lnTo>
                      <a:pt x="1" y="20"/>
                    </a:lnTo>
                    <a:lnTo>
                      <a:pt x="1" y="18"/>
                    </a:lnTo>
                    <a:lnTo>
                      <a:pt x="3" y="17"/>
                    </a:lnTo>
                    <a:lnTo>
                      <a:pt x="4" y="14"/>
                    </a:lnTo>
                    <a:lnTo>
                      <a:pt x="5" y="13"/>
                    </a:lnTo>
                    <a:lnTo>
                      <a:pt x="8" y="11"/>
                    </a:lnTo>
                    <a:lnTo>
                      <a:pt x="10" y="8"/>
                    </a:lnTo>
                    <a:lnTo>
                      <a:pt x="12" y="7"/>
                    </a:lnTo>
                    <a:lnTo>
                      <a:pt x="13" y="7"/>
                    </a:lnTo>
                    <a:lnTo>
                      <a:pt x="16" y="4"/>
                    </a:lnTo>
                    <a:lnTo>
                      <a:pt x="18" y="1"/>
                    </a:lnTo>
                    <a:lnTo>
                      <a:pt x="18" y="1"/>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7" name="Freeform 70">
                <a:extLst>
                  <a:ext uri="{FF2B5EF4-FFF2-40B4-BE49-F238E27FC236}">
                    <a16:creationId xmlns:a16="http://schemas.microsoft.com/office/drawing/2014/main" id="{A5204AEA-A9B5-804A-8FD2-3834DDFFEEDA}"/>
                  </a:ext>
                </a:extLst>
              </p:cNvPr>
              <p:cNvSpPr>
                <a:spLocks/>
              </p:cNvSpPr>
              <p:nvPr userDrawn="1"/>
            </p:nvSpPr>
            <p:spPr bwMode="auto">
              <a:xfrm>
                <a:off x="10190660" y="536639"/>
                <a:ext cx="4098" cy="6147"/>
              </a:xfrm>
              <a:custGeom>
                <a:avLst/>
                <a:gdLst>
                  <a:gd name="T0" fmla="*/ 5 w 8"/>
                  <a:gd name="T1" fmla="*/ 0 h 11"/>
                  <a:gd name="T2" fmla="*/ 6 w 8"/>
                  <a:gd name="T3" fmla="*/ 1 h 11"/>
                  <a:gd name="T4" fmla="*/ 8 w 8"/>
                  <a:gd name="T5" fmla="*/ 2 h 11"/>
                  <a:gd name="T6" fmla="*/ 8 w 8"/>
                  <a:gd name="T7" fmla="*/ 5 h 11"/>
                  <a:gd name="T8" fmla="*/ 8 w 8"/>
                  <a:gd name="T9" fmla="*/ 7 h 11"/>
                  <a:gd name="T10" fmla="*/ 8 w 8"/>
                  <a:gd name="T11" fmla="*/ 9 h 11"/>
                  <a:gd name="T12" fmla="*/ 8 w 8"/>
                  <a:gd name="T13" fmla="*/ 10 h 11"/>
                  <a:gd name="T14" fmla="*/ 6 w 8"/>
                  <a:gd name="T15" fmla="*/ 11 h 11"/>
                  <a:gd name="T16" fmla="*/ 5 w 8"/>
                  <a:gd name="T17" fmla="*/ 11 h 11"/>
                  <a:gd name="T18" fmla="*/ 4 w 8"/>
                  <a:gd name="T19" fmla="*/ 10 h 11"/>
                  <a:gd name="T20" fmla="*/ 2 w 8"/>
                  <a:gd name="T21" fmla="*/ 9 h 11"/>
                  <a:gd name="T22" fmla="*/ 0 w 8"/>
                  <a:gd name="T23" fmla="*/ 7 h 11"/>
                  <a:gd name="T24" fmla="*/ 0 w 8"/>
                  <a:gd name="T25" fmla="*/ 5 h 11"/>
                  <a:gd name="T26" fmla="*/ 0 w 8"/>
                  <a:gd name="T27" fmla="*/ 3 h 11"/>
                  <a:gd name="T28" fmla="*/ 1 w 8"/>
                  <a:gd name="T29" fmla="*/ 1 h 11"/>
                  <a:gd name="T30" fmla="*/ 2 w 8"/>
                  <a:gd name="T31" fmla="*/ 0 h 11"/>
                  <a:gd name="T32" fmla="*/ 5 w 8"/>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1">
                    <a:moveTo>
                      <a:pt x="5" y="0"/>
                    </a:moveTo>
                    <a:lnTo>
                      <a:pt x="6" y="1"/>
                    </a:lnTo>
                    <a:lnTo>
                      <a:pt x="8" y="2"/>
                    </a:lnTo>
                    <a:lnTo>
                      <a:pt x="8" y="5"/>
                    </a:lnTo>
                    <a:lnTo>
                      <a:pt x="8" y="7"/>
                    </a:lnTo>
                    <a:lnTo>
                      <a:pt x="8" y="9"/>
                    </a:lnTo>
                    <a:lnTo>
                      <a:pt x="8" y="10"/>
                    </a:lnTo>
                    <a:lnTo>
                      <a:pt x="6" y="11"/>
                    </a:lnTo>
                    <a:lnTo>
                      <a:pt x="5" y="11"/>
                    </a:lnTo>
                    <a:lnTo>
                      <a:pt x="4" y="10"/>
                    </a:lnTo>
                    <a:lnTo>
                      <a:pt x="2" y="9"/>
                    </a:lnTo>
                    <a:lnTo>
                      <a:pt x="0" y="7"/>
                    </a:lnTo>
                    <a:lnTo>
                      <a:pt x="0" y="5"/>
                    </a:lnTo>
                    <a:lnTo>
                      <a:pt x="0" y="3"/>
                    </a:lnTo>
                    <a:lnTo>
                      <a:pt x="1" y="1"/>
                    </a:lnTo>
                    <a:lnTo>
                      <a:pt x="2"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8" name="Freeform 71">
                <a:extLst>
                  <a:ext uri="{FF2B5EF4-FFF2-40B4-BE49-F238E27FC236}">
                    <a16:creationId xmlns:a16="http://schemas.microsoft.com/office/drawing/2014/main" id="{365EDB84-013C-F94E-9C47-90F6EE327FE8}"/>
                  </a:ext>
                </a:extLst>
              </p:cNvPr>
              <p:cNvSpPr>
                <a:spLocks/>
              </p:cNvSpPr>
              <p:nvPr userDrawn="1"/>
            </p:nvSpPr>
            <p:spPr bwMode="auto">
              <a:xfrm>
                <a:off x="10180415" y="406532"/>
                <a:ext cx="5122" cy="7171"/>
              </a:xfrm>
              <a:custGeom>
                <a:avLst/>
                <a:gdLst>
                  <a:gd name="T0" fmla="*/ 7 w 11"/>
                  <a:gd name="T1" fmla="*/ 0 h 14"/>
                  <a:gd name="T2" fmla="*/ 9 w 11"/>
                  <a:gd name="T3" fmla="*/ 1 h 14"/>
                  <a:gd name="T4" fmla="*/ 9 w 11"/>
                  <a:gd name="T5" fmla="*/ 1 h 14"/>
                  <a:gd name="T6" fmla="*/ 9 w 11"/>
                  <a:gd name="T7" fmla="*/ 3 h 14"/>
                  <a:gd name="T8" fmla="*/ 11 w 11"/>
                  <a:gd name="T9" fmla="*/ 4 h 14"/>
                  <a:gd name="T10" fmla="*/ 11 w 11"/>
                  <a:gd name="T11" fmla="*/ 7 h 14"/>
                  <a:gd name="T12" fmla="*/ 11 w 11"/>
                  <a:gd name="T13" fmla="*/ 9 h 14"/>
                  <a:gd name="T14" fmla="*/ 9 w 11"/>
                  <a:gd name="T15" fmla="*/ 12 h 14"/>
                  <a:gd name="T16" fmla="*/ 7 w 11"/>
                  <a:gd name="T17" fmla="*/ 13 h 14"/>
                  <a:gd name="T18" fmla="*/ 4 w 11"/>
                  <a:gd name="T19" fmla="*/ 14 h 14"/>
                  <a:gd name="T20" fmla="*/ 3 w 11"/>
                  <a:gd name="T21" fmla="*/ 13 h 14"/>
                  <a:gd name="T22" fmla="*/ 1 w 11"/>
                  <a:gd name="T23" fmla="*/ 13 h 14"/>
                  <a:gd name="T24" fmla="*/ 0 w 11"/>
                  <a:gd name="T25" fmla="*/ 10 h 14"/>
                  <a:gd name="T26" fmla="*/ 0 w 11"/>
                  <a:gd name="T27" fmla="*/ 9 h 14"/>
                  <a:gd name="T28" fmla="*/ 0 w 11"/>
                  <a:gd name="T29" fmla="*/ 7 h 14"/>
                  <a:gd name="T30" fmla="*/ 1 w 11"/>
                  <a:gd name="T31" fmla="*/ 5 h 14"/>
                  <a:gd name="T32" fmla="*/ 4 w 11"/>
                  <a:gd name="T33" fmla="*/ 4 h 14"/>
                  <a:gd name="T34" fmla="*/ 5 w 11"/>
                  <a:gd name="T35" fmla="*/ 3 h 14"/>
                  <a:gd name="T36" fmla="*/ 7 w 11"/>
                  <a:gd name="T37" fmla="*/ 1 h 14"/>
                  <a:gd name="T38" fmla="*/ 7 w 11"/>
                  <a:gd name="T3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4">
                    <a:moveTo>
                      <a:pt x="7" y="0"/>
                    </a:moveTo>
                    <a:lnTo>
                      <a:pt x="9" y="1"/>
                    </a:lnTo>
                    <a:lnTo>
                      <a:pt x="9" y="1"/>
                    </a:lnTo>
                    <a:lnTo>
                      <a:pt x="9" y="3"/>
                    </a:lnTo>
                    <a:lnTo>
                      <a:pt x="11" y="4"/>
                    </a:lnTo>
                    <a:lnTo>
                      <a:pt x="11" y="7"/>
                    </a:lnTo>
                    <a:lnTo>
                      <a:pt x="11" y="9"/>
                    </a:lnTo>
                    <a:lnTo>
                      <a:pt x="9" y="12"/>
                    </a:lnTo>
                    <a:lnTo>
                      <a:pt x="7" y="13"/>
                    </a:lnTo>
                    <a:lnTo>
                      <a:pt x="4" y="14"/>
                    </a:lnTo>
                    <a:lnTo>
                      <a:pt x="3" y="13"/>
                    </a:lnTo>
                    <a:lnTo>
                      <a:pt x="1" y="13"/>
                    </a:lnTo>
                    <a:lnTo>
                      <a:pt x="0" y="10"/>
                    </a:lnTo>
                    <a:lnTo>
                      <a:pt x="0" y="9"/>
                    </a:lnTo>
                    <a:lnTo>
                      <a:pt x="0" y="7"/>
                    </a:lnTo>
                    <a:lnTo>
                      <a:pt x="1" y="5"/>
                    </a:lnTo>
                    <a:lnTo>
                      <a:pt x="4" y="4"/>
                    </a:lnTo>
                    <a:lnTo>
                      <a:pt x="5" y="3"/>
                    </a:lnTo>
                    <a:lnTo>
                      <a:pt x="7"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9" name="Freeform 72">
                <a:extLst>
                  <a:ext uri="{FF2B5EF4-FFF2-40B4-BE49-F238E27FC236}">
                    <a16:creationId xmlns:a16="http://schemas.microsoft.com/office/drawing/2014/main" id="{6BA9F8A0-2698-354D-86B5-A4816EC71758}"/>
                  </a:ext>
                </a:extLst>
              </p:cNvPr>
              <p:cNvSpPr>
                <a:spLocks/>
              </p:cNvSpPr>
              <p:nvPr userDrawn="1"/>
            </p:nvSpPr>
            <p:spPr bwMode="auto">
              <a:xfrm>
                <a:off x="10183489" y="444437"/>
                <a:ext cx="6147" cy="7171"/>
              </a:xfrm>
              <a:custGeom>
                <a:avLst/>
                <a:gdLst>
                  <a:gd name="T0" fmla="*/ 5 w 11"/>
                  <a:gd name="T1" fmla="*/ 0 h 13"/>
                  <a:gd name="T2" fmla="*/ 6 w 11"/>
                  <a:gd name="T3" fmla="*/ 1 h 13"/>
                  <a:gd name="T4" fmla="*/ 7 w 11"/>
                  <a:gd name="T5" fmla="*/ 1 h 13"/>
                  <a:gd name="T6" fmla="*/ 9 w 11"/>
                  <a:gd name="T7" fmla="*/ 4 h 13"/>
                  <a:gd name="T8" fmla="*/ 10 w 11"/>
                  <a:gd name="T9" fmla="*/ 5 h 13"/>
                  <a:gd name="T10" fmla="*/ 10 w 11"/>
                  <a:gd name="T11" fmla="*/ 6 h 13"/>
                  <a:gd name="T12" fmla="*/ 11 w 11"/>
                  <a:gd name="T13" fmla="*/ 8 h 13"/>
                  <a:gd name="T14" fmla="*/ 11 w 11"/>
                  <a:gd name="T15" fmla="*/ 9 h 13"/>
                  <a:gd name="T16" fmla="*/ 10 w 11"/>
                  <a:gd name="T17" fmla="*/ 11 h 13"/>
                  <a:gd name="T18" fmla="*/ 9 w 11"/>
                  <a:gd name="T19" fmla="*/ 13 h 13"/>
                  <a:gd name="T20" fmla="*/ 6 w 11"/>
                  <a:gd name="T21" fmla="*/ 13 h 13"/>
                  <a:gd name="T22" fmla="*/ 5 w 11"/>
                  <a:gd name="T23" fmla="*/ 11 h 13"/>
                  <a:gd name="T24" fmla="*/ 4 w 11"/>
                  <a:gd name="T25" fmla="*/ 10 h 13"/>
                  <a:gd name="T26" fmla="*/ 1 w 11"/>
                  <a:gd name="T27" fmla="*/ 9 h 13"/>
                  <a:gd name="T28" fmla="*/ 1 w 11"/>
                  <a:gd name="T29" fmla="*/ 6 h 13"/>
                  <a:gd name="T30" fmla="*/ 0 w 11"/>
                  <a:gd name="T31" fmla="*/ 4 h 13"/>
                  <a:gd name="T32" fmla="*/ 1 w 11"/>
                  <a:gd name="T33" fmla="*/ 2 h 13"/>
                  <a:gd name="T34" fmla="*/ 4 w 11"/>
                  <a:gd name="T35" fmla="*/ 1 h 13"/>
                  <a:gd name="T36" fmla="*/ 5 w 11"/>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3">
                    <a:moveTo>
                      <a:pt x="5" y="0"/>
                    </a:moveTo>
                    <a:lnTo>
                      <a:pt x="6" y="1"/>
                    </a:lnTo>
                    <a:lnTo>
                      <a:pt x="7" y="1"/>
                    </a:lnTo>
                    <a:lnTo>
                      <a:pt x="9" y="4"/>
                    </a:lnTo>
                    <a:lnTo>
                      <a:pt x="10" y="5"/>
                    </a:lnTo>
                    <a:lnTo>
                      <a:pt x="10" y="6"/>
                    </a:lnTo>
                    <a:lnTo>
                      <a:pt x="11" y="8"/>
                    </a:lnTo>
                    <a:lnTo>
                      <a:pt x="11" y="9"/>
                    </a:lnTo>
                    <a:lnTo>
                      <a:pt x="10" y="11"/>
                    </a:lnTo>
                    <a:lnTo>
                      <a:pt x="9" y="13"/>
                    </a:lnTo>
                    <a:lnTo>
                      <a:pt x="6" y="13"/>
                    </a:lnTo>
                    <a:lnTo>
                      <a:pt x="5" y="11"/>
                    </a:lnTo>
                    <a:lnTo>
                      <a:pt x="4" y="10"/>
                    </a:lnTo>
                    <a:lnTo>
                      <a:pt x="1" y="9"/>
                    </a:lnTo>
                    <a:lnTo>
                      <a:pt x="1" y="6"/>
                    </a:lnTo>
                    <a:lnTo>
                      <a:pt x="0" y="4"/>
                    </a:lnTo>
                    <a:lnTo>
                      <a:pt x="1" y="2"/>
                    </a:lnTo>
                    <a:lnTo>
                      <a:pt x="4"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73">
                <a:extLst>
                  <a:ext uri="{FF2B5EF4-FFF2-40B4-BE49-F238E27FC236}">
                    <a16:creationId xmlns:a16="http://schemas.microsoft.com/office/drawing/2014/main" id="{3E0F9C82-35B7-5D41-A5C6-8329E9BD9376}"/>
                  </a:ext>
                </a:extLst>
              </p:cNvPr>
              <p:cNvSpPr>
                <a:spLocks/>
              </p:cNvSpPr>
              <p:nvPr userDrawn="1"/>
            </p:nvSpPr>
            <p:spPr bwMode="auto">
              <a:xfrm>
                <a:off x="10227540" y="574545"/>
                <a:ext cx="70689" cy="59419"/>
              </a:xfrm>
              <a:custGeom>
                <a:avLst/>
                <a:gdLst>
                  <a:gd name="T0" fmla="*/ 138 w 138"/>
                  <a:gd name="T1" fmla="*/ 1 h 116"/>
                  <a:gd name="T2" fmla="*/ 138 w 138"/>
                  <a:gd name="T3" fmla="*/ 7 h 116"/>
                  <a:gd name="T4" fmla="*/ 134 w 138"/>
                  <a:gd name="T5" fmla="*/ 16 h 116"/>
                  <a:gd name="T6" fmla="*/ 129 w 138"/>
                  <a:gd name="T7" fmla="*/ 26 h 116"/>
                  <a:gd name="T8" fmla="*/ 126 w 138"/>
                  <a:gd name="T9" fmla="*/ 38 h 116"/>
                  <a:gd name="T10" fmla="*/ 122 w 138"/>
                  <a:gd name="T11" fmla="*/ 50 h 116"/>
                  <a:gd name="T12" fmla="*/ 118 w 138"/>
                  <a:gd name="T13" fmla="*/ 60 h 116"/>
                  <a:gd name="T14" fmla="*/ 112 w 138"/>
                  <a:gd name="T15" fmla="*/ 69 h 116"/>
                  <a:gd name="T16" fmla="*/ 105 w 138"/>
                  <a:gd name="T17" fmla="*/ 73 h 116"/>
                  <a:gd name="T18" fmla="*/ 101 w 138"/>
                  <a:gd name="T19" fmla="*/ 76 h 116"/>
                  <a:gd name="T20" fmla="*/ 103 w 138"/>
                  <a:gd name="T21" fmla="*/ 80 h 116"/>
                  <a:gd name="T22" fmla="*/ 107 w 138"/>
                  <a:gd name="T23" fmla="*/ 80 h 116"/>
                  <a:gd name="T24" fmla="*/ 107 w 138"/>
                  <a:gd name="T25" fmla="*/ 85 h 116"/>
                  <a:gd name="T26" fmla="*/ 101 w 138"/>
                  <a:gd name="T27" fmla="*/ 87 h 116"/>
                  <a:gd name="T28" fmla="*/ 98 w 138"/>
                  <a:gd name="T29" fmla="*/ 84 h 116"/>
                  <a:gd name="T30" fmla="*/ 95 w 138"/>
                  <a:gd name="T31" fmla="*/ 78 h 116"/>
                  <a:gd name="T32" fmla="*/ 90 w 138"/>
                  <a:gd name="T33" fmla="*/ 81 h 116"/>
                  <a:gd name="T34" fmla="*/ 82 w 138"/>
                  <a:gd name="T35" fmla="*/ 86 h 116"/>
                  <a:gd name="T36" fmla="*/ 70 w 138"/>
                  <a:gd name="T37" fmla="*/ 89 h 116"/>
                  <a:gd name="T38" fmla="*/ 60 w 138"/>
                  <a:gd name="T39" fmla="*/ 90 h 116"/>
                  <a:gd name="T40" fmla="*/ 49 w 138"/>
                  <a:gd name="T41" fmla="*/ 95 h 116"/>
                  <a:gd name="T42" fmla="*/ 35 w 138"/>
                  <a:gd name="T43" fmla="*/ 103 h 116"/>
                  <a:gd name="T44" fmla="*/ 22 w 138"/>
                  <a:gd name="T45" fmla="*/ 107 h 116"/>
                  <a:gd name="T46" fmla="*/ 10 w 138"/>
                  <a:gd name="T47" fmla="*/ 111 h 116"/>
                  <a:gd name="T48" fmla="*/ 4 w 138"/>
                  <a:gd name="T49" fmla="*/ 115 h 116"/>
                  <a:gd name="T50" fmla="*/ 0 w 138"/>
                  <a:gd name="T51" fmla="*/ 114 h 116"/>
                  <a:gd name="T52" fmla="*/ 4 w 138"/>
                  <a:gd name="T53" fmla="*/ 111 h 116"/>
                  <a:gd name="T54" fmla="*/ 13 w 138"/>
                  <a:gd name="T55" fmla="*/ 106 h 116"/>
                  <a:gd name="T56" fmla="*/ 25 w 138"/>
                  <a:gd name="T57" fmla="*/ 102 h 116"/>
                  <a:gd name="T58" fmla="*/ 40 w 138"/>
                  <a:gd name="T59" fmla="*/ 94 h 116"/>
                  <a:gd name="T60" fmla="*/ 55 w 138"/>
                  <a:gd name="T61" fmla="*/ 86 h 116"/>
                  <a:gd name="T62" fmla="*/ 64 w 138"/>
                  <a:gd name="T63" fmla="*/ 78 h 116"/>
                  <a:gd name="T64" fmla="*/ 69 w 138"/>
                  <a:gd name="T65" fmla="*/ 72 h 116"/>
                  <a:gd name="T66" fmla="*/ 75 w 138"/>
                  <a:gd name="T67" fmla="*/ 68 h 116"/>
                  <a:gd name="T68" fmla="*/ 85 w 138"/>
                  <a:gd name="T69" fmla="*/ 64 h 116"/>
                  <a:gd name="T70" fmla="*/ 94 w 138"/>
                  <a:gd name="T71" fmla="*/ 57 h 116"/>
                  <a:gd name="T72" fmla="*/ 103 w 138"/>
                  <a:gd name="T73" fmla="*/ 52 h 116"/>
                  <a:gd name="T74" fmla="*/ 113 w 138"/>
                  <a:gd name="T75" fmla="*/ 42 h 116"/>
                  <a:gd name="T76" fmla="*/ 121 w 138"/>
                  <a:gd name="T77" fmla="*/ 30 h 116"/>
                  <a:gd name="T78" fmla="*/ 128 w 138"/>
                  <a:gd name="T79" fmla="*/ 18 h 116"/>
                  <a:gd name="T80" fmla="*/ 131 w 138"/>
                  <a:gd name="T81" fmla="*/ 9 h 116"/>
                  <a:gd name="T82" fmla="*/ 134 w 138"/>
                  <a:gd name="T83"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6">
                    <a:moveTo>
                      <a:pt x="135" y="0"/>
                    </a:moveTo>
                    <a:lnTo>
                      <a:pt x="137" y="0"/>
                    </a:lnTo>
                    <a:lnTo>
                      <a:pt x="138" y="1"/>
                    </a:lnTo>
                    <a:lnTo>
                      <a:pt x="138" y="3"/>
                    </a:lnTo>
                    <a:lnTo>
                      <a:pt x="138" y="5"/>
                    </a:lnTo>
                    <a:lnTo>
                      <a:pt x="138" y="7"/>
                    </a:lnTo>
                    <a:lnTo>
                      <a:pt x="137" y="9"/>
                    </a:lnTo>
                    <a:lnTo>
                      <a:pt x="135" y="12"/>
                    </a:lnTo>
                    <a:lnTo>
                      <a:pt x="134" y="16"/>
                    </a:lnTo>
                    <a:lnTo>
                      <a:pt x="133" y="18"/>
                    </a:lnTo>
                    <a:lnTo>
                      <a:pt x="130" y="22"/>
                    </a:lnTo>
                    <a:lnTo>
                      <a:pt x="129" y="26"/>
                    </a:lnTo>
                    <a:lnTo>
                      <a:pt x="128" y="30"/>
                    </a:lnTo>
                    <a:lnTo>
                      <a:pt x="126" y="34"/>
                    </a:lnTo>
                    <a:lnTo>
                      <a:pt x="126" y="38"/>
                    </a:lnTo>
                    <a:lnTo>
                      <a:pt x="125" y="42"/>
                    </a:lnTo>
                    <a:lnTo>
                      <a:pt x="124" y="46"/>
                    </a:lnTo>
                    <a:lnTo>
                      <a:pt x="122" y="50"/>
                    </a:lnTo>
                    <a:lnTo>
                      <a:pt x="121" y="52"/>
                    </a:lnTo>
                    <a:lnTo>
                      <a:pt x="120" y="56"/>
                    </a:lnTo>
                    <a:lnTo>
                      <a:pt x="118" y="60"/>
                    </a:lnTo>
                    <a:lnTo>
                      <a:pt x="117" y="64"/>
                    </a:lnTo>
                    <a:lnTo>
                      <a:pt x="115" y="67"/>
                    </a:lnTo>
                    <a:lnTo>
                      <a:pt x="112" y="69"/>
                    </a:lnTo>
                    <a:lnTo>
                      <a:pt x="109" y="72"/>
                    </a:lnTo>
                    <a:lnTo>
                      <a:pt x="108" y="73"/>
                    </a:lnTo>
                    <a:lnTo>
                      <a:pt x="105" y="73"/>
                    </a:lnTo>
                    <a:lnTo>
                      <a:pt x="104" y="73"/>
                    </a:lnTo>
                    <a:lnTo>
                      <a:pt x="103" y="74"/>
                    </a:lnTo>
                    <a:lnTo>
                      <a:pt x="101" y="76"/>
                    </a:lnTo>
                    <a:lnTo>
                      <a:pt x="101" y="77"/>
                    </a:lnTo>
                    <a:lnTo>
                      <a:pt x="101" y="80"/>
                    </a:lnTo>
                    <a:lnTo>
                      <a:pt x="103" y="80"/>
                    </a:lnTo>
                    <a:lnTo>
                      <a:pt x="104" y="81"/>
                    </a:lnTo>
                    <a:lnTo>
                      <a:pt x="105" y="80"/>
                    </a:lnTo>
                    <a:lnTo>
                      <a:pt x="107" y="80"/>
                    </a:lnTo>
                    <a:lnTo>
                      <a:pt x="107" y="81"/>
                    </a:lnTo>
                    <a:lnTo>
                      <a:pt x="107" y="82"/>
                    </a:lnTo>
                    <a:lnTo>
                      <a:pt x="107" y="85"/>
                    </a:lnTo>
                    <a:lnTo>
                      <a:pt x="105" y="86"/>
                    </a:lnTo>
                    <a:lnTo>
                      <a:pt x="104" y="87"/>
                    </a:lnTo>
                    <a:lnTo>
                      <a:pt x="101" y="87"/>
                    </a:lnTo>
                    <a:lnTo>
                      <a:pt x="100" y="86"/>
                    </a:lnTo>
                    <a:lnTo>
                      <a:pt x="98" y="85"/>
                    </a:lnTo>
                    <a:lnTo>
                      <a:pt x="98" y="84"/>
                    </a:lnTo>
                    <a:lnTo>
                      <a:pt x="96" y="81"/>
                    </a:lnTo>
                    <a:lnTo>
                      <a:pt x="96" y="80"/>
                    </a:lnTo>
                    <a:lnTo>
                      <a:pt x="95" y="78"/>
                    </a:lnTo>
                    <a:lnTo>
                      <a:pt x="94" y="78"/>
                    </a:lnTo>
                    <a:lnTo>
                      <a:pt x="91" y="80"/>
                    </a:lnTo>
                    <a:lnTo>
                      <a:pt x="90" y="81"/>
                    </a:lnTo>
                    <a:lnTo>
                      <a:pt x="88" y="84"/>
                    </a:lnTo>
                    <a:lnTo>
                      <a:pt x="87" y="85"/>
                    </a:lnTo>
                    <a:lnTo>
                      <a:pt x="82" y="86"/>
                    </a:lnTo>
                    <a:lnTo>
                      <a:pt x="78" y="87"/>
                    </a:lnTo>
                    <a:lnTo>
                      <a:pt x="73" y="89"/>
                    </a:lnTo>
                    <a:lnTo>
                      <a:pt x="70" y="89"/>
                    </a:lnTo>
                    <a:lnTo>
                      <a:pt x="66" y="90"/>
                    </a:lnTo>
                    <a:lnTo>
                      <a:pt x="62" y="90"/>
                    </a:lnTo>
                    <a:lnTo>
                      <a:pt x="60" y="90"/>
                    </a:lnTo>
                    <a:lnTo>
                      <a:pt x="57" y="91"/>
                    </a:lnTo>
                    <a:lnTo>
                      <a:pt x="53" y="94"/>
                    </a:lnTo>
                    <a:lnTo>
                      <a:pt x="49" y="95"/>
                    </a:lnTo>
                    <a:lnTo>
                      <a:pt x="45" y="98"/>
                    </a:lnTo>
                    <a:lnTo>
                      <a:pt x="40" y="100"/>
                    </a:lnTo>
                    <a:lnTo>
                      <a:pt x="35" y="103"/>
                    </a:lnTo>
                    <a:lnTo>
                      <a:pt x="30" y="106"/>
                    </a:lnTo>
                    <a:lnTo>
                      <a:pt x="26" y="107"/>
                    </a:lnTo>
                    <a:lnTo>
                      <a:pt x="22" y="107"/>
                    </a:lnTo>
                    <a:lnTo>
                      <a:pt x="18" y="108"/>
                    </a:lnTo>
                    <a:lnTo>
                      <a:pt x="13" y="110"/>
                    </a:lnTo>
                    <a:lnTo>
                      <a:pt x="10" y="111"/>
                    </a:lnTo>
                    <a:lnTo>
                      <a:pt x="8" y="114"/>
                    </a:lnTo>
                    <a:lnTo>
                      <a:pt x="5" y="115"/>
                    </a:lnTo>
                    <a:lnTo>
                      <a:pt x="4" y="115"/>
                    </a:lnTo>
                    <a:lnTo>
                      <a:pt x="1" y="116"/>
                    </a:lnTo>
                    <a:lnTo>
                      <a:pt x="0" y="115"/>
                    </a:lnTo>
                    <a:lnTo>
                      <a:pt x="0" y="114"/>
                    </a:lnTo>
                    <a:lnTo>
                      <a:pt x="1" y="114"/>
                    </a:lnTo>
                    <a:lnTo>
                      <a:pt x="2" y="112"/>
                    </a:lnTo>
                    <a:lnTo>
                      <a:pt x="4" y="111"/>
                    </a:lnTo>
                    <a:lnTo>
                      <a:pt x="6" y="108"/>
                    </a:lnTo>
                    <a:lnTo>
                      <a:pt x="9" y="107"/>
                    </a:lnTo>
                    <a:lnTo>
                      <a:pt x="13" y="106"/>
                    </a:lnTo>
                    <a:lnTo>
                      <a:pt x="15" y="106"/>
                    </a:lnTo>
                    <a:lnTo>
                      <a:pt x="19" y="104"/>
                    </a:lnTo>
                    <a:lnTo>
                      <a:pt x="25" y="102"/>
                    </a:lnTo>
                    <a:lnTo>
                      <a:pt x="30" y="99"/>
                    </a:lnTo>
                    <a:lnTo>
                      <a:pt x="34" y="97"/>
                    </a:lnTo>
                    <a:lnTo>
                      <a:pt x="40" y="94"/>
                    </a:lnTo>
                    <a:lnTo>
                      <a:pt x="44" y="91"/>
                    </a:lnTo>
                    <a:lnTo>
                      <a:pt x="49" y="89"/>
                    </a:lnTo>
                    <a:lnTo>
                      <a:pt x="55" y="86"/>
                    </a:lnTo>
                    <a:lnTo>
                      <a:pt x="58" y="84"/>
                    </a:lnTo>
                    <a:lnTo>
                      <a:pt x="61" y="81"/>
                    </a:lnTo>
                    <a:lnTo>
                      <a:pt x="64" y="78"/>
                    </a:lnTo>
                    <a:lnTo>
                      <a:pt x="66" y="77"/>
                    </a:lnTo>
                    <a:lnTo>
                      <a:pt x="68" y="74"/>
                    </a:lnTo>
                    <a:lnTo>
                      <a:pt x="69" y="72"/>
                    </a:lnTo>
                    <a:lnTo>
                      <a:pt x="70" y="69"/>
                    </a:lnTo>
                    <a:lnTo>
                      <a:pt x="73" y="68"/>
                    </a:lnTo>
                    <a:lnTo>
                      <a:pt x="75" y="68"/>
                    </a:lnTo>
                    <a:lnTo>
                      <a:pt x="78" y="67"/>
                    </a:lnTo>
                    <a:lnTo>
                      <a:pt x="81" y="67"/>
                    </a:lnTo>
                    <a:lnTo>
                      <a:pt x="85" y="64"/>
                    </a:lnTo>
                    <a:lnTo>
                      <a:pt x="87" y="63"/>
                    </a:lnTo>
                    <a:lnTo>
                      <a:pt x="90" y="60"/>
                    </a:lnTo>
                    <a:lnTo>
                      <a:pt x="94" y="57"/>
                    </a:lnTo>
                    <a:lnTo>
                      <a:pt x="96" y="55"/>
                    </a:lnTo>
                    <a:lnTo>
                      <a:pt x="100" y="54"/>
                    </a:lnTo>
                    <a:lnTo>
                      <a:pt x="103" y="52"/>
                    </a:lnTo>
                    <a:lnTo>
                      <a:pt x="107" y="50"/>
                    </a:lnTo>
                    <a:lnTo>
                      <a:pt x="109" y="46"/>
                    </a:lnTo>
                    <a:lnTo>
                      <a:pt x="113" y="42"/>
                    </a:lnTo>
                    <a:lnTo>
                      <a:pt x="116" y="38"/>
                    </a:lnTo>
                    <a:lnTo>
                      <a:pt x="118" y="34"/>
                    </a:lnTo>
                    <a:lnTo>
                      <a:pt x="121" y="30"/>
                    </a:lnTo>
                    <a:lnTo>
                      <a:pt x="124" y="26"/>
                    </a:lnTo>
                    <a:lnTo>
                      <a:pt x="126" y="22"/>
                    </a:lnTo>
                    <a:lnTo>
                      <a:pt x="128" y="18"/>
                    </a:lnTo>
                    <a:lnTo>
                      <a:pt x="129" y="14"/>
                    </a:lnTo>
                    <a:lnTo>
                      <a:pt x="130" y="10"/>
                    </a:lnTo>
                    <a:lnTo>
                      <a:pt x="131" y="9"/>
                    </a:lnTo>
                    <a:lnTo>
                      <a:pt x="134" y="5"/>
                    </a:lnTo>
                    <a:lnTo>
                      <a:pt x="134" y="4"/>
                    </a:lnTo>
                    <a:lnTo>
                      <a:pt x="134" y="3"/>
                    </a:lnTo>
                    <a:lnTo>
                      <a:pt x="135" y="0"/>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1" name="Freeform 74">
                <a:extLst>
                  <a:ext uri="{FF2B5EF4-FFF2-40B4-BE49-F238E27FC236}">
                    <a16:creationId xmlns:a16="http://schemas.microsoft.com/office/drawing/2014/main" id="{B333511E-678E-FB4D-99ED-35F67CD41E92}"/>
                  </a:ext>
                </a:extLst>
              </p:cNvPr>
              <p:cNvSpPr>
                <a:spLocks/>
              </p:cNvSpPr>
              <p:nvPr userDrawn="1"/>
            </p:nvSpPr>
            <p:spPr bwMode="auto">
              <a:xfrm>
                <a:off x="10244957" y="660601"/>
                <a:ext cx="63517" cy="53273"/>
              </a:xfrm>
              <a:custGeom>
                <a:avLst/>
                <a:gdLst>
                  <a:gd name="T0" fmla="*/ 121 w 122"/>
                  <a:gd name="T1" fmla="*/ 0 h 105"/>
                  <a:gd name="T2" fmla="*/ 122 w 122"/>
                  <a:gd name="T3" fmla="*/ 2 h 105"/>
                  <a:gd name="T4" fmla="*/ 122 w 122"/>
                  <a:gd name="T5" fmla="*/ 2 h 105"/>
                  <a:gd name="T6" fmla="*/ 122 w 122"/>
                  <a:gd name="T7" fmla="*/ 7 h 105"/>
                  <a:gd name="T8" fmla="*/ 122 w 122"/>
                  <a:gd name="T9" fmla="*/ 13 h 105"/>
                  <a:gd name="T10" fmla="*/ 121 w 122"/>
                  <a:gd name="T11" fmla="*/ 21 h 105"/>
                  <a:gd name="T12" fmla="*/ 112 w 122"/>
                  <a:gd name="T13" fmla="*/ 28 h 105"/>
                  <a:gd name="T14" fmla="*/ 103 w 122"/>
                  <a:gd name="T15" fmla="*/ 33 h 105"/>
                  <a:gd name="T16" fmla="*/ 94 w 122"/>
                  <a:gd name="T17" fmla="*/ 40 h 105"/>
                  <a:gd name="T18" fmla="*/ 81 w 122"/>
                  <a:gd name="T19" fmla="*/ 47 h 105"/>
                  <a:gd name="T20" fmla="*/ 69 w 122"/>
                  <a:gd name="T21" fmla="*/ 54 h 105"/>
                  <a:gd name="T22" fmla="*/ 56 w 122"/>
                  <a:gd name="T23" fmla="*/ 62 h 105"/>
                  <a:gd name="T24" fmla="*/ 36 w 122"/>
                  <a:gd name="T25" fmla="*/ 76 h 105"/>
                  <a:gd name="T26" fmla="*/ 19 w 122"/>
                  <a:gd name="T27" fmla="*/ 90 h 105"/>
                  <a:gd name="T28" fmla="*/ 4 w 122"/>
                  <a:gd name="T29" fmla="*/ 105 h 105"/>
                  <a:gd name="T30" fmla="*/ 2 w 122"/>
                  <a:gd name="T31" fmla="*/ 105 h 105"/>
                  <a:gd name="T32" fmla="*/ 1 w 122"/>
                  <a:gd name="T33" fmla="*/ 104 h 105"/>
                  <a:gd name="T34" fmla="*/ 0 w 122"/>
                  <a:gd name="T35" fmla="*/ 102 h 105"/>
                  <a:gd name="T36" fmla="*/ 0 w 122"/>
                  <a:gd name="T37" fmla="*/ 101 h 105"/>
                  <a:gd name="T38" fmla="*/ 0 w 122"/>
                  <a:gd name="T39" fmla="*/ 98 h 105"/>
                  <a:gd name="T40" fmla="*/ 2 w 122"/>
                  <a:gd name="T41" fmla="*/ 96 h 105"/>
                  <a:gd name="T42" fmla="*/ 6 w 122"/>
                  <a:gd name="T43" fmla="*/ 93 h 105"/>
                  <a:gd name="T44" fmla="*/ 9 w 122"/>
                  <a:gd name="T45" fmla="*/ 92 h 105"/>
                  <a:gd name="T46" fmla="*/ 11 w 122"/>
                  <a:gd name="T47" fmla="*/ 89 h 105"/>
                  <a:gd name="T48" fmla="*/ 14 w 122"/>
                  <a:gd name="T49" fmla="*/ 87 h 105"/>
                  <a:gd name="T50" fmla="*/ 26 w 122"/>
                  <a:gd name="T51" fmla="*/ 76 h 105"/>
                  <a:gd name="T52" fmla="*/ 36 w 122"/>
                  <a:gd name="T53" fmla="*/ 66 h 105"/>
                  <a:gd name="T54" fmla="*/ 48 w 122"/>
                  <a:gd name="T55" fmla="*/ 55 h 105"/>
                  <a:gd name="T56" fmla="*/ 58 w 122"/>
                  <a:gd name="T57" fmla="*/ 46 h 105"/>
                  <a:gd name="T58" fmla="*/ 69 w 122"/>
                  <a:gd name="T59" fmla="*/ 40 h 105"/>
                  <a:gd name="T60" fmla="*/ 79 w 122"/>
                  <a:gd name="T61" fmla="*/ 32 h 105"/>
                  <a:gd name="T62" fmla="*/ 90 w 122"/>
                  <a:gd name="T63" fmla="*/ 23 h 105"/>
                  <a:gd name="T64" fmla="*/ 101 w 122"/>
                  <a:gd name="T65" fmla="*/ 13 h 105"/>
                  <a:gd name="T66" fmla="*/ 105 w 122"/>
                  <a:gd name="T67" fmla="*/ 10 h 105"/>
                  <a:gd name="T68" fmla="*/ 109 w 122"/>
                  <a:gd name="T69" fmla="*/ 8 h 105"/>
                  <a:gd name="T70" fmla="*/ 113 w 122"/>
                  <a:gd name="T71" fmla="*/ 6 h 105"/>
                  <a:gd name="T72" fmla="*/ 116 w 122"/>
                  <a:gd name="T73" fmla="*/ 4 h 105"/>
                  <a:gd name="T74" fmla="*/ 118 w 122"/>
                  <a:gd name="T75" fmla="*/ 3 h 105"/>
                  <a:gd name="T76" fmla="*/ 120 w 122"/>
                  <a:gd name="T77" fmla="*/ 2 h 105"/>
                  <a:gd name="T78" fmla="*/ 121 w 122"/>
                  <a:gd name="T7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05">
                    <a:moveTo>
                      <a:pt x="121" y="0"/>
                    </a:moveTo>
                    <a:lnTo>
                      <a:pt x="122" y="2"/>
                    </a:lnTo>
                    <a:lnTo>
                      <a:pt x="122" y="2"/>
                    </a:lnTo>
                    <a:lnTo>
                      <a:pt x="122" y="7"/>
                    </a:lnTo>
                    <a:lnTo>
                      <a:pt x="122" y="13"/>
                    </a:lnTo>
                    <a:lnTo>
                      <a:pt x="121" y="21"/>
                    </a:lnTo>
                    <a:lnTo>
                      <a:pt x="112" y="28"/>
                    </a:lnTo>
                    <a:lnTo>
                      <a:pt x="103" y="33"/>
                    </a:lnTo>
                    <a:lnTo>
                      <a:pt x="94" y="40"/>
                    </a:lnTo>
                    <a:lnTo>
                      <a:pt x="81" y="47"/>
                    </a:lnTo>
                    <a:lnTo>
                      <a:pt x="69" y="54"/>
                    </a:lnTo>
                    <a:lnTo>
                      <a:pt x="56" y="62"/>
                    </a:lnTo>
                    <a:lnTo>
                      <a:pt x="36" y="76"/>
                    </a:lnTo>
                    <a:lnTo>
                      <a:pt x="19" y="90"/>
                    </a:lnTo>
                    <a:lnTo>
                      <a:pt x="4" y="105"/>
                    </a:lnTo>
                    <a:lnTo>
                      <a:pt x="2" y="105"/>
                    </a:lnTo>
                    <a:lnTo>
                      <a:pt x="1" y="104"/>
                    </a:lnTo>
                    <a:lnTo>
                      <a:pt x="0" y="102"/>
                    </a:lnTo>
                    <a:lnTo>
                      <a:pt x="0" y="101"/>
                    </a:lnTo>
                    <a:lnTo>
                      <a:pt x="0" y="98"/>
                    </a:lnTo>
                    <a:lnTo>
                      <a:pt x="2" y="96"/>
                    </a:lnTo>
                    <a:lnTo>
                      <a:pt x="6" y="93"/>
                    </a:lnTo>
                    <a:lnTo>
                      <a:pt x="9" y="92"/>
                    </a:lnTo>
                    <a:lnTo>
                      <a:pt x="11" y="89"/>
                    </a:lnTo>
                    <a:lnTo>
                      <a:pt x="14" y="87"/>
                    </a:lnTo>
                    <a:lnTo>
                      <a:pt x="26" y="76"/>
                    </a:lnTo>
                    <a:lnTo>
                      <a:pt x="36" y="66"/>
                    </a:lnTo>
                    <a:lnTo>
                      <a:pt x="48" y="55"/>
                    </a:lnTo>
                    <a:lnTo>
                      <a:pt x="58" y="46"/>
                    </a:lnTo>
                    <a:lnTo>
                      <a:pt x="69" y="40"/>
                    </a:lnTo>
                    <a:lnTo>
                      <a:pt x="79" y="32"/>
                    </a:lnTo>
                    <a:lnTo>
                      <a:pt x="90" y="23"/>
                    </a:lnTo>
                    <a:lnTo>
                      <a:pt x="101" y="13"/>
                    </a:lnTo>
                    <a:lnTo>
                      <a:pt x="105" y="10"/>
                    </a:lnTo>
                    <a:lnTo>
                      <a:pt x="109" y="8"/>
                    </a:lnTo>
                    <a:lnTo>
                      <a:pt x="113" y="6"/>
                    </a:lnTo>
                    <a:lnTo>
                      <a:pt x="116" y="4"/>
                    </a:lnTo>
                    <a:lnTo>
                      <a:pt x="118" y="3"/>
                    </a:lnTo>
                    <a:lnTo>
                      <a:pt x="120" y="2"/>
                    </a:lnTo>
                    <a:lnTo>
                      <a:pt x="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2" name="Freeform 75">
                <a:extLst>
                  <a:ext uri="{FF2B5EF4-FFF2-40B4-BE49-F238E27FC236}">
                    <a16:creationId xmlns:a16="http://schemas.microsoft.com/office/drawing/2014/main" id="{793D8CBF-FDF8-0C47-B1C9-CE23401F465B}"/>
                  </a:ext>
                </a:extLst>
              </p:cNvPr>
              <p:cNvSpPr>
                <a:spLocks/>
              </p:cNvSpPr>
              <p:nvPr userDrawn="1"/>
            </p:nvSpPr>
            <p:spPr bwMode="auto">
              <a:xfrm>
                <a:off x="10245981" y="621671"/>
                <a:ext cx="33808" cy="30735"/>
              </a:xfrm>
              <a:custGeom>
                <a:avLst/>
                <a:gdLst>
                  <a:gd name="T0" fmla="*/ 64 w 65"/>
                  <a:gd name="T1" fmla="*/ 0 h 58"/>
                  <a:gd name="T2" fmla="*/ 65 w 65"/>
                  <a:gd name="T3" fmla="*/ 2 h 58"/>
                  <a:gd name="T4" fmla="*/ 63 w 65"/>
                  <a:gd name="T5" fmla="*/ 5 h 58"/>
                  <a:gd name="T6" fmla="*/ 57 w 65"/>
                  <a:gd name="T7" fmla="*/ 9 h 58"/>
                  <a:gd name="T8" fmla="*/ 52 w 65"/>
                  <a:gd name="T9" fmla="*/ 14 h 58"/>
                  <a:gd name="T10" fmla="*/ 47 w 65"/>
                  <a:gd name="T11" fmla="*/ 19 h 58"/>
                  <a:gd name="T12" fmla="*/ 42 w 65"/>
                  <a:gd name="T13" fmla="*/ 21 h 58"/>
                  <a:gd name="T14" fmla="*/ 35 w 65"/>
                  <a:gd name="T15" fmla="*/ 23 h 58"/>
                  <a:gd name="T16" fmla="*/ 30 w 65"/>
                  <a:gd name="T17" fmla="*/ 28 h 58"/>
                  <a:gd name="T18" fmla="*/ 27 w 65"/>
                  <a:gd name="T19" fmla="*/ 35 h 58"/>
                  <a:gd name="T20" fmla="*/ 25 w 65"/>
                  <a:gd name="T21" fmla="*/ 40 h 58"/>
                  <a:gd name="T22" fmla="*/ 21 w 65"/>
                  <a:gd name="T23" fmla="*/ 44 h 58"/>
                  <a:gd name="T24" fmla="*/ 16 w 65"/>
                  <a:gd name="T25" fmla="*/ 45 h 58"/>
                  <a:gd name="T26" fmla="*/ 12 w 65"/>
                  <a:gd name="T27" fmla="*/ 49 h 58"/>
                  <a:gd name="T28" fmla="*/ 9 w 65"/>
                  <a:gd name="T29" fmla="*/ 53 h 58"/>
                  <a:gd name="T30" fmla="*/ 6 w 65"/>
                  <a:gd name="T31" fmla="*/ 57 h 58"/>
                  <a:gd name="T32" fmla="*/ 3 w 65"/>
                  <a:gd name="T33" fmla="*/ 58 h 58"/>
                  <a:gd name="T34" fmla="*/ 0 w 65"/>
                  <a:gd name="T35" fmla="*/ 56 h 58"/>
                  <a:gd name="T36" fmla="*/ 1 w 65"/>
                  <a:gd name="T37" fmla="*/ 54 h 58"/>
                  <a:gd name="T38" fmla="*/ 6 w 65"/>
                  <a:gd name="T39" fmla="*/ 52 h 58"/>
                  <a:gd name="T40" fmla="*/ 9 w 65"/>
                  <a:gd name="T41" fmla="*/ 48 h 58"/>
                  <a:gd name="T42" fmla="*/ 12 w 65"/>
                  <a:gd name="T43" fmla="*/ 44 h 58"/>
                  <a:gd name="T44" fmla="*/ 17 w 65"/>
                  <a:gd name="T45" fmla="*/ 41 h 58"/>
                  <a:gd name="T46" fmla="*/ 21 w 65"/>
                  <a:gd name="T47" fmla="*/ 36 h 58"/>
                  <a:gd name="T48" fmla="*/ 23 w 65"/>
                  <a:gd name="T49" fmla="*/ 30 h 58"/>
                  <a:gd name="T50" fmla="*/ 27 w 65"/>
                  <a:gd name="T51" fmla="*/ 24 h 58"/>
                  <a:gd name="T52" fmla="*/ 34 w 65"/>
                  <a:gd name="T53" fmla="*/ 21 h 58"/>
                  <a:gd name="T54" fmla="*/ 39 w 65"/>
                  <a:gd name="T55" fmla="*/ 18 h 58"/>
                  <a:gd name="T56" fmla="*/ 44 w 65"/>
                  <a:gd name="T57" fmla="*/ 15 h 58"/>
                  <a:gd name="T58" fmla="*/ 50 w 65"/>
                  <a:gd name="T59" fmla="*/ 11 h 58"/>
                  <a:gd name="T60" fmla="*/ 53 w 65"/>
                  <a:gd name="T61" fmla="*/ 7 h 58"/>
                  <a:gd name="T62" fmla="*/ 56 w 65"/>
                  <a:gd name="T63" fmla="*/ 2 h 58"/>
                  <a:gd name="T64" fmla="*/ 59 w 65"/>
                  <a:gd name="T65" fmla="*/ 0 h 58"/>
                  <a:gd name="T66" fmla="*/ 61 w 65"/>
                  <a:gd name="T6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58">
                    <a:moveTo>
                      <a:pt x="61" y="0"/>
                    </a:moveTo>
                    <a:lnTo>
                      <a:pt x="64" y="0"/>
                    </a:lnTo>
                    <a:lnTo>
                      <a:pt x="64" y="1"/>
                    </a:lnTo>
                    <a:lnTo>
                      <a:pt x="65" y="2"/>
                    </a:lnTo>
                    <a:lnTo>
                      <a:pt x="64" y="4"/>
                    </a:lnTo>
                    <a:lnTo>
                      <a:pt x="63" y="5"/>
                    </a:lnTo>
                    <a:lnTo>
                      <a:pt x="60" y="6"/>
                    </a:lnTo>
                    <a:lnTo>
                      <a:pt x="57" y="9"/>
                    </a:lnTo>
                    <a:lnTo>
                      <a:pt x="56" y="11"/>
                    </a:lnTo>
                    <a:lnTo>
                      <a:pt x="52" y="14"/>
                    </a:lnTo>
                    <a:lnTo>
                      <a:pt x="50" y="17"/>
                    </a:lnTo>
                    <a:lnTo>
                      <a:pt x="47" y="19"/>
                    </a:lnTo>
                    <a:lnTo>
                      <a:pt x="44" y="21"/>
                    </a:lnTo>
                    <a:lnTo>
                      <a:pt x="42" y="21"/>
                    </a:lnTo>
                    <a:lnTo>
                      <a:pt x="39" y="22"/>
                    </a:lnTo>
                    <a:lnTo>
                      <a:pt x="35" y="23"/>
                    </a:lnTo>
                    <a:lnTo>
                      <a:pt x="33" y="26"/>
                    </a:lnTo>
                    <a:lnTo>
                      <a:pt x="30" y="28"/>
                    </a:lnTo>
                    <a:lnTo>
                      <a:pt x="27" y="31"/>
                    </a:lnTo>
                    <a:lnTo>
                      <a:pt x="27" y="35"/>
                    </a:lnTo>
                    <a:lnTo>
                      <a:pt x="26" y="38"/>
                    </a:lnTo>
                    <a:lnTo>
                      <a:pt x="25" y="40"/>
                    </a:lnTo>
                    <a:lnTo>
                      <a:pt x="23" y="43"/>
                    </a:lnTo>
                    <a:lnTo>
                      <a:pt x="21" y="44"/>
                    </a:lnTo>
                    <a:lnTo>
                      <a:pt x="18" y="44"/>
                    </a:lnTo>
                    <a:lnTo>
                      <a:pt x="16" y="45"/>
                    </a:lnTo>
                    <a:lnTo>
                      <a:pt x="14" y="48"/>
                    </a:lnTo>
                    <a:lnTo>
                      <a:pt x="12" y="49"/>
                    </a:lnTo>
                    <a:lnTo>
                      <a:pt x="10" y="52"/>
                    </a:lnTo>
                    <a:lnTo>
                      <a:pt x="9" y="53"/>
                    </a:lnTo>
                    <a:lnTo>
                      <a:pt x="8" y="56"/>
                    </a:lnTo>
                    <a:lnTo>
                      <a:pt x="6" y="57"/>
                    </a:lnTo>
                    <a:lnTo>
                      <a:pt x="4" y="58"/>
                    </a:lnTo>
                    <a:lnTo>
                      <a:pt x="3" y="58"/>
                    </a:lnTo>
                    <a:lnTo>
                      <a:pt x="0" y="57"/>
                    </a:lnTo>
                    <a:lnTo>
                      <a:pt x="0" y="56"/>
                    </a:lnTo>
                    <a:lnTo>
                      <a:pt x="0" y="54"/>
                    </a:lnTo>
                    <a:lnTo>
                      <a:pt x="1" y="54"/>
                    </a:lnTo>
                    <a:lnTo>
                      <a:pt x="4" y="53"/>
                    </a:lnTo>
                    <a:lnTo>
                      <a:pt x="6" y="52"/>
                    </a:lnTo>
                    <a:lnTo>
                      <a:pt x="8" y="51"/>
                    </a:lnTo>
                    <a:lnTo>
                      <a:pt x="9" y="48"/>
                    </a:lnTo>
                    <a:lnTo>
                      <a:pt x="10" y="47"/>
                    </a:lnTo>
                    <a:lnTo>
                      <a:pt x="12" y="44"/>
                    </a:lnTo>
                    <a:lnTo>
                      <a:pt x="14" y="43"/>
                    </a:lnTo>
                    <a:lnTo>
                      <a:pt x="17" y="41"/>
                    </a:lnTo>
                    <a:lnTo>
                      <a:pt x="20" y="40"/>
                    </a:lnTo>
                    <a:lnTo>
                      <a:pt x="21" y="36"/>
                    </a:lnTo>
                    <a:lnTo>
                      <a:pt x="22" y="34"/>
                    </a:lnTo>
                    <a:lnTo>
                      <a:pt x="23" y="30"/>
                    </a:lnTo>
                    <a:lnTo>
                      <a:pt x="25" y="27"/>
                    </a:lnTo>
                    <a:lnTo>
                      <a:pt x="27" y="24"/>
                    </a:lnTo>
                    <a:lnTo>
                      <a:pt x="30" y="22"/>
                    </a:lnTo>
                    <a:lnTo>
                      <a:pt x="34" y="21"/>
                    </a:lnTo>
                    <a:lnTo>
                      <a:pt x="36" y="19"/>
                    </a:lnTo>
                    <a:lnTo>
                      <a:pt x="39" y="18"/>
                    </a:lnTo>
                    <a:lnTo>
                      <a:pt x="42" y="18"/>
                    </a:lnTo>
                    <a:lnTo>
                      <a:pt x="44" y="15"/>
                    </a:lnTo>
                    <a:lnTo>
                      <a:pt x="47" y="14"/>
                    </a:lnTo>
                    <a:lnTo>
                      <a:pt x="50" y="11"/>
                    </a:lnTo>
                    <a:lnTo>
                      <a:pt x="52" y="9"/>
                    </a:lnTo>
                    <a:lnTo>
                      <a:pt x="53" y="7"/>
                    </a:lnTo>
                    <a:lnTo>
                      <a:pt x="56" y="4"/>
                    </a:lnTo>
                    <a:lnTo>
                      <a:pt x="56" y="2"/>
                    </a:lnTo>
                    <a:lnTo>
                      <a:pt x="57" y="1"/>
                    </a:lnTo>
                    <a:lnTo>
                      <a:pt x="59" y="0"/>
                    </a:lnTo>
                    <a:lnTo>
                      <a:pt x="60" y="0"/>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3" name="Freeform 76">
                <a:extLst>
                  <a:ext uri="{FF2B5EF4-FFF2-40B4-BE49-F238E27FC236}">
                    <a16:creationId xmlns:a16="http://schemas.microsoft.com/office/drawing/2014/main" id="{B0FE481E-28A6-0344-8CE4-1B33E470D2C8}"/>
                  </a:ext>
                </a:extLst>
              </p:cNvPr>
              <p:cNvSpPr>
                <a:spLocks/>
              </p:cNvSpPr>
              <p:nvPr userDrawn="1"/>
            </p:nvSpPr>
            <p:spPr bwMode="auto">
              <a:xfrm>
                <a:off x="10374040" y="493611"/>
                <a:ext cx="9220" cy="3074"/>
              </a:xfrm>
              <a:custGeom>
                <a:avLst/>
                <a:gdLst>
                  <a:gd name="T0" fmla="*/ 16 w 17"/>
                  <a:gd name="T1" fmla="*/ 0 h 7"/>
                  <a:gd name="T2" fmla="*/ 17 w 17"/>
                  <a:gd name="T3" fmla="*/ 0 h 7"/>
                  <a:gd name="T4" fmla="*/ 17 w 17"/>
                  <a:gd name="T5" fmla="*/ 1 h 7"/>
                  <a:gd name="T6" fmla="*/ 16 w 17"/>
                  <a:gd name="T7" fmla="*/ 4 h 7"/>
                  <a:gd name="T8" fmla="*/ 15 w 17"/>
                  <a:gd name="T9" fmla="*/ 4 h 7"/>
                  <a:gd name="T10" fmla="*/ 12 w 17"/>
                  <a:gd name="T11" fmla="*/ 5 h 7"/>
                  <a:gd name="T12" fmla="*/ 10 w 17"/>
                  <a:gd name="T13" fmla="*/ 7 h 7"/>
                  <a:gd name="T14" fmla="*/ 7 w 17"/>
                  <a:gd name="T15" fmla="*/ 7 h 7"/>
                  <a:gd name="T16" fmla="*/ 4 w 17"/>
                  <a:gd name="T17" fmla="*/ 7 h 7"/>
                  <a:gd name="T18" fmla="*/ 3 w 17"/>
                  <a:gd name="T19" fmla="*/ 7 h 7"/>
                  <a:gd name="T20" fmla="*/ 2 w 17"/>
                  <a:gd name="T21" fmla="*/ 7 h 7"/>
                  <a:gd name="T22" fmla="*/ 0 w 17"/>
                  <a:gd name="T23" fmla="*/ 5 h 7"/>
                  <a:gd name="T24" fmla="*/ 2 w 17"/>
                  <a:gd name="T25" fmla="*/ 4 h 7"/>
                  <a:gd name="T26" fmla="*/ 3 w 17"/>
                  <a:gd name="T27" fmla="*/ 3 h 7"/>
                  <a:gd name="T28" fmla="*/ 4 w 17"/>
                  <a:gd name="T29" fmla="*/ 3 h 7"/>
                  <a:gd name="T30" fmla="*/ 7 w 17"/>
                  <a:gd name="T31" fmla="*/ 1 h 7"/>
                  <a:gd name="T32" fmla="*/ 10 w 17"/>
                  <a:gd name="T33" fmla="*/ 1 h 7"/>
                  <a:gd name="T34" fmla="*/ 12 w 17"/>
                  <a:gd name="T35" fmla="*/ 0 h 7"/>
                  <a:gd name="T36" fmla="*/ 15 w 17"/>
                  <a:gd name="T37" fmla="*/ 0 h 7"/>
                  <a:gd name="T38" fmla="*/ 16 w 17"/>
                  <a:gd name="T3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7">
                    <a:moveTo>
                      <a:pt x="16" y="0"/>
                    </a:moveTo>
                    <a:lnTo>
                      <a:pt x="17" y="0"/>
                    </a:lnTo>
                    <a:lnTo>
                      <a:pt x="17" y="1"/>
                    </a:lnTo>
                    <a:lnTo>
                      <a:pt x="16" y="4"/>
                    </a:lnTo>
                    <a:lnTo>
                      <a:pt x="15" y="4"/>
                    </a:lnTo>
                    <a:lnTo>
                      <a:pt x="12" y="5"/>
                    </a:lnTo>
                    <a:lnTo>
                      <a:pt x="10" y="7"/>
                    </a:lnTo>
                    <a:lnTo>
                      <a:pt x="7" y="7"/>
                    </a:lnTo>
                    <a:lnTo>
                      <a:pt x="4" y="7"/>
                    </a:lnTo>
                    <a:lnTo>
                      <a:pt x="3" y="7"/>
                    </a:lnTo>
                    <a:lnTo>
                      <a:pt x="2" y="7"/>
                    </a:lnTo>
                    <a:lnTo>
                      <a:pt x="0" y="5"/>
                    </a:lnTo>
                    <a:lnTo>
                      <a:pt x="2" y="4"/>
                    </a:lnTo>
                    <a:lnTo>
                      <a:pt x="3" y="3"/>
                    </a:lnTo>
                    <a:lnTo>
                      <a:pt x="4" y="3"/>
                    </a:lnTo>
                    <a:lnTo>
                      <a:pt x="7" y="1"/>
                    </a:lnTo>
                    <a:lnTo>
                      <a:pt x="10" y="1"/>
                    </a:lnTo>
                    <a:lnTo>
                      <a:pt x="12" y="0"/>
                    </a:lnTo>
                    <a:lnTo>
                      <a:pt x="15"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77">
                <a:extLst>
                  <a:ext uri="{FF2B5EF4-FFF2-40B4-BE49-F238E27FC236}">
                    <a16:creationId xmlns:a16="http://schemas.microsoft.com/office/drawing/2014/main" id="{1D4A3F98-C9CC-7C48-9CFD-1C6E06FB388C}"/>
                  </a:ext>
                </a:extLst>
              </p:cNvPr>
              <p:cNvSpPr>
                <a:spLocks/>
              </p:cNvSpPr>
              <p:nvPr userDrawn="1"/>
            </p:nvSpPr>
            <p:spPr bwMode="auto">
              <a:xfrm>
                <a:off x="10273642" y="448535"/>
                <a:ext cx="13319" cy="6147"/>
              </a:xfrm>
              <a:custGeom>
                <a:avLst/>
                <a:gdLst>
                  <a:gd name="T0" fmla="*/ 21 w 25"/>
                  <a:gd name="T1" fmla="*/ 0 h 10"/>
                  <a:gd name="T2" fmla="*/ 22 w 25"/>
                  <a:gd name="T3" fmla="*/ 0 h 10"/>
                  <a:gd name="T4" fmla="*/ 23 w 25"/>
                  <a:gd name="T5" fmla="*/ 0 h 10"/>
                  <a:gd name="T6" fmla="*/ 25 w 25"/>
                  <a:gd name="T7" fmla="*/ 1 h 10"/>
                  <a:gd name="T8" fmla="*/ 25 w 25"/>
                  <a:gd name="T9" fmla="*/ 2 h 10"/>
                  <a:gd name="T10" fmla="*/ 25 w 25"/>
                  <a:gd name="T11" fmla="*/ 3 h 10"/>
                  <a:gd name="T12" fmla="*/ 23 w 25"/>
                  <a:gd name="T13" fmla="*/ 5 h 10"/>
                  <a:gd name="T14" fmla="*/ 22 w 25"/>
                  <a:gd name="T15" fmla="*/ 5 h 10"/>
                  <a:gd name="T16" fmla="*/ 21 w 25"/>
                  <a:gd name="T17" fmla="*/ 3 h 10"/>
                  <a:gd name="T18" fmla="*/ 19 w 25"/>
                  <a:gd name="T19" fmla="*/ 3 h 10"/>
                  <a:gd name="T20" fmla="*/ 17 w 25"/>
                  <a:gd name="T21" fmla="*/ 5 h 10"/>
                  <a:gd name="T22" fmla="*/ 14 w 25"/>
                  <a:gd name="T23" fmla="*/ 5 h 10"/>
                  <a:gd name="T24" fmla="*/ 11 w 25"/>
                  <a:gd name="T25" fmla="*/ 6 h 10"/>
                  <a:gd name="T26" fmla="*/ 9 w 25"/>
                  <a:gd name="T27" fmla="*/ 7 h 10"/>
                  <a:gd name="T28" fmla="*/ 8 w 25"/>
                  <a:gd name="T29" fmla="*/ 9 h 10"/>
                  <a:gd name="T30" fmla="*/ 6 w 25"/>
                  <a:gd name="T31" fmla="*/ 9 h 10"/>
                  <a:gd name="T32" fmla="*/ 5 w 25"/>
                  <a:gd name="T33" fmla="*/ 10 h 10"/>
                  <a:gd name="T34" fmla="*/ 4 w 25"/>
                  <a:gd name="T35" fmla="*/ 10 h 10"/>
                  <a:gd name="T36" fmla="*/ 2 w 25"/>
                  <a:gd name="T37" fmla="*/ 10 h 10"/>
                  <a:gd name="T38" fmla="*/ 1 w 25"/>
                  <a:gd name="T39" fmla="*/ 10 h 10"/>
                  <a:gd name="T40" fmla="*/ 0 w 25"/>
                  <a:gd name="T41" fmla="*/ 9 h 10"/>
                  <a:gd name="T42" fmla="*/ 1 w 25"/>
                  <a:gd name="T43" fmla="*/ 7 h 10"/>
                  <a:gd name="T44" fmla="*/ 1 w 25"/>
                  <a:gd name="T45" fmla="*/ 6 h 10"/>
                  <a:gd name="T46" fmla="*/ 4 w 25"/>
                  <a:gd name="T47" fmla="*/ 5 h 10"/>
                  <a:gd name="T48" fmla="*/ 5 w 25"/>
                  <a:gd name="T49" fmla="*/ 3 h 10"/>
                  <a:gd name="T50" fmla="*/ 6 w 25"/>
                  <a:gd name="T51" fmla="*/ 2 h 10"/>
                  <a:gd name="T52" fmla="*/ 9 w 25"/>
                  <a:gd name="T53" fmla="*/ 1 h 10"/>
                  <a:gd name="T54" fmla="*/ 10 w 25"/>
                  <a:gd name="T55" fmla="*/ 0 h 10"/>
                  <a:gd name="T56" fmla="*/ 11 w 25"/>
                  <a:gd name="T57" fmla="*/ 0 h 10"/>
                  <a:gd name="T58" fmla="*/ 14 w 25"/>
                  <a:gd name="T59" fmla="*/ 0 h 10"/>
                  <a:gd name="T60" fmla="*/ 17 w 25"/>
                  <a:gd name="T61" fmla="*/ 0 h 10"/>
                  <a:gd name="T62" fmla="*/ 19 w 25"/>
                  <a:gd name="T63" fmla="*/ 0 h 10"/>
                  <a:gd name="T64" fmla="*/ 21 w 25"/>
                  <a:gd name="T6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10">
                    <a:moveTo>
                      <a:pt x="21" y="0"/>
                    </a:moveTo>
                    <a:lnTo>
                      <a:pt x="22" y="0"/>
                    </a:lnTo>
                    <a:lnTo>
                      <a:pt x="23" y="0"/>
                    </a:lnTo>
                    <a:lnTo>
                      <a:pt x="25" y="1"/>
                    </a:lnTo>
                    <a:lnTo>
                      <a:pt x="25" y="2"/>
                    </a:lnTo>
                    <a:lnTo>
                      <a:pt x="25" y="3"/>
                    </a:lnTo>
                    <a:lnTo>
                      <a:pt x="23" y="5"/>
                    </a:lnTo>
                    <a:lnTo>
                      <a:pt x="22" y="5"/>
                    </a:lnTo>
                    <a:lnTo>
                      <a:pt x="21" y="3"/>
                    </a:lnTo>
                    <a:lnTo>
                      <a:pt x="19" y="3"/>
                    </a:lnTo>
                    <a:lnTo>
                      <a:pt x="17" y="5"/>
                    </a:lnTo>
                    <a:lnTo>
                      <a:pt x="14" y="5"/>
                    </a:lnTo>
                    <a:lnTo>
                      <a:pt x="11" y="6"/>
                    </a:lnTo>
                    <a:lnTo>
                      <a:pt x="9" y="7"/>
                    </a:lnTo>
                    <a:lnTo>
                      <a:pt x="8" y="9"/>
                    </a:lnTo>
                    <a:lnTo>
                      <a:pt x="6" y="9"/>
                    </a:lnTo>
                    <a:lnTo>
                      <a:pt x="5" y="10"/>
                    </a:lnTo>
                    <a:lnTo>
                      <a:pt x="4" y="10"/>
                    </a:lnTo>
                    <a:lnTo>
                      <a:pt x="2" y="10"/>
                    </a:lnTo>
                    <a:lnTo>
                      <a:pt x="1" y="10"/>
                    </a:lnTo>
                    <a:lnTo>
                      <a:pt x="0" y="9"/>
                    </a:lnTo>
                    <a:lnTo>
                      <a:pt x="1" y="7"/>
                    </a:lnTo>
                    <a:lnTo>
                      <a:pt x="1" y="6"/>
                    </a:lnTo>
                    <a:lnTo>
                      <a:pt x="4" y="5"/>
                    </a:lnTo>
                    <a:lnTo>
                      <a:pt x="5" y="3"/>
                    </a:lnTo>
                    <a:lnTo>
                      <a:pt x="6" y="2"/>
                    </a:lnTo>
                    <a:lnTo>
                      <a:pt x="9" y="1"/>
                    </a:lnTo>
                    <a:lnTo>
                      <a:pt x="10" y="0"/>
                    </a:lnTo>
                    <a:lnTo>
                      <a:pt x="11" y="0"/>
                    </a:lnTo>
                    <a:lnTo>
                      <a:pt x="14" y="0"/>
                    </a:lnTo>
                    <a:lnTo>
                      <a:pt x="17" y="0"/>
                    </a:lnTo>
                    <a:lnTo>
                      <a:pt x="19"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5" name="Freeform 78">
                <a:extLst>
                  <a:ext uri="{FF2B5EF4-FFF2-40B4-BE49-F238E27FC236}">
                    <a16:creationId xmlns:a16="http://schemas.microsoft.com/office/drawing/2014/main" id="{EC79C922-D4EE-FE49-8A2D-F5639B9BF0F5}"/>
                  </a:ext>
                </a:extLst>
              </p:cNvPr>
              <p:cNvSpPr>
                <a:spLocks/>
              </p:cNvSpPr>
              <p:nvPr userDrawn="1"/>
            </p:nvSpPr>
            <p:spPr bwMode="auto">
              <a:xfrm>
                <a:off x="10264421" y="382968"/>
                <a:ext cx="23563" cy="35857"/>
              </a:xfrm>
              <a:custGeom>
                <a:avLst/>
                <a:gdLst>
                  <a:gd name="T0" fmla="*/ 2 w 46"/>
                  <a:gd name="T1" fmla="*/ 0 h 71"/>
                  <a:gd name="T2" fmla="*/ 4 w 46"/>
                  <a:gd name="T3" fmla="*/ 0 h 71"/>
                  <a:gd name="T4" fmla="*/ 6 w 46"/>
                  <a:gd name="T5" fmla="*/ 0 h 71"/>
                  <a:gd name="T6" fmla="*/ 8 w 46"/>
                  <a:gd name="T7" fmla="*/ 2 h 71"/>
                  <a:gd name="T8" fmla="*/ 11 w 46"/>
                  <a:gd name="T9" fmla="*/ 3 h 71"/>
                  <a:gd name="T10" fmla="*/ 12 w 46"/>
                  <a:gd name="T11" fmla="*/ 6 h 71"/>
                  <a:gd name="T12" fmla="*/ 14 w 46"/>
                  <a:gd name="T13" fmla="*/ 8 h 71"/>
                  <a:gd name="T14" fmla="*/ 15 w 46"/>
                  <a:gd name="T15" fmla="*/ 11 h 71"/>
                  <a:gd name="T16" fmla="*/ 17 w 46"/>
                  <a:gd name="T17" fmla="*/ 15 h 71"/>
                  <a:gd name="T18" fmla="*/ 19 w 46"/>
                  <a:gd name="T19" fmla="*/ 19 h 71"/>
                  <a:gd name="T20" fmla="*/ 20 w 46"/>
                  <a:gd name="T21" fmla="*/ 23 h 71"/>
                  <a:gd name="T22" fmla="*/ 23 w 46"/>
                  <a:gd name="T23" fmla="*/ 28 h 71"/>
                  <a:gd name="T24" fmla="*/ 23 w 46"/>
                  <a:gd name="T25" fmla="*/ 32 h 71"/>
                  <a:gd name="T26" fmla="*/ 24 w 46"/>
                  <a:gd name="T27" fmla="*/ 36 h 71"/>
                  <a:gd name="T28" fmla="*/ 25 w 46"/>
                  <a:gd name="T29" fmla="*/ 40 h 71"/>
                  <a:gd name="T30" fmla="*/ 27 w 46"/>
                  <a:gd name="T31" fmla="*/ 43 h 71"/>
                  <a:gd name="T32" fmla="*/ 28 w 46"/>
                  <a:gd name="T33" fmla="*/ 47 h 71"/>
                  <a:gd name="T34" fmla="*/ 29 w 46"/>
                  <a:gd name="T35" fmla="*/ 51 h 71"/>
                  <a:gd name="T36" fmla="*/ 30 w 46"/>
                  <a:gd name="T37" fmla="*/ 53 h 71"/>
                  <a:gd name="T38" fmla="*/ 33 w 46"/>
                  <a:gd name="T39" fmla="*/ 55 h 71"/>
                  <a:gd name="T40" fmla="*/ 34 w 46"/>
                  <a:gd name="T41" fmla="*/ 58 h 71"/>
                  <a:gd name="T42" fmla="*/ 37 w 46"/>
                  <a:gd name="T43" fmla="*/ 60 h 71"/>
                  <a:gd name="T44" fmla="*/ 38 w 46"/>
                  <a:gd name="T45" fmla="*/ 64 h 71"/>
                  <a:gd name="T46" fmla="*/ 41 w 46"/>
                  <a:gd name="T47" fmla="*/ 67 h 71"/>
                  <a:gd name="T48" fmla="*/ 42 w 46"/>
                  <a:gd name="T49" fmla="*/ 68 h 71"/>
                  <a:gd name="T50" fmla="*/ 44 w 46"/>
                  <a:gd name="T51" fmla="*/ 68 h 71"/>
                  <a:gd name="T52" fmla="*/ 45 w 46"/>
                  <a:gd name="T53" fmla="*/ 68 h 71"/>
                  <a:gd name="T54" fmla="*/ 46 w 46"/>
                  <a:gd name="T55" fmla="*/ 70 h 71"/>
                  <a:gd name="T56" fmla="*/ 45 w 46"/>
                  <a:gd name="T57" fmla="*/ 71 h 71"/>
                  <a:gd name="T58" fmla="*/ 45 w 46"/>
                  <a:gd name="T59" fmla="*/ 71 h 71"/>
                  <a:gd name="T60" fmla="*/ 44 w 46"/>
                  <a:gd name="T61" fmla="*/ 71 h 71"/>
                  <a:gd name="T62" fmla="*/ 42 w 46"/>
                  <a:gd name="T63" fmla="*/ 71 h 71"/>
                  <a:gd name="T64" fmla="*/ 40 w 46"/>
                  <a:gd name="T65" fmla="*/ 71 h 71"/>
                  <a:gd name="T66" fmla="*/ 38 w 46"/>
                  <a:gd name="T67" fmla="*/ 71 h 71"/>
                  <a:gd name="T68" fmla="*/ 36 w 46"/>
                  <a:gd name="T69" fmla="*/ 70 h 71"/>
                  <a:gd name="T70" fmla="*/ 34 w 46"/>
                  <a:gd name="T71" fmla="*/ 67 h 71"/>
                  <a:gd name="T72" fmla="*/ 32 w 46"/>
                  <a:gd name="T73" fmla="*/ 66 h 71"/>
                  <a:gd name="T74" fmla="*/ 28 w 46"/>
                  <a:gd name="T75" fmla="*/ 62 h 71"/>
                  <a:gd name="T76" fmla="*/ 25 w 46"/>
                  <a:gd name="T77" fmla="*/ 58 h 71"/>
                  <a:gd name="T78" fmla="*/ 23 w 46"/>
                  <a:gd name="T79" fmla="*/ 54 h 71"/>
                  <a:gd name="T80" fmla="*/ 20 w 46"/>
                  <a:gd name="T81" fmla="*/ 49 h 71"/>
                  <a:gd name="T82" fmla="*/ 19 w 46"/>
                  <a:gd name="T83" fmla="*/ 45 h 71"/>
                  <a:gd name="T84" fmla="*/ 16 w 46"/>
                  <a:gd name="T85" fmla="*/ 40 h 71"/>
                  <a:gd name="T86" fmla="*/ 15 w 46"/>
                  <a:gd name="T87" fmla="*/ 36 h 71"/>
                  <a:gd name="T88" fmla="*/ 14 w 46"/>
                  <a:gd name="T89" fmla="*/ 32 h 71"/>
                  <a:gd name="T90" fmla="*/ 12 w 46"/>
                  <a:gd name="T91" fmla="*/ 29 h 71"/>
                  <a:gd name="T92" fmla="*/ 11 w 46"/>
                  <a:gd name="T93" fmla="*/ 24 h 71"/>
                  <a:gd name="T94" fmla="*/ 8 w 46"/>
                  <a:gd name="T95" fmla="*/ 20 h 71"/>
                  <a:gd name="T96" fmla="*/ 6 w 46"/>
                  <a:gd name="T97" fmla="*/ 15 h 71"/>
                  <a:gd name="T98" fmla="*/ 4 w 46"/>
                  <a:gd name="T99" fmla="*/ 11 h 71"/>
                  <a:gd name="T100" fmla="*/ 3 w 46"/>
                  <a:gd name="T101" fmla="*/ 8 h 71"/>
                  <a:gd name="T102" fmla="*/ 2 w 46"/>
                  <a:gd name="T103" fmla="*/ 6 h 71"/>
                  <a:gd name="T104" fmla="*/ 2 w 46"/>
                  <a:gd name="T105" fmla="*/ 4 h 71"/>
                  <a:gd name="T106" fmla="*/ 0 w 46"/>
                  <a:gd name="T107" fmla="*/ 2 h 71"/>
                  <a:gd name="T108" fmla="*/ 0 w 46"/>
                  <a:gd name="T109" fmla="*/ 0 h 71"/>
                  <a:gd name="T110" fmla="*/ 2 w 46"/>
                  <a:gd name="T11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71">
                    <a:moveTo>
                      <a:pt x="2" y="0"/>
                    </a:moveTo>
                    <a:lnTo>
                      <a:pt x="4" y="0"/>
                    </a:lnTo>
                    <a:lnTo>
                      <a:pt x="6" y="0"/>
                    </a:lnTo>
                    <a:lnTo>
                      <a:pt x="8" y="2"/>
                    </a:lnTo>
                    <a:lnTo>
                      <a:pt x="11" y="3"/>
                    </a:lnTo>
                    <a:lnTo>
                      <a:pt x="12" y="6"/>
                    </a:lnTo>
                    <a:lnTo>
                      <a:pt x="14" y="8"/>
                    </a:lnTo>
                    <a:lnTo>
                      <a:pt x="15" y="11"/>
                    </a:lnTo>
                    <a:lnTo>
                      <a:pt x="17" y="15"/>
                    </a:lnTo>
                    <a:lnTo>
                      <a:pt x="19" y="19"/>
                    </a:lnTo>
                    <a:lnTo>
                      <a:pt x="20" y="23"/>
                    </a:lnTo>
                    <a:lnTo>
                      <a:pt x="23" y="28"/>
                    </a:lnTo>
                    <a:lnTo>
                      <a:pt x="23" y="32"/>
                    </a:lnTo>
                    <a:lnTo>
                      <a:pt x="24" y="36"/>
                    </a:lnTo>
                    <a:lnTo>
                      <a:pt x="25" y="40"/>
                    </a:lnTo>
                    <a:lnTo>
                      <a:pt x="27" y="43"/>
                    </a:lnTo>
                    <a:lnTo>
                      <a:pt x="28" y="47"/>
                    </a:lnTo>
                    <a:lnTo>
                      <a:pt x="29" y="51"/>
                    </a:lnTo>
                    <a:lnTo>
                      <a:pt x="30" y="53"/>
                    </a:lnTo>
                    <a:lnTo>
                      <a:pt x="33" y="55"/>
                    </a:lnTo>
                    <a:lnTo>
                      <a:pt x="34" y="58"/>
                    </a:lnTo>
                    <a:lnTo>
                      <a:pt x="37" y="60"/>
                    </a:lnTo>
                    <a:lnTo>
                      <a:pt x="38" y="64"/>
                    </a:lnTo>
                    <a:lnTo>
                      <a:pt x="41" y="67"/>
                    </a:lnTo>
                    <a:lnTo>
                      <a:pt x="42" y="68"/>
                    </a:lnTo>
                    <a:lnTo>
                      <a:pt x="44" y="68"/>
                    </a:lnTo>
                    <a:lnTo>
                      <a:pt x="45" y="68"/>
                    </a:lnTo>
                    <a:lnTo>
                      <a:pt x="46" y="70"/>
                    </a:lnTo>
                    <a:lnTo>
                      <a:pt x="45" y="71"/>
                    </a:lnTo>
                    <a:lnTo>
                      <a:pt x="45" y="71"/>
                    </a:lnTo>
                    <a:lnTo>
                      <a:pt x="44" y="71"/>
                    </a:lnTo>
                    <a:lnTo>
                      <a:pt x="42" y="71"/>
                    </a:lnTo>
                    <a:lnTo>
                      <a:pt x="40" y="71"/>
                    </a:lnTo>
                    <a:lnTo>
                      <a:pt x="38" y="71"/>
                    </a:lnTo>
                    <a:lnTo>
                      <a:pt x="36" y="70"/>
                    </a:lnTo>
                    <a:lnTo>
                      <a:pt x="34" y="67"/>
                    </a:lnTo>
                    <a:lnTo>
                      <a:pt x="32" y="66"/>
                    </a:lnTo>
                    <a:lnTo>
                      <a:pt x="28" y="62"/>
                    </a:lnTo>
                    <a:lnTo>
                      <a:pt x="25" y="58"/>
                    </a:lnTo>
                    <a:lnTo>
                      <a:pt x="23" y="54"/>
                    </a:lnTo>
                    <a:lnTo>
                      <a:pt x="20" y="49"/>
                    </a:lnTo>
                    <a:lnTo>
                      <a:pt x="19" y="45"/>
                    </a:lnTo>
                    <a:lnTo>
                      <a:pt x="16" y="40"/>
                    </a:lnTo>
                    <a:lnTo>
                      <a:pt x="15" y="36"/>
                    </a:lnTo>
                    <a:lnTo>
                      <a:pt x="14" y="32"/>
                    </a:lnTo>
                    <a:lnTo>
                      <a:pt x="12" y="29"/>
                    </a:lnTo>
                    <a:lnTo>
                      <a:pt x="11" y="24"/>
                    </a:lnTo>
                    <a:lnTo>
                      <a:pt x="8" y="20"/>
                    </a:lnTo>
                    <a:lnTo>
                      <a:pt x="6" y="15"/>
                    </a:lnTo>
                    <a:lnTo>
                      <a:pt x="4" y="11"/>
                    </a:lnTo>
                    <a:lnTo>
                      <a:pt x="3" y="8"/>
                    </a:lnTo>
                    <a:lnTo>
                      <a:pt x="2" y="6"/>
                    </a:lnTo>
                    <a:lnTo>
                      <a:pt x="2" y="4"/>
                    </a:lnTo>
                    <a:lnTo>
                      <a:pt x="0" y="2"/>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79">
                <a:extLst>
                  <a:ext uri="{FF2B5EF4-FFF2-40B4-BE49-F238E27FC236}">
                    <a16:creationId xmlns:a16="http://schemas.microsoft.com/office/drawing/2014/main" id="{986691FE-0EC9-7A49-BADE-A1BE4CA9082E}"/>
                  </a:ext>
                </a:extLst>
              </p:cNvPr>
              <p:cNvSpPr>
                <a:spLocks/>
              </p:cNvSpPr>
              <p:nvPr userDrawn="1"/>
            </p:nvSpPr>
            <p:spPr bwMode="auto">
              <a:xfrm>
                <a:off x="10258275" y="457755"/>
                <a:ext cx="6147" cy="4098"/>
              </a:xfrm>
              <a:custGeom>
                <a:avLst/>
                <a:gdLst>
                  <a:gd name="T0" fmla="*/ 8 w 10"/>
                  <a:gd name="T1" fmla="*/ 0 h 9"/>
                  <a:gd name="T2" fmla="*/ 9 w 10"/>
                  <a:gd name="T3" fmla="*/ 0 h 9"/>
                  <a:gd name="T4" fmla="*/ 10 w 10"/>
                  <a:gd name="T5" fmla="*/ 1 h 9"/>
                  <a:gd name="T6" fmla="*/ 10 w 10"/>
                  <a:gd name="T7" fmla="*/ 3 h 9"/>
                  <a:gd name="T8" fmla="*/ 10 w 10"/>
                  <a:gd name="T9" fmla="*/ 5 h 9"/>
                  <a:gd name="T10" fmla="*/ 9 w 10"/>
                  <a:gd name="T11" fmla="*/ 7 h 9"/>
                  <a:gd name="T12" fmla="*/ 8 w 10"/>
                  <a:gd name="T13" fmla="*/ 9 h 9"/>
                  <a:gd name="T14" fmla="*/ 6 w 10"/>
                  <a:gd name="T15" fmla="*/ 9 h 9"/>
                  <a:gd name="T16" fmla="*/ 4 w 10"/>
                  <a:gd name="T17" fmla="*/ 9 h 9"/>
                  <a:gd name="T18" fmla="*/ 2 w 10"/>
                  <a:gd name="T19" fmla="*/ 7 h 9"/>
                  <a:gd name="T20" fmla="*/ 1 w 10"/>
                  <a:gd name="T21" fmla="*/ 6 h 9"/>
                  <a:gd name="T22" fmla="*/ 0 w 10"/>
                  <a:gd name="T23" fmla="*/ 5 h 9"/>
                  <a:gd name="T24" fmla="*/ 1 w 10"/>
                  <a:gd name="T25" fmla="*/ 3 h 9"/>
                  <a:gd name="T26" fmla="*/ 2 w 10"/>
                  <a:gd name="T27" fmla="*/ 2 h 9"/>
                  <a:gd name="T28" fmla="*/ 4 w 10"/>
                  <a:gd name="T29" fmla="*/ 1 h 9"/>
                  <a:gd name="T30" fmla="*/ 5 w 10"/>
                  <a:gd name="T31" fmla="*/ 0 h 9"/>
                  <a:gd name="T32" fmla="*/ 6 w 10"/>
                  <a:gd name="T33" fmla="*/ 0 h 9"/>
                  <a:gd name="T34" fmla="*/ 8 w 10"/>
                  <a:gd name="T3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9">
                    <a:moveTo>
                      <a:pt x="8" y="0"/>
                    </a:moveTo>
                    <a:lnTo>
                      <a:pt x="9" y="0"/>
                    </a:lnTo>
                    <a:lnTo>
                      <a:pt x="10" y="1"/>
                    </a:lnTo>
                    <a:lnTo>
                      <a:pt x="10" y="3"/>
                    </a:lnTo>
                    <a:lnTo>
                      <a:pt x="10" y="5"/>
                    </a:lnTo>
                    <a:lnTo>
                      <a:pt x="9" y="7"/>
                    </a:lnTo>
                    <a:lnTo>
                      <a:pt x="8" y="9"/>
                    </a:lnTo>
                    <a:lnTo>
                      <a:pt x="6" y="9"/>
                    </a:lnTo>
                    <a:lnTo>
                      <a:pt x="4" y="9"/>
                    </a:lnTo>
                    <a:lnTo>
                      <a:pt x="2" y="7"/>
                    </a:lnTo>
                    <a:lnTo>
                      <a:pt x="1" y="6"/>
                    </a:lnTo>
                    <a:lnTo>
                      <a:pt x="0" y="5"/>
                    </a:lnTo>
                    <a:lnTo>
                      <a:pt x="1" y="3"/>
                    </a:lnTo>
                    <a:lnTo>
                      <a:pt x="2" y="2"/>
                    </a:lnTo>
                    <a:lnTo>
                      <a:pt x="4" y="1"/>
                    </a:lnTo>
                    <a:lnTo>
                      <a:pt x="5" y="0"/>
                    </a:lnTo>
                    <a:lnTo>
                      <a:pt x="6"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7" name="Freeform 80">
                <a:extLst>
                  <a:ext uri="{FF2B5EF4-FFF2-40B4-BE49-F238E27FC236}">
                    <a16:creationId xmlns:a16="http://schemas.microsoft.com/office/drawing/2014/main" id="{5AA64D8B-A193-6142-A889-8C5B0F884D3F}"/>
                  </a:ext>
                </a:extLst>
              </p:cNvPr>
              <p:cNvSpPr>
                <a:spLocks/>
              </p:cNvSpPr>
              <p:nvPr userDrawn="1"/>
            </p:nvSpPr>
            <p:spPr bwMode="auto">
              <a:xfrm>
                <a:off x="10262372" y="484392"/>
                <a:ext cx="34832" cy="36881"/>
              </a:xfrm>
              <a:custGeom>
                <a:avLst/>
                <a:gdLst>
                  <a:gd name="T0" fmla="*/ 20 w 68"/>
                  <a:gd name="T1" fmla="*/ 2 h 73"/>
                  <a:gd name="T2" fmla="*/ 19 w 68"/>
                  <a:gd name="T3" fmla="*/ 8 h 73"/>
                  <a:gd name="T4" fmla="*/ 19 w 68"/>
                  <a:gd name="T5" fmla="*/ 14 h 73"/>
                  <a:gd name="T6" fmla="*/ 20 w 68"/>
                  <a:gd name="T7" fmla="*/ 15 h 73"/>
                  <a:gd name="T8" fmla="*/ 24 w 68"/>
                  <a:gd name="T9" fmla="*/ 13 h 73"/>
                  <a:gd name="T10" fmla="*/ 28 w 68"/>
                  <a:gd name="T11" fmla="*/ 8 h 73"/>
                  <a:gd name="T12" fmla="*/ 32 w 68"/>
                  <a:gd name="T13" fmla="*/ 4 h 73"/>
                  <a:gd name="T14" fmla="*/ 34 w 68"/>
                  <a:gd name="T15" fmla="*/ 5 h 73"/>
                  <a:gd name="T16" fmla="*/ 33 w 68"/>
                  <a:gd name="T17" fmla="*/ 13 h 73"/>
                  <a:gd name="T18" fmla="*/ 35 w 68"/>
                  <a:gd name="T19" fmla="*/ 18 h 73"/>
                  <a:gd name="T20" fmla="*/ 41 w 68"/>
                  <a:gd name="T21" fmla="*/ 17 h 73"/>
                  <a:gd name="T22" fmla="*/ 47 w 68"/>
                  <a:gd name="T23" fmla="*/ 13 h 73"/>
                  <a:gd name="T24" fmla="*/ 55 w 68"/>
                  <a:gd name="T25" fmla="*/ 9 h 73"/>
                  <a:gd name="T26" fmla="*/ 63 w 68"/>
                  <a:gd name="T27" fmla="*/ 5 h 73"/>
                  <a:gd name="T28" fmla="*/ 68 w 68"/>
                  <a:gd name="T29" fmla="*/ 5 h 73"/>
                  <a:gd name="T30" fmla="*/ 65 w 68"/>
                  <a:gd name="T31" fmla="*/ 6 h 73"/>
                  <a:gd name="T32" fmla="*/ 60 w 68"/>
                  <a:gd name="T33" fmla="*/ 9 h 73"/>
                  <a:gd name="T34" fmla="*/ 51 w 68"/>
                  <a:gd name="T35" fmla="*/ 13 h 73"/>
                  <a:gd name="T36" fmla="*/ 43 w 68"/>
                  <a:gd name="T37" fmla="*/ 21 h 73"/>
                  <a:gd name="T38" fmla="*/ 37 w 68"/>
                  <a:gd name="T39" fmla="*/ 25 h 73"/>
                  <a:gd name="T40" fmla="*/ 33 w 68"/>
                  <a:gd name="T41" fmla="*/ 30 h 73"/>
                  <a:gd name="T42" fmla="*/ 30 w 68"/>
                  <a:gd name="T43" fmla="*/ 36 h 73"/>
                  <a:gd name="T44" fmla="*/ 30 w 68"/>
                  <a:gd name="T45" fmla="*/ 43 h 73"/>
                  <a:gd name="T46" fmla="*/ 32 w 68"/>
                  <a:gd name="T47" fmla="*/ 48 h 73"/>
                  <a:gd name="T48" fmla="*/ 28 w 68"/>
                  <a:gd name="T49" fmla="*/ 55 h 73"/>
                  <a:gd name="T50" fmla="*/ 25 w 68"/>
                  <a:gd name="T51" fmla="*/ 62 h 73"/>
                  <a:gd name="T52" fmla="*/ 24 w 68"/>
                  <a:gd name="T53" fmla="*/ 69 h 73"/>
                  <a:gd name="T54" fmla="*/ 21 w 68"/>
                  <a:gd name="T55" fmla="*/ 73 h 73"/>
                  <a:gd name="T56" fmla="*/ 16 w 68"/>
                  <a:gd name="T57" fmla="*/ 72 h 73"/>
                  <a:gd name="T58" fmla="*/ 12 w 68"/>
                  <a:gd name="T59" fmla="*/ 72 h 73"/>
                  <a:gd name="T60" fmla="*/ 13 w 68"/>
                  <a:gd name="T61" fmla="*/ 68 h 73"/>
                  <a:gd name="T62" fmla="*/ 16 w 68"/>
                  <a:gd name="T63" fmla="*/ 65 h 73"/>
                  <a:gd name="T64" fmla="*/ 20 w 68"/>
                  <a:gd name="T65" fmla="*/ 56 h 73"/>
                  <a:gd name="T66" fmla="*/ 25 w 68"/>
                  <a:gd name="T67" fmla="*/ 47 h 73"/>
                  <a:gd name="T68" fmla="*/ 28 w 68"/>
                  <a:gd name="T69" fmla="*/ 38 h 73"/>
                  <a:gd name="T70" fmla="*/ 25 w 68"/>
                  <a:gd name="T71" fmla="*/ 31 h 73"/>
                  <a:gd name="T72" fmla="*/ 26 w 68"/>
                  <a:gd name="T73" fmla="*/ 26 h 73"/>
                  <a:gd name="T74" fmla="*/ 28 w 68"/>
                  <a:gd name="T75" fmla="*/ 22 h 73"/>
                  <a:gd name="T76" fmla="*/ 24 w 68"/>
                  <a:gd name="T77" fmla="*/ 21 h 73"/>
                  <a:gd name="T78" fmla="*/ 19 w 68"/>
                  <a:gd name="T79" fmla="*/ 22 h 73"/>
                  <a:gd name="T80" fmla="*/ 12 w 68"/>
                  <a:gd name="T81" fmla="*/ 26 h 73"/>
                  <a:gd name="T82" fmla="*/ 5 w 68"/>
                  <a:gd name="T83" fmla="*/ 30 h 73"/>
                  <a:gd name="T84" fmla="*/ 2 w 68"/>
                  <a:gd name="T85" fmla="*/ 31 h 73"/>
                  <a:gd name="T86" fmla="*/ 0 w 68"/>
                  <a:gd name="T87" fmla="*/ 27 h 73"/>
                  <a:gd name="T88" fmla="*/ 2 w 68"/>
                  <a:gd name="T89" fmla="*/ 23 h 73"/>
                  <a:gd name="T90" fmla="*/ 7 w 68"/>
                  <a:gd name="T91" fmla="*/ 22 h 73"/>
                  <a:gd name="T92" fmla="*/ 12 w 68"/>
                  <a:gd name="T93" fmla="*/ 15 h 73"/>
                  <a:gd name="T94" fmla="*/ 13 w 68"/>
                  <a:gd name="T95" fmla="*/ 6 h 73"/>
                  <a:gd name="T96" fmla="*/ 16 w 68"/>
                  <a:gd name="T97" fmla="*/ 0 h 73"/>
                  <a:gd name="T98" fmla="*/ 20 w 68"/>
                  <a:gd name="T9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 h="73">
                    <a:moveTo>
                      <a:pt x="21" y="0"/>
                    </a:moveTo>
                    <a:lnTo>
                      <a:pt x="21" y="0"/>
                    </a:lnTo>
                    <a:lnTo>
                      <a:pt x="20" y="2"/>
                    </a:lnTo>
                    <a:lnTo>
                      <a:pt x="20" y="4"/>
                    </a:lnTo>
                    <a:lnTo>
                      <a:pt x="20" y="6"/>
                    </a:lnTo>
                    <a:lnTo>
                      <a:pt x="19" y="8"/>
                    </a:lnTo>
                    <a:lnTo>
                      <a:pt x="19" y="10"/>
                    </a:lnTo>
                    <a:lnTo>
                      <a:pt x="19" y="12"/>
                    </a:lnTo>
                    <a:lnTo>
                      <a:pt x="19" y="14"/>
                    </a:lnTo>
                    <a:lnTo>
                      <a:pt x="19" y="15"/>
                    </a:lnTo>
                    <a:lnTo>
                      <a:pt x="20" y="15"/>
                    </a:lnTo>
                    <a:lnTo>
                      <a:pt x="20" y="15"/>
                    </a:lnTo>
                    <a:lnTo>
                      <a:pt x="21" y="15"/>
                    </a:lnTo>
                    <a:lnTo>
                      <a:pt x="22" y="14"/>
                    </a:lnTo>
                    <a:lnTo>
                      <a:pt x="24" y="13"/>
                    </a:lnTo>
                    <a:lnTo>
                      <a:pt x="26" y="10"/>
                    </a:lnTo>
                    <a:lnTo>
                      <a:pt x="26" y="9"/>
                    </a:lnTo>
                    <a:lnTo>
                      <a:pt x="28" y="8"/>
                    </a:lnTo>
                    <a:lnTo>
                      <a:pt x="29" y="6"/>
                    </a:lnTo>
                    <a:lnTo>
                      <a:pt x="30" y="5"/>
                    </a:lnTo>
                    <a:lnTo>
                      <a:pt x="32" y="4"/>
                    </a:lnTo>
                    <a:lnTo>
                      <a:pt x="34" y="4"/>
                    </a:lnTo>
                    <a:lnTo>
                      <a:pt x="34" y="4"/>
                    </a:lnTo>
                    <a:lnTo>
                      <a:pt x="34" y="5"/>
                    </a:lnTo>
                    <a:lnTo>
                      <a:pt x="33" y="8"/>
                    </a:lnTo>
                    <a:lnTo>
                      <a:pt x="33" y="10"/>
                    </a:lnTo>
                    <a:lnTo>
                      <a:pt x="33" y="13"/>
                    </a:lnTo>
                    <a:lnTo>
                      <a:pt x="33" y="14"/>
                    </a:lnTo>
                    <a:lnTo>
                      <a:pt x="34" y="17"/>
                    </a:lnTo>
                    <a:lnTo>
                      <a:pt x="35" y="18"/>
                    </a:lnTo>
                    <a:lnTo>
                      <a:pt x="38" y="18"/>
                    </a:lnTo>
                    <a:lnTo>
                      <a:pt x="39" y="18"/>
                    </a:lnTo>
                    <a:lnTo>
                      <a:pt x="41" y="17"/>
                    </a:lnTo>
                    <a:lnTo>
                      <a:pt x="42" y="15"/>
                    </a:lnTo>
                    <a:lnTo>
                      <a:pt x="43" y="14"/>
                    </a:lnTo>
                    <a:lnTo>
                      <a:pt x="47" y="13"/>
                    </a:lnTo>
                    <a:lnTo>
                      <a:pt x="50" y="10"/>
                    </a:lnTo>
                    <a:lnTo>
                      <a:pt x="52" y="9"/>
                    </a:lnTo>
                    <a:lnTo>
                      <a:pt x="55" y="9"/>
                    </a:lnTo>
                    <a:lnTo>
                      <a:pt x="58" y="8"/>
                    </a:lnTo>
                    <a:lnTo>
                      <a:pt x="62" y="6"/>
                    </a:lnTo>
                    <a:lnTo>
                      <a:pt x="63" y="5"/>
                    </a:lnTo>
                    <a:lnTo>
                      <a:pt x="64" y="5"/>
                    </a:lnTo>
                    <a:lnTo>
                      <a:pt x="67" y="5"/>
                    </a:lnTo>
                    <a:lnTo>
                      <a:pt x="68" y="5"/>
                    </a:lnTo>
                    <a:lnTo>
                      <a:pt x="68" y="6"/>
                    </a:lnTo>
                    <a:lnTo>
                      <a:pt x="67" y="6"/>
                    </a:lnTo>
                    <a:lnTo>
                      <a:pt x="65" y="6"/>
                    </a:lnTo>
                    <a:lnTo>
                      <a:pt x="65" y="8"/>
                    </a:lnTo>
                    <a:lnTo>
                      <a:pt x="63" y="8"/>
                    </a:lnTo>
                    <a:lnTo>
                      <a:pt x="60" y="9"/>
                    </a:lnTo>
                    <a:lnTo>
                      <a:pt x="59" y="9"/>
                    </a:lnTo>
                    <a:lnTo>
                      <a:pt x="55" y="12"/>
                    </a:lnTo>
                    <a:lnTo>
                      <a:pt x="51" y="13"/>
                    </a:lnTo>
                    <a:lnTo>
                      <a:pt x="49" y="15"/>
                    </a:lnTo>
                    <a:lnTo>
                      <a:pt x="46" y="18"/>
                    </a:lnTo>
                    <a:lnTo>
                      <a:pt x="43" y="21"/>
                    </a:lnTo>
                    <a:lnTo>
                      <a:pt x="41" y="22"/>
                    </a:lnTo>
                    <a:lnTo>
                      <a:pt x="39" y="23"/>
                    </a:lnTo>
                    <a:lnTo>
                      <a:pt x="37" y="25"/>
                    </a:lnTo>
                    <a:lnTo>
                      <a:pt x="35" y="26"/>
                    </a:lnTo>
                    <a:lnTo>
                      <a:pt x="34" y="28"/>
                    </a:lnTo>
                    <a:lnTo>
                      <a:pt x="33" y="30"/>
                    </a:lnTo>
                    <a:lnTo>
                      <a:pt x="32" y="32"/>
                    </a:lnTo>
                    <a:lnTo>
                      <a:pt x="30" y="35"/>
                    </a:lnTo>
                    <a:lnTo>
                      <a:pt x="30" y="36"/>
                    </a:lnTo>
                    <a:lnTo>
                      <a:pt x="30" y="39"/>
                    </a:lnTo>
                    <a:lnTo>
                      <a:pt x="30" y="42"/>
                    </a:lnTo>
                    <a:lnTo>
                      <a:pt x="30" y="43"/>
                    </a:lnTo>
                    <a:lnTo>
                      <a:pt x="32" y="44"/>
                    </a:lnTo>
                    <a:lnTo>
                      <a:pt x="32" y="45"/>
                    </a:lnTo>
                    <a:lnTo>
                      <a:pt x="32" y="48"/>
                    </a:lnTo>
                    <a:lnTo>
                      <a:pt x="30" y="49"/>
                    </a:lnTo>
                    <a:lnTo>
                      <a:pt x="29" y="52"/>
                    </a:lnTo>
                    <a:lnTo>
                      <a:pt x="28" y="55"/>
                    </a:lnTo>
                    <a:lnTo>
                      <a:pt x="26" y="57"/>
                    </a:lnTo>
                    <a:lnTo>
                      <a:pt x="26" y="60"/>
                    </a:lnTo>
                    <a:lnTo>
                      <a:pt x="25" y="62"/>
                    </a:lnTo>
                    <a:lnTo>
                      <a:pt x="24" y="65"/>
                    </a:lnTo>
                    <a:lnTo>
                      <a:pt x="24" y="66"/>
                    </a:lnTo>
                    <a:lnTo>
                      <a:pt x="24" y="69"/>
                    </a:lnTo>
                    <a:lnTo>
                      <a:pt x="24" y="72"/>
                    </a:lnTo>
                    <a:lnTo>
                      <a:pt x="22" y="73"/>
                    </a:lnTo>
                    <a:lnTo>
                      <a:pt x="21" y="73"/>
                    </a:lnTo>
                    <a:lnTo>
                      <a:pt x="19" y="72"/>
                    </a:lnTo>
                    <a:lnTo>
                      <a:pt x="17" y="72"/>
                    </a:lnTo>
                    <a:lnTo>
                      <a:pt x="16" y="72"/>
                    </a:lnTo>
                    <a:lnTo>
                      <a:pt x="15" y="72"/>
                    </a:lnTo>
                    <a:lnTo>
                      <a:pt x="13" y="72"/>
                    </a:lnTo>
                    <a:lnTo>
                      <a:pt x="12" y="72"/>
                    </a:lnTo>
                    <a:lnTo>
                      <a:pt x="12" y="70"/>
                    </a:lnTo>
                    <a:lnTo>
                      <a:pt x="12" y="69"/>
                    </a:lnTo>
                    <a:lnTo>
                      <a:pt x="13" y="68"/>
                    </a:lnTo>
                    <a:lnTo>
                      <a:pt x="15" y="68"/>
                    </a:lnTo>
                    <a:lnTo>
                      <a:pt x="16" y="66"/>
                    </a:lnTo>
                    <a:lnTo>
                      <a:pt x="16" y="65"/>
                    </a:lnTo>
                    <a:lnTo>
                      <a:pt x="17" y="62"/>
                    </a:lnTo>
                    <a:lnTo>
                      <a:pt x="19" y="59"/>
                    </a:lnTo>
                    <a:lnTo>
                      <a:pt x="20" y="56"/>
                    </a:lnTo>
                    <a:lnTo>
                      <a:pt x="21" y="52"/>
                    </a:lnTo>
                    <a:lnTo>
                      <a:pt x="24" y="49"/>
                    </a:lnTo>
                    <a:lnTo>
                      <a:pt x="25" y="47"/>
                    </a:lnTo>
                    <a:lnTo>
                      <a:pt x="26" y="44"/>
                    </a:lnTo>
                    <a:lnTo>
                      <a:pt x="26" y="40"/>
                    </a:lnTo>
                    <a:lnTo>
                      <a:pt x="28" y="38"/>
                    </a:lnTo>
                    <a:lnTo>
                      <a:pt x="26" y="34"/>
                    </a:lnTo>
                    <a:lnTo>
                      <a:pt x="26" y="32"/>
                    </a:lnTo>
                    <a:lnTo>
                      <a:pt x="25" y="31"/>
                    </a:lnTo>
                    <a:lnTo>
                      <a:pt x="25" y="28"/>
                    </a:lnTo>
                    <a:lnTo>
                      <a:pt x="26" y="27"/>
                    </a:lnTo>
                    <a:lnTo>
                      <a:pt x="26" y="26"/>
                    </a:lnTo>
                    <a:lnTo>
                      <a:pt x="28" y="25"/>
                    </a:lnTo>
                    <a:lnTo>
                      <a:pt x="28" y="23"/>
                    </a:lnTo>
                    <a:lnTo>
                      <a:pt x="28" y="22"/>
                    </a:lnTo>
                    <a:lnTo>
                      <a:pt x="28" y="21"/>
                    </a:lnTo>
                    <a:lnTo>
                      <a:pt x="26" y="21"/>
                    </a:lnTo>
                    <a:lnTo>
                      <a:pt x="24" y="21"/>
                    </a:lnTo>
                    <a:lnTo>
                      <a:pt x="22" y="21"/>
                    </a:lnTo>
                    <a:lnTo>
                      <a:pt x="20" y="21"/>
                    </a:lnTo>
                    <a:lnTo>
                      <a:pt x="19" y="22"/>
                    </a:lnTo>
                    <a:lnTo>
                      <a:pt x="16" y="22"/>
                    </a:lnTo>
                    <a:lnTo>
                      <a:pt x="15" y="23"/>
                    </a:lnTo>
                    <a:lnTo>
                      <a:pt x="12" y="26"/>
                    </a:lnTo>
                    <a:lnTo>
                      <a:pt x="11" y="27"/>
                    </a:lnTo>
                    <a:lnTo>
                      <a:pt x="8" y="28"/>
                    </a:lnTo>
                    <a:lnTo>
                      <a:pt x="5" y="30"/>
                    </a:lnTo>
                    <a:lnTo>
                      <a:pt x="4" y="30"/>
                    </a:lnTo>
                    <a:lnTo>
                      <a:pt x="3" y="31"/>
                    </a:lnTo>
                    <a:lnTo>
                      <a:pt x="2" y="31"/>
                    </a:lnTo>
                    <a:lnTo>
                      <a:pt x="0" y="30"/>
                    </a:lnTo>
                    <a:lnTo>
                      <a:pt x="0" y="28"/>
                    </a:lnTo>
                    <a:lnTo>
                      <a:pt x="0" y="27"/>
                    </a:lnTo>
                    <a:lnTo>
                      <a:pt x="0" y="26"/>
                    </a:lnTo>
                    <a:lnTo>
                      <a:pt x="0" y="25"/>
                    </a:lnTo>
                    <a:lnTo>
                      <a:pt x="2" y="23"/>
                    </a:lnTo>
                    <a:lnTo>
                      <a:pt x="3" y="23"/>
                    </a:lnTo>
                    <a:lnTo>
                      <a:pt x="5" y="22"/>
                    </a:lnTo>
                    <a:lnTo>
                      <a:pt x="7" y="22"/>
                    </a:lnTo>
                    <a:lnTo>
                      <a:pt x="9" y="19"/>
                    </a:lnTo>
                    <a:lnTo>
                      <a:pt x="11" y="18"/>
                    </a:lnTo>
                    <a:lnTo>
                      <a:pt x="12" y="15"/>
                    </a:lnTo>
                    <a:lnTo>
                      <a:pt x="12" y="12"/>
                    </a:lnTo>
                    <a:lnTo>
                      <a:pt x="13" y="9"/>
                    </a:lnTo>
                    <a:lnTo>
                      <a:pt x="13" y="6"/>
                    </a:lnTo>
                    <a:lnTo>
                      <a:pt x="15" y="4"/>
                    </a:lnTo>
                    <a:lnTo>
                      <a:pt x="15" y="1"/>
                    </a:lnTo>
                    <a:lnTo>
                      <a:pt x="16" y="0"/>
                    </a:lnTo>
                    <a:lnTo>
                      <a:pt x="17" y="0"/>
                    </a:lnTo>
                    <a:lnTo>
                      <a:pt x="19" y="0"/>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8" name="Freeform 81">
                <a:extLst>
                  <a:ext uri="{FF2B5EF4-FFF2-40B4-BE49-F238E27FC236}">
                    <a16:creationId xmlns:a16="http://schemas.microsoft.com/office/drawing/2014/main" id="{607BA78D-CAFE-FF45-BA28-F933E6DDA2C8}"/>
                  </a:ext>
                </a:extLst>
              </p:cNvPr>
              <p:cNvSpPr>
                <a:spLocks/>
              </p:cNvSpPr>
              <p:nvPr userDrawn="1"/>
            </p:nvSpPr>
            <p:spPr bwMode="auto">
              <a:xfrm>
                <a:off x="10258275" y="408581"/>
                <a:ext cx="5122" cy="5122"/>
              </a:xfrm>
              <a:custGeom>
                <a:avLst/>
                <a:gdLst>
                  <a:gd name="T0" fmla="*/ 7 w 11"/>
                  <a:gd name="T1" fmla="*/ 0 h 11"/>
                  <a:gd name="T2" fmla="*/ 8 w 11"/>
                  <a:gd name="T3" fmla="*/ 0 h 11"/>
                  <a:gd name="T4" fmla="*/ 10 w 11"/>
                  <a:gd name="T5" fmla="*/ 0 h 11"/>
                  <a:gd name="T6" fmla="*/ 11 w 11"/>
                  <a:gd name="T7" fmla="*/ 2 h 11"/>
                  <a:gd name="T8" fmla="*/ 10 w 11"/>
                  <a:gd name="T9" fmla="*/ 3 h 11"/>
                  <a:gd name="T10" fmla="*/ 10 w 11"/>
                  <a:gd name="T11" fmla="*/ 4 h 11"/>
                  <a:gd name="T12" fmla="*/ 8 w 11"/>
                  <a:gd name="T13" fmla="*/ 5 h 11"/>
                  <a:gd name="T14" fmla="*/ 8 w 11"/>
                  <a:gd name="T15" fmla="*/ 8 h 11"/>
                  <a:gd name="T16" fmla="*/ 7 w 11"/>
                  <a:gd name="T17" fmla="*/ 9 h 11"/>
                  <a:gd name="T18" fmla="*/ 6 w 11"/>
                  <a:gd name="T19" fmla="*/ 9 h 11"/>
                  <a:gd name="T20" fmla="*/ 4 w 11"/>
                  <a:gd name="T21" fmla="*/ 11 h 11"/>
                  <a:gd name="T22" fmla="*/ 2 w 11"/>
                  <a:gd name="T23" fmla="*/ 9 h 11"/>
                  <a:gd name="T24" fmla="*/ 0 w 11"/>
                  <a:gd name="T25" fmla="*/ 8 h 11"/>
                  <a:gd name="T26" fmla="*/ 0 w 11"/>
                  <a:gd name="T27" fmla="*/ 7 h 11"/>
                  <a:gd name="T28" fmla="*/ 2 w 11"/>
                  <a:gd name="T29" fmla="*/ 4 h 11"/>
                  <a:gd name="T30" fmla="*/ 3 w 11"/>
                  <a:gd name="T31" fmla="*/ 3 h 11"/>
                  <a:gd name="T32" fmla="*/ 4 w 11"/>
                  <a:gd name="T33" fmla="*/ 2 h 11"/>
                  <a:gd name="T34" fmla="*/ 6 w 11"/>
                  <a:gd name="T35" fmla="*/ 0 h 11"/>
                  <a:gd name="T36" fmla="*/ 7 w 11"/>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1">
                    <a:moveTo>
                      <a:pt x="7" y="0"/>
                    </a:moveTo>
                    <a:lnTo>
                      <a:pt x="8" y="0"/>
                    </a:lnTo>
                    <a:lnTo>
                      <a:pt x="10" y="0"/>
                    </a:lnTo>
                    <a:lnTo>
                      <a:pt x="11" y="2"/>
                    </a:lnTo>
                    <a:lnTo>
                      <a:pt x="10" y="3"/>
                    </a:lnTo>
                    <a:lnTo>
                      <a:pt x="10" y="4"/>
                    </a:lnTo>
                    <a:lnTo>
                      <a:pt x="8" y="5"/>
                    </a:lnTo>
                    <a:lnTo>
                      <a:pt x="8" y="8"/>
                    </a:lnTo>
                    <a:lnTo>
                      <a:pt x="7" y="9"/>
                    </a:lnTo>
                    <a:lnTo>
                      <a:pt x="6" y="9"/>
                    </a:lnTo>
                    <a:lnTo>
                      <a:pt x="4" y="11"/>
                    </a:lnTo>
                    <a:lnTo>
                      <a:pt x="2" y="9"/>
                    </a:lnTo>
                    <a:lnTo>
                      <a:pt x="0" y="8"/>
                    </a:lnTo>
                    <a:lnTo>
                      <a:pt x="0" y="7"/>
                    </a:lnTo>
                    <a:lnTo>
                      <a:pt x="2" y="4"/>
                    </a:lnTo>
                    <a:lnTo>
                      <a:pt x="3" y="3"/>
                    </a:lnTo>
                    <a:lnTo>
                      <a:pt x="4" y="2"/>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9" name="Freeform 82">
                <a:extLst>
                  <a:ext uri="{FF2B5EF4-FFF2-40B4-BE49-F238E27FC236}">
                    <a16:creationId xmlns:a16="http://schemas.microsoft.com/office/drawing/2014/main" id="{47A4DE90-CB12-3D40-8CD7-616095EDA1A0}"/>
                  </a:ext>
                </a:extLst>
              </p:cNvPr>
              <p:cNvSpPr>
                <a:spLocks/>
              </p:cNvSpPr>
              <p:nvPr userDrawn="1"/>
            </p:nvSpPr>
            <p:spPr bwMode="auto">
              <a:xfrm>
                <a:off x="10260324" y="435217"/>
                <a:ext cx="32783" cy="16392"/>
              </a:xfrm>
              <a:custGeom>
                <a:avLst/>
                <a:gdLst>
                  <a:gd name="T0" fmla="*/ 44 w 62"/>
                  <a:gd name="T1" fmla="*/ 1 h 33"/>
                  <a:gd name="T2" fmla="*/ 49 w 62"/>
                  <a:gd name="T3" fmla="*/ 1 h 33"/>
                  <a:gd name="T4" fmla="*/ 54 w 62"/>
                  <a:gd name="T5" fmla="*/ 1 h 33"/>
                  <a:gd name="T6" fmla="*/ 60 w 62"/>
                  <a:gd name="T7" fmla="*/ 3 h 33"/>
                  <a:gd name="T8" fmla="*/ 62 w 62"/>
                  <a:gd name="T9" fmla="*/ 5 h 33"/>
                  <a:gd name="T10" fmla="*/ 61 w 62"/>
                  <a:gd name="T11" fmla="*/ 7 h 33"/>
                  <a:gd name="T12" fmla="*/ 60 w 62"/>
                  <a:gd name="T13" fmla="*/ 8 h 33"/>
                  <a:gd name="T14" fmla="*/ 58 w 62"/>
                  <a:gd name="T15" fmla="*/ 7 h 33"/>
                  <a:gd name="T16" fmla="*/ 53 w 62"/>
                  <a:gd name="T17" fmla="*/ 5 h 33"/>
                  <a:gd name="T18" fmla="*/ 49 w 62"/>
                  <a:gd name="T19" fmla="*/ 5 h 33"/>
                  <a:gd name="T20" fmla="*/ 44 w 62"/>
                  <a:gd name="T21" fmla="*/ 7 h 33"/>
                  <a:gd name="T22" fmla="*/ 39 w 62"/>
                  <a:gd name="T23" fmla="*/ 8 h 33"/>
                  <a:gd name="T24" fmla="*/ 34 w 62"/>
                  <a:gd name="T25" fmla="*/ 8 h 33"/>
                  <a:gd name="T26" fmla="*/ 30 w 62"/>
                  <a:gd name="T27" fmla="*/ 9 h 33"/>
                  <a:gd name="T28" fmla="*/ 27 w 62"/>
                  <a:gd name="T29" fmla="*/ 13 h 33"/>
                  <a:gd name="T30" fmla="*/ 23 w 62"/>
                  <a:gd name="T31" fmla="*/ 15 h 33"/>
                  <a:gd name="T32" fmla="*/ 18 w 62"/>
                  <a:gd name="T33" fmla="*/ 20 h 33"/>
                  <a:gd name="T34" fmla="*/ 14 w 62"/>
                  <a:gd name="T35" fmla="*/ 22 h 33"/>
                  <a:gd name="T36" fmla="*/ 10 w 62"/>
                  <a:gd name="T37" fmla="*/ 26 h 33"/>
                  <a:gd name="T38" fmla="*/ 9 w 62"/>
                  <a:gd name="T39" fmla="*/ 30 h 33"/>
                  <a:gd name="T40" fmla="*/ 5 w 62"/>
                  <a:gd name="T41" fmla="*/ 33 h 33"/>
                  <a:gd name="T42" fmla="*/ 2 w 62"/>
                  <a:gd name="T43" fmla="*/ 33 h 33"/>
                  <a:gd name="T44" fmla="*/ 1 w 62"/>
                  <a:gd name="T45" fmla="*/ 33 h 33"/>
                  <a:gd name="T46" fmla="*/ 1 w 62"/>
                  <a:gd name="T47" fmla="*/ 30 h 33"/>
                  <a:gd name="T48" fmla="*/ 4 w 62"/>
                  <a:gd name="T49" fmla="*/ 26 h 33"/>
                  <a:gd name="T50" fmla="*/ 9 w 62"/>
                  <a:gd name="T51" fmla="*/ 21 h 33"/>
                  <a:gd name="T52" fmla="*/ 14 w 62"/>
                  <a:gd name="T53" fmla="*/ 16 h 33"/>
                  <a:gd name="T54" fmla="*/ 18 w 62"/>
                  <a:gd name="T55" fmla="*/ 12 h 33"/>
                  <a:gd name="T56" fmla="*/ 23 w 62"/>
                  <a:gd name="T57" fmla="*/ 8 h 33"/>
                  <a:gd name="T58" fmla="*/ 28 w 62"/>
                  <a:gd name="T59" fmla="*/ 4 h 33"/>
                  <a:gd name="T60" fmla="*/ 34 w 62"/>
                  <a:gd name="T61" fmla="*/ 3 h 33"/>
                  <a:gd name="T62" fmla="*/ 36 w 62"/>
                  <a:gd name="T63" fmla="*/ 1 h 33"/>
                  <a:gd name="T64" fmla="*/ 41 w 62"/>
                  <a:gd name="T6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33">
                    <a:moveTo>
                      <a:pt x="41" y="0"/>
                    </a:moveTo>
                    <a:lnTo>
                      <a:pt x="44" y="1"/>
                    </a:lnTo>
                    <a:lnTo>
                      <a:pt x="47" y="1"/>
                    </a:lnTo>
                    <a:lnTo>
                      <a:pt x="49" y="1"/>
                    </a:lnTo>
                    <a:lnTo>
                      <a:pt x="52" y="1"/>
                    </a:lnTo>
                    <a:lnTo>
                      <a:pt x="54" y="1"/>
                    </a:lnTo>
                    <a:lnTo>
                      <a:pt x="57" y="3"/>
                    </a:lnTo>
                    <a:lnTo>
                      <a:pt x="60" y="3"/>
                    </a:lnTo>
                    <a:lnTo>
                      <a:pt x="61" y="4"/>
                    </a:lnTo>
                    <a:lnTo>
                      <a:pt x="62" y="5"/>
                    </a:lnTo>
                    <a:lnTo>
                      <a:pt x="62" y="7"/>
                    </a:lnTo>
                    <a:lnTo>
                      <a:pt x="61" y="7"/>
                    </a:lnTo>
                    <a:lnTo>
                      <a:pt x="61" y="8"/>
                    </a:lnTo>
                    <a:lnTo>
                      <a:pt x="60" y="8"/>
                    </a:lnTo>
                    <a:lnTo>
                      <a:pt x="60" y="7"/>
                    </a:lnTo>
                    <a:lnTo>
                      <a:pt x="58" y="7"/>
                    </a:lnTo>
                    <a:lnTo>
                      <a:pt x="56" y="5"/>
                    </a:lnTo>
                    <a:lnTo>
                      <a:pt x="53" y="5"/>
                    </a:lnTo>
                    <a:lnTo>
                      <a:pt x="52" y="5"/>
                    </a:lnTo>
                    <a:lnTo>
                      <a:pt x="49" y="5"/>
                    </a:lnTo>
                    <a:lnTo>
                      <a:pt x="47" y="7"/>
                    </a:lnTo>
                    <a:lnTo>
                      <a:pt x="44" y="7"/>
                    </a:lnTo>
                    <a:lnTo>
                      <a:pt x="41" y="7"/>
                    </a:lnTo>
                    <a:lnTo>
                      <a:pt x="39" y="8"/>
                    </a:lnTo>
                    <a:lnTo>
                      <a:pt x="36" y="8"/>
                    </a:lnTo>
                    <a:lnTo>
                      <a:pt x="34" y="8"/>
                    </a:lnTo>
                    <a:lnTo>
                      <a:pt x="32" y="8"/>
                    </a:lnTo>
                    <a:lnTo>
                      <a:pt x="30" y="9"/>
                    </a:lnTo>
                    <a:lnTo>
                      <a:pt x="28" y="11"/>
                    </a:lnTo>
                    <a:lnTo>
                      <a:pt x="27" y="13"/>
                    </a:lnTo>
                    <a:lnTo>
                      <a:pt x="24" y="13"/>
                    </a:lnTo>
                    <a:lnTo>
                      <a:pt x="23" y="15"/>
                    </a:lnTo>
                    <a:lnTo>
                      <a:pt x="21" y="17"/>
                    </a:lnTo>
                    <a:lnTo>
                      <a:pt x="18" y="20"/>
                    </a:lnTo>
                    <a:lnTo>
                      <a:pt x="15" y="21"/>
                    </a:lnTo>
                    <a:lnTo>
                      <a:pt x="14" y="22"/>
                    </a:lnTo>
                    <a:lnTo>
                      <a:pt x="13" y="25"/>
                    </a:lnTo>
                    <a:lnTo>
                      <a:pt x="10" y="26"/>
                    </a:lnTo>
                    <a:lnTo>
                      <a:pt x="10" y="28"/>
                    </a:lnTo>
                    <a:lnTo>
                      <a:pt x="9" y="30"/>
                    </a:lnTo>
                    <a:lnTo>
                      <a:pt x="7" y="31"/>
                    </a:lnTo>
                    <a:lnTo>
                      <a:pt x="5" y="33"/>
                    </a:lnTo>
                    <a:lnTo>
                      <a:pt x="4" y="33"/>
                    </a:lnTo>
                    <a:lnTo>
                      <a:pt x="2" y="33"/>
                    </a:lnTo>
                    <a:lnTo>
                      <a:pt x="1" y="33"/>
                    </a:lnTo>
                    <a:lnTo>
                      <a:pt x="1" y="33"/>
                    </a:lnTo>
                    <a:lnTo>
                      <a:pt x="0" y="31"/>
                    </a:lnTo>
                    <a:lnTo>
                      <a:pt x="1" y="30"/>
                    </a:lnTo>
                    <a:lnTo>
                      <a:pt x="2" y="29"/>
                    </a:lnTo>
                    <a:lnTo>
                      <a:pt x="4" y="26"/>
                    </a:lnTo>
                    <a:lnTo>
                      <a:pt x="6" y="24"/>
                    </a:lnTo>
                    <a:lnTo>
                      <a:pt x="9" y="21"/>
                    </a:lnTo>
                    <a:lnTo>
                      <a:pt x="11" y="18"/>
                    </a:lnTo>
                    <a:lnTo>
                      <a:pt x="14" y="16"/>
                    </a:lnTo>
                    <a:lnTo>
                      <a:pt x="15" y="15"/>
                    </a:lnTo>
                    <a:lnTo>
                      <a:pt x="18" y="12"/>
                    </a:lnTo>
                    <a:lnTo>
                      <a:pt x="21" y="9"/>
                    </a:lnTo>
                    <a:lnTo>
                      <a:pt x="23" y="8"/>
                    </a:lnTo>
                    <a:lnTo>
                      <a:pt x="26" y="5"/>
                    </a:lnTo>
                    <a:lnTo>
                      <a:pt x="28" y="4"/>
                    </a:lnTo>
                    <a:lnTo>
                      <a:pt x="31" y="3"/>
                    </a:lnTo>
                    <a:lnTo>
                      <a:pt x="34" y="3"/>
                    </a:lnTo>
                    <a:lnTo>
                      <a:pt x="35" y="3"/>
                    </a:lnTo>
                    <a:lnTo>
                      <a:pt x="36" y="1"/>
                    </a:lnTo>
                    <a:lnTo>
                      <a:pt x="37" y="1"/>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0" name="Freeform 83">
                <a:extLst>
                  <a:ext uri="{FF2B5EF4-FFF2-40B4-BE49-F238E27FC236}">
                    <a16:creationId xmlns:a16="http://schemas.microsoft.com/office/drawing/2014/main" id="{764A97AB-B31C-6B4D-B3AE-EEA5E61AFEFF}"/>
                  </a:ext>
                </a:extLst>
              </p:cNvPr>
              <p:cNvSpPr>
                <a:spLocks/>
              </p:cNvSpPr>
              <p:nvPr userDrawn="1"/>
            </p:nvSpPr>
            <p:spPr bwMode="auto">
              <a:xfrm>
                <a:off x="10282862" y="495660"/>
                <a:ext cx="40979" cy="35857"/>
              </a:xfrm>
              <a:custGeom>
                <a:avLst/>
                <a:gdLst>
                  <a:gd name="T0" fmla="*/ 43 w 79"/>
                  <a:gd name="T1" fmla="*/ 0 h 70"/>
                  <a:gd name="T2" fmla="*/ 52 w 79"/>
                  <a:gd name="T3" fmla="*/ 5 h 70"/>
                  <a:gd name="T4" fmla="*/ 57 w 79"/>
                  <a:gd name="T5" fmla="*/ 12 h 70"/>
                  <a:gd name="T6" fmla="*/ 64 w 79"/>
                  <a:gd name="T7" fmla="*/ 18 h 70"/>
                  <a:gd name="T8" fmla="*/ 69 w 79"/>
                  <a:gd name="T9" fmla="*/ 26 h 70"/>
                  <a:gd name="T10" fmla="*/ 75 w 79"/>
                  <a:gd name="T11" fmla="*/ 34 h 70"/>
                  <a:gd name="T12" fmla="*/ 79 w 79"/>
                  <a:gd name="T13" fmla="*/ 42 h 70"/>
                  <a:gd name="T14" fmla="*/ 79 w 79"/>
                  <a:gd name="T15" fmla="*/ 48 h 70"/>
                  <a:gd name="T16" fmla="*/ 75 w 79"/>
                  <a:gd name="T17" fmla="*/ 47 h 70"/>
                  <a:gd name="T18" fmla="*/ 74 w 79"/>
                  <a:gd name="T19" fmla="*/ 42 h 70"/>
                  <a:gd name="T20" fmla="*/ 73 w 79"/>
                  <a:gd name="T21" fmla="*/ 40 h 70"/>
                  <a:gd name="T22" fmla="*/ 69 w 79"/>
                  <a:gd name="T23" fmla="*/ 43 h 70"/>
                  <a:gd name="T24" fmla="*/ 66 w 79"/>
                  <a:gd name="T25" fmla="*/ 48 h 70"/>
                  <a:gd name="T26" fmla="*/ 65 w 79"/>
                  <a:gd name="T27" fmla="*/ 46 h 70"/>
                  <a:gd name="T28" fmla="*/ 66 w 79"/>
                  <a:gd name="T29" fmla="*/ 39 h 70"/>
                  <a:gd name="T30" fmla="*/ 65 w 79"/>
                  <a:gd name="T31" fmla="*/ 31 h 70"/>
                  <a:gd name="T32" fmla="*/ 60 w 79"/>
                  <a:gd name="T33" fmla="*/ 25 h 70"/>
                  <a:gd name="T34" fmla="*/ 53 w 79"/>
                  <a:gd name="T35" fmla="*/ 17 h 70"/>
                  <a:gd name="T36" fmla="*/ 53 w 79"/>
                  <a:gd name="T37" fmla="*/ 12 h 70"/>
                  <a:gd name="T38" fmla="*/ 49 w 79"/>
                  <a:gd name="T39" fmla="*/ 9 h 70"/>
                  <a:gd name="T40" fmla="*/ 45 w 79"/>
                  <a:gd name="T41" fmla="*/ 13 h 70"/>
                  <a:gd name="T42" fmla="*/ 39 w 79"/>
                  <a:gd name="T43" fmla="*/ 21 h 70"/>
                  <a:gd name="T44" fmla="*/ 36 w 79"/>
                  <a:gd name="T45" fmla="*/ 27 h 70"/>
                  <a:gd name="T46" fmla="*/ 39 w 79"/>
                  <a:gd name="T47" fmla="*/ 33 h 70"/>
                  <a:gd name="T48" fmla="*/ 41 w 79"/>
                  <a:gd name="T49" fmla="*/ 35 h 70"/>
                  <a:gd name="T50" fmla="*/ 38 w 79"/>
                  <a:gd name="T51" fmla="*/ 37 h 70"/>
                  <a:gd name="T52" fmla="*/ 36 w 79"/>
                  <a:gd name="T53" fmla="*/ 34 h 70"/>
                  <a:gd name="T54" fmla="*/ 31 w 79"/>
                  <a:gd name="T55" fmla="*/ 34 h 70"/>
                  <a:gd name="T56" fmla="*/ 21 w 79"/>
                  <a:gd name="T57" fmla="*/ 34 h 70"/>
                  <a:gd name="T58" fmla="*/ 15 w 79"/>
                  <a:gd name="T59" fmla="*/ 33 h 70"/>
                  <a:gd name="T60" fmla="*/ 11 w 79"/>
                  <a:gd name="T61" fmla="*/ 33 h 70"/>
                  <a:gd name="T62" fmla="*/ 11 w 79"/>
                  <a:gd name="T63" fmla="*/ 40 h 70"/>
                  <a:gd name="T64" fmla="*/ 18 w 79"/>
                  <a:gd name="T65" fmla="*/ 46 h 70"/>
                  <a:gd name="T66" fmla="*/ 24 w 79"/>
                  <a:gd name="T67" fmla="*/ 46 h 70"/>
                  <a:gd name="T68" fmla="*/ 34 w 79"/>
                  <a:gd name="T69" fmla="*/ 48 h 70"/>
                  <a:gd name="T70" fmla="*/ 36 w 79"/>
                  <a:gd name="T71" fmla="*/ 53 h 70"/>
                  <a:gd name="T72" fmla="*/ 43 w 79"/>
                  <a:gd name="T73" fmla="*/ 56 h 70"/>
                  <a:gd name="T74" fmla="*/ 48 w 79"/>
                  <a:gd name="T75" fmla="*/ 55 h 70"/>
                  <a:gd name="T76" fmla="*/ 52 w 79"/>
                  <a:gd name="T77" fmla="*/ 56 h 70"/>
                  <a:gd name="T78" fmla="*/ 54 w 79"/>
                  <a:gd name="T79" fmla="*/ 61 h 70"/>
                  <a:gd name="T80" fmla="*/ 52 w 79"/>
                  <a:gd name="T81" fmla="*/ 65 h 70"/>
                  <a:gd name="T82" fmla="*/ 48 w 79"/>
                  <a:gd name="T83" fmla="*/ 69 h 70"/>
                  <a:gd name="T84" fmla="*/ 43 w 79"/>
                  <a:gd name="T85" fmla="*/ 69 h 70"/>
                  <a:gd name="T86" fmla="*/ 38 w 79"/>
                  <a:gd name="T87" fmla="*/ 63 h 70"/>
                  <a:gd name="T88" fmla="*/ 32 w 79"/>
                  <a:gd name="T89" fmla="*/ 56 h 70"/>
                  <a:gd name="T90" fmla="*/ 24 w 79"/>
                  <a:gd name="T91" fmla="*/ 53 h 70"/>
                  <a:gd name="T92" fmla="*/ 18 w 79"/>
                  <a:gd name="T93" fmla="*/ 53 h 70"/>
                  <a:gd name="T94" fmla="*/ 17 w 79"/>
                  <a:gd name="T95" fmla="*/ 59 h 70"/>
                  <a:gd name="T96" fmla="*/ 15 w 79"/>
                  <a:gd name="T97" fmla="*/ 64 h 70"/>
                  <a:gd name="T98" fmla="*/ 11 w 79"/>
                  <a:gd name="T99" fmla="*/ 68 h 70"/>
                  <a:gd name="T100" fmla="*/ 6 w 79"/>
                  <a:gd name="T101" fmla="*/ 67 h 70"/>
                  <a:gd name="T102" fmla="*/ 9 w 79"/>
                  <a:gd name="T103" fmla="*/ 64 h 70"/>
                  <a:gd name="T104" fmla="*/ 13 w 79"/>
                  <a:gd name="T105" fmla="*/ 60 h 70"/>
                  <a:gd name="T106" fmla="*/ 14 w 79"/>
                  <a:gd name="T107" fmla="*/ 52 h 70"/>
                  <a:gd name="T108" fmla="*/ 10 w 79"/>
                  <a:gd name="T109" fmla="*/ 44 h 70"/>
                  <a:gd name="T110" fmla="*/ 5 w 79"/>
                  <a:gd name="T111" fmla="*/ 39 h 70"/>
                  <a:gd name="T112" fmla="*/ 2 w 79"/>
                  <a:gd name="T113" fmla="*/ 30 h 70"/>
                  <a:gd name="T114" fmla="*/ 0 w 79"/>
                  <a:gd name="T115" fmla="*/ 23 h 70"/>
                  <a:gd name="T116" fmla="*/ 4 w 79"/>
                  <a:gd name="T117" fmla="*/ 16 h 70"/>
                  <a:gd name="T118" fmla="*/ 13 w 79"/>
                  <a:gd name="T119" fmla="*/ 8 h 70"/>
                  <a:gd name="T120" fmla="*/ 24 w 79"/>
                  <a:gd name="T121"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 h="70">
                    <a:moveTo>
                      <a:pt x="34" y="0"/>
                    </a:moveTo>
                    <a:lnTo>
                      <a:pt x="39" y="0"/>
                    </a:lnTo>
                    <a:lnTo>
                      <a:pt x="43" y="0"/>
                    </a:lnTo>
                    <a:lnTo>
                      <a:pt x="47" y="1"/>
                    </a:lnTo>
                    <a:lnTo>
                      <a:pt x="51" y="3"/>
                    </a:lnTo>
                    <a:lnTo>
                      <a:pt x="52" y="5"/>
                    </a:lnTo>
                    <a:lnTo>
                      <a:pt x="53" y="6"/>
                    </a:lnTo>
                    <a:lnTo>
                      <a:pt x="54" y="9"/>
                    </a:lnTo>
                    <a:lnTo>
                      <a:pt x="57" y="12"/>
                    </a:lnTo>
                    <a:lnTo>
                      <a:pt x="60" y="13"/>
                    </a:lnTo>
                    <a:lnTo>
                      <a:pt x="62" y="16"/>
                    </a:lnTo>
                    <a:lnTo>
                      <a:pt x="64" y="18"/>
                    </a:lnTo>
                    <a:lnTo>
                      <a:pt x="65" y="21"/>
                    </a:lnTo>
                    <a:lnTo>
                      <a:pt x="66" y="23"/>
                    </a:lnTo>
                    <a:lnTo>
                      <a:pt x="69" y="26"/>
                    </a:lnTo>
                    <a:lnTo>
                      <a:pt x="71" y="29"/>
                    </a:lnTo>
                    <a:lnTo>
                      <a:pt x="74" y="31"/>
                    </a:lnTo>
                    <a:lnTo>
                      <a:pt x="75" y="34"/>
                    </a:lnTo>
                    <a:lnTo>
                      <a:pt x="78" y="37"/>
                    </a:lnTo>
                    <a:lnTo>
                      <a:pt x="79" y="39"/>
                    </a:lnTo>
                    <a:lnTo>
                      <a:pt x="79" y="42"/>
                    </a:lnTo>
                    <a:lnTo>
                      <a:pt x="79" y="44"/>
                    </a:lnTo>
                    <a:lnTo>
                      <a:pt x="79" y="46"/>
                    </a:lnTo>
                    <a:lnTo>
                      <a:pt x="79" y="48"/>
                    </a:lnTo>
                    <a:lnTo>
                      <a:pt x="78" y="48"/>
                    </a:lnTo>
                    <a:lnTo>
                      <a:pt x="77" y="48"/>
                    </a:lnTo>
                    <a:lnTo>
                      <a:pt x="75" y="47"/>
                    </a:lnTo>
                    <a:lnTo>
                      <a:pt x="74" y="46"/>
                    </a:lnTo>
                    <a:lnTo>
                      <a:pt x="74" y="44"/>
                    </a:lnTo>
                    <a:lnTo>
                      <a:pt x="74" y="42"/>
                    </a:lnTo>
                    <a:lnTo>
                      <a:pt x="74" y="40"/>
                    </a:lnTo>
                    <a:lnTo>
                      <a:pt x="74" y="40"/>
                    </a:lnTo>
                    <a:lnTo>
                      <a:pt x="73" y="40"/>
                    </a:lnTo>
                    <a:lnTo>
                      <a:pt x="71" y="40"/>
                    </a:lnTo>
                    <a:lnTo>
                      <a:pt x="70" y="42"/>
                    </a:lnTo>
                    <a:lnTo>
                      <a:pt x="69" y="43"/>
                    </a:lnTo>
                    <a:lnTo>
                      <a:pt x="69" y="46"/>
                    </a:lnTo>
                    <a:lnTo>
                      <a:pt x="69" y="47"/>
                    </a:lnTo>
                    <a:lnTo>
                      <a:pt x="66" y="48"/>
                    </a:lnTo>
                    <a:lnTo>
                      <a:pt x="65" y="48"/>
                    </a:lnTo>
                    <a:lnTo>
                      <a:pt x="64" y="47"/>
                    </a:lnTo>
                    <a:lnTo>
                      <a:pt x="65" y="46"/>
                    </a:lnTo>
                    <a:lnTo>
                      <a:pt x="65" y="44"/>
                    </a:lnTo>
                    <a:lnTo>
                      <a:pt x="66" y="42"/>
                    </a:lnTo>
                    <a:lnTo>
                      <a:pt x="66" y="39"/>
                    </a:lnTo>
                    <a:lnTo>
                      <a:pt x="66" y="37"/>
                    </a:lnTo>
                    <a:lnTo>
                      <a:pt x="66" y="34"/>
                    </a:lnTo>
                    <a:lnTo>
                      <a:pt x="65" y="31"/>
                    </a:lnTo>
                    <a:lnTo>
                      <a:pt x="64" y="29"/>
                    </a:lnTo>
                    <a:lnTo>
                      <a:pt x="62" y="26"/>
                    </a:lnTo>
                    <a:lnTo>
                      <a:pt x="60" y="25"/>
                    </a:lnTo>
                    <a:lnTo>
                      <a:pt x="57" y="22"/>
                    </a:lnTo>
                    <a:lnTo>
                      <a:pt x="54" y="20"/>
                    </a:lnTo>
                    <a:lnTo>
                      <a:pt x="53" y="17"/>
                    </a:lnTo>
                    <a:lnTo>
                      <a:pt x="52" y="16"/>
                    </a:lnTo>
                    <a:lnTo>
                      <a:pt x="53" y="13"/>
                    </a:lnTo>
                    <a:lnTo>
                      <a:pt x="53" y="12"/>
                    </a:lnTo>
                    <a:lnTo>
                      <a:pt x="53" y="10"/>
                    </a:lnTo>
                    <a:lnTo>
                      <a:pt x="52" y="9"/>
                    </a:lnTo>
                    <a:lnTo>
                      <a:pt x="49" y="9"/>
                    </a:lnTo>
                    <a:lnTo>
                      <a:pt x="48" y="10"/>
                    </a:lnTo>
                    <a:lnTo>
                      <a:pt x="47" y="12"/>
                    </a:lnTo>
                    <a:lnTo>
                      <a:pt x="45" y="13"/>
                    </a:lnTo>
                    <a:lnTo>
                      <a:pt x="43" y="16"/>
                    </a:lnTo>
                    <a:lnTo>
                      <a:pt x="41" y="18"/>
                    </a:lnTo>
                    <a:lnTo>
                      <a:pt x="39" y="21"/>
                    </a:lnTo>
                    <a:lnTo>
                      <a:pt x="38" y="22"/>
                    </a:lnTo>
                    <a:lnTo>
                      <a:pt x="36" y="25"/>
                    </a:lnTo>
                    <a:lnTo>
                      <a:pt x="36" y="27"/>
                    </a:lnTo>
                    <a:lnTo>
                      <a:pt x="36" y="29"/>
                    </a:lnTo>
                    <a:lnTo>
                      <a:pt x="38" y="30"/>
                    </a:lnTo>
                    <a:lnTo>
                      <a:pt x="39" y="33"/>
                    </a:lnTo>
                    <a:lnTo>
                      <a:pt x="40" y="34"/>
                    </a:lnTo>
                    <a:lnTo>
                      <a:pt x="41" y="34"/>
                    </a:lnTo>
                    <a:lnTo>
                      <a:pt x="41" y="35"/>
                    </a:lnTo>
                    <a:lnTo>
                      <a:pt x="40" y="37"/>
                    </a:lnTo>
                    <a:lnTo>
                      <a:pt x="39" y="37"/>
                    </a:lnTo>
                    <a:lnTo>
                      <a:pt x="38" y="37"/>
                    </a:lnTo>
                    <a:lnTo>
                      <a:pt x="38" y="35"/>
                    </a:lnTo>
                    <a:lnTo>
                      <a:pt x="38" y="34"/>
                    </a:lnTo>
                    <a:lnTo>
                      <a:pt x="36" y="34"/>
                    </a:lnTo>
                    <a:lnTo>
                      <a:pt x="35" y="33"/>
                    </a:lnTo>
                    <a:lnTo>
                      <a:pt x="32" y="33"/>
                    </a:lnTo>
                    <a:lnTo>
                      <a:pt x="31" y="34"/>
                    </a:lnTo>
                    <a:lnTo>
                      <a:pt x="27" y="34"/>
                    </a:lnTo>
                    <a:lnTo>
                      <a:pt x="23" y="34"/>
                    </a:lnTo>
                    <a:lnTo>
                      <a:pt x="21" y="34"/>
                    </a:lnTo>
                    <a:lnTo>
                      <a:pt x="18" y="34"/>
                    </a:lnTo>
                    <a:lnTo>
                      <a:pt x="17" y="33"/>
                    </a:lnTo>
                    <a:lnTo>
                      <a:pt x="15" y="33"/>
                    </a:lnTo>
                    <a:lnTo>
                      <a:pt x="14" y="31"/>
                    </a:lnTo>
                    <a:lnTo>
                      <a:pt x="13" y="31"/>
                    </a:lnTo>
                    <a:lnTo>
                      <a:pt x="11" y="33"/>
                    </a:lnTo>
                    <a:lnTo>
                      <a:pt x="11" y="35"/>
                    </a:lnTo>
                    <a:lnTo>
                      <a:pt x="11" y="37"/>
                    </a:lnTo>
                    <a:lnTo>
                      <a:pt x="11" y="40"/>
                    </a:lnTo>
                    <a:lnTo>
                      <a:pt x="13" y="43"/>
                    </a:lnTo>
                    <a:lnTo>
                      <a:pt x="15" y="44"/>
                    </a:lnTo>
                    <a:lnTo>
                      <a:pt x="18" y="46"/>
                    </a:lnTo>
                    <a:lnTo>
                      <a:pt x="19" y="46"/>
                    </a:lnTo>
                    <a:lnTo>
                      <a:pt x="22" y="46"/>
                    </a:lnTo>
                    <a:lnTo>
                      <a:pt x="24" y="46"/>
                    </a:lnTo>
                    <a:lnTo>
                      <a:pt x="28" y="46"/>
                    </a:lnTo>
                    <a:lnTo>
                      <a:pt x="31" y="47"/>
                    </a:lnTo>
                    <a:lnTo>
                      <a:pt x="34" y="48"/>
                    </a:lnTo>
                    <a:lnTo>
                      <a:pt x="35" y="50"/>
                    </a:lnTo>
                    <a:lnTo>
                      <a:pt x="36" y="52"/>
                    </a:lnTo>
                    <a:lnTo>
                      <a:pt x="36" y="53"/>
                    </a:lnTo>
                    <a:lnTo>
                      <a:pt x="38" y="55"/>
                    </a:lnTo>
                    <a:lnTo>
                      <a:pt x="40" y="56"/>
                    </a:lnTo>
                    <a:lnTo>
                      <a:pt x="43" y="56"/>
                    </a:lnTo>
                    <a:lnTo>
                      <a:pt x="45" y="56"/>
                    </a:lnTo>
                    <a:lnTo>
                      <a:pt x="48" y="55"/>
                    </a:lnTo>
                    <a:lnTo>
                      <a:pt x="48" y="55"/>
                    </a:lnTo>
                    <a:lnTo>
                      <a:pt x="49" y="53"/>
                    </a:lnTo>
                    <a:lnTo>
                      <a:pt x="51" y="55"/>
                    </a:lnTo>
                    <a:lnTo>
                      <a:pt x="52" y="56"/>
                    </a:lnTo>
                    <a:lnTo>
                      <a:pt x="52" y="57"/>
                    </a:lnTo>
                    <a:lnTo>
                      <a:pt x="53" y="59"/>
                    </a:lnTo>
                    <a:lnTo>
                      <a:pt x="54" y="61"/>
                    </a:lnTo>
                    <a:lnTo>
                      <a:pt x="53" y="64"/>
                    </a:lnTo>
                    <a:lnTo>
                      <a:pt x="53" y="65"/>
                    </a:lnTo>
                    <a:lnTo>
                      <a:pt x="52" y="65"/>
                    </a:lnTo>
                    <a:lnTo>
                      <a:pt x="51" y="67"/>
                    </a:lnTo>
                    <a:lnTo>
                      <a:pt x="49" y="68"/>
                    </a:lnTo>
                    <a:lnTo>
                      <a:pt x="48" y="69"/>
                    </a:lnTo>
                    <a:lnTo>
                      <a:pt x="45" y="70"/>
                    </a:lnTo>
                    <a:lnTo>
                      <a:pt x="44" y="69"/>
                    </a:lnTo>
                    <a:lnTo>
                      <a:pt x="43" y="69"/>
                    </a:lnTo>
                    <a:lnTo>
                      <a:pt x="41" y="68"/>
                    </a:lnTo>
                    <a:lnTo>
                      <a:pt x="39" y="65"/>
                    </a:lnTo>
                    <a:lnTo>
                      <a:pt x="38" y="63"/>
                    </a:lnTo>
                    <a:lnTo>
                      <a:pt x="36" y="59"/>
                    </a:lnTo>
                    <a:lnTo>
                      <a:pt x="34" y="57"/>
                    </a:lnTo>
                    <a:lnTo>
                      <a:pt x="32" y="56"/>
                    </a:lnTo>
                    <a:lnTo>
                      <a:pt x="30" y="55"/>
                    </a:lnTo>
                    <a:lnTo>
                      <a:pt x="27" y="55"/>
                    </a:lnTo>
                    <a:lnTo>
                      <a:pt x="24" y="53"/>
                    </a:lnTo>
                    <a:lnTo>
                      <a:pt x="22" y="52"/>
                    </a:lnTo>
                    <a:lnTo>
                      <a:pt x="21" y="52"/>
                    </a:lnTo>
                    <a:lnTo>
                      <a:pt x="18" y="53"/>
                    </a:lnTo>
                    <a:lnTo>
                      <a:pt x="17" y="55"/>
                    </a:lnTo>
                    <a:lnTo>
                      <a:pt x="17" y="56"/>
                    </a:lnTo>
                    <a:lnTo>
                      <a:pt x="17" y="59"/>
                    </a:lnTo>
                    <a:lnTo>
                      <a:pt x="17" y="60"/>
                    </a:lnTo>
                    <a:lnTo>
                      <a:pt x="15" y="63"/>
                    </a:lnTo>
                    <a:lnTo>
                      <a:pt x="15" y="64"/>
                    </a:lnTo>
                    <a:lnTo>
                      <a:pt x="14" y="65"/>
                    </a:lnTo>
                    <a:lnTo>
                      <a:pt x="13" y="68"/>
                    </a:lnTo>
                    <a:lnTo>
                      <a:pt x="11" y="68"/>
                    </a:lnTo>
                    <a:lnTo>
                      <a:pt x="9" y="68"/>
                    </a:lnTo>
                    <a:lnTo>
                      <a:pt x="8" y="68"/>
                    </a:lnTo>
                    <a:lnTo>
                      <a:pt x="6" y="67"/>
                    </a:lnTo>
                    <a:lnTo>
                      <a:pt x="6" y="65"/>
                    </a:lnTo>
                    <a:lnTo>
                      <a:pt x="8" y="65"/>
                    </a:lnTo>
                    <a:lnTo>
                      <a:pt x="9" y="64"/>
                    </a:lnTo>
                    <a:lnTo>
                      <a:pt x="10" y="64"/>
                    </a:lnTo>
                    <a:lnTo>
                      <a:pt x="11" y="63"/>
                    </a:lnTo>
                    <a:lnTo>
                      <a:pt x="13" y="60"/>
                    </a:lnTo>
                    <a:lnTo>
                      <a:pt x="14" y="57"/>
                    </a:lnTo>
                    <a:lnTo>
                      <a:pt x="14" y="55"/>
                    </a:lnTo>
                    <a:lnTo>
                      <a:pt x="14" y="52"/>
                    </a:lnTo>
                    <a:lnTo>
                      <a:pt x="13" y="50"/>
                    </a:lnTo>
                    <a:lnTo>
                      <a:pt x="11" y="47"/>
                    </a:lnTo>
                    <a:lnTo>
                      <a:pt x="10" y="44"/>
                    </a:lnTo>
                    <a:lnTo>
                      <a:pt x="9" y="43"/>
                    </a:lnTo>
                    <a:lnTo>
                      <a:pt x="8" y="42"/>
                    </a:lnTo>
                    <a:lnTo>
                      <a:pt x="5" y="39"/>
                    </a:lnTo>
                    <a:lnTo>
                      <a:pt x="5" y="35"/>
                    </a:lnTo>
                    <a:lnTo>
                      <a:pt x="4" y="33"/>
                    </a:lnTo>
                    <a:lnTo>
                      <a:pt x="2" y="30"/>
                    </a:lnTo>
                    <a:lnTo>
                      <a:pt x="1" y="29"/>
                    </a:lnTo>
                    <a:lnTo>
                      <a:pt x="0" y="26"/>
                    </a:lnTo>
                    <a:lnTo>
                      <a:pt x="0" y="23"/>
                    </a:lnTo>
                    <a:lnTo>
                      <a:pt x="0" y="21"/>
                    </a:lnTo>
                    <a:lnTo>
                      <a:pt x="1" y="17"/>
                    </a:lnTo>
                    <a:lnTo>
                      <a:pt x="4" y="16"/>
                    </a:lnTo>
                    <a:lnTo>
                      <a:pt x="6" y="13"/>
                    </a:lnTo>
                    <a:lnTo>
                      <a:pt x="9" y="12"/>
                    </a:lnTo>
                    <a:lnTo>
                      <a:pt x="13" y="8"/>
                    </a:lnTo>
                    <a:lnTo>
                      <a:pt x="15" y="5"/>
                    </a:lnTo>
                    <a:lnTo>
                      <a:pt x="21" y="4"/>
                    </a:lnTo>
                    <a:lnTo>
                      <a:pt x="24" y="1"/>
                    </a:lnTo>
                    <a:lnTo>
                      <a:pt x="30"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1" name="Freeform 84">
                <a:extLst>
                  <a:ext uri="{FF2B5EF4-FFF2-40B4-BE49-F238E27FC236}">
                    <a16:creationId xmlns:a16="http://schemas.microsoft.com/office/drawing/2014/main" id="{84F45306-587B-9549-87DC-DD514AF1C3E2}"/>
                  </a:ext>
                </a:extLst>
              </p:cNvPr>
              <p:cNvSpPr>
                <a:spLocks/>
              </p:cNvSpPr>
              <p:nvPr userDrawn="1"/>
            </p:nvSpPr>
            <p:spPr bwMode="auto">
              <a:xfrm>
                <a:off x="10297205" y="469024"/>
                <a:ext cx="11270" cy="4098"/>
              </a:xfrm>
              <a:custGeom>
                <a:avLst/>
                <a:gdLst>
                  <a:gd name="T0" fmla="*/ 1 w 22"/>
                  <a:gd name="T1" fmla="*/ 0 h 8"/>
                  <a:gd name="T2" fmla="*/ 4 w 22"/>
                  <a:gd name="T3" fmla="*/ 0 h 8"/>
                  <a:gd name="T4" fmla="*/ 7 w 22"/>
                  <a:gd name="T5" fmla="*/ 1 h 8"/>
                  <a:gd name="T6" fmla="*/ 8 w 22"/>
                  <a:gd name="T7" fmla="*/ 1 h 8"/>
                  <a:gd name="T8" fmla="*/ 9 w 22"/>
                  <a:gd name="T9" fmla="*/ 2 h 8"/>
                  <a:gd name="T10" fmla="*/ 11 w 22"/>
                  <a:gd name="T11" fmla="*/ 2 h 8"/>
                  <a:gd name="T12" fmla="*/ 12 w 22"/>
                  <a:gd name="T13" fmla="*/ 2 h 8"/>
                  <a:gd name="T14" fmla="*/ 14 w 22"/>
                  <a:gd name="T15" fmla="*/ 2 h 8"/>
                  <a:gd name="T16" fmla="*/ 17 w 22"/>
                  <a:gd name="T17" fmla="*/ 2 h 8"/>
                  <a:gd name="T18" fmla="*/ 18 w 22"/>
                  <a:gd name="T19" fmla="*/ 1 h 8"/>
                  <a:gd name="T20" fmla="*/ 18 w 22"/>
                  <a:gd name="T21" fmla="*/ 1 h 8"/>
                  <a:gd name="T22" fmla="*/ 20 w 22"/>
                  <a:gd name="T23" fmla="*/ 1 h 8"/>
                  <a:gd name="T24" fmla="*/ 20 w 22"/>
                  <a:gd name="T25" fmla="*/ 1 h 8"/>
                  <a:gd name="T26" fmla="*/ 21 w 22"/>
                  <a:gd name="T27" fmla="*/ 2 h 8"/>
                  <a:gd name="T28" fmla="*/ 21 w 22"/>
                  <a:gd name="T29" fmla="*/ 4 h 8"/>
                  <a:gd name="T30" fmla="*/ 22 w 22"/>
                  <a:gd name="T31" fmla="*/ 4 h 8"/>
                  <a:gd name="T32" fmla="*/ 21 w 22"/>
                  <a:gd name="T33" fmla="*/ 5 h 8"/>
                  <a:gd name="T34" fmla="*/ 21 w 22"/>
                  <a:gd name="T35" fmla="*/ 5 h 8"/>
                  <a:gd name="T36" fmla="*/ 20 w 22"/>
                  <a:gd name="T37" fmla="*/ 5 h 8"/>
                  <a:gd name="T38" fmla="*/ 18 w 22"/>
                  <a:gd name="T39" fmla="*/ 5 h 8"/>
                  <a:gd name="T40" fmla="*/ 17 w 22"/>
                  <a:gd name="T41" fmla="*/ 5 h 8"/>
                  <a:gd name="T42" fmla="*/ 16 w 22"/>
                  <a:gd name="T43" fmla="*/ 5 h 8"/>
                  <a:gd name="T44" fmla="*/ 14 w 22"/>
                  <a:gd name="T45" fmla="*/ 5 h 8"/>
                  <a:gd name="T46" fmla="*/ 13 w 22"/>
                  <a:gd name="T47" fmla="*/ 6 h 8"/>
                  <a:gd name="T48" fmla="*/ 12 w 22"/>
                  <a:gd name="T49" fmla="*/ 8 h 8"/>
                  <a:gd name="T50" fmla="*/ 11 w 22"/>
                  <a:gd name="T51" fmla="*/ 8 h 8"/>
                  <a:gd name="T52" fmla="*/ 8 w 22"/>
                  <a:gd name="T53" fmla="*/ 6 h 8"/>
                  <a:gd name="T54" fmla="*/ 5 w 22"/>
                  <a:gd name="T55" fmla="*/ 6 h 8"/>
                  <a:gd name="T56" fmla="*/ 3 w 22"/>
                  <a:gd name="T57" fmla="*/ 6 h 8"/>
                  <a:gd name="T58" fmla="*/ 1 w 22"/>
                  <a:gd name="T59" fmla="*/ 5 h 8"/>
                  <a:gd name="T60" fmla="*/ 0 w 22"/>
                  <a:gd name="T61" fmla="*/ 5 h 8"/>
                  <a:gd name="T62" fmla="*/ 0 w 22"/>
                  <a:gd name="T63" fmla="*/ 4 h 8"/>
                  <a:gd name="T64" fmla="*/ 0 w 22"/>
                  <a:gd name="T65" fmla="*/ 2 h 8"/>
                  <a:gd name="T66" fmla="*/ 0 w 22"/>
                  <a:gd name="T67" fmla="*/ 1 h 8"/>
                  <a:gd name="T68" fmla="*/ 1 w 22"/>
                  <a:gd name="T69" fmla="*/ 1 h 8"/>
                  <a:gd name="T70" fmla="*/ 1 w 22"/>
                  <a:gd name="T7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8">
                    <a:moveTo>
                      <a:pt x="1" y="0"/>
                    </a:moveTo>
                    <a:lnTo>
                      <a:pt x="4" y="0"/>
                    </a:lnTo>
                    <a:lnTo>
                      <a:pt x="7" y="1"/>
                    </a:lnTo>
                    <a:lnTo>
                      <a:pt x="8" y="1"/>
                    </a:lnTo>
                    <a:lnTo>
                      <a:pt x="9" y="2"/>
                    </a:lnTo>
                    <a:lnTo>
                      <a:pt x="11" y="2"/>
                    </a:lnTo>
                    <a:lnTo>
                      <a:pt x="12" y="2"/>
                    </a:lnTo>
                    <a:lnTo>
                      <a:pt x="14" y="2"/>
                    </a:lnTo>
                    <a:lnTo>
                      <a:pt x="17" y="2"/>
                    </a:lnTo>
                    <a:lnTo>
                      <a:pt x="18" y="1"/>
                    </a:lnTo>
                    <a:lnTo>
                      <a:pt x="18" y="1"/>
                    </a:lnTo>
                    <a:lnTo>
                      <a:pt x="20" y="1"/>
                    </a:lnTo>
                    <a:lnTo>
                      <a:pt x="20" y="1"/>
                    </a:lnTo>
                    <a:lnTo>
                      <a:pt x="21" y="2"/>
                    </a:lnTo>
                    <a:lnTo>
                      <a:pt x="21" y="4"/>
                    </a:lnTo>
                    <a:lnTo>
                      <a:pt x="22" y="4"/>
                    </a:lnTo>
                    <a:lnTo>
                      <a:pt x="21" y="5"/>
                    </a:lnTo>
                    <a:lnTo>
                      <a:pt x="21" y="5"/>
                    </a:lnTo>
                    <a:lnTo>
                      <a:pt x="20" y="5"/>
                    </a:lnTo>
                    <a:lnTo>
                      <a:pt x="18" y="5"/>
                    </a:lnTo>
                    <a:lnTo>
                      <a:pt x="17" y="5"/>
                    </a:lnTo>
                    <a:lnTo>
                      <a:pt x="16" y="5"/>
                    </a:lnTo>
                    <a:lnTo>
                      <a:pt x="14" y="5"/>
                    </a:lnTo>
                    <a:lnTo>
                      <a:pt x="13" y="6"/>
                    </a:lnTo>
                    <a:lnTo>
                      <a:pt x="12" y="8"/>
                    </a:lnTo>
                    <a:lnTo>
                      <a:pt x="11" y="8"/>
                    </a:lnTo>
                    <a:lnTo>
                      <a:pt x="8" y="6"/>
                    </a:lnTo>
                    <a:lnTo>
                      <a:pt x="5" y="6"/>
                    </a:lnTo>
                    <a:lnTo>
                      <a:pt x="3" y="6"/>
                    </a:lnTo>
                    <a:lnTo>
                      <a:pt x="1" y="5"/>
                    </a:lnTo>
                    <a:lnTo>
                      <a:pt x="0" y="5"/>
                    </a:lnTo>
                    <a:lnTo>
                      <a:pt x="0" y="4"/>
                    </a:lnTo>
                    <a:lnTo>
                      <a:pt x="0" y="2"/>
                    </a:lnTo>
                    <a:lnTo>
                      <a:pt x="0" y="1"/>
                    </a:lnTo>
                    <a:lnTo>
                      <a:pt x="1"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2" name="Freeform 85">
                <a:extLst>
                  <a:ext uri="{FF2B5EF4-FFF2-40B4-BE49-F238E27FC236}">
                    <a16:creationId xmlns:a16="http://schemas.microsoft.com/office/drawing/2014/main" id="{E942A880-E880-FB45-AF32-C91CCE26FCF8}"/>
                  </a:ext>
                </a:extLst>
              </p:cNvPr>
              <p:cNvSpPr>
                <a:spLocks/>
              </p:cNvSpPr>
              <p:nvPr userDrawn="1"/>
            </p:nvSpPr>
            <p:spPr bwMode="auto">
              <a:xfrm>
                <a:off x="10263397" y="456730"/>
                <a:ext cx="50200" cy="15368"/>
              </a:xfrm>
              <a:custGeom>
                <a:avLst/>
                <a:gdLst>
                  <a:gd name="T0" fmla="*/ 52 w 99"/>
                  <a:gd name="T1" fmla="*/ 2 h 30"/>
                  <a:gd name="T2" fmla="*/ 59 w 99"/>
                  <a:gd name="T3" fmla="*/ 4 h 30"/>
                  <a:gd name="T4" fmla="*/ 62 w 99"/>
                  <a:gd name="T5" fmla="*/ 8 h 30"/>
                  <a:gd name="T6" fmla="*/ 68 w 99"/>
                  <a:gd name="T7" fmla="*/ 11 h 30"/>
                  <a:gd name="T8" fmla="*/ 76 w 99"/>
                  <a:gd name="T9" fmla="*/ 13 h 30"/>
                  <a:gd name="T10" fmla="*/ 82 w 99"/>
                  <a:gd name="T11" fmla="*/ 13 h 30"/>
                  <a:gd name="T12" fmla="*/ 90 w 99"/>
                  <a:gd name="T13" fmla="*/ 13 h 30"/>
                  <a:gd name="T14" fmla="*/ 96 w 99"/>
                  <a:gd name="T15" fmla="*/ 12 h 30"/>
                  <a:gd name="T16" fmla="*/ 98 w 99"/>
                  <a:gd name="T17" fmla="*/ 11 h 30"/>
                  <a:gd name="T18" fmla="*/ 99 w 99"/>
                  <a:gd name="T19" fmla="*/ 11 h 30"/>
                  <a:gd name="T20" fmla="*/ 98 w 99"/>
                  <a:gd name="T21" fmla="*/ 13 h 30"/>
                  <a:gd name="T22" fmla="*/ 92 w 99"/>
                  <a:gd name="T23" fmla="*/ 15 h 30"/>
                  <a:gd name="T24" fmla="*/ 87 w 99"/>
                  <a:gd name="T25" fmla="*/ 16 h 30"/>
                  <a:gd name="T26" fmla="*/ 81 w 99"/>
                  <a:gd name="T27" fmla="*/ 16 h 30"/>
                  <a:gd name="T28" fmla="*/ 73 w 99"/>
                  <a:gd name="T29" fmla="*/ 16 h 30"/>
                  <a:gd name="T30" fmla="*/ 65 w 99"/>
                  <a:gd name="T31" fmla="*/ 15 h 30"/>
                  <a:gd name="T32" fmla="*/ 61 w 99"/>
                  <a:gd name="T33" fmla="*/ 13 h 30"/>
                  <a:gd name="T34" fmla="*/ 56 w 99"/>
                  <a:gd name="T35" fmla="*/ 12 h 30"/>
                  <a:gd name="T36" fmla="*/ 51 w 99"/>
                  <a:gd name="T37" fmla="*/ 12 h 30"/>
                  <a:gd name="T38" fmla="*/ 43 w 99"/>
                  <a:gd name="T39" fmla="*/ 11 h 30"/>
                  <a:gd name="T40" fmla="*/ 35 w 99"/>
                  <a:gd name="T41" fmla="*/ 9 h 30"/>
                  <a:gd name="T42" fmla="*/ 27 w 99"/>
                  <a:gd name="T43" fmla="*/ 11 h 30"/>
                  <a:gd name="T44" fmla="*/ 22 w 99"/>
                  <a:gd name="T45" fmla="*/ 15 h 30"/>
                  <a:gd name="T46" fmla="*/ 18 w 99"/>
                  <a:gd name="T47" fmla="*/ 19 h 30"/>
                  <a:gd name="T48" fmla="*/ 12 w 99"/>
                  <a:gd name="T49" fmla="*/ 24 h 30"/>
                  <a:gd name="T50" fmla="*/ 5 w 99"/>
                  <a:gd name="T51" fmla="*/ 28 h 30"/>
                  <a:gd name="T52" fmla="*/ 2 w 99"/>
                  <a:gd name="T53" fmla="*/ 29 h 30"/>
                  <a:gd name="T54" fmla="*/ 0 w 99"/>
                  <a:gd name="T55" fmla="*/ 30 h 30"/>
                  <a:gd name="T56" fmla="*/ 0 w 99"/>
                  <a:gd name="T57" fmla="*/ 28 h 30"/>
                  <a:gd name="T58" fmla="*/ 1 w 99"/>
                  <a:gd name="T59" fmla="*/ 25 h 30"/>
                  <a:gd name="T60" fmla="*/ 5 w 99"/>
                  <a:gd name="T61" fmla="*/ 21 h 30"/>
                  <a:gd name="T62" fmla="*/ 12 w 99"/>
                  <a:gd name="T63" fmla="*/ 16 h 30"/>
                  <a:gd name="T64" fmla="*/ 18 w 99"/>
                  <a:gd name="T65" fmla="*/ 11 h 30"/>
                  <a:gd name="T66" fmla="*/ 25 w 99"/>
                  <a:gd name="T67" fmla="*/ 5 h 30"/>
                  <a:gd name="T68" fmla="*/ 32 w 99"/>
                  <a:gd name="T69" fmla="*/ 2 h 30"/>
                  <a:gd name="T70" fmla="*/ 42 w 99"/>
                  <a:gd name="T71" fmla="*/ 2 h 30"/>
                  <a:gd name="T72" fmla="*/ 49 w 99"/>
                  <a:gd name="T7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30">
                    <a:moveTo>
                      <a:pt x="49" y="0"/>
                    </a:moveTo>
                    <a:lnTo>
                      <a:pt x="52" y="2"/>
                    </a:lnTo>
                    <a:lnTo>
                      <a:pt x="56" y="3"/>
                    </a:lnTo>
                    <a:lnTo>
                      <a:pt x="59" y="4"/>
                    </a:lnTo>
                    <a:lnTo>
                      <a:pt x="60" y="7"/>
                    </a:lnTo>
                    <a:lnTo>
                      <a:pt x="62" y="8"/>
                    </a:lnTo>
                    <a:lnTo>
                      <a:pt x="65" y="9"/>
                    </a:lnTo>
                    <a:lnTo>
                      <a:pt x="68" y="11"/>
                    </a:lnTo>
                    <a:lnTo>
                      <a:pt x="72" y="12"/>
                    </a:lnTo>
                    <a:lnTo>
                      <a:pt x="76" y="13"/>
                    </a:lnTo>
                    <a:lnTo>
                      <a:pt x="78" y="13"/>
                    </a:lnTo>
                    <a:lnTo>
                      <a:pt x="82" y="13"/>
                    </a:lnTo>
                    <a:lnTo>
                      <a:pt x="86" y="13"/>
                    </a:lnTo>
                    <a:lnTo>
                      <a:pt x="90" y="13"/>
                    </a:lnTo>
                    <a:lnTo>
                      <a:pt x="95" y="12"/>
                    </a:lnTo>
                    <a:lnTo>
                      <a:pt x="96" y="12"/>
                    </a:lnTo>
                    <a:lnTo>
                      <a:pt x="98" y="11"/>
                    </a:lnTo>
                    <a:lnTo>
                      <a:pt x="98" y="11"/>
                    </a:lnTo>
                    <a:lnTo>
                      <a:pt x="99" y="11"/>
                    </a:lnTo>
                    <a:lnTo>
                      <a:pt x="99" y="11"/>
                    </a:lnTo>
                    <a:lnTo>
                      <a:pt x="99" y="12"/>
                    </a:lnTo>
                    <a:lnTo>
                      <a:pt x="98" y="13"/>
                    </a:lnTo>
                    <a:lnTo>
                      <a:pt x="95" y="15"/>
                    </a:lnTo>
                    <a:lnTo>
                      <a:pt x="92" y="15"/>
                    </a:lnTo>
                    <a:lnTo>
                      <a:pt x="90" y="15"/>
                    </a:lnTo>
                    <a:lnTo>
                      <a:pt x="87" y="16"/>
                    </a:lnTo>
                    <a:lnTo>
                      <a:pt x="83" y="16"/>
                    </a:lnTo>
                    <a:lnTo>
                      <a:pt x="81" y="16"/>
                    </a:lnTo>
                    <a:lnTo>
                      <a:pt x="76" y="16"/>
                    </a:lnTo>
                    <a:lnTo>
                      <a:pt x="73" y="16"/>
                    </a:lnTo>
                    <a:lnTo>
                      <a:pt x="69" y="16"/>
                    </a:lnTo>
                    <a:lnTo>
                      <a:pt x="65" y="15"/>
                    </a:lnTo>
                    <a:lnTo>
                      <a:pt x="64" y="13"/>
                    </a:lnTo>
                    <a:lnTo>
                      <a:pt x="61" y="13"/>
                    </a:lnTo>
                    <a:lnTo>
                      <a:pt x="59" y="12"/>
                    </a:lnTo>
                    <a:lnTo>
                      <a:pt x="56" y="12"/>
                    </a:lnTo>
                    <a:lnTo>
                      <a:pt x="55" y="12"/>
                    </a:lnTo>
                    <a:lnTo>
                      <a:pt x="51" y="12"/>
                    </a:lnTo>
                    <a:lnTo>
                      <a:pt x="47" y="11"/>
                    </a:lnTo>
                    <a:lnTo>
                      <a:pt x="43" y="11"/>
                    </a:lnTo>
                    <a:lnTo>
                      <a:pt x="39" y="9"/>
                    </a:lnTo>
                    <a:lnTo>
                      <a:pt x="35" y="9"/>
                    </a:lnTo>
                    <a:lnTo>
                      <a:pt x="31" y="9"/>
                    </a:lnTo>
                    <a:lnTo>
                      <a:pt x="27" y="11"/>
                    </a:lnTo>
                    <a:lnTo>
                      <a:pt x="25" y="12"/>
                    </a:lnTo>
                    <a:lnTo>
                      <a:pt x="22" y="15"/>
                    </a:lnTo>
                    <a:lnTo>
                      <a:pt x="21" y="16"/>
                    </a:lnTo>
                    <a:lnTo>
                      <a:pt x="18" y="19"/>
                    </a:lnTo>
                    <a:lnTo>
                      <a:pt x="14" y="21"/>
                    </a:lnTo>
                    <a:lnTo>
                      <a:pt x="12" y="24"/>
                    </a:lnTo>
                    <a:lnTo>
                      <a:pt x="9" y="26"/>
                    </a:lnTo>
                    <a:lnTo>
                      <a:pt x="5" y="28"/>
                    </a:lnTo>
                    <a:lnTo>
                      <a:pt x="4" y="29"/>
                    </a:lnTo>
                    <a:lnTo>
                      <a:pt x="2" y="29"/>
                    </a:lnTo>
                    <a:lnTo>
                      <a:pt x="1" y="30"/>
                    </a:lnTo>
                    <a:lnTo>
                      <a:pt x="0" y="30"/>
                    </a:lnTo>
                    <a:lnTo>
                      <a:pt x="0" y="29"/>
                    </a:lnTo>
                    <a:lnTo>
                      <a:pt x="0" y="28"/>
                    </a:lnTo>
                    <a:lnTo>
                      <a:pt x="0" y="26"/>
                    </a:lnTo>
                    <a:lnTo>
                      <a:pt x="1" y="25"/>
                    </a:lnTo>
                    <a:lnTo>
                      <a:pt x="4" y="24"/>
                    </a:lnTo>
                    <a:lnTo>
                      <a:pt x="5" y="21"/>
                    </a:lnTo>
                    <a:lnTo>
                      <a:pt x="8" y="19"/>
                    </a:lnTo>
                    <a:lnTo>
                      <a:pt x="12" y="16"/>
                    </a:lnTo>
                    <a:lnTo>
                      <a:pt x="16" y="13"/>
                    </a:lnTo>
                    <a:lnTo>
                      <a:pt x="18" y="11"/>
                    </a:lnTo>
                    <a:lnTo>
                      <a:pt x="22" y="8"/>
                    </a:lnTo>
                    <a:lnTo>
                      <a:pt x="25" y="5"/>
                    </a:lnTo>
                    <a:lnTo>
                      <a:pt x="27" y="3"/>
                    </a:lnTo>
                    <a:lnTo>
                      <a:pt x="32" y="2"/>
                    </a:lnTo>
                    <a:lnTo>
                      <a:pt x="36" y="2"/>
                    </a:lnTo>
                    <a:lnTo>
                      <a:pt x="42" y="2"/>
                    </a:lnTo>
                    <a:lnTo>
                      <a:pt x="46" y="0"/>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 name="Freeform 86">
                <a:extLst>
                  <a:ext uri="{FF2B5EF4-FFF2-40B4-BE49-F238E27FC236}">
                    <a16:creationId xmlns:a16="http://schemas.microsoft.com/office/drawing/2014/main" id="{B8210ED3-F959-5345-AC0F-0D360BDDB774}"/>
                  </a:ext>
                </a:extLst>
              </p:cNvPr>
              <p:cNvSpPr>
                <a:spLocks/>
              </p:cNvSpPr>
              <p:nvPr userDrawn="1"/>
            </p:nvSpPr>
            <p:spPr bwMode="auto">
              <a:xfrm>
                <a:off x="10291058" y="383993"/>
                <a:ext cx="17416" cy="16392"/>
              </a:xfrm>
              <a:custGeom>
                <a:avLst/>
                <a:gdLst>
                  <a:gd name="T0" fmla="*/ 2 w 34"/>
                  <a:gd name="T1" fmla="*/ 0 h 31"/>
                  <a:gd name="T2" fmla="*/ 4 w 34"/>
                  <a:gd name="T3" fmla="*/ 0 h 31"/>
                  <a:gd name="T4" fmla="*/ 6 w 34"/>
                  <a:gd name="T5" fmla="*/ 1 h 31"/>
                  <a:gd name="T6" fmla="*/ 7 w 34"/>
                  <a:gd name="T7" fmla="*/ 3 h 31"/>
                  <a:gd name="T8" fmla="*/ 10 w 34"/>
                  <a:gd name="T9" fmla="*/ 4 h 31"/>
                  <a:gd name="T10" fmla="*/ 11 w 34"/>
                  <a:gd name="T11" fmla="*/ 6 h 31"/>
                  <a:gd name="T12" fmla="*/ 14 w 34"/>
                  <a:gd name="T13" fmla="*/ 10 h 31"/>
                  <a:gd name="T14" fmla="*/ 18 w 34"/>
                  <a:gd name="T15" fmla="*/ 14 h 31"/>
                  <a:gd name="T16" fmla="*/ 22 w 34"/>
                  <a:gd name="T17" fmla="*/ 17 h 31"/>
                  <a:gd name="T18" fmla="*/ 26 w 34"/>
                  <a:gd name="T19" fmla="*/ 21 h 31"/>
                  <a:gd name="T20" fmla="*/ 27 w 34"/>
                  <a:gd name="T21" fmla="*/ 22 h 31"/>
                  <a:gd name="T22" fmla="*/ 28 w 34"/>
                  <a:gd name="T23" fmla="*/ 23 h 31"/>
                  <a:gd name="T24" fmla="*/ 30 w 34"/>
                  <a:gd name="T25" fmla="*/ 26 h 31"/>
                  <a:gd name="T26" fmla="*/ 31 w 34"/>
                  <a:gd name="T27" fmla="*/ 27 h 31"/>
                  <a:gd name="T28" fmla="*/ 34 w 34"/>
                  <a:gd name="T29" fmla="*/ 30 h 31"/>
                  <a:gd name="T30" fmla="*/ 34 w 34"/>
                  <a:gd name="T31" fmla="*/ 30 h 31"/>
                  <a:gd name="T32" fmla="*/ 32 w 34"/>
                  <a:gd name="T33" fmla="*/ 31 h 31"/>
                  <a:gd name="T34" fmla="*/ 31 w 34"/>
                  <a:gd name="T35" fmla="*/ 31 h 31"/>
                  <a:gd name="T36" fmla="*/ 31 w 34"/>
                  <a:gd name="T37" fmla="*/ 31 h 31"/>
                  <a:gd name="T38" fmla="*/ 27 w 34"/>
                  <a:gd name="T39" fmla="*/ 26 h 31"/>
                  <a:gd name="T40" fmla="*/ 22 w 34"/>
                  <a:gd name="T41" fmla="*/ 21 h 31"/>
                  <a:gd name="T42" fmla="*/ 18 w 34"/>
                  <a:gd name="T43" fmla="*/ 17 h 31"/>
                  <a:gd name="T44" fmla="*/ 15 w 34"/>
                  <a:gd name="T45" fmla="*/ 14 h 31"/>
                  <a:gd name="T46" fmla="*/ 11 w 34"/>
                  <a:gd name="T47" fmla="*/ 10 h 31"/>
                  <a:gd name="T48" fmla="*/ 7 w 34"/>
                  <a:gd name="T49" fmla="*/ 8 h 31"/>
                  <a:gd name="T50" fmla="*/ 6 w 34"/>
                  <a:gd name="T51" fmla="*/ 6 h 31"/>
                  <a:gd name="T52" fmla="*/ 5 w 34"/>
                  <a:gd name="T53" fmla="*/ 4 h 31"/>
                  <a:gd name="T54" fmla="*/ 2 w 34"/>
                  <a:gd name="T55" fmla="*/ 3 h 31"/>
                  <a:gd name="T56" fmla="*/ 0 w 34"/>
                  <a:gd name="T57" fmla="*/ 1 h 31"/>
                  <a:gd name="T58" fmla="*/ 0 w 34"/>
                  <a:gd name="T59" fmla="*/ 1 h 31"/>
                  <a:gd name="T60" fmla="*/ 1 w 34"/>
                  <a:gd name="T61" fmla="*/ 0 h 31"/>
                  <a:gd name="T62" fmla="*/ 2 w 34"/>
                  <a:gd name="T6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31">
                    <a:moveTo>
                      <a:pt x="2" y="0"/>
                    </a:moveTo>
                    <a:lnTo>
                      <a:pt x="4" y="0"/>
                    </a:lnTo>
                    <a:lnTo>
                      <a:pt x="6" y="1"/>
                    </a:lnTo>
                    <a:lnTo>
                      <a:pt x="7" y="3"/>
                    </a:lnTo>
                    <a:lnTo>
                      <a:pt x="10" y="4"/>
                    </a:lnTo>
                    <a:lnTo>
                      <a:pt x="11" y="6"/>
                    </a:lnTo>
                    <a:lnTo>
                      <a:pt x="14" y="10"/>
                    </a:lnTo>
                    <a:lnTo>
                      <a:pt x="18" y="14"/>
                    </a:lnTo>
                    <a:lnTo>
                      <a:pt x="22" y="17"/>
                    </a:lnTo>
                    <a:lnTo>
                      <a:pt x="26" y="21"/>
                    </a:lnTo>
                    <a:lnTo>
                      <a:pt x="27" y="22"/>
                    </a:lnTo>
                    <a:lnTo>
                      <a:pt x="28" y="23"/>
                    </a:lnTo>
                    <a:lnTo>
                      <a:pt x="30" y="26"/>
                    </a:lnTo>
                    <a:lnTo>
                      <a:pt x="31" y="27"/>
                    </a:lnTo>
                    <a:lnTo>
                      <a:pt x="34" y="30"/>
                    </a:lnTo>
                    <a:lnTo>
                      <a:pt x="34" y="30"/>
                    </a:lnTo>
                    <a:lnTo>
                      <a:pt x="32" y="31"/>
                    </a:lnTo>
                    <a:lnTo>
                      <a:pt x="31" y="31"/>
                    </a:lnTo>
                    <a:lnTo>
                      <a:pt x="31" y="31"/>
                    </a:lnTo>
                    <a:lnTo>
                      <a:pt x="27" y="26"/>
                    </a:lnTo>
                    <a:lnTo>
                      <a:pt x="22" y="21"/>
                    </a:lnTo>
                    <a:lnTo>
                      <a:pt x="18" y="17"/>
                    </a:lnTo>
                    <a:lnTo>
                      <a:pt x="15" y="14"/>
                    </a:lnTo>
                    <a:lnTo>
                      <a:pt x="11" y="10"/>
                    </a:lnTo>
                    <a:lnTo>
                      <a:pt x="7" y="8"/>
                    </a:lnTo>
                    <a:lnTo>
                      <a:pt x="6" y="6"/>
                    </a:lnTo>
                    <a:lnTo>
                      <a:pt x="5" y="4"/>
                    </a:lnTo>
                    <a:lnTo>
                      <a:pt x="2" y="3"/>
                    </a:lnTo>
                    <a:lnTo>
                      <a:pt x="0" y="1"/>
                    </a:lnTo>
                    <a:lnTo>
                      <a:pt x="0" y="1"/>
                    </a:lnTo>
                    <a:lnTo>
                      <a:pt x="1"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87">
                <a:extLst>
                  <a:ext uri="{FF2B5EF4-FFF2-40B4-BE49-F238E27FC236}">
                    <a16:creationId xmlns:a16="http://schemas.microsoft.com/office/drawing/2014/main" id="{69D03778-B977-DA49-9341-A2424E29DE6F}"/>
                  </a:ext>
                </a:extLst>
              </p:cNvPr>
              <p:cNvSpPr>
                <a:spLocks/>
              </p:cNvSpPr>
              <p:nvPr userDrawn="1"/>
            </p:nvSpPr>
            <p:spPr bwMode="auto">
              <a:xfrm>
                <a:off x="10283887" y="562252"/>
                <a:ext cx="6147" cy="4098"/>
              </a:xfrm>
              <a:custGeom>
                <a:avLst/>
                <a:gdLst>
                  <a:gd name="T0" fmla="*/ 6 w 12"/>
                  <a:gd name="T1" fmla="*/ 0 h 8"/>
                  <a:gd name="T2" fmla="*/ 7 w 12"/>
                  <a:gd name="T3" fmla="*/ 1 h 8"/>
                  <a:gd name="T4" fmla="*/ 8 w 12"/>
                  <a:gd name="T5" fmla="*/ 1 h 8"/>
                  <a:gd name="T6" fmla="*/ 8 w 12"/>
                  <a:gd name="T7" fmla="*/ 3 h 8"/>
                  <a:gd name="T8" fmla="*/ 11 w 12"/>
                  <a:gd name="T9" fmla="*/ 4 h 8"/>
                  <a:gd name="T10" fmla="*/ 11 w 12"/>
                  <a:gd name="T11" fmla="*/ 4 h 8"/>
                  <a:gd name="T12" fmla="*/ 12 w 12"/>
                  <a:gd name="T13" fmla="*/ 5 h 8"/>
                  <a:gd name="T14" fmla="*/ 11 w 12"/>
                  <a:gd name="T15" fmla="*/ 7 h 8"/>
                  <a:gd name="T16" fmla="*/ 11 w 12"/>
                  <a:gd name="T17" fmla="*/ 7 h 8"/>
                  <a:gd name="T18" fmla="*/ 9 w 12"/>
                  <a:gd name="T19" fmla="*/ 7 h 8"/>
                  <a:gd name="T20" fmla="*/ 7 w 12"/>
                  <a:gd name="T21" fmla="*/ 8 h 8"/>
                  <a:gd name="T22" fmla="*/ 6 w 12"/>
                  <a:gd name="T23" fmla="*/ 8 h 8"/>
                  <a:gd name="T24" fmla="*/ 3 w 12"/>
                  <a:gd name="T25" fmla="*/ 8 h 8"/>
                  <a:gd name="T26" fmla="*/ 2 w 12"/>
                  <a:gd name="T27" fmla="*/ 7 h 8"/>
                  <a:gd name="T28" fmla="*/ 0 w 12"/>
                  <a:gd name="T29" fmla="*/ 5 h 8"/>
                  <a:gd name="T30" fmla="*/ 0 w 12"/>
                  <a:gd name="T31" fmla="*/ 3 h 8"/>
                  <a:gd name="T32" fmla="*/ 2 w 12"/>
                  <a:gd name="T33" fmla="*/ 1 h 8"/>
                  <a:gd name="T34" fmla="*/ 3 w 12"/>
                  <a:gd name="T35" fmla="*/ 0 h 8"/>
                  <a:gd name="T36" fmla="*/ 6 w 12"/>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8">
                    <a:moveTo>
                      <a:pt x="6" y="0"/>
                    </a:moveTo>
                    <a:lnTo>
                      <a:pt x="7" y="1"/>
                    </a:lnTo>
                    <a:lnTo>
                      <a:pt x="8" y="1"/>
                    </a:lnTo>
                    <a:lnTo>
                      <a:pt x="8" y="3"/>
                    </a:lnTo>
                    <a:lnTo>
                      <a:pt x="11" y="4"/>
                    </a:lnTo>
                    <a:lnTo>
                      <a:pt x="11" y="4"/>
                    </a:lnTo>
                    <a:lnTo>
                      <a:pt x="12" y="5"/>
                    </a:lnTo>
                    <a:lnTo>
                      <a:pt x="11" y="7"/>
                    </a:lnTo>
                    <a:lnTo>
                      <a:pt x="11" y="7"/>
                    </a:lnTo>
                    <a:lnTo>
                      <a:pt x="9" y="7"/>
                    </a:lnTo>
                    <a:lnTo>
                      <a:pt x="7" y="8"/>
                    </a:lnTo>
                    <a:lnTo>
                      <a:pt x="6" y="8"/>
                    </a:lnTo>
                    <a:lnTo>
                      <a:pt x="3" y="8"/>
                    </a:lnTo>
                    <a:lnTo>
                      <a:pt x="2" y="7"/>
                    </a:lnTo>
                    <a:lnTo>
                      <a:pt x="0" y="5"/>
                    </a:lnTo>
                    <a:lnTo>
                      <a:pt x="0" y="3"/>
                    </a:lnTo>
                    <a:lnTo>
                      <a:pt x="2" y="1"/>
                    </a:lnTo>
                    <a:lnTo>
                      <a:pt x="3"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5" name="Freeform 88">
                <a:extLst>
                  <a:ext uri="{FF2B5EF4-FFF2-40B4-BE49-F238E27FC236}">
                    <a16:creationId xmlns:a16="http://schemas.microsoft.com/office/drawing/2014/main" id="{D5E9A3D3-734F-EB4F-8112-0B940B48878A}"/>
                  </a:ext>
                </a:extLst>
              </p:cNvPr>
              <p:cNvSpPr>
                <a:spLocks/>
              </p:cNvSpPr>
              <p:nvPr userDrawn="1"/>
            </p:nvSpPr>
            <p:spPr bwMode="auto">
              <a:xfrm>
                <a:off x="10379162" y="432143"/>
                <a:ext cx="3074" cy="3074"/>
              </a:xfrm>
              <a:custGeom>
                <a:avLst/>
                <a:gdLst>
                  <a:gd name="T0" fmla="*/ 0 w 6"/>
                  <a:gd name="T1" fmla="*/ 0 h 5"/>
                  <a:gd name="T2" fmla="*/ 1 w 6"/>
                  <a:gd name="T3" fmla="*/ 1 h 5"/>
                  <a:gd name="T4" fmla="*/ 2 w 6"/>
                  <a:gd name="T5" fmla="*/ 1 h 5"/>
                  <a:gd name="T6" fmla="*/ 3 w 6"/>
                  <a:gd name="T7" fmla="*/ 1 h 5"/>
                  <a:gd name="T8" fmla="*/ 5 w 6"/>
                  <a:gd name="T9" fmla="*/ 3 h 5"/>
                  <a:gd name="T10" fmla="*/ 6 w 6"/>
                  <a:gd name="T11" fmla="*/ 4 h 5"/>
                  <a:gd name="T12" fmla="*/ 6 w 6"/>
                  <a:gd name="T13" fmla="*/ 4 h 5"/>
                  <a:gd name="T14" fmla="*/ 5 w 6"/>
                  <a:gd name="T15" fmla="*/ 5 h 5"/>
                  <a:gd name="T16" fmla="*/ 5 w 6"/>
                  <a:gd name="T17" fmla="*/ 5 h 5"/>
                  <a:gd name="T18" fmla="*/ 3 w 6"/>
                  <a:gd name="T19" fmla="*/ 4 h 5"/>
                  <a:gd name="T20" fmla="*/ 2 w 6"/>
                  <a:gd name="T21" fmla="*/ 4 h 5"/>
                  <a:gd name="T22" fmla="*/ 1 w 6"/>
                  <a:gd name="T23" fmla="*/ 3 h 5"/>
                  <a:gd name="T24" fmla="*/ 0 w 6"/>
                  <a:gd name="T25" fmla="*/ 3 h 5"/>
                  <a:gd name="T26" fmla="*/ 0 w 6"/>
                  <a:gd name="T27" fmla="*/ 3 h 5"/>
                  <a:gd name="T28" fmla="*/ 0 w 6"/>
                  <a:gd name="T29" fmla="*/ 1 h 5"/>
                  <a:gd name="T30" fmla="*/ 0 w 6"/>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5">
                    <a:moveTo>
                      <a:pt x="0" y="0"/>
                    </a:moveTo>
                    <a:lnTo>
                      <a:pt x="1" y="1"/>
                    </a:lnTo>
                    <a:lnTo>
                      <a:pt x="2" y="1"/>
                    </a:lnTo>
                    <a:lnTo>
                      <a:pt x="3" y="1"/>
                    </a:lnTo>
                    <a:lnTo>
                      <a:pt x="5" y="3"/>
                    </a:lnTo>
                    <a:lnTo>
                      <a:pt x="6" y="4"/>
                    </a:lnTo>
                    <a:lnTo>
                      <a:pt x="6" y="4"/>
                    </a:lnTo>
                    <a:lnTo>
                      <a:pt x="5" y="5"/>
                    </a:lnTo>
                    <a:lnTo>
                      <a:pt x="5" y="5"/>
                    </a:lnTo>
                    <a:lnTo>
                      <a:pt x="3" y="4"/>
                    </a:lnTo>
                    <a:lnTo>
                      <a:pt x="2" y="4"/>
                    </a:lnTo>
                    <a:lnTo>
                      <a:pt x="1" y="3"/>
                    </a:lnTo>
                    <a:lnTo>
                      <a:pt x="0" y="3"/>
                    </a:lnTo>
                    <a:lnTo>
                      <a:pt x="0" y="3"/>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6" name="Freeform 89">
                <a:extLst>
                  <a:ext uri="{FF2B5EF4-FFF2-40B4-BE49-F238E27FC236}">
                    <a16:creationId xmlns:a16="http://schemas.microsoft.com/office/drawing/2014/main" id="{8D317132-63D0-AE43-A831-C5A8566275F3}"/>
                  </a:ext>
                </a:extLst>
              </p:cNvPr>
              <p:cNvSpPr>
                <a:spLocks/>
              </p:cNvSpPr>
              <p:nvPr userDrawn="1"/>
            </p:nvSpPr>
            <p:spPr bwMode="auto">
              <a:xfrm>
                <a:off x="10257251" y="486441"/>
                <a:ext cx="3074" cy="5122"/>
              </a:xfrm>
              <a:custGeom>
                <a:avLst/>
                <a:gdLst>
                  <a:gd name="T0" fmla="*/ 4 w 7"/>
                  <a:gd name="T1" fmla="*/ 0 h 9"/>
                  <a:gd name="T2" fmla="*/ 5 w 7"/>
                  <a:gd name="T3" fmla="*/ 0 h 9"/>
                  <a:gd name="T4" fmla="*/ 7 w 7"/>
                  <a:gd name="T5" fmla="*/ 1 h 9"/>
                  <a:gd name="T6" fmla="*/ 7 w 7"/>
                  <a:gd name="T7" fmla="*/ 3 h 9"/>
                  <a:gd name="T8" fmla="*/ 7 w 7"/>
                  <a:gd name="T9" fmla="*/ 4 h 9"/>
                  <a:gd name="T10" fmla="*/ 5 w 7"/>
                  <a:gd name="T11" fmla="*/ 5 h 9"/>
                  <a:gd name="T12" fmla="*/ 4 w 7"/>
                  <a:gd name="T13" fmla="*/ 7 h 9"/>
                  <a:gd name="T14" fmla="*/ 3 w 7"/>
                  <a:gd name="T15" fmla="*/ 8 h 9"/>
                  <a:gd name="T16" fmla="*/ 3 w 7"/>
                  <a:gd name="T17" fmla="*/ 8 h 9"/>
                  <a:gd name="T18" fmla="*/ 1 w 7"/>
                  <a:gd name="T19" fmla="*/ 9 h 9"/>
                  <a:gd name="T20" fmla="*/ 0 w 7"/>
                  <a:gd name="T21" fmla="*/ 8 h 9"/>
                  <a:gd name="T22" fmla="*/ 0 w 7"/>
                  <a:gd name="T23" fmla="*/ 7 h 9"/>
                  <a:gd name="T24" fmla="*/ 1 w 7"/>
                  <a:gd name="T25" fmla="*/ 5 h 9"/>
                  <a:gd name="T26" fmla="*/ 1 w 7"/>
                  <a:gd name="T27" fmla="*/ 4 h 9"/>
                  <a:gd name="T28" fmla="*/ 1 w 7"/>
                  <a:gd name="T29" fmla="*/ 3 h 9"/>
                  <a:gd name="T30" fmla="*/ 3 w 7"/>
                  <a:gd name="T31" fmla="*/ 1 h 9"/>
                  <a:gd name="T32" fmla="*/ 4 w 7"/>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9">
                    <a:moveTo>
                      <a:pt x="4" y="0"/>
                    </a:moveTo>
                    <a:lnTo>
                      <a:pt x="5" y="0"/>
                    </a:lnTo>
                    <a:lnTo>
                      <a:pt x="7" y="1"/>
                    </a:lnTo>
                    <a:lnTo>
                      <a:pt x="7" y="3"/>
                    </a:lnTo>
                    <a:lnTo>
                      <a:pt x="7" y="4"/>
                    </a:lnTo>
                    <a:lnTo>
                      <a:pt x="5" y="5"/>
                    </a:lnTo>
                    <a:lnTo>
                      <a:pt x="4" y="7"/>
                    </a:lnTo>
                    <a:lnTo>
                      <a:pt x="3" y="8"/>
                    </a:lnTo>
                    <a:lnTo>
                      <a:pt x="3" y="8"/>
                    </a:lnTo>
                    <a:lnTo>
                      <a:pt x="1" y="9"/>
                    </a:lnTo>
                    <a:lnTo>
                      <a:pt x="0" y="8"/>
                    </a:lnTo>
                    <a:lnTo>
                      <a:pt x="0" y="7"/>
                    </a:lnTo>
                    <a:lnTo>
                      <a:pt x="1" y="5"/>
                    </a:lnTo>
                    <a:lnTo>
                      <a:pt x="1" y="4"/>
                    </a:lnTo>
                    <a:lnTo>
                      <a:pt x="1"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90">
                <a:extLst>
                  <a:ext uri="{FF2B5EF4-FFF2-40B4-BE49-F238E27FC236}">
                    <a16:creationId xmlns:a16="http://schemas.microsoft.com/office/drawing/2014/main" id="{800512F2-D718-224E-8DDC-EEADE472D039}"/>
                  </a:ext>
                </a:extLst>
              </p:cNvPr>
              <p:cNvSpPr>
                <a:spLocks/>
              </p:cNvSpPr>
              <p:nvPr userDrawn="1"/>
            </p:nvSpPr>
            <p:spPr bwMode="auto">
              <a:xfrm>
                <a:off x="10285936" y="546884"/>
                <a:ext cx="7171" cy="2049"/>
              </a:xfrm>
              <a:custGeom>
                <a:avLst/>
                <a:gdLst>
                  <a:gd name="T0" fmla="*/ 2 w 15"/>
                  <a:gd name="T1" fmla="*/ 0 h 5"/>
                  <a:gd name="T2" fmla="*/ 4 w 15"/>
                  <a:gd name="T3" fmla="*/ 0 h 5"/>
                  <a:gd name="T4" fmla="*/ 5 w 15"/>
                  <a:gd name="T5" fmla="*/ 0 h 5"/>
                  <a:gd name="T6" fmla="*/ 8 w 15"/>
                  <a:gd name="T7" fmla="*/ 0 h 5"/>
                  <a:gd name="T8" fmla="*/ 11 w 15"/>
                  <a:gd name="T9" fmla="*/ 0 h 5"/>
                  <a:gd name="T10" fmla="*/ 12 w 15"/>
                  <a:gd name="T11" fmla="*/ 0 h 5"/>
                  <a:gd name="T12" fmla="*/ 13 w 15"/>
                  <a:gd name="T13" fmla="*/ 0 h 5"/>
                  <a:gd name="T14" fmla="*/ 15 w 15"/>
                  <a:gd name="T15" fmla="*/ 1 h 5"/>
                  <a:gd name="T16" fmla="*/ 15 w 15"/>
                  <a:gd name="T17" fmla="*/ 3 h 5"/>
                  <a:gd name="T18" fmla="*/ 13 w 15"/>
                  <a:gd name="T19" fmla="*/ 4 h 5"/>
                  <a:gd name="T20" fmla="*/ 12 w 15"/>
                  <a:gd name="T21" fmla="*/ 5 h 5"/>
                  <a:gd name="T22" fmla="*/ 11 w 15"/>
                  <a:gd name="T23" fmla="*/ 5 h 5"/>
                  <a:gd name="T24" fmla="*/ 9 w 15"/>
                  <a:gd name="T25" fmla="*/ 4 h 5"/>
                  <a:gd name="T26" fmla="*/ 8 w 15"/>
                  <a:gd name="T27" fmla="*/ 4 h 5"/>
                  <a:gd name="T28" fmla="*/ 5 w 15"/>
                  <a:gd name="T29" fmla="*/ 4 h 5"/>
                  <a:gd name="T30" fmla="*/ 3 w 15"/>
                  <a:gd name="T31" fmla="*/ 4 h 5"/>
                  <a:gd name="T32" fmla="*/ 0 w 15"/>
                  <a:gd name="T33" fmla="*/ 3 h 5"/>
                  <a:gd name="T34" fmla="*/ 0 w 15"/>
                  <a:gd name="T35" fmla="*/ 1 h 5"/>
                  <a:gd name="T36" fmla="*/ 0 w 15"/>
                  <a:gd name="T37" fmla="*/ 0 h 5"/>
                  <a:gd name="T38" fmla="*/ 2 w 15"/>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5">
                    <a:moveTo>
                      <a:pt x="2" y="0"/>
                    </a:moveTo>
                    <a:lnTo>
                      <a:pt x="4" y="0"/>
                    </a:lnTo>
                    <a:lnTo>
                      <a:pt x="5" y="0"/>
                    </a:lnTo>
                    <a:lnTo>
                      <a:pt x="8" y="0"/>
                    </a:lnTo>
                    <a:lnTo>
                      <a:pt x="11" y="0"/>
                    </a:lnTo>
                    <a:lnTo>
                      <a:pt x="12" y="0"/>
                    </a:lnTo>
                    <a:lnTo>
                      <a:pt x="13" y="0"/>
                    </a:lnTo>
                    <a:lnTo>
                      <a:pt x="15" y="1"/>
                    </a:lnTo>
                    <a:lnTo>
                      <a:pt x="15" y="3"/>
                    </a:lnTo>
                    <a:lnTo>
                      <a:pt x="13" y="4"/>
                    </a:lnTo>
                    <a:lnTo>
                      <a:pt x="12" y="5"/>
                    </a:lnTo>
                    <a:lnTo>
                      <a:pt x="11" y="5"/>
                    </a:lnTo>
                    <a:lnTo>
                      <a:pt x="9" y="4"/>
                    </a:lnTo>
                    <a:lnTo>
                      <a:pt x="8" y="4"/>
                    </a:lnTo>
                    <a:lnTo>
                      <a:pt x="5" y="4"/>
                    </a:lnTo>
                    <a:lnTo>
                      <a:pt x="3" y="4"/>
                    </a:lnTo>
                    <a:lnTo>
                      <a:pt x="0" y="3"/>
                    </a:lnTo>
                    <a:lnTo>
                      <a:pt x="0" y="1"/>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8" name="Freeform 91">
                <a:extLst>
                  <a:ext uri="{FF2B5EF4-FFF2-40B4-BE49-F238E27FC236}">
                    <a16:creationId xmlns:a16="http://schemas.microsoft.com/office/drawing/2014/main" id="{D898AE9F-9539-7140-83F6-3E1E1D565733}"/>
                  </a:ext>
                </a:extLst>
              </p:cNvPr>
              <p:cNvSpPr>
                <a:spLocks/>
              </p:cNvSpPr>
              <p:nvPr userDrawn="1"/>
            </p:nvSpPr>
            <p:spPr bwMode="auto">
              <a:xfrm>
                <a:off x="10333062" y="392189"/>
                <a:ext cx="10245" cy="12294"/>
              </a:xfrm>
              <a:custGeom>
                <a:avLst/>
                <a:gdLst>
                  <a:gd name="T0" fmla="*/ 5 w 19"/>
                  <a:gd name="T1" fmla="*/ 0 h 23"/>
                  <a:gd name="T2" fmla="*/ 6 w 19"/>
                  <a:gd name="T3" fmla="*/ 0 h 23"/>
                  <a:gd name="T4" fmla="*/ 7 w 19"/>
                  <a:gd name="T5" fmla="*/ 1 h 23"/>
                  <a:gd name="T6" fmla="*/ 9 w 19"/>
                  <a:gd name="T7" fmla="*/ 4 h 23"/>
                  <a:gd name="T8" fmla="*/ 10 w 19"/>
                  <a:gd name="T9" fmla="*/ 5 h 23"/>
                  <a:gd name="T10" fmla="*/ 10 w 19"/>
                  <a:gd name="T11" fmla="*/ 8 h 23"/>
                  <a:gd name="T12" fmla="*/ 11 w 19"/>
                  <a:gd name="T13" fmla="*/ 10 h 23"/>
                  <a:gd name="T14" fmla="*/ 13 w 19"/>
                  <a:gd name="T15" fmla="*/ 12 h 23"/>
                  <a:gd name="T16" fmla="*/ 14 w 19"/>
                  <a:gd name="T17" fmla="*/ 16 h 23"/>
                  <a:gd name="T18" fmla="*/ 16 w 19"/>
                  <a:gd name="T19" fmla="*/ 18 h 23"/>
                  <a:gd name="T20" fmla="*/ 18 w 19"/>
                  <a:gd name="T21" fmla="*/ 20 h 23"/>
                  <a:gd name="T22" fmla="*/ 18 w 19"/>
                  <a:gd name="T23" fmla="*/ 21 h 23"/>
                  <a:gd name="T24" fmla="*/ 19 w 19"/>
                  <a:gd name="T25" fmla="*/ 22 h 23"/>
                  <a:gd name="T26" fmla="*/ 18 w 19"/>
                  <a:gd name="T27" fmla="*/ 22 h 23"/>
                  <a:gd name="T28" fmla="*/ 16 w 19"/>
                  <a:gd name="T29" fmla="*/ 23 h 23"/>
                  <a:gd name="T30" fmla="*/ 15 w 19"/>
                  <a:gd name="T31" fmla="*/ 23 h 23"/>
                  <a:gd name="T32" fmla="*/ 14 w 19"/>
                  <a:gd name="T33" fmla="*/ 23 h 23"/>
                  <a:gd name="T34" fmla="*/ 13 w 19"/>
                  <a:gd name="T35" fmla="*/ 23 h 23"/>
                  <a:gd name="T36" fmla="*/ 10 w 19"/>
                  <a:gd name="T37" fmla="*/ 21 h 23"/>
                  <a:gd name="T38" fmla="*/ 9 w 19"/>
                  <a:gd name="T39" fmla="*/ 20 h 23"/>
                  <a:gd name="T40" fmla="*/ 9 w 19"/>
                  <a:gd name="T41" fmla="*/ 17 h 23"/>
                  <a:gd name="T42" fmla="*/ 7 w 19"/>
                  <a:gd name="T43" fmla="*/ 14 h 23"/>
                  <a:gd name="T44" fmla="*/ 6 w 19"/>
                  <a:gd name="T45" fmla="*/ 12 h 23"/>
                  <a:gd name="T46" fmla="*/ 3 w 19"/>
                  <a:gd name="T47" fmla="*/ 9 h 23"/>
                  <a:gd name="T48" fmla="*/ 2 w 19"/>
                  <a:gd name="T49" fmla="*/ 8 h 23"/>
                  <a:gd name="T50" fmla="*/ 1 w 19"/>
                  <a:gd name="T51" fmla="*/ 6 h 23"/>
                  <a:gd name="T52" fmla="*/ 1 w 19"/>
                  <a:gd name="T53" fmla="*/ 5 h 23"/>
                  <a:gd name="T54" fmla="*/ 0 w 19"/>
                  <a:gd name="T55" fmla="*/ 4 h 23"/>
                  <a:gd name="T56" fmla="*/ 1 w 19"/>
                  <a:gd name="T57" fmla="*/ 3 h 23"/>
                  <a:gd name="T58" fmla="*/ 2 w 19"/>
                  <a:gd name="T59" fmla="*/ 1 h 23"/>
                  <a:gd name="T60" fmla="*/ 3 w 19"/>
                  <a:gd name="T61" fmla="*/ 0 h 23"/>
                  <a:gd name="T62" fmla="*/ 5 w 19"/>
                  <a:gd name="T6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23">
                    <a:moveTo>
                      <a:pt x="5" y="0"/>
                    </a:moveTo>
                    <a:lnTo>
                      <a:pt x="6" y="0"/>
                    </a:lnTo>
                    <a:lnTo>
                      <a:pt x="7" y="1"/>
                    </a:lnTo>
                    <a:lnTo>
                      <a:pt x="9" y="4"/>
                    </a:lnTo>
                    <a:lnTo>
                      <a:pt x="10" y="5"/>
                    </a:lnTo>
                    <a:lnTo>
                      <a:pt x="10" y="8"/>
                    </a:lnTo>
                    <a:lnTo>
                      <a:pt x="11" y="10"/>
                    </a:lnTo>
                    <a:lnTo>
                      <a:pt x="13" y="12"/>
                    </a:lnTo>
                    <a:lnTo>
                      <a:pt x="14" y="16"/>
                    </a:lnTo>
                    <a:lnTo>
                      <a:pt x="16" y="18"/>
                    </a:lnTo>
                    <a:lnTo>
                      <a:pt x="18" y="20"/>
                    </a:lnTo>
                    <a:lnTo>
                      <a:pt x="18" y="21"/>
                    </a:lnTo>
                    <a:lnTo>
                      <a:pt x="19" y="22"/>
                    </a:lnTo>
                    <a:lnTo>
                      <a:pt x="18" y="22"/>
                    </a:lnTo>
                    <a:lnTo>
                      <a:pt x="16" y="23"/>
                    </a:lnTo>
                    <a:lnTo>
                      <a:pt x="15" y="23"/>
                    </a:lnTo>
                    <a:lnTo>
                      <a:pt x="14" y="23"/>
                    </a:lnTo>
                    <a:lnTo>
                      <a:pt x="13" y="23"/>
                    </a:lnTo>
                    <a:lnTo>
                      <a:pt x="10" y="21"/>
                    </a:lnTo>
                    <a:lnTo>
                      <a:pt x="9" y="20"/>
                    </a:lnTo>
                    <a:lnTo>
                      <a:pt x="9" y="17"/>
                    </a:lnTo>
                    <a:lnTo>
                      <a:pt x="7" y="14"/>
                    </a:lnTo>
                    <a:lnTo>
                      <a:pt x="6" y="12"/>
                    </a:lnTo>
                    <a:lnTo>
                      <a:pt x="3" y="9"/>
                    </a:lnTo>
                    <a:lnTo>
                      <a:pt x="2" y="8"/>
                    </a:lnTo>
                    <a:lnTo>
                      <a:pt x="1" y="6"/>
                    </a:lnTo>
                    <a:lnTo>
                      <a:pt x="1" y="5"/>
                    </a:lnTo>
                    <a:lnTo>
                      <a:pt x="0" y="4"/>
                    </a:lnTo>
                    <a:lnTo>
                      <a:pt x="1" y="3"/>
                    </a:lnTo>
                    <a:lnTo>
                      <a:pt x="2" y="1"/>
                    </a:lnTo>
                    <a:lnTo>
                      <a:pt x="3"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9" name="Freeform 92">
                <a:extLst>
                  <a:ext uri="{FF2B5EF4-FFF2-40B4-BE49-F238E27FC236}">
                    <a16:creationId xmlns:a16="http://schemas.microsoft.com/office/drawing/2014/main" id="{5FABAADC-3C05-4A4B-B3C7-CC9EFDA37454}"/>
                  </a:ext>
                </a:extLst>
              </p:cNvPr>
              <p:cNvSpPr>
                <a:spLocks/>
              </p:cNvSpPr>
              <p:nvPr userDrawn="1"/>
            </p:nvSpPr>
            <p:spPr bwMode="auto">
              <a:xfrm>
                <a:off x="10247006" y="529468"/>
                <a:ext cx="12294" cy="15368"/>
              </a:xfrm>
              <a:custGeom>
                <a:avLst/>
                <a:gdLst>
                  <a:gd name="T0" fmla="*/ 16 w 25"/>
                  <a:gd name="T1" fmla="*/ 0 h 30"/>
                  <a:gd name="T2" fmla="*/ 17 w 25"/>
                  <a:gd name="T3" fmla="*/ 0 h 30"/>
                  <a:gd name="T4" fmla="*/ 19 w 25"/>
                  <a:gd name="T5" fmla="*/ 0 h 30"/>
                  <a:gd name="T6" fmla="*/ 21 w 25"/>
                  <a:gd name="T7" fmla="*/ 0 h 30"/>
                  <a:gd name="T8" fmla="*/ 22 w 25"/>
                  <a:gd name="T9" fmla="*/ 0 h 30"/>
                  <a:gd name="T10" fmla="*/ 24 w 25"/>
                  <a:gd name="T11" fmla="*/ 0 h 30"/>
                  <a:gd name="T12" fmla="*/ 25 w 25"/>
                  <a:gd name="T13" fmla="*/ 0 h 30"/>
                  <a:gd name="T14" fmla="*/ 25 w 25"/>
                  <a:gd name="T15" fmla="*/ 1 h 30"/>
                  <a:gd name="T16" fmla="*/ 25 w 25"/>
                  <a:gd name="T17" fmla="*/ 1 h 30"/>
                  <a:gd name="T18" fmla="*/ 25 w 25"/>
                  <a:gd name="T19" fmla="*/ 1 h 30"/>
                  <a:gd name="T20" fmla="*/ 24 w 25"/>
                  <a:gd name="T21" fmla="*/ 1 h 30"/>
                  <a:gd name="T22" fmla="*/ 22 w 25"/>
                  <a:gd name="T23" fmla="*/ 1 h 30"/>
                  <a:gd name="T24" fmla="*/ 21 w 25"/>
                  <a:gd name="T25" fmla="*/ 2 h 30"/>
                  <a:gd name="T26" fmla="*/ 21 w 25"/>
                  <a:gd name="T27" fmla="*/ 2 h 30"/>
                  <a:gd name="T28" fmla="*/ 20 w 25"/>
                  <a:gd name="T29" fmla="*/ 3 h 30"/>
                  <a:gd name="T30" fmla="*/ 20 w 25"/>
                  <a:gd name="T31" fmla="*/ 5 h 30"/>
                  <a:gd name="T32" fmla="*/ 19 w 25"/>
                  <a:gd name="T33" fmla="*/ 6 h 30"/>
                  <a:gd name="T34" fmla="*/ 17 w 25"/>
                  <a:gd name="T35" fmla="*/ 9 h 30"/>
                  <a:gd name="T36" fmla="*/ 16 w 25"/>
                  <a:gd name="T37" fmla="*/ 10 h 30"/>
                  <a:gd name="T38" fmla="*/ 15 w 25"/>
                  <a:gd name="T39" fmla="*/ 11 h 30"/>
                  <a:gd name="T40" fmla="*/ 15 w 25"/>
                  <a:gd name="T41" fmla="*/ 14 h 30"/>
                  <a:gd name="T42" fmla="*/ 13 w 25"/>
                  <a:gd name="T43" fmla="*/ 16 h 30"/>
                  <a:gd name="T44" fmla="*/ 13 w 25"/>
                  <a:gd name="T45" fmla="*/ 18 h 30"/>
                  <a:gd name="T46" fmla="*/ 12 w 25"/>
                  <a:gd name="T47" fmla="*/ 20 h 30"/>
                  <a:gd name="T48" fmla="*/ 12 w 25"/>
                  <a:gd name="T49" fmla="*/ 23 h 30"/>
                  <a:gd name="T50" fmla="*/ 11 w 25"/>
                  <a:gd name="T51" fmla="*/ 24 h 30"/>
                  <a:gd name="T52" fmla="*/ 9 w 25"/>
                  <a:gd name="T53" fmla="*/ 27 h 30"/>
                  <a:gd name="T54" fmla="*/ 8 w 25"/>
                  <a:gd name="T55" fmla="*/ 28 h 30"/>
                  <a:gd name="T56" fmla="*/ 5 w 25"/>
                  <a:gd name="T57" fmla="*/ 30 h 30"/>
                  <a:gd name="T58" fmla="*/ 3 w 25"/>
                  <a:gd name="T59" fmla="*/ 30 h 30"/>
                  <a:gd name="T60" fmla="*/ 0 w 25"/>
                  <a:gd name="T61" fmla="*/ 30 h 30"/>
                  <a:gd name="T62" fmla="*/ 0 w 25"/>
                  <a:gd name="T63" fmla="*/ 28 h 30"/>
                  <a:gd name="T64" fmla="*/ 2 w 25"/>
                  <a:gd name="T65" fmla="*/ 26 h 30"/>
                  <a:gd name="T66" fmla="*/ 3 w 25"/>
                  <a:gd name="T67" fmla="*/ 24 h 30"/>
                  <a:gd name="T68" fmla="*/ 4 w 25"/>
                  <a:gd name="T69" fmla="*/ 24 h 30"/>
                  <a:gd name="T70" fmla="*/ 5 w 25"/>
                  <a:gd name="T71" fmla="*/ 23 h 30"/>
                  <a:gd name="T72" fmla="*/ 7 w 25"/>
                  <a:gd name="T73" fmla="*/ 23 h 30"/>
                  <a:gd name="T74" fmla="*/ 7 w 25"/>
                  <a:gd name="T75" fmla="*/ 22 h 30"/>
                  <a:gd name="T76" fmla="*/ 7 w 25"/>
                  <a:gd name="T77" fmla="*/ 20 h 30"/>
                  <a:gd name="T78" fmla="*/ 5 w 25"/>
                  <a:gd name="T79" fmla="*/ 19 h 30"/>
                  <a:gd name="T80" fmla="*/ 7 w 25"/>
                  <a:gd name="T81" fmla="*/ 16 h 30"/>
                  <a:gd name="T82" fmla="*/ 7 w 25"/>
                  <a:gd name="T83" fmla="*/ 14 h 30"/>
                  <a:gd name="T84" fmla="*/ 8 w 25"/>
                  <a:gd name="T85" fmla="*/ 13 h 30"/>
                  <a:gd name="T86" fmla="*/ 9 w 25"/>
                  <a:gd name="T87" fmla="*/ 11 h 30"/>
                  <a:gd name="T88" fmla="*/ 11 w 25"/>
                  <a:gd name="T89" fmla="*/ 10 h 30"/>
                  <a:gd name="T90" fmla="*/ 12 w 25"/>
                  <a:gd name="T91" fmla="*/ 7 h 30"/>
                  <a:gd name="T92" fmla="*/ 12 w 25"/>
                  <a:gd name="T93" fmla="*/ 6 h 30"/>
                  <a:gd name="T94" fmla="*/ 12 w 25"/>
                  <a:gd name="T95" fmla="*/ 3 h 30"/>
                  <a:gd name="T96" fmla="*/ 13 w 25"/>
                  <a:gd name="T97" fmla="*/ 1 h 30"/>
                  <a:gd name="T98" fmla="*/ 13 w 25"/>
                  <a:gd name="T99" fmla="*/ 0 h 30"/>
                  <a:gd name="T100" fmla="*/ 16 w 25"/>
                  <a:gd name="T10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 h="30">
                    <a:moveTo>
                      <a:pt x="16" y="0"/>
                    </a:moveTo>
                    <a:lnTo>
                      <a:pt x="17" y="0"/>
                    </a:lnTo>
                    <a:lnTo>
                      <a:pt x="19" y="0"/>
                    </a:lnTo>
                    <a:lnTo>
                      <a:pt x="21" y="0"/>
                    </a:lnTo>
                    <a:lnTo>
                      <a:pt x="22" y="0"/>
                    </a:lnTo>
                    <a:lnTo>
                      <a:pt x="24" y="0"/>
                    </a:lnTo>
                    <a:lnTo>
                      <a:pt x="25" y="0"/>
                    </a:lnTo>
                    <a:lnTo>
                      <a:pt x="25" y="1"/>
                    </a:lnTo>
                    <a:lnTo>
                      <a:pt x="25" y="1"/>
                    </a:lnTo>
                    <a:lnTo>
                      <a:pt x="25" y="1"/>
                    </a:lnTo>
                    <a:lnTo>
                      <a:pt x="24" y="1"/>
                    </a:lnTo>
                    <a:lnTo>
                      <a:pt x="22" y="1"/>
                    </a:lnTo>
                    <a:lnTo>
                      <a:pt x="21" y="2"/>
                    </a:lnTo>
                    <a:lnTo>
                      <a:pt x="21" y="2"/>
                    </a:lnTo>
                    <a:lnTo>
                      <a:pt x="20" y="3"/>
                    </a:lnTo>
                    <a:lnTo>
                      <a:pt x="20" y="5"/>
                    </a:lnTo>
                    <a:lnTo>
                      <a:pt x="19" y="6"/>
                    </a:lnTo>
                    <a:lnTo>
                      <a:pt x="17" y="9"/>
                    </a:lnTo>
                    <a:lnTo>
                      <a:pt x="16" y="10"/>
                    </a:lnTo>
                    <a:lnTo>
                      <a:pt x="15" y="11"/>
                    </a:lnTo>
                    <a:lnTo>
                      <a:pt x="15" y="14"/>
                    </a:lnTo>
                    <a:lnTo>
                      <a:pt x="13" y="16"/>
                    </a:lnTo>
                    <a:lnTo>
                      <a:pt x="13" y="18"/>
                    </a:lnTo>
                    <a:lnTo>
                      <a:pt x="12" y="20"/>
                    </a:lnTo>
                    <a:lnTo>
                      <a:pt x="12" y="23"/>
                    </a:lnTo>
                    <a:lnTo>
                      <a:pt x="11" y="24"/>
                    </a:lnTo>
                    <a:lnTo>
                      <a:pt x="9" y="27"/>
                    </a:lnTo>
                    <a:lnTo>
                      <a:pt x="8" y="28"/>
                    </a:lnTo>
                    <a:lnTo>
                      <a:pt x="5" y="30"/>
                    </a:lnTo>
                    <a:lnTo>
                      <a:pt x="3" y="30"/>
                    </a:lnTo>
                    <a:lnTo>
                      <a:pt x="0" y="30"/>
                    </a:lnTo>
                    <a:lnTo>
                      <a:pt x="0" y="28"/>
                    </a:lnTo>
                    <a:lnTo>
                      <a:pt x="2" y="26"/>
                    </a:lnTo>
                    <a:lnTo>
                      <a:pt x="3" y="24"/>
                    </a:lnTo>
                    <a:lnTo>
                      <a:pt x="4" y="24"/>
                    </a:lnTo>
                    <a:lnTo>
                      <a:pt x="5" y="23"/>
                    </a:lnTo>
                    <a:lnTo>
                      <a:pt x="7" y="23"/>
                    </a:lnTo>
                    <a:lnTo>
                      <a:pt x="7" y="22"/>
                    </a:lnTo>
                    <a:lnTo>
                      <a:pt x="7" y="20"/>
                    </a:lnTo>
                    <a:lnTo>
                      <a:pt x="5" y="19"/>
                    </a:lnTo>
                    <a:lnTo>
                      <a:pt x="7" y="16"/>
                    </a:lnTo>
                    <a:lnTo>
                      <a:pt x="7" y="14"/>
                    </a:lnTo>
                    <a:lnTo>
                      <a:pt x="8" y="13"/>
                    </a:lnTo>
                    <a:lnTo>
                      <a:pt x="9" y="11"/>
                    </a:lnTo>
                    <a:lnTo>
                      <a:pt x="11" y="10"/>
                    </a:lnTo>
                    <a:lnTo>
                      <a:pt x="12" y="7"/>
                    </a:lnTo>
                    <a:lnTo>
                      <a:pt x="12" y="6"/>
                    </a:lnTo>
                    <a:lnTo>
                      <a:pt x="12" y="3"/>
                    </a:lnTo>
                    <a:lnTo>
                      <a:pt x="13" y="1"/>
                    </a:lnTo>
                    <a:lnTo>
                      <a:pt x="13"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0" name="Freeform 93">
                <a:extLst>
                  <a:ext uri="{FF2B5EF4-FFF2-40B4-BE49-F238E27FC236}">
                    <a16:creationId xmlns:a16="http://schemas.microsoft.com/office/drawing/2014/main" id="{90441A19-F995-4841-9E9F-696A58D7BA26}"/>
                  </a:ext>
                </a:extLst>
              </p:cNvPr>
              <p:cNvSpPr>
                <a:spLocks/>
              </p:cNvSpPr>
              <p:nvPr userDrawn="1"/>
            </p:nvSpPr>
            <p:spPr bwMode="auto">
              <a:xfrm>
                <a:off x="10310523" y="382968"/>
                <a:ext cx="30735" cy="34832"/>
              </a:xfrm>
              <a:custGeom>
                <a:avLst/>
                <a:gdLst>
                  <a:gd name="T0" fmla="*/ 4 w 59"/>
                  <a:gd name="T1" fmla="*/ 0 h 68"/>
                  <a:gd name="T2" fmla="*/ 6 w 59"/>
                  <a:gd name="T3" fmla="*/ 0 h 68"/>
                  <a:gd name="T4" fmla="*/ 8 w 59"/>
                  <a:gd name="T5" fmla="*/ 1 h 68"/>
                  <a:gd name="T6" fmla="*/ 10 w 59"/>
                  <a:gd name="T7" fmla="*/ 4 h 68"/>
                  <a:gd name="T8" fmla="*/ 11 w 59"/>
                  <a:gd name="T9" fmla="*/ 6 h 68"/>
                  <a:gd name="T10" fmla="*/ 11 w 59"/>
                  <a:gd name="T11" fmla="*/ 9 h 68"/>
                  <a:gd name="T12" fmla="*/ 12 w 59"/>
                  <a:gd name="T13" fmla="*/ 11 h 68"/>
                  <a:gd name="T14" fmla="*/ 15 w 59"/>
                  <a:gd name="T15" fmla="*/ 15 h 68"/>
                  <a:gd name="T16" fmla="*/ 17 w 59"/>
                  <a:gd name="T17" fmla="*/ 18 h 68"/>
                  <a:gd name="T18" fmla="*/ 21 w 59"/>
                  <a:gd name="T19" fmla="*/ 21 h 68"/>
                  <a:gd name="T20" fmla="*/ 24 w 59"/>
                  <a:gd name="T21" fmla="*/ 22 h 68"/>
                  <a:gd name="T22" fmla="*/ 25 w 59"/>
                  <a:gd name="T23" fmla="*/ 23 h 68"/>
                  <a:gd name="T24" fmla="*/ 28 w 59"/>
                  <a:gd name="T25" fmla="*/ 23 h 68"/>
                  <a:gd name="T26" fmla="*/ 29 w 59"/>
                  <a:gd name="T27" fmla="*/ 24 h 68"/>
                  <a:gd name="T28" fmla="*/ 32 w 59"/>
                  <a:gd name="T29" fmla="*/ 26 h 68"/>
                  <a:gd name="T30" fmla="*/ 34 w 59"/>
                  <a:gd name="T31" fmla="*/ 27 h 68"/>
                  <a:gd name="T32" fmla="*/ 36 w 59"/>
                  <a:gd name="T33" fmla="*/ 28 h 68"/>
                  <a:gd name="T34" fmla="*/ 37 w 59"/>
                  <a:gd name="T35" fmla="*/ 30 h 68"/>
                  <a:gd name="T36" fmla="*/ 37 w 59"/>
                  <a:gd name="T37" fmla="*/ 31 h 68"/>
                  <a:gd name="T38" fmla="*/ 38 w 59"/>
                  <a:gd name="T39" fmla="*/ 34 h 68"/>
                  <a:gd name="T40" fmla="*/ 41 w 59"/>
                  <a:gd name="T41" fmla="*/ 38 h 68"/>
                  <a:gd name="T42" fmla="*/ 44 w 59"/>
                  <a:gd name="T43" fmla="*/ 43 h 68"/>
                  <a:gd name="T44" fmla="*/ 46 w 59"/>
                  <a:gd name="T45" fmla="*/ 47 h 68"/>
                  <a:gd name="T46" fmla="*/ 50 w 59"/>
                  <a:gd name="T47" fmla="*/ 52 h 68"/>
                  <a:gd name="T48" fmla="*/ 53 w 59"/>
                  <a:gd name="T49" fmla="*/ 54 h 68"/>
                  <a:gd name="T50" fmla="*/ 54 w 59"/>
                  <a:gd name="T51" fmla="*/ 57 h 68"/>
                  <a:gd name="T52" fmla="*/ 57 w 59"/>
                  <a:gd name="T53" fmla="*/ 61 h 68"/>
                  <a:gd name="T54" fmla="*/ 59 w 59"/>
                  <a:gd name="T55" fmla="*/ 65 h 68"/>
                  <a:gd name="T56" fmla="*/ 59 w 59"/>
                  <a:gd name="T57" fmla="*/ 66 h 68"/>
                  <a:gd name="T58" fmla="*/ 58 w 59"/>
                  <a:gd name="T59" fmla="*/ 68 h 68"/>
                  <a:gd name="T60" fmla="*/ 57 w 59"/>
                  <a:gd name="T61" fmla="*/ 68 h 68"/>
                  <a:gd name="T62" fmla="*/ 55 w 59"/>
                  <a:gd name="T63" fmla="*/ 68 h 68"/>
                  <a:gd name="T64" fmla="*/ 51 w 59"/>
                  <a:gd name="T65" fmla="*/ 65 h 68"/>
                  <a:gd name="T66" fmla="*/ 49 w 59"/>
                  <a:gd name="T67" fmla="*/ 64 h 68"/>
                  <a:gd name="T68" fmla="*/ 46 w 59"/>
                  <a:gd name="T69" fmla="*/ 62 h 68"/>
                  <a:gd name="T70" fmla="*/ 42 w 59"/>
                  <a:gd name="T71" fmla="*/ 60 h 68"/>
                  <a:gd name="T72" fmla="*/ 40 w 59"/>
                  <a:gd name="T73" fmla="*/ 56 h 68"/>
                  <a:gd name="T74" fmla="*/ 37 w 59"/>
                  <a:gd name="T75" fmla="*/ 53 h 68"/>
                  <a:gd name="T76" fmla="*/ 36 w 59"/>
                  <a:gd name="T77" fmla="*/ 49 h 68"/>
                  <a:gd name="T78" fmla="*/ 33 w 59"/>
                  <a:gd name="T79" fmla="*/ 45 h 68"/>
                  <a:gd name="T80" fmla="*/ 32 w 59"/>
                  <a:gd name="T81" fmla="*/ 43 h 68"/>
                  <a:gd name="T82" fmla="*/ 30 w 59"/>
                  <a:gd name="T83" fmla="*/ 39 h 68"/>
                  <a:gd name="T84" fmla="*/ 28 w 59"/>
                  <a:gd name="T85" fmla="*/ 36 h 68"/>
                  <a:gd name="T86" fmla="*/ 24 w 59"/>
                  <a:gd name="T87" fmla="*/ 34 h 68"/>
                  <a:gd name="T88" fmla="*/ 21 w 59"/>
                  <a:gd name="T89" fmla="*/ 32 h 68"/>
                  <a:gd name="T90" fmla="*/ 17 w 59"/>
                  <a:gd name="T91" fmla="*/ 30 h 68"/>
                  <a:gd name="T92" fmla="*/ 14 w 59"/>
                  <a:gd name="T93" fmla="*/ 26 h 68"/>
                  <a:gd name="T94" fmla="*/ 12 w 59"/>
                  <a:gd name="T95" fmla="*/ 22 h 68"/>
                  <a:gd name="T96" fmla="*/ 10 w 59"/>
                  <a:gd name="T97" fmla="*/ 18 h 68"/>
                  <a:gd name="T98" fmla="*/ 8 w 59"/>
                  <a:gd name="T99" fmla="*/ 15 h 68"/>
                  <a:gd name="T100" fmla="*/ 8 w 59"/>
                  <a:gd name="T101" fmla="*/ 14 h 68"/>
                  <a:gd name="T102" fmla="*/ 7 w 59"/>
                  <a:gd name="T103" fmla="*/ 13 h 68"/>
                  <a:gd name="T104" fmla="*/ 6 w 59"/>
                  <a:gd name="T105" fmla="*/ 10 h 68"/>
                  <a:gd name="T106" fmla="*/ 3 w 59"/>
                  <a:gd name="T107" fmla="*/ 9 h 68"/>
                  <a:gd name="T108" fmla="*/ 2 w 59"/>
                  <a:gd name="T109" fmla="*/ 6 h 68"/>
                  <a:gd name="T110" fmla="*/ 0 w 59"/>
                  <a:gd name="T111" fmla="*/ 2 h 68"/>
                  <a:gd name="T112" fmla="*/ 0 w 59"/>
                  <a:gd name="T113" fmla="*/ 1 h 68"/>
                  <a:gd name="T114" fmla="*/ 0 w 59"/>
                  <a:gd name="T115" fmla="*/ 1 h 68"/>
                  <a:gd name="T116" fmla="*/ 2 w 59"/>
                  <a:gd name="T117" fmla="*/ 0 h 68"/>
                  <a:gd name="T118" fmla="*/ 4 w 59"/>
                  <a:gd name="T1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 h="68">
                    <a:moveTo>
                      <a:pt x="4" y="0"/>
                    </a:moveTo>
                    <a:lnTo>
                      <a:pt x="6" y="0"/>
                    </a:lnTo>
                    <a:lnTo>
                      <a:pt x="8" y="1"/>
                    </a:lnTo>
                    <a:lnTo>
                      <a:pt x="10" y="4"/>
                    </a:lnTo>
                    <a:lnTo>
                      <a:pt x="11" y="6"/>
                    </a:lnTo>
                    <a:lnTo>
                      <a:pt x="11" y="9"/>
                    </a:lnTo>
                    <a:lnTo>
                      <a:pt x="12" y="11"/>
                    </a:lnTo>
                    <a:lnTo>
                      <a:pt x="15" y="15"/>
                    </a:lnTo>
                    <a:lnTo>
                      <a:pt x="17" y="18"/>
                    </a:lnTo>
                    <a:lnTo>
                      <a:pt x="21" y="21"/>
                    </a:lnTo>
                    <a:lnTo>
                      <a:pt x="24" y="22"/>
                    </a:lnTo>
                    <a:lnTo>
                      <a:pt x="25" y="23"/>
                    </a:lnTo>
                    <a:lnTo>
                      <a:pt x="28" y="23"/>
                    </a:lnTo>
                    <a:lnTo>
                      <a:pt x="29" y="24"/>
                    </a:lnTo>
                    <a:lnTo>
                      <a:pt x="32" y="26"/>
                    </a:lnTo>
                    <a:lnTo>
                      <a:pt x="34" y="27"/>
                    </a:lnTo>
                    <a:lnTo>
                      <a:pt x="36" y="28"/>
                    </a:lnTo>
                    <a:lnTo>
                      <a:pt x="37" y="30"/>
                    </a:lnTo>
                    <a:lnTo>
                      <a:pt x="37" y="31"/>
                    </a:lnTo>
                    <a:lnTo>
                      <a:pt x="38" y="34"/>
                    </a:lnTo>
                    <a:lnTo>
                      <a:pt x="41" y="38"/>
                    </a:lnTo>
                    <a:lnTo>
                      <a:pt x="44" y="43"/>
                    </a:lnTo>
                    <a:lnTo>
                      <a:pt x="46" y="47"/>
                    </a:lnTo>
                    <a:lnTo>
                      <a:pt x="50" y="52"/>
                    </a:lnTo>
                    <a:lnTo>
                      <a:pt x="53" y="54"/>
                    </a:lnTo>
                    <a:lnTo>
                      <a:pt x="54" y="57"/>
                    </a:lnTo>
                    <a:lnTo>
                      <a:pt x="57" y="61"/>
                    </a:lnTo>
                    <a:lnTo>
                      <a:pt x="59" y="65"/>
                    </a:lnTo>
                    <a:lnTo>
                      <a:pt x="59" y="66"/>
                    </a:lnTo>
                    <a:lnTo>
                      <a:pt x="58" y="68"/>
                    </a:lnTo>
                    <a:lnTo>
                      <a:pt x="57" y="68"/>
                    </a:lnTo>
                    <a:lnTo>
                      <a:pt x="55" y="68"/>
                    </a:lnTo>
                    <a:lnTo>
                      <a:pt x="51" y="65"/>
                    </a:lnTo>
                    <a:lnTo>
                      <a:pt x="49" y="64"/>
                    </a:lnTo>
                    <a:lnTo>
                      <a:pt x="46" y="62"/>
                    </a:lnTo>
                    <a:lnTo>
                      <a:pt x="42" y="60"/>
                    </a:lnTo>
                    <a:lnTo>
                      <a:pt x="40" y="56"/>
                    </a:lnTo>
                    <a:lnTo>
                      <a:pt x="37" y="53"/>
                    </a:lnTo>
                    <a:lnTo>
                      <a:pt x="36" y="49"/>
                    </a:lnTo>
                    <a:lnTo>
                      <a:pt x="33" y="45"/>
                    </a:lnTo>
                    <a:lnTo>
                      <a:pt x="32" y="43"/>
                    </a:lnTo>
                    <a:lnTo>
                      <a:pt x="30" y="39"/>
                    </a:lnTo>
                    <a:lnTo>
                      <a:pt x="28" y="36"/>
                    </a:lnTo>
                    <a:lnTo>
                      <a:pt x="24" y="34"/>
                    </a:lnTo>
                    <a:lnTo>
                      <a:pt x="21" y="32"/>
                    </a:lnTo>
                    <a:lnTo>
                      <a:pt x="17" y="30"/>
                    </a:lnTo>
                    <a:lnTo>
                      <a:pt x="14" y="26"/>
                    </a:lnTo>
                    <a:lnTo>
                      <a:pt x="12" y="22"/>
                    </a:lnTo>
                    <a:lnTo>
                      <a:pt x="10" y="18"/>
                    </a:lnTo>
                    <a:lnTo>
                      <a:pt x="8" y="15"/>
                    </a:lnTo>
                    <a:lnTo>
                      <a:pt x="8" y="14"/>
                    </a:lnTo>
                    <a:lnTo>
                      <a:pt x="7" y="13"/>
                    </a:lnTo>
                    <a:lnTo>
                      <a:pt x="6" y="10"/>
                    </a:lnTo>
                    <a:lnTo>
                      <a:pt x="3" y="9"/>
                    </a:lnTo>
                    <a:lnTo>
                      <a:pt x="2" y="6"/>
                    </a:lnTo>
                    <a:lnTo>
                      <a:pt x="0" y="2"/>
                    </a:lnTo>
                    <a:lnTo>
                      <a:pt x="0" y="1"/>
                    </a:lnTo>
                    <a:lnTo>
                      <a:pt x="0" y="1"/>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1" name="Freeform 94">
                <a:extLst>
                  <a:ext uri="{FF2B5EF4-FFF2-40B4-BE49-F238E27FC236}">
                    <a16:creationId xmlns:a16="http://schemas.microsoft.com/office/drawing/2014/main" id="{3151054C-81DB-5D47-A73A-17EEF82239EA}"/>
                  </a:ext>
                </a:extLst>
              </p:cNvPr>
              <p:cNvSpPr>
                <a:spLocks/>
              </p:cNvSpPr>
              <p:nvPr userDrawn="1"/>
            </p:nvSpPr>
            <p:spPr bwMode="auto">
              <a:xfrm>
                <a:off x="10365845" y="428045"/>
                <a:ext cx="7171" cy="10245"/>
              </a:xfrm>
              <a:custGeom>
                <a:avLst/>
                <a:gdLst>
                  <a:gd name="T0" fmla="*/ 13 w 15"/>
                  <a:gd name="T1" fmla="*/ 0 h 20"/>
                  <a:gd name="T2" fmla="*/ 15 w 15"/>
                  <a:gd name="T3" fmla="*/ 1 h 20"/>
                  <a:gd name="T4" fmla="*/ 15 w 15"/>
                  <a:gd name="T5" fmla="*/ 1 h 20"/>
                  <a:gd name="T6" fmla="*/ 15 w 15"/>
                  <a:gd name="T7" fmla="*/ 4 h 20"/>
                  <a:gd name="T8" fmla="*/ 13 w 15"/>
                  <a:gd name="T9" fmla="*/ 5 h 20"/>
                  <a:gd name="T10" fmla="*/ 12 w 15"/>
                  <a:gd name="T11" fmla="*/ 5 h 20"/>
                  <a:gd name="T12" fmla="*/ 11 w 15"/>
                  <a:gd name="T13" fmla="*/ 5 h 20"/>
                  <a:gd name="T14" fmla="*/ 10 w 15"/>
                  <a:gd name="T15" fmla="*/ 7 h 20"/>
                  <a:gd name="T16" fmla="*/ 8 w 15"/>
                  <a:gd name="T17" fmla="*/ 8 h 20"/>
                  <a:gd name="T18" fmla="*/ 8 w 15"/>
                  <a:gd name="T19" fmla="*/ 9 h 20"/>
                  <a:gd name="T20" fmla="*/ 8 w 15"/>
                  <a:gd name="T21" fmla="*/ 11 h 20"/>
                  <a:gd name="T22" fmla="*/ 10 w 15"/>
                  <a:gd name="T23" fmla="*/ 12 h 20"/>
                  <a:gd name="T24" fmla="*/ 10 w 15"/>
                  <a:gd name="T25" fmla="*/ 14 h 20"/>
                  <a:gd name="T26" fmla="*/ 10 w 15"/>
                  <a:gd name="T27" fmla="*/ 16 h 20"/>
                  <a:gd name="T28" fmla="*/ 8 w 15"/>
                  <a:gd name="T29" fmla="*/ 17 h 20"/>
                  <a:gd name="T30" fmla="*/ 6 w 15"/>
                  <a:gd name="T31" fmla="*/ 18 h 20"/>
                  <a:gd name="T32" fmla="*/ 4 w 15"/>
                  <a:gd name="T33" fmla="*/ 20 h 20"/>
                  <a:gd name="T34" fmla="*/ 2 w 15"/>
                  <a:gd name="T35" fmla="*/ 20 h 20"/>
                  <a:gd name="T36" fmla="*/ 0 w 15"/>
                  <a:gd name="T37" fmla="*/ 18 h 20"/>
                  <a:gd name="T38" fmla="*/ 0 w 15"/>
                  <a:gd name="T39" fmla="*/ 17 h 20"/>
                  <a:gd name="T40" fmla="*/ 2 w 15"/>
                  <a:gd name="T41" fmla="*/ 16 h 20"/>
                  <a:gd name="T42" fmla="*/ 3 w 15"/>
                  <a:gd name="T43" fmla="*/ 13 h 20"/>
                  <a:gd name="T44" fmla="*/ 4 w 15"/>
                  <a:gd name="T45" fmla="*/ 13 h 20"/>
                  <a:gd name="T46" fmla="*/ 6 w 15"/>
                  <a:gd name="T47" fmla="*/ 12 h 20"/>
                  <a:gd name="T48" fmla="*/ 7 w 15"/>
                  <a:gd name="T49" fmla="*/ 11 h 20"/>
                  <a:gd name="T50" fmla="*/ 7 w 15"/>
                  <a:gd name="T51" fmla="*/ 8 h 20"/>
                  <a:gd name="T52" fmla="*/ 7 w 15"/>
                  <a:gd name="T53" fmla="*/ 7 h 20"/>
                  <a:gd name="T54" fmla="*/ 7 w 15"/>
                  <a:gd name="T55" fmla="*/ 4 h 20"/>
                  <a:gd name="T56" fmla="*/ 10 w 15"/>
                  <a:gd name="T57" fmla="*/ 4 h 20"/>
                  <a:gd name="T58" fmla="*/ 11 w 15"/>
                  <a:gd name="T59" fmla="*/ 3 h 20"/>
                  <a:gd name="T60" fmla="*/ 12 w 15"/>
                  <a:gd name="T61" fmla="*/ 1 h 20"/>
                  <a:gd name="T62" fmla="*/ 13 w 15"/>
                  <a:gd name="T63" fmla="*/ 1 h 20"/>
                  <a:gd name="T64" fmla="*/ 13 w 15"/>
                  <a:gd name="T6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20">
                    <a:moveTo>
                      <a:pt x="13" y="0"/>
                    </a:moveTo>
                    <a:lnTo>
                      <a:pt x="15" y="1"/>
                    </a:lnTo>
                    <a:lnTo>
                      <a:pt x="15" y="1"/>
                    </a:lnTo>
                    <a:lnTo>
                      <a:pt x="15" y="4"/>
                    </a:lnTo>
                    <a:lnTo>
                      <a:pt x="13" y="5"/>
                    </a:lnTo>
                    <a:lnTo>
                      <a:pt x="12" y="5"/>
                    </a:lnTo>
                    <a:lnTo>
                      <a:pt x="11" y="5"/>
                    </a:lnTo>
                    <a:lnTo>
                      <a:pt x="10" y="7"/>
                    </a:lnTo>
                    <a:lnTo>
                      <a:pt x="8" y="8"/>
                    </a:lnTo>
                    <a:lnTo>
                      <a:pt x="8" y="9"/>
                    </a:lnTo>
                    <a:lnTo>
                      <a:pt x="8" y="11"/>
                    </a:lnTo>
                    <a:lnTo>
                      <a:pt x="10" y="12"/>
                    </a:lnTo>
                    <a:lnTo>
                      <a:pt x="10" y="14"/>
                    </a:lnTo>
                    <a:lnTo>
                      <a:pt x="10" y="16"/>
                    </a:lnTo>
                    <a:lnTo>
                      <a:pt x="8" y="17"/>
                    </a:lnTo>
                    <a:lnTo>
                      <a:pt x="6" y="18"/>
                    </a:lnTo>
                    <a:lnTo>
                      <a:pt x="4" y="20"/>
                    </a:lnTo>
                    <a:lnTo>
                      <a:pt x="2" y="20"/>
                    </a:lnTo>
                    <a:lnTo>
                      <a:pt x="0" y="18"/>
                    </a:lnTo>
                    <a:lnTo>
                      <a:pt x="0" y="17"/>
                    </a:lnTo>
                    <a:lnTo>
                      <a:pt x="2" y="16"/>
                    </a:lnTo>
                    <a:lnTo>
                      <a:pt x="3" y="13"/>
                    </a:lnTo>
                    <a:lnTo>
                      <a:pt x="4" y="13"/>
                    </a:lnTo>
                    <a:lnTo>
                      <a:pt x="6" y="12"/>
                    </a:lnTo>
                    <a:lnTo>
                      <a:pt x="7" y="11"/>
                    </a:lnTo>
                    <a:lnTo>
                      <a:pt x="7" y="8"/>
                    </a:lnTo>
                    <a:lnTo>
                      <a:pt x="7" y="7"/>
                    </a:lnTo>
                    <a:lnTo>
                      <a:pt x="7" y="4"/>
                    </a:lnTo>
                    <a:lnTo>
                      <a:pt x="10" y="4"/>
                    </a:lnTo>
                    <a:lnTo>
                      <a:pt x="11" y="3"/>
                    </a:lnTo>
                    <a:lnTo>
                      <a:pt x="12" y="1"/>
                    </a:lnTo>
                    <a:lnTo>
                      <a:pt x="13" y="1"/>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2" name="Freeform 95">
                <a:extLst>
                  <a:ext uri="{FF2B5EF4-FFF2-40B4-BE49-F238E27FC236}">
                    <a16:creationId xmlns:a16="http://schemas.microsoft.com/office/drawing/2014/main" id="{AF72807D-0048-1942-8F52-C566FD3BB134}"/>
                  </a:ext>
                </a:extLst>
              </p:cNvPr>
              <p:cNvSpPr>
                <a:spLocks/>
              </p:cNvSpPr>
              <p:nvPr userDrawn="1"/>
            </p:nvSpPr>
            <p:spPr bwMode="auto">
              <a:xfrm>
                <a:off x="10371992" y="432143"/>
                <a:ext cx="4098" cy="2049"/>
              </a:xfrm>
              <a:custGeom>
                <a:avLst/>
                <a:gdLst>
                  <a:gd name="T0" fmla="*/ 7 w 8"/>
                  <a:gd name="T1" fmla="*/ 0 h 4"/>
                  <a:gd name="T2" fmla="*/ 8 w 8"/>
                  <a:gd name="T3" fmla="*/ 0 h 4"/>
                  <a:gd name="T4" fmla="*/ 8 w 8"/>
                  <a:gd name="T5" fmla="*/ 0 h 4"/>
                  <a:gd name="T6" fmla="*/ 8 w 8"/>
                  <a:gd name="T7" fmla="*/ 1 h 4"/>
                  <a:gd name="T8" fmla="*/ 7 w 8"/>
                  <a:gd name="T9" fmla="*/ 1 h 4"/>
                  <a:gd name="T10" fmla="*/ 6 w 8"/>
                  <a:gd name="T11" fmla="*/ 3 h 4"/>
                  <a:gd name="T12" fmla="*/ 4 w 8"/>
                  <a:gd name="T13" fmla="*/ 4 h 4"/>
                  <a:gd name="T14" fmla="*/ 3 w 8"/>
                  <a:gd name="T15" fmla="*/ 4 h 4"/>
                  <a:gd name="T16" fmla="*/ 2 w 8"/>
                  <a:gd name="T17" fmla="*/ 4 h 4"/>
                  <a:gd name="T18" fmla="*/ 0 w 8"/>
                  <a:gd name="T19" fmla="*/ 4 h 4"/>
                  <a:gd name="T20" fmla="*/ 0 w 8"/>
                  <a:gd name="T21" fmla="*/ 3 h 4"/>
                  <a:gd name="T22" fmla="*/ 0 w 8"/>
                  <a:gd name="T23" fmla="*/ 3 h 4"/>
                  <a:gd name="T24" fmla="*/ 2 w 8"/>
                  <a:gd name="T25" fmla="*/ 1 h 4"/>
                  <a:gd name="T26" fmla="*/ 3 w 8"/>
                  <a:gd name="T27" fmla="*/ 1 h 4"/>
                  <a:gd name="T28" fmla="*/ 4 w 8"/>
                  <a:gd name="T29" fmla="*/ 0 h 4"/>
                  <a:gd name="T30" fmla="*/ 6 w 8"/>
                  <a:gd name="T31" fmla="*/ 0 h 4"/>
                  <a:gd name="T32" fmla="*/ 7 w 8"/>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4">
                    <a:moveTo>
                      <a:pt x="7" y="0"/>
                    </a:moveTo>
                    <a:lnTo>
                      <a:pt x="8" y="0"/>
                    </a:lnTo>
                    <a:lnTo>
                      <a:pt x="8" y="0"/>
                    </a:lnTo>
                    <a:lnTo>
                      <a:pt x="8" y="1"/>
                    </a:lnTo>
                    <a:lnTo>
                      <a:pt x="7" y="1"/>
                    </a:lnTo>
                    <a:lnTo>
                      <a:pt x="6" y="3"/>
                    </a:lnTo>
                    <a:lnTo>
                      <a:pt x="4" y="4"/>
                    </a:lnTo>
                    <a:lnTo>
                      <a:pt x="3" y="4"/>
                    </a:lnTo>
                    <a:lnTo>
                      <a:pt x="2" y="4"/>
                    </a:lnTo>
                    <a:lnTo>
                      <a:pt x="0" y="4"/>
                    </a:lnTo>
                    <a:lnTo>
                      <a:pt x="0" y="3"/>
                    </a:lnTo>
                    <a:lnTo>
                      <a:pt x="0" y="3"/>
                    </a:lnTo>
                    <a:lnTo>
                      <a:pt x="2" y="1"/>
                    </a:lnTo>
                    <a:lnTo>
                      <a:pt x="3" y="1"/>
                    </a:lnTo>
                    <a:lnTo>
                      <a:pt x="4" y="0"/>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3" name="Freeform 96">
                <a:extLst>
                  <a:ext uri="{FF2B5EF4-FFF2-40B4-BE49-F238E27FC236}">
                    <a16:creationId xmlns:a16="http://schemas.microsoft.com/office/drawing/2014/main" id="{2A047D6E-1102-4545-8855-7E9B6580F851}"/>
                  </a:ext>
                </a:extLst>
              </p:cNvPr>
              <p:cNvSpPr>
                <a:spLocks/>
              </p:cNvSpPr>
              <p:nvPr userDrawn="1"/>
            </p:nvSpPr>
            <p:spPr bwMode="auto">
              <a:xfrm>
                <a:off x="10361746" y="468000"/>
                <a:ext cx="23563" cy="12294"/>
              </a:xfrm>
              <a:custGeom>
                <a:avLst/>
                <a:gdLst>
                  <a:gd name="T0" fmla="*/ 41 w 45"/>
                  <a:gd name="T1" fmla="*/ 0 h 25"/>
                  <a:gd name="T2" fmla="*/ 43 w 45"/>
                  <a:gd name="T3" fmla="*/ 0 h 25"/>
                  <a:gd name="T4" fmla="*/ 44 w 45"/>
                  <a:gd name="T5" fmla="*/ 1 h 25"/>
                  <a:gd name="T6" fmla="*/ 45 w 45"/>
                  <a:gd name="T7" fmla="*/ 3 h 25"/>
                  <a:gd name="T8" fmla="*/ 44 w 45"/>
                  <a:gd name="T9" fmla="*/ 5 h 25"/>
                  <a:gd name="T10" fmla="*/ 43 w 45"/>
                  <a:gd name="T11" fmla="*/ 7 h 25"/>
                  <a:gd name="T12" fmla="*/ 41 w 45"/>
                  <a:gd name="T13" fmla="*/ 8 h 25"/>
                  <a:gd name="T14" fmla="*/ 39 w 45"/>
                  <a:gd name="T15" fmla="*/ 11 h 25"/>
                  <a:gd name="T16" fmla="*/ 37 w 45"/>
                  <a:gd name="T17" fmla="*/ 12 h 25"/>
                  <a:gd name="T18" fmla="*/ 35 w 45"/>
                  <a:gd name="T19" fmla="*/ 14 h 25"/>
                  <a:gd name="T20" fmla="*/ 34 w 45"/>
                  <a:gd name="T21" fmla="*/ 16 h 25"/>
                  <a:gd name="T22" fmla="*/ 31 w 45"/>
                  <a:gd name="T23" fmla="*/ 18 h 25"/>
                  <a:gd name="T24" fmla="*/ 28 w 45"/>
                  <a:gd name="T25" fmla="*/ 21 h 25"/>
                  <a:gd name="T26" fmla="*/ 26 w 45"/>
                  <a:gd name="T27" fmla="*/ 22 h 25"/>
                  <a:gd name="T28" fmla="*/ 24 w 45"/>
                  <a:gd name="T29" fmla="*/ 22 h 25"/>
                  <a:gd name="T30" fmla="*/ 22 w 45"/>
                  <a:gd name="T31" fmla="*/ 24 h 25"/>
                  <a:gd name="T32" fmla="*/ 20 w 45"/>
                  <a:gd name="T33" fmla="*/ 24 h 25"/>
                  <a:gd name="T34" fmla="*/ 17 w 45"/>
                  <a:gd name="T35" fmla="*/ 24 h 25"/>
                  <a:gd name="T36" fmla="*/ 14 w 45"/>
                  <a:gd name="T37" fmla="*/ 24 h 25"/>
                  <a:gd name="T38" fmla="*/ 11 w 45"/>
                  <a:gd name="T39" fmla="*/ 25 h 25"/>
                  <a:gd name="T40" fmla="*/ 9 w 45"/>
                  <a:gd name="T41" fmla="*/ 25 h 25"/>
                  <a:gd name="T42" fmla="*/ 6 w 45"/>
                  <a:gd name="T43" fmla="*/ 25 h 25"/>
                  <a:gd name="T44" fmla="*/ 4 w 45"/>
                  <a:gd name="T45" fmla="*/ 25 h 25"/>
                  <a:gd name="T46" fmla="*/ 2 w 45"/>
                  <a:gd name="T47" fmla="*/ 24 h 25"/>
                  <a:gd name="T48" fmla="*/ 1 w 45"/>
                  <a:gd name="T49" fmla="*/ 22 h 25"/>
                  <a:gd name="T50" fmla="*/ 0 w 45"/>
                  <a:gd name="T51" fmla="*/ 21 h 25"/>
                  <a:gd name="T52" fmla="*/ 0 w 45"/>
                  <a:gd name="T53" fmla="*/ 20 h 25"/>
                  <a:gd name="T54" fmla="*/ 1 w 45"/>
                  <a:gd name="T55" fmla="*/ 18 h 25"/>
                  <a:gd name="T56" fmla="*/ 4 w 45"/>
                  <a:gd name="T57" fmla="*/ 17 h 25"/>
                  <a:gd name="T58" fmla="*/ 6 w 45"/>
                  <a:gd name="T59" fmla="*/ 16 h 25"/>
                  <a:gd name="T60" fmla="*/ 10 w 45"/>
                  <a:gd name="T61" fmla="*/ 14 h 25"/>
                  <a:gd name="T62" fmla="*/ 14 w 45"/>
                  <a:gd name="T63" fmla="*/ 14 h 25"/>
                  <a:gd name="T64" fmla="*/ 17 w 45"/>
                  <a:gd name="T65" fmla="*/ 14 h 25"/>
                  <a:gd name="T66" fmla="*/ 19 w 45"/>
                  <a:gd name="T67" fmla="*/ 14 h 25"/>
                  <a:gd name="T68" fmla="*/ 22 w 45"/>
                  <a:gd name="T69" fmla="*/ 13 h 25"/>
                  <a:gd name="T70" fmla="*/ 23 w 45"/>
                  <a:gd name="T71" fmla="*/ 12 h 25"/>
                  <a:gd name="T72" fmla="*/ 24 w 45"/>
                  <a:gd name="T73" fmla="*/ 11 h 25"/>
                  <a:gd name="T74" fmla="*/ 26 w 45"/>
                  <a:gd name="T75" fmla="*/ 9 h 25"/>
                  <a:gd name="T76" fmla="*/ 28 w 45"/>
                  <a:gd name="T77" fmla="*/ 8 h 25"/>
                  <a:gd name="T78" fmla="*/ 31 w 45"/>
                  <a:gd name="T79" fmla="*/ 7 h 25"/>
                  <a:gd name="T80" fmla="*/ 32 w 45"/>
                  <a:gd name="T81" fmla="*/ 5 h 25"/>
                  <a:gd name="T82" fmla="*/ 35 w 45"/>
                  <a:gd name="T83" fmla="*/ 4 h 25"/>
                  <a:gd name="T84" fmla="*/ 36 w 45"/>
                  <a:gd name="T85" fmla="*/ 3 h 25"/>
                  <a:gd name="T86" fmla="*/ 37 w 45"/>
                  <a:gd name="T87" fmla="*/ 1 h 25"/>
                  <a:gd name="T88" fmla="*/ 40 w 45"/>
                  <a:gd name="T89" fmla="*/ 0 h 25"/>
                  <a:gd name="T90" fmla="*/ 41 w 45"/>
                  <a:gd name="T9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25">
                    <a:moveTo>
                      <a:pt x="41" y="0"/>
                    </a:moveTo>
                    <a:lnTo>
                      <a:pt x="43" y="0"/>
                    </a:lnTo>
                    <a:lnTo>
                      <a:pt x="44" y="1"/>
                    </a:lnTo>
                    <a:lnTo>
                      <a:pt x="45" y="3"/>
                    </a:lnTo>
                    <a:lnTo>
                      <a:pt x="44" y="5"/>
                    </a:lnTo>
                    <a:lnTo>
                      <a:pt x="43" y="7"/>
                    </a:lnTo>
                    <a:lnTo>
                      <a:pt x="41" y="8"/>
                    </a:lnTo>
                    <a:lnTo>
                      <a:pt x="39" y="11"/>
                    </a:lnTo>
                    <a:lnTo>
                      <a:pt x="37" y="12"/>
                    </a:lnTo>
                    <a:lnTo>
                      <a:pt x="35" y="14"/>
                    </a:lnTo>
                    <a:lnTo>
                      <a:pt x="34" y="16"/>
                    </a:lnTo>
                    <a:lnTo>
                      <a:pt x="31" y="18"/>
                    </a:lnTo>
                    <a:lnTo>
                      <a:pt x="28" y="21"/>
                    </a:lnTo>
                    <a:lnTo>
                      <a:pt x="26" y="22"/>
                    </a:lnTo>
                    <a:lnTo>
                      <a:pt x="24" y="22"/>
                    </a:lnTo>
                    <a:lnTo>
                      <a:pt x="22" y="24"/>
                    </a:lnTo>
                    <a:lnTo>
                      <a:pt x="20" y="24"/>
                    </a:lnTo>
                    <a:lnTo>
                      <a:pt x="17" y="24"/>
                    </a:lnTo>
                    <a:lnTo>
                      <a:pt x="14" y="24"/>
                    </a:lnTo>
                    <a:lnTo>
                      <a:pt x="11" y="25"/>
                    </a:lnTo>
                    <a:lnTo>
                      <a:pt x="9" y="25"/>
                    </a:lnTo>
                    <a:lnTo>
                      <a:pt x="6" y="25"/>
                    </a:lnTo>
                    <a:lnTo>
                      <a:pt x="4" y="25"/>
                    </a:lnTo>
                    <a:lnTo>
                      <a:pt x="2" y="24"/>
                    </a:lnTo>
                    <a:lnTo>
                      <a:pt x="1" y="22"/>
                    </a:lnTo>
                    <a:lnTo>
                      <a:pt x="0" y="21"/>
                    </a:lnTo>
                    <a:lnTo>
                      <a:pt x="0" y="20"/>
                    </a:lnTo>
                    <a:lnTo>
                      <a:pt x="1" y="18"/>
                    </a:lnTo>
                    <a:lnTo>
                      <a:pt x="4" y="17"/>
                    </a:lnTo>
                    <a:lnTo>
                      <a:pt x="6" y="16"/>
                    </a:lnTo>
                    <a:lnTo>
                      <a:pt x="10" y="14"/>
                    </a:lnTo>
                    <a:lnTo>
                      <a:pt x="14" y="14"/>
                    </a:lnTo>
                    <a:lnTo>
                      <a:pt x="17" y="14"/>
                    </a:lnTo>
                    <a:lnTo>
                      <a:pt x="19" y="14"/>
                    </a:lnTo>
                    <a:lnTo>
                      <a:pt x="22" y="13"/>
                    </a:lnTo>
                    <a:lnTo>
                      <a:pt x="23" y="12"/>
                    </a:lnTo>
                    <a:lnTo>
                      <a:pt x="24" y="11"/>
                    </a:lnTo>
                    <a:lnTo>
                      <a:pt x="26" y="9"/>
                    </a:lnTo>
                    <a:lnTo>
                      <a:pt x="28" y="8"/>
                    </a:lnTo>
                    <a:lnTo>
                      <a:pt x="31" y="7"/>
                    </a:lnTo>
                    <a:lnTo>
                      <a:pt x="32" y="5"/>
                    </a:lnTo>
                    <a:lnTo>
                      <a:pt x="35" y="4"/>
                    </a:lnTo>
                    <a:lnTo>
                      <a:pt x="36" y="3"/>
                    </a:lnTo>
                    <a:lnTo>
                      <a:pt x="37" y="1"/>
                    </a:lnTo>
                    <a:lnTo>
                      <a:pt x="40" y="0"/>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4" name="Freeform 97">
                <a:extLst>
                  <a:ext uri="{FF2B5EF4-FFF2-40B4-BE49-F238E27FC236}">
                    <a16:creationId xmlns:a16="http://schemas.microsoft.com/office/drawing/2014/main" id="{43DE0816-1890-8F4B-997D-79AC64E8A79E}"/>
                  </a:ext>
                </a:extLst>
              </p:cNvPr>
              <p:cNvSpPr>
                <a:spLocks/>
              </p:cNvSpPr>
              <p:nvPr userDrawn="1"/>
            </p:nvSpPr>
            <p:spPr bwMode="auto">
              <a:xfrm>
                <a:off x="10238810" y="490538"/>
                <a:ext cx="15368" cy="19465"/>
              </a:xfrm>
              <a:custGeom>
                <a:avLst/>
                <a:gdLst>
                  <a:gd name="T0" fmla="*/ 27 w 30"/>
                  <a:gd name="T1" fmla="*/ 0 h 38"/>
                  <a:gd name="T2" fmla="*/ 28 w 30"/>
                  <a:gd name="T3" fmla="*/ 0 h 38"/>
                  <a:gd name="T4" fmla="*/ 30 w 30"/>
                  <a:gd name="T5" fmla="*/ 1 h 38"/>
                  <a:gd name="T6" fmla="*/ 30 w 30"/>
                  <a:gd name="T7" fmla="*/ 2 h 38"/>
                  <a:gd name="T8" fmla="*/ 30 w 30"/>
                  <a:gd name="T9" fmla="*/ 8 h 38"/>
                  <a:gd name="T10" fmla="*/ 30 w 30"/>
                  <a:gd name="T11" fmla="*/ 10 h 38"/>
                  <a:gd name="T12" fmla="*/ 30 w 30"/>
                  <a:gd name="T13" fmla="*/ 14 h 38"/>
                  <a:gd name="T14" fmla="*/ 28 w 30"/>
                  <a:gd name="T15" fmla="*/ 18 h 38"/>
                  <a:gd name="T16" fmla="*/ 26 w 30"/>
                  <a:gd name="T17" fmla="*/ 21 h 38"/>
                  <a:gd name="T18" fmla="*/ 23 w 30"/>
                  <a:gd name="T19" fmla="*/ 23 h 38"/>
                  <a:gd name="T20" fmla="*/ 20 w 30"/>
                  <a:gd name="T21" fmla="*/ 26 h 38"/>
                  <a:gd name="T22" fmla="*/ 17 w 30"/>
                  <a:gd name="T23" fmla="*/ 27 h 38"/>
                  <a:gd name="T24" fmla="*/ 14 w 30"/>
                  <a:gd name="T25" fmla="*/ 29 h 38"/>
                  <a:gd name="T26" fmla="*/ 10 w 30"/>
                  <a:gd name="T27" fmla="*/ 30 h 38"/>
                  <a:gd name="T28" fmla="*/ 7 w 30"/>
                  <a:gd name="T29" fmla="*/ 31 h 38"/>
                  <a:gd name="T30" fmla="*/ 5 w 30"/>
                  <a:gd name="T31" fmla="*/ 32 h 38"/>
                  <a:gd name="T32" fmla="*/ 4 w 30"/>
                  <a:gd name="T33" fmla="*/ 34 h 38"/>
                  <a:gd name="T34" fmla="*/ 2 w 30"/>
                  <a:gd name="T35" fmla="*/ 35 h 38"/>
                  <a:gd name="T36" fmla="*/ 1 w 30"/>
                  <a:gd name="T37" fmla="*/ 36 h 38"/>
                  <a:gd name="T38" fmla="*/ 1 w 30"/>
                  <a:gd name="T39" fmla="*/ 38 h 38"/>
                  <a:gd name="T40" fmla="*/ 0 w 30"/>
                  <a:gd name="T41" fmla="*/ 36 h 38"/>
                  <a:gd name="T42" fmla="*/ 0 w 30"/>
                  <a:gd name="T43" fmla="*/ 35 h 38"/>
                  <a:gd name="T44" fmla="*/ 1 w 30"/>
                  <a:gd name="T45" fmla="*/ 34 h 38"/>
                  <a:gd name="T46" fmla="*/ 1 w 30"/>
                  <a:gd name="T47" fmla="*/ 31 h 38"/>
                  <a:gd name="T48" fmla="*/ 2 w 30"/>
                  <a:gd name="T49" fmla="*/ 29 h 38"/>
                  <a:gd name="T50" fmla="*/ 5 w 30"/>
                  <a:gd name="T51" fmla="*/ 27 h 38"/>
                  <a:gd name="T52" fmla="*/ 7 w 30"/>
                  <a:gd name="T53" fmla="*/ 26 h 38"/>
                  <a:gd name="T54" fmla="*/ 10 w 30"/>
                  <a:gd name="T55" fmla="*/ 25 h 38"/>
                  <a:gd name="T56" fmla="*/ 13 w 30"/>
                  <a:gd name="T57" fmla="*/ 22 h 38"/>
                  <a:gd name="T58" fmla="*/ 14 w 30"/>
                  <a:gd name="T59" fmla="*/ 21 h 38"/>
                  <a:gd name="T60" fmla="*/ 17 w 30"/>
                  <a:gd name="T61" fmla="*/ 18 h 38"/>
                  <a:gd name="T62" fmla="*/ 18 w 30"/>
                  <a:gd name="T63" fmla="*/ 15 h 38"/>
                  <a:gd name="T64" fmla="*/ 20 w 30"/>
                  <a:gd name="T65" fmla="*/ 12 h 38"/>
                  <a:gd name="T66" fmla="*/ 20 w 30"/>
                  <a:gd name="T67" fmla="*/ 8 h 38"/>
                  <a:gd name="T68" fmla="*/ 22 w 30"/>
                  <a:gd name="T69" fmla="*/ 4 h 38"/>
                  <a:gd name="T70" fmla="*/ 22 w 30"/>
                  <a:gd name="T71" fmla="*/ 1 h 38"/>
                  <a:gd name="T72" fmla="*/ 24 w 30"/>
                  <a:gd name="T73" fmla="*/ 0 h 38"/>
                  <a:gd name="T74" fmla="*/ 27 w 30"/>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38">
                    <a:moveTo>
                      <a:pt x="27" y="0"/>
                    </a:moveTo>
                    <a:lnTo>
                      <a:pt x="28" y="0"/>
                    </a:lnTo>
                    <a:lnTo>
                      <a:pt x="30" y="1"/>
                    </a:lnTo>
                    <a:lnTo>
                      <a:pt x="30" y="2"/>
                    </a:lnTo>
                    <a:lnTo>
                      <a:pt x="30" y="8"/>
                    </a:lnTo>
                    <a:lnTo>
                      <a:pt x="30" y="10"/>
                    </a:lnTo>
                    <a:lnTo>
                      <a:pt x="30" y="14"/>
                    </a:lnTo>
                    <a:lnTo>
                      <a:pt x="28" y="18"/>
                    </a:lnTo>
                    <a:lnTo>
                      <a:pt x="26" y="21"/>
                    </a:lnTo>
                    <a:lnTo>
                      <a:pt x="23" y="23"/>
                    </a:lnTo>
                    <a:lnTo>
                      <a:pt x="20" y="26"/>
                    </a:lnTo>
                    <a:lnTo>
                      <a:pt x="17" y="27"/>
                    </a:lnTo>
                    <a:lnTo>
                      <a:pt x="14" y="29"/>
                    </a:lnTo>
                    <a:lnTo>
                      <a:pt x="10" y="30"/>
                    </a:lnTo>
                    <a:lnTo>
                      <a:pt x="7" y="31"/>
                    </a:lnTo>
                    <a:lnTo>
                      <a:pt x="5" y="32"/>
                    </a:lnTo>
                    <a:lnTo>
                      <a:pt x="4" y="34"/>
                    </a:lnTo>
                    <a:lnTo>
                      <a:pt x="2" y="35"/>
                    </a:lnTo>
                    <a:lnTo>
                      <a:pt x="1" y="36"/>
                    </a:lnTo>
                    <a:lnTo>
                      <a:pt x="1" y="38"/>
                    </a:lnTo>
                    <a:lnTo>
                      <a:pt x="0" y="36"/>
                    </a:lnTo>
                    <a:lnTo>
                      <a:pt x="0" y="35"/>
                    </a:lnTo>
                    <a:lnTo>
                      <a:pt x="1" y="34"/>
                    </a:lnTo>
                    <a:lnTo>
                      <a:pt x="1" y="31"/>
                    </a:lnTo>
                    <a:lnTo>
                      <a:pt x="2" y="29"/>
                    </a:lnTo>
                    <a:lnTo>
                      <a:pt x="5" y="27"/>
                    </a:lnTo>
                    <a:lnTo>
                      <a:pt x="7" y="26"/>
                    </a:lnTo>
                    <a:lnTo>
                      <a:pt x="10" y="25"/>
                    </a:lnTo>
                    <a:lnTo>
                      <a:pt x="13" y="22"/>
                    </a:lnTo>
                    <a:lnTo>
                      <a:pt x="14" y="21"/>
                    </a:lnTo>
                    <a:lnTo>
                      <a:pt x="17" y="18"/>
                    </a:lnTo>
                    <a:lnTo>
                      <a:pt x="18" y="15"/>
                    </a:lnTo>
                    <a:lnTo>
                      <a:pt x="20" y="12"/>
                    </a:lnTo>
                    <a:lnTo>
                      <a:pt x="20" y="8"/>
                    </a:lnTo>
                    <a:lnTo>
                      <a:pt x="22" y="4"/>
                    </a:lnTo>
                    <a:lnTo>
                      <a:pt x="22" y="1"/>
                    </a:lnTo>
                    <a:lnTo>
                      <a:pt x="24" y="0"/>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5" name="Freeform 98">
                <a:extLst>
                  <a:ext uri="{FF2B5EF4-FFF2-40B4-BE49-F238E27FC236}">
                    <a16:creationId xmlns:a16="http://schemas.microsoft.com/office/drawing/2014/main" id="{5E08F5E1-F85B-5B4F-9798-BF1A9E36047E}"/>
                  </a:ext>
                </a:extLst>
              </p:cNvPr>
              <p:cNvSpPr>
                <a:spLocks/>
              </p:cNvSpPr>
              <p:nvPr userDrawn="1"/>
            </p:nvSpPr>
            <p:spPr bwMode="auto">
              <a:xfrm>
                <a:off x="10220370" y="492587"/>
                <a:ext cx="14343" cy="17416"/>
              </a:xfrm>
              <a:custGeom>
                <a:avLst/>
                <a:gdLst>
                  <a:gd name="T0" fmla="*/ 25 w 28"/>
                  <a:gd name="T1" fmla="*/ 0 h 32"/>
                  <a:gd name="T2" fmla="*/ 26 w 28"/>
                  <a:gd name="T3" fmla="*/ 1 h 32"/>
                  <a:gd name="T4" fmla="*/ 28 w 28"/>
                  <a:gd name="T5" fmla="*/ 2 h 32"/>
                  <a:gd name="T6" fmla="*/ 28 w 28"/>
                  <a:gd name="T7" fmla="*/ 4 h 32"/>
                  <a:gd name="T8" fmla="*/ 28 w 28"/>
                  <a:gd name="T9" fmla="*/ 6 h 32"/>
                  <a:gd name="T10" fmla="*/ 28 w 28"/>
                  <a:gd name="T11" fmla="*/ 8 h 32"/>
                  <a:gd name="T12" fmla="*/ 26 w 28"/>
                  <a:gd name="T13" fmla="*/ 10 h 32"/>
                  <a:gd name="T14" fmla="*/ 25 w 28"/>
                  <a:gd name="T15" fmla="*/ 11 h 32"/>
                  <a:gd name="T16" fmla="*/ 23 w 28"/>
                  <a:gd name="T17" fmla="*/ 14 h 32"/>
                  <a:gd name="T18" fmla="*/ 20 w 28"/>
                  <a:gd name="T19" fmla="*/ 15 h 32"/>
                  <a:gd name="T20" fmla="*/ 17 w 28"/>
                  <a:gd name="T21" fmla="*/ 18 h 32"/>
                  <a:gd name="T22" fmla="*/ 15 w 28"/>
                  <a:gd name="T23" fmla="*/ 21 h 32"/>
                  <a:gd name="T24" fmla="*/ 13 w 28"/>
                  <a:gd name="T25" fmla="*/ 23 h 32"/>
                  <a:gd name="T26" fmla="*/ 11 w 28"/>
                  <a:gd name="T27" fmla="*/ 26 h 32"/>
                  <a:gd name="T28" fmla="*/ 10 w 28"/>
                  <a:gd name="T29" fmla="*/ 27 h 32"/>
                  <a:gd name="T30" fmla="*/ 10 w 28"/>
                  <a:gd name="T31" fmla="*/ 30 h 32"/>
                  <a:gd name="T32" fmla="*/ 8 w 28"/>
                  <a:gd name="T33" fmla="*/ 31 h 32"/>
                  <a:gd name="T34" fmla="*/ 7 w 28"/>
                  <a:gd name="T35" fmla="*/ 32 h 32"/>
                  <a:gd name="T36" fmla="*/ 4 w 28"/>
                  <a:gd name="T37" fmla="*/ 32 h 32"/>
                  <a:gd name="T38" fmla="*/ 3 w 28"/>
                  <a:gd name="T39" fmla="*/ 31 h 32"/>
                  <a:gd name="T40" fmla="*/ 2 w 28"/>
                  <a:gd name="T41" fmla="*/ 31 h 32"/>
                  <a:gd name="T42" fmla="*/ 0 w 28"/>
                  <a:gd name="T43" fmla="*/ 30 h 32"/>
                  <a:gd name="T44" fmla="*/ 0 w 28"/>
                  <a:gd name="T45" fmla="*/ 27 h 32"/>
                  <a:gd name="T46" fmla="*/ 2 w 28"/>
                  <a:gd name="T47" fmla="*/ 26 h 32"/>
                  <a:gd name="T48" fmla="*/ 3 w 28"/>
                  <a:gd name="T49" fmla="*/ 25 h 32"/>
                  <a:gd name="T50" fmla="*/ 4 w 28"/>
                  <a:gd name="T51" fmla="*/ 23 h 32"/>
                  <a:gd name="T52" fmla="*/ 6 w 28"/>
                  <a:gd name="T53" fmla="*/ 21 h 32"/>
                  <a:gd name="T54" fmla="*/ 8 w 28"/>
                  <a:gd name="T55" fmla="*/ 18 h 32"/>
                  <a:gd name="T56" fmla="*/ 11 w 28"/>
                  <a:gd name="T57" fmla="*/ 17 h 32"/>
                  <a:gd name="T58" fmla="*/ 13 w 28"/>
                  <a:gd name="T59" fmla="*/ 15 h 32"/>
                  <a:gd name="T60" fmla="*/ 16 w 28"/>
                  <a:gd name="T61" fmla="*/ 11 h 32"/>
                  <a:gd name="T62" fmla="*/ 19 w 28"/>
                  <a:gd name="T63" fmla="*/ 9 h 32"/>
                  <a:gd name="T64" fmla="*/ 19 w 28"/>
                  <a:gd name="T65" fmla="*/ 8 h 32"/>
                  <a:gd name="T66" fmla="*/ 20 w 28"/>
                  <a:gd name="T67" fmla="*/ 5 h 32"/>
                  <a:gd name="T68" fmla="*/ 20 w 28"/>
                  <a:gd name="T69" fmla="*/ 4 h 32"/>
                  <a:gd name="T70" fmla="*/ 21 w 28"/>
                  <a:gd name="T71" fmla="*/ 2 h 32"/>
                  <a:gd name="T72" fmla="*/ 23 w 28"/>
                  <a:gd name="T73" fmla="*/ 1 h 32"/>
                  <a:gd name="T74" fmla="*/ 25 w 28"/>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32">
                    <a:moveTo>
                      <a:pt x="25" y="0"/>
                    </a:moveTo>
                    <a:lnTo>
                      <a:pt x="26" y="1"/>
                    </a:lnTo>
                    <a:lnTo>
                      <a:pt x="28" y="2"/>
                    </a:lnTo>
                    <a:lnTo>
                      <a:pt x="28" y="4"/>
                    </a:lnTo>
                    <a:lnTo>
                      <a:pt x="28" y="6"/>
                    </a:lnTo>
                    <a:lnTo>
                      <a:pt x="28" y="8"/>
                    </a:lnTo>
                    <a:lnTo>
                      <a:pt x="26" y="10"/>
                    </a:lnTo>
                    <a:lnTo>
                      <a:pt x="25" y="11"/>
                    </a:lnTo>
                    <a:lnTo>
                      <a:pt x="23" y="14"/>
                    </a:lnTo>
                    <a:lnTo>
                      <a:pt x="20" y="15"/>
                    </a:lnTo>
                    <a:lnTo>
                      <a:pt x="17" y="18"/>
                    </a:lnTo>
                    <a:lnTo>
                      <a:pt x="15" y="21"/>
                    </a:lnTo>
                    <a:lnTo>
                      <a:pt x="13" y="23"/>
                    </a:lnTo>
                    <a:lnTo>
                      <a:pt x="11" y="26"/>
                    </a:lnTo>
                    <a:lnTo>
                      <a:pt x="10" y="27"/>
                    </a:lnTo>
                    <a:lnTo>
                      <a:pt x="10" y="30"/>
                    </a:lnTo>
                    <a:lnTo>
                      <a:pt x="8" y="31"/>
                    </a:lnTo>
                    <a:lnTo>
                      <a:pt x="7" y="32"/>
                    </a:lnTo>
                    <a:lnTo>
                      <a:pt x="4" y="32"/>
                    </a:lnTo>
                    <a:lnTo>
                      <a:pt x="3" y="31"/>
                    </a:lnTo>
                    <a:lnTo>
                      <a:pt x="2" y="31"/>
                    </a:lnTo>
                    <a:lnTo>
                      <a:pt x="0" y="30"/>
                    </a:lnTo>
                    <a:lnTo>
                      <a:pt x="0" y="27"/>
                    </a:lnTo>
                    <a:lnTo>
                      <a:pt x="2" y="26"/>
                    </a:lnTo>
                    <a:lnTo>
                      <a:pt x="3" y="25"/>
                    </a:lnTo>
                    <a:lnTo>
                      <a:pt x="4" y="23"/>
                    </a:lnTo>
                    <a:lnTo>
                      <a:pt x="6" y="21"/>
                    </a:lnTo>
                    <a:lnTo>
                      <a:pt x="8" y="18"/>
                    </a:lnTo>
                    <a:lnTo>
                      <a:pt x="11" y="17"/>
                    </a:lnTo>
                    <a:lnTo>
                      <a:pt x="13" y="15"/>
                    </a:lnTo>
                    <a:lnTo>
                      <a:pt x="16" y="11"/>
                    </a:lnTo>
                    <a:lnTo>
                      <a:pt x="19" y="9"/>
                    </a:lnTo>
                    <a:lnTo>
                      <a:pt x="19" y="8"/>
                    </a:lnTo>
                    <a:lnTo>
                      <a:pt x="20" y="5"/>
                    </a:lnTo>
                    <a:lnTo>
                      <a:pt x="20" y="4"/>
                    </a:lnTo>
                    <a:lnTo>
                      <a:pt x="21" y="2"/>
                    </a:lnTo>
                    <a:lnTo>
                      <a:pt x="23" y="1"/>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6" name="Freeform 99">
                <a:extLst>
                  <a:ext uri="{FF2B5EF4-FFF2-40B4-BE49-F238E27FC236}">
                    <a16:creationId xmlns:a16="http://schemas.microsoft.com/office/drawing/2014/main" id="{4EF16B25-7808-1B43-A633-504CB0FB5FCF}"/>
                  </a:ext>
                </a:extLst>
              </p:cNvPr>
              <p:cNvSpPr>
                <a:spLocks/>
              </p:cNvSpPr>
              <p:nvPr userDrawn="1"/>
            </p:nvSpPr>
            <p:spPr bwMode="auto">
              <a:xfrm>
                <a:off x="10244957" y="514101"/>
                <a:ext cx="13319" cy="5122"/>
              </a:xfrm>
              <a:custGeom>
                <a:avLst/>
                <a:gdLst>
                  <a:gd name="T0" fmla="*/ 21 w 26"/>
                  <a:gd name="T1" fmla="*/ 0 h 10"/>
                  <a:gd name="T2" fmla="*/ 24 w 26"/>
                  <a:gd name="T3" fmla="*/ 0 h 10"/>
                  <a:gd name="T4" fmla="*/ 26 w 26"/>
                  <a:gd name="T5" fmla="*/ 1 h 10"/>
                  <a:gd name="T6" fmla="*/ 26 w 26"/>
                  <a:gd name="T7" fmla="*/ 3 h 10"/>
                  <a:gd name="T8" fmla="*/ 26 w 26"/>
                  <a:gd name="T9" fmla="*/ 5 h 10"/>
                  <a:gd name="T10" fmla="*/ 25 w 26"/>
                  <a:gd name="T11" fmla="*/ 6 h 10"/>
                  <a:gd name="T12" fmla="*/ 24 w 26"/>
                  <a:gd name="T13" fmla="*/ 6 h 10"/>
                  <a:gd name="T14" fmla="*/ 21 w 26"/>
                  <a:gd name="T15" fmla="*/ 7 h 10"/>
                  <a:gd name="T16" fmla="*/ 20 w 26"/>
                  <a:gd name="T17" fmla="*/ 7 h 10"/>
                  <a:gd name="T18" fmla="*/ 16 w 26"/>
                  <a:gd name="T19" fmla="*/ 9 h 10"/>
                  <a:gd name="T20" fmla="*/ 13 w 26"/>
                  <a:gd name="T21" fmla="*/ 10 h 10"/>
                  <a:gd name="T22" fmla="*/ 11 w 26"/>
                  <a:gd name="T23" fmla="*/ 10 h 10"/>
                  <a:gd name="T24" fmla="*/ 8 w 26"/>
                  <a:gd name="T25" fmla="*/ 10 h 10"/>
                  <a:gd name="T26" fmla="*/ 6 w 26"/>
                  <a:gd name="T27" fmla="*/ 10 h 10"/>
                  <a:gd name="T28" fmla="*/ 4 w 26"/>
                  <a:gd name="T29" fmla="*/ 10 h 10"/>
                  <a:gd name="T30" fmla="*/ 2 w 26"/>
                  <a:gd name="T31" fmla="*/ 9 h 10"/>
                  <a:gd name="T32" fmla="*/ 0 w 26"/>
                  <a:gd name="T33" fmla="*/ 7 h 10"/>
                  <a:gd name="T34" fmla="*/ 0 w 26"/>
                  <a:gd name="T35" fmla="*/ 6 h 10"/>
                  <a:gd name="T36" fmla="*/ 2 w 26"/>
                  <a:gd name="T37" fmla="*/ 3 h 10"/>
                  <a:gd name="T38" fmla="*/ 3 w 26"/>
                  <a:gd name="T39" fmla="*/ 2 h 10"/>
                  <a:gd name="T40" fmla="*/ 6 w 26"/>
                  <a:gd name="T41" fmla="*/ 2 h 10"/>
                  <a:gd name="T42" fmla="*/ 8 w 26"/>
                  <a:gd name="T43" fmla="*/ 1 h 10"/>
                  <a:gd name="T44" fmla="*/ 11 w 26"/>
                  <a:gd name="T45" fmla="*/ 1 h 10"/>
                  <a:gd name="T46" fmla="*/ 13 w 26"/>
                  <a:gd name="T47" fmla="*/ 1 h 10"/>
                  <a:gd name="T48" fmla="*/ 17 w 26"/>
                  <a:gd name="T49" fmla="*/ 1 h 10"/>
                  <a:gd name="T50" fmla="*/ 20 w 26"/>
                  <a:gd name="T51" fmla="*/ 0 h 10"/>
                  <a:gd name="T52" fmla="*/ 21 w 26"/>
                  <a:gd name="T5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10">
                    <a:moveTo>
                      <a:pt x="21" y="0"/>
                    </a:moveTo>
                    <a:lnTo>
                      <a:pt x="24" y="0"/>
                    </a:lnTo>
                    <a:lnTo>
                      <a:pt x="26" y="1"/>
                    </a:lnTo>
                    <a:lnTo>
                      <a:pt x="26" y="3"/>
                    </a:lnTo>
                    <a:lnTo>
                      <a:pt x="26" y="5"/>
                    </a:lnTo>
                    <a:lnTo>
                      <a:pt x="25" y="6"/>
                    </a:lnTo>
                    <a:lnTo>
                      <a:pt x="24" y="6"/>
                    </a:lnTo>
                    <a:lnTo>
                      <a:pt x="21" y="7"/>
                    </a:lnTo>
                    <a:lnTo>
                      <a:pt x="20" y="7"/>
                    </a:lnTo>
                    <a:lnTo>
                      <a:pt x="16" y="9"/>
                    </a:lnTo>
                    <a:lnTo>
                      <a:pt x="13" y="10"/>
                    </a:lnTo>
                    <a:lnTo>
                      <a:pt x="11" y="10"/>
                    </a:lnTo>
                    <a:lnTo>
                      <a:pt x="8" y="10"/>
                    </a:lnTo>
                    <a:lnTo>
                      <a:pt x="6" y="10"/>
                    </a:lnTo>
                    <a:lnTo>
                      <a:pt x="4" y="10"/>
                    </a:lnTo>
                    <a:lnTo>
                      <a:pt x="2" y="9"/>
                    </a:lnTo>
                    <a:lnTo>
                      <a:pt x="0" y="7"/>
                    </a:lnTo>
                    <a:lnTo>
                      <a:pt x="0" y="6"/>
                    </a:lnTo>
                    <a:lnTo>
                      <a:pt x="2" y="3"/>
                    </a:lnTo>
                    <a:lnTo>
                      <a:pt x="3" y="2"/>
                    </a:lnTo>
                    <a:lnTo>
                      <a:pt x="6" y="2"/>
                    </a:lnTo>
                    <a:lnTo>
                      <a:pt x="8" y="1"/>
                    </a:lnTo>
                    <a:lnTo>
                      <a:pt x="11" y="1"/>
                    </a:lnTo>
                    <a:lnTo>
                      <a:pt x="13" y="1"/>
                    </a:lnTo>
                    <a:lnTo>
                      <a:pt x="17" y="1"/>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7" name="Freeform 100">
                <a:extLst>
                  <a:ext uri="{FF2B5EF4-FFF2-40B4-BE49-F238E27FC236}">
                    <a16:creationId xmlns:a16="http://schemas.microsoft.com/office/drawing/2014/main" id="{DA63FC90-0941-9D40-AE1E-DF6AF99061AC}"/>
                  </a:ext>
                </a:extLst>
              </p:cNvPr>
              <p:cNvSpPr>
                <a:spLocks/>
              </p:cNvSpPr>
              <p:nvPr userDrawn="1"/>
            </p:nvSpPr>
            <p:spPr bwMode="auto">
              <a:xfrm>
                <a:off x="10241883" y="443413"/>
                <a:ext cx="11270" cy="12294"/>
              </a:xfrm>
              <a:custGeom>
                <a:avLst/>
                <a:gdLst>
                  <a:gd name="T0" fmla="*/ 21 w 22"/>
                  <a:gd name="T1" fmla="*/ 0 h 25"/>
                  <a:gd name="T2" fmla="*/ 22 w 22"/>
                  <a:gd name="T3" fmla="*/ 1 h 25"/>
                  <a:gd name="T4" fmla="*/ 22 w 22"/>
                  <a:gd name="T5" fmla="*/ 3 h 25"/>
                  <a:gd name="T6" fmla="*/ 21 w 22"/>
                  <a:gd name="T7" fmla="*/ 4 h 25"/>
                  <a:gd name="T8" fmla="*/ 21 w 22"/>
                  <a:gd name="T9" fmla="*/ 7 h 25"/>
                  <a:gd name="T10" fmla="*/ 21 w 22"/>
                  <a:gd name="T11" fmla="*/ 8 h 25"/>
                  <a:gd name="T12" fmla="*/ 20 w 22"/>
                  <a:gd name="T13" fmla="*/ 11 h 25"/>
                  <a:gd name="T14" fmla="*/ 18 w 22"/>
                  <a:gd name="T15" fmla="*/ 13 h 25"/>
                  <a:gd name="T16" fmla="*/ 17 w 22"/>
                  <a:gd name="T17" fmla="*/ 16 h 25"/>
                  <a:gd name="T18" fmla="*/ 16 w 22"/>
                  <a:gd name="T19" fmla="*/ 18 h 25"/>
                  <a:gd name="T20" fmla="*/ 14 w 22"/>
                  <a:gd name="T21" fmla="*/ 21 h 25"/>
                  <a:gd name="T22" fmla="*/ 13 w 22"/>
                  <a:gd name="T23" fmla="*/ 24 h 25"/>
                  <a:gd name="T24" fmla="*/ 11 w 22"/>
                  <a:gd name="T25" fmla="*/ 25 h 25"/>
                  <a:gd name="T26" fmla="*/ 8 w 22"/>
                  <a:gd name="T27" fmla="*/ 25 h 25"/>
                  <a:gd name="T28" fmla="*/ 7 w 22"/>
                  <a:gd name="T29" fmla="*/ 25 h 25"/>
                  <a:gd name="T30" fmla="*/ 4 w 22"/>
                  <a:gd name="T31" fmla="*/ 25 h 25"/>
                  <a:gd name="T32" fmla="*/ 3 w 22"/>
                  <a:gd name="T33" fmla="*/ 25 h 25"/>
                  <a:gd name="T34" fmla="*/ 1 w 22"/>
                  <a:gd name="T35" fmla="*/ 25 h 25"/>
                  <a:gd name="T36" fmla="*/ 0 w 22"/>
                  <a:gd name="T37" fmla="*/ 24 h 25"/>
                  <a:gd name="T38" fmla="*/ 0 w 22"/>
                  <a:gd name="T39" fmla="*/ 21 h 25"/>
                  <a:gd name="T40" fmla="*/ 1 w 22"/>
                  <a:gd name="T41" fmla="*/ 18 h 25"/>
                  <a:gd name="T42" fmla="*/ 1 w 22"/>
                  <a:gd name="T43" fmla="*/ 17 h 25"/>
                  <a:gd name="T44" fmla="*/ 3 w 22"/>
                  <a:gd name="T45" fmla="*/ 17 h 25"/>
                  <a:gd name="T46" fmla="*/ 4 w 22"/>
                  <a:gd name="T47" fmla="*/ 17 h 25"/>
                  <a:gd name="T48" fmla="*/ 5 w 22"/>
                  <a:gd name="T49" fmla="*/ 17 h 25"/>
                  <a:gd name="T50" fmla="*/ 8 w 22"/>
                  <a:gd name="T51" fmla="*/ 17 h 25"/>
                  <a:gd name="T52" fmla="*/ 9 w 22"/>
                  <a:gd name="T53" fmla="*/ 16 h 25"/>
                  <a:gd name="T54" fmla="*/ 13 w 22"/>
                  <a:gd name="T55" fmla="*/ 14 h 25"/>
                  <a:gd name="T56" fmla="*/ 16 w 22"/>
                  <a:gd name="T57" fmla="*/ 11 h 25"/>
                  <a:gd name="T58" fmla="*/ 17 w 22"/>
                  <a:gd name="T59" fmla="*/ 8 h 25"/>
                  <a:gd name="T60" fmla="*/ 17 w 22"/>
                  <a:gd name="T61" fmla="*/ 5 h 25"/>
                  <a:gd name="T62" fmla="*/ 18 w 22"/>
                  <a:gd name="T63" fmla="*/ 1 h 25"/>
                  <a:gd name="T64" fmla="*/ 18 w 22"/>
                  <a:gd name="T65" fmla="*/ 0 h 25"/>
                  <a:gd name="T66" fmla="*/ 20 w 22"/>
                  <a:gd name="T67" fmla="*/ 0 h 25"/>
                  <a:gd name="T68" fmla="*/ 21 w 22"/>
                  <a:gd name="T6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25">
                    <a:moveTo>
                      <a:pt x="21" y="0"/>
                    </a:moveTo>
                    <a:lnTo>
                      <a:pt x="22" y="1"/>
                    </a:lnTo>
                    <a:lnTo>
                      <a:pt x="22" y="3"/>
                    </a:lnTo>
                    <a:lnTo>
                      <a:pt x="21" y="4"/>
                    </a:lnTo>
                    <a:lnTo>
                      <a:pt x="21" y="7"/>
                    </a:lnTo>
                    <a:lnTo>
                      <a:pt x="21" y="8"/>
                    </a:lnTo>
                    <a:lnTo>
                      <a:pt x="20" y="11"/>
                    </a:lnTo>
                    <a:lnTo>
                      <a:pt x="18" y="13"/>
                    </a:lnTo>
                    <a:lnTo>
                      <a:pt x="17" y="16"/>
                    </a:lnTo>
                    <a:lnTo>
                      <a:pt x="16" y="18"/>
                    </a:lnTo>
                    <a:lnTo>
                      <a:pt x="14" y="21"/>
                    </a:lnTo>
                    <a:lnTo>
                      <a:pt x="13" y="24"/>
                    </a:lnTo>
                    <a:lnTo>
                      <a:pt x="11" y="25"/>
                    </a:lnTo>
                    <a:lnTo>
                      <a:pt x="8" y="25"/>
                    </a:lnTo>
                    <a:lnTo>
                      <a:pt x="7" y="25"/>
                    </a:lnTo>
                    <a:lnTo>
                      <a:pt x="4" y="25"/>
                    </a:lnTo>
                    <a:lnTo>
                      <a:pt x="3" y="25"/>
                    </a:lnTo>
                    <a:lnTo>
                      <a:pt x="1" y="25"/>
                    </a:lnTo>
                    <a:lnTo>
                      <a:pt x="0" y="24"/>
                    </a:lnTo>
                    <a:lnTo>
                      <a:pt x="0" y="21"/>
                    </a:lnTo>
                    <a:lnTo>
                      <a:pt x="1" y="18"/>
                    </a:lnTo>
                    <a:lnTo>
                      <a:pt x="1" y="17"/>
                    </a:lnTo>
                    <a:lnTo>
                      <a:pt x="3" y="17"/>
                    </a:lnTo>
                    <a:lnTo>
                      <a:pt x="4" y="17"/>
                    </a:lnTo>
                    <a:lnTo>
                      <a:pt x="5" y="17"/>
                    </a:lnTo>
                    <a:lnTo>
                      <a:pt x="8" y="17"/>
                    </a:lnTo>
                    <a:lnTo>
                      <a:pt x="9" y="16"/>
                    </a:lnTo>
                    <a:lnTo>
                      <a:pt x="13" y="14"/>
                    </a:lnTo>
                    <a:lnTo>
                      <a:pt x="16" y="11"/>
                    </a:lnTo>
                    <a:lnTo>
                      <a:pt x="17" y="8"/>
                    </a:lnTo>
                    <a:lnTo>
                      <a:pt x="17" y="5"/>
                    </a:lnTo>
                    <a:lnTo>
                      <a:pt x="18" y="1"/>
                    </a:lnTo>
                    <a:lnTo>
                      <a:pt x="18" y="0"/>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8" name="Freeform 101">
                <a:extLst>
                  <a:ext uri="{FF2B5EF4-FFF2-40B4-BE49-F238E27FC236}">
                    <a16:creationId xmlns:a16="http://schemas.microsoft.com/office/drawing/2014/main" id="{74FA227B-2ACA-B44F-AAF3-E7ED9E0BAA87}"/>
                  </a:ext>
                </a:extLst>
              </p:cNvPr>
              <p:cNvSpPr>
                <a:spLocks/>
              </p:cNvSpPr>
              <p:nvPr userDrawn="1"/>
            </p:nvSpPr>
            <p:spPr bwMode="auto">
              <a:xfrm>
                <a:off x="10240859" y="454681"/>
                <a:ext cx="16392" cy="18441"/>
              </a:xfrm>
              <a:custGeom>
                <a:avLst/>
                <a:gdLst>
                  <a:gd name="T0" fmla="*/ 26 w 31"/>
                  <a:gd name="T1" fmla="*/ 0 h 37"/>
                  <a:gd name="T2" fmla="*/ 29 w 31"/>
                  <a:gd name="T3" fmla="*/ 0 h 37"/>
                  <a:gd name="T4" fmla="*/ 30 w 31"/>
                  <a:gd name="T5" fmla="*/ 1 h 37"/>
                  <a:gd name="T6" fmla="*/ 31 w 31"/>
                  <a:gd name="T7" fmla="*/ 3 h 37"/>
                  <a:gd name="T8" fmla="*/ 31 w 31"/>
                  <a:gd name="T9" fmla="*/ 4 h 37"/>
                  <a:gd name="T10" fmla="*/ 30 w 31"/>
                  <a:gd name="T11" fmla="*/ 5 h 37"/>
                  <a:gd name="T12" fmla="*/ 29 w 31"/>
                  <a:gd name="T13" fmla="*/ 7 h 37"/>
                  <a:gd name="T14" fmla="*/ 27 w 31"/>
                  <a:gd name="T15" fmla="*/ 8 h 37"/>
                  <a:gd name="T16" fmla="*/ 26 w 31"/>
                  <a:gd name="T17" fmla="*/ 10 h 37"/>
                  <a:gd name="T18" fmla="*/ 26 w 31"/>
                  <a:gd name="T19" fmla="*/ 13 h 37"/>
                  <a:gd name="T20" fmla="*/ 25 w 31"/>
                  <a:gd name="T21" fmla="*/ 17 h 37"/>
                  <a:gd name="T22" fmla="*/ 25 w 31"/>
                  <a:gd name="T23" fmla="*/ 20 h 37"/>
                  <a:gd name="T24" fmla="*/ 26 w 31"/>
                  <a:gd name="T25" fmla="*/ 22 h 37"/>
                  <a:gd name="T26" fmla="*/ 26 w 31"/>
                  <a:gd name="T27" fmla="*/ 25 h 37"/>
                  <a:gd name="T28" fmla="*/ 26 w 31"/>
                  <a:gd name="T29" fmla="*/ 27 h 37"/>
                  <a:gd name="T30" fmla="*/ 26 w 31"/>
                  <a:gd name="T31" fmla="*/ 30 h 37"/>
                  <a:gd name="T32" fmla="*/ 26 w 31"/>
                  <a:gd name="T33" fmla="*/ 31 h 37"/>
                  <a:gd name="T34" fmla="*/ 25 w 31"/>
                  <a:gd name="T35" fmla="*/ 34 h 37"/>
                  <a:gd name="T36" fmla="*/ 22 w 31"/>
                  <a:gd name="T37" fmla="*/ 34 h 37"/>
                  <a:gd name="T38" fmla="*/ 21 w 31"/>
                  <a:gd name="T39" fmla="*/ 35 h 37"/>
                  <a:gd name="T40" fmla="*/ 18 w 31"/>
                  <a:gd name="T41" fmla="*/ 35 h 37"/>
                  <a:gd name="T42" fmla="*/ 14 w 31"/>
                  <a:gd name="T43" fmla="*/ 35 h 37"/>
                  <a:gd name="T44" fmla="*/ 10 w 31"/>
                  <a:gd name="T45" fmla="*/ 37 h 37"/>
                  <a:gd name="T46" fmla="*/ 8 w 31"/>
                  <a:gd name="T47" fmla="*/ 37 h 37"/>
                  <a:gd name="T48" fmla="*/ 6 w 31"/>
                  <a:gd name="T49" fmla="*/ 37 h 37"/>
                  <a:gd name="T50" fmla="*/ 4 w 31"/>
                  <a:gd name="T51" fmla="*/ 37 h 37"/>
                  <a:gd name="T52" fmla="*/ 1 w 31"/>
                  <a:gd name="T53" fmla="*/ 34 h 37"/>
                  <a:gd name="T54" fmla="*/ 0 w 31"/>
                  <a:gd name="T55" fmla="*/ 31 h 37"/>
                  <a:gd name="T56" fmla="*/ 0 w 31"/>
                  <a:gd name="T57" fmla="*/ 27 h 37"/>
                  <a:gd name="T58" fmla="*/ 0 w 31"/>
                  <a:gd name="T59" fmla="*/ 25 h 37"/>
                  <a:gd name="T60" fmla="*/ 1 w 31"/>
                  <a:gd name="T61" fmla="*/ 24 h 37"/>
                  <a:gd name="T62" fmla="*/ 2 w 31"/>
                  <a:gd name="T63" fmla="*/ 22 h 37"/>
                  <a:gd name="T64" fmla="*/ 5 w 31"/>
                  <a:gd name="T65" fmla="*/ 21 h 37"/>
                  <a:gd name="T66" fmla="*/ 8 w 31"/>
                  <a:gd name="T67" fmla="*/ 18 h 37"/>
                  <a:gd name="T68" fmla="*/ 10 w 31"/>
                  <a:gd name="T69" fmla="*/ 17 h 37"/>
                  <a:gd name="T70" fmla="*/ 13 w 31"/>
                  <a:gd name="T71" fmla="*/ 16 h 37"/>
                  <a:gd name="T72" fmla="*/ 15 w 31"/>
                  <a:gd name="T73" fmla="*/ 14 h 37"/>
                  <a:gd name="T74" fmla="*/ 17 w 31"/>
                  <a:gd name="T75" fmla="*/ 12 h 37"/>
                  <a:gd name="T76" fmla="*/ 18 w 31"/>
                  <a:gd name="T77" fmla="*/ 10 h 37"/>
                  <a:gd name="T78" fmla="*/ 19 w 31"/>
                  <a:gd name="T79" fmla="*/ 8 h 37"/>
                  <a:gd name="T80" fmla="*/ 21 w 31"/>
                  <a:gd name="T81" fmla="*/ 5 h 37"/>
                  <a:gd name="T82" fmla="*/ 23 w 31"/>
                  <a:gd name="T83" fmla="*/ 4 h 37"/>
                  <a:gd name="T84" fmla="*/ 25 w 31"/>
                  <a:gd name="T85" fmla="*/ 3 h 37"/>
                  <a:gd name="T86" fmla="*/ 25 w 31"/>
                  <a:gd name="T87" fmla="*/ 1 h 37"/>
                  <a:gd name="T88" fmla="*/ 26 w 31"/>
                  <a:gd name="T8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37">
                    <a:moveTo>
                      <a:pt x="26" y="0"/>
                    </a:moveTo>
                    <a:lnTo>
                      <a:pt x="29" y="0"/>
                    </a:lnTo>
                    <a:lnTo>
                      <a:pt x="30" y="1"/>
                    </a:lnTo>
                    <a:lnTo>
                      <a:pt x="31" y="3"/>
                    </a:lnTo>
                    <a:lnTo>
                      <a:pt x="31" y="4"/>
                    </a:lnTo>
                    <a:lnTo>
                      <a:pt x="30" y="5"/>
                    </a:lnTo>
                    <a:lnTo>
                      <a:pt x="29" y="7"/>
                    </a:lnTo>
                    <a:lnTo>
                      <a:pt x="27" y="8"/>
                    </a:lnTo>
                    <a:lnTo>
                      <a:pt x="26" y="10"/>
                    </a:lnTo>
                    <a:lnTo>
                      <a:pt x="26" y="13"/>
                    </a:lnTo>
                    <a:lnTo>
                      <a:pt x="25" y="17"/>
                    </a:lnTo>
                    <a:lnTo>
                      <a:pt x="25" y="20"/>
                    </a:lnTo>
                    <a:lnTo>
                      <a:pt x="26" y="22"/>
                    </a:lnTo>
                    <a:lnTo>
                      <a:pt x="26" y="25"/>
                    </a:lnTo>
                    <a:lnTo>
                      <a:pt x="26" y="27"/>
                    </a:lnTo>
                    <a:lnTo>
                      <a:pt x="26" y="30"/>
                    </a:lnTo>
                    <a:lnTo>
                      <a:pt x="26" y="31"/>
                    </a:lnTo>
                    <a:lnTo>
                      <a:pt x="25" y="34"/>
                    </a:lnTo>
                    <a:lnTo>
                      <a:pt x="22" y="34"/>
                    </a:lnTo>
                    <a:lnTo>
                      <a:pt x="21" y="35"/>
                    </a:lnTo>
                    <a:lnTo>
                      <a:pt x="18" y="35"/>
                    </a:lnTo>
                    <a:lnTo>
                      <a:pt x="14" y="35"/>
                    </a:lnTo>
                    <a:lnTo>
                      <a:pt x="10" y="37"/>
                    </a:lnTo>
                    <a:lnTo>
                      <a:pt x="8" y="37"/>
                    </a:lnTo>
                    <a:lnTo>
                      <a:pt x="6" y="37"/>
                    </a:lnTo>
                    <a:lnTo>
                      <a:pt x="4" y="37"/>
                    </a:lnTo>
                    <a:lnTo>
                      <a:pt x="1" y="34"/>
                    </a:lnTo>
                    <a:lnTo>
                      <a:pt x="0" y="31"/>
                    </a:lnTo>
                    <a:lnTo>
                      <a:pt x="0" y="27"/>
                    </a:lnTo>
                    <a:lnTo>
                      <a:pt x="0" y="25"/>
                    </a:lnTo>
                    <a:lnTo>
                      <a:pt x="1" y="24"/>
                    </a:lnTo>
                    <a:lnTo>
                      <a:pt x="2" y="22"/>
                    </a:lnTo>
                    <a:lnTo>
                      <a:pt x="5" y="21"/>
                    </a:lnTo>
                    <a:lnTo>
                      <a:pt x="8" y="18"/>
                    </a:lnTo>
                    <a:lnTo>
                      <a:pt x="10" y="17"/>
                    </a:lnTo>
                    <a:lnTo>
                      <a:pt x="13" y="16"/>
                    </a:lnTo>
                    <a:lnTo>
                      <a:pt x="15" y="14"/>
                    </a:lnTo>
                    <a:lnTo>
                      <a:pt x="17" y="12"/>
                    </a:lnTo>
                    <a:lnTo>
                      <a:pt x="18" y="10"/>
                    </a:lnTo>
                    <a:lnTo>
                      <a:pt x="19" y="8"/>
                    </a:lnTo>
                    <a:lnTo>
                      <a:pt x="21" y="5"/>
                    </a:lnTo>
                    <a:lnTo>
                      <a:pt x="23" y="4"/>
                    </a:lnTo>
                    <a:lnTo>
                      <a:pt x="25" y="3"/>
                    </a:lnTo>
                    <a:lnTo>
                      <a:pt x="25" y="1"/>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9" name="Freeform 102">
                <a:extLst>
                  <a:ext uri="{FF2B5EF4-FFF2-40B4-BE49-F238E27FC236}">
                    <a16:creationId xmlns:a16="http://schemas.microsoft.com/office/drawing/2014/main" id="{5F185EEE-6151-5149-8020-27C289A6A089}"/>
                  </a:ext>
                </a:extLst>
              </p:cNvPr>
              <p:cNvSpPr>
                <a:spLocks/>
              </p:cNvSpPr>
              <p:nvPr userDrawn="1"/>
            </p:nvSpPr>
            <p:spPr bwMode="auto">
              <a:xfrm>
                <a:off x="10207051" y="518199"/>
                <a:ext cx="19465" cy="15368"/>
              </a:xfrm>
              <a:custGeom>
                <a:avLst/>
                <a:gdLst>
                  <a:gd name="T0" fmla="*/ 22 w 38"/>
                  <a:gd name="T1" fmla="*/ 0 h 29"/>
                  <a:gd name="T2" fmla="*/ 25 w 38"/>
                  <a:gd name="T3" fmla="*/ 0 h 29"/>
                  <a:gd name="T4" fmla="*/ 26 w 38"/>
                  <a:gd name="T5" fmla="*/ 0 h 29"/>
                  <a:gd name="T6" fmla="*/ 28 w 38"/>
                  <a:gd name="T7" fmla="*/ 2 h 29"/>
                  <a:gd name="T8" fmla="*/ 29 w 38"/>
                  <a:gd name="T9" fmla="*/ 3 h 29"/>
                  <a:gd name="T10" fmla="*/ 30 w 38"/>
                  <a:gd name="T11" fmla="*/ 6 h 29"/>
                  <a:gd name="T12" fmla="*/ 30 w 38"/>
                  <a:gd name="T13" fmla="*/ 8 h 29"/>
                  <a:gd name="T14" fmla="*/ 32 w 38"/>
                  <a:gd name="T15" fmla="*/ 9 h 29"/>
                  <a:gd name="T16" fmla="*/ 32 w 38"/>
                  <a:gd name="T17" fmla="*/ 11 h 29"/>
                  <a:gd name="T18" fmla="*/ 34 w 38"/>
                  <a:gd name="T19" fmla="*/ 12 h 29"/>
                  <a:gd name="T20" fmla="*/ 36 w 38"/>
                  <a:gd name="T21" fmla="*/ 12 h 29"/>
                  <a:gd name="T22" fmla="*/ 37 w 38"/>
                  <a:gd name="T23" fmla="*/ 12 h 29"/>
                  <a:gd name="T24" fmla="*/ 38 w 38"/>
                  <a:gd name="T25" fmla="*/ 12 h 29"/>
                  <a:gd name="T26" fmla="*/ 38 w 38"/>
                  <a:gd name="T27" fmla="*/ 12 h 29"/>
                  <a:gd name="T28" fmla="*/ 38 w 38"/>
                  <a:gd name="T29" fmla="*/ 13 h 29"/>
                  <a:gd name="T30" fmla="*/ 38 w 38"/>
                  <a:gd name="T31" fmla="*/ 15 h 29"/>
                  <a:gd name="T32" fmla="*/ 37 w 38"/>
                  <a:gd name="T33" fmla="*/ 16 h 29"/>
                  <a:gd name="T34" fmla="*/ 36 w 38"/>
                  <a:gd name="T35" fmla="*/ 17 h 29"/>
                  <a:gd name="T36" fmla="*/ 34 w 38"/>
                  <a:gd name="T37" fmla="*/ 20 h 29"/>
                  <a:gd name="T38" fmla="*/ 33 w 38"/>
                  <a:gd name="T39" fmla="*/ 21 h 29"/>
                  <a:gd name="T40" fmla="*/ 32 w 38"/>
                  <a:gd name="T41" fmla="*/ 23 h 29"/>
                  <a:gd name="T42" fmla="*/ 30 w 38"/>
                  <a:gd name="T43" fmla="*/ 24 h 29"/>
                  <a:gd name="T44" fmla="*/ 28 w 38"/>
                  <a:gd name="T45" fmla="*/ 25 h 29"/>
                  <a:gd name="T46" fmla="*/ 25 w 38"/>
                  <a:gd name="T47" fmla="*/ 25 h 29"/>
                  <a:gd name="T48" fmla="*/ 22 w 38"/>
                  <a:gd name="T49" fmla="*/ 26 h 29"/>
                  <a:gd name="T50" fmla="*/ 20 w 38"/>
                  <a:gd name="T51" fmla="*/ 26 h 29"/>
                  <a:gd name="T52" fmla="*/ 16 w 38"/>
                  <a:gd name="T53" fmla="*/ 26 h 29"/>
                  <a:gd name="T54" fmla="*/ 13 w 38"/>
                  <a:gd name="T55" fmla="*/ 26 h 29"/>
                  <a:gd name="T56" fmla="*/ 11 w 38"/>
                  <a:gd name="T57" fmla="*/ 26 h 29"/>
                  <a:gd name="T58" fmla="*/ 8 w 38"/>
                  <a:gd name="T59" fmla="*/ 28 h 29"/>
                  <a:gd name="T60" fmla="*/ 6 w 38"/>
                  <a:gd name="T61" fmla="*/ 29 h 29"/>
                  <a:gd name="T62" fmla="*/ 4 w 38"/>
                  <a:gd name="T63" fmla="*/ 29 h 29"/>
                  <a:gd name="T64" fmla="*/ 3 w 38"/>
                  <a:gd name="T65" fmla="*/ 28 h 29"/>
                  <a:gd name="T66" fmla="*/ 0 w 38"/>
                  <a:gd name="T67" fmla="*/ 26 h 29"/>
                  <a:gd name="T68" fmla="*/ 0 w 38"/>
                  <a:gd name="T69" fmla="*/ 24 h 29"/>
                  <a:gd name="T70" fmla="*/ 2 w 38"/>
                  <a:gd name="T71" fmla="*/ 23 h 29"/>
                  <a:gd name="T72" fmla="*/ 3 w 38"/>
                  <a:gd name="T73" fmla="*/ 21 h 29"/>
                  <a:gd name="T74" fmla="*/ 4 w 38"/>
                  <a:gd name="T75" fmla="*/ 20 h 29"/>
                  <a:gd name="T76" fmla="*/ 6 w 38"/>
                  <a:gd name="T77" fmla="*/ 19 h 29"/>
                  <a:gd name="T78" fmla="*/ 8 w 38"/>
                  <a:gd name="T79" fmla="*/ 19 h 29"/>
                  <a:gd name="T80" fmla="*/ 9 w 38"/>
                  <a:gd name="T81" fmla="*/ 19 h 29"/>
                  <a:gd name="T82" fmla="*/ 12 w 38"/>
                  <a:gd name="T83" fmla="*/ 17 h 29"/>
                  <a:gd name="T84" fmla="*/ 13 w 38"/>
                  <a:gd name="T85" fmla="*/ 16 h 29"/>
                  <a:gd name="T86" fmla="*/ 13 w 38"/>
                  <a:gd name="T87" fmla="*/ 15 h 29"/>
                  <a:gd name="T88" fmla="*/ 13 w 38"/>
                  <a:gd name="T89" fmla="*/ 12 h 29"/>
                  <a:gd name="T90" fmla="*/ 13 w 38"/>
                  <a:gd name="T91" fmla="*/ 9 h 29"/>
                  <a:gd name="T92" fmla="*/ 15 w 38"/>
                  <a:gd name="T93" fmla="*/ 7 h 29"/>
                  <a:gd name="T94" fmla="*/ 16 w 38"/>
                  <a:gd name="T95" fmla="*/ 4 h 29"/>
                  <a:gd name="T96" fmla="*/ 19 w 38"/>
                  <a:gd name="T97" fmla="*/ 3 h 29"/>
                  <a:gd name="T98" fmla="*/ 20 w 38"/>
                  <a:gd name="T99" fmla="*/ 0 h 29"/>
                  <a:gd name="T100" fmla="*/ 22 w 38"/>
                  <a:gd name="T10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 h="29">
                    <a:moveTo>
                      <a:pt x="22" y="0"/>
                    </a:moveTo>
                    <a:lnTo>
                      <a:pt x="25" y="0"/>
                    </a:lnTo>
                    <a:lnTo>
                      <a:pt x="26" y="0"/>
                    </a:lnTo>
                    <a:lnTo>
                      <a:pt x="28" y="2"/>
                    </a:lnTo>
                    <a:lnTo>
                      <a:pt x="29" y="3"/>
                    </a:lnTo>
                    <a:lnTo>
                      <a:pt x="30" y="6"/>
                    </a:lnTo>
                    <a:lnTo>
                      <a:pt x="30" y="8"/>
                    </a:lnTo>
                    <a:lnTo>
                      <a:pt x="32" y="9"/>
                    </a:lnTo>
                    <a:lnTo>
                      <a:pt x="32" y="11"/>
                    </a:lnTo>
                    <a:lnTo>
                      <a:pt x="34" y="12"/>
                    </a:lnTo>
                    <a:lnTo>
                      <a:pt x="36" y="12"/>
                    </a:lnTo>
                    <a:lnTo>
                      <a:pt x="37" y="12"/>
                    </a:lnTo>
                    <a:lnTo>
                      <a:pt x="38" y="12"/>
                    </a:lnTo>
                    <a:lnTo>
                      <a:pt x="38" y="12"/>
                    </a:lnTo>
                    <a:lnTo>
                      <a:pt x="38" y="13"/>
                    </a:lnTo>
                    <a:lnTo>
                      <a:pt x="38" y="15"/>
                    </a:lnTo>
                    <a:lnTo>
                      <a:pt x="37" y="16"/>
                    </a:lnTo>
                    <a:lnTo>
                      <a:pt x="36" y="17"/>
                    </a:lnTo>
                    <a:lnTo>
                      <a:pt x="34" y="20"/>
                    </a:lnTo>
                    <a:lnTo>
                      <a:pt x="33" y="21"/>
                    </a:lnTo>
                    <a:lnTo>
                      <a:pt x="32" y="23"/>
                    </a:lnTo>
                    <a:lnTo>
                      <a:pt x="30" y="24"/>
                    </a:lnTo>
                    <a:lnTo>
                      <a:pt x="28" y="25"/>
                    </a:lnTo>
                    <a:lnTo>
                      <a:pt x="25" y="25"/>
                    </a:lnTo>
                    <a:lnTo>
                      <a:pt x="22" y="26"/>
                    </a:lnTo>
                    <a:lnTo>
                      <a:pt x="20" y="26"/>
                    </a:lnTo>
                    <a:lnTo>
                      <a:pt x="16" y="26"/>
                    </a:lnTo>
                    <a:lnTo>
                      <a:pt x="13" y="26"/>
                    </a:lnTo>
                    <a:lnTo>
                      <a:pt x="11" y="26"/>
                    </a:lnTo>
                    <a:lnTo>
                      <a:pt x="8" y="28"/>
                    </a:lnTo>
                    <a:lnTo>
                      <a:pt x="6" y="29"/>
                    </a:lnTo>
                    <a:lnTo>
                      <a:pt x="4" y="29"/>
                    </a:lnTo>
                    <a:lnTo>
                      <a:pt x="3" y="28"/>
                    </a:lnTo>
                    <a:lnTo>
                      <a:pt x="0" y="26"/>
                    </a:lnTo>
                    <a:lnTo>
                      <a:pt x="0" y="24"/>
                    </a:lnTo>
                    <a:lnTo>
                      <a:pt x="2" y="23"/>
                    </a:lnTo>
                    <a:lnTo>
                      <a:pt x="3" y="21"/>
                    </a:lnTo>
                    <a:lnTo>
                      <a:pt x="4" y="20"/>
                    </a:lnTo>
                    <a:lnTo>
                      <a:pt x="6" y="19"/>
                    </a:lnTo>
                    <a:lnTo>
                      <a:pt x="8" y="19"/>
                    </a:lnTo>
                    <a:lnTo>
                      <a:pt x="9" y="19"/>
                    </a:lnTo>
                    <a:lnTo>
                      <a:pt x="12" y="17"/>
                    </a:lnTo>
                    <a:lnTo>
                      <a:pt x="13" y="16"/>
                    </a:lnTo>
                    <a:lnTo>
                      <a:pt x="13" y="15"/>
                    </a:lnTo>
                    <a:lnTo>
                      <a:pt x="13" y="12"/>
                    </a:lnTo>
                    <a:lnTo>
                      <a:pt x="13" y="9"/>
                    </a:lnTo>
                    <a:lnTo>
                      <a:pt x="15" y="7"/>
                    </a:lnTo>
                    <a:lnTo>
                      <a:pt x="16" y="4"/>
                    </a:lnTo>
                    <a:lnTo>
                      <a:pt x="19" y="3"/>
                    </a:lnTo>
                    <a:lnTo>
                      <a:pt x="20" y="0"/>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9" name="Gruppieren 8">
              <a:extLst>
                <a:ext uri="{FF2B5EF4-FFF2-40B4-BE49-F238E27FC236}">
                  <a16:creationId xmlns:a16="http://schemas.microsoft.com/office/drawing/2014/main" id="{79290B40-BF70-2449-A4EE-C93E7994D656}"/>
                </a:ext>
              </a:extLst>
            </p:cNvPr>
            <p:cNvGrpSpPr/>
            <p:nvPr userDrawn="1"/>
          </p:nvGrpSpPr>
          <p:grpSpPr>
            <a:xfrm>
              <a:off x="8920314" y="731289"/>
              <a:ext cx="936368" cy="81958"/>
              <a:chOff x="8920314" y="731289"/>
              <a:chExt cx="936368" cy="81958"/>
            </a:xfrm>
          </p:grpSpPr>
          <p:sp>
            <p:nvSpPr>
              <p:cNvPr id="120" name="Freeform 103">
                <a:extLst>
                  <a:ext uri="{FF2B5EF4-FFF2-40B4-BE49-F238E27FC236}">
                    <a16:creationId xmlns:a16="http://schemas.microsoft.com/office/drawing/2014/main" id="{73C378C2-FAD9-EA41-846C-A8FBE4D004C6}"/>
                  </a:ext>
                </a:extLst>
              </p:cNvPr>
              <p:cNvSpPr>
                <a:spLocks noEditPoints="1"/>
              </p:cNvSpPr>
              <p:nvPr userDrawn="1"/>
            </p:nvSpPr>
            <p:spPr bwMode="auto">
              <a:xfrm>
                <a:off x="8920314" y="732314"/>
                <a:ext cx="59419" cy="79909"/>
              </a:xfrm>
              <a:custGeom>
                <a:avLst/>
                <a:gdLst>
                  <a:gd name="T0" fmla="*/ 29 w 116"/>
                  <a:gd name="T1" fmla="*/ 22 h 157"/>
                  <a:gd name="T2" fmla="*/ 29 w 116"/>
                  <a:gd name="T3" fmla="*/ 135 h 157"/>
                  <a:gd name="T4" fmla="*/ 39 w 116"/>
                  <a:gd name="T5" fmla="*/ 135 h 157"/>
                  <a:gd name="T6" fmla="*/ 56 w 116"/>
                  <a:gd name="T7" fmla="*/ 132 h 157"/>
                  <a:gd name="T8" fmla="*/ 69 w 116"/>
                  <a:gd name="T9" fmla="*/ 124 h 157"/>
                  <a:gd name="T10" fmla="*/ 79 w 116"/>
                  <a:gd name="T11" fmla="*/ 112 h 157"/>
                  <a:gd name="T12" fmla="*/ 84 w 116"/>
                  <a:gd name="T13" fmla="*/ 97 h 157"/>
                  <a:gd name="T14" fmla="*/ 86 w 116"/>
                  <a:gd name="T15" fmla="*/ 78 h 157"/>
                  <a:gd name="T16" fmla="*/ 84 w 116"/>
                  <a:gd name="T17" fmla="*/ 59 h 157"/>
                  <a:gd name="T18" fmla="*/ 79 w 116"/>
                  <a:gd name="T19" fmla="*/ 43 h 157"/>
                  <a:gd name="T20" fmla="*/ 69 w 116"/>
                  <a:gd name="T21" fmla="*/ 31 h 157"/>
                  <a:gd name="T22" fmla="*/ 56 w 116"/>
                  <a:gd name="T23" fmla="*/ 25 h 157"/>
                  <a:gd name="T24" fmla="*/ 39 w 116"/>
                  <a:gd name="T25" fmla="*/ 22 h 157"/>
                  <a:gd name="T26" fmla="*/ 29 w 116"/>
                  <a:gd name="T27" fmla="*/ 22 h 157"/>
                  <a:gd name="T28" fmla="*/ 0 w 116"/>
                  <a:gd name="T29" fmla="*/ 0 h 157"/>
                  <a:gd name="T30" fmla="*/ 42 w 116"/>
                  <a:gd name="T31" fmla="*/ 0 h 157"/>
                  <a:gd name="T32" fmla="*/ 64 w 116"/>
                  <a:gd name="T33" fmla="*/ 1 h 157"/>
                  <a:gd name="T34" fmla="*/ 83 w 116"/>
                  <a:gd name="T35" fmla="*/ 8 h 157"/>
                  <a:gd name="T36" fmla="*/ 97 w 116"/>
                  <a:gd name="T37" fmla="*/ 20 h 157"/>
                  <a:gd name="T38" fmla="*/ 107 w 116"/>
                  <a:gd name="T39" fmla="*/ 34 h 157"/>
                  <a:gd name="T40" fmla="*/ 114 w 116"/>
                  <a:gd name="T41" fmla="*/ 54 h 157"/>
                  <a:gd name="T42" fmla="*/ 116 w 116"/>
                  <a:gd name="T43" fmla="*/ 78 h 157"/>
                  <a:gd name="T44" fmla="*/ 114 w 116"/>
                  <a:gd name="T45" fmla="*/ 102 h 157"/>
                  <a:gd name="T46" fmla="*/ 106 w 116"/>
                  <a:gd name="T47" fmla="*/ 121 h 157"/>
                  <a:gd name="T48" fmla="*/ 96 w 116"/>
                  <a:gd name="T49" fmla="*/ 137 h 157"/>
                  <a:gd name="T50" fmla="*/ 80 w 116"/>
                  <a:gd name="T51" fmla="*/ 148 h 157"/>
                  <a:gd name="T52" fmla="*/ 62 w 116"/>
                  <a:gd name="T53" fmla="*/ 154 h 157"/>
                  <a:gd name="T54" fmla="*/ 42 w 116"/>
                  <a:gd name="T55" fmla="*/ 157 h 157"/>
                  <a:gd name="T56" fmla="*/ 0 w 116"/>
                  <a:gd name="T57" fmla="*/ 157 h 157"/>
                  <a:gd name="T58" fmla="*/ 0 w 116"/>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57">
                    <a:moveTo>
                      <a:pt x="29" y="22"/>
                    </a:moveTo>
                    <a:lnTo>
                      <a:pt x="29" y="135"/>
                    </a:lnTo>
                    <a:lnTo>
                      <a:pt x="39" y="135"/>
                    </a:lnTo>
                    <a:lnTo>
                      <a:pt x="56" y="132"/>
                    </a:lnTo>
                    <a:lnTo>
                      <a:pt x="69" y="124"/>
                    </a:lnTo>
                    <a:lnTo>
                      <a:pt x="79" y="112"/>
                    </a:lnTo>
                    <a:lnTo>
                      <a:pt x="84" y="97"/>
                    </a:lnTo>
                    <a:lnTo>
                      <a:pt x="86" y="78"/>
                    </a:lnTo>
                    <a:lnTo>
                      <a:pt x="84" y="59"/>
                    </a:lnTo>
                    <a:lnTo>
                      <a:pt x="79" y="43"/>
                    </a:lnTo>
                    <a:lnTo>
                      <a:pt x="69" y="31"/>
                    </a:lnTo>
                    <a:lnTo>
                      <a:pt x="56" y="25"/>
                    </a:lnTo>
                    <a:lnTo>
                      <a:pt x="39" y="22"/>
                    </a:lnTo>
                    <a:lnTo>
                      <a:pt x="29" y="22"/>
                    </a:lnTo>
                    <a:close/>
                    <a:moveTo>
                      <a:pt x="0" y="0"/>
                    </a:moveTo>
                    <a:lnTo>
                      <a:pt x="42" y="0"/>
                    </a:lnTo>
                    <a:lnTo>
                      <a:pt x="64" y="1"/>
                    </a:lnTo>
                    <a:lnTo>
                      <a:pt x="83" y="8"/>
                    </a:lnTo>
                    <a:lnTo>
                      <a:pt x="97" y="20"/>
                    </a:lnTo>
                    <a:lnTo>
                      <a:pt x="107" y="34"/>
                    </a:lnTo>
                    <a:lnTo>
                      <a:pt x="114" y="54"/>
                    </a:lnTo>
                    <a:lnTo>
                      <a:pt x="116" y="78"/>
                    </a:lnTo>
                    <a:lnTo>
                      <a:pt x="114" y="102"/>
                    </a:lnTo>
                    <a:lnTo>
                      <a:pt x="106" y="121"/>
                    </a:lnTo>
                    <a:lnTo>
                      <a:pt x="96" y="137"/>
                    </a:lnTo>
                    <a:lnTo>
                      <a:pt x="80" y="148"/>
                    </a:lnTo>
                    <a:lnTo>
                      <a:pt x="62" y="154"/>
                    </a:lnTo>
                    <a:lnTo>
                      <a:pt x="42"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1" name="Rectangle 104">
                <a:extLst>
                  <a:ext uri="{FF2B5EF4-FFF2-40B4-BE49-F238E27FC236}">
                    <a16:creationId xmlns:a16="http://schemas.microsoft.com/office/drawing/2014/main" id="{7FC905A4-7851-0044-8437-10EF806E397E}"/>
                  </a:ext>
                </a:extLst>
              </p:cNvPr>
              <p:cNvSpPr>
                <a:spLocks noChangeArrowheads="1"/>
              </p:cNvSpPr>
              <p:nvPr userDrawn="1"/>
            </p:nvSpPr>
            <p:spPr bwMode="auto">
              <a:xfrm>
                <a:off x="9010467" y="732314"/>
                <a:ext cx="15368" cy="79909"/>
              </a:xfrm>
              <a:prstGeom prst="rect">
                <a:avLst/>
              </a:prstGeom>
              <a:solidFill>
                <a:schemeClr val="bg1">
                  <a:lumMod val="6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2" name="Freeform 105">
                <a:extLst>
                  <a:ext uri="{FF2B5EF4-FFF2-40B4-BE49-F238E27FC236}">
                    <a16:creationId xmlns:a16="http://schemas.microsoft.com/office/drawing/2014/main" id="{95C4EA8D-F3DE-DF43-8E91-4EDA37F46240}"/>
                  </a:ext>
                </a:extLst>
              </p:cNvPr>
              <p:cNvSpPr>
                <a:spLocks/>
              </p:cNvSpPr>
              <p:nvPr userDrawn="1"/>
            </p:nvSpPr>
            <p:spPr bwMode="auto">
              <a:xfrm>
                <a:off x="9059642" y="732314"/>
                <a:ext cx="44052" cy="79909"/>
              </a:xfrm>
              <a:custGeom>
                <a:avLst/>
                <a:gdLst>
                  <a:gd name="T0" fmla="*/ 0 w 85"/>
                  <a:gd name="T1" fmla="*/ 0 h 157"/>
                  <a:gd name="T2" fmla="*/ 82 w 85"/>
                  <a:gd name="T3" fmla="*/ 0 h 157"/>
                  <a:gd name="T4" fmla="*/ 82 w 85"/>
                  <a:gd name="T5" fmla="*/ 22 h 157"/>
                  <a:gd name="T6" fmla="*/ 29 w 85"/>
                  <a:gd name="T7" fmla="*/ 22 h 157"/>
                  <a:gd name="T8" fmla="*/ 29 w 85"/>
                  <a:gd name="T9" fmla="*/ 64 h 157"/>
                  <a:gd name="T10" fmla="*/ 79 w 85"/>
                  <a:gd name="T11" fmla="*/ 64 h 157"/>
                  <a:gd name="T12" fmla="*/ 79 w 85"/>
                  <a:gd name="T13" fmla="*/ 88 h 157"/>
                  <a:gd name="T14" fmla="*/ 29 w 85"/>
                  <a:gd name="T15" fmla="*/ 88 h 157"/>
                  <a:gd name="T16" fmla="*/ 29 w 85"/>
                  <a:gd name="T17" fmla="*/ 133 h 157"/>
                  <a:gd name="T18" fmla="*/ 85 w 85"/>
                  <a:gd name="T19" fmla="*/ 133 h 157"/>
                  <a:gd name="T20" fmla="*/ 85 w 85"/>
                  <a:gd name="T21" fmla="*/ 157 h 157"/>
                  <a:gd name="T22" fmla="*/ 0 w 85"/>
                  <a:gd name="T23" fmla="*/ 157 h 157"/>
                  <a:gd name="T24" fmla="*/ 0 w 85"/>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57">
                    <a:moveTo>
                      <a:pt x="0" y="0"/>
                    </a:moveTo>
                    <a:lnTo>
                      <a:pt x="82" y="0"/>
                    </a:lnTo>
                    <a:lnTo>
                      <a:pt x="82" y="22"/>
                    </a:lnTo>
                    <a:lnTo>
                      <a:pt x="29" y="22"/>
                    </a:lnTo>
                    <a:lnTo>
                      <a:pt x="29" y="64"/>
                    </a:lnTo>
                    <a:lnTo>
                      <a:pt x="79" y="64"/>
                    </a:lnTo>
                    <a:lnTo>
                      <a:pt x="79" y="88"/>
                    </a:lnTo>
                    <a:lnTo>
                      <a:pt x="29" y="88"/>
                    </a:lnTo>
                    <a:lnTo>
                      <a:pt x="29" y="133"/>
                    </a:lnTo>
                    <a:lnTo>
                      <a:pt x="85" y="133"/>
                    </a:lnTo>
                    <a:lnTo>
                      <a:pt x="85"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3" name="Freeform 106">
                <a:extLst>
                  <a:ext uri="{FF2B5EF4-FFF2-40B4-BE49-F238E27FC236}">
                    <a16:creationId xmlns:a16="http://schemas.microsoft.com/office/drawing/2014/main" id="{ED876D96-CA25-A446-83CA-572C7E7010C2}"/>
                  </a:ext>
                </a:extLst>
              </p:cNvPr>
              <p:cNvSpPr>
                <a:spLocks noEditPoints="1"/>
              </p:cNvSpPr>
              <p:nvPr userDrawn="1"/>
            </p:nvSpPr>
            <p:spPr bwMode="auto">
              <a:xfrm>
                <a:off x="9186677" y="732314"/>
                <a:ext cx="59419" cy="79909"/>
              </a:xfrm>
              <a:custGeom>
                <a:avLst/>
                <a:gdLst>
                  <a:gd name="T0" fmla="*/ 29 w 117"/>
                  <a:gd name="T1" fmla="*/ 22 h 157"/>
                  <a:gd name="T2" fmla="*/ 29 w 117"/>
                  <a:gd name="T3" fmla="*/ 135 h 157"/>
                  <a:gd name="T4" fmla="*/ 40 w 117"/>
                  <a:gd name="T5" fmla="*/ 135 h 157"/>
                  <a:gd name="T6" fmla="*/ 57 w 117"/>
                  <a:gd name="T7" fmla="*/ 132 h 157"/>
                  <a:gd name="T8" fmla="*/ 70 w 117"/>
                  <a:gd name="T9" fmla="*/ 124 h 157"/>
                  <a:gd name="T10" fmla="*/ 79 w 117"/>
                  <a:gd name="T11" fmla="*/ 112 h 157"/>
                  <a:gd name="T12" fmla="*/ 84 w 117"/>
                  <a:gd name="T13" fmla="*/ 97 h 157"/>
                  <a:gd name="T14" fmla="*/ 87 w 117"/>
                  <a:gd name="T15" fmla="*/ 78 h 157"/>
                  <a:gd name="T16" fmla="*/ 84 w 117"/>
                  <a:gd name="T17" fmla="*/ 59 h 157"/>
                  <a:gd name="T18" fmla="*/ 79 w 117"/>
                  <a:gd name="T19" fmla="*/ 43 h 157"/>
                  <a:gd name="T20" fmla="*/ 70 w 117"/>
                  <a:gd name="T21" fmla="*/ 31 h 157"/>
                  <a:gd name="T22" fmla="*/ 57 w 117"/>
                  <a:gd name="T23" fmla="*/ 25 h 157"/>
                  <a:gd name="T24" fmla="*/ 40 w 117"/>
                  <a:gd name="T25" fmla="*/ 22 h 157"/>
                  <a:gd name="T26" fmla="*/ 29 w 117"/>
                  <a:gd name="T27" fmla="*/ 22 h 157"/>
                  <a:gd name="T28" fmla="*/ 0 w 117"/>
                  <a:gd name="T29" fmla="*/ 0 h 157"/>
                  <a:gd name="T30" fmla="*/ 42 w 117"/>
                  <a:gd name="T31" fmla="*/ 0 h 157"/>
                  <a:gd name="T32" fmla="*/ 64 w 117"/>
                  <a:gd name="T33" fmla="*/ 1 h 157"/>
                  <a:gd name="T34" fmla="*/ 83 w 117"/>
                  <a:gd name="T35" fmla="*/ 8 h 157"/>
                  <a:gd name="T36" fmla="*/ 97 w 117"/>
                  <a:gd name="T37" fmla="*/ 20 h 157"/>
                  <a:gd name="T38" fmla="*/ 107 w 117"/>
                  <a:gd name="T39" fmla="*/ 34 h 157"/>
                  <a:gd name="T40" fmla="*/ 114 w 117"/>
                  <a:gd name="T41" fmla="*/ 54 h 157"/>
                  <a:gd name="T42" fmla="*/ 117 w 117"/>
                  <a:gd name="T43" fmla="*/ 78 h 157"/>
                  <a:gd name="T44" fmla="*/ 114 w 117"/>
                  <a:gd name="T45" fmla="*/ 102 h 157"/>
                  <a:gd name="T46" fmla="*/ 107 w 117"/>
                  <a:gd name="T47" fmla="*/ 121 h 157"/>
                  <a:gd name="T48" fmla="*/ 96 w 117"/>
                  <a:gd name="T49" fmla="*/ 137 h 157"/>
                  <a:gd name="T50" fmla="*/ 80 w 117"/>
                  <a:gd name="T51" fmla="*/ 148 h 157"/>
                  <a:gd name="T52" fmla="*/ 62 w 117"/>
                  <a:gd name="T53" fmla="*/ 154 h 157"/>
                  <a:gd name="T54" fmla="*/ 42 w 117"/>
                  <a:gd name="T55" fmla="*/ 157 h 157"/>
                  <a:gd name="T56" fmla="*/ 0 w 117"/>
                  <a:gd name="T57" fmla="*/ 157 h 157"/>
                  <a:gd name="T58" fmla="*/ 0 w 117"/>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7" h="157">
                    <a:moveTo>
                      <a:pt x="29" y="22"/>
                    </a:moveTo>
                    <a:lnTo>
                      <a:pt x="29" y="135"/>
                    </a:lnTo>
                    <a:lnTo>
                      <a:pt x="40" y="135"/>
                    </a:lnTo>
                    <a:lnTo>
                      <a:pt x="57" y="132"/>
                    </a:lnTo>
                    <a:lnTo>
                      <a:pt x="70" y="124"/>
                    </a:lnTo>
                    <a:lnTo>
                      <a:pt x="79" y="112"/>
                    </a:lnTo>
                    <a:lnTo>
                      <a:pt x="84" y="97"/>
                    </a:lnTo>
                    <a:lnTo>
                      <a:pt x="87" y="78"/>
                    </a:lnTo>
                    <a:lnTo>
                      <a:pt x="84" y="59"/>
                    </a:lnTo>
                    <a:lnTo>
                      <a:pt x="79" y="43"/>
                    </a:lnTo>
                    <a:lnTo>
                      <a:pt x="70" y="31"/>
                    </a:lnTo>
                    <a:lnTo>
                      <a:pt x="57" y="25"/>
                    </a:lnTo>
                    <a:lnTo>
                      <a:pt x="40" y="22"/>
                    </a:lnTo>
                    <a:lnTo>
                      <a:pt x="29" y="22"/>
                    </a:lnTo>
                    <a:close/>
                    <a:moveTo>
                      <a:pt x="0" y="0"/>
                    </a:moveTo>
                    <a:lnTo>
                      <a:pt x="42" y="0"/>
                    </a:lnTo>
                    <a:lnTo>
                      <a:pt x="64" y="1"/>
                    </a:lnTo>
                    <a:lnTo>
                      <a:pt x="83" y="8"/>
                    </a:lnTo>
                    <a:lnTo>
                      <a:pt x="97" y="20"/>
                    </a:lnTo>
                    <a:lnTo>
                      <a:pt x="107" y="34"/>
                    </a:lnTo>
                    <a:lnTo>
                      <a:pt x="114" y="54"/>
                    </a:lnTo>
                    <a:lnTo>
                      <a:pt x="117" y="78"/>
                    </a:lnTo>
                    <a:lnTo>
                      <a:pt x="114" y="102"/>
                    </a:lnTo>
                    <a:lnTo>
                      <a:pt x="107" y="121"/>
                    </a:lnTo>
                    <a:lnTo>
                      <a:pt x="96" y="137"/>
                    </a:lnTo>
                    <a:lnTo>
                      <a:pt x="80" y="148"/>
                    </a:lnTo>
                    <a:lnTo>
                      <a:pt x="62" y="154"/>
                    </a:lnTo>
                    <a:lnTo>
                      <a:pt x="42"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4" name="Freeform 107">
                <a:extLst>
                  <a:ext uri="{FF2B5EF4-FFF2-40B4-BE49-F238E27FC236}">
                    <a16:creationId xmlns:a16="http://schemas.microsoft.com/office/drawing/2014/main" id="{D490D2A4-78F1-9B4D-AC3E-36E04D31F287}"/>
                  </a:ext>
                </a:extLst>
              </p:cNvPr>
              <p:cNvSpPr>
                <a:spLocks noEditPoints="1"/>
              </p:cNvSpPr>
              <p:nvPr userDrawn="1"/>
            </p:nvSpPr>
            <p:spPr bwMode="auto">
              <a:xfrm>
                <a:off x="9275806" y="732314"/>
                <a:ext cx="53273" cy="79909"/>
              </a:xfrm>
              <a:custGeom>
                <a:avLst/>
                <a:gdLst>
                  <a:gd name="T0" fmla="*/ 29 w 103"/>
                  <a:gd name="T1" fmla="*/ 22 h 157"/>
                  <a:gd name="T2" fmla="*/ 29 w 103"/>
                  <a:gd name="T3" fmla="*/ 68 h 157"/>
                  <a:gd name="T4" fmla="*/ 41 w 103"/>
                  <a:gd name="T5" fmla="*/ 68 h 157"/>
                  <a:gd name="T6" fmla="*/ 51 w 103"/>
                  <a:gd name="T7" fmla="*/ 67 h 157"/>
                  <a:gd name="T8" fmla="*/ 59 w 103"/>
                  <a:gd name="T9" fmla="*/ 61 h 157"/>
                  <a:gd name="T10" fmla="*/ 64 w 103"/>
                  <a:gd name="T11" fmla="*/ 55 h 157"/>
                  <a:gd name="T12" fmla="*/ 67 w 103"/>
                  <a:gd name="T13" fmla="*/ 44 h 157"/>
                  <a:gd name="T14" fmla="*/ 64 w 103"/>
                  <a:gd name="T15" fmla="*/ 33 h 157"/>
                  <a:gd name="T16" fmla="*/ 60 w 103"/>
                  <a:gd name="T17" fmla="*/ 26 h 157"/>
                  <a:gd name="T18" fmla="*/ 52 w 103"/>
                  <a:gd name="T19" fmla="*/ 22 h 157"/>
                  <a:gd name="T20" fmla="*/ 41 w 103"/>
                  <a:gd name="T21" fmla="*/ 22 h 157"/>
                  <a:gd name="T22" fmla="*/ 29 w 103"/>
                  <a:gd name="T23" fmla="*/ 22 h 157"/>
                  <a:gd name="T24" fmla="*/ 0 w 103"/>
                  <a:gd name="T25" fmla="*/ 0 h 157"/>
                  <a:gd name="T26" fmla="*/ 50 w 103"/>
                  <a:gd name="T27" fmla="*/ 0 h 157"/>
                  <a:gd name="T28" fmla="*/ 65 w 103"/>
                  <a:gd name="T29" fmla="*/ 1 h 157"/>
                  <a:gd name="T30" fmla="*/ 78 w 103"/>
                  <a:gd name="T31" fmla="*/ 7 h 157"/>
                  <a:gd name="T32" fmla="*/ 88 w 103"/>
                  <a:gd name="T33" fmla="*/ 14 h 157"/>
                  <a:gd name="T34" fmla="*/ 94 w 103"/>
                  <a:gd name="T35" fmla="*/ 26 h 157"/>
                  <a:gd name="T36" fmla="*/ 97 w 103"/>
                  <a:gd name="T37" fmla="*/ 41 h 157"/>
                  <a:gd name="T38" fmla="*/ 94 w 103"/>
                  <a:gd name="T39" fmla="*/ 55 h 157"/>
                  <a:gd name="T40" fmla="*/ 88 w 103"/>
                  <a:gd name="T41" fmla="*/ 67 h 157"/>
                  <a:gd name="T42" fmla="*/ 78 w 103"/>
                  <a:gd name="T43" fmla="*/ 73 h 157"/>
                  <a:gd name="T44" fmla="*/ 65 w 103"/>
                  <a:gd name="T45" fmla="*/ 78 h 157"/>
                  <a:gd name="T46" fmla="*/ 65 w 103"/>
                  <a:gd name="T47" fmla="*/ 78 h 157"/>
                  <a:gd name="T48" fmla="*/ 69 w 103"/>
                  <a:gd name="T49" fmla="*/ 80 h 157"/>
                  <a:gd name="T50" fmla="*/ 72 w 103"/>
                  <a:gd name="T51" fmla="*/ 80 h 157"/>
                  <a:gd name="T52" fmla="*/ 75 w 103"/>
                  <a:gd name="T53" fmla="*/ 82 h 157"/>
                  <a:gd name="T54" fmla="*/ 77 w 103"/>
                  <a:gd name="T55" fmla="*/ 86 h 157"/>
                  <a:gd name="T56" fmla="*/ 81 w 103"/>
                  <a:gd name="T57" fmla="*/ 90 h 157"/>
                  <a:gd name="T58" fmla="*/ 84 w 103"/>
                  <a:gd name="T59" fmla="*/ 97 h 157"/>
                  <a:gd name="T60" fmla="*/ 103 w 103"/>
                  <a:gd name="T61" fmla="*/ 157 h 157"/>
                  <a:gd name="T62" fmla="*/ 73 w 103"/>
                  <a:gd name="T63" fmla="*/ 157 h 157"/>
                  <a:gd name="T64" fmla="*/ 58 w 103"/>
                  <a:gd name="T65" fmla="*/ 106 h 157"/>
                  <a:gd name="T66" fmla="*/ 52 w 103"/>
                  <a:gd name="T67" fmla="*/ 95 h 157"/>
                  <a:gd name="T68" fmla="*/ 46 w 103"/>
                  <a:gd name="T69" fmla="*/ 90 h 157"/>
                  <a:gd name="T70" fmla="*/ 35 w 103"/>
                  <a:gd name="T71" fmla="*/ 89 h 157"/>
                  <a:gd name="T72" fmla="*/ 29 w 103"/>
                  <a:gd name="T73" fmla="*/ 89 h 157"/>
                  <a:gd name="T74" fmla="*/ 29 w 103"/>
                  <a:gd name="T75" fmla="*/ 157 h 157"/>
                  <a:gd name="T76" fmla="*/ 0 w 103"/>
                  <a:gd name="T77" fmla="*/ 157 h 157"/>
                  <a:gd name="T78" fmla="*/ 0 w 103"/>
                  <a:gd name="T7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157">
                    <a:moveTo>
                      <a:pt x="29" y="22"/>
                    </a:moveTo>
                    <a:lnTo>
                      <a:pt x="29" y="68"/>
                    </a:lnTo>
                    <a:lnTo>
                      <a:pt x="41" y="68"/>
                    </a:lnTo>
                    <a:lnTo>
                      <a:pt x="51" y="67"/>
                    </a:lnTo>
                    <a:lnTo>
                      <a:pt x="59" y="61"/>
                    </a:lnTo>
                    <a:lnTo>
                      <a:pt x="64" y="55"/>
                    </a:lnTo>
                    <a:lnTo>
                      <a:pt x="67" y="44"/>
                    </a:lnTo>
                    <a:lnTo>
                      <a:pt x="64" y="33"/>
                    </a:lnTo>
                    <a:lnTo>
                      <a:pt x="60" y="26"/>
                    </a:lnTo>
                    <a:lnTo>
                      <a:pt x="52" y="22"/>
                    </a:lnTo>
                    <a:lnTo>
                      <a:pt x="41" y="22"/>
                    </a:lnTo>
                    <a:lnTo>
                      <a:pt x="29" y="22"/>
                    </a:lnTo>
                    <a:close/>
                    <a:moveTo>
                      <a:pt x="0" y="0"/>
                    </a:moveTo>
                    <a:lnTo>
                      <a:pt x="50" y="0"/>
                    </a:lnTo>
                    <a:lnTo>
                      <a:pt x="65" y="1"/>
                    </a:lnTo>
                    <a:lnTo>
                      <a:pt x="78" y="7"/>
                    </a:lnTo>
                    <a:lnTo>
                      <a:pt x="88" y="14"/>
                    </a:lnTo>
                    <a:lnTo>
                      <a:pt x="94" y="26"/>
                    </a:lnTo>
                    <a:lnTo>
                      <a:pt x="97" y="41"/>
                    </a:lnTo>
                    <a:lnTo>
                      <a:pt x="94" y="55"/>
                    </a:lnTo>
                    <a:lnTo>
                      <a:pt x="88" y="67"/>
                    </a:lnTo>
                    <a:lnTo>
                      <a:pt x="78" y="73"/>
                    </a:lnTo>
                    <a:lnTo>
                      <a:pt x="65" y="78"/>
                    </a:lnTo>
                    <a:lnTo>
                      <a:pt x="65" y="78"/>
                    </a:lnTo>
                    <a:lnTo>
                      <a:pt x="69" y="80"/>
                    </a:lnTo>
                    <a:lnTo>
                      <a:pt x="72" y="80"/>
                    </a:lnTo>
                    <a:lnTo>
                      <a:pt x="75" y="82"/>
                    </a:lnTo>
                    <a:lnTo>
                      <a:pt x="77" y="86"/>
                    </a:lnTo>
                    <a:lnTo>
                      <a:pt x="81" y="90"/>
                    </a:lnTo>
                    <a:lnTo>
                      <a:pt x="84" y="97"/>
                    </a:lnTo>
                    <a:lnTo>
                      <a:pt x="103" y="157"/>
                    </a:lnTo>
                    <a:lnTo>
                      <a:pt x="73" y="157"/>
                    </a:lnTo>
                    <a:lnTo>
                      <a:pt x="58" y="106"/>
                    </a:lnTo>
                    <a:lnTo>
                      <a:pt x="52" y="95"/>
                    </a:lnTo>
                    <a:lnTo>
                      <a:pt x="46" y="90"/>
                    </a:lnTo>
                    <a:lnTo>
                      <a:pt x="35" y="89"/>
                    </a:lnTo>
                    <a:lnTo>
                      <a:pt x="29" y="89"/>
                    </a:lnTo>
                    <a:lnTo>
                      <a:pt x="29"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5" name="Freeform 108">
                <a:extLst>
                  <a:ext uri="{FF2B5EF4-FFF2-40B4-BE49-F238E27FC236}">
                    <a16:creationId xmlns:a16="http://schemas.microsoft.com/office/drawing/2014/main" id="{F1D9A772-BD0D-F447-9519-B4A43E539050}"/>
                  </a:ext>
                </a:extLst>
              </p:cNvPr>
              <p:cNvSpPr>
                <a:spLocks/>
              </p:cNvSpPr>
              <p:nvPr userDrawn="1"/>
            </p:nvSpPr>
            <p:spPr bwMode="auto">
              <a:xfrm>
                <a:off x="9357764" y="732314"/>
                <a:ext cx="43028" cy="79909"/>
              </a:xfrm>
              <a:custGeom>
                <a:avLst/>
                <a:gdLst>
                  <a:gd name="T0" fmla="*/ 0 w 83"/>
                  <a:gd name="T1" fmla="*/ 0 h 157"/>
                  <a:gd name="T2" fmla="*/ 82 w 83"/>
                  <a:gd name="T3" fmla="*/ 0 h 157"/>
                  <a:gd name="T4" fmla="*/ 82 w 83"/>
                  <a:gd name="T5" fmla="*/ 22 h 157"/>
                  <a:gd name="T6" fmla="*/ 28 w 83"/>
                  <a:gd name="T7" fmla="*/ 22 h 157"/>
                  <a:gd name="T8" fmla="*/ 28 w 83"/>
                  <a:gd name="T9" fmla="*/ 64 h 157"/>
                  <a:gd name="T10" fmla="*/ 78 w 83"/>
                  <a:gd name="T11" fmla="*/ 64 h 157"/>
                  <a:gd name="T12" fmla="*/ 78 w 83"/>
                  <a:gd name="T13" fmla="*/ 88 h 157"/>
                  <a:gd name="T14" fmla="*/ 28 w 83"/>
                  <a:gd name="T15" fmla="*/ 88 h 157"/>
                  <a:gd name="T16" fmla="*/ 28 w 83"/>
                  <a:gd name="T17" fmla="*/ 133 h 157"/>
                  <a:gd name="T18" fmla="*/ 83 w 83"/>
                  <a:gd name="T19" fmla="*/ 133 h 157"/>
                  <a:gd name="T20" fmla="*/ 83 w 83"/>
                  <a:gd name="T21" fmla="*/ 157 h 157"/>
                  <a:gd name="T22" fmla="*/ 0 w 83"/>
                  <a:gd name="T23" fmla="*/ 157 h 157"/>
                  <a:gd name="T24" fmla="*/ 0 w 83"/>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57">
                    <a:moveTo>
                      <a:pt x="0" y="0"/>
                    </a:moveTo>
                    <a:lnTo>
                      <a:pt x="82" y="0"/>
                    </a:lnTo>
                    <a:lnTo>
                      <a:pt x="82" y="22"/>
                    </a:lnTo>
                    <a:lnTo>
                      <a:pt x="28" y="22"/>
                    </a:lnTo>
                    <a:lnTo>
                      <a:pt x="28" y="64"/>
                    </a:lnTo>
                    <a:lnTo>
                      <a:pt x="78" y="64"/>
                    </a:lnTo>
                    <a:lnTo>
                      <a:pt x="78" y="88"/>
                    </a:lnTo>
                    <a:lnTo>
                      <a:pt x="28" y="88"/>
                    </a:lnTo>
                    <a:lnTo>
                      <a:pt x="28" y="133"/>
                    </a:lnTo>
                    <a:lnTo>
                      <a:pt x="83" y="133"/>
                    </a:lnTo>
                    <a:lnTo>
                      <a:pt x="83"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6" name="Freeform 109">
                <a:extLst>
                  <a:ext uri="{FF2B5EF4-FFF2-40B4-BE49-F238E27FC236}">
                    <a16:creationId xmlns:a16="http://schemas.microsoft.com/office/drawing/2014/main" id="{5DD801BA-E01B-6A4B-BE86-38BFEFD86779}"/>
                  </a:ext>
                </a:extLst>
              </p:cNvPr>
              <p:cNvSpPr>
                <a:spLocks/>
              </p:cNvSpPr>
              <p:nvPr userDrawn="1"/>
            </p:nvSpPr>
            <p:spPr bwMode="auto">
              <a:xfrm>
                <a:off x="9429477" y="731289"/>
                <a:ext cx="46101" cy="81958"/>
              </a:xfrm>
              <a:custGeom>
                <a:avLst/>
                <a:gdLst>
                  <a:gd name="T0" fmla="*/ 50 w 90"/>
                  <a:gd name="T1" fmla="*/ 0 h 161"/>
                  <a:gd name="T2" fmla="*/ 64 w 90"/>
                  <a:gd name="T3" fmla="*/ 2 h 161"/>
                  <a:gd name="T4" fmla="*/ 76 w 90"/>
                  <a:gd name="T5" fmla="*/ 4 h 161"/>
                  <a:gd name="T6" fmla="*/ 82 w 90"/>
                  <a:gd name="T7" fmla="*/ 6 h 161"/>
                  <a:gd name="T8" fmla="*/ 81 w 90"/>
                  <a:gd name="T9" fmla="*/ 30 h 161"/>
                  <a:gd name="T10" fmla="*/ 73 w 90"/>
                  <a:gd name="T11" fmla="*/ 27 h 161"/>
                  <a:gd name="T12" fmla="*/ 63 w 90"/>
                  <a:gd name="T13" fmla="*/ 24 h 161"/>
                  <a:gd name="T14" fmla="*/ 51 w 90"/>
                  <a:gd name="T15" fmla="*/ 24 h 161"/>
                  <a:gd name="T16" fmla="*/ 39 w 90"/>
                  <a:gd name="T17" fmla="*/ 25 h 161"/>
                  <a:gd name="T18" fmla="*/ 31 w 90"/>
                  <a:gd name="T19" fmla="*/ 32 h 161"/>
                  <a:gd name="T20" fmla="*/ 30 w 90"/>
                  <a:gd name="T21" fmla="*/ 42 h 161"/>
                  <a:gd name="T22" fmla="*/ 31 w 90"/>
                  <a:gd name="T23" fmla="*/ 51 h 161"/>
                  <a:gd name="T24" fmla="*/ 38 w 90"/>
                  <a:gd name="T25" fmla="*/ 58 h 161"/>
                  <a:gd name="T26" fmla="*/ 46 w 90"/>
                  <a:gd name="T27" fmla="*/ 63 h 161"/>
                  <a:gd name="T28" fmla="*/ 63 w 90"/>
                  <a:gd name="T29" fmla="*/ 72 h 161"/>
                  <a:gd name="T30" fmla="*/ 75 w 90"/>
                  <a:gd name="T31" fmla="*/ 80 h 161"/>
                  <a:gd name="T32" fmla="*/ 84 w 90"/>
                  <a:gd name="T33" fmla="*/ 89 h 161"/>
                  <a:gd name="T34" fmla="*/ 89 w 90"/>
                  <a:gd name="T35" fmla="*/ 100 h 161"/>
                  <a:gd name="T36" fmla="*/ 90 w 90"/>
                  <a:gd name="T37" fmla="*/ 114 h 161"/>
                  <a:gd name="T38" fmla="*/ 88 w 90"/>
                  <a:gd name="T39" fmla="*/ 131 h 161"/>
                  <a:gd name="T40" fmla="*/ 80 w 90"/>
                  <a:gd name="T41" fmla="*/ 145 h 161"/>
                  <a:gd name="T42" fmla="*/ 69 w 90"/>
                  <a:gd name="T43" fmla="*/ 154 h 161"/>
                  <a:gd name="T44" fmla="*/ 55 w 90"/>
                  <a:gd name="T45" fmla="*/ 160 h 161"/>
                  <a:gd name="T46" fmla="*/ 37 w 90"/>
                  <a:gd name="T47" fmla="*/ 161 h 161"/>
                  <a:gd name="T48" fmla="*/ 17 w 90"/>
                  <a:gd name="T49" fmla="*/ 160 h 161"/>
                  <a:gd name="T50" fmla="*/ 1 w 90"/>
                  <a:gd name="T51" fmla="*/ 154 h 161"/>
                  <a:gd name="T52" fmla="*/ 4 w 90"/>
                  <a:gd name="T53" fmla="*/ 128 h 161"/>
                  <a:gd name="T54" fmla="*/ 12 w 90"/>
                  <a:gd name="T55" fmla="*/ 134 h 161"/>
                  <a:gd name="T56" fmla="*/ 22 w 90"/>
                  <a:gd name="T57" fmla="*/ 138 h 161"/>
                  <a:gd name="T58" fmla="*/ 37 w 90"/>
                  <a:gd name="T59" fmla="*/ 139 h 161"/>
                  <a:gd name="T60" fmla="*/ 46 w 90"/>
                  <a:gd name="T61" fmla="*/ 138 h 161"/>
                  <a:gd name="T62" fmla="*/ 54 w 90"/>
                  <a:gd name="T63" fmla="*/ 134 h 161"/>
                  <a:gd name="T64" fmla="*/ 59 w 90"/>
                  <a:gd name="T65" fmla="*/ 126 h 161"/>
                  <a:gd name="T66" fmla="*/ 60 w 90"/>
                  <a:gd name="T67" fmla="*/ 115 h 161"/>
                  <a:gd name="T68" fmla="*/ 59 w 90"/>
                  <a:gd name="T69" fmla="*/ 106 h 161"/>
                  <a:gd name="T70" fmla="*/ 51 w 90"/>
                  <a:gd name="T71" fmla="*/ 100 h 161"/>
                  <a:gd name="T72" fmla="*/ 41 w 90"/>
                  <a:gd name="T73" fmla="*/ 92 h 161"/>
                  <a:gd name="T74" fmla="*/ 26 w 90"/>
                  <a:gd name="T75" fmla="*/ 84 h 161"/>
                  <a:gd name="T76" fmla="*/ 15 w 90"/>
                  <a:gd name="T77" fmla="*/ 77 h 161"/>
                  <a:gd name="T78" fmla="*/ 7 w 90"/>
                  <a:gd name="T79" fmla="*/ 68 h 161"/>
                  <a:gd name="T80" fmla="*/ 1 w 90"/>
                  <a:gd name="T81" fmla="*/ 57 h 161"/>
                  <a:gd name="T82" fmla="*/ 0 w 90"/>
                  <a:gd name="T83" fmla="*/ 44 h 161"/>
                  <a:gd name="T84" fmla="*/ 3 w 90"/>
                  <a:gd name="T85" fmla="*/ 28 h 161"/>
                  <a:gd name="T86" fmla="*/ 9 w 90"/>
                  <a:gd name="T87" fmla="*/ 16 h 161"/>
                  <a:gd name="T88" fmla="*/ 21 w 90"/>
                  <a:gd name="T89" fmla="*/ 7 h 161"/>
                  <a:gd name="T90" fmla="*/ 34 w 90"/>
                  <a:gd name="T91" fmla="*/ 2 h 161"/>
                  <a:gd name="T92" fmla="*/ 50 w 90"/>
                  <a:gd name="T9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 h="161">
                    <a:moveTo>
                      <a:pt x="50" y="0"/>
                    </a:moveTo>
                    <a:lnTo>
                      <a:pt x="64" y="2"/>
                    </a:lnTo>
                    <a:lnTo>
                      <a:pt x="76" y="4"/>
                    </a:lnTo>
                    <a:lnTo>
                      <a:pt x="82" y="6"/>
                    </a:lnTo>
                    <a:lnTo>
                      <a:pt x="81" y="30"/>
                    </a:lnTo>
                    <a:lnTo>
                      <a:pt x="73" y="27"/>
                    </a:lnTo>
                    <a:lnTo>
                      <a:pt x="63" y="24"/>
                    </a:lnTo>
                    <a:lnTo>
                      <a:pt x="51" y="24"/>
                    </a:lnTo>
                    <a:lnTo>
                      <a:pt x="39" y="25"/>
                    </a:lnTo>
                    <a:lnTo>
                      <a:pt x="31" y="32"/>
                    </a:lnTo>
                    <a:lnTo>
                      <a:pt x="30" y="42"/>
                    </a:lnTo>
                    <a:lnTo>
                      <a:pt x="31" y="51"/>
                    </a:lnTo>
                    <a:lnTo>
                      <a:pt x="38" y="58"/>
                    </a:lnTo>
                    <a:lnTo>
                      <a:pt x="46" y="63"/>
                    </a:lnTo>
                    <a:lnTo>
                      <a:pt x="63" y="72"/>
                    </a:lnTo>
                    <a:lnTo>
                      <a:pt x="75" y="80"/>
                    </a:lnTo>
                    <a:lnTo>
                      <a:pt x="84" y="89"/>
                    </a:lnTo>
                    <a:lnTo>
                      <a:pt x="89" y="100"/>
                    </a:lnTo>
                    <a:lnTo>
                      <a:pt x="90" y="114"/>
                    </a:lnTo>
                    <a:lnTo>
                      <a:pt x="88" y="131"/>
                    </a:lnTo>
                    <a:lnTo>
                      <a:pt x="80" y="145"/>
                    </a:lnTo>
                    <a:lnTo>
                      <a:pt x="69" y="154"/>
                    </a:lnTo>
                    <a:lnTo>
                      <a:pt x="55" y="160"/>
                    </a:lnTo>
                    <a:lnTo>
                      <a:pt x="37" y="161"/>
                    </a:lnTo>
                    <a:lnTo>
                      <a:pt x="17" y="160"/>
                    </a:lnTo>
                    <a:lnTo>
                      <a:pt x="1" y="154"/>
                    </a:lnTo>
                    <a:lnTo>
                      <a:pt x="4" y="128"/>
                    </a:lnTo>
                    <a:lnTo>
                      <a:pt x="12" y="134"/>
                    </a:lnTo>
                    <a:lnTo>
                      <a:pt x="22" y="138"/>
                    </a:lnTo>
                    <a:lnTo>
                      <a:pt x="37" y="139"/>
                    </a:lnTo>
                    <a:lnTo>
                      <a:pt x="46" y="138"/>
                    </a:lnTo>
                    <a:lnTo>
                      <a:pt x="54" y="134"/>
                    </a:lnTo>
                    <a:lnTo>
                      <a:pt x="59" y="126"/>
                    </a:lnTo>
                    <a:lnTo>
                      <a:pt x="60" y="115"/>
                    </a:lnTo>
                    <a:lnTo>
                      <a:pt x="59" y="106"/>
                    </a:lnTo>
                    <a:lnTo>
                      <a:pt x="51" y="100"/>
                    </a:lnTo>
                    <a:lnTo>
                      <a:pt x="41" y="92"/>
                    </a:lnTo>
                    <a:lnTo>
                      <a:pt x="26" y="84"/>
                    </a:lnTo>
                    <a:lnTo>
                      <a:pt x="15" y="77"/>
                    </a:lnTo>
                    <a:lnTo>
                      <a:pt x="7" y="68"/>
                    </a:lnTo>
                    <a:lnTo>
                      <a:pt x="1" y="57"/>
                    </a:lnTo>
                    <a:lnTo>
                      <a:pt x="0" y="44"/>
                    </a:lnTo>
                    <a:lnTo>
                      <a:pt x="3" y="28"/>
                    </a:lnTo>
                    <a:lnTo>
                      <a:pt x="9" y="16"/>
                    </a:lnTo>
                    <a:lnTo>
                      <a:pt x="21" y="7"/>
                    </a:lnTo>
                    <a:lnTo>
                      <a:pt x="34" y="2"/>
                    </a:lnTo>
                    <a:lnTo>
                      <a:pt x="5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7" name="Freeform 110">
                <a:extLst>
                  <a:ext uri="{FF2B5EF4-FFF2-40B4-BE49-F238E27FC236}">
                    <a16:creationId xmlns:a16="http://schemas.microsoft.com/office/drawing/2014/main" id="{DEB249E6-7ED7-DA4D-8E33-0A9BDDF654A3}"/>
                  </a:ext>
                </a:extLst>
              </p:cNvPr>
              <p:cNvSpPr>
                <a:spLocks noEditPoints="1"/>
              </p:cNvSpPr>
              <p:nvPr userDrawn="1"/>
            </p:nvSpPr>
            <p:spPr bwMode="auto">
              <a:xfrm>
                <a:off x="9506312" y="732314"/>
                <a:ext cx="59419" cy="79909"/>
              </a:xfrm>
              <a:custGeom>
                <a:avLst/>
                <a:gdLst>
                  <a:gd name="T0" fmla="*/ 29 w 116"/>
                  <a:gd name="T1" fmla="*/ 22 h 157"/>
                  <a:gd name="T2" fmla="*/ 29 w 116"/>
                  <a:gd name="T3" fmla="*/ 135 h 157"/>
                  <a:gd name="T4" fmla="*/ 38 w 116"/>
                  <a:gd name="T5" fmla="*/ 135 h 157"/>
                  <a:gd name="T6" fmla="*/ 55 w 116"/>
                  <a:gd name="T7" fmla="*/ 132 h 157"/>
                  <a:gd name="T8" fmla="*/ 69 w 116"/>
                  <a:gd name="T9" fmla="*/ 124 h 157"/>
                  <a:gd name="T10" fmla="*/ 78 w 116"/>
                  <a:gd name="T11" fmla="*/ 112 h 157"/>
                  <a:gd name="T12" fmla="*/ 84 w 116"/>
                  <a:gd name="T13" fmla="*/ 97 h 157"/>
                  <a:gd name="T14" fmla="*/ 85 w 116"/>
                  <a:gd name="T15" fmla="*/ 78 h 157"/>
                  <a:gd name="T16" fmla="*/ 84 w 116"/>
                  <a:gd name="T17" fmla="*/ 59 h 157"/>
                  <a:gd name="T18" fmla="*/ 78 w 116"/>
                  <a:gd name="T19" fmla="*/ 43 h 157"/>
                  <a:gd name="T20" fmla="*/ 69 w 116"/>
                  <a:gd name="T21" fmla="*/ 31 h 157"/>
                  <a:gd name="T22" fmla="*/ 55 w 116"/>
                  <a:gd name="T23" fmla="*/ 25 h 157"/>
                  <a:gd name="T24" fmla="*/ 38 w 116"/>
                  <a:gd name="T25" fmla="*/ 22 h 157"/>
                  <a:gd name="T26" fmla="*/ 29 w 116"/>
                  <a:gd name="T27" fmla="*/ 22 h 157"/>
                  <a:gd name="T28" fmla="*/ 0 w 116"/>
                  <a:gd name="T29" fmla="*/ 0 h 157"/>
                  <a:gd name="T30" fmla="*/ 41 w 116"/>
                  <a:gd name="T31" fmla="*/ 0 h 157"/>
                  <a:gd name="T32" fmla="*/ 63 w 116"/>
                  <a:gd name="T33" fmla="*/ 1 h 157"/>
                  <a:gd name="T34" fmla="*/ 82 w 116"/>
                  <a:gd name="T35" fmla="*/ 8 h 157"/>
                  <a:gd name="T36" fmla="*/ 97 w 116"/>
                  <a:gd name="T37" fmla="*/ 20 h 157"/>
                  <a:gd name="T38" fmla="*/ 107 w 116"/>
                  <a:gd name="T39" fmla="*/ 34 h 157"/>
                  <a:gd name="T40" fmla="*/ 114 w 116"/>
                  <a:gd name="T41" fmla="*/ 54 h 157"/>
                  <a:gd name="T42" fmla="*/ 116 w 116"/>
                  <a:gd name="T43" fmla="*/ 78 h 157"/>
                  <a:gd name="T44" fmla="*/ 114 w 116"/>
                  <a:gd name="T45" fmla="*/ 102 h 157"/>
                  <a:gd name="T46" fmla="*/ 106 w 116"/>
                  <a:gd name="T47" fmla="*/ 121 h 157"/>
                  <a:gd name="T48" fmla="*/ 94 w 116"/>
                  <a:gd name="T49" fmla="*/ 137 h 157"/>
                  <a:gd name="T50" fmla="*/ 80 w 116"/>
                  <a:gd name="T51" fmla="*/ 148 h 157"/>
                  <a:gd name="T52" fmla="*/ 61 w 116"/>
                  <a:gd name="T53" fmla="*/ 154 h 157"/>
                  <a:gd name="T54" fmla="*/ 41 w 116"/>
                  <a:gd name="T55" fmla="*/ 157 h 157"/>
                  <a:gd name="T56" fmla="*/ 0 w 116"/>
                  <a:gd name="T57" fmla="*/ 157 h 157"/>
                  <a:gd name="T58" fmla="*/ 0 w 116"/>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57">
                    <a:moveTo>
                      <a:pt x="29" y="22"/>
                    </a:moveTo>
                    <a:lnTo>
                      <a:pt x="29" y="135"/>
                    </a:lnTo>
                    <a:lnTo>
                      <a:pt x="38" y="135"/>
                    </a:lnTo>
                    <a:lnTo>
                      <a:pt x="55" y="132"/>
                    </a:lnTo>
                    <a:lnTo>
                      <a:pt x="69" y="124"/>
                    </a:lnTo>
                    <a:lnTo>
                      <a:pt x="78" y="112"/>
                    </a:lnTo>
                    <a:lnTo>
                      <a:pt x="84" y="97"/>
                    </a:lnTo>
                    <a:lnTo>
                      <a:pt x="85" y="78"/>
                    </a:lnTo>
                    <a:lnTo>
                      <a:pt x="84" y="59"/>
                    </a:lnTo>
                    <a:lnTo>
                      <a:pt x="78" y="43"/>
                    </a:lnTo>
                    <a:lnTo>
                      <a:pt x="69" y="31"/>
                    </a:lnTo>
                    <a:lnTo>
                      <a:pt x="55" y="25"/>
                    </a:lnTo>
                    <a:lnTo>
                      <a:pt x="38" y="22"/>
                    </a:lnTo>
                    <a:lnTo>
                      <a:pt x="29" y="22"/>
                    </a:lnTo>
                    <a:close/>
                    <a:moveTo>
                      <a:pt x="0" y="0"/>
                    </a:moveTo>
                    <a:lnTo>
                      <a:pt x="41" y="0"/>
                    </a:lnTo>
                    <a:lnTo>
                      <a:pt x="63" y="1"/>
                    </a:lnTo>
                    <a:lnTo>
                      <a:pt x="82" y="8"/>
                    </a:lnTo>
                    <a:lnTo>
                      <a:pt x="97" y="20"/>
                    </a:lnTo>
                    <a:lnTo>
                      <a:pt x="107" y="34"/>
                    </a:lnTo>
                    <a:lnTo>
                      <a:pt x="114" y="54"/>
                    </a:lnTo>
                    <a:lnTo>
                      <a:pt x="116" y="78"/>
                    </a:lnTo>
                    <a:lnTo>
                      <a:pt x="114" y="102"/>
                    </a:lnTo>
                    <a:lnTo>
                      <a:pt x="106" y="121"/>
                    </a:lnTo>
                    <a:lnTo>
                      <a:pt x="94" y="137"/>
                    </a:lnTo>
                    <a:lnTo>
                      <a:pt x="80" y="148"/>
                    </a:lnTo>
                    <a:lnTo>
                      <a:pt x="61" y="154"/>
                    </a:lnTo>
                    <a:lnTo>
                      <a:pt x="41"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8" name="Freeform 111">
                <a:extLst>
                  <a:ext uri="{FF2B5EF4-FFF2-40B4-BE49-F238E27FC236}">
                    <a16:creationId xmlns:a16="http://schemas.microsoft.com/office/drawing/2014/main" id="{4FB671E1-F5E0-4A49-9C2F-EED799914F84}"/>
                  </a:ext>
                </a:extLst>
              </p:cNvPr>
              <p:cNvSpPr>
                <a:spLocks/>
              </p:cNvSpPr>
              <p:nvPr userDrawn="1"/>
            </p:nvSpPr>
            <p:spPr bwMode="auto">
              <a:xfrm>
                <a:off x="9596465" y="732314"/>
                <a:ext cx="57370" cy="79909"/>
              </a:xfrm>
              <a:custGeom>
                <a:avLst/>
                <a:gdLst>
                  <a:gd name="T0" fmla="*/ 0 w 112"/>
                  <a:gd name="T1" fmla="*/ 0 h 157"/>
                  <a:gd name="T2" fmla="*/ 34 w 112"/>
                  <a:gd name="T3" fmla="*/ 0 h 157"/>
                  <a:gd name="T4" fmla="*/ 86 w 112"/>
                  <a:gd name="T5" fmla="*/ 123 h 157"/>
                  <a:gd name="T6" fmla="*/ 86 w 112"/>
                  <a:gd name="T7" fmla="*/ 123 h 157"/>
                  <a:gd name="T8" fmla="*/ 86 w 112"/>
                  <a:gd name="T9" fmla="*/ 0 h 157"/>
                  <a:gd name="T10" fmla="*/ 112 w 112"/>
                  <a:gd name="T11" fmla="*/ 0 h 157"/>
                  <a:gd name="T12" fmla="*/ 112 w 112"/>
                  <a:gd name="T13" fmla="*/ 157 h 157"/>
                  <a:gd name="T14" fmla="*/ 78 w 112"/>
                  <a:gd name="T15" fmla="*/ 157 h 157"/>
                  <a:gd name="T16" fmla="*/ 26 w 112"/>
                  <a:gd name="T17" fmla="*/ 34 h 157"/>
                  <a:gd name="T18" fmla="*/ 26 w 112"/>
                  <a:gd name="T19" fmla="*/ 34 h 157"/>
                  <a:gd name="T20" fmla="*/ 26 w 112"/>
                  <a:gd name="T21" fmla="*/ 157 h 157"/>
                  <a:gd name="T22" fmla="*/ 0 w 112"/>
                  <a:gd name="T23" fmla="*/ 157 h 157"/>
                  <a:gd name="T24" fmla="*/ 0 w 112"/>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57">
                    <a:moveTo>
                      <a:pt x="0" y="0"/>
                    </a:moveTo>
                    <a:lnTo>
                      <a:pt x="34" y="0"/>
                    </a:lnTo>
                    <a:lnTo>
                      <a:pt x="86" y="123"/>
                    </a:lnTo>
                    <a:lnTo>
                      <a:pt x="86" y="123"/>
                    </a:lnTo>
                    <a:lnTo>
                      <a:pt x="86" y="0"/>
                    </a:lnTo>
                    <a:lnTo>
                      <a:pt x="112" y="0"/>
                    </a:lnTo>
                    <a:lnTo>
                      <a:pt x="112" y="157"/>
                    </a:lnTo>
                    <a:lnTo>
                      <a:pt x="78" y="157"/>
                    </a:lnTo>
                    <a:lnTo>
                      <a:pt x="26" y="34"/>
                    </a:lnTo>
                    <a:lnTo>
                      <a:pt x="26" y="34"/>
                    </a:lnTo>
                    <a:lnTo>
                      <a:pt x="26"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9" name="Freeform 112">
                <a:extLst>
                  <a:ext uri="{FF2B5EF4-FFF2-40B4-BE49-F238E27FC236}">
                    <a16:creationId xmlns:a16="http://schemas.microsoft.com/office/drawing/2014/main" id="{CC5F5CF6-5000-C84D-B0AE-CBB518C1B2D3}"/>
                  </a:ext>
                </a:extLst>
              </p:cNvPr>
              <p:cNvSpPr>
                <a:spLocks/>
              </p:cNvSpPr>
              <p:nvPr userDrawn="1"/>
            </p:nvSpPr>
            <p:spPr bwMode="auto">
              <a:xfrm>
                <a:off x="9687644" y="732314"/>
                <a:ext cx="44052" cy="79909"/>
              </a:xfrm>
              <a:custGeom>
                <a:avLst/>
                <a:gdLst>
                  <a:gd name="T0" fmla="*/ 0 w 85"/>
                  <a:gd name="T1" fmla="*/ 0 h 157"/>
                  <a:gd name="T2" fmla="*/ 82 w 85"/>
                  <a:gd name="T3" fmla="*/ 0 h 157"/>
                  <a:gd name="T4" fmla="*/ 82 w 85"/>
                  <a:gd name="T5" fmla="*/ 22 h 157"/>
                  <a:gd name="T6" fmla="*/ 29 w 85"/>
                  <a:gd name="T7" fmla="*/ 22 h 157"/>
                  <a:gd name="T8" fmla="*/ 29 w 85"/>
                  <a:gd name="T9" fmla="*/ 64 h 157"/>
                  <a:gd name="T10" fmla="*/ 79 w 85"/>
                  <a:gd name="T11" fmla="*/ 64 h 157"/>
                  <a:gd name="T12" fmla="*/ 79 w 85"/>
                  <a:gd name="T13" fmla="*/ 88 h 157"/>
                  <a:gd name="T14" fmla="*/ 29 w 85"/>
                  <a:gd name="T15" fmla="*/ 88 h 157"/>
                  <a:gd name="T16" fmla="*/ 29 w 85"/>
                  <a:gd name="T17" fmla="*/ 133 h 157"/>
                  <a:gd name="T18" fmla="*/ 85 w 85"/>
                  <a:gd name="T19" fmla="*/ 133 h 157"/>
                  <a:gd name="T20" fmla="*/ 85 w 85"/>
                  <a:gd name="T21" fmla="*/ 157 h 157"/>
                  <a:gd name="T22" fmla="*/ 0 w 85"/>
                  <a:gd name="T23" fmla="*/ 157 h 157"/>
                  <a:gd name="T24" fmla="*/ 0 w 85"/>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57">
                    <a:moveTo>
                      <a:pt x="0" y="0"/>
                    </a:moveTo>
                    <a:lnTo>
                      <a:pt x="82" y="0"/>
                    </a:lnTo>
                    <a:lnTo>
                      <a:pt x="82" y="22"/>
                    </a:lnTo>
                    <a:lnTo>
                      <a:pt x="29" y="22"/>
                    </a:lnTo>
                    <a:lnTo>
                      <a:pt x="29" y="64"/>
                    </a:lnTo>
                    <a:lnTo>
                      <a:pt x="79" y="64"/>
                    </a:lnTo>
                    <a:lnTo>
                      <a:pt x="79" y="88"/>
                    </a:lnTo>
                    <a:lnTo>
                      <a:pt x="29" y="88"/>
                    </a:lnTo>
                    <a:lnTo>
                      <a:pt x="29" y="133"/>
                    </a:lnTo>
                    <a:lnTo>
                      <a:pt x="85" y="133"/>
                    </a:lnTo>
                    <a:lnTo>
                      <a:pt x="85"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113">
                <a:extLst>
                  <a:ext uri="{FF2B5EF4-FFF2-40B4-BE49-F238E27FC236}">
                    <a16:creationId xmlns:a16="http://schemas.microsoft.com/office/drawing/2014/main" id="{A2B9B8EE-D3BB-D140-853B-ADE61EA3D8A6}"/>
                  </a:ext>
                </a:extLst>
              </p:cNvPr>
              <p:cNvSpPr>
                <a:spLocks noEditPoints="1"/>
              </p:cNvSpPr>
              <p:nvPr userDrawn="1"/>
            </p:nvSpPr>
            <p:spPr bwMode="auto">
              <a:xfrm>
                <a:off x="9761406" y="732314"/>
                <a:ext cx="53273" cy="79909"/>
              </a:xfrm>
              <a:custGeom>
                <a:avLst/>
                <a:gdLst>
                  <a:gd name="T0" fmla="*/ 29 w 103"/>
                  <a:gd name="T1" fmla="*/ 22 h 157"/>
                  <a:gd name="T2" fmla="*/ 29 w 103"/>
                  <a:gd name="T3" fmla="*/ 68 h 157"/>
                  <a:gd name="T4" fmla="*/ 41 w 103"/>
                  <a:gd name="T5" fmla="*/ 68 h 157"/>
                  <a:gd name="T6" fmla="*/ 51 w 103"/>
                  <a:gd name="T7" fmla="*/ 67 h 157"/>
                  <a:gd name="T8" fmla="*/ 60 w 103"/>
                  <a:gd name="T9" fmla="*/ 61 h 157"/>
                  <a:gd name="T10" fmla="*/ 66 w 103"/>
                  <a:gd name="T11" fmla="*/ 55 h 157"/>
                  <a:gd name="T12" fmla="*/ 67 w 103"/>
                  <a:gd name="T13" fmla="*/ 44 h 157"/>
                  <a:gd name="T14" fmla="*/ 66 w 103"/>
                  <a:gd name="T15" fmla="*/ 33 h 157"/>
                  <a:gd name="T16" fmla="*/ 60 w 103"/>
                  <a:gd name="T17" fmla="*/ 26 h 157"/>
                  <a:gd name="T18" fmla="*/ 53 w 103"/>
                  <a:gd name="T19" fmla="*/ 22 h 157"/>
                  <a:gd name="T20" fmla="*/ 41 w 103"/>
                  <a:gd name="T21" fmla="*/ 22 h 157"/>
                  <a:gd name="T22" fmla="*/ 29 w 103"/>
                  <a:gd name="T23" fmla="*/ 22 h 157"/>
                  <a:gd name="T24" fmla="*/ 0 w 103"/>
                  <a:gd name="T25" fmla="*/ 0 h 157"/>
                  <a:gd name="T26" fmla="*/ 50 w 103"/>
                  <a:gd name="T27" fmla="*/ 0 h 157"/>
                  <a:gd name="T28" fmla="*/ 66 w 103"/>
                  <a:gd name="T29" fmla="*/ 1 h 157"/>
                  <a:gd name="T30" fmla="*/ 79 w 103"/>
                  <a:gd name="T31" fmla="*/ 7 h 157"/>
                  <a:gd name="T32" fmla="*/ 88 w 103"/>
                  <a:gd name="T33" fmla="*/ 14 h 157"/>
                  <a:gd name="T34" fmla="*/ 94 w 103"/>
                  <a:gd name="T35" fmla="*/ 26 h 157"/>
                  <a:gd name="T36" fmla="*/ 97 w 103"/>
                  <a:gd name="T37" fmla="*/ 41 h 157"/>
                  <a:gd name="T38" fmla="*/ 94 w 103"/>
                  <a:gd name="T39" fmla="*/ 55 h 157"/>
                  <a:gd name="T40" fmla="*/ 88 w 103"/>
                  <a:gd name="T41" fmla="*/ 67 h 157"/>
                  <a:gd name="T42" fmla="*/ 79 w 103"/>
                  <a:gd name="T43" fmla="*/ 73 h 157"/>
                  <a:gd name="T44" fmla="*/ 66 w 103"/>
                  <a:gd name="T45" fmla="*/ 78 h 157"/>
                  <a:gd name="T46" fmla="*/ 66 w 103"/>
                  <a:gd name="T47" fmla="*/ 78 h 157"/>
                  <a:gd name="T48" fmla="*/ 70 w 103"/>
                  <a:gd name="T49" fmla="*/ 80 h 157"/>
                  <a:gd name="T50" fmla="*/ 72 w 103"/>
                  <a:gd name="T51" fmla="*/ 80 h 157"/>
                  <a:gd name="T52" fmla="*/ 75 w 103"/>
                  <a:gd name="T53" fmla="*/ 82 h 157"/>
                  <a:gd name="T54" fmla="*/ 79 w 103"/>
                  <a:gd name="T55" fmla="*/ 86 h 157"/>
                  <a:gd name="T56" fmla="*/ 81 w 103"/>
                  <a:gd name="T57" fmla="*/ 90 h 157"/>
                  <a:gd name="T58" fmla="*/ 84 w 103"/>
                  <a:gd name="T59" fmla="*/ 97 h 157"/>
                  <a:gd name="T60" fmla="*/ 103 w 103"/>
                  <a:gd name="T61" fmla="*/ 157 h 157"/>
                  <a:gd name="T62" fmla="*/ 73 w 103"/>
                  <a:gd name="T63" fmla="*/ 157 h 157"/>
                  <a:gd name="T64" fmla="*/ 58 w 103"/>
                  <a:gd name="T65" fmla="*/ 106 h 157"/>
                  <a:gd name="T66" fmla="*/ 53 w 103"/>
                  <a:gd name="T67" fmla="*/ 95 h 157"/>
                  <a:gd name="T68" fmla="*/ 46 w 103"/>
                  <a:gd name="T69" fmla="*/ 90 h 157"/>
                  <a:gd name="T70" fmla="*/ 36 w 103"/>
                  <a:gd name="T71" fmla="*/ 89 h 157"/>
                  <a:gd name="T72" fmla="*/ 29 w 103"/>
                  <a:gd name="T73" fmla="*/ 89 h 157"/>
                  <a:gd name="T74" fmla="*/ 29 w 103"/>
                  <a:gd name="T75" fmla="*/ 157 h 157"/>
                  <a:gd name="T76" fmla="*/ 0 w 103"/>
                  <a:gd name="T77" fmla="*/ 157 h 157"/>
                  <a:gd name="T78" fmla="*/ 0 w 103"/>
                  <a:gd name="T7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157">
                    <a:moveTo>
                      <a:pt x="29" y="22"/>
                    </a:moveTo>
                    <a:lnTo>
                      <a:pt x="29" y="68"/>
                    </a:lnTo>
                    <a:lnTo>
                      <a:pt x="41" y="68"/>
                    </a:lnTo>
                    <a:lnTo>
                      <a:pt x="51" y="67"/>
                    </a:lnTo>
                    <a:lnTo>
                      <a:pt x="60" y="61"/>
                    </a:lnTo>
                    <a:lnTo>
                      <a:pt x="66" y="55"/>
                    </a:lnTo>
                    <a:lnTo>
                      <a:pt x="67" y="44"/>
                    </a:lnTo>
                    <a:lnTo>
                      <a:pt x="66" y="33"/>
                    </a:lnTo>
                    <a:lnTo>
                      <a:pt x="60" y="26"/>
                    </a:lnTo>
                    <a:lnTo>
                      <a:pt x="53" y="22"/>
                    </a:lnTo>
                    <a:lnTo>
                      <a:pt x="41" y="22"/>
                    </a:lnTo>
                    <a:lnTo>
                      <a:pt x="29" y="22"/>
                    </a:lnTo>
                    <a:close/>
                    <a:moveTo>
                      <a:pt x="0" y="0"/>
                    </a:moveTo>
                    <a:lnTo>
                      <a:pt x="50" y="0"/>
                    </a:lnTo>
                    <a:lnTo>
                      <a:pt x="66" y="1"/>
                    </a:lnTo>
                    <a:lnTo>
                      <a:pt x="79" y="7"/>
                    </a:lnTo>
                    <a:lnTo>
                      <a:pt x="88" y="14"/>
                    </a:lnTo>
                    <a:lnTo>
                      <a:pt x="94" y="26"/>
                    </a:lnTo>
                    <a:lnTo>
                      <a:pt x="97" y="41"/>
                    </a:lnTo>
                    <a:lnTo>
                      <a:pt x="94" y="55"/>
                    </a:lnTo>
                    <a:lnTo>
                      <a:pt x="88" y="67"/>
                    </a:lnTo>
                    <a:lnTo>
                      <a:pt x="79" y="73"/>
                    </a:lnTo>
                    <a:lnTo>
                      <a:pt x="66" y="78"/>
                    </a:lnTo>
                    <a:lnTo>
                      <a:pt x="66" y="78"/>
                    </a:lnTo>
                    <a:lnTo>
                      <a:pt x="70" y="80"/>
                    </a:lnTo>
                    <a:lnTo>
                      <a:pt x="72" y="80"/>
                    </a:lnTo>
                    <a:lnTo>
                      <a:pt x="75" y="82"/>
                    </a:lnTo>
                    <a:lnTo>
                      <a:pt x="79" y="86"/>
                    </a:lnTo>
                    <a:lnTo>
                      <a:pt x="81" y="90"/>
                    </a:lnTo>
                    <a:lnTo>
                      <a:pt x="84" y="97"/>
                    </a:lnTo>
                    <a:lnTo>
                      <a:pt x="103" y="157"/>
                    </a:lnTo>
                    <a:lnTo>
                      <a:pt x="73" y="157"/>
                    </a:lnTo>
                    <a:lnTo>
                      <a:pt x="58" y="106"/>
                    </a:lnTo>
                    <a:lnTo>
                      <a:pt x="53" y="95"/>
                    </a:lnTo>
                    <a:lnTo>
                      <a:pt x="46" y="90"/>
                    </a:lnTo>
                    <a:lnTo>
                      <a:pt x="36" y="89"/>
                    </a:lnTo>
                    <a:lnTo>
                      <a:pt x="29" y="89"/>
                    </a:lnTo>
                    <a:lnTo>
                      <a:pt x="29"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1" name="Rectangle 114">
                <a:extLst>
                  <a:ext uri="{FF2B5EF4-FFF2-40B4-BE49-F238E27FC236}">
                    <a16:creationId xmlns:a16="http://schemas.microsoft.com/office/drawing/2014/main" id="{54385AEF-E2C6-524C-AA72-9D6E9DC54EEF}"/>
                  </a:ext>
                </a:extLst>
              </p:cNvPr>
              <p:cNvSpPr>
                <a:spLocks noChangeArrowheads="1"/>
              </p:cNvSpPr>
              <p:nvPr userDrawn="1"/>
            </p:nvSpPr>
            <p:spPr bwMode="auto">
              <a:xfrm>
                <a:off x="9843363" y="796855"/>
                <a:ext cx="13319" cy="15368"/>
              </a:xfrm>
              <a:prstGeom prst="rect">
                <a:avLst/>
              </a:prstGeom>
              <a:solidFill>
                <a:schemeClr val="bg1">
                  <a:lumMod val="6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 name="Gruppieren 3">
              <a:extLst>
                <a:ext uri="{FF2B5EF4-FFF2-40B4-BE49-F238E27FC236}">
                  <a16:creationId xmlns:a16="http://schemas.microsoft.com/office/drawing/2014/main" id="{8C587185-D480-CA48-B858-11DBDF48762E}"/>
                </a:ext>
              </a:extLst>
            </p:cNvPr>
            <p:cNvGrpSpPr/>
            <p:nvPr userDrawn="1"/>
          </p:nvGrpSpPr>
          <p:grpSpPr>
            <a:xfrm>
              <a:off x="8346609" y="324574"/>
              <a:ext cx="1467045" cy="326807"/>
              <a:chOff x="8346609" y="324574"/>
              <a:chExt cx="1467045" cy="326807"/>
            </a:xfrm>
          </p:grpSpPr>
          <p:sp>
            <p:nvSpPr>
              <p:cNvPr id="132" name="Freeform 115">
                <a:extLst>
                  <a:ext uri="{FF2B5EF4-FFF2-40B4-BE49-F238E27FC236}">
                    <a16:creationId xmlns:a16="http://schemas.microsoft.com/office/drawing/2014/main" id="{0CDBCE2E-B825-1A4A-BB8A-AE0C48A67453}"/>
                  </a:ext>
                </a:extLst>
              </p:cNvPr>
              <p:cNvSpPr>
                <a:spLocks/>
              </p:cNvSpPr>
              <p:nvPr userDrawn="1"/>
            </p:nvSpPr>
            <p:spPr bwMode="auto">
              <a:xfrm>
                <a:off x="8350707" y="332770"/>
                <a:ext cx="80933" cy="122936"/>
              </a:xfrm>
              <a:custGeom>
                <a:avLst/>
                <a:gdLst>
                  <a:gd name="T0" fmla="*/ 0 w 159"/>
                  <a:gd name="T1" fmla="*/ 0 h 239"/>
                  <a:gd name="T2" fmla="*/ 43 w 159"/>
                  <a:gd name="T3" fmla="*/ 0 h 239"/>
                  <a:gd name="T4" fmla="*/ 43 w 159"/>
                  <a:gd name="T5" fmla="*/ 152 h 239"/>
                  <a:gd name="T6" fmla="*/ 44 w 159"/>
                  <a:gd name="T7" fmla="*/ 172 h 239"/>
                  <a:gd name="T8" fmla="*/ 48 w 159"/>
                  <a:gd name="T9" fmla="*/ 186 h 239"/>
                  <a:gd name="T10" fmla="*/ 56 w 159"/>
                  <a:gd name="T11" fmla="*/ 197 h 239"/>
                  <a:gd name="T12" fmla="*/ 66 w 159"/>
                  <a:gd name="T13" fmla="*/ 202 h 239"/>
                  <a:gd name="T14" fmla="*/ 79 w 159"/>
                  <a:gd name="T15" fmla="*/ 203 h 239"/>
                  <a:gd name="T16" fmla="*/ 92 w 159"/>
                  <a:gd name="T17" fmla="*/ 202 h 239"/>
                  <a:gd name="T18" fmla="*/ 103 w 159"/>
                  <a:gd name="T19" fmla="*/ 197 h 239"/>
                  <a:gd name="T20" fmla="*/ 111 w 159"/>
                  <a:gd name="T21" fmla="*/ 186 h 239"/>
                  <a:gd name="T22" fmla="*/ 115 w 159"/>
                  <a:gd name="T23" fmla="*/ 172 h 239"/>
                  <a:gd name="T24" fmla="*/ 116 w 159"/>
                  <a:gd name="T25" fmla="*/ 152 h 239"/>
                  <a:gd name="T26" fmla="*/ 116 w 159"/>
                  <a:gd name="T27" fmla="*/ 0 h 239"/>
                  <a:gd name="T28" fmla="*/ 159 w 159"/>
                  <a:gd name="T29" fmla="*/ 0 h 239"/>
                  <a:gd name="T30" fmla="*/ 159 w 159"/>
                  <a:gd name="T31" fmla="*/ 152 h 239"/>
                  <a:gd name="T32" fmla="*/ 156 w 159"/>
                  <a:gd name="T33" fmla="*/ 176 h 239"/>
                  <a:gd name="T34" fmla="*/ 151 w 159"/>
                  <a:gd name="T35" fmla="*/ 196 h 239"/>
                  <a:gd name="T36" fmla="*/ 142 w 159"/>
                  <a:gd name="T37" fmla="*/ 211 h 239"/>
                  <a:gd name="T38" fmla="*/ 129 w 159"/>
                  <a:gd name="T39" fmla="*/ 223 h 239"/>
                  <a:gd name="T40" fmla="*/ 115 w 159"/>
                  <a:gd name="T41" fmla="*/ 232 h 239"/>
                  <a:gd name="T42" fmla="*/ 98 w 159"/>
                  <a:gd name="T43" fmla="*/ 236 h 239"/>
                  <a:gd name="T44" fmla="*/ 79 w 159"/>
                  <a:gd name="T45" fmla="*/ 239 h 239"/>
                  <a:gd name="T46" fmla="*/ 61 w 159"/>
                  <a:gd name="T47" fmla="*/ 236 h 239"/>
                  <a:gd name="T48" fmla="*/ 44 w 159"/>
                  <a:gd name="T49" fmla="*/ 232 h 239"/>
                  <a:gd name="T50" fmla="*/ 30 w 159"/>
                  <a:gd name="T51" fmla="*/ 223 h 239"/>
                  <a:gd name="T52" fmla="*/ 17 w 159"/>
                  <a:gd name="T53" fmla="*/ 211 h 239"/>
                  <a:gd name="T54" fmla="*/ 8 w 159"/>
                  <a:gd name="T55" fmla="*/ 196 h 239"/>
                  <a:gd name="T56" fmla="*/ 1 w 159"/>
                  <a:gd name="T57" fmla="*/ 176 h 239"/>
                  <a:gd name="T58" fmla="*/ 0 w 159"/>
                  <a:gd name="T59" fmla="*/ 152 h 239"/>
                  <a:gd name="T60" fmla="*/ 0 w 159"/>
                  <a:gd name="T6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239">
                    <a:moveTo>
                      <a:pt x="0" y="0"/>
                    </a:moveTo>
                    <a:lnTo>
                      <a:pt x="43" y="0"/>
                    </a:lnTo>
                    <a:lnTo>
                      <a:pt x="43" y="152"/>
                    </a:lnTo>
                    <a:lnTo>
                      <a:pt x="44" y="172"/>
                    </a:lnTo>
                    <a:lnTo>
                      <a:pt x="48" y="186"/>
                    </a:lnTo>
                    <a:lnTo>
                      <a:pt x="56" y="197"/>
                    </a:lnTo>
                    <a:lnTo>
                      <a:pt x="66" y="202"/>
                    </a:lnTo>
                    <a:lnTo>
                      <a:pt x="79" y="203"/>
                    </a:lnTo>
                    <a:lnTo>
                      <a:pt x="92" y="202"/>
                    </a:lnTo>
                    <a:lnTo>
                      <a:pt x="103" y="197"/>
                    </a:lnTo>
                    <a:lnTo>
                      <a:pt x="111" y="186"/>
                    </a:lnTo>
                    <a:lnTo>
                      <a:pt x="115" y="172"/>
                    </a:lnTo>
                    <a:lnTo>
                      <a:pt x="116" y="152"/>
                    </a:lnTo>
                    <a:lnTo>
                      <a:pt x="116" y="0"/>
                    </a:lnTo>
                    <a:lnTo>
                      <a:pt x="159" y="0"/>
                    </a:lnTo>
                    <a:lnTo>
                      <a:pt x="159" y="152"/>
                    </a:lnTo>
                    <a:lnTo>
                      <a:pt x="156" y="176"/>
                    </a:lnTo>
                    <a:lnTo>
                      <a:pt x="151" y="196"/>
                    </a:lnTo>
                    <a:lnTo>
                      <a:pt x="142" y="211"/>
                    </a:lnTo>
                    <a:lnTo>
                      <a:pt x="129" y="223"/>
                    </a:lnTo>
                    <a:lnTo>
                      <a:pt x="115" y="232"/>
                    </a:lnTo>
                    <a:lnTo>
                      <a:pt x="98" y="236"/>
                    </a:lnTo>
                    <a:lnTo>
                      <a:pt x="79" y="239"/>
                    </a:lnTo>
                    <a:lnTo>
                      <a:pt x="61" y="236"/>
                    </a:lnTo>
                    <a:lnTo>
                      <a:pt x="44" y="232"/>
                    </a:lnTo>
                    <a:lnTo>
                      <a:pt x="30" y="223"/>
                    </a:lnTo>
                    <a:lnTo>
                      <a:pt x="17" y="211"/>
                    </a:lnTo>
                    <a:lnTo>
                      <a:pt x="8" y="196"/>
                    </a:lnTo>
                    <a:lnTo>
                      <a:pt x="1" y="176"/>
                    </a:lnTo>
                    <a:lnTo>
                      <a:pt x="0" y="1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3" name="Freeform 116">
                <a:extLst>
                  <a:ext uri="{FF2B5EF4-FFF2-40B4-BE49-F238E27FC236}">
                    <a16:creationId xmlns:a16="http://schemas.microsoft.com/office/drawing/2014/main" id="{20D9B7CB-AF3A-1440-A8C1-42DDD9FC785C}"/>
                  </a:ext>
                </a:extLst>
              </p:cNvPr>
              <p:cNvSpPr>
                <a:spLocks/>
              </p:cNvSpPr>
              <p:nvPr userDrawn="1"/>
            </p:nvSpPr>
            <p:spPr bwMode="auto">
              <a:xfrm>
                <a:off x="8453155" y="363503"/>
                <a:ext cx="70689" cy="90154"/>
              </a:xfrm>
              <a:custGeom>
                <a:avLst/>
                <a:gdLst>
                  <a:gd name="T0" fmla="*/ 88 w 139"/>
                  <a:gd name="T1" fmla="*/ 0 h 177"/>
                  <a:gd name="T2" fmla="*/ 106 w 139"/>
                  <a:gd name="T3" fmla="*/ 3 h 177"/>
                  <a:gd name="T4" fmla="*/ 119 w 139"/>
                  <a:gd name="T5" fmla="*/ 10 h 177"/>
                  <a:gd name="T6" fmla="*/ 128 w 139"/>
                  <a:gd name="T7" fmla="*/ 20 h 177"/>
                  <a:gd name="T8" fmla="*/ 135 w 139"/>
                  <a:gd name="T9" fmla="*/ 33 h 177"/>
                  <a:gd name="T10" fmla="*/ 139 w 139"/>
                  <a:gd name="T11" fmla="*/ 47 h 177"/>
                  <a:gd name="T12" fmla="*/ 139 w 139"/>
                  <a:gd name="T13" fmla="*/ 64 h 177"/>
                  <a:gd name="T14" fmla="*/ 139 w 139"/>
                  <a:gd name="T15" fmla="*/ 177 h 177"/>
                  <a:gd name="T16" fmla="*/ 97 w 139"/>
                  <a:gd name="T17" fmla="*/ 177 h 177"/>
                  <a:gd name="T18" fmla="*/ 97 w 139"/>
                  <a:gd name="T19" fmla="*/ 72 h 177"/>
                  <a:gd name="T20" fmla="*/ 96 w 139"/>
                  <a:gd name="T21" fmla="*/ 55 h 177"/>
                  <a:gd name="T22" fmla="*/ 92 w 139"/>
                  <a:gd name="T23" fmla="*/ 44 h 177"/>
                  <a:gd name="T24" fmla="*/ 85 w 139"/>
                  <a:gd name="T25" fmla="*/ 37 h 177"/>
                  <a:gd name="T26" fmla="*/ 73 w 139"/>
                  <a:gd name="T27" fmla="*/ 36 h 177"/>
                  <a:gd name="T28" fmla="*/ 62 w 139"/>
                  <a:gd name="T29" fmla="*/ 37 h 177"/>
                  <a:gd name="T30" fmla="*/ 54 w 139"/>
                  <a:gd name="T31" fmla="*/ 44 h 177"/>
                  <a:gd name="T32" fmla="*/ 49 w 139"/>
                  <a:gd name="T33" fmla="*/ 51 h 177"/>
                  <a:gd name="T34" fmla="*/ 45 w 139"/>
                  <a:gd name="T35" fmla="*/ 63 h 177"/>
                  <a:gd name="T36" fmla="*/ 43 w 139"/>
                  <a:gd name="T37" fmla="*/ 76 h 177"/>
                  <a:gd name="T38" fmla="*/ 43 w 139"/>
                  <a:gd name="T39" fmla="*/ 177 h 177"/>
                  <a:gd name="T40" fmla="*/ 2 w 139"/>
                  <a:gd name="T41" fmla="*/ 177 h 177"/>
                  <a:gd name="T42" fmla="*/ 2 w 139"/>
                  <a:gd name="T43" fmla="*/ 32 h 177"/>
                  <a:gd name="T44" fmla="*/ 2 w 139"/>
                  <a:gd name="T45" fmla="*/ 16 h 177"/>
                  <a:gd name="T46" fmla="*/ 0 w 139"/>
                  <a:gd name="T47" fmla="*/ 3 h 177"/>
                  <a:gd name="T48" fmla="*/ 40 w 139"/>
                  <a:gd name="T49" fmla="*/ 3 h 177"/>
                  <a:gd name="T50" fmla="*/ 41 w 139"/>
                  <a:gd name="T51" fmla="*/ 31 h 177"/>
                  <a:gd name="T52" fmla="*/ 42 w 139"/>
                  <a:gd name="T53" fmla="*/ 31 h 177"/>
                  <a:gd name="T54" fmla="*/ 46 w 139"/>
                  <a:gd name="T55" fmla="*/ 23 h 177"/>
                  <a:gd name="T56" fmla="*/ 53 w 139"/>
                  <a:gd name="T57" fmla="*/ 15 h 177"/>
                  <a:gd name="T58" fmla="*/ 62 w 139"/>
                  <a:gd name="T59" fmla="*/ 8 h 177"/>
                  <a:gd name="T60" fmla="*/ 73 w 139"/>
                  <a:gd name="T61" fmla="*/ 3 h 177"/>
                  <a:gd name="T62" fmla="*/ 88 w 139"/>
                  <a:gd name="T6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177">
                    <a:moveTo>
                      <a:pt x="88" y="0"/>
                    </a:moveTo>
                    <a:lnTo>
                      <a:pt x="106" y="3"/>
                    </a:lnTo>
                    <a:lnTo>
                      <a:pt x="119" y="10"/>
                    </a:lnTo>
                    <a:lnTo>
                      <a:pt x="128" y="20"/>
                    </a:lnTo>
                    <a:lnTo>
                      <a:pt x="135" y="33"/>
                    </a:lnTo>
                    <a:lnTo>
                      <a:pt x="139" y="47"/>
                    </a:lnTo>
                    <a:lnTo>
                      <a:pt x="139" y="64"/>
                    </a:lnTo>
                    <a:lnTo>
                      <a:pt x="139" y="177"/>
                    </a:lnTo>
                    <a:lnTo>
                      <a:pt x="97" y="177"/>
                    </a:lnTo>
                    <a:lnTo>
                      <a:pt x="97" y="72"/>
                    </a:lnTo>
                    <a:lnTo>
                      <a:pt x="96" y="55"/>
                    </a:lnTo>
                    <a:lnTo>
                      <a:pt x="92" y="44"/>
                    </a:lnTo>
                    <a:lnTo>
                      <a:pt x="85" y="37"/>
                    </a:lnTo>
                    <a:lnTo>
                      <a:pt x="73" y="36"/>
                    </a:lnTo>
                    <a:lnTo>
                      <a:pt x="62" y="37"/>
                    </a:lnTo>
                    <a:lnTo>
                      <a:pt x="54" y="44"/>
                    </a:lnTo>
                    <a:lnTo>
                      <a:pt x="49" y="51"/>
                    </a:lnTo>
                    <a:lnTo>
                      <a:pt x="45" y="63"/>
                    </a:lnTo>
                    <a:lnTo>
                      <a:pt x="43" y="76"/>
                    </a:lnTo>
                    <a:lnTo>
                      <a:pt x="43" y="177"/>
                    </a:lnTo>
                    <a:lnTo>
                      <a:pt x="2" y="177"/>
                    </a:lnTo>
                    <a:lnTo>
                      <a:pt x="2" y="32"/>
                    </a:lnTo>
                    <a:lnTo>
                      <a:pt x="2" y="16"/>
                    </a:lnTo>
                    <a:lnTo>
                      <a:pt x="0" y="3"/>
                    </a:lnTo>
                    <a:lnTo>
                      <a:pt x="40" y="3"/>
                    </a:lnTo>
                    <a:lnTo>
                      <a:pt x="41" y="31"/>
                    </a:lnTo>
                    <a:lnTo>
                      <a:pt x="42" y="31"/>
                    </a:lnTo>
                    <a:lnTo>
                      <a:pt x="46" y="23"/>
                    </a:lnTo>
                    <a:lnTo>
                      <a:pt x="53" y="15"/>
                    </a:lnTo>
                    <a:lnTo>
                      <a:pt x="62" y="8"/>
                    </a:lnTo>
                    <a:lnTo>
                      <a:pt x="73" y="3"/>
                    </a:lnTo>
                    <a:lnTo>
                      <a:pt x="8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4" name="Freeform 117">
                <a:extLst>
                  <a:ext uri="{FF2B5EF4-FFF2-40B4-BE49-F238E27FC236}">
                    <a16:creationId xmlns:a16="http://schemas.microsoft.com/office/drawing/2014/main" id="{96B924D9-1748-0C4B-9A30-8E00ECDE37B8}"/>
                  </a:ext>
                </a:extLst>
              </p:cNvPr>
              <p:cNvSpPr>
                <a:spLocks noEditPoints="1"/>
              </p:cNvSpPr>
              <p:nvPr userDrawn="1"/>
            </p:nvSpPr>
            <p:spPr bwMode="auto">
              <a:xfrm>
                <a:off x="8545356" y="327646"/>
                <a:ext cx="21514" cy="126011"/>
              </a:xfrm>
              <a:custGeom>
                <a:avLst/>
                <a:gdLst>
                  <a:gd name="T0" fmla="*/ 2 w 43"/>
                  <a:gd name="T1" fmla="*/ 73 h 247"/>
                  <a:gd name="T2" fmla="*/ 43 w 43"/>
                  <a:gd name="T3" fmla="*/ 73 h 247"/>
                  <a:gd name="T4" fmla="*/ 43 w 43"/>
                  <a:gd name="T5" fmla="*/ 247 h 247"/>
                  <a:gd name="T6" fmla="*/ 2 w 43"/>
                  <a:gd name="T7" fmla="*/ 247 h 247"/>
                  <a:gd name="T8" fmla="*/ 2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2" y="73"/>
                    </a:moveTo>
                    <a:lnTo>
                      <a:pt x="43" y="73"/>
                    </a:lnTo>
                    <a:lnTo>
                      <a:pt x="43" y="247"/>
                    </a:lnTo>
                    <a:lnTo>
                      <a:pt x="2" y="247"/>
                    </a:lnTo>
                    <a:lnTo>
                      <a:pt x="2"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5" name="Freeform 118">
                <a:extLst>
                  <a:ext uri="{FF2B5EF4-FFF2-40B4-BE49-F238E27FC236}">
                    <a16:creationId xmlns:a16="http://schemas.microsoft.com/office/drawing/2014/main" id="{CCEE4676-4DBC-8E46-B9A7-4385465A2347}"/>
                  </a:ext>
                </a:extLst>
              </p:cNvPr>
              <p:cNvSpPr>
                <a:spLocks/>
              </p:cNvSpPr>
              <p:nvPr userDrawn="1"/>
            </p:nvSpPr>
            <p:spPr bwMode="auto">
              <a:xfrm>
                <a:off x="8580189" y="364528"/>
                <a:ext cx="79909" cy="89130"/>
              </a:xfrm>
              <a:custGeom>
                <a:avLst/>
                <a:gdLst>
                  <a:gd name="T0" fmla="*/ 0 w 156"/>
                  <a:gd name="T1" fmla="*/ 0 h 174"/>
                  <a:gd name="T2" fmla="*/ 44 w 156"/>
                  <a:gd name="T3" fmla="*/ 0 h 174"/>
                  <a:gd name="T4" fmla="*/ 79 w 156"/>
                  <a:gd name="T5" fmla="*/ 135 h 174"/>
                  <a:gd name="T6" fmla="*/ 80 w 156"/>
                  <a:gd name="T7" fmla="*/ 135 h 174"/>
                  <a:gd name="T8" fmla="*/ 115 w 156"/>
                  <a:gd name="T9" fmla="*/ 0 h 174"/>
                  <a:gd name="T10" fmla="*/ 156 w 156"/>
                  <a:gd name="T11" fmla="*/ 0 h 174"/>
                  <a:gd name="T12" fmla="*/ 102 w 156"/>
                  <a:gd name="T13" fmla="*/ 174 h 174"/>
                  <a:gd name="T14" fmla="*/ 54 w 156"/>
                  <a:gd name="T15" fmla="*/ 174 h 174"/>
                  <a:gd name="T16" fmla="*/ 0 w 156"/>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74">
                    <a:moveTo>
                      <a:pt x="0" y="0"/>
                    </a:moveTo>
                    <a:lnTo>
                      <a:pt x="44" y="0"/>
                    </a:lnTo>
                    <a:lnTo>
                      <a:pt x="79" y="135"/>
                    </a:lnTo>
                    <a:lnTo>
                      <a:pt x="80" y="135"/>
                    </a:lnTo>
                    <a:lnTo>
                      <a:pt x="115" y="0"/>
                    </a:lnTo>
                    <a:lnTo>
                      <a:pt x="156" y="0"/>
                    </a:lnTo>
                    <a:lnTo>
                      <a:pt x="102" y="174"/>
                    </a:lnTo>
                    <a:lnTo>
                      <a:pt x="54" y="174"/>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6" name="Freeform 119">
                <a:extLst>
                  <a:ext uri="{FF2B5EF4-FFF2-40B4-BE49-F238E27FC236}">
                    <a16:creationId xmlns:a16="http://schemas.microsoft.com/office/drawing/2014/main" id="{C66099DA-52BD-574C-932F-B1B65F4C0C9F}"/>
                  </a:ext>
                </a:extLst>
              </p:cNvPr>
              <p:cNvSpPr>
                <a:spLocks noEditPoints="1"/>
              </p:cNvSpPr>
              <p:nvPr userDrawn="1"/>
            </p:nvSpPr>
            <p:spPr bwMode="auto">
              <a:xfrm>
                <a:off x="8669318" y="363503"/>
                <a:ext cx="71713" cy="91179"/>
              </a:xfrm>
              <a:custGeom>
                <a:avLst/>
                <a:gdLst>
                  <a:gd name="T0" fmla="*/ 72 w 141"/>
                  <a:gd name="T1" fmla="*/ 29 h 179"/>
                  <a:gd name="T2" fmla="*/ 60 w 141"/>
                  <a:gd name="T3" fmla="*/ 32 h 179"/>
                  <a:gd name="T4" fmla="*/ 51 w 141"/>
                  <a:gd name="T5" fmla="*/ 38 h 179"/>
                  <a:gd name="T6" fmla="*/ 44 w 141"/>
                  <a:gd name="T7" fmla="*/ 49 h 179"/>
                  <a:gd name="T8" fmla="*/ 42 w 141"/>
                  <a:gd name="T9" fmla="*/ 62 h 179"/>
                  <a:gd name="T10" fmla="*/ 40 w 141"/>
                  <a:gd name="T11" fmla="*/ 75 h 179"/>
                  <a:gd name="T12" fmla="*/ 100 w 141"/>
                  <a:gd name="T13" fmla="*/ 75 h 179"/>
                  <a:gd name="T14" fmla="*/ 98 w 141"/>
                  <a:gd name="T15" fmla="*/ 55 h 179"/>
                  <a:gd name="T16" fmla="*/ 93 w 141"/>
                  <a:gd name="T17" fmla="*/ 41 h 179"/>
                  <a:gd name="T18" fmla="*/ 83 w 141"/>
                  <a:gd name="T19" fmla="*/ 32 h 179"/>
                  <a:gd name="T20" fmla="*/ 72 w 141"/>
                  <a:gd name="T21" fmla="*/ 29 h 179"/>
                  <a:gd name="T22" fmla="*/ 72 w 141"/>
                  <a:gd name="T23" fmla="*/ 0 h 179"/>
                  <a:gd name="T24" fmla="*/ 87 w 141"/>
                  <a:gd name="T25" fmla="*/ 2 h 179"/>
                  <a:gd name="T26" fmla="*/ 102 w 141"/>
                  <a:gd name="T27" fmla="*/ 7 h 179"/>
                  <a:gd name="T28" fmla="*/ 115 w 141"/>
                  <a:gd name="T29" fmla="*/ 15 h 179"/>
                  <a:gd name="T30" fmla="*/ 125 w 141"/>
                  <a:gd name="T31" fmla="*/ 27 h 179"/>
                  <a:gd name="T32" fmla="*/ 133 w 141"/>
                  <a:gd name="T33" fmla="*/ 44 h 179"/>
                  <a:gd name="T34" fmla="*/ 138 w 141"/>
                  <a:gd name="T35" fmla="*/ 66 h 179"/>
                  <a:gd name="T36" fmla="*/ 141 w 141"/>
                  <a:gd name="T37" fmla="*/ 93 h 179"/>
                  <a:gd name="T38" fmla="*/ 141 w 141"/>
                  <a:gd name="T39" fmla="*/ 101 h 179"/>
                  <a:gd name="T40" fmla="*/ 40 w 141"/>
                  <a:gd name="T41" fmla="*/ 101 h 179"/>
                  <a:gd name="T42" fmla="*/ 42 w 141"/>
                  <a:gd name="T43" fmla="*/ 118 h 179"/>
                  <a:gd name="T44" fmla="*/ 47 w 141"/>
                  <a:gd name="T45" fmla="*/ 131 h 179"/>
                  <a:gd name="T46" fmla="*/ 55 w 141"/>
                  <a:gd name="T47" fmla="*/ 140 h 179"/>
                  <a:gd name="T48" fmla="*/ 68 w 141"/>
                  <a:gd name="T49" fmla="*/ 147 h 179"/>
                  <a:gd name="T50" fmla="*/ 85 w 141"/>
                  <a:gd name="T51" fmla="*/ 149 h 179"/>
                  <a:gd name="T52" fmla="*/ 102 w 141"/>
                  <a:gd name="T53" fmla="*/ 148 h 179"/>
                  <a:gd name="T54" fmla="*/ 113 w 141"/>
                  <a:gd name="T55" fmla="*/ 144 h 179"/>
                  <a:gd name="T56" fmla="*/ 123 w 141"/>
                  <a:gd name="T57" fmla="*/ 140 h 179"/>
                  <a:gd name="T58" fmla="*/ 129 w 141"/>
                  <a:gd name="T59" fmla="*/ 135 h 179"/>
                  <a:gd name="T60" fmla="*/ 132 w 141"/>
                  <a:gd name="T61" fmla="*/ 169 h 179"/>
                  <a:gd name="T62" fmla="*/ 120 w 141"/>
                  <a:gd name="T63" fmla="*/ 173 h 179"/>
                  <a:gd name="T64" fmla="*/ 103 w 141"/>
                  <a:gd name="T65" fmla="*/ 177 h 179"/>
                  <a:gd name="T66" fmla="*/ 80 w 141"/>
                  <a:gd name="T67" fmla="*/ 179 h 179"/>
                  <a:gd name="T68" fmla="*/ 57 w 141"/>
                  <a:gd name="T69" fmla="*/ 177 h 179"/>
                  <a:gd name="T70" fmla="*/ 39 w 141"/>
                  <a:gd name="T71" fmla="*/ 170 h 179"/>
                  <a:gd name="T72" fmla="*/ 25 w 141"/>
                  <a:gd name="T73" fmla="*/ 160 h 179"/>
                  <a:gd name="T74" fmla="*/ 14 w 141"/>
                  <a:gd name="T75" fmla="*/ 147 h 179"/>
                  <a:gd name="T76" fmla="*/ 6 w 141"/>
                  <a:gd name="T77" fmla="*/ 130 h 179"/>
                  <a:gd name="T78" fmla="*/ 1 w 141"/>
                  <a:gd name="T79" fmla="*/ 113 h 179"/>
                  <a:gd name="T80" fmla="*/ 0 w 141"/>
                  <a:gd name="T81" fmla="*/ 93 h 179"/>
                  <a:gd name="T82" fmla="*/ 3 w 141"/>
                  <a:gd name="T83" fmla="*/ 68 h 179"/>
                  <a:gd name="T84" fmla="*/ 9 w 141"/>
                  <a:gd name="T85" fmla="*/ 46 h 179"/>
                  <a:gd name="T86" fmla="*/ 20 w 141"/>
                  <a:gd name="T87" fmla="*/ 28 h 179"/>
                  <a:gd name="T88" fmla="*/ 33 w 141"/>
                  <a:gd name="T89" fmla="*/ 14 h 179"/>
                  <a:gd name="T90" fmla="*/ 51 w 141"/>
                  <a:gd name="T91" fmla="*/ 4 h 179"/>
                  <a:gd name="T92" fmla="*/ 72 w 141"/>
                  <a:gd name="T9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179">
                    <a:moveTo>
                      <a:pt x="72" y="29"/>
                    </a:moveTo>
                    <a:lnTo>
                      <a:pt x="60" y="32"/>
                    </a:lnTo>
                    <a:lnTo>
                      <a:pt x="51" y="38"/>
                    </a:lnTo>
                    <a:lnTo>
                      <a:pt x="44" y="49"/>
                    </a:lnTo>
                    <a:lnTo>
                      <a:pt x="42" y="62"/>
                    </a:lnTo>
                    <a:lnTo>
                      <a:pt x="40" y="75"/>
                    </a:lnTo>
                    <a:lnTo>
                      <a:pt x="100" y="75"/>
                    </a:lnTo>
                    <a:lnTo>
                      <a:pt x="98" y="55"/>
                    </a:lnTo>
                    <a:lnTo>
                      <a:pt x="93" y="41"/>
                    </a:lnTo>
                    <a:lnTo>
                      <a:pt x="83" y="32"/>
                    </a:lnTo>
                    <a:lnTo>
                      <a:pt x="72" y="29"/>
                    </a:lnTo>
                    <a:close/>
                    <a:moveTo>
                      <a:pt x="72" y="0"/>
                    </a:moveTo>
                    <a:lnTo>
                      <a:pt x="87" y="2"/>
                    </a:lnTo>
                    <a:lnTo>
                      <a:pt x="102" y="7"/>
                    </a:lnTo>
                    <a:lnTo>
                      <a:pt x="115" y="15"/>
                    </a:lnTo>
                    <a:lnTo>
                      <a:pt x="125" y="27"/>
                    </a:lnTo>
                    <a:lnTo>
                      <a:pt x="133" y="44"/>
                    </a:lnTo>
                    <a:lnTo>
                      <a:pt x="138" y="66"/>
                    </a:lnTo>
                    <a:lnTo>
                      <a:pt x="141" y="93"/>
                    </a:lnTo>
                    <a:lnTo>
                      <a:pt x="141" y="101"/>
                    </a:lnTo>
                    <a:lnTo>
                      <a:pt x="40" y="101"/>
                    </a:lnTo>
                    <a:lnTo>
                      <a:pt x="42" y="118"/>
                    </a:lnTo>
                    <a:lnTo>
                      <a:pt x="47" y="131"/>
                    </a:lnTo>
                    <a:lnTo>
                      <a:pt x="55" y="140"/>
                    </a:lnTo>
                    <a:lnTo>
                      <a:pt x="68" y="147"/>
                    </a:lnTo>
                    <a:lnTo>
                      <a:pt x="85" y="149"/>
                    </a:lnTo>
                    <a:lnTo>
                      <a:pt x="102" y="148"/>
                    </a:lnTo>
                    <a:lnTo>
                      <a:pt x="113" y="144"/>
                    </a:lnTo>
                    <a:lnTo>
                      <a:pt x="123" y="140"/>
                    </a:lnTo>
                    <a:lnTo>
                      <a:pt x="129" y="135"/>
                    </a:lnTo>
                    <a:lnTo>
                      <a:pt x="132" y="169"/>
                    </a:lnTo>
                    <a:lnTo>
                      <a:pt x="120" y="173"/>
                    </a:lnTo>
                    <a:lnTo>
                      <a:pt x="103" y="177"/>
                    </a:lnTo>
                    <a:lnTo>
                      <a:pt x="80" y="179"/>
                    </a:lnTo>
                    <a:lnTo>
                      <a:pt x="57" y="177"/>
                    </a:lnTo>
                    <a:lnTo>
                      <a:pt x="39" y="170"/>
                    </a:lnTo>
                    <a:lnTo>
                      <a:pt x="25" y="160"/>
                    </a:lnTo>
                    <a:lnTo>
                      <a:pt x="14" y="147"/>
                    </a:lnTo>
                    <a:lnTo>
                      <a:pt x="6" y="130"/>
                    </a:lnTo>
                    <a:lnTo>
                      <a:pt x="1" y="113"/>
                    </a:lnTo>
                    <a:lnTo>
                      <a:pt x="0" y="93"/>
                    </a:lnTo>
                    <a:lnTo>
                      <a:pt x="3" y="68"/>
                    </a:lnTo>
                    <a:lnTo>
                      <a:pt x="9" y="46"/>
                    </a:lnTo>
                    <a:lnTo>
                      <a:pt x="20" y="28"/>
                    </a:lnTo>
                    <a:lnTo>
                      <a:pt x="33" y="14"/>
                    </a:lnTo>
                    <a:lnTo>
                      <a:pt x="51" y="4"/>
                    </a:lnTo>
                    <a:lnTo>
                      <a:pt x="7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7" name="Freeform 120">
                <a:extLst>
                  <a:ext uri="{FF2B5EF4-FFF2-40B4-BE49-F238E27FC236}">
                    <a16:creationId xmlns:a16="http://schemas.microsoft.com/office/drawing/2014/main" id="{4D01336B-9722-174E-B25B-F511E4D4204C}"/>
                  </a:ext>
                </a:extLst>
              </p:cNvPr>
              <p:cNvSpPr>
                <a:spLocks/>
              </p:cNvSpPr>
              <p:nvPr userDrawn="1"/>
            </p:nvSpPr>
            <p:spPr bwMode="auto">
              <a:xfrm>
                <a:off x="8758447" y="363503"/>
                <a:ext cx="46101" cy="90154"/>
              </a:xfrm>
              <a:custGeom>
                <a:avLst/>
                <a:gdLst>
                  <a:gd name="T0" fmla="*/ 84 w 92"/>
                  <a:gd name="T1" fmla="*/ 0 h 177"/>
                  <a:gd name="T2" fmla="*/ 88 w 92"/>
                  <a:gd name="T3" fmla="*/ 2 h 177"/>
                  <a:gd name="T4" fmla="*/ 92 w 92"/>
                  <a:gd name="T5" fmla="*/ 2 h 177"/>
                  <a:gd name="T6" fmla="*/ 92 w 92"/>
                  <a:gd name="T7" fmla="*/ 41 h 177"/>
                  <a:gd name="T8" fmla="*/ 85 w 92"/>
                  <a:gd name="T9" fmla="*/ 40 h 177"/>
                  <a:gd name="T10" fmla="*/ 79 w 92"/>
                  <a:gd name="T11" fmla="*/ 40 h 177"/>
                  <a:gd name="T12" fmla="*/ 70 w 92"/>
                  <a:gd name="T13" fmla="*/ 41 h 177"/>
                  <a:gd name="T14" fmla="*/ 59 w 92"/>
                  <a:gd name="T15" fmla="*/ 45 h 177"/>
                  <a:gd name="T16" fmla="*/ 51 w 92"/>
                  <a:gd name="T17" fmla="*/ 53 h 177"/>
                  <a:gd name="T18" fmla="*/ 46 w 92"/>
                  <a:gd name="T19" fmla="*/ 64 h 177"/>
                  <a:gd name="T20" fmla="*/ 43 w 92"/>
                  <a:gd name="T21" fmla="*/ 81 h 177"/>
                  <a:gd name="T22" fmla="*/ 43 w 92"/>
                  <a:gd name="T23" fmla="*/ 177 h 177"/>
                  <a:gd name="T24" fmla="*/ 2 w 92"/>
                  <a:gd name="T25" fmla="*/ 177 h 177"/>
                  <a:gd name="T26" fmla="*/ 2 w 92"/>
                  <a:gd name="T27" fmla="*/ 32 h 177"/>
                  <a:gd name="T28" fmla="*/ 2 w 92"/>
                  <a:gd name="T29" fmla="*/ 16 h 177"/>
                  <a:gd name="T30" fmla="*/ 0 w 92"/>
                  <a:gd name="T31" fmla="*/ 3 h 177"/>
                  <a:gd name="T32" fmla="*/ 38 w 92"/>
                  <a:gd name="T33" fmla="*/ 3 h 177"/>
                  <a:gd name="T34" fmla="*/ 40 w 92"/>
                  <a:gd name="T35" fmla="*/ 36 h 177"/>
                  <a:gd name="T36" fmla="*/ 40 w 92"/>
                  <a:gd name="T37" fmla="*/ 36 h 177"/>
                  <a:gd name="T38" fmla="*/ 43 w 92"/>
                  <a:gd name="T39" fmla="*/ 27 h 177"/>
                  <a:gd name="T40" fmla="*/ 50 w 92"/>
                  <a:gd name="T41" fmla="*/ 17 h 177"/>
                  <a:gd name="T42" fmla="*/ 59 w 92"/>
                  <a:gd name="T43" fmla="*/ 10 h 177"/>
                  <a:gd name="T44" fmla="*/ 70 w 92"/>
                  <a:gd name="T45" fmla="*/ 3 h 177"/>
                  <a:gd name="T46" fmla="*/ 84 w 92"/>
                  <a:gd name="T4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177">
                    <a:moveTo>
                      <a:pt x="84" y="0"/>
                    </a:moveTo>
                    <a:lnTo>
                      <a:pt x="88" y="2"/>
                    </a:lnTo>
                    <a:lnTo>
                      <a:pt x="92" y="2"/>
                    </a:lnTo>
                    <a:lnTo>
                      <a:pt x="92" y="41"/>
                    </a:lnTo>
                    <a:lnTo>
                      <a:pt x="85" y="40"/>
                    </a:lnTo>
                    <a:lnTo>
                      <a:pt x="79" y="40"/>
                    </a:lnTo>
                    <a:lnTo>
                      <a:pt x="70" y="41"/>
                    </a:lnTo>
                    <a:lnTo>
                      <a:pt x="59" y="45"/>
                    </a:lnTo>
                    <a:lnTo>
                      <a:pt x="51" y="53"/>
                    </a:lnTo>
                    <a:lnTo>
                      <a:pt x="46" y="64"/>
                    </a:lnTo>
                    <a:lnTo>
                      <a:pt x="43" y="81"/>
                    </a:lnTo>
                    <a:lnTo>
                      <a:pt x="43" y="177"/>
                    </a:lnTo>
                    <a:lnTo>
                      <a:pt x="2" y="177"/>
                    </a:lnTo>
                    <a:lnTo>
                      <a:pt x="2" y="32"/>
                    </a:lnTo>
                    <a:lnTo>
                      <a:pt x="2" y="16"/>
                    </a:lnTo>
                    <a:lnTo>
                      <a:pt x="0" y="3"/>
                    </a:lnTo>
                    <a:lnTo>
                      <a:pt x="38" y="3"/>
                    </a:lnTo>
                    <a:lnTo>
                      <a:pt x="40" y="36"/>
                    </a:lnTo>
                    <a:lnTo>
                      <a:pt x="40" y="36"/>
                    </a:lnTo>
                    <a:lnTo>
                      <a:pt x="43" y="27"/>
                    </a:lnTo>
                    <a:lnTo>
                      <a:pt x="50" y="17"/>
                    </a:lnTo>
                    <a:lnTo>
                      <a:pt x="59" y="10"/>
                    </a:lnTo>
                    <a:lnTo>
                      <a:pt x="70" y="3"/>
                    </a:lnTo>
                    <a:lnTo>
                      <a:pt x="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8" name="Freeform 121">
                <a:extLst>
                  <a:ext uri="{FF2B5EF4-FFF2-40B4-BE49-F238E27FC236}">
                    <a16:creationId xmlns:a16="http://schemas.microsoft.com/office/drawing/2014/main" id="{AD87CF7C-2FB5-E241-810B-52D74003BF18}"/>
                  </a:ext>
                </a:extLst>
              </p:cNvPr>
              <p:cNvSpPr>
                <a:spLocks/>
              </p:cNvSpPr>
              <p:nvPr userDrawn="1"/>
            </p:nvSpPr>
            <p:spPr bwMode="auto">
              <a:xfrm>
                <a:off x="8813768" y="363503"/>
                <a:ext cx="57370" cy="91179"/>
              </a:xfrm>
              <a:custGeom>
                <a:avLst/>
                <a:gdLst>
                  <a:gd name="T0" fmla="*/ 58 w 112"/>
                  <a:gd name="T1" fmla="*/ 0 h 179"/>
                  <a:gd name="T2" fmla="*/ 74 w 112"/>
                  <a:gd name="T3" fmla="*/ 2 h 179"/>
                  <a:gd name="T4" fmla="*/ 87 w 112"/>
                  <a:gd name="T5" fmla="*/ 4 h 179"/>
                  <a:gd name="T6" fmla="*/ 97 w 112"/>
                  <a:gd name="T7" fmla="*/ 6 h 179"/>
                  <a:gd name="T8" fmla="*/ 103 w 112"/>
                  <a:gd name="T9" fmla="*/ 8 h 179"/>
                  <a:gd name="T10" fmla="*/ 100 w 112"/>
                  <a:gd name="T11" fmla="*/ 40 h 179"/>
                  <a:gd name="T12" fmla="*/ 90 w 112"/>
                  <a:gd name="T13" fmla="*/ 36 h 179"/>
                  <a:gd name="T14" fmla="*/ 77 w 112"/>
                  <a:gd name="T15" fmla="*/ 33 h 179"/>
                  <a:gd name="T16" fmla="*/ 64 w 112"/>
                  <a:gd name="T17" fmla="*/ 32 h 179"/>
                  <a:gd name="T18" fmla="*/ 53 w 112"/>
                  <a:gd name="T19" fmla="*/ 33 h 179"/>
                  <a:gd name="T20" fmla="*/ 45 w 112"/>
                  <a:gd name="T21" fmla="*/ 37 h 179"/>
                  <a:gd name="T22" fmla="*/ 41 w 112"/>
                  <a:gd name="T23" fmla="*/ 42 h 179"/>
                  <a:gd name="T24" fmla="*/ 40 w 112"/>
                  <a:gd name="T25" fmla="*/ 49 h 179"/>
                  <a:gd name="T26" fmla="*/ 41 w 112"/>
                  <a:gd name="T27" fmla="*/ 58 h 179"/>
                  <a:gd name="T28" fmla="*/ 48 w 112"/>
                  <a:gd name="T29" fmla="*/ 64 h 179"/>
                  <a:gd name="T30" fmla="*/ 58 w 112"/>
                  <a:gd name="T31" fmla="*/ 71 h 179"/>
                  <a:gd name="T32" fmla="*/ 79 w 112"/>
                  <a:gd name="T33" fmla="*/ 84 h 179"/>
                  <a:gd name="T34" fmla="*/ 94 w 112"/>
                  <a:gd name="T35" fmla="*/ 94 h 179"/>
                  <a:gd name="T36" fmla="*/ 104 w 112"/>
                  <a:gd name="T37" fmla="*/ 104 h 179"/>
                  <a:gd name="T38" fmla="*/ 109 w 112"/>
                  <a:gd name="T39" fmla="*/ 115 h 179"/>
                  <a:gd name="T40" fmla="*/ 112 w 112"/>
                  <a:gd name="T41" fmla="*/ 128 h 179"/>
                  <a:gd name="T42" fmla="*/ 109 w 112"/>
                  <a:gd name="T43" fmla="*/ 145 h 179"/>
                  <a:gd name="T44" fmla="*/ 100 w 112"/>
                  <a:gd name="T45" fmla="*/ 160 h 179"/>
                  <a:gd name="T46" fmla="*/ 86 w 112"/>
                  <a:gd name="T47" fmla="*/ 170 h 179"/>
                  <a:gd name="T48" fmla="*/ 69 w 112"/>
                  <a:gd name="T49" fmla="*/ 177 h 179"/>
                  <a:gd name="T50" fmla="*/ 47 w 112"/>
                  <a:gd name="T51" fmla="*/ 179 h 179"/>
                  <a:gd name="T52" fmla="*/ 27 w 112"/>
                  <a:gd name="T53" fmla="*/ 178 h 179"/>
                  <a:gd name="T54" fmla="*/ 10 w 112"/>
                  <a:gd name="T55" fmla="*/ 174 h 179"/>
                  <a:gd name="T56" fmla="*/ 0 w 112"/>
                  <a:gd name="T57" fmla="*/ 171 h 179"/>
                  <a:gd name="T58" fmla="*/ 1 w 112"/>
                  <a:gd name="T59" fmla="*/ 136 h 179"/>
                  <a:gd name="T60" fmla="*/ 7 w 112"/>
                  <a:gd name="T61" fmla="*/ 139 h 179"/>
                  <a:gd name="T62" fmla="*/ 18 w 112"/>
                  <a:gd name="T63" fmla="*/ 143 h 179"/>
                  <a:gd name="T64" fmla="*/ 31 w 112"/>
                  <a:gd name="T65" fmla="*/ 147 h 179"/>
                  <a:gd name="T66" fmla="*/ 44 w 112"/>
                  <a:gd name="T67" fmla="*/ 148 h 179"/>
                  <a:gd name="T68" fmla="*/ 54 w 112"/>
                  <a:gd name="T69" fmla="*/ 147 h 179"/>
                  <a:gd name="T70" fmla="*/ 64 w 112"/>
                  <a:gd name="T71" fmla="*/ 144 h 179"/>
                  <a:gd name="T72" fmla="*/ 69 w 112"/>
                  <a:gd name="T73" fmla="*/ 139 h 179"/>
                  <a:gd name="T74" fmla="*/ 71 w 112"/>
                  <a:gd name="T75" fmla="*/ 131 h 179"/>
                  <a:gd name="T76" fmla="*/ 70 w 112"/>
                  <a:gd name="T77" fmla="*/ 125 h 179"/>
                  <a:gd name="T78" fmla="*/ 65 w 112"/>
                  <a:gd name="T79" fmla="*/ 117 h 179"/>
                  <a:gd name="T80" fmla="*/ 53 w 112"/>
                  <a:gd name="T81" fmla="*/ 109 h 179"/>
                  <a:gd name="T82" fmla="*/ 36 w 112"/>
                  <a:gd name="T83" fmla="*/ 98 h 179"/>
                  <a:gd name="T84" fmla="*/ 26 w 112"/>
                  <a:gd name="T85" fmla="*/ 92 h 179"/>
                  <a:gd name="T86" fmla="*/ 15 w 112"/>
                  <a:gd name="T87" fmla="*/ 85 h 179"/>
                  <a:gd name="T88" fmla="*/ 7 w 112"/>
                  <a:gd name="T89" fmla="*/ 76 h 179"/>
                  <a:gd name="T90" fmla="*/ 1 w 112"/>
                  <a:gd name="T91" fmla="*/ 64 h 179"/>
                  <a:gd name="T92" fmla="*/ 0 w 112"/>
                  <a:gd name="T93" fmla="*/ 50 h 179"/>
                  <a:gd name="T94" fmla="*/ 2 w 112"/>
                  <a:gd name="T95" fmla="*/ 36 h 179"/>
                  <a:gd name="T96" fmla="*/ 10 w 112"/>
                  <a:gd name="T97" fmla="*/ 23 h 179"/>
                  <a:gd name="T98" fmla="*/ 22 w 112"/>
                  <a:gd name="T99" fmla="*/ 11 h 179"/>
                  <a:gd name="T100" fmla="*/ 39 w 112"/>
                  <a:gd name="T101" fmla="*/ 3 h 179"/>
                  <a:gd name="T102" fmla="*/ 58 w 112"/>
                  <a:gd name="T10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9">
                    <a:moveTo>
                      <a:pt x="58" y="0"/>
                    </a:moveTo>
                    <a:lnTo>
                      <a:pt x="74" y="2"/>
                    </a:lnTo>
                    <a:lnTo>
                      <a:pt x="87" y="4"/>
                    </a:lnTo>
                    <a:lnTo>
                      <a:pt x="97" y="6"/>
                    </a:lnTo>
                    <a:lnTo>
                      <a:pt x="103" y="8"/>
                    </a:lnTo>
                    <a:lnTo>
                      <a:pt x="100" y="40"/>
                    </a:lnTo>
                    <a:lnTo>
                      <a:pt x="90" y="36"/>
                    </a:lnTo>
                    <a:lnTo>
                      <a:pt x="77" y="33"/>
                    </a:lnTo>
                    <a:lnTo>
                      <a:pt x="64" y="32"/>
                    </a:lnTo>
                    <a:lnTo>
                      <a:pt x="53" y="33"/>
                    </a:lnTo>
                    <a:lnTo>
                      <a:pt x="45" y="37"/>
                    </a:lnTo>
                    <a:lnTo>
                      <a:pt x="41" y="42"/>
                    </a:lnTo>
                    <a:lnTo>
                      <a:pt x="40" y="49"/>
                    </a:lnTo>
                    <a:lnTo>
                      <a:pt x="41" y="58"/>
                    </a:lnTo>
                    <a:lnTo>
                      <a:pt x="48" y="64"/>
                    </a:lnTo>
                    <a:lnTo>
                      <a:pt x="58" y="71"/>
                    </a:lnTo>
                    <a:lnTo>
                      <a:pt x="79" y="84"/>
                    </a:lnTo>
                    <a:lnTo>
                      <a:pt x="94" y="94"/>
                    </a:lnTo>
                    <a:lnTo>
                      <a:pt x="104" y="104"/>
                    </a:lnTo>
                    <a:lnTo>
                      <a:pt x="109" y="115"/>
                    </a:lnTo>
                    <a:lnTo>
                      <a:pt x="112" y="128"/>
                    </a:lnTo>
                    <a:lnTo>
                      <a:pt x="109" y="145"/>
                    </a:lnTo>
                    <a:lnTo>
                      <a:pt x="100" y="160"/>
                    </a:lnTo>
                    <a:lnTo>
                      <a:pt x="86" y="170"/>
                    </a:lnTo>
                    <a:lnTo>
                      <a:pt x="69" y="177"/>
                    </a:lnTo>
                    <a:lnTo>
                      <a:pt x="47" y="179"/>
                    </a:lnTo>
                    <a:lnTo>
                      <a:pt x="27" y="178"/>
                    </a:lnTo>
                    <a:lnTo>
                      <a:pt x="10" y="174"/>
                    </a:lnTo>
                    <a:lnTo>
                      <a:pt x="0" y="171"/>
                    </a:lnTo>
                    <a:lnTo>
                      <a:pt x="1" y="136"/>
                    </a:lnTo>
                    <a:lnTo>
                      <a:pt x="7" y="139"/>
                    </a:lnTo>
                    <a:lnTo>
                      <a:pt x="18" y="143"/>
                    </a:lnTo>
                    <a:lnTo>
                      <a:pt x="31" y="147"/>
                    </a:lnTo>
                    <a:lnTo>
                      <a:pt x="44" y="148"/>
                    </a:lnTo>
                    <a:lnTo>
                      <a:pt x="54" y="147"/>
                    </a:lnTo>
                    <a:lnTo>
                      <a:pt x="64" y="144"/>
                    </a:lnTo>
                    <a:lnTo>
                      <a:pt x="69" y="139"/>
                    </a:lnTo>
                    <a:lnTo>
                      <a:pt x="71" y="131"/>
                    </a:lnTo>
                    <a:lnTo>
                      <a:pt x="70" y="125"/>
                    </a:lnTo>
                    <a:lnTo>
                      <a:pt x="65" y="117"/>
                    </a:lnTo>
                    <a:lnTo>
                      <a:pt x="53" y="109"/>
                    </a:lnTo>
                    <a:lnTo>
                      <a:pt x="36" y="98"/>
                    </a:lnTo>
                    <a:lnTo>
                      <a:pt x="26" y="92"/>
                    </a:lnTo>
                    <a:lnTo>
                      <a:pt x="15" y="85"/>
                    </a:lnTo>
                    <a:lnTo>
                      <a:pt x="7" y="76"/>
                    </a:lnTo>
                    <a:lnTo>
                      <a:pt x="1" y="64"/>
                    </a:lnTo>
                    <a:lnTo>
                      <a:pt x="0" y="50"/>
                    </a:lnTo>
                    <a:lnTo>
                      <a:pt x="2" y="36"/>
                    </a:lnTo>
                    <a:lnTo>
                      <a:pt x="10" y="23"/>
                    </a:lnTo>
                    <a:lnTo>
                      <a:pt x="22" y="11"/>
                    </a:lnTo>
                    <a:lnTo>
                      <a:pt x="39" y="3"/>
                    </a:lnTo>
                    <a:lnTo>
                      <a:pt x="5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9" name="Freeform 122">
                <a:extLst>
                  <a:ext uri="{FF2B5EF4-FFF2-40B4-BE49-F238E27FC236}">
                    <a16:creationId xmlns:a16="http://schemas.microsoft.com/office/drawing/2014/main" id="{4038B13D-C3E4-B145-A8C4-74D01989D615}"/>
                  </a:ext>
                </a:extLst>
              </p:cNvPr>
              <p:cNvSpPr>
                <a:spLocks noEditPoints="1"/>
              </p:cNvSpPr>
              <p:nvPr userDrawn="1"/>
            </p:nvSpPr>
            <p:spPr bwMode="auto">
              <a:xfrm>
                <a:off x="8889579" y="327646"/>
                <a:ext cx="21514" cy="126011"/>
              </a:xfrm>
              <a:custGeom>
                <a:avLst/>
                <a:gdLst>
                  <a:gd name="T0" fmla="*/ 0 w 43"/>
                  <a:gd name="T1" fmla="*/ 73 h 247"/>
                  <a:gd name="T2" fmla="*/ 42 w 43"/>
                  <a:gd name="T3" fmla="*/ 73 h 247"/>
                  <a:gd name="T4" fmla="*/ 42 w 43"/>
                  <a:gd name="T5" fmla="*/ 247 h 247"/>
                  <a:gd name="T6" fmla="*/ 0 w 43"/>
                  <a:gd name="T7" fmla="*/ 247 h 247"/>
                  <a:gd name="T8" fmla="*/ 0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0" y="73"/>
                    </a:moveTo>
                    <a:lnTo>
                      <a:pt x="42" y="73"/>
                    </a:lnTo>
                    <a:lnTo>
                      <a:pt x="42" y="247"/>
                    </a:lnTo>
                    <a:lnTo>
                      <a:pt x="0" y="247"/>
                    </a:lnTo>
                    <a:lnTo>
                      <a:pt x="0"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0" name="Freeform 123">
                <a:extLst>
                  <a:ext uri="{FF2B5EF4-FFF2-40B4-BE49-F238E27FC236}">
                    <a16:creationId xmlns:a16="http://schemas.microsoft.com/office/drawing/2014/main" id="{EE4B3182-9346-6D4F-8A9A-62CE49133E11}"/>
                  </a:ext>
                </a:extLst>
              </p:cNvPr>
              <p:cNvSpPr>
                <a:spLocks/>
              </p:cNvSpPr>
              <p:nvPr userDrawn="1"/>
            </p:nvSpPr>
            <p:spPr bwMode="auto">
              <a:xfrm>
                <a:off x="8925436" y="339940"/>
                <a:ext cx="54298" cy="114741"/>
              </a:xfrm>
              <a:custGeom>
                <a:avLst/>
                <a:gdLst>
                  <a:gd name="T0" fmla="*/ 69 w 104"/>
                  <a:gd name="T1" fmla="*/ 0 h 224"/>
                  <a:gd name="T2" fmla="*/ 69 w 104"/>
                  <a:gd name="T3" fmla="*/ 48 h 224"/>
                  <a:gd name="T4" fmla="*/ 104 w 104"/>
                  <a:gd name="T5" fmla="*/ 48 h 224"/>
                  <a:gd name="T6" fmla="*/ 104 w 104"/>
                  <a:gd name="T7" fmla="*/ 79 h 224"/>
                  <a:gd name="T8" fmla="*/ 69 w 104"/>
                  <a:gd name="T9" fmla="*/ 79 h 224"/>
                  <a:gd name="T10" fmla="*/ 69 w 104"/>
                  <a:gd name="T11" fmla="*/ 170 h 224"/>
                  <a:gd name="T12" fmla="*/ 70 w 104"/>
                  <a:gd name="T13" fmla="*/ 180 h 224"/>
                  <a:gd name="T14" fmla="*/ 74 w 104"/>
                  <a:gd name="T15" fmla="*/ 188 h 224"/>
                  <a:gd name="T16" fmla="*/ 81 w 104"/>
                  <a:gd name="T17" fmla="*/ 192 h 224"/>
                  <a:gd name="T18" fmla="*/ 88 w 104"/>
                  <a:gd name="T19" fmla="*/ 193 h 224"/>
                  <a:gd name="T20" fmla="*/ 94 w 104"/>
                  <a:gd name="T21" fmla="*/ 193 h 224"/>
                  <a:gd name="T22" fmla="*/ 98 w 104"/>
                  <a:gd name="T23" fmla="*/ 192 h 224"/>
                  <a:gd name="T24" fmla="*/ 102 w 104"/>
                  <a:gd name="T25" fmla="*/ 190 h 224"/>
                  <a:gd name="T26" fmla="*/ 104 w 104"/>
                  <a:gd name="T27" fmla="*/ 189 h 224"/>
                  <a:gd name="T28" fmla="*/ 104 w 104"/>
                  <a:gd name="T29" fmla="*/ 219 h 224"/>
                  <a:gd name="T30" fmla="*/ 92 w 104"/>
                  <a:gd name="T31" fmla="*/ 223 h 224"/>
                  <a:gd name="T32" fmla="*/ 77 w 104"/>
                  <a:gd name="T33" fmla="*/ 224 h 224"/>
                  <a:gd name="T34" fmla="*/ 60 w 104"/>
                  <a:gd name="T35" fmla="*/ 223 h 224"/>
                  <a:gd name="T36" fmla="*/ 45 w 104"/>
                  <a:gd name="T37" fmla="*/ 216 h 224"/>
                  <a:gd name="T38" fmla="*/ 36 w 104"/>
                  <a:gd name="T39" fmla="*/ 207 h 224"/>
                  <a:gd name="T40" fmla="*/ 30 w 104"/>
                  <a:gd name="T41" fmla="*/ 193 h 224"/>
                  <a:gd name="T42" fmla="*/ 27 w 104"/>
                  <a:gd name="T43" fmla="*/ 173 h 224"/>
                  <a:gd name="T44" fmla="*/ 27 w 104"/>
                  <a:gd name="T45" fmla="*/ 79 h 224"/>
                  <a:gd name="T46" fmla="*/ 0 w 104"/>
                  <a:gd name="T47" fmla="*/ 79 h 224"/>
                  <a:gd name="T48" fmla="*/ 0 w 104"/>
                  <a:gd name="T49" fmla="*/ 48 h 224"/>
                  <a:gd name="T50" fmla="*/ 27 w 104"/>
                  <a:gd name="T51" fmla="*/ 48 h 224"/>
                  <a:gd name="T52" fmla="*/ 27 w 104"/>
                  <a:gd name="T53" fmla="*/ 13 h 224"/>
                  <a:gd name="T54" fmla="*/ 69 w 104"/>
                  <a:gd name="T5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224">
                    <a:moveTo>
                      <a:pt x="69" y="0"/>
                    </a:moveTo>
                    <a:lnTo>
                      <a:pt x="69" y="48"/>
                    </a:lnTo>
                    <a:lnTo>
                      <a:pt x="104" y="48"/>
                    </a:lnTo>
                    <a:lnTo>
                      <a:pt x="104" y="79"/>
                    </a:lnTo>
                    <a:lnTo>
                      <a:pt x="69" y="79"/>
                    </a:lnTo>
                    <a:lnTo>
                      <a:pt x="69" y="170"/>
                    </a:lnTo>
                    <a:lnTo>
                      <a:pt x="70" y="180"/>
                    </a:lnTo>
                    <a:lnTo>
                      <a:pt x="74" y="188"/>
                    </a:lnTo>
                    <a:lnTo>
                      <a:pt x="81" y="192"/>
                    </a:lnTo>
                    <a:lnTo>
                      <a:pt x="88" y="193"/>
                    </a:lnTo>
                    <a:lnTo>
                      <a:pt x="94" y="193"/>
                    </a:lnTo>
                    <a:lnTo>
                      <a:pt x="98" y="192"/>
                    </a:lnTo>
                    <a:lnTo>
                      <a:pt x="102" y="190"/>
                    </a:lnTo>
                    <a:lnTo>
                      <a:pt x="104" y="189"/>
                    </a:lnTo>
                    <a:lnTo>
                      <a:pt x="104" y="219"/>
                    </a:lnTo>
                    <a:lnTo>
                      <a:pt x="92" y="223"/>
                    </a:lnTo>
                    <a:lnTo>
                      <a:pt x="77" y="224"/>
                    </a:lnTo>
                    <a:lnTo>
                      <a:pt x="60" y="223"/>
                    </a:lnTo>
                    <a:lnTo>
                      <a:pt x="45" y="216"/>
                    </a:lnTo>
                    <a:lnTo>
                      <a:pt x="36" y="207"/>
                    </a:lnTo>
                    <a:lnTo>
                      <a:pt x="30" y="193"/>
                    </a:lnTo>
                    <a:lnTo>
                      <a:pt x="27" y="173"/>
                    </a:lnTo>
                    <a:lnTo>
                      <a:pt x="27" y="79"/>
                    </a:lnTo>
                    <a:lnTo>
                      <a:pt x="0" y="79"/>
                    </a:lnTo>
                    <a:lnTo>
                      <a:pt x="0" y="48"/>
                    </a:lnTo>
                    <a:lnTo>
                      <a:pt x="27" y="48"/>
                    </a:lnTo>
                    <a:lnTo>
                      <a:pt x="27" y="13"/>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1" name="Freeform 124">
                <a:extLst>
                  <a:ext uri="{FF2B5EF4-FFF2-40B4-BE49-F238E27FC236}">
                    <a16:creationId xmlns:a16="http://schemas.microsoft.com/office/drawing/2014/main" id="{1A646DF4-9E68-2F43-ACF1-1D2950041052}"/>
                  </a:ext>
                </a:extLst>
              </p:cNvPr>
              <p:cNvSpPr>
                <a:spLocks noEditPoints="1"/>
              </p:cNvSpPr>
              <p:nvPr userDrawn="1"/>
            </p:nvSpPr>
            <p:spPr bwMode="auto">
              <a:xfrm>
                <a:off x="8988954" y="330721"/>
                <a:ext cx="71713" cy="123962"/>
              </a:xfrm>
              <a:custGeom>
                <a:avLst/>
                <a:gdLst>
                  <a:gd name="T0" fmla="*/ 76 w 141"/>
                  <a:gd name="T1" fmla="*/ 156 h 242"/>
                  <a:gd name="T2" fmla="*/ 49 w 141"/>
                  <a:gd name="T3" fmla="*/ 165 h 242"/>
                  <a:gd name="T4" fmla="*/ 40 w 141"/>
                  <a:gd name="T5" fmla="*/ 188 h 242"/>
                  <a:gd name="T6" fmla="*/ 46 w 141"/>
                  <a:gd name="T7" fmla="*/ 207 h 242"/>
                  <a:gd name="T8" fmla="*/ 66 w 141"/>
                  <a:gd name="T9" fmla="*/ 214 h 242"/>
                  <a:gd name="T10" fmla="*/ 88 w 141"/>
                  <a:gd name="T11" fmla="*/ 206 h 242"/>
                  <a:gd name="T12" fmla="*/ 98 w 141"/>
                  <a:gd name="T13" fmla="*/ 182 h 242"/>
                  <a:gd name="T14" fmla="*/ 99 w 141"/>
                  <a:gd name="T15" fmla="*/ 155 h 242"/>
                  <a:gd name="T16" fmla="*/ 72 w 141"/>
                  <a:gd name="T17" fmla="*/ 63 h 242"/>
                  <a:gd name="T18" fmla="*/ 109 w 141"/>
                  <a:gd name="T19" fmla="*/ 70 h 242"/>
                  <a:gd name="T20" fmla="*/ 129 w 141"/>
                  <a:gd name="T21" fmla="*/ 88 h 242"/>
                  <a:gd name="T22" fmla="*/ 137 w 141"/>
                  <a:gd name="T23" fmla="*/ 116 h 242"/>
                  <a:gd name="T24" fmla="*/ 139 w 141"/>
                  <a:gd name="T25" fmla="*/ 210 h 242"/>
                  <a:gd name="T26" fmla="*/ 141 w 141"/>
                  <a:gd name="T27" fmla="*/ 240 h 242"/>
                  <a:gd name="T28" fmla="*/ 101 w 141"/>
                  <a:gd name="T29" fmla="*/ 228 h 242"/>
                  <a:gd name="T30" fmla="*/ 101 w 141"/>
                  <a:gd name="T31" fmla="*/ 216 h 242"/>
                  <a:gd name="T32" fmla="*/ 81 w 141"/>
                  <a:gd name="T33" fmla="*/ 234 h 242"/>
                  <a:gd name="T34" fmla="*/ 53 w 141"/>
                  <a:gd name="T35" fmla="*/ 242 h 242"/>
                  <a:gd name="T36" fmla="*/ 23 w 141"/>
                  <a:gd name="T37" fmla="*/ 233 h 242"/>
                  <a:gd name="T38" fmla="*/ 3 w 141"/>
                  <a:gd name="T39" fmla="*/ 210 h 242"/>
                  <a:gd name="T40" fmla="*/ 3 w 141"/>
                  <a:gd name="T41" fmla="*/ 173 h 242"/>
                  <a:gd name="T42" fmla="*/ 20 w 141"/>
                  <a:gd name="T43" fmla="*/ 148 h 242"/>
                  <a:gd name="T44" fmla="*/ 50 w 141"/>
                  <a:gd name="T45" fmla="*/ 137 h 242"/>
                  <a:gd name="T46" fmla="*/ 92 w 141"/>
                  <a:gd name="T47" fmla="*/ 133 h 242"/>
                  <a:gd name="T48" fmla="*/ 99 w 141"/>
                  <a:gd name="T49" fmla="*/ 126 h 242"/>
                  <a:gd name="T50" fmla="*/ 96 w 141"/>
                  <a:gd name="T51" fmla="*/ 108 h 242"/>
                  <a:gd name="T52" fmla="*/ 80 w 141"/>
                  <a:gd name="T53" fmla="*/ 95 h 242"/>
                  <a:gd name="T54" fmla="*/ 47 w 141"/>
                  <a:gd name="T55" fmla="*/ 96 h 242"/>
                  <a:gd name="T56" fmla="*/ 20 w 141"/>
                  <a:gd name="T57" fmla="*/ 110 h 242"/>
                  <a:gd name="T58" fmla="*/ 28 w 141"/>
                  <a:gd name="T59" fmla="*/ 73 h 242"/>
                  <a:gd name="T60" fmla="*/ 54 w 141"/>
                  <a:gd name="T61" fmla="*/ 65 h 242"/>
                  <a:gd name="T62" fmla="*/ 86 w 141"/>
                  <a:gd name="T63" fmla="*/ 0 h 242"/>
                  <a:gd name="T64" fmla="*/ 119 w 141"/>
                  <a:gd name="T65" fmla="*/ 37 h 242"/>
                  <a:gd name="T66" fmla="*/ 86 w 141"/>
                  <a:gd name="T67" fmla="*/ 0 h 242"/>
                  <a:gd name="T68" fmla="*/ 62 w 141"/>
                  <a:gd name="T69" fmla="*/ 0 h 242"/>
                  <a:gd name="T70" fmla="*/ 30 w 141"/>
                  <a:gd name="T71" fmla="*/ 3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1" h="242">
                    <a:moveTo>
                      <a:pt x="96" y="155"/>
                    </a:moveTo>
                    <a:lnTo>
                      <a:pt x="76" y="156"/>
                    </a:lnTo>
                    <a:lnTo>
                      <a:pt x="60" y="159"/>
                    </a:lnTo>
                    <a:lnTo>
                      <a:pt x="49" y="165"/>
                    </a:lnTo>
                    <a:lnTo>
                      <a:pt x="42" y="174"/>
                    </a:lnTo>
                    <a:lnTo>
                      <a:pt x="40" y="188"/>
                    </a:lnTo>
                    <a:lnTo>
                      <a:pt x="41" y="198"/>
                    </a:lnTo>
                    <a:lnTo>
                      <a:pt x="46" y="207"/>
                    </a:lnTo>
                    <a:lnTo>
                      <a:pt x="55" y="212"/>
                    </a:lnTo>
                    <a:lnTo>
                      <a:pt x="66" y="214"/>
                    </a:lnTo>
                    <a:lnTo>
                      <a:pt x="79" y="212"/>
                    </a:lnTo>
                    <a:lnTo>
                      <a:pt x="88" y="206"/>
                    </a:lnTo>
                    <a:lnTo>
                      <a:pt x="94" y="195"/>
                    </a:lnTo>
                    <a:lnTo>
                      <a:pt x="98" y="182"/>
                    </a:lnTo>
                    <a:lnTo>
                      <a:pt x="99" y="165"/>
                    </a:lnTo>
                    <a:lnTo>
                      <a:pt x="99" y="155"/>
                    </a:lnTo>
                    <a:lnTo>
                      <a:pt x="96" y="155"/>
                    </a:lnTo>
                    <a:close/>
                    <a:moveTo>
                      <a:pt x="72" y="63"/>
                    </a:moveTo>
                    <a:lnTo>
                      <a:pt x="93" y="65"/>
                    </a:lnTo>
                    <a:lnTo>
                      <a:pt x="109" y="70"/>
                    </a:lnTo>
                    <a:lnTo>
                      <a:pt x="122" y="78"/>
                    </a:lnTo>
                    <a:lnTo>
                      <a:pt x="129" y="88"/>
                    </a:lnTo>
                    <a:lnTo>
                      <a:pt x="135" y="100"/>
                    </a:lnTo>
                    <a:lnTo>
                      <a:pt x="137" y="116"/>
                    </a:lnTo>
                    <a:lnTo>
                      <a:pt x="139" y="134"/>
                    </a:lnTo>
                    <a:lnTo>
                      <a:pt x="139" y="210"/>
                    </a:lnTo>
                    <a:lnTo>
                      <a:pt x="140" y="227"/>
                    </a:lnTo>
                    <a:lnTo>
                      <a:pt x="141" y="240"/>
                    </a:lnTo>
                    <a:lnTo>
                      <a:pt x="103" y="240"/>
                    </a:lnTo>
                    <a:lnTo>
                      <a:pt x="101" y="228"/>
                    </a:lnTo>
                    <a:lnTo>
                      <a:pt x="101" y="216"/>
                    </a:lnTo>
                    <a:lnTo>
                      <a:pt x="101" y="216"/>
                    </a:lnTo>
                    <a:lnTo>
                      <a:pt x="92" y="227"/>
                    </a:lnTo>
                    <a:lnTo>
                      <a:pt x="81" y="234"/>
                    </a:lnTo>
                    <a:lnTo>
                      <a:pt x="68" y="240"/>
                    </a:lnTo>
                    <a:lnTo>
                      <a:pt x="53" y="242"/>
                    </a:lnTo>
                    <a:lnTo>
                      <a:pt x="36" y="240"/>
                    </a:lnTo>
                    <a:lnTo>
                      <a:pt x="23" y="233"/>
                    </a:lnTo>
                    <a:lnTo>
                      <a:pt x="11" y="223"/>
                    </a:lnTo>
                    <a:lnTo>
                      <a:pt x="3" y="210"/>
                    </a:lnTo>
                    <a:lnTo>
                      <a:pt x="0" y="191"/>
                    </a:lnTo>
                    <a:lnTo>
                      <a:pt x="3" y="173"/>
                    </a:lnTo>
                    <a:lnTo>
                      <a:pt x="10" y="159"/>
                    </a:lnTo>
                    <a:lnTo>
                      <a:pt x="20" y="148"/>
                    </a:lnTo>
                    <a:lnTo>
                      <a:pt x="33" y="141"/>
                    </a:lnTo>
                    <a:lnTo>
                      <a:pt x="50" y="137"/>
                    </a:lnTo>
                    <a:lnTo>
                      <a:pt x="70" y="134"/>
                    </a:lnTo>
                    <a:lnTo>
                      <a:pt x="92" y="133"/>
                    </a:lnTo>
                    <a:lnTo>
                      <a:pt x="99" y="133"/>
                    </a:lnTo>
                    <a:lnTo>
                      <a:pt x="99" y="126"/>
                    </a:lnTo>
                    <a:lnTo>
                      <a:pt x="98" y="116"/>
                    </a:lnTo>
                    <a:lnTo>
                      <a:pt x="96" y="108"/>
                    </a:lnTo>
                    <a:lnTo>
                      <a:pt x="89" y="100"/>
                    </a:lnTo>
                    <a:lnTo>
                      <a:pt x="80" y="95"/>
                    </a:lnTo>
                    <a:lnTo>
                      <a:pt x="67" y="94"/>
                    </a:lnTo>
                    <a:lnTo>
                      <a:pt x="47" y="96"/>
                    </a:lnTo>
                    <a:lnTo>
                      <a:pt x="32" y="103"/>
                    </a:lnTo>
                    <a:lnTo>
                      <a:pt x="20" y="110"/>
                    </a:lnTo>
                    <a:lnTo>
                      <a:pt x="17" y="77"/>
                    </a:lnTo>
                    <a:lnTo>
                      <a:pt x="28" y="73"/>
                    </a:lnTo>
                    <a:lnTo>
                      <a:pt x="40" y="69"/>
                    </a:lnTo>
                    <a:lnTo>
                      <a:pt x="54" y="65"/>
                    </a:lnTo>
                    <a:lnTo>
                      <a:pt x="72" y="63"/>
                    </a:lnTo>
                    <a:close/>
                    <a:moveTo>
                      <a:pt x="86" y="0"/>
                    </a:moveTo>
                    <a:lnTo>
                      <a:pt x="119" y="0"/>
                    </a:lnTo>
                    <a:lnTo>
                      <a:pt x="119" y="37"/>
                    </a:lnTo>
                    <a:lnTo>
                      <a:pt x="86" y="37"/>
                    </a:lnTo>
                    <a:lnTo>
                      <a:pt x="86" y="0"/>
                    </a:lnTo>
                    <a:close/>
                    <a:moveTo>
                      <a:pt x="30" y="0"/>
                    </a:moveTo>
                    <a:lnTo>
                      <a:pt x="62" y="0"/>
                    </a:lnTo>
                    <a:lnTo>
                      <a:pt x="62" y="37"/>
                    </a:lnTo>
                    <a:lnTo>
                      <a:pt x="30" y="37"/>
                    </a:lnTo>
                    <a:lnTo>
                      <a:pt x="3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2" name="Freeform 125">
                <a:extLst>
                  <a:ext uri="{FF2B5EF4-FFF2-40B4-BE49-F238E27FC236}">
                    <a16:creationId xmlns:a16="http://schemas.microsoft.com/office/drawing/2014/main" id="{663DE20D-7658-2F44-8580-B49ED752101D}"/>
                  </a:ext>
                </a:extLst>
              </p:cNvPr>
              <p:cNvSpPr>
                <a:spLocks/>
              </p:cNvSpPr>
              <p:nvPr userDrawn="1"/>
            </p:nvSpPr>
            <p:spPr bwMode="auto">
              <a:xfrm>
                <a:off x="9073984" y="339940"/>
                <a:ext cx="52249" cy="114741"/>
              </a:xfrm>
              <a:custGeom>
                <a:avLst/>
                <a:gdLst>
                  <a:gd name="T0" fmla="*/ 69 w 103"/>
                  <a:gd name="T1" fmla="*/ 0 h 224"/>
                  <a:gd name="T2" fmla="*/ 69 w 103"/>
                  <a:gd name="T3" fmla="*/ 48 h 224"/>
                  <a:gd name="T4" fmla="*/ 103 w 103"/>
                  <a:gd name="T5" fmla="*/ 48 h 224"/>
                  <a:gd name="T6" fmla="*/ 103 w 103"/>
                  <a:gd name="T7" fmla="*/ 79 h 224"/>
                  <a:gd name="T8" fmla="*/ 69 w 103"/>
                  <a:gd name="T9" fmla="*/ 79 h 224"/>
                  <a:gd name="T10" fmla="*/ 69 w 103"/>
                  <a:gd name="T11" fmla="*/ 170 h 224"/>
                  <a:gd name="T12" fmla="*/ 70 w 103"/>
                  <a:gd name="T13" fmla="*/ 180 h 224"/>
                  <a:gd name="T14" fmla="*/ 74 w 103"/>
                  <a:gd name="T15" fmla="*/ 188 h 224"/>
                  <a:gd name="T16" fmla="*/ 80 w 103"/>
                  <a:gd name="T17" fmla="*/ 192 h 224"/>
                  <a:gd name="T18" fmla="*/ 87 w 103"/>
                  <a:gd name="T19" fmla="*/ 193 h 224"/>
                  <a:gd name="T20" fmla="*/ 93 w 103"/>
                  <a:gd name="T21" fmla="*/ 193 h 224"/>
                  <a:gd name="T22" fmla="*/ 98 w 103"/>
                  <a:gd name="T23" fmla="*/ 192 h 224"/>
                  <a:gd name="T24" fmla="*/ 100 w 103"/>
                  <a:gd name="T25" fmla="*/ 190 h 224"/>
                  <a:gd name="T26" fmla="*/ 103 w 103"/>
                  <a:gd name="T27" fmla="*/ 189 h 224"/>
                  <a:gd name="T28" fmla="*/ 103 w 103"/>
                  <a:gd name="T29" fmla="*/ 219 h 224"/>
                  <a:gd name="T30" fmla="*/ 91 w 103"/>
                  <a:gd name="T31" fmla="*/ 223 h 224"/>
                  <a:gd name="T32" fmla="*/ 76 w 103"/>
                  <a:gd name="T33" fmla="*/ 224 h 224"/>
                  <a:gd name="T34" fmla="*/ 59 w 103"/>
                  <a:gd name="T35" fmla="*/ 223 h 224"/>
                  <a:gd name="T36" fmla="*/ 46 w 103"/>
                  <a:gd name="T37" fmla="*/ 216 h 224"/>
                  <a:gd name="T38" fmla="*/ 35 w 103"/>
                  <a:gd name="T39" fmla="*/ 207 h 224"/>
                  <a:gd name="T40" fmla="*/ 30 w 103"/>
                  <a:gd name="T41" fmla="*/ 193 h 224"/>
                  <a:gd name="T42" fmla="*/ 27 w 103"/>
                  <a:gd name="T43" fmla="*/ 173 h 224"/>
                  <a:gd name="T44" fmla="*/ 27 w 103"/>
                  <a:gd name="T45" fmla="*/ 79 h 224"/>
                  <a:gd name="T46" fmla="*/ 0 w 103"/>
                  <a:gd name="T47" fmla="*/ 79 h 224"/>
                  <a:gd name="T48" fmla="*/ 0 w 103"/>
                  <a:gd name="T49" fmla="*/ 48 h 224"/>
                  <a:gd name="T50" fmla="*/ 27 w 103"/>
                  <a:gd name="T51" fmla="*/ 48 h 224"/>
                  <a:gd name="T52" fmla="*/ 27 w 103"/>
                  <a:gd name="T53" fmla="*/ 13 h 224"/>
                  <a:gd name="T54" fmla="*/ 69 w 103"/>
                  <a:gd name="T5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224">
                    <a:moveTo>
                      <a:pt x="69" y="0"/>
                    </a:moveTo>
                    <a:lnTo>
                      <a:pt x="69" y="48"/>
                    </a:lnTo>
                    <a:lnTo>
                      <a:pt x="103" y="48"/>
                    </a:lnTo>
                    <a:lnTo>
                      <a:pt x="103" y="79"/>
                    </a:lnTo>
                    <a:lnTo>
                      <a:pt x="69" y="79"/>
                    </a:lnTo>
                    <a:lnTo>
                      <a:pt x="69" y="170"/>
                    </a:lnTo>
                    <a:lnTo>
                      <a:pt x="70" y="180"/>
                    </a:lnTo>
                    <a:lnTo>
                      <a:pt x="74" y="188"/>
                    </a:lnTo>
                    <a:lnTo>
                      <a:pt x="80" y="192"/>
                    </a:lnTo>
                    <a:lnTo>
                      <a:pt x="87" y="193"/>
                    </a:lnTo>
                    <a:lnTo>
                      <a:pt x="93" y="193"/>
                    </a:lnTo>
                    <a:lnTo>
                      <a:pt x="98" y="192"/>
                    </a:lnTo>
                    <a:lnTo>
                      <a:pt x="100" y="190"/>
                    </a:lnTo>
                    <a:lnTo>
                      <a:pt x="103" y="189"/>
                    </a:lnTo>
                    <a:lnTo>
                      <a:pt x="103" y="219"/>
                    </a:lnTo>
                    <a:lnTo>
                      <a:pt x="91" y="223"/>
                    </a:lnTo>
                    <a:lnTo>
                      <a:pt x="76" y="224"/>
                    </a:lnTo>
                    <a:lnTo>
                      <a:pt x="59" y="223"/>
                    </a:lnTo>
                    <a:lnTo>
                      <a:pt x="46" y="216"/>
                    </a:lnTo>
                    <a:lnTo>
                      <a:pt x="35" y="207"/>
                    </a:lnTo>
                    <a:lnTo>
                      <a:pt x="30" y="193"/>
                    </a:lnTo>
                    <a:lnTo>
                      <a:pt x="27" y="173"/>
                    </a:lnTo>
                    <a:lnTo>
                      <a:pt x="27" y="79"/>
                    </a:lnTo>
                    <a:lnTo>
                      <a:pt x="0" y="79"/>
                    </a:lnTo>
                    <a:lnTo>
                      <a:pt x="0" y="48"/>
                    </a:lnTo>
                    <a:lnTo>
                      <a:pt x="27" y="48"/>
                    </a:lnTo>
                    <a:lnTo>
                      <a:pt x="27" y="13"/>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3" name="Freeform 126">
                <a:extLst>
                  <a:ext uri="{FF2B5EF4-FFF2-40B4-BE49-F238E27FC236}">
                    <a16:creationId xmlns:a16="http://schemas.microsoft.com/office/drawing/2014/main" id="{CF59A9BD-9211-334A-BF4C-9B02EB7187D7}"/>
                  </a:ext>
                </a:extLst>
              </p:cNvPr>
              <p:cNvSpPr>
                <a:spLocks/>
              </p:cNvSpPr>
              <p:nvPr userDrawn="1"/>
            </p:nvSpPr>
            <p:spPr bwMode="auto">
              <a:xfrm>
                <a:off x="9136477" y="363503"/>
                <a:ext cx="58395" cy="91179"/>
              </a:xfrm>
              <a:custGeom>
                <a:avLst/>
                <a:gdLst>
                  <a:gd name="T0" fmla="*/ 60 w 112"/>
                  <a:gd name="T1" fmla="*/ 0 h 179"/>
                  <a:gd name="T2" fmla="*/ 76 w 112"/>
                  <a:gd name="T3" fmla="*/ 2 h 179"/>
                  <a:gd name="T4" fmla="*/ 89 w 112"/>
                  <a:gd name="T5" fmla="*/ 4 h 179"/>
                  <a:gd name="T6" fmla="*/ 98 w 112"/>
                  <a:gd name="T7" fmla="*/ 6 h 179"/>
                  <a:gd name="T8" fmla="*/ 103 w 112"/>
                  <a:gd name="T9" fmla="*/ 8 h 179"/>
                  <a:gd name="T10" fmla="*/ 100 w 112"/>
                  <a:gd name="T11" fmla="*/ 40 h 179"/>
                  <a:gd name="T12" fmla="*/ 90 w 112"/>
                  <a:gd name="T13" fmla="*/ 36 h 179"/>
                  <a:gd name="T14" fmla="*/ 78 w 112"/>
                  <a:gd name="T15" fmla="*/ 33 h 179"/>
                  <a:gd name="T16" fmla="*/ 64 w 112"/>
                  <a:gd name="T17" fmla="*/ 32 h 179"/>
                  <a:gd name="T18" fmla="*/ 53 w 112"/>
                  <a:gd name="T19" fmla="*/ 33 h 179"/>
                  <a:gd name="T20" fmla="*/ 46 w 112"/>
                  <a:gd name="T21" fmla="*/ 37 h 179"/>
                  <a:gd name="T22" fmla="*/ 42 w 112"/>
                  <a:gd name="T23" fmla="*/ 42 h 179"/>
                  <a:gd name="T24" fmla="*/ 40 w 112"/>
                  <a:gd name="T25" fmla="*/ 49 h 179"/>
                  <a:gd name="T26" fmla="*/ 43 w 112"/>
                  <a:gd name="T27" fmla="*/ 58 h 179"/>
                  <a:gd name="T28" fmla="*/ 49 w 112"/>
                  <a:gd name="T29" fmla="*/ 64 h 179"/>
                  <a:gd name="T30" fmla="*/ 60 w 112"/>
                  <a:gd name="T31" fmla="*/ 71 h 179"/>
                  <a:gd name="T32" fmla="*/ 81 w 112"/>
                  <a:gd name="T33" fmla="*/ 84 h 179"/>
                  <a:gd name="T34" fmla="*/ 95 w 112"/>
                  <a:gd name="T35" fmla="*/ 94 h 179"/>
                  <a:gd name="T36" fmla="*/ 104 w 112"/>
                  <a:gd name="T37" fmla="*/ 104 h 179"/>
                  <a:gd name="T38" fmla="*/ 111 w 112"/>
                  <a:gd name="T39" fmla="*/ 115 h 179"/>
                  <a:gd name="T40" fmla="*/ 112 w 112"/>
                  <a:gd name="T41" fmla="*/ 128 h 179"/>
                  <a:gd name="T42" fmla="*/ 109 w 112"/>
                  <a:gd name="T43" fmla="*/ 145 h 179"/>
                  <a:gd name="T44" fmla="*/ 100 w 112"/>
                  <a:gd name="T45" fmla="*/ 160 h 179"/>
                  <a:gd name="T46" fmla="*/ 87 w 112"/>
                  <a:gd name="T47" fmla="*/ 170 h 179"/>
                  <a:gd name="T48" fmla="*/ 69 w 112"/>
                  <a:gd name="T49" fmla="*/ 177 h 179"/>
                  <a:gd name="T50" fmla="*/ 48 w 112"/>
                  <a:gd name="T51" fmla="*/ 179 h 179"/>
                  <a:gd name="T52" fmla="*/ 29 w 112"/>
                  <a:gd name="T53" fmla="*/ 178 h 179"/>
                  <a:gd name="T54" fmla="*/ 12 w 112"/>
                  <a:gd name="T55" fmla="*/ 174 h 179"/>
                  <a:gd name="T56" fmla="*/ 0 w 112"/>
                  <a:gd name="T57" fmla="*/ 171 h 179"/>
                  <a:gd name="T58" fmla="*/ 3 w 112"/>
                  <a:gd name="T59" fmla="*/ 136 h 179"/>
                  <a:gd name="T60" fmla="*/ 9 w 112"/>
                  <a:gd name="T61" fmla="*/ 139 h 179"/>
                  <a:gd name="T62" fmla="*/ 19 w 112"/>
                  <a:gd name="T63" fmla="*/ 143 h 179"/>
                  <a:gd name="T64" fmla="*/ 31 w 112"/>
                  <a:gd name="T65" fmla="*/ 147 h 179"/>
                  <a:gd name="T66" fmla="*/ 46 w 112"/>
                  <a:gd name="T67" fmla="*/ 148 h 179"/>
                  <a:gd name="T68" fmla="*/ 56 w 112"/>
                  <a:gd name="T69" fmla="*/ 147 h 179"/>
                  <a:gd name="T70" fmla="*/ 65 w 112"/>
                  <a:gd name="T71" fmla="*/ 144 h 179"/>
                  <a:gd name="T72" fmla="*/ 70 w 112"/>
                  <a:gd name="T73" fmla="*/ 139 h 179"/>
                  <a:gd name="T74" fmla="*/ 73 w 112"/>
                  <a:gd name="T75" fmla="*/ 131 h 179"/>
                  <a:gd name="T76" fmla="*/ 70 w 112"/>
                  <a:gd name="T77" fmla="*/ 125 h 179"/>
                  <a:gd name="T78" fmla="*/ 65 w 112"/>
                  <a:gd name="T79" fmla="*/ 117 h 179"/>
                  <a:gd name="T80" fmla="*/ 53 w 112"/>
                  <a:gd name="T81" fmla="*/ 109 h 179"/>
                  <a:gd name="T82" fmla="*/ 36 w 112"/>
                  <a:gd name="T83" fmla="*/ 98 h 179"/>
                  <a:gd name="T84" fmla="*/ 26 w 112"/>
                  <a:gd name="T85" fmla="*/ 92 h 179"/>
                  <a:gd name="T86" fmla="*/ 17 w 112"/>
                  <a:gd name="T87" fmla="*/ 85 h 179"/>
                  <a:gd name="T88" fmla="*/ 8 w 112"/>
                  <a:gd name="T89" fmla="*/ 76 h 179"/>
                  <a:gd name="T90" fmla="*/ 3 w 112"/>
                  <a:gd name="T91" fmla="*/ 64 h 179"/>
                  <a:gd name="T92" fmla="*/ 0 w 112"/>
                  <a:gd name="T93" fmla="*/ 50 h 179"/>
                  <a:gd name="T94" fmla="*/ 3 w 112"/>
                  <a:gd name="T95" fmla="*/ 36 h 179"/>
                  <a:gd name="T96" fmla="*/ 10 w 112"/>
                  <a:gd name="T97" fmla="*/ 23 h 179"/>
                  <a:gd name="T98" fmla="*/ 23 w 112"/>
                  <a:gd name="T99" fmla="*/ 11 h 179"/>
                  <a:gd name="T100" fmla="*/ 39 w 112"/>
                  <a:gd name="T101" fmla="*/ 3 h 179"/>
                  <a:gd name="T102" fmla="*/ 60 w 112"/>
                  <a:gd name="T10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9">
                    <a:moveTo>
                      <a:pt x="60" y="0"/>
                    </a:moveTo>
                    <a:lnTo>
                      <a:pt x="76" y="2"/>
                    </a:lnTo>
                    <a:lnTo>
                      <a:pt x="89" y="4"/>
                    </a:lnTo>
                    <a:lnTo>
                      <a:pt x="98" y="6"/>
                    </a:lnTo>
                    <a:lnTo>
                      <a:pt x="103" y="8"/>
                    </a:lnTo>
                    <a:lnTo>
                      <a:pt x="100" y="40"/>
                    </a:lnTo>
                    <a:lnTo>
                      <a:pt x="90" y="36"/>
                    </a:lnTo>
                    <a:lnTo>
                      <a:pt x="78" y="33"/>
                    </a:lnTo>
                    <a:lnTo>
                      <a:pt x="64" y="32"/>
                    </a:lnTo>
                    <a:lnTo>
                      <a:pt x="53" y="33"/>
                    </a:lnTo>
                    <a:lnTo>
                      <a:pt x="46" y="37"/>
                    </a:lnTo>
                    <a:lnTo>
                      <a:pt x="42" y="42"/>
                    </a:lnTo>
                    <a:lnTo>
                      <a:pt x="40" y="49"/>
                    </a:lnTo>
                    <a:lnTo>
                      <a:pt x="43" y="58"/>
                    </a:lnTo>
                    <a:lnTo>
                      <a:pt x="49" y="64"/>
                    </a:lnTo>
                    <a:lnTo>
                      <a:pt x="60" y="71"/>
                    </a:lnTo>
                    <a:lnTo>
                      <a:pt x="81" y="84"/>
                    </a:lnTo>
                    <a:lnTo>
                      <a:pt x="95" y="94"/>
                    </a:lnTo>
                    <a:lnTo>
                      <a:pt x="104" y="104"/>
                    </a:lnTo>
                    <a:lnTo>
                      <a:pt x="111" y="115"/>
                    </a:lnTo>
                    <a:lnTo>
                      <a:pt x="112" y="128"/>
                    </a:lnTo>
                    <a:lnTo>
                      <a:pt x="109" y="145"/>
                    </a:lnTo>
                    <a:lnTo>
                      <a:pt x="100" y="160"/>
                    </a:lnTo>
                    <a:lnTo>
                      <a:pt x="87" y="170"/>
                    </a:lnTo>
                    <a:lnTo>
                      <a:pt x="69" y="177"/>
                    </a:lnTo>
                    <a:lnTo>
                      <a:pt x="48" y="179"/>
                    </a:lnTo>
                    <a:lnTo>
                      <a:pt x="29" y="178"/>
                    </a:lnTo>
                    <a:lnTo>
                      <a:pt x="12" y="174"/>
                    </a:lnTo>
                    <a:lnTo>
                      <a:pt x="0" y="171"/>
                    </a:lnTo>
                    <a:lnTo>
                      <a:pt x="3" y="136"/>
                    </a:lnTo>
                    <a:lnTo>
                      <a:pt x="9" y="139"/>
                    </a:lnTo>
                    <a:lnTo>
                      <a:pt x="19" y="143"/>
                    </a:lnTo>
                    <a:lnTo>
                      <a:pt x="31" y="147"/>
                    </a:lnTo>
                    <a:lnTo>
                      <a:pt x="46" y="148"/>
                    </a:lnTo>
                    <a:lnTo>
                      <a:pt x="56" y="147"/>
                    </a:lnTo>
                    <a:lnTo>
                      <a:pt x="65" y="144"/>
                    </a:lnTo>
                    <a:lnTo>
                      <a:pt x="70" y="139"/>
                    </a:lnTo>
                    <a:lnTo>
                      <a:pt x="73" y="131"/>
                    </a:lnTo>
                    <a:lnTo>
                      <a:pt x="70" y="125"/>
                    </a:lnTo>
                    <a:lnTo>
                      <a:pt x="65" y="117"/>
                    </a:lnTo>
                    <a:lnTo>
                      <a:pt x="53" y="109"/>
                    </a:lnTo>
                    <a:lnTo>
                      <a:pt x="36" y="98"/>
                    </a:lnTo>
                    <a:lnTo>
                      <a:pt x="26" y="92"/>
                    </a:lnTo>
                    <a:lnTo>
                      <a:pt x="17" y="85"/>
                    </a:lnTo>
                    <a:lnTo>
                      <a:pt x="8" y="76"/>
                    </a:lnTo>
                    <a:lnTo>
                      <a:pt x="3" y="64"/>
                    </a:lnTo>
                    <a:lnTo>
                      <a:pt x="0" y="50"/>
                    </a:lnTo>
                    <a:lnTo>
                      <a:pt x="3" y="36"/>
                    </a:lnTo>
                    <a:lnTo>
                      <a:pt x="10" y="23"/>
                    </a:lnTo>
                    <a:lnTo>
                      <a:pt x="23" y="11"/>
                    </a:lnTo>
                    <a:lnTo>
                      <a:pt x="39"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4" name="Freeform 127">
                <a:extLst>
                  <a:ext uri="{FF2B5EF4-FFF2-40B4-BE49-F238E27FC236}">
                    <a16:creationId xmlns:a16="http://schemas.microsoft.com/office/drawing/2014/main" id="{1AEAAF36-42F0-6542-9AB9-3A21942E9AAF}"/>
                  </a:ext>
                </a:extLst>
              </p:cNvPr>
              <p:cNvSpPr>
                <a:spLocks/>
              </p:cNvSpPr>
              <p:nvPr userDrawn="1"/>
            </p:nvSpPr>
            <p:spPr bwMode="auto">
              <a:xfrm>
                <a:off x="9211264" y="324574"/>
                <a:ext cx="73762" cy="129084"/>
              </a:xfrm>
              <a:custGeom>
                <a:avLst/>
                <a:gdLst>
                  <a:gd name="T0" fmla="*/ 0 w 143"/>
                  <a:gd name="T1" fmla="*/ 0 h 252"/>
                  <a:gd name="T2" fmla="*/ 41 w 143"/>
                  <a:gd name="T3" fmla="*/ 0 h 252"/>
                  <a:gd name="T4" fmla="*/ 41 w 143"/>
                  <a:gd name="T5" fmla="*/ 147 h 252"/>
                  <a:gd name="T6" fmla="*/ 41 w 143"/>
                  <a:gd name="T7" fmla="*/ 147 h 252"/>
                  <a:gd name="T8" fmla="*/ 92 w 143"/>
                  <a:gd name="T9" fmla="*/ 78 h 252"/>
                  <a:gd name="T10" fmla="*/ 137 w 143"/>
                  <a:gd name="T11" fmla="*/ 78 h 252"/>
                  <a:gd name="T12" fmla="*/ 77 w 143"/>
                  <a:gd name="T13" fmla="*/ 156 h 252"/>
                  <a:gd name="T14" fmla="*/ 143 w 143"/>
                  <a:gd name="T15" fmla="*/ 252 h 252"/>
                  <a:gd name="T16" fmla="*/ 95 w 143"/>
                  <a:gd name="T17" fmla="*/ 252 h 252"/>
                  <a:gd name="T18" fmla="*/ 41 w 143"/>
                  <a:gd name="T19" fmla="*/ 167 h 252"/>
                  <a:gd name="T20" fmla="*/ 41 w 143"/>
                  <a:gd name="T21" fmla="*/ 167 h 252"/>
                  <a:gd name="T22" fmla="*/ 41 w 143"/>
                  <a:gd name="T23" fmla="*/ 252 h 252"/>
                  <a:gd name="T24" fmla="*/ 0 w 143"/>
                  <a:gd name="T25" fmla="*/ 252 h 252"/>
                  <a:gd name="T26" fmla="*/ 0 w 143"/>
                  <a:gd name="T2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252">
                    <a:moveTo>
                      <a:pt x="0" y="0"/>
                    </a:moveTo>
                    <a:lnTo>
                      <a:pt x="41" y="0"/>
                    </a:lnTo>
                    <a:lnTo>
                      <a:pt x="41" y="147"/>
                    </a:lnTo>
                    <a:lnTo>
                      <a:pt x="41" y="147"/>
                    </a:lnTo>
                    <a:lnTo>
                      <a:pt x="92" y="78"/>
                    </a:lnTo>
                    <a:lnTo>
                      <a:pt x="137" y="78"/>
                    </a:lnTo>
                    <a:lnTo>
                      <a:pt x="77" y="156"/>
                    </a:lnTo>
                    <a:lnTo>
                      <a:pt x="143" y="252"/>
                    </a:lnTo>
                    <a:lnTo>
                      <a:pt x="95" y="252"/>
                    </a:lnTo>
                    <a:lnTo>
                      <a:pt x="41" y="167"/>
                    </a:lnTo>
                    <a:lnTo>
                      <a:pt x="41" y="167"/>
                    </a:lnTo>
                    <a:lnTo>
                      <a:pt x="41" y="252"/>
                    </a:lnTo>
                    <a:lnTo>
                      <a:pt x="0" y="2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5" name="Rectangle 128">
                <a:extLst>
                  <a:ext uri="{FF2B5EF4-FFF2-40B4-BE49-F238E27FC236}">
                    <a16:creationId xmlns:a16="http://schemas.microsoft.com/office/drawing/2014/main" id="{5D743027-A178-344F-97CF-5E60653D6E6E}"/>
                  </a:ext>
                </a:extLst>
              </p:cNvPr>
              <p:cNvSpPr>
                <a:spLocks noChangeArrowheads="1"/>
              </p:cNvSpPr>
              <p:nvPr userDrawn="1"/>
            </p:nvSpPr>
            <p:spPr bwMode="auto">
              <a:xfrm>
                <a:off x="9299369" y="324574"/>
                <a:ext cx="21514" cy="129084"/>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6" name="Freeform 129">
                <a:extLst>
                  <a:ext uri="{FF2B5EF4-FFF2-40B4-BE49-F238E27FC236}">
                    <a16:creationId xmlns:a16="http://schemas.microsoft.com/office/drawing/2014/main" id="{E955C586-77C2-684B-883F-196F71900CAF}"/>
                  </a:ext>
                </a:extLst>
              </p:cNvPr>
              <p:cNvSpPr>
                <a:spLocks noEditPoints="1"/>
              </p:cNvSpPr>
              <p:nvPr userDrawn="1"/>
            </p:nvSpPr>
            <p:spPr bwMode="auto">
              <a:xfrm>
                <a:off x="9344445" y="327646"/>
                <a:ext cx="21514" cy="126011"/>
              </a:xfrm>
              <a:custGeom>
                <a:avLst/>
                <a:gdLst>
                  <a:gd name="T0" fmla="*/ 2 w 43"/>
                  <a:gd name="T1" fmla="*/ 73 h 247"/>
                  <a:gd name="T2" fmla="*/ 43 w 43"/>
                  <a:gd name="T3" fmla="*/ 73 h 247"/>
                  <a:gd name="T4" fmla="*/ 43 w 43"/>
                  <a:gd name="T5" fmla="*/ 247 h 247"/>
                  <a:gd name="T6" fmla="*/ 2 w 43"/>
                  <a:gd name="T7" fmla="*/ 247 h 247"/>
                  <a:gd name="T8" fmla="*/ 2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2" y="73"/>
                    </a:moveTo>
                    <a:lnTo>
                      <a:pt x="43" y="73"/>
                    </a:lnTo>
                    <a:lnTo>
                      <a:pt x="43" y="247"/>
                    </a:lnTo>
                    <a:lnTo>
                      <a:pt x="2" y="247"/>
                    </a:lnTo>
                    <a:lnTo>
                      <a:pt x="2"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7" name="Freeform 130">
                <a:extLst>
                  <a:ext uri="{FF2B5EF4-FFF2-40B4-BE49-F238E27FC236}">
                    <a16:creationId xmlns:a16="http://schemas.microsoft.com/office/drawing/2014/main" id="{014FF589-F33D-444B-810D-0C583F7BF403}"/>
                  </a:ext>
                </a:extLst>
              </p:cNvPr>
              <p:cNvSpPr>
                <a:spLocks/>
              </p:cNvSpPr>
              <p:nvPr userDrawn="1"/>
            </p:nvSpPr>
            <p:spPr bwMode="auto">
              <a:xfrm>
                <a:off x="9386449" y="363503"/>
                <a:ext cx="70689" cy="90154"/>
              </a:xfrm>
              <a:custGeom>
                <a:avLst/>
                <a:gdLst>
                  <a:gd name="T0" fmla="*/ 87 w 138"/>
                  <a:gd name="T1" fmla="*/ 0 h 177"/>
                  <a:gd name="T2" fmla="*/ 104 w 138"/>
                  <a:gd name="T3" fmla="*/ 3 h 177"/>
                  <a:gd name="T4" fmla="*/ 117 w 138"/>
                  <a:gd name="T5" fmla="*/ 10 h 177"/>
                  <a:gd name="T6" fmla="*/ 128 w 138"/>
                  <a:gd name="T7" fmla="*/ 20 h 177"/>
                  <a:gd name="T8" fmla="*/ 133 w 138"/>
                  <a:gd name="T9" fmla="*/ 33 h 177"/>
                  <a:gd name="T10" fmla="*/ 137 w 138"/>
                  <a:gd name="T11" fmla="*/ 47 h 177"/>
                  <a:gd name="T12" fmla="*/ 138 w 138"/>
                  <a:gd name="T13" fmla="*/ 64 h 177"/>
                  <a:gd name="T14" fmla="*/ 138 w 138"/>
                  <a:gd name="T15" fmla="*/ 177 h 177"/>
                  <a:gd name="T16" fmla="*/ 96 w 138"/>
                  <a:gd name="T17" fmla="*/ 177 h 177"/>
                  <a:gd name="T18" fmla="*/ 96 w 138"/>
                  <a:gd name="T19" fmla="*/ 72 h 177"/>
                  <a:gd name="T20" fmla="*/ 95 w 138"/>
                  <a:gd name="T21" fmla="*/ 55 h 177"/>
                  <a:gd name="T22" fmla="*/ 91 w 138"/>
                  <a:gd name="T23" fmla="*/ 44 h 177"/>
                  <a:gd name="T24" fmla="*/ 83 w 138"/>
                  <a:gd name="T25" fmla="*/ 37 h 177"/>
                  <a:gd name="T26" fmla="*/ 73 w 138"/>
                  <a:gd name="T27" fmla="*/ 36 h 177"/>
                  <a:gd name="T28" fmla="*/ 61 w 138"/>
                  <a:gd name="T29" fmla="*/ 37 h 177"/>
                  <a:gd name="T30" fmla="*/ 52 w 138"/>
                  <a:gd name="T31" fmla="*/ 44 h 177"/>
                  <a:gd name="T32" fmla="*/ 47 w 138"/>
                  <a:gd name="T33" fmla="*/ 51 h 177"/>
                  <a:gd name="T34" fmla="*/ 44 w 138"/>
                  <a:gd name="T35" fmla="*/ 63 h 177"/>
                  <a:gd name="T36" fmla="*/ 43 w 138"/>
                  <a:gd name="T37" fmla="*/ 76 h 177"/>
                  <a:gd name="T38" fmla="*/ 43 w 138"/>
                  <a:gd name="T39" fmla="*/ 177 h 177"/>
                  <a:gd name="T40" fmla="*/ 1 w 138"/>
                  <a:gd name="T41" fmla="*/ 177 h 177"/>
                  <a:gd name="T42" fmla="*/ 1 w 138"/>
                  <a:gd name="T43" fmla="*/ 32 h 177"/>
                  <a:gd name="T44" fmla="*/ 1 w 138"/>
                  <a:gd name="T45" fmla="*/ 16 h 177"/>
                  <a:gd name="T46" fmla="*/ 0 w 138"/>
                  <a:gd name="T47" fmla="*/ 3 h 177"/>
                  <a:gd name="T48" fmla="*/ 39 w 138"/>
                  <a:gd name="T49" fmla="*/ 3 h 177"/>
                  <a:gd name="T50" fmla="*/ 40 w 138"/>
                  <a:gd name="T51" fmla="*/ 31 h 177"/>
                  <a:gd name="T52" fmla="*/ 40 w 138"/>
                  <a:gd name="T53" fmla="*/ 31 h 177"/>
                  <a:gd name="T54" fmla="*/ 45 w 138"/>
                  <a:gd name="T55" fmla="*/ 23 h 177"/>
                  <a:gd name="T56" fmla="*/ 52 w 138"/>
                  <a:gd name="T57" fmla="*/ 15 h 177"/>
                  <a:gd name="T58" fmla="*/ 60 w 138"/>
                  <a:gd name="T59" fmla="*/ 8 h 177"/>
                  <a:gd name="T60" fmla="*/ 71 w 138"/>
                  <a:gd name="T61" fmla="*/ 3 h 177"/>
                  <a:gd name="T62" fmla="*/ 87 w 138"/>
                  <a:gd name="T6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77">
                    <a:moveTo>
                      <a:pt x="87" y="0"/>
                    </a:moveTo>
                    <a:lnTo>
                      <a:pt x="104" y="3"/>
                    </a:lnTo>
                    <a:lnTo>
                      <a:pt x="117" y="10"/>
                    </a:lnTo>
                    <a:lnTo>
                      <a:pt x="128" y="20"/>
                    </a:lnTo>
                    <a:lnTo>
                      <a:pt x="133" y="33"/>
                    </a:lnTo>
                    <a:lnTo>
                      <a:pt x="137" y="47"/>
                    </a:lnTo>
                    <a:lnTo>
                      <a:pt x="138" y="64"/>
                    </a:lnTo>
                    <a:lnTo>
                      <a:pt x="138" y="177"/>
                    </a:lnTo>
                    <a:lnTo>
                      <a:pt x="96" y="177"/>
                    </a:lnTo>
                    <a:lnTo>
                      <a:pt x="96" y="72"/>
                    </a:lnTo>
                    <a:lnTo>
                      <a:pt x="95" y="55"/>
                    </a:lnTo>
                    <a:lnTo>
                      <a:pt x="91" y="44"/>
                    </a:lnTo>
                    <a:lnTo>
                      <a:pt x="83" y="37"/>
                    </a:lnTo>
                    <a:lnTo>
                      <a:pt x="73" y="36"/>
                    </a:lnTo>
                    <a:lnTo>
                      <a:pt x="61" y="37"/>
                    </a:lnTo>
                    <a:lnTo>
                      <a:pt x="52" y="44"/>
                    </a:lnTo>
                    <a:lnTo>
                      <a:pt x="47" y="51"/>
                    </a:lnTo>
                    <a:lnTo>
                      <a:pt x="44" y="63"/>
                    </a:lnTo>
                    <a:lnTo>
                      <a:pt x="43" y="76"/>
                    </a:lnTo>
                    <a:lnTo>
                      <a:pt x="43" y="177"/>
                    </a:lnTo>
                    <a:lnTo>
                      <a:pt x="1" y="177"/>
                    </a:lnTo>
                    <a:lnTo>
                      <a:pt x="1" y="32"/>
                    </a:lnTo>
                    <a:lnTo>
                      <a:pt x="1" y="16"/>
                    </a:lnTo>
                    <a:lnTo>
                      <a:pt x="0" y="3"/>
                    </a:lnTo>
                    <a:lnTo>
                      <a:pt x="39" y="3"/>
                    </a:lnTo>
                    <a:lnTo>
                      <a:pt x="40" y="31"/>
                    </a:lnTo>
                    <a:lnTo>
                      <a:pt x="40" y="31"/>
                    </a:lnTo>
                    <a:lnTo>
                      <a:pt x="45" y="23"/>
                    </a:lnTo>
                    <a:lnTo>
                      <a:pt x="52" y="15"/>
                    </a:lnTo>
                    <a:lnTo>
                      <a:pt x="60" y="8"/>
                    </a:lnTo>
                    <a:lnTo>
                      <a:pt x="71" y="3"/>
                    </a:lnTo>
                    <a:lnTo>
                      <a:pt x="8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8" name="Freeform 131">
                <a:extLst>
                  <a:ext uri="{FF2B5EF4-FFF2-40B4-BE49-F238E27FC236}">
                    <a16:creationId xmlns:a16="http://schemas.microsoft.com/office/drawing/2014/main" id="{132EE19B-FF6F-7741-9DF5-D2E78D0E57A9}"/>
                  </a:ext>
                </a:extLst>
              </p:cNvPr>
              <p:cNvSpPr>
                <a:spLocks noEditPoints="1"/>
              </p:cNvSpPr>
              <p:nvPr userDrawn="1"/>
            </p:nvSpPr>
            <p:spPr bwMode="auto">
              <a:xfrm>
                <a:off x="9478651" y="327646"/>
                <a:ext cx="22538" cy="126011"/>
              </a:xfrm>
              <a:custGeom>
                <a:avLst/>
                <a:gdLst>
                  <a:gd name="T0" fmla="*/ 0 w 43"/>
                  <a:gd name="T1" fmla="*/ 73 h 247"/>
                  <a:gd name="T2" fmla="*/ 41 w 43"/>
                  <a:gd name="T3" fmla="*/ 73 h 247"/>
                  <a:gd name="T4" fmla="*/ 41 w 43"/>
                  <a:gd name="T5" fmla="*/ 247 h 247"/>
                  <a:gd name="T6" fmla="*/ 0 w 43"/>
                  <a:gd name="T7" fmla="*/ 247 h 247"/>
                  <a:gd name="T8" fmla="*/ 0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0" y="73"/>
                    </a:moveTo>
                    <a:lnTo>
                      <a:pt x="41" y="73"/>
                    </a:lnTo>
                    <a:lnTo>
                      <a:pt x="41" y="247"/>
                    </a:lnTo>
                    <a:lnTo>
                      <a:pt x="0" y="247"/>
                    </a:lnTo>
                    <a:lnTo>
                      <a:pt x="0"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9" name="Freeform 132">
                <a:extLst>
                  <a:ext uri="{FF2B5EF4-FFF2-40B4-BE49-F238E27FC236}">
                    <a16:creationId xmlns:a16="http://schemas.microsoft.com/office/drawing/2014/main" id="{12542C96-DD19-A149-8068-2088131EC0E6}"/>
                  </a:ext>
                </a:extLst>
              </p:cNvPr>
              <p:cNvSpPr>
                <a:spLocks/>
              </p:cNvSpPr>
              <p:nvPr userDrawn="1"/>
            </p:nvSpPr>
            <p:spPr bwMode="auto">
              <a:xfrm>
                <a:off x="9522704" y="324574"/>
                <a:ext cx="72738" cy="129084"/>
              </a:xfrm>
              <a:custGeom>
                <a:avLst/>
                <a:gdLst>
                  <a:gd name="T0" fmla="*/ 0 w 144"/>
                  <a:gd name="T1" fmla="*/ 0 h 252"/>
                  <a:gd name="T2" fmla="*/ 42 w 144"/>
                  <a:gd name="T3" fmla="*/ 0 h 252"/>
                  <a:gd name="T4" fmla="*/ 42 w 144"/>
                  <a:gd name="T5" fmla="*/ 147 h 252"/>
                  <a:gd name="T6" fmla="*/ 42 w 144"/>
                  <a:gd name="T7" fmla="*/ 147 h 252"/>
                  <a:gd name="T8" fmla="*/ 93 w 144"/>
                  <a:gd name="T9" fmla="*/ 78 h 252"/>
                  <a:gd name="T10" fmla="*/ 137 w 144"/>
                  <a:gd name="T11" fmla="*/ 78 h 252"/>
                  <a:gd name="T12" fmla="*/ 77 w 144"/>
                  <a:gd name="T13" fmla="*/ 156 h 252"/>
                  <a:gd name="T14" fmla="*/ 144 w 144"/>
                  <a:gd name="T15" fmla="*/ 252 h 252"/>
                  <a:gd name="T16" fmla="*/ 96 w 144"/>
                  <a:gd name="T17" fmla="*/ 252 h 252"/>
                  <a:gd name="T18" fmla="*/ 42 w 144"/>
                  <a:gd name="T19" fmla="*/ 167 h 252"/>
                  <a:gd name="T20" fmla="*/ 42 w 144"/>
                  <a:gd name="T21" fmla="*/ 167 h 252"/>
                  <a:gd name="T22" fmla="*/ 42 w 144"/>
                  <a:gd name="T23" fmla="*/ 252 h 252"/>
                  <a:gd name="T24" fmla="*/ 0 w 144"/>
                  <a:gd name="T25" fmla="*/ 252 h 252"/>
                  <a:gd name="T26" fmla="*/ 0 w 144"/>
                  <a:gd name="T2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252">
                    <a:moveTo>
                      <a:pt x="0" y="0"/>
                    </a:moveTo>
                    <a:lnTo>
                      <a:pt x="42" y="0"/>
                    </a:lnTo>
                    <a:lnTo>
                      <a:pt x="42" y="147"/>
                    </a:lnTo>
                    <a:lnTo>
                      <a:pt x="42" y="147"/>
                    </a:lnTo>
                    <a:lnTo>
                      <a:pt x="93" y="78"/>
                    </a:lnTo>
                    <a:lnTo>
                      <a:pt x="137" y="78"/>
                    </a:lnTo>
                    <a:lnTo>
                      <a:pt x="77" y="156"/>
                    </a:lnTo>
                    <a:lnTo>
                      <a:pt x="144" y="252"/>
                    </a:lnTo>
                    <a:lnTo>
                      <a:pt x="96" y="252"/>
                    </a:lnTo>
                    <a:lnTo>
                      <a:pt x="42" y="167"/>
                    </a:lnTo>
                    <a:lnTo>
                      <a:pt x="42" y="167"/>
                    </a:lnTo>
                    <a:lnTo>
                      <a:pt x="42" y="252"/>
                    </a:lnTo>
                    <a:lnTo>
                      <a:pt x="0" y="2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0" name="Freeform 133">
                <a:extLst>
                  <a:ext uri="{FF2B5EF4-FFF2-40B4-BE49-F238E27FC236}">
                    <a16:creationId xmlns:a16="http://schemas.microsoft.com/office/drawing/2014/main" id="{D40685B6-708C-5B46-BD9D-2E7A7B5E289E}"/>
                  </a:ext>
                </a:extLst>
              </p:cNvPr>
              <p:cNvSpPr>
                <a:spLocks/>
              </p:cNvSpPr>
              <p:nvPr userDrawn="1"/>
            </p:nvSpPr>
            <p:spPr bwMode="auto">
              <a:xfrm>
                <a:off x="9608759" y="364528"/>
                <a:ext cx="70689" cy="90154"/>
              </a:xfrm>
              <a:custGeom>
                <a:avLst/>
                <a:gdLst>
                  <a:gd name="T0" fmla="*/ 0 w 138"/>
                  <a:gd name="T1" fmla="*/ 0 h 176"/>
                  <a:gd name="T2" fmla="*/ 41 w 138"/>
                  <a:gd name="T3" fmla="*/ 0 h 176"/>
                  <a:gd name="T4" fmla="*/ 41 w 138"/>
                  <a:gd name="T5" fmla="*/ 105 h 176"/>
                  <a:gd name="T6" fmla="*/ 43 w 138"/>
                  <a:gd name="T7" fmla="*/ 122 h 176"/>
                  <a:gd name="T8" fmla="*/ 48 w 138"/>
                  <a:gd name="T9" fmla="*/ 133 h 176"/>
                  <a:gd name="T10" fmla="*/ 54 w 138"/>
                  <a:gd name="T11" fmla="*/ 140 h 176"/>
                  <a:gd name="T12" fmla="*/ 66 w 138"/>
                  <a:gd name="T13" fmla="*/ 142 h 176"/>
                  <a:gd name="T14" fmla="*/ 78 w 138"/>
                  <a:gd name="T15" fmla="*/ 140 h 176"/>
                  <a:gd name="T16" fmla="*/ 86 w 138"/>
                  <a:gd name="T17" fmla="*/ 133 h 176"/>
                  <a:gd name="T18" fmla="*/ 91 w 138"/>
                  <a:gd name="T19" fmla="*/ 124 h 176"/>
                  <a:gd name="T20" fmla="*/ 94 w 138"/>
                  <a:gd name="T21" fmla="*/ 112 h 176"/>
                  <a:gd name="T22" fmla="*/ 95 w 138"/>
                  <a:gd name="T23" fmla="*/ 99 h 176"/>
                  <a:gd name="T24" fmla="*/ 95 w 138"/>
                  <a:gd name="T25" fmla="*/ 0 h 176"/>
                  <a:gd name="T26" fmla="*/ 137 w 138"/>
                  <a:gd name="T27" fmla="*/ 0 h 176"/>
                  <a:gd name="T28" fmla="*/ 137 w 138"/>
                  <a:gd name="T29" fmla="*/ 145 h 176"/>
                  <a:gd name="T30" fmla="*/ 137 w 138"/>
                  <a:gd name="T31" fmla="*/ 161 h 176"/>
                  <a:gd name="T32" fmla="*/ 138 w 138"/>
                  <a:gd name="T33" fmla="*/ 174 h 176"/>
                  <a:gd name="T34" fmla="*/ 99 w 138"/>
                  <a:gd name="T35" fmla="*/ 174 h 176"/>
                  <a:gd name="T36" fmla="*/ 98 w 138"/>
                  <a:gd name="T37" fmla="*/ 148 h 176"/>
                  <a:gd name="T38" fmla="*/ 96 w 138"/>
                  <a:gd name="T39" fmla="*/ 146 h 176"/>
                  <a:gd name="T40" fmla="*/ 96 w 138"/>
                  <a:gd name="T41" fmla="*/ 148 h 176"/>
                  <a:gd name="T42" fmla="*/ 91 w 138"/>
                  <a:gd name="T43" fmla="*/ 155 h 176"/>
                  <a:gd name="T44" fmla="*/ 84 w 138"/>
                  <a:gd name="T45" fmla="*/ 163 h 176"/>
                  <a:gd name="T46" fmla="*/ 77 w 138"/>
                  <a:gd name="T47" fmla="*/ 170 h 176"/>
                  <a:gd name="T48" fmla="*/ 65 w 138"/>
                  <a:gd name="T49" fmla="*/ 175 h 176"/>
                  <a:gd name="T50" fmla="*/ 51 w 138"/>
                  <a:gd name="T51" fmla="*/ 176 h 176"/>
                  <a:gd name="T52" fmla="*/ 34 w 138"/>
                  <a:gd name="T53" fmla="*/ 174 h 176"/>
                  <a:gd name="T54" fmla="*/ 21 w 138"/>
                  <a:gd name="T55" fmla="*/ 167 h 176"/>
                  <a:gd name="T56" fmla="*/ 10 w 138"/>
                  <a:gd name="T57" fmla="*/ 157 h 176"/>
                  <a:gd name="T58" fmla="*/ 5 w 138"/>
                  <a:gd name="T59" fmla="*/ 144 h 176"/>
                  <a:gd name="T60" fmla="*/ 1 w 138"/>
                  <a:gd name="T61" fmla="*/ 129 h 176"/>
                  <a:gd name="T62" fmla="*/ 0 w 138"/>
                  <a:gd name="T63" fmla="*/ 112 h 176"/>
                  <a:gd name="T64" fmla="*/ 0 w 138"/>
                  <a:gd name="T6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76">
                    <a:moveTo>
                      <a:pt x="0" y="0"/>
                    </a:moveTo>
                    <a:lnTo>
                      <a:pt x="41" y="0"/>
                    </a:lnTo>
                    <a:lnTo>
                      <a:pt x="41" y="105"/>
                    </a:lnTo>
                    <a:lnTo>
                      <a:pt x="43" y="122"/>
                    </a:lnTo>
                    <a:lnTo>
                      <a:pt x="48" y="133"/>
                    </a:lnTo>
                    <a:lnTo>
                      <a:pt x="54" y="140"/>
                    </a:lnTo>
                    <a:lnTo>
                      <a:pt x="66" y="142"/>
                    </a:lnTo>
                    <a:lnTo>
                      <a:pt x="78" y="140"/>
                    </a:lnTo>
                    <a:lnTo>
                      <a:pt x="86" y="133"/>
                    </a:lnTo>
                    <a:lnTo>
                      <a:pt x="91" y="124"/>
                    </a:lnTo>
                    <a:lnTo>
                      <a:pt x="94" y="112"/>
                    </a:lnTo>
                    <a:lnTo>
                      <a:pt x="95" y="99"/>
                    </a:lnTo>
                    <a:lnTo>
                      <a:pt x="95" y="0"/>
                    </a:lnTo>
                    <a:lnTo>
                      <a:pt x="137" y="0"/>
                    </a:lnTo>
                    <a:lnTo>
                      <a:pt x="137" y="145"/>
                    </a:lnTo>
                    <a:lnTo>
                      <a:pt x="137" y="161"/>
                    </a:lnTo>
                    <a:lnTo>
                      <a:pt x="138" y="174"/>
                    </a:lnTo>
                    <a:lnTo>
                      <a:pt x="99" y="174"/>
                    </a:lnTo>
                    <a:lnTo>
                      <a:pt x="98" y="148"/>
                    </a:lnTo>
                    <a:lnTo>
                      <a:pt x="96" y="146"/>
                    </a:lnTo>
                    <a:lnTo>
                      <a:pt x="96" y="148"/>
                    </a:lnTo>
                    <a:lnTo>
                      <a:pt x="91" y="155"/>
                    </a:lnTo>
                    <a:lnTo>
                      <a:pt x="84" y="163"/>
                    </a:lnTo>
                    <a:lnTo>
                      <a:pt x="77" y="170"/>
                    </a:lnTo>
                    <a:lnTo>
                      <a:pt x="65" y="175"/>
                    </a:lnTo>
                    <a:lnTo>
                      <a:pt x="51" y="176"/>
                    </a:lnTo>
                    <a:lnTo>
                      <a:pt x="34" y="174"/>
                    </a:lnTo>
                    <a:lnTo>
                      <a:pt x="21" y="167"/>
                    </a:lnTo>
                    <a:lnTo>
                      <a:pt x="10" y="157"/>
                    </a:lnTo>
                    <a:lnTo>
                      <a:pt x="5" y="144"/>
                    </a:lnTo>
                    <a:lnTo>
                      <a:pt x="1" y="129"/>
                    </a:lnTo>
                    <a:lnTo>
                      <a:pt x="0" y="11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1" name="Freeform 134">
                <a:extLst>
                  <a:ext uri="{FF2B5EF4-FFF2-40B4-BE49-F238E27FC236}">
                    <a16:creationId xmlns:a16="http://schemas.microsoft.com/office/drawing/2014/main" id="{0C02E426-239F-F04F-8E3E-D827B519A6D6}"/>
                  </a:ext>
                </a:extLst>
              </p:cNvPr>
              <p:cNvSpPr>
                <a:spLocks/>
              </p:cNvSpPr>
              <p:nvPr userDrawn="1"/>
            </p:nvSpPr>
            <p:spPr bwMode="auto">
              <a:xfrm>
                <a:off x="9696864" y="363503"/>
                <a:ext cx="116790" cy="90154"/>
              </a:xfrm>
              <a:custGeom>
                <a:avLst/>
                <a:gdLst>
                  <a:gd name="T0" fmla="*/ 87 w 228"/>
                  <a:gd name="T1" fmla="*/ 0 h 177"/>
                  <a:gd name="T2" fmla="*/ 103 w 228"/>
                  <a:gd name="T3" fmla="*/ 3 h 177"/>
                  <a:gd name="T4" fmla="*/ 115 w 228"/>
                  <a:gd name="T5" fmla="*/ 8 h 177"/>
                  <a:gd name="T6" fmla="*/ 122 w 228"/>
                  <a:gd name="T7" fmla="*/ 15 h 177"/>
                  <a:gd name="T8" fmla="*/ 128 w 228"/>
                  <a:gd name="T9" fmla="*/ 21 h 177"/>
                  <a:gd name="T10" fmla="*/ 132 w 228"/>
                  <a:gd name="T11" fmla="*/ 28 h 177"/>
                  <a:gd name="T12" fmla="*/ 137 w 228"/>
                  <a:gd name="T13" fmla="*/ 21 h 177"/>
                  <a:gd name="T14" fmla="*/ 145 w 228"/>
                  <a:gd name="T15" fmla="*/ 14 h 177"/>
                  <a:gd name="T16" fmla="*/ 152 w 228"/>
                  <a:gd name="T17" fmla="*/ 7 h 177"/>
                  <a:gd name="T18" fmla="*/ 164 w 228"/>
                  <a:gd name="T19" fmla="*/ 3 h 177"/>
                  <a:gd name="T20" fmla="*/ 177 w 228"/>
                  <a:gd name="T21" fmla="*/ 0 h 177"/>
                  <a:gd name="T22" fmla="*/ 194 w 228"/>
                  <a:gd name="T23" fmla="*/ 3 h 177"/>
                  <a:gd name="T24" fmla="*/ 207 w 228"/>
                  <a:gd name="T25" fmla="*/ 10 h 177"/>
                  <a:gd name="T26" fmla="*/ 216 w 228"/>
                  <a:gd name="T27" fmla="*/ 20 h 177"/>
                  <a:gd name="T28" fmla="*/ 223 w 228"/>
                  <a:gd name="T29" fmla="*/ 33 h 177"/>
                  <a:gd name="T30" fmla="*/ 227 w 228"/>
                  <a:gd name="T31" fmla="*/ 50 h 177"/>
                  <a:gd name="T32" fmla="*/ 228 w 228"/>
                  <a:gd name="T33" fmla="*/ 70 h 177"/>
                  <a:gd name="T34" fmla="*/ 228 w 228"/>
                  <a:gd name="T35" fmla="*/ 177 h 177"/>
                  <a:gd name="T36" fmla="*/ 186 w 228"/>
                  <a:gd name="T37" fmla="*/ 177 h 177"/>
                  <a:gd name="T38" fmla="*/ 186 w 228"/>
                  <a:gd name="T39" fmla="*/ 67 h 177"/>
                  <a:gd name="T40" fmla="*/ 185 w 228"/>
                  <a:gd name="T41" fmla="*/ 53 h 177"/>
                  <a:gd name="T42" fmla="*/ 181 w 228"/>
                  <a:gd name="T43" fmla="*/ 44 h 177"/>
                  <a:gd name="T44" fmla="*/ 173 w 228"/>
                  <a:gd name="T45" fmla="*/ 37 h 177"/>
                  <a:gd name="T46" fmla="*/ 164 w 228"/>
                  <a:gd name="T47" fmla="*/ 36 h 177"/>
                  <a:gd name="T48" fmla="*/ 151 w 228"/>
                  <a:gd name="T49" fmla="*/ 38 h 177"/>
                  <a:gd name="T50" fmla="*/ 143 w 228"/>
                  <a:gd name="T51" fmla="*/ 46 h 177"/>
                  <a:gd name="T52" fmla="*/ 137 w 228"/>
                  <a:gd name="T53" fmla="*/ 58 h 177"/>
                  <a:gd name="T54" fmla="*/ 136 w 228"/>
                  <a:gd name="T55" fmla="*/ 72 h 177"/>
                  <a:gd name="T56" fmla="*/ 136 w 228"/>
                  <a:gd name="T57" fmla="*/ 177 h 177"/>
                  <a:gd name="T58" fmla="*/ 94 w 228"/>
                  <a:gd name="T59" fmla="*/ 177 h 177"/>
                  <a:gd name="T60" fmla="*/ 94 w 228"/>
                  <a:gd name="T61" fmla="*/ 67 h 177"/>
                  <a:gd name="T62" fmla="*/ 92 w 228"/>
                  <a:gd name="T63" fmla="*/ 53 h 177"/>
                  <a:gd name="T64" fmla="*/ 89 w 228"/>
                  <a:gd name="T65" fmla="*/ 44 h 177"/>
                  <a:gd name="T66" fmla="*/ 82 w 228"/>
                  <a:gd name="T67" fmla="*/ 37 h 177"/>
                  <a:gd name="T68" fmla="*/ 72 w 228"/>
                  <a:gd name="T69" fmla="*/ 36 h 177"/>
                  <a:gd name="T70" fmla="*/ 60 w 228"/>
                  <a:gd name="T71" fmla="*/ 38 h 177"/>
                  <a:gd name="T72" fmla="*/ 51 w 228"/>
                  <a:gd name="T73" fmla="*/ 46 h 177"/>
                  <a:gd name="T74" fmla="*/ 46 w 228"/>
                  <a:gd name="T75" fmla="*/ 58 h 177"/>
                  <a:gd name="T76" fmla="*/ 43 w 228"/>
                  <a:gd name="T77" fmla="*/ 72 h 177"/>
                  <a:gd name="T78" fmla="*/ 43 w 228"/>
                  <a:gd name="T79" fmla="*/ 177 h 177"/>
                  <a:gd name="T80" fmla="*/ 1 w 228"/>
                  <a:gd name="T81" fmla="*/ 177 h 177"/>
                  <a:gd name="T82" fmla="*/ 1 w 228"/>
                  <a:gd name="T83" fmla="*/ 32 h 177"/>
                  <a:gd name="T84" fmla="*/ 1 w 228"/>
                  <a:gd name="T85" fmla="*/ 15 h 177"/>
                  <a:gd name="T86" fmla="*/ 0 w 228"/>
                  <a:gd name="T87" fmla="*/ 3 h 177"/>
                  <a:gd name="T88" fmla="*/ 42 w 228"/>
                  <a:gd name="T89" fmla="*/ 3 h 177"/>
                  <a:gd name="T90" fmla="*/ 43 w 228"/>
                  <a:gd name="T91" fmla="*/ 31 h 177"/>
                  <a:gd name="T92" fmla="*/ 44 w 228"/>
                  <a:gd name="T93" fmla="*/ 31 h 177"/>
                  <a:gd name="T94" fmla="*/ 51 w 228"/>
                  <a:gd name="T95" fmla="*/ 20 h 177"/>
                  <a:gd name="T96" fmla="*/ 60 w 228"/>
                  <a:gd name="T97" fmla="*/ 11 h 177"/>
                  <a:gd name="T98" fmla="*/ 72 w 228"/>
                  <a:gd name="T99" fmla="*/ 3 h 177"/>
                  <a:gd name="T100" fmla="*/ 87 w 228"/>
                  <a:gd name="T10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 h="177">
                    <a:moveTo>
                      <a:pt x="87" y="0"/>
                    </a:moveTo>
                    <a:lnTo>
                      <a:pt x="103" y="3"/>
                    </a:lnTo>
                    <a:lnTo>
                      <a:pt x="115" y="8"/>
                    </a:lnTo>
                    <a:lnTo>
                      <a:pt x="122" y="15"/>
                    </a:lnTo>
                    <a:lnTo>
                      <a:pt x="128" y="21"/>
                    </a:lnTo>
                    <a:lnTo>
                      <a:pt x="132" y="28"/>
                    </a:lnTo>
                    <a:lnTo>
                      <a:pt x="137" y="21"/>
                    </a:lnTo>
                    <a:lnTo>
                      <a:pt x="145" y="14"/>
                    </a:lnTo>
                    <a:lnTo>
                      <a:pt x="152" y="7"/>
                    </a:lnTo>
                    <a:lnTo>
                      <a:pt x="164" y="3"/>
                    </a:lnTo>
                    <a:lnTo>
                      <a:pt x="177" y="0"/>
                    </a:lnTo>
                    <a:lnTo>
                      <a:pt x="194" y="3"/>
                    </a:lnTo>
                    <a:lnTo>
                      <a:pt x="207" y="10"/>
                    </a:lnTo>
                    <a:lnTo>
                      <a:pt x="216" y="20"/>
                    </a:lnTo>
                    <a:lnTo>
                      <a:pt x="223" y="33"/>
                    </a:lnTo>
                    <a:lnTo>
                      <a:pt x="227" y="50"/>
                    </a:lnTo>
                    <a:lnTo>
                      <a:pt x="228" y="70"/>
                    </a:lnTo>
                    <a:lnTo>
                      <a:pt x="228" y="177"/>
                    </a:lnTo>
                    <a:lnTo>
                      <a:pt x="186" y="177"/>
                    </a:lnTo>
                    <a:lnTo>
                      <a:pt x="186" y="67"/>
                    </a:lnTo>
                    <a:lnTo>
                      <a:pt x="185" y="53"/>
                    </a:lnTo>
                    <a:lnTo>
                      <a:pt x="181" y="44"/>
                    </a:lnTo>
                    <a:lnTo>
                      <a:pt x="173" y="37"/>
                    </a:lnTo>
                    <a:lnTo>
                      <a:pt x="164" y="36"/>
                    </a:lnTo>
                    <a:lnTo>
                      <a:pt x="151" y="38"/>
                    </a:lnTo>
                    <a:lnTo>
                      <a:pt x="143" y="46"/>
                    </a:lnTo>
                    <a:lnTo>
                      <a:pt x="137" y="58"/>
                    </a:lnTo>
                    <a:lnTo>
                      <a:pt x="136" y="72"/>
                    </a:lnTo>
                    <a:lnTo>
                      <a:pt x="136" y="177"/>
                    </a:lnTo>
                    <a:lnTo>
                      <a:pt x="94" y="177"/>
                    </a:lnTo>
                    <a:lnTo>
                      <a:pt x="94" y="67"/>
                    </a:lnTo>
                    <a:lnTo>
                      <a:pt x="92" y="53"/>
                    </a:lnTo>
                    <a:lnTo>
                      <a:pt x="89" y="44"/>
                    </a:lnTo>
                    <a:lnTo>
                      <a:pt x="82" y="37"/>
                    </a:lnTo>
                    <a:lnTo>
                      <a:pt x="72" y="36"/>
                    </a:lnTo>
                    <a:lnTo>
                      <a:pt x="60" y="38"/>
                    </a:lnTo>
                    <a:lnTo>
                      <a:pt x="51" y="46"/>
                    </a:lnTo>
                    <a:lnTo>
                      <a:pt x="46" y="58"/>
                    </a:lnTo>
                    <a:lnTo>
                      <a:pt x="43" y="72"/>
                    </a:lnTo>
                    <a:lnTo>
                      <a:pt x="43" y="177"/>
                    </a:lnTo>
                    <a:lnTo>
                      <a:pt x="1" y="177"/>
                    </a:lnTo>
                    <a:lnTo>
                      <a:pt x="1" y="32"/>
                    </a:lnTo>
                    <a:lnTo>
                      <a:pt x="1" y="15"/>
                    </a:lnTo>
                    <a:lnTo>
                      <a:pt x="0" y="3"/>
                    </a:lnTo>
                    <a:lnTo>
                      <a:pt x="42" y="3"/>
                    </a:lnTo>
                    <a:lnTo>
                      <a:pt x="43" y="31"/>
                    </a:lnTo>
                    <a:lnTo>
                      <a:pt x="44" y="31"/>
                    </a:lnTo>
                    <a:lnTo>
                      <a:pt x="51" y="20"/>
                    </a:lnTo>
                    <a:lnTo>
                      <a:pt x="60" y="11"/>
                    </a:lnTo>
                    <a:lnTo>
                      <a:pt x="72" y="3"/>
                    </a:lnTo>
                    <a:lnTo>
                      <a:pt x="8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2" name="Freeform 135">
                <a:extLst>
                  <a:ext uri="{FF2B5EF4-FFF2-40B4-BE49-F238E27FC236}">
                    <a16:creationId xmlns:a16="http://schemas.microsoft.com/office/drawing/2014/main" id="{0092E7A2-8C4A-3446-BCEA-796527ECE891}"/>
                  </a:ext>
                </a:extLst>
              </p:cNvPr>
              <p:cNvSpPr>
                <a:spLocks/>
              </p:cNvSpPr>
              <p:nvPr userDrawn="1"/>
            </p:nvSpPr>
            <p:spPr bwMode="auto">
              <a:xfrm>
                <a:off x="8346609" y="527419"/>
                <a:ext cx="81958" cy="123962"/>
              </a:xfrm>
              <a:custGeom>
                <a:avLst/>
                <a:gdLst>
                  <a:gd name="T0" fmla="*/ 107 w 159"/>
                  <a:gd name="T1" fmla="*/ 0 h 241"/>
                  <a:gd name="T2" fmla="*/ 129 w 159"/>
                  <a:gd name="T3" fmla="*/ 1 h 241"/>
                  <a:gd name="T4" fmla="*/ 146 w 159"/>
                  <a:gd name="T5" fmla="*/ 5 h 241"/>
                  <a:gd name="T6" fmla="*/ 159 w 159"/>
                  <a:gd name="T7" fmla="*/ 10 h 241"/>
                  <a:gd name="T8" fmla="*/ 157 w 159"/>
                  <a:gd name="T9" fmla="*/ 48 h 241"/>
                  <a:gd name="T10" fmla="*/ 149 w 159"/>
                  <a:gd name="T11" fmla="*/ 44 h 241"/>
                  <a:gd name="T12" fmla="*/ 140 w 159"/>
                  <a:gd name="T13" fmla="*/ 40 h 241"/>
                  <a:gd name="T14" fmla="*/ 127 w 159"/>
                  <a:gd name="T15" fmla="*/ 36 h 241"/>
                  <a:gd name="T16" fmla="*/ 112 w 159"/>
                  <a:gd name="T17" fmla="*/ 35 h 241"/>
                  <a:gd name="T18" fmla="*/ 97 w 159"/>
                  <a:gd name="T19" fmla="*/ 37 h 241"/>
                  <a:gd name="T20" fmla="*/ 83 w 159"/>
                  <a:gd name="T21" fmla="*/ 41 h 241"/>
                  <a:gd name="T22" fmla="*/ 70 w 159"/>
                  <a:gd name="T23" fmla="*/ 49 h 241"/>
                  <a:gd name="T24" fmla="*/ 60 w 159"/>
                  <a:gd name="T25" fmla="*/ 61 h 241"/>
                  <a:gd name="T26" fmla="*/ 52 w 159"/>
                  <a:gd name="T27" fmla="*/ 77 h 241"/>
                  <a:gd name="T28" fmla="*/ 47 w 159"/>
                  <a:gd name="T29" fmla="*/ 96 h 241"/>
                  <a:gd name="T30" fmla="*/ 46 w 159"/>
                  <a:gd name="T31" fmla="*/ 121 h 241"/>
                  <a:gd name="T32" fmla="*/ 47 w 159"/>
                  <a:gd name="T33" fmla="*/ 145 h 241"/>
                  <a:gd name="T34" fmla="*/ 52 w 159"/>
                  <a:gd name="T35" fmla="*/ 164 h 241"/>
                  <a:gd name="T36" fmla="*/ 60 w 159"/>
                  <a:gd name="T37" fmla="*/ 180 h 241"/>
                  <a:gd name="T38" fmla="*/ 70 w 159"/>
                  <a:gd name="T39" fmla="*/ 191 h 241"/>
                  <a:gd name="T40" fmla="*/ 83 w 159"/>
                  <a:gd name="T41" fmla="*/ 199 h 241"/>
                  <a:gd name="T42" fmla="*/ 97 w 159"/>
                  <a:gd name="T43" fmla="*/ 205 h 241"/>
                  <a:gd name="T44" fmla="*/ 112 w 159"/>
                  <a:gd name="T45" fmla="*/ 206 h 241"/>
                  <a:gd name="T46" fmla="*/ 130 w 159"/>
                  <a:gd name="T47" fmla="*/ 203 h 241"/>
                  <a:gd name="T48" fmla="*/ 145 w 159"/>
                  <a:gd name="T49" fmla="*/ 199 h 241"/>
                  <a:gd name="T50" fmla="*/ 157 w 159"/>
                  <a:gd name="T51" fmla="*/ 193 h 241"/>
                  <a:gd name="T52" fmla="*/ 159 w 159"/>
                  <a:gd name="T53" fmla="*/ 233 h 241"/>
                  <a:gd name="T54" fmla="*/ 146 w 159"/>
                  <a:gd name="T55" fmla="*/ 237 h 241"/>
                  <a:gd name="T56" fmla="*/ 128 w 159"/>
                  <a:gd name="T57" fmla="*/ 240 h 241"/>
                  <a:gd name="T58" fmla="*/ 108 w 159"/>
                  <a:gd name="T59" fmla="*/ 241 h 241"/>
                  <a:gd name="T60" fmla="*/ 82 w 159"/>
                  <a:gd name="T61" fmla="*/ 238 h 241"/>
                  <a:gd name="T62" fmla="*/ 61 w 159"/>
                  <a:gd name="T63" fmla="*/ 232 h 241"/>
                  <a:gd name="T64" fmla="*/ 43 w 159"/>
                  <a:gd name="T65" fmla="*/ 222 h 241"/>
                  <a:gd name="T66" fmla="*/ 27 w 159"/>
                  <a:gd name="T67" fmla="*/ 206 h 241"/>
                  <a:gd name="T68" fmla="*/ 16 w 159"/>
                  <a:gd name="T69" fmla="*/ 189 h 241"/>
                  <a:gd name="T70" fmla="*/ 7 w 159"/>
                  <a:gd name="T71" fmla="*/ 168 h 241"/>
                  <a:gd name="T72" fmla="*/ 1 w 159"/>
                  <a:gd name="T73" fmla="*/ 146 h 241"/>
                  <a:gd name="T74" fmla="*/ 0 w 159"/>
                  <a:gd name="T75" fmla="*/ 121 h 241"/>
                  <a:gd name="T76" fmla="*/ 1 w 159"/>
                  <a:gd name="T77" fmla="*/ 95 h 241"/>
                  <a:gd name="T78" fmla="*/ 7 w 159"/>
                  <a:gd name="T79" fmla="*/ 73 h 241"/>
                  <a:gd name="T80" fmla="*/ 16 w 159"/>
                  <a:gd name="T81" fmla="*/ 52 h 241"/>
                  <a:gd name="T82" fmla="*/ 27 w 159"/>
                  <a:gd name="T83" fmla="*/ 35 h 241"/>
                  <a:gd name="T84" fmla="*/ 42 w 159"/>
                  <a:gd name="T85" fmla="*/ 19 h 241"/>
                  <a:gd name="T86" fmla="*/ 60 w 159"/>
                  <a:gd name="T87" fmla="*/ 9 h 241"/>
                  <a:gd name="T88" fmla="*/ 82 w 159"/>
                  <a:gd name="T89" fmla="*/ 2 h 241"/>
                  <a:gd name="T90" fmla="*/ 107 w 159"/>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9" h="241">
                    <a:moveTo>
                      <a:pt x="107" y="0"/>
                    </a:moveTo>
                    <a:lnTo>
                      <a:pt x="129" y="1"/>
                    </a:lnTo>
                    <a:lnTo>
                      <a:pt x="146" y="5"/>
                    </a:lnTo>
                    <a:lnTo>
                      <a:pt x="159" y="10"/>
                    </a:lnTo>
                    <a:lnTo>
                      <a:pt x="157" y="48"/>
                    </a:lnTo>
                    <a:lnTo>
                      <a:pt x="149" y="44"/>
                    </a:lnTo>
                    <a:lnTo>
                      <a:pt x="140" y="40"/>
                    </a:lnTo>
                    <a:lnTo>
                      <a:pt x="127" y="36"/>
                    </a:lnTo>
                    <a:lnTo>
                      <a:pt x="112" y="35"/>
                    </a:lnTo>
                    <a:lnTo>
                      <a:pt x="97" y="37"/>
                    </a:lnTo>
                    <a:lnTo>
                      <a:pt x="83" y="41"/>
                    </a:lnTo>
                    <a:lnTo>
                      <a:pt x="70" y="49"/>
                    </a:lnTo>
                    <a:lnTo>
                      <a:pt x="60" y="61"/>
                    </a:lnTo>
                    <a:lnTo>
                      <a:pt x="52" y="77"/>
                    </a:lnTo>
                    <a:lnTo>
                      <a:pt x="47" y="96"/>
                    </a:lnTo>
                    <a:lnTo>
                      <a:pt x="46" y="121"/>
                    </a:lnTo>
                    <a:lnTo>
                      <a:pt x="47" y="145"/>
                    </a:lnTo>
                    <a:lnTo>
                      <a:pt x="52" y="164"/>
                    </a:lnTo>
                    <a:lnTo>
                      <a:pt x="60" y="180"/>
                    </a:lnTo>
                    <a:lnTo>
                      <a:pt x="70" y="191"/>
                    </a:lnTo>
                    <a:lnTo>
                      <a:pt x="83" y="199"/>
                    </a:lnTo>
                    <a:lnTo>
                      <a:pt x="97" y="205"/>
                    </a:lnTo>
                    <a:lnTo>
                      <a:pt x="112" y="206"/>
                    </a:lnTo>
                    <a:lnTo>
                      <a:pt x="130" y="203"/>
                    </a:lnTo>
                    <a:lnTo>
                      <a:pt x="145" y="199"/>
                    </a:lnTo>
                    <a:lnTo>
                      <a:pt x="157" y="193"/>
                    </a:lnTo>
                    <a:lnTo>
                      <a:pt x="159" y="233"/>
                    </a:lnTo>
                    <a:lnTo>
                      <a:pt x="146" y="237"/>
                    </a:lnTo>
                    <a:lnTo>
                      <a:pt x="128" y="240"/>
                    </a:lnTo>
                    <a:lnTo>
                      <a:pt x="108" y="241"/>
                    </a:lnTo>
                    <a:lnTo>
                      <a:pt x="82" y="238"/>
                    </a:lnTo>
                    <a:lnTo>
                      <a:pt x="61" y="232"/>
                    </a:lnTo>
                    <a:lnTo>
                      <a:pt x="43" y="222"/>
                    </a:lnTo>
                    <a:lnTo>
                      <a:pt x="27" y="206"/>
                    </a:lnTo>
                    <a:lnTo>
                      <a:pt x="16" y="189"/>
                    </a:lnTo>
                    <a:lnTo>
                      <a:pt x="7" y="168"/>
                    </a:lnTo>
                    <a:lnTo>
                      <a:pt x="1" y="146"/>
                    </a:lnTo>
                    <a:lnTo>
                      <a:pt x="0" y="121"/>
                    </a:lnTo>
                    <a:lnTo>
                      <a:pt x="1" y="95"/>
                    </a:lnTo>
                    <a:lnTo>
                      <a:pt x="7" y="73"/>
                    </a:lnTo>
                    <a:lnTo>
                      <a:pt x="16" y="52"/>
                    </a:lnTo>
                    <a:lnTo>
                      <a:pt x="27" y="35"/>
                    </a:lnTo>
                    <a:lnTo>
                      <a:pt x="42" y="19"/>
                    </a:lnTo>
                    <a:lnTo>
                      <a:pt x="60" y="9"/>
                    </a:lnTo>
                    <a:lnTo>
                      <a:pt x="82" y="2"/>
                    </a:lnTo>
                    <a:lnTo>
                      <a:pt x="10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3" name="Freeform 136">
                <a:extLst>
                  <a:ext uri="{FF2B5EF4-FFF2-40B4-BE49-F238E27FC236}">
                    <a16:creationId xmlns:a16="http://schemas.microsoft.com/office/drawing/2014/main" id="{739E174C-FCB1-9646-9173-296DDCF7D23B}"/>
                  </a:ext>
                </a:extLst>
              </p:cNvPr>
              <p:cNvSpPr>
                <a:spLocks noEditPoints="1"/>
              </p:cNvSpPr>
              <p:nvPr userDrawn="1"/>
            </p:nvSpPr>
            <p:spPr bwMode="auto">
              <a:xfrm>
                <a:off x="8439836" y="560203"/>
                <a:ext cx="71713" cy="90154"/>
              </a:xfrm>
              <a:custGeom>
                <a:avLst/>
                <a:gdLst>
                  <a:gd name="T0" fmla="*/ 97 w 141"/>
                  <a:gd name="T1" fmla="*/ 92 h 178"/>
                  <a:gd name="T2" fmla="*/ 77 w 141"/>
                  <a:gd name="T3" fmla="*/ 92 h 178"/>
                  <a:gd name="T4" fmla="*/ 62 w 141"/>
                  <a:gd name="T5" fmla="*/ 96 h 178"/>
                  <a:gd name="T6" fmla="*/ 50 w 141"/>
                  <a:gd name="T7" fmla="*/ 101 h 178"/>
                  <a:gd name="T8" fmla="*/ 42 w 141"/>
                  <a:gd name="T9" fmla="*/ 110 h 178"/>
                  <a:gd name="T10" fmla="*/ 39 w 141"/>
                  <a:gd name="T11" fmla="*/ 123 h 178"/>
                  <a:gd name="T12" fmla="*/ 42 w 141"/>
                  <a:gd name="T13" fmla="*/ 135 h 178"/>
                  <a:gd name="T14" fmla="*/ 47 w 141"/>
                  <a:gd name="T15" fmla="*/ 143 h 178"/>
                  <a:gd name="T16" fmla="*/ 55 w 141"/>
                  <a:gd name="T17" fmla="*/ 148 h 178"/>
                  <a:gd name="T18" fmla="*/ 67 w 141"/>
                  <a:gd name="T19" fmla="*/ 150 h 178"/>
                  <a:gd name="T20" fmla="*/ 80 w 141"/>
                  <a:gd name="T21" fmla="*/ 148 h 178"/>
                  <a:gd name="T22" fmla="*/ 89 w 141"/>
                  <a:gd name="T23" fmla="*/ 141 h 178"/>
                  <a:gd name="T24" fmla="*/ 95 w 141"/>
                  <a:gd name="T25" fmla="*/ 132 h 178"/>
                  <a:gd name="T26" fmla="*/ 99 w 141"/>
                  <a:gd name="T27" fmla="*/ 118 h 178"/>
                  <a:gd name="T28" fmla="*/ 101 w 141"/>
                  <a:gd name="T29" fmla="*/ 101 h 178"/>
                  <a:gd name="T30" fmla="*/ 101 w 141"/>
                  <a:gd name="T31" fmla="*/ 92 h 178"/>
                  <a:gd name="T32" fmla="*/ 97 w 141"/>
                  <a:gd name="T33" fmla="*/ 92 h 178"/>
                  <a:gd name="T34" fmla="*/ 73 w 141"/>
                  <a:gd name="T35" fmla="*/ 0 h 178"/>
                  <a:gd name="T36" fmla="*/ 94 w 141"/>
                  <a:gd name="T37" fmla="*/ 2 h 178"/>
                  <a:gd name="T38" fmla="*/ 110 w 141"/>
                  <a:gd name="T39" fmla="*/ 5 h 178"/>
                  <a:gd name="T40" fmla="*/ 122 w 141"/>
                  <a:gd name="T41" fmla="*/ 13 h 178"/>
                  <a:gd name="T42" fmla="*/ 129 w 141"/>
                  <a:gd name="T43" fmla="*/ 24 h 178"/>
                  <a:gd name="T44" fmla="*/ 136 w 141"/>
                  <a:gd name="T45" fmla="*/ 37 h 178"/>
                  <a:gd name="T46" fmla="*/ 139 w 141"/>
                  <a:gd name="T47" fmla="*/ 52 h 178"/>
                  <a:gd name="T48" fmla="*/ 139 w 141"/>
                  <a:gd name="T49" fmla="*/ 69 h 178"/>
                  <a:gd name="T50" fmla="*/ 139 w 141"/>
                  <a:gd name="T51" fmla="*/ 145 h 178"/>
                  <a:gd name="T52" fmla="*/ 140 w 141"/>
                  <a:gd name="T53" fmla="*/ 162 h 178"/>
                  <a:gd name="T54" fmla="*/ 141 w 141"/>
                  <a:gd name="T55" fmla="*/ 175 h 178"/>
                  <a:gd name="T56" fmla="*/ 103 w 141"/>
                  <a:gd name="T57" fmla="*/ 175 h 178"/>
                  <a:gd name="T58" fmla="*/ 102 w 141"/>
                  <a:gd name="T59" fmla="*/ 165 h 178"/>
                  <a:gd name="T60" fmla="*/ 102 w 141"/>
                  <a:gd name="T61" fmla="*/ 152 h 178"/>
                  <a:gd name="T62" fmla="*/ 101 w 141"/>
                  <a:gd name="T63" fmla="*/ 152 h 178"/>
                  <a:gd name="T64" fmla="*/ 93 w 141"/>
                  <a:gd name="T65" fmla="*/ 162 h 178"/>
                  <a:gd name="T66" fmla="*/ 82 w 141"/>
                  <a:gd name="T67" fmla="*/ 170 h 178"/>
                  <a:gd name="T68" fmla="*/ 69 w 141"/>
                  <a:gd name="T69" fmla="*/ 176 h 178"/>
                  <a:gd name="T70" fmla="*/ 52 w 141"/>
                  <a:gd name="T71" fmla="*/ 178 h 178"/>
                  <a:gd name="T72" fmla="*/ 37 w 141"/>
                  <a:gd name="T73" fmla="*/ 176 h 178"/>
                  <a:gd name="T74" fmla="*/ 22 w 141"/>
                  <a:gd name="T75" fmla="*/ 170 h 178"/>
                  <a:gd name="T76" fmla="*/ 11 w 141"/>
                  <a:gd name="T77" fmla="*/ 160 h 178"/>
                  <a:gd name="T78" fmla="*/ 4 w 141"/>
                  <a:gd name="T79" fmla="*/ 145 h 178"/>
                  <a:gd name="T80" fmla="*/ 0 w 141"/>
                  <a:gd name="T81" fmla="*/ 128 h 178"/>
                  <a:gd name="T82" fmla="*/ 3 w 141"/>
                  <a:gd name="T83" fmla="*/ 110 h 178"/>
                  <a:gd name="T84" fmla="*/ 9 w 141"/>
                  <a:gd name="T85" fmla="*/ 96 h 178"/>
                  <a:gd name="T86" fmla="*/ 20 w 141"/>
                  <a:gd name="T87" fmla="*/ 85 h 178"/>
                  <a:gd name="T88" fmla="*/ 34 w 141"/>
                  <a:gd name="T89" fmla="*/ 77 h 178"/>
                  <a:gd name="T90" fmla="*/ 51 w 141"/>
                  <a:gd name="T91" fmla="*/ 72 h 178"/>
                  <a:gd name="T92" fmla="*/ 71 w 141"/>
                  <a:gd name="T93" fmla="*/ 69 h 178"/>
                  <a:gd name="T94" fmla="*/ 92 w 141"/>
                  <a:gd name="T95" fmla="*/ 69 h 178"/>
                  <a:gd name="T96" fmla="*/ 101 w 141"/>
                  <a:gd name="T97" fmla="*/ 69 h 178"/>
                  <a:gd name="T98" fmla="*/ 101 w 141"/>
                  <a:gd name="T99" fmla="*/ 63 h 178"/>
                  <a:gd name="T100" fmla="*/ 99 w 141"/>
                  <a:gd name="T101" fmla="*/ 52 h 178"/>
                  <a:gd name="T102" fmla="*/ 95 w 141"/>
                  <a:gd name="T103" fmla="*/ 43 h 178"/>
                  <a:gd name="T104" fmla="*/ 89 w 141"/>
                  <a:gd name="T105" fmla="*/ 36 h 178"/>
                  <a:gd name="T106" fmla="*/ 80 w 141"/>
                  <a:gd name="T107" fmla="*/ 32 h 178"/>
                  <a:gd name="T108" fmla="*/ 68 w 141"/>
                  <a:gd name="T109" fmla="*/ 29 h 178"/>
                  <a:gd name="T110" fmla="*/ 49 w 141"/>
                  <a:gd name="T111" fmla="*/ 33 h 178"/>
                  <a:gd name="T112" fmla="*/ 32 w 141"/>
                  <a:gd name="T113" fmla="*/ 39 h 178"/>
                  <a:gd name="T114" fmla="*/ 21 w 141"/>
                  <a:gd name="T115" fmla="*/ 46 h 178"/>
                  <a:gd name="T116" fmla="*/ 19 w 141"/>
                  <a:gd name="T117" fmla="*/ 12 h 178"/>
                  <a:gd name="T118" fmla="*/ 28 w 141"/>
                  <a:gd name="T119" fmla="*/ 8 h 178"/>
                  <a:gd name="T120" fmla="*/ 41 w 141"/>
                  <a:gd name="T121" fmla="*/ 4 h 178"/>
                  <a:gd name="T122" fmla="*/ 55 w 141"/>
                  <a:gd name="T123" fmla="*/ 2 h 178"/>
                  <a:gd name="T124" fmla="*/ 73 w 141"/>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78">
                    <a:moveTo>
                      <a:pt x="97" y="92"/>
                    </a:moveTo>
                    <a:lnTo>
                      <a:pt x="77" y="92"/>
                    </a:lnTo>
                    <a:lnTo>
                      <a:pt x="62" y="96"/>
                    </a:lnTo>
                    <a:lnTo>
                      <a:pt x="50" y="101"/>
                    </a:lnTo>
                    <a:lnTo>
                      <a:pt x="42" y="110"/>
                    </a:lnTo>
                    <a:lnTo>
                      <a:pt x="39" y="123"/>
                    </a:lnTo>
                    <a:lnTo>
                      <a:pt x="42" y="135"/>
                    </a:lnTo>
                    <a:lnTo>
                      <a:pt x="47" y="143"/>
                    </a:lnTo>
                    <a:lnTo>
                      <a:pt x="55" y="148"/>
                    </a:lnTo>
                    <a:lnTo>
                      <a:pt x="67" y="150"/>
                    </a:lnTo>
                    <a:lnTo>
                      <a:pt x="80" y="148"/>
                    </a:lnTo>
                    <a:lnTo>
                      <a:pt x="89" y="141"/>
                    </a:lnTo>
                    <a:lnTo>
                      <a:pt x="95" y="132"/>
                    </a:lnTo>
                    <a:lnTo>
                      <a:pt x="99" y="118"/>
                    </a:lnTo>
                    <a:lnTo>
                      <a:pt x="101" y="101"/>
                    </a:lnTo>
                    <a:lnTo>
                      <a:pt x="101" y="92"/>
                    </a:lnTo>
                    <a:lnTo>
                      <a:pt x="97" y="92"/>
                    </a:lnTo>
                    <a:close/>
                    <a:moveTo>
                      <a:pt x="73" y="0"/>
                    </a:moveTo>
                    <a:lnTo>
                      <a:pt x="94" y="2"/>
                    </a:lnTo>
                    <a:lnTo>
                      <a:pt x="110" y="5"/>
                    </a:lnTo>
                    <a:lnTo>
                      <a:pt x="122" y="13"/>
                    </a:lnTo>
                    <a:lnTo>
                      <a:pt x="129" y="24"/>
                    </a:lnTo>
                    <a:lnTo>
                      <a:pt x="136" y="37"/>
                    </a:lnTo>
                    <a:lnTo>
                      <a:pt x="139" y="52"/>
                    </a:lnTo>
                    <a:lnTo>
                      <a:pt x="139" y="69"/>
                    </a:lnTo>
                    <a:lnTo>
                      <a:pt x="139" y="145"/>
                    </a:lnTo>
                    <a:lnTo>
                      <a:pt x="140" y="162"/>
                    </a:lnTo>
                    <a:lnTo>
                      <a:pt x="141" y="175"/>
                    </a:lnTo>
                    <a:lnTo>
                      <a:pt x="103" y="175"/>
                    </a:lnTo>
                    <a:lnTo>
                      <a:pt x="102" y="165"/>
                    </a:lnTo>
                    <a:lnTo>
                      <a:pt x="102" y="152"/>
                    </a:lnTo>
                    <a:lnTo>
                      <a:pt x="101" y="152"/>
                    </a:lnTo>
                    <a:lnTo>
                      <a:pt x="93" y="162"/>
                    </a:lnTo>
                    <a:lnTo>
                      <a:pt x="82" y="170"/>
                    </a:lnTo>
                    <a:lnTo>
                      <a:pt x="69" y="176"/>
                    </a:lnTo>
                    <a:lnTo>
                      <a:pt x="52" y="178"/>
                    </a:lnTo>
                    <a:lnTo>
                      <a:pt x="37" y="176"/>
                    </a:lnTo>
                    <a:lnTo>
                      <a:pt x="22" y="170"/>
                    </a:lnTo>
                    <a:lnTo>
                      <a:pt x="11" y="160"/>
                    </a:lnTo>
                    <a:lnTo>
                      <a:pt x="4" y="145"/>
                    </a:lnTo>
                    <a:lnTo>
                      <a:pt x="0" y="128"/>
                    </a:lnTo>
                    <a:lnTo>
                      <a:pt x="3" y="110"/>
                    </a:lnTo>
                    <a:lnTo>
                      <a:pt x="9" y="96"/>
                    </a:lnTo>
                    <a:lnTo>
                      <a:pt x="20" y="85"/>
                    </a:lnTo>
                    <a:lnTo>
                      <a:pt x="34" y="77"/>
                    </a:lnTo>
                    <a:lnTo>
                      <a:pt x="51" y="72"/>
                    </a:lnTo>
                    <a:lnTo>
                      <a:pt x="71" y="69"/>
                    </a:lnTo>
                    <a:lnTo>
                      <a:pt x="92" y="69"/>
                    </a:lnTo>
                    <a:lnTo>
                      <a:pt x="101" y="69"/>
                    </a:lnTo>
                    <a:lnTo>
                      <a:pt x="101" y="63"/>
                    </a:lnTo>
                    <a:lnTo>
                      <a:pt x="99" y="52"/>
                    </a:lnTo>
                    <a:lnTo>
                      <a:pt x="95" y="43"/>
                    </a:lnTo>
                    <a:lnTo>
                      <a:pt x="89" y="36"/>
                    </a:lnTo>
                    <a:lnTo>
                      <a:pt x="80" y="32"/>
                    </a:lnTo>
                    <a:lnTo>
                      <a:pt x="68" y="29"/>
                    </a:lnTo>
                    <a:lnTo>
                      <a:pt x="49" y="33"/>
                    </a:lnTo>
                    <a:lnTo>
                      <a:pt x="32" y="39"/>
                    </a:lnTo>
                    <a:lnTo>
                      <a:pt x="21" y="46"/>
                    </a:lnTo>
                    <a:lnTo>
                      <a:pt x="19" y="12"/>
                    </a:lnTo>
                    <a:lnTo>
                      <a:pt x="28" y="8"/>
                    </a:lnTo>
                    <a:lnTo>
                      <a:pt x="41" y="4"/>
                    </a:lnTo>
                    <a:lnTo>
                      <a:pt x="55" y="2"/>
                    </a:lnTo>
                    <a:lnTo>
                      <a:pt x="7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4" name="Freeform 137">
                <a:extLst>
                  <a:ext uri="{FF2B5EF4-FFF2-40B4-BE49-F238E27FC236}">
                    <a16:creationId xmlns:a16="http://schemas.microsoft.com/office/drawing/2014/main" id="{599CD258-0270-8F47-9227-601002C98A4C}"/>
                  </a:ext>
                </a:extLst>
              </p:cNvPr>
              <p:cNvSpPr>
                <a:spLocks/>
              </p:cNvSpPr>
              <p:nvPr userDrawn="1"/>
            </p:nvSpPr>
            <p:spPr bwMode="auto">
              <a:xfrm>
                <a:off x="8531014" y="560203"/>
                <a:ext cx="46101" cy="89130"/>
              </a:xfrm>
              <a:custGeom>
                <a:avLst/>
                <a:gdLst>
                  <a:gd name="T0" fmla="*/ 83 w 90"/>
                  <a:gd name="T1" fmla="*/ 0 h 175"/>
                  <a:gd name="T2" fmla="*/ 87 w 90"/>
                  <a:gd name="T3" fmla="*/ 0 h 175"/>
                  <a:gd name="T4" fmla="*/ 90 w 90"/>
                  <a:gd name="T5" fmla="*/ 0 h 175"/>
                  <a:gd name="T6" fmla="*/ 90 w 90"/>
                  <a:gd name="T7" fmla="*/ 39 h 175"/>
                  <a:gd name="T8" fmla="*/ 85 w 90"/>
                  <a:gd name="T9" fmla="*/ 38 h 175"/>
                  <a:gd name="T10" fmla="*/ 78 w 90"/>
                  <a:gd name="T11" fmla="*/ 38 h 175"/>
                  <a:gd name="T12" fmla="*/ 68 w 90"/>
                  <a:gd name="T13" fmla="*/ 39 h 175"/>
                  <a:gd name="T14" fmla="*/ 59 w 90"/>
                  <a:gd name="T15" fmla="*/ 43 h 175"/>
                  <a:gd name="T16" fmla="*/ 51 w 90"/>
                  <a:gd name="T17" fmla="*/ 52 h 175"/>
                  <a:gd name="T18" fmla="*/ 44 w 90"/>
                  <a:gd name="T19" fmla="*/ 64 h 175"/>
                  <a:gd name="T20" fmla="*/ 43 w 90"/>
                  <a:gd name="T21" fmla="*/ 81 h 175"/>
                  <a:gd name="T22" fmla="*/ 43 w 90"/>
                  <a:gd name="T23" fmla="*/ 175 h 175"/>
                  <a:gd name="T24" fmla="*/ 1 w 90"/>
                  <a:gd name="T25" fmla="*/ 175 h 175"/>
                  <a:gd name="T26" fmla="*/ 1 w 90"/>
                  <a:gd name="T27" fmla="*/ 32 h 175"/>
                  <a:gd name="T28" fmla="*/ 0 w 90"/>
                  <a:gd name="T29" fmla="*/ 16 h 175"/>
                  <a:gd name="T30" fmla="*/ 0 w 90"/>
                  <a:gd name="T31" fmla="*/ 3 h 175"/>
                  <a:gd name="T32" fmla="*/ 36 w 90"/>
                  <a:gd name="T33" fmla="*/ 3 h 175"/>
                  <a:gd name="T34" fmla="*/ 39 w 90"/>
                  <a:gd name="T35" fmla="*/ 34 h 175"/>
                  <a:gd name="T36" fmla="*/ 39 w 90"/>
                  <a:gd name="T37" fmla="*/ 34 h 175"/>
                  <a:gd name="T38" fmla="*/ 43 w 90"/>
                  <a:gd name="T39" fmla="*/ 25 h 175"/>
                  <a:gd name="T40" fmla="*/ 50 w 90"/>
                  <a:gd name="T41" fmla="*/ 16 h 175"/>
                  <a:gd name="T42" fmla="*/ 57 w 90"/>
                  <a:gd name="T43" fmla="*/ 8 h 175"/>
                  <a:gd name="T44" fmla="*/ 69 w 90"/>
                  <a:gd name="T45" fmla="*/ 2 h 175"/>
                  <a:gd name="T46" fmla="*/ 83 w 90"/>
                  <a:gd name="T4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175">
                    <a:moveTo>
                      <a:pt x="83" y="0"/>
                    </a:moveTo>
                    <a:lnTo>
                      <a:pt x="87" y="0"/>
                    </a:lnTo>
                    <a:lnTo>
                      <a:pt x="90" y="0"/>
                    </a:lnTo>
                    <a:lnTo>
                      <a:pt x="90" y="39"/>
                    </a:lnTo>
                    <a:lnTo>
                      <a:pt x="85" y="38"/>
                    </a:lnTo>
                    <a:lnTo>
                      <a:pt x="78" y="38"/>
                    </a:lnTo>
                    <a:lnTo>
                      <a:pt x="68" y="39"/>
                    </a:lnTo>
                    <a:lnTo>
                      <a:pt x="59" y="43"/>
                    </a:lnTo>
                    <a:lnTo>
                      <a:pt x="51" y="52"/>
                    </a:lnTo>
                    <a:lnTo>
                      <a:pt x="44" y="64"/>
                    </a:lnTo>
                    <a:lnTo>
                      <a:pt x="43" y="81"/>
                    </a:lnTo>
                    <a:lnTo>
                      <a:pt x="43" y="175"/>
                    </a:lnTo>
                    <a:lnTo>
                      <a:pt x="1" y="175"/>
                    </a:lnTo>
                    <a:lnTo>
                      <a:pt x="1" y="32"/>
                    </a:lnTo>
                    <a:lnTo>
                      <a:pt x="0" y="16"/>
                    </a:lnTo>
                    <a:lnTo>
                      <a:pt x="0" y="3"/>
                    </a:lnTo>
                    <a:lnTo>
                      <a:pt x="36" y="3"/>
                    </a:lnTo>
                    <a:lnTo>
                      <a:pt x="39" y="34"/>
                    </a:lnTo>
                    <a:lnTo>
                      <a:pt x="39" y="34"/>
                    </a:lnTo>
                    <a:lnTo>
                      <a:pt x="43" y="25"/>
                    </a:lnTo>
                    <a:lnTo>
                      <a:pt x="50" y="16"/>
                    </a:lnTo>
                    <a:lnTo>
                      <a:pt x="57" y="8"/>
                    </a:lnTo>
                    <a:lnTo>
                      <a:pt x="69" y="2"/>
                    </a:lnTo>
                    <a:lnTo>
                      <a:pt x="8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5" name="Rectangle 138">
                <a:extLst>
                  <a:ext uri="{FF2B5EF4-FFF2-40B4-BE49-F238E27FC236}">
                    <a16:creationId xmlns:a16="http://schemas.microsoft.com/office/drawing/2014/main" id="{F02DD6F4-4498-344B-A687-FFF676659B68}"/>
                  </a:ext>
                </a:extLst>
              </p:cNvPr>
              <p:cNvSpPr>
                <a:spLocks noChangeArrowheads="1"/>
              </p:cNvSpPr>
              <p:nvPr userDrawn="1"/>
            </p:nvSpPr>
            <p:spPr bwMode="auto">
              <a:xfrm>
                <a:off x="8593507" y="520248"/>
                <a:ext cx="21514" cy="129084"/>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6" name="Freeform 139">
                <a:extLst>
                  <a:ext uri="{FF2B5EF4-FFF2-40B4-BE49-F238E27FC236}">
                    <a16:creationId xmlns:a16="http://schemas.microsoft.com/office/drawing/2014/main" id="{77B1B64B-FB82-494B-9B89-863EADCFCD74}"/>
                  </a:ext>
                </a:extLst>
              </p:cNvPr>
              <p:cNvSpPr>
                <a:spLocks/>
              </p:cNvSpPr>
              <p:nvPr userDrawn="1"/>
            </p:nvSpPr>
            <p:spPr bwMode="auto">
              <a:xfrm>
                <a:off x="8679562" y="527419"/>
                <a:ext cx="92203" cy="123962"/>
              </a:xfrm>
              <a:custGeom>
                <a:avLst/>
                <a:gdLst>
                  <a:gd name="T0" fmla="*/ 116 w 178"/>
                  <a:gd name="T1" fmla="*/ 0 h 241"/>
                  <a:gd name="T2" fmla="*/ 141 w 178"/>
                  <a:gd name="T3" fmla="*/ 1 h 241"/>
                  <a:gd name="T4" fmla="*/ 160 w 178"/>
                  <a:gd name="T5" fmla="*/ 5 h 241"/>
                  <a:gd name="T6" fmla="*/ 172 w 178"/>
                  <a:gd name="T7" fmla="*/ 10 h 241"/>
                  <a:gd name="T8" fmla="*/ 171 w 178"/>
                  <a:gd name="T9" fmla="*/ 48 h 241"/>
                  <a:gd name="T10" fmla="*/ 155 w 178"/>
                  <a:gd name="T11" fmla="*/ 41 h 241"/>
                  <a:gd name="T12" fmla="*/ 137 w 178"/>
                  <a:gd name="T13" fmla="*/ 36 h 241"/>
                  <a:gd name="T14" fmla="*/ 116 w 178"/>
                  <a:gd name="T15" fmla="*/ 34 h 241"/>
                  <a:gd name="T16" fmla="*/ 95 w 178"/>
                  <a:gd name="T17" fmla="*/ 37 h 241"/>
                  <a:gd name="T18" fmla="*/ 78 w 178"/>
                  <a:gd name="T19" fmla="*/ 45 h 241"/>
                  <a:gd name="T20" fmla="*/ 64 w 178"/>
                  <a:gd name="T21" fmla="*/ 58 h 241"/>
                  <a:gd name="T22" fmla="*/ 53 w 178"/>
                  <a:gd name="T23" fmla="*/ 77 h 241"/>
                  <a:gd name="T24" fmla="*/ 48 w 178"/>
                  <a:gd name="T25" fmla="*/ 98 h 241"/>
                  <a:gd name="T26" fmla="*/ 45 w 178"/>
                  <a:gd name="T27" fmla="*/ 121 h 241"/>
                  <a:gd name="T28" fmla="*/ 48 w 178"/>
                  <a:gd name="T29" fmla="*/ 145 h 241"/>
                  <a:gd name="T30" fmla="*/ 53 w 178"/>
                  <a:gd name="T31" fmla="*/ 167 h 241"/>
                  <a:gd name="T32" fmla="*/ 64 w 178"/>
                  <a:gd name="T33" fmla="*/ 184 h 241"/>
                  <a:gd name="T34" fmla="*/ 77 w 178"/>
                  <a:gd name="T35" fmla="*/ 197 h 241"/>
                  <a:gd name="T36" fmla="*/ 94 w 178"/>
                  <a:gd name="T37" fmla="*/ 205 h 241"/>
                  <a:gd name="T38" fmla="*/ 113 w 178"/>
                  <a:gd name="T39" fmla="*/ 207 h 241"/>
                  <a:gd name="T40" fmla="*/ 128 w 178"/>
                  <a:gd name="T41" fmla="*/ 206 h 241"/>
                  <a:gd name="T42" fmla="*/ 138 w 178"/>
                  <a:gd name="T43" fmla="*/ 202 h 241"/>
                  <a:gd name="T44" fmla="*/ 138 w 178"/>
                  <a:gd name="T45" fmla="*/ 139 h 241"/>
                  <a:gd name="T46" fmla="*/ 103 w 178"/>
                  <a:gd name="T47" fmla="*/ 139 h 241"/>
                  <a:gd name="T48" fmla="*/ 103 w 178"/>
                  <a:gd name="T49" fmla="*/ 107 h 241"/>
                  <a:gd name="T50" fmla="*/ 178 w 178"/>
                  <a:gd name="T51" fmla="*/ 107 h 241"/>
                  <a:gd name="T52" fmla="*/ 178 w 178"/>
                  <a:gd name="T53" fmla="*/ 229 h 241"/>
                  <a:gd name="T54" fmla="*/ 164 w 178"/>
                  <a:gd name="T55" fmla="*/ 235 h 241"/>
                  <a:gd name="T56" fmla="*/ 143 w 178"/>
                  <a:gd name="T57" fmla="*/ 240 h 241"/>
                  <a:gd name="T58" fmla="*/ 116 w 178"/>
                  <a:gd name="T59" fmla="*/ 241 h 241"/>
                  <a:gd name="T60" fmla="*/ 89 w 178"/>
                  <a:gd name="T61" fmla="*/ 238 h 241"/>
                  <a:gd name="T62" fmla="*/ 65 w 178"/>
                  <a:gd name="T63" fmla="*/ 232 h 241"/>
                  <a:gd name="T64" fmla="*/ 45 w 178"/>
                  <a:gd name="T65" fmla="*/ 222 h 241"/>
                  <a:gd name="T66" fmla="*/ 30 w 178"/>
                  <a:gd name="T67" fmla="*/ 207 h 241"/>
                  <a:gd name="T68" fmla="*/ 17 w 178"/>
                  <a:gd name="T69" fmla="*/ 189 h 241"/>
                  <a:gd name="T70" fmla="*/ 8 w 178"/>
                  <a:gd name="T71" fmla="*/ 168 h 241"/>
                  <a:gd name="T72" fmla="*/ 2 w 178"/>
                  <a:gd name="T73" fmla="*/ 146 h 241"/>
                  <a:gd name="T74" fmla="*/ 0 w 178"/>
                  <a:gd name="T75" fmla="*/ 121 h 241"/>
                  <a:gd name="T76" fmla="*/ 2 w 178"/>
                  <a:gd name="T77" fmla="*/ 95 h 241"/>
                  <a:gd name="T78" fmla="*/ 8 w 178"/>
                  <a:gd name="T79" fmla="*/ 73 h 241"/>
                  <a:gd name="T80" fmla="*/ 17 w 178"/>
                  <a:gd name="T81" fmla="*/ 52 h 241"/>
                  <a:gd name="T82" fmla="*/ 30 w 178"/>
                  <a:gd name="T83" fmla="*/ 34 h 241"/>
                  <a:gd name="T84" fmla="*/ 45 w 178"/>
                  <a:gd name="T85" fmla="*/ 19 h 241"/>
                  <a:gd name="T86" fmla="*/ 65 w 178"/>
                  <a:gd name="T87" fmla="*/ 9 h 241"/>
                  <a:gd name="T88" fmla="*/ 89 w 178"/>
                  <a:gd name="T89" fmla="*/ 2 h 241"/>
                  <a:gd name="T90" fmla="*/ 116 w 178"/>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8" h="241">
                    <a:moveTo>
                      <a:pt x="116" y="0"/>
                    </a:moveTo>
                    <a:lnTo>
                      <a:pt x="141" y="1"/>
                    </a:lnTo>
                    <a:lnTo>
                      <a:pt x="160" y="5"/>
                    </a:lnTo>
                    <a:lnTo>
                      <a:pt x="172" y="10"/>
                    </a:lnTo>
                    <a:lnTo>
                      <a:pt x="171" y="48"/>
                    </a:lnTo>
                    <a:lnTo>
                      <a:pt x="155" y="41"/>
                    </a:lnTo>
                    <a:lnTo>
                      <a:pt x="137" y="36"/>
                    </a:lnTo>
                    <a:lnTo>
                      <a:pt x="116" y="34"/>
                    </a:lnTo>
                    <a:lnTo>
                      <a:pt x="95" y="37"/>
                    </a:lnTo>
                    <a:lnTo>
                      <a:pt x="78" y="45"/>
                    </a:lnTo>
                    <a:lnTo>
                      <a:pt x="64" y="58"/>
                    </a:lnTo>
                    <a:lnTo>
                      <a:pt x="53" y="77"/>
                    </a:lnTo>
                    <a:lnTo>
                      <a:pt x="48" y="98"/>
                    </a:lnTo>
                    <a:lnTo>
                      <a:pt x="45" y="121"/>
                    </a:lnTo>
                    <a:lnTo>
                      <a:pt x="48" y="145"/>
                    </a:lnTo>
                    <a:lnTo>
                      <a:pt x="53" y="167"/>
                    </a:lnTo>
                    <a:lnTo>
                      <a:pt x="64" y="184"/>
                    </a:lnTo>
                    <a:lnTo>
                      <a:pt x="77" y="197"/>
                    </a:lnTo>
                    <a:lnTo>
                      <a:pt x="94" y="205"/>
                    </a:lnTo>
                    <a:lnTo>
                      <a:pt x="113" y="207"/>
                    </a:lnTo>
                    <a:lnTo>
                      <a:pt x="128" y="206"/>
                    </a:lnTo>
                    <a:lnTo>
                      <a:pt x="138" y="202"/>
                    </a:lnTo>
                    <a:lnTo>
                      <a:pt x="138" y="139"/>
                    </a:lnTo>
                    <a:lnTo>
                      <a:pt x="103" y="139"/>
                    </a:lnTo>
                    <a:lnTo>
                      <a:pt x="103" y="107"/>
                    </a:lnTo>
                    <a:lnTo>
                      <a:pt x="178" y="107"/>
                    </a:lnTo>
                    <a:lnTo>
                      <a:pt x="178" y="229"/>
                    </a:lnTo>
                    <a:lnTo>
                      <a:pt x="164" y="235"/>
                    </a:lnTo>
                    <a:lnTo>
                      <a:pt x="143" y="240"/>
                    </a:lnTo>
                    <a:lnTo>
                      <a:pt x="116" y="241"/>
                    </a:lnTo>
                    <a:lnTo>
                      <a:pt x="89" y="238"/>
                    </a:lnTo>
                    <a:lnTo>
                      <a:pt x="65" y="232"/>
                    </a:lnTo>
                    <a:lnTo>
                      <a:pt x="45" y="222"/>
                    </a:lnTo>
                    <a:lnTo>
                      <a:pt x="30" y="207"/>
                    </a:lnTo>
                    <a:lnTo>
                      <a:pt x="17" y="189"/>
                    </a:lnTo>
                    <a:lnTo>
                      <a:pt x="8" y="168"/>
                    </a:lnTo>
                    <a:lnTo>
                      <a:pt x="2" y="146"/>
                    </a:lnTo>
                    <a:lnTo>
                      <a:pt x="0" y="121"/>
                    </a:lnTo>
                    <a:lnTo>
                      <a:pt x="2" y="95"/>
                    </a:lnTo>
                    <a:lnTo>
                      <a:pt x="8" y="73"/>
                    </a:lnTo>
                    <a:lnTo>
                      <a:pt x="17" y="52"/>
                    </a:lnTo>
                    <a:lnTo>
                      <a:pt x="30" y="34"/>
                    </a:lnTo>
                    <a:lnTo>
                      <a:pt x="45" y="19"/>
                    </a:lnTo>
                    <a:lnTo>
                      <a:pt x="65" y="9"/>
                    </a:lnTo>
                    <a:lnTo>
                      <a:pt x="89" y="2"/>
                    </a:lnTo>
                    <a:lnTo>
                      <a:pt x="116"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7" name="Freeform 140">
                <a:extLst>
                  <a:ext uri="{FF2B5EF4-FFF2-40B4-BE49-F238E27FC236}">
                    <a16:creationId xmlns:a16="http://schemas.microsoft.com/office/drawing/2014/main" id="{E189D48A-0EE0-FA48-A20C-C42A9F703532}"/>
                  </a:ext>
                </a:extLst>
              </p:cNvPr>
              <p:cNvSpPr>
                <a:spLocks/>
              </p:cNvSpPr>
              <p:nvPr userDrawn="1"/>
            </p:nvSpPr>
            <p:spPr bwMode="auto">
              <a:xfrm>
                <a:off x="8793279" y="561227"/>
                <a:ext cx="70689" cy="89130"/>
              </a:xfrm>
              <a:custGeom>
                <a:avLst/>
                <a:gdLst>
                  <a:gd name="T0" fmla="*/ 0 w 138"/>
                  <a:gd name="T1" fmla="*/ 0 h 175"/>
                  <a:gd name="T2" fmla="*/ 41 w 138"/>
                  <a:gd name="T3" fmla="*/ 0 h 175"/>
                  <a:gd name="T4" fmla="*/ 41 w 138"/>
                  <a:gd name="T5" fmla="*/ 103 h 175"/>
                  <a:gd name="T6" fmla="*/ 43 w 138"/>
                  <a:gd name="T7" fmla="*/ 120 h 175"/>
                  <a:gd name="T8" fmla="*/ 48 w 138"/>
                  <a:gd name="T9" fmla="*/ 132 h 175"/>
                  <a:gd name="T10" fmla="*/ 56 w 138"/>
                  <a:gd name="T11" fmla="*/ 140 h 175"/>
                  <a:gd name="T12" fmla="*/ 66 w 138"/>
                  <a:gd name="T13" fmla="*/ 141 h 175"/>
                  <a:gd name="T14" fmla="*/ 78 w 138"/>
                  <a:gd name="T15" fmla="*/ 138 h 175"/>
                  <a:gd name="T16" fmla="*/ 86 w 138"/>
                  <a:gd name="T17" fmla="*/ 133 h 175"/>
                  <a:gd name="T18" fmla="*/ 91 w 138"/>
                  <a:gd name="T19" fmla="*/ 124 h 175"/>
                  <a:gd name="T20" fmla="*/ 95 w 138"/>
                  <a:gd name="T21" fmla="*/ 112 h 175"/>
                  <a:gd name="T22" fmla="*/ 95 w 138"/>
                  <a:gd name="T23" fmla="*/ 99 h 175"/>
                  <a:gd name="T24" fmla="*/ 95 w 138"/>
                  <a:gd name="T25" fmla="*/ 0 h 175"/>
                  <a:gd name="T26" fmla="*/ 136 w 138"/>
                  <a:gd name="T27" fmla="*/ 0 h 175"/>
                  <a:gd name="T28" fmla="*/ 136 w 138"/>
                  <a:gd name="T29" fmla="*/ 145 h 175"/>
                  <a:gd name="T30" fmla="*/ 136 w 138"/>
                  <a:gd name="T31" fmla="*/ 159 h 175"/>
                  <a:gd name="T32" fmla="*/ 138 w 138"/>
                  <a:gd name="T33" fmla="*/ 172 h 175"/>
                  <a:gd name="T34" fmla="*/ 99 w 138"/>
                  <a:gd name="T35" fmla="*/ 172 h 175"/>
                  <a:gd name="T36" fmla="*/ 97 w 138"/>
                  <a:gd name="T37" fmla="*/ 146 h 175"/>
                  <a:gd name="T38" fmla="*/ 96 w 138"/>
                  <a:gd name="T39" fmla="*/ 146 h 175"/>
                  <a:gd name="T40" fmla="*/ 97 w 138"/>
                  <a:gd name="T41" fmla="*/ 146 h 175"/>
                  <a:gd name="T42" fmla="*/ 92 w 138"/>
                  <a:gd name="T43" fmla="*/ 154 h 175"/>
                  <a:gd name="T44" fmla="*/ 86 w 138"/>
                  <a:gd name="T45" fmla="*/ 162 h 175"/>
                  <a:gd name="T46" fmla="*/ 76 w 138"/>
                  <a:gd name="T47" fmla="*/ 168 h 175"/>
                  <a:gd name="T48" fmla="*/ 66 w 138"/>
                  <a:gd name="T49" fmla="*/ 173 h 175"/>
                  <a:gd name="T50" fmla="*/ 50 w 138"/>
                  <a:gd name="T51" fmla="*/ 175 h 175"/>
                  <a:gd name="T52" fmla="*/ 33 w 138"/>
                  <a:gd name="T53" fmla="*/ 173 h 175"/>
                  <a:gd name="T54" fmla="*/ 20 w 138"/>
                  <a:gd name="T55" fmla="*/ 167 h 175"/>
                  <a:gd name="T56" fmla="*/ 11 w 138"/>
                  <a:gd name="T57" fmla="*/ 157 h 175"/>
                  <a:gd name="T58" fmla="*/ 5 w 138"/>
                  <a:gd name="T59" fmla="*/ 143 h 175"/>
                  <a:gd name="T60" fmla="*/ 1 w 138"/>
                  <a:gd name="T61" fmla="*/ 128 h 175"/>
                  <a:gd name="T62" fmla="*/ 0 w 138"/>
                  <a:gd name="T63" fmla="*/ 111 h 175"/>
                  <a:gd name="T64" fmla="*/ 0 w 138"/>
                  <a:gd name="T6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75">
                    <a:moveTo>
                      <a:pt x="0" y="0"/>
                    </a:moveTo>
                    <a:lnTo>
                      <a:pt x="41" y="0"/>
                    </a:lnTo>
                    <a:lnTo>
                      <a:pt x="41" y="103"/>
                    </a:lnTo>
                    <a:lnTo>
                      <a:pt x="43" y="120"/>
                    </a:lnTo>
                    <a:lnTo>
                      <a:pt x="48" y="132"/>
                    </a:lnTo>
                    <a:lnTo>
                      <a:pt x="56" y="140"/>
                    </a:lnTo>
                    <a:lnTo>
                      <a:pt x="66" y="141"/>
                    </a:lnTo>
                    <a:lnTo>
                      <a:pt x="78" y="138"/>
                    </a:lnTo>
                    <a:lnTo>
                      <a:pt x="86" y="133"/>
                    </a:lnTo>
                    <a:lnTo>
                      <a:pt x="91" y="124"/>
                    </a:lnTo>
                    <a:lnTo>
                      <a:pt x="95" y="112"/>
                    </a:lnTo>
                    <a:lnTo>
                      <a:pt x="95" y="99"/>
                    </a:lnTo>
                    <a:lnTo>
                      <a:pt x="95" y="0"/>
                    </a:lnTo>
                    <a:lnTo>
                      <a:pt x="136" y="0"/>
                    </a:lnTo>
                    <a:lnTo>
                      <a:pt x="136" y="145"/>
                    </a:lnTo>
                    <a:lnTo>
                      <a:pt x="136" y="159"/>
                    </a:lnTo>
                    <a:lnTo>
                      <a:pt x="138" y="172"/>
                    </a:lnTo>
                    <a:lnTo>
                      <a:pt x="99" y="172"/>
                    </a:lnTo>
                    <a:lnTo>
                      <a:pt x="97" y="146"/>
                    </a:lnTo>
                    <a:lnTo>
                      <a:pt x="96" y="146"/>
                    </a:lnTo>
                    <a:lnTo>
                      <a:pt x="97" y="146"/>
                    </a:lnTo>
                    <a:lnTo>
                      <a:pt x="92" y="154"/>
                    </a:lnTo>
                    <a:lnTo>
                      <a:pt x="86" y="162"/>
                    </a:lnTo>
                    <a:lnTo>
                      <a:pt x="76" y="168"/>
                    </a:lnTo>
                    <a:lnTo>
                      <a:pt x="66" y="173"/>
                    </a:lnTo>
                    <a:lnTo>
                      <a:pt x="50" y="175"/>
                    </a:lnTo>
                    <a:lnTo>
                      <a:pt x="33" y="173"/>
                    </a:lnTo>
                    <a:lnTo>
                      <a:pt x="20" y="167"/>
                    </a:lnTo>
                    <a:lnTo>
                      <a:pt x="11" y="157"/>
                    </a:lnTo>
                    <a:lnTo>
                      <a:pt x="5" y="143"/>
                    </a:lnTo>
                    <a:lnTo>
                      <a:pt x="1" y="128"/>
                    </a:lnTo>
                    <a:lnTo>
                      <a:pt x="0" y="11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8" name="Freeform 141">
                <a:extLst>
                  <a:ext uri="{FF2B5EF4-FFF2-40B4-BE49-F238E27FC236}">
                    <a16:creationId xmlns:a16="http://schemas.microsoft.com/office/drawing/2014/main" id="{31C657BF-EA71-304F-8E35-AD16B1EF62D6}"/>
                  </a:ext>
                </a:extLst>
              </p:cNvPr>
              <p:cNvSpPr>
                <a:spLocks/>
              </p:cNvSpPr>
              <p:nvPr userDrawn="1"/>
            </p:nvSpPr>
            <p:spPr bwMode="auto">
              <a:xfrm>
                <a:off x="8879335" y="560203"/>
                <a:ext cx="58395" cy="90154"/>
              </a:xfrm>
              <a:custGeom>
                <a:avLst/>
                <a:gdLst>
                  <a:gd name="T0" fmla="*/ 60 w 113"/>
                  <a:gd name="T1" fmla="*/ 0 h 178"/>
                  <a:gd name="T2" fmla="*/ 75 w 113"/>
                  <a:gd name="T3" fmla="*/ 0 h 178"/>
                  <a:gd name="T4" fmla="*/ 88 w 113"/>
                  <a:gd name="T5" fmla="*/ 3 h 178"/>
                  <a:gd name="T6" fmla="*/ 98 w 113"/>
                  <a:gd name="T7" fmla="*/ 5 h 178"/>
                  <a:gd name="T8" fmla="*/ 103 w 113"/>
                  <a:gd name="T9" fmla="*/ 7 h 178"/>
                  <a:gd name="T10" fmla="*/ 102 w 113"/>
                  <a:gd name="T11" fmla="*/ 39 h 178"/>
                  <a:gd name="T12" fmla="*/ 90 w 113"/>
                  <a:gd name="T13" fmla="*/ 36 h 178"/>
                  <a:gd name="T14" fmla="*/ 78 w 113"/>
                  <a:gd name="T15" fmla="*/ 33 h 178"/>
                  <a:gd name="T16" fmla="*/ 65 w 113"/>
                  <a:gd name="T17" fmla="*/ 32 h 178"/>
                  <a:gd name="T18" fmla="*/ 53 w 113"/>
                  <a:gd name="T19" fmla="*/ 33 h 178"/>
                  <a:gd name="T20" fmla="*/ 47 w 113"/>
                  <a:gd name="T21" fmla="*/ 36 h 178"/>
                  <a:gd name="T22" fmla="*/ 42 w 113"/>
                  <a:gd name="T23" fmla="*/ 41 h 178"/>
                  <a:gd name="T24" fmla="*/ 40 w 113"/>
                  <a:gd name="T25" fmla="*/ 49 h 178"/>
                  <a:gd name="T26" fmla="*/ 43 w 113"/>
                  <a:gd name="T27" fmla="*/ 56 h 178"/>
                  <a:gd name="T28" fmla="*/ 49 w 113"/>
                  <a:gd name="T29" fmla="*/ 63 h 178"/>
                  <a:gd name="T30" fmla="*/ 60 w 113"/>
                  <a:gd name="T31" fmla="*/ 71 h 178"/>
                  <a:gd name="T32" fmla="*/ 81 w 113"/>
                  <a:gd name="T33" fmla="*/ 84 h 178"/>
                  <a:gd name="T34" fmla="*/ 95 w 113"/>
                  <a:gd name="T35" fmla="*/ 93 h 178"/>
                  <a:gd name="T36" fmla="*/ 104 w 113"/>
                  <a:gd name="T37" fmla="*/ 103 h 178"/>
                  <a:gd name="T38" fmla="*/ 111 w 113"/>
                  <a:gd name="T39" fmla="*/ 114 h 178"/>
                  <a:gd name="T40" fmla="*/ 113 w 113"/>
                  <a:gd name="T41" fmla="*/ 127 h 178"/>
                  <a:gd name="T42" fmla="*/ 109 w 113"/>
                  <a:gd name="T43" fmla="*/ 145 h 178"/>
                  <a:gd name="T44" fmla="*/ 102 w 113"/>
                  <a:gd name="T45" fmla="*/ 160 h 178"/>
                  <a:gd name="T46" fmla="*/ 87 w 113"/>
                  <a:gd name="T47" fmla="*/ 170 h 178"/>
                  <a:gd name="T48" fmla="*/ 69 w 113"/>
                  <a:gd name="T49" fmla="*/ 176 h 178"/>
                  <a:gd name="T50" fmla="*/ 48 w 113"/>
                  <a:gd name="T51" fmla="*/ 178 h 178"/>
                  <a:gd name="T52" fmla="*/ 28 w 113"/>
                  <a:gd name="T53" fmla="*/ 176 h 178"/>
                  <a:gd name="T54" fmla="*/ 12 w 113"/>
                  <a:gd name="T55" fmla="*/ 174 h 178"/>
                  <a:gd name="T56" fmla="*/ 0 w 113"/>
                  <a:gd name="T57" fmla="*/ 170 h 178"/>
                  <a:gd name="T58" fmla="*/ 2 w 113"/>
                  <a:gd name="T59" fmla="*/ 136 h 178"/>
                  <a:gd name="T60" fmla="*/ 9 w 113"/>
                  <a:gd name="T61" fmla="*/ 139 h 178"/>
                  <a:gd name="T62" fmla="*/ 19 w 113"/>
                  <a:gd name="T63" fmla="*/ 143 h 178"/>
                  <a:gd name="T64" fmla="*/ 31 w 113"/>
                  <a:gd name="T65" fmla="*/ 145 h 178"/>
                  <a:gd name="T66" fmla="*/ 45 w 113"/>
                  <a:gd name="T67" fmla="*/ 146 h 178"/>
                  <a:gd name="T68" fmla="*/ 56 w 113"/>
                  <a:gd name="T69" fmla="*/ 146 h 178"/>
                  <a:gd name="T70" fmla="*/ 65 w 113"/>
                  <a:gd name="T71" fmla="*/ 144 h 178"/>
                  <a:gd name="T72" fmla="*/ 70 w 113"/>
                  <a:gd name="T73" fmla="*/ 139 h 178"/>
                  <a:gd name="T74" fmla="*/ 73 w 113"/>
                  <a:gd name="T75" fmla="*/ 129 h 178"/>
                  <a:gd name="T76" fmla="*/ 72 w 113"/>
                  <a:gd name="T77" fmla="*/ 123 h 178"/>
                  <a:gd name="T78" fmla="*/ 65 w 113"/>
                  <a:gd name="T79" fmla="*/ 116 h 178"/>
                  <a:gd name="T80" fmla="*/ 55 w 113"/>
                  <a:gd name="T81" fmla="*/ 107 h 178"/>
                  <a:gd name="T82" fmla="*/ 36 w 113"/>
                  <a:gd name="T83" fmla="*/ 98 h 178"/>
                  <a:gd name="T84" fmla="*/ 26 w 113"/>
                  <a:gd name="T85" fmla="*/ 92 h 178"/>
                  <a:gd name="T86" fmla="*/ 17 w 113"/>
                  <a:gd name="T87" fmla="*/ 84 h 178"/>
                  <a:gd name="T88" fmla="*/ 8 w 113"/>
                  <a:gd name="T89" fmla="*/ 75 h 178"/>
                  <a:gd name="T90" fmla="*/ 2 w 113"/>
                  <a:gd name="T91" fmla="*/ 63 h 178"/>
                  <a:gd name="T92" fmla="*/ 0 w 113"/>
                  <a:gd name="T93" fmla="*/ 49 h 178"/>
                  <a:gd name="T94" fmla="*/ 2 w 113"/>
                  <a:gd name="T95" fmla="*/ 34 h 178"/>
                  <a:gd name="T96" fmla="*/ 10 w 113"/>
                  <a:gd name="T97" fmla="*/ 21 h 178"/>
                  <a:gd name="T98" fmla="*/ 23 w 113"/>
                  <a:gd name="T99" fmla="*/ 11 h 178"/>
                  <a:gd name="T100" fmla="*/ 40 w 113"/>
                  <a:gd name="T101" fmla="*/ 3 h 178"/>
                  <a:gd name="T102" fmla="*/ 60 w 113"/>
                  <a:gd name="T10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 h="178">
                    <a:moveTo>
                      <a:pt x="60" y="0"/>
                    </a:moveTo>
                    <a:lnTo>
                      <a:pt x="75" y="0"/>
                    </a:lnTo>
                    <a:lnTo>
                      <a:pt x="88" y="3"/>
                    </a:lnTo>
                    <a:lnTo>
                      <a:pt x="98" y="5"/>
                    </a:lnTo>
                    <a:lnTo>
                      <a:pt x="103" y="7"/>
                    </a:lnTo>
                    <a:lnTo>
                      <a:pt x="102" y="39"/>
                    </a:lnTo>
                    <a:lnTo>
                      <a:pt x="90" y="36"/>
                    </a:lnTo>
                    <a:lnTo>
                      <a:pt x="78" y="33"/>
                    </a:lnTo>
                    <a:lnTo>
                      <a:pt x="65" y="32"/>
                    </a:lnTo>
                    <a:lnTo>
                      <a:pt x="53" y="33"/>
                    </a:lnTo>
                    <a:lnTo>
                      <a:pt x="47" y="36"/>
                    </a:lnTo>
                    <a:lnTo>
                      <a:pt x="42" y="41"/>
                    </a:lnTo>
                    <a:lnTo>
                      <a:pt x="40" y="49"/>
                    </a:lnTo>
                    <a:lnTo>
                      <a:pt x="43" y="56"/>
                    </a:lnTo>
                    <a:lnTo>
                      <a:pt x="49" y="63"/>
                    </a:lnTo>
                    <a:lnTo>
                      <a:pt x="60" y="71"/>
                    </a:lnTo>
                    <a:lnTo>
                      <a:pt x="81" y="84"/>
                    </a:lnTo>
                    <a:lnTo>
                      <a:pt x="95" y="93"/>
                    </a:lnTo>
                    <a:lnTo>
                      <a:pt x="104" y="103"/>
                    </a:lnTo>
                    <a:lnTo>
                      <a:pt x="111" y="114"/>
                    </a:lnTo>
                    <a:lnTo>
                      <a:pt x="113" y="127"/>
                    </a:lnTo>
                    <a:lnTo>
                      <a:pt x="109" y="145"/>
                    </a:lnTo>
                    <a:lnTo>
                      <a:pt x="102" y="160"/>
                    </a:lnTo>
                    <a:lnTo>
                      <a:pt x="87" y="170"/>
                    </a:lnTo>
                    <a:lnTo>
                      <a:pt x="69" y="176"/>
                    </a:lnTo>
                    <a:lnTo>
                      <a:pt x="48" y="178"/>
                    </a:lnTo>
                    <a:lnTo>
                      <a:pt x="28" y="176"/>
                    </a:lnTo>
                    <a:lnTo>
                      <a:pt x="12" y="174"/>
                    </a:lnTo>
                    <a:lnTo>
                      <a:pt x="0" y="170"/>
                    </a:lnTo>
                    <a:lnTo>
                      <a:pt x="2" y="136"/>
                    </a:lnTo>
                    <a:lnTo>
                      <a:pt x="9" y="139"/>
                    </a:lnTo>
                    <a:lnTo>
                      <a:pt x="19" y="143"/>
                    </a:lnTo>
                    <a:lnTo>
                      <a:pt x="31" y="145"/>
                    </a:lnTo>
                    <a:lnTo>
                      <a:pt x="45" y="146"/>
                    </a:lnTo>
                    <a:lnTo>
                      <a:pt x="56" y="146"/>
                    </a:lnTo>
                    <a:lnTo>
                      <a:pt x="65" y="144"/>
                    </a:lnTo>
                    <a:lnTo>
                      <a:pt x="70" y="139"/>
                    </a:lnTo>
                    <a:lnTo>
                      <a:pt x="73" y="129"/>
                    </a:lnTo>
                    <a:lnTo>
                      <a:pt x="72" y="123"/>
                    </a:lnTo>
                    <a:lnTo>
                      <a:pt x="65" y="116"/>
                    </a:lnTo>
                    <a:lnTo>
                      <a:pt x="55" y="107"/>
                    </a:lnTo>
                    <a:lnTo>
                      <a:pt x="36" y="98"/>
                    </a:lnTo>
                    <a:lnTo>
                      <a:pt x="26" y="92"/>
                    </a:lnTo>
                    <a:lnTo>
                      <a:pt x="17" y="84"/>
                    </a:lnTo>
                    <a:lnTo>
                      <a:pt x="8" y="75"/>
                    </a:lnTo>
                    <a:lnTo>
                      <a:pt x="2" y="63"/>
                    </a:lnTo>
                    <a:lnTo>
                      <a:pt x="0" y="49"/>
                    </a:lnTo>
                    <a:lnTo>
                      <a:pt x="2" y="34"/>
                    </a:lnTo>
                    <a:lnTo>
                      <a:pt x="10" y="21"/>
                    </a:lnTo>
                    <a:lnTo>
                      <a:pt x="23" y="11"/>
                    </a:lnTo>
                    <a:lnTo>
                      <a:pt x="40"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9" name="Freeform 142">
                <a:extLst>
                  <a:ext uri="{FF2B5EF4-FFF2-40B4-BE49-F238E27FC236}">
                    <a16:creationId xmlns:a16="http://schemas.microsoft.com/office/drawing/2014/main" id="{386216E3-9389-E941-82AB-89BA1AE340F0}"/>
                  </a:ext>
                </a:extLst>
              </p:cNvPr>
              <p:cNvSpPr>
                <a:spLocks/>
              </p:cNvSpPr>
              <p:nvPr userDrawn="1"/>
            </p:nvSpPr>
            <p:spPr bwMode="auto">
              <a:xfrm>
                <a:off x="8947974" y="536639"/>
                <a:ext cx="52249" cy="113717"/>
              </a:xfrm>
              <a:custGeom>
                <a:avLst/>
                <a:gdLst>
                  <a:gd name="T0" fmla="*/ 69 w 103"/>
                  <a:gd name="T1" fmla="*/ 0 h 223"/>
                  <a:gd name="T2" fmla="*/ 69 w 103"/>
                  <a:gd name="T3" fmla="*/ 48 h 223"/>
                  <a:gd name="T4" fmla="*/ 103 w 103"/>
                  <a:gd name="T5" fmla="*/ 48 h 223"/>
                  <a:gd name="T6" fmla="*/ 103 w 103"/>
                  <a:gd name="T7" fmla="*/ 78 h 223"/>
                  <a:gd name="T8" fmla="*/ 69 w 103"/>
                  <a:gd name="T9" fmla="*/ 78 h 223"/>
                  <a:gd name="T10" fmla="*/ 69 w 103"/>
                  <a:gd name="T11" fmla="*/ 168 h 223"/>
                  <a:gd name="T12" fmla="*/ 70 w 103"/>
                  <a:gd name="T13" fmla="*/ 180 h 223"/>
                  <a:gd name="T14" fmla="*/ 73 w 103"/>
                  <a:gd name="T15" fmla="*/ 186 h 223"/>
                  <a:gd name="T16" fmla="*/ 79 w 103"/>
                  <a:gd name="T17" fmla="*/ 190 h 223"/>
                  <a:gd name="T18" fmla="*/ 87 w 103"/>
                  <a:gd name="T19" fmla="*/ 191 h 223"/>
                  <a:gd name="T20" fmla="*/ 92 w 103"/>
                  <a:gd name="T21" fmla="*/ 191 h 223"/>
                  <a:gd name="T22" fmla="*/ 96 w 103"/>
                  <a:gd name="T23" fmla="*/ 190 h 223"/>
                  <a:gd name="T24" fmla="*/ 100 w 103"/>
                  <a:gd name="T25" fmla="*/ 189 h 223"/>
                  <a:gd name="T26" fmla="*/ 103 w 103"/>
                  <a:gd name="T27" fmla="*/ 188 h 223"/>
                  <a:gd name="T28" fmla="*/ 103 w 103"/>
                  <a:gd name="T29" fmla="*/ 218 h 223"/>
                  <a:gd name="T30" fmla="*/ 91 w 103"/>
                  <a:gd name="T31" fmla="*/ 221 h 223"/>
                  <a:gd name="T32" fmla="*/ 75 w 103"/>
                  <a:gd name="T33" fmla="*/ 223 h 223"/>
                  <a:gd name="T34" fmla="*/ 59 w 103"/>
                  <a:gd name="T35" fmla="*/ 221 h 223"/>
                  <a:gd name="T36" fmla="*/ 45 w 103"/>
                  <a:gd name="T37" fmla="*/ 216 h 223"/>
                  <a:gd name="T38" fmla="*/ 35 w 103"/>
                  <a:gd name="T39" fmla="*/ 206 h 223"/>
                  <a:gd name="T40" fmla="*/ 29 w 103"/>
                  <a:gd name="T41" fmla="*/ 193 h 223"/>
                  <a:gd name="T42" fmla="*/ 27 w 103"/>
                  <a:gd name="T43" fmla="*/ 173 h 223"/>
                  <a:gd name="T44" fmla="*/ 27 w 103"/>
                  <a:gd name="T45" fmla="*/ 78 h 223"/>
                  <a:gd name="T46" fmla="*/ 0 w 103"/>
                  <a:gd name="T47" fmla="*/ 78 h 223"/>
                  <a:gd name="T48" fmla="*/ 0 w 103"/>
                  <a:gd name="T49" fmla="*/ 48 h 223"/>
                  <a:gd name="T50" fmla="*/ 27 w 103"/>
                  <a:gd name="T51" fmla="*/ 48 h 223"/>
                  <a:gd name="T52" fmla="*/ 27 w 103"/>
                  <a:gd name="T53" fmla="*/ 11 h 223"/>
                  <a:gd name="T54" fmla="*/ 69 w 103"/>
                  <a:gd name="T55"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223">
                    <a:moveTo>
                      <a:pt x="69" y="0"/>
                    </a:moveTo>
                    <a:lnTo>
                      <a:pt x="69" y="48"/>
                    </a:lnTo>
                    <a:lnTo>
                      <a:pt x="103" y="48"/>
                    </a:lnTo>
                    <a:lnTo>
                      <a:pt x="103" y="78"/>
                    </a:lnTo>
                    <a:lnTo>
                      <a:pt x="69" y="78"/>
                    </a:lnTo>
                    <a:lnTo>
                      <a:pt x="69" y="168"/>
                    </a:lnTo>
                    <a:lnTo>
                      <a:pt x="70" y="180"/>
                    </a:lnTo>
                    <a:lnTo>
                      <a:pt x="73" y="186"/>
                    </a:lnTo>
                    <a:lnTo>
                      <a:pt x="79" y="190"/>
                    </a:lnTo>
                    <a:lnTo>
                      <a:pt x="87" y="191"/>
                    </a:lnTo>
                    <a:lnTo>
                      <a:pt x="92" y="191"/>
                    </a:lnTo>
                    <a:lnTo>
                      <a:pt x="96" y="190"/>
                    </a:lnTo>
                    <a:lnTo>
                      <a:pt x="100" y="189"/>
                    </a:lnTo>
                    <a:lnTo>
                      <a:pt x="103" y="188"/>
                    </a:lnTo>
                    <a:lnTo>
                      <a:pt x="103" y="218"/>
                    </a:lnTo>
                    <a:lnTo>
                      <a:pt x="91" y="221"/>
                    </a:lnTo>
                    <a:lnTo>
                      <a:pt x="75" y="223"/>
                    </a:lnTo>
                    <a:lnTo>
                      <a:pt x="59" y="221"/>
                    </a:lnTo>
                    <a:lnTo>
                      <a:pt x="45" y="216"/>
                    </a:lnTo>
                    <a:lnTo>
                      <a:pt x="35" y="206"/>
                    </a:lnTo>
                    <a:lnTo>
                      <a:pt x="29" y="193"/>
                    </a:lnTo>
                    <a:lnTo>
                      <a:pt x="27" y="173"/>
                    </a:lnTo>
                    <a:lnTo>
                      <a:pt x="27" y="78"/>
                    </a:lnTo>
                    <a:lnTo>
                      <a:pt x="0" y="78"/>
                    </a:lnTo>
                    <a:lnTo>
                      <a:pt x="0" y="48"/>
                    </a:lnTo>
                    <a:lnTo>
                      <a:pt x="27" y="48"/>
                    </a:lnTo>
                    <a:lnTo>
                      <a:pt x="27" y="11"/>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0" name="Freeform 143">
                <a:extLst>
                  <a:ext uri="{FF2B5EF4-FFF2-40B4-BE49-F238E27FC236}">
                    <a16:creationId xmlns:a16="http://schemas.microsoft.com/office/drawing/2014/main" id="{3A765CB7-A12A-FD4E-8E73-55D2E5457218}"/>
                  </a:ext>
                </a:extLst>
              </p:cNvPr>
              <p:cNvSpPr>
                <a:spLocks noEditPoints="1"/>
              </p:cNvSpPr>
              <p:nvPr userDrawn="1"/>
            </p:nvSpPr>
            <p:spPr bwMode="auto">
              <a:xfrm>
                <a:off x="9010467" y="560203"/>
                <a:ext cx="71713" cy="90154"/>
              </a:xfrm>
              <a:custGeom>
                <a:avLst/>
                <a:gdLst>
                  <a:gd name="T0" fmla="*/ 97 w 141"/>
                  <a:gd name="T1" fmla="*/ 92 h 178"/>
                  <a:gd name="T2" fmla="*/ 77 w 141"/>
                  <a:gd name="T3" fmla="*/ 92 h 178"/>
                  <a:gd name="T4" fmla="*/ 60 w 141"/>
                  <a:gd name="T5" fmla="*/ 96 h 178"/>
                  <a:gd name="T6" fmla="*/ 48 w 141"/>
                  <a:gd name="T7" fmla="*/ 101 h 178"/>
                  <a:gd name="T8" fmla="*/ 42 w 141"/>
                  <a:gd name="T9" fmla="*/ 110 h 178"/>
                  <a:gd name="T10" fmla="*/ 39 w 141"/>
                  <a:gd name="T11" fmla="*/ 123 h 178"/>
                  <a:gd name="T12" fmla="*/ 41 w 141"/>
                  <a:gd name="T13" fmla="*/ 135 h 178"/>
                  <a:gd name="T14" fmla="*/ 47 w 141"/>
                  <a:gd name="T15" fmla="*/ 143 h 178"/>
                  <a:gd name="T16" fmla="*/ 55 w 141"/>
                  <a:gd name="T17" fmla="*/ 148 h 178"/>
                  <a:gd name="T18" fmla="*/ 65 w 141"/>
                  <a:gd name="T19" fmla="*/ 150 h 178"/>
                  <a:gd name="T20" fmla="*/ 78 w 141"/>
                  <a:gd name="T21" fmla="*/ 148 h 178"/>
                  <a:gd name="T22" fmla="*/ 89 w 141"/>
                  <a:gd name="T23" fmla="*/ 141 h 178"/>
                  <a:gd name="T24" fmla="*/ 95 w 141"/>
                  <a:gd name="T25" fmla="*/ 132 h 178"/>
                  <a:gd name="T26" fmla="*/ 98 w 141"/>
                  <a:gd name="T27" fmla="*/ 118 h 178"/>
                  <a:gd name="T28" fmla="*/ 99 w 141"/>
                  <a:gd name="T29" fmla="*/ 101 h 178"/>
                  <a:gd name="T30" fmla="*/ 99 w 141"/>
                  <a:gd name="T31" fmla="*/ 92 h 178"/>
                  <a:gd name="T32" fmla="*/ 97 w 141"/>
                  <a:gd name="T33" fmla="*/ 92 h 178"/>
                  <a:gd name="T34" fmla="*/ 72 w 141"/>
                  <a:gd name="T35" fmla="*/ 0 h 178"/>
                  <a:gd name="T36" fmla="*/ 93 w 141"/>
                  <a:gd name="T37" fmla="*/ 2 h 178"/>
                  <a:gd name="T38" fmla="*/ 110 w 141"/>
                  <a:gd name="T39" fmla="*/ 5 h 178"/>
                  <a:gd name="T40" fmla="*/ 121 w 141"/>
                  <a:gd name="T41" fmla="*/ 13 h 178"/>
                  <a:gd name="T42" fmla="*/ 129 w 141"/>
                  <a:gd name="T43" fmla="*/ 24 h 178"/>
                  <a:gd name="T44" fmla="*/ 134 w 141"/>
                  <a:gd name="T45" fmla="*/ 37 h 178"/>
                  <a:gd name="T46" fmla="*/ 138 w 141"/>
                  <a:gd name="T47" fmla="*/ 52 h 178"/>
                  <a:gd name="T48" fmla="*/ 138 w 141"/>
                  <a:gd name="T49" fmla="*/ 69 h 178"/>
                  <a:gd name="T50" fmla="*/ 138 w 141"/>
                  <a:gd name="T51" fmla="*/ 145 h 178"/>
                  <a:gd name="T52" fmla="*/ 140 w 141"/>
                  <a:gd name="T53" fmla="*/ 162 h 178"/>
                  <a:gd name="T54" fmla="*/ 141 w 141"/>
                  <a:gd name="T55" fmla="*/ 175 h 178"/>
                  <a:gd name="T56" fmla="*/ 103 w 141"/>
                  <a:gd name="T57" fmla="*/ 175 h 178"/>
                  <a:gd name="T58" fmla="*/ 102 w 141"/>
                  <a:gd name="T59" fmla="*/ 165 h 178"/>
                  <a:gd name="T60" fmla="*/ 101 w 141"/>
                  <a:gd name="T61" fmla="*/ 152 h 178"/>
                  <a:gd name="T62" fmla="*/ 101 w 141"/>
                  <a:gd name="T63" fmla="*/ 152 h 178"/>
                  <a:gd name="T64" fmla="*/ 91 w 141"/>
                  <a:gd name="T65" fmla="*/ 162 h 178"/>
                  <a:gd name="T66" fmla="*/ 81 w 141"/>
                  <a:gd name="T67" fmla="*/ 170 h 178"/>
                  <a:gd name="T68" fmla="*/ 68 w 141"/>
                  <a:gd name="T69" fmla="*/ 176 h 178"/>
                  <a:gd name="T70" fmla="*/ 52 w 141"/>
                  <a:gd name="T71" fmla="*/ 178 h 178"/>
                  <a:gd name="T72" fmla="*/ 37 w 141"/>
                  <a:gd name="T73" fmla="*/ 176 h 178"/>
                  <a:gd name="T74" fmla="*/ 22 w 141"/>
                  <a:gd name="T75" fmla="*/ 170 h 178"/>
                  <a:gd name="T76" fmla="*/ 11 w 141"/>
                  <a:gd name="T77" fmla="*/ 160 h 178"/>
                  <a:gd name="T78" fmla="*/ 3 w 141"/>
                  <a:gd name="T79" fmla="*/ 145 h 178"/>
                  <a:gd name="T80" fmla="*/ 0 w 141"/>
                  <a:gd name="T81" fmla="*/ 128 h 178"/>
                  <a:gd name="T82" fmla="*/ 3 w 141"/>
                  <a:gd name="T83" fmla="*/ 110 h 178"/>
                  <a:gd name="T84" fmla="*/ 9 w 141"/>
                  <a:gd name="T85" fmla="*/ 96 h 178"/>
                  <a:gd name="T86" fmla="*/ 20 w 141"/>
                  <a:gd name="T87" fmla="*/ 85 h 178"/>
                  <a:gd name="T88" fmla="*/ 33 w 141"/>
                  <a:gd name="T89" fmla="*/ 77 h 178"/>
                  <a:gd name="T90" fmla="*/ 50 w 141"/>
                  <a:gd name="T91" fmla="*/ 72 h 178"/>
                  <a:gd name="T92" fmla="*/ 69 w 141"/>
                  <a:gd name="T93" fmla="*/ 69 h 178"/>
                  <a:gd name="T94" fmla="*/ 91 w 141"/>
                  <a:gd name="T95" fmla="*/ 69 h 178"/>
                  <a:gd name="T96" fmla="*/ 99 w 141"/>
                  <a:gd name="T97" fmla="*/ 69 h 178"/>
                  <a:gd name="T98" fmla="*/ 99 w 141"/>
                  <a:gd name="T99" fmla="*/ 63 h 178"/>
                  <a:gd name="T100" fmla="*/ 99 w 141"/>
                  <a:gd name="T101" fmla="*/ 52 h 178"/>
                  <a:gd name="T102" fmla="*/ 95 w 141"/>
                  <a:gd name="T103" fmla="*/ 43 h 178"/>
                  <a:gd name="T104" fmla="*/ 89 w 141"/>
                  <a:gd name="T105" fmla="*/ 36 h 178"/>
                  <a:gd name="T106" fmla="*/ 80 w 141"/>
                  <a:gd name="T107" fmla="*/ 32 h 178"/>
                  <a:gd name="T108" fmla="*/ 68 w 141"/>
                  <a:gd name="T109" fmla="*/ 29 h 178"/>
                  <a:gd name="T110" fmla="*/ 47 w 141"/>
                  <a:gd name="T111" fmla="*/ 33 h 178"/>
                  <a:gd name="T112" fmla="*/ 31 w 141"/>
                  <a:gd name="T113" fmla="*/ 39 h 178"/>
                  <a:gd name="T114" fmla="*/ 20 w 141"/>
                  <a:gd name="T115" fmla="*/ 46 h 178"/>
                  <a:gd name="T116" fmla="*/ 18 w 141"/>
                  <a:gd name="T117" fmla="*/ 12 h 178"/>
                  <a:gd name="T118" fmla="*/ 28 w 141"/>
                  <a:gd name="T119" fmla="*/ 8 h 178"/>
                  <a:gd name="T120" fmla="*/ 39 w 141"/>
                  <a:gd name="T121" fmla="*/ 4 h 178"/>
                  <a:gd name="T122" fmla="*/ 55 w 141"/>
                  <a:gd name="T123" fmla="*/ 2 h 178"/>
                  <a:gd name="T124" fmla="*/ 72 w 141"/>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78">
                    <a:moveTo>
                      <a:pt x="97" y="92"/>
                    </a:moveTo>
                    <a:lnTo>
                      <a:pt x="77" y="92"/>
                    </a:lnTo>
                    <a:lnTo>
                      <a:pt x="60" y="96"/>
                    </a:lnTo>
                    <a:lnTo>
                      <a:pt x="48" y="101"/>
                    </a:lnTo>
                    <a:lnTo>
                      <a:pt x="42" y="110"/>
                    </a:lnTo>
                    <a:lnTo>
                      <a:pt x="39" y="123"/>
                    </a:lnTo>
                    <a:lnTo>
                      <a:pt x="41" y="135"/>
                    </a:lnTo>
                    <a:lnTo>
                      <a:pt x="47" y="143"/>
                    </a:lnTo>
                    <a:lnTo>
                      <a:pt x="55" y="148"/>
                    </a:lnTo>
                    <a:lnTo>
                      <a:pt x="65" y="150"/>
                    </a:lnTo>
                    <a:lnTo>
                      <a:pt x="78" y="148"/>
                    </a:lnTo>
                    <a:lnTo>
                      <a:pt x="89" y="141"/>
                    </a:lnTo>
                    <a:lnTo>
                      <a:pt x="95" y="132"/>
                    </a:lnTo>
                    <a:lnTo>
                      <a:pt x="98" y="118"/>
                    </a:lnTo>
                    <a:lnTo>
                      <a:pt x="99" y="101"/>
                    </a:lnTo>
                    <a:lnTo>
                      <a:pt x="99" y="92"/>
                    </a:lnTo>
                    <a:lnTo>
                      <a:pt x="97" y="92"/>
                    </a:lnTo>
                    <a:close/>
                    <a:moveTo>
                      <a:pt x="72" y="0"/>
                    </a:moveTo>
                    <a:lnTo>
                      <a:pt x="93" y="2"/>
                    </a:lnTo>
                    <a:lnTo>
                      <a:pt x="110" y="5"/>
                    </a:lnTo>
                    <a:lnTo>
                      <a:pt x="121" y="13"/>
                    </a:lnTo>
                    <a:lnTo>
                      <a:pt x="129" y="24"/>
                    </a:lnTo>
                    <a:lnTo>
                      <a:pt x="134" y="37"/>
                    </a:lnTo>
                    <a:lnTo>
                      <a:pt x="138" y="52"/>
                    </a:lnTo>
                    <a:lnTo>
                      <a:pt x="138" y="69"/>
                    </a:lnTo>
                    <a:lnTo>
                      <a:pt x="138" y="145"/>
                    </a:lnTo>
                    <a:lnTo>
                      <a:pt x="140" y="162"/>
                    </a:lnTo>
                    <a:lnTo>
                      <a:pt x="141" y="175"/>
                    </a:lnTo>
                    <a:lnTo>
                      <a:pt x="103" y="175"/>
                    </a:lnTo>
                    <a:lnTo>
                      <a:pt x="102" y="165"/>
                    </a:lnTo>
                    <a:lnTo>
                      <a:pt x="101" y="152"/>
                    </a:lnTo>
                    <a:lnTo>
                      <a:pt x="101" y="152"/>
                    </a:lnTo>
                    <a:lnTo>
                      <a:pt x="91" y="162"/>
                    </a:lnTo>
                    <a:lnTo>
                      <a:pt x="81" y="170"/>
                    </a:lnTo>
                    <a:lnTo>
                      <a:pt x="68" y="176"/>
                    </a:lnTo>
                    <a:lnTo>
                      <a:pt x="52" y="178"/>
                    </a:lnTo>
                    <a:lnTo>
                      <a:pt x="37" y="176"/>
                    </a:lnTo>
                    <a:lnTo>
                      <a:pt x="22" y="170"/>
                    </a:lnTo>
                    <a:lnTo>
                      <a:pt x="11" y="160"/>
                    </a:lnTo>
                    <a:lnTo>
                      <a:pt x="3" y="145"/>
                    </a:lnTo>
                    <a:lnTo>
                      <a:pt x="0" y="128"/>
                    </a:lnTo>
                    <a:lnTo>
                      <a:pt x="3" y="110"/>
                    </a:lnTo>
                    <a:lnTo>
                      <a:pt x="9" y="96"/>
                    </a:lnTo>
                    <a:lnTo>
                      <a:pt x="20" y="85"/>
                    </a:lnTo>
                    <a:lnTo>
                      <a:pt x="33" y="77"/>
                    </a:lnTo>
                    <a:lnTo>
                      <a:pt x="50" y="72"/>
                    </a:lnTo>
                    <a:lnTo>
                      <a:pt x="69" y="69"/>
                    </a:lnTo>
                    <a:lnTo>
                      <a:pt x="91" y="69"/>
                    </a:lnTo>
                    <a:lnTo>
                      <a:pt x="99" y="69"/>
                    </a:lnTo>
                    <a:lnTo>
                      <a:pt x="99" y="63"/>
                    </a:lnTo>
                    <a:lnTo>
                      <a:pt x="99" y="52"/>
                    </a:lnTo>
                    <a:lnTo>
                      <a:pt x="95" y="43"/>
                    </a:lnTo>
                    <a:lnTo>
                      <a:pt x="89" y="36"/>
                    </a:lnTo>
                    <a:lnTo>
                      <a:pt x="80" y="32"/>
                    </a:lnTo>
                    <a:lnTo>
                      <a:pt x="68" y="29"/>
                    </a:lnTo>
                    <a:lnTo>
                      <a:pt x="47" y="33"/>
                    </a:lnTo>
                    <a:lnTo>
                      <a:pt x="31" y="39"/>
                    </a:lnTo>
                    <a:lnTo>
                      <a:pt x="20" y="46"/>
                    </a:lnTo>
                    <a:lnTo>
                      <a:pt x="18" y="12"/>
                    </a:lnTo>
                    <a:lnTo>
                      <a:pt x="28" y="8"/>
                    </a:lnTo>
                    <a:lnTo>
                      <a:pt x="39" y="4"/>
                    </a:lnTo>
                    <a:lnTo>
                      <a:pt x="55" y="2"/>
                    </a:lnTo>
                    <a:lnTo>
                      <a:pt x="7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1" name="Freeform 144">
                <a:extLst>
                  <a:ext uri="{FF2B5EF4-FFF2-40B4-BE49-F238E27FC236}">
                    <a16:creationId xmlns:a16="http://schemas.microsoft.com/office/drawing/2014/main" id="{98191B6B-DEE0-754B-8223-BC08BD01658C}"/>
                  </a:ext>
                </a:extLst>
              </p:cNvPr>
              <p:cNvSpPr>
                <a:spLocks/>
              </p:cNvSpPr>
              <p:nvPr userDrawn="1"/>
            </p:nvSpPr>
            <p:spPr bwMode="auto">
              <a:xfrm>
                <a:off x="9093450" y="561227"/>
                <a:ext cx="78885" cy="88105"/>
              </a:xfrm>
              <a:custGeom>
                <a:avLst/>
                <a:gdLst>
                  <a:gd name="T0" fmla="*/ 0 w 154"/>
                  <a:gd name="T1" fmla="*/ 0 h 172"/>
                  <a:gd name="T2" fmla="*/ 43 w 154"/>
                  <a:gd name="T3" fmla="*/ 0 h 172"/>
                  <a:gd name="T4" fmla="*/ 78 w 154"/>
                  <a:gd name="T5" fmla="*/ 133 h 172"/>
                  <a:gd name="T6" fmla="*/ 78 w 154"/>
                  <a:gd name="T7" fmla="*/ 133 h 172"/>
                  <a:gd name="T8" fmla="*/ 114 w 154"/>
                  <a:gd name="T9" fmla="*/ 0 h 172"/>
                  <a:gd name="T10" fmla="*/ 154 w 154"/>
                  <a:gd name="T11" fmla="*/ 0 h 172"/>
                  <a:gd name="T12" fmla="*/ 102 w 154"/>
                  <a:gd name="T13" fmla="*/ 172 h 172"/>
                  <a:gd name="T14" fmla="*/ 52 w 154"/>
                  <a:gd name="T15" fmla="*/ 172 h 172"/>
                  <a:gd name="T16" fmla="*/ 0 w 154"/>
                  <a:gd name="T1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72">
                    <a:moveTo>
                      <a:pt x="0" y="0"/>
                    </a:moveTo>
                    <a:lnTo>
                      <a:pt x="43" y="0"/>
                    </a:lnTo>
                    <a:lnTo>
                      <a:pt x="78" y="133"/>
                    </a:lnTo>
                    <a:lnTo>
                      <a:pt x="78" y="133"/>
                    </a:lnTo>
                    <a:lnTo>
                      <a:pt x="114" y="0"/>
                    </a:lnTo>
                    <a:lnTo>
                      <a:pt x="154" y="0"/>
                    </a:lnTo>
                    <a:lnTo>
                      <a:pt x="102" y="172"/>
                    </a:lnTo>
                    <a:lnTo>
                      <a:pt x="52" y="17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2" name="Freeform 145">
                <a:extLst>
                  <a:ext uri="{FF2B5EF4-FFF2-40B4-BE49-F238E27FC236}">
                    <a16:creationId xmlns:a16="http://schemas.microsoft.com/office/drawing/2014/main" id="{557CDD98-80E9-2948-A2B4-F2E57778A250}"/>
                  </a:ext>
                </a:extLst>
              </p:cNvPr>
              <p:cNvSpPr>
                <a:spLocks/>
              </p:cNvSpPr>
              <p:nvPr userDrawn="1"/>
            </p:nvSpPr>
            <p:spPr bwMode="auto">
              <a:xfrm>
                <a:off x="9227655" y="527419"/>
                <a:ext cx="80933" cy="123962"/>
              </a:xfrm>
              <a:custGeom>
                <a:avLst/>
                <a:gdLst>
                  <a:gd name="T0" fmla="*/ 106 w 158"/>
                  <a:gd name="T1" fmla="*/ 0 h 241"/>
                  <a:gd name="T2" fmla="*/ 128 w 158"/>
                  <a:gd name="T3" fmla="*/ 1 h 241"/>
                  <a:gd name="T4" fmla="*/ 146 w 158"/>
                  <a:gd name="T5" fmla="*/ 5 h 241"/>
                  <a:gd name="T6" fmla="*/ 158 w 158"/>
                  <a:gd name="T7" fmla="*/ 10 h 241"/>
                  <a:gd name="T8" fmla="*/ 157 w 158"/>
                  <a:gd name="T9" fmla="*/ 48 h 241"/>
                  <a:gd name="T10" fmla="*/ 149 w 158"/>
                  <a:gd name="T11" fmla="*/ 44 h 241"/>
                  <a:gd name="T12" fmla="*/ 139 w 158"/>
                  <a:gd name="T13" fmla="*/ 40 h 241"/>
                  <a:gd name="T14" fmla="*/ 127 w 158"/>
                  <a:gd name="T15" fmla="*/ 36 h 241"/>
                  <a:gd name="T16" fmla="*/ 112 w 158"/>
                  <a:gd name="T17" fmla="*/ 35 h 241"/>
                  <a:gd name="T18" fmla="*/ 97 w 158"/>
                  <a:gd name="T19" fmla="*/ 37 h 241"/>
                  <a:gd name="T20" fmla="*/ 84 w 158"/>
                  <a:gd name="T21" fmla="*/ 41 h 241"/>
                  <a:gd name="T22" fmla="*/ 71 w 158"/>
                  <a:gd name="T23" fmla="*/ 49 h 241"/>
                  <a:gd name="T24" fmla="*/ 60 w 158"/>
                  <a:gd name="T25" fmla="*/ 61 h 241"/>
                  <a:gd name="T26" fmla="*/ 52 w 158"/>
                  <a:gd name="T27" fmla="*/ 77 h 241"/>
                  <a:gd name="T28" fmla="*/ 47 w 158"/>
                  <a:gd name="T29" fmla="*/ 96 h 241"/>
                  <a:gd name="T30" fmla="*/ 46 w 158"/>
                  <a:gd name="T31" fmla="*/ 121 h 241"/>
                  <a:gd name="T32" fmla="*/ 47 w 158"/>
                  <a:gd name="T33" fmla="*/ 145 h 241"/>
                  <a:gd name="T34" fmla="*/ 52 w 158"/>
                  <a:gd name="T35" fmla="*/ 164 h 241"/>
                  <a:gd name="T36" fmla="*/ 60 w 158"/>
                  <a:gd name="T37" fmla="*/ 180 h 241"/>
                  <a:gd name="T38" fmla="*/ 71 w 158"/>
                  <a:gd name="T39" fmla="*/ 191 h 241"/>
                  <a:gd name="T40" fmla="*/ 84 w 158"/>
                  <a:gd name="T41" fmla="*/ 199 h 241"/>
                  <a:gd name="T42" fmla="*/ 97 w 158"/>
                  <a:gd name="T43" fmla="*/ 205 h 241"/>
                  <a:gd name="T44" fmla="*/ 112 w 158"/>
                  <a:gd name="T45" fmla="*/ 206 h 241"/>
                  <a:gd name="T46" fmla="*/ 131 w 158"/>
                  <a:gd name="T47" fmla="*/ 203 h 241"/>
                  <a:gd name="T48" fmla="*/ 145 w 158"/>
                  <a:gd name="T49" fmla="*/ 199 h 241"/>
                  <a:gd name="T50" fmla="*/ 157 w 158"/>
                  <a:gd name="T51" fmla="*/ 193 h 241"/>
                  <a:gd name="T52" fmla="*/ 158 w 158"/>
                  <a:gd name="T53" fmla="*/ 233 h 241"/>
                  <a:gd name="T54" fmla="*/ 146 w 158"/>
                  <a:gd name="T55" fmla="*/ 237 h 241"/>
                  <a:gd name="T56" fmla="*/ 128 w 158"/>
                  <a:gd name="T57" fmla="*/ 240 h 241"/>
                  <a:gd name="T58" fmla="*/ 107 w 158"/>
                  <a:gd name="T59" fmla="*/ 241 h 241"/>
                  <a:gd name="T60" fmla="*/ 82 w 158"/>
                  <a:gd name="T61" fmla="*/ 238 h 241"/>
                  <a:gd name="T62" fmla="*/ 60 w 158"/>
                  <a:gd name="T63" fmla="*/ 232 h 241"/>
                  <a:gd name="T64" fmla="*/ 42 w 158"/>
                  <a:gd name="T65" fmla="*/ 222 h 241"/>
                  <a:gd name="T66" fmla="*/ 28 w 158"/>
                  <a:gd name="T67" fmla="*/ 206 h 241"/>
                  <a:gd name="T68" fmla="*/ 16 w 158"/>
                  <a:gd name="T69" fmla="*/ 189 h 241"/>
                  <a:gd name="T70" fmla="*/ 7 w 158"/>
                  <a:gd name="T71" fmla="*/ 168 h 241"/>
                  <a:gd name="T72" fmla="*/ 2 w 158"/>
                  <a:gd name="T73" fmla="*/ 146 h 241"/>
                  <a:gd name="T74" fmla="*/ 0 w 158"/>
                  <a:gd name="T75" fmla="*/ 121 h 241"/>
                  <a:gd name="T76" fmla="*/ 2 w 158"/>
                  <a:gd name="T77" fmla="*/ 95 h 241"/>
                  <a:gd name="T78" fmla="*/ 7 w 158"/>
                  <a:gd name="T79" fmla="*/ 73 h 241"/>
                  <a:gd name="T80" fmla="*/ 15 w 158"/>
                  <a:gd name="T81" fmla="*/ 52 h 241"/>
                  <a:gd name="T82" fmla="*/ 26 w 158"/>
                  <a:gd name="T83" fmla="*/ 35 h 241"/>
                  <a:gd name="T84" fmla="*/ 42 w 158"/>
                  <a:gd name="T85" fmla="*/ 19 h 241"/>
                  <a:gd name="T86" fmla="*/ 60 w 158"/>
                  <a:gd name="T87" fmla="*/ 9 h 241"/>
                  <a:gd name="T88" fmla="*/ 82 w 158"/>
                  <a:gd name="T89" fmla="*/ 2 h 241"/>
                  <a:gd name="T90" fmla="*/ 106 w 158"/>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8" h="241">
                    <a:moveTo>
                      <a:pt x="106" y="0"/>
                    </a:moveTo>
                    <a:lnTo>
                      <a:pt x="128" y="1"/>
                    </a:lnTo>
                    <a:lnTo>
                      <a:pt x="146" y="5"/>
                    </a:lnTo>
                    <a:lnTo>
                      <a:pt x="158" y="10"/>
                    </a:lnTo>
                    <a:lnTo>
                      <a:pt x="157" y="48"/>
                    </a:lnTo>
                    <a:lnTo>
                      <a:pt x="149" y="44"/>
                    </a:lnTo>
                    <a:lnTo>
                      <a:pt x="139" y="40"/>
                    </a:lnTo>
                    <a:lnTo>
                      <a:pt x="127" y="36"/>
                    </a:lnTo>
                    <a:lnTo>
                      <a:pt x="112" y="35"/>
                    </a:lnTo>
                    <a:lnTo>
                      <a:pt x="97" y="37"/>
                    </a:lnTo>
                    <a:lnTo>
                      <a:pt x="84" y="41"/>
                    </a:lnTo>
                    <a:lnTo>
                      <a:pt x="71" y="49"/>
                    </a:lnTo>
                    <a:lnTo>
                      <a:pt x="60" y="61"/>
                    </a:lnTo>
                    <a:lnTo>
                      <a:pt x="52" y="77"/>
                    </a:lnTo>
                    <a:lnTo>
                      <a:pt x="47" y="96"/>
                    </a:lnTo>
                    <a:lnTo>
                      <a:pt x="46" y="121"/>
                    </a:lnTo>
                    <a:lnTo>
                      <a:pt x="47" y="145"/>
                    </a:lnTo>
                    <a:lnTo>
                      <a:pt x="52" y="164"/>
                    </a:lnTo>
                    <a:lnTo>
                      <a:pt x="60" y="180"/>
                    </a:lnTo>
                    <a:lnTo>
                      <a:pt x="71" y="191"/>
                    </a:lnTo>
                    <a:lnTo>
                      <a:pt x="84" y="199"/>
                    </a:lnTo>
                    <a:lnTo>
                      <a:pt x="97" y="205"/>
                    </a:lnTo>
                    <a:lnTo>
                      <a:pt x="112" y="206"/>
                    </a:lnTo>
                    <a:lnTo>
                      <a:pt x="131" y="203"/>
                    </a:lnTo>
                    <a:lnTo>
                      <a:pt x="145" y="199"/>
                    </a:lnTo>
                    <a:lnTo>
                      <a:pt x="157" y="193"/>
                    </a:lnTo>
                    <a:lnTo>
                      <a:pt x="158" y="233"/>
                    </a:lnTo>
                    <a:lnTo>
                      <a:pt x="146" y="237"/>
                    </a:lnTo>
                    <a:lnTo>
                      <a:pt x="128" y="240"/>
                    </a:lnTo>
                    <a:lnTo>
                      <a:pt x="107" y="241"/>
                    </a:lnTo>
                    <a:lnTo>
                      <a:pt x="82" y="238"/>
                    </a:lnTo>
                    <a:lnTo>
                      <a:pt x="60" y="232"/>
                    </a:lnTo>
                    <a:lnTo>
                      <a:pt x="42" y="222"/>
                    </a:lnTo>
                    <a:lnTo>
                      <a:pt x="28" y="206"/>
                    </a:lnTo>
                    <a:lnTo>
                      <a:pt x="16" y="189"/>
                    </a:lnTo>
                    <a:lnTo>
                      <a:pt x="7" y="168"/>
                    </a:lnTo>
                    <a:lnTo>
                      <a:pt x="2" y="146"/>
                    </a:lnTo>
                    <a:lnTo>
                      <a:pt x="0" y="121"/>
                    </a:lnTo>
                    <a:lnTo>
                      <a:pt x="2" y="95"/>
                    </a:lnTo>
                    <a:lnTo>
                      <a:pt x="7" y="73"/>
                    </a:lnTo>
                    <a:lnTo>
                      <a:pt x="15" y="52"/>
                    </a:lnTo>
                    <a:lnTo>
                      <a:pt x="26" y="35"/>
                    </a:lnTo>
                    <a:lnTo>
                      <a:pt x="42" y="19"/>
                    </a:lnTo>
                    <a:lnTo>
                      <a:pt x="60" y="9"/>
                    </a:lnTo>
                    <a:lnTo>
                      <a:pt x="82" y="2"/>
                    </a:lnTo>
                    <a:lnTo>
                      <a:pt x="106"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3" name="Freeform 146">
                <a:extLst>
                  <a:ext uri="{FF2B5EF4-FFF2-40B4-BE49-F238E27FC236}">
                    <a16:creationId xmlns:a16="http://schemas.microsoft.com/office/drawing/2014/main" id="{FA71C49C-CF96-1841-9780-E6CC68C07499}"/>
                  </a:ext>
                </a:extLst>
              </p:cNvPr>
              <p:cNvSpPr>
                <a:spLocks noEditPoints="1"/>
              </p:cNvSpPr>
              <p:nvPr userDrawn="1"/>
            </p:nvSpPr>
            <p:spPr bwMode="auto">
              <a:xfrm>
                <a:off x="9320883" y="560203"/>
                <a:ext cx="71713" cy="90154"/>
              </a:xfrm>
              <a:custGeom>
                <a:avLst/>
                <a:gdLst>
                  <a:gd name="T0" fmla="*/ 96 w 140"/>
                  <a:gd name="T1" fmla="*/ 92 h 178"/>
                  <a:gd name="T2" fmla="*/ 77 w 140"/>
                  <a:gd name="T3" fmla="*/ 92 h 178"/>
                  <a:gd name="T4" fmla="*/ 60 w 140"/>
                  <a:gd name="T5" fmla="*/ 96 h 178"/>
                  <a:gd name="T6" fmla="*/ 48 w 140"/>
                  <a:gd name="T7" fmla="*/ 101 h 178"/>
                  <a:gd name="T8" fmla="*/ 41 w 140"/>
                  <a:gd name="T9" fmla="*/ 110 h 178"/>
                  <a:gd name="T10" fmla="*/ 39 w 140"/>
                  <a:gd name="T11" fmla="*/ 123 h 178"/>
                  <a:gd name="T12" fmla="*/ 40 w 140"/>
                  <a:gd name="T13" fmla="*/ 135 h 178"/>
                  <a:gd name="T14" fmla="*/ 47 w 140"/>
                  <a:gd name="T15" fmla="*/ 143 h 178"/>
                  <a:gd name="T16" fmla="*/ 54 w 140"/>
                  <a:gd name="T17" fmla="*/ 148 h 178"/>
                  <a:gd name="T18" fmla="*/ 65 w 140"/>
                  <a:gd name="T19" fmla="*/ 150 h 178"/>
                  <a:gd name="T20" fmla="*/ 78 w 140"/>
                  <a:gd name="T21" fmla="*/ 148 h 178"/>
                  <a:gd name="T22" fmla="*/ 88 w 140"/>
                  <a:gd name="T23" fmla="*/ 141 h 178"/>
                  <a:gd name="T24" fmla="*/ 95 w 140"/>
                  <a:gd name="T25" fmla="*/ 132 h 178"/>
                  <a:gd name="T26" fmla="*/ 97 w 140"/>
                  <a:gd name="T27" fmla="*/ 118 h 178"/>
                  <a:gd name="T28" fmla="*/ 99 w 140"/>
                  <a:gd name="T29" fmla="*/ 101 h 178"/>
                  <a:gd name="T30" fmla="*/ 99 w 140"/>
                  <a:gd name="T31" fmla="*/ 92 h 178"/>
                  <a:gd name="T32" fmla="*/ 96 w 140"/>
                  <a:gd name="T33" fmla="*/ 92 h 178"/>
                  <a:gd name="T34" fmla="*/ 71 w 140"/>
                  <a:gd name="T35" fmla="*/ 0 h 178"/>
                  <a:gd name="T36" fmla="*/ 92 w 140"/>
                  <a:gd name="T37" fmla="*/ 2 h 178"/>
                  <a:gd name="T38" fmla="*/ 109 w 140"/>
                  <a:gd name="T39" fmla="*/ 5 h 178"/>
                  <a:gd name="T40" fmla="*/ 121 w 140"/>
                  <a:gd name="T41" fmla="*/ 13 h 178"/>
                  <a:gd name="T42" fmla="*/ 129 w 140"/>
                  <a:gd name="T43" fmla="*/ 24 h 178"/>
                  <a:gd name="T44" fmla="*/ 134 w 140"/>
                  <a:gd name="T45" fmla="*/ 37 h 178"/>
                  <a:gd name="T46" fmla="*/ 138 w 140"/>
                  <a:gd name="T47" fmla="*/ 52 h 178"/>
                  <a:gd name="T48" fmla="*/ 138 w 140"/>
                  <a:gd name="T49" fmla="*/ 69 h 178"/>
                  <a:gd name="T50" fmla="*/ 138 w 140"/>
                  <a:gd name="T51" fmla="*/ 145 h 178"/>
                  <a:gd name="T52" fmla="*/ 139 w 140"/>
                  <a:gd name="T53" fmla="*/ 162 h 178"/>
                  <a:gd name="T54" fmla="*/ 140 w 140"/>
                  <a:gd name="T55" fmla="*/ 175 h 178"/>
                  <a:gd name="T56" fmla="*/ 103 w 140"/>
                  <a:gd name="T57" fmla="*/ 175 h 178"/>
                  <a:gd name="T58" fmla="*/ 101 w 140"/>
                  <a:gd name="T59" fmla="*/ 165 h 178"/>
                  <a:gd name="T60" fmla="*/ 100 w 140"/>
                  <a:gd name="T61" fmla="*/ 152 h 178"/>
                  <a:gd name="T62" fmla="*/ 100 w 140"/>
                  <a:gd name="T63" fmla="*/ 152 h 178"/>
                  <a:gd name="T64" fmla="*/ 91 w 140"/>
                  <a:gd name="T65" fmla="*/ 162 h 178"/>
                  <a:gd name="T66" fmla="*/ 80 w 140"/>
                  <a:gd name="T67" fmla="*/ 170 h 178"/>
                  <a:gd name="T68" fmla="*/ 67 w 140"/>
                  <a:gd name="T69" fmla="*/ 176 h 178"/>
                  <a:gd name="T70" fmla="*/ 52 w 140"/>
                  <a:gd name="T71" fmla="*/ 178 h 178"/>
                  <a:gd name="T72" fmla="*/ 36 w 140"/>
                  <a:gd name="T73" fmla="*/ 176 h 178"/>
                  <a:gd name="T74" fmla="*/ 22 w 140"/>
                  <a:gd name="T75" fmla="*/ 170 h 178"/>
                  <a:gd name="T76" fmla="*/ 10 w 140"/>
                  <a:gd name="T77" fmla="*/ 160 h 178"/>
                  <a:gd name="T78" fmla="*/ 2 w 140"/>
                  <a:gd name="T79" fmla="*/ 145 h 178"/>
                  <a:gd name="T80" fmla="*/ 0 w 140"/>
                  <a:gd name="T81" fmla="*/ 128 h 178"/>
                  <a:gd name="T82" fmla="*/ 2 w 140"/>
                  <a:gd name="T83" fmla="*/ 110 h 178"/>
                  <a:gd name="T84" fmla="*/ 9 w 140"/>
                  <a:gd name="T85" fmla="*/ 96 h 178"/>
                  <a:gd name="T86" fmla="*/ 19 w 140"/>
                  <a:gd name="T87" fmla="*/ 85 h 178"/>
                  <a:gd name="T88" fmla="*/ 32 w 140"/>
                  <a:gd name="T89" fmla="*/ 77 h 178"/>
                  <a:gd name="T90" fmla="*/ 49 w 140"/>
                  <a:gd name="T91" fmla="*/ 72 h 178"/>
                  <a:gd name="T92" fmla="*/ 69 w 140"/>
                  <a:gd name="T93" fmla="*/ 69 h 178"/>
                  <a:gd name="T94" fmla="*/ 91 w 140"/>
                  <a:gd name="T95" fmla="*/ 69 h 178"/>
                  <a:gd name="T96" fmla="*/ 99 w 140"/>
                  <a:gd name="T97" fmla="*/ 69 h 178"/>
                  <a:gd name="T98" fmla="*/ 99 w 140"/>
                  <a:gd name="T99" fmla="*/ 63 h 178"/>
                  <a:gd name="T100" fmla="*/ 99 w 140"/>
                  <a:gd name="T101" fmla="*/ 52 h 178"/>
                  <a:gd name="T102" fmla="*/ 95 w 140"/>
                  <a:gd name="T103" fmla="*/ 43 h 178"/>
                  <a:gd name="T104" fmla="*/ 88 w 140"/>
                  <a:gd name="T105" fmla="*/ 36 h 178"/>
                  <a:gd name="T106" fmla="*/ 79 w 140"/>
                  <a:gd name="T107" fmla="*/ 32 h 178"/>
                  <a:gd name="T108" fmla="*/ 67 w 140"/>
                  <a:gd name="T109" fmla="*/ 29 h 178"/>
                  <a:gd name="T110" fmla="*/ 47 w 140"/>
                  <a:gd name="T111" fmla="*/ 33 h 178"/>
                  <a:gd name="T112" fmla="*/ 31 w 140"/>
                  <a:gd name="T113" fmla="*/ 39 h 178"/>
                  <a:gd name="T114" fmla="*/ 19 w 140"/>
                  <a:gd name="T115" fmla="*/ 46 h 178"/>
                  <a:gd name="T116" fmla="*/ 18 w 140"/>
                  <a:gd name="T117" fmla="*/ 12 h 178"/>
                  <a:gd name="T118" fmla="*/ 27 w 140"/>
                  <a:gd name="T119" fmla="*/ 8 h 178"/>
                  <a:gd name="T120" fmla="*/ 39 w 140"/>
                  <a:gd name="T121" fmla="*/ 4 h 178"/>
                  <a:gd name="T122" fmla="*/ 54 w 140"/>
                  <a:gd name="T123" fmla="*/ 2 h 178"/>
                  <a:gd name="T124" fmla="*/ 71 w 140"/>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 h="178">
                    <a:moveTo>
                      <a:pt x="96" y="92"/>
                    </a:moveTo>
                    <a:lnTo>
                      <a:pt x="77" y="92"/>
                    </a:lnTo>
                    <a:lnTo>
                      <a:pt x="60" y="96"/>
                    </a:lnTo>
                    <a:lnTo>
                      <a:pt x="48" y="101"/>
                    </a:lnTo>
                    <a:lnTo>
                      <a:pt x="41" y="110"/>
                    </a:lnTo>
                    <a:lnTo>
                      <a:pt x="39" y="123"/>
                    </a:lnTo>
                    <a:lnTo>
                      <a:pt x="40" y="135"/>
                    </a:lnTo>
                    <a:lnTo>
                      <a:pt x="47" y="143"/>
                    </a:lnTo>
                    <a:lnTo>
                      <a:pt x="54" y="148"/>
                    </a:lnTo>
                    <a:lnTo>
                      <a:pt x="65" y="150"/>
                    </a:lnTo>
                    <a:lnTo>
                      <a:pt x="78" y="148"/>
                    </a:lnTo>
                    <a:lnTo>
                      <a:pt x="88" y="141"/>
                    </a:lnTo>
                    <a:lnTo>
                      <a:pt x="95" y="132"/>
                    </a:lnTo>
                    <a:lnTo>
                      <a:pt x="97" y="118"/>
                    </a:lnTo>
                    <a:lnTo>
                      <a:pt x="99" y="101"/>
                    </a:lnTo>
                    <a:lnTo>
                      <a:pt x="99" y="92"/>
                    </a:lnTo>
                    <a:lnTo>
                      <a:pt x="96" y="92"/>
                    </a:lnTo>
                    <a:close/>
                    <a:moveTo>
                      <a:pt x="71" y="0"/>
                    </a:moveTo>
                    <a:lnTo>
                      <a:pt x="92" y="2"/>
                    </a:lnTo>
                    <a:lnTo>
                      <a:pt x="109" y="5"/>
                    </a:lnTo>
                    <a:lnTo>
                      <a:pt x="121" y="13"/>
                    </a:lnTo>
                    <a:lnTo>
                      <a:pt x="129" y="24"/>
                    </a:lnTo>
                    <a:lnTo>
                      <a:pt x="134" y="37"/>
                    </a:lnTo>
                    <a:lnTo>
                      <a:pt x="138" y="52"/>
                    </a:lnTo>
                    <a:lnTo>
                      <a:pt x="138" y="69"/>
                    </a:lnTo>
                    <a:lnTo>
                      <a:pt x="138" y="145"/>
                    </a:lnTo>
                    <a:lnTo>
                      <a:pt x="139" y="162"/>
                    </a:lnTo>
                    <a:lnTo>
                      <a:pt x="140" y="175"/>
                    </a:lnTo>
                    <a:lnTo>
                      <a:pt x="103" y="175"/>
                    </a:lnTo>
                    <a:lnTo>
                      <a:pt x="101" y="165"/>
                    </a:lnTo>
                    <a:lnTo>
                      <a:pt x="100" y="152"/>
                    </a:lnTo>
                    <a:lnTo>
                      <a:pt x="100" y="152"/>
                    </a:lnTo>
                    <a:lnTo>
                      <a:pt x="91" y="162"/>
                    </a:lnTo>
                    <a:lnTo>
                      <a:pt x="80" y="170"/>
                    </a:lnTo>
                    <a:lnTo>
                      <a:pt x="67" y="176"/>
                    </a:lnTo>
                    <a:lnTo>
                      <a:pt x="52" y="178"/>
                    </a:lnTo>
                    <a:lnTo>
                      <a:pt x="36" y="176"/>
                    </a:lnTo>
                    <a:lnTo>
                      <a:pt x="22" y="170"/>
                    </a:lnTo>
                    <a:lnTo>
                      <a:pt x="10" y="160"/>
                    </a:lnTo>
                    <a:lnTo>
                      <a:pt x="2" y="145"/>
                    </a:lnTo>
                    <a:lnTo>
                      <a:pt x="0" y="128"/>
                    </a:lnTo>
                    <a:lnTo>
                      <a:pt x="2" y="110"/>
                    </a:lnTo>
                    <a:lnTo>
                      <a:pt x="9" y="96"/>
                    </a:lnTo>
                    <a:lnTo>
                      <a:pt x="19" y="85"/>
                    </a:lnTo>
                    <a:lnTo>
                      <a:pt x="32" y="77"/>
                    </a:lnTo>
                    <a:lnTo>
                      <a:pt x="49" y="72"/>
                    </a:lnTo>
                    <a:lnTo>
                      <a:pt x="69" y="69"/>
                    </a:lnTo>
                    <a:lnTo>
                      <a:pt x="91" y="69"/>
                    </a:lnTo>
                    <a:lnTo>
                      <a:pt x="99" y="69"/>
                    </a:lnTo>
                    <a:lnTo>
                      <a:pt x="99" y="63"/>
                    </a:lnTo>
                    <a:lnTo>
                      <a:pt x="99" y="52"/>
                    </a:lnTo>
                    <a:lnTo>
                      <a:pt x="95" y="43"/>
                    </a:lnTo>
                    <a:lnTo>
                      <a:pt x="88" y="36"/>
                    </a:lnTo>
                    <a:lnTo>
                      <a:pt x="79" y="32"/>
                    </a:lnTo>
                    <a:lnTo>
                      <a:pt x="67" y="29"/>
                    </a:lnTo>
                    <a:lnTo>
                      <a:pt x="47" y="33"/>
                    </a:lnTo>
                    <a:lnTo>
                      <a:pt x="31" y="39"/>
                    </a:lnTo>
                    <a:lnTo>
                      <a:pt x="19" y="46"/>
                    </a:lnTo>
                    <a:lnTo>
                      <a:pt x="18" y="12"/>
                    </a:lnTo>
                    <a:lnTo>
                      <a:pt x="27" y="8"/>
                    </a:lnTo>
                    <a:lnTo>
                      <a:pt x="39" y="4"/>
                    </a:lnTo>
                    <a:lnTo>
                      <a:pt x="54" y="2"/>
                    </a:lnTo>
                    <a:lnTo>
                      <a:pt x="7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 name="Freeform 147">
                <a:extLst>
                  <a:ext uri="{FF2B5EF4-FFF2-40B4-BE49-F238E27FC236}">
                    <a16:creationId xmlns:a16="http://schemas.microsoft.com/office/drawing/2014/main" id="{2DA4D288-8AEB-AF43-830C-165C92C70786}"/>
                  </a:ext>
                </a:extLst>
              </p:cNvPr>
              <p:cNvSpPr>
                <a:spLocks/>
              </p:cNvSpPr>
              <p:nvPr userDrawn="1"/>
            </p:nvSpPr>
            <p:spPr bwMode="auto">
              <a:xfrm>
                <a:off x="9411037" y="560203"/>
                <a:ext cx="47125" cy="89130"/>
              </a:xfrm>
              <a:custGeom>
                <a:avLst/>
                <a:gdLst>
                  <a:gd name="T0" fmla="*/ 85 w 91"/>
                  <a:gd name="T1" fmla="*/ 0 h 175"/>
                  <a:gd name="T2" fmla="*/ 87 w 91"/>
                  <a:gd name="T3" fmla="*/ 0 h 175"/>
                  <a:gd name="T4" fmla="*/ 91 w 91"/>
                  <a:gd name="T5" fmla="*/ 0 h 175"/>
                  <a:gd name="T6" fmla="*/ 91 w 91"/>
                  <a:gd name="T7" fmla="*/ 39 h 175"/>
                  <a:gd name="T8" fmla="*/ 86 w 91"/>
                  <a:gd name="T9" fmla="*/ 38 h 175"/>
                  <a:gd name="T10" fmla="*/ 80 w 91"/>
                  <a:gd name="T11" fmla="*/ 38 h 175"/>
                  <a:gd name="T12" fmla="*/ 69 w 91"/>
                  <a:gd name="T13" fmla="*/ 39 h 175"/>
                  <a:gd name="T14" fmla="*/ 60 w 91"/>
                  <a:gd name="T15" fmla="*/ 43 h 175"/>
                  <a:gd name="T16" fmla="*/ 51 w 91"/>
                  <a:gd name="T17" fmla="*/ 52 h 175"/>
                  <a:gd name="T18" fmla="*/ 46 w 91"/>
                  <a:gd name="T19" fmla="*/ 64 h 175"/>
                  <a:gd name="T20" fmla="*/ 43 w 91"/>
                  <a:gd name="T21" fmla="*/ 81 h 175"/>
                  <a:gd name="T22" fmla="*/ 43 w 91"/>
                  <a:gd name="T23" fmla="*/ 175 h 175"/>
                  <a:gd name="T24" fmla="*/ 1 w 91"/>
                  <a:gd name="T25" fmla="*/ 175 h 175"/>
                  <a:gd name="T26" fmla="*/ 1 w 91"/>
                  <a:gd name="T27" fmla="*/ 32 h 175"/>
                  <a:gd name="T28" fmla="*/ 1 w 91"/>
                  <a:gd name="T29" fmla="*/ 16 h 175"/>
                  <a:gd name="T30" fmla="*/ 0 w 91"/>
                  <a:gd name="T31" fmla="*/ 3 h 175"/>
                  <a:gd name="T32" fmla="*/ 38 w 91"/>
                  <a:gd name="T33" fmla="*/ 3 h 175"/>
                  <a:gd name="T34" fmla="*/ 39 w 91"/>
                  <a:gd name="T35" fmla="*/ 34 h 175"/>
                  <a:gd name="T36" fmla="*/ 40 w 91"/>
                  <a:gd name="T37" fmla="*/ 34 h 175"/>
                  <a:gd name="T38" fmla="*/ 44 w 91"/>
                  <a:gd name="T39" fmla="*/ 25 h 175"/>
                  <a:gd name="T40" fmla="*/ 51 w 91"/>
                  <a:gd name="T41" fmla="*/ 16 h 175"/>
                  <a:gd name="T42" fmla="*/ 59 w 91"/>
                  <a:gd name="T43" fmla="*/ 8 h 175"/>
                  <a:gd name="T44" fmla="*/ 70 w 91"/>
                  <a:gd name="T45" fmla="*/ 2 h 175"/>
                  <a:gd name="T46" fmla="*/ 85 w 91"/>
                  <a:gd name="T4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175">
                    <a:moveTo>
                      <a:pt x="85" y="0"/>
                    </a:moveTo>
                    <a:lnTo>
                      <a:pt x="87" y="0"/>
                    </a:lnTo>
                    <a:lnTo>
                      <a:pt x="91" y="0"/>
                    </a:lnTo>
                    <a:lnTo>
                      <a:pt x="91" y="39"/>
                    </a:lnTo>
                    <a:lnTo>
                      <a:pt x="86" y="38"/>
                    </a:lnTo>
                    <a:lnTo>
                      <a:pt x="80" y="38"/>
                    </a:lnTo>
                    <a:lnTo>
                      <a:pt x="69" y="39"/>
                    </a:lnTo>
                    <a:lnTo>
                      <a:pt x="60" y="43"/>
                    </a:lnTo>
                    <a:lnTo>
                      <a:pt x="51" y="52"/>
                    </a:lnTo>
                    <a:lnTo>
                      <a:pt x="46" y="64"/>
                    </a:lnTo>
                    <a:lnTo>
                      <a:pt x="43" y="81"/>
                    </a:lnTo>
                    <a:lnTo>
                      <a:pt x="43" y="175"/>
                    </a:lnTo>
                    <a:lnTo>
                      <a:pt x="1" y="175"/>
                    </a:lnTo>
                    <a:lnTo>
                      <a:pt x="1" y="32"/>
                    </a:lnTo>
                    <a:lnTo>
                      <a:pt x="1" y="16"/>
                    </a:lnTo>
                    <a:lnTo>
                      <a:pt x="0" y="3"/>
                    </a:lnTo>
                    <a:lnTo>
                      <a:pt x="38" y="3"/>
                    </a:lnTo>
                    <a:lnTo>
                      <a:pt x="39" y="34"/>
                    </a:lnTo>
                    <a:lnTo>
                      <a:pt x="40" y="34"/>
                    </a:lnTo>
                    <a:lnTo>
                      <a:pt x="44" y="25"/>
                    </a:lnTo>
                    <a:lnTo>
                      <a:pt x="51" y="16"/>
                    </a:lnTo>
                    <a:lnTo>
                      <a:pt x="59" y="8"/>
                    </a:lnTo>
                    <a:lnTo>
                      <a:pt x="70" y="2"/>
                    </a:lnTo>
                    <a:lnTo>
                      <a:pt x="85"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 name="Freeform 148">
                <a:extLst>
                  <a:ext uri="{FF2B5EF4-FFF2-40B4-BE49-F238E27FC236}">
                    <a16:creationId xmlns:a16="http://schemas.microsoft.com/office/drawing/2014/main" id="{D10D4D38-0925-FF42-9D3B-7380E352DE1D}"/>
                  </a:ext>
                </a:extLst>
              </p:cNvPr>
              <p:cNvSpPr>
                <a:spLocks/>
              </p:cNvSpPr>
              <p:nvPr userDrawn="1"/>
            </p:nvSpPr>
            <p:spPr bwMode="auto">
              <a:xfrm>
                <a:off x="9472505" y="561227"/>
                <a:ext cx="70689" cy="89130"/>
              </a:xfrm>
              <a:custGeom>
                <a:avLst/>
                <a:gdLst>
                  <a:gd name="T0" fmla="*/ 0 w 137"/>
                  <a:gd name="T1" fmla="*/ 0 h 175"/>
                  <a:gd name="T2" fmla="*/ 42 w 137"/>
                  <a:gd name="T3" fmla="*/ 0 h 175"/>
                  <a:gd name="T4" fmla="*/ 42 w 137"/>
                  <a:gd name="T5" fmla="*/ 103 h 175"/>
                  <a:gd name="T6" fmla="*/ 43 w 137"/>
                  <a:gd name="T7" fmla="*/ 120 h 175"/>
                  <a:gd name="T8" fmla="*/ 47 w 137"/>
                  <a:gd name="T9" fmla="*/ 132 h 175"/>
                  <a:gd name="T10" fmla="*/ 55 w 137"/>
                  <a:gd name="T11" fmla="*/ 140 h 175"/>
                  <a:gd name="T12" fmla="*/ 66 w 137"/>
                  <a:gd name="T13" fmla="*/ 141 h 175"/>
                  <a:gd name="T14" fmla="*/ 77 w 137"/>
                  <a:gd name="T15" fmla="*/ 138 h 175"/>
                  <a:gd name="T16" fmla="*/ 86 w 137"/>
                  <a:gd name="T17" fmla="*/ 133 h 175"/>
                  <a:gd name="T18" fmla="*/ 91 w 137"/>
                  <a:gd name="T19" fmla="*/ 124 h 175"/>
                  <a:gd name="T20" fmla="*/ 94 w 137"/>
                  <a:gd name="T21" fmla="*/ 112 h 175"/>
                  <a:gd name="T22" fmla="*/ 94 w 137"/>
                  <a:gd name="T23" fmla="*/ 99 h 175"/>
                  <a:gd name="T24" fmla="*/ 94 w 137"/>
                  <a:gd name="T25" fmla="*/ 0 h 175"/>
                  <a:gd name="T26" fmla="*/ 136 w 137"/>
                  <a:gd name="T27" fmla="*/ 0 h 175"/>
                  <a:gd name="T28" fmla="*/ 136 w 137"/>
                  <a:gd name="T29" fmla="*/ 145 h 175"/>
                  <a:gd name="T30" fmla="*/ 137 w 137"/>
                  <a:gd name="T31" fmla="*/ 159 h 175"/>
                  <a:gd name="T32" fmla="*/ 137 w 137"/>
                  <a:gd name="T33" fmla="*/ 172 h 175"/>
                  <a:gd name="T34" fmla="*/ 99 w 137"/>
                  <a:gd name="T35" fmla="*/ 172 h 175"/>
                  <a:gd name="T36" fmla="*/ 98 w 137"/>
                  <a:gd name="T37" fmla="*/ 146 h 175"/>
                  <a:gd name="T38" fmla="*/ 96 w 137"/>
                  <a:gd name="T39" fmla="*/ 146 h 175"/>
                  <a:gd name="T40" fmla="*/ 96 w 137"/>
                  <a:gd name="T41" fmla="*/ 146 h 175"/>
                  <a:gd name="T42" fmla="*/ 91 w 137"/>
                  <a:gd name="T43" fmla="*/ 154 h 175"/>
                  <a:gd name="T44" fmla="*/ 85 w 137"/>
                  <a:gd name="T45" fmla="*/ 162 h 175"/>
                  <a:gd name="T46" fmla="*/ 76 w 137"/>
                  <a:gd name="T47" fmla="*/ 168 h 175"/>
                  <a:gd name="T48" fmla="*/ 65 w 137"/>
                  <a:gd name="T49" fmla="*/ 173 h 175"/>
                  <a:gd name="T50" fmla="*/ 51 w 137"/>
                  <a:gd name="T51" fmla="*/ 175 h 175"/>
                  <a:gd name="T52" fmla="*/ 33 w 137"/>
                  <a:gd name="T53" fmla="*/ 173 h 175"/>
                  <a:gd name="T54" fmla="*/ 20 w 137"/>
                  <a:gd name="T55" fmla="*/ 167 h 175"/>
                  <a:gd name="T56" fmla="*/ 10 w 137"/>
                  <a:gd name="T57" fmla="*/ 157 h 175"/>
                  <a:gd name="T58" fmla="*/ 4 w 137"/>
                  <a:gd name="T59" fmla="*/ 143 h 175"/>
                  <a:gd name="T60" fmla="*/ 0 w 137"/>
                  <a:gd name="T61" fmla="*/ 128 h 175"/>
                  <a:gd name="T62" fmla="*/ 0 w 137"/>
                  <a:gd name="T63" fmla="*/ 111 h 175"/>
                  <a:gd name="T64" fmla="*/ 0 w 137"/>
                  <a:gd name="T6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 h="175">
                    <a:moveTo>
                      <a:pt x="0" y="0"/>
                    </a:moveTo>
                    <a:lnTo>
                      <a:pt x="42" y="0"/>
                    </a:lnTo>
                    <a:lnTo>
                      <a:pt x="42" y="103"/>
                    </a:lnTo>
                    <a:lnTo>
                      <a:pt x="43" y="120"/>
                    </a:lnTo>
                    <a:lnTo>
                      <a:pt x="47" y="132"/>
                    </a:lnTo>
                    <a:lnTo>
                      <a:pt x="55" y="140"/>
                    </a:lnTo>
                    <a:lnTo>
                      <a:pt x="66" y="141"/>
                    </a:lnTo>
                    <a:lnTo>
                      <a:pt x="77" y="138"/>
                    </a:lnTo>
                    <a:lnTo>
                      <a:pt x="86" y="133"/>
                    </a:lnTo>
                    <a:lnTo>
                      <a:pt x="91" y="124"/>
                    </a:lnTo>
                    <a:lnTo>
                      <a:pt x="94" y="112"/>
                    </a:lnTo>
                    <a:lnTo>
                      <a:pt x="94" y="99"/>
                    </a:lnTo>
                    <a:lnTo>
                      <a:pt x="94" y="0"/>
                    </a:lnTo>
                    <a:lnTo>
                      <a:pt x="136" y="0"/>
                    </a:lnTo>
                    <a:lnTo>
                      <a:pt x="136" y="145"/>
                    </a:lnTo>
                    <a:lnTo>
                      <a:pt x="137" y="159"/>
                    </a:lnTo>
                    <a:lnTo>
                      <a:pt x="137" y="172"/>
                    </a:lnTo>
                    <a:lnTo>
                      <a:pt x="99" y="172"/>
                    </a:lnTo>
                    <a:lnTo>
                      <a:pt x="98" y="146"/>
                    </a:lnTo>
                    <a:lnTo>
                      <a:pt x="96" y="146"/>
                    </a:lnTo>
                    <a:lnTo>
                      <a:pt x="96" y="146"/>
                    </a:lnTo>
                    <a:lnTo>
                      <a:pt x="91" y="154"/>
                    </a:lnTo>
                    <a:lnTo>
                      <a:pt x="85" y="162"/>
                    </a:lnTo>
                    <a:lnTo>
                      <a:pt x="76" y="168"/>
                    </a:lnTo>
                    <a:lnTo>
                      <a:pt x="65" y="173"/>
                    </a:lnTo>
                    <a:lnTo>
                      <a:pt x="51" y="175"/>
                    </a:lnTo>
                    <a:lnTo>
                      <a:pt x="33" y="173"/>
                    </a:lnTo>
                    <a:lnTo>
                      <a:pt x="20" y="167"/>
                    </a:lnTo>
                    <a:lnTo>
                      <a:pt x="10" y="157"/>
                    </a:lnTo>
                    <a:lnTo>
                      <a:pt x="4" y="143"/>
                    </a:lnTo>
                    <a:lnTo>
                      <a:pt x="0" y="128"/>
                    </a:lnTo>
                    <a:lnTo>
                      <a:pt x="0" y="11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 name="Freeform 149">
                <a:extLst>
                  <a:ext uri="{FF2B5EF4-FFF2-40B4-BE49-F238E27FC236}">
                    <a16:creationId xmlns:a16="http://schemas.microsoft.com/office/drawing/2014/main" id="{DDB18110-6530-9E49-894A-35AA929E1FFE}"/>
                  </a:ext>
                </a:extLst>
              </p:cNvPr>
              <p:cNvSpPr>
                <a:spLocks/>
              </p:cNvSpPr>
              <p:nvPr userDrawn="1"/>
            </p:nvSpPr>
            <p:spPr bwMode="auto">
              <a:xfrm>
                <a:off x="9559584" y="560203"/>
                <a:ext cx="57370" cy="90154"/>
              </a:xfrm>
              <a:custGeom>
                <a:avLst/>
                <a:gdLst>
                  <a:gd name="T0" fmla="*/ 60 w 112"/>
                  <a:gd name="T1" fmla="*/ 0 h 178"/>
                  <a:gd name="T2" fmla="*/ 75 w 112"/>
                  <a:gd name="T3" fmla="*/ 0 h 178"/>
                  <a:gd name="T4" fmla="*/ 88 w 112"/>
                  <a:gd name="T5" fmla="*/ 3 h 178"/>
                  <a:gd name="T6" fmla="*/ 98 w 112"/>
                  <a:gd name="T7" fmla="*/ 5 h 178"/>
                  <a:gd name="T8" fmla="*/ 103 w 112"/>
                  <a:gd name="T9" fmla="*/ 7 h 178"/>
                  <a:gd name="T10" fmla="*/ 101 w 112"/>
                  <a:gd name="T11" fmla="*/ 39 h 178"/>
                  <a:gd name="T12" fmla="*/ 90 w 112"/>
                  <a:gd name="T13" fmla="*/ 36 h 178"/>
                  <a:gd name="T14" fmla="*/ 78 w 112"/>
                  <a:gd name="T15" fmla="*/ 33 h 178"/>
                  <a:gd name="T16" fmla="*/ 64 w 112"/>
                  <a:gd name="T17" fmla="*/ 32 h 178"/>
                  <a:gd name="T18" fmla="*/ 54 w 112"/>
                  <a:gd name="T19" fmla="*/ 33 h 178"/>
                  <a:gd name="T20" fmla="*/ 46 w 112"/>
                  <a:gd name="T21" fmla="*/ 36 h 178"/>
                  <a:gd name="T22" fmla="*/ 42 w 112"/>
                  <a:gd name="T23" fmla="*/ 41 h 178"/>
                  <a:gd name="T24" fmla="*/ 41 w 112"/>
                  <a:gd name="T25" fmla="*/ 49 h 178"/>
                  <a:gd name="T26" fmla="*/ 42 w 112"/>
                  <a:gd name="T27" fmla="*/ 56 h 178"/>
                  <a:gd name="T28" fmla="*/ 50 w 112"/>
                  <a:gd name="T29" fmla="*/ 63 h 178"/>
                  <a:gd name="T30" fmla="*/ 60 w 112"/>
                  <a:gd name="T31" fmla="*/ 71 h 178"/>
                  <a:gd name="T32" fmla="*/ 80 w 112"/>
                  <a:gd name="T33" fmla="*/ 84 h 178"/>
                  <a:gd name="T34" fmla="*/ 94 w 112"/>
                  <a:gd name="T35" fmla="*/ 93 h 178"/>
                  <a:gd name="T36" fmla="*/ 105 w 112"/>
                  <a:gd name="T37" fmla="*/ 103 h 178"/>
                  <a:gd name="T38" fmla="*/ 110 w 112"/>
                  <a:gd name="T39" fmla="*/ 114 h 178"/>
                  <a:gd name="T40" fmla="*/ 112 w 112"/>
                  <a:gd name="T41" fmla="*/ 127 h 178"/>
                  <a:gd name="T42" fmla="*/ 110 w 112"/>
                  <a:gd name="T43" fmla="*/ 145 h 178"/>
                  <a:gd name="T44" fmla="*/ 101 w 112"/>
                  <a:gd name="T45" fmla="*/ 160 h 178"/>
                  <a:gd name="T46" fmla="*/ 86 w 112"/>
                  <a:gd name="T47" fmla="*/ 170 h 178"/>
                  <a:gd name="T48" fmla="*/ 69 w 112"/>
                  <a:gd name="T49" fmla="*/ 176 h 178"/>
                  <a:gd name="T50" fmla="*/ 47 w 112"/>
                  <a:gd name="T51" fmla="*/ 178 h 178"/>
                  <a:gd name="T52" fmla="*/ 28 w 112"/>
                  <a:gd name="T53" fmla="*/ 176 h 178"/>
                  <a:gd name="T54" fmla="*/ 12 w 112"/>
                  <a:gd name="T55" fmla="*/ 174 h 178"/>
                  <a:gd name="T56" fmla="*/ 0 w 112"/>
                  <a:gd name="T57" fmla="*/ 170 h 178"/>
                  <a:gd name="T58" fmla="*/ 2 w 112"/>
                  <a:gd name="T59" fmla="*/ 136 h 178"/>
                  <a:gd name="T60" fmla="*/ 8 w 112"/>
                  <a:gd name="T61" fmla="*/ 139 h 178"/>
                  <a:gd name="T62" fmla="*/ 18 w 112"/>
                  <a:gd name="T63" fmla="*/ 143 h 178"/>
                  <a:gd name="T64" fmla="*/ 32 w 112"/>
                  <a:gd name="T65" fmla="*/ 145 h 178"/>
                  <a:gd name="T66" fmla="*/ 45 w 112"/>
                  <a:gd name="T67" fmla="*/ 146 h 178"/>
                  <a:gd name="T68" fmla="*/ 56 w 112"/>
                  <a:gd name="T69" fmla="*/ 146 h 178"/>
                  <a:gd name="T70" fmla="*/ 64 w 112"/>
                  <a:gd name="T71" fmla="*/ 144 h 178"/>
                  <a:gd name="T72" fmla="*/ 69 w 112"/>
                  <a:gd name="T73" fmla="*/ 139 h 178"/>
                  <a:gd name="T74" fmla="*/ 72 w 112"/>
                  <a:gd name="T75" fmla="*/ 129 h 178"/>
                  <a:gd name="T76" fmla="*/ 71 w 112"/>
                  <a:gd name="T77" fmla="*/ 123 h 178"/>
                  <a:gd name="T78" fmla="*/ 65 w 112"/>
                  <a:gd name="T79" fmla="*/ 116 h 178"/>
                  <a:gd name="T80" fmla="*/ 54 w 112"/>
                  <a:gd name="T81" fmla="*/ 107 h 178"/>
                  <a:gd name="T82" fmla="*/ 37 w 112"/>
                  <a:gd name="T83" fmla="*/ 98 h 178"/>
                  <a:gd name="T84" fmla="*/ 26 w 112"/>
                  <a:gd name="T85" fmla="*/ 92 h 178"/>
                  <a:gd name="T86" fmla="*/ 16 w 112"/>
                  <a:gd name="T87" fmla="*/ 84 h 178"/>
                  <a:gd name="T88" fmla="*/ 8 w 112"/>
                  <a:gd name="T89" fmla="*/ 75 h 178"/>
                  <a:gd name="T90" fmla="*/ 2 w 112"/>
                  <a:gd name="T91" fmla="*/ 63 h 178"/>
                  <a:gd name="T92" fmla="*/ 0 w 112"/>
                  <a:gd name="T93" fmla="*/ 49 h 178"/>
                  <a:gd name="T94" fmla="*/ 3 w 112"/>
                  <a:gd name="T95" fmla="*/ 34 h 178"/>
                  <a:gd name="T96" fmla="*/ 11 w 112"/>
                  <a:gd name="T97" fmla="*/ 21 h 178"/>
                  <a:gd name="T98" fmla="*/ 22 w 112"/>
                  <a:gd name="T99" fmla="*/ 11 h 178"/>
                  <a:gd name="T100" fmla="*/ 39 w 112"/>
                  <a:gd name="T101" fmla="*/ 3 h 178"/>
                  <a:gd name="T102" fmla="*/ 60 w 112"/>
                  <a:gd name="T10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8">
                    <a:moveTo>
                      <a:pt x="60" y="0"/>
                    </a:moveTo>
                    <a:lnTo>
                      <a:pt x="75" y="0"/>
                    </a:lnTo>
                    <a:lnTo>
                      <a:pt x="88" y="3"/>
                    </a:lnTo>
                    <a:lnTo>
                      <a:pt x="98" y="5"/>
                    </a:lnTo>
                    <a:lnTo>
                      <a:pt x="103" y="7"/>
                    </a:lnTo>
                    <a:lnTo>
                      <a:pt x="101" y="39"/>
                    </a:lnTo>
                    <a:lnTo>
                      <a:pt x="90" y="36"/>
                    </a:lnTo>
                    <a:lnTo>
                      <a:pt x="78" y="33"/>
                    </a:lnTo>
                    <a:lnTo>
                      <a:pt x="64" y="32"/>
                    </a:lnTo>
                    <a:lnTo>
                      <a:pt x="54" y="33"/>
                    </a:lnTo>
                    <a:lnTo>
                      <a:pt x="46" y="36"/>
                    </a:lnTo>
                    <a:lnTo>
                      <a:pt x="42" y="41"/>
                    </a:lnTo>
                    <a:lnTo>
                      <a:pt x="41" y="49"/>
                    </a:lnTo>
                    <a:lnTo>
                      <a:pt x="42" y="56"/>
                    </a:lnTo>
                    <a:lnTo>
                      <a:pt x="50" y="63"/>
                    </a:lnTo>
                    <a:lnTo>
                      <a:pt x="60" y="71"/>
                    </a:lnTo>
                    <a:lnTo>
                      <a:pt x="80" y="84"/>
                    </a:lnTo>
                    <a:lnTo>
                      <a:pt x="94" y="93"/>
                    </a:lnTo>
                    <a:lnTo>
                      <a:pt x="105" y="103"/>
                    </a:lnTo>
                    <a:lnTo>
                      <a:pt x="110" y="114"/>
                    </a:lnTo>
                    <a:lnTo>
                      <a:pt x="112" y="127"/>
                    </a:lnTo>
                    <a:lnTo>
                      <a:pt x="110" y="145"/>
                    </a:lnTo>
                    <a:lnTo>
                      <a:pt x="101" y="160"/>
                    </a:lnTo>
                    <a:lnTo>
                      <a:pt x="86" y="170"/>
                    </a:lnTo>
                    <a:lnTo>
                      <a:pt x="69" y="176"/>
                    </a:lnTo>
                    <a:lnTo>
                      <a:pt x="47" y="178"/>
                    </a:lnTo>
                    <a:lnTo>
                      <a:pt x="28" y="176"/>
                    </a:lnTo>
                    <a:lnTo>
                      <a:pt x="12" y="174"/>
                    </a:lnTo>
                    <a:lnTo>
                      <a:pt x="0" y="170"/>
                    </a:lnTo>
                    <a:lnTo>
                      <a:pt x="2" y="136"/>
                    </a:lnTo>
                    <a:lnTo>
                      <a:pt x="8" y="139"/>
                    </a:lnTo>
                    <a:lnTo>
                      <a:pt x="18" y="143"/>
                    </a:lnTo>
                    <a:lnTo>
                      <a:pt x="32" y="145"/>
                    </a:lnTo>
                    <a:lnTo>
                      <a:pt x="45" y="146"/>
                    </a:lnTo>
                    <a:lnTo>
                      <a:pt x="56" y="146"/>
                    </a:lnTo>
                    <a:lnTo>
                      <a:pt x="64" y="144"/>
                    </a:lnTo>
                    <a:lnTo>
                      <a:pt x="69" y="139"/>
                    </a:lnTo>
                    <a:lnTo>
                      <a:pt x="72" y="129"/>
                    </a:lnTo>
                    <a:lnTo>
                      <a:pt x="71" y="123"/>
                    </a:lnTo>
                    <a:lnTo>
                      <a:pt x="65" y="116"/>
                    </a:lnTo>
                    <a:lnTo>
                      <a:pt x="54" y="107"/>
                    </a:lnTo>
                    <a:lnTo>
                      <a:pt x="37" y="98"/>
                    </a:lnTo>
                    <a:lnTo>
                      <a:pt x="26" y="92"/>
                    </a:lnTo>
                    <a:lnTo>
                      <a:pt x="16" y="84"/>
                    </a:lnTo>
                    <a:lnTo>
                      <a:pt x="8" y="75"/>
                    </a:lnTo>
                    <a:lnTo>
                      <a:pt x="2" y="63"/>
                    </a:lnTo>
                    <a:lnTo>
                      <a:pt x="0" y="49"/>
                    </a:lnTo>
                    <a:lnTo>
                      <a:pt x="3" y="34"/>
                    </a:lnTo>
                    <a:lnTo>
                      <a:pt x="11" y="21"/>
                    </a:lnTo>
                    <a:lnTo>
                      <a:pt x="22" y="11"/>
                    </a:lnTo>
                    <a:lnTo>
                      <a:pt x="39"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sp>
        <p:nvSpPr>
          <p:cNvPr id="171" name="Textplatzhalter 4">
            <a:extLst>
              <a:ext uri="{FF2B5EF4-FFF2-40B4-BE49-F238E27FC236}">
                <a16:creationId xmlns:a16="http://schemas.microsoft.com/office/drawing/2014/main" id="{CDC887EF-48EB-1E47-A8F9-93C69C6E72AE}"/>
              </a:ext>
            </a:extLst>
          </p:cNvPr>
          <p:cNvSpPr>
            <a:spLocks noGrp="1"/>
          </p:cNvSpPr>
          <p:nvPr userDrawn="1">
            <p:ph type="body" sz="quarter" idx="19" hasCustomPrompt="1"/>
          </p:nvPr>
        </p:nvSpPr>
        <p:spPr>
          <a:xfrm>
            <a:off x="7421829" y="2703469"/>
            <a:ext cx="3036815" cy="562249"/>
          </a:xfrm>
        </p:spPr>
        <p:txBody>
          <a:bodyPr lIns="180000" tIns="0" bIns="0" anchor="t">
            <a:normAutofit/>
          </a:bodyPr>
          <a:lstStyle>
            <a:lvl1pPr marL="0" indent="0">
              <a:lnSpc>
                <a:spcPct val="100000"/>
              </a:lnSpc>
              <a:spcBef>
                <a:spcPts val="0"/>
              </a:spcBef>
              <a:buNone/>
              <a:defRPr sz="1400">
                <a:solidFill>
                  <a:schemeClr val="bg1"/>
                </a:solidFill>
              </a:defRPr>
            </a:lvl1pPr>
          </a:lstStyle>
          <a:p>
            <a:pPr lvl="0"/>
            <a:r>
              <a:rPr lang="de-DE" dirty="0" err="1"/>
              <a:t>Subtitel</a:t>
            </a:r>
            <a:r>
              <a:rPr lang="de-DE" dirty="0"/>
              <a:t> ergänzen</a:t>
            </a:r>
          </a:p>
          <a:p>
            <a:pPr lvl="0"/>
            <a:r>
              <a:rPr lang="de-DE" dirty="0"/>
              <a:t>2-zeilig</a:t>
            </a:r>
          </a:p>
        </p:txBody>
      </p:sp>
    </p:spTree>
    <p:extLst>
      <p:ext uri="{BB962C8B-B14F-4D97-AF65-F5344CB8AC3E}">
        <p14:creationId xmlns:p14="http://schemas.microsoft.com/office/powerpoint/2010/main" val="681924311"/>
      </p:ext>
    </p:extLst>
  </p:cSld>
  <p:clrMapOvr>
    <a:masterClrMapping/>
  </p:clrMapOvr>
  <p:extLst mod="1">
    <p:ext uri="{DCECCB84-F9BA-43D5-87BE-67443E8EF086}">
      <p15:sldGuideLst xmlns:p15="http://schemas.microsoft.com/office/powerpoint/2012/main">
        <p15:guide id="2" pos="2188">
          <p15:clr>
            <a:srgbClr val="FBAE40"/>
          </p15:clr>
        </p15:guide>
        <p15:guide id="3" pos="44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Version 1">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6E156529-10F0-7440-8461-ACC45CED021B}"/>
              </a:ext>
            </a:extLst>
          </p:cNvPr>
          <p:cNvSpPr/>
          <p:nvPr userDrawn="1"/>
        </p:nvSpPr>
        <p:spPr>
          <a:xfrm>
            <a:off x="-96253" y="-112037"/>
            <a:ext cx="7170153" cy="11276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7">
            <a:extLst>
              <a:ext uri="{FF2B5EF4-FFF2-40B4-BE49-F238E27FC236}">
                <a16:creationId xmlns:a16="http://schemas.microsoft.com/office/drawing/2014/main" id="{C225F10E-3601-2241-80E7-73195356DA44}"/>
              </a:ext>
            </a:extLst>
          </p:cNvPr>
          <p:cNvCxnSpPr>
            <a:cxnSpLocks/>
          </p:cNvCxnSpPr>
          <p:nvPr userDrawn="1"/>
        </p:nvCxnSpPr>
        <p:spPr>
          <a:xfrm>
            <a:off x="3478138" y="-441397"/>
            <a:ext cx="0"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a:extLst>
              <a:ext uri="{FF2B5EF4-FFF2-40B4-BE49-F238E27FC236}">
                <a16:creationId xmlns:a16="http://schemas.microsoft.com/office/drawing/2014/main" id="{533AEB3F-3EE7-0547-A8B2-8FD27F05A711}"/>
              </a:ext>
            </a:extLst>
          </p:cNvPr>
          <p:cNvCxnSpPr>
            <a:cxnSpLocks/>
          </p:cNvCxnSpPr>
          <p:nvPr userDrawn="1"/>
        </p:nvCxnSpPr>
        <p:spPr>
          <a:xfrm>
            <a:off x="7077288" y="-438222"/>
            <a:ext cx="0"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a:extLst>
              <a:ext uri="{FF2B5EF4-FFF2-40B4-BE49-F238E27FC236}">
                <a16:creationId xmlns:a16="http://schemas.microsoft.com/office/drawing/2014/main" id="{719ADACD-52AA-7D45-8E37-93444E7C5D17}"/>
              </a:ext>
            </a:extLst>
          </p:cNvPr>
          <p:cNvCxnSpPr>
            <a:cxnSpLocks/>
          </p:cNvCxnSpPr>
          <p:nvPr userDrawn="1"/>
        </p:nvCxnSpPr>
        <p:spPr>
          <a:xfrm>
            <a:off x="3478138" y="7724131"/>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a16="http://schemas.microsoft.com/office/drawing/2014/main" id="{3A8C6030-F422-B848-8F22-19F4808EC2D1}"/>
              </a:ext>
            </a:extLst>
          </p:cNvPr>
          <p:cNvCxnSpPr>
            <a:cxnSpLocks/>
          </p:cNvCxnSpPr>
          <p:nvPr userDrawn="1"/>
        </p:nvCxnSpPr>
        <p:spPr>
          <a:xfrm>
            <a:off x="7077288" y="7727306"/>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Bildplatzhalter 18">
            <a:extLst>
              <a:ext uri="{FF2B5EF4-FFF2-40B4-BE49-F238E27FC236}">
                <a16:creationId xmlns:a16="http://schemas.microsoft.com/office/drawing/2014/main" id="{9BC3117B-E3E4-B440-918F-966579CC7EBA}"/>
              </a:ext>
            </a:extLst>
          </p:cNvPr>
          <p:cNvSpPr>
            <a:spLocks noGrp="1"/>
          </p:cNvSpPr>
          <p:nvPr>
            <p:ph type="pic" sz="quarter" idx="10"/>
          </p:nvPr>
        </p:nvSpPr>
        <p:spPr>
          <a:xfrm>
            <a:off x="7073900" y="3870608"/>
            <a:ext cx="3714416" cy="3013831"/>
          </a:xfrm>
          <a:solidFill>
            <a:schemeClr val="accent6"/>
          </a:solidFill>
        </p:spPr>
        <p:txBody>
          <a:bodyPr/>
          <a:lstStyle/>
          <a:p>
            <a:endParaRPr lang="de-DE"/>
          </a:p>
        </p:txBody>
      </p:sp>
      <p:sp>
        <p:nvSpPr>
          <p:cNvPr id="20" name="Rechteck 19">
            <a:extLst>
              <a:ext uri="{FF2B5EF4-FFF2-40B4-BE49-F238E27FC236}">
                <a16:creationId xmlns:a16="http://schemas.microsoft.com/office/drawing/2014/main" id="{710CEB41-871E-9642-A1C1-373BE3F5129F}"/>
              </a:ext>
            </a:extLst>
          </p:cNvPr>
          <p:cNvSpPr/>
          <p:nvPr userDrawn="1"/>
        </p:nvSpPr>
        <p:spPr>
          <a:xfrm>
            <a:off x="7073900" y="1038702"/>
            <a:ext cx="3714416" cy="279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AB27FF9E-5B53-2A4B-9A99-E518AE5FA295}"/>
              </a:ext>
            </a:extLst>
          </p:cNvPr>
          <p:cNvSpPr txBox="1"/>
          <p:nvPr userDrawn="1"/>
        </p:nvSpPr>
        <p:spPr>
          <a:xfrm>
            <a:off x="937549" y="-440003"/>
            <a:ext cx="1713054" cy="246221"/>
          </a:xfrm>
          <a:prstGeom prst="rect">
            <a:avLst/>
          </a:prstGeom>
          <a:noFill/>
        </p:spPr>
        <p:txBody>
          <a:bodyPr wrap="square" rtlCol="0">
            <a:spAutoFit/>
          </a:bodyPr>
          <a:lstStyle/>
          <a:p>
            <a:r>
              <a:rPr lang="de-DE" sz="1000" dirty="0">
                <a:solidFill>
                  <a:sysClr val="windowText" lastClr="000000"/>
                </a:solidFill>
              </a:rPr>
              <a:t>97 mm</a:t>
            </a:r>
          </a:p>
        </p:txBody>
      </p:sp>
      <p:sp>
        <p:nvSpPr>
          <p:cNvPr id="10" name="Textfeld 9">
            <a:extLst>
              <a:ext uri="{FF2B5EF4-FFF2-40B4-BE49-F238E27FC236}">
                <a16:creationId xmlns:a16="http://schemas.microsoft.com/office/drawing/2014/main" id="{552FED44-95F9-6D4C-9F42-4563C6BC079F}"/>
              </a:ext>
            </a:extLst>
          </p:cNvPr>
          <p:cNvSpPr txBox="1"/>
          <p:nvPr userDrawn="1"/>
        </p:nvSpPr>
        <p:spPr>
          <a:xfrm>
            <a:off x="4815068" y="-440003"/>
            <a:ext cx="1713054" cy="246221"/>
          </a:xfrm>
          <a:prstGeom prst="rect">
            <a:avLst/>
          </a:prstGeom>
          <a:noFill/>
        </p:spPr>
        <p:txBody>
          <a:bodyPr wrap="square" rtlCol="0">
            <a:spAutoFit/>
          </a:bodyPr>
          <a:lstStyle/>
          <a:p>
            <a:r>
              <a:rPr lang="de-DE" sz="1000" dirty="0">
                <a:solidFill>
                  <a:sysClr val="windowText" lastClr="000000"/>
                </a:solidFill>
              </a:rPr>
              <a:t>100 mm</a:t>
            </a:r>
          </a:p>
        </p:txBody>
      </p:sp>
      <p:sp>
        <p:nvSpPr>
          <p:cNvPr id="11" name="Textfeld 10">
            <a:extLst>
              <a:ext uri="{FF2B5EF4-FFF2-40B4-BE49-F238E27FC236}">
                <a16:creationId xmlns:a16="http://schemas.microsoft.com/office/drawing/2014/main" id="{647E0B57-7B2C-0B41-A060-FD0CA552703D}"/>
              </a:ext>
            </a:extLst>
          </p:cNvPr>
          <p:cNvSpPr txBox="1"/>
          <p:nvPr userDrawn="1"/>
        </p:nvSpPr>
        <p:spPr>
          <a:xfrm>
            <a:off x="8472668" y="-440003"/>
            <a:ext cx="1713054" cy="246221"/>
          </a:xfrm>
          <a:prstGeom prst="rect">
            <a:avLst/>
          </a:prstGeom>
          <a:noFill/>
        </p:spPr>
        <p:txBody>
          <a:bodyPr wrap="square" rtlCol="0">
            <a:spAutoFit/>
          </a:bodyPr>
          <a:lstStyle/>
          <a:p>
            <a:r>
              <a:rPr lang="de-DE" sz="1000" dirty="0">
                <a:solidFill>
                  <a:sysClr val="windowText" lastClr="000000"/>
                </a:solidFill>
              </a:rPr>
              <a:t>100 mm – Wickelfalz</a:t>
            </a:r>
          </a:p>
        </p:txBody>
      </p:sp>
      <p:sp>
        <p:nvSpPr>
          <p:cNvPr id="12" name="Textfeld 11">
            <a:extLst>
              <a:ext uri="{FF2B5EF4-FFF2-40B4-BE49-F238E27FC236}">
                <a16:creationId xmlns:a16="http://schemas.microsoft.com/office/drawing/2014/main" id="{C3A8AB2B-9B93-0D42-83BE-BC0E4A182C4B}"/>
              </a:ext>
            </a:extLst>
          </p:cNvPr>
          <p:cNvSpPr txBox="1"/>
          <p:nvPr userDrawn="1"/>
        </p:nvSpPr>
        <p:spPr>
          <a:xfrm>
            <a:off x="3102014" y="-440003"/>
            <a:ext cx="1713054" cy="246221"/>
          </a:xfrm>
          <a:prstGeom prst="rect">
            <a:avLst/>
          </a:prstGeom>
          <a:noFill/>
        </p:spPr>
        <p:txBody>
          <a:bodyPr wrap="square" rtlCol="0">
            <a:spAutoFit/>
          </a:bodyPr>
          <a:lstStyle/>
          <a:p>
            <a:r>
              <a:rPr lang="de-DE" sz="1000" dirty="0">
                <a:solidFill>
                  <a:sysClr val="windowText" lastClr="000000"/>
                </a:solidFill>
              </a:rPr>
              <a:t>Falz</a:t>
            </a:r>
          </a:p>
        </p:txBody>
      </p:sp>
      <p:sp>
        <p:nvSpPr>
          <p:cNvPr id="16" name="Textfeld 15">
            <a:extLst>
              <a:ext uri="{FF2B5EF4-FFF2-40B4-BE49-F238E27FC236}">
                <a16:creationId xmlns:a16="http://schemas.microsoft.com/office/drawing/2014/main" id="{F765DC7D-2677-904E-99AF-9D0F20FDD61B}"/>
              </a:ext>
            </a:extLst>
          </p:cNvPr>
          <p:cNvSpPr txBox="1"/>
          <p:nvPr userDrawn="1"/>
        </p:nvSpPr>
        <p:spPr>
          <a:xfrm>
            <a:off x="6703969" y="-440003"/>
            <a:ext cx="1713054" cy="246221"/>
          </a:xfrm>
          <a:prstGeom prst="rect">
            <a:avLst/>
          </a:prstGeom>
          <a:noFill/>
        </p:spPr>
        <p:txBody>
          <a:bodyPr wrap="square" rtlCol="0">
            <a:spAutoFit/>
          </a:bodyPr>
          <a:lstStyle/>
          <a:p>
            <a:r>
              <a:rPr lang="de-DE" sz="1000" dirty="0">
                <a:solidFill>
                  <a:sysClr val="windowText" lastClr="000000"/>
                </a:solidFill>
              </a:rPr>
              <a:t>Falz</a:t>
            </a:r>
          </a:p>
        </p:txBody>
      </p:sp>
      <p:sp>
        <p:nvSpPr>
          <p:cNvPr id="5" name="Textplatzhalter 4">
            <a:extLst>
              <a:ext uri="{FF2B5EF4-FFF2-40B4-BE49-F238E27FC236}">
                <a16:creationId xmlns:a16="http://schemas.microsoft.com/office/drawing/2014/main" id="{B7BBC0FF-8AF9-AF4B-BC39-2E7A632775AF}"/>
              </a:ext>
            </a:extLst>
          </p:cNvPr>
          <p:cNvSpPr>
            <a:spLocks noGrp="1"/>
          </p:cNvSpPr>
          <p:nvPr>
            <p:ph type="body" sz="quarter" idx="11" hasCustomPrompt="1"/>
          </p:nvPr>
        </p:nvSpPr>
        <p:spPr>
          <a:xfrm>
            <a:off x="7421829" y="1765316"/>
            <a:ext cx="3036815" cy="906634"/>
          </a:xfrm>
        </p:spPr>
        <p:txBody>
          <a:bodyPr lIns="180000" tIns="0" bIns="0" anchor="b">
            <a:normAutofit/>
          </a:bodyPr>
          <a:lstStyle>
            <a:lvl1pPr marL="0" indent="0">
              <a:lnSpc>
                <a:spcPct val="100000"/>
              </a:lnSpc>
              <a:spcBef>
                <a:spcPts val="0"/>
              </a:spcBef>
              <a:buNone/>
              <a:defRPr sz="2400">
                <a:solidFill>
                  <a:schemeClr val="bg1"/>
                </a:solidFill>
              </a:defRPr>
            </a:lvl1pPr>
          </a:lstStyle>
          <a:p>
            <a:pPr lvl="0"/>
            <a:r>
              <a:rPr lang="de-DE" dirty="0" err="1"/>
              <a:t>Flyertitel</a:t>
            </a:r>
            <a:r>
              <a:rPr lang="de-DE" dirty="0"/>
              <a:t> ergänzen</a:t>
            </a:r>
          </a:p>
          <a:p>
            <a:pPr lvl="0"/>
            <a:r>
              <a:rPr lang="de-DE" dirty="0"/>
              <a:t>2-zeilig</a:t>
            </a:r>
          </a:p>
        </p:txBody>
      </p:sp>
      <p:sp>
        <p:nvSpPr>
          <p:cNvPr id="221" name="Textplatzhalter 219">
            <a:extLst>
              <a:ext uri="{FF2B5EF4-FFF2-40B4-BE49-F238E27FC236}">
                <a16:creationId xmlns:a16="http://schemas.microsoft.com/office/drawing/2014/main" id="{F41F00E4-1846-6943-8666-9933BFB96D38}"/>
              </a:ext>
            </a:extLst>
          </p:cNvPr>
          <p:cNvSpPr>
            <a:spLocks noGrp="1"/>
          </p:cNvSpPr>
          <p:nvPr>
            <p:ph type="body" sz="quarter" idx="15" hasCustomPrompt="1"/>
          </p:nvPr>
        </p:nvSpPr>
        <p:spPr>
          <a:xfrm>
            <a:off x="312738" y="1167299"/>
            <a:ext cx="2997619"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288" name="Textplatzhalter 8">
            <a:extLst>
              <a:ext uri="{FF2B5EF4-FFF2-40B4-BE49-F238E27FC236}">
                <a16:creationId xmlns:a16="http://schemas.microsoft.com/office/drawing/2014/main" id="{D8FA7323-2DBE-BD4E-B1E6-51685065D711}"/>
              </a:ext>
            </a:extLst>
          </p:cNvPr>
          <p:cNvSpPr>
            <a:spLocks noGrp="1"/>
          </p:cNvSpPr>
          <p:nvPr userDrawn="1">
            <p:ph type="body" sz="quarter" idx="16" hasCustomPrompt="1"/>
          </p:nvPr>
        </p:nvSpPr>
        <p:spPr>
          <a:xfrm>
            <a:off x="301164" y="249134"/>
            <a:ext cx="3009194"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289" name="Textplatzhalter 8">
            <a:extLst>
              <a:ext uri="{FF2B5EF4-FFF2-40B4-BE49-F238E27FC236}">
                <a16:creationId xmlns:a16="http://schemas.microsoft.com/office/drawing/2014/main" id="{BA25E00D-30BF-8F48-9262-61C9C964526E}"/>
              </a:ext>
            </a:extLst>
          </p:cNvPr>
          <p:cNvSpPr>
            <a:spLocks noGrp="1"/>
          </p:cNvSpPr>
          <p:nvPr userDrawn="1">
            <p:ph type="body" sz="quarter" idx="17" hasCustomPrompt="1"/>
          </p:nvPr>
        </p:nvSpPr>
        <p:spPr>
          <a:xfrm>
            <a:off x="3744298" y="249134"/>
            <a:ext cx="3078325"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285" name="Textplatzhalter 219">
            <a:extLst>
              <a:ext uri="{FF2B5EF4-FFF2-40B4-BE49-F238E27FC236}">
                <a16:creationId xmlns:a16="http://schemas.microsoft.com/office/drawing/2014/main" id="{F41F00E4-1846-6943-8666-9933BFB96D38}"/>
              </a:ext>
            </a:extLst>
          </p:cNvPr>
          <p:cNvSpPr>
            <a:spLocks noGrp="1"/>
          </p:cNvSpPr>
          <p:nvPr>
            <p:ph type="body" sz="quarter" idx="18" hasCustomPrompt="1"/>
          </p:nvPr>
        </p:nvSpPr>
        <p:spPr>
          <a:xfrm>
            <a:off x="3760364" y="1167299"/>
            <a:ext cx="2997619"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grpSp>
        <p:nvGrpSpPr>
          <p:cNvPr id="17" name="Gruppieren 16">
            <a:extLst>
              <a:ext uri="{FF2B5EF4-FFF2-40B4-BE49-F238E27FC236}">
                <a16:creationId xmlns:a16="http://schemas.microsoft.com/office/drawing/2014/main" id="{C6A7DBF3-303D-9B4A-8544-F8893151E08C}"/>
              </a:ext>
            </a:extLst>
          </p:cNvPr>
          <p:cNvGrpSpPr/>
          <p:nvPr userDrawn="1"/>
        </p:nvGrpSpPr>
        <p:grpSpPr>
          <a:xfrm>
            <a:off x="8265325" y="242616"/>
            <a:ext cx="2197494" cy="570631"/>
            <a:chOff x="8346609" y="242616"/>
            <a:chExt cx="2197494" cy="570631"/>
          </a:xfrm>
        </p:grpSpPr>
        <p:grpSp>
          <p:nvGrpSpPr>
            <p:cNvPr id="3" name="Gruppieren 2">
              <a:extLst>
                <a:ext uri="{FF2B5EF4-FFF2-40B4-BE49-F238E27FC236}">
                  <a16:creationId xmlns:a16="http://schemas.microsoft.com/office/drawing/2014/main" id="{23D2ACDA-470B-F741-8B01-0B9D28DD6EAC}"/>
                </a:ext>
              </a:extLst>
            </p:cNvPr>
            <p:cNvGrpSpPr/>
            <p:nvPr userDrawn="1"/>
          </p:nvGrpSpPr>
          <p:grpSpPr>
            <a:xfrm>
              <a:off x="9975520" y="242616"/>
              <a:ext cx="568583" cy="569607"/>
              <a:chOff x="9975520" y="242616"/>
              <a:chExt cx="568583" cy="569607"/>
            </a:xfrm>
            <a:solidFill>
              <a:srgbClr val="9B5A19"/>
            </a:solidFill>
          </p:grpSpPr>
          <p:sp>
            <p:nvSpPr>
              <p:cNvPr id="23" name="Freeform 6">
                <a:extLst>
                  <a:ext uri="{FF2B5EF4-FFF2-40B4-BE49-F238E27FC236}">
                    <a16:creationId xmlns:a16="http://schemas.microsoft.com/office/drawing/2014/main" id="{F27E280A-E98D-7443-B845-AB986C1571C8}"/>
                  </a:ext>
                </a:extLst>
              </p:cNvPr>
              <p:cNvSpPr>
                <a:spLocks/>
              </p:cNvSpPr>
              <p:nvPr userDrawn="1"/>
            </p:nvSpPr>
            <p:spPr bwMode="auto">
              <a:xfrm>
                <a:off x="10207051" y="411654"/>
                <a:ext cx="10245" cy="8195"/>
              </a:xfrm>
              <a:custGeom>
                <a:avLst/>
                <a:gdLst>
                  <a:gd name="T0" fmla="*/ 18 w 21"/>
                  <a:gd name="T1" fmla="*/ 0 h 16"/>
                  <a:gd name="T2" fmla="*/ 20 w 21"/>
                  <a:gd name="T3" fmla="*/ 2 h 16"/>
                  <a:gd name="T4" fmla="*/ 21 w 21"/>
                  <a:gd name="T5" fmla="*/ 3 h 16"/>
                  <a:gd name="T6" fmla="*/ 20 w 21"/>
                  <a:gd name="T7" fmla="*/ 4 h 16"/>
                  <a:gd name="T8" fmla="*/ 18 w 21"/>
                  <a:gd name="T9" fmla="*/ 6 h 16"/>
                  <a:gd name="T10" fmla="*/ 17 w 21"/>
                  <a:gd name="T11" fmla="*/ 8 h 16"/>
                  <a:gd name="T12" fmla="*/ 14 w 21"/>
                  <a:gd name="T13" fmla="*/ 10 h 16"/>
                  <a:gd name="T14" fmla="*/ 12 w 21"/>
                  <a:gd name="T15" fmla="*/ 11 h 16"/>
                  <a:gd name="T16" fmla="*/ 9 w 21"/>
                  <a:gd name="T17" fmla="*/ 12 h 16"/>
                  <a:gd name="T18" fmla="*/ 8 w 21"/>
                  <a:gd name="T19" fmla="*/ 14 h 16"/>
                  <a:gd name="T20" fmla="*/ 5 w 21"/>
                  <a:gd name="T21" fmla="*/ 15 h 16"/>
                  <a:gd name="T22" fmla="*/ 4 w 21"/>
                  <a:gd name="T23" fmla="*/ 15 h 16"/>
                  <a:gd name="T24" fmla="*/ 1 w 21"/>
                  <a:gd name="T25" fmla="*/ 16 h 16"/>
                  <a:gd name="T26" fmla="*/ 0 w 21"/>
                  <a:gd name="T27" fmla="*/ 15 h 16"/>
                  <a:gd name="T28" fmla="*/ 0 w 21"/>
                  <a:gd name="T29" fmla="*/ 14 h 16"/>
                  <a:gd name="T30" fmla="*/ 0 w 21"/>
                  <a:gd name="T31" fmla="*/ 12 h 16"/>
                  <a:gd name="T32" fmla="*/ 1 w 21"/>
                  <a:gd name="T33" fmla="*/ 11 h 16"/>
                  <a:gd name="T34" fmla="*/ 4 w 21"/>
                  <a:gd name="T35" fmla="*/ 10 h 16"/>
                  <a:gd name="T36" fmla="*/ 5 w 21"/>
                  <a:gd name="T37" fmla="*/ 8 h 16"/>
                  <a:gd name="T38" fmla="*/ 8 w 21"/>
                  <a:gd name="T39" fmla="*/ 7 h 16"/>
                  <a:gd name="T40" fmla="*/ 10 w 21"/>
                  <a:gd name="T41" fmla="*/ 7 h 16"/>
                  <a:gd name="T42" fmla="*/ 12 w 21"/>
                  <a:gd name="T43" fmla="*/ 4 h 16"/>
                  <a:gd name="T44" fmla="*/ 13 w 21"/>
                  <a:gd name="T45" fmla="*/ 3 h 16"/>
                  <a:gd name="T46" fmla="*/ 14 w 21"/>
                  <a:gd name="T47" fmla="*/ 2 h 16"/>
                  <a:gd name="T48" fmla="*/ 16 w 21"/>
                  <a:gd name="T49" fmla="*/ 2 h 16"/>
                  <a:gd name="T50" fmla="*/ 18 w 21"/>
                  <a:gd name="T5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 h="16">
                    <a:moveTo>
                      <a:pt x="18" y="0"/>
                    </a:moveTo>
                    <a:lnTo>
                      <a:pt x="20" y="2"/>
                    </a:lnTo>
                    <a:lnTo>
                      <a:pt x="21" y="3"/>
                    </a:lnTo>
                    <a:lnTo>
                      <a:pt x="20" y="4"/>
                    </a:lnTo>
                    <a:lnTo>
                      <a:pt x="18" y="6"/>
                    </a:lnTo>
                    <a:lnTo>
                      <a:pt x="17" y="8"/>
                    </a:lnTo>
                    <a:lnTo>
                      <a:pt x="14" y="10"/>
                    </a:lnTo>
                    <a:lnTo>
                      <a:pt x="12" y="11"/>
                    </a:lnTo>
                    <a:lnTo>
                      <a:pt x="9" y="12"/>
                    </a:lnTo>
                    <a:lnTo>
                      <a:pt x="8" y="14"/>
                    </a:lnTo>
                    <a:lnTo>
                      <a:pt x="5" y="15"/>
                    </a:lnTo>
                    <a:lnTo>
                      <a:pt x="4" y="15"/>
                    </a:lnTo>
                    <a:lnTo>
                      <a:pt x="1" y="16"/>
                    </a:lnTo>
                    <a:lnTo>
                      <a:pt x="0" y="15"/>
                    </a:lnTo>
                    <a:lnTo>
                      <a:pt x="0" y="14"/>
                    </a:lnTo>
                    <a:lnTo>
                      <a:pt x="0" y="12"/>
                    </a:lnTo>
                    <a:lnTo>
                      <a:pt x="1" y="11"/>
                    </a:lnTo>
                    <a:lnTo>
                      <a:pt x="4" y="10"/>
                    </a:lnTo>
                    <a:lnTo>
                      <a:pt x="5" y="8"/>
                    </a:lnTo>
                    <a:lnTo>
                      <a:pt x="8" y="7"/>
                    </a:lnTo>
                    <a:lnTo>
                      <a:pt x="10" y="7"/>
                    </a:lnTo>
                    <a:lnTo>
                      <a:pt x="12" y="4"/>
                    </a:lnTo>
                    <a:lnTo>
                      <a:pt x="13" y="3"/>
                    </a:lnTo>
                    <a:lnTo>
                      <a:pt x="14" y="2"/>
                    </a:lnTo>
                    <a:lnTo>
                      <a:pt x="16" y="2"/>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4" name="Freeform 7">
                <a:extLst>
                  <a:ext uri="{FF2B5EF4-FFF2-40B4-BE49-F238E27FC236}">
                    <a16:creationId xmlns:a16="http://schemas.microsoft.com/office/drawing/2014/main" id="{FBA4CCDD-5109-EE42-834D-67321531FE88}"/>
                  </a:ext>
                </a:extLst>
              </p:cNvPr>
              <p:cNvSpPr>
                <a:spLocks noEditPoints="1"/>
              </p:cNvSpPr>
              <p:nvPr userDrawn="1"/>
            </p:nvSpPr>
            <p:spPr bwMode="auto">
              <a:xfrm>
                <a:off x="10096409" y="338916"/>
                <a:ext cx="328856" cy="378031"/>
              </a:xfrm>
              <a:custGeom>
                <a:avLst/>
                <a:gdLst>
                  <a:gd name="T0" fmla="*/ 44 w 643"/>
                  <a:gd name="T1" fmla="*/ 417 h 738"/>
                  <a:gd name="T2" fmla="*/ 408 w 643"/>
                  <a:gd name="T3" fmla="*/ 2 h 738"/>
                  <a:gd name="T4" fmla="*/ 505 w 643"/>
                  <a:gd name="T5" fmla="*/ 23 h 738"/>
                  <a:gd name="T6" fmla="*/ 575 w 643"/>
                  <a:gd name="T7" fmla="*/ 89 h 738"/>
                  <a:gd name="T8" fmla="*/ 619 w 643"/>
                  <a:gd name="T9" fmla="*/ 160 h 738"/>
                  <a:gd name="T10" fmla="*/ 639 w 643"/>
                  <a:gd name="T11" fmla="*/ 247 h 738"/>
                  <a:gd name="T12" fmla="*/ 628 w 643"/>
                  <a:gd name="T13" fmla="*/ 215 h 738"/>
                  <a:gd name="T14" fmla="*/ 558 w 643"/>
                  <a:gd name="T15" fmla="*/ 75 h 738"/>
                  <a:gd name="T16" fmla="*/ 462 w 643"/>
                  <a:gd name="T17" fmla="*/ 8 h 738"/>
                  <a:gd name="T18" fmla="*/ 360 w 643"/>
                  <a:gd name="T19" fmla="*/ 6 h 738"/>
                  <a:gd name="T20" fmla="*/ 284 w 643"/>
                  <a:gd name="T21" fmla="*/ 11 h 738"/>
                  <a:gd name="T22" fmla="*/ 248 w 643"/>
                  <a:gd name="T23" fmla="*/ 19 h 738"/>
                  <a:gd name="T24" fmla="*/ 252 w 643"/>
                  <a:gd name="T25" fmla="*/ 25 h 738"/>
                  <a:gd name="T26" fmla="*/ 195 w 643"/>
                  <a:gd name="T27" fmla="*/ 41 h 738"/>
                  <a:gd name="T28" fmla="*/ 121 w 643"/>
                  <a:gd name="T29" fmla="*/ 106 h 738"/>
                  <a:gd name="T30" fmla="*/ 79 w 643"/>
                  <a:gd name="T31" fmla="*/ 202 h 738"/>
                  <a:gd name="T32" fmla="*/ 99 w 643"/>
                  <a:gd name="T33" fmla="*/ 209 h 738"/>
                  <a:gd name="T34" fmla="*/ 94 w 643"/>
                  <a:gd name="T35" fmla="*/ 218 h 738"/>
                  <a:gd name="T36" fmla="*/ 81 w 643"/>
                  <a:gd name="T37" fmla="*/ 273 h 738"/>
                  <a:gd name="T38" fmla="*/ 21 w 643"/>
                  <a:gd name="T39" fmla="*/ 354 h 738"/>
                  <a:gd name="T40" fmla="*/ 25 w 643"/>
                  <a:gd name="T41" fmla="*/ 403 h 738"/>
                  <a:gd name="T42" fmla="*/ 75 w 643"/>
                  <a:gd name="T43" fmla="*/ 413 h 738"/>
                  <a:gd name="T44" fmla="*/ 87 w 643"/>
                  <a:gd name="T45" fmla="*/ 367 h 738"/>
                  <a:gd name="T46" fmla="*/ 72 w 643"/>
                  <a:gd name="T47" fmla="*/ 357 h 738"/>
                  <a:gd name="T48" fmla="*/ 103 w 643"/>
                  <a:gd name="T49" fmla="*/ 406 h 738"/>
                  <a:gd name="T50" fmla="*/ 117 w 643"/>
                  <a:gd name="T51" fmla="*/ 448 h 738"/>
                  <a:gd name="T52" fmla="*/ 115 w 643"/>
                  <a:gd name="T53" fmla="*/ 473 h 738"/>
                  <a:gd name="T54" fmla="*/ 96 w 643"/>
                  <a:gd name="T55" fmla="*/ 453 h 738"/>
                  <a:gd name="T56" fmla="*/ 73 w 643"/>
                  <a:gd name="T57" fmla="*/ 420 h 738"/>
                  <a:gd name="T58" fmla="*/ 51 w 643"/>
                  <a:gd name="T59" fmla="*/ 452 h 738"/>
                  <a:gd name="T60" fmla="*/ 69 w 643"/>
                  <a:gd name="T61" fmla="*/ 485 h 738"/>
                  <a:gd name="T62" fmla="*/ 99 w 643"/>
                  <a:gd name="T63" fmla="*/ 490 h 738"/>
                  <a:gd name="T64" fmla="*/ 103 w 643"/>
                  <a:gd name="T65" fmla="*/ 514 h 738"/>
                  <a:gd name="T66" fmla="*/ 57 w 643"/>
                  <a:gd name="T67" fmla="*/ 489 h 738"/>
                  <a:gd name="T68" fmla="*/ 56 w 643"/>
                  <a:gd name="T69" fmla="*/ 519 h 738"/>
                  <a:gd name="T70" fmla="*/ 68 w 643"/>
                  <a:gd name="T71" fmla="*/ 547 h 738"/>
                  <a:gd name="T72" fmla="*/ 57 w 643"/>
                  <a:gd name="T73" fmla="*/ 605 h 738"/>
                  <a:gd name="T74" fmla="*/ 82 w 643"/>
                  <a:gd name="T75" fmla="*/ 622 h 738"/>
                  <a:gd name="T76" fmla="*/ 116 w 643"/>
                  <a:gd name="T77" fmla="*/ 626 h 738"/>
                  <a:gd name="T78" fmla="*/ 142 w 643"/>
                  <a:gd name="T79" fmla="*/ 605 h 738"/>
                  <a:gd name="T80" fmla="*/ 178 w 643"/>
                  <a:gd name="T81" fmla="*/ 606 h 738"/>
                  <a:gd name="T82" fmla="*/ 215 w 643"/>
                  <a:gd name="T83" fmla="*/ 609 h 738"/>
                  <a:gd name="T84" fmla="*/ 250 w 643"/>
                  <a:gd name="T85" fmla="*/ 583 h 738"/>
                  <a:gd name="T86" fmla="*/ 231 w 643"/>
                  <a:gd name="T87" fmla="*/ 606 h 738"/>
                  <a:gd name="T88" fmla="*/ 203 w 643"/>
                  <a:gd name="T89" fmla="*/ 621 h 738"/>
                  <a:gd name="T90" fmla="*/ 172 w 643"/>
                  <a:gd name="T91" fmla="*/ 628 h 738"/>
                  <a:gd name="T92" fmla="*/ 146 w 643"/>
                  <a:gd name="T93" fmla="*/ 618 h 738"/>
                  <a:gd name="T94" fmla="*/ 180 w 643"/>
                  <a:gd name="T95" fmla="*/ 648 h 738"/>
                  <a:gd name="T96" fmla="*/ 253 w 643"/>
                  <a:gd name="T97" fmla="*/ 665 h 738"/>
                  <a:gd name="T98" fmla="*/ 242 w 643"/>
                  <a:gd name="T99" fmla="*/ 679 h 738"/>
                  <a:gd name="T100" fmla="*/ 272 w 643"/>
                  <a:gd name="T101" fmla="*/ 721 h 738"/>
                  <a:gd name="T102" fmla="*/ 268 w 643"/>
                  <a:gd name="T103" fmla="*/ 726 h 738"/>
                  <a:gd name="T104" fmla="*/ 203 w 643"/>
                  <a:gd name="T105" fmla="*/ 664 h 738"/>
                  <a:gd name="T106" fmla="*/ 73 w 643"/>
                  <a:gd name="T107" fmla="*/ 627 h 738"/>
                  <a:gd name="T108" fmla="*/ 52 w 643"/>
                  <a:gd name="T109" fmla="*/ 538 h 738"/>
                  <a:gd name="T110" fmla="*/ 49 w 643"/>
                  <a:gd name="T111" fmla="*/ 435 h 738"/>
                  <a:gd name="T112" fmla="*/ 14 w 643"/>
                  <a:gd name="T113" fmla="*/ 357 h 738"/>
                  <a:gd name="T114" fmla="*/ 62 w 643"/>
                  <a:gd name="T115" fmla="*/ 233 h 738"/>
                  <a:gd name="T116" fmla="*/ 92 w 643"/>
                  <a:gd name="T117" fmla="*/ 160 h 738"/>
                  <a:gd name="T118" fmla="*/ 133 w 643"/>
                  <a:gd name="T119" fmla="*/ 87 h 738"/>
                  <a:gd name="T120" fmla="*/ 206 w 643"/>
                  <a:gd name="T121" fmla="*/ 29 h 738"/>
                  <a:gd name="T122" fmla="*/ 310 w 643"/>
                  <a:gd name="T123" fmla="*/ 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3" h="738">
                    <a:moveTo>
                      <a:pt x="44" y="417"/>
                    </a:moveTo>
                    <a:lnTo>
                      <a:pt x="44" y="417"/>
                    </a:lnTo>
                    <a:lnTo>
                      <a:pt x="45" y="420"/>
                    </a:lnTo>
                    <a:lnTo>
                      <a:pt x="48" y="422"/>
                    </a:lnTo>
                    <a:lnTo>
                      <a:pt x="49" y="422"/>
                    </a:lnTo>
                    <a:lnTo>
                      <a:pt x="52" y="423"/>
                    </a:lnTo>
                    <a:lnTo>
                      <a:pt x="53" y="422"/>
                    </a:lnTo>
                    <a:lnTo>
                      <a:pt x="55" y="422"/>
                    </a:lnTo>
                    <a:lnTo>
                      <a:pt x="56" y="421"/>
                    </a:lnTo>
                    <a:lnTo>
                      <a:pt x="56" y="418"/>
                    </a:lnTo>
                    <a:lnTo>
                      <a:pt x="56" y="417"/>
                    </a:lnTo>
                    <a:lnTo>
                      <a:pt x="55" y="417"/>
                    </a:lnTo>
                    <a:lnTo>
                      <a:pt x="52" y="417"/>
                    </a:lnTo>
                    <a:lnTo>
                      <a:pt x="51" y="417"/>
                    </a:lnTo>
                    <a:lnTo>
                      <a:pt x="48" y="417"/>
                    </a:lnTo>
                    <a:lnTo>
                      <a:pt x="47" y="417"/>
                    </a:lnTo>
                    <a:lnTo>
                      <a:pt x="44" y="417"/>
                    </a:lnTo>
                    <a:close/>
                    <a:moveTo>
                      <a:pt x="332" y="0"/>
                    </a:moveTo>
                    <a:lnTo>
                      <a:pt x="338" y="0"/>
                    </a:lnTo>
                    <a:lnTo>
                      <a:pt x="343" y="0"/>
                    </a:lnTo>
                    <a:lnTo>
                      <a:pt x="348" y="0"/>
                    </a:lnTo>
                    <a:lnTo>
                      <a:pt x="353" y="0"/>
                    </a:lnTo>
                    <a:lnTo>
                      <a:pt x="358" y="0"/>
                    </a:lnTo>
                    <a:lnTo>
                      <a:pt x="362" y="0"/>
                    </a:lnTo>
                    <a:lnTo>
                      <a:pt x="368" y="0"/>
                    </a:lnTo>
                    <a:lnTo>
                      <a:pt x="372" y="2"/>
                    </a:lnTo>
                    <a:lnTo>
                      <a:pt x="375" y="3"/>
                    </a:lnTo>
                    <a:lnTo>
                      <a:pt x="379" y="4"/>
                    </a:lnTo>
                    <a:lnTo>
                      <a:pt x="383" y="4"/>
                    </a:lnTo>
                    <a:lnTo>
                      <a:pt x="388" y="4"/>
                    </a:lnTo>
                    <a:lnTo>
                      <a:pt x="391" y="3"/>
                    </a:lnTo>
                    <a:lnTo>
                      <a:pt x="395" y="2"/>
                    </a:lnTo>
                    <a:lnTo>
                      <a:pt x="399" y="2"/>
                    </a:lnTo>
                    <a:lnTo>
                      <a:pt x="408" y="2"/>
                    </a:lnTo>
                    <a:lnTo>
                      <a:pt x="415" y="2"/>
                    </a:lnTo>
                    <a:lnTo>
                      <a:pt x="422" y="3"/>
                    </a:lnTo>
                    <a:lnTo>
                      <a:pt x="428" y="2"/>
                    </a:lnTo>
                    <a:lnTo>
                      <a:pt x="432" y="2"/>
                    </a:lnTo>
                    <a:lnTo>
                      <a:pt x="437" y="2"/>
                    </a:lnTo>
                    <a:lnTo>
                      <a:pt x="442" y="2"/>
                    </a:lnTo>
                    <a:lnTo>
                      <a:pt x="452" y="2"/>
                    </a:lnTo>
                    <a:lnTo>
                      <a:pt x="463" y="3"/>
                    </a:lnTo>
                    <a:lnTo>
                      <a:pt x="468" y="4"/>
                    </a:lnTo>
                    <a:lnTo>
                      <a:pt x="473" y="6"/>
                    </a:lnTo>
                    <a:lnTo>
                      <a:pt x="477" y="7"/>
                    </a:lnTo>
                    <a:lnTo>
                      <a:pt x="482" y="10"/>
                    </a:lnTo>
                    <a:lnTo>
                      <a:pt x="488" y="12"/>
                    </a:lnTo>
                    <a:lnTo>
                      <a:pt x="492" y="15"/>
                    </a:lnTo>
                    <a:lnTo>
                      <a:pt x="495" y="16"/>
                    </a:lnTo>
                    <a:lnTo>
                      <a:pt x="501" y="20"/>
                    </a:lnTo>
                    <a:lnTo>
                      <a:pt x="505" y="23"/>
                    </a:lnTo>
                    <a:lnTo>
                      <a:pt x="508" y="25"/>
                    </a:lnTo>
                    <a:lnTo>
                      <a:pt x="512" y="28"/>
                    </a:lnTo>
                    <a:lnTo>
                      <a:pt x="518" y="32"/>
                    </a:lnTo>
                    <a:lnTo>
                      <a:pt x="522" y="34"/>
                    </a:lnTo>
                    <a:lnTo>
                      <a:pt x="525" y="37"/>
                    </a:lnTo>
                    <a:lnTo>
                      <a:pt x="531" y="40"/>
                    </a:lnTo>
                    <a:lnTo>
                      <a:pt x="536" y="45"/>
                    </a:lnTo>
                    <a:lnTo>
                      <a:pt x="541" y="50"/>
                    </a:lnTo>
                    <a:lnTo>
                      <a:pt x="545" y="55"/>
                    </a:lnTo>
                    <a:lnTo>
                      <a:pt x="552" y="61"/>
                    </a:lnTo>
                    <a:lnTo>
                      <a:pt x="555" y="64"/>
                    </a:lnTo>
                    <a:lnTo>
                      <a:pt x="558" y="68"/>
                    </a:lnTo>
                    <a:lnTo>
                      <a:pt x="562" y="72"/>
                    </a:lnTo>
                    <a:lnTo>
                      <a:pt x="566" y="78"/>
                    </a:lnTo>
                    <a:lnTo>
                      <a:pt x="570" y="81"/>
                    </a:lnTo>
                    <a:lnTo>
                      <a:pt x="572" y="85"/>
                    </a:lnTo>
                    <a:lnTo>
                      <a:pt x="575" y="89"/>
                    </a:lnTo>
                    <a:lnTo>
                      <a:pt x="578" y="92"/>
                    </a:lnTo>
                    <a:lnTo>
                      <a:pt x="580" y="96"/>
                    </a:lnTo>
                    <a:lnTo>
                      <a:pt x="583" y="100"/>
                    </a:lnTo>
                    <a:lnTo>
                      <a:pt x="585" y="104"/>
                    </a:lnTo>
                    <a:lnTo>
                      <a:pt x="588" y="108"/>
                    </a:lnTo>
                    <a:lnTo>
                      <a:pt x="591" y="111"/>
                    </a:lnTo>
                    <a:lnTo>
                      <a:pt x="593" y="115"/>
                    </a:lnTo>
                    <a:lnTo>
                      <a:pt x="597" y="121"/>
                    </a:lnTo>
                    <a:lnTo>
                      <a:pt x="600" y="125"/>
                    </a:lnTo>
                    <a:lnTo>
                      <a:pt x="602" y="128"/>
                    </a:lnTo>
                    <a:lnTo>
                      <a:pt x="605" y="134"/>
                    </a:lnTo>
                    <a:lnTo>
                      <a:pt x="608" y="138"/>
                    </a:lnTo>
                    <a:lnTo>
                      <a:pt x="609" y="141"/>
                    </a:lnTo>
                    <a:lnTo>
                      <a:pt x="610" y="145"/>
                    </a:lnTo>
                    <a:lnTo>
                      <a:pt x="613" y="151"/>
                    </a:lnTo>
                    <a:lnTo>
                      <a:pt x="617" y="155"/>
                    </a:lnTo>
                    <a:lnTo>
                      <a:pt x="619" y="160"/>
                    </a:lnTo>
                    <a:lnTo>
                      <a:pt x="622" y="165"/>
                    </a:lnTo>
                    <a:lnTo>
                      <a:pt x="627" y="175"/>
                    </a:lnTo>
                    <a:lnTo>
                      <a:pt x="630" y="187"/>
                    </a:lnTo>
                    <a:lnTo>
                      <a:pt x="635" y="198"/>
                    </a:lnTo>
                    <a:lnTo>
                      <a:pt x="638" y="209"/>
                    </a:lnTo>
                    <a:lnTo>
                      <a:pt x="638" y="213"/>
                    </a:lnTo>
                    <a:lnTo>
                      <a:pt x="638" y="217"/>
                    </a:lnTo>
                    <a:lnTo>
                      <a:pt x="638" y="221"/>
                    </a:lnTo>
                    <a:lnTo>
                      <a:pt x="639" y="225"/>
                    </a:lnTo>
                    <a:lnTo>
                      <a:pt x="640" y="229"/>
                    </a:lnTo>
                    <a:lnTo>
                      <a:pt x="641" y="232"/>
                    </a:lnTo>
                    <a:lnTo>
                      <a:pt x="641" y="235"/>
                    </a:lnTo>
                    <a:lnTo>
                      <a:pt x="643" y="238"/>
                    </a:lnTo>
                    <a:lnTo>
                      <a:pt x="643" y="241"/>
                    </a:lnTo>
                    <a:lnTo>
                      <a:pt x="643" y="243"/>
                    </a:lnTo>
                    <a:lnTo>
                      <a:pt x="641" y="246"/>
                    </a:lnTo>
                    <a:lnTo>
                      <a:pt x="639" y="247"/>
                    </a:lnTo>
                    <a:lnTo>
                      <a:pt x="638" y="247"/>
                    </a:lnTo>
                    <a:lnTo>
                      <a:pt x="635" y="247"/>
                    </a:lnTo>
                    <a:lnTo>
                      <a:pt x="634" y="247"/>
                    </a:lnTo>
                    <a:lnTo>
                      <a:pt x="632" y="246"/>
                    </a:lnTo>
                    <a:lnTo>
                      <a:pt x="632" y="245"/>
                    </a:lnTo>
                    <a:lnTo>
                      <a:pt x="632" y="242"/>
                    </a:lnTo>
                    <a:lnTo>
                      <a:pt x="634" y="239"/>
                    </a:lnTo>
                    <a:lnTo>
                      <a:pt x="634" y="238"/>
                    </a:lnTo>
                    <a:lnTo>
                      <a:pt x="635" y="235"/>
                    </a:lnTo>
                    <a:lnTo>
                      <a:pt x="635" y="233"/>
                    </a:lnTo>
                    <a:lnTo>
                      <a:pt x="635" y="230"/>
                    </a:lnTo>
                    <a:lnTo>
                      <a:pt x="634" y="229"/>
                    </a:lnTo>
                    <a:lnTo>
                      <a:pt x="632" y="226"/>
                    </a:lnTo>
                    <a:lnTo>
                      <a:pt x="631" y="224"/>
                    </a:lnTo>
                    <a:lnTo>
                      <a:pt x="630" y="221"/>
                    </a:lnTo>
                    <a:lnTo>
                      <a:pt x="628" y="217"/>
                    </a:lnTo>
                    <a:lnTo>
                      <a:pt x="628" y="215"/>
                    </a:lnTo>
                    <a:lnTo>
                      <a:pt x="630" y="212"/>
                    </a:lnTo>
                    <a:lnTo>
                      <a:pt x="630" y="208"/>
                    </a:lnTo>
                    <a:lnTo>
                      <a:pt x="630" y="205"/>
                    </a:lnTo>
                    <a:lnTo>
                      <a:pt x="630" y="202"/>
                    </a:lnTo>
                    <a:lnTo>
                      <a:pt x="628" y="198"/>
                    </a:lnTo>
                    <a:lnTo>
                      <a:pt x="627" y="194"/>
                    </a:lnTo>
                    <a:lnTo>
                      <a:pt x="626" y="190"/>
                    </a:lnTo>
                    <a:lnTo>
                      <a:pt x="622" y="179"/>
                    </a:lnTo>
                    <a:lnTo>
                      <a:pt x="618" y="169"/>
                    </a:lnTo>
                    <a:lnTo>
                      <a:pt x="613" y="156"/>
                    </a:lnTo>
                    <a:lnTo>
                      <a:pt x="608" y="145"/>
                    </a:lnTo>
                    <a:lnTo>
                      <a:pt x="601" y="134"/>
                    </a:lnTo>
                    <a:lnTo>
                      <a:pt x="593" y="122"/>
                    </a:lnTo>
                    <a:lnTo>
                      <a:pt x="585" y="110"/>
                    </a:lnTo>
                    <a:lnTo>
                      <a:pt x="576" y="98"/>
                    </a:lnTo>
                    <a:lnTo>
                      <a:pt x="568" y="87"/>
                    </a:lnTo>
                    <a:lnTo>
                      <a:pt x="558" y="75"/>
                    </a:lnTo>
                    <a:lnTo>
                      <a:pt x="549" y="64"/>
                    </a:lnTo>
                    <a:lnTo>
                      <a:pt x="540" y="54"/>
                    </a:lnTo>
                    <a:lnTo>
                      <a:pt x="529" y="45"/>
                    </a:lnTo>
                    <a:lnTo>
                      <a:pt x="520" y="37"/>
                    </a:lnTo>
                    <a:lnTo>
                      <a:pt x="508" y="29"/>
                    </a:lnTo>
                    <a:lnTo>
                      <a:pt x="503" y="27"/>
                    </a:lnTo>
                    <a:lnTo>
                      <a:pt x="499" y="24"/>
                    </a:lnTo>
                    <a:lnTo>
                      <a:pt x="495" y="20"/>
                    </a:lnTo>
                    <a:lnTo>
                      <a:pt x="490" y="17"/>
                    </a:lnTo>
                    <a:lnTo>
                      <a:pt x="486" y="15"/>
                    </a:lnTo>
                    <a:lnTo>
                      <a:pt x="482" y="14"/>
                    </a:lnTo>
                    <a:lnTo>
                      <a:pt x="478" y="12"/>
                    </a:lnTo>
                    <a:lnTo>
                      <a:pt x="475" y="11"/>
                    </a:lnTo>
                    <a:lnTo>
                      <a:pt x="472" y="10"/>
                    </a:lnTo>
                    <a:lnTo>
                      <a:pt x="468" y="10"/>
                    </a:lnTo>
                    <a:lnTo>
                      <a:pt x="464" y="10"/>
                    </a:lnTo>
                    <a:lnTo>
                      <a:pt x="462" y="8"/>
                    </a:lnTo>
                    <a:lnTo>
                      <a:pt x="458" y="7"/>
                    </a:lnTo>
                    <a:lnTo>
                      <a:pt x="447" y="6"/>
                    </a:lnTo>
                    <a:lnTo>
                      <a:pt x="437" y="6"/>
                    </a:lnTo>
                    <a:lnTo>
                      <a:pt x="430" y="6"/>
                    </a:lnTo>
                    <a:lnTo>
                      <a:pt x="426" y="6"/>
                    </a:lnTo>
                    <a:lnTo>
                      <a:pt x="420" y="6"/>
                    </a:lnTo>
                    <a:lnTo>
                      <a:pt x="415" y="6"/>
                    </a:lnTo>
                    <a:lnTo>
                      <a:pt x="408" y="4"/>
                    </a:lnTo>
                    <a:lnTo>
                      <a:pt x="403" y="4"/>
                    </a:lnTo>
                    <a:lnTo>
                      <a:pt x="396" y="6"/>
                    </a:lnTo>
                    <a:lnTo>
                      <a:pt x="391" y="6"/>
                    </a:lnTo>
                    <a:lnTo>
                      <a:pt x="386" y="6"/>
                    </a:lnTo>
                    <a:lnTo>
                      <a:pt x="381" y="6"/>
                    </a:lnTo>
                    <a:lnTo>
                      <a:pt x="375" y="7"/>
                    </a:lnTo>
                    <a:lnTo>
                      <a:pt x="370" y="7"/>
                    </a:lnTo>
                    <a:lnTo>
                      <a:pt x="365" y="7"/>
                    </a:lnTo>
                    <a:lnTo>
                      <a:pt x="360" y="6"/>
                    </a:lnTo>
                    <a:lnTo>
                      <a:pt x="356" y="4"/>
                    </a:lnTo>
                    <a:lnTo>
                      <a:pt x="352" y="3"/>
                    </a:lnTo>
                    <a:lnTo>
                      <a:pt x="347" y="3"/>
                    </a:lnTo>
                    <a:lnTo>
                      <a:pt x="343" y="3"/>
                    </a:lnTo>
                    <a:lnTo>
                      <a:pt x="340" y="4"/>
                    </a:lnTo>
                    <a:lnTo>
                      <a:pt x="336" y="4"/>
                    </a:lnTo>
                    <a:lnTo>
                      <a:pt x="332" y="6"/>
                    </a:lnTo>
                    <a:lnTo>
                      <a:pt x="330" y="4"/>
                    </a:lnTo>
                    <a:lnTo>
                      <a:pt x="326" y="4"/>
                    </a:lnTo>
                    <a:lnTo>
                      <a:pt x="322" y="4"/>
                    </a:lnTo>
                    <a:lnTo>
                      <a:pt x="318" y="4"/>
                    </a:lnTo>
                    <a:lnTo>
                      <a:pt x="314" y="6"/>
                    </a:lnTo>
                    <a:lnTo>
                      <a:pt x="312" y="7"/>
                    </a:lnTo>
                    <a:lnTo>
                      <a:pt x="308" y="7"/>
                    </a:lnTo>
                    <a:lnTo>
                      <a:pt x="297" y="10"/>
                    </a:lnTo>
                    <a:lnTo>
                      <a:pt x="287" y="11"/>
                    </a:lnTo>
                    <a:lnTo>
                      <a:pt x="284" y="11"/>
                    </a:lnTo>
                    <a:lnTo>
                      <a:pt x="282" y="10"/>
                    </a:lnTo>
                    <a:lnTo>
                      <a:pt x="279" y="10"/>
                    </a:lnTo>
                    <a:lnTo>
                      <a:pt x="266" y="11"/>
                    </a:lnTo>
                    <a:lnTo>
                      <a:pt x="254" y="14"/>
                    </a:lnTo>
                    <a:lnTo>
                      <a:pt x="252" y="14"/>
                    </a:lnTo>
                    <a:lnTo>
                      <a:pt x="248" y="14"/>
                    </a:lnTo>
                    <a:lnTo>
                      <a:pt x="245" y="14"/>
                    </a:lnTo>
                    <a:lnTo>
                      <a:pt x="242" y="15"/>
                    </a:lnTo>
                    <a:lnTo>
                      <a:pt x="241" y="16"/>
                    </a:lnTo>
                    <a:lnTo>
                      <a:pt x="240" y="17"/>
                    </a:lnTo>
                    <a:lnTo>
                      <a:pt x="240" y="17"/>
                    </a:lnTo>
                    <a:lnTo>
                      <a:pt x="240" y="19"/>
                    </a:lnTo>
                    <a:lnTo>
                      <a:pt x="241" y="19"/>
                    </a:lnTo>
                    <a:lnTo>
                      <a:pt x="242" y="19"/>
                    </a:lnTo>
                    <a:lnTo>
                      <a:pt x="244" y="19"/>
                    </a:lnTo>
                    <a:lnTo>
                      <a:pt x="246" y="19"/>
                    </a:lnTo>
                    <a:lnTo>
                      <a:pt x="248" y="19"/>
                    </a:lnTo>
                    <a:lnTo>
                      <a:pt x="250" y="20"/>
                    </a:lnTo>
                    <a:lnTo>
                      <a:pt x="252" y="20"/>
                    </a:lnTo>
                    <a:lnTo>
                      <a:pt x="254" y="21"/>
                    </a:lnTo>
                    <a:lnTo>
                      <a:pt x="257" y="21"/>
                    </a:lnTo>
                    <a:lnTo>
                      <a:pt x="259" y="21"/>
                    </a:lnTo>
                    <a:lnTo>
                      <a:pt x="262" y="21"/>
                    </a:lnTo>
                    <a:lnTo>
                      <a:pt x="263" y="21"/>
                    </a:lnTo>
                    <a:lnTo>
                      <a:pt x="265" y="20"/>
                    </a:lnTo>
                    <a:lnTo>
                      <a:pt x="266" y="21"/>
                    </a:lnTo>
                    <a:lnTo>
                      <a:pt x="266" y="21"/>
                    </a:lnTo>
                    <a:lnTo>
                      <a:pt x="265" y="23"/>
                    </a:lnTo>
                    <a:lnTo>
                      <a:pt x="262" y="24"/>
                    </a:lnTo>
                    <a:lnTo>
                      <a:pt x="261" y="24"/>
                    </a:lnTo>
                    <a:lnTo>
                      <a:pt x="258" y="25"/>
                    </a:lnTo>
                    <a:lnTo>
                      <a:pt x="257" y="25"/>
                    </a:lnTo>
                    <a:lnTo>
                      <a:pt x="254" y="25"/>
                    </a:lnTo>
                    <a:lnTo>
                      <a:pt x="252" y="25"/>
                    </a:lnTo>
                    <a:lnTo>
                      <a:pt x="249" y="24"/>
                    </a:lnTo>
                    <a:lnTo>
                      <a:pt x="246" y="23"/>
                    </a:lnTo>
                    <a:lnTo>
                      <a:pt x="244" y="23"/>
                    </a:lnTo>
                    <a:lnTo>
                      <a:pt x="241" y="23"/>
                    </a:lnTo>
                    <a:lnTo>
                      <a:pt x="238" y="24"/>
                    </a:lnTo>
                    <a:lnTo>
                      <a:pt x="236" y="25"/>
                    </a:lnTo>
                    <a:lnTo>
                      <a:pt x="233" y="27"/>
                    </a:lnTo>
                    <a:lnTo>
                      <a:pt x="231" y="27"/>
                    </a:lnTo>
                    <a:lnTo>
                      <a:pt x="227" y="28"/>
                    </a:lnTo>
                    <a:lnTo>
                      <a:pt x="223" y="28"/>
                    </a:lnTo>
                    <a:lnTo>
                      <a:pt x="219" y="29"/>
                    </a:lnTo>
                    <a:lnTo>
                      <a:pt x="216" y="31"/>
                    </a:lnTo>
                    <a:lnTo>
                      <a:pt x="212" y="32"/>
                    </a:lnTo>
                    <a:lnTo>
                      <a:pt x="207" y="33"/>
                    </a:lnTo>
                    <a:lnTo>
                      <a:pt x="205" y="36"/>
                    </a:lnTo>
                    <a:lnTo>
                      <a:pt x="201" y="38"/>
                    </a:lnTo>
                    <a:lnTo>
                      <a:pt x="195" y="41"/>
                    </a:lnTo>
                    <a:lnTo>
                      <a:pt x="190" y="44"/>
                    </a:lnTo>
                    <a:lnTo>
                      <a:pt x="185" y="46"/>
                    </a:lnTo>
                    <a:lnTo>
                      <a:pt x="181" y="50"/>
                    </a:lnTo>
                    <a:lnTo>
                      <a:pt x="176" y="53"/>
                    </a:lnTo>
                    <a:lnTo>
                      <a:pt x="172" y="57"/>
                    </a:lnTo>
                    <a:lnTo>
                      <a:pt x="169" y="59"/>
                    </a:lnTo>
                    <a:lnTo>
                      <a:pt x="165" y="62"/>
                    </a:lnTo>
                    <a:lnTo>
                      <a:pt x="163" y="66"/>
                    </a:lnTo>
                    <a:lnTo>
                      <a:pt x="162" y="68"/>
                    </a:lnTo>
                    <a:lnTo>
                      <a:pt x="159" y="70"/>
                    </a:lnTo>
                    <a:lnTo>
                      <a:pt x="158" y="71"/>
                    </a:lnTo>
                    <a:lnTo>
                      <a:pt x="150" y="79"/>
                    </a:lnTo>
                    <a:lnTo>
                      <a:pt x="142" y="85"/>
                    </a:lnTo>
                    <a:lnTo>
                      <a:pt x="134" y="93"/>
                    </a:lnTo>
                    <a:lnTo>
                      <a:pt x="129" y="98"/>
                    </a:lnTo>
                    <a:lnTo>
                      <a:pt x="125" y="102"/>
                    </a:lnTo>
                    <a:lnTo>
                      <a:pt x="121" y="106"/>
                    </a:lnTo>
                    <a:lnTo>
                      <a:pt x="118" y="111"/>
                    </a:lnTo>
                    <a:lnTo>
                      <a:pt x="115" y="117"/>
                    </a:lnTo>
                    <a:lnTo>
                      <a:pt x="111" y="121"/>
                    </a:lnTo>
                    <a:lnTo>
                      <a:pt x="108" y="126"/>
                    </a:lnTo>
                    <a:lnTo>
                      <a:pt x="105" y="131"/>
                    </a:lnTo>
                    <a:lnTo>
                      <a:pt x="104" y="136"/>
                    </a:lnTo>
                    <a:lnTo>
                      <a:pt x="103" y="141"/>
                    </a:lnTo>
                    <a:lnTo>
                      <a:pt x="102" y="145"/>
                    </a:lnTo>
                    <a:lnTo>
                      <a:pt x="99" y="152"/>
                    </a:lnTo>
                    <a:lnTo>
                      <a:pt x="96" y="161"/>
                    </a:lnTo>
                    <a:lnTo>
                      <a:pt x="94" y="170"/>
                    </a:lnTo>
                    <a:lnTo>
                      <a:pt x="90" y="181"/>
                    </a:lnTo>
                    <a:lnTo>
                      <a:pt x="88" y="185"/>
                    </a:lnTo>
                    <a:lnTo>
                      <a:pt x="86" y="188"/>
                    </a:lnTo>
                    <a:lnTo>
                      <a:pt x="85" y="192"/>
                    </a:lnTo>
                    <a:lnTo>
                      <a:pt x="82" y="196"/>
                    </a:lnTo>
                    <a:lnTo>
                      <a:pt x="79" y="202"/>
                    </a:lnTo>
                    <a:lnTo>
                      <a:pt x="77" y="204"/>
                    </a:lnTo>
                    <a:lnTo>
                      <a:pt x="74" y="208"/>
                    </a:lnTo>
                    <a:lnTo>
                      <a:pt x="72" y="213"/>
                    </a:lnTo>
                    <a:lnTo>
                      <a:pt x="70" y="216"/>
                    </a:lnTo>
                    <a:lnTo>
                      <a:pt x="69" y="217"/>
                    </a:lnTo>
                    <a:lnTo>
                      <a:pt x="69" y="220"/>
                    </a:lnTo>
                    <a:lnTo>
                      <a:pt x="69" y="221"/>
                    </a:lnTo>
                    <a:lnTo>
                      <a:pt x="70" y="224"/>
                    </a:lnTo>
                    <a:lnTo>
                      <a:pt x="73" y="224"/>
                    </a:lnTo>
                    <a:lnTo>
                      <a:pt x="75" y="224"/>
                    </a:lnTo>
                    <a:lnTo>
                      <a:pt x="78" y="224"/>
                    </a:lnTo>
                    <a:lnTo>
                      <a:pt x="79" y="221"/>
                    </a:lnTo>
                    <a:lnTo>
                      <a:pt x="82" y="220"/>
                    </a:lnTo>
                    <a:lnTo>
                      <a:pt x="85" y="218"/>
                    </a:lnTo>
                    <a:lnTo>
                      <a:pt x="90" y="215"/>
                    </a:lnTo>
                    <a:lnTo>
                      <a:pt x="94" y="212"/>
                    </a:lnTo>
                    <a:lnTo>
                      <a:pt x="99" y="209"/>
                    </a:lnTo>
                    <a:lnTo>
                      <a:pt x="103" y="208"/>
                    </a:lnTo>
                    <a:lnTo>
                      <a:pt x="105" y="207"/>
                    </a:lnTo>
                    <a:lnTo>
                      <a:pt x="108" y="205"/>
                    </a:lnTo>
                    <a:lnTo>
                      <a:pt x="111" y="205"/>
                    </a:lnTo>
                    <a:lnTo>
                      <a:pt x="112" y="205"/>
                    </a:lnTo>
                    <a:lnTo>
                      <a:pt x="113" y="207"/>
                    </a:lnTo>
                    <a:lnTo>
                      <a:pt x="115" y="208"/>
                    </a:lnTo>
                    <a:lnTo>
                      <a:pt x="116" y="208"/>
                    </a:lnTo>
                    <a:lnTo>
                      <a:pt x="116" y="209"/>
                    </a:lnTo>
                    <a:lnTo>
                      <a:pt x="115" y="211"/>
                    </a:lnTo>
                    <a:lnTo>
                      <a:pt x="113" y="211"/>
                    </a:lnTo>
                    <a:lnTo>
                      <a:pt x="112" y="211"/>
                    </a:lnTo>
                    <a:lnTo>
                      <a:pt x="111" y="211"/>
                    </a:lnTo>
                    <a:lnTo>
                      <a:pt x="107" y="212"/>
                    </a:lnTo>
                    <a:lnTo>
                      <a:pt x="103" y="213"/>
                    </a:lnTo>
                    <a:lnTo>
                      <a:pt x="99" y="216"/>
                    </a:lnTo>
                    <a:lnTo>
                      <a:pt x="94" y="218"/>
                    </a:lnTo>
                    <a:lnTo>
                      <a:pt x="90" y="221"/>
                    </a:lnTo>
                    <a:lnTo>
                      <a:pt x="85" y="225"/>
                    </a:lnTo>
                    <a:lnTo>
                      <a:pt x="82" y="226"/>
                    </a:lnTo>
                    <a:lnTo>
                      <a:pt x="79" y="229"/>
                    </a:lnTo>
                    <a:lnTo>
                      <a:pt x="77" y="232"/>
                    </a:lnTo>
                    <a:lnTo>
                      <a:pt x="74" y="234"/>
                    </a:lnTo>
                    <a:lnTo>
                      <a:pt x="74" y="238"/>
                    </a:lnTo>
                    <a:lnTo>
                      <a:pt x="74" y="242"/>
                    </a:lnTo>
                    <a:lnTo>
                      <a:pt x="74" y="246"/>
                    </a:lnTo>
                    <a:lnTo>
                      <a:pt x="73" y="251"/>
                    </a:lnTo>
                    <a:lnTo>
                      <a:pt x="73" y="255"/>
                    </a:lnTo>
                    <a:lnTo>
                      <a:pt x="73" y="259"/>
                    </a:lnTo>
                    <a:lnTo>
                      <a:pt x="74" y="263"/>
                    </a:lnTo>
                    <a:lnTo>
                      <a:pt x="75" y="267"/>
                    </a:lnTo>
                    <a:lnTo>
                      <a:pt x="77" y="269"/>
                    </a:lnTo>
                    <a:lnTo>
                      <a:pt x="79" y="272"/>
                    </a:lnTo>
                    <a:lnTo>
                      <a:pt x="81" y="273"/>
                    </a:lnTo>
                    <a:lnTo>
                      <a:pt x="83" y="273"/>
                    </a:lnTo>
                    <a:lnTo>
                      <a:pt x="81" y="275"/>
                    </a:lnTo>
                    <a:lnTo>
                      <a:pt x="78" y="275"/>
                    </a:lnTo>
                    <a:lnTo>
                      <a:pt x="75" y="276"/>
                    </a:lnTo>
                    <a:lnTo>
                      <a:pt x="73" y="277"/>
                    </a:lnTo>
                    <a:lnTo>
                      <a:pt x="70" y="279"/>
                    </a:lnTo>
                    <a:lnTo>
                      <a:pt x="68" y="280"/>
                    </a:lnTo>
                    <a:lnTo>
                      <a:pt x="65" y="284"/>
                    </a:lnTo>
                    <a:lnTo>
                      <a:pt x="62" y="286"/>
                    </a:lnTo>
                    <a:lnTo>
                      <a:pt x="61" y="290"/>
                    </a:lnTo>
                    <a:lnTo>
                      <a:pt x="59" y="294"/>
                    </a:lnTo>
                    <a:lnTo>
                      <a:pt x="56" y="299"/>
                    </a:lnTo>
                    <a:lnTo>
                      <a:pt x="48" y="311"/>
                    </a:lnTo>
                    <a:lnTo>
                      <a:pt x="39" y="324"/>
                    </a:lnTo>
                    <a:lnTo>
                      <a:pt x="32" y="335"/>
                    </a:lnTo>
                    <a:lnTo>
                      <a:pt x="27" y="345"/>
                    </a:lnTo>
                    <a:lnTo>
                      <a:pt x="21" y="354"/>
                    </a:lnTo>
                    <a:lnTo>
                      <a:pt x="14" y="363"/>
                    </a:lnTo>
                    <a:lnTo>
                      <a:pt x="9" y="374"/>
                    </a:lnTo>
                    <a:lnTo>
                      <a:pt x="8" y="378"/>
                    </a:lnTo>
                    <a:lnTo>
                      <a:pt x="6" y="383"/>
                    </a:lnTo>
                    <a:lnTo>
                      <a:pt x="5" y="387"/>
                    </a:lnTo>
                    <a:lnTo>
                      <a:pt x="6" y="392"/>
                    </a:lnTo>
                    <a:lnTo>
                      <a:pt x="6" y="396"/>
                    </a:lnTo>
                    <a:lnTo>
                      <a:pt x="6" y="399"/>
                    </a:lnTo>
                    <a:lnTo>
                      <a:pt x="8" y="401"/>
                    </a:lnTo>
                    <a:lnTo>
                      <a:pt x="9" y="404"/>
                    </a:lnTo>
                    <a:lnTo>
                      <a:pt x="12" y="405"/>
                    </a:lnTo>
                    <a:lnTo>
                      <a:pt x="14" y="406"/>
                    </a:lnTo>
                    <a:lnTo>
                      <a:pt x="17" y="406"/>
                    </a:lnTo>
                    <a:lnTo>
                      <a:pt x="19" y="405"/>
                    </a:lnTo>
                    <a:lnTo>
                      <a:pt x="22" y="405"/>
                    </a:lnTo>
                    <a:lnTo>
                      <a:pt x="23" y="404"/>
                    </a:lnTo>
                    <a:lnTo>
                      <a:pt x="25" y="403"/>
                    </a:lnTo>
                    <a:lnTo>
                      <a:pt x="26" y="401"/>
                    </a:lnTo>
                    <a:lnTo>
                      <a:pt x="29" y="400"/>
                    </a:lnTo>
                    <a:lnTo>
                      <a:pt x="31" y="400"/>
                    </a:lnTo>
                    <a:lnTo>
                      <a:pt x="32" y="401"/>
                    </a:lnTo>
                    <a:lnTo>
                      <a:pt x="35" y="404"/>
                    </a:lnTo>
                    <a:lnTo>
                      <a:pt x="36" y="405"/>
                    </a:lnTo>
                    <a:lnTo>
                      <a:pt x="39" y="405"/>
                    </a:lnTo>
                    <a:lnTo>
                      <a:pt x="42" y="405"/>
                    </a:lnTo>
                    <a:lnTo>
                      <a:pt x="43" y="404"/>
                    </a:lnTo>
                    <a:lnTo>
                      <a:pt x="45" y="404"/>
                    </a:lnTo>
                    <a:lnTo>
                      <a:pt x="51" y="404"/>
                    </a:lnTo>
                    <a:lnTo>
                      <a:pt x="55" y="404"/>
                    </a:lnTo>
                    <a:lnTo>
                      <a:pt x="60" y="404"/>
                    </a:lnTo>
                    <a:lnTo>
                      <a:pt x="65" y="406"/>
                    </a:lnTo>
                    <a:lnTo>
                      <a:pt x="68" y="408"/>
                    </a:lnTo>
                    <a:lnTo>
                      <a:pt x="72" y="410"/>
                    </a:lnTo>
                    <a:lnTo>
                      <a:pt x="75" y="413"/>
                    </a:lnTo>
                    <a:lnTo>
                      <a:pt x="79" y="414"/>
                    </a:lnTo>
                    <a:lnTo>
                      <a:pt x="83" y="414"/>
                    </a:lnTo>
                    <a:lnTo>
                      <a:pt x="86" y="414"/>
                    </a:lnTo>
                    <a:lnTo>
                      <a:pt x="88" y="414"/>
                    </a:lnTo>
                    <a:lnTo>
                      <a:pt x="91" y="414"/>
                    </a:lnTo>
                    <a:lnTo>
                      <a:pt x="94" y="412"/>
                    </a:lnTo>
                    <a:lnTo>
                      <a:pt x="96" y="409"/>
                    </a:lnTo>
                    <a:lnTo>
                      <a:pt x="98" y="406"/>
                    </a:lnTo>
                    <a:lnTo>
                      <a:pt x="99" y="403"/>
                    </a:lnTo>
                    <a:lnTo>
                      <a:pt x="100" y="397"/>
                    </a:lnTo>
                    <a:lnTo>
                      <a:pt x="100" y="393"/>
                    </a:lnTo>
                    <a:lnTo>
                      <a:pt x="99" y="388"/>
                    </a:lnTo>
                    <a:lnTo>
                      <a:pt x="99" y="384"/>
                    </a:lnTo>
                    <a:lnTo>
                      <a:pt x="96" y="380"/>
                    </a:lnTo>
                    <a:lnTo>
                      <a:pt x="94" y="376"/>
                    </a:lnTo>
                    <a:lnTo>
                      <a:pt x="91" y="371"/>
                    </a:lnTo>
                    <a:lnTo>
                      <a:pt x="87" y="367"/>
                    </a:lnTo>
                    <a:lnTo>
                      <a:pt x="82" y="365"/>
                    </a:lnTo>
                    <a:lnTo>
                      <a:pt x="79" y="362"/>
                    </a:lnTo>
                    <a:lnTo>
                      <a:pt x="78" y="361"/>
                    </a:lnTo>
                    <a:lnTo>
                      <a:pt x="77" y="361"/>
                    </a:lnTo>
                    <a:lnTo>
                      <a:pt x="74" y="359"/>
                    </a:lnTo>
                    <a:lnTo>
                      <a:pt x="72" y="361"/>
                    </a:lnTo>
                    <a:lnTo>
                      <a:pt x="70" y="362"/>
                    </a:lnTo>
                    <a:lnTo>
                      <a:pt x="68" y="362"/>
                    </a:lnTo>
                    <a:lnTo>
                      <a:pt x="66" y="362"/>
                    </a:lnTo>
                    <a:lnTo>
                      <a:pt x="66" y="362"/>
                    </a:lnTo>
                    <a:lnTo>
                      <a:pt x="65" y="362"/>
                    </a:lnTo>
                    <a:lnTo>
                      <a:pt x="65" y="361"/>
                    </a:lnTo>
                    <a:lnTo>
                      <a:pt x="65" y="361"/>
                    </a:lnTo>
                    <a:lnTo>
                      <a:pt x="66" y="359"/>
                    </a:lnTo>
                    <a:lnTo>
                      <a:pt x="68" y="359"/>
                    </a:lnTo>
                    <a:lnTo>
                      <a:pt x="70" y="358"/>
                    </a:lnTo>
                    <a:lnTo>
                      <a:pt x="72" y="357"/>
                    </a:lnTo>
                    <a:lnTo>
                      <a:pt x="74" y="356"/>
                    </a:lnTo>
                    <a:lnTo>
                      <a:pt x="77" y="356"/>
                    </a:lnTo>
                    <a:lnTo>
                      <a:pt x="78" y="357"/>
                    </a:lnTo>
                    <a:lnTo>
                      <a:pt x="79" y="358"/>
                    </a:lnTo>
                    <a:lnTo>
                      <a:pt x="82" y="359"/>
                    </a:lnTo>
                    <a:lnTo>
                      <a:pt x="86" y="362"/>
                    </a:lnTo>
                    <a:lnTo>
                      <a:pt x="90" y="365"/>
                    </a:lnTo>
                    <a:lnTo>
                      <a:pt x="94" y="369"/>
                    </a:lnTo>
                    <a:lnTo>
                      <a:pt x="96" y="373"/>
                    </a:lnTo>
                    <a:lnTo>
                      <a:pt x="99" y="375"/>
                    </a:lnTo>
                    <a:lnTo>
                      <a:pt x="102" y="379"/>
                    </a:lnTo>
                    <a:lnTo>
                      <a:pt x="103" y="384"/>
                    </a:lnTo>
                    <a:lnTo>
                      <a:pt x="104" y="388"/>
                    </a:lnTo>
                    <a:lnTo>
                      <a:pt x="104" y="392"/>
                    </a:lnTo>
                    <a:lnTo>
                      <a:pt x="104" y="397"/>
                    </a:lnTo>
                    <a:lnTo>
                      <a:pt x="103" y="403"/>
                    </a:lnTo>
                    <a:lnTo>
                      <a:pt x="103" y="406"/>
                    </a:lnTo>
                    <a:lnTo>
                      <a:pt x="102" y="412"/>
                    </a:lnTo>
                    <a:lnTo>
                      <a:pt x="100" y="416"/>
                    </a:lnTo>
                    <a:lnTo>
                      <a:pt x="99" y="420"/>
                    </a:lnTo>
                    <a:lnTo>
                      <a:pt x="99" y="423"/>
                    </a:lnTo>
                    <a:lnTo>
                      <a:pt x="98" y="427"/>
                    </a:lnTo>
                    <a:lnTo>
                      <a:pt x="98" y="430"/>
                    </a:lnTo>
                    <a:lnTo>
                      <a:pt x="98" y="434"/>
                    </a:lnTo>
                    <a:lnTo>
                      <a:pt x="99" y="436"/>
                    </a:lnTo>
                    <a:lnTo>
                      <a:pt x="102" y="439"/>
                    </a:lnTo>
                    <a:lnTo>
                      <a:pt x="103" y="442"/>
                    </a:lnTo>
                    <a:lnTo>
                      <a:pt x="107" y="443"/>
                    </a:lnTo>
                    <a:lnTo>
                      <a:pt x="108" y="444"/>
                    </a:lnTo>
                    <a:lnTo>
                      <a:pt x="111" y="446"/>
                    </a:lnTo>
                    <a:lnTo>
                      <a:pt x="113" y="447"/>
                    </a:lnTo>
                    <a:lnTo>
                      <a:pt x="115" y="448"/>
                    </a:lnTo>
                    <a:lnTo>
                      <a:pt x="116" y="448"/>
                    </a:lnTo>
                    <a:lnTo>
                      <a:pt x="117" y="448"/>
                    </a:lnTo>
                    <a:lnTo>
                      <a:pt x="117" y="450"/>
                    </a:lnTo>
                    <a:lnTo>
                      <a:pt x="117" y="451"/>
                    </a:lnTo>
                    <a:lnTo>
                      <a:pt x="116" y="451"/>
                    </a:lnTo>
                    <a:lnTo>
                      <a:pt x="115" y="452"/>
                    </a:lnTo>
                    <a:lnTo>
                      <a:pt x="112" y="455"/>
                    </a:lnTo>
                    <a:lnTo>
                      <a:pt x="109" y="457"/>
                    </a:lnTo>
                    <a:lnTo>
                      <a:pt x="108" y="459"/>
                    </a:lnTo>
                    <a:lnTo>
                      <a:pt x="107" y="461"/>
                    </a:lnTo>
                    <a:lnTo>
                      <a:pt x="105" y="463"/>
                    </a:lnTo>
                    <a:lnTo>
                      <a:pt x="105" y="465"/>
                    </a:lnTo>
                    <a:lnTo>
                      <a:pt x="105" y="468"/>
                    </a:lnTo>
                    <a:lnTo>
                      <a:pt x="105" y="469"/>
                    </a:lnTo>
                    <a:lnTo>
                      <a:pt x="107" y="472"/>
                    </a:lnTo>
                    <a:lnTo>
                      <a:pt x="109" y="472"/>
                    </a:lnTo>
                    <a:lnTo>
                      <a:pt x="111" y="472"/>
                    </a:lnTo>
                    <a:lnTo>
                      <a:pt x="113" y="472"/>
                    </a:lnTo>
                    <a:lnTo>
                      <a:pt x="115" y="473"/>
                    </a:lnTo>
                    <a:lnTo>
                      <a:pt x="117" y="473"/>
                    </a:lnTo>
                    <a:lnTo>
                      <a:pt x="118" y="474"/>
                    </a:lnTo>
                    <a:lnTo>
                      <a:pt x="118" y="477"/>
                    </a:lnTo>
                    <a:lnTo>
                      <a:pt x="117" y="478"/>
                    </a:lnTo>
                    <a:lnTo>
                      <a:pt x="116" y="480"/>
                    </a:lnTo>
                    <a:lnTo>
                      <a:pt x="113" y="478"/>
                    </a:lnTo>
                    <a:lnTo>
                      <a:pt x="112" y="478"/>
                    </a:lnTo>
                    <a:lnTo>
                      <a:pt x="109" y="478"/>
                    </a:lnTo>
                    <a:lnTo>
                      <a:pt x="107" y="477"/>
                    </a:lnTo>
                    <a:lnTo>
                      <a:pt x="104" y="476"/>
                    </a:lnTo>
                    <a:lnTo>
                      <a:pt x="104" y="473"/>
                    </a:lnTo>
                    <a:lnTo>
                      <a:pt x="103" y="470"/>
                    </a:lnTo>
                    <a:lnTo>
                      <a:pt x="102" y="468"/>
                    </a:lnTo>
                    <a:lnTo>
                      <a:pt x="100" y="464"/>
                    </a:lnTo>
                    <a:lnTo>
                      <a:pt x="99" y="461"/>
                    </a:lnTo>
                    <a:lnTo>
                      <a:pt x="98" y="457"/>
                    </a:lnTo>
                    <a:lnTo>
                      <a:pt x="96" y="453"/>
                    </a:lnTo>
                    <a:lnTo>
                      <a:pt x="95" y="450"/>
                    </a:lnTo>
                    <a:lnTo>
                      <a:pt x="95" y="447"/>
                    </a:lnTo>
                    <a:lnTo>
                      <a:pt x="95" y="443"/>
                    </a:lnTo>
                    <a:lnTo>
                      <a:pt x="95" y="440"/>
                    </a:lnTo>
                    <a:lnTo>
                      <a:pt x="95" y="438"/>
                    </a:lnTo>
                    <a:lnTo>
                      <a:pt x="94" y="435"/>
                    </a:lnTo>
                    <a:lnTo>
                      <a:pt x="95" y="433"/>
                    </a:lnTo>
                    <a:lnTo>
                      <a:pt x="95" y="430"/>
                    </a:lnTo>
                    <a:lnTo>
                      <a:pt x="95" y="429"/>
                    </a:lnTo>
                    <a:lnTo>
                      <a:pt x="95" y="426"/>
                    </a:lnTo>
                    <a:lnTo>
                      <a:pt x="92" y="423"/>
                    </a:lnTo>
                    <a:lnTo>
                      <a:pt x="91" y="423"/>
                    </a:lnTo>
                    <a:lnTo>
                      <a:pt x="87" y="422"/>
                    </a:lnTo>
                    <a:lnTo>
                      <a:pt x="85" y="421"/>
                    </a:lnTo>
                    <a:lnTo>
                      <a:pt x="81" y="421"/>
                    </a:lnTo>
                    <a:lnTo>
                      <a:pt x="77" y="420"/>
                    </a:lnTo>
                    <a:lnTo>
                      <a:pt x="73" y="420"/>
                    </a:lnTo>
                    <a:lnTo>
                      <a:pt x="68" y="420"/>
                    </a:lnTo>
                    <a:lnTo>
                      <a:pt x="66" y="420"/>
                    </a:lnTo>
                    <a:lnTo>
                      <a:pt x="64" y="418"/>
                    </a:lnTo>
                    <a:lnTo>
                      <a:pt x="62" y="420"/>
                    </a:lnTo>
                    <a:lnTo>
                      <a:pt x="61" y="421"/>
                    </a:lnTo>
                    <a:lnTo>
                      <a:pt x="60" y="422"/>
                    </a:lnTo>
                    <a:lnTo>
                      <a:pt x="59" y="423"/>
                    </a:lnTo>
                    <a:lnTo>
                      <a:pt x="57" y="426"/>
                    </a:lnTo>
                    <a:lnTo>
                      <a:pt x="56" y="427"/>
                    </a:lnTo>
                    <a:lnTo>
                      <a:pt x="53" y="429"/>
                    </a:lnTo>
                    <a:lnTo>
                      <a:pt x="52" y="431"/>
                    </a:lnTo>
                    <a:lnTo>
                      <a:pt x="51" y="434"/>
                    </a:lnTo>
                    <a:lnTo>
                      <a:pt x="52" y="436"/>
                    </a:lnTo>
                    <a:lnTo>
                      <a:pt x="52" y="439"/>
                    </a:lnTo>
                    <a:lnTo>
                      <a:pt x="52" y="443"/>
                    </a:lnTo>
                    <a:lnTo>
                      <a:pt x="52" y="448"/>
                    </a:lnTo>
                    <a:lnTo>
                      <a:pt x="51" y="452"/>
                    </a:lnTo>
                    <a:lnTo>
                      <a:pt x="51" y="457"/>
                    </a:lnTo>
                    <a:lnTo>
                      <a:pt x="51" y="461"/>
                    </a:lnTo>
                    <a:lnTo>
                      <a:pt x="49" y="465"/>
                    </a:lnTo>
                    <a:lnTo>
                      <a:pt x="49" y="469"/>
                    </a:lnTo>
                    <a:lnTo>
                      <a:pt x="49" y="472"/>
                    </a:lnTo>
                    <a:lnTo>
                      <a:pt x="49" y="474"/>
                    </a:lnTo>
                    <a:lnTo>
                      <a:pt x="49" y="477"/>
                    </a:lnTo>
                    <a:lnTo>
                      <a:pt x="49" y="480"/>
                    </a:lnTo>
                    <a:lnTo>
                      <a:pt x="51" y="481"/>
                    </a:lnTo>
                    <a:lnTo>
                      <a:pt x="53" y="481"/>
                    </a:lnTo>
                    <a:lnTo>
                      <a:pt x="56" y="481"/>
                    </a:lnTo>
                    <a:lnTo>
                      <a:pt x="60" y="480"/>
                    </a:lnTo>
                    <a:lnTo>
                      <a:pt x="62" y="480"/>
                    </a:lnTo>
                    <a:lnTo>
                      <a:pt x="65" y="481"/>
                    </a:lnTo>
                    <a:lnTo>
                      <a:pt x="66" y="482"/>
                    </a:lnTo>
                    <a:lnTo>
                      <a:pt x="68" y="483"/>
                    </a:lnTo>
                    <a:lnTo>
                      <a:pt x="69" y="485"/>
                    </a:lnTo>
                    <a:lnTo>
                      <a:pt x="72" y="485"/>
                    </a:lnTo>
                    <a:lnTo>
                      <a:pt x="75" y="485"/>
                    </a:lnTo>
                    <a:lnTo>
                      <a:pt x="77" y="485"/>
                    </a:lnTo>
                    <a:lnTo>
                      <a:pt x="78" y="483"/>
                    </a:lnTo>
                    <a:lnTo>
                      <a:pt x="81" y="483"/>
                    </a:lnTo>
                    <a:lnTo>
                      <a:pt x="82" y="483"/>
                    </a:lnTo>
                    <a:lnTo>
                      <a:pt x="85" y="483"/>
                    </a:lnTo>
                    <a:lnTo>
                      <a:pt x="86" y="485"/>
                    </a:lnTo>
                    <a:lnTo>
                      <a:pt x="87" y="483"/>
                    </a:lnTo>
                    <a:lnTo>
                      <a:pt x="88" y="482"/>
                    </a:lnTo>
                    <a:lnTo>
                      <a:pt x="90" y="482"/>
                    </a:lnTo>
                    <a:lnTo>
                      <a:pt x="91" y="482"/>
                    </a:lnTo>
                    <a:lnTo>
                      <a:pt x="94" y="482"/>
                    </a:lnTo>
                    <a:lnTo>
                      <a:pt x="96" y="483"/>
                    </a:lnTo>
                    <a:lnTo>
                      <a:pt x="98" y="485"/>
                    </a:lnTo>
                    <a:lnTo>
                      <a:pt x="99" y="487"/>
                    </a:lnTo>
                    <a:lnTo>
                      <a:pt x="99" y="490"/>
                    </a:lnTo>
                    <a:lnTo>
                      <a:pt x="100" y="494"/>
                    </a:lnTo>
                    <a:lnTo>
                      <a:pt x="100" y="497"/>
                    </a:lnTo>
                    <a:lnTo>
                      <a:pt x="102" y="500"/>
                    </a:lnTo>
                    <a:lnTo>
                      <a:pt x="103" y="504"/>
                    </a:lnTo>
                    <a:lnTo>
                      <a:pt x="104" y="508"/>
                    </a:lnTo>
                    <a:lnTo>
                      <a:pt x="105" y="511"/>
                    </a:lnTo>
                    <a:lnTo>
                      <a:pt x="107" y="512"/>
                    </a:lnTo>
                    <a:lnTo>
                      <a:pt x="107" y="515"/>
                    </a:lnTo>
                    <a:lnTo>
                      <a:pt x="107" y="517"/>
                    </a:lnTo>
                    <a:lnTo>
                      <a:pt x="105" y="519"/>
                    </a:lnTo>
                    <a:lnTo>
                      <a:pt x="104" y="521"/>
                    </a:lnTo>
                    <a:lnTo>
                      <a:pt x="104" y="521"/>
                    </a:lnTo>
                    <a:lnTo>
                      <a:pt x="103" y="520"/>
                    </a:lnTo>
                    <a:lnTo>
                      <a:pt x="103" y="519"/>
                    </a:lnTo>
                    <a:lnTo>
                      <a:pt x="103" y="517"/>
                    </a:lnTo>
                    <a:lnTo>
                      <a:pt x="103" y="515"/>
                    </a:lnTo>
                    <a:lnTo>
                      <a:pt x="103" y="514"/>
                    </a:lnTo>
                    <a:lnTo>
                      <a:pt x="102" y="511"/>
                    </a:lnTo>
                    <a:lnTo>
                      <a:pt x="100" y="507"/>
                    </a:lnTo>
                    <a:lnTo>
                      <a:pt x="99" y="504"/>
                    </a:lnTo>
                    <a:lnTo>
                      <a:pt x="98" y="500"/>
                    </a:lnTo>
                    <a:lnTo>
                      <a:pt x="98" y="498"/>
                    </a:lnTo>
                    <a:lnTo>
                      <a:pt x="96" y="495"/>
                    </a:lnTo>
                    <a:lnTo>
                      <a:pt x="94" y="493"/>
                    </a:lnTo>
                    <a:lnTo>
                      <a:pt x="91" y="490"/>
                    </a:lnTo>
                    <a:lnTo>
                      <a:pt x="87" y="489"/>
                    </a:lnTo>
                    <a:lnTo>
                      <a:pt x="85" y="489"/>
                    </a:lnTo>
                    <a:lnTo>
                      <a:pt x="79" y="487"/>
                    </a:lnTo>
                    <a:lnTo>
                      <a:pt x="75" y="487"/>
                    </a:lnTo>
                    <a:lnTo>
                      <a:pt x="72" y="489"/>
                    </a:lnTo>
                    <a:lnTo>
                      <a:pt x="68" y="489"/>
                    </a:lnTo>
                    <a:lnTo>
                      <a:pt x="64" y="489"/>
                    </a:lnTo>
                    <a:lnTo>
                      <a:pt x="60" y="489"/>
                    </a:lnTo>
                    <a:lnTo>
                      <a:pt x="57" y="489"/>
                    </a:lnTo>
                    <a:lnTo>
                      <a:pt x="55" y="490"/>
                    </a:lnTo>
                    <a:lnTo>
                      <a:pt x="53" y="490"/>
                    </a:lnTo>
                    <a:lnTo>
                      <a:pt x="51" y="493"/>
                    </a:lnTo>
                    <a:lnTo>
                      <a:pt x="49" y="494"/>
                    </a:lnTo>
                    <a:lnTo>
                      <a:pt x="49" y="497"/>
                    </a:lnTo>
                    <a:lnTo>
                      <a:pt x="49" y="498"/>
                    </a:lnTo>
                    <a:lnTo>
                      <a:pt x="48" y="500"/>
                    </a:lnTo>
                    <a:lnTo>
                      <a:pt x="47" y="502"/>
                    </a:lnTo>
                    <a:lnTo>
                      <a:pt x="47" y="504"/>
                    </a:lnTo>
                    <a:lnTo>
                      <a:pt x="45" y="508"/>
                    </a:lnTo>
                    <a:lnTo>
                      <a:pt x="47" y="511"/>
                    </a:lnTo>
                    <a:lnTo>
                      <a:pt x="48" y="515"/>
                    </a:lnTo>
                    <a:lnTo>
                      <a:pt x="51" y="516"/>
                    </a:lnTo>
                    <a:lnTo>
                      <a:pt x="52" y="517"/>
                    </a:lnTo>
                    <a:lnTo>
                      <a:pt x="53" y="517"/>
                    </a:lnTo>
                    <a:lnTo>
                      <a:pt x="55" y="517"/>
                    </a:lnTo>
                    <a:lnTo>
                      <a:pt x="56" y="519"/>
                    </a:lnTo>
                    <a:lnTo>
                      <a:pt x="56" y="520"/>
                    </a:lnTo>
                    <a:lnTo>
                      <a:pt x="56" y="521"/>
                    </a:lnTo>
                    <a:lnTo>
                      <a:pt x="56" y="523"/>
                    </a:lnTo>
                    <a:lnTo>
                      <a:pt x="57" y="523"/>
                    </a:lnTo>
                    <a:lnTo>
                      <a:pt x="60" y="523"/>
                    </a:lnTo>
                    <a:lnTo>
                      <a:pt x="61" y="523"/>
                    </a:lnTo>
                    <a:lnTo>
                      <a:pt x="64" y="523"/>
                    </a:lnTo>
                    <a:lnTo>
                      <a:pt x="65" y="525"/>
                    </a:lnTo>
                    <a:lnTo>
                      <a:pt x="66" y="528"/>
                    </a:lnTo>
                    <a:lnTo>
                      <a:pt x="66" y="530"/>
                    </a:lnTo>
                    <a:lnTo>
                      <a:pt x="68" y="533"/>
                    </a:lnTo>
                    <a:lnTo>
                      <a:pt x="68" y="536"/>
                    </a:lnTo>
                    <a:lnTo>
                      <a:pt x="68" y="538"/>
                    </a:lnTo>
                    <a:lnTo>
                      <a:pt x="66" y="541"/>
                    </a:lnTo>
                    <a:lnTo>
                      <a:pt x="66" y="544"/>
                    </a:lnTo>
                    <a:lnTo>
                      <a:pt x="66" y="546"/>
                    </a:lnTo>
                    <a:lnTo>
                      <a:pt x="68" y="547"/>
                    </a:lnTo>
                    <a:lnTo>
                      <a:pt x="70" y="550"/>
                    </a:lnTo>
                    <a:lnTo>
                      <a:pt x="73" y="550"/>
                    </a:lnTo>
                    <a:lnTo>
                      <a:pt x="74" y="555"/>
                    </a:lnTo>
                    <a:lnTo>
                      <a:pt x="70" y="554"/>
                    </a:lnTo>
                    <a:lnTo>
                      <a:pt x="66" y="553"/>
                    </a:lnTo>
                    <a:lnTo>
                      <a:pt x="64" y="554"/>
                    </a:lnTo>
                    <a:lnTo>
                      <a:pt x="60" y="555"/>
                    </a:lnTo>
                    <a:lnTo>
                      <a:pt x="59" y="558"/>
                    </a:lnTo>
                    <a:lnTo>
                      <a:pt x="56" y="560"/>
                    </a:lnTo>
                    <a:lnTo>
                      <a:pt x="55" y="563"/>
                    </a:lnTo>
                    <a:lnTo>
                      <a:pt x="53" y="567"/>
                    </a:lnTo>
                    <a:lnTo>
                      <a:pt x="53" y="571"/>
                    </a:lnTo>
                    <a:lnTo>
                      <a:pt x="53" y="575"/>
                    </a:lnTo>
                    <a:lnTo>
                      <a:pt x="52" y="587"/>
                    </a:lnTo>
                    <a:lnTo>
                      <a:pt x="53" y="597"/>
                    </a:lnTo>
                    <a:lnTo>
                      <a:pt x="55" y="601"/>
                    </a:lnTo>
                    <a:lnTo>
                      <a:pt x="57" y="605"/>
                    </a:lnTo>
                    <a:lnTo>
                      <a:pt x="60" y="607"/>
                    </a:lnTo>
                    <a:lnTo>
                      <a:pt x="62" y="607"/>
                    </a:lnTo>
                    <a:lnTo>
                      <a:pt x="64" y="607"/>
                    </a:lnTo>
                    <a:lnTo>
                      <a:pt x="65" y="609"/>
                    </a:lnTo>
                    <a:lnTo>
                      <a:pt x="66" y="610"/>
                    </a:lnTo>
                    <a:lnTo>
                      <a:pt x="66" y="613"/>
                    </a:lnTo>
                    <a:lnTo>
                      <a:pt x="66" y="615"/>
                    </a:lnTo>
                    <a:lnTo>
                      <a:pt x="66" y="618"/>
                    </a:lnTo>
                    <a:lnTo>
                      <a:pt x="68" y="619"/>
                    </a:lnTo>
                    <a:lnTo>
                      <a:pt x="70" y="621"/>
                    </a:lnTo>
                    <a:lnTo>
                      <a:pt x="73" y="619"/>
                    </a:lnTo>
                    <a:lnTo>
                      <a:pt x="75" y="619"/>
                    </a:lnTo>
                    <a:lnTo>
                      <a:pt x="78" y="618"/>
                    </a:lnTo>
                    <a:lnTo>
                      <a:pt x="79" y="618"/>
                    </a:lnTo>
                    <a:lnTo>
                      <a:pt x="81" y="618"/>
                    </a:lnTo>
                    <a:lnTo>
                      <a:pt x="82" y="619"/>
                    </a:lnTo>
                    <a:lnTo>
                      <a:pt x="82" y="622"/>
                    </a:lnTo>
                    <a:lnTo>
                      <a:pt x="82" y="623"/>
                    </a:lnTo>
                    <a:lnTo>
                      <a:pt x="81" y="626"/>
                    </a:lnTo>
                    <a:lnTo>
                      <a:pt x="81" y="628"/>
                    </a:lnTo>
                    <a:lnTo>
                      <a:pt x="82" y="631"/>
                    </a:lnTo>
                    <a:lnTo>
                      <a:pt x="83" y="632"/>
                    </a:lnTo>
                    <a:lnTo>
                      <a:pt x="86" y="634"/>
                    </a:lnTo>
                    <a:lnTo>
                      <a:pt x="90" y="634"/>
                    </a:lnTo>
                    <a:lnTo>
                      <a:pt x="91" y="635"/>
                    </a:lnTo>
                    <a:lnTo>
                      <a:pt x="94" y="635"/>
                    </a:lnTo>
                    <a:lnTo>
                      <a:pt x="96" y="636"/>
                    </a:lnTo>
                    <a:lnTo>
                      <a:pt x="99" y="635"/>
                    </a:lnTo>
                    <a:lnTo>
                      <a:pt x="103" y="634"/>
                    </a:lnTo>
                    <a:lnTo>
                      <a:pt x="105" y="631"/>
                    </a:lnTo>
                    <a:lnTo>
                      <a:pt x="109" y="630"/>
                    </a:lnTo>
                    <a:lnTo>
                      <a:pt x="112" y="628"/>
                    </a:lnTo>
                    <a:lnTo>
                      <a:pt x="113" y="627"/>
                    </a:lnTo>
                    <a:lnTo>
                      <a:pt x="116" y="626"/>
                    </a:lnTo>
                    <a:lnTo>
                      <a:pt x="120" y="624"/>
                    </a:lnTo>
                    <a:lnTo>
                      <a:pt x="124" y="624"/>
                    </a:lnTo>
                    <a:lnTo>
                      <a:pt x="126" y="624"/>
                    </a:lnTo>
                    <a:lnTo>
                      <a:pt x="130" y="624"/>
                    </a:lnTo>
                    <a:lnTo>
                      <a:pt x="133" y="622"/>
                    </a:lnTo>
                    <a:lnTo>
                      <a:pt x="134" y="619"/>
                    </a:lnTo>
                    <a:lnTo>
                      <a:pt x="135" y="615"/>
                    </a:lnTo>
                    <a:lnTo>
                      <a:pt x="134" y="611"/>
                    </a:lnTo>
                    <a:lnTo>
                      <a:pt x="134" y="610"/>
                    </a:lnTo>
                    <a:lnTo>
                      <a:pt x="133" y="609"/>
                    </a:lnTo>
                    <a:lnTo>
                      <a:pt x="132" y="607"/>
                    </a:lnTo>
                    <a:lnTo>
                      <a:pt x="132" y="605"/>
                    </a:lnTo>
                    <a:lnTo>
                      <a:pt x="134" y="602"/>
                    </a:lnTo>
                    <a:lnTo>
                      <a:pt x="135" y="602"/>
                    </a:lnTo>
                    <a:lnTo>
                      <a:pt x="138" y="602"/>
                    </a:lnTo>
                    <a:lnTo>
                      <a:pt x="141" y="604"/>
                    </a:lnTo>
                    <a:lnTo>
                      <a:pt x="142" y="605"/>
                    </a:lnTo>
                    <a:lnTo>
                      <a:pt x="143" y="606"/>
                    </a:lnTo>
                    <a:lnTo>
                      <a:pt x="145" y="606"/>
                    </a:lnTo>
                    <a:lnTo>
                      <a:pt x="146" y="607"/>
                    </a:lnTo>
                    <a:lnTo>
                      <a:pt x="147" y="606"/>
                    </a:lnTo>
                    <a:lnTo>
                      <a:pt x="148" y="606"/>
                    </a:lnTo>
                    <a:lnTo>
                      <a:pt x="150" y="606"/>
                    </a:lnTo>
                    <a:lnTo>
                      <a:pt x="152" y="606"/>
                    </a:lnTo>
                    <a:lnTo>
                      <a:pt x="154" y="606"/>
                    </a:lnTo>
                    <a:lnTo>
                      <a:pt x="156" y="607"/>
                    </a:lnTo>
                    <a:lnTo>
                      <a:pt x="159" y="609"/>
                    </a:lnTo>
                    <a:lnTo>
                      <a:pt x="162" y="607"/>
                    </a:lnTo>
                    <a:lnTo>
                      <a:pt x="164" y="606"/>
                    </a:lnTo>
                    <a:lnTo>
                      <a:pt x="167" y="606"/>
                    </a:lnTo>
                    <a:lnTo>
                      <a:pt x="169" y="605"/>
                    </a:lnTo>
                    <a:lnTo>
                      <a:pt x="173" y="606"/>
                    </a:lnTo>
                    <a:lnTo>
                      <a:pt x="176" y="606"/>
                    </a:lnTo>
                    <a:lnTo>
                      <a:pt x="178" y="606"/>
                    </a:lnTo>
                    <a:lnTo>
                      <a:pt x="181" y="605"/>
                    </a:lnTo>
                    <a:lnTo>
                      <a:pt x="182" y="604"/>
                    </a:lnTo>
                    <a:lnTo>
                      <a:pt x="185" y="604"/>
                    </a:lnTo>
                    <a:lnTo>
                      <a:pt x="186" y="604"/>
                    </a:lnTo>
                    <a:lnTo>
                      <a:pt x="188" y="605"/>
                    </a:lnTo>
                    <a:lnTo>
                      <a:pt x="189" y="606"/>
                    </a:lnTo>
                    <a:lnTo>
                      <a:pt x="189" y="607"/>
                    </a:lnTo>
                    <a:lnTo>
                      <a:pt x="192" y="609"/>
                    </a:lnTo>
                    <a:lnTo>
                      <a:pt x="194" y="610"/>
                    </a:lnTo>
                    <a:lnTo>
                      <a:pt x="197" y="610"/>
                    </a:lnTo>
                    <a:lnTo>
                      <a:pt x="199" y="609"/>
                    </a:lnTo>
                    <a:lnTo>
                      <a:pt x="202" y="607"/>
                    </a:lnTo>
                    <a:lnTo>
                      <a:pt x="205" y="607"/>
                    </a:lnTo>
                    <a:lnTo>
                      <a:pt x="207" y="607"/>
                    </a:lnTo>
                    <a:lnTo>
                      <a:pt x="210" y="607"/>
                    </a:lnTo>
                    <a:lnTo>
                      <a:pt x="212" y="609"/>
                    </a:lnTo>
                    <a:lnTo>
                      <a:pt x="215" y="609"/>
                    </a:lnTo>
                    <a:lnTo>
                      <a:pt x="218" y="610"/>
                    </a:lnTo>
                    <a:lnTo>
                      <a:pt x="220" y="610"/>
                    </a:lnTo>
                    <a:lnTo>
                      <a:pt x="223" y="609"/>
                    </a:lnTo>
                    <a:lnTo>
                      <a:pt x="225" y="607"/>
                    </a:lnTo>
                    <a:lnTo>
                      <a:pt x="227" y="605"/>
                    </a:lnTo>
                    <a:lnTo>
                      <a:pt x="229" y="602"/>
                    </a:lnTo>
                    <a:lnTo>
                      <a:pt x="229" y="600"/>
                    </a:lnTo>
                    <a:lnTo>
                      <a:pt x="229" y="597"/>
                    </a:lnTo>
                    <a:lnTo>
                      <a:pt x="231" y="594"/>
                    </a:lnTo>
                    <a:lnTo>
                      <a:pt x="232" y="591"/>
                    </a:lnTo>
                    <a:lnTo>
                      <a:pt x="235" y="588"/>
                    </a:lnTo>
                    <a:lnTo>
                      <a:pt x="237" y="587"/>
                    </a:lnTo>
                    <a:lnTo>
                      <a:pt x="240" y="584"/>
                    </a:lnTo>
                    <a:lnTo>
                      <a:pt x="244" y="583"/>
                    </a:lnTo>
                    <a:lnTo>
                      <a:pt x="246" y="581"/>
                    </a:lnTo>
                    <a:lnTo>
                      <a:pt x="249" y="581"/>
                    </a:lnTo>
                    <a:lnTo>
                      <a:pt x="250" y="583"/>
                    </a:lnTo>
                    <a:lnTo>
                      <a:pt x="252" y="583"/>
                    </a:lnTo>
                    <a:lnTo>
                      <a:pt x="253" y="585"/>
                    </a:lnTo>
                    <a:lnTo>
                      <a:pt x="253" y="587"/>
                    </a:lnTo>
                    <a:lnTo>
                      <a:pt x="253" y="589"/>
                    </a:lnTo>
                    <a:lnTo>
                      <a:pt x="252" y="591"/>
                    </a:lnTo>
                    <a:lnTo>
                      <a:pt x="249" y="592"/>
                    </a:lnTo>
                    <a:lnTo>
                      <a:pt x="246" y="593"/>
                    </a:lnTo>
                    <a:lnTo>
                      <a:pt x="245" y="593"/>
                    </a:lnTo>
                    <a:lnTo>
                      <a:pt x="242" y="593"/>
                    </a:lnTo>
                    <a:lnTo>
                      <a:pt x="240" y="594"/>
                    </a:lnTo>
                    <a:lnTo>
                      <a:pt x="238" y="596"/>
                    </a:lnTo>
                    <a:lnTo>
                      <a:pt x="238" y="597"/>
                    </a:lnTo>
                    <a:lnTo>
                      <a:pt x="238" y="600"/>
                    </a:lnTo>
                    <a:lnTo>
                      <a:pt x="237" y="601"/>
                    </a:lnTo>
                    <a:lnTo>
                      <a:pt x="235" y="604"/>
                    </a:lnTo>
                    <a:lnTo>
                      <a:pt x="232" y="605"/>
                    </a:lnTo>
                    <a:lnTo>
                      <a:pt x="231" y="606"/>
                    </a:lnTo>
                    <a:lnTo>
                      <a:pt x="229" y="609"/>
                    </a:lnTo>
                    <a:lnTo>
                      <a:pt x="229" y="610"/>
                    </a:lnTo>
                    <a:lnTo>
                      <a:pt x="227" y="611"/>
                    </a:lnTo>
                    <a:lnTo>
                      <a:pt x="224" y="611"/>
                    </a:lnTo>
                    <a:lnTo>
                      <a:pt x="223" y="611"/>
                    </a:lnTo>
                    <a:lnTo>
                      <a:pt x="219" y="613"/>
                    </a:lnTo>
                    <a:lnTo>
                      <a:pt x="216" y="613"/>
                    </a:lnTo>
                    <a:lnTo>
                      <a:pt x="214" y="614"/>
                    </a:lnTo>
                    <a:lnTo>
                      <a:pt x="211" y="615"/>
                    </a:lnTo>
                    <a:lnTo>
                      <a:pt x="210" y="618"/>
                    </a:lnTo>
                    <a:lnTo>
                      <a:pt x="210" y="619"/>
                    </a:lnTo>
                    <a:lnTo>
                      <a:pt x="210" y="621"/>
                    </a:lnTo>
                    <a:lnTo>
                      <a:pt x="208" y="622"/>
                    </a:lnTo>
                    <a:lnTo>
                      <a:pt x="207" y="623"/>
                    </a:lnTo>
                    <a:lnTo>
                      <a:pt x="206" y="623"/>
                    </a:lnTo>
                    <a:lnTo>
                      <a:pt x="205" y="622"/>
                    </a:lnTo>
                    <a:lnTo>
                      <a:pt x="203" y="621"/>
                    </a:lnTo>
                    <a:lnTo>
                      <a:pt x="201" y="621"/>
                    </a:lnTo>
                    <a:lnTo>
                      <a:pt x="199" y="621"/>
                    </a:lnTo>
                    <a:lnTo>
                      <a:pt x="198" y="622"/>
                    </a:lnTo>
                    <a:lnTo>
                      <a:pt x="197" y="623"/>
                    </a:lnTo>
                    <a:lnTo>
                      <a:pt x="195" y="624"/>
                    </a:lnTo>
                    <a:lnTo>
                      <a:pt x="194" y="624"/>
                    </a:lnTo>
                    <a:lnTo>
                      <a:pt x="192" y="624"/>
                    </a:lnTo>
                    <a:lnTo>
                      <a:pt x="189" y="624"/>
                    </a:lnTo>
                    <a:lnTo>
                      <a:pt x="186" y="624"/>
                    </a:lnTo>
                    <a:lnTo>
                      <a:pt x="185" y="624"/>
                    </a:lnTo>
                    <a:lnTo>
                      <a:pt x="184" y="626"/>
                    </a:lnTo>
                    <a:lnTo>
                      <a:pt x="181" y="627"/>
                    </a:lnTo>
                    <a:lnTo>
                      <a:pt x="180" y="628"/>
                    </a:lnTo>
                    <a:lnTo>
                      <a:pt x="177" y="630"/>
                    </a:lnTo>
                    <a:lnTo>
                      <a:pt x="176" y="630"/>
                    </a:lnTo>
                    <a:lnTo>
                      <a:pt x="173" y="630"/>
                    </a:lnTo>
                    <a:lnTo>
                      <a:pt x="172" y="628"/>
                    </a:lnTo>
                    <a:lnTo>
                      <a:pt x="172" y="626"/>
                    </a:lnTo>
                    <a:lnTo>
                      <a:pt x="171" y="623"/>
                    </a:lnTo>
                    <a:lnTo>
                      <a:pt x="171" y="622"/>
                    </a:lnTo>
                    <a:lnTo>
                      <a:pt x="169" y="621"/>
                    </a:lnTo>
                    <a:lnTo>
                      <a:pt x="168" y="619"/>
                    </a:lnTo>
                    <a:lnTo>
                      <a:pt x="167" y="618"/>
                    </a:lnTo>
                    <a:lnTo>
                      <a:pt x="165" y="618"/>
                    </a:lnTo>
                    <a:lnTo>
                      <a:pt x="164" y="619"/>
                    </a:lnTo>
                    <a:lnTo>
                      <a:pt x="163" y="619"/>
                    </a:lnTo>
                    <a:lnTo>
                      <a:pt x="162" y="621"/>
                    </a:lnTo>
                    <a:lnTo>
                      <a:pt x="159" y="621"/>
                    </a:lnTo>
                    <a:lnTo>
                      <a:pt x="156" y="619"/>
                    </a:lnTo>
                    <a:lnTo>
                      <a:pt x="154" y="619"/>
                    </a:lnTo>
                    <a:lnTo>
                      <a:pt x="151" y="618"/>
                    </a:lnTo>
                    <a:lnTo>
                      <a:pt x="148" y="618"/>
                    </a:lnTo>
                    <a:lnTo>
                      <a:pt x="147" y="618"/>
                    </a:lnTo>
                    <a:lnTo>
                      <a:pt x="146" y="618"/>
                    </a:lnTo>
                    <a:lnTo>
                      <a:pt x="146" y="618"/>
                    </a:lnTo>
                    <a:lnTo>
                      <a:pt x="145" y="619"/>
                    </a:lnTo>
                    <a:lnTo>
                      <a:pt x="145" y="619"/>
                    </a:lnTo>
                    <a:lnTo>
                      <a:pt x="146" y="621"/>
                    </a:lnTo>
                    <a:lnTo>
                      <a:pt x="146" y="622"/>
                    </a:lnTo>
                    <a:lnTo>
                      <a:pt x="148" y="624"/>
                    </a:lnTo>
                    <a:lnTo>
                      <a:pt x="150" y="626"/>
                    </a:lnTo>
                    <a:lnTo>
                      <a:pt x="152" y="628"/>
                    </a:lnTo>
                    <a:lnTo>
                      <a:pt x="155" y="631"/>
                    </a:lnTo>
                    <a:lnTo>
                      <a:pt x="156" y="634"/>
                    </a:lnTo>
                    <a:lnTo>
                      <a:pt x="158" y="636"/>
                    </a:lnTo>
                    <a:lnTo>
                      <a:pt x="160" y="639"/>
                    </a:lnTo>
                    <a:lnTo>
                      <a:pt x="163" y="640"/>
                    </a:lnTo>
                    <a:lnTo>
                      <a:pt x="167" y="643"/>
                    </a:lnTo>
                    <a:lnTo>
                      <a:pt x="171" y="645"/>
                    </a:lnTo>
                    <a:lnTo>
                      <a:pt x="176" y="647"/>
                    </a:lnTo>
                    <a:lnTo>
                      <a:pt x="180" y="648"/>
                    </a:lnTo>
                    <a:lnTo>
                      <a:pt x="185" y="651"/>
                    </a:lnTo>
                    <a:lnTo>
                      <a:pt x="190" y="653"/>
                    </a:lnTo>
                    <a:lnTo>
                      <a:pt x="194" y="654"/>
                    </a:lnTo>
                    <a:lnTo>
                      <a:pt x="198" y="657"/>
                    </a:lnTo>
                    <a:lnTo>
                      <a:pt x="203" y="660"/>
                    </a:lnTo>
                    <a:lnTo>
                      <a:pt x="208" y="662"/>
                    </a:lnTo>
                    <a:lnTo>
                      <a:pt x="214" y="664"/>
                    </a:lnTo>
                    <a:lnTo>
                      <a:pt x="219" y="666"/>
                    </a:lnTo>
                    <a:lnTo>
                      <a:pt x="224" y="668"/>
                    </a:lnTo>
                    <a:lnTo>
                      <a:pt x="229" y="668"/>
                    </a:lnTo>
                    <a:lnTo>
                      <a:pt x="233" y="668"/>
                    </a:lnTo>
                    <a:lnTo>
                      <a:pt x="238" y="666"/>
                    </a:lnTo>
                    <a:lnTo>
                      <a:pt x="242" y="666"/>
                    </a:lnTo>
                    <a:lnTo>
                      <a:pt x="246" y="666"/>
                    </a:lnTo>
                    <a:lnTo>
                      <a:pt x="250" y="665"/>
                    </a:lnTo>
                    <a:lnTo>
                      <a:pt x="252" y="665"/>
                    </a:lnTo>
                    <a:lnTo>
                      <a:pt x="253" y="665"/>
                    </a:lnTo>
                    <a:lnTo>
                      <a:pt x="254" y="665"/>
                    </a:lnTo>
                    <a:lnTo>
                      <a:pt x="255" y="665"/>
                    </a:lnTo>
                    <a:lnTo>
                      <a:pt x="255" y="668"/>
                    </a:lnTo>
                    <a:lnTo>
                      <a:pt x="254" y="669"/>
                    </a:lnTo>
                    <a:lnTo>
                      <a:pt x="253" y="669"/>
                    </a:lnTo>
                    <a:lnTo>
                      <a:pt x="249" y="669"/>
                    </a:lnTo>
                    <a:lnTo>
                      <a:pt x="245" y="669"/>
                    </a:lnTo>
                    <a:lnTo>
                      <a:pt x="241" y="669"/>
                    </a:lnTo>
                    <a:lnTo>
                      <a:pt x="238" y="669"/>
                    </a:lnTo>
                    <a:lnTo>
                      <a:pt x="236" y="670"/>
                    </a:lnTo>
                    <a:lnTo>
                      <a:pt x="233" y="670"/>
                    </a:lnTo>
                    <a:lnTo>
                      <a:pt x="235" y="671"/>
                    </a:lnTo>
                    <a:lnTo>
                      <a:pt x="236" y="674"/>
                    </a:lnTo>
                    <a:lnTo>
                      <a:pt x="237" y="675"/>
                    </a:lnTo>
                    <a:lnTo>
                      <a:pt x="238" y="677"/>
                    </a:lnTo>
                    <a:lnTo>
                      <a:pt x="241" y="679"/>
                    </a:lnTo>
                    <a:lnTo>
                      <a:pt x="242" y="679"/>
                    </a:lnTo>
                    <a:lnTo>
                      <a:pt x="242" y="682"/>
                    </a:lnTo>
                    <a:lnTo>
                      <a:pt x="242" y="683"/>
                    </a:lnTo>
                    <a:lnTo>
                      <a:pt x="242" y="685"/>
                    </a:lnTo>
                    <a:lnTo>
                      <a:pt x="241" y="685"/>
                    </a:lnTo>
                    <a:lnTo>
                      <a:pt x="241" y="687"/>
                    </a:lnTo>
                    <a:lnTo>
                      <a:pt x="242" y="688"/>
                    </a:lnTo>
                    <a:lnTo>
                      <a:pt x="244" y="690"/>
                    </a:lnTo>
                    <a:lnTo>
                      <a:pt x="245" y="691"/>
                    </a:lnTo>
                    <a:lnTo>
                      <a:pt x="248" y="694"/>
                    </a:lnTo>
                    <a:lnTo>
                      <a:pt x="250" y="696"/>
                    </a:lnTo>
                    <a:lnTo>
                      <a:pt x="254" y="699"/>
                    </a:lnTo>
                    <a:lnTo>
                      <a:pt x="257" y="703"/>
                    </a:lnTo>
                    <a:lnTo>
                      <a:pt x="261" y="707"/>
                    </a:lnTo>
                    <a:lnTo>
                      <a:pt x="263" y="709"/>
                    </a:lnTo>
                    <a:lnTo>
                      <a:pt x="266" y="713"/>
                    </a:lnTo>
                    <a:lnTo>
                      <a:pt x="270" y="717"/>
                    </a:lnTo>
                    <a:lnTo>
                      <a:pt x="272" y="721"/>
                    </a:lnTo>
                    <a:lnTo>
                      <a:pt x="275" y="724"/>
                    </a:lnTo>
                    <a:lnTo>
                      <a:pt x="278" y="728"/>
                    </a:lnTo>
                    <a:lnTo>
                      <a:pt x="280" y="730"/>
                    </a:lnTo>
                    <a:lnTo>
                      <a:pt x="283" y="733"/>
                    </a:lnTo>
                    <a:lnTo>
                      <a:pt x="284" y="733"/>
                    </a:lnTo>
                    <a:lnTo>
                      <a:pt x="284" y="734"/>
                    </a:lnTo>
                    <a:lnTo>
                      <a:pt x="285" y="734"/>
                    </a:lnTo>
                    <a:lnTo>
                      <a:pt x="285" y="737"/>
                    </a:lnTo>
                    <a:lnTo>
                      <a:pt x="284" y="737"/>
                    </a:lnTo>
                    <a:lnTo>
                      <a:pt x="282" y="738"/>
                    </a:lnTo>
                    <a:lnTo>
                      <a:pt x="280" y="738"/>
                    </a:lnTo>
                    <a:lnTo>
                      <a:pt x="278" y="738"/>
                    </a:lnTo>
                    <a:lnTo>
                      <a:pt x="278" y="737"/>
                    </a:lnTo>
                    <a:lnTo>
                      <a:pt x="276" y="735"/>
                    </a:lnTo>
                    <a:lnTo>
                      <a:pt x="272" y="733"/>
                    </a:lnTo>
                    <a:lnTo>
                      <a:pt x="271" y="730"/>
                    </a:lnTo>
                    <a:lnTo>
                      <a:pt x="268" y="726"/>
                    </a:lnTo>
                    <a:lnTo>
                      <a:pt x="266" y="724"/>
                    </a:lnTo>
                    <a:lnTo>
                      <a:pt x="263" y="720"/>
                    </a:lnTo>
                    <a:lnTo>
                      <a:pt x="262" y="717"/>
                    </a:lnTo>
                    <a:lnTo>
                      <a:pt x="258" y="713"/>
                    </a:lnTo>
                    <a:lnTo>
                      <a:pt x="255" y="711"/>
                    </a:lnTo>
                    <a:lnTo>
                      <a:pt x="253" y="707"/>
                    </a:lnTo>
                    <a:lnTo>
                      <a:pt x="250" y="703"/>
                    </a:lnTo>
                    <a:lnTo>
                      <a:pt x="246" y="699"/>
                    </a:lnTo>
                    <a:lnTo>
                      <a:pt x="244" y="695"/>
                    </a:lnTo>
                    <a:lnTo>
                      <a:pt x="241" y="692"/>
                    </a:lnTo>
                    <a:lnTo>
                      <a:pt x="237" y="688"/>
                    </a:lnTo>
                    <a:lnTo>
                      <a:pt x="233" y="683"/>
                    </a:lnTo>
                    <a:lnTo>
                      <a:pt x="229" y="678"/>
                    </a:lnTo>
                    <a:lnTo>
                      <a:pt x="224" y="674"/>
                    </a:lnTo>
                    <a:lnTo>
                      <a:pt x="219" y="670"/>
                    </a:lnTo>
                    <a:lnTo>
                      <a:pt x="211" y="666"/>
                    </a:lnTo>
                    <a:lnTo>
                      <a:pt x="203" y="664"/>
                    </a:lnTo>
                    <a:lnTo>
                      <a:pt x="194" y="660"/>
                    </a:lnTo>
                    <a:lnTo>
                      <a:pt x="180" y="653"/>
                    </a:lnTo>
                    <a:lnTo>
                      <a:pt x="165" y="647"/>
                    </a:lnTo>
                    <a:lnTo>
                      <a:pt x="155" y="641"/>
                    </a:lnTo>
                    <a:lnTo>
                      <a:pt x="146" y="638"/>
                    </a:lnTo>
                    <a:lnTo>
                      <a:pt x="135" y="636"/>
                    </a:lnTo>
                    <a:lnTo>
                      <a:pt x="132" y="636"/>
                    </a:lnTo>
                    <a:lnTo>
                      <a:pt x="128" y="636"/>
                    </a:lnTo>
                    <a:lnTo>
                      <a:pt x="124" y="638"/>
                    </a:lnTo>
                    <a:lnTo>
                      <a:pt x="121" y="639"/>
                    </a:lnTo>
                    <a:lnTo>
                      <a:pt x="117" y="639"/>
                    </a:lnTo>
                    <a:lnTo>
                      <a:pt x="115" y="640"/>
                    </a:lnTo>
                    <a:lnTo>
                      <a:pt x="111" y="641"/>
                    </a:lnTo>
                    <a:lnTo>
                      <a:pt x="100" y="641"/>
                    </a:lnTo>
                    <a:lnTo>
                      <a:pt x="90" y="639"/>
                    </a:lnTo>
                    <a:lnTo>
                      <a:pt x="81" y="634"/>
                    </a:lnTo>
                    <a:lnTo>
                      <a:pt x="73" y="627"/>
                    </a:lnTo>
                    <a:lnTo>
                      <a:pt x="65" y="619"/>
                    </a:lnTo>
                    <a:lnTo>
                      <a:pt x="62" y="617"/>
                    </a:lnTo>
                    <a:lnTo>
                      <a:pt x="59" y="614"/>
                    </a:lnTo>
                    <a:lnTo>
                      <a:pt x="56" y="610"/>
                    </a:lnTo>
                    <a:lnTo>
                      <a:pt x="53" y="606"/>
                    </a:lnTo>
                    <a:lnTo>
                      <a:pt x="51" y="596"/>
                    </a:lnTo>
                    <a:lnTo>
                      <a:pt x="48" y="589"/>
                    </a:lnTo>
                    <a:lnTo>
                      <a:pt x="48" y="583"/>
                    </a:lnTo>
                    <a:lnTo>
                      <a:pt x="48" y="575"/>
                    </a:lnTo>
                    <a:lnTo>
                      <a:pt x="51" y="563"/>
                    </a:lnTo>
                    <a:lnTo>
                      <a:pt x="53" y="558"/>
                    </a:lnTo>
                    <a:lnTo>
                      <a:pt x="57" y="553"/>
                    </a:lnTo>
                    <a:lnTo>
                      <a:pt x="57" y="550"/>
                    </a:lnTo>
                    <a:lnTo>
                      <a:pt x="56" y="547"/>
                    </a:lnTo>
                    <a:lnTo>
                      <a:pt x="55" y="545"/>
                    </a:lnTo>
                    <a:lnTo>
                      <a:pt x="55" y="542"/>
                    </a:lnTo>
                    <a:lnTo>
                      <a:pt x="52" y="538"/>
                    </a:lnTo>
                    <a:lnTo>
                      <a:pt x="51" y="534"/>
                    </a:lnTo>
                    <a:lnTo>
                      <a:pt x="49" y="529"/>
                    </a:lnTo>
                    <a:lnTo>
                      <a:pt x="45" y="516"/>
                    </a:lnTo>
                    <a:lnTo>
                      <a:pt x="44" y="504"/>
                    </a:lnTo>
                    <a:lnTo>
                      <a:pt x="44" y="499"/>
                    </a:lnTo>
                    <a:lnTo>
                      <a:pt x="44" y="494"/>
                    </a:lnTo>
                    <a:lnTo>
                      <a:pt x="45" y="489"/>
                    </a:lnTo>
                    <a:lnTo>
                      <a:pt x="45" y="483"/>
                    </a:lnTo>
                    <a:lnTo>
                      <a:pt x="45" y="478"/>
                    </a:lnTo>
                    <a:lnTo>
                      <a:pt x="45" y="474"/>
                    </a:lnTo>
                    <a:lnTo>
                      <a:pt x="45" y="469"/>
                    </a:lnTo>
                    <a:lnTo>
                      <a:pt x="45" y="464"/>
                    </a:lnTo>
                    <a:lnTo>
                      <a:pt x="47" y="457"/>
                    </a:lnTo>
                    <a:lnTo>
                      <a:pt x="49" y="451"/>
                    </a:lnTo>
                    <a:lnTo>
                      <a:pt x="49" y="443"/>
                    </a:lnTo>
                    <a:lnTo>
                      <a:pt x="49" y="439"/>
                    </a:lnTo>
                    <a:lnTo>
                      <a:pt x="49" y="435"/>
                    </a:lnTo>
                    <a:lnTo>
                      <a:pt x="48" y="431"/>
                    </a:lnTo>
                    <a:lnTo>
                      <a:pt x="47" y="429"/>
                    </a:lnTo>
                    <a:lnTo>
                      <a:pt x="44" y="425"/>
                    </a:lnTo>
                    <a:lnTo>
                      <a:pt x="42" y="423"/>
                    </a:lnTo>
                    <a:lnTo>
                      <a:pt x="38" y="423"/>
                    </a:lnTo>
                    <a:lnTo>
                      <a:pt x="35" y="423"/>
                    </a:lnTo>
                    <a:lnTo>
                      <a:pt x="31" y="425"/>
                    </a:lnTo>
                    <a:lnTo>
                      <a:pt x="27" y="423"/>
                    </a:lnTo>
                    <a:lnTo>
                      <a:pt x="15" y="420"/>
                    </a:lnTo>
                    <a:lnTo>
                      <a:pt x="6" y="413"/>
                    </a:lnTo>
                    <a:lnTo>
                      <a:pt x="4" y="408"/>
                    </a:lnTo>
                    <a:lnTo>
                      <a:pt x="1" y="403"/>
                    </a:lnTo>
                    <a:lnTo>
                      <a:pt x="1" y="397"/>
                    </a:lnTo>
                    <a:lnTo>
                      <a:pt x="0" y="392"/>
                    </a:lnTo>
                    <a:lnTo>
                      <a:pt x="1" y="379"/>
                    </a:lnTo>
                    <a:lnTo>
                      <a:pt x="6" y="367"/>
                    </a:lnTo>
                    <a:lnTo>
                      <a:pt x="14" y="357"/>
                    </a:lnTo>
                    <a:lnTo>
                      <a:pt x="21" y="345"/>
                    </a:lnTo>
                    <a:lnTo>
                      <a:pt x="31" y="328"/>
                    </a:lnTo>
                    <a:lnTo>
                      <a:pt x="42" y="314"/>
                    </a:lnTo>
                    <a:lnTo>
                      <a:pt x="53" y="297"/>
                    </a:lnTo>
                    <a:lnTo>
                      <a:pt x="57" y="289"/>
                    </a:lnTo>
                    <a:lnTo>
                      <a:pt x="62" y="282"/>
                    </a:lnTo>
                    <a:lnTo>
                      <a:pt x="65" y="275"/>
                    </a:lnTo>
                    <a:lnTo>
                      <a:pt x="66" y="271"/>
                    </a:lnTo>
                    <a:lnTo>
                      <a:pt x="66" y="265"/>
                    </a:lnTo>
                    <a:lnTo>
                      <a:pt x="66" y="260"/>
                    </a:lnTo>
                    <a:lnTo>
                      <a:pt x="65" y="256"/>
                    </a:lnTo>
                    <a:lnTo>
                      <a:pt x="64" y="252"/>
                    </a:lnTo>
                    <a:lnTo>
                      <a:pt x="64" y="249"/>
                    </a:lnTo>
                    <a:lnTo>
                      <a:pt x="62" y="245"/>
                    </a:lnTo>
                    <a:lnTo>
                      <a:pt x="62" y="242"/>
                    </a:lnTo>
                    <a:lnTo>
                      <a:pt x="62" y="238"/>
                    </a:lnTo>
                    <a:lnTo>
                      <a:pt x="62" y="233"/>
                    </a:lnTo>
                    <a:lnTo>
                      <a:pt x="64" y="229"/>
                    </a:lnTo>
                    <a:lnTo>
                      <a:pt x="64" y="225"/>
                    </a:lnTo>
                    <a:lnTo>
                      <a:pt x="65" y="221"/>
                    </a:lnTo>
                    <a:lnTo>
                      <a:pt x="66" y="217"/>
                    </a:lnTo>
                    <a:lnTo>
                      <a:pt x="68" y="213"/>
                    </a:lnTo>
                    <a:lnTo>
                      <a:pt x="69" y="209"/>
                    </a:lnTo>
                    <a:lnTo>
                      <a:pt x="72" y="204"/>
                    </a:lnTo>
                    <a:lnTo>
                      <a:pt x="74" y="200"/>
                    </a:lnTo>
                    <a:lnTo>
                      <a:pt x="77" y="196"/>
                    </a:lnTo>
                    <a:lnTo>
                      <a:pt x="79" y="191"/>
                    </a:lnTo>
                    <a:lnTo>
                      <a:pt x="82" y="186"/>
                    </a:lnTo>
                    <a:lnTo>
                      <a:pt x="83" y="182"/>
                    </a:lnTo>
                    <a:lnTo>
                      <a:pt x="86" y="177"/>
                    </a:lnTo>
                    <a:lnTo>
                      <a:pt x="87" y="173"/>
                    </a:lnTo>
                    <a:lnTo>
                      <a:pt x="88" y="168"/>
                    </a:lnTo>
                    <a:lnTo>
                      <a:pt x="91" y="164"/>
                    </a:lnTo>
                    <a:lnTo>
                      <a:pt x="92" y="160"/>
                    </a:lnTo>
                    <a:lnTo>
                      <a:pt x="95" y="155"/>
                    </a:lnTo>
                    <a:lnTo>
                      <a:pt x="96" y="151"/>
                    </a:lnTo>
                    <a:lnTo>
                      <a:pt x="99" y="145"/>
                    </a:lnTo>
                    <a:lnTo>
                      <a:pt x="100" y="140"/>
                    </a:lnTo>
                    <a:lnTo>
                      <a:pt x="102" y="135"/>
                    </a:lnTo>
                    <a:lnTo>
                      <a:pt x="102" y="130"/>
                    </a:lnTo>
                    <a:lnTo>
                      <a:pt x="104" y="125"/>
                    </a:lnTo>
                    <a:lnTo>
                      <a:pt x="107" y="121"/>
                    </a:lnTo>
                    <a:lnTo>
                      <a:pt x="109" y="117"/>
                    </a:lnTo>
                    <a:lnTo>
                      <a:pt x="112" y="114"/>
                    </a:lnTo>
                    <a:lnTo>
                      <a:pt x="116" y="110"/>
                    </a:lnTo>
                    <a:lnTo>
                      <a:pt x="118" y="105"/>
                    </a:lnTo>
                    <a:lnTo>
                      <a:pt x="120" y="101"/>
                    </a:lnTo>
                    <a:lnTo>
                      <a:pt x="122" y="97"/>
                    </a:lnTo>
                    <a:lnTo>
                      <a:pt x="126" y="93"/>
                    </a:lnTo>
                    <a:lnTo>
                      <a:pt x="130" y="89"/>
                    </a:lnTo>
                    <a:lnTo>
                      <a:pt x="133" y="87"/>
                    </a:lnTo>
                    <a:lnTo>
                      <a:pt x="137" y="83"/>
                    </a:lnTo>
                    <a:lnTo>
                      <a:pt x="141" y="79"/>
                    </a:lnTo>
                    <a:lnTo>
                      <a:pt x="145" y="76"/>
                    </a:lnTo>
                    <a:lnTo>
                      <a:pt x="148" y="74"/>
                    </a:lnTo>
                    <a:lnTo>
                      <a:pt x="151" y="71"/>
                    </a:lnTo>
                    <a:lnTo>
                      <a:pt x="155" y="67"/>
                    </a:lnTo>
                    <a:lnTo>
                      <a:pt x="158" y="64"/>
                    </a:lnTo>
                    <a:lnTo>
                      <a:pt x="160" y="62"/>
                    </a:lnTo>
                    <a:lnTo>
                      <a:pt x="164" y="58"/>
                    </a:lnTo>
                    <a:lnTo>
                      <a:pt x="167" y="55"/>
                    </a:lnTo>
                    <a:lnTo>
                      <a:pt x="175" y="50"/>
                    </a:lnTo>
                    <a:lnTo>
                      <a:pt x="182" y="45"/>
                    </a:lnTo>
                    <a:lnTo>
                      <a:pt x="190" y="41"/>
                    </a:lnTo>
                    <a:lnTo>
                      <a:pt x="194" y="37"/>
                    </a:lnTo>
                    <a:lnTo>
                      <a:pt x="198" y="34"/>
                    </a:lnTo>
                    <a:lnTo>
                      <a:pt x="201" y="32"/>
                    </a:lnTo>
                    <a:lnTo>
                      <a:pt x="206" y="29"/>
                    </a:lnTo>
                    <a:lnTo>
                      <a:pt x="210" y="28"/>
                    </a:lnTo>
                    <a:lnTo>
                      <a:pt x="214" y="28"/>
                    </a:lnTo>
                    <a:lnTo>
                      <a:pt x="218" y="28"/>
                    </a:lnTo>
                    <a:lnTo>
                      <a:pt x="222" y="25"/>
                    </a:lnTo>
                    <a:lnTo>
                      <a:pt x="224" y="23"/>
                    </a:lnTo>
                    <a:lnTo>
                      <a:pt x="225" y="20"/>
                    </a:lnTo>
                    <a:lnTo>
                      <a:pt x="228" y="17"/>
                    </a:lnTo>
                    <a:lnTo>
                      <a:pt x="231" y="15"/>
                    </a:lnTo>
                    <a:lnTo>
                      <a:pt x="235" y="14"/>
                    </a:lnTo>
                    <a:lnTo>
                      <a:pt x="238" y="12"/>
                    </a:lnTo>
                    <a:lnTo>
                      <a:pt x="242" y="11"/>
                    </a:lnTo>
                    <a:lnTo>
                      <a:pt x="254" y="7"/>
                    </a:lnTo>
                    <a:lnTo>
                      <a:pt x="265" y="6"/>
                    </a:lnTo>
                    <a:lnTo>
                      <a:pt x="278" y="6"/>
                    </a:lnTo>
                    <a:lnTo>
                      <a:pt x="288" y="4"/>
                    </a:lnTo>
                    <a:lnTo>
                      <a:pt x="298" y="4"/>
                    </a:lnTo>
                    <a:lnTo>
                      <a:pt x="310" y="2"/>
                    </a:lnTo>
                    <a:lnTo>
                      <a:pt x="322" y="0"/>
                    </a:lnTo>
                    <a:lnTo>
                      <a:pt x="327" y="0"/>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5" name="Freeform 8">
                <a:extLst>
                  <a:ext uri="{FF2B5EF4-FFF2-40B4-BE49-F238E27FC236}">
                    <a16:creationId xmlns:a16="http://schemas.microsoft.com/office/drawing/2014/main" id="{9F10BC93-AA57-CF4C-8BC8-B520938D8119}"/>
                  </a:ext>
                </a:extLst>
              </p:cNvPr>
              <p:cNvSpPr>
                <a:spLocks noEditPoints="1"/>
              </p:cNvSpPr>
              <p:nvPr userDrawn="1"/>
            </p:nvSpPr>
            <p:spPr bwMode="auto">
              <a:xfrm>
                <a:off x="10374040" y="729241"/>
                <a:ext cx="28685" cy="36881"/>
              </a:xfrm>
              <a:custGeom>
                <a:avLst/>
                <a:gdLst>
                  <a:gd name="T0" fmla="*/ 28 w 55"/>
                  <a:gd name="T1" fmla="*/ 14 h 71"/>
                  <a:gd name="T2" fmla="*/ 25 w 55"/>
                  <a:gd name="T3" fmla="*/ 14 h 71"/>
                  <a:gd name="T4" fmla="*/ 21 w 55"/>
                  <a:gd name="T5" fmla="*/ 15 h 71"/>
                  <a:gd name="T6" fmla="*/ 19 w 55"/>
                  <a:gd name="T7" fmla="*/ 18 h 71"/>
                  <a:gd name="T8" fmla="*/ 17 w 55"/>
                  <a:gd name="T9" fmla="*/ 20 h 71"/>
                  <a:gd name="T10" fmla="*/ 17 w 55"/>
                  <a:gd name="T11" fmla="*/ 24 h 71"/>
                  <a:gd name="T12" fmla="*/ 17 w 55"/>
                  <a:gd name="T13" fmla="*/ 27 h 71"/>
                  <a:gd name="T14" fmla="*/ 19 w 55"/>
                  <a:gd name="T15" fmla="*/ 31 h 71"/>
                  <a:gd name="T16" fmla="*/ 21 w 55"/>
                  <a:gd name="T17" fmla="*/ 33 h 71"/>
                  <a:gd name="T18" fmla="*/ 25 w 55"/>
                  <a:gd name="T19" fmla="*/ 35 h 71"/>
                  <a:gd name="T20" fmla="*/ 29 w 55"/>
                  <a:gd name="T21" fmla="*/ 36 h 71"/>
                  <a:gd name="T22" fmla="*/ 33 w 55"/>
                  <a:gd name="T23" fmla="*/ 33 h 71"/>
                  <a:gd name="T24" fmla="*/ 36 w 55"/>
                  <a:gd name="T25" fmla="*/ 31 h 71"/>
                  <a:gd name="T26" fmla="*/ 38 w 55"/>
                  <a:gd name="T27" fmla="*/ 27 h 71"/>
                  <a:gd name="T28" fmla="*/ 38 w 55"/>
                  <a:gd name="T29" fmla="*/ 23 h 71"/>
                  <a:gd name="T30" fmla="*/ 37 w 55"/>
                  <a:gd name="T31" fmla="*/ 19 h 71"/>
                  <a:gd name="T32" fmla="*/ 34 w 55"/>
                  <a:gd name="T33" fmla="*/ 16 h 71"/>
                  <a:gd name="T34" fmla="*/ 32 w 55"/>
                  <a:gd name="T35" fmla="*/ 15 h 71"/>
                  <a:gd name="T36" fmla="*/ 28 w 55"/>
                  <a:gd name="T37" fmla="*/ 14 h 71"/>
                  <a:gd name="T38" fmla="*/ 29 w 55"/>
                  <a:gd name="T39" fmla="*/ 0 h 71"/>
                  <a:gd name="T40" fmla="*/ 33 w 55"/>
                  <a:gd name="T41" fmla="*/ 0 h 71"/>
                  <a:gd name="T42" fmla="*/ 38 w 55"/>
                  <a:gd name="T43" fmla="*/ 1 h 71"/>
                  <a:gd name="T44" fmla="*/ 43 w 55"/>
                  <a:gd name="T45" fmla="*/ 3 h 71"/>
                  <a:gd name="T46" fmla="*/ 47 w 55"/>
                  <a:gd name="T47" fmla="*/ 6 h 71"/>
                  <a:gd name="T48" fmla="*/ 50 w 55"/>
                  <a:gd name="T49" fmla="*/ 10 h 71"/>
                  <a:gd name="T50" fmla="*/ 55 w 55"/>
                  <a:gd name="T51" fmla="*/ 24 h 71"/>
                  <a:gd name="T52" fmla="*/ 55 w 55"/>
                  <a:gd name="T53" fmla="*/ 37 h 71"/>
                  <a:gd name="T54" fmla="*/ 53 w 55"/>
                  <a:gd name="T55" fmla="*/ 61 h 71"/>
                  <a:gd name="T56" fmla="*/ 36 w 55"/>
                  <a:gd name="T57" fmla="*/ 71 h 71"/>
                  <a:gd name="T58" fmla="*/ 40 w 55"/>
                  <a:gd name="T59" fmla="*/ 43 h 71"/>
                  <a:gd name="T60" fmla="*/ 37 w 55"/>
                  <a:gd name="T61" fmla="*/ 45 h 71"/>
                  <a:gd name="T62" fmla="*/ 33 w 55"/>
                  <a:gd name="T63" fmla="*/ 49 h 71"/>
                  <a:gd name="T64" fmla="*/ 23 w 55"/>
                  <a:gd name="T65" fmla="*/ 52 h 71"/>
                  <a:gd name="T66" fmla="*/ 12 w 55"/>
                  <a:gd name="T67" fmla="*/ 48 h 71"/>
                  <a:gd name="T68" fmla="*/ 3 w 55"/>
                  <a:gd name="T69" fmla="*/ 40 h 71"/>
                  <a:gd name="T70" fmla="*/ 0 w 55"/>
                  <a:gd name="T71" fmla="*/ 26 h 71"/>
                  <a:gd name="T72" fmla="*/ 4 w 55"/>
                  <a:gd name="T73" fmla="*/ 14 h 71"/>
                  <a:gd name="T74" fmla="*/ 15 w 55"/>
                  <a:gd name="T75" fmla="*/ 5 h 71"/>
                  <a:gd name="T76" fmla="*/ 19 w 55"/>
                  <a:gd name="T77" fmla="*/ 2 h 71"/>
                  <a:gd name="T78" fmla="*/ 24 w 55"/>
                  <a:gd name="T79" fmla="*/ 1 h 71"/>
                  <a:gd name="T80" fmla="*/ 29 w 55"/>
                  <a:gd name="T8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71">
                    <a:moveTo>
                      <a:pt x="28" y="14"/>
                    </a:moveTo>
                    <a:lnTo>
                      <a:pt x="25" y="14"/>
                    </a:lnTo>
                    <a:lnTo>
                      <a:pt x="21" y="15"/>
                    </a:lnTo>
                    <a:lnTo>
                      <a:pt x="19" y="18"/>
                    </a:lnTo>
                    <a:lnTo>
                      <a:pt x="17" y="20"/>
                    </a:lnTo>
                    <a:lnTo>
                      <a:pt x="17" y="24"/>
                    </a:lnTo>
                    <a:lnTo>
                      <a:pt x="17" y="27"/>
                    </a:lnTo>
                    <a:lnTo>
                      <a:pt x="19" y="31"/>
                    </a:lnTo>
                    <a:lnTo>
                      <a:pt x="21" y="33"/>
                    </a:lnTo>
                    <a:lnTo>
                      <a:pt x="25" y="35"/>
                    </a:lnTo>
                    <a:lnTo>
                      <a:pt x="29" y="36"/>
                    </a:lnTo>
                    <a:lnTo>
                      <a:pt x="33" y="33"/>
                    </a:lnTo>
                    <a:lnTo>
                      <a:pt x="36" y="31"/>
                    </a:lnTo>
                    <a:lnTo>
                      <a:pt x="38" y="27"/>
                    </a:lnTo>
                    <a:lnTo>
                      <a:pt x="38" y="23"/>
                    </a:lnTo>
                    <a:lnTo>
                      <a:pt x="37" y="19"/>
                    </a:lnTo>
                    <a:lnTo>
                      <a:pt x="34" y="16"/>
                    </a:lnTo>
                    <a:lnTo>
                      <a:pt x="32" y="15"/>
                    </a:lnTo>
                    <a:lnTo>
                      <a:pt x="28" y="14"/>
                    </a:lnTo>
                    <a:close/>
                    <a:moveTo>
                      <a:pt x="29" y="0"/>
                    </a:moveTo>
                    <a:lnTo>
                      <a:pt x="33" y="0"/>
                    </a:lnTo>
                    <a:lnTo>
                      <a:pt x="38" y="1"/>
                    </a:lnTo>
                    <a:lnTo>
                      <a:pt x="43" y="3"/>
                    </a:lnTo>
                    <a:lnTo>
                      <a:pt x="47" y="6"/>
                    </a:lnTo>
                    <a:lnTo>
                      <a:pt x="50" y="10"/>
                    </a:lnTo>
                    <a:lnTo>
                      <a:pt x="55" y="24"/>
                    </a:lnTo>
                    <a:lnTo>
                      <a:pt x="55" y="37"/>
                    </a:lnTo>
                    <a:lnTo>
                      <a:pt x="53" y="61"/>
                    </a:lnTo>
                    <a:lnTo>
                      <a:pt x="36" y="71"/>
                    </a:lnTo>
                    <a:lnTo>
                      <a:pt x="40" y="43"/>
                    </a:lnTo>
                    <a:lnTo>
                      <a:pt x="37" y="45"/>
                    </a:lnTo>
                    <a:lnTo>
                      <a:pt x="33" y="49"/>
                    </a:lnTo>
                    <a:lnTo>
                      <a:pt x="23" y="52"/>
                    </a:lnTo>
                    <a:lnTo>
                      <a:pt x="12" y="48"/>
                    </a:lnTo>
                    <a:lnTo>
                      <a:pt x="3" y="40"/>
                    </a:lnTo>
                    <a:lnTo>
                      <a:pt x="0" y="26"/>
                    </a:lnTo>
                    <a:lnTo>
                      <a:pt x="4" y="14"/>
                    </a:lnTo>
                    <a:lnTo>
                      <a:pt x="15" y="5"/>
                    </a:lnTo>
                    <a:lnTo>
                      <a:pt x="19" y="2"/>
                    </a:lnTo>
                    <a:lnTo>
                      <a:pt x="24" y="1"/>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6" name="Freeform 9">
                <a:extLst>
                  <a:ext uri="{FF2B5EF4-FFF2-40B4-BE49-F238E27FC236}">
                    <a16:creationId xmlns:a16="http://schemas.microsoft.com/office/drawing/2014/main" id="{75EB50C3-7615-5447-BFF2-57291537B02E}"/>
                  </a:ext>
                </a:extLst>
              </p:cNvPr>
              <p:cNvSpPr>
                <a:spLocks/>
              </p:cNvSpPr>
              <p:nvPr userDrawn="1"/>
            </p:nvSpPr>
            <p:spPr bwMode="auto">
              <a:xfrm>
                <a:off x="10280813" y="473122"/>
                <a:ext cx="59419" cy="37906"/>
              </a:xfrm>
              <a:custGeom>
                <a:avLst/>
                <a:gdLst>
                  <a:gd name="T0" fmla="*/ 62 w 116"/>
                  <a:gd name="T1" fmla="*/ 2 h 73"/>
                  <a:gd name="T2" fmla="*/ 57 w 116"/>
                  <a:gd name="T3" fmla="*/ 5 h 73"/>
                  <a:gd name="T4" fmla="*/ 55 w 116"/>
                  <a:gd name="T5" fmla="*/ 12 h 73"/>
                  <a:gd name="T6" fmla="*/ 60 w 116"/>
                  <a:gd name="T7" fmla="*/ 10 h 73"/>
                  <a:gd name="T8" fmla="*/ 70 w 116"/>
                  <a:gd name="T9" fmla="*/ 9 h 73"/>
                  <a:gd name="T10" fmla="*/ 74 w 116"/>
                  <a:gd name="T11" fmla="*/ 9 h 73"/>
                  <a:gd name="T12" fmla="*/ 68 w 116"/>
                  <a:gd name="T13" fmla="*/ 13 h 73"/>
                  <a:gd name="T14" fmla="*/ 58 w 116"/>
                  <a:gd name="T15" fmla="*/ 17 h 73"/>
                  <a:gd name="T16" fmla="*/ 58 w 116"/>
                  <a:gd name="T17" fmla="*/ 23 h 73"/>
                  <a:gd name="T18" fmla="*/ 68 w 116"/>
                  <a:gd name="T19" fmla="*/ 25 h 73"/>
                  <a:gd name="T20" fmla="*/ 75 w 116"/>
                  <a:gd name="T21" fmla="*/ 29 h 73"/>
                  <a:gd name="T22" fmla="*/ 83 w 116"/>
                  <a:gd name="T23" fmla="*/ 29 h 73"/>
                  <a:gd name="T24" fmla="*/ 96 w 116"/>
                  <a:gd name="T25" fmla="*/ 27 h 73"/>
                  <a:gd name="T26" fmla="*/ 102 w 116"/>
                  <a:gd name="T27" fmla="*/ 22 h 73"/>
                  <a:gd name="T28" fmla="*/ 107 w 116"/>
                  <a:gd name="T29" fmla="*/ 23 h 73"/>
                  <a:gd name="T30" fmla="*/ 103 w 116"/>
                  <a:gd name="T31" fmla="*/ 33 h 73"/>
                  <a:gd name="T32" fmla="*/ 102 w 116"/>
                  <a:gd name="T33" fmla="*/ 40 h 73"/>
                  <a:gd name="T34" fmla="*/ 107 w 116"/>
                  <a:gd name="T35" fmla="*/ 43 h 73"/>
                  <a:gd name="T36" fmla="*/ 115 w 116"/>
                  <a:gd name="T37" fmla="*/ 44 h 73"/>
                  <a:gd name="T38" fmla="*/ 115 w 116"/>
                  <a:gd name="T39" fmla="*/ 49 h 73"/>
                  <a:gd name="T40" fmla="*/ 108 w 116"/>
                  <a:gd name="T41" fmla="*/ 56 h 73"/>
                  <a:gd name="T42" fmla="*/ 108 w 116"/>
                  <a:gd name="T43" fmla="*/ 66 h 73"/>
                  <a:gd name="T44" fmla="*/ 104 w 116"/>
                  <a:gd name="T45" fmla="*/ 73 h 73"/>
                  <a:gd name="T46" fmla="*/ 100 w 116"/>
                  <a:gd name="T47" fmla="*/ 66 h 73"/>
                  <a:gd name="T48" fmla="*/ 99 w 116"/>
                  <a:gd name="T49" fmla="*/ 57 h 73"/>
                  <a:gd name="T50" fmla="*/ 95 w 116"/>
                  <a:gd name="T51" fmla="*/ 53 h 73"/>
                  <a:gd name="T52" fmla="*/ 92 w 116"/>
                  <a:gd name="T53" fmla="*/ 49 h 73"/>
                  <a:gd name="T54" fmla="*/ 86 w 116"/>
                  <a:gd name="T55" fmla="*/ 43 h 73"/>
                  <a:gd name="T56" fmla="*/ 77 w 116"/>
                  <a:gd name="T57" fmla="*/ 35 h 73"/>
                  <a:gd name="T58" fmla="*/ 69 w 116"/>
                  <a:gd name="T59" fmla="*/ 29 h 73"/>
                  <a:gd name="T60" fmla="*/ 60 w 116"/>
                  <a:gd name="T61" fmla="*/ 25 h 73"/>
                  <a:gd name="T62" fmla="*/ 47 w 116"/>
                  <a:gd name="T63" fmla="*/ 25 h 73"/>
                  <a:gd name="T64" fmla="*/ 39 w 116"/>
                  <a:gd name="T65" fmla="*/ 25 h 73"/>
                  <a:gd name="T66" fmla="*/ 39 w 116"/>
                  <a:gd name="T67" fmla="*/ 23 h 73"/>
                  <a:gd name="T68" fmla="*/ 42 w 116"/>
                  <a:gd name="T69" fmla="*/ 18 h 73"/>
                  <a:gd name="T70" fmla="*/ 36 w 116"/>
                  <a:gd name="T71" fmla="*/ 14 h 73"/>
                  <a:gd name="T72" fmla="*/ 27 w 116"/>
                  <a:gd name="T73" fmla="*/ 13 h 73"/>
                  <a:gd name="T74" fmla="*/ 17 w 116"/>
                  <a:gd name="T75" fmla="*/ 12 h 73"/>
                  <a:gd name="T76" fmla="*/ 9 w 116"/>
                  <a:gd name="T77" fmla="*/ 16 h 73"/>
                  <a:gd name="T78" fmla="*/ 2 w 116"/>
                  <a:gd name="T79" fmla="*/ 19 h 73"/>
                  <a:gd name="T80" fmla="*/ 0 w 116"/>
                  <a:gd name="T81" fmla="*/ 18 h 73"/>
                  <a:gd name="T82" fmla="*/ 6 w 116"/>
                  <a:gd name="T83" fmla="*/ 12 h 73"/>
                  <a:gd name="T84" fmla="*/ 15 w 116"/>
                  <a:gd name="T85" fmla="*/ 9 h 73"/>
                  <a:gd name="T86" fmla="*/ 22 w 116"/>
                  <a:gd name="T87" fmla="*/ 4 h 73"/>
                  <a:gd name="T88" fmla="*/ 27 w 116"/>
                  <a:gd name="T89" fmla="*/ 5 h 73"/>
                  <a:gd name="T90" fmla="*/ 39 w 116"/>
                  <a:gd name="T91" fmla="*/ 8 h 73"/>
                  <a:gd name="T92" fmla="*/ 45 w 116"/>
                  <a:gd name="T93" fmla="*/ 6 h 73"/>
                  <a:gd name="T94" fmla="*/ 51 w 116"/>
                  <a:gd name="T95" fmla="*/ 2 h 73"/>
                  <a:gd name="T96" fmla="*/ 58 w 116"/>
                  <a:gd name="T97"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73">
                    <a:moveTo>
                      <a:pt x="60" y="0"/>
                    </a:moveTo>
                    <a:lnTo>
                      <a:pt x="61" y="0"/>
                    </a:lnTo>
                    <a:lnTo>
                      <a:pt x="62" y="1"/>
                    </a:lnTo>
                    <a:lnTo>
                      <a:pt x="62" y="2"/>
                    </a:lnTo>
                    <a:lnTo>
                      <a:pt x="61" y="4"/>
                    </a:lnTo>
                    <a:lnTo>
                      <a:pt x="60" y="4"/>
                    </a:lnTo>
                    <a:lnTo>
                      <a:pt x="58" y="4"/>
                    </a:lnTo>
                    <a:lnTo>
                      <a:pt x="57" y="5"/>
                    </a:lnTo>
                    <a:lnTo>
                      <a:pt x="55" y="6"/>
                    </a:lnTo>
                    <a:lnTo>
                      <a:pt x="53" y="8"/>
                    </a:lnTo>
                    <a:lnTo>
                      <a:pt x="53" y="10"/>
                    </a:lnTo>
                    <a:lnTo>
                      <a:pt x="55" y="12"/>
                    </a:lnTo>
                    <a:lnTo>
                      <a:pt x="56" y="13"/>
                    </a:lnTo>
                    <a:lnTo>
                      <a:pt x="57" y="12"/>
                    </a:lnTo>
                    <a:lnTo>
                      <a:pt x="58" y="10"/>
                    </a:lnTo>
                    <a:lnTo>
                      <a:pt x="60" y="10"/>
                    </a:lnTo>
                    <a:lnTo>
                      <a:pt x="62" y="9"/>
                    </a:lnTo>
                    <a:lnTo>
                      <a:pt x="65" y="9"/>
                    </a:lnTo>
                    <a:lnTo>
                      <a:pt x="68" y="9"/>
                    </a:lnTo>
                    <a:lnTo>
                      <a:pt x="70" y="9"/>
                    </a:lnTo>
                    <a:lnTo>
                      <a:pt x="72" y="8"/>
                    </a:lnTo>
                    <a:lnTo>
                      <a:pt x="73" y="8"/>
                    </a:lnTo>
                    <a:lnTo>
                      <a:pt x="73" y="8"/>
                    </a:lnTo>
                    <a:lnTo>
                      <a:pt x="74" y="9"/>
                    </a:lnTo>
                    <a:lnTo>
                      <a:pt x="73" y="10"/>
                    </a:lnTo>
                    <a:lnTo>
                      <a:pt x="72" y="10"/>
                    </a:lnTo>
                    <a:lnTo>
                      <a:pt x="70" y="12"/>
                    </a:lnTo>
                    <a:lnTo>
                      <a:pt x="68" y="13"/>
                    </a:lnTo>
                    <a:lnTo>
                      <a:pt x="65" y="13"/>
                    </a:lnTo>
                    <a:lnTo>
                      <a:pt x="62" y="14"/>
                    </a:lnTo>
                    <a:lnTo>
                      <a:pt x="61" y="16"/>
                    </a:lnTo>
                    <a:lnTo>
                      <a:pt x="58" y="17"/>
                    </a:lnTo>
                    <a:lnTo>
                      <a:pt x="58" y="19"/>
                    </a:lnTo>
                    <a:lnTo>
                      <a:pt x="57" y="21"/>
                    </a:lnTo>
                    <a:lnTo>
                      <a:pt x="57" y="23"/>
                    </a:lnTo>
                    <a:lnTo>
                      <a:pt x="58" y="23"/>
                    </a:lnTo>
                    <a:lnTo>
                      <a:pt x="61" y="23"/>
                    </a:lnTo>
                    <a:lnTo>
                      <a:pt x="62" y="23"/>
                    </a:lnTo>
                    <a:lnTo>
                      <a:pt x="65" y="25"/>
                    </a:lnTo>
                    <a:lnTo>
                      <a:pt x="68" y="25"/>
                    </a:lnTo>
                    <a:lnTo>
                      <a:pt x="69" y="26"/>
                    </a:lnTo>
                    <a:lnTo>
                      <a:pt x="70" y="27"/>
                    </a:lnTo>
                    <a:lnTo>
                      <a:pt x="73" y="29"/>
                    </a:lnTo>
                    <a:lnTo>
                      <a:pt x="75" y="29"/>
                    </a:lnTo>
                    <a:lnTo>
                      <a:pt x="77" y="29"/>
                    </a:lnTo>
                    <a:lnTo>
                      <a:pt x="79" y="29"/>
                    </a:lnTo>
                    <a:lnTo>
                      <a:pt x="82" y="29"/>
                    </a:lnTo>
                    <a:lnTo>
                      <a:pt x="83" y="29"/>
                    </a:lnTo>
                    <a:lnTo>
                      <a:pt x="86" y="29"/>
                    </a:lnTo>
                    <a:lnTo>
                      <a:pt x="90" y="29"/>
                    </a:lnTo>
                    <a:lnTo>
                      <a:pt x="92" y="29"/>
                    </a:lnTo>
                    <a:lnTo>
                      <a:pt x="96" y="27"/>
                    </a:lnTo>
                    <a:lnTo>
                      <a:pt x="98" y="26"/>
                    </a:lnTo>
                    <a:lnTo>
                      <a:pt x="99" y="25"/>
                    </a:lnTo>
                    <a:lnTo>
                      <a:pt x="100" y="23"/>
                    </a:lnTo>
                    <a:lnTo>
                      <a:pt x="102" y="22"/>
                    </a:lnTo>
                    <a:lnTo>
                      <a:pt x="103" y="22"/>
                    </a:lnTo>
                    <a:lnTo>
                      <a:pt x="104" y="22"/>
                    </a:lnTo>
                    <a:lnTo>
                      <a:pt x="107" y="22"/>
                    </a:lnTo>
                    <a:lnTo>
                      <a:pt x="107" y="23"/>
                    </a:lnTo>
                    <a:lnTo>
                      <a:pt x="105" y="25"/>
                    </a:lnTo>
                    <a:lnTo>
                      <a:pt x="105" y="26"/>
                    </a:lnTo>
                    <a:lnTo>
                      <a:pt x="104" y="30"/>
                    </a:lnTo>
                    <a:lnTo>
                      <a:pt x="103" y="33"/>
                    </a:lnTo>
                    <a:lnTo>
                      <a:pt x="103" y="35"/>
                    </a:lnTo>
                    <a:lnTo>
                      <a:pt x="102" y="36"/>
                    </a:lnTo>
                    <a:lnTo>
                      <a:pt x="102" y="39"/>
                    </a:lnTo>
                    <a:lnTo>
                      <a:pt x="102" y="40"/>
                    </a:lnTo>
                    <a:lnTo>
                      <a:pt x="103" y="43"/>
                    </a:lnTo>
                    <a:lnTo>
                      <a:pt x="104" y="43"/>
                    </a:lnTo>
                    <a:lnTo>
                      <a:pt x="105" y="43"/>
                    </a:lnTo>
                    <a:lnTo>
                      <a:pt x="107" y="43"/>
                    </a:lnTo>
                    <a:lnTo>
                      <a:pt x="109" y="43"/>
                    </a:lnTo>
                    <a:lnTo>
                      <a:pt x="112" y="44"/>
                    </a:lnTo>
                    <a:lnTo>
                      <a:pt x="113" y="44"/>
                    </a:lnTo>
                    <a:lnTo>
                      <a:pt x="115" y="44"/>
                    </a:lnTo>
                    <a:lnTo>
                      <a:pt x="116" y="47"/>
                    </a:lnTo>
                    <a:lnTo>
                      <a:pt x="116" y="48"/>
                    </a:lnTo>
                    <a:lnTo>
                      <a:pt x="115" y="49"/>
                    </a:lnTo>
                    <a:lnTo>
                      <a:pt x="115" y="49"/>
                    </a:lnTo>
                    <a:lnTo>
                      <a:pt x="113" y="51"/>
                    </a:lnTo>
                    <a:lnTo>
                      <a:pt x="111" y="52"/>
                    </a:lnTo>
                    <a:lnTo>
                      <a:pt x="109" y="53"/>
                    </a:lnTo>
                    <a:lnTo>
                      <a:pt x="108" y="56"/>
                    </a:lnTo>
                    <a:lnTo>
                      <a:pt x="108" y="59"/>
                    </a:lnTo>
                    <a:lnTo>
                      <a:pt x="108" y="61"/>
                    </a:lnTo>
                    <a:lnTo>
                      <a:pt x="108" y="64"/>
                    </a:lnTo>
                    <a:lnTo>
                      <a:pt x="108" y="66"/>
                    </a:lnTo>
                    <a:lnTo>
                      <a:pt x="108" y="68"/>
                    </a:lnTo>
                    <a:lnTo>
                      <a:pt x="107" y="70"/>
                    </a:lnTo>
                    <a:lnTo>
                      <a:pt x="105" y="72"/>
                    </a:lnTo>
                    <a:lnTo>
                      <a:pt x="104" y="73"/>
                    </a:lnTo>
                    <a:lnTo>
                      <a:pt x="102" y="72"/>
                    </a:lnTo>
                    <a:lnTo>
                      <a:pt x="100" y="70"/>
                    </a:lnTo>
                    <a:lnTo>
                      <a:pt x="100" y="69"/>
                    </a:lnTo>
                    <a:lnTo>
                      <a:pt x="100" y="66"/>
                    </a:lnTo>
                    <a:lnTo>
                      <a:pt x="100" y="64"/>
                    </a:lnTo>
                    <a:lnTo>
                      <a:pt x="100" y="63"/>
                    </a:lnTo>
                    <a:lnTo>
                      <a:pt x="99" y="60"/>
                    </a:lnTo>
                    <a:lnTo>
                      <a:pt x="99" y="57"/>
                    </a:lnTo>
                    <a:lnTo>
                      <a:pt x="99" y="56"/>
                    </a:lnTo>
                    <a:lnTo>
                      <a:pt x="98" y="55"/>
                    </a:lnTo>
                    <a:lnTo>
                      <a:pt x="96" y="53"/>
                    </a:lnTo>
                    <a:lnTo>
                      <a:pt x="95" y="53"/>
                    </a:lnTo>
                    <a:lnTo>
                      <a:pt x="94" y="53"/>
                    </a:lnTo>
                    <a:lnTo>
                      <a:pt x="92" y="52"/>
                    </a:lnTo>
                    <a:lnTo>
                      <a:pt x="92" y="51"/>
                    </a:lnTo>
                    <a:lnTo>
                      <a:pt x="92" y="49"/>
                    </a:lnTo>
                    <a:lnTo>
                      <a:pt x="92" y="48"/>
                    </a:lnTo>
                    <a:lnTo>
                      <a:pt x="90" y="46"/>
                    </a:lnTo>
                    <a:lnTo>
                      <a:pt x="88" y="44"/>
                    </a:lnTo>
                    <a:lnTo>
                      <a:pt x="86" y="43"/>
                    </a:lnTo>
                    <a:lnTo>
                      <a:pt x="83" y="42"/>
                    </a:lnTo>
                    <a:lnTo>
                      <a:pt x="81" y="40"/>
                    </a:lnTo>
                    <a:lnTo>
                      <a:pt x="78" y="38"/>
                    </a:lnTo>
                    <a:lnTo>
                      <a:pt x="77" y="35"/>
                    </a:lnTo>
                    <a:lnTo>
                      <a:pt x="74" y="33"/>
                    </a:lnTo>
                    <a:lnTo>
                      <a:pt x="73" y="31"/>
                    </a:lnTo>
                    <a:lnTo>
                      <a:pt x="72" y="30"/>
                    </a:lnTo>
                    <a:lnTo>
                      <a:pt x="69" y="29"/>
                    </a:lnTo>
                    <a:lnTo>
                      <a:pt x="68" y="27"/>
                    </a:lnTo>
                    <a:lnTo>
                      <a:pt x="65" y="26"/>
                    </a:lnTo>
                    <a:lnTo>
                      <a:pt x="62" y="26"/>
                    </a:lnTo>
                    <a:lnTo>
                      <a:pt x="60" y="25"/>
                    </a:lnTo>
                    <a:lnTo>
                      <a:pt x="57" y="25"/>
                    </a:lnTo>
                    <a:lnTo>
                      <a:pt x="55" y="25"/>
                    </a:lnTo>
                    <a:lnTo>
                      <a:pt x="51" y="25"/>
                    </a:lnTo>
                    <a:lnTo>
                      <a:pt x="47" y="25"/>
                    </a:lnTo>
                    <a:lnTo>
                      <a:pt x="45" y="25"/>
                    </a:lnTo>
                    <a:lnTo>
                      <a:pt x="43" y="25"/>
                    </a:lnTo>
                    <a:lnTo>
                      <a:pt x="40" y="25"/>
                    </a:lnTo>
                    <a:lnTo>
                      <a:pt x="39" y="25"/>
                    </a:lnTo>
                    <a:lnTo>
                      <a:pt x="36" y="25"/>
                    </a:lnTo>
                    <a:lnTo>
                      <a:pt x="36" y="23"/>
                    </a:lnTo>
                    <a:lnTo>
                      <a:pt x="38" y="23"/>
                    </a:lnTo>
                    <a:lnTo>
                      <a:pt x="39" y="23"/>
                    </a:lnTo>
                    <a:lnTo>
                      <a:pt x="39" y="22"/>
                    </a:lnTo>
                    <a:lnTo>
                      <a:pt x="40" y="21"/>
                    </a:lnTo>
                    <a:lnTo>
                      <a:pt x="42" y="19"/>
                    </a:lnTo>
                    <a:lnTo>
                      <a:pt x="42" y="18"/>
                    </a:lnTo>
                    <a:lnTo>
                      <a:pt x="40" y="17"/>
                    </a:lnTo>
                    <a:lnTo>
                      <a:pt x="40" y="16"/>
                    </a:lnTo>
                    <a:lnTo>
                      <a:pt x="38" y="16"/>
                    </a:lnTo>
                    <a:lnTo>
                      <a:pt x="36" y="14"/>
                    </a:lnTo>
                    <a:lnTo>
                      <a:pt x="35" y="14"/>
                    </a:lnTo>
                    <a:lnTo>
                      <a:pt x="32" y="14"/>
                    </a:lnTo>
                    <a:lnTo>
                      <a:pt x="30" y="13"/>
                    </a:lnTo>
                    <a:lnTo>
                      <a:pt x="27" y="13"/>
                    </a:lnTo>
                    <a:lnTo>
                      <a:pt x="23" y="12"/>
                    </a:lnTo>
                    <a:lnTo>
                      <a:pt x="22" y="12"/>
                    </a:lnTo>
                    <a:lnTo>
                      <a:pt x="19" y="12"/>
                    </a:lnTo>
                    <a:lnTo>
                      <a:pt x="17" y="12"/>
                    </a:lnTo>
                    <a:lnTo>
                      <a:pt x="15" y="12"/>
                    </a:lnTo>
                    <a:lnTo>
                      <a:pt x="13" y="13"/>
                    </a:lnTo>
                    <a:lnTo>
                      <a:pt x="10" y="14"/>
                    </a:lnTo>
                    <a:lnTo>
                      <a:pt x="9" y="16"/>
                    </a:lnTo>
                    <a:lnTo>
                      <a:pt x="8" y="17"/>
                    </a:lnTo>
                    <a:lnTo>
                      <a:pt x="6" y="18"/>
                    </a:lnTo>
                    <a:lnTo>
                      <a:pt x="4" y="19"/>
                    </a:lnTo>
                    <a:lnTo>
                      <a:pt x="2" y="19"/>
                    </a:lnTo>
                    <a:lnTo>
                      <a:pt x="1" y="21"/>
                    </a:lnTo>
                    <a:lnTo>
                      <a:pt x="0" y="19"/>
                    </a:lnTo>
                    <a:lnTo>
                      <a:pt x="0" y="19"/>
                    </a:lnTo>
                    <a:lnTo>
                      <a:pt x="0" y="18"/>
                    </a:lnTo>
                    <a:lnTo>
                      <a:pt x="0" y="17"/>
                    </a:lnTo>
                    <a:lnTo>
                      <a:pt x="2" y="14"/>
                    </a:lnTo>
                    <a:lnTo>
                      <a:pt x="4" y="13"/>
                    </a:lnTo>
                    <a:lnTo>
                      <a:pt x="6" y="12"/>
                    </a:lnTo>
                    <a:lnTo>
                      <a:pt x="8" y="10"/>
                    </a:lnTo>
                    <a:lnTo>
                      <a:pt x="10" y="9"/>
                    </a:lnTo>
                    <a:lnTo>
                      <a:pt x="13" y="9"/>
                    </a:lnTo>
                    <a:lnTo>
                      <a:pt x="15" y="9"/>
                    </a:lnTo>
                    <a:lnTo>
                      <a:pt x="17" y="8"/>
                    </a:lnTo>
                    <a:lnTo>
                      <a:pt x="19" y="6"/>
                    </a:lnTo>
                    <a:lnTo>
                      <a:pt x="21" y="5"/>
                    </a:lnTo>
                    <a:lnTo>
                      <a:pt x="22" y="4"/>
                    </a:lnTo>
                    <a:lnTo>
                      <a:pt x="23" y="4"/>
                    </a:lnTo>
                    <a:lnTo>
                      <a:pt x="26" y="4"/>
                    </a:lnTo>
                    <a:lnTo>
                      <a:pt x="26" y="5"/>
                    </a:lnTo>
                    <a:lnTo>
                      <a:pt x="27" y="5"/>
                    </a:lnTo>
                    <a:lnTo>
                      <a:pt x="30" y="8"/>
                    </a:lnTo>
                    <a:lnTo>
                      <a:pt x="34" y="8"/>
                    </a:lnTo>
                    <a:lnTo>
                      <a:pt x="36" y="8"/>
                    </a:lnTo>
                    <a:lnTo>
                      <a:pt x="39" y="8"/>
                    </a:lnTo>
                    <a:lnTo>
                      <a:pt x="40" y="8"/>
                    </a:lnTo>
                    <a:lnTo>
                      <a:pt x="43" y="9"/>
                    </a:lnTo>
                    <a:lnTo>
                      <a:pt x="44" y="8"/>
                    </a:lnTo>
                    <a:lnTo>
                      <a:pt x="45" y="6"/>
                    </a:lnTo>
                    <a:lnTo>
                      <a:pt x="47" y="5"/>
                    </a:lnTo>
                    <a:lnTo>
                      <a:pt x="47" y="4"/>
                    </a:lnTo>
                    <a:lnTo>
                      <a:pt x="48" y="4"/>
                    </a:lnTo>
                    <a:lnTo>
                      <a:pt x="51" y="2"/>
                    </a:lnTo>
                    <a:lnTo>
                      <a:pt x="53" y="2"/>
                    </a:lnTo>
                    <a:lnTo>
                      <a:pt x="55" y="2"/>
                    </a:lnTo>
                    <a:lnTo>
                      <a:pt x="56" y="2"/>
                    </a:lnTo>
                    <a:lnTo>
                      <a:pt x="58" y="1"/>
                    </a:lnTo>
                    <a:lnTo>
                      <a:pt x="58" y="0"/>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7" name="Freeform 10">
                <a:extLst>
                  <a:ext uri="{FF2B5EF4-FFF2-40B4-BE49-F238E27FC236}">
                    <a16:creationId xmlns:a16="http://schemas.microsoft.com/office/drawing/2014/main" id="{51FE2CC9-89D8-D046-A287-5D4EC0F49E22}"/>
                  </a:ext>
                </a:extLst>
              </p:cNvPr>
              <p:cNvSpPr>
                <a:spLocks/>
              </p:cNvSpPr>
              <p:nvPr userDrawn="1"/>
            </p:nvSpPr>
            <p:spPr bwMode="auto">
              <a:xfrm>
                <a:off x="10401701" y="440339"/>
                <a:ext cx="9220" cy="15368"/>
              </a:xfrm>
              <a:custGeom>
                <a:avLst/>
                <a:gdLst>
                  <a:gd name="T0" fmla="*/ 17 w 18"/>
                  <a:gd name="T1" fmla="*/ 0 h 29"/>
                  <a:gd name="T2" fmla="*/ 18 w 18"/>
                  <a:gd name="T3" fmla="*/ 0 h 29"/>
                  <a:gd name="T4" fmla="*/ 18 w 18"/>
                  <a:gd name="T5" fmla="*/ 1 h 29"/>
                  <a:gd name="T6" fmla="*/ 17 w 18"/>
                  <a:gd name="T7" fmla="*/ 1 h 29"/>
                  <a:gd name="T8" fmla="*/ 16 w 18"/>
                  <a:gd name="T9" fmla="*/ 3 h 29"/>
                  <a:gd name="T10" fmla="*/ 14 w 18"/>
                  <a:gd name="T11" fmla="*/ 4 h 29"/>
                  <a:gd name="T12" fmla="*/ 13 w 18"/>
                  <a:gd name="T13" fmla="*/ 6 h 29"/>
                  <a:gd name="T14" fmla="*/ 12 w 18"/>
                  <a:gd name="T15" fmla="*/ 6 h 29"/>
                  <a:gd name="T16" fmla="*/ 10 w 18"/>
                  <a:gd name="T17" fmla="*/ 8 h 29"/>
                  <a:gd name="T18" fmla="*/ 9 w 18"/>
                  <a:gd name="T19" fmla="*/ 10 h 29"/>
                  <a:gd name="T20" fmla="*/ 8 w 18"/>
                  <a:gd name="T21" fmla="*/ 13 h 29"/>
                  <a:gd name="T22" fmla="*/ 8 w 18"/>
                  <a:gd name="T23" fmla="*/ 16 h 29"/>
                  <a:gd name="T24" fmla="*/ 8 w 18"/>
                  <a:gd name="T25" fmla="*/ 18 h 29"/>
                  <a:gd name="T26" fmla="*/ 6 w 18"/>
                  <a:gd name="T27" fmla="*/ 19 h 29"/>
                  <a:gd name="T28" fmla="*/ 6 w 18"/>
                  <a:gd name="T29" fmla="*/ 22 h 29"/>
                  <a:gd name="T30" fmla="*/ 6 w 18"/>
                  <a:gd name="T31" fmla="*/ 23 h 29"/>
                  <a:gd name="T32" fmla="*/ 6 w 18"/>
                  <a:gd name="T33" fmla="*/ 26 h 29"/>
                  <a:gd name="T34" fmla="*/ 5 w 18"/>
                  <a:gd name="T35" fmla="*/ 27 h 29"/>
                  <a:gd name="T36" fmla="*/ 4 w 18"/>
                  <a:gd name="T37" fmla="*/ 29 h 29"/>
                  <a:gd name="T38" fmla="*/ 2 w 18"/>
                  <a:gd name="T39" fmla="*/ 29 h 29"/>
                  <a:gd name="T40" fmla="*/ 1 w 18"/>
                  <a:gd name="T41" fmla="*/ 29 h 29"/>
                  <a:gd name="T42" fmla="*/ 0 w 18"/>
                  <a:gd name="T43" fmla="*/ 27 h 29"/>
                  <a:gd name="T44" fmla="*/ 0 w 18"/>
                  <a:gd name="T45" fmla="*/ 26 h 29"/>
                  <a:gd name="T46" fmla="*/ 0 w 18"/>
                  <a:gd name="T47" fmla="*/ 25 h 29"/>
                  <a:gd name="T48" fmla="*/ 1 w 18"/>
                  <a:gd name="T49" fmla="*/ 23 h 29"/>
                  <a:gd name="T50" fmla="*/ 2 w 18"/>
                  <a:gd name="T51" fmla="*/ 22 h 29"/>
                  <a:gd name="T52" fmla="*/ 2 w 18"/>
                  <a:gd name="T53" fmla="*/ 19 h 29"/>
                  <a:gd name="T54" fmla="*/ 2 w 18"/>
                  <a:gd name="T55" fmla="*/ 17 h 29"/>
                  <a:gd name="T56" fmla="*/ 4 w 18"/>
                  <a:gd name="T57" fmla="*/ 14 h 29"/>
                  <a:gd name="T58" fmla="*/ 4 w 18"/>
                  <a:gd name="T59" fmla="*/ 12 h 29"/>
                  <a:gd name="T60" fmla="*/ 5 w 18"/>
                  <a:gd name="T61" fmla="*/ 9 h 29"/>
                  <a:gd name="T62" fmla="*/ 8 w 18"/>
                  <a:gd name="T63" fmla="*/ 6 h 29"/>
                  <a:gd name="T64" fmla="*/ 10 w 18"/>
                  <a:gd name="T65" fmla="*/ 5 h 29"/>
                  <a:gd name="T66" fmla="*/ 12 w 18"/>
                  <a:gd name="T67" fmla="*/ 4 h 29"/>
                  <a:gd name="T68" fmla="*/ 14 w 18"/>
                  <a:gd name="T69" fmla="*/ 1 h 29"/>
                  <a:gd name="T70" fmla="*/ 16 w 18"/>
                  <a:gd name="T71" fmla="*/ 1 h 29"/>
                  <a:gd name="T72" fmla="*/ 17 w 18"/>
                  <a:gd name="T73" fmla="*/ 0 h 29"/>
                  <a:gd name="T74" fmla="*/ 17 w 18"/>
                  <a:gd name="T7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29">
                    <a:moveTo>
                      <a:pt x="17" y="0"/>
                    </a:moveTo>
                    <a:lnTo>
                      <a:pt x="18" y="0"/>
                    </a:lnTo>
                    <a:lnTo>
                      <a:pt x="18" y="1"/>
                    </a:lnTo>
                    <a:lnTo>
                      <a:pt x="17" y="1"/>
                    </a:lnTo>
                    <a:lnTo>
                      <a:pt x="16" y="3"/>
                    </a:lnTo>
                    <a:lnTo>
                      <a:pt x="14" y="4"/>
                    </a:lnTo>
                    <a:lnTo>
                      <a:pt x="13" y="6"/>
                    </a:lnTo>
                    <a:lnTo>
                      <a:pt x="12" y="6"/>
                    </a:lnTo>
                    <a:lnTo>
                      <a:pt x="10" y="8"/>
                    </a:lnTo>
                    <a:lnTo>
                      <a:pt x="9" y="10"/>
                    </a:lnTo>
                    <a:lnTo>
                      <a:pt x="8" y="13"/>
                    </a:lnTo>
                    <a:lnTo>
                      <a:pt x="8" y="16"/>
                    </a:lnTo>
                    <a:lnTo>
                      <a:pt x="8" y="18"/>
                    </a:lnTo>
                    <a:lnTo>
                      <a:pt x="6" y="19"/>
                    </a:lnTo>
                    <a:lnTo>
                      <a:pt x="6" y="22"/>
                    </a:lnTo>
                    <a:lnTo>
                      <a:pt x="6" y="23"/>
                    </a:lnTo>
                    <a:lnTo>
                      <a:pt x="6" y="26"/>
                    </a:lnTo>
                    <a:lnTo>
                      <a:pt x="5" y="27"/>
                    </a:lnTo>
                    <a:lnTo>
                      <a:pt x="4" y="29"/>
                    </a:lnTo>
                    <a:lnTo>
                      <a:pt x="2" y="29"/>
                    </a:lnTo>
                    <a:lnTo>
                      <a:pt x="1" y="29"/>
                    </a:lnTo>
                    <a:lnTo>
                      <a:pt x="0" y="27"/>
                    </a:lnTo>
                    <a:lnTo>
                      <a:pt x="0" y="26"/>
                    </a:lnTo>
                    <a:lnTo>
                      <a:pt x="0" y="25"/>
                    </a:lnTo>
                    <a:lnTo>
                      <a:pt x="1" y="23"/>
                    </a:lnTo>
                    <a:lnTo>
                      <a:pt x="2" y="22"/>
                    </a:lnTo>
                    <a:lnTo>
                      <a:pt x="2" y="19"/>
                    </a:lnTo>
                    <a:lnTo>
                      <a:pt x="2" y="17"/>
                    </a:lnTo>
                    <a:lnTo>
                      <a:pt x="4" y="14"/>
                    </a:lnTo>
                    <a:lnTo>
                      <a:pt x="4" y="12"/>
                    </a:lnTo>
                    <a:lnTo>
                      <a:pt x="5" y="9"/>
                    </a:lnTo>
                    <a:lnTo>
                      <a:pt x="8" y="6"/>
                    </a:lnTo>
                    <a:lnTo>
                      <a:pt x="10" y="5"/>
                    </a:lnTo>
                    <a:lnTo>
                      <a:pt x="12" y="4"/>
                    </a:lnTo>
                    <a:lnTo>
                      <a:pt x="14" y="1"/>
                    </a:lnTo>
                    <a:lnTo>
                      <a:pt x="16" y="1"/>
                    </a:lnTo>
                    <a:lnTo>
                      <a:pt x="17" y="0"/>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8" name="Freeform 11">
                <a:extLst>
                  <a:ext uri="{FF2B5EF4-FFF2-40B4-BE49-F238E27FC236}">
                    <a16:creationId xmlns:a16="http://schemas.microsoft.com/office/drawing/2014/main" id="{7CAF7EE0-D631-6348-A327-9AE879357687}"/>
                  </a:ext>
                </a:extLst>
              </p:cNvPr>
              <p:cNvSpPr>
                <a:spLocks/>
              </p:cNvSpPr>
              <p:nvPr userDrawn="1"/>
            </p:nvSpPr>
            <p:spPr bwMode="auto">
              <a:xfrm>
                <a:off x="10202953" y="453657"/>
                <a:ext cx="20489" cy="17416"/>
              </a:xfrm>
              <a:custGeom>
                <a:avLst/>
                <a:gdLst>
                  <a:gd name="T0" fmla="*/ 34 w 41"/>
                  <a:gd name="T1" fmla="*/ 0 h 35"/>
                  <a:gd name="T2" fmla="*/ 37 w 41"/>
                  <a:gd name="T3" fmla="*/ 1 h 35"/>
                  <a:gd name="T4" fmla="*/ 39 w 41"/>
                  <a:gd name="T5" fmla="*/ 1 h 35"/>
                  <a:gd name="T6" fmla="*/ 39 w 41"/>
                  <a:gd name="T7" fmla="*/ 2 h 35"/>
                  <a:gd name="T8" fmla="*/ 41 w 41"/>
                  <a:gd name="T9" fmla="*/ 4 h 35"/>
                  <a:gd name="T10" fmla="*/ 39 w 41"/>
                  <a:gd name="T11" fmla="*/ 5 h 35"/>
                  <a:gd name="T12" fmla="*/ 38 w 41"/>
                  <a:gd name="T13" fmla="*/ 6 h 35"/>
                  <a:gd name="T14" fmla="*/ 37 w 41"/>
                  <a:gd name="T15" fmla="*/ 8 h 35"/>
                  <a:gd name="T16" fmla="*/ 34 w 41"/>
                  <a:gd name="T17" fmla="*/ 10 h 35"/>
                  <a:gd name="T18" fmla="*/ 31 w 41"/>
                  <a:gd name="T19" fmla="*/ 11 h 35"/>
                  <a:gd name="T20" fmla="*/ 29 w 41"/>
                  <a:gd name="T21" fmla="*/ 13 h 35"/>
                  <a:gd name="T22" fmla="*/ 26 w 41"/>
                  <a:gd name="T23" fmla="*/ 14 h 35"/>
                  <a:gd name="T24" fmla="*/ 24 w 41"/>
                  <a:gd name="T25" fmla="*/ 15 h 35"/>
                  <a:gd name="T26" fmla="*/ 21 w 41"/>
                  <a:gd name="T27" fmla="*/ 17 h 35"/>
                  <a:gd name="T28" fmla="*/ 18 w 41"/>
                  <a:gd name="T29" fmla="*/ 19 h 35"/>
                  <a:gd name="T30" fmla="*/ 17 w 41"/>
                  <a:gd name="T31" fmla="*/ 22 h 35"/>
                  <a:gd name="T32" fmla="*/ 17 w 41"/>
                  <a:gd name="T33" fmla="*/ 25 h 35"/>
                  <a:gd name="T34" fmla="*/ 16 w 41"/>
                  <a:gd name="T35" fmla="*/ 27 h 35"/>
                  <a:gd name="T36" fmla="*/ 16 w 41"/>
                  <a:gd name="T37" fmla="*/ 30 h 35"/>
                  <a:gd name="T38" fmla="*/ 16 w 41"/>
                  <a:gd name="T39" fmla="*/ 31 h 35"/>
                  <a:gd name="T40" fmla="*/ 16 w 41"/>
                  <a:gd name="T41" fmla="*/ 32 h 35"/>
                  <a:gd name="T42" fmla="*/ 16 w 41"/>
                  <a:gd name="T43" fmla="*/ 34 h 35"/>
                  <a:gd name="T44" fmla="*/ 15 w 41"/>
                  <a:gd name="T45" fmla="*/ 35 h 35"/>
                  <a:gd name="T46" fmla="*/ 15 w 41"/>
                  <a:gd name="T47" fmla="*/ 35 h 35"/>
                  <a:gd name="T48" fmla="*/ 13 w 41"/>
                  <a:gd name="T49" fmla="*/ 34 h 35"/>
                  <a:gd name="T50" fmla="*/ 13 w 41"/>
                  <a:gd name="T51" fmla="*/ 32 h 35"/>
                  <a:gd name="T52" fmla="*/ 13 w 41"/>
                  <a:gd name="T53" fmla="*/ 31 h 35"/>
                  <a:gd name="T54" fmla="*/ 12 w 41"/>
                  <a:gd name="T55" fmla="*/ 30 h 35"/>
                  <a:gd name="T56" fmla="*/ 11 w 41"/>
                  <a:gd name="T57" fmla="*/ 26 h 35"/>
                  <a:gd name="T58" fmla="*/ 9 w 41"/>
                  <a:gd name="T59" fmla="*/ 22 h 35"/>
                  <a:gd name="T60" fmla="*/ 7 w 41"/>
                  <a:gd name="T61" fmla="*/ 19 h 35"/>
                  <a:gd name="T62" fmla="*/ 5 w 41"/>
                  <a:gd name="T63" fmla="*/ 17 h 35"/>
                  <a:gd name="T64" fmla="*/ 3 w 41"/>
                  <a:gd name="T65" fmla="*/ 14 h 35"/>
                  <a:gd name="T66" fmla="*/ 0 w 41"/>
                  <a:gd name="T67" fmla="*/ 11 h 35"/>
                  <a:gd name="T68" fmla="*/ 1 w 41"/>
                  <a:gd name="T69" fmla="*/ 11 h 35"/>
                  <a:gd name="T70" fmla="*/ 3 w 41"/>
                  <a:gd name="T71" fmla="*/ 13 h 35"/>
                  <a:gd name="T72" fmla="*/ 5 w 41"/>
                  <a:gd name="T73" fmla="*/ 13 h 35"/>
                  <a:gd name="T74" fmla="*/ 8 w 41"/>
                  <a:gd name="T75" fmla="*/ 11 h 35"/>
                  <a:gd name="T76" fmla="*/ 11 w 41"/>
                  <a:gd name="T77" fmla="*/ 11 h 35"/>
                  <a:gd name="T78" fmla="*/ 13 w 41"/>
                  <a:gd name="T79" fmla="*/ 10 h 35"/>
                  <a:gd name="T80" fmla="*/ 16 w 41"/>
                  <a:gd name="T81" fmla="*/ 8 h 35"/>
                  <a:gd name="T82" fmla="*/ 18 w 41"/>
                  <a:gd name="T83" fmla="*/ 8 h 35"/>
                  <a:gd name="T84" fmla="*/ 21 w 41"/>
                  <a:gd name="T85" fmla="*/ 6 h 35"/>
                  <a:gd name="T86" fmla="*/ 22 w 41"/>
                  <a:gd name="T87" fmla="*/ 6 h 35"/>
                  <a:gd name="T88" fmla="*/ 25 w 41"/>
                  <a:gd name="T89" fmla="*/ 5 h 35"/>
                  <a:gd name="T90" fmla="*/ 26 w 41"/>
                  <a:gd name="T91" fmla="*/ 2 h 35"/>
                  <a:gd name="T92" fmla="*/ 29 w 41"/>
                  <a:gd name="T93" fmla="*/ 1 h 35"/>
                  <a:gd name="T94" fmla="*/ 31 w 41"/>
                  <a:gd name="T95" fmla="*/ 0 h 35"/>
                  <a:gd name="T96" fmla="*/ 34 w 41"/>
                  <a:gd name="T9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5">
                    <a:moveTo>
                      <a:pt x="34" y="0"/>
                    </a:moveTo>
                    <a:lnTo>
                      <a:pt x="37" y="1"/>
                    </a:lnTo>
                    <a:lnTo>
                      <a:pt x="39" y="1"/>
                    </a:lnTo>
                    <a:lnTo>
                      <a:pt x="39" y="2"/>
                    </a:lnTo>
                    <a:lnTo>
                      <a:pt x="41" y="4"/>
                    </a:lnTo>
                    <a:lnTo>
                      <a:pt x="39" y="5"/>
                    </a:lnTo>
                    <a:lnTo>
                      <a:pt x="38" y="6"/>
                    </a:lnTo>
                    <a:lnTo>
                      <a:pt x="37" y="8"/>
                    </a:lnTo>
                    <a:lnTo>
                      <a:pt x="34" y="10"/>
                    </a:lnTo>
                    <a:lnTo>
                      <a:pt x="31" y="11"/>
                    </a:lnTo>
                    <a:lnTo>
                      <a:pt x="29" y="13"/>
                    </a:lnTo>
                    <a:lnTo>
                      <a:pt x="26" y="14"/>
                    </a:lnTo>
                    <a:lnTo>
                      <a:pt x="24" y="15"/>
                    </a:lnTo>
                    <a:lnTo>
                      <a:pt x="21" y="17"/>
                    </a:lnTo>
                    <a:lnTo>
                      <a:pt x="18" y="19"/>
                    </a:lnTo>
                    <a:lnTo>
                      <a:pt x="17" y="22"/>
                    </a:lnTo>
                    <a:lnTo>
                      <a:pt x="17" y="25"/>
                    </a:lnTo>
                    <a:lnTo>
                      <a:pt x="16" y="27"/>
                    </a:lnTo>
                    <a:lnTo>
                      <a:pt x="16" y="30"/>
                    </a:lnTo>
                    <a:lnTo>
                      <a:pt x="16" y="31"/>
                    </a:lnTo>
                    <a:lnTo>
                      <a:pt x="16" y="32"/>
                    </a:lnTo>
                    <a:lnTo>
                      <a:pt x="16" y="34"/>
                    </a:lnTo>
                    <a:lnTo>
                      <a:pt x="15" y="35"/>
                    </a:lnTo>
                    <a:lnTo>
                      <a:pt x="15" y="35"/>
                    </a:lnTo>
                    <a:lnTo>
                      <a:pt x="13" y="34"/>
                    </a:lnTo>
                    <a:lnTo>
                      <a:pt x="13" y="32"/>
                    </a:lnTo>
                    <a:lnTo>
                      <a:pt x="13" y="31"/>
                    </a:lnTo>
                    <a:lnTo>
                      <a:pt x="12" y="30"/>
                    </a:lnTo>
                    <a:lnTo>
                      <a:pt x="11" y="26"/>
                    </a:lnTo>
                    <a:lnTo>
                      <a:pt x="9" y="22"/>
                    </a:lnTo>
                    <a:lnTo>
                      <a:pt x="7" y="19"/>
                    </a:lnTo>
                    <a:lnTo>
                      <a:pt x="5" y="17"/>
                    </a:lnTo>
                    <a:lnTo>
                      <a:pt x="3" y="14"/>
                    </a:lnTo>
                    <a:lnTo>
                      <a:pt x="0" y="11"/>
                    </a:lnTo>
                    <a:lnTo>
                      <a:pt x="1" y="11"/>
                    </a:lnTo>
                    <a:lnTo>
                      <a:pt x="3" y="13"/>
                    </a:lnTo>
                    <a:lnTo>
                      <a:pt x="5" y="13"/>
                    </a:lnTo>
                    <a:lnTo>
                      <a:pt x="8" y="11"/>
                    </a:lnTo>
                    <a:lnTo>
                      <a:pt x="11" y="11"/>
                    </a:lnTo>
                    <a:lnTo>
                      <a:pt x="13" y="10"/>
                    </a:lnTo>
                    <a:lnTo>
                      <a:pt x="16" y="8"/>
                    </a:lnTo>
                    <a:lnTo>
                      <a:pt x="18" y="8"/>
                    </a:lnTo>
                    <a:lnTo>
                      <a:pt x="21" y="6"/>
                    </a:lnTo>
                    <a:lnTo>
                      <a:pt x="22" y="6"/>
                    </a:lnTo>
                    <a:lnTo>
                      <a:pt x="25" y="5"/>
                    </a:lnTo>
                    <a:lnTo>
                      <a:pt x="26" y="2"/>
                    </a:lnTo>
                    <a:lnTo>
                      <a:pt x="29" y="1"/>
                    </a:lnTo>
                    <a:lnTo>
                      <a:pt x="31"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9" name="Freeform 12">
                <a:extLst>
                  <a:ext uri="{FF2B5EF4-FFF2-40B4-BE49-F238E27FC236}">
                    <a16:creationId xmlns:a16="http://schemas.microsoft.com/office/drawing/2014/main" id="{B5D43CBA-9D95-8447-8500-061F8C29834E}"/>
                  </a:ext>
                </a:extLst>
              </p:cNvPr>
              <p:cNvSpPr>
                <a:spLocks noEditPoints="1"/>
              </p:cNvSpPr>
              <p:nvPr userDrawn="1"/>
            </p:nvSpPr>
            <p:spPr bwMode="auto">
              <a:xfrm>
                <a:off x="10350477" y="742558"/>
                <a:ext cx="28685" cy="36881"/>
              </a:xfrm>
              <a:custGeom>
                <a:avLst/>
                <a:gdLst>
                  <a:gd name="T0" fmla="*/ 27 w 55"/>
                  <a:gd name="T1" fmla="*/ 35 h 72"/>
                  <a:gd name="T2" fmla="*/ 23 w 55"/>
                  <a:gd name="T3" fmla="*/ 36 h 72"/>
                  <a:gd name="T4" fmla="*/ 19 w 55"/>
                  <a:gd name="T5" fmla="*/ 39 h 72"/>
                  <a:gd name="T6" fmla="*/ 17 w 55"/>
                  <a:gd name="T7" fmla="*/ 42 h 72"/>
                  <a:gd name="T8" fmla="*/ 17 w 55"/>
                  <a:gd name="T9" fmla="*/ 46 h 72"/>
                  <a:gd name="T10" fmla="*/ 18 w 55"/>
                  <a:gd name="T11" fmla="*/ 51 h 72"/>
                  <a:gd name="T12" fmla="*/ 19 w 55"/>
                  <a:gd name="T13" fmla="*/ 53 h 72"/>
                  <a:gd name="T14" fmla="*/ 23 w 55"/>
                  <a:gd name="T15" fmla="*/ 56 h 72"/>
                  <a:gd name="T16" fmla="*/ 27 w 55"/>
                  <a:gd name="T17" fmla="*/ 57 h 72"/>
                  <a:gd name="T18" fmla="*/ 31 w 55"/>
                  <a:gd name="T19" fmla="*/ 56 h 72"/>
                  <a:gd name="T20" fmla="*/ 35 w 55"/>
                  <a:gd name="T21" fmla="*/ 53 h 72"/>
                  <a:gd name="T22" fmla="*/ 36 w 55"/>
                  <a:gd name="T23" fmla="*/ 51 h 72"/>
                  <a:gd name="T24" fmla="*/ 38 w 55"/>
                  <a:gd name="T25" fmla="*/ 48 h 72"/>
                  <a:gd name="T26" fmla="*/ 38 w 55"/>
                  <a:gd name="T27" fmla="*/ 46 h 72"/>
                  <a:gd name="T28" fmla="*/ 36 w 55"/>
                  <a:gd name="T29" fmla="*/ 42 h 72"/>
                  <a:gd name="T30" fmla="*/ 35 w 55"/>
                  <a:gd name="T31" fmla="*/ 38 h 72"/>
                  <a:gd name="T32" fmla="*/ 31 w 55"/>
                  <a:gd name="T33" fmla="*/ 36 h 72"/>
                  <a:gd name="T34" fmla="*/ 27 w 55"/>
                  <a:gd name="T35" fmla="*/ 35 h 72"/>
                  <a:gd name="T36" fmla="*/ 25 w 55"/>
                  <a:gd name="T37" fmla="*/ 0 h 72"/>
                  <a:gd name="T38" fmla="*/ 17 w 55"/>
                  <a:gd name="T39" fmla="*/ 27 h 72"/>
                  <a:gd name="T40" fmla="*/ 21 w 55"/>
                  <a:gd name="T41" fmla="*/ 25 h 72"/>
                  <a:gd name="T42" fmla="*/ 25 w 55"/>
                  <a:gd name="T43" fmla="*/ 22 h 72"/>
                  <a:gd name="T44" fmla="*/ 36 w 55"/>
                  <a:gd name="T45" fmla="*/ 21 h 72"/>
                  <a:gd name="T46" fmla="*/ 45 w 55"/>
                  <a:gd name="T47" fmla="*/ 25 h 72"/>
                  <a:gd name="T48" fmla="*/ 53 w 55"/>
                  <a:gd name="T49" fmla="*/ 34 h 72"/>
                  <a:gd name="T50" fmla="*/ 55 w 55"/>
                  <a:gd name="T51" fmla="*/ 44 h 72"/>
                  <a:gd name="T52" fmla="*/ 52 w 55"/>
                  <a:gd name="T53" fmla="*/ 55 h 72"/>
                  <a:gd name="T54" fmla="*/ 47 w 55"/>
                  <a:gd name="T55" fmla="*/ 63 h 72"/>
                  <a:gd name="T56" fmla="*/ 38 w 55"/>
                  <a:gd name="T57" fmla="*/ 68 h 72"/>
                  <a:gd name="T58" fmla="*/ 32 w 55"/>
                  <a:gd name="T59" fmla="*/ 69 h 72"/>
                  <a:gd name="T60" fmla="*/ 27 w 55"/>
                  <a:gd name="T61" fmla="*/ 70 h 72"/>
                  <a:gd name="T62" fmla="*/ 23 w 55"/>
                  <a:gd name="T63" fmla="*/ 72 h 72"/>
                  <a:gd name="T64" fmla="*/ 18 w 55"/>
                  <a:gd name="T65" fmla="*/ 70 h 72"/>
                  <a:gd name="T66" fmla="*/ 13 w 55"/>
                  <a:gd name="T67" fmla="*/ 69 h 72"/>
                  <a:gd name="T68" fmla="*/ 9 w 55"/>
                  <a:gd name="T69" fmla="*/ 65 h 72"/>
                  <a:gd name="T70" fmla="*/ 5 w 55"/>
                  <a:gd name="T71" fmla="*/ 63 h 72"/>
                  <a:gd name="T72" fmla="*/ 2 w 55"/>
                  <a:gd name="T73" fmla="*/ 57 h 72"/>
                  <a:gd name="T74" fmla="*/ 0 w 55"/>
                  <a:gd name="T75" fmla="*/ 44 h 72"/>
                  <a:gd name="T76" fmla="*/ 1 w 55"/>
                  <a:gd name="T77" fmla="*/ 30 h 72"/>
                  <a:gd name="T78" fmla="*/ 8 w 55"/>
                  <a:gd name="T79" fmla="*/ 8 h 72"/>
                  <a:gd name="T80" fmla="*/ 25 w 55"/>
                  <a:gd name="T8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72">
                    <a:moveTo>
                      <a:pt x="27" y="35"/>
                    </a:moveTo>
                    <a:lnTo>
                      <a:pt x="23" y="36"/>
                    </a:lnTo>
                    <a:lnTo>
                      <a:pt x="19" y="39"/>
                    </a:lnTo>
                    <a:lnTo>
                      <a:pt x="17" y="42"/>
                    </a:lnTo>
                    <a:lnTo>
                      <a:pt x="17" y="46"/>
                    </a:lnTo>
                    <a:lnTo>
                      <a:pt x="18" y="51"/>
                    </a:lnTo>
                    <a:lnTo>
                      <a:pt x="19" y="53"/>
                    </a:lnTo>
                    <a:lnTo>
                      <a:pt x="23" y="56"/>
                    </a:lnTo>
                    <a:lnTo>
                      <a:pt x="27" y="57"/>
                    </a:lnTo>
                    <a:lnTo>
                      <a:pt x="31" y="56"/>
                    </a:lnTo>
                    <a:lnTo>
                      <a:pt x="35" y="53"/>
                    </a:lnTo>
                    <a:lnTo>
                      <a:pt x="36" y="51"/>
                    </a:lnTo>
                    <a:lnTo>
                      <a:pt x="38" y="48"/>
                    </a:lnTo>
                    <a:lnTo>
                      <a:pt x="38" y="46"/>
                    </a:lnTo>
                    <a:lnTo>
                      <a:pt x="36" y="42"/>
                    </a:lnTo>
                    <a:lnTo>
                      <a:pt x="35" y="38"/>
                    </a:lnTo>
                    <a:lnTo>
                      <a:pt x="31" y="36"/>
                    </a:lnTo>
                    <a:lnTo>
                      <a:pt x="27" y="35"/>
                    </a:lnTo>
                    <a:close/>
                    <a:moveTo>
                      <a:pt x="25" y="0"/>
                    </a:moveTo>
                    <a:lnTo>
                      <a:pt x="17" y="27"/>
                    </a:lnTo>
                    <a:lnTo>
                      <a:pt x="21" y="25"/>
                    </a:lnTo>
                    <a:lnTo>
                      <a:pt x="25" y="22"/>
                    </a:lnTo>
                    <a:lnTo>
                      <a:pt x="36" y="21"/>
                    </a:lnTo>
                    <a:lnTo>
                      <a:pt x="45" y="25"/>
                    </a:lnTo>
                    <a:lnTo>
                      <a:pt x="53" y="34"/>
                    </a:lnTo>
                    <a:lnTo>
                      <a:pt x="55" y="44"/>
                    </a:lnTo>
                    <a:lnTo>
                      <a:pt x="52" y="55"/>
                    </a:lnTo>
                    <a:lnTo>
                      <a:pt x="47" y="63"/>
                    </a:lnTo>
                    <a:lnTo>
                      <a:pt x="38" y="68"/>
                    </a:lnTo>
                    <a:lnTo>
                      <a:pt x="32" y="69"/>
                    </a:lnTo>
                    <a:lnTo>
                      <a:pt x="27" y="70"/>
                    </a:lnTo>
                    <a:lnTo>
                      <a:pt x="23" y="72"/>
                    </a:lnTo>
                    <a:lnTo>
                      <a:pt x="18" y="70"/>
                    </a:lnTo>
                    <a:lnTo>
                      <a:pt x="13" y="69"/>
                    </a:lnTo>
                    <a:lnTo>
                      <a:pt x="9" y="65"/>
                    </a:lnTo>
                    <a:lnTo>
                      <a:pt x="5" y="63"/>
                    </a:lnTo>
                    <a:lnTo>
                      <a:pt x="2" y="57"/>
                    </a:lnTo>
                    <a:lnTo>
                      <a:pt x="0" y="44"/>
                    </a:lnTo>
                    <a:lnTo>
                      <a:pt x="1" y="30"/>
                    </a:lnTo>
                    <a:lnTo>
                      <a:pt x="8" y="8"/>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0" name="Freeform 13">
                <a:extLst>
                  <a:ext uri="{FF2B5EF4-FFF2-40B4-BE49-F238E27FC236}">
                    <a16:creationId xmlns:a16="http://schemas.microsoft.com/office/drawing/2014/main" id="{4285E509-3AD5-6149-B8E3-943B2DD27CE5}"/>
                  </a:ext>
                </a:extLst>
              </p:cNvPr>
              <p:cNvSpPr>
                <a:spLocks/>
              </p:cNvSpPr>
              <p:nvPr userDrawn="1"/>
            </p:nvSpPr>
            <p:spPr bwMode="auto">
              <a:xfrm>
                <a:off x="10309499" y="554055"/>
                <a:ext cx="23563" cy="27661"/>
              </a:xfrm>
              <a:custGeom>
                <a:avLst/>
                <a:gdLst>
                  <a:gd name="T0" fmla="*/ 44 w 47"/>
                  <a:gd name="T1" fmla="*/ 1 h 53"/>
                  <a:gd name="T2" fmla="*/ 47 w 47"/>
                  <a:gd name="T3" fmla="*/ 4 h 53"/>
                  <a:gd name="T4" fmla="*/ 47 w 47"/>
                  <a:gd name="T5" fmla="*/ 8 h 53"/>
                  <a:gd name="T6" fmla="*/ 43 w 47"/>
                  <a:gd name="T7" fmla="*/ 9 h 53"/>
                  <a:gd name="T8" fmla="*/ 40 w 47"/>
                  <a:gd name="T9" fmla="*/ 12 h 53"/>
                  <a:gd name="T10" fmla="*/ 34 w 47"/>
                  <a:gd name="T11" fmla="*/ 18 h 53"/>
                  <a:gd name="T12" fmla="*/ 29 w 47"/>
                  <a:gd name="T13" fmla="*/ 26 h 53"/>
                  <a:gd name="T14" fmla="*/ 25 w 47"/>
                  <a:gd name="T15" fmla="*/ 34 h 53"/>
                  <a:gd name="T16" fmla="*/ 19 w 47"/>
                  <a:gd name="T17" fmla="*/ 40 h 53"/>
                  <a:gd name="T18" fmla="*/ 16 w 47"/>
                  <a:gd name="T19" fmla="*/ 46 h 53"/>
                  <a:gd name="T20" fmla="*/ 16 w 47"/>
                  <a:gd name="T21" fmla="*/ 49 h 53"/>
                  <a:gd name="T22" fmla="*/ 16 w 47"/>
                  <a:gd name="T23" fmla="*/ 52 h 53"/>
                  <a:gd name="T24" fmla="*/ 12 w 47"/>
                  <a:gd name="T25" fmla="*/ 52 h 53"/>
                  <a:gd name="T26" fmla="*/ 10 w 47"/>
                  <a:gd name="T27" fmla="*/ 49 h 53"/>
                  <a:gd name="T28" fmla="*/ 10 w 47"/>
                  <a:gd name="T29" fmla="*/ 46 h 53"/>
                  <a:gd name="T30" fmla="*/ 13 w 47"/>
                  <a:gd name="T31" fmla="*/ 40 h 53"/>
                  <a:gd name="T32" fmla="*/ 16 w 47"/>
                  <a:gd name="T33" fmla="*/ 35 h 53"/>
                  <a:gd name="T34" fmla="*/ 18 w 47"/>
                  <a:gd name="T35" fmla="*/ 30 h 53"/>
                  <a:gd name="T36" fmla="*/ 21 w 47"/>
                  <a:gd name="T37" fmla="*/ 25 h 53"/>
                  <a:gd name="T38" fmla="*/ 21 w 47"/>
                  <a:gd name="T39" fmla="*/ 19 h 53"/>
                  <a:gd name="T40" fmla="*/ 17 w 47"/>
                  <a:gd name="T41" fmla="*/ 14 h 53"/>
                  <a:gd name="T42" fmla="*/ 10 w 47"/>
                  <a:gd name="T43" fmla="*/ 12 h 53"/>
                  <a:gd name="T44" fmla="*/ 6 w 47"/>
                  <a:gd name="T45" fmla="*/ 12 h 53"/>
                  <a:gd name="T46" fmla="*/ 2 w 47"/>
                  <a:gd name="T47" fmla="*/ 12 h 53"/>
                  <a:gd name="T48" fmla="*/ 0 w 47"/>
                  <a:gd name="T49" fmla="*/ 12 h 53"/>
                  <a:gd name="T50" fmla="*/ 2 w 47"/>
                  <a:gd name="T51" fmla="*/ 9 h 53"/>
                  <a:gd name="T52" fmla="*/ 9 w 47"/>
                  <a:gd name="T53" fmla="*/ 5 h 53"/>
                  <a:gd name="T54" fmla="*/ 12 w 47"/>
                  <a:gd name="T55" fmla="*/ 2 h 53"/>
                  <a:gd name="T56" fmla="*/ 14 w 47"/>
                  <a:gd name="T57" fmla="*/ 1 h 53"/>
                  <a:gd name="T58" fmla="*/ 17 w 47"/>
                  <a:gd name="T59" fmla="*/ 2 h 53"/>
                  <a:gd name="T60" fmla="*/ 19 w 47"/>
                  <a:gd name="T61" fmla="*/ 5 h 53"/>
                  <a:gd name="T62" fmla="*/ 25 w 47"/>
                  <a:gd name="T63" fmla="*/ 8 h 53"/>
                  <a:gd name="T64" fmla="*/ 31 w 47"/>
                  <a:gd name="T65" fmla="*/ 8 h 53"/>
                  <a:gd name="T66" fmla="*/ 35 w 47"/>
                  <a:gd name="T67" fmla="*/ 5 h 53"/>
                  <a:gd name="T68" fmla="*/ 39 w 47"/>
                  <a:gd name="T69" fmla="*/ 2 h 53"/>
                  <a:gd name="T70" fmla="*/ 43 w 47"/>
                  <a:gd name="T7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 h="53">
                    <a:moveTo>
                      <a:pt x="43" y="0"/>
                    </a:moveTo>
                    <a:lnTo>
                      <a:pt x="44" y="1"/>
                    </a:lnTo>
                    <a:lnTo>
                      <a:pt x="47" y="2"/>
                    </a:lnTo>
                    <a:lnTo>
                      <a:pt x="47" y="4"/>
                    </a:lnTo>
                    <a:lnTo>
                      <a:pt x="47" y="6"/>
                    </a:lnTo>
                    <a:lnTo>
                      <a:pt x="47" y="8"/>
                    </a:lnTo>
                    <a:lnTo>
                      <a:pt x="46" y="9"/>
                    </a:lnTo>
                    <a:lnTo>
                      <a:pt x="43" y="9"/>
                    </a:lnTo>
                    <a:lnTo>
                      <a:pt x="42" y="10"/>
                    </a:lnTo>
                    <a:lnTo>
                      <a:pt x="40" y="12"/>
                    </a:lnTo>
                    <a:lnTo>
                      <a:pt x="36" y="14"/>
                    </a:lnTo>
                    <a:lnTo>
                      <a:pt x="34" y="18"/>
                    </a:lnTo>
                    <a:lnTo>
                      <a:pt x="31" y="22"/>
                    </a:lnTo>
                    <a:lnTo>
                      <a:pt x="29" y="26"/>
                    </a:lnTo>
                    <a:lnTo>
                      <a:pt x="26" y="30"/>
                    </a:lnTo>
                    <a:lnTo>
                      <a:pt x="25" y="34"/>
                    </a:lnTo>
                    <a:lnTo>
                      <a:pt x="22" y="38"/>
                    </a:lnTo>
                    <a:lnTo>
                      <a:pt x="19" y="40"/>
                    </a:lnTo>
                    <a:lnTo>
                      <a:pt x="18" y="43"/>
                    </a:lnTo>
                    <a:lnTo>
                      <a:pt x="16" y="46"/>
                    </a:lnTo>
                    <a:lnTo>
                      <a:pt x="16" y="48"/>
                    </a:lnTo>
                    <a:lnTo>
                      <a:pt x="16" y="49"/>
                    </a:lnTo>
                    <a:lnTo>
                      <a:pt x="16" y="52"/>
                    </a:lnTo>
                    <a:lnTo>
                      <a:pt x="16" y="52"/>
                    </a:lnTo>
                    <a:lnTo>
                      <a:pt x="14" y="53"/>
                    </a:lnTo>
                    <a:lnTo>
                      <a:pt x="12" y="52"/>
                    </a:lnTo>
                    <a:lnTo>
                      <a:pt x="10" y="51"/>
                    </a:lnTo>
                    <a:lnTo>
                      <a:pt x="10" y="49"/>
                    </a:lnTo>
                    <a:lnTo>
                      <a:pt x="10" y="47"/>
                    </a:lnTo>
                    <a:lnTo>
                      <a:pt x="10" y="46"/>
                    </a:lnTo>
                    <a:lnTo>
                      <a:pt x="12" y="43"/>
                    </a:lnTo>
                    <a:lnTo>
                      <a:pt x="13" y="40"/>
                    </a:lnTo>
                    <a:lnTo>
                      <a:pt x="14" y="38"/>
                    </a:lnTo>
                    <a:lnTo>
                      <a:pt x="16" y="35"/>
                    </a:lnTo>
                    <a:lnTo>
                      <a:pt x="17" y="32"/>
                    </a:lnTo>
                    <a:lnTo>
                      <a:pt x="18" y="30"/>
                    </a:lnTo>
                    <a:lnTo>
                      <a:pt x="21" y="27"/>
                    </a:lnTo>
                    <a:lnTo>
                      <a:pt x="21" y="25"/>
                    </a:lnTo>
                    <a:lnTo>
                      <a:pt x="22" y="22"/>
                    </a:lnTo>
                    <a:lnTo>
                      <a:pt x="21" y="19"/>
                    </a:lnTo>
                    <a:lnTo>
                      <a:pt x="18" y="17"/>
                    </a:lnTo>
                    <a:lnTo>
                      <a:pt x="17" y="14"/>
                    </a:lnTo>
                    <a:lnTo>
                      <a:pt x="14" y="13"/>
                    </a:lnTo>
                    <a:lnTo>
                      <a:pt x="10" y="12"/>
                    </a:lnTo>
                    <a:lnTo>
                      <a:pt x="9" y="12"/>
                    </a:lnTo>
                    <a:lnTo>
                      <a:pt x="6" y="12"/>
                    </a:lnTo>
                    <a:lnTo>
                      <a:pt x="4" y="12"/>
                    </a:lnTo>
                    <a:lnTo>
                      <a:pt x="2" y="12"/>
                    </a:lnTo>
                    <a:lnTo>
                      <a:pt x="0" y="12"/>
                    </a:lnTo>
                    <a:lnTo>
                      <a:pt x="0" y="12"/>
                    </a:lnTo>
                    <a:lnTo>
                      <a:pt x="0" y="10"/>
                    </a:lnTo>
                    <a:lnTo>
                      <a:pt x="2" y="9"/>
                    </a:lnTo>
                    <a:lnTo>
                      <a:pt x="5" y="8"/>
                    </a:lnTo>
                    <a:lnTo>
                      <a:pt x="9" y="5"/>
                    </a:lnTo>
                    <a:lnTo>
                      <a:pt x="10" y="4"/>
                    </a:lnTo>
                    <a:lnTo>
                      <a:pt x="12" y="2"/>
                    </a:lnTo>
                    <a:lnTo>
                      <a:pt x="13" y="1"/>
                    </a:lnTo>
                    <a:lnTo>
                      <a:pt x="14" y="1"/>
                    </a:lnTo>
                    <a:lnTo>
                      <a:pt x="16" y="1"/>
                    </a:lnTo>
                    <a:lnTo>
                      <a:pt x="17" y="2"/>
                    </a:lnTo>
                    <a:lnTo>
                      <a:pt x="17" y="4"/>
                    </a:lnTo>
                    <a:lnTo>
                      <a:pt x="19" y="5"/>
                    </a:lnTo>
                    <a:lnTo>
                      <a:pt x="22" y="6"/>
                    </a:lnTo>
                    <a:lnTo>
                      <a:pt x="25" y="8"/>
                    </a:lnTo>
                    <a:lnTo>
                      <a:pt x="27" y="8"/>
                    </a:lnTo>
                    <a:lnTo>
                      <a:pt x="31" y="8"/>
                    </a:lnTo>
                    <a:lnTo>
                      <a:pt x="34" y="6"/>
                    </a:lnTo>
                    <a:lnTo>
                      <a:pt x="35" y="5"/>
                    </a:lnTo>
                    <a:lnTo>
                      <a:pt x="38" y="4"/>
                    </a:lnTo>
                    <a:lnTo>
                      <a:pt x="39" y="2"/>
                    </a:lnTo>
                    <a:lnTo>
                      <a:pt x="42"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 name="Freeform 14">
                <a:extLst>
                  <a:ext uri="{FF2B5EF4-FFF2-40B4-BE49-F238E27FC236}">
                    <a16:creationId xmlns:a16="http://schemas.microsoft.com/office/drawing/2014/main" id="{DD23D015-4F0A-3943-B669-236B2C93189A}"/>
                  </a:ext>
                </a:extLst>
              </p:cNvPr>
              <p:cNvSpPr>
                <a:spLocks/>
              </p:cNvSpPr>
              <p:nvPr userDrawn="1"/>
            </p:nvSpPr>
            <p:spPr bwMode="auto">
              <a:xfrm>
                <a:off x="10249055" y="534590"/>
                <a:ext cx="35857" cy="29710"/>
              </a:xfrm>
              <a:custGeom>
                <a:avLst/>
                <a:gdLst>
                  <a:gd name="T0" fmla="*/ 59 w 71"/>
                  <a:gd name="T1" fmla="*/ 1 h 58"/>
                  <a:gd name="T2" fmla="*/ 61 w 71"/>
                  <a:gd name="T3" fmla="*/ 2 h 58"/>
                  <a:gd name="T4" fmla="*/ 67 w 71"/>
                  <a:gd name="T5" fmla="*/ 4 h 58"/>
                  <a:gd name="T6" fmla="*/ 69 w 71"/>
                  <a:gd name="T7" fmla="*/ 4 h 58"/>
                  <a:gd name="T8" fmla="*/ 71 w 71"/>
                  <a:gd name="T9" fmla="*/ 6 h 58"/>
                  <a:gd name="T10" fmla="*/ 69 w 71"/>
                  <a:gd name="T11" fmla="*/ 9 h 58"/>
                  <a:gd name="T12" fmla="*/ 65 w 71"/>
                  <a:gd name="T13" fmla="*/ 11 h 58"/>
                  <a:gd name="T14" fmla="*/ 61 w 71"/>
                  <a:gd name="T15" fmla="*/ 14 h 58"/>
                  <a:gd name="T16" fmla="*/ 59 w 71"/>
                  <a:gd name="T17" fmla="*/ 18 h 58"/>
                  <a:gd name="T18" fmla="*/ 56 w 71"/>
                  <a:gd name="T19" fmla="*/ 23 h 58"/>
                  <a:gd name="T20" fmla="*/ 54 w 71"/>
                  <a:gd name="T21" fmla="*/ 26 h 58"/>
                  <a:gd name="T22" fmla="*/ 48 w 71"/>
                  <a:gd name="T23" fmla="*/ 26 h 58"/>
                  <a:gd name="T24" fmla="*/ 46 w 71"/>
                  <a:gd name="T25" fmla="*/ 23 h 58"/>
                  <a:gd name="T26" fmla="*/ 46 w 71"/>
                  <a:gd name="T27" fmla="*/ 19 h 58"/>
                  <a:gd name="T28" fmla="*/ 43 w 71"/>
                  <a:gd name="T29" fmla="*/ 17 h 58"/>
                  <a:gd name="T30" fmla="*/ 41 w 71"/>
                  <a:gd name="T31" fmla="*/ 17 h 58"/>
                  <a:gd name="T32" fmla="*/ 37 w 71"/>
                  <a:gd name="T33" fmla="*/ 21 h 58"/>
                  <a:gd name="T34" fmla="*/ 35 w 71"/>
                  <a:gd name="T35" fmla="*/ 26 h 58"/>
                  <a:gd name="T36" fmla="*/ 37 w 71"/>
                  <a:gd name="T37" fmla="*/ 31 h 58"/>
                  <a:gd name="T38" fmla="*/ 38 w 71"/>
                  <a:gd name="T39" fmla="*/ 34 h 58"/>
                  <a:gd name="T40" fmla="*/ 41 w 71"/>
                  <a:gd name="T41" fmla="*/ 38 h 58"/>
                  <a:gd name="T42" fmla="*/ 41 w 71"/>
                  <a:gd name="T43" fmla="*/ 40 h 58"/>
                  <a:gd name="T44" fmla="*/ 38 w 71"/>
                  <a:gd name="T45" fmla="*/ 43 h 58"/>
                  <a:gd name="T46" fmla="*/ 35 w 71"/>
                  <a:gd name="T47" fmla="*/ 41 h 58"/>
                  <a:gd name="T48" fmla="*/ 33 w 71"/>
                  <a:gd name="T49" fmla="*/ 39 h 58"/>
                  <a:gd name="T50" fmla="*/ 30 w 71"/>
                  <a:gd name="T51" fmla="*/ 38 h 58"/>
                  <a:gd name="T52" fmla="*/ 28 w 71"/>
                  <a:gd name="T53" fmla="*/ 38 h 58"/>
                  <a:gd name="T54" fmla="*/ 25 w 71"/>
                  <a:gd name="T55" fmla="*/ 40 h 58"/>
                  <a:gd name="T56" fmla="*/ 24 w 71"/>
                  <a:gd name="T57" fmla="*/ 44 h 58"/>
                  <a:gd name="T58" fmla="*/ 22 w 71"/>
                  <a:gd name="T59" fmla="*/ 51 h 58"/>
                  <a:gd name="T60" fmla="*/ 21 w 71"/>
                  <a:gd name="T61" fmla="*/ 54 h 58"/>
                  <a:gd name="T62" fmla="*/ 17 w 71"/>
                  <a:gd name="T63" fmla="*/ 58 h 58"/>
                  <a:gd name="T64" fmla="*/ 12 w 71"/>
                  <a:gd name="T65" fmla="*/ 57 h 58"/>
                  <a:gd name="T66" fmla="*/ 5 w 71"/>
                  <a:gd name="T67" fmla="*/ 54 h 58"/>
                  <a:gd name="T68" fmla="*/ 1 w 71"/>
                  <a:gd name="T69" fmla="*/ 51 h 58"/>
                  <a:gd name="T70" fmla="*/ 0 w 71"/>
                  <a:gd name="T71" fmla="*/ 45 h 58"/>
                  <a:gd name="T72" fmla="*/ 0 w 71"/>
                  <a:gd name="T73" fmla="*/ 40 h 58"/>
                  <a:gd name="T74" fmla="*/ 0 w 71"/>
                  <a:gd name="T75" fmla="*/ 36 h 58"/>
                  <a:gd name="T76" fmla="*/ 4 w 71"/>
                  <a:gd name="T77" fmla="*/ 34 h 58"/>
                  <a:gd name="T78" fmla="*/ 5 w 71"/>
                  <a:gd name="T79" fmla="*/ 36 h 58"/>
                  <a:gd name="T80" fmla="*/ 8 w 71"/>
                  <a:gd name="T81" fmla="*/ 40 h 58"/>
                  <a:gd name="T82" fmla="*/ 11 w 71"/>
                  <a:gd name="T83" fmla="*/ 43 h 58"/>
                  <a:gd name="T84" fmla="*/ 16 w 71"/>
                  <a:gd name="T85" fmla="*/ 41 h 58"/>
                  <a:gd name="T86" fmla="*/ 18 w 71"/>
                  <a:gd name="T87" fmla="*/ 39 h 58"/>
                  <a:gd name="T88" fmla="*/ 22 w 71"/>
                  <a:gd name="T89" fmla="*/ 35 h 58"/>
                  <a:gd name="T90" fmla="*/ 26 w 71"/>
                  <a:gd name="T91" fmla="*/ 31 h 58"/>
                  <a:gd name="T92" fmla="*/ 28 w 71"/>
                  <a:gd name="T93" fmla="*/ 26 h 58"/>
                  <a:gd name="T94" fmla="*/ 29 w 71"/>
                  <a:gd name="T95" fmla="*/ 21 h 58"/>
                  <a:gd name="T96" fmla="*/ 31 w 71"/>
                  <a:gd name="T97" fmla="*/ 15 h 58"/>
                  <a:gd name="T98" fmla="*/ 35 w 71"/>
                  <a:gd name="T99" fmla="*/ 13 h 58"/>
                  <a:gd name="T100" fmla="*/ 42 w 71"/>
                  <a:gd name="T101" fmla="*/ 10 h 58"/>
                  <a:gd name="T102" fmla="*/ 46 w 71"/>
                  <a:gd name="T103" fmla="*/ 7 h 58"/>
                  <a:gd name="T104" fmla="*/ 48 w 71"/>
                  <a:gd name="T105" fmla="*/ 5 h 58"/>
                  <a:gd name="T106" fmla="*/ 52 w 71"/>
                  <a:gd name="T107" fmla="*/ 2 h 58"/>
                  <a:gd name="T108" fmla="*/ 56 w 71"/>
                  <a:gd name="T10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 h="58">
                    <a:moveTo>
                      <a:pt x="56" y="0"/>
                    </a:moveTo>
                    <a:lnTo>
                      <a:pt x="59" y="1"/>
                    </a:lnTo>
                    <a:lnTo>
                      <a:pt x="60" y="2"/>
                    </a:lnTo>
                    <a:lnTo>
                      <a:pt x="61" y="2"/>
                    </a:lnTo>
                    <a:lnTo>
                      <a:pt x="64" y="4"/>
                    </a:lnTo>
                    <a:lnTo>
                      <a:pt x="67" y="4"/>
                    </a:lnTo>
                    <a:lnTo>
                      <a:pt x="68" y="4"/>
                    </a:lnTo>
                    <a:lnTo>
                      <a:pt x="69" y="4"/>
                    </a:lnTo>
                    <a:lnTo>
                      <a:pt x="71" y="5"/>
                    </a:lnTo>
                    <a:lnTo>
                      <a:pt x="71" y="6"/>
                    </a:lnTo>
                    <a:lnTo>
                      <a:pt x="71" y="7"/>
                    </a:lnTo>
                    <a:lnTo>
                      <a:pt x="69" y="9"/>
                    </a:lnTo>
                    <a:lnTo>
                      <a:pt x="67" y="10"/>
                    </a:lnTo>
                    <a:lnTo>
                      <a:pt x="65" y="11"/>
                    </a:lnTo>
                    <a:lnTo>
                      <a:pt x="63" y="13"/>
                    </a:lnTo>
                    <a:lnTo>
                      <a:pt x="61" y="14"/>
                    </a:lnTo>
                    <a:lnTo>
                      <a:pt x="60" y="17"/>
                    </a:lnTo>
                    <a:lnTo>
                      <a:pt x="59" y="18"/>
                    </a:lnTo>
                    <a:lnTo>
                      <a:pt x="58" y="21"/>
                    </a:lnTo>
                    <a:lnTo>
                      <a:pt x="56" y="23"/>
                    </a:lnTo>
                    <a:lnTo>
                      <a:pt x="55" y="24"/>
                    </a:lnTo>
                    <a:lnTo>
                      <a:pt x="54" y="26"/>
                    </a:lnTo>
                    <a:lnTo>
                      <a:pt x="51" y="26"/>
                    </a:lnTo>
                    <a:lnTo>
                      <a:pt x="48" y="26"/>
                    </a:lnTo>
                    <a:lnTo>
                      <a:pt x="47" y="24"/>
                    </a:lnTo>
                    <a:lnTo>
                      <a:pt x="46" y="23"/>
                    </a:lnTo>
                    <a:lnTo>
                      <a:pt x="46" y="21"/>
                    </a:lnTo>
                    <a:lnTo>
                      <a:pt x="46" y="19"/>
                    </a:lnTo>
                    <a:lnTo>
                      <a:pt x="45" y="18"/>
                    </a:lnTo>
                    <a:lnTo>
                      <a:pt x="43" y="17"/>
                    </a:lnTo>
                    <a:lnTo>
                      <a:pt x="42" y="17"/>
                    </a:lnTo>
                    <a:lnTo>
                      <a:pt x="41" y="17"/>
                    </a:lnTo>
                    <a:lnTo>
                      <a:pt x="38" y="19"/>
                    </a:lnTo>
                    <a:lnTo>
                      <a:pt x="37" y="21"/>
                    </a:lnTo>
                    <a:lnTo>
                      <a:pt x="37" y="23"/>
                    </a:lnTo>
                    <a:lnTo>
                      <a:pt x="35" y="26"/>
                    </a:lnTo>
                    <a:lnTo>
                      <a:pt x="35" y="28"/>
                    </a:lnTo>
                    <a:lnTo>
                      <a:pt x="37" y="31"/>
                    </a:lnTo>
                    <a:lnTo>
                      <a:pt x="38" y="32"/>
                    </a:lnTo>
                    <a:lnTo>
                      <a:pt x="38" y="34"/>
                    </a:lnTo>
                    <a:lnTo>
                      <a:pt x="39" y="35"/>
                    </a:lnTo>
                    <a:lnTo>
                      <a:pt x="41" y="38"/>
                    </a:lnTo>
                    <a:lnTo>
                      <a:pt x="41" y="39"/>
                    </a:lnTo>
                    <a:lnTo>
                      <a:pt x="41" y="40"/>
                    </a:lnTo>
                    <a:lnTo>
                      <a:pt x="39" y="41"/>
                    </a:lnTo>
                    <a:lnTo>
                      <a:pt x="38" y="43"/>
                    </a:lnTo>
                    <a:lnTo>
                      <a:pt x="37" y="43"/>
                    </a:lnTo>
                    <a:lnTo>
                      <a:pt x="35" y="41"/>
                    </a:lnTo>
                    <a:lnTo>
                      <a:pt x="34" y="40"/>
                    </a:lnTo>
                    <a:lnTo>
                      <a:pt x="33" y="39"/>
                    </a:lnTo>
                    <a:lnTo>
                      <a:pt x="31" y="39"/>
                    </a:lnTo>
                    <a:lnTo>
                      <a:pt x="30" y="38"/>
                    </a:lnTo>
                    <a:lnTo>
                      <a:pt x="29" y="38"/>
                    </a:lnTo>
                    <a:lnTo>
                      <a:pt x="28" y="38"/>
                    </a:lnTo>
                    <a:lnTo>
                      <a:pt x="26" y="39"/>
                    </a:lnTo>
                    <a:lnTo>
                      <a:pt x="25" y="40"/>
                    </a:lnTo>
                    <a:lnTo>
                      <a:pt x="25" y="41"/>
                    </a:lnTo>
                    <a:lnTo>
                      <a:pt x="24" y="44"/>
                    </a:lnTo>
                    <a:lnTo>
                      <a:pt x="22" y="47"/>
                    </a:lnTo>
                    <a:lnTo>
                      <a:pt x="22" y="51"/>
                    </a:lnTo>
                    <a:lnTo>
                      <a:pt x="21" y="53"/>
                    </a:lnTo>
                    <a:lnTo>
                      <a:pt x="21" y="54"/>
                    </a:lnTo>
                    <a:lnTo>
                      <a:pt x="20" y="57"/>
                    </a:lnTo>
                    <a:lnTo>
                      <a:pt x="17" y="58"/>
                    </a:lnTo>
                    <a:lnTo>
                      <a:pt x="15" y="58"/>
                    </a:lnTo>
                    <a:lnTo>
                      <a:pt x="12" y="57"/>
                    </a:lnTo>
                    <a:lnTo>
                      <a:pt x="9" y="56"/>
                    </a:lnTo>
                    <a:lnTo>
                      <a:pt x="5" y="54"/>
                    </a:lnTo>
                    <a:lnTo>
                      <a:pt x="3" y="53"/>
                    </a:lnTo>
                    <a:lnTo>
                      <a:pt x="1" y="51"/>
                    </a:lnTo>
                    <a:lnTo>
                      <a:pt x="0" y="48"/>
                    </a:lnTo>
                    <a:lnTo>
                      <a:pt x="0" y="45"/>
                    </a:lnTo>
                    <a:lnTo>
                      <a:pt x="0" y="43"/>
                    </a:lnTo>
                    <a:lnTo>
                      <a:pt x="0" y="40"/>
                    </a:lnTo>
                    <a:lnTo>
                      <a:pt x="0" y="38"/>
                    </a:lnTo>
                    <a:lnTo>
                      <a:pt x="0" y="36"/>
                    </a:lnTo>
                    <a:lnTo>
                      <a:pt x="3" y="35"/>
                    </a:lnTo>
                    <a:lnTo>
                      <a:pt x="4" y="34"/>
                    </a:lnTo>
                    <a:lnTo>
                      <a:pt x="5" y="35"/>
                    </a:lnTo>
                    <a:lnTo>
                      <a:pt x="5" y="36"/>
                    </a:lnTo>
                    <a:lnTo>
                      <a:pt x="7" y="38"/>
                    </a:lnTo>
                    <a:lnTo>
                      <a:pt x="8" y="40"/>
                    </a:lnTo>
                    <a:lnTo>
                      <a:pt x="8" y="41"/>
                    </a:lnTo>
                    <a:lnTo>
                      <a:pt x="11" y="43"/>
                    </a:lnTo>
                    <a:lnTo>
                      <a:pt x="13" y="43"/>
                    </a:lnTo>
                    <a:lnTo>
                      <a:pt x="16" y="41"/>
                    </a:lnTo>
                    <a:lnTo>
                      <a:pt x="18" y="40"/>
                    </a:lnTo>
                    <a:lnTo>
                      <a:pt x="18" y="39"/>
                    </a:lnTo>
                    <a:lnTo>
                      <a:pt x="20" y="36"/>
                    </a:lnTo>
                    <a:lnTo>
                      <a:pt x="22" y="35"/>
                    </a:lnTo>
                    <a:lnTo>
                      <a:pt x="24" y="34"/>
                    </a:lnTo>
                    <a:lnTo>
                      <a:pt x="26" y="31"/>
                    </a:lnTo>
                    <a:lnTo>
                      <a:pt x="28" y="28"/>
                    </a:lnTo>
                    <a:lnTo>
                      <a:pt x="28" y="26"/>
                    </a:lnTo>
                    <a:lnTo>
                      <a:pt x="29" y="23"/>
                    </a:lnTo>
                    <a:lnTo>
                      <a:pt x="29" y="21"/>
                    </a:lnTo>
                    <a:lnTo>
                      <a:pt x="30" y="18"/>
                    </a:lnTo>
                    <a:lnTo>
                      <a:pt x="31" y="15"/>
                    </a:lnTo>
                    <a:lnTo>
                      <a:pt x="33" y="14"/>
                    </a:lnTo>
                    <a:lnTo>
                      <a:pt x="35" y="13"/>
                    </a:lnTo>
                    <a:lnTo>
                      <a:pt x="39" y="11"/>
                    </a:lnTo>
                    <a:lnTo>
                      <a:pt x="42" y="10"/>
                    </a:lnTo>
                    <a:lnTo>
                      <a:pt x="45" y="9"/>
                    </a:lnTo>
                    <a:lnTo>
                      <a:pt x="46" y="7"/>
                    </a:lnTo>
                    <a:lnTo>
                      <a:pt x="48" y="6"/>
                    </a:lnTo>
                    <a:lnTo>
                      <a:pt x="48" y="5"/>
                    </a:lnTo>
                    <a:lnTo>
                      <a:pt x="50" y="4"/>
                    </a:lnTo>
                    <a:lnTo>
                      <a:pt x="52" y="2"/>
                    </a:lnTo>
                    <a:lnTo>
                      <a:pt x="54" y="1"/>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2" name="Freeform 15">
                <a:extLst>
                  <a:ext uri="{FF2B5EF4-FFF2-40B4-BE49-F238E27FC236}">
                    <a16:creationId xmlns:a16="http://schemas.microsoft.com/office/drawing/2014/main" id="{38FF46FA-9B63-0648-9FE9-4277218040AA}"/>
                  </a:ext>
                </a:extLst>
              </p:cNvPr>
              <p:cNvSpPr>
                <a:spLocks/>
              </p:cNvSpPr>
              <p:nvPr userDrawn="1"/>
            </p:nvSpPr>
            <p:spPr bwMode="auto">
              <a:xfrm>
                <a:off x="10300278" y="594009"/>
                <a:ext cx="21514" cy="52249"/>
              </a:xfrm>
              <a:custGeom>
                <a:avLst/>
                <a:gdLst>
                  <a:gd name="T0" fmla="*/ 41 w 41"/>
                  <a:gd name="T1" fmla="*/ 0 h 103"/>
                  <a:gd name="T2" fmla="*/ 40 w 41"/>
                  <a:gd name="T3" fmla="*/ 2 h 103"/>
                  <a:gd name="T4" fmla="*/ 39 w 41"/>
                  <a:gd name="T5" fmla="*/ 5 h 103"/>
                  <a:gd name="T6" fmla="*/ 36 w 41"/>
                  <a:gd name="T7" fmla="*/ 12 h 103"/>
                  <a:gd name="T8" fmla="*/ 34 w 41"/>
                  <a:gd name="T9" fmla="*/ 18 h 103"/>
                  <a:gd name="T10" fmla="*/ 32 w 41"/>
                  <a:gd name="T11" fmla="*/ 25 h 103"/>
                  <a:gd name="T12" fmla="*/ 30 w 41"/>
                  <a:gd name="T13" fmla="*/ 32 h 103"/>
                  <a:gd name="T14" fmla="*/ 26 w 41"/>
                  <a:gd name="T15" fmla="*/ 38 h 103"/>
                  <a:gd name="T16" fmla="*/ 23 w 41"/>
                  <a:gd name="T17" fmla="*/ 47 h 103"/>
                  <a:gd name="T18" fmla="*/ 18 w 41"/>
                  <a:gd name="T19" fmla="*/ 55 h 103"/>
                  <a:gd name="T20" fmla="*/ 14 w 41"/>
                  <a:gd name="T21" fmla="*/ 62 h 103"/>
                  <a:gd name="T22" fmla="*/ 10 w 41"/>
                  <a:gd name="T23" fmla="*/ 73 h 103"/>
                  <a:gd name="T24" fmla="*/ 7 w 41"/>
                  <a:gd name="T25" fmla="*/ 82 h 103"/>
                  <a:gd name="T26" fmla="*/ 6 w 41"/>
                  <a:gd name="T27" fmla="*/ 90 h 103"/>
                  <a:gd name="T28" fmla="*/ 6 w 41"/>
                  <a:gd name="T29" fmla="*/ 95 h 103"/>
                  <a:gd name="T30" fmla="*/ 6 w 41"/>
                  <a:gd name="T31" fmla="*/ 99 h 103"/>
                  <a:gd name="T32" fmla="*/ 4 w 41"/>
                  <a:gd name="T33" fmla="*/ 102 h 103"/>
                  <a:gd name="T34" fmla="*/ 1 w 41"/>
                  <a:gd name="T35" fmla="*/ 103 h 103"/>
                  <a:gd name="T36" fmla="*/ 0 w 41"/>
                  <a:gd name="T37" fmla="*/ 100 h 103"/>
                  <a:gd name="T38" fmla="*/ 0 w 41"/>
                  <a:gd name="T39" fmla="*/ 98 h 103"/>
                  <a:gd name="T40" fmla="*/ 0 w 41"/>
                  <a:gd name="T41" fmla="*/ 91 h 103"/>
                  <a:gd name="T42" fmla="*/ 1 w 41"/>
                  <a:gd name="T43" fmla="*/ 86 h 103"/>
                  <a:gd name="T44" fmla="*/ 1 w 41"/>
                  <a:gd name="T45" fmla="*/ 79 h 103"/>
                  <a:gd name="T46" fmla="*/ 4 w 41"/>
                  <a:gd name="T47" fmla="*/ 72 h 103"/>
                  <a:gd name="T48" fmla="*/ 7 w 41"/>
                  <a:gd name="T49" fmla="*/ 65 h 103"/>
                  <a:gd name="T50" fmla="*/ 11 w 41"/>
                  <a:gd name="T51" fmla="*/ 57 h 103"/>
                  <a:gd name="T52" fmla="*/ 13 w 41"/>
                  <a:gd name="T53" fmla="*/ 51 h 103"/>
                  <a:gd name="T54" fmla="*/ 17 w 41"/>
                  <a:gd name="T55" fmla="*/ 44 h 103"/>
                  <a:gd name="T56" fmla="*/ 20 w 41"/>
                  <a:gd name="T57" fmla="*/ 39 h 103"/>
                  <a:gd name="T58" fmla="*/ 24 w 41"/>
                  <a:gd name="T59" fmla="*/ 31 h 103"/>
                  <a:gd name="T60" fmla="*/ 27 w 41"/>
                  <a:gd name="T61" fmla="*/ 25 h 103"/>
                  <a:gd name="T62" fmla="*/ 27 w 41"/>
                  <a:gd name="T63" fmla="*/ 18 h 103"/>
                  <a:gd name="T64" fmla="*/ 27 w 41"/>
                  <a:gd name="T65" fmla="*/ 12 h 103"/>
                  <a:gd name="T66" fmla="*/ 28 w 41"/>
                  <a:gd name="T67" fmla="*/ 6 h 103"/>
                  <a:gd name="T68" fmla="*/ 32 w 41"/>
                  <a:gd name="T69" fmla="*/ 1 h 103"/>
                  <a:gd name="T70" fmla="*/ 37 w 41"/>
                  <a:gd name="T7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 h="103">
                    <a:moveTo>
                      <a:pt x="39" y="0"/>
                    </a:moveTo>
                    <a:lnTo>
                      <a:pt x="41" y="0"/>
                    </a:lnTo>
                    <a:lnTo>
                      <a:pt x="41" y="1"/>
                    </a:lnTo>
                    <a:lnTo>
                      <a:pt x="40" y="2"/>
                    </a:lnTo>
                    <a:lnTo>
                      <a:pt x="40" y="4"/>
                    </a:lnTo>
                    <a:lnTo>
                      <a:pt x="39" y="5"/>
                    </a:lnTo>
                    <a:lnTo>
                      <a:pt x="37" y="9"/>
                    </a:lnTo>
                    <a:lnTo>
                      <a:pt x="36" y="12"/>
                    </a:lnTo>
                    <a:lnTo>
                      <a:pt x="34" y="16"/>
                    </a:lnTo>
                    <a:lnTo>
                      <a:pt x="34" y="18"/>
                    </a:lnTo>
                    <a:lnTo>
                      <a:pt x="34" y="22"/>
                    </a:lnTo>
                    <a:lnTo>
                      <a:pt x="32" y="25"/>
                    </a:lnTo>
                    <a:lnTo>
                      <a:pt x="32" y="29"/>
                    </a:lnTo>
                    <a:lnTo>
                      <a:pt x="30" y="32"/>
                    </a:lnTo>
                    <a:lnTo>
                      <a:pt x="28" y="35"/>
                    </a:lnTo>
                    <a:lnTo>
                      <a:pt x="26" y="38"/>
                    </a:lnTo>
                    <a:lnTo>
                      <a:pt x="24" y="43"/>
                    </a:lnTo>
                    <a:lnTo>
                      <a:pt x="23" y="47"/>
                    </a:lnTo>
                    <a:lnTo>
                      <a:pt x="20" y="51"/>
                    </a:lnTo>
                    <a:lnTo>
                      <a:pt x="18" y="55"/>
                    </a:lnTo>
                    <a:lnTo>
                      <a:pt x="15" y="59"/>
                    </a:lnTo>
                    <a:lnTo>
                      <a:pt x="14" y="62"/>
                    </a:lnTo>
                    <a:lnTo>
                      <a:pt x="11" y="68"/>
                    </a:lnTo>
                    <a:lnTo>
                      <a:pt x="10" y="73"/>
                    </a:lnTo>
                    <a:lnTo>
                      <a:pt x="7" y="78"/>
                    </a:lnTo>
                    <a:lnTo>
                      <a:pt x="7" y="82"/>
                    </a:lnTo>
                    <a:lnTo>
                      <a:pt x="6" y="86"/>
                    </a:lnTo>
                    <a:lnTo>
                      <a:pt x="6" y="90"/>
                    </a:lnTo>
                    <a:lnTo>
                      <a:pt x="6" y="93"/>
                    </a:lnTo>
                    <a:lnTo>
                      <a:pt x="6" y="95"/>
                    </a:lnTo>
                    <a:lnTo>
                      <a:pt x="6" y="96"/>
                    </a:lnTo>
                    <a:lnTo>
                      <a:pt x="6" y="99"/>
                    </a:lnTo>
                    <a:lnTo>
                      <a:pt x="5" y="100"/>
                    </a:lnTo>
                    <a:lnTo>
                      <a:pt x="4" y="102"/>
                    </a:lnTo>
                    <a:lnTo>
                      <a:pt x="2" y="103"/>
                    </a:lnTo>
                    <a:lnTo>
                      <a:pt x="1" y="103"/>
                    </a:lnTo>
                    <a:lnTo>
                      <a:pt x="1" y="102"/>
                    </a:lnTo>
                    <a:lnTo>
                      <a:pt x="0" y="100"/>
                    </a:lnTo>
                    <a:lnTo>
                      <a:pt x="0" y="99"/>
                    </a:lnTo>
                    <a:lnTo>
                      <a:pt x="0" y="98"/>
                    </a:lnTo>
                    <a:lnTo>
                      <a:pt x="0" y="94"/>
                    </a:lnTo>
                    <a:lnTo>
                      <a:pt x="0" y="91"/>
                    </a:lnTo>
                    <a:lnTo>
                      <a:pt x="1" y="89"/>
                    </a:lnTo>
                    <a:lnTo>
                      <a:pt x="1" y="86"/>
                    </a:lnTo>
                    <a:lnTo>
                      <a:pt x="1" y="82"/>
                    </a:lnTo>
                    <a:lnTo>
                      <a:pt x="1" y="79"/>
                    </a:lnTo>
                    <a:lnTo>
                      <a:pt x="2" y="77"/>
                    </a:lnTo>
                    <a:lnTo>
                      <a:pt x="4" y="72"/>
                    </a:lnTo>
                    <a:lnTo>
                      <a:pt x="5" y="69"/>
                    </a:lnTo>
                    <a:lnTo>
                      <a:pt x="7" y="65"/>
                    </a:lnTo>
                    <a:lnTo>
                      <a:pt x="10" y="61"/>
                    </a:lnTo>
                    <a:lnTo>
                      <a:pt x="11" y="57"/>
                    </a:lnTo>
                    <a:lnTo>
                      <a:pt x="11" y="55"/>
                    </a:lnTo>
                    <a:lnTo>
                      <a:pt x="13" y="51"/>
                    </a:lnTo>
                    <a:lnTo>
                      <a:pt x="14" y="47"/>
                    </a:lnTo>
                    <a:lnTo>
                      <a:pt x="17" y="44"/>
                    </a:lnTo>
                    <a:lnTo>
                      <a:pt x="18" y="42"/>
                    </a:lnTo>
                    <a:lnTo>
                      <a:pt x="20" y="39"/>
                    </a:lnTo>
                    <a:lnTo>
                      <a:pt x="22" y="35"/>
                    </a:lnTo>
                    <a:lnTo>
                      <a:pt x="24" y="31"/>
                    </a:lnTo>
                    <a:lnTo>
                      <a:pt x="26" y="27"/>
                    </a:lnTo>
                    <a:lnTo>
                      <a:pt x="27" y="25"/>
                    </a:lnTo>
                    <a:lnTo>
                      <a:pt x="27" y="21"/>
                    </a:lnTo>
                    <a:lnTo>
                      <a:pt x="27" y="18"/>
                    </a:lnTo>
                    <a:lnTo>
                      <a:pt x="27" y="14"/>
                    </a:lnTo>
                    <a:lnTo>
                      <a:pt x="27" y="12"/>
                    </a:lnTo>
                    <a:lnTo>
                      <a:pt x="28" y="9"/>
                    </a:lnTo>
                    <a:lnTo>
                      <a:pt x="28" y="6"/>
                    </a:lnTo>
                    <a:lnTo>
                      <a:pt x="31" y="4"/>
                    </a:lnTo>
                    <a:lnTo>
                      <a:pt x="32" y="1"/>
                    </a:lnTo>
                    <a:lnTo>
                      <a:pt x="35" y="0"/>
                    </a:lnTo>
                    <a:lnTo>
                      <a:pt x="37" y="0"/>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3" name="Freeform 16">
                <a:extLst>
                  <a:ext uri="{FF2B5EF4-FFF2-40B4-BE49-F238E27FC236}">
                    <a16:creationId xmlns:a16="http://schemas.microsoft.com/office/drawing/2014/main" id="{F0675A9D-B81E-C545-B01B-97A47716EBD2}"/>
                  </a:ext>
                </a:extLst>
              </p:cNvPr>
              <p:cNvSpPr>
                <a:spLocks/>
              </p:cNvSpPr>
              <p:nvPr userDrawn="1"/>
            </p:nvSpPr>
            <p:spPr bwMode="auto">
              <a:xfrm>
                <a:off x="10217296" y="410630"/>
                <a:ext cx="40979" cy="44052"/>
              </a:xfrm>
              <a:custGeom>
                <a:avLst/>
                <a:gdLst>
                  <a:gd name="T0" fmla="*/ 27 w 79"/>
                  <a:gd name="T1" fmla="*/ 4 h 85"/>
                  <a:gd name="T2" fmla="*/ 36 w 79"/>
                  <a:gd name="T3" fmla="*/ 11 h 85"/>
                  <a:gd name="T4" fmla="*/ 48 w 79"/>
                  <a:gd name="T5" fmla="*/ 12 h 85"/>
                  <a:gd name="T6" fmla="*/ 51 w 79"/>
                  <a:gd name="T7" fmla="*/ 18 h 85"/>
                  <a:gd name="T8" fmla="*/ 43 w 79"/>
                  <a:gd name="T9" fmla="*/ 25 h 85"/>
                  <a:gd name="T10" fmla="*/ 42 w 79"/>
                  <a:gd name="T11" fmla="*/ 34 h 85"/>
                  <a:gd name="T12" fmla="*/ 48 w 79"/>
                  <a:gd name="T13" fmla="*/ 32 h 85"/>
                  <a:gd name="T14" fmla="*/ 55 w 79"/>
                  <a:gd name="T15" fmla="*/ 22 h 85"/>
                  <a:gd name="T16" fmla="*/ 59 w 79"/>
                  <a:gd name="T17" fmla="*/ 16 h 85"/>
                  <a:gd name="T18" fmla="*/ 64 w 79"/>
                  <a:gd name="T19" fmla="*/ 20 h 85"/>
                  <a:gd name="T20" fmla="*/ 61 w 79"/>
                  <a:gd name="T21" fmla="*/ 24 h 85"/>
                  <a:gd name="T22" fmla="*/ 59 w 79"/>
                  <a:gd name="T23" fmla="*/ 32 h 85"/>
                  <a:gd name="T24" fmla="*/ 59 w 79"/>
                  <a:gd name="T25" fmla="*/ 42 h 85"/>
                  <a:gd name="T26" fmla="*/ 62 w 79"/>
                  <a:gd name="T27" fmla="*/ 42 h 85"/>
                  <a:gd name="T28" fmla="*/ 69 w 79"/>
                  <a:gd name="T29" fmla="*/ 33 h 85"/>
                  <a:gd name="T30" fmla="*/ 76 w 79"/>
                  <a:gd name="T31" fmla="*/ 28 h 85"/>
                  <a:gd name="T32" fmla="*/ 79 w 79"/>
                  <a:gd name="T33" fmla="*/ 29 h 85"/>
                  <a:gd name="T34" fmla="*/ 78 w 79"/>
                  <a:gd name="T35" fmla="*/ 32 h 85"/>
                  <a:gd name="T36" fmla="*/ 73 w 79"/>
                  <a:gd name="T37" fmla="*/ 35 h 85"/>
                  <a:gd name="T38" fmla="*/ 68 w 79"/>
                  <a:gd name="T39" fmla="*/ 42 h 85"/>
                  <a:gd name="T40" fmla="*/ 64 w 79"/>
                  <a:gd name="T41" fmla="*/ 51 h 85"/>
                  <a:gd name="T42" fmla="*/ 60 w 79"/>
                  <a:gd name="T43" fmla="*/ 56 h 85"/>
                  <a:gd name="T44" fmla="*/ 57 w 79"/>
                  <a:gd name="T45" fmla="*/ 56 h 85"/>
                  <a:gd name="T46" fmla="*/ 59 w 79"/>
                  <a:gd name="T47" fmla="*/ 50 h 85"/>
                  <a:gd name="T48" fmla="*/ 57 w 79"/>
                  <a:gd name="T49" fmla="*/ 47 h 85"/>
                  <a:gd name="T50" fmla="*/ 48 w 79"/>
                  <a:gd name="T51" fmla="*/ 52 h 85"/>
                  <a:gd name="T52" fmla="*/ 43 w 79"/>
                  <a:gd name="T53" fmla="*/ 51 h 85"/>
                  <a:gd name="T54" fmla="*/ 44 w 79"/>
                  <a:gd name="T55" fmla="*/ 45 h 85"/>
                  <a:gd name="T56" fmla="*/ 48 w 79"/>
                  <a:gd name="T57" fmla="*/ 38 h 85"/>
                  <a:gd name="T58" fmla="*/ 43 w 79"/>
                  <a:gd name="T59" fmla="*/ 37 h 85"/>
                  <a:gd name="T60" fmla="*/ 34 w 79"/>
                  <a:gd name="T61" fmla="*/ 37 h 85"/>
                  <a:gd name="T62" fmla="*/ 27 w 79"/>
                  <a:gd name="T63" fmla="*/ 38 h 85"/>
                  <a:gd name="T64" fmla="*/ 27 w 79"/>
                  <a:gd name="T65" fmla="*/ 46 h 85"/>
                  <a:gd name="T66" fmla="*/ 35 w 79"/>
                  <a:gd name="T67" fmla="*/ 52 h 85"/>
                  <a:gd name="T68" fmla="*/ 35 w 79"/>
                  <a:gd name="T69" fmla="*/ 60 h 85"/>
                  <a:gd name="T70" fmla="*/ 35 w 79"/>
                  <a:gd name="T71" fmla="*/ 67 h 85"/>
                  <a:gd name="T72" fmla="*/ 35 w 79"/>
                  <a:gd name="T73" fmla="*/ 69 h 85"/>
                  <a:gd name="T74" fmla="*/ 32 w 79"/>
                  <a:gd name="T75" fmla="*/ 75 h 85"/>
                  <a:gd name="T76" fmla="*/ 30 w 79"/>
                  <a:gd name="T77" fmla="*/ 82 h 85"/>
                  <a:gd name="T78" fmla="*/ 23 w 79"/>
                  <a:gd name="T79" fmla="*/ 85 h 85"/>
                  <a:gd name="T80" fmla="*/ 19 w 79"/>
                  <a:gd name="T81" fmla="*/ 85 h 85"/>
                  <a:gd name="T82" fmla="*/ 18 w 79"/>
                  <a:gd name="T83" fmla="*/ 80 h 85"/>
                  <a:gd name="T84" fmla="*/ 23 w 79"/>
                  <a:gd name="T85" fmla="*/ 76 h 85"/>
                  <a:gd name="T86" fmla="*/ 29 w 79"/>
                  <a:gd name="T87" fmla="*/ 72 h 85"/>
                  <a:gd name="T88" fmla="*/ 26 w 79"/>
                  <a:gd name="T89" fmla="*/ 67 h 85"/>
                  <a:gd name="T90" fmla="*/ 25 w 79"/>
                  <a:gd name="T91" fmla="*/ 59 h 85"/>
                  <a:gd name="T92" fmla="*/ 26 w 79"/>
                  <a:gd name="T93" fmla="*/ 52 h 85"/>
                  <a:gd name="T94" fmla="*/ 18 w 79"/>
                  <a:gd name="T95" fmla="*/ 50 h 85"/>
                  <a:gd name="T96" fmla="*/ 12 w 79"/>
                  <a:gd name="T97" fmla="*/ 52 h 85"/>
                  <a:gd name="T98" fmla="*/ 5 w 79"/>
                  <a:gd name="T99" fmla="*/ 58 h 85"/>
                  <a:gd name="T100" fmla="*/ 1 w 79"/>
                  <a:gd name="T101" fmla="*/ 51 h 85"/>
                  <a:gd name="T102" fmla="*/ 9 w 79"/>
                  <a:gd name="T103" fmla="*/ 45 h 85"/>
                  <a:gd name="T104" fmla="*/ 18 w 79"/>
                  <a:gd name="T105" fmla="*/ 39 h 85"/>
                  <a:gd name="T106" fmla="*/ 23 w 79"/>
                  <a:gd name="T107" fmla="*/ 34 h 85"/>
                  <a:gd name="T108" fmla="*/ 18 w 79"/>
                  <a:gd name="T109" fmla="*/ 30 h 85"/>
                  <a:gd name="T110" fmla="*/ 12 w 79"/>
                  <a:gd name="T111" fmla="*/ 30 h 85"/>
                  <a:gd name="T112" fmla="*/ 10 w 79"/>
                  <a:gd name="T113" fmla="*/ 24 h 85"/>
                  <a:gd name="T114" fmla="*/ 16 w 79"/>
                  <a:gd name="T115" fmla="*/ 18 h 85"/>
                  <a:gd name="T116" fmla="*/ 23 w 79"/>
                  <a:gd name="T117" fmla="*/ 20 h 85"/>
                  <a:gd name="T118" fmla="*/ 30 w 79"/>
                  <a:gd name="T119" fmla="*/ 16 h 85"/>
                  <a:gd name="T120" fmla="*/ 26 w 79"/>
                  <a:gd name="T121" fmla="*/ 9 h 85"/>
                  <a:gd name="T122" fmla="*/ 18 w 79"/>
                  <a:gd name="T123" fmla="*/ 5 h 85"/>
                  <a:gd name="T124" fmla="*/ 18 w 79"/>
                  <a:gd name="T125" fmla="*/ 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 h="85">
                    <a:moveTo>
                      <a:pt x="19" y="0"/>
                    </a:moveTo>
                    <a:lnTo>
                      <a:pt x="22" y="1"/>
                    </a:lnTo>
                    <a:lnTo>
                      <a:pt x="26" y="3"/>
                    </a:lnTo>
                    <a:lnTo>
                      <a:pt x="27" y="4"/>
                    </a:lnTo>
                    <a:lnTo>
                      <a:pt x="29" y="5"/>
                    </a:lnTo>
                    <a:lnTo>
                      <a:pt x="31" y="7"/>
                    </a:lnTo>
                    <a:lnTo>
                      <a:pt x="34" y="9"/>
                    </a:lnTo>
                    <a:lnTo>
                      <a:pt x="36" y="11"/>
                    </a:lnTo>
                    <a:lnTo>
                      <a:pt x="40" y="12"/>
                    </a:lnTo>
                    <a:lnTo>
                      <a:pt x="43" y="13"/>
                    </a:lnTo>
                    <a:lnTo>
                      <a:pt x="46" y="13"/>
                    </a:lnTo>
                    <a:lnTo>
                      <a:pt x="48" y="12"/>
                    </a:lnTo>
                    <a:lnTo>
                      <a:pt x="49" y="12"/>
                    </a:lnTo>
                    <a:lnTo>
                      <a:pt x="49" y="13"/>
                    </a:lnTo>
                    <a:lnTo>
                      <a:pt x="51" y="16"/>
                    </a:lnTo>
                    <a:lnTo>
                      <a:pt x="51" y="18"/>
                    </a:lnTo>
                    <a:lnTo>
                      <a:pt x="49" y="21"/>
                    </a:lnTo>
                    <a:lnTo>
                      <a:pt x="47" y="22"/>
                    </a:lnTo>
                    <a:lnTo>
                      <a:pt x="46" y="24"/>
                    </a:lnTo>
                    <a:lnTo>
                      <a:pt x="43" y="25"/>
                    </a:lnTo>
                    <a:lnTo>
                      <a:pt x="42" y="28"/>
                    </a:lnTo>
                    <a:lnTo>
                      <a:pt x="40" y="30"/>
                    </a:lnTo>
                    <a:lnTo>
                      <a:pt x="40" y="33"/>
                    </a:lnTo>
                    <a:lnTo>
                      <a:pt x="42" y="34"/>
                    </a:lnTo>
                    <a:lnTo>
                      <a:pt x="43" y="34"/>
                    </a:lnTo>
                    <a:lnTo>
                      <a:pt x="46" y="34"/>
                    </a:lnTo>
                    <a:lnTo>
                      <a:pt x="47" y="33"/>
                    </a:lnTo>
                    <a:lnTo>
                      <a:pt x="48" y="32"/>
                    </a:lnTo>
                    <a:lnTo>
                      <a:pt x="51" y="29"/>
                    </a:lnTo>
                    <a:lnTo>
                      <a:pt x="52" y="26"/>
                    </a:lnTo>
                    <a:lnTo>
                      <a:pt x="53" y="25"/>
                    </a:lnTo>
                    <a:lnTo>
                      <a:pt x="55" y="22"/>
                    </a:lnTo>
                    <a:lnTo>
                      <a:pt x="56" y="20"/>
                    </a:lnTo>
                    <a:lnTo>
                      <a:pt x="56" y="18"/>
                    </a:lnTo>
                    <a:lnTo>
                      <a:pt x="57" y="17"/>
                    </a:lnTo>
                    <a:lnTo>
                      <a:pt x="59" y="16"/>
                    </a:lnTo>
                    <a:lnTo>
                      <a:pt x="61" y="16"/>
                    </a:lnTo>
                    <a:lnTo>
                      <a:pt x="62" y="17"/>
                    </a:lnTo>
                    <a:lnTo>
                      <a:pt x="64" y="18"/>
                    </a:lnTo>
                    <a:lnTo>
                      <a:pt x="64" y="20"/>
                    </a:lnTo>
                    <a:lnTo>
                      <a:pt x="64" y="21"/>
                    </a:lnTo>
                    <a:lnTo>
                      <a:pt x="62" y="22"/>
                    </a:lnTo>
                    <a:lnTo>
                      <a:pt x="61" y="24"/>
                    </a:lnTo>
                    <a:lnTo>
                      <a:pt x="61" y="24"/>
                    </a:lnTo>
                    <a:lnTo>
                      <a:pt x="61" y="25"/>
                    </a:lnTo>
                    <a:lnTo>
                      <a:pt x="60" y="28"/>
                    </a:lnTo>
                    <a:lnTo>
                      <a:pt x="60" y="30"/>
                    </a:lnTo>
                    <a:lnTo>
                      <a:pt x="59" y="32"/>
                    </a:lnTo>
                    <a:lnTo>
                      <a:pt x="59" y="35"/>
                    </a:lnTo>
                    <a:lnTo>
                      <a:pt x="57" y="38"/>
                    </a:lnTo>
                    <a:lnTo>
                      <a:pt x="57" y="41"/>
                    </a:lnTo>
                    <a:lnTo>
                      <a:pt x="59" y="42"/>
                    </a:lnTo>
                    <a:lnTo>
                      <a:pt x="60" y="43"/>
                    </a:lnTo>
                    <a:lnTo>
                      <a:pt x="61" y="45"/>
                    </a:lnTo>
                    <a:lnTo>
                      <a:pt x="62" y="43"/>
                    </a:lnTo>
                    <a:lnTo>
                      <a:pt x="62" y="42"/>
                    </a:lnTo>
                    <a:lnTo>
                      <a:pt x="64" y="41"/>
                    </a:lnTo>
                    <a:lnTo>
                      <a:pt x="65" y="38"/>
                    </a:lnTo>
                    <a:lnTo>
                      <a:pt x="66" y="35"/>
                    </a:lnTo>
                    <a:lnTo>
                      <a:pt x="69" y="33"/>
                    </a:lnTo>
                    <a:lnTo>
                      <a:pt x="72" y="30"/>
                    </a:lnTo>
                    <a:lnTo>
                      <a:pt x="73" y="29"/>
                    </a:lnTo>
                    <a:lnTo>
                      <a:pt x="74" y="28"/>
                    </a:lnTo>
                    <a:lnTo>
                      <a:pt x="76" y="28"/>
                    </a:lnTo>
                    <a:lnTo>
                      <a:pt x="77" y="26"/>
                    </a:lnTo>
                    <a:lnTo>
                      <a:pt x="78" y="26"/>
                    </a:lnTo>
                    <a:lnTo>
                      <a:pt x="79" y="28"/>
                    </a:lnTo>
                    <a:lnTo>
                      <a:pt x="79" y="29"/>
                    </a:lnTo>
                    <a:lnTo>
                      <a:pt x="78" y="30"/>
                    </a:lnTo>
                    <a:lnTo>
                      <a:pt x="79" y="32"/>
                    </a:lnTo>
                    <a:lnTo>
                      <a:pt x="78" y="32"/>
                    </a:lnTo>
                    <a:lnTo>
                      <a:pt x="78" y="32"/>
                    </a:lnTo>
                    <a:lnTo>
                      <a:pt x="77" y="32"/>
                    </a:lnTo>
                    <a:lnTo>
                      <a:pt x="76" y="33"/>
                    </a:lnTo>
                    <a:lnTo>
                      <a:pt x="74" y="33"/>
                    </a:lnTo>
                    <a:lnTo>
                      <a:pt x="73" y="35"/>
                    </a:lnTo>
                    <a:lnTo>
                      <a:pt x="72" y="38"/>
                    </a:lnTo>
                    <a:lnTo>
                      <a:pt x="70" y="39"/>
                    </a:lnTo>
                    <a:lnTo>
                      <a:pt x="69" y="41"/>
                    </a:lnTo>
                    <a:lnTo>
                      <a:pt x="68" y="42"/>
                    </a:lnTo>
                    <a:lnTo>
                      <a:pt x="66" y="45"/>
                    </a:lnTo>
                    <a:lnTo>
                      <a:pt x="66" y="47"/>
                    </a:lnTo>
                    <a:lnTo>
                      <a:pt x="65" y="50"/>
                    </a:lnTo>
                    <a:lnTo>
                      <a:pt x="64" y="51"/>
                    </a:lnTo>
                    <a:lnTo>
                      <a:pt x="62" y="52"/>
                    </a:lnTo>
                    <a:lnTo>
                      <a:pt x="61" y="54"/>
                    </a:lnTo>
                    <a:lnTo>
                      <a:pt x="61" y="55"/>
                    </a:lnTo>
                    <a:lnTo>
                      <a:pt x="60" y="56"/>
                    </a:lnTo>
                    <a:lnTo>
                      <a:pt x="60" y="59"/>
                    </a:lnTo>
                    <a:lnTo>
                      <a:pt x="59" y="59"/>
                    </a:lnTo>
                    <a:lnTo>
                      <a:pt x="57" y="58"/>
                    </a:lnTo>
                    <a:lnTo>
                      <a:pt x="57" y="56"/>
                    </a:lnTo>
                    <a:lnTo>
                      <a:pt x="57" y="55"/>
                    </a:lnTo>
                    <a:lnTo>
                      <a:pt x="57" y="54"/>
                    </a:lnTo>
                    <a:lnTo>
                      <a:pt x="59" y="51"/>
                    </a:lnTo>
                    <a:lnTo>
                      <a:pt x="59" y="50"/>
                    </a:lnTo>
                    <a:lnTo>
                      <a:pt x="59" y="48"/>
                    </a:lnTo>
                    <a:lnTo>
                      <a:pt x="60" y="47"/>
                    </a:lnTo>
                    <a:lnTo>
                      <a:pt x="59" y="47"/>
                    </a:lnTo>
                    <a:lnTo>
                      <a:pt x="57" y="47"/>
                    </a:lnTo>
                    <a:lnTo>
                      <a:pt x="56" y="48"/>
                    </a:lnTo>
                    <a:lnTo>
                      <a:pt x="53" y="50"/>
                    </a:lnTo>
                    <a:lnTo>
                      <a:pt x="51" y="51"/>
                    </a:lnTo>
                    <a:lnTo>
                      <a:pt x="48" y="52"/>
                    </a:lnTo>
                    <a:lnTo>
                      <a:pt x="47" y="54"/>
                    </a:lnTo>
                    <a:lnTo>
                      <a:pt x="46" y="54"/>
                    </a:lnTo>
                    <a:lnTo>
                      <a:pt x="44" y="54"/>
                    </a:lnTo>
                    <a:lnTo>
                      <a:pt x="43" y="51"/>
                    </a:lnTo>
                    <a:lnTo>
                      <a:pt x="43" y="50"/>
                    </a:lnTo>
                    <a:lnTo>
                      <a:pt x="43" y="48"/>
                    </a:lnTo>
                    <a:lnTo>
                      <a:pt x="43" y="46"/>
                    </a:lnTo>
                    <a:lnTo>
                      <a:pt x="44" y="45"/>
                    </a:lnTo>
                    <a:lnTo>
                      <a:pt x="47" y="42"/>
                    </a:lnTo>
                    <a:lnTo>
                      <a:pt x="48" y="41"/>
                    </a:lnTo>
                    <a:lnTo>
                      <a:pt x="48" y="39"/>
                    </a:lnTo>
                    <a:lnTo>
                      <a:pt x="48" y="38"/>
                    </a:lnTo>
                    <a:lnTo>
                      <a:pt x="48" y="37"/>
                    </a:lnTo>
                    <a:lnTo>
                      <a:pt x="47" y="35"/>
                    </a:lnTo>
                    <a:lnTo>
                      <a:pt x="46" y="37"/>
                    </a:lnTo>
                    <a:lnTo>
                      <a:pt x="43" y="37"/>
                    </a:lnTo>
                    <a:lnTo>
                      <a:pt x="42" y="38"/>
                    </a:lnTo>
                    <a:lnTo>
                      <a:pt x="39" y="38"/>
                    </a:lnTo>
                    <a:lnTo>
                      <a:pt x="36" y="38"/>
                    </a:lnTo>
                    <a:lnTo>
                      <a:pt x="34" y="37"/>
                    </a:lnTo>
                    <a:lnTo>
                      <a:pt x="32" y="37"/>
                    </a:lnTo>
                    <a:lnTo>
                      <a:pt x="31" y="35"/>
                    </a:lnTo>
                    <a:lnTo>
                      <a:pt x="29" y="35"/>
                    </a:lnTo>
                    <a:lnTo>
                      <a:pt x="27" y="38"/>
                    </a:lnTo>
                    <a:lnTo>
                      <a:pt x="25" y="39"/>
                    </a:lnTo>
                    <a:lnTo>
                      <a:pt x="25" y="43"/>
                    </a:lnTo>
                    <a:lnTo>
                      <a:pt x="26" y="45"/>
                    </a:lnTo>
                    <a:lnTo>
                      <a:pt x="27" y="46"/>
                    </a:lnTo>
                    <a:lnTo>
                      <a:pt x="30" y="47"/>
                    </a:lnTo>
                    <a:lnTo>
                      <a:pt x="31" y="50"/>
                    </a:lnTo>
                    <a:lnTo>
                      <a:pt x="32" y="51"/>
                    </a:lnTo>
                    <a:lnTo>
                      <a:pt x="35" y="52"/>
                    </a:lnTo>
                    <a:lnTo>
                      <a:pt x="36" y="55"/>
                    </a:lnTo>
                    <a:lnTo>
                      <a:pt x="36" y="56"/>
                    </a:lnTo>
                    <a:lnTo>
                      <a:pt x="36" y="58"/>
                    </a:lnTo>
                    <a:lnTo>
                      <a:pt x="35" y="60"/>
                    </a:lnTo>
                    <a:lnTo>
                      <a:pt x="34" y="63"/>
                    </a:lnTo>
                    <a:lnTo>
                      <a:pt x="34" y="65"/>
                    </a:lnTo>
                    <a:lnTo>
                      <a:pt x="34" y="67"/>
                    </a:lnTo>
                    <a:lnTo>
                      <a:pt x="35" y="67"/>
                    </a:lnTo>
                    <a:lnTo>
                      <a:pt x="35" y="68"/>
                    </a:lnTo>
                    <a:lnTo>
                      <a:pt x="36" y="69"/>
                    </a:lnTo>
                    <a:lnTo>
                      <a:pt x="35" y="69"/>
                    </a:lnTo>
                    <a:lnTo>
                      <a:pt x="35" y="69"/>
                    </a:lnTo>
                    <a:lnTo>
                      <a:pt x="34" y="71"/>
                    </a:lnTo>
                    <a:lnTo>
                      <a:pt x="34" y="71"/>
                    </a:lnTo>
                    <a:lnTo>
                      <a:pt x="32" y="73"/>
                    </a:lnTo>
                    <a:lnTo>
                      <a:pt x="32" y="75"/>
                    </a:lnTo>
                    <a:lnTo>
                      <a:pt x="31" y="76"/>
                    </a:lnTo>
                    <a:lnTo>
                      <a:pt x="31" y="78"/>
                    </a:lnTo>
                    <a:lnTo>
                      <a:pt x="30" y="80"/>
                    </a:lnTo>
                    <a:lnTo>
                      <a:pt x="30" y="82"/>
                    </a:lnTo>
                    <a:lnTo>
                      <a:pt x="29" y="84"/>
                    </a:lnTo>
                    <a:lnTo>
                      <a:pt x="26" y="85"/>
                    </a:lnTo>
                    <a:lnTo>
                      <a:pt x="25" y="85"/>
                    </a:lnTo>
                    <a:lnTo>
                      <a:pt x="23" y="85"/>
                    </a:lnTo>
                    <a:lnTo>
                      <a:pt x="22" y="85"/>
                    </a:lnTo>
                    <a:lnTo>
                      <a:pt x="21" y="85"/>
                    </a:lnTo>
                    <a:lnTo>
                      <a:pt x="21" y="85"/>
                    </a:lnTo>
                    <a:lnTo>
                      <a:pt x="19" y="85"/>
                    </a:lnTo>
                    <a:lnTo>
                      <a:pt x="18" y="85"/>
                    </a:lnTo>
                    <a:lnTo>
                      <a:pt x="17" y="84"/>
                    </a:lnTo>
                    <a:lnTo>
                      <a:pt x="18" y="81"/>
                    </a:lnTo>
                    <a:lnTo>
                      <a:pt x="18" y="80"/>
                    </a:lnTo>
                    <a:lnTo>
                      <a:pt x="19" y="78"/>
                    </a:lnTo>
                    <a:lnTo>
                      <a:pt x="21" y="78"/>
                    </a:lnTo>
                    <a:lnTo>
                      <a:pt x="22" y="77"/>
                    </a:lnTo>
                    <a:lnTo>
                      <a:pt x="23" y="76"/>
                    </a:lnTo>
                    <a:lnTo>
                      <a:pt x="26" y="76"/>
                    </a:lnTo>
                    <a:lnTo>
                      <a:pt x="27" y="75"/>
                    </a:lnTo>
                    <a:lnTo>
                      <a:pt x="29" y="73"/>
                    </a:lnTo>
                    <a:lnTo>
                      <a:pt x="29" y="72"/>
                    </a:lnTo>
                    <a:lnTo>
                      <a:pt x="29" y="71"/>
                    </a:lnTo>
                    <a:lnTo>
                      <a:pt x="29" y="69"/>
                    </a:lnTo>
                    <a:lnTo>
                      <a:pt x="27" y="68"/>
                    </a:lnTo>
                    <a:lnTo>
                      <a:pt x="26" y="67"/>
                    </a:lnTo>
                    <a:lnTo>
                      <a:pt x="25" y="64"/>
                    </a:lnTo>
                    <a:lnTo>
                      <a:pt x="25" y="63"/>
                    </a:lnTo>
                    <a:lnTo>
                      <a:pt x="25" y="62"/>
                    </a:lnTo>
                    <a:lnTo>
                      <a:pt x="25" y="59"/>
                    </a:lnTo>
                    <a:lnTo>
                      <a:pt x="27" y="58"/>
                    </a:lnTo>
                    <a:lnTo>
                      <a:pt x="27" y="54"/>
                    </a:lnTo>
                    <a:lnTo>
                      <a:pt x="26" y="52"/>
                    </a:lnTo>
                    <a:lnTo>
                      <a:pt x="26" y="52"/>
                    </a:lnTo>
                    <a:lnTo>
                      <a:pt x="25" y="51"/>
                    </a:lnTo>
                    <a:lnTo>
                      <a:pt x="23" y="50"/>
                    </a:lnTo>
                    <a:lnTo>
                      <a:pt x="21" y="50"/>
                    </a:lnTo>
                    <a:lnTo>
                      <a:pt x="18" y="50"/>
                    </a:lnTo>
                    <a:lnTo>
                      <a:pt x="16" y="51"/>
                    </a:lnTo>
                    <a:lnTo>
                      <a:pt x="14" y="51"/>
                    </a:lnTo>
                    <a:lnTo>
                      <a:pt x="13" y="51"/>
                    </a:lnTo>
                    <a:lnTo>
                      <a:pt x="12" y="52"/>
                    </a:lnTo>
                    <a:lnTo>
                      <a:pt x="10" y="55"/>
                    </a:lnTo>
                    <a:lnTo>
                      <a:pt x="9" y="56"/>
                    </a:lnTo>
                    <a:lnTo>
                      <a:pt x="6" y="58"/>
                    </a:lnTo>
                    <a:lnTo>
                      <a:pt x="5" y="58"/>
                    </a:lnTo>
                    <a:lnTo>
                      <a:pt x="2" y="58"/>
                    </a:lnTo>
                    <a:lnTo>
                      <a:pt x="1" y="56"/>
                    </a:lnTo>
                    <a:lnTo>
                      <a:pt x="0" y="54"/>
                    </a:lnTo>
                    <a:lnTo>
                      <a:pt x="1" y="51"/>
                    </a:lnTo>
                    <a:lnTo>
                      <a:pt x="2" y="48"/>
                    </a:lnTo>
                    <a:lnTo>
                      <a:pt x="4" y="46"/>
                    </a:lnTo>
                    <a:lnTo>
                      <a:pt x="5" y="46"/>
                    </a:lnTo>
                    <a:lnTo>
                      <a:pt x="9" y="45"/>
                    </a:lnTo>
                    <a:lnTo>
                      <a:pt x="12" y="43"/>
                    </a:lnTo>
                    <a:lnTo>
                      <a:pt x="14" y="42"/>
                    </a:lnTo>
                    <a:lnTo>
                      <a:pt x="17" y="39"/>
                    </a:lnTo>
                    <a:lnTo>
                      <a:pt x="18" y="39"/>
                    </a:lnTo>
                    <a:lnTo>
                      <a:pt x="21" y="38"/>
                    </a:lnTo>
                    <a:lnTo>
                      <a:pt x="22" y="38"/>
                    </a:lnTo>
                    <a:lnTo>
                      <a:pt x="22" y="35"/>
                    </a:lnTo>
                    <a:lnTo>
                      <a:pt x="23" y="34"/>
                    </a:lnTo>
                    <a:lnTo>
                      <a:pt x="22" y="33"/>
                    </a:lnTo>
                    <a:lnTo>
                      <a:pt x="21" y="32"/>
                    </a:lnTo>
                    <a:lnTo>
                      <a:pt x="19" y="32"/>
                    </a:lnTo>
                    <a:lnTo>
                      <a:pt x="18" y="30"/>
                    </a:lnTo>
                    <a:lnTo>
                      <a:pt x="17" y="30"/>
                    </a:lnTo>
                    <a:lnTo>
                      <a:pt x="16" y="32"/>
                    </a:lnTo>
                    <a:lnTo>
                      <a:pt x="13" y="32"/>
                    </a:lnTo>
                    <a:lnTo>
                      <a:pt x="12" y="30"/>
                    </a:lnTo>
                    <a:lnTo>
                      <a:pt x="10" y="29"/>
                    </a:lnTo>
                    <a:lnTo>
                      <a:pt x="9" y="28"/>
                    </a:lnTo>
                    <a:lnTo>
                      <a:pt x="10" y="25"/>
                    </a:lnTo>
                    <a:lnTo>
                      <a:pt x="10" y="24"/>
                    </a:lnTo>
                    <a:lnTo>
                      <a:pt x="12" y="22"/>
                    </a:lnTo>
                    <a:lnTo>
                      <a:pt x="13" y="21"/>
                    </a:lnTo>
                    <a:lnTo>
                      <a:pt x="14" y="20"/>
                    </a:lnTo>
                    <a:lnTo>
                      <a:pt x="16" y="18"/>
                    </a:lnTo>
                    <a:lnTo>
                      <a:pt x="18" y="17"/>
                    </a:lnTo>
                    <a:lnTo>
                      <a:pt x="19" y="18"/>
                    </a:lnTo>
                    <a:lnTo>
                      <a:pt x="21" y="18"/>
                    </a:lnTo>
                    <a:lnTo>
                      <a:pt x="23" y="20"/>
                    </a:lnTo>
                    <a:lnTo>
                      <a:pt x="25" y="20"/>
                    </a:lnTo>
                    <a:lnTo>
                      <a:pt x="27" y="20"/>
                    </a:lnTo>
                    <a:lnTo>
                      <a:pt x="29" y="18"/>
                    </a:lnTo>
                    <a:lnTo>
                      <a:pt x="30" y="16"/>
                    </a:lnTo>
                    <a:lnTo>
                      <a:pt x="30" y="15"/>
                    </a:lnTo>
                    <a:lnTo>
                      <a:pt x="29" y="13"/>
                    </a:lnTo>
                    <a:lnTo>
                      <a:pt x="27" y="12"/>
                    </a:lnTo>
                    <a:lnTo>
                      <a:pt x="26" y="9"/>
                    </a:lnTo>
                    <a:lnTo>
                      <a:pt x="23" y="8"/>
                    </a:lnTo>
                    <a:lnTo>
                      <a:pt x="21" y="7"/>
                    </a:lnTo>
                    <a:lnTo>
                      <a:pt x="19" y="7"/>
                    </a:lnTo>
                    <a:lnTo>
                      <a:pt x="18" y="5"/>
                    </a:lnTo>
                    <a:lnTo>
                      <a:pt x="17" y="5"/>
                    </a:lnTo>
                    <a:lnTo>
                      <a:pt x="17" y="4"/>
                    </a:lnTo>
                    <a:lnTo>
                      <a:pt x="17" y="3"/>
                    </a:lnTo>
                    <a:lnTo>
                      <a:pt x="18" y="1"/>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4" name="Freeform 17">
                <a:extLst>
                  <a:ext uri="{FF2B5EF4-FFF2-40B4-BE49-F238E27FC236}">
                    <a16:creationId xmlns:a16="http://schemas.microsoft.com/office/drawing/2014/main" id="{A7E5FECE-91F9-4B40-AD0D-6304E2EB92B6}"/>
                  </a:ext>
                </a:extLst>
              </p:cNvPr>
              <p:cNvSpPr>
                <a:spLocks/>
              </p:cNvSpPr>
              <p:nvPr userDrawn="1"/>
            </p:nvSpPr>
            <p:spPr bwMode="auto">
              <a:xfrm>
                <a:off x="10363796" y="544835"/>
                <a:ext cx="9220" cy="6147"/>
              </a:xfrm>
              <a:custGeom>
                <a:avLst/>
                <a:gdLst>
                  <a:gd name="T0" fmla="*/ 16 w 18"/>
                  <a:gd name="T1" fmla="*/ 0 h 11"/>
                  <a:gd name="T2" fmla="*/ 16 w 18"/>
                  <a:gd name="T3" fmla="*/ 0 h 11"/>
                  <a:gd name="T4" fmla="*/ 18 w 18"/>
                  <a:gd name="T5" fmla="*/ 0 h 11"/>
                  <a:gd name="T6" fmla="*/ 16 w 18"/>
                  <a:gd name="T7" fmla="*/ 1 h 11"/>
                  <a:gd name="T8" fmla="*/ 16 w 18"/>
                  <a:gd name="T9" fmla="*/ 1 h 11"/>
                  <a:gd name="T10" fmla="*/ 15 w 18"/>
                  <a:gd name="T11" fmla="*/ 2 h 11"/>
                  <a:gd name="T12" fmla="*/ 14 w 18"/>
                  <a:gd name="T13" fmla="*/ 5 h 11"/>
                  <a:gd name="T14" fmla="*/ 13 w 18"/>
                  <a:gd name="T15" fmla="*/ 6 h 11"/>
                  <a:gd name="T16" fmla="*/ 11 w 18"/>
                  <a:gd name="T17" fmla="*/ 7 h 11"/>
                  <a:gd name="T18" fmla="*/ 10 w 18"/>
                  <a:gd name="T19" fmla="*/ 9 h 11"/>
                  <a:gd name="T20" fmla="*/ 7 w 18"/>
                  <a:gd name="T21" fmla="*/ 9 h 11"/>
                  <a:gd name="T22" fmla="*/ 6 w 18"/>
                  <a:gd name="T23" fmla="*/ 9 h 11"/>
                  <a:gd name="T24" fmla="*/ 5 w 18"/>
                  <a:gd name="T25" fmla="*/ 10 h 11"/>
                  <a:gd name="T26" fmla="*/ 5 w 18"/>
                  <a:gd name="T27" fmla="*/ 10 h 11"/>
                  <a:gd name="T28" fmla="*/ 3 w 18"/>
                  <a:gd name="T29" fmla="*/ 11 h 11"/>
                  <a:gd name="T30" fmla="*/ 2 w 18"/>
                  <a:gd name="T31" fmla="*/ 11 h 11"/>
                  <a:gd name="T32" fmla="*/ 1 w 18"/>
                  <a:gd name="T33" fmla="*/ 11 h 11"/>
                  <a:gd name="T34" fmla="*/ 0 w 18"/>
                  <a:gd name="T35" fmla="*/ 11 h 11"/>
                  <a:gd name="T36" fmla="*/ 0 w 18"/>
                  <a:gd name="T37" fmla="*/ 10 h 11"/>
                  <a:gd name="T38" fmla="*/ 1 w 18"/>
                  <a:gd name="T39" fmla="*/ 9 h 11"/>
                  <a:gd name="T40" fmla="*/ 2 w 18"/>
                  <a:gd name="T41" fmla="*/ 9 h 11"/>
                  <a:gd name="T42" fmla="*/ 3 w 18"/>
                  <a:gd name="T43" fmla="*/ 6 h 11"/>
                  <a:gd name="T44" fmla="*/ 5 w 18"/>
                  <a:gd name="T45" fmla="*/ 6 h 11"/>
                  <a:gd name="T46" fmla="*/ 7 w 18"/>
                  <a:gd name="T47" fmla="*/ 5 h 11"/>
                  <a:gd name="T48" fmla="*/ 9 w 18"/>
                  <a:gd name="T49" fmla="*/ 3 h 11"/>
                  <a:gd name="T50" fmla="*/ 10 w 18"/>
                  <a:gd name="T51" fmla="*/ 2 h 11"/>
                  <a:gd name="T52" fmla="*/ 13 w 18"/>
                  <a:gd name="T53" fmla="*/ 1 h 11"/>
                  <a:gd name="T54" fmla="*/ 14 w 18"/>
                  <a:gd name="T55" fmla="*/ 0 h 11"/>
                  <a:gd name="T56" fmla="*/ 15 w 18"/>
                  <a:gd name="T57" fmla="*/ 0 h 11"/>
                  <a:gd name="T58" fmla="*/ 16 w 18"/>
                  <a:gd name="T5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1">
                    <a:moveTo>
                      <a:pt x="16" y="0"/>
                    </a:moveTo>
                    <a:lnTo>
                      <a:pt x="16" y="0"/>
                    </a:lnTo>
                    <a:lnTo>
                      <a:pt x="18" y="0"/>
                    </a:lnTo>
                    <a:lnTo>
                      <a:pt x="16" y="1"/>
                    </a:lnTo>
                    <a:lnTo>
                      <a:pt x="16" y="1"/>
                    </a:lnTo>
                    <a:lnTo>
                      <a:pt x="15" y="2"/>
                    </a:lnTo>
                    <a:lnTo>
                      <a:pt x="14" y="5"/>
                    </a:lnTo>
                    <a:lnTo>
                      <a:pt x="13" y="6"/>
                    </a:lnTo>
                    <a:lnTo>
                      <a:pt x="11" y="7"/>
                    </a:lnTo>
                    <a:lnTo>
                      <a:pt x="10" y="9"/>
                    </a:lnTo>
                    <a:lnTo>
                      <a:pt x="7" y="9"/>
                    </a:lnTo>
                    <a:lnTo>
                      <a:pt x="6" y="9"/>
                    </a:lnTo>
                    <a:lnTo>
                      <a:pt x="5" y="10"/>
                    </a:lnTo>
                    <a:lnTo>
                      <a:pt x="5" y="10"/>
                    </a:lnTo>
                    <a:lnTo>
                      <a:pt x="3" y="11"/>
                    </a:lnTo>
                    <a:lnTo>
                      <a:pt x="2" y="11"/>
                    </a:lnTo>
                    <a:lnTo>
                      <a:pt x="1" y="11"/>
                    </a:lnTo>
                    <a:lnTo>
                      <a:pt x="0" y="11"/>
                    </a:lnTo>
                    <a:lnTo>
                      <a:pt x="0" y="10"/>
                    </a:lnTo>
                    <a:lnTo>
                      <a:pt x="1" y="9"/>
                    </a:lnTo>
                    <a:lnTo>
                      <a:pt x="2" y="9"/>
                    </a:lnTo>
                    <a:lnTo>
                      <a:pt x="3" y="6"/>
                    </a:lnTo>
                    <a:lnTo>
                      <a:pt x="5" y="6"/>
                    </a:lnTo>
                    <a:lnTo>
                      <a:pt x="7" y="5"/>
                    </a:lnTo>
                    <a:lnTo>
                      <a:pt x="9" y="3"/>
                    </a:lnTo>
                    <a:lnTo>
                      <a:pt x="10" y="2"/>
                    </a:lnTo>
                    <a:lnTo>
                      <a:pt x="13" y="1"/>
                    </a:lnTo>
                    <a:lnTo>
                      <a:pt x="14" y="0"/>
                    </a:lnTo>
                    <a:lnTo>
                      <a:pt x="15"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5" name="Freeform 18">
                <a:extLst>
                  <a:ext uri="{FF2B5EF4-FFF2-40B4-BE49-F238E27FC236}">
                    <a16:creationId xmlns:a16="http://schemas.microsoft.com/office/drawing/2014/main" id="{8723C822-5E21-744A-AE69-77B371AA4359}"/>
                  </a:ext>
                </a:extLst>
              </p:cNvPr>
              <p:cNvSpPr>
                <a:spLocks/>
              </p:cNvSpPr>
              <p:nvPr userDrawn="1"/>
            </p:nvSpPr>
            <p:spPr bwMode="auto">
              <a:xfrm>
                <a:off x="10358673" y="504881"/>
                <a:ext cx="29710" cy="20489"/>
              </a:xfrm>
              <a:custGeom>
                <a:avLst/>
                <a:gdLst>
                  <a:gd name="T0" fmla="*/ 53 w 58"/>
                  <a:gd name="T1" fmla="*/ 0 h 41"/>
                  <a:gd name="T2" fmla="*/ 55 w 58"/>
                  <a:gd name="T3" fmla="*/ 0 h 41"/>
                  <a:gd name="T4" fmla="*/ 56 w 58"/>
                  <a:gd name="T5" fmla="*/ 0 h 41"/>
                  <a:gd name="T6" fmla="*/ 58 w 58"/>
                  <a:gd name="T7" fmla="*/ 2 h 41"/>
                  <a:gd name="T8" fmla="*/ 56 w 58"/>
                  <a:gd name="T9" fmla="*/ 3 h 41"/>
                  <a:gd name="T10" fmla="*/ 54 w 58"/>
                  <a:gd name="T11" fmla="*/ 4 h 41"/>
                  <a:gd name="T12" fmla="*/ 50 w 58"/>
                  <a:gd name="T13" fmla="*/ 7 h 41"/>
                  <a:gd name="T14" fmla="*/ 46 w 58"/>
                  <a:gd name="T15" fmla="*/ 8 h 41"/>
                  <a:gd name="T16" fmla="*/ 42 w 58"/>
                  <a:gd name="T17" fmla="*/ 11 h 41"/>
                  <a:gd name="T18" fmla="*/ 40 w 58"/>
                  <a:gd name="T19" fmla="*/ 12 h 41"/>
                  <a:gd name="T20" fmla="*/ 36 w 58"/>
                  <a:gd name="T21" fmla="*/ 15 h 41"/>
                  <a:gd name="T22" fmla="*/ 32 w 58"/>
                  <a:gd name="T23" fmla="*/ 17 h 41"/>
                  <a:gd name="T24" fmla="*/ 28 w 58"/>
                  <a:gd name="T25" fmla="*/ 20 h 41"/>
                  <a:gd name="T26" fmla="*/ 25 w 58"/>
                  <a:gd name="T27" fmla="*/ 22 h 41"/>
                  <a:gd name="T28" fmla="*/ 23 w 58"/>
                  <a:gd name="T29" fmla="*/ 25 h 41"/>
                  <a:gd name="T30" fmla="*/ 19 w 58"/>
                  <a:gd name="T31" fmla="*/ 29 h 41"/>
                  <a:gd name="T32" fmla="*/ 13 w 58"/>
                  <a:gd name="T33" fmla="*/ 33 h 41"/>
                  <a:gd name="T34" fmla="*/ 10 w 58"/>
                  <a:gd name="T35" fmla="*/ 38 h 41"/>
                  <a:gd name="T36" fmla="*/ 6 w 58"/>
                  <a:gd name="T37" fmla="*/ 41 h 41"/>
                  <a:gd name="T38" fmla="*/ 4 w 58"/>
                  <a:gd name="T39" fmla="*/ 41 h 41"/>
                  <a:gd name="T40" fmla="*/ 2 w 58"/>
                  <a:gd name="T41" fmla="*/ 41 h 41"/>
                  <a:gd name="T42" fmla="*/ 0 w 58"/>
                  <a:gd name="T43" fmla="*/ 41 h 41"/>
                  <a:gd name="T44" fmla="*/ 0 w 58"/>
                  <a:gd name="T45" fmla="*/ 39 h 41"/>
                  <a:gd name="T46" fmla="*/ 2 w 58"/>
                  <a:gd name="T47" fmla="*/ 37 h 41"/>
                  <a:gd name="T48" fmla="*/ 4 w 58"/>
                  <a:gd name="T49" fmla="*/ 33 h 41"/>
                  <a:gd name="T50" fmla="*/ 7 w 58"/>
                  <a:gd name="T51" fmla="*/ 29 h 41"/>
                  <a:gd name="T52" fmla="*/ 10 w 58"/>
                  <a:gd name="T53" fmla="*/ 25 h 41"/>
                  <a:gd name="T54" fmla="*/ 12 w 58"/>
                  <a:gd name="T55" fmla="*/ 21 h 41"/>
                  <a:gd name="T56" fmla="*/ 15 w 58"/>
                  <a:gd name="T57" fmla="*/ 19 h 41"/>
                  <a:gd name="T58" fmla="*/ 16 w 58"/>
                  <a:gd name="T59" fmla="*/ 15 h 41"/>
                  <a:gd name="T60" fmla="*/ 19 w 58"/>
                  <a:gd name="T61" fmla="*/ 13 h 41"/>
                  <a:gd name="T62" fmla="*/ 21 w 58"/>
                  <a:gd name="T63" fmla="*/ 11 h 41"/>
                  <a:gd name="T64" fmla="*/ 26 w 58"/>
                  <a:gd name="T65" fmla="*/ 7 h 41"/>
                  <a:gd name="T66" fmla="*/ 30 w 58"/>
                  <a:gd name="T67" fmla="*/ 4 h 41"/>
                  <a:gd name="T68" fmla="*/ 36 w 58"/>
                  <a:gd name="T69" fmla="*/ 2 h 41"/>
                  <a:gd name="T70" fmla="*/ 38 w 58"/>
                  <a:gd name="T71" fmla="*/ 2 h 41"/>
                  <a:gd name="T72" fmla="*/ 42 w 58"/>
                  <a:gd name="T73" fmla="*/ 0 h 41"/>
                  <a:gd name="T74" fmla="*/ 46 w 58"/>
                  <a:gd name="T75" fmla="*/ 0 h 41"/>
                  <a:gd name="T76" fmla="*/ 50 w 58"/>
                  <a:gd name="T77" fmla="*/ 0 h 41"/>
                  <a:gd name="T78" fmla="*/ 53 w 58"/>
                  <a:gd name="T7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41">
                    <a:moveTo>
                      <a:pt x="53" y="0"/>
                    </a:moveTo>
                    <a:lnTo>
                      <a:pt x="55" y="0"/>
                    </a:lnTo>
                    <a:lnTo>
                      <a:pt x="56" y="0"/>
                    </a:lnTo>
                    <a:lnTo>
                      <a:pt x="58" y="2"/>
                    </a:lnTo>
                    <a:lnTo>
                      <a:pt x="56" y="3"/>
                    </a:lnTo>
                    <a:lnTo>
                      <a:pt x="54" y="4"/>
                    </a:lnTo>
                    <a:lnTo>
                      <a:pt x="50" y="7"/>
                    </a:lnTo>
                    <a:lnTo>
                      <a:pt x="46" y="8"/>
                    </a:lnTo>
                    <a:lnTo>
                      <a:pt x="42" y="11"/>
                    </a:lnTo>
                    <a:lnTo>
                      <a:pt x="40" y="12"/>
                    </a:lnTo>
                    <a:lnTo>
                      <a:pt x="36" y="15"/>
                    </a:lnTo>
                    <a:lnTo>
                      <a:pt x="32" y="17"/>
                    </a:lnTo>
                    <a:lnTo>
                      <a:pt x="28" y="20"/>
                    </a:lnTo>
                    <a:lnTo>
                      <a:pt x="25" y="22"/>
                    </a:lnTo>
                    <a:lnTo>
                      <a:pt x="23" y="25"/>
                    </a:lnTo>
                    <a:lnTo>
                      <a:pt x="19" y="29"/>
                    </a:lnTo>
                    <a:lnTo>
                      <a:pt x="13" y="33"/>
                    </a:lnTo>
                    <a:lnTo>
                      <a:pt x="10" y="38"/>
                    </a:lnTo>
                    <a:lnTo>
                      <a:pt x="6" y="41"/>
                    </a:lnTo>
                    <a:lnTo>
                      <a:pt x="4" y="41"/>
                    </a:lnTo>
                    <a:lnTo>
                      <a:pt x="2" y="41"/>
                    </a:lnTo>
                    <a:lnTo>
                      <a:pt x="0" y="41"/>
                    </a:lnTo>
                    <a:lnTo>
                      <a:pt x="0" y="39"/>
                    </a:lnTo>
                    <a:lnTo>
                      <a:pt x="2" y="37"/>
                    </a:lnTo>
                    <a:lnTo>
                      <a:pt x="4" y="33"/>
                    </a:lnTo>
                    <a:lnTo>
                      <a:pt x="7" y="29"/>
                    </a:lnTo>
                    <a:lnTo>
                      <a:pt x="10" y="25"/>
                    </a:lnTo>
                    <a:lnTo>
                      <a:pt x="12" y="21"/>
                    </a:lnTo>
                    <a:lnTo>
                      <a:pt x="15" y="19"/>
                    </a:lnTo>
                    <a:lnTo>
                      <a:pt x="16" y="15"/>
                    </a:lnTo>
                    <a:lnTo>
                      <a:pt x="19" y="13"/>
                    </a:lnTo>
                    <a:lnTo>
                      <a:pt x="21" y="11"/>
                    </a:lnTo>
                    <a:lnTo>
                      <a:pt x="26" y="7"/>
                    </a:lnTo>
                    <a:lnTo>
                      <a:pt x="30" y="4"/>
                    </a:lnTo>
                    <a:lnTo>
                      <a:pt x="36" y="2"/>
                    </a:lnTo>
                    <a:lnTo>
                      <a:pt x="38" y="2"/>
                    </a:lnTo>
                    <a:lnTo>
                      <a:pt x="42" y="0"/>
                    </a:lnTo>
                    <a:lnTo>
                      <a:pt x="46" y="0"/>
                    </a:lnTo>
                    <a:lnTo>
                      <a:pt x="50"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6" name="Freeform 19">
                <a:extLst>
                  <a:ext uri="{FF2B5EF4-FFF2-40B4-BE49-F238E27FC236}">
                    <a16:creationId xmlns:a16="http://schemas.microsoft.com/office/drawing/2014/main" id="{6B883F8C-80E0-AE41-B8FF-C20CF510B42F}"/>
                  </a:ext>
                </a:extLst>
              </p:cNvPr>
              <p:cNvSpPr>
                <a:spLocks/>
              </p:cNvSpPr>
              <p:nvPr userDrawn="1"/>
            </p:nvSpPr>
            <p:spPr bwMode="auto">
              <a:xfrm>
                <a:off x="10235737" y="348137"/>
                <a:ext cx="18441" cy="9220"/>
              </a:xfrm>
              <a:custGeom>
                <a:avLst/>
                <a:gdLst>
                  <a:gd name="T0" fmla="*/ 34 w 37"/>
                  <a:gd name="T1" fmla="*/ 0 h 17"/>
                  <a:gd name="T2" fmla="*/ 36 w 37"/>
                  <a:gd name="T3" fmla="*/ 1 h 17"/>
                  <a:gd name="T4" fmla="*/ 37 w 37"/>
                  <a:gd name="T5" fmla="*/ 2 h 17"/>
                  <a:gd name="T6" fmla="*/ 37 w 37"/>
                  <a:gd name="T7" fmla="*/ 4 h 17"/>
                  <a:gd name="T8" fmla="*/ 36 w 37"/>
                  <a:gd name="T9" fmla="*/ 5 h 17"/>
                  <a:gd name="T10" fmla="*/ 36 w 37"/>
                  <a:gd name="T11" fmla="*/ 6 h 17"/>
                  <a:gd name="T12" fmla="*/ 33 w 37"/>
                  <a:gd name="T13" fmla="*/ 9 h 17"/>
                  <a:gd name="T14" fmla="*/ 32 w 37"/>
                  <a:gd name="T15" fmla="*/ 10 h 17"/>
                  <a:gd name="T16" fmla="*/ 29 w 37"/>
                  <a:gd name="T17" fmla="*/ 12 h 17"/>
                  <a:gd name="T18" fmla="*/ 26 w 37"/>
                  <a:gd name="T19" fmla="*/ 13 h 17"/>
                  <a:gd name="T20" fmla="*/ 24 w 37"/>
                  <a:gd name="T21" fmla="*/ 13 h 17"/>
                  <a:gd name="T22" fmla="*/ 21 w 37"/>
                  <a:gd name="T23" fmla="*/ 14 h 17"/>
                  <a:gd name="T24" fmla="*/ 19 w 37"/>
                  <a:gd name="T25" fmla="*/ 14 h 17"/>
                  <a:gd name="T26" fmla="*/ 17 w 37"/>
                  <a:gd name="T27" fmla="*/ 15 h 17"/>
                  <a:gd name="T28" fmla="*/ 15 w 37"/>
                  <a:gd name="T29" fmla="*/ 17 h 17"/>
                  <a:gd name="T30" fmla="*/ 12 w 37"/>
                  <a:gd name="T31" fmla="*/ 17 h 17"/>
                  <a:gd name="T32" fmla="*/ 10 w 37"/>
                  <a:gd name="T33" fmla="*/ 17 h 17"/>
                  <a:gd name="T34" fmla="*/ 7 w 37"/>
                  <a:gd name="T35" fmla="*/ 15 h 17"/>
                  <a:gd name="T36" fmla="*/ 4 w 37"/>
                  <a:gd name="T37" fmla="*/ 15 h 17"/>
                  <a:gd name="T38" fmla="*/ 2 w 37"/>
                  <a:gd name="T39" fmla="*/ 14 h 17"/>
                  <a:gd name="T40" fmla="*/ 0 w 37"/>
                  <a:gd name="T41" fmla="*/ 13 h 17"/>
                  <a:gd name="T42" fmla="*/ 0 w 37"/>
                  <a:gd name="T43" fmla="*/ 12 h 17"/>
                  <a:gd name="T44" fmla="*/ 0 w 37"/>
                  <a:gd name="T45" fmla="*/ 10 h 17"/>
                  <a:gd name="T46" fmla="*/ 2 w 37"/>
                  <a:gd name="T47" fmla="*/ 9 h 17"/>
                  <a:gd name="T48" fmla="*/ 3 w 37"/>
                  <a:gd name="T49" fmla="*/ 8 h 17"/>
                  <a:gd name="T50" fmla="*/ 4 w 37"/>
                  <a:gd name="T51" fmla="*/ 6 h 17"/>
                  <a:gd name="T52" fmla="*/ 7 w 37"/>
                  <a:gd name="T53" fmla="*/ 6 h 17"/>
                  <a:gd name="T54" fmla="*/ 8 w 37"/>
                  <a:gd name="T55" fmla="*/ 5 h 17"/>
                  <a:gd name="T56" fmla="*/ 11 w 37"/>
                  <a:gd name="T57" fmla="*/ 5 h 17"/>
                  <a:gd name="T58" fmla="*/ 12 w 37"/>
                  <a:gd name="T59" fmla="*/ 4 h 17"/>
                  <a:gd name="T60" fmla="*/ 13 w 37"/>
                  <a:gd name="T61" fmla="*/ 2 h 17"/>
                  <a:gd name="T62" fmla="*/ 15 w 37"/>
                  <a:gd name="T63" fmla="*/ 2 h 17"/>
                  <a:gd name="T64" fmla="*/ 16 w 37"/>
                  <a:gd name="T65" fmla="*/ 2 h 17"/>
                  <a:gd name="T66" fmla="*/ 17 w 37"/>
                  <a:gd name="T67" fmla="*/ 4 h 17"/>
                  <a:gd name="T68" fmla="*/ 19 w 37"/>
                  <a:gd name="T69" fmla="*/ 5 h 17"/>
                  <a:gd name="T70" fmla="*/ 17 w 37"/>
                  <a:gd name="T71" fmla="*/ 6 h 17"/>
                  <a:gd name="T72" fmla="*/ 17 w 37"/>
                  <a:gd name="T73" fmla="*/ 8 h 17"/>
                  <a:gd name="T74" fmla="*/ 16 w 37"/>
                  <a:gd name="T75" fmla="*/ 8 h 17"/>
                  <a:gd name="T76" fmla="*/ 15 w 37"/>
                  <a:gd name="T77" fmla="*/ 9 h 17"/>
                  <a:gd name="T78" fmla="*/ 12 w 37"/>
                  <a:gd name="T79" fmla="*/ 9 h 17"/>
                  <a:gd name="T80" fmla="*/ 11 w 37"/>
                  <a:gd name="T81" fmla="*/ 10 h 17"/>
                  <a:gd name="T82" fmla="*/ 10 w 37"/>
                  <a:gd name="T83" fmla="*/ 10 h 17"/>
                  <a:gd name="T84" fmla="*/ 8 w 37"/>
                  <a:gd name="T85" fmla="*/ 12 h 17"/>
                  <a:gd name="T86" fmla="*/ 10 w 37"/>
                  <a:gd name="T87" fmla="*/ 13 h 17"/>
                  <a:gd name="T88" fmla="*/ 11 w 37"/>
                  <a:gd name="T89" fmla="*/ 12 h 17"/>
                  <a:gd name="T90" fmla="*/ 12 w 37"/>
                  <a:gd name="T91" fmla="*/ 12 h 17"/>
                  <a:gd name="T92" fmla="*/ 15 w 37"/>
                  <a:gd name="T93" fmla="*/ 12 h 17"/>
                  <a:gd name="T94" fmla="*/ 17 w 37"/>
                  <a:gd name="T95" fmla="*/ 10 h 17"/>
                  <a:gd name="T96" fmla="*/ 20 w 37"/>
                  <a:gd name="T97" fmla="*/ 9 h 17"/>
                  <a:gd name="T98" fmla="*/ 23 w 37"/>
                  <a:gd name="T99" fmla="*/ 9 h 17"/>
                  <a:gd name="T100" fmla="*/ 25 w 37"/>
                  <a:gd name="T101" fmla="*/ 8 h 17"/>
                  <a:gd name="T102" fmla="*/ 28 w 37"/>
                  <a:gd name="T103" fmla="*/ 6 h 17"/>
                  <a:gd name="T104" fmla="*/ 29 w 37"/>
                  <a:gd name="T105" fmla="*/ 5 h 17"/>
                  <a:gd name="T106" fmla="*/ 30 w 37"/>
                  <a:gd name="T107" fmla="*/ 2 h 17"/>
                  <a:gd name="T108" fmla="*/ 32 w 37"/>
                  <a:gd name="T109" fmla="*/ 1 h 17"/>
                  <a:gd name="T110" fmla="*/ 33 w 37"/>
                  <a:gd name="T111" fmla="*/ 0 h 17"/>
                  <a:gd name="T112" fmla="*/ 33 w 37"/>
                  <a:gd name="T113" fmla="*/ 0 h 17"/>
                  <a:gd name="T114" fmla="*/ 34 w 37"/>
                  <a:gd name="T11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 h="17">
                    <a:moveTo>
                      <a:pt x="34" y="0"/>
                    </a:moveTo>
                    <a:lnTo>
                      <a:pt x="36" y="1"/>
                    </a:lnTo>
                    <a:lnTo>
                      <a:pt x="37" y="2"/>
                    </a:lnTo>
                    <a:lnTo>
                      <a:pt x="37" y="4"/>
                    </a:lnTo>
                    <a:lnTo>
                      <a:pt x="36" y="5"/>
                    </a:lnTo>
                    <a:lnTo>
                      <a:pt x="36" y="6"/>
                    </a:lnTo>
                    <a:lnTo>
                      <a:pt x="33" y="9"/>
                    </a:lnTo>
                    <a:lnTo>
                      <a:pt x="32" y="10"/>
                    </a:lnTo>
                    <a:lnTo>
                      <a:pt x="29" y="12"/>
                    </a:lnTo>
                    <a:lnTo>
                      <a:pt x="26" y="13"/>
                    </a:lnTo>
                    <a:lnTo>
                      <a:pt x="24" y="13"/>
                    </a:lnTo>
                    <a:lnTo>
                      <a:pt x="21" y="14"/>
                    </a:lnTo>
                    <a:lnTo>
                      <a:pt x="19" y="14"/>
                    </a:lnTo>
                    <a:lnTo>
                      <a:pt x="17" y="15"/>
                    </a:lnTo>
                    <a:lnTo>
                      <a:pt x="15" y="17"/>
                    </a:lnTo>
                    <a:lnTo>
                      <a:pt x="12" y="17"/>
                    </a:lnTo>
                    <a:lnTo>
                      <a:pt x="10" y="17"/>
                    </a:lnTo>
                    <a:lnTo>
                      <a:pt x="7" y="15"/>
                    </a:lnTo>
                    <a:lnTo>
                      <a:pt x="4" y="15"/>
                    </a:lnTo>
                    <a:lnTo>
                      <a:pt x="2" y="14"/>
                    </a:lnTo>
                    <a:lnTo>
                      <a:pt x="0" y="13"/>
                    </a:lnTo>
                    <a:lnTo>
                      <a:pt x="0" y="12"/>
                    </a:lnTo>
                    <a:lnTo>
                      <a:pt x="0" y="10"/>
                    </a:lnTo>
                    <a:lnTo>
                      <a:pt x="2" y="9"/>
                    </a:lnTo>
                    <a:lnTo>
                      <a:pt x="3" y="8"/>
                    </a:lnTo>
                    <a:lnTo>
                      <a:pt x="4" y="6"/>
                    </a:lnTo>
                    <a:lnTo>
                      <a:pt x="7" y="6"/>
                    </a:lnTo>
                    <a:lnTo>
                      <a:pt x="8" y="5"/>
                    </a:lnTo>
                    <a:lnTo>
                      <a:pt x="11" y="5"/>
                    </a:lnTo>
                    <a:lnTo>
                      <a:pt x="12" y="4"/>
                    </a:lnTo>
                    <a:lnTo>
                      <a:pt x="13" y="2"/>
                    </a:lnTo>
                    <a:lnTo>
                      <a:pt x="15" y="2"/>
                    </a:lnTo>
                    <a:lnTo>
                      <a:pt x="16" y="2"/>
                    </a:lnTo>
                    <a:lnTo>
                      <a:pt x="17" y="4"/>
                    </a:lnTo>
                    <a:lnTo>
                      <a:pt x="19" y="5"/>
                    </a:lnTo>
                    <a:lnTo>
                      <a:pt x="17" y="6"/>
                    </a:lnTo>
                    <a:lnTo>
                      <a:pt x="17" y="8"/>
                    </a:lnTo>
                    <a:lnTo>
                      <a:pt x="16" y="8"/>
                    </a:lnTo>
                    <a:lnTo>
                      <a:pt x="15" y="9"/>
                    </a:lnTo>
                    <a:lnTo>
                      <a:pt x="12" y="9"/>
                    </a:lnTo>
                    <a:lnTo>
                      <a:pt x="11" y="10"/>
                    </a:lnTo>
                    <a:lnTo>
                      <a:pt x="10" y="10"/>
                    </a:lnTo>
                    <a:lnTo>
                      <a:pt x="8" y="12"/>
                    </a:lnTo>
                    <a:lnTo>
                      <a:pt x="10" y="13"/>
                    </a:lnTo>
                    <a:lnTo>
                      <a:pt x="11" y="12"/>
                    </a:lnTo>
                    <a:lnTo>
                      <a:pt x="12" y="12"/>
                    </a:lnTo>
                    <a:lnTo>
                      <a:pt x="15" y="12"/>
                    </a:lnTo>
                    <a:lnTo>
                      <a:pt x="17" y="10"/>
                    </a:lnTo>
                    <a:lnTo>
                      <a:pt x="20" y="9"/>
                    </a:lnTo>
                    <a:lnTo>
                      <a:pt x="23" y="9"/>
                    </a:lnTo>
                    <a:lnTo>
                      <a:pt x="25" y="8"/>
                    </a:lnTo>
                    <a:lnTo>
                      <a:pt x="28" y="6"/>
                    </a:lnTo>
                    <a:lnTo>
                      <a:pt x="29" y="5"/>
                    </a:lnTo>
                    <a:lnTo>
                      <a:pt x="30" y="2"/>
                    </a:lnTo>
                    <a:lnTo>
                      <a:pt x="32" y="1"/>
                    </a:lnTo>
                    <a:lnTo>
                      <a:pt x="33" y="0"/>
                    </a:lnTo>
                    <a:lnTo>
                      <a:pt x="33"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7" name="Freeform 20">
                <a:extLst>
                  <a:ext uri="{FF2B5EF4-FFF2-40B4-BE49-F238E27FC236}">
                    <a16:creationId xmlns:a16="http://schemas.microsoft.com/office/drawing/2014/main" id="{008B44E8-0AF8-184E-9AB8-561D6A90F78B}"/>
                  </a:ext>
                </a:extLst>
              </p:cNvPr>
              <p:cNvSpPr>
                <a:spLocks/>
              </p:cNvSpPr>
              <p:nvPr userDrawn="1"/>
            </p:nvSpPr>
            <p:spPr bwMode="auto">
              <a:xfrm>
                <a:off x="10300278" y="417800"/>
                <a:ext cx="61468" cy="32783"/>
              </a:xfrm>
              <a:custGeom>
                <a:avLst/>
                <a:gdLst>
                  <a:gd name="T0" fmla="*/ 5 w 120"/>
                  <a:gd name="T1" fmla="*/ 1 h 63"/>
                  <a:gd name="T2" fmla="*/ 6 w 120"/>
                  <a:gd name="T3" fmla="*/ 6 h 63"/>
                  <a:gd name="T4" fmla="*/ 10 w 120"/>
                  <a:gd name="T5" fmla="*/ 13 h 63"/>
                  <a:gd name="T6" fmla="*/ 23 w 120"/>
                  <a:gd name="T7" fmla="*/ 19 h 63"/>
                  <a:gd name="T8" fmla="*/ 31 w 120"/>
                  <a:gd name="T9" fmla="*/ 24 h 63"/>
                  <a:gd name="T10" fmla="*/ 36 w 120"/>
                  <a:gd name="T11" fmla="*/ 28 h 63"/>
                  <a:gd name="T12" fmla="*/ 36 w 120"/>
                  <a:gd name="T13" fmla="*/ 32 h 63"/>
                  <a:gd name="T14" fmla="*/ 44 w 120"/>
                  <a:gd name="T15" fmla="*/ 36 h 63"/>
                  <a:gd name="T16" fmla="*/ 53 w 120"/>
                  <a:gd name="T17" fmla="*/ 33 h 63"/>
                  <a:gd name="T18" fmla="*/ 60 w 120"/>
                  <a:gd name="T19" fmla="*/ 28 h 63"/>
                  <a:gd name="T20" fmla="*/ 66 w 120"/>
                  <a:gd name="T21" fmla="*/ 26 h 63"/>
                  <a:gd name="T22" fmla="*/ 69 w 120"/>
                  <a:gd name="T23" fmla="*/ 22 h 63"/>
                  <a:gd name="T24" fmla="*/ 74 w 120"/>
                  <a:gd name="T25" fmla="*/ 24 h 63"/>
                  <a:gd name="T26" fmla="*/ 78 w 120"/>
                  <a:gd name="T27" fmla="*/ 27 h 63"/>
                  <a:gd name="T28" fmla="*/ 86 w 120"/>
                  <a:gd name="T29" fmla="*/ 31 h 63"/>
                  <a:gd name="T30" fmla="*/ 95 w 120"/>
                  <a:gd name="T31" fmla="*/ 35 h 63"/>
                  <a:gd name="T32" fmla="*/ 102 w 120"/>
                  <a:gd name="T33" fmla="*/ 37 h 63"/>
                  <a:gd name="T34" fmla="*/ 103 w 120"/>
                  <a:gd name="T35" fmla="*/ 40 h 63"/>
                  <a:gd name="T36" fmla="*/ 99 w 120"/>
                  <a:gd name="T37" fmla="*/ 43 h 63"/>
                  <a:gd name="T38" fmla="*/ 93 w 120"/>
                  <a:gd name="T39" fmla="*/ 45 h 63"/>
                  <a:gd name="T40" fmla="*/ 91 w 120"/>
                  <a:gd name="T41" fmla="*/ 53 h 63"/>
                  <a:gd name="T42" fmla="*/ 94 w 120"/>
                  <a:gd name="T43" fmla="*/ 56 h 63"/>
                  <a:gd name="T44" fmla="*/ 99 w 120"/>
                  <a:gd name="T45" fmla="*/ 53 h 63"/>
                  <a:gd name="T46" fmla="*/ 108 w 120"/>
                  <a:gd name="T47" fmla="*/ 49 h 63"/>
                  <a:gd name="T48" fmla="*/ 112 w 120"/>
                  <a:gd name="T49" fmla="*/ 45 h 63"/>
                  <a:gd name="T50" fmla="*/ 117 w 120"/>
                  <a:gd name="T51" fmla="*/ 47 h 63"/>
                  <a:gd name="T52" fmla="*/ 120 w 120"/>
                  <a:gd name="T53" fmla="*/ 49 h 63"/>
                  <a:gd name="T54" fmla="*/ 117 w 120"/>
                  <a:gd name="T55" fmla="*/ 52 h 63"/>
                  <a:gd name="T56" fmla="*/ 112 w 120"/>
                  <a:gd name="T57" fmla="*/ 53 h 63"/>
                  <a:gd name="T58" fmla="*/ 106 w 120"/>
                  <a:gd name="T59" fmla="*/ 54 h 63"/>
                  <a:gd name="T60" fmla="*/ 99 w 120"/>
                  <a:gd name="T61" fmla="*/ 58 h 63"/>
                  <a:gd name="T62" fmla="*/ 91 w 120"/>
                  <a:gd name="T63" fmla="*/ 62 h 63"/>
                  <a:gd name="T64" fmla="*/ 87 w 120"/>
                  <a:gd name="T65" fmla="*/ 63 h 63"/>
                  <a:gd name="T66" fmla="*/ 86 w 120"/>
                  <a:gd name="T67" fmla="*/ 58 h 63"/>
                  <a:gd name="T68" fmla="*/ 87 w 120"/>
                  <a:gd name="T69" fmla="*/ 50 h 63"/>
                  <a:gd name="T70" fmla="*/ 87 w 120"/>
                  <a:gd name="T71" fmla="*/ 41 h 63"/>
                  <a:gd name="T72" fmla="*/ 82 w 120"/>
                  <a:gd name="T73" fmla="*/ 36 h 63"/>
                  <a:gd name="T74" fmla="*/ 73 w 120"/>
                  <a:gd name="T75" fmla="*/ 33 h 63"/>
                  <a:gd name="T76" fmla="*/ 65 w 120"/>
                  <a:gd name="T77" fmla="*/ 36 h 63"/>
                  <a:gd name="T78" fmla="*/ 60 w 120"/>
                  <a:gd name="T79" fmla="*/ 39 h 63"/>
                  <a:gd name="T80" fmla="*/ 56 w 120"/>
                  <a:gd name="T81" fmla="*/ 45 h 63"/>
                  <a:gd name="T82" fmla="*/ 60 w 120"/>
                  <a:gd name="T83" fmla="*/ 52 h 63"/>
                  <a:gd name="T84" fmla="*/ 64 w 120"/>
                  <a:gd name="T85" fmla="*/ 57 h 63"/>
                  <a:gd name="T86" fmla="*/ 63 w 120"/>
                  <a:gd name="T87" fmla="*/ 61 h 63"/>
                  <a:gd name="T88" fmla="*/ 55 w 120"/>
                  <a:gd name="T89" fmla="*/ 60 h 63"/>
                  <a:gd name="T90" fmla="*/ 47 w 120"/>
                  <a:gd name="T91" fmla="*/ 52 h 63"/>
                  <a:gd name="T92" fmla="*/ 44 w 120"/>
                  <a:gd name="T93" fmla="*/ 43 h 63"/>
                  <a:gd name="T94" fmla="*/ 39 w 120"/>
                  <a:gd name="T95" fmla="*/ 39 h 63"/>
                  <a:gd name="T96" fmla="*/ 31 w 120"/>
                  <a:gd name="T97" fmla="*/ 35 h 63"/>
                  <a:gd name="T98" fmla="*/ 26 w 120"/>
                  <a:gd name="T99" fmla="*/ 27 h 63"/>
                  <a:gd name="T100" fmla="*/ 17 w 120"/>
                  <a:gd name="T101" fmla="*/ 20 h 63"/>
                  <a:gd name="T102" fmla="*/ 8 w 120"/>
                  <a:gd name="T103" fmla="*/ 15 h 63"/>
                  <a:gd name="T104" fmla="*/ 3 w 120"/>
                  <a:gd name="T105" fmla="*/ 11 h 63"/>
                  <a:gd name="T106" fmla="*/ 1 w 120"/>
                  <a:gd name="T107" fmla="*/ 2 h 63"/>
                  <a:gd name="T108" fmla="*/ 4 w 120"/>
                  <a:gd name="T10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 h="63">
                    <a:moveTo>
                      <a:pt x="4" y="0"/>
                    </a:moveTo>
                    <a:lnTo>
                      <a:pt x="5" y="0"/>
                    </a:lnTo>
                    <a:lnTo>
                      <a:pt x="5" y="1"/>
                    </a:lnTo>
                    <a:lnTo>
                      <a:pt x="5" y="2"/>
                    </a:lnTo>
                    <a:lnTo>
                      <a:pt x="5" y="3"/>
                    </a:lnTo>
                    <a:lnTo>
                      <a:pt x="6" y="6"/>
                    </a:lnTo>
                    <a:lnTo>
                      <a:pt x="8" y="9"/>
                    </a:lnTo>
                    <a:lnTo>
                      <a:pt x="9" y="10"/>
                    </a:lnTo>
                    <a:lnTo>
                      <a:pt x="10" y="13"/>
                    </a:lnTo>
                    <a:lnTo>
                      <a:pt x="14" y="15"/>
                    </a:lnTo>
                    <a:lnTo>
                      <a:pt x="18" y="17"/>
                    </a:lnTo>
                    <a:lnTo>
                      <a:pt x="23" y="19"/>
                    </a:lnTo>
                    <a:lnTo>
                      <a:pt x="26" y="20"/>
                    </a:lnTo>
                    <a:lnTo>
                      <a:pt x="29" y="23"/>
                    </a:lnTo>
                    <a:lnTo>
                      <a:pt x="31" y="24"/>
                    </a:lnTo>
                    <a:lnTo>
                      <a:pt x="34" y="26"/>
                    </a:lnTo>
                    <a:lnTo>
                      <a:pt x="35" y="27"/>
                    </a:lnTo>
                    <a:lnTo>
                      <a:pt x="36" y="28"/>
                    </a:lnTo>
                    <a:lnTo>
                      <a:pt x="36" y="30"/>
                    </a:lnTo>
                    <a:lnTo>
                      <a:pt x="36" y="31"/>
                    </a:lnTo>
                    <a:lnTo>
                      <a:pt x="36" y="32"/>
                    </a:lnTo>
                    <a:lnTo>
                      <a:pt x="39" y="35"/>
                    </a:lnTo>
                    <a:lnTo>
                      <a:pt x="42" y="36"/>
                    </a:lnTo>
                    <a:lnTo>
                      <a:pt x="44" y="36"/>
                    </a:lnTo>
                    <a:lnTo>
                      <a:pt x="48" y="36"/>
                    </a:lnTo>
                    <a:lnTo>
                      <a:pt x="51" y="35"/>
                    </a:lnTo>
                    <a:lnTo>
                      <a:pt x="53" y="33"/>
                    </a:lnTo>
                    <a:lnTo>
                      <a:pt x="56" y="32"/>
                    </a:lnTo>
                    <a:lnTo>
                      <a:pt x="57" y="31"/>
                    </a:lnTo>
                    <a:lnTo>
                      <a:pt x="60" y="28"/>
                    </a:lnTo>
                    <a:lnTo>
                      <a:pt x="63" y="27"/>
                    </a:lnTo>
                    <a:lnTo>
                      <a:pt x="65" y="26"/>
                    </a:lnTo>
                    <a:lnTo>
                      <a:pt x="66" y="26"/>
                    </a:lnTo>
                    <a:lnTo>
                      <a:pt x="68" y="24"/>
                    </a:lnTo>
                    <a:lnTo>
                      <a:pt x="68" y="23"/>
                    </a:lnTo>
                    <a:lnTo>
                      <a:pt x="69" y="22"/>
                    </a:lnTo>
                    <a:lnTo>
                      <a:pt x="70" y="22"/>
                    </a:lnTo>
                    <a:lnTo>
                      <a:pt x="73" y="23"/>
                    </a:lnTo>
                    <a:lnTo>
                      <a:pt x="74" y="24"/>
                    </a:lnTo>
                    <a:lnTo>
                      <a:pt x="74" y="26"/>
                    </a:lnTo>
                    <a:lnTo>
                      <a:pt x="77" y="27"/>
                    </a:lnTo>
                    <a:lnTo>
                      <a:pt x="78" y="27"/>
                    </a:lnTo>
                    <a:lnTo>
                      <a:pt x="81" y="28"/>
                    </a:lnTo>
                    <a:lnTo>
                      <a:pt x="83" y="30"/>
                    </a:lnTo>
                    <a:lnTo>
                      <a:pt x="86" y="31"/>
                    </a:lnTo>
                    <a:lnTo>
                      <a:pt x="90" y="32"/>
                    </a:lnTo>
                    <a:lnTo>
                      <a:pt x="93" y="33"/>
                    </a:lnTo>
                    <a:lnTo>
                      <a:pt x="95" y="35"/>
                    </a:lnTo>
                    <a:lnTo>
                      <a:pt x="98" y="37"/>
                    </a:lnTo>
                    <a:lnTo>
                      <a:pt x="99" y="37"/>
                    </a:lnTo>
                    <a:lnTo>
                      <a:pt x="102" y="37"/>
                    </a:lnTo>
                    <a:lnTo>
                      <a:pt x="103" y="39"/>
                    </a:lnTo>
                    <a:lnTo>
                      <a:pt x="103" y="40"/>
                    </a:lnTo>
                    <a:lnTo>
                      <a:pt x="103" y="40"/>
                    </a:lnTo>
                    <a:lnTo>
                      <a:pt x="102" y="41"/>
                    </a:lnTo>
                    <a:lnTo>
                      <a:pt x="100" y="41"/>
                    </a:lnTo>
                    <a:lnTo>
                      <a:pt x="99" y="43"/>
                    </a:lnTo>
                    <a:lnTo>
                      <a:pt x="96" y="43"/>
                    </a:lnTo>
                    <a:lnTo>
                      <a:pt x="94" y="44"/>
                    </a:lnTo>
                    <a:lnTo>
                      <a:pt x="93" y="45"/>
                    </a:lnTo>
                    <a:lnTo>
                      <a:pt x="91" y="48"/>
                    </a:lnTo>
                    <a:lnTo>
                      <a:pt x="91" y="52"/>
                    </a:lnTo>
                    <a:lnTo>
                      <a:pt x="91" y="53"/>
                    </a:lnTo>
                    <a:lnTo>
                      <a:pt x="91" y="56"/>
                    </a:lnTo>
                    <a:lnTo>
                      <a:pt x="93" y="57"/>
                    </a:lnTo>
                    <a:lnTo>
                      <a:pt x="94" y="56"/>
                    </a:lnTo>
                    <a:lnTo>
                      <a:pt x="95" y="56"/>
                    </a:lnTo>
                    <a:lnTo>
                      <a:pt x="98" y="54"/>
                    </a:lnTo>
                    <a:lnTo>
                      <a:pt x="99" y="53"/>
                    </a:lnTo>
                    <a:lnTo>
                      <a:pt x="103" y="52"/>
                    </a:lnTo>
                    <a:lnTo>
                      <a:pt x="106" y="50"/>
                    </a:lnTo>
                    <a:lnTo>
                      <a:pt x="108" y="49"/>
                    </a:lnTo>
                    <a:lnTo>
                      <a:pt x="109" y="48"/>
                    </a:lnTo>
                    <a:lnTo>
                      <a:pt x="111" y="47"/>
                    </a:lnTo>
                    <a:lnTo>
                      <a:pt x="112" y="45"/>
                    </a:lnTo>
                    <a:lnTo>
                      <a:pt x="113" y="45"/>
                    </a:lnTo>
                    <a:lnTo>
                      <a:pt x="115" y="45"/>
                    </a:lnTo>
                    <a:lnTo>
                      <a:pt x="117" y="47"/>
                    </a:lnTo>
                    <a:lnTo>
                      <a:pt x="119" y="47"/>
                    </a:lnTo>
                    <a:lnTo>
                      <a:pt x="120" y="48"/>
                    </a:lnTo>
                    <a:lnTo>
                      <a:pt x="120" y="49"/>
                    </a:lnTo>
                    <a:lnTo>
                      <a:pt x="120" y="50"/>
                    </a:lnTo>
                    <a:lnTo>
                      <a:pt x="119" y="52"/>
                    </a:lnTo>
                    <a:lnTo>
                      <a:pt x="117" y="52"/>
                    </a:lnTo>
                    <a:lnTo>
                      <a:pt x="116" y="52"/>
                    </a:lnTo>
                    <a:lnTo>
                      <a:pt x="115" y="53"/>
                    </a:lnTo>
                    <a:lnTo>
                      <a:pt x="112" y="53"/>
                    </a:lnTo>
                    <a:lnTo>
                      <a:pt x="109" y="53"/>
                    </a:lnTo>
                    <a:lnTo>
                      <a:pt x="108" y="53"/>
                    </a:lnTo>
                    <a:lnTo>
                      <a:pt x="106" y="54"/>
                    </a:lnTo>
                    <a:lnTo>
                      <a:pt x="104" y="56"/>
                    </a:lnTo>
                    <a:lnTo>
                      <a:pt x="102" y="57"/>
                    </a:lnTo>
                    <a:lnTo>
                      <a:pt x="99" y="58"/>
                    </a:lnTo>
                    <a:lnTo>
                      <a:pt x="96" y="60"/>
                    </a:lnTo>
                    <a:lnTo>
                      <a:pt x="93" y="61"/>
                    </a:lnTo>
                    <a:lnTo>
                      <a:pt x="91" y="62"/>
                    </a:lnTo>
                    <a:lnTo>
                      <a:pt x="90" y="63"/>
                    </a:lnTo>
                    <a:lnTo>
                      <a:pt x="89" y="63"/>
                    </a:lnTo>
                    <a:lnTo>
                      <a:pt x="87" y="63"/>
                    </a:lnTo>
                    <a:lnTo>
                      <a:pt x="87" y="62"/>
                    </a:lnTo>
                    <a:lnTo>
                      <a:pt x="87" y="61"/>
                    </a:lnTo>
                    <a:lnTo>
                      <a:pt x="86" y="58"/>
                    </a:lnTo>
                    <a:lnTo>
                      <a:pt x="87" y="56"/>
                    </a:lnTo>
                    <a:lnTo>
                      <a:pt x="87" y="53"/>
                    </a:lnTo>
                    <a:lnTo>
                      <a:pt x="87" y="50"/>
                    </a:lnTo>
                    <a:lnTo>
                      <a:pt x="87" y="47"/>
                    </a:lnTo>
                    <a:lnTo>
                      <a:pt x="87" y="44"/>
                    </a:lnTo>
                    <a:lnTo>
                      <a:pt x="87" y="41"/>
                    </a:lnTo>
                    <a:lnTo>
                      <a:pt x="86" y="39"/>
                    </a:lnTo>
                    <a:lnTo>
                      <a:pt x="83" y="37"/>
                    </a:lnTo>
                    <a:lnTo>
                      <a:pt x="82" y="36"/>
                    </a:lnTo>
                    <a:lnTo>
                      <a:pt x="79" y="36"/>
                    </a:lnTo>
                    <a:lnTo>
                      <a:pt x="76" y="35"/>
                    </a:lnTo>
                    <a:lnTo>
                      <a:pt x="73" y="33"/>
                    </a:lnTo>
                    <a:lnTo>
                      <a:pt x="69" y="35"/>
                    </a:lnTo>
                    <a:lnTo>
                      <a:pt x="66" y="35"/>
                    </a:lnTo>
                    <a:lnTo>
                      <a:pt x="65" y="36"/>
                    </a:lnTo>
                    <a:lnTo>
                      <a:pt x="64" y="37"/>
                    </a:lnTo>
                    <a:lnTo>
                      <a:pt x="61" y="39"/>
                    </a:lnTo>
                    <a:lnTo>
                      <a:pt x="60" y="39"/>
                    </a:lnTo>
                    <a:lnTo>
                      <a:pt x="57" y="40"/>
                    </a:lnTo>
                    <a:lnTo>
                      <a:pt x="57" y="43"/>
                    </a:lnTo>
                    <a:lnTo>
                      <a:pt x="56" y="45"/>
                    </a:lnTo>
                    <a:lnTo>
                      <a:pt x="57" y="48"/>
                    </a:lnTo>
                    <a:lnTo>
                      <a:pt x="59" y="50"/>
                    </a:lnTo>
                    <a:lnTo>
                      <a:pt x="60" y="52"/>
                    </a:lnTo>
                    <a:lnTo>
                      <a:pt x="61" y="53"/>
                    </a:lnTo>
                    <a:lnTo>
                      <a:pt x="64" y="56"/>
                    </a:lnTo>
                    <a:lnTo>
                      <a:pt x="64" y="57"/>
                    </a:lnTo>
                    <a:lnTo>
                      <a:pt x="64" y="60"/>
                    </a:lnTo>
                    <a:lnTo>
                      <a:pt x="64" y="61"/>
                    </a:lnTo>
                    <a:lnTo>
                      <a:pt x="63" y="61"/>
                    </a:lnTo>
                    <a:lnTo>
                      <a:pt x="61" y="61"/>
                    </a:lnTo>
                    <a:lnTo>
                      <a:pt x="59" y="61"/>
                    </a:lnTo>
                    <a:lnTo>
                      <a:pt x="55" y="60"/>
                    </a:lnTo>
                    <a:lnTo>
                      <a:pt x="52" y="57"/>
                    </a:lnTo>
                    <a:lnTo>
                      <a:pt x="49" y="54"/>
                    </a:lnTo>
                    <a:lnTo>
                      <a:pt x="47" y="52"/>
                    </a:lnTo>
                    <a:lnTo>
                      <a:pt x="47" y="49"/>
                    </a:lnTo>
                    <a:lnTo>
                      <a:pt x="46" y="47"/>
                    </a:lnTo>
                    <a:lnTo>
                      <a:pt x="44" y="43"/>
                    </a:lnTo>
                    <a:lnTo>
                      <a:pt x="43" y="41"/>
                    </a:lnTo>
                    <a:lnTo>
                      <a:pt x="42" y="39"/>
                    </a:lnTo>
                    <a:lnTo>
                      <a:pt x="39" y="39"/>
                    </a:lnTo>
                    <a:lnTo>
                      <a:pt x="38" y="37"/>
                    </a:lnTo>
                    <a:lnTo>
                      <a:pt x="34" y="36"/>
                    </a:lnTo>
                    <a:lnTo>
                      <a:pt x="31" y="35"/>
                    </a:lnTo>
                    <a:lnTo>
                      <a:pt x="29" y="32"/>
                    </a:lnTo>
                    <a:lnTo>
                      <a:pt x="27" y="30"/>
                    </a:lnTo>
                    <a:lnTo>
                      <a:pt x="26" y="27"/>
                    </a:lnTo>
                    <a:lnTo>
                      <a:pt x="25" y="24"/>
                    </a:lnTo>
                    <a:lnTo>
                      <a:pt x="21" y="22"/>
                    </a:lnTo>
                    <a:lnTo>
                      <a:pt x="17" y="20"/>
                    </a:lnTo>
                    <a:lnTo>
                      <a:pt x="14" y="19"/>
                    </a:lnTo>
                    <a:lnTo>
                      <a:pt x="10" y="17"/>
                    </a:lnTo>
                    <a:lnTo>
                      <a:pt x="8" y="15"/>
                    </a:lnTo>
                    <a:lnTo>
                      <a:pt x="5" y="14"/>
                    </a:lnTo>
                    <a:lnTo>
                      <a:pt x="4" y="13"/>
                    </a:lnTo>
                    <a:lnTo>
                      <a:pt x="3" y="11"/>
                    </a:lnTo>
                    <a:lnTo>
                      <a:pt x="1" y="7"/>
                    </a:lnTo>
                    <a:lnTo>
                      <a:pt x="0" y="5"/>
                    </a:lnTo>
                    <a:lnTo>
                      <a:pt x="1" y="2"/>
                    </a:lnTo>
                    <a:lnTo>
                      <a:pt x="3" y="1"/>
                    </a:lnTo>
                    <a:lnTo>
                      <a:pt x="4"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8" name="Freeform 21">
                <a:extLst>
                  <a:ext uri="{FF2B5EF4-FFF2-40B4-BE49-F238E27FC236}">
                    <a16:creationId xmlns:a16="http://schemas.microsoft.com/office/drawing/2014/main" id="{F117936D-19BA-BB4E-A9C6-0B757CD41297}"/>
                  </a:ext>
                </a:extLst>
              </p:cNvPr>
              <p:cNvSpPr>
                <a:spLocks/>
              </p:cNvSpPr>
              <p:nvPr userDrawn="1"/>
            </p:nvSpPr>
            <p:spPr bwMode="auto">
              <a:xfrm>
                <a:off x="10215247" y="662650"/>
                <a:ext cx="18441" cy="9220"/>
              </a:xfrm>
              <a:custGeom>
                <a:avLst/>
                <a:gdLst>
                  <a:gd name="T0" fmla="*/ 34 w 35"/>
                  <a:gd name="T1" fmla="*/ 0 h 19"/>
                  <a:gd name="T2" fmla="*/ 35 w 35"/>
                  <a:gd name="T3" fmla="*/ 2 h 19"/>
                  <a:gd name="T4" fmla="*/ 35 w 35"/>
                  <a:gd name="T5" fmla="*/ 3 h 19"/>
                  <a:gd name="T6" fmla="*/ 35 w 35"/>
                  <a:gd name="T7" fmla="*/ 4 h 19"/>
                  <a:gd name="T8" fmla="*/ 33 w 35"/>
                  <a:gd name="T9" fmla="*/ 6 h 19"/>
                  <a:gd name="T10" fmla="*/ 31 w 35"/>
                  <a:gd name="T11" fmla="*/ 7 h 19"/>
                  <a:gd name="T12" fmla="*/ 29 w 35"/>
                  <a:gd name="T13" fmla="*/ 9 h 19"/>
                  <a:gd name="T14" fmla="*/ 26 w 35"/>
                  <a:gd name="T15" fmla="*/ 9 h 19"/>
                  <a:gd name="T16" fmla="*/ 22 w 35"/>
                  <a:gd name="T17" fmla="*/ 11 h 19"/>
                  <a:gd name="T18" fmla="*/ 18 w 35"/>
                  <a:gd name="T19" fmla="*/ 12 h 19"/>
                  <a:gd name="T20" fmla="*/ 16 w 35"/>
                  <a:gd name="T21" fmla="*/ 13 h 19"/>
                  <a:gd name="T22" fmla="*/ 12 w 35"/>
                  <a:gd name="T23" fmla="*/ 15 h 19"/>
                  <a:gd name="T24" fmla="*/ 9 w 35"/>
                  <a:gd name="T25" fmla="*/ 16 h 19"/>
                  <a:gd name="T26" fmla="*/ 6 w 35"/>
                  <a:gd name="T27" fmla="*/ 17 h 19"/>
                  <a:gd name="T28" fmla="*/ 4 w 35"/>
                  <a:gd name="T29" fmla="*/ 19 h 19"/>
                  <a:gd name="T30" fmla="*/ 3 w 35"/>
                  <a:gd name="T31" fmla="*/ 19 h 19"/>
                  <a:gd name="T32" fmla="*/ 1 w 35"/>
                  <a:gd name="T33" fmla="*/ 17 h 19"/>
                  <a:gd name="T34" fmla="*/ 0 w 35"/>
                  <a:gd name="T35" fmla="*/ 16 h 19"/>
                  <a:gd name="T36" fmla="*/ 1 w 35"/>
                  <a:gd name="T37" fmla="*/ 15 h 19"/>
                  <a:gd name="T38" fmla="*/ 1 w 35"/>
                  <a:gd name="T39" fmla="*/ 13 h 19"/>
                  <a:gd name="T40" fmla="*/ 4 w 35"/>
                  <a:gd name="T41" fmla="*/ 13 h 19"/>
                  <a:gd name="T42" fmla="*/ 5 w 35"/>
                  <a:gd name="T43" fmla="*/ 12 h 19"/>
                  <a:gd name="T44" fmla="*/ 8 w 35"/>
                  <a:gd name="T45" fmla="*/ 12 h 19"/>
                  <a:gd name="T46" fmla="*/ 10 w 35"/>
                  <a:gd name="T47" fmla="*/ 11 h 19"/>
                  <a:gd name="T48" fmla="*/ 14 w 35"/>
                  <a:gd name="T49" fmla="*/ 11 h 19"/>
                  <a:gd name="T50" fmla="*/ 18 w 35"/>
                  <a:gd name="T51" fmla="*/ 8 h 19"/>
                  <a:gd name="T52" fmla="*/ 21 w 35"/>
                  <a:gd name="T53" fmla="*/ 7 h 19"/>
                  <a:gd name="T54" fmla="*/ 23 w 35"/>
                  <a:gd name="T55" fmla="*/ 4 h 19"/>
                  <a:gd name="T56" fmla="*/ 26 w 35"/>
                  <a:gd name="T57" fmla="*/ 3 h 19"/>
                  <a:gd name="T58" fmla="*/ 29 w 35"/>
                  <a:gd name="T59" fmla="*/ 2 h 19"/>
                  <a:gd name="T60" fmla="*/ 30 w 35"/>
                  <a:gd name="T61" fmla="*/ 2 h 19"/>
                  <a:gd name="T62" fmla="*/ 33 w 35"/>
                  <a:gd name="T63" fmla="*/ 0 h 19"/>
                  <a:gd name="T64" fmla="*/ 34 w 35"/>
                  <a:gd name="T6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19">
                    <a:moveTo>
                      <a:pt x="34" y="0"/>
                    </a:moveTo>
                    <a:lnTo>
                      <a:pt x="35" y="2"/>
                    </a:lnTo>
                    <a:lnTo>
                      <a:pt x="35" y="3"/>
                    </a:lnTo>
                    <a:lnTo>
                      <a:pt x="35" y="4"/>
                    </a:lnTo>
                    <a:lnTo>
                      <a:pt x="33" y="6"/>
                    </a:lnTo>
                    <a:lnTo>
                      <a:pt x="31" y="7"/>
                    </a:lnTo>
                    <a:lnTo>
                      <a:pt x="29" y="9"/>
                    </a:lnTo>
                    <a:lnTo>
                      <a:pt x="26" y="9"/>
                    </a:lnTo>
                    <a:lnTo>
                      <a:pt x="22" y="11"/>
                    </a:lnTo>
                    <a:lnTo>
                      <a:pt x="18" y="12"/>
                    </a:lnTo>
                    <a:lnTo>
                      <a:pt x="16" y="13"/>
                    </a:lnTo>
                    <a:lnTo>
                      <a:pt x="12" y="15"/>
                    </a:lnTo>
                    <a:lnTo>
                      <a:pt x="9" y="16"/>
                    </a:lnTo>
                    <a:lnTo>
                      <a:pt x="6" y="17"/>
                    </a:lnTo>
                    <a:lnTo>
                      <a:pt x="4" y="19"/>
                    </a:lnTo>
                    <a:lnTo>
                      <a:pt x="3" y="19"/>
                    </a:lnTo>
                    <a:lnTo>
                      <a:pt x="1" y="17"/>
                    </a:lnTo>
                    <a:lnTo>
                      <a:pt x="0" y="16"/>
                    </a:lnTo>
                    <a:lnTo>
                      <a:pt x="1" y="15"/>
                    </a:lnTo>
                    <a:lnTo>
                      <a:pt x="1" y="13"/>
                    </a:lnTo>
                    <a:lnTo>
                      <a:pt x="4" y="13"/>
                    </a:lnTo>
                    <a:lnTo>
                      <a:pt x="5" y="12"/>
                    </a:lnTo>
                    <a:lnTo>
                      <a:pt x="8" y="12"/>
                    </a:lnTo>
                    <a:lnTo>
                      <a:pt x="10" y="11"/>
                    </a:lnTo>
                    <a:lnTo>
                      <a:pt x="14" y="11"/>
                    </a:lnTo>
                    <a:lnTo>
                      <a:pt x="18" y="8"/>
                    </a:lnTo>
                    <a:lnTo>
                      <a:pt x="21" y="7"/>
                    </a:lnTo>
                    <a:lnTo>
                      <a:pt x="23" y="4"/>
                    </a:lnTo>
                    <a:lnTo>
                      <a:pt x="26" y="3"/>
                    </a:lnTo>
                    <a:lnTo>
                      <a:pt x="29" y="2"/>
                    </a:lnTo>
                    <a:lnTo>
                      <a:pt x="30" y="2"/>
                    </a:lnTo>
                    <a:lnTo>
                      <a:pt x="33"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9" name="Freeform 22">
                <a:extLst>
                  <a:ext uri="{FF2B5EF4-FFF2-40B4-BE49-F238E27FC236}">
                    <a16:creationId xmlns:a16="http://schemas.microsoft.com/office/drawing/2014/main" id="{AE103F67-F182-9A48-96B6-893073A96CA9}"/>
                  </a:ext>
                </a:extLst>
              </p:cNvPr>
              <p:cNvSpPr>
                <a:spLocks/>
              </p:cNvSpPr>
              <p:nvPr userDrawn="1"/>
            </p:nvSpPr>
            <p:spPr bwMode="auto">
              <a:xfrm>
                <a:off x="10267496" y="512052"/>
                <a:ext cx="67616" cy="65566"/>
              </a:xfrm>
              <a:custGeom>
                <a:avLst/>
                <a:gdLst>
                  <a:gd name="T0" fmla="*/ 131 w 133"/>
                  <a:gd name="T1" fmla="*/ 0 h 130"/>
                  <a:gd name="T2" fmla="*/ 131 w 133"/>
                  <a:gd name="T3" fmla="*/ 4 h 130"/>
                  <a:gd name="T4" fmla="*/ 131 w 133"/>
                  <a:gd name="T5" fmla="*/ 7 h 130"/>
                  <a:gd name="T6" fmla="*/ 131 w 133"/>
                  <a:gd name="T7" fmla="*/ 15 h 130"/>
                  <a:gd name="T8" fmla="*/ 130 w 133"/>
                  <a:gd name="T9" fmla="*/ 25 h 130"/>
                  <a:gd name="T10" fmla="*/ 126 w 133"/>
                  <a:gd name="T11" fmla="*/ 36 h 130"/>
                  <a:gd name="T12" fmla="*/ 124 w 133"/>
                  <a:gd name="T13" fmla="*/ 45 h 130"/>
                  <a:gd name="T14" fmla="*/ 118 w 133"/>
                  <a:gd name="T15" fmla="*/ 54 h 130"/>
                  <a:gd name="T16" fmla="*/ 111 w 133"/>
                  <a:gd name="T17" fmla="*/ 62 h 130"/>
                  <a:gd name="T18" fmla="*/ 105 w 133"/>
                  <a:gd name="T19" fmla="*/ 68 h 130"/>
                  <a:gd name="T20" fmla="*/ 99 w 133"/>
                  <a:gd name="T21" fmla="*/ 75 h 130"/>
                  <a:gd name="T22" fmla="*/ 95 w 133"/>
                  <a:gd name="T23" fmla="*/ 83 h 130"/>
                  <a:gd name="T24" fmla="*/ 88 w 133"/>
                  <a:gd name="T25" fmla="*/ 88 h 130"/>
                  <a:gd name="T26" fmla="*/ 82 w 133"/>
                  <a:gd name="T27" fmla="*/ 92 h 130"/>
                  <a:gd name="T28" fmla="*/ 74 w 133"/>
                  <a:gd name="T29" fmla="*/ 98 h 130"/>
                  <a:gd name="T30" fmla="*/ 68 w 133"/>
                  <a:gd name="T31" fmla="*/ 106 h 130"/>
                  <a:gd name="T32" fmla="*/ 62 w 133"/>
                  <a:gd name="T33" fmla="*/ 113 h 130"/>
                  <a:gd name="T34" fmla="*/ 60 w 133"/>
                  <a:gd name="T35" fmla="*/ 118 h 130"/>
                  <a:gd name="T36" fmla="*/ 56 w 133"/>
                  <a:gd name="T37" fmla="*/ 119 h 130"/>
                  <a:gd name="T38" fmla="*/ 52 w 133"/>
                  <a:gd name="T39" fmla="*/ 119 h 130"/>
                  <a:gd name="T40" fmla="*/ 47 w 133"/>
                  <a:gd name="T41" fmla="*/ 120 h 130"/>
                  <a:gd name="T42" fmla="*/ 43 w 133"/>
                  <a:gd name="T43" fmla="*/ 123 h 130"/>
                  <a:gd name="T44" fmla="*/ 35 w 133"/>
                  <a:gd name="T45" fmla="*/ 127 h 130"/>
                  <a:gd name="T46" fmla="*/ 27 w 133"/>
                  <a:gd name="T47" fmla="*/ 130 h 130"/>
                  <a:gd name="T48" fmla="*/ 19 w 133"/>
                  <a:gd name="T49" fmla="*/ 130 h 130"/>
                  <a:gd name="T50" fmla="*/ 11 w 133"/>
                  <a:gd name="T51" fmla="*/ 128 h 130"/>
                  <a:gd name="T52" fmla="*/ 5 w 133"/>
                  <a:gd name="T53" fmla="*/ 126 h 130"/>
                  <a:gd name="T54" fmla="*/ 2 w 133"/>
                  <a:gd name="T55" fmla="*/ 123 h 130"/>
                  <a:gd name="T56" fmla="*/ 0 w 133"/>
                  <a:gd name="T57" fmla="*/ 119 h 130"/>
                  <a:gd name="T58" fmla="*/ 1 w 133"/>
                  <a:gd name="T59" fmla="*/ 116 h 130"/>
                  <a:gd name="T60" fmla="*/ 4 w 133"/>
                  <a:gd name="T61" fmla="*/ 115 h 130"/>
                  <a:gd name="T62" fmla="*/ 10 w 133"/>
                  <a:gd name="T63" fmla="*/ 119 h 130"/>
                  <a:gd name="T64" fmla="*/ 17 w 133"/>
                  <a:gd name="T65" fmla="*/ 120 h 130"/>
                  <a:gd name="T66" fmla="*/ 24 w 133"/>
                  <a:gd name="T67" fmla="*/ 120 h 130"/>
                  <a:gd name="T68" fmla="*/ 34 w 133"/>
                  <a:gd name="T69" fmla="*/ 118 h 130"/>
                  <a:gd name="T70" fmla="*/ 40 w 133"/>
                  <a:gd name="T71" fmla="*/ 113 h 130"/>
                  <a:gd name="T72" fmla="*/ 47 w 133"/>
                  <a:gd name="T73" fmla="*/ 109 h 130"/>
                  <a:gd name="T74" fmla="*/ 53 w 133"/>
                  <a:gd name="T75" fmla="*/ 102 h 130"/>
                  <a:gd name="T76" fmla="*/ 57 w 133"/>
                  <a:gd name="T77" fmla="*/ 96 h 130"/>
                  <a:gd name="T78" fmla="*/ 64 w 133"/>
                  <a:gd name="T79" fmla="*/ 89 h 130"/>
                  <a:gd name="T80" fmla="*/ 70 w 133"/>
                  <a:gd name="T81" fmla="*/ 83 h 130"/>
                  <a:gd name="T82" fmla="*/ 78 w 133"/>
                  <a:gd name="T83" fmla="*/ 77 h 130"/>
                  <a:gd name="T84" fmla="*/ 86 w 133"/>
                  <a:gd name="T85" fmla="*/ 72 h 130"/>
                  <a:gd name="T86" fmla="*/ 92 w 133"/>
                  <a:gd name="T87" fmla="*/ 68 h 130"/>
                  <a:gd name="T88" fmla="*/ 101 w 133"/>
                  <a:gd name="T89" fmla="*/ 62 h 130"/>
                  <a:gd name="T90" fmla="*/ 109 w 133"/>
                  <a:gd name="T91" fmla="*/ 55 h 130"/>
                  <a:gd name="T92" fmla="*/ 116 w 133"/>
                  <a:gd name="T93" fmla="*/ 49 h 130"/>
                  <a:gd name="T94" fmla="*/ 120 w 133"/>
                  <a:gd name="T95" fmla="*/ 42 h 130"/>
                  <a:gd name="T96" fmla="*/ 122 w 133"/>
                  <a:gd name="T97" fmla="*/ 34 h 130"/>
                  <a:gd name="T98" fmla="*/ 125 w 133"/>
                  <a:gd name="T99" fmla="*/ 26 h 130"/>
                  <a:gd name="T100" fmla="*/ 128 w 133"/>
                  <a:gd name="T101" fmla="*/ 17 h 130"/>
                  <a:gd name="T102" fmla="*/ 128 w 133"/>
                  <a:gd name="T103" fmla="*/ 9 h 130"/>
                  <a:gd name="T104" fmla="*/ 128 w 133"/>
                  <a:gd name="T105" fmla="*/ 4 h 130"/>
                  <a:gd name="T106" fmla="*/ 128 w 133"/>
                  <a:gd name="T107" fmla="*/ 0 h 130"/>
                  <a:gd name="T108" fmla="*/ 130 w 133"/>
                  <a:gd name="T10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30">
                    <a:moveTo>
                      <a:pt x="130" y="0"/>
                    </a:moveTo>
                    <a:lnTo>
                      <a:pt x="131" y="0"/>
                    </a:lnTo>
                    <a:lnTo>
                      <a:pt x="133" y="2"/>
                    </a:lnTo>
                    <a:lnTo>
                      <a:pt x="131" y="4"/>
                    </a:lnTo>
                    <a:lnTo>
                      <a:pt x="131" y="6"/>
                    </a:lnTo>
                    <a:lnTo>
                      <a:pt x="131" y="7"/>
                    </a:lnTo>
                    <a:lnTo>
                      <a:pt x="131" y="11"/>
                    </a:lnTo>
                    <a:lnTo>
                      <a:pt x="131" y="15"/>
                    </a:lnTo>
                    <a:lnTo>
                      <a:pt x="131" y="19"/>
                    </a:lnTo>
                    <a:lnTo>
                      <a:pt x="130" y="25"/>
                    </a:lnTo>
                    <a:lnTo>
                      <a:pt x="129" y="29"/>
                    </a:lnTo>
                    <a:lnTo>
                      <a:pt x="126" y="36"/>
                    </a:lnTo>
                    <a:lnTo>
                      <a:pt x="125" y="39"/>
                    </a:lnTo>
                    <a:lnTo>
                      <a:pt x="124" y="45"/>
                    </a:lnTo>
                    <a:lnTo>
                      <a:pt x="121" y="49"/>
                    </a:lnTo>
                    <a:lnTo>
                      <a:pt x="118" y="54"/>
                    </a:lnTo>
                    <a:lnTo>
                      <a:pt x="114" y="58"/>
                    </a:lnTo>
                    <a:lnTo>
                      <a:pt x="111" y="62"/>
                    </a:lnTo>
                    <a:lnTo>
                      <a:pt x="108" y="66"/>
                    </a:lnTo>
                    <a:lnTo>
                      <a:pt x="105" y="68"/>
                    </a:lnTo>
                    <a:lnTo>
                      <a:pt x="103" y="71"/>
                    </a:lnTo>
                    <a:lnTo>
                      <a:pt x="99" y="75"/>
                    </a:lnTo>
                    <a:lnTo>
                      <a:pt x="96" y="79"/>
                    </a:lnTo>
                    <a:lnTo>
                      <a:pt x="95" y="83"/>
                    </a:lnTo>
                    <a:lnTo>
                      <a:pt x="91" y="85"/>
                    </a:lnTo>
                    <a:lnTo>
                      <a:pt x="88" y="88"/>
                    </a:lnTo>
                    <a:lnTo>
                      <a:pt x="84" y="90"/>
                    </a:lnTo>
                    <a:lnTo>
                      <a:pt x="82" y="92"/>
                    </a:lnTo>
                    <a:lnTo>
                      <a:pt x="78" y="94"/>
                    </a:lnTo>
                    <a:lnTo>
                      <a:pt x="74" y="98"/>
                    </a:lnTo>
                    <a:lnTo>
                      <a:pt x="70" y="102"/>
                    </a:lnTo>
                    <a:lnTo>
                      <a:pt x="68" y="106"/>
                    </a:lnTo>
                    <a:lnTo>
                      <a:pt x="64" y="110"/>
                    </a:lnTo>
                    <a:lnTo>
                      <a:pt x="62" y="113"/>
                    </a:lnTo>
                    <a:lnTo>
                      <a:pt x="61" y="115"/>
                    </a:lnTo>
                    <a:lnTo>
                      <a:pt x="60" y="118"/>
                    </a:lnTo>
                    <a:lnTo>
                      <a:pt x="57" y="119"/>
                    </a:lnTo>
                    <a:lnTo>
                      <a:pt x="56" y="119"/>
                    </a:lnTo>
                    <a:lnTo>
                      <a:pt x="53" y="119"/>
                    </a:lnTo>
                    <a:lnTo>
                      <a:pt x="52" y="119"/>
                    </a:lnTo>
                    <a:lnTo>
                      <a:pt x="49" y="119"/>
                    </a:lnTo>
                    <a:lnTo>
                      <a:pt x="47" y="120"/>
                    </a:lnTo>
                    <a:lnTo>
                      <a:pt x="45" y="122"/>
                    </a:lnTo>
                    <a:lnTo>
                      <a:pt x="43" y="123"/>
                    </a:lnTo>
                    <a:lnTo>
                      <a:pt x="39" y="126"/>
                    </a:lnTo>
                    <a:lnTo>
                      <a:pt x="35" y="127"/>
                    </a:lnTo>
                    <a:lnTo>
                      <a:pt x="31" y="128"/>
                    </a:lnTo>
                    <a:lnTo>
                      <a:pt x="27" y="130"/>
                    </a:lnTo>
                    <a:lnTo>
                      <a:pt x="23" y="130"/>
                    </a:lnTo>
                    <a:lnTo>
                      <a:pt x="19" y="130"/>
                    </a:lnTo>
                    <a:lnTo>
                      <a:pt x="15" y="130"/>
                    </a:lnTo>
                    <a:lnTo>
                      <a:pt x="11" y="128"/>
                    </a:lnTo>
                    <a:lnTo>
                      <a:pt x="8" y="127"/>
                    </a:lnTo>
                    <a:lnTo>
                      <a:pt x="5" y="126"/>
                    </a:lnTo>
                    <a:lnTo>
                      <a:pt x="4" y="124"/>
                    </a:lnTo>
                    <a:lnTo>
                      <a:pt x="2" y="123"/>
                    </a:lnTo>
                    <a:lnTo>
                      <a:pt x="1" y="120"/>
                    </a:lnTo>
                    <a:lnTo>
                      <a:pt x="0" y="119"/>
                    </a:lnTo>
                    <a:lnTo>
                      <a:pt x="0" y="118"/>
                    </a:lnTo>
                    <a:lnTo>
                      <a:pt x="1" y="116"/>
                    </a:lnTo>
                    <a:lnTo>
                      <a:pt x="2" y="115"/>
                    </a:lnTo>
                    <a:lnTo>
                      <a:pt x="4" y="115"/>
                    </a:lnTo>
                    <a:lnTo>
                      <a:pt x="6" y="118"/>
                    </a:lnTo>
                    <a:lnTo>
                      <a:pt x="10" y="119"/>
                    </a:lnTo>
                    <a:lnTo>
                      <a:pt x="13" y="119"/>
                    </a:lnTo>
                    <a:lnTo>
                      <a:pt x="17" y="120"/>
                    </a:lnTo>
                    <a:lnTo>
                      <a:pt x="21" y="120"/>
                    </a:lnTo>
                    <a:lnTo>
                      <a:pt x="24" y="120"/>
                    </a:lnTo>
                    <a:lnTo>
                      <a:pt x="28" y="119"/>
                    </a:lnTo>
                    <a:lnTo>
                      <a:pt x="34" y="118"/>
                    </a:lnTo>
                    <a:lnTo>
                      <a:pt x="36" y="115"/>
                    </a:lnTo>
                    <a:lnTo>
                      <a:pt x="40" y="113"/>
                    </a:lnTo>
                    <a:lnTo>
                      <a:pt x="44" y="110"/>
                    </a:lnTo>
                    <a:lnTo>
                      <a:pt x="47" y="109"/>
                    </a:lnTo>
                    <a:lnTo>
                      <a:pt x="51" y="106"/>
                    </a:lnTo>
                    <a:lnTo>
                      <a:pt x="53" y="102"/>
                    </a:lnTo>
                    <a:lnTo>
                      <a:pt x="54" y="99"/>
                    </a:lnTo>
                    <a:lnTo>
                      <a:pt x="57" y="96"/>
                    </a:lnTo>
                    <a:lnTo>
                      <a:pt x="61" y="92"/>
                    </a:lnTo>
                    <a:lnTo>
                      <a:pt x="64" y="89"/>
                    </a:lnTo>
                    <a:lnTo>
                      <a:pt x="66" y="85"/>
                    </a:lnTo>
                    <a:lnTo>
                      <a:pt x="70" y="83"/>
                    </a:lnTo>
                    <a:lnTo>
                      <a:pt x="74" y="80"/>
                    </a:lnTo>
                    <a:lnTo>
                      <a:pt x="78" y="77"/>
                    </a:lnTo>
                    <a:lnTo>
                      <a:pt x="82" y="75"/>
                    </a:lnTo>
                    <a:lnTo>
                      <a:pt x="86" y="72"/>
                    </a:lnTo>
                    <a:lnTo>
                      <a:pt x="90" y="71"/>
                    </a:lnTo>
                    <a:lnTo>
                      <a:pt x="92" y="68"/>
                    </a:lnTo>
                    <a:lnTo>
                      <a:pt x="96" y="66"/>
                    </a:lnTo>
                    <a:lnTo>
                      <a:pt x="101" y="62"/>
                    </a:lnTo>
                    <a:lnTo>
                      <a:pt x="105" y="59"/>
                    </a:lnTo>
                    <a:lnTo>
                      <a:pt x="109" y="55"/>
                    </a:lnTo>
                    <a:lnTo>
                      <a:pt x="113" y="51"/>
                    </a:lnTo>
                    <a:lnTo>
                      <a:pt x="116" y="49"/>
                    </a:lnTo>
                    <a:lnTo>
                      <a:pt x="117" y="46"/>
                    </a:lnTo>
                    <a:lnTo>
                      <a:pt x="120" y="42"/>
                    </a:lnTo>
                    <a:lnTo>
                      <a:pt x="121" y="38"/>
                    </a:lnTo>
                    <a:lnTo>
                      <a:pt x="122" y="34"/>
                    </a:lnTo>
                    <a:lnTo>
                      <a:pt x="124" y="30"/>
                    </a:lnTo>
                    <a:lnTo>
                      <a:pt x="125" y="26"/>
                    </a:lnTo>
                    <a:lnTo>
                      <a:pt x="126" y="21"/>
                    </a:lnTo>
                    <a:lnTo>
                      <a:pt x="128" y="17"/>
                    </a:lnTo>
                    <a:lnTo>
                      <a:pt x="128" y="13"/>
                    </a:lnTo>
                    <a:lnTo>
                      <a:pt x="128" y="9"/>
                    </a:lnTo>
                    <a:lnTo>
                      <a:pt x="128" y="6"/>
                    </a:lnTo>
                    <a:lnTo>
                      <a:pt x="128" y="4"/>
                    </a:lnTo>
                    <a:lnTo>
                      <a:pt x="128" y="2"/>
                    </a:lnTo>
                    <a:lnTo>
                      <a:pt x="128" y="0"/>
                    </a:lnTo>
                    <a:lnTo>
                      <a:pt x="129" y="0"/>
                    </a:lnTo>
                    <a:lnTo>
                      <a:pt x="1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0" name="Freeform 23">
                <a:extLst>
                  <a:ext uri="{FF2B5EF4-FFF2-40B4-BE49-F238E27FC236}">
                    <a16:creationId xmlns:a16="http://schemas.microsoft.com/office/drawing/2014/main" id="{B8A55179-EB04-9F47-A242-0DCB643AD20B}"/>
                  </a:ext>
                </a:extLst>
              </p:cNvPr>
              <p:cNvSpPr>
                <a:spLocks/>
              </p:cNvSpPr>
              <p:nvPr userDrawn="1"/>
            </p:nvSpPr>
            <p:spPr bwMode="auto">
              <a:xfrm>
                <a:off x="10202953" y="655478"/>
                <a:ext cx="20489" cy="10245"/>
              </a:xfrm>
              <a:custGeom>
                <a:avLst/>
                <a:gdLst>
                  <a:gd name="T0" fmla="*/ 40 w 40"/>
                  <a:gd name="T1" fmla="*/ 0 h 21"/>
                  <a:gd name="T2" fmla="*/ 40 w 40"/>
                  <a:gd name="T3" fmla="*/ 1 h 21"/>
                  <a:gd name="T4" fmla="*/ 40 w 40"/>
                  <a:gd name="T5" fmla="*/ 4 h 21"/>
                  <a:gd name="T6" fmla="*/ 38 w 40"/>
                  <a:gd name="T7" fmla="*/ 5 h 21"/>
                  <a:gd name="T8" fmla="*/ 37 w 40"/>
                  <a:gd name="T9" fmla="*/ 8 h 21"/>
                  <a:gd name="T10" fmla="*/ 34 w 40"/>
                  <a:gd name="T11" fmla="*/ 9 h 21"/>
                  <a:gd name="T12" fmla="*/ 33 w 40"/>
                  <a:gd name="T13" fmla="*/ 10 h 21"/>
                  <a:gd name="T14" fmla="*/ 30 w 40"/>
                  <a:gd name="T15" fmla="*/ 12 h 21"/>
                  <a:gd name="T16" fmla="*/ 28 w 40"/>
                  <a:gd name="T17" fmla="*/ 13 h 21"/>
                  <a:gd name="T18" fmla="*/ 25 w 40"/>
                  <a:gd name="T19" fmla="*/ 14 h 21"/>
                  <a:gd name="T20" fmla="*/ 21 w 40"/>
                  <a:gd name="T21" fmla="*/ 17 h 21"/>
                  <a:gd name="T22" fmla="*/ 17 w 40"/>
                  <a:gd name="T23" fmla="*/ 18 h 21"/>
                  <a:gd name="T24" fmla="*/ 14 w 40"/>
                  <a:gd name="T25" fmla="*/ 20 h 21"/>
                  <a:gd name="T26" fmla="*/ 11 w 40"/>
                  <a:gd name="T27" fmla="*/ 21 h 21"/>
                  <a:gd name="T28" fmla="*/ 8 w 40"/>
                  <a:gd name="T29" fmla="*/ 20 h 21"/>
                  <a:gd name="T30" fmla="*/ 6 w 40"/>
                  <a:gd name="T31" fmla="*/ 20 h 21"/>
                  <a:gd name="T32" fmla="*/ 2 w 40"/>
                  <a:gd name="T33" fmla="*/ 20 h 21"/>
                  <a:gd name="T34" fmla="*/ 0 w 40"/>
                  <a:gd name="T35" fmla="*/ 20 h 21"/>
                  <a:gd name="T36" fmla="*/ 0 w 40"/>
                  <a:gd name="T37" fmla="*/ 18 h 21"/>
                  <a:gd name="T38" fmla="*/ 0 w 40"/>
                  <a:gd name="T39" fmla="*/ 17 h 21"/>
                  <a:gd name="T40" fmla="*/ 2 w 40"/>
                  <a:gd name="T41" fmla="*/ 17 h 21"/>
                  <a:gd name="T42" fmla="*/ 6 w 40"/>
                  <a:gd name="T43" fmla="*/ 17 h 21"/>
                  <a:gd name="T44" fmla="*/ 7 w 40"/>
                  <a:gd name="T45" fmla="*/ 17 h 21"/>
                  <a:gd name="T46" fmla="*/ 10 w 40"/>
                  <a:gd name="T47" fmla="*/ 16 h 21"/>
                  <a:gd name="T48" fmla="*/ 12 w 40"/>
                  <a:gd name="T49" fmla="*/ 16 h 21"/>
                  <a:gd name="T50" fmla="*/ 15 w 40"/>
                  <a:gd name="T51" fmla="*/ 14 h 21"/>
                  <a:gd name="T52" fmla="*/ 19 w 40"/>
                  <a:gd name="T53" fmla="*/ 13 h 21"/>
                  <a:gd name="T54" fmla="*/ 23 w 40"/>
                  <a:gd name="T55" fmla="*/ 12 h 21"/>
                  <a:gd name="T56" fmla="*/ 25 w 40"/>
                  <a:gd name="T57" fmla="*/ 10 h 21"/>
                  <a:gd name="T58" fmla="*/ 29 w 40"/>
                  <a:gd name="T59" fmla="*/ 8 h 21"/>
                  <a:gd name="T60" fmla="*/ 32 w 40"/>
                  <a:gd name="T61" fmla="*/ 6 h 21"/>
                  <a:gd name="T62" fmla="*/ 33 w 40"/>
                  <a:gd name="T63" fmla="*/ 5 h 21"/>
                  <a:gd name="T64" fmla="*/ 36 w 40"/>
                  <a:gd name="T65" fmla="*/ 3 h 21"/>
                  <a:gd name="T66" fmla="*/ 37 w 40"/>
                  <a:gd name="T67" fmla="*/ 1 h 21"/>
                  <a:gd name="T68" fmla="*/ 38 w 40"/>
                  <a:gd name="T69" fmla="*/ 0 h 21"/>
                  <a:gd name="T70" fmla="*/ 40 w 40"/>
                  <a:gd name="T7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21">
                    <a:moveTo>
                      <a:pt x="40" y="0"/>
                    </a:moveTo>
                    <a:lnTo>
                      <a:pt x="40" y="1"/>
                    </a:lnTo>
                    <a:lnTo>
                      <a:pt x="40" y="4"/>
                    </a:lnTo>
                    <a:lnTo>
                      <a:pt x="38" y="5"/>
                    </a:lnTo>
                    <a:lnTo>
                      <a:pt x="37" y="8"/>
                    </a:lnTo>
                    <a:lnTo>
                      <a:pt x="34" y="9"/>
                    </a:lnTo>
                    <a:lnTo>
                      <a:pt x="33" y="10"/>
                    </a:lnTo>
                    <a:lnTo>
                      <a:pt x="30" y="12"/>
                    </a:lnTo>
                    <a:lnTo>
                      <a:pt x="28" y="13"/>
                    </a:lnTo>
                    <a:lnTo>
                      <a:pt x="25" y="14"/>
                    </a:lnTo>
                    <a:lnTo>
                      <a:pt x="21" y="17"/>
                    </a:lnTo>
                    <a:lnTo>
                      <a:pt x="17" y="18"/>
                    </a:lnTo>
                    <a:lnTo>
                      <a:pt x="14" y="20"/>
                    </a:lnTo>
                    <a:lnTo>
                      <a:pt x="11" y="21"/>
                    </a:lnTo>
                    <a:lnTo>
                      <a:pt x="8" y="20"/>
                    </a:lnTo>
                    <a:lnTo>
                      <a:pt x="6" y="20"/>
                    </a:lnTo>
                    <a:lnTo>
                      <a:pt x="2" y="20"/>
                    </a:lnTo>
                    <a:lnTo>
                      <a:pt x="0" y="20"/>
                    </a:lnTo>
                    <a:lnTo>
                      <a:pt x="0" y="18"/>
                    </a:lnTo>
                    <a:lnTo>
                      <a:pt x="0" y="17"/>
                    </a:lnTo>
                    <a:lnTo>
                      <a:pt x="2" y="17"/>
                    </a:lnTo>
                    <a:lnTo>
                      <a:pt x="6" y="17"/>
                    </a:lnTo>
                    <a:lnTo>
                      <a:pt x="7" y="17"/>
                    </a:lnTo>
                    <a:lnTo>
                      <a:pt x="10" y="16"/>
                    </a:lnTo>
                    <a:lnTo>
                      <a:pt x="12" y="16"/>
                    </a:lnTo>
                    <a:lnTo>
                      <a:pt x="15" y="14"/>
                    </a:lnTo>
                    <a:lnTo>
                      <a:pt x="19" y="13"/>
                    </a:lnTo>
                    <a:lnTo>
                      <a:pt x="23" y="12"/>
                    </a:lnTo>
                    <a:lnTo>
                      <a:pt x="25" y="10"/>
                    </a:lnTo>
                    <a:lnTo>
                      <a:pt x="29" y="8"/>
                    </a:lnTo>
                    <a:lnTo>
                      <a:pt x="32" y="6"/>
                    </a:lnTo>
                    <a:lnTo>
                      <a:pt x="33" y="5"/>
                    </a:lnTo>
                    <a:lnTo>
                      <a:pt x="36" y="3"/>
                    </a:lnTo>
                    <a:lnTo>
                      <a:pt x="37" y="1"/>
                    </a:lnTo>
                    <a:lnTo>
                      <a:pt x="38" y="0"/>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1" name="Freeform 24">
                <a:extLst>
                  <a:ext uri="{FF2B5EF4-FFF2-40B4-BE49-F238E27FC236}">
                    <a16:creationId xmlns:a16="http://schemas.microsoft.com/office/drawing/2014/main" id="{CB1C72DC-37CE-8A46-89AD-28097BA5BFFE}"/>
                  </a:ext>
                </a:extLst>
              </p:cNvPr>
              <p:cNvSpPr>
                <a:spLocks/>
              </p:cNvSpPr>
              <p:nvPr userDrawn="1"/>
            </p:nvSpPr>
            <p:spPr bwMode="auto">
              <a:xfrm>
                <a:off x="10214223" y="534590"/>
                <a:ext cx="28685" cy="23563"/>
              </a:xfrm>
              <a:custGeom>
                <a:avLst/>
                <a:gdLst>
                  <a:gd name="T0" fmla="*/ 54 w 56"/>
                  <a:gd name="T1" fmla="*/ 1 h 44"/>
                  <a:gd name="T2" fmla="*/ 56 w 56"/>
                  <a:gd name="T3" fmla="*/ 4 h 44"/>
                  <a:gd name="T4" fmla="*/ 54 w 56"/>
                  <a:gd name="T5" fmla="*/ 8 h 44"/>
                  <a:gd name="T6" fmla="*/ 53 w 56"/>
                  <a:gd name="T7" fmla="*/ 16 h 44"/>
                  <a:gd name="T8" fmla="*/ 48 w 56"/>
                  <a:gd name="T9" fmla="*/ 20 h 44"/>
                  <a:gd name="T10" fmla="*/ 44 w 56"/>
                  <a:gd name="T11" fmla="*/ 21 h 44"/>
                  <a:gd name="T12" fmla="*/ 41 w 56"/>
                  <a:gd name="T13" fmla="*/ 25 h 44"/>
                  <a:gd name="T14" fmla="*/ 40 w 56"/>
                  <a:gd name="T15" fmla="*/ 30 h 44"/>
                  <a:gd name="T16" fmla="*/ 36 w 56"/>
                  <a:gd name="T17" fmla="*/ 35 h 44"/>
                  <a:gd name="T18" fmla="*/ 30 w 56"/>
                  <a:gd name="T19" fmla="*/ 38 h 44"/>
                  <a:gd name="T20" fmla="*/ 26 w 56"/>
                  <a:gd name="T21" fmla="*/ 35 h 44"/>
                  <a:gd name="T22" fmla="*/ 24 w 56"/>
                  <a:gd name="T23" fmla="*/ 33 h 44"/>
                  <a:gd name="T24" fmla="*/ 23 w 56"/>
                  <a:gd name="T25" fmla="*/ 30 h 44"/>
                  <a:gd name="T26" fmla="*/ 18 w 56"/>
                  <a:gd name="T27" fmla="*/ 30 h 44"/>
                  <a:gd name="T28" fmla="*/ 15 w 56"/>
                  <a:gd name="T29" fmla="*/ 33 h 44"/>
                  <a:gd name="T30" fmla="*/ 15 w 56"/>
                  <a:gd name="T31" fmla="*/ 37 h 44"/>
                  <a:gd name="T32" fmla="*/ 14 w 56"/>
                  <a:gd name="T33" fmla="*/ 40 h 44"/>
                  <a:gd name="T34" fmla="*/ 14 w 56"/>
                  <a:gd name="T35" fmla="*/ 43 h 44"/>
                  <a:gd name="T36" fmla="*/ 13 w 56"/>
                  <a:gd name="T37" fmla="*/ 44 h 44"/>
                  <a:gd name="T38" fmla="*/ 11 w 56"/>
                  <a:gd name="T39" fmla="*/ 42 h 44"/>
                  <a:gd name="T40" fmla="*/ 9 w 56"/>
                  <a:gd name="T41" fmla="*/ 39 h 44"/>
                  <a:gd name="T42" fmla="*/ 5 w 56"/>
                  <a:gd name="T43" fmla="*/ 38 h 44"/>
                  <a:gd name="T44" fmla="*/ 0 w 56"/>
                  <a:gd name="T45" fmla="*/ 31 h 44"/>
                  <a:gd name="T46" fmla="*/ 0 w 56"/>
                  <a:gd name="T47" fmla="*/ 23 h 44"/>
                  <a:gd name="T48" fmla="*/ 2 w 56"/>
                  <a:gd name="T49" fmla="*/ 20 h 44"/>
                  <a:gd name="T50" fmla="*/ 6 w 56"/>
                  <a:gd name="T51" fmla="*/ 14 h 44"/>
                  <a:gd name="T52" fmla="*/ 11 w 56"/>
                  <a:gd name="T53" fmla="*/ 9 h 44"/>
                  <a:gd name="T54" fmla="*/ 17 w 56"/>
                  <a:gd name="T55" fmla="*/ 4 h 44"/>
                  <a:gd name="T56" fmla="*/ 21 w 56"/>
                  <a:gd name="T57" fmla="*/ 3 h 44"/>
                  <a:gd name="T58" fmla="*/ 21 w 56"/>
                  <a:gd name="T59" fmla="*/ 5 h 44"/>
                  <a:gd name="T60" fmla="*/ 19 w 56"/>
                  <a:gd name="T61" fmla="*/ 8 h 44"/>
                  <a:gd name="T62" fmla="*/ 17 w 56"/>
                  <a:gd name="T63" fmla="*/ 13 h 44"/>
                  <a:gd name="T64" fmla="*/ 14 w 56"/>
                  <a:gd name="T65" fmla="*/ 17 h 44"/>
                  <a:gd name="T66" fmla="*/ 15 w 56"/>
                  <a:gd name="T67" fmla="*/ 22 h 44"/>
                  <a:gd name="T68" fmla="*/ 19 w 56"/>
                  <a:gd name="T69" fmla="*/ 26 h 44"/>
                  <a:gd name="T70" fmla="*/ 24 w 56"/>
                  <a:gd name="T71" fmla="*/ 25 h 44"/>
                  <a:gd name="T72" fmla="*/ 30 w 56"/>
                  <a:gd name="T73" fmla="*/ 22 h 44"/>
                  <a:gd name="T74" fmla="*/ 35 w 56"/>
                  <a:gd name="T75" fmla="*/ 21 h 44"/>
                  <a:gd name="T76" fmla="*/ 40 w 56"/>
                  <a:gd name="T77" fmla="*/ 22 h 44"/>
                  <a:gd name="T78" fmla="*/ 44 w 56"/>
                  <a:gd name="T79" fmla="*/ 18 h 44"/>
                  <a:gd name="T80" fmla="*/ 47 w 56"/>
                  <a:gd name="T81" fmla="*/ 12 h 44"/>
                  <a:gd name="T82" fmla="*/ 49 w 56"/>
                  <a:gd name="T83" fmla="*/ 5 h 44"/>
                  <a:gd name="T84" fmla="*/ 51 w 56"/>
                  <a:gd name="T85" fmla="*/ 1 h 44"/>
                  <a:gd name="T86" fmla="*/ 54 w 56"/>
                  <a:gd name="T8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44">
                    <a:moveTo>
                      <a:pt x="54" y="0"/>
                    </a:moveTo>
                    <a:lnTo>
                      <a:pt x="54" y="1"/>
                    </a:lnTo>
                    <a:lnTo>
                      <a:pt x="56" y="3"/>
                    </a:lnTo>
                    <a:lnTo>
                      <a:pt x="56" y="4"/>
                    </a:lnTo>
                    <a:lnTo>
                      <a:pt x="54" y="6"/>
                    </a:lnTo>
                    <a:lnTo>
                      <a:pt x="54" y="8"/>
                    </a:lnTo>
                    <a:lnTo>
                      <a:pt x="54" y="12"/>
                    </a:lnTo>
                    <a:lnTo>
                      <a:pt x="53" y="16"/>
                    </a:lnTo>
                    <a:lnTo>
                      <a:pt x="51" y="18"/>
                    </a:lnTo>
                    <a:lnTo>
                      <a:pt x="48" y="20"/>
                    </a:lnTo>
                    <a:lnTo>
                      <a:pt x="47" y="21"/>
                    </a:lnTo>
                    <a:lnTo>
                      <a:pt x="44" y="21"/>
                    </a:lnTo>
                    <a:lnTo>
                      <a:pt x="43" y="23"/>
                    </a:lnTo>
                    <a:lnTo>
                      <a:pt x="41" y="25"/>
                    </a:lnTo>
                    <a:lnTo>
                      <a:pt x="41" y="27"/>
                    </a:lnTo>
                    <a:lnTo>
                      <a:pt x="40" y="30"/>
                    </a:lnTo>
                    <a:lnTo>
                      <a:pt x="39" y="33"/>
                    </a:lnTo>
                    <a:lnTo>
                      <a:pt x="36" y="35"/>
                    </a:lnTo>
                    <a:lnTo>
                      <a:pt x="34" y="37"/>
                    </a:lnTo>
                    <a:lnTo>
                      <a:pt x="30" y="38"/>
                    </a:lnTo>
                    <a:lnTo>
                      <a:pt x="27" y="37"/>
                    </a:lnTo>
                    <a:lnTo>
                      <a:pt x="26" y="35"/>
                    </a:lnTo>
                    <a:lnTo>
                      <a:pt x="24" y="34"/>
                    </a:lnTo>
                    <a:lnTo>
                      <a:pt x="24" y="33"/>
                    </a:lnTo>
                    <a:lnTo>
                      <a:pt x="24" y="30"/>
                    </a:lnTo>
                    <a:lnTo>
                      <a:pt x="23" y="30"/>
                    </a:lnTo>
                    <a:lnTo>
                      <a:pt x="21" y="29"/>
                    </a:lnTo>
                    <a:lnTo>
                      <a:pt x="18" y="30"/>
                    </a:lnTo>
                    <a:lnTo>
                      <a:pt x="15" y="31"/>
                    </a:lnTo>
                    <a:lnTo>
                      <a:pt x="15" y="33"/>
                    </a:lnTo>
                    <a:lnTo>
                      <a:pt x="15" y="34"/>
                    </a:lnTo>
                    <a:lnTo>
                      <a:pt x="15" y="37"/>
                    </a:lnTo>
                    <a:lnTo>
                      <a:pt x="14" y="38"/>
                    </a:lnTo>
                    <a:lnTo>
                      <a:pt x="14" y="40"/>
                    </a:lnTo>
                    <a:lnTo>
                      <a:pt x="15" y="42"/>
                    </a:lnTo>
                    <a:lnTo>
                      <a:pt x="14" y="43"/>
                    </a:lnTo>
                    <a:lnTo>
                      <a:pt x="14" y="44"/>
                    </a:lnTo>
                    <a:lnTo>
                      <a:pt x="13" y="44"/>
                    </a:lnTo>
                    <a:lnTo>
                      <a:pt x="13" y="43"/>
                    </a:lnTo>
                    <a:lnTo>
                      <a:pt x="11" y="42"/>
                    </a:lnTo>
                    <a:lnTo>
                      <a:pt x="11" y="40"/>
                    </a:lnTo>
                    <a:lnTo>
                      <a:pt x="9" y="39"/>
                    </a:lnTo>
                    <a:lnTo>
                      <a:pt x="7" y="38"/>
                    </a:lnTo>
                    <a:lnTo>
                      <a:pt x="5" y="38"/>
                    </a:lnTo>
                    <a:lnTo>
                      <a:pt x="2" y="35"/>
                    </a:lnTo>
                    <a:lnTo>
                      <a:pt x="0" y="31"/>
                    </a:lnTo>
                    <a:lnTo>
                      <a:pt x="0" y="27"/>
                    </a:lnTo>
                    <a:lnTo>
                      <a:pt x="0" y="23"/>
                    </a:lnTo>
                    <a:lnTo>
                      <a:pt x="1" y="21"/>
                    </a:lnTo>
                    <a:lnTo>
                      <a:pt x="2" y="20"/>
                    </a:lnTo>
                    <a:lnTo>
                      <a:pt x="4" y="17"/>
                    </a:lnTo>
                    <a:lnTo>
                      <a:pt x="6" y="14"/>
                    </a:lnTo>
                    <a:lnTo>
                      <a:pt x="9" y="12"/>
                    </a:lnTo>
                    <a:lnTo>
                      <a:pt x="11" y="9"/>
                    </a:lnTo>
                    <a:lnTo>
                      <a:pt x="14" y="6"/>
                    </a:lnTo>
                    <a:lnTo>
                      <a:pt x="17" y="4"/>
                    </a:lnTo>
                    <a:lnTo>
                      <a:pt x="19" y="3"/>
                    </a:lnTo>
                    <a:lnTo>
                      <a:pt x="21" y="3"/>
                    </a:lnTo>
                    <a:lnTo>
                      <a:pt x="21" y="4"/>
                    </a:lnTo>
                    <a:lnTo>
                      <a:pt x="21" y="5"/>
                    </a:lnTo>
                    <a:lnTo>
                      <a:pt x="19" y="6"/>
                    </a:lnTo>
                    <a:lnTo>
                      <a:pt x="19" y="8"/>
                    </a:lnTo>
                    <a:lnTo>
                      <a:pt x="18" y="10"/>
                    </a:lnTo>
                    <a:lnTo>
                      <a:pt x="17" y="13"/>
                    </a:lnTo>
                    <a:lnTo>
                      <a:pt x="14" y="14"/>
                    </a:lnTo>
                    <a:lnTo>
                      <a:pt x="14" y="17"/>
                    </a:lnTo>
                    <a:lnTo>
                      <a:pt x="14" y="20"/>
                    </a:lnTo>
                    <a:lnTo>
                      <a:pt x="15" y="22"/>
                    </a:lnTo>
                    <a:lnTo>
                      <a:pt x="17" y="25"/>
                    </a:lnTo>
                    <a:lnTo>
                      <a:pt x="19" y="26"/>
                    </a:lnTo>
                    <a:lnTo>
                      <a:pt x="22" y="26"/>
                    </a:lnTo>
                    <a:lnTo>
                      <a:pt x="24" y="25"/>
                    </a:lnTo>
                    <a:lnTo>
                      <a:pt x="27" y="23"/>
                    </a:lnTo>
                    <a:lnTo>
                      <a:pt x="30" y="22"/>
                    </a:lnTo>
                    <a:lnTo>
                      <a:pt x="32" y="21"/>
                    </a:lnTo>
                    <a:lnTo>
                      <a:pt x="35" y="21"/>
                    </a:lnTo>
                    <a:lnTo>
                      <a:pt x="37" y="22"/>
                    </a:lnTo>
                    <a:lnTo>
                      <a:pt x="40" y="22"/>
                    </a:lnTo>
                    <a:lnTo>
                      <a:pt x="43" y="21"/>
                    </a:lnTo>
                    <a:lnTo>
                      <a:pt x="44" y="18"/>
                    </a:lnTo>
                    <a:lnTo>
                      <a:pt x="45" y="16"/>
                    </a:lnTo>
                    <a:lnTo>
                      <a:pt x="47" y="12"/>
                    </a:lnTo>
                    <a:lnTo>
                      <a:pt x="48" y="9"/>
                    </a:lnTo>
                    <a:lnTo>
                      <a:pt x="49" y="5"/>
                    </a:lnTo>
                    <a:lnTo>
                      <a:pt x="51" y="4"/>
                    </a:lnTo>
                    <a:lnTo>
                      <a:pt x="51" y="1"/>
                    </a:lnTo>
                    <a:lnTo>
                      <a:pt x="52" y="0"/>
                    </a:ln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2" name="Freeform 25">
                <a:extLst>
                  <a:ext uri="{FF2B5EF4-FFF2-40B4-BE49-F238E27FC236}">
                    <a16:creationId xmlns:a16="http://schemas.microsoft.com/office/drawing/2014/main" id="{1B017874-FCD8-5640-857A-C963CBA3D778}"/>
                  </a:ext>
                </a:extLst>
              </p:cNvPr>
              <p:cNvSpPr>
                <a:spLocks/>
              </p:cNvSpPr>
              <p:nvPr userDrawn="1"/>
            </p:nvSpPr>
            <p:spPr bwMode="auto">
              <a:xfrm>
                <a:off x="10343306" y="516150"/>
                <a:ext cx="11270" cy="15368"/>
              </a:xfrm>
              <a:custGeom>
                <a:avLst/>
                <a:gdLst>
                  <a:gd name="T0" fmla="*/ 13 w 22"/>
                  <a:gd name="T1" fmla="*/ 0 h 30"/>
                  <a:gd name="T2" fmla="*/ 17 w 22"/>
                  <a:gd name="T3" fmla="*/ 0 h 30"/>
                  <a:gd name="T4" fmla="*/ 21 w 22"/>
                  <a:gd name="T5" fmla="*/ 1 h 30"/>
                  <a:gd name="T6" fmla="*/ 21 w 22"/>
                  <a:gd name="T7" fmla="*/ 1 h 30"/>
                  <a:gd name="T8" fmla="*/ 22 w 22"/>
                  <a:gd name="T9" fmla="*/ 4 h 30"/>
                  <a:gd name="T10" fmla="*/ 21 w 22"/>
                  <a:gd name="T11" fmla="*/ 5 h 30"/>
                  <a:gd name="T12" fmla="*/ 21 w 22"/>
                  <a:gd name="T13" fmla="*/ 8 h 30"/>
                  <a:gd name="T14" fmla="*/ 20 w 22"/>
                  <a:gd name="T15" fmla="*/ 11 h 30"/>
                  <a:gd name="T16" fmla="*/ 20 w 22"/>
                  <a:gd name="T17" fmla="*/ 14 h 30"/>
                  <a:gd name="T18" fmla="*/ 18 w 22"/>
                  <a:gd name="T19" fmla="*/ 18 h 30"/>
                  <a:gd name="T20" fmla="*/ 17 w 22"/>
                  <a:gd name="T21" fmla="*/ 21 h 30"/>
                  <a:gd name="T22" fmla="*/ 14 w 22"/>
                  <a:gd name="T23" fmla="*/ 25 h 30"/>
                  <a:gd name="T24" fmla="*/ 11 w 22"/>
                  <a:gd name="T25" fmla="*/ 26 h 30"/>
                  <a:gd name="T26" fmla="*/ 7 w 22"/>
                  <a:gd name="T27" fmla="*/ 29 h 30"/>
                  <a:gd name="T28" fmla="*/ 5 w 22"/>
                  <a:gd name="T29" fmla="*/ 30 h 30"/>
                  <a:gd name="T30" fmla="*/ 4 w 22"/>
                  <a:gd name="T31" fmla="*/ 30 h 30"/>
                  <a:gd name="T32" fmla="*/ 1 w 22"/>
                  <a:gd name="T33" fmla="*/ 30 h 30"/>
                  <a:gd name="T34" fmla="*/ 0 w 22"/>
                  <a:gd name="T35" fmla="*/ 30 h 30"/>
                  <a:gd name="T36" fmla="*/ 0 w 22"/>
                  <a:gd name="T37" fmla="*/ 28 h 30"/>
                  <a:gd name="T38" fmla="*/ 0 w 22"/>
                  <a:gd name="T39" fmla="*/ 26 h 30"/>
                  <a:gd name="T40" fmla="*/ 0 w 22"/>
                  <a:gd name="T41" fmla="*/ 25 h 30"/>
                  <a:gd name="T42" fmla="*/ 1 w 22"/>
                  <a:gd name="T43" fmla="*/ 22 h 30"/>
                  <a:gd name="T44" fmla="*/ 1 w 22"/>
                  <a:gd name="T45" fmla="*/ 18 h 30"/>
                  <a:gd name="T46" fmla="*/ 1 w 22"/>
                  <a:gd name="T47" fmla="*/ 14 h 30"/>
                  <a:gd name="T48" fmla="*/ 3 w 22"/>
                  <a:gd name="T49" fmla="*/ 11 h 30"/>
                  <a:gd name="T50" fmla="*/ 4 w 22"/>
                  <a:gd name="T51" fmla="*/ 7 h 30"/>
                  <a:gd name="T52" fmla="*/ 5 w 22"/>
                  <a:gd name="T53" fmla="*/ 4 h 30"/>
                  <a:gd name="T54" fmla="*/ 7 w 22"/>
                  <a:gd name="T55" fmla="*/ 3 h 30"/>
                  <a:gd name="T56" fmla="*/ 8 w 22"/>
                  <a:gd name="T57" fmla="*/ 1 h 30"/>
                  <a:gd name="T58" fmla="*/ 11 w 22"/>
                  <a:gd name="T59" fmla="*/ 0 h 30"/>
                  <a:gd name="T60" fmla="*/ 13 w 22"/>
                  <a:gd name="T6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30">
                    <a:moveTo>
                      <a:pt x="13" y="0"/>
                    </a:moveTo>
                    <a:lnTo>
                      <a:pt x="17" y="0"/>
                    </a:lnTo>
                    <a:lnTo>
                      <a:pt x="21" y="1"/>
                    </a:lnTo>
                    <a:lnTo>
                      <a:pt x="21" y="1"/>
                    </a:lnTo>
                    <a:lnTo>
                      <a:pt x="22" y="4"/>
                    </a:lnTo>
                    <a:lnTo>
                      <a:pt x="21" y="5"/>
                    </a:lnTo>
                    <a:lnTo>
                      <a:pt x="21" y="8"/>
                    </a:lnTo>
                    <a:lnTo>
                      <a:pt x="20" y="11"/>
                    </a:lnTo>
                    <a:lnTo>
                      <a:pt x="20" y="14"/>
                    </a:lnTo>
                    <a:lnTo>
                      <a:pt x="18" y="18"/>
                    </a:lnTo>
                    <a:lnTo>
                      <a:pt x="17" y="21"/>
                    </a:lnTo>
                    <a:lnTo>
                      <a:pt x="14" y="25"/>
                    </a:lnTo>
                    <a:lnTo>
                      <a:pt x="11" y="26"/>
                    </a:lnTo>
                    <a:lnTo>
                      <a:pt x="7" y="29"/>
                    </a:lnTo>
                    <a:lnTo>
                      <a:pt x="5" y="30"/>
                    </a:lnTo>
                    <a:lnTo>
                      <a:pt x="4" y="30"/>
                    </a:lnTo>
                    <a:lnTo>
                      <a:pt x="1" y="30"/>
                    </a:lnTo>
                    <a:lnTo>
                      <a:pt x="0" y="30"/>
                    </a:lnTo>
                    <a:lnTo>
                      <a:pt x="0" y="28"/>
                    </a:lnTo>
                    <a:lnTo>
                      <a:pt x="0" y="26"/>
                    </a:lnTo>
                    <a:lnTo>
                      <a:pt x="0" y="25"/>
                    </a:lnTo>
                    <a:lnTo>
                      <a:pt x="1" y="22"/>
                    </a:lnTo>
                    <a:lnTo>
                      <a:pt x="1" y="18"/>
                    </a:lnTo>
                    <a:lnTo>
                      <a:pt x="1" y="14"/>
                    </a:lnTo>
                    <a:lnTo>
                      <a:pt x="3" y="11"/>
                    </a:lnTo>
                    <a:lnTo>
                      <a:pt x="4" y="7"/>
                    </a:lnTo>
                    <a:lnTo>
                      <a:pt x="5" y="4"/>
                    </a:lnTo>
                    <a:lnTo>
                      <a:pt x="7" y="3"/>
                    </a:lnTo>
                    <a:lnTo>
                      <a:pt x="8" y="1"/>
                    </a:lnTo>
                    <a:lnTo>
                      <a:pt x="11"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3" name="Freeform 26">
                <a:extLst>
                  <a:ext uri="{FF2B5EF4-FFF2-40B4-BE49-F238E27FC236}">
                    <a16:creationId xmlns:a16="http://schemas.microsoft.com/office/drawing/2014/main" id="{68DBC73F-4D7F-8242-81D4-B03B2B99B8EC}"/>
                  </a:ext>
                </a:extLst>
              </p:cNvPr>
              <p:cNvSpPr>
                <a:spLocks/>
              </p:cNvSpPr>
              <p:nvPr userDrawn="1"/>
            </p:nvSpPr>
            <p:spPr bwMode="auto">
              <a:xfrm>
                <a:off x="10362772" y="541762"/>
                <a:ext cx="7171" cy="5122"/>
              </a:xfrm>
              <a:custGeom>
                <a:avLst/>
                <a:gdLst>
                  <a:gd name="T0" fmla="*/ 12 w 13"/>
                  <a:gd name="T1" fmla="*/ 0 h 10"/>
                  <a:gd name="T2" fmla="*/ 13 w 13"/>
                  <a:gd name="T3" fmla="*/ 0 h 10"/>
                  <a:gd name="T4" fmla="*/ 13 w 13"/>
                  <a:gd name="T5" fmla="*/ 1 h 10"/>
                  <a:gd name="T6" fmla="*/ 12 w 13"/>
                  <a:gd name="T7" fmla="*/ 3 h 10"/>
                  <a:gd name="T8" fmla="*/ 11 w 13"/>
                  <a:gd name="T9" fmla="*/ 4 h 10"/>
                  <a:gd name="T10" fmla="*/ 9 w 13"/>
                  <a:gd name="T11" fmla="*/ 7 h 10"/>
                  <a:gd name="T12" fmla="*/ 7 w 13"/>
                  <a:gd name="T13" fmla="*/ 8 h 10"/>
                  <a:gd name="T14" fmla="*/ 4 w 13"/>
                  <a:gd name="T15" fmla="*/ 9 h 10"/>
                  <a:gd name="T16" fmla="*/ 3 w 13"/>
                  <a:gd name="T17" fmla="*/ 10 h 10"/>
                  <a:gd name="T18" fmla="*/ 2 w 13"/>
                  <a:gd name="T19" fmla="*/ 10 h 10"/>
                  <a:gd name="T20" fmla="*/ 0 w 13"/>
                  <a:gd name="T21" fmla="*/ 9 h 10"/>
                  <a:gd name="T22" fmla="*/ 2 w 13"/>
                  <a:gd name="T23" fmla="*/ 9 h 10"/>
                  <a:gd name="T24" fmla="*/ 2 w 13"/>
                  <a:gd name="T25" fmla="*/ 8 h 10"/>
                  <a:gd name="T26" fmla="*/ 3 w 13"/>
                  <a:gd name="T27" fmla="*/ 7 h 10"/>
                  <a:gd name="T28" fmla="*/ 4 w 13"/>
                  <a:gd name="T29" fmla="*/ 7 h 10"/>
                  <a:gd name="T30" fmla="*/ 7 w 13"/>
                  <a:gd name="T31" fmla="*/ 4 h 10"/>
                  <a:gd name="T32" fmla="*/ 9 w 13"/>
                  <a:gd name="T33" fmla="*/ 3 h 10"/>
                  <a:gd name="T34" fmla="*/ 11 w 13"/>
                  <a:gd name="T35" fmla="*/ 1 h 10"/>
                  <a:gd name="T36" fmla="*/ 11 w 13"/>
                  <a:gd name="T37" fmla="*/ 1 h 10"/>
                  <a:gd name="T38" fmla="*/ 12 w 13"/>
                  <a:gd name="T3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0">
                    <a:moveTo>
                      <a:pt x="12" y="0"/>
                    </a:moveTo>
                    <a:lnTo>
                      <a:pt x="13" y="0"/>
                    </a:lnTo>
                    <a:lnTo>
                      <a:pt x="13" y="1"/>
                    </a:lnTo>
                    <a:lnTo>
                      <a:pt x="12" y="3"/>
                    </a:lnTo>
                    <a:lnTo>
                      <a:pt x="11" y="4"/>
                    </a:lnTo>
                    <a:lnTo>
                      <a:pt x="9" y="7"/>
                    </a:lnTo>
                    <a:lnTo>
                      <a:pt x="7" y="8"/>
                    </a:lnTo>
                    <a:lnTo>
                      <a:pt x="4" y="9"/>
                    </a:lnTo>
                    <a:lnTo>
                      <a:pt x="3" y="10"/>
                    </a:lnTo>
                    <a:lnTo>
                      <a:pt x="2" y="10"/>
                    </a:lnTo>
                    <a:lnTo>
                      <a:pt x="0" y="9"/>
                    </a:lnTo>
                    <a:lnTo>
                      <a:pt x="2" y="9"/>
                    </a:lnTo>
                    <a:lnTo>
                      <a:pt x="2" y="8"/>
                    </a:lnTo>
                    <a:lnTo>
                      <a:pt x="3" y="7"/>
                    </a:lnTo>
                    <a:lnTo>
                      <a:pt x="4" y="7"/>
                    </a:lnTo>
                    <a:lnTo>
                      <a:pt x="7" y="4"/>
                    </a:lnTo>
                    <a:lnTo>
                      <a:pt x="9" y="3"/>
                    </a:lnTo>
                    <a:lnTo>
                      <a:pt x="11" y="1"/>
                    </a:lnTo>
                    <a:lnTo>
                      <a:pt x="11"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27">
                <a:extLst>
                  <a:ext uri="{FF2B5EF4-FFF2-40B4-BE49-F238E27FC236}">
                    <a16:creationId xmlns:a16="http://schemas.microsoft.com/office/drawing/2014/main" id="{B97AC9F4-D656-9642-81EE-33C0F5528DC2}"/>
                  </a:ext>
                </a:extLst>
              </p:cNvPr>
              <p:cNvSpPr>
                <a:spLocks/>
              </p:cNvSpPr>
              <p:nvPr userDrawn="1"/>
            </p:nvSpPr>
            <p:spPr bwMode="auto">
              <a:xfrm>
                <a:off x="10310523" y="273351"/>
                <a:ext cx="27661" cy="25612"/>
              </a:xfrm>
              <a:custGeom>
                <a:avLst/>
                <a:gdLst>
                  <a:gd name="T0" fmla="*/ 0 w 55"/>
                  <a:gd name="T1" fmla="*/ 0 h 51"/>
                  <a:gd name="T2" fmla="*/ 17 w 55"/>
                  <a:gd name="T3" fmla="*/ 4 h 51"/>
                  <a:gd name="T4" fmla="*/ 21 w 55"/>
                  <a:gd name="T5" fmla="*/ 29 h 51"/>
                  <a:gd name="T6" fmla="*/ 38 w 55"/>
                  <a:gd name="T7" fmla="*/ 9 h 51"/>
                  <a:gd name="T8" fmla="*/ 55 w 55"/>
                  <a:gd name="T9" fmla="*/ 13 h 51"/>
                  <a:gd name="T10" fmla="*/ 21 w 55"/>
                  <a:gd name="T11" fmla="*/ 51 h 51"/>
                  <a:gd name="T12" fmla="*/ 12 w 55"/>
                  <a:gd name="T13" fmla="*/ 49 h 51"/>
                  <a:gd name="T14" fmla="*/ 0 w 55"/>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1">
                    <a:moveTo>
                      <a:pt x="0" y="0"/>
                    </a:moveTo>
                    <a:lnTo>
                      <a:pt x="17" y="4"/>
                    </a:lnTo>
                    <a:lnTo>
                      <a:pt x="21" y="29"/>
                    </a:lnTo>
                    <a:lnTo>
                      <a:pt x="38" y="9"/>
                    </a:lnTo>
                    <a:lnTo>
                      <a:pt x="55" y="13"/>
                    </a:lnTo>
                    <a:lnTo>
                      <a:pt x="21" y="51"/>
                    </a:lnTo>
                    <a:lnTo>
                      <a:pt x="12" y="4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28">
                <a:extLst>
                  <a:ext uri="{FF2B5EF4-FFF2-40B4-BE49-F238E27FC236}">
                    <a16:creationId xmlns:a16="http://schemas.microsoft.com/office/drawing/2014/main" id="{A2DBFD17-C8F3-4442-A17D-8745DE32818D}"/>
                  </a:ext>
                </a:extLst>
              </p:cNvPr>
              <p:cNvSpPr>
                <a:spLocks/>
              </p:cNvSpPr>
              <p:nvPr userDrawn="1"/>
            </p:nvSpPr>
            <p:spPr bwMode="auto">
              <a:xfrm>
                <a:off x="10249055" y="262081"/>
                <a:ext cx="15368" cy="28685"/>
              </a:xfrm>
              <a:custGeom>
                <a:avLst/>
                <a:gdLst>
                  <a:gd name="T0" fmla="*/ 20 w 30"/>
                  <a:gd name="T1" fmla="*/ 0 h 58"/>
                  <a:gd name="T2" fmla="*/ 21 w 30"/>
                  <a:gd name="T3" fmla="*/ 13 h 58"/>
                  <a:gd name="T4" fmla="*/ 29 w 30"/>
                  <a:gd name="T5" fmla="*/ 13 h 58"/>
                  <a:gd name="T6" fmla="*/ 30 w 30"/>
                  <a:gd name="T7" fmla="*/ 26 h 58"/>
                  <a:gd name="T8" fmla="*/ 21 w 30"/>
                  <a:gd name="T9" fmla="*/ 26 h 58"/>
                  <a:gd name="T10" fmla="*/ 21 w 30"/>
                  <a:gd name="T11" fmla="*/ 58 h 58"/>
                  <a:gd name="T12" fmla="*/ 6 w 30"/>
                  <a:gd name="T13" fmla="*/ 58 h 58"/>
                  <a:gd name="T14" fmla="*/ 6 w 30"/>
                  <a:gd name="T15" fmla="*/ 26 h 58"/>
                  <a:gd name="T16" fmla="*/ 0 w 30"/>
                  <a:gd name="T17" fmla="*/ 26 h 58"/>
                  <a:gd name="T18" fmla="*/ 0 w 30"/>
                  <a:gd name="T19" fmla="*/ 13 h 58"/>
                  <a:gd name="T20" fmla="*/ 6 w 30"/>
                  <a:gd name="T21" fmla="*/ 13 h 58"/>
                  <a:gd name="T22" fmla="*/ 4 w 30"/>
                  <a:gd name="T23" fmla="*/ 0 h 58"/>
                  <a:gd name="T24" fmla="*/ 20 w 30"/>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58">
                    <a:moveTo>
                      <a:pt x="20" y="0"/>
                    </a:moveTo>
                    <a:lnTo>
                      <a:pt x="21" y="13"/>
                    </a:lnTo>
                    <a:lnTo>
                      <a:pt x="29" y="13"/>
                    </a:lnTo>
                    <a:lnTo>
                      <a:pt x="30" y="26"/>
                    </a:lnTo>
                    <a:lnTo>
                      <a:pt x="21" y="26"/>
                    </a:lnTo>
                    <a:lnTo>
                      <a:pt x="21" y="58"/>
                    </a:lnTo>
                    <a:lnTo>
                      <a:pt x="6" y="58"/>
                    </a:lnTo>
                    <a:lnTo>
                      <a:pt x="6" y="26"/>
                    </a:lnTo>
                    <a:lnTo>
                      <a:pt x="0" y="26"/>
                    </a:lnTo>
                    <a:lnTo>
                      <a:pt x="0" y="13"/>
                    </a:lnTo>
                    <a:lnTo>
                      <a:pt x="6" y="13"/>
                    </a:lnTo>
                    <a:lnTo>
                      <a:pt x="4"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29">
                <a:extLst>
                  <a:ext uri="{FF2B5EF4-FFF2-40B4-BE49-F238E27FC236}">
                    <a16:creationId xmlns:a16="http://schemas.microsoft.com/office/drawing/2014/main" id="{5C81A36A-D45E-0542-B561-D2D89184A54A}"/>
                  </a:ext>
                </a:extLst>
              </p:cNvPr>
              <p:cNvSpPr>
                <a:spLocks noEditPoints="1"/>
              </p:cNvSpPr>
              <p:nvPr userDrawn="1"/>
            </p:nvSpPr>
            <p:spPr bwMode="auto">
              <a:xfrm>
                <a:off x="10271594" y="269252"/>
                <a:ext cx="28685" cy="24587"/>
              </a:xfrm>
              <a:custGeom>
                <a:avLst/>
                <a:gdLst>
                  <a:gd name="T0" fmla="*/ 27 w 55"/>
                  <a:gd name="T1" fmla="*/ 15 h 49"/>
                  <a:gd name="T2" fmla="*/ 25 w 55"/>
                  <a:gd name="T3" fmla="*/ 15 h 49"/>
                  <a:gd name="T4" fmla="*/ 21 w 55"/>
                  <a:gd name="T5" fmla="*/ 15 h 49"/>
                  <a:gd name="T6" fmla="*/ 19 w 55"/>
                  <a:gd name="T7" fmla="*/ 17 h 49"/>
                  <a:gd name="T8" fmla="*/ 17 w 55"/>
                  <a:gd name="T9" fmla="*/ 20 h 49"/>
                  <a:gd name="T10" fmla="*/ 17 w 55"/>
                  <a:gd name="T11" fmla="*/ 23 h 49"/>
                  <a:gd name="T12" fmla="*/ 17 w 55"/>
                  <a:gd name="T13" fmla="*/ 27 h 49"/>
                  <a:gd name="T14" fmla="*/ 18 w 55"/>
                  <a:gd name="T15" fmla="*/ 29 h 49"/>
                  <a:gd name="T16" fmla="*/ 19 w 55"/>
                  <a:gd name="T17" fmla="*/ 32 h 49"/>
                  <a:gd name="T18" fmla="*/ 22 w 55"/>
                  <a:gd name="T19" fmla="*/ 33 h 49"/>
                  <a:gd name="T20" fmla="*/ 26 w 55"/>
                  <a:gd name="T21" fmla="*/ 34 h 49"/>
                  <a:gd name="T22" fmla="*/ 30 w 55"/>
                  <a:gd name="T23" fmla="*/ 34 h 49"/>
                  <a:gd name="T24" fmla="*/ 32 w 55"/>
                  <a:gd name="T25" fmla="*/ 32 h 49"/>
                  <a:gd name="T26" fmla="*/ 35 w 55"/>
                  <a:gd name="T27" fmla="*/ 29 h 49"/>
                  <a:gd name="T28" fmla="*/ 36 w 55"/>
                  <a:gd name="T29" fmla="*/ 25 h 49"/>
                  <a:gd name="T30" fmla="*/ 36 w 55"/>
                  <a:gd name="T31" fmla="*/ 23 h 49"/>
                  <a:gd name="T32" fmla="*/ 35 w 55"/>
                  <a:gd name="T33" fmla="*/ 19 h 49"/>
                  <a:gd name="T34" fmla="*/ 34 w 55"/>
                  <a:gd name="T35" fmla="*/ 17 h 49"/>
                  <a:gd name="T36" fmla="*/ 31 w 55"/>
                  <a:gd name="T37" fmla="*/ 15 h 49"/>
                  <a:gd name="T38" fmla="*/ 27 w 55"/>
                  <a:gd name="T39" fmla="*/ 15 h 49"/>
                  <a:gd name="T40" fmla="*/ 26 w 55"/>
                  <a:gd name="T41" fmla="*/ 0 h 49"/>
                  <a:gd name="T42" fmla="*/ 29 w 55"/>
                  <a:gd name="T43" fmla="*/ 0 h 49"/>
                  <a:gd name="T44" fmla="*/ 32 w 55"/>
                  <a:gd name="T45" fmla="*/ 3 h 49"/>
                  <a:gd name="T46" fmla="*/ 36 w 55"/>
                  <a:gd name="T47" fmla="*/ 4 h 49"/>
                  <a:gd name="T48" fmla="*/ 38 w 55"/>
                  <a:gd name="T49" fmla="*/ 7 h 49"/>
                  <a:gd name="T50" fmla="*/ 39 w 55"/>
                  <a:gd name="T51" fmla="*/ 3 h 49"/>
                  <a:gd name="T52" fmla="*/ 55 w 55"/>
                  <a:gd name="T53" fmla="*/ 6 h 49"/>
                  <a:gd name="T54" fmla="*/ 49 w 55"/>
                  <a:gd name="T55" fmla="*/ 49 h 49"/>
                  <a:gd name="T56" fmla="*/ 34 w 55"/>
                  <a:gd name="T57" fmla="*/ 47 h 49"/>
                  <a:gd name="T58" fmla="*/ 34 w 55"/>
                  <a:gd name="T59" fmla="*/ 42 h 49"/>
                  <a:gd name="T60" fmla="*/ 31 w 55"/>
                  <a:gd name="T61" fmla="*/ 45 h 49"/>
                  <a:gd name="T62" fmla="*/ 27 w 55"/>
                  <a:gd name="T63" fmla="*/ 46 h 49"/>
                  <a:gd name="T64" fmla="*/ 23 w 55"/>
                  <a:gd name="T65" fmla="*/ 47 h 49"/>
                  <a:gd name="T66" fmla="*/ 19 w 55"/>
                  <a:gd name="T67" fmla="*/ 47 h 49"/>
                  <a:gd name="T68" fmla="*/ 9 w 55"/>
                  <a:gd name="T69" fmla="*/ 42 h 49"/>
                  <a:gd name="T70" fmla="*/ 2 w 55"/>
                  <a:gd name="T71" fmla="*/ 33 h 49"/>
                  <a:gd name="T72" fmla="*/ 0 w 55"/>
                  <a:gd name="T73" fmla="*/ 21 h 49"/>
                  <a:gd name="T74" fmla="*/ 5 w 55"/>
                  <a:gd name="T75" fmla="*/ 10 h 49"/>
                  <a:gd name="T76" fmla="*/ 13 w 55"/>
                  <a:gd name="T77" fmla="*/ 2 h 49"/>
                  <a:gd name="T78" fmla="*/ 26 w 55"/>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49">
                    <a:moveTo>
                      <a:pt x="27" y="15"/>
                    </a:moveTo>
                    <a:lnTo>
                      <a:pt x="25" y="15"/>
                    </a:lnTo>
                    <a:lnTo>
                      <a:pt x="21" y="15"/>
                    </a:lnTo>
                    <a:lnTo>
                      <a:pt x="19" y="17"/>
                    </a:lnTo>
                    <a:lnTo>
                      <a:pt x="17" y="20"/>
                    </a:lnTo>
                    <a:lnTo>
                      <a:pt x="17" y="23"/>
                    </a:lnTo>
                    <a:lnTo>
                      <a:pt x="17" y="27"/>
                    </a:lnTo>
                    <a:lnTo>
                      <a:pt x="18" y="29"/>
                    </a:lnTo>
                    <a:lnTo>
                      <a:pt x="19" y="32"/>
                    </a:lnTo>
                    <a:lnTo>
                      <a:pt x="22" y="33"/>
                    </a:lnTo>
                    <a:lnTo>
                      <a:pt x="26" y="34"/>
                    </a:lnTo>
                    <a:lnTo>
                      <a:pt x="30" y="34"/>
                    </a:lnTo>
                    <a:lnTo>
                      <a:pt x="32" y="32"/>
                    </a:lnTo>
                    <a:lnTo>
                      <a:pt x="35" y="29"/>
                    </a:lnTo>
                    <a:lnTo>
                      <a:pt x="36" y="25"/>
                    </a:lnTo>
                    <a:lnTo>
                      <a:pt x="36" y="23"/>
                    </a:lnTo>
                    <a:lnTo>
                      <a:pt x="35" y="19"/>
                    </a:lnTo>
                    <a:lnTo>
                      <a:pt x="34" y="17"/>
                    </a:lnTo>
                    <a:lnTo>
                      <a:pt x="31" y="15"/>
                    </a:lnTo>
                    <a:lnTo>
                      <a:pt x="27" y="15"/>
                    </a:lnTo>
                    <a:close/>
                    <a:moveTo>
                      <a:pt x="26" y="0"/>
                    </a:moveTo>
                    <a:lnTo>
                      <a:pt x="29" y="0"/>
                    </a:lnTo>
                    <a:lnTo>
                      <a:pt x="32" y="3"/>
                    </a:lnTo>
                    <a:lnTo>
                      <a:pt x="36" y="4"/>
                    </a:lnTo>
                    <a:lnTo>
                      <a:pt x="38" y="7"/>
                    </a:lnTo>
                    <a:lnTo>
                      <a:pt x="39" y="3"/>
                    </a:lnTo>
                    <a:lnTo>
                      <a:pt x="55" y="6"/>
                    </a:lnTo>
                    <a:lnTo>
                      <a:pt x="49" y="49"/>
                    </a:lnTo>
                    <a:lnTo>
                      <a:pt x="34" y="47"/>
                    </a:lnTo>
                    <a:lnTo>
                      <a:pt x="34" y="42"/>
                    </a:lnTo>
                    <a:lnTo>
                      <a:pt x="31" y="45"/>
                    </a:lnTo>
                    <a:lnTo>
                      <a:pt x="27" y="46"/>
                    </a:lnTo>
                    <a:lnTo>
                      <a:pt x="23" y="47"/>
                    </a:lnTo>
                    <a:lnTo>
                      <a:pt x="19" y="47"/>
                    </a:lnTo>
                    <a:lnTo>
                      <a:pt x="9" y="42"/>
                    </a:lnTo>
                    <a:lnTo>
                      <a:pt x="2" y="33"/>
                    </a:lnTo>
                    <a:lnTo>
                      <a:pt x="0" y="21"/>
                    </a:lnTo>
                    <a:lnTo>
                      <a:pt x="5" y="10"/>
                    </a:lnTo>
                    <a:lnTo>
                      <a:pt x="13" y="2"/>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7" name="Freeform 30">
                <a:extLst>
                  <a:ext uri="{FF2B5EF4-FFF2-40B4-BE49-F238E27FC236}">
                    <a16:creationId xmlns:a16="http://schemas.microsoft.com/office/drawing/2014/main" id="{30A6B1C2-A0FB-5E41-8346-2B27A0EA7FBC}"/>
                  </a:ext>
                </a:extLst>
              </p:cNvPr>
              <p:cNvSpPr>
                <a:spLocks/>
              </p:cNvSpPr>
              <p:nvPr userDrawn="1"/>
            </p:nvSpPr>
            <p:spPr bwMode="auto">
              <a:xfrm>
                <a:off x="10222418" y="269252"/>
                <a:ext cx="18441" cy="24587"/>
              </a:xfrm>
              <a:custGeom>
                <a:avLst/>
                <a:gdLst>
                  <a:gd name="T0" fmla="*/ 25 w 37"/>
                  <a:gd name="T1" fmla="*/ 0 h 49"/>
                  <a:gd name="T2" fmla="*/ 33 w 37"/>
                  <a:gd name="T3" fmla="*/ 2 h 49"/>
                  <a:gd name="T4" fmla="*/ 29 w 37"/>
                  <a:gd name="T5" fmla="*/ 12 h 49"/>
                  <a:gd name="T6" fmla="*/ 23 w 37"/>
                  <a:gd name="T7" fmla="*/ 11 h 49"/>
                  <a:gd name="T8" fmla="*/ 20 w 37"/>
                  <a:gd name="T9" fmla="*/ 11 h 49"/>
                  <a:gd name="T10" fmla="*/ 18 w 37"/>
                  <a:gd name="T11" fmla="*/ 12 h 49"/>
                  <a:gd name="T12" fmla="*/ 17 w 37"/>
                  <a:gd name="T13" fmla="*/ 12 h 49"/>
                  <a:gd name="T14" fmla="*/ 16 w 37"/>
                  <a:gd name="T15" fmla="*/ 13 h 49"/>
                  <a:gd name="T16" fmla="*/ 14 w 37"/>
                  <a:gd name="T17" fmla="*/ 15 h 49"/>
                  <a:gd name="T18" fmla="*/ 16 w 37"/>
                  <a:gd name="T19" fmla="*/ 16 h 49"/>
                  <a:gd name="T20" fmla="*/ 17 w 37"/>
                  <a:gd name="T21" fmla="*/ 17 h 49"/>
                  <a:gd name="T22" fmla="*/ 20 w 37"/>
                  <a:gd name="T23" fmla="*/ 17 h 49"/>
                  <a:gd name="T24" fmla="*/ 21 w 37"/>
                  <a:gd name="T25" fmla="*/ 17 h 49"/>
                  <a:gd name="T26" fmla="*/ 22 w 37"/>
                  <a:gd name="T27" fmla="*/ 17 h 49"/>
                  <a:gd name="T28" fmla="*/ 26 w 37"/>
                  <a:gd name="T29" fmla="*/ 19 h 49"/>
                  <a:gd name="T30" fmla="*/ 30 w 37"/>
                  <a:gd name="T31" fmla="*/ 20 h 49"/>
                  <a:gd name="T32" fmla="*/ 34 w 37"/>
                  <a:gd name="T33" fmla="*/ 21 h 49"/>
                  <a:gd name="T34" fmla="*/ 35 w 37"/>
                  <a:gd name="T35" fmla="*/ 25 h 49"/>
                  <a:gd name="T36" fmla="*/ 37 w 37"/>
                  <a:gd name="T37" fmla="*/ 29 h 49"/>
                  <a:gd name="T38" fmla="*/ 37 w 37"/>
                  <a:gd name="T39" fmla="*/ 34 h 49"/>
                  <a:gd name="T40" fmla="*/ 35 w 37"/>
                  <a:gd name="T41" fmla="*/ 38 h 49"/>
                  <a:gd name="T42" fmla="*/ 33 w 37"/>
                  <a:gd name="T43" fmla="*/ 41 h 49"/>
                  <a:gd name="T44" fmla="*/ 30 w 37"/>
                  <a:gd name="T45" fmla="*/ 44 h 49"/>
                  <a:gd name="T46" fmla="*/ 26 w 37"/>
                  <a:gd name="T47" fmla="*/ 46 h 49"/>
                  <a:gd name="T48" fmla="*/ 22 w 37"/>
                  <a:gd name="T49" fmla="*/ 47 h 49"/>
                  <a:gd name="T50" fmla="*/ 18 w 37"/>
                  <a:gd name="T51" fmla="*/ 49 h 49"/>
                  <a:gd name="T52" fmla="*/ 12 w 37"/>
                  <a:gd name="T53" fmla="*/ 49 h 49"/>
                  <a:gd name="T54" fmla="*/ 5 w 37"/>
                  <a:gd name="T55" fmla="*/ 47 h 49"/>
                  <a:gd name="T56" fmla="*/ 0 w 37"/>
                  <a:gd name="T57" fmla="*/ 45 h 49"/>
                  <a:gd name="T58" fmla="*/ 4 w 37"/>
                  <a:gd name="T59" fmla="*/ 33 h 49"/>
                  <a:gd name="T60" fmla="*/ 8 w 37"/>
                  <a:gd name="T61" fmla="*/ 36 h 49"/>
                  <a:gd name="T62" fmla="*/ 13 w 37"/>
                  <a:gd name="T63" fmla="*/ 37 h 49"/>
                  <a:gd name="T64" fmla="*/ 17 w 37"/>
                  <a:gd name="T65" fmla="*/ 37 h 49"/>
                  <a:gd name="T66" fmla="*/ 18 w 37"/>
                  <a:gd name="T67" fmla="*/ 36 h 49"/>
                  <a:gd name="T68" fmla="*/ 20 w 37"/>
                  <a:gd name="T69" fmla="*/ 36 h 49"/>
                  <a:gd name="T70" fmla="*/ 21 w 37"/>
                  <a:gd name="T71" fmla="*/ 34 h 49"/>
                  <a:gd name="T72" fmla="*/ 21 w 37"/>
                  <a:gd name="T73" fmla="*/ 33 h 49"/>
                  <a:gd name="T74" fmla="*/ 21 w 37"/>
                  <a:gd name="T75" fmla="*/ 30 h 49"/>
                  <a:gd name="T76" fmla="*/ 20 w 37"/>
                  <a:gd name="T77" fmla="*/ 30 h 49"/>
                  <a:gd name="T78" fmla="*/ 17 w 37"/>
                  <a:gd name="T79" fmla="*/ 29 h 49"/>
                  <a:gd name="T80" fmla="*/ 14 w 37"/>
                  <a:gd name="T81" fmla="*/ 29 h 49"/>
                  <a:gd name="T82" fmla="*/ 10 w 37"/>
                  <a:gd name="T83" fmla="*/ 29 h 49"/>
                  <a:gd name="T84" fmla="*/ 8 w 37"/>
                  <a:gd name="T85" fmla="*/ 28 h 49"/>
                  <a:gd name="T86" fmla="*/ 5 w 37"/>
                  <a:gd name="T87" fmla="*/ 28 h 49"/>
                  <a:gd name="T88" fmla="*/ 3 w 37"/>
                  <a:gd name="T89" fmla="*/ 25 h 49"/>
                  <a:gd name="T90" fmla="*/ 1 w 37"/>
                  <a:gd name="T91" fmla="*/ 23 h 49"/>
                  <a:gd name="T92" fmla="*/ 0 w 37"/>
                  <a:gd name="T93" fmla="*/ 19 h 49"/>
                  <a:gd name="T94" fmla="*/ 0 w 37"/>
                  <a:gd name="T95" fmla="*/ 13 h 49"/>
                  <a:gd name="T96" fmla="*/ 1 w 37"/>
                  <a:gd name="T97" fmla="*/ 10 h 49"/>
                  <a:gd name="T98" fmla="*/ 4 w 37"/>
                  <a:gd name="T99" fmla="*/ 6 h 49"/>
                  <a:gd name="T100" fmla="*/ 8 w 37"/>
                  <a:gd name="T101" fmla="*/ 3 h 49"/>
                  <a:gd name="T102" fmla="*/ 13 w 37"/>
                  <a:gd name="T103" fmla="*/ 2 h 49"/>
                  <a:gd name="T104" fmla="*/ 17 w 37"/>
                  <a:gd name="T105" fmla="*/ 0 h 49"/>
                  <a:gd name="T106" fmla="*/ 25 w 37"/>
                  <a:gd name="T10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49">
                    <a:moveTo>
                      <a:pt x="25" y="0"/>
                    </a:moveTo>
                    <a:lnTo>
                      <a:pt x="33" y="2"/>
                    </a:lnTo>
                    <a:lnTo>
                      <a:pt x="29" y="12"/>
                    </a:lnTo>
                    <a:lnTo>
                      <a:pt x="23" y="11"/>
                    </a:lnTo>
                    <a:lnTo>
                      <a:pt x="20" y="11"/>
                    </a:lnTo>
                    <a:lnTo>
                      <a:pt x="18" y="12"/>
                    </a:lnTo>
                    <a:lnTo>
                      <a:pt x="17" y="12"/>
                    </a:lnTo>
                    <a:lnTo>
                      <a:pt x="16" y="13"/>
                    </a:lnTo>
                    <a:lnTo>
                      <a:pt x="14" y="15"/>
                    </a:lnTo>
                    <a:lnTo>
                      <a:pt x="16" y="16"/>
                    </a:lnTo>
                    <a:lnTo>
                      <a:pt x="17" y="17"/>
                    </a:lnTo>
                    <a:lnTo>
                      <a:pt x="20" y="17"/>
                    </a:lnTo>
                    <a:lnTo>
                      <a:pt x="21" y="17"/>
                    </a:lnTo>
                    <a:lnTo>
                      <a:pt x="22" y="17"/>
                    </a:lnTo>
                    <a:lnTo>
                      <a:pt x="26" y="19"/>
                    </a:lnTo>
                    <a:lnTo>
                      <a:pt x="30" y="20"/>
                    </a:lnTo>
                    <a:lnTo>
                      <a:pt x="34" y="21"/>
                    </a:lnTo>
                    <a:lnTo>
                      <a:pt x="35" y="25"/>
                    </a:lnTo>
                    <a:lnTo>
                      <a:pt x="37" y="29"/>
                    </a:lnTo>
                    <a:lnTo>
                      <a:pt x="37" y="34"/>
                    </a:lnTo>
                    <a:lnTo>
                      <a:pt x="35" y="38"/>
                    </a:lnTo>
                    <a:lnTo>
                      <a:pt x="33" y="41"/>
                    </a:lnTo>
                    <a:lnTo>
                      <a:pt x="30" y="44"/>
                    </a:lnTo>
                    <a:lnTo>
                      <a:pt x="26" y="46"/>
                    </a:lnTo>
                    <a:lnTo>
                      <a:pt x="22" y="47"/>
                    </a:lnTo>
                    <a:lnTo>
                      <a:pt x="18" y="49"/>
                    </a:lnTo>
                    <a:lnTo>
                      <a:pt x="12" y="49"/>
                    </a:lnTo>
                    <a:lnTo>
                      <a:pt x="5" y="47"/>
                    </a:lnTo>
                    <a:lnTo>
                      <a:pt x="0" y="45"/>
                    </a:lnTo>
                    <a:lnTo>
                      <a:pt x="4" y="33"/>
                    </a:lnTo>
                    <a:lnTo>
                      <a:pt x="8" y="36"/>
                    </a:lnTo>
                    <a:lnTo>
                      <a:pt x="13" y="37"/>
                    </a:lnTo>
                    <a:lnTo>
                      <a:pt x="17" y="37"/>
                    </a:lnTo>
                    <a:lnTo>
                      <a:pt x="18" y="36"/>
                    </a:lnTo>
                    <a:lnTo>
                      <a:pt x="20" y="36"/>
                    </a:lnTo>
                    <a:lnTo>
                      <a:pt x="21" y="34"/>
                    </a:lnTo>
                    <a:lnTo>
                      <a:pt x="21" y="33"/>
                    </a:lnTo>
                    <a:lnTo>
                      <a:pt x="21" y="30"/>
                    </a:lnTo>
                    <a:lnTo>
                      <a:pt x="20" y="30"/>
                    </a:lnTo>
                    <a:lnTo>
                      <a:pt x="17" y="29"/>
                    </a:lnTo>
                    <a:lnTo>
                      <a:pt x="14" y="29"/>
                    </a:lnTo>
                    <a:lnTo>
                      <a:pt x="10" y="29"/>
                    </a:lnTo>
                    <a:lnTo>
                      <a:pt x="8" y="28"/>
                    </a:lnTo>
                    <a:lnTo>
                      <a:pt x="5" y="28"/>
                    </a:lnTo>
                    <a:lnTo>
                      <a:pt x="3" y="25"/>
                    </a:lnTo>
                    <a:lnTo>
                      <a:pt x="1" y="23"/>
                    </a:lnTo>
                    <a:lnTo>
                      <a:pt x="0" y="19"/>
                    </a:lnTo>
                    <a:lnTo>
                      <a:pt x="0" y="13"/>
                    </a:lnTo>
                    <a:lnTo>
                      <a:pt x="1" y="10"/>
                    </a:lnTo>
                    <a:lnTo>
                      <a:pt x="4" y="6"/>
                    </a:lnTo>
                    <a:lnTo>
                      <a:pt x="8" y="3"/>
                    </a:lnTo>
                    <a:lnTo>
                      <a:pt x="13" y="2"/>
                    </a:lnTo>
                    <a:lnTo>
                      <a:pt x="17" y="0"/>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 name="Freeform 31">
                <a:extLst>
                  <a:ext uri="{FF2B5EF4-FFF2-40B4-BE49-F238E27FC236}">
                    <a16:creationId xmlns:a16="http://schemas.microsoft.com/office/drawing/2014/main" id="{9A5F4769-4E73-A645-8D66-BEDB2064F266}"/>
                  </a:ext>
                </a:extLst>
              </p:cNvPr>
              <p:cNvSpPr>
                <a:spLocks/>
              </p:cNvSpPr>
              <p:nvPr userDrawn="1"/>
            </p:nvSpPr>
            <p:spPr bwMode="auto">
              <a:xfrm>
                <a:off x="10184513" y="273351"/>
                <a:ext cx="26636" cy="26636"/>
              </a:xfrm>
              <a:custGeom>
                <a:avLst/>
                <a:gdLst>
                  <a:gd name="T0" fmla="*/ 46 w 52"/>
                  <a:gd name="T1" fmla="*/ 0 h 52"/>
                  <a:gd name="T2" fmla="*/ 52 w 52"/>
                  <a:gd name="T3" fmla="*/ 26 h 52"/>
                  <a:gd name="T4" fmla="*/ 52 w 52"/>
                  <a:gd name="T5" fmla="*/ 36 h 52"/>
                  <a:gd name="T6" fmla="*/ 48 w 52"/>
                  <a:gd name="T7" fmla="*/ 43 h 52"/>
                  <a:gd name="T8" fmla="*/ 42 w 52"/>
                  <a:gd name="T9" fmla="*/ 47 h 52"/>
                  <a:gd name="T10" fmla="*/ 34 w 52"/>
                  <a:gd name="T11" fmla="*/ 51 h 52"/>
                  <a:gd name="T12" fmla="*/ 25 w 52"/>
                  <a:gd name="T13" fmla="*/ 52 h 52"/>
                  <a:gd name="T14" fmla="*/ 17 w 52"/>
                  <a:gd name="T15" fmla="*/ 51 h 52"/>
                  <a:gd name="T16" fmla="*/ 10 w 52"/>
                  <a:gd name="T17" fmla="*/ 46 h 52"/>
                  <a:gd name="T18" fmla="*/ 6 w 52"/>
                  <a:gd name="T19" fmla="*/ 38 h 52"/>
                  <a:gd name="T20" fmla="*/ 0 w 52"/>
                  <a:gd name="T21" fmla="*/ 12 h 52"/>
                  <a:gd name="T22" fmla="*/ 14 w 52"/>
                  <a:gd name="T23" fmla="*/ 8 h 52"/>
                  <a:gd name="T24" fmla="*/ 21 w 52"/>
                  <a:gd name="T25" fmla="*/ 32 h 52"/>
                  <a:gd name="T26" fmla="*/ 22 w 52"/>
                  <a:gd name="T27" fmla="*/ 34 h 52"/>
                  <a:gd name="T28" fmla="*/ 23 w 52"/>
                  <a:gd name="T29" fmla="*/ 37 h 52"/>
                  <a:gd name="T30" fmla="*/ 25 w 52"/>
                  <a:gd name="T31" fmla="*/ 38 h 52"/>
                  <a:gd name="T32" fmla="*/ 27 w 52"/>
                  <a:gd name="T33" fmla="*/ 39 h 52"/>
                  <a:gd name="T34" fmla="*/ 30 w 52"/>
                  <a:gd name="T35" fmla="*/ 39 h 52"/>
                  <a:gd name="T36" fmla="*/ 34 w 52"/>
                  <a:gd name="T37" fmla="*/ 38 h 52"/>
                  <a:gd name="T38" fmla="*/ 35 w 52"/>
                  <a:gd name="T39" fmla="*/ 36 h 52"/>
                  <a:gd name="T40" fmla="*/ 36 w 52"/>
                  <a:gd name="T41" fmla="*/ 33 h 52"/>
                  <a:gd name="T42" fmla="*/ 36 w 52"/>
                  <a:gd name="T43" fmla="*/ 30 h 52"/>
                  <a:gd name="T44" fmla="*/ 35 w 52"/>
                  <a:gd name="T45" fmla="*/ 28 h 52"/>
                  <a:gd name="T46" fmla="*/ 30 w 52"/>
                  <a:gd name="T47" fmla="*/ 4 h 52"/>
                  <a:gd name="T48" fmla="*/ 46 w 52"/>
                  <a:gd name="T4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52">
                    <a:moveTo>
                      <a:pt x="46" y="0"/>
                    </a:moveTo>
                    <a:lnTo>
                      <a:pt x="52" y="26"/>
                    </a:lnTo>
                    <a:lnTo>
                      <a:pt x="52" y="36"/>
                    </a:lnTo>
                    <a:lnTo>
                      <a:pt x="48" y="43"/>
                    </a:lnTo>
                    <a:lnTo>
                      <a:pt x="42" y="47"/>
                    </a:lnTo>
                    <a:lnTo>
                      <a:pt x="34" y="51"/>
                    </a:lnTo>
                    <a:lnTo>
                      <a:pt x="25" y="52"/>
                    </a:lnTo>
                    <a:lnTo>
                      <a:pt x="17" y="51"/>
                    </a:lnTo>
                    <a:lnTo>
                      <a:pt x="10" y="46"/>
                    </a:lnTo>
                    <a:lnTo>
                      <a:pt x="6" y="38"/>
                    </a:lnTo>
                    <a:lnTo>
                      <a:pt x="0" y="12"/>
                    </a:lnTo>
                    <a:lnTo>
                      <a:pt x="14" y="8"/>
                    </a:lnTo>
                    <a:lnTo>
                      <a:pt x="21" y="32"/>
                    </a:lnTo>
                    <a:lnTo>
                      <a:pt x="22" y="34"/>
                    </a:lnTo>
                    <a:lnTo>
                      <a:pt x="23" y="37"/>
                    </a:lnTo>
                    <a:lnTo>
                      <a:pt x="25" y="38"/>
                    </a:lnTo>
                    <a:lnTo>
                      <a:pt x="27" y="39"/>
                    </a:lnTo>
                    <a:lnTo>
                      <a:pt x="30" y="39"/>
                    </a:lnTo>
                    <a:lnTo>
                      <a:pt x="34" y="38"/>
                    </a:lnTo>
                    <a:lnTo>
                      <a:pt x="35" y="36"/>
                    </a:lnTo>
                    <a:lnTo>
                      <a:pt x="36" y="33"/>
                    </a:lnTo>
                    <a:lnTo>
                      <a:pt x="36" y="30"/>
                    </a:lnTo>
                    <a:lnTo>
                      <a:pt x="35" y="28"/>
                    </a:lnTo>
                    <a:lnTo>
                      <a:pt x="30" y="4"/>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32">
                <a:extLst>
                  <a:ext uri="{FF2B5EF4-FFF2-40B4-BE49-F238E27FC236}">
                    <a16:creationId xmlns:a16="http://schemas.microsoft.com/office/drawing/2014/main" id="{0336079A-1256-C145-A469-A48349F340BA}"/>
                  </a:ext>
                </a:extLst>
              </p:cNvPr>
              <p:cNvSpPr>
                <a:spLocks noEditPoints="1"/>
              </p:cNvSpPr>
              <p:nvPr userDrawn="1"/>
            </p:nvSpPr>
            <p:spPr bwMode="auto">
              <a:xfrm>
                <a:off x="10391456" y="313305"/>
                <a:ext cx="29710" cy="29710"/>
              </a:xfrm>
              <a:custGeom>
                <a:avLst/>
                <a:gdLst>
                  <a:gd name="T0" fmla="*/ 24 w 59"/>
                  <a:gd name="T1" fmla="*/ 15 h 58"/>
                  <a:gd name="T2" fmla="*/ 21 w 59"/>
                  <a:gd name="T3" fmla="*/ 17 h 58"/>
                  <a:gd name="T4" fmla="*/ 17 w 59"/>
                  <a:gd name="T5" fmla="*/ 19 h 58"/>
                  <a:gd name="T6" fmla="*/ 16 w 59"/>
                  <a:gd name="T7" fmla="*/ 23 h 58"/>
                  <a:gd name="T8" fmla="*/ 16 w 59"/>
                  <a:gd name="T9" fmla="*/ 27 h 58"/>
                  <a:gd name="T10" fmla="*/ 17 w 59"/>
                  <a:gd name="T11" fmla="*/ 31 h 58"/>
                  <a:gd name="T12" fmla="*/ 20 w 59"/>
                  <a:gd name="T13" fmla="*/ 34 h 58"/>
                  <a:gd name="T14" fmla="*/ 24 w 59"/>
                  <a:gd name="T15" fmla="*/ 35 h 58"/>
                  <a:gd name="T16" fmla="*/ 28 w 59"/>
                  <a:gd name="T17" fmla="*/ 36 h 58"/>
                  <a:gd name="T18" fmla="*/ 32 w 59"/>
                  <a:gd name="T19" fmla="*/ 34 h 58"/>
                  <a:gd name="T20" fmla="*/ 34 w 59"/>
                  <a:gd name="T21" fmla="*/ 31 h 58"/>
                  <a:gd name="T22" fmla="*/ 36 w 59"/>
                  <a:gd name="T23" fmla="*/ 28 h 58"/>
                  <a:gd name="T24" fmla="*/ 37 w 59"/>
                  <a:gd name="T25" fmla="*/ 26 h 58"/>
                  <a:gd name="T26" fmla="*/ 36 w 59"/>
                  <a:gd name="T27" fmla="*/ 23 h 58"/>
                  <a:gd name="T28" fmla="*/ 34 w 59"/>
                  <a:gd name="T29" fmla="*/ 19 h 58"/>
                  <a:gd name="T30" fmla="*/ 32 w 59"/>
                  <a:gd name="T31" fmla="*/ 18 h 58"/>
                  <a:gd name="T32" fmla="*/ 28 w 59"/>
                  <a:gd name="T33" fmla="*/ 15 h 58"/>
                  <a:gd name="T34" fmla="*/ 24 w 59"/>
                  <a:gd name="T35" fmla="*/ 15 h 58"/>
                  <a:gd name="T36" fmla="*/ 25 w 59"/>
                  <a:gd name="T37" fmla="*/ 0 h 58"/>
                  <a:gd name="T38" fmla="*/ 37 w 59"/>
                  <a:gd name="T39" fmla="*/ 4 h 58"/>
                  <a:gd name="T40" fmla="*/ 41 w 59"/>
                  <a:gd name="T41" fmla="*/ 7 h 58"/>
                  <a:gd name="T42" fmla="*/ 43 w 59"/>
                  <a:gd name="T43" fmla="*/ 11 h 58"/>
                  <a:gd name="T44" fmla="*/ 45 w 59"/>
                  <a:gd name="T45" fmla="*/ 17 h 58"/>
                  <a:gd name="T46" fmla="*/ 47 w 59"/>
                  <a:gd name="T47" fmla="*/ 13 h 58"/>
                  <a:gd name="T48" fmla="*/ 59 w 59"/>
                  <a:gd name="T49" fmla="*/ 22 h 58"/>
                  <a:gd name="T50" fmla="*/ 33 w 59"/>
                  <a:gd name="T51" fmla="*/ 58 h 58"/>
                  <a:gd name="T52" fmla="*/ 21 w 59"/>
                  <a:gd name="T53" fmla="*/ 49 h 58"/>
                  <a:gd name="T54" fmla="*/ 24 w 59"/>
                  <a:gd name="T55" fmla="*/ 45 h 58"/>
                  <a:gd name="T56" fmla="*/ 20 w 59"/>
                  <a:gd name="T57" fmla="*/ 45 h 58"/>
                  <a:gd name="T58" fmla="*/ 16 w 59"/>
                  <a:gd name="T59" fmla="*/ 45 h 58"/>
                  <a:gd name="T60" fmla="*/ 12 w 59"/>
                  <a:gd name="T61" fmla="*/ 44 h 58"/>
                  <a:gd name="T62" fmla="*/ 9 w 59"/>
                  <a:gd name="T63" fmla="*/ 43 h 58"/>
                  <a:gd name="T64" fmla="*/ 3 w 59"/>
                  <a:gd name="T65" fmla="*/ 35 h 58"/>
                  <a:gd name="T66" fmla="*/ 0 w 59"/>
                  <a:gd name="T67" fmla="*/ 27 h 58"/>
                  <a:gd name="T68" fmla="*/ 0 w 59"/>
                  <a:gd name="T69" fmla="*/ 18 h 58"/>
                  <a:gd name="T70" fmla="*/ 4 w 59"/>
                  <a:gd name="T71" fmla="*/ 10 h 58"/>
                  <a:gd name="T72" fmla="*/ 13 w 59"/>
                  <a:gd name="T73" fmla="*/ 2 h 58"/>
                  <a:gd name="T74" fmla="*/ 25 w 59"/>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 h="58">
                    <a:moveTo>
                      <a:pt x="24" y="15"/>
                    </a:moveTo>
                    <a:lnTo>
                      <a:pt x="21" y="17"/>
                    </a:lnTo>
                    <a:lnTo>
                      <a:pt x="17" y="19"/>
                    </a:lnTo>
                    <a:lnTo>
                      <a:pt x="16" y="23"/>
                    </a:lnTo>
                    <a:lnTo>
                      <a:pt x="16" y="27"/>
                    </a:lnTo>
                    <a:lnTo>
                      <a:pt x="17" y="31"/>
                    </a:lnTo>
                    <a:lnTo>
                      <a:pt x="20" y="34"/>
                    </a:lnTo>
                    <a:lnTo>
                      <a:pt x="24" y="35"/>
                    </a:lnTo>
                    <a:lnTo>
                      <a:pt x="28" y="36"/>
                    </a:lnTo>
                    <a:lnTo>
                      <a:pt x="32" y="34"/>
                    </a:lnTo>
                    <a:lnTo>
                      <a:pt x="34" y="31"/>
                    </a:lnTo>
                    <a:lnTo>
                      <a:pt x="36" y="28"/>
                    </a:lnTo>
                    <a:lnTo>
                      <a:pt x="37" y="26"/>
                    </a:lnTo>
                    <a:lnTo>
                      <a:pt x="36" y="23"/>
                    </a:lnTo>
                    <a:lnTo>
                      <a:pt x="34" y="19"/>
                    </a:lnTo>
                    <a:lnTo>
                      <a:pt x="32" y="18"/>
                    </a:lnTo>
                    <a:lnTo>
                      <a:pt x="28" y="15"/>
                    </a:lnTo>
                    <a:lnTo>
                      <a:pt x="24" y="15"/>
                    </a:lnTo>
                    <a:close/>
                    <a:moveTo>
                      <a:pt x="25" y="0"/>
                    </a:moveTo>
                    <a:lnTo>
                      <a:pt x="37" y="4"/>
                    </a:lnTo>
                    <a:lnTo>
                      <a:pt x="41" y="7"/>
                    </a:lnTo>
                    <a:lnTo>
                      <a:pt x="43" y="11"/>
                    </a:lnTo>
                    <a:lnTo>
                      <a:pt x="45" y="17"/>
                    </a:lnTo>
                    <a:lnTo>
                      <a:pt x="47" y="13"/>
                    </a:lnTo>
                    <a:lnTo>
                      <a:pt x="59" y="22"/>
                    </a:lnTo>
                    <a:lnTo>
                      <a:pt x="33" y="58"/>
                    </a:lnTo>
                    <a:lnTo>
                      <a:pt x="21" y="49"/>
                    </a:lnTo>
                    <a:lnTo>
                      <a:pt x="24" y="45"/>
                    </a:lnTo>
                    <a:lnTo>
                      <a:pt x="20" y="45"/>
                    </a:lnTo>
                    <a:lnTo>
                      <a:pt x="16" y="45"/>
                    </a:lnTo>
                    <a:lnTo>
                      <a:pt x="12" y="44"/>
                    </a:lnTo>
                    <a:lnTo>
                      <a:pt x="9" y="43"/>
                    </a:lnTo>
                    <a:lnTo>
                      <a:pt x="3" y="35"/>
                    </a:lnTo>
                    <a:lnTo>
                      <a:pt x="0" y="27"/>
                    </a:lnTo>
                    <a:lnTo>
                      <a:pt x="0" y="18"/>
                    </a:lnTo>
                    <a:lnTo>
                      <a:pt x="4" y="10"/>
                    </a:lnTo>
                    <a:lnTo>
                      <a:pt x="13" y="2"/>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33">
                <a:extLst>
                  <a:ext uri="{FF2B5EF4-FFF2-40B4-BE49-F238E27FC236}">
                    <a16:creationId xmlns:a16="http://schemas.microsoft.com/office/drawing/2014/main" id="{31FBE992-141D-3B4E-88C2-4990425A4FD1}"/>
                  </a:ext>
                </a:extLst>
              </p:cNvPr>
              <p:cNvSpPr>
                <a:spLocks/>
              </p:cNvSpPr>
              <p:nvPr userDrawn="1"/>
            </p:nvSpPr>
            <p:spPr bwMode="auto">
              <a:xfrm>
                <a:off x="10437557" y="353259"/>
                <a:ext cx="29710" cy="29710"/>
              </a:xfrm>
              <a:custGeom>
                <a:avLst/>
                <a:gdLst>
                  <a:gd name="T0" fmla="*/ 28 w 59"/>
                  <a:gd name="T1" fmla="*/ 0 h 57"/>
                  <a:gd name="T2" fmla="*/ 38 w 59"/>
                  <a:gd name="T3" fmla="*/ 12 h 57"/>
                  <a:gd name="T4" fmla="*/ 20 w 59"/>
                  <a:gd name="T5" fmla="*/ 27 h 57"/>
                  <a:gd name="T6" fmla="*/ 17 w 59"/>
                  <a:gd name="T7" fmla="*/ 29 h 57"/>
                  <a:gd name="T8" fmla="*/ 16 w 59"/>
                  <a:gd name="T9" fmla="*/ 31 h 57"/>
                  <a:gd name="T10" fmla="*/ 16 w 59"/>
                  <a:gd name="T11" fmla="*/ 34 h 57"/>
                  <a:gd name="T12" fmla="*/ 16 w 59"/>
                  <a:gd name="T13" fmla="*/ 36 h 57"/>
                  <a:gd name="T14" fmla="*/ 17 w 59"/>
                  <a:gd name="T15" fmla="*/ 39 h 57"/>
                  <a:gd name="T16" fmla="*/ 21 w 59"/>
                  <a:gd name="T17" fmla="*/ 42 h 57"/>
                  <a:gd name="T18" fmla="*/ 24 w 59"/>
                  <a:gd name="T19" fmla="*/ 43 h 57"/>
                  <a:gd name="T20" fmla="*/ 26 w 59"/>
                  <a:gd name="T21" fmla="*/ 42 h 57"/>
                  <a:gd name="T22" fmla="*/ 30 w 59"/>
                  <a:gd name="T23" fmla="*/ 39 h 57"/>
                  <a:gd name="T24" fmla="*/ 49 w 59"/>
                  <a:gd name="T25" fmla="*/ 23 h 57"/>
                  <a:gd name="T26" fmla="*/ 59 w 59"/>
                  <a:gd name="T27" fmla="*/ 36 h 57"/>
                  <a:gd name="T28" fmla="*/ 38 w 59"/>
                  <a:gd name="T29" fmla="*/ 53 h 57"/>
                  <a:gd name="T30" fmla="*/ 28 w 59"/>
                  <a:gd name="T31" fmla="*/ 57 h 57"/>
                  <a:gd name="T32" fmla="*/ 17 w 59"/>
                  <a:gd name="T33" fmla="*/ 55 h 57"/>
                  <a:gd name="T34" fmla="*/ 8 w 59"/>
                  <a:gd name="T35" fmla="*/ 47 h 57"/>
                  <a:gd name="T36" fmla="*/ 3 w 59"/>
                  <a:gd name="T37" fmla="*/ 39 h 57"/>
                  <a:gd name="T38" fmla="*/ 0 w 59"/>
                  <a:gd name="T39" fmla="*/ 31 h 57"/>
                  <a:gd name="T40" fmla="*/ 2 w 59"/>
                  <a:gd name="T41" fmla="*/ 25 h 57"/>
                  <a:gd name="T42" fmla="*/ 8 w 59"/>
                  <a:gd name="T43" fmla="*/ 17 h 57"/>
                  <a:gd name="T44" fmla="*/ 28 w 59"/>
                  <a:gd name="T4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57">
                    <a:moveTo>
                      <a:pt x="28" y="0"/>
                    </a:moveTo>
                    <a:lnTo>
                      <a:pt x="38" y="12"/>
                    </a:lnTo>
                    <a:lnTo>
                      <a:pt x="20" y="27"/>
                    </a:lnTo>
                    <a:lnTo>
                      <a:pt x="17" y="29"/>
                    </a:lnTo>
                    <a:lnTo>
                      <a:pt x="16" y="31"/>
                    </a:lnTo>
                    <a:lnTo>
                      <a:pt x="16" y="34"/>
                    </a:lnTo>
                    <a:lnTo>
                      <a:pt x="16" y="36"/>
                    </a:lnTo>
                    <a:lnTo>
                      <a:pt x="17" y="39"/>
                    </a:lnTo>
                    <a:lnTo>
                      <a:pt x="21" y="42"/>
                    </a:lnTo>
                    <a:lnTo>
                      <a:pt x="24" y="43"/>
                    </a:lnTo>
                    <a:lnTo>
                      <a:pt x="26" y="42"/>
                    </a:lnTo>
                    <a:lnTo>
                      <a:pt x="30" y="39"/>
                    </a:lnTo>
                    <a:lnTo>
                      <a:pt x="49" y="23"/>
                    </a:lnTo>
                    <a:lnTo>
                      <a:pt x="59" y="36"/>
                    </a:lnTo>
                    <a:lnTo>
                      <a:pt x="38" y="53"/>
                    </a:lnTo>
                    <a:lnTo>
                      <a:pt x="28" y="57"/>
                    </a:lnTo>
                    <a:lnTo>
                      <a:pt x="17" y="55"/>
                    </a:lnTo>
                    <a:lnTo>
                      <a:pt x="8" y="47"/>
                    </a:lnTo>
                    <a:lnTo>
                      <a:pt x="3" y="39"/>
                    </a:lnTo>
                    <a:lnTo>
                      <a:pt x="0" y="31"/>
                    </a:lnTo>
                    <a:lnTo>
                      <a:pt x="2" y="25"/>
                    </a:lnTo>
                    <a:lnTo>
                      <a:pt x="8" y="17"/>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34">
                <a:extLst>
                  <a:ext uri="{FF2B5EF4-FFF2-40B4-BE49-F238E27FC236}">
                    <a16:creationId xmlns:a16="http://schemas.microsoft.com/office/drawing/2014/main" id="{BE61FE80-9652-404A-AC3B-8DB63EF76192}"/>
                  </a:ext>
                </a:extLst>
              </p:cNvPr>
              <p:cNvSpPr>
                <a:spLocks/>
              </p:cNvSpPr>
              <p:nvPr userDrawn="1"/>
            </p:nvSpPr>
            <p:spPr bwMode="auto">
              <a:xfrm>
                <a:off x="10140461" y="277448"/>
                <a:ext cx="35857" cy="35857"/>
              </a:xfrm>
              <a:custGeom>
                <a:avLst/>
                <a:gdLst>
                  <a:gd name="T0" fmla="*/ 34 w 69"/>
                  <a:gd name="T1" fmla="*/ 0 h 70"/>
                  <a:gd name="T2" fmla="*/ 46 w 69"/>
                  <a:gd name="T3" fmla="*/ 2 h 70"/>
                  <a:gd name="T4" fmla="*/ 56 w 69"/>
                  <a:gd name="T5" fmla="*/ 8 h 70"/>
                  <a:gd name="T6" fmla="*/ 44 w 69"/>
                  <a:gd name="T7" fmla="*/ 20 h 70"/>
                  <a:gd name="T8" fmla="*/ 40 w 69"/>
                  <a:gd name="T9" fmla="*/ 17 h 70"/>
                  <a:gd name="T10" fmla="*/ 36 w 69"/>
                  <a:gd name="T11" fmla="*/ 16 h 70"/>
                  <a:gd name="T12" fmla="*/ 31 w 69"/>
                  <a:gd name="T13" fmla="*/ 15 h 70"/>
                  <a:gd name="T14" fmla="*/ 27 w 69"/>
                  <a:gd name="T15" fmla="*/ 16 h 70"/>
                  <a:gd name="T16" fmla="*/ 21 w 69"/>
                  <a:gd name="T17" fmla="*/ 21 h 70"/>
                  <a:gd name="T18" fmla="*/ 18 w 69"/>
                  <a:gd name="T19" fmla="*/ 28 h 70"/>
                  <a:gd name="T20" fmla="*/ 18 w 69"/>
                  <a:gd name="T21" fmla="*/ 36 h 70"/>
                  <a:gd name="T22" fmla="*/ 19 w 69"/>
                  <a:gd name="T23" fmla="*/ 42 h 70"/>
                  <a:gd name="T24" fmla="*/ 26 w 69"/>
                  <a:gd name="T25" fmla="*/ 50 h 70"/>
                  <a:gd name="T26" fmla="*/ 34 w 69"/>
                  <a:gd name="T27" fmla="*/ 55 h 70"/>
                  <a:gd name="T28" fmla="*/ 44 w 69"/>
                  <a:gd name="T29" fmla="*/ 54 h 70"/>
                  <a:gd name="T30" fmla="*/ 48 w 69"/>
                  <a:gd name="T31" fmla="*/ 51 h 70"/>
                  <a:gd name="T32" fmla="*/ 51 w 69"/>
                  <a:gd name="T33" fmla="*/ 49 h 70"/>
                  <a:gd name="T34" fmla="*/ 52 w 69"/>
                  <a:gd name="T35" fmla="*/ 46 h 70"/>
                  <a:gd name="T36" fmla="*/ 52 w 69"/>
                  <a:gd name="T37" fmla="*/ 42 h 70"/>
                  <a:gd name="T38" fmla="*/ 52 w 69"/>
                  <a:gd name="T39" fmla="*/ 38 h 70"/>
                  <a:gd name="T40" fmla="*/ 39 w 69"/>
                  <a:gd name="T41" fmla="*/ 43 h 70"/>
                  <a:gd name="T42" fmla="*/ 34 w 69"/>
                  <a:gd name="T43" fmla="*/ 32 h 70"/>
                  <a:gd name="T44" fmla="*/ 65 w 69"/>
                  <a:gd name="T45" fmla="*/ 17 h 70"/>
                  <a:gd name="T46" fmla="*/ 69 w 69"/>
                  <a:gd name="T47" fmla="*/ 30 h 70"/>
                  <a:gd name="T48" fmla="*/ 69 w 69"/>
                  <a:gd name="T49" fmla="*/ 43 h 70"/>
                  <a:gd name="T50" fmla="*/ 65 w 69"/>
                  <a:gd name="T51" fmla="*/ 54 h 70"/>
                  <a:gd name="T52" fmla="*/ 59 w 69"/>
                  <a:gd name="T53" fmla="*/ 62 h 70"/>
                  <a:gd name="T54" fmla="*/ 49 w 69"/>
                  <a:gd name="T55" fmla="*/ 67 h 70"/>
                  <a:gd name="T56" fmla="*/ 35 w 69"/>
                  <a:gd name="T57" fmla="*/ 70 h 70"/>
                  <a:gd name="T58" fmla="*/ 23 w 69"/>
                  <a:gd name="T59" fmla="*/ 68 h 70"/>
                  <a:gd name="T60" fmla="*/ 12 w 69"/>
                  <a:gd name="T61" fmla="*/ 60 h 70"/>
                  <a:gd name="T62" fmla="*/ 4 w 69"/>
                  <a:gd name="T63" fmla="*/ 49 h 70"/>
                  <a:gd name="T64" fmla="*/ 0 w 69"/>
                  <a:gd name="T65" fmla="*/ 36 h 70"/>
                  <a:gd name="T66" fmla="*/ 2 w 69"/>
                  <a:gd name="T67" fmla="*/ 23 h 70"/>
                  <a:gd name="T68" fmla="*/ 10 w 69"/>
                  <a:gd name="T69" fmla="*/ 11 h 70"/>
                  <a:gd name="T70" fmla="*/ 22 w 69"/>
                  <a:gd name="T71" fmla="*/ 3 h 70"/>
                  <a:gd name="T72" fmla="*/ 34 w 69"/>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70">
                    <a:moveTo>
                      <a:pt x="34" y="0"/>
                    </a:moveTo>
                    <a:lnTo>
                      <a:pt x="46" y="2"/>
                    </a:lnTo>
                    <a:lnTo>
                      <a:pt x="56" y="8"/>
                    </a:lnTo>
                    <a:lnTo>
                      <a:pt x="44" y="20"/>
                    </a:lnTo>
                    <a:lnTo>
                      <a:pt x="40" y="17"/>
                    </a:lnTo>
                    <a:lnTo>
                      <a:pt x="36" y="16"/>
                    </a:lnTo>
                    <a:lnTo>
                      <a:pt x="31" y="15"/>
                    </a:lnTo>
                    <a:lnTo>
                      <a:pt x="27" y="16"/>
                    </a:lnTo>
                    <a:lnTo>
                      <a:pt x="21" y="21"/>
                    </a:lnTo>
                    <a:lnTo>
                      <a:pt x="18" y="28"/>
                    </a:lnTo>
                    <a:lnTo>
                      <a:pt x="18" y="36"/>
                    </a:lnTo>
                    <a:lnTo>
                      <a:pt x="19" y="42"/>
                    </a:lnTo>
                    <a:lnTo>
                      <a:pt x="26" y="50"/>
                    </a:lnTo>
                    <a:lnTo>
                      <a:pt x="34" y="55"/>
                    </a:lnTo>
                    <a:lnTo>
                      <a:pt x="44" y="54"/>
                    </a:lnTo>
                    <a:lnTo>
                      <a:pt x="48" y="51"/>
                    </a:lnTo>
                    <a:lnTo>
                      <a:pt x="51" y="49"/>
                    </a:lnTo>
                    <a:lnTo>
                      <a:pt x="52" y="46"/>
                    </a:lnTo>
                    <a:lnTo>
                      <a:pt x="52" y="42"/>
                    </a:lnTo>
                    <a:lnTo>
                      <a:pt x="52" y="38"/>
                    </a:lnTo>
                    <a:lnTo>
                      <a:pt x="39" y="43"/>
                    </a:lnTo>
                    <a:lnTo>
                      <a:pt x="34" y="32"/>
                    </a:lnTo>
                    <a:lnTo>
                      <a:pt x="65" y="17"/>
                    </a:lnTo>
                    <a:lnTo>
                      <a:pt x="69" y="30"/>
                    </a:lnTo>
                    <a:lnTo>
                      <a:pt x="69" y="43"/>
                    </a:lnTo>
                    <a:lnTo>
                      <a:pt x="65" y="54"/>
                    </a:lnTo>
                    <a:lnTo>
                      <a:pt x="59" y="62"/>
                    </a:lnTo>
                    <a:lnTo>
                      <a:pt x="49" y="67"/>
                    </a:lnTo>
                    <a:lnTo>
                      <a:pt x="35" y="70"/>
                    </a:lnTo>
                    <a:lnTo>
                      <a:pt x="23" y="68"/>
                    </a:lnTo>
                    <a:lnTo>
                      <a:pt x="12" y="60"/>
                    </a:lnTo>
                    <a:lnTo>
                      <a:pt x="4" y="49"/>
                    </a:lnTo>
                    <a:lnTo>
                      <a:pt x="0" y="36"/>
                    </a:lnTo>
                    <a:lnTo>
                      <a:pt x="2" y="23"/>
                    </a:lnTo>
                    <a:lnTo>
                      <a:pt x="10" y="11"/>
                    </a:lnTo>
                    <a:lnTo>
                      <a:pt x="22" y="3"/>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35">
                <a:extLst>
                  <a:ext uri="{FF2B5EF4-FFF2-40B4-BE49-F238E27FC236}">
                    <a16:creationId xmlns:a16="http://schemas.microsoft.com/office/drawing/2014/main" id="{6901D003-755A-B546-8553-5B7C768595C7}"/>
                  </a:ext>
                </a:extLst>
              </p:cNvPr>
              <p:cNvSpPr>
                <a:spLocks/>
              </p:cNvSpPr>
              <p:nvPr userDrawn="1"/>
            </p:nvSpPr>
            <p:spPr bwMode="auto">
              <a:xfrm>
                <a:off x="10457022" y="386043"/>
                <a:ext cx="26636" cy="21514"/>
              </a:xfrm>
              <a:custGeom>
                <a:avLst/>
                <a:gdLst>
                  <a:gd name="T0" fmla="*/ 33 w 52"/>
                  <a:gd name="T1" fmla="*/ 0 h 42"/>
                  <a:gd name="T2" fmla="*/ 41 w 52"/>
                  <a:gd name="T3" fmla="*/ 2 h 42"/>
                  <a:gd name="T4" fmla="*/ 47 w 52"/>
                  <a:gd name="T5" fmla="*/ 10 h 42"/>
                  <a:gd name="T6" fmla="*/ 51 w 52"/>
                  <a:gd name="T7" fmla="*/ 17 h 42"/>
                  <a:gd name="T8" fmla="*/ 52 w 52"/>
                  <a:gd name="T9" fmla="*/ 23 h 42"/>
                  <a:gd name="T10" fmla="*/ 42 w 52"/>
                  <a:gd name="T11" fmla="*/ 25 h 42"/>
                  <a:gd name="T12" fmla="*/ 41 w 52"/>
                  <a:gd name="T13" fmla="*/ 21 h 42"/>
                  <a:gd name="T14" fmla="*/ 39 w 52"/>
                  <a:gd name="T15" fmla="*/ 17 h 42"/>
                  <a:gd name="T16" fmla="*/ 38 w 52"/>
                  <a:gd name="T17" fmla="*/ 14 h 42"/>
                  <a:gd name="T18" fmla="*/ 35 w 52"/>
                  <a:gd name="T19" fmla="*/ 13 h 42"/>
                  <a:gd name="T20" fmla="*/ 34 w 52"/>
                  <a:gd name="T21" fmla="*/ 14 h 42"/>
                  <a:gd name="T22" fmla="*/ 33 w 52"/>
                  <a:gd name="T23" fmla="*/ 16 h 42"/>
                  <a:gd name="T24" fmla="*/ 33 w 52"/>
                  <a:gd name="T25" fmla="*/ 17 h 42"/>
                  <a:gd name="T26" fmla="*/ 33 w 52"/>
                  <a:gd name="T27" fmla="*/ 18 h 42"/>
                  <a:gd name="T28" fmla="*/ 34 w 52"/>
                  <a:gd name="T29" fmla="*/ 21 h 42"/>
                  <a:gd name="T30" fmla="*/ 34 w 52"/>
                  <a:gd name="T31" fmla="*/ 22 h 42"/>
                  <a:gd name="T32" fmla="*/ 35 w 52"/>
                  <a:gd name="T33" fmla="*/ 26 h 42"/>
                  <a:gd name="T34" fmla="*/ 35 w 52"/>
                  <a:gd name="T35" fmla="*/ 30 h 42"/>
                  <a:gd name="T36" fmla="*/ 35 w 52"/>
                  <a:gd name="T37" fmla="*/ 34 h 42"/>
                  <a:gd name="T38" fmla="*/ 33 w 52"/>
                  <a:gd name="T39" fmla="*/ 36 h 42"/>
                  <a:gd name="T40" fmla="*/ 30 w 52"/>
                  <a:gd name="T41" fmla="*/ 39 h 42"/>
                  <a:gd name="T42" fmla="*/ 20 w 52"/>
                  <a:gd name="T43" fmla="*/ 42 h 42"/>
                  <a:gd name="T44" fmla="*/ 12 w 52"/>
                  <a:gd name="T45" fmla="*/ 38 h 42"/>
                  <a:gd name="T46" fmla="*/ 5 w 52"/>
                  <a:gd name="T47" fmla="*/ 31 h 42"/>
                  <a:gd name="T48" fmla="*/ 1 w 52"/>
                  <a:gd name="T49" fmla="*/ 25 h 42"/>
                  <a:gd name="T50" fmla="*/ 0 w 52"/>
                  <a:gd name="T51" fmla="*/ 19 h 42"/>
                  <a:gd name="T52" fmla="*/ 0 w 52"/>
                  <a:gd name="T53" fmla="*/ 13 h 42"/>
                  <a:gd name="T54" fmla="*/ 12 w 52"/>
                  <a:gd name="T55" fmla="*/ 12 h 42"/>
                  <a:gd name="T56" fmla="*/ 12 w 52"/>
                  <a:gd name="T57" fmla="*/ 16 h 42"/>
                  <a:gd name="T58" fmla="*/ 13 w 52"/>
                  <a:gd name="T59" fmla="*/ 21 h 42"/>
                  <a:gd name="T60" fmla="*/ 14 w 52"/>
                  <a:gd name="T61" fmla="*/ 25 h 42"/>
                  <a:gd name="T62" fmla="*/ 16 w 52"/>
                  <a:gd name="T63" fmla="*/ 26 h 42"/>
                  <a:gd name="T64" fmla="*/ 18 w 52"/>
                  <a:gd name="T65" fmla="*/ 27 h 42"/>
                  <a:gd name="T66" fmla="*/ 20 w 52"/>
                  <a:gd name="T67" fmla="*/ 27 h 42"/>
                  <a:gd name="T68" fmla="*/ 21 w 52"/>
                  <a:gd name="T69" fmla="*/ 26 h 42"/>
                  <a:gd name="T70" fmla="*/ 21 w 52"/>
                  <a:gd name="T71" fmla="*/ 23 h 42"/>
                  <a:gd name="T72" fmla="*/ 21 w 52"/>
                  <a:gd name="T73" fmla="*/ 22 h 42"/>
                  <a:gd name="T74" fmla="*/ 20 w 52"/>
                  <a:gd name="T75" fmla="*/ 19 h 42"/>
                  <a:gd name="T76" fmla="*/ 20 w 52"/>
                  <a:gd name="T77" fmla="*/ 16 h 42"/>
                  <a:gd name="T78" fmla="*/ 18 w 52"/>
                  <a:gd name="T79" fmla="*/ 13 h 42"/>
                  <a:gd name="T80" fmla="*/ 18 w 52"/>
                  <a:gd name="T81" fmla="*/ 10 h 42"/>
                  <a:gd name="T82" fmla="*/ 18 w 52"/>
                  <a:gd name="T83" fmla="*/ 8 h 42"/>
                  <a:gd name="T84" fmla="*/ 21 w 52"/>
                  <a:gd name="T85" fmla="*/ 4 h 42"/>
                  <a:gd name="T86" fmla="*/ 24 w 52"/>
                  <a:gd name="T87" fmla="*/ 1 h 42"/>
                  <a:gd name="T88" fmla="*/ 33 w 52"/>
                  <a:gd name="T8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 h="42">
                    <a:moveTo>
                      <a:pt x="33" y="0"/>
                    </a:moveTo>
                    <a:lnTo>
                      <a:pt x="41" y="2"/>
                    </a:lnTo>
                    <a:lnTo>
                      <a:pt x="47" y="10"/>
                    </a:lnTo>
                    <a:lnTo>
                      <a:pt x="51" y="17"/>
                    </a:lnTo>
                    <a:lnTo>
                      <a:pt x="52" y="23"/>
                    </a:lnTo>
                    <a:lnTo>
                      <a:pt x="42" y="25"/>
                    </a:lnTo>
                    <a:lnTo>
                      <a:pt x="41" y="21"/>
                    </a:lnTo>
                    <a:lnTo>
                      <a:pt x="39" y="17"/>
                    </a:lnTo>
                    <a:lnTo>
                      <a:pt x="38" y="14"/>
                    </a:lnTo>
                    <a:lnTo>
                      <a:pt x="35" y="13"/>
                    </a:lnTo>
                    <a:lnTo>
                      <a:pt x="34" y="14"/>
                    </a:lnTo>
                    <a:lnTo>
                      <a:pt x="33" y="16"/>
                    </a:lnTo>
                    <a:lnTo>
                      <a:pt x="33" y="17"/>
                    </a:lnTo>
                    <a:lnTo>
                      <a:pt x="33" y="18"/>
                    </a:lnTo>
                    <a:lnTo>
                      <a:pt x="34" y="21"/>
                    </a:lnTo>
                    <a:lnTo>
                      <a:pt x="34" y="22"/>
                    </a:lnTo>
                    <a:lnTo>
                      <a:pt x="35" y="26"/>
                    </a:lnTo>
                    <a:lnTo>
                      <a:pt x="35" y="30"/>
                    </a:lnTo>
                    <a:lnTo>
                      <a:pt x="35" y="34"/>
                    </a:lnTo>
                    <a:lnTo>
                      <a:pt x="33" y="36"/>
                    </a:lnTo>
                    <a:lnTo>
                      <a:pt x="30" y="39"/>
                    </a:lnTo>
                    <a:lnTo>
                      <a:pt x="20" y="42"/>
                    </a:lnTo>
                    <a:lnTo>
                      <a:pt x="12" y="38"/>
                    </a:lnTo>
                    <a:lnTo>
                      <a:pt x="5" y="31"/>
                    </a:lnTo>
                    <a:lnTo>
                      <a:pt x="1" y="25"/>
                    </a:lnTo>
                    <a:lnTo>
                      <a:pt x="0" y="19"/>
                    </a:lnTo>
                    <a:lnTo>
                      <a:pt x="0" y="13"/>
                    </a:lnTo>
                    <a:lnTo>
                      <a:pt x="12" y="12"/>
                    </a:lnTo>
                    <a:lnTo>
                      <a:pt x="12" y="16"/>
                    </a:lnTo>
                    <a:lnTo>
                      <a:pt x="13" y="21"/>
                    </a:lnTo>
                    <a:lnTo>
                      <a:pt x="14" y="25"/>
                    </a:lnTo>
                    <a:lnTo>
                      <a:pt x="16" y="26"/>
                    </a:lnTo>
                    <a:lnTo>
                      <a:pt x="18" y="27"/>
                    </a:lnTo>
                    <a:lnTo>
                      <a:pt x="20" y="27"/>
                    </a:lnTo>
                    <a:lnTo>
                      <a:pt x="21" y="26"/>
                    </a:lnTo>
                    <a:lnTo>
                      <a:pt x="21" y="23"/>
                    </a:lnTo>
                    <a:lnTo>
                      <a:pt x="21" y="22"/>
                    </a:lnTo>
                    <a:lnTo>
                      <a:pt x="20" y="19"/>
                    </a:lnTo>
                    <a:lnTo>
                      <a:pt x="20" y="16"/>
                    </a:lnTo>
                    <a:lnTo>
                      <a:pt x="18" y="13"/>
                    </a:lnTo>
                    <a:lnTo>
                      <a:pt x="18" y="10"/>
                    </a:lnTo>
                    <a:lnTo>
                      <a:pt x="18" y="8"/>
                    </a:lnTo>
                    <a:lnTo>
                      <a:pt x="21" y="4"/>
                    </a:lnTo>
                    <a:lnTo>
                      <a:pt x="24" y="1"/>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 name="Freeform 36">
                <a:extLst>
                  <a:ext uri="{FF2B5EF4-FFF2-40B4-BE49-F238E27FC236}">
                    <a16:creationId xmlns:a16="http://schemas.microsoft.com/office/drawing/2014/main" id="{2CDD25A0-67F4-C345-92FB-0B8611F58FB5}"/>
                  </a:ext>
                </a:extLst>
              </p:cNvPr>
              <p:cNvSpPr>
                <a:spLocks/>
              </p:cNvSpPr>
              <p:nvPr userDrawn="1"/>
            </p:nvSpPr>
            <p:spPr bwMode="auto">
              <a:xfrm>
                <a:off x="10416043" y="333794"/>
                <a:ext cx="28685" cy="22538"/>
              </a:xfrm>
              <a:custGeom>
                <a:avLst/>
                <a:gdLst>
                  <a:gd name="T0" fmla="*/ 30 w 54"/>
                  <a:gd name="T1" fmla="*/ 0 h 43"/>
                  <a:gd name="T2" fmla="*/ 41 w 54"/>
                  <a:gd name="T3" fmla="*/ 10 h 43"/>
                  <a:gd name="T4" fmla="*/ 37 w 54"/>
                  <a:gd name="T5" fmla="*/ 16 h 43"/>
                  <a:gd name="T6" fmla="*/ 41 w 54"/>
                  <a:gd name="T7" fmla="*/ 14 h 43"/>
                  <a:gd name="T8" fmla="*/ 45 w 54"/>
                  <a:gd name="T9" fmla="*/ 16 h 43"/>
                  <a:gd name="T10" fmla="*/ 49 w 54"/>
                  <a:gd name="T11" fmla="*/ 17 h 43"/>
                  <a:gd name="T12" fmla="*/ 53 w 54"/>
                  <a:gd name="T13" fmla="*/ 20 h 43"/>
                  <a:gd name="T14" fmla="*/ 54 w 54"/>
                  <a:gd name="T15" fmla="*/ 22 h 43"/>
                  <a:gd name="T16" fmla="*/ 45 w 54"/>
                  <a:gd name="T17" fmla="*/ 33 h 43"/>
                  <a:gd name="T18" fmla="*/ 43 w 54"/>
                  <a:gd name="T19" fmla="*/ 30 h 43"/>
                  <a:gd name="T20" fmla="*/ 41 w 54"/>
                  <a:gd name="T21" fmla="*/ 27 h 43"/>
                  <a:gd name="T22" fmla="*/ 37 w 54"/>
                  <a:gd name="T23" fmla="*/ 25 h 43"/>
                  <a:gd name="T24" fmla="*/ 33 w 54"/>
                  <a:gd name="T25" fmla="*/ 24 h 43"/>
                  <a:gd name="T26" fmla="*/ 30 w 54"/>
                  <a:gd name="T27" fmla="*/ 25 h 43"/>
                  <a:gd name="T28" fmla="*/ 27 w 54"/>
                  <a:gd name="T29" fmla="*/ 26 h 43"/>
                  <a:gd name="T30" fmla="*/ 23 w 54"/>
                  <a:gd name="T31" fmla="*/ 30 h 43"/>
                  <a:gd name="T32" fmla="*/ 11 w 54"/>
                  <a:gd name="T33" fmla="*/ 43 h 43"/>
                  <a:gd name="T34" fmla="*/ 0 w 54"/>
                  <a:gd name="T35" fmla="*/ 31 h 43"/>
                  <a:gd name="T36" fmla="*/ 30 w 54"/>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3">
                    <a:moveTo>
                      <a:pt x="30" y="0"/>
                    </a:moveTo>
                    <a:lnTo>
                      <a:pt x="41" y="10"/>
                    </a:lnTo>
                    <a:lnTo>
                      <a:pt x="37" y="16"/>
                    </a:lnTo>
                    <a:lnTo>
                      <a:pt x="41" y="14"/>
                    </a:lnTo>
                    <a:lnTo>
                      <a:pt x="45" y="16"/>
                    </a:lnTo>
                    <a:lnTo>
                      <a:pt x="49" y="17"/>
                    </a:lnTo>
                    <a:lnTo>
                      <a:pt x="53" y="20"/>
                    </a:lnTo>
                    <a:lnTo>
                      <a:pt x="54" y="22"/>
                    </a:lnTo>
                    <a:lnTo>
                      <a:pt x="45" y="33"/>
                    </a:lnTo>
                    <a:lnTo>
                      <a:pt x="43" y="30"/>
                    </a:lnTo>
                    <a:lnTo>
                      <a:pt x="41" y="27"/>
                    </a:lnTo>
                    <a:lnTo>
                      <a:pt x="37" y="25"/>
                    </a:lnTo>
                    <a:lnTo>
                      <a:pt x="33" y="24"/>
                    </a:lnTo>
                    <a:lnTo>
                      <a:pt x="30" y="25"/>
                    </a:lnTo>
                    <a:lnTo>
                      <a:pt x="27" y="26"/>
                    </a:lnTo>
                    <a:lnTo>
                      <a:pt x="23" y="30"/>
                    </a:lnTo>
                    <a:lnTo>
                      <a:pt x="11" y="43"/>
                    </a:lnTo>
                    <a:lnTo>
                      <a:pt x="0" y="3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 name="Freeform 37">
                <a:extLst>
                  <a:ext uri="{FF2B5EF4-FFF2-40B4-BE49-F238E27FC236}">
                    <a16:creationId xmlns:a16="http://schemas.microsoft.com/office/drawing/2014/main" id="{5264827E-6D0A-6248-B2C7-90D3BDED1EA1}"/>
                  </a:ext>
                </a:extLst>
              </p:cNvPr>
              <p:cNvSpPr>
                <a:spLocks/>
              </p:cNvSpPr>
              <p:nvPr userDrawn="1"/>
            </p:nvSpPr>
            <p:spPr bwMode="auto">
              <a:xfrm>
                <a:off x="10292083" y="762023"/>
                <a:ext cx="18441" cy="34832"/>
              </a:xfrm>
              <a:custGeom>
                <a:avLst/>
                <a:gdLst>
                  <a:gd name="T0" fmla="*/ 26 w 35"/>
                  <a:gd name="T1" fmla="*/ 0 h 66"/>
                  <a:gd name="T2" fmla="*/ 35 w 35"/>
                  <a:gd name="T3" fmla="*/ 64 h 66"/>
                  <a:gd name="T4" fmla="*/ 20 w 35"/>
                  <a:gd name="T5" fmla="*/ 66 h 66"/>
                  <a:gd name="T6" fmla="*/ 12 w 35"/>
                  <a:gd name="T7" fmla="*/ 17 h 66"/>
                  <a:gd name="T8" fmla="*/ 1 w 35"/>
                  <a:gd name="T9" fmla="*/ 18 h 66"/>
                  <a:gd name="T10" fmla="*/ 0 w 35"/>
                  <a:gd name="T11" fmla="*/ 4 h 66"/>
                  <a:gd name="T12" fmla="*/ 26 w 35"/>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5" h="66">
                    <a:moveTo>
                      <a:pt x="26" y="0"/>
                    </a:moveTo>
                    <a:lnTo>
                      <a:pt x="35" y="64"/>
                    </a:lnTo>
                    <a:lnTo>
                      <a:pt x="20" y="66"/>
                    </a:lnTo>
                    <a:lnTo>
                      <a:pt x="12" y="17"/>
                    </a:lnTo>
                    <a:lnTo>
                      <a:pt x="1" y="18"/>
                    </a:lnTo>
                    <a:lnTo>
                      <a:pt x="0" y="4"/>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 name="Freeform 38">
                <a:extLst>
                  <a:ext uri="{FF2B5EF4-FFF2-40B4-BE49-F238E27FC236}">
                    <a16:creationId xmlns:a16="http://schemas.microsoft.com/office/drawing/2014/main" id="{941E16EB-BAD4-B14C-8A42-A61C34FB5575}"/>
                  </a:ext>
                </a:extLst>
              </p:cNvPr>
              <p:cNvSpPr>
                <a:spLocks noEditPoints="1"/>
              </p:cNvSpPr>
              <p:nvPr userDrawn="1"/>
            </p:nvSpPr>
            <p:spPr bwMode="auto">
              <a:xfrm>
                <a:off x="10173244" y="754852"/>
                <a:ext cx="27661" cy="35857"/>
              </a:xfrm>
              <a:custGeom>
                <a:avLst/>
                <a:gdLst>
                  <a:gd name="T0" fmla="*/ 21 w 55"/>
                  <a:gd name="T1" fmla="*/ 41 h 70"/>
                  <a:gd name="T2" fmla="*/ 17 w 55"/>
                  <a:gd name="T3" fmla="*/ 46 h 70"/>
                  <a:gd name="T4" fmla="*/ 18 w 55"/>
                  <a:gd name="T5" fmla="*/ 51 h 70"/>
                  <a:gd name="T6" fmla="*/ 22 w 55"/>
                  <a:gd name="T7" fmla="*/ 55 h 70"/>
                  <a:gd name="T8" fmla="*/ 28 w 55"/>
                  <a:gd name="T9" fmla="*/ 55 h 70"/>
                  <a:gd name="T10" fmla="*/ 32 w 55"/>
                  <a:gd name="T11" fmla="*/ 50 h 70"/>
                  <a:gd name="T12" fmla="*/ 31 w 55"/>
                  <a:gd name="T13" fmla="*/ 44 h 70"/>
                  <a:gd name="T14" fmla="*/ 27 w 55"/>
                  <a:gd name="T15" fmla="*/ 40 h 70"/>
                  <a:gd name="T16" fmla="*/ 32 w 55"/>
                  <a:gd name="T17" fmla="*/ 12 h 70"/>
                  <a:gd name="T18" fmla="*/ 27 w 55"/>
                  <a:gd name="T19" fmla="*/ 15 h 70"/>
                  <a:gd name="T20" fmla="*/ 26 w 55"/>
                  <a:gd name="T21" fmla="*/ 20 h 70"/>
                  <a:gd name="T22" fmla="*/ 28 w 55"/>
                  <a:gd name="T23" fmla="*/ 25 h 70"/>
                  <a:gd name="T24" fmla="*/ 34 w 55"/>
                  <a:gd name="T25" fmla="*/ 27 h 70"/>
                  <a:gd name="T26" fmla="*/ 39 w 55"/>
                  <a:gd name="T27" fmla="*/ 24 h 70"/>
                  <a:gd name="T28" fmla="*/ 40 w 55"/>
                  <a:gd name="T29" fmla="*/ 19 h 70"/>
                  <a:gd name="T30" fmla="*/ 38 w 55"/>
                  <a:gd name="T31" fmla="*/ 13 h 70"/>
                  <a:gd name="T32" fmla="*/ 32 w 55"/>
                  <a:gd name="T33" fmla="*/ 12 h 70"/>
                  <a:gd name="T34" fmla="*/ 39 w 55"/>
                  <a:gd name="T35" fmla="*/ 2 h 70"/>
                  <a:gd name="T36" fmla="*/ 55 w 55"/>
                  <a:gd name="T37" fmla="*/ 15 h 70"/>
                  <a:gd name="T38" fmla="*/ 52 w 55"/>
                  <a:gd name="T39" fmla="*/ 30 h 70"/>
                  <a:gd name="T40" fmla="*/ 44 w 55"/>
                  <a:gd name="T41" fmla="*/ 36 h 70"/>
                  <a:gd name="T42" fmla="*/ 44 w 55"/>
                  <a:gd name="T43" fmla="*/ 41 h 70"/>
                  <a:gd name="T44" fmla="*/ 48 w 55"/>
                  <a:gd name="T45" fmla="*/ 51 h 70"/>
                  <a:gd name="T46" fmla="*/ 43 w 55"/>
                  <a:gd name="T47" fmla="*/ 64 h 70"/>
                  <a:gd name="T48" fmla="*/ 27 w 55"/>
                  <a:gd name="T49" fmla="*/ 70 h 70"/>
                  <a:gd name="T50" fmla="*/ 10 w 55"/>
                  <a:gd name="T51" fmla="*/ 64 h 70"/>
                  <a:gd name="T52" fmla="*/ 0 w 55"/>
                  <a:gd name="T53" fmla="*/ 51 h 70"/>
                  <a:gd name="T54" fmla="*/ 2 w 55"/>
                  <a:gd name="T55" fmla="*/ 38 h 70"/>
                  <a:gd name="T56" fmla="*/ 9 w 55"/>
                  <a:gd name="T57" fmla="*/ 32 h 70"/>
                  <a:gd name="T58" fmla="*/ 17 w 55"/>
                  <a:gd name="T59" fmla="*/ 30 h 70"/>
                  <a:gd name="T60" fmla="*/ 12 w 55"/>
                  <a:gd name="T61" fmla="*/ 23 h 70"/>
                  <a:gd name="T62" fmla="*/ 12 w 55"/>
                  <a:gd name="T63" fmla="*/ 12 h 70"/>
                  <a:gd name="T64" fmla="*/ 22 w 55"/>
                  <a:gd name="T65"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0">
                    <a:moveTo>
                      <a:pt x="23" y="40"/>
                    </a:moveTo>
                    <a:lnTo>
                      <a:pt x="21" y="41"/>
                    </a:lnTo>
                    <a:lnTo>
                      <a:pt x="18" y="42"/>
                    </a:lnTo>
                    <a:lnTo>
                      <a:pt x="17" y="46"/>
                    </a:lnTo>
                    <a:lnTo>
                      <a:pt x="17" y="49"/>
                    </a:lnTo>
                    <a:lnTo>
                      <a:pt x="18" y="51"/>
                    </a:lnTo>
                    <a:lnTo>
                      <a:pt x="19" y="54"/>
                    </a:lnTo>
                    <a:lnTo>
                      <a:pt x="22" y="55"/>
                    </a:lnTo>
                    <a:lnTo>
                      <a:pt x="25" y="55"/>
                    </a:lnTo>
                    <a:lnTo>
                      <a:pt x="28" y="55"/>
                    </a:lnTo>
                    <a:lnTo>
                      <a:pt x="30" y="53"/>
                    </a:lnTo>
                    <a:lnTo>
                      <a:pt x="32" y="50"/>
                    </a:lnTo>
                    <a:lnTo>
                      <a:pt x="32" y="47"/>
                    </a:lnTo>
                    <a:lnTo>
                      <a:pt x="31" y="44"/>
                    </a:lnTo>
                    <a:lnTo>
                      <a:pt x="30" y="41"/>
                    </a:lnTo>
                    <a:lnTo>
                      <a:pt x="27" y="40"/>
                    </a:lnTo>
                    <a:lnTo>
                      <a:pt x="23" y="40"/>
                    </a:lnTo>
                    <a:close/>
                    <a:moveTo>
                      <a:pt x="32" y="12"/>
                    </a:moveTo>
                    <a:lnTo>
                      <a:pt x="30" y="13"/>
                    </a:lnTo>
                    <a:lnTo>
                      <a:pt x="27" y="15"/>
                    </a:lnTo>
                    <a:lnTo>
                      <a:pt x="26" y="17"/>
                    </a:lnTo>
                    <a:lnTo>
                      <a:pt x="26" y="20"/>
                    </a:lnTo>
                    <a:lnTo>
                      <a:pt x="27" y="23"/>
                    </a:lnTo>
                    <a:lnTo>
                      <a:pt x="28" y="25"/>
                    </a:lnTo>
                    <a:lnTo>
                      <a:pt x="31" y="27"/>
                    </a:lnTo>
                    <a:lnTo>
                      <a:pt x="34" y="27"/>
                    </a:lnTo>
                    <a:lnTo>
                      <a:pt x="36" y="27"/>
                    </a:lnTo>
                    <a:lnTo>
                      <a:pt x="39" y="24"/>
                    </a:lnTo>
                    <a:lnTo>
                      <a:pt x="40" y="21"/>
                    </a:lnTo>
                    <a:lnTo>
                      <a:pt x="40" y="19"/>
                    </a:lnTo>
                    <a:lnTo>
                      <a:pt x="39" y="16"/>
                    </a:lnTo>
                    <a:lnTo>
                      <a:pt x="38" y="13"/>
                    </a:lnTo>
                    <a:lnTo>
                      <a:pt x="35" y="12"/>
                    </a:lnTo>
                    <a:lnTo>
                      <a:pt x="32" y="12"/>
                    </a:lnTo>
                    <a:close/>
                    <a:moveTo>
                      <a:pt x="30" y="0"/>
                    </a:moveTo>
                    <a:lnTo>
                      <a:pt x="39" y="2"/>
                    </a:lnTo>
                    <a:lnTo>
                      <a:pt x="48" y="7"/>
                    </a:lnTo>
                    <a:lnTo>
                      <a:pt x="55" y="15"/>
                    </a:lnTo>
                    <a:lnTo>
                      <a:pt x="55" y="25"/>
                    </a:lnTo>
                    <a:lnTo>
                      <a:pt x="52" y="30"/>
                    </a:lnTo>
                    <a:lnTo>
                      <a:pt x="49" y="33"/>
                    </a:lnTo>
                    <a:lnTo>
                      <a:pt x="44" y="36"/>
                    </a:lnTo>
                    <a:lnTo>
                      <a:pt x="40" y="37"/>
                    </a:lnTo>
                    <a:lnTo>
                      <a:pt x="44" y="41"/>
                    </a:lnTo>
                    <a:lnTo>
                      <a:pt x="47" y="46"/>
                    </a:lnTo>
                    <a:lnTo>
                      <a:pt x="48" y="51"/>
                    </a:lnTo>
                    <a:lnTo>
                      <a:pt x="48" y="57"/>
                    </a:lnTo>
                    <a:lnTo>
                      <a:pt x="43" y="64"/>
                    </a:lnTo>
                    <a:lnTo>
                      <a:pt x="35" y="68"/>
                    </a:lnTo>
                    <a:lnTo>
                      <a:pt x="27" y="70"/>
                    </a:lnTo>
                    <a:lnTo>
                      <a:pt x="18" y="68"/>
                    </a:lnTo>
                    <a:lnTo>
                      <a:pt x="10" y="64"/>
                    </a:lnTo>
                    <a:lnTo>
                      <a:pt x="4" y="59"/>
                    </a:lnTo>
                    <a:lnTo>
                      <a:pt x="0" y="51"/>
                    </a:lnTo>
                    <a:lnTo>
                      <a:pt x="0" y="42"/>
                    </a:lnTo>
                    <a:lnTo>
                      <a:pt x="2" y="38"/>
                    </a:lnTo>
                    <a:lnTo>
                      <a:pt x="5" y="34"/>
                    </a:lnTo>
                    <a:lnTo>
                      <a:pt x="9" y="32"/>
                    </a:lnTo>
                    <a:lnTo>
                      <a:pt x="13" y="30"/>
                    </a:lnTo>
                    <a:lnTo>
                      <a:pt x="17" y="30"/>
                    </a:lnTo>
                    <a:lnTo>
                      <a:pt x="14" y="27"/>
                    </a:lnTo>
                    <a:lnTo>
                      <a:pt x="12" y="23"/>
                    </a:lnTo>
                    <a:lnTo>
                      <a:pt x="12" y="17"/>
                    </a:lnTo>
                    <a:lnTo>
                      <a:pt x="12" y="12"/>
                    </a:lnTo>
                    <a:lnTo>
                      <a:pt x="15" y="6"/>
                    </a:lnTo>
                    <a:lnTo>
                      <a:pt x="22" y="2"/>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39">
                <a:extLst>
                  <a:ext uri="{FF2B5EF4-FFF2-40B4-BE49-F238E27FC236}">
                    <a16:creationId xmlns:a16="http://schemas.microsoft.com/office/drawing/2014/main" id="{9603E2DA-9A90-8041-AD94-E459B8B33D77}"/>
                  </a:ext>
                </a:extLst>
              </p:cNvPr>
              <p:cNvSpPr>
                <a:spLocks noEditPoints="1"/>
              </p:cNvSpPr>
              <p:nvPr userDrawn="1"/>
            </p:nvSpPr>
            <p:spPr bwMode="auto">
              <a:xfrm>
                <a:off x="10206027" y="762023"/>
                <a:ext cx="27661" cy="34832"/>
              </a:xfrm>
              <a:custGeom>
                <a:avLst/>
                <a:gdLst>
                  <a:gd name="T0" fmla="*/ 28 w 54"/>
                  <a:gd name="T1" fmla="*/ 14 h 68"/>
                  <a:gd name="T2" fmla="*/ 24 w 54"/>
                  <a:gd name="T3" fmla="*/ 14 h 68"/>
                  <a:gd name="T4" fmla="*/ 21 w 54"/>
                  <a:gd name="T5" fmla="*/ 16 h 68"/>
                  <a:gd name="T6" fmla="*/ 18 w 54"/>
                  <a:gd name="T7" fmla="*/ 19 h 68"/>
                  <a:gd name="T8" fmla="*/ 17 w 54"/>
                  <a:gd name="T9" fmla="*/ 23 h 68"/>
                  <a:gd name="T10" fmla="*/ 17 w 54"/>
                  <a:gd name="T11" fmla="*/ 27 h 68"/>
                  <a:gd name="T12" fmla="*/ 18 w 54"/>
                  <a:gd name="T13" fmla="*/ 31 h 68"/>
                  <a:gd name="T14" fmla="*/ 22 w 54"/>
                  <a:gd name="T15" fmla="*/ 33 h 68"/>
                  <a:gd name="T16" fmla="*/ 26 w 54"/>
                  <a:gd name="T17" fmla="*/ 36 h 68"/>
                  <a:gd name="T18" fmla="*/ 30 w 54"/>
                  <a:gd name="T19" fmla="*/ 34 h 68"/>
                  <a:gd name="T20" fmla="*/ 34 w 54"/>
                  <a:gd name="T21" fmla="*/ 33 h 68"/>
                  <a:gd name="T22" fmla="*/ 36 w 54"/>
                  <a:gd name="T23" fmla="*/ 31 h 68"/>
                  <a:gd name="T24" fmla="*/ 38 w 54"/>
                  <a:gd name="T25" fmla="*/ 27 h 68"/>
                  <a:gd name="T26" fmla="*/ 38 w 54"/>
                  <a:gd name="T27" fmla="*/ 21 h 68"/>
                  <a:gd name="T28" fmla="*/ 36 w 54"/>
                  <a:gd name="T29" fmla="*/ 19 h 68"/>
                  <a:gd name="T30" fmla="*/ 32 w 54"/>
                  <a:gd name="T31" fmla="*/ 15 h 68"/>
                  <a:gd name="T32" fmla="*/ 28 w 54"/>
                  <a:gd name="T33" fmla="*/ 14 h 68"/>
                  <a:gd name="T34" fmla="*/ 19 w 54"/>
                  <a:gd name="T35" fmla="*/ 0 h 68"/>
                  <a:gd name="T36" fmla="*/ 31 w 54"/>
                  <a:gd name="T37" fmla="*/ 0 h 68"/>
                  <a:gd name="T38" fmla="*/ 35 w 54"/>
                  <a:gd name="T39" fmla="*/ 2 h 68"/>
                  <a:gd name="T40" fmla="*/ 40 w 54"/>
                  <a:gd name="T41" fmla="*/ 3 h 68"/>
                  <a:gd name="T42" fmla="*/ 44 w 54"/>
                  <a:gd name="T43" fmla="*/ 6 h 68"/>
                  <a:gd name="T44" fmla="*/ 48 w 54"/>
                  <a:gd name="T45" fmla="*/ 10 h 68"/>
                  <a:gd name="T46" fmla="*/ 51 w 54"/>
                  <a:gd name="T47" fmla="*/ 14 h 68"/>
                  <a:gd name="T48" fmla="*/ 53 w 54"/>
                  <a:gd name="T49" fmla="*/ 17 h 68"/>
                  <a:gd name="T50" fmla="*/ 54 w 54"/>
                  <a:gd name="T51" fmla="*/ 23 h 68"/>
                  <a:gd name="T52" fmla="*/ 54 w 54"/>
                  <a:gd name="T53" fmla="*/ 28 h 68"/>
                  <a:gd name="T54" fmla="*/ 49 w 54"/>
                  <a:gd name="T55" fmla="*/ 41 h 68"/>
                  <a:gd name="T56" fmla="*/ 40 w 54"/>
                  <a:gd name="T57" fmla="*/ 53 h 68"/>
                  <a:gd name="T58" fmla="*/ 23 w 54"/>
                  <a:gd name="T59" fmla="*/ 68 h 68"/>
                  <a:gd name="T60" fmla="*/ 4 w 54"/>
                  <a:gd name="T61" fmla="*/ 64 h 68"/>
                  <a:gd name="T62" fmla="*/ 26 w 54"/>
                  <a:gd name="T63" fmla="*/ 46 h 68"/>
                  <a:gd name="T64" fmla="*/ 21 w 54"/>
                  <a:gd name="T65" fmla="*/ 47 h 68"/>
                  <a:gd name="T66" fmla="*/ 17 w 54"/>
                  <a:gd name="T67" fmla="*/ 46 h 68"/>
                  <a:gd name="T68" fmla="*/ 8 w 54"/>
                  <a:gd name="T69" fmla="*/ 44 h 68"/>
                  <a:gd name="T70" fmla="*/ 2 w 54"/>
                  <a:gd name="T71" fmla="*/ 37 h 68"/>
                  <a:gd name="T72" fmla="*/ 0 w 54"/>
                  <a:gd name="T73" fmla="*/ 29 h 68"/>
                  <a:gd name="T74" fmla="*/ 0 w 54"/>
                  <a:gd name="T75" fmla="*/ 20 h 68"/>
                  <a:gd name="T76" fmla="*/ 4 w 54"/>
                  <a:gd name="T77" fmla="*/ 11 h 68"/>
                  <a:gd name="T78" fmla="*/ 10 w 54"/>
                  <a:gd name="T79" fmla="*/ 4 h 68"/>
                  <a:gd name="T80" fmla="*/ 19 w 54"/>
                  <a:gd name="T8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 h="68">
                    <a:moveTo>
                      <a:pt x="28" y="14"/>
                    </a:moveTo>
                    <a:lnTo>
                      <a:pt x="24" y="14"/>
                    </a:lnTo>
                    <a:lnTo>
                      <a:pt x="21" y="16"/>
                    </a:lnTo>
                    <a:lnTo>
                      <a:pt x="18" y="19"/>
                    </a:lnTo>
                    <a:lnTo>
                      <a:pt x="17" y="23"/>
                    </a:lnTo>
                    <a:lnTo>
                      <a:pt x="17" y="27"/>
                    </a:lnTo>
                    <a:lnTo>
                      <a:pt x="18" y="31"/>
                    </a:lnTo>
                    <a:lnTo>
                      <a:pt x="22" y="33"/>
                    </a:lnTo>
                    <a:lnTo>
                      <a:pt x="26" y="36"/>
                    </a:lnTo>
                    <a:lnTo>
                      <a:pt x="30" y="34"/>
                    </a:lnTo>
                    <a:lnTo>
                      <a:pt x="34" y="33"/>
                    </a:lnTo>
                    <a:lnTo>
                      <a:pt x="36" y="31"/>
                    </a:lnTo>
                    <a:lnTo>
                      <a:pt x="38" y="27"/>
                    </a:lnTo>
                    <a:lnTo>
                      <a:pt x="38" y="21"/>
                    </a:lnTo>
                    <a:lnTo>
                      <a:pt x="36" y="19"/>
                    </a:lnTo>
                    <a:lnTo>
                      <a:pt x="32" y="15"/>
                    </a:lnTo>
                    <a:lnTo>
                      <a:pt x="28" y="14"/>
                    </a:lnTo>
                    <a:close/>
                    <a:moveTo>
                      <a:pt x="19" y="0"/>
                    </a:moveTo>
                    <a:lnTo>
                      <a:pt x="31" y="0"/>
                    </a:lnTo>
                    <a:lnTo>
                      <a:pt x="35" y="2"/>
                    </a:lnTo>
                    <a:lnTo>
                      <a:pt x="40" y="3"/>
                    </a:lnTo>
                    <a:lnTo>
                      <a:pt x="44" y="6"/>
                    </a:lnTo>
                    <a:lnTo>
                      <a:pt x="48" y="10"/>
                    </a:lnTo>
                    <a:lnTo>
                      <a:pt x="51" y="14"/>
                    </a:lnTo>
                    <a:lnTo>
                      <a:pt x="53" y="17"/>
                    </a:lnTo>
                    <a:lnTo>
                      <a:pt x="54" y="23"/>
                    </a:lnTo>
                    <a:lnTo>
                      <a:pt x="54" y="28"/>
                    </a:lnTo>
                    <a:lnTo>
                      <a:pt x="49" y="41"/>
                    </a:lnTo>
                    <a:lnTo>
                      <a:pt x="40" y="53"/>
                    </a:lnTo>
                    <a:lnTo>
                      <a:pt x="23" y="68"/>
                    </a:lnTo>
                    <a:lnTo>
                      <a:pt x="4" y="64"/>
                    </a:lnTo>
                    <a:lnTo>
                      <a:pt x="26" y="46"/>
                    </a:lnTo>
                    <a:lnTo>
                      <a:pt x="21" y="47"/>
                    </a:lnTo>
                    <a:lnTo>
                      <a:pt x="17" y="46"/>
                    </a:lnTo>
                    <a:lnTo>
                      <a:pt x="8" y="44"/>
                    </a:lnTo>
                    <a:lnTo>
                      <a:pt x="2" y="37"/>
                    </a:lnTo>
                    <a:lnTo>
                      <a:pt x="0" y="29"/>
                    </a:lnTo>
                    <a:lnTo>
                      <a:pt x="0" y="20"/>
                    </a:lnTo>
                    <a:lnTo>
                      <a:pt x="4" y="11"/>
                    </a:lnTo>
                    <a:lnTo>
                      <a:pt x="10" y="4"/>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40">
                <a:extLst>
                  <a:ext uri="{FF2B5EF4-FFF2-40B4-BE49-F238E27FC236}">
                    <a16:creationId xmlns:a16="http://schemas.microsoft.com/office/drawing/2014/main" id="{B5B01A2B-0426-754F-895A-D79C9948CB9B}"/>
                  </a:ext>
                </a:extLst>
              </p:cNvPr>
              <p:cNvSpPr>
                <a:spLocks/>
              </p:cNvSpPr>
              <p:nvPr userDrawn="1"/>
            </p:nvSpPr>
            <p:spPr bwMode="auto">
              <a:xfrm>
                <a:off x="10139436" y="741534"/>
                <a:ext cx="39955" cy="33808"/>
              </a:xfrm>
              <a:custGeom>
                <a:avLst/>
                <a:gdLst>
                  <a:gd name="T0" fmla="*/ 29 w 79"/>
                  <a:gd name="T1" fmla="*/ 0 h 67"/>
                  <a:gd name="T2" fmla="*/ 79 w 79"/>
                  <a:gd name="T3" fmla="*/ 23 h 67"/>
                  <a:gd name="T4" fmla="*/ 17 w 79"/>
                  <a:gd name="T5" fmla="*/ 67 h 67"/>
                  <a:gd name="T6" fmla="*/ 0 w 79"/>
                  <a:gd name="T7" fmla="*/ 59 h 67"/>
                  <a:gd name="T8" fmla="*/ 49 w 79"/>
                  <a:gd name="T9" fmla="*/ 25 h 67"/>
                  <a:gd name="T10" fmla="*/ 24 w 79"/>
                  <a:gd name="T11" fmla="*/ 13 h 67"/>
                  <a:gd name="T12" fmla="*/ 29 w 79"/>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79" h="67">
                    <a:moveTo>
                      <a:pt x="29" y="0"/>
                    </a:moveTo>
                    <a:lnTo>
                      <a:pt x="79" y="23"/>
                    </a:lnTo>
                    <a:lnTo>
                      <a:pt x="17" y="67"/>
                    </a:lnTo>
                    <a:lnTo>
                      <a:pt x="0" y="59"/>
                    </a:lnTo>
                    <a:lnTo>
                      <a:pt x="49" y="25"/>
                    </a:lnTo>
                    <a:lnTo>
                      <a:pt x="24" y="13"/>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41">
                <a:extLst>
                  <a:ext uri="{FF2B5EF4-FFF2-40B4-BE49-F238E27FC236}">
                    <a16:creationId xmlns:a16="http://schemas.microsoft.com/office/drawing/2014/main" id="{84066CFA-C721-404B-93C6-D1031C970C29}"/>
                  </a:ext>
                </a:extLst>
              </p:cNvPr>
              <p:cNvSpPr>
                <a:spLocks/>
              </p:cNvSpPr>
              <p:nvPr userDrawn="1"/>
            </p:nvSpPr>
            <p:spPr bwMode="auto">
              <a:xfrm>
                <a:off x="10250079" y="781488"/>
                <a:ext cx="21514" cy="8195"/>
              </a:xfrm>
              <a:custGeom>
                <a:avLst/>
                <a:gdLst>
                  <a:gd name="T0" fmla="*/ 43 w 43"/>
                  <a:gd name="T1" fmla="*/ 0 h 14"/>
                  <a:gd name="T2" fmla="*/ 43 w 43"/>
                  <a:gd name="T3" fmla="*/ 13 h 14"/>
                  <a:gd name="T4" fmla="*/ 0 w 43"/>
                  <a:gd name="T5" fmla="*/ 14 h 14"/>
                  <a:gd name="T6" fmla="*/ 0 w 43"/>
                  <a:gd name="T7" fmla="*/ 1 h 14"/>
                  <a:gd name="T8" fmla="*/ 43 w 43"/>
                  <a:gd name="T9" fmla="*/ 0 h 14"/>
                </a:gdLst>
                <a:ahLst/>
                <a:cxnLst>
                  <a:cxn ang="0">
                    <a:pos x="T0" y="T1"/>
                  </a:cxn>
                  <a:cxn ang="0">
                    <a:pos x="T2" y="T3"/>
                  </a:cxn>
                  <a:cxn ang="0">
                    <a:pos x="T4" y="T5"/>
                  </a:cxn>
                  <a:cxn ang="0">
                    <a:pos x="T6" y="T7"/>
                  </a:cxn>
                  <a:cxn ang="0">
                    <a:pos x="T8" y="T9"/>
                  </a:cxn>
                </a:cxnLst>
                <a:rect l="0" t="0" r="r" b="b"/>
                <a:pathLst>
                  <a:path w="43" h="14">
                    <a:moveTo>
                      <a:pt x="43" y="0"/>
                    </a:moveTo>
                    <a:lnTo>
                      <a:pt x="43" y="13"/>
                    </a:lnTo>
                    <a:lnTo>
                      <a:pt x="0" y="14"/>
                    </a:lnTo>
                    <a:lnTo>
                      <a:pt x="0"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42">
                <a:extLst>
                  <a:ext uri="{FF2B5EF4-FFF2-40B4-BE49-F238E27FC236}">
                    <a16:creationId xmlns:a16="http://schemas.microsoft.com/office/drawing/2014/main" id="{E591F086-7F94-0544-8EC6-1A8E21B593FE}"/>
                  </a:ext>
                </a:extLst>
              </p:cNvPr>
              <p:cNvSpPr>
                <a:spLocks noEditPoints="1"/>
              </p:cNvSpPr>
              <p:nvPr userDrawn="1"/>
            </p:nvSpPr>
            <p:spPr bwMode="auto">
              <a:xfrm>
                <a:off x="10319743" y="754852"/>
                <a:ext cx="28685" cy="35857"/>
              </a:xfrm>
              <a:custGeom>
                <a:avLst/>
                <a:gdLst>
                  <a:gd name="T0" fmla="*/ 27 w 55"/>
                  <a:gd name="T1" fmla="*/ 39 h 71"/>
                  <a:gd name="T2" fmla="*/ 22 w 55"/>
                  <a:gd name="T3" fmla="*/ 43 h 71"/>
                  <a:gd name="T4" fmla="*/ 22 w 55"/>
                  <a:gd name="T5" fmla="*/ 50 h 71"/>
                  <a:gd name="T6" fmla="*/ 26 w 55"/>
                  <a:gd name="T7" fmla="*/ 55 h 71"/>
                  <a:gd name="T8" fmla="*/ 32 w 55"/>
                  <a:gd name="T9" fmla="*/ 55 h 71"/>
                  <a:gd name="T10" fmla="*/ 36 w 55"/>
                  <a:gd name="T11" fmla="*/ 51 h 71"/>
                  <a:gd name="T12" fmla="*/ 36 w 55"/>
                  <a:gd name="T13" fmla="*/ 46 h 71"/>
                  <a:gd name="T14" fmla="*/ 34 w 55"/>
                  <a:gd name="T15" fmla="*/ 41 h 71"/>
                  <a:gd name="T16" fmla="*/ 22 w 55"/>
                  <a:gd name="T17" fmla="*/ 12 h 71"/>
                  <a:gd name="T18" fmla="*/ 17 w 55"/>
                  <a:gd name="T19" fmla="*/ 14 h 71"/>
                  <a:gd name="T20" fmla="*/ 14 w 55"/>
                  <a:gd name="T21" fmla="*/ 18 h 71"/>
                  <a:gd name="T22" fmla="*/ 15 w 55"/>
                  <a:gd name="T23" fmla="*/ 25 h 71"/>
                  <a:gd name="T24" fmla="*/ 21 w 55"/>
                  <a:gd name="T25" fmla="*/ 28 h 71"/>
                  <a:gd name="T26" fmla="*/ 26 w 55"/>
                  <a:gd name="T27" fmla="*/ 25 h 71"/>
                  <a:gd name="T28" fmla="*/ 28 w 55"/>
                  <a:gd name="T29" fmla="*/ 21 h 71"/>
                  <a:gd name="T30" fmla="*/ 26 w 55"/>
                  <a:gd name="T31" fmla="*/ 14 h 71"/>
                  <a:gd name="T32" fmla="*/ 22 w 55"/>
                  <a:gd name="T33" fmla="*/ 12 h 71"/>
                  <a:gd name="T34" fmla="*/ 31 w 55"/>
                  <a:gd name="T35" fmla="*/ 1 h 71"/>
                  <a:gd name="T36" fmla="*/ 41 w 55"/>
                  <a:gd name="T37" fmla="*/ 13 h 71"/>
                  <a:gd name="T38" fmla="*/ 41 w 55"/>
                  <a:gd name="T39" fmla="*/ 22 h 71"/>
                  <a:gd name="T40" fmla="*/ 36 w 55"/>
                  <a:gd name="T41" fmla="*/ 30 h 71"/>
                  <a:gd name="T42" fmla="*/ 45 w 55"/>
                  <a:gd name="T43" fmla="*/ 31 h 71"/>
                  <a:gd name="T44" fmla="*/ 52 w 55"/>
                  <a:gd name="T45" fmla="*/ 38 h 71"/>
                  <a:gd name="T46" fmla="*/ 55 w 55"/>
                  <a:gd name="T47" fmla="*/ 51 h 71"/>
                  <a:gd name="T48" fmla="*/ 44 w 55"/>
                  <a:gd name="T49" fmla="*/ 65 h 71"/>
                  <a:gd name="T50" fmla="*/ 27 w 55"/>
                  <a:gd name="T51" fmla="*/ 71 h 71"/>
                  <a:gd name="T52" fmla="*/ 11 w 55"/>
                  <a:gd name="T53" fmla="*/ 64 h 71"/>
                  <a:gd name="T54" fmla="*/ 5 w 55"/>
                  <a:gd name="T55" fmla="*/ 51 h 71"/>
                  <a:gd name="T56" fmla="*/ 9 w 55"/>
                  <a:gd name="T57" fmla="*/ 41 h 71"/>
                  <a:gd name="T58" fmla="*/ 9 w 55"/>
                  <a:gd name="T59" fmla="*/ 35 h 71"/>
                  <a:gd name="T60" fmla="*/ 2 w 55"/>
                  <a:gd name="T61" fmla="*/ 30 h 71"/>
                  <a:gd name="T62" fmla="*/ 0 w 55"/>
                  <a:gd name="T63" fmla="*/ 14 h 71"/>
                  <a:gd name="T64" fmla="*/ 15 w 55"/>
                  <a:gd name="T65" fmla="*/ 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1">
                    <a:moveTo>
                      <a:pt x="30" y="39"/>
                    </a:moveTo>
                    <a:lnTo>
                      <a:pt x="27" y="39"/>
                    </a:lnTo>
                    <a:lnTo>
                      <a:pt x="25" y="42"/>
                    </a:lnTo>
                    <a:lnTo>
                      <a:pt x="22" y="43"/>
                    </a:lnTo>
                    <a:lnTo>
                      <a:pt x="22" y="47"/>
                    </a:lnTo>
                    <a:lnTo>
                      <a:pt x="22" y="50"/>
                    </a:lnTo>
                    <a:lnTo>
                      <a:pt x="23" y="52"/>
                    </a:lnTo>
                    <a:lnTo>
                      <a:pt x="26" y="55"/>
                    </a:lnTo>
                    <a:lnTo>
                      <a:pt x="28" y="55"/>
                    </a:lnTo>
                    <a:lnTo>
                      <a:pt x="32" y="55"/>
                    </a:lnTo>
                    <a:lnTo>
                      <a:pt x="35" y="54"/>
                    </a:lnTo>
                    <a:lnTo>
                      <a:pt x="36" y="51"/>
                    </a:lnTo>
                    <a:lnTo>
                      <a:pt x="38" y="48"/>
                    </a:lnTo>
                    <a:lnTo>
                      <a:pt x="36" y="46"/>
                    </a:lnTo>
                    <a:lnTo>
                      <a:pt x="35" y="43"/>
                    </a:lnTo>
                    <a:lnTo>
                      <a:pt x="34" y="41"/>
                    </a:lnTo>
                    <a:lnTo>
                      <a:pt x="30" y="39"/>
                    </a:lnTo>
                    <a:close/>
                    <a:moveTo>
                      <a:pt x="22" y="12"/>
                    </a:moveTo>
                    <a:lnTo>
                      <a:pt x="19" y="13"/>
                    </a:lnTo>
                    <a:lnTo>
                      <a:pt x="17" y="14"/>
                    </a:lnTo>
                    <a:lnTo>
                      <a:pt x="14" y="16"/>
                    </a:lnTo>
                    <a:lnTo>
                      <a:pt x="14" y="18"/>
                    </a:lnTo>
                    <a:lnTo>
                      <a:pt x="14" y="22"/>
                    </a:lnTo>
                    <a:lnTo>
                      <a:pt x="15" y="25"/>
                    </a:lnTo>
                    <a:lnTo>
                      <a:pt x="18" y="26"/>
                    </a:lnTo>
                    <a:lnTo>
                      <a:pt x="21" y="28"/>
                    </a:lnTo>
                    <a:lnTo>
                      <a:pt x="23" y="26"/>
                    </a:lnTo>
                    <a:lnTo>
                      <a:pt x="26" y="25"/>
                    </a:lnTo>
                    <a:lnTo>
                      <a:pt x="27" y="24"/>
                    </a:lnTo>
                    <a:lnTo>
                      <a:pt x="28" y="21"/>
                    </a:lnTo>
                    <a:lnTo>
                      <a:pt x="27" y="17"/>
                    </a:lnTo>
                    <a:lnTo>
                      <a:pt x="26" y="14"/>
                    </a:lnTo>
                    <a:lnTo>
                      <a:pt x="25" y="13"/>
                    </a:lnTo>
                    <a:lnTo>
                      <a:pt x="22" y="12"/>
                    </a:lnTo>
                    <a:close/>
                    <a:moveTo>
                      <a:pt x="23" y="0"/>
                    </a:moveTo>
                    <a:lnTo>
                      <a:pt x="31" y="1"/>
                    </a:lnTo>
                    <a:lnTo>
                      <a:pt x="38" y="5"/>
                    </a:lnTo>
                    <a:lnTo>
                      <a:pt x="41" y="13"/>
                    </a:lnTo>
                    <a:lnTo>
                      <a:pt x="43" y="17"/>
                    </a:lnTo>
                    <a:lnTo>
                      <a:pt x="41" y="22"/>
                    </a:lnTo>
                    <a:lnTo>
                      <a:pt x="40" y="26"/>
                    </a:lnTo>
                    <a:lnTo>
                      <a:pt x="36" y="30"/>
                    </a:lnTo>
                    <a:lnTo>
                      <a:pt x="41" y="30"/>
                    </a:lnTo>
                    <a:lnTo>
                      <a:pt x="45" y="31"/>
                    </a:lnTo>
                    <a:lnTo>
                      <a:pt x="49" y="34"/>
                    </a:lnTo>
                    <a:lnTo>
                      <a:pt x="52" y="38"/>
                    </a:lnTo>
                    <a:lnTo>
                      <a:pt x="53" y="42"/>
                    </a:lnTo>
                    <a:lnTo>
                      <a:pt x="55" y="51"/>
                    </a:lnTo>
                    <a:lnTo>
                      <a:pt x="51" y="59"/>
                    </a:lnTo>
                    <a:lnTo>
                      <a:pt x="44" y="65"/>
                    </a:lnTo>
                    <a:lnTo>
                      <a:pt x="36" y="68"/>
                    </a:lnTo>
                    <a:lnTo>
                      <a:pt x="27" y="71"/>
                    </a:lnTo>
                    <a:lnTo>
                      <a:pt x="18" y="69"/>
                    </a:lnTo>
                    <a:lnTo>
                      <a:pt x="11" y="64"/>
                    </a:lnTo>
                    <a:lnTo>
                      <a:pt x="6" y="58"/>
                    </a:lnTo>
                    <a:lnTo>
                      <a:pt x="5" y="51"/>
                    </a:lnTo>
                    <a:lnTo>
                      <a:pt x="6" y="46"/>
                    </a:lnTo>
                    <a:lnTo>
                      <a:pt x="9" y="41"/>
                    </a:lnTo>
                    <a:lnTo>
                      <a:pt x="14" y="37"/>
                    </a:lnTo>
                    <a:lnTo>
                      <a:pt x="9" y="35"/>
                    </a:lnTo>
                    <a:lnTo>
                      <a:pt x="5" y="34"/>
                    </a:lnTo>
                    <a:lnTo>
                      <a:pt x="2" y="30"/>
                    </a:lnTo>
                    <a:lnTo>
                      <a:pt x="0" y="26"/>
                    </a:lnTo>
                    <a:lnTo>
                      <a:pt x="0" y="14"/>
                    </a:lnTo>
                    <a:lnTo>
                      <a:pt x="6" y="7"/>
                    </a:lnTo>
                    <a:lnTo>
                      <a:pt x="15" y="1"/>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43">
                <a:extLst>
                  <a:ext uri="{FF2B5EF4-FFF2-40B4-BE49-F238E27FC236}">
                    <a16:creationId xmlns:a16="http://schemas.microsoft.com/office/drawing/2014/main" id="{35395752-8A75-314A-8D6D-31E1C1C50087}"/>
                  </a:ext>
                </a:extLst>
              </p:cNvPr>
              <p:cNvSpPr>
                <a:spLocks/>
              </p:cNvSpPr>
              <p:nvPr userDrawn="1"/>
            </p:nvSpPr>
            <p:spPr bwMode="auto">
              <a:xfrm>
                <a:off x="10083090" y="326622"/>
                <a:ext cx="21514" cy="27661"/>
              </a:xfrm>
              <a:custGeom>
                <a:avLst/>
                <a:gdLst>
                  <a:gd name="T0" fmla="*/ 25 w 41"/>
                  <a:gd name="T1" fmla="*/ 0 h 55"/>
                  <a:gd name="T2" fmla="*/ 35 w 41"/>
                  <a:gd name="T3" fmla="*/ 10 h 55"/>
                  <a:gd name="T4" fmla="*/ 31 w 41"/>
                  <a:gd name="T5" fmla="*/ 11 h 55"/>
                  <a:gd name="T6" fmla="*/ 28 w 41"/>
                  <a:gd name="T7" fmla="*/ 14 h 55"/>
                  <a:gd name="T8" fmla="*/ 26 w 41"/>
                  <a:gd name="T9" fmla="*/ 18 h 55"/>
                  <a:gd name="T10" fmla="*/ 25 w 41"/>
                  <a:gd name="T11" fmla="*/ 21 h 55"/>
                  <a:gd name="T12" fmla="*/ 26 w 41"/>
                  <a:gd name="T13" fmla="*/ 24 h 55"/>
                  <a:gd name="T14" fmla="*/ 27 w 41"/>
                  <a:gd name="T15" fmla="*/ 27 h 55"/>
                  <a:gd name="T16" fmla="*/ 30 w 41"/>
                  <a:gd name="T17" fmla="*/ 31 h 55"/>
                  <a:gd name="T18" fmla="*/ 41 w 41"/>
                  <a:gd name="T19" fmla="*/ 44 h 55"/>
                  <a:gd name="T20" fmla="*/ 30 w 41"/>
                  <a:gd name="T21" fmla="*/ 55 h 55"/>
                  <a:gd name="T22" fmla="*/ 0 w 41"/>
                  <a:gd name="T23" fmla="*/ 22 h 55"/>
                  <a:gd name="T24" fmla="*/ 11 w 41"/>
                  <a:gd name="T25" fmla="*/ 11 h 55"/>
                  <a:gd name="T26" fmla="*/ 17 w 41"/>
                  <a:gd name="T27" fmla="*/ 17 h 55"/>
                  <a:gd name="T28" fmla="*/ 17 w 41"/>
                  <a:gd name="T29" fmla="*/ 13 h 55"/>
                  <a:gd name="T30" fmla="*/ 18 w 41"/>
                  <a:gd name="T31" fmla="*/ 9 h 55"/>
                  <a:gd name="T32" fmla="*/ 19 w 41"/>
                  <a:gd name="T33" fmla="*/ 5 h 55"/>
                  <a:gd name="T34" fmla="*/ 22 w 41"/>
                  <a:gd name="T35" fmla="*/ 1 h 55"/>
                  <a:gd name="T36" fmla="*/ 25 w 41"/>
                  <a:gd name="T3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55">
                    <a:moveTo>
                      <a:pt x="25" y="0"/>
                    </a:moveTo>
                    <a:lnTo>
                      <a:pt x="35" y="10"/>
                    </a:lnTo>
                    <a:lnTo>
                      <a:pt x="31" y="11"/>
                    </a:lnTo>
                    <a:lnTo>
                      <a:pt x="28" y="14"/>
                    </a:lnTo>
                    <a:lnTo>
                      <a:pt x="26" y="18"/>
                    </a:lnTo>
                    <a:lnTo>
                      <a:pt x="25" y="21"/>
                    </a:lnTo>
                    <a:lnTo>
                      <a:pt x="26" y="24"/>
                    </a:lnTo>
                    <a:lnTo>
                      <a:pt x="27" y="27"/>
                    </a:lnTo>
                    <a:lnTo>
                      <a:pt x="30" y="31"/>
                    </a:lnTo>
                    <a:lnTo>
                      <a:pt x="41" y="44"/>
                    </a:lnTo>
                    <a:lnTo>
                      <a:pt x="30" y="55"/>
                    </a:lnTo>
                    <a:lnTo>
                      <a:pt x="0" y="22"/>
                    </a:lnTo>
                    <a:lnTo>
                      <a:pt x="11" y="11"/>
                    </a:lnTo>
                    <a:lnTo>
                      <a:pt x="17" y="17"/>
                    </a:lnTo>
                    <a:lnTo>
                      <a:pt x="17" y="13"/>
                    </a:lnTo>
                    <a:lnTo>
                      <a:pt x="18" y="9"/>
                    </a:lnTo>
                    <a:lnTo>
                      <a:pt x="19" y="5"/>
                    </a:lnTo>
                    <a:lnTo>
                      <a:pt x="22" y="1"/>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44">
                <a:extLst>
                  <a:ext uri="{FF2B5EF4-FFF2-40B4-BE49-F238E27FC236}">
                    <a16:creationId xmlns:a16="http://schemas.microsoft.com/office/drawing/2014/main" id="{9E11DBE7-E76E-7A43-97A1-F019FDB88DCC}"/>
                  </a:ext>
                </a:extLst>
              </p:cNvPr>
              <p:cNvSpPr>
                <a:spLocks noEditPoints="1"/>
              </p:cNvSpPr>
              <p:nvPr userDrawn="1"/>
            </p:nvSpPr>
            <p:spPr bwMode="auto">
              <a:xfrm>
                <a:off x="10060552" y="347112"/>
                <a:ext cx="30735" cy="29710"/>
              </a:xfrm>
              <a:custGeom>
                <a:avLst/>
                <a:gdLst>
                  <a:gd name="T0" fmla="*/ 24 w 58"/>
                  <a:gd name="T1" fmla="*/ 24 h 59"/>
                  <a:gd name="T2" fmla="*/ 21 w 58"/>
                  <a:gd name="T3" fmla="*/ 24 h 59"/>
                  <a:gd name="T4" fmla="*/ 18 w 58"/>
                  <a:gd name="T5" fmla="*/ 26 h 59"/>
                  <a:gd name="T6" fmla="*/ 15 w 58"/>
                  <a:gd name="T7" fmla="*/ 30 h 59"/>
                  <a:gd name="T8" fmla="*/ 14 w 58"/>
                  <a:gd name="T9" fmla="*/ 34 h 59"/>
                  <a:gd name="T10" fmla="*/ 15 w 58"/>
                  <a:gd name="T11" fmla="*/ 38 h 59"/>
                  <a:gd name="T12" fmla="*/ 18 w 58"/>
                  <a:gd name="T13" fmla="*/ 41 h 59"/>
                  <a:gd name="T14" fmla="*/ 22 w 58"/>
                  <a:gd name="T15" fmla="*/ 43 h 59"/>
                  <a:gd name="T16" fmla="*/ 24 w 58"/>
                  <a:gd name="T17" fmla="*/ 43 h 59"/>
                  <a:gd name="T18" fmla="*/ 28 w 58"/>
                  <a:gd name="T19" fmla="*/ 43 h 59"/>
                  <a:gd name="T20" fmla="*/ 32 w 58"/>
                  <a:gd name="T21" fmla="*/ 41 h 59"/>
                  <a:gd name="T22" fmla="*/ 35 w 58"/>
                  <a:gd name="T23" fmla="*/ 37 h 59"/>
                  <a:gd name="T24" fmla="*/ 35 w 58"/>
                  <a:gd name="T25" fmla="*/ 33 h 59"/>
                  <a:gd name="T26" fmla="*/ 34 w 58"/>
                  <a:gd name="T27" fmla="*/ 29 h 59"/>
                  <a:gd name="T28" fmla="*/ 31 w 58"/>
                  <a:gd name="T29" fmla="*/ 26 h 59"/>
                  <a:gd name="T30" fmla="*/ 28 w 58"/>
                  <a:gd name="T31" fmla="*/ 24 h 59"/>
                  <a:gd name="T32" fmla="*/ 24 w 58"/>
                  <a:gd name="T33" fmla="*/ 24 h 59"/>
                  <a:gd name="T34" fmla="*/ 26 w 58"/>
                  <a:gd name="T35" fmla="*/ 0 h 59"/>
                  <a:gd name="T36" fmla="*/ 58 w 58"/>
                  <a:gd name="T37" fmla="*/ 29 h 59"/>
                  <a:gd name="T38" fmla="*/ 48 w 58"/>
                  <a:gd name="T39" fmla="*/ 41 h 59"/>
                  <a:gd name="T40" fmla="*/ 44 w 58"/>
                  <a:gd name="T41" fmla="*/ 38 h 59"/>
                  <a:gd name="T42" fmla="*/ 44 w 58"/>
                  <a:gd name="T43" fmla="*/ 42 h 59"/>
                  <a:gd name="T44" fmla="*/ 44 w 58"/>
                  <a:gd name="T45" fmla="*/ 46 h 59"/>
                  <a:gd name="T46" fmla="*/ 41 w 58"/>
                  <a:gd name="T47" fmla="*/ 48 h 59"/>
                  <a:gd name="T48" fmla="*/ 40 w 58"/>
                  <a:gd name="T49" fmla="*/ 52 h 59"/>
                  <a:gd name="T50" fmla="*/ 32 w 58"/>
                  <a:gd name="T51" fmla="*/ 58 h 59"/>
                  <a:gd name="T52" fmla="*/ 23 w 58"/>
                  <a:gd name="T53" fmla="*/ 59 h 59"/>
                  <a:gd name="T54" fmla="*/ 15 w 58"/>
                  <a:gd name="T55" fmla="*/ 58 h 59"/>
                  <a:gd name="T56" fmla="*/ 8 w 58"/>
                  <a:gd name="T57" fmla="*/ 54 h 59"/>
                  <a:gd name="T58" fmla="*/ 0 w 58"/>
                  <a:gd name="T59" fmla="*/ 43 h 59"/>
                  <a:gd name="T60" fmla="*/ 0 w 58"/>
                  <a:gd name="T61" fmla="*/ 31 h 59"/>
                  <a:gd name="T62" fmla="*/ 5 w 58"/>
                  <a:gd name="T63" fmla="*/ 21 h 59"/>
                  <a:gd name="T64" fmla="*/ 9 w 58"/>
                  <a:gd name="T65" fmla="*/ 17 h 59"/>
                  <a:gd name="T66" fmla="*/ 13 w 58"/>
                  <a:gd name="T67" fmla="*/ 16 h 59"/>
                  <a:gd name="T68" fmla="*/ 18 w 58"/>
                  <a:gd name="T69" fmla="*/ 15 h 59"/>
                  <a:gd name="T70" fmla="*/ 14 w 58"/>
                  <a:gd name="T71" fmla="*/ 12 h 59"/>
                  <a:gd name="T72" fmla="*/ 26 w 58"/>
                  <a:gd name="T7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59">
                    <a:moveTo>
                      <a:pt x="24" y="24"/>
                    </a:moveTo>
                    <a:lnTo>
                      <a:pt x="21" y="24"/>
                    </a:lnTo>
                    <a:lnTo>
                      <a:pt x="18" y="26"/>
                    </a:lnTo>
                    <a:lnTo>
                      <a:pt x="15" y="30"/>
                    </a:lnTo>
                    <a:lnTo>
                      <a:pt x="14" y="34"/>
                    </a:lnTo>
                    <a:lnTo>
                      <a:pt x="15" y="38"/>
                    </a:lnTo>
                    <a:lnTo>
                      <a:pt x="18" y="41"/>
                    </a:lnTo>
                    <a:lnTo>
                      <a:pt x="22" y="43"/>
                    </a:lnTo>
                    <a:lnTo>
                      <a:pt x="24" y="43"/>
                    </a:lnTo>
                    <a:lnTo>
                      <a:pt x="28" y="43"/>
                    </a:lnTo>
                    <a:lnTo>
                      <a:pt x="32" y="41"/>
                    </a:lnTo>
                    <a:lnTo>
                      <a:pt x="35" y="37"/>
                    </a:lnTo>
                    <a:lnTo>
                      <a:pt x="35" y="33"/>
                    </a:lnTo>
                    <a:lnTo>
                      <a:pt x="34" y="29"/>
                    </a:lnTo>
                    <a:lnTo>
                      <a:pt x="31" y="26"/>
                    </a:lnTo>
                    <a:lnTo>
                      <a:pt x="28" y="24"/>
                    </a:lnTo>
                    <a:lnTo>
                      <a:pt x="24" y="24"/>
                    </a:lnTo>
                    <a:close/>
                    <a:moveTo>
                      <a:pt x="26" y="0"/>
                    </a:moveTo>
                    <a:lnTo>
                      <a:pt x="58" y="29"/>
                    </a:lnTo>
                    <a:lnTo>
                      <a:pt x="48" y="41"/>
                    </a:lnTo>
                    <a:lnTo>
                      <a:pt x="44" y="38"/>
                    </a:lnTo>
                    <a:lnTo>
                      <a:pt x="44" y="42"/>
                    </a:lnTo>
                    <a:lnTo>
                      <a:pt x="44" y="46"/>
                    </a:lnTo>
                    <a:lnTo>
                      <a:pt x="41" y="48"/>
                    </a:lnTo>
                    <a:lnTo>
                      <a:pt x="40" y="52"/>
                    </a:lnTo>
                    <a:lnTo>
                      <a:pt x="32" y="58"/>
                    </a:lnTo>
                    <a:lnTo>
                      <a:pt x="23" y="59"/>
                    </a:lnTo>
                    <a:lnTo>
                      <a:pt x="15" y="58"/>
                    </a:lnTo>
                    <a:lnTo>
                      <a:pt x="8" y="54"/>
                    </a:lnTo>
                    <a:lnTo>
                      <a:pt x="0" y="43"/>
                    </a:lnTo>
                    <a:lnTo>
                      <a:pt x="0" y="31"/>
                    </a:lnTo>
                    <a:lnTo>
                      <a:pt x="5" y="21"/>
                    </a:lnTo>
                    <a:lnTo>
                      <a:pt x="9" y="17"/>
                    </a:lnTo>
                    <a:lnTo>
                      <a:pt x="13" y="16"/>
                    </a:lnTo>
                    <a:lnTo>
                      <a:pt x="18" y="15"/>
                    </a:lnTo>
                    <a:lnTo>
                      <a:pt x="14" y="12"/>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45">
                <a:extLst>
                  <a:ext uri="{FF2B5EF4-FFF2-40B4-BE49-F238E27FC236}">
                    <a16:creationId xmlns:a16="http://schemas.microsoft.com/office/drawing/2014/main" id="{D3C94013-235A-A34F-9BAB-60DB42FE02AE}"/>
                  </a:ext>
                </a:extLst>
              </p:cNvPr>
              <p:cNvSpPr>
                <a:spLocks/>
              </p:cNvSpPr>
              <p:nvPr userDrawn="1"/>
            </p:nvSpPr>
            <p:spPr bwMode="auto">
              <a:xfrm>
                <a:off x="10118947" y="729241"/>
                <a:ext cx="24587" cy="34832"/>
              </a:xfrm>
              <a:custGeom>
                <a:avLst/>
                <a:gdLst>
                  <a:gd name="T0" fmla="*/ 25 w 47"/>
                  <a:gd name="T1" fmla="*/ 0 h 69"/>
                  <a:gd name="T2" fmla="*/ 47 w 47"/>
                  <a:gd name="T3" fmla="*/ 14 h 69"/>
                  <a:gd name="T4" fmla="*/ 15 w 47"/>
                  <a:gd name="T5" fmla="*/ 69 h 69"/>
                  <a:gd name="T6" fmla="*/ 0 w 47"/>
                  <a:gd name="T7" fmla="*/ 61 h 69"/>
                  <a:gd name="T8" fmla="*/ 26 w 47"/>
                  <a:gd name="T9" fmla="*/ 16 h 69"/>
                  <a:gd name="T10" fmla="*/ 18 w 47"/>
                  <a:gd name="T11" fmla="*/ 13 h 69"/>
                  <a:gd name="T12" fmla="*/ 25 w 47"/>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47" h="69">
                    <a:moveTo>
                      <a:pt x="25" y="0"/>
                    </a:moveTo>
                    <a:lnTo>
                      <a:pt x="47" y="14"/>
                    </a:lnTo>
                    <a:lnTo>
                      <a:pt x="15" y="69"/>
                    </a:lnTo>
                    <a:lnTo>
                      <a:pt x="0" y="61"/>
                    </a:lnTo>
                    <a:lnTo>
                      <a:pt x="26" y="16"/>
                    </a:lnTo>
                    <a:lnTo>
                      <a:pt x="18" y="13"/>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46">
                <a:extLst>
                  <a:ext uri="{FF2B5EF4-FFF2-40B4-BE49-F238E27FC236}">
                    <a16:creationId xmlns:a16="http://schemas.microsoft.com/office/drawing/2014/main" id="{1F718821-87A4-AA48-9B5F-A40B09491876}"/>
                  </a:ext>
                </a:extLst>
              </p:cNvPr>
              <p:cNvSpPr>
                <a:spLocks/>
              </p:cNvSpPr>
              <p:nvPr userDrawn="1"/>
            </p:nvSpPr>
            <p:spPr bwMode="auto">
              <a:xfrm>
                <a:off x="10096409" y="304084"/>
                <a:ext cx="27661" cy="34832"/>
              </a:xfrm>
              <a:custGeom>
                <a:avLst/>
                <a:gdLst>
                  <a:gd name="T0" fmla="*/ 13 w 55"/>
                  <a:gd name="T1" fmla="*/ 0 h 66"/>
                  <a:gd name="T2" fmla="*/ 55 w 55"/>
                  <a:gd name="T3" fmla="*/ 57 h 66"/>
                  <a:gd name="T4" fmla="*/ 42 w 55"/>
                  <a:gd name="T5" fmla="*/ 66 h 66"/>
                  <a:gd name="T6" fmla="*/ 0 w 55"/>
                  <a:gd name="T7" fmla="*/ 9 h 66"/>
                  <a:gd name="T8" fmla="*/ 13 w 55"/>
                  <a:gd name="T9" fmla="*/ 0 h 66"/>
                </a:gdLst>
                <a:ahLst/>
                <a:cxnLst>
                  <a:cxn ang="0">
                    <a:pos x="T0" y="T1"/>
                  </a:cxn>
                  <a:cxn ang="0">
                    <a:pos x="T2" y="T3"/>
                  </a:cxn>
                  <a:cxn ang="0">
                    <a:pos x="T4" y="T5"/>
                  </a:cxn>
                  <a:cxn ang="0">
                    <a:pos x="T6" y="T7"/>
                  </a:cxn>
                  <a:cxn ang="0">
                    <a:pos x="T8" y="T9"/>
                  </a:cxn>
                </a:cxnLst>
                <a:rect l="0" t="0" r="r" b="b"/>
                <a:pathLst>
                  <a:path w="55" h="66">
                    <a:moveTo>
                      <a:pt x="13" y="0"/>
                    </a:moveTo>
                    <a:lnTo>
                      <a:pt x="55" y="57"/>
                    </a:lnTo>
                    <a:lnTo>
                      <a:pt x="42" y="66"/>
                    </a:lnTo>
                    <a:lnTo>
                      <a:pt x="0" y="9"/>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47">
                <a:extLst>
                  <a:ext uri="{FF2B5EF4-FFF2-40B4-BE49-F238E27FC236}">
                    <a16:creationId xmlns:a16="http://schemas.microsoft.com/office/drawing/2014/main" id="{B8FF8290-032F-2842-A7C2-50278855BEAE}"/>
                  </a:ext>
                </a:extLst>
              </p:cNvPr>
              <p:cNvSpPr>
                <a:spLocks/>
              </p:cNvSpPr>
              <p:nvPr userDrawn="1"/>
            </p:nvSpPr>
            <p:spPr bwMode="auto">
              <a:xfrm>
                <a:off x="10031867" y="371700"/>
                <a:ext cx="35857" cy="32783"/>
              </a:xfrm>
              <a:custGeom>
                <a:avLst/>
                <a:gdLst>
                  <a:gd name="T0" fmla="*/ 17 w 69"/>
                  <a:gd name="T1" fmla="*/ 0 h 64"/>
                  <a:gd name="T2" fmla="*/ 34 w 69"/>
                  <a:gd name="T3" fmla="*/ 12 h 64"/>
                  <a:gd name="T4" fmla="*/ 27 w 69"/>
                  <a:gd name="T5" fmla="*/ 13 h 64"/>
                  <a:gd name="T6" fmla="*/ 23 w 69"/>
                  <a:gd name="T7" fmla="*/ 16 h 64"/>
                  <a:gd name="T8" fmla="*/ 19 w 69"/>
                  <a:gd name="T9" fmla="*/ 20 h 64"/>
                  <a:gd name="T10" fmla="*/ 17 w 69"/>
                  <a:gd name="T11" fmla="*/ 29 h 64"/>
                  <a:gd name="T12" fmla="*/ 18 w 69"/>
                  <a:gd name="T13" fmla="*/ 38 h 64"/>
                  <a:gd name="T14" fmla="*/ 24 w 69"/>
                  <a:gd name="T15" fmla="*/ 45 h 64"/>
                  <a:gd name="T16" fmla="*/ 34 w 69"/>
                  <a:gd name="T17" fmla="*/ 47 h 64"/>
                  <a:gd name="T18" fmla="*/ 43 w 69"/>
                  <a:gd name="T19" fmla="*/ 46 h 64"/>
                  <a:gd name="T20" fmla="*/ 49 w 69"/>
                  <a:gd name="T21" fmla="*/ 39 h 64"/>
                  <a:gd name="T22" fmla="*/ 52 w 69"/>
                  <a:gd name="T23" fmla="*/ 34 h 64"/>
                  <a:gd name="T24" fmla="*/ 52 w 69"/>
                  <a:gd name="T25" fmla="*/ 29 h 64"/>
                  <a:gd name="T26" fmla="*/ 52 w 69"/>
                  <a:gd name="T27" fmla="*/ 24 h 64"/>
                  <a:gd name="T28" fmla="*/ 69 w 69"/>
                  <a:gd name="T29" fmla="*/ 34 h 64"/>
                  <a:gd name="T30" fmla="*/ 66 w 69"/>
                  <a:gd name="T31" fmla="*/ 39 h 64"/>
                  <a:gd name="T32" fmla="*/ 65 w 69"/>
                  <a:gd name="T33" fmla="*/ 45 h 64"/>
                  <a:gd name="T34" fmla="*/ 62 w 69"/>
                  <a:gd name="T35" fmla="*/ 48 h 64"/>
                  <a:gd name="T36" fmla="*/ 53 w 69"/>
                  <a:gd name="T37" fmla="*/ 58 h 64"/>
                  <a:gd name="T38" fmla="*/ 41 w 69"/>
                  <a:gd name="T39" fmla="*/ 64 h 64"/>
                  <a:gd name="T40" fmla="*/ 28 w 69"/>
                  <a:gd name="T41" fmla="*/ 64 h 64"/>
                  <a:gd name="T42" fmla="*/ 15 w 69"/>
                  <a:gd name="T43" fmla="*/ 59 h 64"/>
                  <a:gd name="T44" fmla="*/ 6 w 69"/>
                  <a:gd name="T45" fmla="*/ 50 h 64"/>
                  <a:gd name="T46" fmla="*/ 0 w 69"/>
                  <a:gd name="T47" fmla="*/ 38 h 64"/>
                  <a:gd name="T48" fmla="*/ 0 w 69"/>
                  <a:gd name="T49" fmla="*/ 24 h 64"/>
                  <a:gd name="T50" fmla="*/ 5 w 69"/>
                  <a:gd name="T51" fmla="*/ 12 h 64"/>
                  <a:gd name="T52" fmla="*/ 9 w 69"/>
                  <a:gd name="T53" fmla="*/ 7 h 64"/>
                  <a:gd name="T54" fmla="*/ 11 w 69"/>
                  <a:gd name="T55" fmla="*/ 4 h 64"/>
                  <a:gd name="T56" fmla="*/ 17 w 69"/>
                  <a:gd name="T5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64">
                    <a:moveTo>
                      <a:pt x="17" y="0"/>
                    </a:moveTo>
                    <a:lnTo>
                      <a:pt x="34" y="12"/>
                    </a:lnTo>
                    <a:lnTo>
                      <a:pt x="27" y="13"/>
                    </a:lnTo>
                    <a:lnTo>
                      <a:pt x="23" y="16"/>
                    </a:lnTo>
                    <a:lnTo>
                      <a:pt x="19" y="20"/>
                    </a:lnTo>
                    <a:lnTo>
                      <a:pt x="17" y="29"/>
                    </a:lnTo>
                    <a:lnTo>
                      <a:pt x="18" y="38"/>
                    </a:lnTo>
                    <a:lnTo>
                      <a:pt x="24" y="45"/>
                    </a:lnTo>
                    <a:lnTo>
                      <a:pt x="34" y="47"/>
                    </a:lnTo>
                    <a:lnTo>
                      <a:pt x="43" y="46"/>
                    </a:lnTo>
                    <a:lnTo>
                      <a:pt x="49" y="39"/>
                    </a:lnTo>
                    <a:lnTo>
                      <a:pt x="52" y="34"/>
                    </a:lnTo>
                    <a:lnTo>
                      <a:pt x="52" y="29"/>
                    </a:lnTo>
                    <a:lnTo>
                      <a:pt x="52" y="24"/>
                    </a:lnTo>
                    <a:lnTo>
                      <a:pt x="69" y="34"/>
                    </a:lnTo>
                    <a:lnTo>
                      <a:pt x="66" y="39"/>
                    </a:lnTo>
                    <a:lnTo>
                      <a:pt x="65" y="45"/>
                    </a:lnTo>
                    <a:lnTo>
                      <a:pt x="62" y="48"/>
                    </a:lnTo>
                    <a:lnTo>
                      <a:pt x="53" y="58"/>
                    </a:lnTo>
                    <a:lnTo>
                      <a:pt x="41" y="64"/>
                    </a:lnTo>
                    <a:lnTo>
                      <a:pt x="28" y="64"/>
                    </a:lnTo>
                    <a:lnTo>
                      <a:pt x="15" y="59"/>
                    </a:lnTo>
                    <a:lnTo>
                      <a:pt x="6" y="50"/>
                    </a:lnTo>
                    <a:lnTo>
                      <a:pt x="0" y="38"/>
                    </a:lnTo>
                    <a:lnTo>
                      <a:pt x="0" y="24"/>
                    </a:lnTo>
                    <a:lnTo>
                      <a:pt x="5" y="12"/>
                    </a:lnTo>
                    <a:lnTo>
                      <a:pt x="9" y="7"/>
                    </a:lnTo>
                    <a:lnTo>
                      <a:pt x="11" y="4"/>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5" name="Freeform 48">
                <a:extLst>
                  <a:ext uri="{FF2B5EF4-FFF2-40B4-BE49-F238E27FC236}">
                    <a16:creationId xmlns:a16="http://schemas.microsoft.com/office/drawing/2014/main" id="{DEA719E9-0A50-3F40-A622-A4B0D94A2E58}"/>
                  </a:ext>
                </a:extLst>
              </p:cNvPr>
              <p:cNvSpPr>
                <a:spLocks/>
              </p:cNvSpPr>
              <p:nvPr userDrawn="1"/>
            </p:nvSpPr>
            <p:spPr bwMode="auto">
              <a:xfrm>
                <a:off x="10362772" y="286668"/>
                <a:ext cx="31759" cy="35857"/>
              </a:xfrm>
              <a:custGeom>
                <a:avLst/>
                <a:gdLst>
                  <a:gd name="T0" fmla="*/ 37 w 63"/>
                  <a:gd name="T1" fmla="*/ 0 h 69"/>
                  <a:gd name="T2" fmla="*/ 50 w 63"/>
                  <a:gd name="T3" fmla="*/ 4 h 69"/>
                  <a:gd name="T4" fmla="*/ 55 w 63"/>
                  <a:gd name="T5" fmla="*/ 8 h 69"/>
                  <a:gd name="T6" fmla="*/ 59 w 63"/>
                  <a:gd name="T7" fmla="*/ 10 h 69"/>
                  <a:gd name="T8" fmla="*/ 63 w 63"/>
                  <a:gd name="T9" fmla="*/ 14 h 69"/>
                  <a:gd name="T10" fmla="*/ 52 w 63"/>
                  <a:gd name="T11" fmla="*/ 32 h 69"/>
                  <a:gd name="T12" fmla="*/ 51 w 63"/>
                  <a:gd name="T13" fmla="*/ 27 h 69"/>
                  <a:gd name="T14" fmla="*/ 47 w 63"/>
                  <a:gd name="T15" fmla="*/ 22 h 69"/>
                  <a:gd name="T16" fmla="*/ 43 w 63"/>
                  <a:gd name="T17" fmla="*/ 19 h 69"/>
                  <a:gd name="T18" fmla="*/ 34 w 63"/>
                  <a:gd name="T19" fmla="*/ 17 h 69"/>
                  <a:gd name="T20" fmla="*/ 26 w 63"/>
                  <a:gd name="T21" fmla="*/ 19 h 69"/>
                  <a:gd name="T22" fmla="*/ 20 w 63"/>
                  <a:gd name="T23" fmla="*/ 27 h 69"/>
                  <a:gd name="T24" fmla="*/ 17 w 63"/>
                  <a:gd name="T25" fmla="*/ 36 h 69"/>
                  <a:gd name="T26" fmla="*/ 20 w 63"/>
                  <a:gd name="T27" fmla="*/ 44 h 69"/>
                  <a:gd name="T28" fmla="*/ 26 w 63"/>
                  <a:gd name="T29" fmla="*/ 51 h 69"/>
                  <a:gd name="T30" fmla="*/ 32 w 63"/>
                  <a:gd name="T31" fmla="*/ 52 h 69"/>
                  <a:gd name="T32" fmla="*/ 38 w 63"/>
                  <a:gd name="T33" fmla="*/ 53 h 69"/>
                  <a:gd name="T34" fmla="*/ 43 w 63"/>
                  <a:gd name="T35" fmla="*/ 52 h 69"/>
                  <a:gd name="T36" fmla="*/ 33 w 63"/>
                  <a:gd name="T37" fmla="*/ 69 h 69"/>
                  <a:gd name="T38" fmla="*/ 28 w 63"/>
                  <a:gd name="T39" fmla="*/ 68 h 69"/>
                  <a:gd name="T40" fmla="*/ 24 w 63"/>
                  <a:gd name="T41" fmla="*/ 66 h 69"/>
                  <a:gd name="T42" fmla="*/ 18 w 63"/>
                  <a:gd name="T43" fmla="*/ 65 h 69"/>
                  <a:gd name="T44" fmla="*/ 13 w 63"/>
                  <a:gd name="T45" fmla="*/ 61 h 69"/>
                  <a:gd name="T46" fmla="*/ 8 w 63"/>
                  <a:gd name="T47" fmla="*/ 57 h 69"/>
                  <a:gd name="T48" fmla="*/ 4 w 63"/>
                  <a:gd name="T49" fmla="*/ 51 h 69"/>
                  <a:gd name="T50" fmla="*/ 2 w 63"/>
                  <a:gd name="T51" fmla="*/ 45 h 69"/>
                  <a:gd name="T52" fmla="*/ 0 w 63"/>
                  <a:gd name="T53" fmla="*/ 31 h 69"/>
                  <a:gd name="T54" fmla="*/ 4 w 63"/>
                  <a:gd name="T55" fmla="*/ 18 h 69"/>
                  <a:gd name="T56" fmla="*/ 8 w 63"/>
                  <a:gd name="T57" fmla="*/ 13 h 69"/>
                  <a:gd name="T58" fmla="*/ 12 w 63"/>
                  <a:gd name="T59" fmla="*/ 8 h 69"/>
                  <a:gd name="T60" fmla="*/ 17 w 63"/>
                  <a:gd name="T61" fmla="*/ 5 h 69"/>
                  <a:gd name="T62" fmla="*/ 24 w 63"/>
                  <a:gd name="T63" fmla="*/ 2 h 69"/>
                  <a:gd name="T64" fmla="*/ 37 w 63"/>
                  <a:gd name="T6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69">
                    <a:moveTo>
                      <a:pt x="37" y="0"/>
                    </a:moveTo>
                    <a:lnTo>
                      <a:pt x="50" y="4"/>
                    </a:lnTo>
                    <a:lnTo>
                      <a:pt x="55" y="8"/>
                    </a:lnTo>
                    <a:lnTo>
                      <a:pt x="59" y="10"/>
                    </a:lnTo>
                    <a:lnTo>
                      <a:pt x="63" y="14"/>
                    </a:lnTo>
                    <a:lnTo>
                      <a:pt x="52" y="32"/>
                    </a:lnTo>
                    <a:lnTo>
                      <a:pt x="51" y="27"/>
                    </a:lnTo>
                    <a:lnTo>
                      <a:pt x="47" y="22"/>
                    </a:lnTo>
                    <a:lnTo>
                      <a:pt x="43" y="19"/>
                    </a:lnTo>
                    <a:lnTo>
                      <a:pt x="34" y="17"/>
                    </a:lnTo>
                    <a:lnTo>
                      <a:pt x="26" y="19"/>
                    </a:lnTo>
                    <a:lnTo>
                      <a:pt x="20" y="27"/>
                    </a:lnTo>
                    <a:lnTo>
                      <a:pt x="17" y="36"/>
                    </a:lnTo>
                    <a:lnTo>
                      <a:pt x="20" y="44"/>
                    </a:lnTo>
                    <a:lnTo>
                      <a:pt x="26" y="51"/>
                    </a:lnTo>
                    <a:lnTo>
                      <a:pt x="32" y="52"/>
                    </a:lnTo>
                    <a:lnTo>
                      <a:pt x="38" y="53"/>
                    </a:lnTo>
                    <a:lnTo>
                      <a:pt x="43" y="52"/>
                    </a:lnTo>
                    <a:lnTo>
                      <a:pt x="33" y="69"/>
                    </a:lnTo>
                    <a:lnTo>
                      <a:pt x="28" y="68"/>
                    </a:lnTo>
                    <a:lnTo>
                      <a:pt x="24" y="66"/>
                    </a:lnTo>
                    <a:lnTo>
                      <a:pt x="18" y="65"/>
                    </a:lnTo>
                    <a:lnTo>
                      <a:pt x="13" y="61"/>
                    </a:lnTo>
                    <a:lnTo>
                      <a:pt x="8" y="57"/>
                    </a:lnTo>
                    <a:lnTo>
                      <a:pt x="4" y="51"/>
                    </a:lnTo>
                    <a:lnTo>
                      <a:pt x="2" y="45"/>
                    </a:lnTo>
                    <a:lnTo>
                      <a:pt x="0" y="31"/>
                    </a:lnTo>
                    <a:lnTo>
                      <a:pt x="4" y="18"/>
                    </a:lnTo>
                    <a:lnTo>
                      <a:pt x="8" y="13"/>
                    </a:lnTo>
                    <a:lnTo>
                      <a:pt x="12" y="8"/>
                    </a:lnTo>
                    <a:lnTo>
                      <a:pt x="17" y="5"/>
                    </a:lnTo>
                    <a:lnTo>
                      <a:pt x="24" y="2"/>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6" name="Freeform 49">
                <a:extLst>
                  <a:ext uri="{FF2B5EF4-FFF2-40B4-BE49-F238E27FC236}">
                    <a16:creationId xmlns:a16="http://schemas.microsoft.com/office/drawing/2014/main" id="{E7732A13-877A-C54A-ACA6-FE699A203042}"/>
                  </a:ext>
                </a:extLst>
              </p:cNvPr>
              <p:cNvSpPr>
                <a:spLocks/>
              </p:cNvSpPr>
              <p:nvPr userDrawn="1"/>
            </p:nvSpPr>
            <p:spPr bwMode="auto">
              <a:xfrm>
                <a:off x="10149680" y="607328"/>
                <a:ext cx="5122" cy="8195"/>
              </a:xfrm>
              <a:custGeom>
                <a:avLst/>
                <a:gdLst>
                  <a:gd name="T0" fmla="*/ 4 w 11"/>
                  <a:gd name="T1" fmla="*/ 0 h 17"/>
                  <a:gd name="T2" fmla="*/ 5 w 11"/>
                  <a:gd name="T3" fmla="*/ 0 h 17"/>
                  <a:gd name="T4" fmla="*/ 5 w 11"/>
                  <a:gd name="T5" fmla="*/ 1 h 17"/>
                  <a:gd name="T6" fmla="*/ 7 w 11"/>
                  <a:gd name="T7" fmla="*/ 3 h 17"/>
                  <a:gd name="T8" fmla="*/ 7 w 11"/>
                  <a:gd name="T9" fmla="*/ 4 h 17"/>
                  <a:gd name="T10" fmla="*/ 7 w 11"/>
                  <a:gd name="T11" fmla="*/ 6 h 17"/>
                  <a:gd name="T12" fmla="*/ 8 w 11"/>
                  <a:gd name="T13" fmla="*/ 8 h 17"/>
                  <a:gd name="T14" fmla="*/ 9 w 11"/>
                  <a:gd name="T15" fmla="*/ 9 h 17"/>
                  <a:gd name="T16" fmla="*/ 11 w 11"/>
                  <a:gd name="T17" fmla="*/ 12 h 17"/>
                  <a:gd name="T18" fmla="*/ 11 w 11"/>
                  <a:gd name="T19" fmla="*/ 13 h 17"/>
                  <a:gd name="T20" fmla="*/ 9 w 11"/>
                  <a:gd name="T21" fmla="*/ 16 h 17"/>
                  <a:gd name="T22" fmla="*/ 9 w 11"/>
                  <a:gd name="T23" fmla="*/ 17 h 17"/>
                  <a:gd name="T24" fmla="*/ 8 w 11"/>
                  <a:gd name="T25" fmla="*/ 17 h 17"/>
                  <a:gd name="T26" fmla="*/ 7 w 11"/>
                  <a:gd name="T27" fmla="*/ 17 h 17"/>
                  <a:gd name="T28" fmla="*/ 7 w 11"/>
                  <a:gd name="T29" fmla="*/ 16 h 17"/>
                  <a:gd name="T30" fmla="*/ 5 w 11"/>
                  <a:gd name="T31" fmla="*/ 14 h 17"/>
                  <a:gd name="T32" fmla="*/ 5 w 11"/>
                  <a:gd name="T33" fmla="*/ 13 h 17"/>
                  <a:gd name="T34" fmla="*/ 4 w 11"/>
                  <a:gd name="T35" fmla="*/ 10 h 17"/>
                  <a:gd name="T36" fmla="*/ 1 w 11"/>
                  <a:gd name="T37" fmla="*/ 9 h 17"/>
                  <a:gd name="T38" fmla="*/ 0 w 11"/>
                  <a:gd name="T39" fmla="*/ 6 h 17"/>
                  <a:gd name="T40" fmla="*/ 0 w 11"/>
                  <a:gd name="T41" fmla="*/ 4 h 17"/>
                  <a:gd name="T42" fmla="*/ 1 w 11"/>
                  <a:gd name="T43" fmla="*/ 3 h 17"/>
                  <a:gd name="T44" fmla="*/ 3 w 11"/>
                  <a:gd name="T45" fmla="*/ 1 h 17"/>
                  <a:gd name="T46" fmla="*/ 4 w 11"/>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17">
                    <a:moveTo>
                      <a:pt x="4" y="0"/>
                    </a:moveTo>
                    <a:lnTo>
                      <a:pt x="5" y="0"/>
                    </a:lnTo>
                    <a:lnTo>
                      <a:pt x="5" y="1"/>
                    </a:lnTo>
                    <a:lnTo>
                      <a:pt x="7" y="3"/>
                    </a:lnTo>
                    <a:lnTo>
                      <a:pt x="7" y="4"/>
                    </a:lnTo>
                    <a:lnTo>
                      <a:pt x="7" y="6"/>
                    </a:lnTo>
                    <a:lnTo>
                      <a:pt x="8" y="8"/>
                    </a:lnTo>
                    <a:lnTo>
                      <a:pt x="9" y="9"/>
                    </a:lnTo>
                    <a:lnTo>
                      <a:pt x="11" y="12"/>
                    </a:lnTo>
                    <a:lnTo>
                      <a:pt x="11" y="13"/>
                    </a:lnTo>
                    <a:lnTo>
                      <a:pt x="9" y="16"/>
                    </a:lnTo>
                    <a:lnTo>
                      <a:pt x="9" y="17"/>
                    </a:lnTo>
                    <a:lnTo>
                      <a:pt x="8" y="17"/>
                    </a:lnTo>
                    <a:lnTo>
                      <a:pt x="7" y="17"/>
                    </a:lnTo>
                    <a:lnTo>
                      <a:pt x="7" y="16"/>
                    </a:lnTo>
                    <a:lnTo>
                      <a:pt x="5" y="14"/>
                    </a:lnTo>
                    <a:lnTo>
                      <a:pt x="5" y="13"/>
                    </a:lnTo>
                    <a:lnTo>
                      <a:pt x="4" y="10"/>
                    </a:lnTo>
                    <a:lnTo>
                      <a:pt x="1" y="9"/>
                    </a:lnTo>
                    <a:lnTo>
                      <a:pt x="0" y="6"/>
                    </a:lnTo>
                    <a:lnTo>
                      <a:pt x="0" y="4"/>
                    </a:lnTo>
                    <a:lnTo>
                      <a:pt x="1"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7" name="Freeform 50">
                <a:extLst>
                  <a:ext uri="{FF2B5EF4-FFF2-40B4-BE49-F238E27FC236}">
                    <a16:creationId xmlns:a16="http://schemas.microsoft.com/office/drawing/2014/main" id="{3AEC262C-112E-5643-B060-C7F26F5D963F}"/>
                  </a:ext>
                </a:extLst>
              </p:cNvPr>
              <p:cNvSpPr>
                <a:spLocks/>
              </p:cNvSpPr>
              <p:nvPr userDrawn="1"/>
            </p:nvSpPr>
            <p:spPr bwMode="auto">
              <a:xfrm>
                <a:off x="10151729" y="511028"/>
                <a:ext cx="23563" cy="38930"/>
              </a:xfrm>
              <a:custGeom>
                <a:avLst/>
                <a:gdLst>
                  <a:gd name="T0" fmla="*/ 9 w 46"/>
                  <a:gd name="T1" fmla="*/ 1 h 76"/>
                  <a:gd name="T2" fmla="*/ 14 w 46"/>
                  <a:gd name="T3" fmla="*/ 4 h 76"/>
                  <a:gd name="T4" fmla="*/ 18 w 46"/>
                  <a:gd name="T5" fmla="*/ 7 h 76"/>
                  <a:gd name="T6" fmla="*/ 24 w 46"/>
                  <a:gd name="T7" fmla="*/ 9 h 76"/>
                  <a:gd name="T8" fmla="*/ 29 w 46"/>
                  <a:gd name="T9" fmla="*/ 10 h 76"/>
                  <a:gd name="T10" fmla="*/ 34 w 46"/>
                  <a:gd name="T11" fmla="*/ 9 h 76"/>
                  <a:gd name="T12" fmla="*/ 38 w 46"/>
                  <a:gd name="T13" fmla="*/ 8 h 76"/>
                  <a:gd name="T14" fmla="*/ 42 w 46"/>
                  <a:gd name="T15" fmla="*/ 7 h 76"/>
                  <a:gd name="T16" fmla="*/ 44 w 46"/>
                  <a:gd name="T17" fmla="*/ 7 h 76"/>
                  <a:gd name="T18" fmla="*/ 46 w 46"/>
                  <a:gd name="T19" fmla="*/ 8 h 76"/>
                  <a:gd name="T20" fmla="*/ 46 w 46"/>
                  <a:gd name="T21" fmla="*/ 10 h 76"/>
                  <a:gd name="T22" fmla="*/ 43 w 46"/>
                  <a:gd name="T23" fmla="*/ 14 h 76"/>
                  <a:gd name="T24" fmla="*/ 39 w 46"/>
                  <a:gd name="T25" fmla="*/ 17 h 76"/>
                  <a:gd name="T26" fmla="*/ 34 w 46"/>
                  <a:gd name="T27" fmla="*/ 21 h 76"/>
                  <a:gd name="T28" fmla="*/ 31 w 46"/>
                  <a:gd name="T29" fmla="*/ 25 h 76"/>
                  <a:gd name="T30" fmla="*/ 30 w 46"/>
                  <a:gd name="T31" fmla="*/ 29 h 76"/>
                  <a:gd name="T32" fmla="*/ 31 w 46"/>
                  <a:gd name="T33" fmla="*/ 33 h 76"/>
                  <a:gd name="T34" fmla="*/ 33 w 46"/>
                  <a:gd name="T35" fmla="*/ 37 h 76"/>
                  <a:gd name="T36" fmla="*/ 30 w 46"/>
                  <a:gd name="T37" fmla="*/ 38 h 76"/>
                  <a:gd name="T38" fmla="*/ 27 w 46"/>
                  <a:gd name="T39" fmla="*/ 40 h 76"/>
                  <a:gd name="T40" fmla="*/ 26 w 46"/>
                  <a:gd name="T41" fmla="*/ 46 h 76"/>
                  <a:gd name="T42" fmla="*/ 29 w 46"/>
                  <a:gd name="T43" fmla="*/ 53 h 76"/>
                  <a:gd name="T44" fmla="*/ 33 w 46"/>
                  <a:gd name="T45" fmla="*/ 60 h 76"/>
                  <a:gd name="T46" fmla="*/ 38 w 46"/>
                  <a:gd name="T47" fmla="*/ 64 h 76"/>
                  <a:gd name="T48" fmla="*/ 42 w 46"/>
                  <a:gd name="T49" fmla="*/ 68 h 76"/>
                  <a:gd name="T50" fmla="*/ 46 w 46"/>
                  <a:gd name="T51" fmla="*/ 70 h 76"/>
                  <a:gd name="T52" fmla="*/ 46 w 46"/>
                  <a:gd name="T53" fmla="*/ 73 h 76"/>
                  <a:gd name="T54" fmla="*/ 44 w 46"/>
                  <a:gd name="T55" fmla="*/ 76 h 76"/>
                  <a:gd name="T56" fmla="*/ 42 w 46"/>
                  <a:gd name="T57" fmla="*/ 76 h 76"/>
                  <a:gd name="T58" fmla="*/ 39 w 46"/>
                  <a:gd name="T59" fmla="*/ 73 h 76"/>
                  <a:gd name="T60" fmla="*/ 38 w 46"/>
                  <a:gd name="T61" fmla="*/ 69 h 76"/>
                  <a:gd name="T62" fmla="*/ 35 w 46"/>
                  <a:gd name="T63" fmla="*/ 65 h 76"/>
                  <a:gd name="T64" fmla="*/ 31 w 46"/>
                  <a:gd name="T65" fmla="*/ 60 h 76"/>
                  <a:gd name="T66" fmla="*/ 29 w 46"/>
                  <a:gd name="T67" fmla="*/ 56 h 76"/>
                  <a:gd name="T68" fmla="*/ 25 w 46"/>
                  <a:gd name="T69" fmla="*/ 50 h 76"/>
                  <a:gd name="T70" fmla="*/ 24 w 46"/>
                  <a:gd name="T71" fmla="*/ 43 h 76"/>
                  <a:gd name="T72" fmla="*/ 22 w 46"/>
                  <a:gd name="T73" fmla="*/ 37 h 76"/>
                  <a:gd name="T74" fmla="*/ 21 w 46"/>
                  <a:gd name="T75" fmla="*/ 27 h 76"/>
                  <a:gd name="T76" fmla="*/ 20 w 46"/>
                  <a:gd name="T77" fmla="*/ 18 h 76"/>
                  <a:gd name="T78" fmla="*/ 16 w 46"/>
                  <a:gd name="T79" fmla="*/ 12 h 76"/>
                  <a:gd name="T80" fmla="*/ 10 w 46"/>
                  <a:gd name="T81" fmla="*/ 8 h 76"/>
                  <a:gd name="T82" fmla="*/ 5 w 46"/>
                  <a:gd name="T83" fmla="*/ 7 h 76"/>
                  <a:gd name="T84" fmla="*/ 1 w 46"/>
                  <a:gd name="T85" fmla="*/ 7 h 76"/>
                  <a:gd name="T86" fmla="*/ 0 w 46"/>
                  <a:gd name="T87" fmla="*/ 5 h 76"/>
                  <a:gd name="T88" fmla="*/ 3 w 46"/>
                  <a:gd name="T89" fmla="*/ 3 h 76"/>
                  <a:gd name="T90" fmla="*/ 7 w 46"/>
                  <a:gd name="T9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 h="76">
                    <a:moveTo>
                      <a:pt x="7" y="0"/>
                    </a:moveTo>
                    <a:lnTo>
                      <a:pt x="9" y="1"/>
                    </a:lnTo>
                    <a:lnTo>
                      <a:pt x="12" y="1"/>
                    </a:lnTo>
                    <a:lnTo>
                      <a:pt x="14" y="4"/>
                    </a:lnTo>
                    <a:lnTo>
                      <a:pt x="16" y="5"/>
                    </a:lnTo>
                    <a:lnTo>
                      <a:pt x="18" y="7"/>
                    </a:lnTo>
                    <a:lnTo>
                      <a:pt x="21" y="8"/>
                    </a:lnTo>
                    <a:lnTo>
                      <a:pt x="24" y="9"/>
                    </a:lnTo>
                    <a:lnTo>
                      <a:pt x="26" y="9"/>
                    </a:lnTo>
                    <a:lnTo>
                      <a:pt x="29" y="10"/>
                    </a:lnTo>
                    <a:lnTo>
                      <a:pt x="31" y="10"/>
                    </a:lnTo>
                    <a:lnTo>
                      <a:pt x="34" y="9"/>
                    </a:lnTo>
                    <a:lnTo>
                      <a:pt x="35" y="9"/>
                    </a:lnTo>
                    <a:lnTo>
                      <a:pt x="38" y="8"/>
                    </a:lnTo>
                    <a:lnTo>
                      <a:pt x="40" y="8"/>
                    </a:lnTo>
                    <a:lnTo>
                      <a:pt x="42" y="7"/>
                    </a:lnTo>
                    <a:lnTo>
                      <a:pt x="43" y="7"/>
                    </a:lnTo>
                    <a:lnTo>
                      <a:pt x="44" y="7"/>
                    </a:lnTo>
                    <a:lnTo>
                      <a:pt x="46" y="7"/>
                    </a:lnTo>
                    <a:lnTo>
                      <a:pt x="46" y="8"/>
                    </a:lnTo>
                    <a:lnTo>
                      <a:pt x="46" y="9"/>
                    </a:lnTo>
                    <a:lnTo>
                      <a:pt x="46" y="10"/>
                    </a:lnTo>
                    <a:lnTo>
                      <a:pt x="44" y="13"/>
                    </a:lnTo>
                    <a:lnTo>
                      <a:pt x="43" y="14"/>
                    </a:lnTo>
                    <a:lnTo>
                      <a:pt x="42" y="16"/>
                    </a:lnTo>
                    <a:lnTo>
                      <a:pt x="39" y="17"/>
                    </a:lnTo>
                    <a:lnTo>
                      <a:pt x="37" y="20"/>
                    </a:lnTo>
                    <a:lnTo>
                      <a:pt x="34" y="21"/>
                    </a:lnTo>
                    <a:lnTo>
                      <a:pt x="33" y="22"/>
                    </a:lnTo>
                    <a:lnTo>
                      <a:pt x="31" y="25"/>
                    </a:lnTo>
                    <a:lnTo>
                      <a:pt x="30" y="26"/>
                    </a:lnTo>
                    <a:lnTo>
                      <a:pt x="30" y="29"/>
                    </a:lnTo>
                    <a:lnTo>
                      <a:pt x="30" y="31"/>
                    </a:lnTo>
                    <a:lnTo>
                      <a:pt x="31" y="33"/>
                    </a:lnTo>
                    <a:lnTo>
                      <a:pt x="33" y="34"/>
                    </a:lnTo>
                    <a:lnTo>
                      <a:pt x="33" y="37"/>
                    </a:lnTo>
                    <a:lnTo>
                      <a:pt x="31" y="38"/>
                    </a:lnTo>
                    <a:lnTo>
                      <a:pt x="30" y="38"/>
                    </a:lnTo>
                    <a:lnTo>
                      <a:pt x="29" y="39"/>
                    </a:lnTo>
                    <a:lnTo>
                      <a:pt x="27" y="40"/>
                    </a:lnTo>
                    <a:lnTo>
                      <a:pt x="26" y="43"/>
                    </a:lnTo>
                    <a:lnTo>
                      <a:pt x="26" y="46"/>
                    </a:lnTo>
                    <a:lnTo>
                      <a:pt x="27" y="50"/>
                    </a:lnTo>
                    <a:lnTo>
                      <a:pt x="29" y="53"/>
                    </a:lnTo>
                    <a:lnTo>
                      <a:pt x="30" y="56"/>
                    </a:lnTo>
                    <a:lnTo>
                      <a:pt x="33" y="60"/>
                    </a:lnTo>
                    <a:lnTo>
                      <a:pt x="35" y="63"/>
                    </a:lnTo>
                    <a:lnTo>
                      <a:pt x="38" y="64"/>
                    </a:lnTo>
                    <a:lnTo>
                      <a:pt x="40" y="67"/>
                    </a:lnTo>
                    <a:lnTo>
                      <a:pt x="42" y="68"/>
                    </a:lnTo>
                    <a:lnTo>
                      <a:pt x="44" y="69"/>
                    </a:lnTo>
                    <a:lnTo>
                      <a:pt x="46" y="70"/>
                    </a:lnTo>
                    <a:lnTo>
                      <a:pt x="46" y="72"/>
                    </a:lnTo>
                    <a:lnTo>
                      <a:pt x="46" y="73"/>
                    </a:lnTo>
                    <a:lnTo>
                      <a:pt x="46" y="74"/>
                    </a:lnTo>
                    <a:lnTo>
                      <a:pt x="44" y="76"/>
                    </a:lnTo>
                    <a:lnTo>
                      <a:pt x="43" y="76"/>
                    </a:lnTo>
                    <a:lnTo>
                      <a:pt x="42" y="76"/>
                    </a:lnTo>
                    <a:lnTo>
                      <a:pt x="40" y="74"/>
                    </a:lnTo>
                    <a:lnTo>
                      <a:pt x="39" y="73"/>
                    </a:lnTo>
                    <a:lnTo>
                      <a:pt x="39" y="72"/>
                    </a:lnTo>
                    <a:lnTo>
                      <a:pt x="38" y="69"/>
                    </a:lnTo>
                    <a:lnTo>
                      <a:pt x="37" y="67"/>
                    </a:lnTo>
                    <a:lnTo>
                      <a:pt x="35" y="65"/>
                    </a:lnTo>
                    <a:lnTo>
                      <a:pt x="34" y="63"/>
                    </a:lnTo>
                    <a:lnTo>
                      <a:pt x="31" y="60"/>
                    </a:lnTo>
                    <a:lnTo>
                      <a:pt x="30" y="57"/>
                    </a:lnTo>
                    <a:lnTo>
                      <a:pt x="29" y="56"/>
                    </a:lnTo>
                    <a:lnTo>
                      <a:pt x="26" y="52"/>
                    </a:lnTo>
                    <a:lnTo>
                      <a:pt x="25" y="50"/>
                    </a:lnTo>
                    <a:lnTo>
                      <a:pt x="24" y="47"/>
                    </a:lnTo>
                    <a:lnTo>
                      <a:pt x="24" y="43"/>
                    </a:lnTo>
                    <a:lnTo>
                      <a:pt x="22" y="39"/>
                    </a:lnTo>
                    <a:lnTo>
                      <a:pt x="22" y="37"/>
                    </a:lnTo>
                    <a:lnTo>
                      <a:pt x="22" y="31"/>
                    </a:lnTo>
                    <a:lnTo>
                      <a:pt x="21" y="27"/>
                    </a:lnTo>
                    <a:lnTo>
                      <a:pt x="20" y="22"/>
                    </a:lnTo>
                    <a:lnTo>
                      <a:pt x="20" y="18"/>
                    </a:lnTo>
                    <a:lnTo>
                      <a:pt x="18" y="16"/>
                    </a:lnTo>
                    <a:lnTo>
                      <a:pt x="16" y="12"/>
                    </a:lnTo>
                    <a:lnTo>
                      <a:pt x="13" y="10"/>
                    </a:lnTo>
                    <a:lnTo>
                      <a:pt x="10" y="8"/>
                    </a:lnTo>
                    <a:lnTo>
                      <a:pt x="7" y="7"/>
                    </a:lnTo>
                    <a:lnTo>
                      <a:pt x="5" y="7"/>
                    </a:lnTo>
                    <a:lnTo>
                      <a:pt x="3" y="7"/>
                    </a:lnTo>
                    <a:lnTo>
                      <a:pt x="1" y="7"/>
                    </a:lnTo>
                    <a:lnTo>
                      <a:pt x="0" y="7"/>
                    </a:lnTo>
                    <a:lnTo>
                      <a:pt x="0" y="5"/>
                    </a:lnTo>
                    <a:lnTo>
                      <a:pt x="1" y="3"/>
                    </a:lnTo>
                    <a:lnTo>
                      <a:pt x="3" y="3"/>
                    </a:lnTo>
                    <a:lnTo>
                      <a:pt x="4"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8" name="Freeform 51">
                <a:extLst>
                  <a:ext uri="{FF2B5EF4-FFF2-40B4-BE49-F238E27FC236}">
                    <a16:creationId xmlns:a16="http://schemas.microsoft.com/office/drawing/2014/main" id="{F2F8D765-E1C2-6144-A24D-AA62767C28B8}"/>
                  </a:ext>
                </a:extLst>
              </p:cNvPr>
              <p:cNvSpPr>
                <a:spLocks/>
              </p:cNvSpPr>
              <p:nvPr userDrawn="1"/>
            </p:nvSpPr>
            <p:spPr bwMode="auto">
              <a:xfrm>
                <a:off x="10152755" y="616549"/>
                <a:ext cx="28685" cy="24587"/>
              </a:xfrm>
              <a:custGeom>
                <a:avLst/>
                <a:gdLst>
                  <a:gd name="T0" fmla="*/ 2 w 54"/>
                  <a:gd name="T1" fmla="*/ 0 h 49"/>
                  <a:gd name="T2" fmla="*/ 4 w 54"/>
                  <a:gd name="T3" fmla="*/ 0 h 49"/>
                  <a:gd name="T4" fmla="*/ 5 w 54"/>
                  <a:gd name="T5" fmla="*/ 2 h 49"/>
                  <a:gd name="T6" fmla="*/ 6 w 54"/>
                  <a:gd name="T7" fmla="*/ 2 h 49"/>
                  <a:gd name="T8" fmla="*/ 7 w 54"/>
                  <a:gd name="T9" fmla="*/ 4 h 49"/>
                  <a:gd name="T10" fmla="*/ 7 w 54"/>
                  <a:gd name="T11" fmla="*/ 7 h 49"/>
                  <a:gd name="T12" fmla="*/ 9 w 54"/>
                  <a:gd name="T13" fmla="*/ 9 h 49"/>
                  <a:gd name="T14" fmla="*/ 11 w 54"/>
                  <a:gd name="T15" fmla="*/ 13 h 49"/>
                  <a:gd name="T16" fmla="*/ 14 w 54"/>
                  <a:gd name="T17" fmla="*/ 17 h 49"/>
                  <a:gd name="T18" fmla="*/ 17 w 54"/>
                  <a:gd name="T19" fmla="*/ 21 h 49"/>
                  <a:gd name="T20" fmla="*/ 19 w 54"/>
                  <a:gd name="T21" fmla="*/ 26 h 49"/>
                  <a:gd name="T22" fmla="*/ 22 w 54"/>
                  <a:gd name="T23" fmla="*/ 29 h 49"/>
                  <a:gd name="T24" fmla="*/ 26 w 54"/>
                  <a:gd name="T25" fmla="*/ 33 h 49"/>
                  <a:gd name="T26" fmla="*/ 30 w 54"/>
                  <a:gd name="T27" fmla="*/ 35 h 49"/>
                  <a:gd name="T28" fmla="*/ 34 w 54"/>
                  <a:gd name="T29" fmla="*/ 38 h 49"/>
                  <a:gd name="T30" fmla="*/ 39 w 54"/>
                  <a:gd name="T31" fmla="*/ 39 h 49"/>
                  <a:gd name="T32" fmla="*/ 41 w 54"/>
                  <a:gd name="T33" fmla="*/ 41 h 49"/>
                  <a:gd name="T34" fmla="*/ 45 w 54"/>
                  <a:gd name="T35" fmla="*/ 42 h 49"/>
                  <a:gd name="T36" fmla="*/ 48 w 54"/>
                  <a:gd name="T37" fmla="*/ 42 h 49"/>
                  <a:gd name="T38" fmla="*/ 51 w 54"/>
                  <a:gd name="T39" fmla="*/ 43 h 49"/>
                  <a:gd name="T40" fmla="*/ 53 w 54"/>
                  <a:gd name="T41" fmla="*/ 46 h 49"/>
                  <a:gd name="T42" fmla="*/ 54 w 54"/>
                  <a:gd name="T43" fmla="*/ 46 h 49"/>
                  <a:gd name="T44" fmla="*/ 54 w 54"/>
                  <a:gd name="T45" fmla="*/ 47 h 49"/>
                  <a:gd name="T46" fmla="*/ 54 w 54"/>
                  <a:gd name="T47" fmla="*/ 49 h 49"/>
                  <a:gd name="T48" fmla="*/ 53 w 54"/>
                  <a:gd name="T49" fmla="*/ 49 h 49"/>
                  <a:gd name="T50" fmla="*/ 52 w 54"/>
                  <a:gd name="T51" fmla="*/ 49 h 49"/>
                  <a:gd name="T52" fmla="*/ 51 w 54"/>
                  <a:gd name="T53" fmla="*/ 49 h 49"/>
                  <a:gd name="T54" fmla="*/ 48 w 54"/>
                  <a:gd name="T55" fmla="*/ 47 h 49"/>
                  <a:gd name="T56" fmla="*/ 47 w 54"/>
                  <a:gd name="T57" fmla="*/ 46 h 49"/>
                  <a:gd name="T58" fmla="*/ 44 w 54"/>
                  <a:gd name="T59" fmla="*/ 45 h 49"/>
                  <a:gd name="T60" fmla="*/ 41 w 54"/>
                  <a:gd name="T61" fmla="*/ 43 h 49"/>
                  <a:gd name="T62" fmla="*/ 39 w 54"/>
                  <a:gd name="T63" fmla="*/ 42 h 49"/>
                  <a:gd name="T64" fmla="*/ 36 w 54"/>
                  <a:gd name="T65" fmla="*/ 42 h 49"/>
                  <a:gd name="T66" fmla="*/ 32 w 54"/>
                  <a:gd name="T67" fmla="*/ 41 h 49"/>
                  <a:gd name="T68" fmla="*/ 28 w 54"/>
                  <a:gd name="T69" fmla="*/ 39 h 49"/>
                  <a:gd name="T70" fmla="*/ 23 w 54"/>
                  <a:gd name="T71" fmla="*/ 37 h 49"/>
                  <a:gd name="T72" fmla="*/ 19 w 54"/>
                  <a:gd name="T73" fmla="*/ 34 h 49"/>
                  <a:gd name="T74" fmla="*/ 15 w 54"/>
                  <a:gd name="T75" fmla="*/ 30 h 49"/>
                  <a:gd name="T76" fmla="*/ 11 w 54"/>
                  <a:gd name="T77" fmla="*/ 28 h 49"/>
                  <a:gd name="T78" fmla="*/ 9 w 54"/>
                  <a:gd name="T79" fmla="*/ 24 h 49"/>
                  <a:gd name="T80" fmla="*/ 6 w 54"/>
                  <a:gd name="T81" fmla="*/ 18 h 49"/>
                  <a:gd name="T82" fmla="*/ 4 w 54"/>
                  <a:gd name="T83" fmla="*/ 15 h 49"/>
                  <a:gd name="T84" fmla="*/ 4 w 54"/>
                  <a:gd name="T85" fmla="*/ 11 h 49"/>
                  <a:gd name="T86" fmla="*/ 1 w 54"/>
                  <a:gd name="T87" fmla="*/ 7 h 49"/>
                  <a:gd name="T88" fmla="*/ 1 w 54"/>
                  <a:gd name="T89" fmla="*/ 5 h 49"/>
                  <a:gd name="T90" fmla="*/ 0 w 54"/>
                  <a:gd name="T91" fmla="*/ 4 h 49"/>
                  <a:gd name="T92" fmla="*/ 0 w 54"/>
                  <a:gd name="T93" fmla="*/ 4 h 49"/>
                  <a:gd name="T94" fmla="*/ 0 w 54"/>
                  <a:gd name="T95" fmla="*/ 3 h 49"/>
                  <a:gd name="T96" fmla="*/ 1 w 54"/>
                  <a:gd name="T97" fmla="*/ 2 h 49"/>
                  <a:gd name="T98" fmla="*/ 2 w 54"/>
                  <a:gd name="T9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 h="49">
                    <a:moveTo>
                      <a:pt x="2" y="0"/>
                    </a:moveTo>
                    <a:lnTo>
                      <a:pt x="4" y="0"/>
                    </a:lnTo>
                    <a:lnTo>
                      <a:pt x="5" y="2"/>
                    </a:lnTo>
                    <a:lnTo>
                      <a:pt x="6" y="2"/>
                    </a:lnTo>
                    <a:lnTo>
                      <a:pt x="7" y="4"/>
                    </a:lnTo>
                    <a:lnTo>
                      <a:pt x="7" y="7"/>
                    </a:lnTo>
                    <a:lnTo>
                      <a:pt x="9" y="9"/>
                    </a:lnTo>
                    <a:lnTo>
                      <a:pt x="11" y="13"/>
                    </a:lnTo>
                    <a:lnTo>
                      <a:pt x="14" y="17"/>
                    </a:lnTo>
                    <a:lnTo>
                      <a:pt x="17" y="21"/>
                    </a:lnTo>
                    <a:lnTo>
                      <a:pt x="19" y="26"/>
                    </a:lnTo>
                    <a:lnTo>
                      <a:pt x="22" y="29"/>
                    </a:lnTo>
                    <a:lnTo>
                      <a:pt x="26" y="33"/>
                    </a:lnTo>
                    <a:lnTo>
                      <a:pt x="30" y="35"/>
                    </a:lnTo>
                    <a:lnTo>
                      <a:pt x="34" y="38"/>
                    </a:lnTo>
                    <a:lnTo>
                      <a:pt x="39" y="39"/>
                    </a:lnTo>
                    <a:lnTo>
                      <a:pt x="41" y="41"/>
                    </a:lnTo>
                    <a:lnTo>
                      <a:pt x="45" y="42"/>
                    </a:lnTo>
                    <a:lnTo>
                      <a:pt x="48" y="42"/>
                    </a:lnTo>
                    <a:lnTo>
                      <a:pt x="51" y="43"/>
                    </a:lnTo>
                    <a:lnTo>
                      <a:pt x="53" y="46"/>
                    </a:lnTo>
                    <a:lnTo>
                      <a:pt x="54" y="46"/>
                    </a:lnTo>
                    <a:lnTo>
                      <a:pt x="54" y="47"/>
                    </a:lnTo>
                    <a:lnTo>
                      <a:pt x="54" y="49"/>
                    </a:lnTo>
                    <a:lnTo>
                      <a:pt x="53" y="49"/>
                    </a:lnTo>
                    <a:lnTo>
                      <a:pt x="52" y="49"/>
                    </a:lnTo>
                    <a:lnTo>
                      <a:pt x="51" y="49"/>
                    </a:lnTo>
                    <a:lnTo>
                      <a:pt x="48" y="47"/>
                    </a:lnTo>
                    <a:lnTo>
                      <a:pt x="47" y="46"/>
                    </a:lnTo>
                    <a:lnTo>
                      <a:pt x="44" y="45"/>
                    </a:lnTo>
                    <a:lnTo>
                      <a:pt x="41" y="43"/>
                    </a:lnTo>
                    <a:lnTo>
                      <a:pt x="39" y="42"/>
                    </a:lnTo>
                    <a:lnTo>
                      <a:pt x="36" y="42"/>
                    </a:lnTo>
                    <a:lnTo>
                      <a:pt x="32" y="41"/>
                    </a:lnTo>
                    <a:lnTo>
                      <a:pt x="28" y="39"/>
                    </a:lnTo>
                    <a:lnTo>
                      <a:pt x="23" y="37"/>
                    </a:lnTo>
                    <a:lnTo>
                      <a:pt x="19" y="34"/>
                    </a:lnTo>
                    <a:lnTo>
                      <a:pt x="15" y="30"/>
                    </a:lnTo>
                    <a:lnTo>
                      <a:pt x="11" y="28"/>
                    </a:lnTo>
                    <a:lnTo>
                      <a:pt x="9" y="24"/>
                    </a:lnTo>
                    <a:lnTo>
                      <a:pt x="6" y="18"/>
                    </a:lnTo>
                    <a:lnTo>
                      <a:pt x="4" y="15"/>
                    </a:lnTo>
                    <a:lnTo>
                      <a:pt x="4" y="11"/>
                    </a:lnTo>
                    <a:lnTo>
                      <a:pt x="1" y="7"/>
                    </a:lnTo>
                    <a:lnTo>
                      <a:pt x="1" y="5"/>
                    </a:lnTo>
                    <a:lnTo>
                      <a:pt x="0" y="4"/>
                    </a:lnTo>
                    <a:lnTo>
                      <a:pt x="0" y="4"/>
                    </a:lnTo>
                    <a:lnTo>
                      <a:pt x="0" y="3"/>
                    </a:lnTo>
                    <a:lnTo>
                      <a:pt x="1"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9" name="Freeform 52">
                <a:extLst>
                  <a:ext uri="{FF2B5EF4-FFF2-40B4-BE49-F238E27FC236}">
                    <a16:creationId xmlns:a16="http://schemas.microsoft.com/office/drawing/2014/main" id="{D339EF85-E449-EE41-848C-436258452543}"/>
                  </a:ext>
                </a:extLst>
              </p:cNvPr>
              <p:cNvSpPr>
                <a:spLocks/>
              </p:cNvSpPr>
              <p:nvPr userDrawn="1"/>
            </p:nvSpPr>
            <p:spPr bwMode="auto">
              <a:xfrm>
                <a:off x="10172220" y="626793"/>
                <a:ext cx="4098" cy="3074"/>
              </a:xfrm>
              <a:custGeom>
                <a:avLst/>
                <a:gdLst>
                  <a:gd name="T0" fmla="*/ 5 w 8"/>
                  <a:gd name="T1" fmla="*/ 0 h 5"/>
                  <a:gd name="T2" fmla="*/ 7 w 8"/>
                  <a:gd name="T3" fmla="*/ 0 h 5"/>
                  <a:gd name="T4" fmla="*/ 8 w 8"/>
                  <a:gd name="T5" fmla="*/ 1 h 5"/>
                  <a:gd name="T6" fmla="*/ 7 w 8"/>
                  <a:gd name="T7" fmla="*/ 4 h 5"/>
                  <a:gd name="T8" fmla="*/ 7 w 8"/>
                  <a:gd name="T9" fmla="*/ 4 h 5"/>
                  <a:gd name="T10" fmla="*/ 5 w 8"/>
                  <a:gd name="T11" fmla="*/ 5 h 5"/>
                  <a:gd name="T12" fmla="*/ 4 w 8"/>
                  <a:gd name="T13" fmla="*/ 5 h 5"/>
                  <a:gd name="T14" fmla="*/ 4 w 8"/>
                  <a:gd name="T15" fmla="*/ 4 h 5"/>
                  <a:gd name="T16" fmla="*/ 3 w 8"/>
                  <a:gd name="T17" fmla="*/ 2 h 5"/>
                  <a:gd name="T18" fmla="*/ 1 w 8"/>
                  <a:gd name="T19" fmla="*/ 1 h 5"/>
                  <a:gd name="T20" fmla="*/ 0 w 8"/>
                  <a:gd name="T21" fmla="*/ 0 h 5"/>
                  <a:gd name="T22" fmla="*/ 3 w 8"/>
                  <a:gd name="T23" fmla="*/ 0 h 5"/>
                  <a:gd name="T24" fmla="*/ 4 w 8"/>
                  <a:gd name="T25" fmla="*/ 0 h 5"/>
                  <a:gd name="T26" fmla="*/ 5 w 8"/>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5">
                    <a:moveTo>
                      <a:pt x="5" y="0"/>
                    </a:moveTo>
                    <a:lnTo>
                      <a:pt x="7" y="0"/>
                    </a:lnTo>
                    <a:lnTo>
                      <a:pt x="8" y="1"/>
                    </a:lnTo>
                    <a:lnTo>
                      <a:pt x="7" y="4"/>
                    </a:lnTo>
                    <a:lnTo>
                      <a:pt x="7" y="4"/>
                    </a:lnTo>
                    <a:lnTo>
                      <a:pt x="5" y="5"/>
                    </a:lnTo>
                    <a:lnTo>
                      <a:pt x="4" y="5"/>
                    </a:lnTo>
                    <a:lnTo>
                      <a:pt x="4" y="4"/>
                    </a:lnTo>
                    <a:lnTo>
                      <a:pt x="3" y="2"/>
                    </a:lnTo>
                    <a:lnTo>
                      <a:pt x="1" y="1"/>
                    </a:lnTo>
                    <a:lnTo>
                      <a:pt x="0" y="0"/>
                    </a:lnTo>
                    <a:lnTo>
                      <a:pt x="3" y="0"/>
                    </a:lnTo>
                    <a:lnTo>
                      <a:pt x="4"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0" name="Freeform 53">
                <a:extLst>
                  <a:ext uri="{FF2B5EF4-FFF2-40B4-BE49-F238E27FC236}">
                    <a16:creationId xmlns:a16="http://schemas.microsoft.com/office/drawing/2014/main" id="{072DD58D-3790-A145-8545-09C84EDE6F47}"/>
                  </a:ext>
                </a:extLst>
              </p:cNvPr>
              <p:cNvSpPr>
                <a:spLocks/>
              </p:cNvSpPr>
              <p:nvPr userDrawn="1"/>
            </p:nvSpPr>
            <p:spPr bwMode="auto">
              <a:xfrm>
                <a:off x="10156853" y="586839"/>
                <a:ext cx="5122" cy="4098"/>
              </a:xfrm>
              <a:custGeom>
                <a:avLst/>
                <a:gdLst>
                  <a:gd name="T0" fmla="*/ 7 w 10"/>
                  <a:gd name="T1" fmla="*/ 0 h 6"/>
                  <a:gd name="T2" fmla="*/ 8 w 10"/>
                  <a:gd name="T3" fmla="*/ 0 h 6"/>
                  <a:gd name="T4" fmla="*/ 10 w 10"/>
                  <a:gd name="T5" fmla="*/ 1 h 6"/>
                  <a:gd name="T6" fmla="*/ 8 w 10"/>
                  <a:gd name="T7" fmla="*/ 2 h 6"/>
                  <a:gd name="T8" fmla="*/ 7 w 10"/>
                  <a:gd name="T9" fmla="*/ 4 h 6"/>
                  <a:gd name="T10" fmla="*/ 6 w 10"/>
                  <a:gd name="T11" fmla="*/ 4 h 6"/>
                  <a:gd name="T12" fmla="*/ 4 w 10"/>
                  <a:gd name="T13" fmla="*/ 5 h 6"/>
                  <a:gd name="T14" fmla="*/ 4 w 10"/>
                  <a:gd name="T15" fmla="*/ 6 h 6"/>
                  <a:gd name="T16" fmla="*/ 3 w 10"/>
                  <a:gd name="T17" fmla="*/ 6 h 6"/>
                  <a:gd name="T18" fmla="*/ 2 w 10"/>
                  <a:gd name="T19" fmla="*/ 5 h 6"/>
                  <a:gd name="T20" fmla="*/ 0 w 10"/>
                  <a:gd name="T21" fmla="*/ 4 h 6"/>
                  <a:gd name="T22" fmla="*/ 2 w 10"/>
                  <a:gd name="T23" fmla="*/ 2 h 6"/>
                  <a:gd name="T24" fmla="*/ 2 w 10"/>
                  <a:gd name="T25" fmla="*/ 2 h 6"/>
                  <a:gd name="T26" fmla="*/ 3 w 10"/>
                  <a:gd name="T27" fmla="*/ 1 h 6"/>
                  <a:gd name="T28" fmla="*/ 4 w 10"/>
                  <a:gd name="T29" fmla="*/ 1 h 6"/>
                  <a:gd name="T30" fmla="*/ 6 w 10"/>
                  <a:gd name="T31" fmla="*/ 0 h 6"/>
                  <a:gd name="T32" fmla="*/ 7 w 10"/>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6">
                    <a:moveTo>
                      <a:pt x="7" y="0"/>
                    </a:moveTo>
                    <a:lnTo>
                      <a:pt x="8" y="0"/>
                    </a:lnTo>
                    <a:lnTo>
                      <a:pt x="10" y="1"/>
                    </a:lnTo>
                    <a:lnTo>
                      <a:pt x="8" y="2"/>
                    </a:lnTo>
                    <a:lnTo>
                      <a:pt x="7" y="4"/>
                    </a:lnTo>
                    <a:lnTo>
                      <a:pt x="6" y="4"/>
                    </a:lnTo>
                    <a:lnTo>
                      <a:pt x="4" y="5"/>
                    </a:lnTo>
                    <a:lnTo>
                      <a:pt x="4" y="6"/>
                    </a:lnTo>
                    <a:lnTo>
                      <a:pt x="3" y="6"/>
                    </a:lnTo>
                    <a:lnTo>
                      <a:pt x="2" y="5"/>
                    </a:lnTo>
                    <a:lnTo>
                      <a:pt x="0" y="4"/>
                    </a:lnTo>
                    <a:lnTo>
                      <a:pt x="2" y="2"/>
                    </a:lnTo>
                    <a:lnTo>
                      <a:pt x="2" y="2"/>
                    </a:lnTo>
                    <a:lnTo>
                      <a:pt x="3" y="1"/>
                    </a:lnTo>
                    <a:lnTo>
                      <a:pt x="4" y="1"/>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1" name="Freeform 54">
                <a:extLst>
                  <a:ext uri="{FF2B5EF4-FFF2-40B4-BE49-F238E27FC236}">
                    <a16:creationId xmlns:a16="http://schemas.microsoft.com/office/drawing/2014/main" id="{C9946BD5-DF04-FF4F-8706-ADCDC8D7B577}"/>
                  </a:ext>
                </a:extLst>
              </p:cNvPr>
              <p:cNvSpPr>
                <a:spLocks/>
              </p:cNvSpPr>
              <p:nvPr userDrawn="1"/>
            </p:nvSpPr>
            <p:spPr bwMode="auto">
              <a:xfrm>
                <a:off x="10182464" y="540738"/>
                <a:ext cx="5122" cy="4098"/>
              </a:xfrm>
              <a:custGeom>
                <a:avLst/>
                <a:gdLst>
                  <a:gd name="T0" fmla="*/ 5 w 9"/>
                  <a:gd name="T1" fmla="*/ 0 h 6"/>
                  <a:gd name="T2" fmla="*/ 7 w 9"/>
                  <a:gd name="T3" fmla="*/ 0 h 6"/>
                  <a:gd name="T4" fmla="*/ 8 w 9"/>
                  <a:gd name="T5" fmla="*/ 1 h 6"/>
                  <a:gd name="T6" fmla="*/ 9 w 9"/>
                  <a:gd name="T7" fmla="*/ 2 h 6"/>
                  <a:gd name="T8" fmla="*/ 9 w 9"/>
                  <a:gd name="T9" fmla="*/ 5 h 6"/>
                  <a:gd name="T10" fmla="*/ 8 w 9"/>
                  <a:gd name="T11" fmla="*/ 6 h 6"/>
                  <a:gd name="T12" fmla="*/ 5 w 9"/>
                  <a:gd name="T13" fmla="*/ 6 h 6"/>
                  <a:gd name="T14" fmla="*/ 3 w 9"/>
                  <a:gd name="T15" fmla="*/ 6 h 6"/>
                  <a:gd name="T16" fmla="*/ 1 w 9"/>
                  <a:gd name="T17" fmla="*/ 5 h 6"/>
                  <a:gd name="T18" fmla="*/ 0 w 9"/>
                  <a:gd name="T19" fmla="*/ 4 h 6"/>
                  <a:gd name="T20" fmla="*/ 0 w 9"/>
                  <a:gd name="T21" fmla="*/ 1 h 6"/>
                  <a:gd name="T22" fmla="*/ 1 w 9"/>
                  <a:gd name="T23" fmla="*/ 1 h 6"/>
                  <a:gd name="T24" fmla="*/ 3 w 9"/>
                  <a:gd name="T25" fmla="*/ 0 h 6"/>
                  <a:gd name="T26" fmla="*/ 4 w 9"/>
                  <a:gd name="T27" fmla="*/ 0 h 6"/>
                  <a:gd name="T28" fmla="*/ 5 w 9"/>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6">
                    <a:moveTo>
                      <a:pt x="5" y="0"/>
                    </a:moveTo>
                    <a:lnTo>
                      <a:pt x="7" y="0"/>
                    </a:lnTo>
                    <a:lnTo>
                      <a:pt x="8" y="1"/>
                    </a:lnTo>
                    <a:lnTo>
                      <a:pt x="9" y="2"/>
                    </a:lnTo>
                    <a:lnTo>
                      <a:pt x="9" y="5"/>
                    </a:lnTo>
                    <a:lnTo>
                      <a:pt x="8" y="6"/>
                    </a:lnTo>
                    <a:lnTo>
                      <a:pt x="5" y="6"/>
                    </a:lnTo>
                    <a:lnTo>
                      <a:pt x="3" y="6"/>
                    </a:lnTo>
                    <a:lnTo>
                      <a:pt x="1" y="5"/>
                    </a:lnTo>
                    <a:lnTo>
                      <a:pt x="0" y="4"/>
                    </a:lnTo>
                    <a:lnTo>
                      <a:pt x="0" y="1"/>
                    </a:lnTo>
                    <a:lnTo>
                      <a:pt x="1" y="1"/>
                    </a:lnTo>
                    <a:lnTo>
                      <a:pt x="3" y="0"/>
                    </a:lnTo>
                    <a:lnTo>
                      <a:pt x="4"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2" name="Freeform 55">
                <a:extLst>
                  <a:ext uri="{FF2B5EF4-FFF2-40B4-BE49-F238E27FC236}">
                    <a16:creationId xmlns:a16="http://schemas.microsoft.com/office/drawing/2014/main" id="{BF6F64A9-2DB8-8940-B557-7E3002A0B731}"/>
                  </a:ext>
                </a:extLst>
              </p:cNvPr>
              <p:cNvSpPr>
                <a:spLocks/>
              </p:cNvSpPr>
              <p:nvPr userDrawn="1"/>
            </p:nvSpPr>
            <p:spPr bwMode="auto">
              <a:xfrm>
                <a:off x="10284911" y="391164"/>
                <a:ext cx="25612" cy="24587"/>
              </a:xfrm>
              <a:custGeom>
                <a:avLst/>
                <a:gdLst>
                  <a:gd name="T0" fmla="*/ 5 w 49"/>
                  <a:gd name="T1" fmla="*/ 0 h 48"/>
                  <a:gd name="T2" fmla="*/ 7 w 49"/>
                  <a:gd name="T3" fmla="*/ 3 h 48"/>
                  <a:gd name="T4" fmla="*/ 13 w 49"/>
                  <a:gd name="T5" fmla="*/ 8 h 48"/>
                  <a:gd name="T6" fmla="*/ 18 w 49"/>
                  <a:gd name="T7" fmla="*/ 16 h 48"/>
                  <a:gd name="T8" fmla="*/ 20 w 49"/>
                  <a:gd name="T9" fmla="*/ 21 h 48"/>
                  <a:gd name="T10" fmla="*/ 26 w 49"/>
                  <a:gd name="T11" fmla="*/ 25 h 48"/>
                  <a:gd name="T12" fmla="*/ 31 w 49"/>
                  <a:gd name="T13" fmla="*/ 26 h 48"/>
                  <a:gd name="T14" fmla="*/ 35 w 49"/>
                  <a:gd name="T15" fmla="*/ 26 h 48"/>
                  <a:gd name="T16" fmla="*/ 39 w 49"/>
                  <a:gd name="T17" fmla="*/ 30 h 48"/>
                  <a:gd name="T18" fmla="*/ 40 w 49"/>
                  <a:gd name="T19" fmla="*/ 34 h 48"/>
                  <a:gd name="T20" fmla="*/ 43 w 49"/>
                  <a:gd name="T21" fmla="*/ 38 h 48"/>
                  <a:gd name="T22" fmla="*/ 47 w 49"/>
                  <a:gd name="T23" fmla="*/ 42 h 48"/>
                  <a:gd name="T24" fmla="*/ 49 w 49"/>
                  <a:gd name="T25" fmla="*/ 46 h 48"/>
                  <a:gd name="T26" fmla="*/ 49 w 49"/>
                  <a:gd name="T27" fmla="*/ 48 h 48"/>
                  <a:gd name="T28" fmla="*/ 48 w 49"/>
                  <a:gd name="T29" fmla="*/ 48 h 48"/>
                  <a:gd name="T30" fmla="*/ 44 w 49"/>
                  <a:gd name="T31" fmla="*/ 46 h 48"/>
                  <a:gd name="T32" fmla="*/ 41 w 49"/>
                  <a:gd name="T33" fmla="*/ 42 h 48"/>
                  <a:gd name="T34" fmla="*/ 39 w 49"/>
                  <a:gd name="T35" fmla="*/ 37 h 48"/>
                  <a:gd name="T36" fmla="*/ 36 w 49"/>
                  <a:gd name="T37" fmla="*/ 33 h 48"/>
                  <a:gd name="T38" fmla="*/ 34 w 49"/>
                  <a:gd name="T39" fmla="*/ 30 h 48"/>
                  <a:gd name="T40" fmla="*/ 30 w 49"/>
                  <a:gd name="T41" fmla="*/ 29 h 48"/>
                  <a:gd name="T42" fmla="*/ 26 w 49"/>
                  <a:gd name="T43" fmla="*/ 31 h 48"/>
                  <a:gd name="T44" fmla="*/ 23 w 49"/>
                  <a:gd name="T45" fmla="*/ 34 h 48"/>
                  <a:gd name="T46" fmla="*/ 23 w 49"/>
                  <a:gd name="T47" fmla="*/ 37 h 48"/>
                  <a:gd name="T48" fmla="*/ 20 w 49"/>
                  <a:gd name="T49" fmla="*/ 37 h 48"/>
                  <a:gd name="T50" fmla="*/ 22 w 49"/>
                  <a:gd name="T51" fmla="*/ 34 h 48"/>
                  <a:gd name="T52" fmla="*/ 23 w 49"/>
                  <a:gd name="T53" fmla="*/ 31 h 48"/>
                  <a:gd name="T54" fmla="*/ 20 w 49"/>
                  <a:gd name="T55" fmla="*/ 25 h 48"/>
                  <a:gd name="T56" fmla="*/ 17 w 49"/>
                  <a:gd name="T57" fmla="*/ 20 h 48"/>
                  <a:gd name="T58" fmla="*/ 11 w 49"/>
                  <a:gd name="T59" fmla="*/ 14 h 48"/>
                  <a:gd name="T60" fmla="*/ 5 w 49"/>
                  <a:gd name="T61" fmla="*/ 8 h 48"/>
                  <a:gd name="T62" fmla="*/ 0 w 49"/>
                  <a:gd name="T63" fmla="*/ 1 h 48"/>
                  <a:gd name="T64" fmla="*/ 1 w 49"/>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8">
                    <a:moveTo>
                      <a:pt x="2" y="0"/>
                    </a:moveTo>
                    <a:lnTo>
                      <a:pt x="5" y="0"/>
                    </a:lnTo>
                    <a:lnTo>
                      <a:pt x="6" y="1"/>
                    </a:lnTo>
                    <a:lnTo>
                      <a:pt x="7" y="3"/>
                    </a:lnTo>
                    <a:lnTo>
                      <a:pt x="9" y="5"/>
                    </a:lnTo>
                    <a:lnTo>
                      <a:pt x="13" y="8"/>
                    </a:lnTo>
                    <a:lnTo>
                      <a:pt x="15" y="12"/>
                    </a:lnTo>
                    <a:lnTo>
                      <a:pt x="18" y="16"/>
                    </a:lnTo>
                    <a:lnTo>
                      <a:pt x="19" y="18"/>
                    </a:lnTo>
                    <a:lnTo>
                      <a:pt x="20" y="21"/>
                    </a:lnTo>
                    <a:lnTo>
                      <a:pt x="23" y="24"/>
                    </a:lnTo>
                    <a:lnTo>
                      <a:pt x="26" y="25"/>
                    </a:lnTo>
                    <a:lnTo>
                      <a:pt x="28" y="26"/>
                    </a:lnTo>
                    <a:lnTo>
                      <a:pt x="31" y="26"/>
                    </a:lnTo>
                    <a:lnTo>
                      <a:pt x="32" y="26"/>
                    </a:lnTo>
                    <a:lnTo>
                      <a:pt x="35" y="26"/>
                    </a:lnTo>
                    <a:lnTo>
                      <a:pt x="37" y="27"/>
                    </a:lnTo>
                    <a:lnTo>
                      <a:pt x="39" y="30"/>
                    </a:lnTo>
                    <a:lnTo>
                      <a:pt x="39" y="31"/>
                    </a:lnTo>
                    <a:lnTo>
                      <a:pt x="40" y="34"/>
                    </a:lnTo>
                    <a:lnTo>
                      <a:pt x="41" y="37"/>
                    </a:lnTo>
                    <a:lnTo>
                      <a:pt x="43" y="38"/>
                    </a:lnTo>
                    <a:lnTo>
                      <a:pt x="45" y="40"/>
                    </a:lnTo>
                    <a:lnTo>
                      <a:pt x="47" y="42"/>
                    </a:lnTo>
                    <a:lnTo>
                      <a:pt x="48" y="43"/>
                    </a:lnTo>
                    <a:lnTo>
                      <a:pt x="49" y="46"/>
                    </a:lnTo>
                    <a:lnTo>
                      <a:pt x="49" y="47"/>
                    </a:lnTo>
                    <a:lnTo>
                      <a:pt x="49" y="48"/>
                    </a:lnTo>
                    <a:lnTo>
                      <a:pt x="48" y="48"/>
                    </a:lnTo>
                    <a:lnTo>
                      <a:pt x="48" y="48"/>
                    </a:lnTo>
                    <a:lnTo>
                      <a:pt x="47" y="47"/>
                    </a:lnTo>
                    <a:lnTo>
                      <a:pt x="44" y="46"/>
                    </a:lnTo>
                    <a:lnTo>
                      <a:pt x="43" y="43"/>
                    </a:lnTo>
                    <a:lnTo>
                      <a:pt x="41" y="42"/>
                    </a:lnTo>
                    <a:lnTo>
                      <a:pt x="40" y="39"/>
                    </a:lnTo>
                    <a:lnTo>
                      <a:pt x="39" y="37"/>
                    </a:lnTo>
                    <a:lnTo>
                      <a:pt x="37" y="34"/>
                    </a:lnTo>
                    <a:lnTo>
                      <a:pt x="36" y="33"/>
                    </a:lnTo>
                    <a:lnTo>
                      <a:pt x="35" y="31"/>
                    </a:lnTo>
                    <a:lnTo>
                      <a:pt x="34" y="30"/>
                    </a:lnTo>
                    <a:lnTo>
                      <a:pt x="31" y="29"/>
                    </a:lnTo>
                    <a:lnTo>
                      <a:pt x="30" y="29"/>
                    </a:lnTo>
                    <a:lnTo>
                      <a:pt x="27" y="30"/>
                    </a:lnTo>
                    <a:lnTo>
                      <a:pt x="26" y="31"/>
                    </a:lnTo>
                    <a:lnTo>
                      <a:pt x="24" y="33"/>
                    </a:lnTo>
                    <a:lnTo>
                      <a:pt x="23" y="34"/>
                    </a:lnTo>
                    <a:lnTo>
                      <a:pt x="23" y="35"/>
                    </a:lnTo>
                    <a:lnTo>
                      <a:pt x="23" y="37"/>
                    </a:lnTo>
                    <a:lnTo>
                      <a:pt x="22" y="37"/>
                    </a:lnTo>
                    <a:lnTo>
                      <a:pt x="20" y="37"/>
                    </a:lnTo>
                    <a:lnTo>
                      <a:pt x="20" y="35"/>
                    </a:lnTo>
                    <a:lnTo>
                      <a:pt x="22" y="34"/>
                    </a:lnTo>
                    <a:lnTo>
                      <a:pt x="23" y="33"/>
                    </a:lnTo>
                    <a:lnTo>
                      <a:pt x="23" y="31"/>
                    </a:lnTo>
                    <a:lnTo>
                      <a:pt x="22" y="27"/>
                    </a:lnTo>
                    <a:lnTo>
                      <a:pt x="20" y="25"/>
                    </a:lnTo>
                    <a:lnTo>
                      <a:pt x="19" y="22"/>
                    </a:lnTo>
                    <a:lnTo>
                      <a:pt x="17" y="20"/>
                    </a:lnTo>
                    <a:lnTo>
                      <a:pt x="14" y="17"/>
                    </a:lnTo>
                    <a:lnTo>
                      <a:pt x="11" y="14"/>
                    </a:lnTo>
                    <a:lnTo>
                      <a:pt x="9" y="12"/>
                    </a:lnTo>
                    <a:lnTo>
                      <a:pt x="5" y="8"/>
                    </a:lnTo>
                    <a:lnTo>
                      <a:pt x="2" y="5"/>
                    </a:lnTo>
                    <a:lnTo>
                      <a:pt x="0" y="1"/>
                    </a:lnTo>
                    <a:lnTo>
                      <a:pt x="0" y="0"/>
                    </a:lnTo>
                    <a:lnTo>
                      <a:pt x="1"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3" name="Freeform 56">
                <a:extLst>
                  <a:ext uri="{FF2B5EF4-FFF2-40B4-BE49-F238E27FC236}">
                    <a16:creationId xmlns:a16="http://schemas.microsoft.com/office/drawing/2014/main" id="{CFA93C07-DE7C-D448-BEB0-64A21973B601}"/>
                  </a:ext>
                </a:extLst>
              </p:cNvPr>
              <p:cNvSpPr>
                <a:spLocks noEditPoints="1"/>
              </p:cNvSpPr>
              <p:nvPr userDrawn="1"/>
            </p:nvSpPr>
            <p:spPr bwMode="auto">
              <a:xfrm>
                <a:off x="10122020" y="456730"/>
                <a:ext cx="73762" cy="56346"/>
              </a:xfrm>
              <a:custGeom>
                <a:avLst/>
                <a:gdLst>
                  <a:gd name="T0" fmla="*/ 114 w 145"/>
                  <a:gd name="T1" fmla="*/ 73 h 110"/>
                  <a:gd name="T2" fmla="*/ 122 w 145"/>
                  <a:gd name="T3" fmla="*/ 77 h 110"/>
                  <a:gd name="T4" fmla="*/ 127 w 145"/>
                  <a:gd name="T5" fmla="*/ 73 h 110"/>
                  <a:gd name="T6" fmla="*/ 120 w 145"/>
                  <a:gd name="T7" fmla="*/ 69 h 110"/>
                  <a:gd name="T8" fmla="*/ 53 w 145"/>
                  <a:gd name="T9" fmla="*/ 67 h 110"/>
                  <a:gd name="T10" fmla="*/ 59 w 145"/>
                  <a:gd name="T11" fmla="*/ 67 h 110"/>
                  <a:gd name="T12" fmla="*/ 75 w 145"/>
                  <a:gd name="T13" fmla="*/ 59 h 110"/>
                  <a:gd name="T14" fmla="*/ 75 w 145"/>
                  <a:gd name="T15" fmla="*/ 68 h 110"/>
                  <a:gd name="T16" fmla="*/ 79 w 145"/>
                  <a:gd name="T17" fmla="*/ 69 h 110"/>
                  <a:gd name="T18" fmla="*/ 83 w 145"/>
                  <a:gd name="T19" fmla="*/ 62 h 110"/>
                  <a:gd name="T20" fmla="*/ 47 w 145"/>
                  <a:gd name="T21" fmla="*/ 20 h 110"/>
                  <a:gd name="T22" fmla="*/ 50 w 145"/>
                  <a:gd name="T23" fmla="*/ 30 h 110"/>
                  <a:gd name="T24" fmla="*/ 53 w 145"/>
                  <a:gd name="T25" fmla="*/ 41 h 110"/>
                  <a:gd name="T26" fmla="*/ 63 w 145"/>
                  <a:gd name="T27" fmla="*/ 43 h 110"/>
                  <a:gd name="T28" fmla="*/ 81 w 145"/>
                  <a:gd name="T29" fmla="*/ 54 h 110"/>
                  <a:gd name="T30" fmla="*/ 96 w 145"/>
                  <a:gd name="T31" fmla="*/ 68 h 110"/>
                  <a:gd name="T32" fmla="*/ 105 w 145"/>
                  <a:gd name="T33" fmla="*/ 73 h 110"/>
                  <a:gd name="T34" fmla="*/ 107 w 145"/>
                  <a:gd name="T35" fmla="*/ 63 h 110"/>
                  <a:gd name="T36" fmla="*/ 98 w 145"/>
                  <a:gd name="T37" fmla="*/ 58 h 110"/>
                  <a:gd name="T38" fmla="*/ 88 w 145"/>
                  <a:gd name="T39" fmla="*/ 47 h 110"/>
                  <a:gd name="T40" fmla="*/ 79 w 145"/>
                  <a:gd name="T41" fmla="*/ 39 h 110"/>
                  <a:gd name="T42" fmla="*/ 60 w 145"/>
                  <a:gd name="T43" fmla="*/ 33 h 110"/>
                  <a:gd name="T44" fmla="*/ 53 w 145"/>
                  <a:gd name="T45" fmla="*/ 29 h 110"/>
                  <a:gd name="T46" fmla="*/ 47 w 145"/>
                  <a:gd name="T47" fmla="*/ 20 h 110"/>
                  <a:gd name="T48" fmla="*/ 64 w 145"/>
                  <a:gd name="T49" fmla="*/ 8 h 110"/>
                  <a:gd name="T50" fmla="*/ 73 w 145"/>
                  <a:gd name="T51" fmla="*/ 21 h 110"/>
                  <a:gd name="T52" fmla="*/ 90 w 145"/>
                  <a:gd name="T53" fmla="*/ 32 h 110"/>
                  <a:gd name="T54" fmla="*/ 103 w 145"/>
                  <a:gd name="T55" fmla="*/ 39 h 110"/>
                  <a:gd name="T56" fmla="*/ 115 w 145"/>
                  <a:gd name="T57" fmla="*/ 52 h 110"/>
                  <a:gd name="T58" fmla="*/ 131 w 145"/>
                  <a:gd name="T59" fmla="*/ 63 h 110"/>
                  <a:gd name="T60" fmla="*/ 141 w 145"/>
                  <a:gd name="T61" fmla="*/ 58 h 110"/>
                  <a:gd name="T62" fmla="*/ 144 w 145"/>
                  <a:gd name="T63" fmla="*/ 63 h 110"/>
                  <a:gd name="T64" fmla="*/ 136 w 145"/>
                  <a:gd name="T65" fmla="*/ 69 h 110"/>
                  <a:gd name="T66" fmla="*/ 128 w 145"/>
                  <a:gd name="T67" fmla="*/ 76 h 110"/>
                  <a:gd name="T68" fmla="*/ 129 w 145"/>
                  <a:gd name="T69" fmla="*/ 84 h 110"/>
                  <a:gd name="T70" fmla="*/ 129 w 145"/>
                  <a:gd name="T71" fmla="*/ 88 h 110"/>
                  <a:gd name="T72" fmla="*/ 120 w 145"/>
                  <a:gd name="T73" fmla="*/ 86 h 110"/>
                  <a:gd name="T74" fmla="*/ 114 w 145"/>
                  <a:gd name="T75" fmla="*/ 99 h 110"/>
                  <a:gd name="T76" fmla="*/ 109 w 145"/>
                  <a:gd name="T77" fmla="*/ 110 h 110"/>
                  <a:gd name="T78" fmla="*/ 110 w 145"/>
                  <a:gd name="T79" fmla="*/ 106 h 110"/>
                  <a:gd name="T80" fmla="*/ 115 w 145"/>
                  <a:gd name="T81" fmla="*/ 93 h 110"/>
                  <a:gd name="T82" fmla="*/ 114 w 145"/>
                  <a:gd name="T83" fmla="*/ 84 h 110"/>
                  <a:gd name="T84" fmla="*/ 98 w 145"/>
                  <a:gd name="T85" fmla="*/ 75 h 110"/>
                  <a:gd name="T86" fmla="*/ 83 w 145"/>
                  <a:gd name="T87" fmla="*/ 71 h 110"/>
                  <a:gd name="T88" fmla="*/ 72 w 145"/>
                  <a:gd name="T89" fmla="*/ 71 h 110"/>
                  <a:gd name="T90" fmla="*/ 71 w 145"/>
                  <a:gd name="T91" fmla="*/ 80 h 110"/>
                  <a:gd name="T92" fmla="*/ 77 w 145"/>
                  <a:gd name="T93" fmla="*/ 85 h 110"/>
                  <a:gd name="T94" fmla="*/ 68 w 145"/>
                  <a:gd name="T95" fmla="*/ 84 h 110"/>
                  <a:gd name="T96" fmla="*/ 62 w 145"/>
                  <a:gd name="T97" fmla="*/ 75 h 110"/>
                  <a:gd name="T98" fmla="*/ 51 w 145"/>
                  <a:gd name="T99" fmla="*/ 71 h 110"/>
                  <a:gd name="T100" fmla="*/ 47 w 145"/>
                  <a:gd name="T101" fmla="*/ 63 h 110"/>
                  <a:gd name="T102" fmla="*/ 39 w 145"/>
                  <a:gd name="T103" fmla="*/ 58 h 110"/>
                  <a:gd name="T104" fmla="*/ 33 w 145"/>
                  <a:gd name="T105" fmla="*/ 64 h 110"/>
                  <a:gd name="T106" fmla="*/ 23 w 145"/>
                  <a:gd name="T107" fmla="*/ 76 h 110"/>
                  <a:gd name="T108" fmla="*/ 8 w 145"/>
                  <a:gd name="T109" fmla="*/ 90 h 110"/>
                  <a:gd name="T110" fmla="*/ 0 w 145"/>
                  <a:gd name="T111" fmla="*/ 90 h 110"/>
                  <a:gd name="T112" fmla="*/ 12 w 145"/>
                  <a:gd name="T113" fmla="*/ 79 h 110"/>
                  <a:gd name="T114" fmla="*/ 28 w 145"/>
                  <a:gd name="T115" fmla="*/ 59 h 110"/>
                  <a:gd name="T116" fmla="*/ 39 w 145"/>
                  <a:gd name="T117" fmla="*/ 50 h 110"/>
                  <a:gd name="T118" fmla="*/ 39 w 145"/>
                  <a:gd name="T119" fmla="*/ 37 h 110"/>
                  <a:gd name="T120" fmla="*/ 39 w 145"/>
                  <a:gd name="T121" fmla="*/ 25 h 110"/>
                  <a:gd name="T122" fmla="*/ 41 w 145"/>
                  <a:gd name="T123" fmla="*/ 13 h 110"/>
                  <a:gd name="T124" fmla="*/ 51 w 145"/>
                  <a:gd name="T125" fmla="*/ 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10">
                    <a:moveTo>
                      <a:pt x="118" y="68"/>
                    </a:moveTo>
                    <a:lnTo>
                      <a:pt x="116" y="69"/>
                    </a:lnTo>
                    <a:lnTo>
                      <a:pt x="115" y="69"/>
                    </a:lnTo>
                    <a:lnTo>
                      <a:pt x="114" y="71"/>
                    </a:lnTo>
                    <a:lnTo>
                      <a:pt x="114" y="72"/>
                    </a:lnTo>
                    <a:lnTo>
                      <a:pt x="114" y="73"/>
                    </a:lnTo>
                    <a:lnTo>
                      <a:pt x="114" y="75"/>
                    </a:lnTo>
                    <a:lnTo>
                      <a:pt x="115" y="76"/>
                    </a:lnTo>
                    <a:lnTo>
                      <a:pt x="118" y="77"/>
                    </a:lnTo>
                    <a:lnTo>
                      <a:pt x="119" y="79"/>
                    </a:lnTo>
                    <a:lnTo>
                      <a:pt x="120" y="77"/>
                    </a:lnTo>
                    <a:lnTo>
                      <a:pt x="122" y="77"/>
                    </a:lnTo>
                    <a:lnTo>
                      <a:pt x="123" y="77"/>
                    </a:lnTo>
                    <a:lnTo>
                      <a:pt x="124" y="76"/>
                    </a:lnTo>
                    <a:lnTo>
                      <a:pt x="126" y="75"/>
                    </a:lnTo>
                    <a:lnTo>
                      <a:pt x="126" y="75"/>
                    </a:lnTo>
                    <a:lnTo>
                      <a:pt x="126" y="75"/>
                    </a:lnTo>
                    <a:lnTo>
                      <a:pt x="127" y="73"/>
                    </a:lnTo>
                    <a:lnTo>
                      <a:pt x="126" y="72"/>
                    </a:lnTo>
                    <a:lnTo>
                      <a:pt x="124" y="71"/>
                    </a:lnTo>
                    <a:lnTo>
                      <a:pt x="124" y="71"/>
                    </a:lnTo>
                    <a:lnTo>
                      <a:pt x="122" y="69"/>
                    </a:lnTo>
                    <a:lnTo>
                      <a:pt x="122" y="69"/>
                    </a:lnTo>
                    <a:lnTo>
                      <a:pt x="120" y="69"/>
                    </a:lnTo>
                    <a:lnTo>
                      <a:pt x="118" y="68"/>
                    </a:lnTo>
                    <a:close/>
                    <a:moveTo>
                      <a:pt x="56" y="64"/>
                    </a:moveTo>
                    <a:lnTo>
                      <a:pt x="55" y="64"/>
                    </a:lnTo>
                    <a:lnTo>
                      <a:pt x="54" y="64"/>
                    </a:lnTo>
                    <a:lnTo>
                      <a:pt x="53" y="66"/>
                    </a:lnTo>
                    <a:lnTo>
                      <a:pt x="53" y="67"/>
                    </a:lnTo>
                    <a:lnTo>
                      <a:pt x="54" y="67"/>
                    </a:lnTo>
                    <a:lnTo>
                      <a:pt x="55" y="68"/>
                    </a:lnTo>
                    <a:lnTo>
                      <a:pt x="56" y="68"/>
                    </a:lnTo>
                    <a:lnTo>
                      <a:pt x="58" y="68"/>
                    </a:lnTo>
                    <a:lnTo>
                      <a:pt x="59" y="68"/>
                    </a:lnTo>
                    <a:lnTo>
                      <a:pt x="59" y="67"/>
                    </a:lnTo>
                    <a:lnTo>
                      <a:pt x="58" y="66"/>
                    </a:lnTo>
                    <a:lnTo>
                      <a:pt x="58" y="64"/>
                    </a:lnTo>
                    <a:lnTo>
                      <a:pt x="56" y="64"/>
                    </a:lnTo>
                    <a:close/>
                    <a:moveTo>
                      <a:pt x="77" y="58"/>
                    </a:moveTo>
                    <a:lnTo>
                      <a:pt x="76" y="59"/>
                    </a:lnTo>
                    <a:lnTo>
                      <a:pt x="75" y="59"/>
                    </a:lnTo>
                    <a:lnTo>
                      <a:pt x="73" y="60"/>
                    </a:lnTo>
                    <a:lnTo>
                      <a:pt x="73" y="63"/>
                    </a:lnTo>
                    <a:lnTo>
                      <a:pt x="72" y="66"/>
                    </a:lnTo>
                    <a:lnTo>
                      <a:pt x="73" y="67"/>
                    </a:lnTo>
                    <a:lnTo>
                      <a:pt x="73" y="68"/>
                    </a:lnTo>
                    <a:lnTo>
                      <a:pt x="75" y="68"/>
                    </a:lnTo>
                    <a:lnTo>
                      <a:pt x="76" y="68"/>
                    </a:lnTo>
                    <a:lnTo>
                      <a:pt x="76" y="69"/>
                    </a:lnTo>
                    <a:lnTo>
                      <a:pt x="77" y="69"/>
                    </a:lnTo>
                    <a:lnTo>
                      <a:pt x="77" y="69"/>
                    </a:lnTo>
                    <a:lnTo>
                      <a:pt x="79" y="69"/>
                    </a:lnTo>
                    <a:lnTo>
                      <a:pt x="79" y="69"/>
                    </a:lnTo>
                    <a:lnTo>
                      <a:pt x="80" y="68"/>
                    </a:lnTo>
                    <a:lnTo>
                      <a:pt x="83" y="68"/>
                    </a:lnTo>
                    <a:lnTo>
                      <a:pt x="83" y="64"/>
                    </a:lnTo>
                    <a:lnTo>
                      <a:pt x="83" y="62"/>
                    </a:lnTo>
                    <a:lnTo>
                      <a:pt x="83" y="62"/>
                    </a:lnTo>
                    <a:lnTo>
                      <a:pt x="83" y="62"/>
                    </a:lnTo>
                    <a:lnTo>
                      <a:pt x="81" y="62"/>
                    </a:lnTo>
                    <a:lnTo>
                      <a:pt x="81" y="60"/>
                    </a:lnTo>
                    <a:lnTo>
                      <a:pt x="80" y="59"/>
                    </a:lnTo>
                    <a:lnTo>
                      <a:pt x="79" y="59"/>
                    </a:lnTo>
                    <a:lnTo>
                      <a:pt x="77" y="58"/>
                    </a:lnTo>
                    <a:close/>
                    <a:moveTo>
                      <a:pt x="47" y="20"/>
                    </a:moveTo>
                    <a:lnTo>
                      <a:pt x="47" y="20"/>
                    </a:lnTo>
                    <a:lnTo>
                      <a:pt x="46" y="21"/>
                    </a:lnTo>
                    <a:lnTo>
                      <a:pt x="49" y="24"/>
                    </a:lnTo>
                    <a:lnTo>
                      <a:pt x="50" y="26"/>
                    </a:lnTo>
                    <a:lnTo>
                      <a:pt x="50" y="29"/>
                    </a:lnTo>
                    <a:lnTo>
                      <a:pt x="50" y="30"/>
                    </a:lnTo>
                    <a:lnTo>
                      <a:pt x="51" y="33"/>
                    </a:lnTo>
                    <a:lnTo>
                      <a:pt x="53" y="34"/>
                    </a:lnTo>
                    <a:lnTo>
                      <a:pt x="53" y="35"/>
                    </a:lnTo>
                    <a:lnTo>
                      <a:pt x="53" y="37"/>
                    </a:lnTo>
                    <a:lnTo>
                      <a:pt x="53" y="38"/>
                    </a:lnTo>
                    <a:lnTo>
                      <a:pt x="53" y="41"/>
                    </a:lnTo>
                    <a:lnTo>
                      <a:pt x="53" y="42"/>
                    </a:lnTo>
                    <a:lnTo>
                      <a:pt x="54" y="43"/>
                    </a:lnTo>
                    <a:lnTo>
                      <a:pt x="55" y="43"/>
                    </a:lnTo>
                    <a:lnTo>
                      <a:pt x="58" y="43"/>
                    </a:lnTo>
                    <a:lnTo>
                      <a:pt x="60" y="43"/>
                    </a:lnTo>
                    <a:lnTo>
                      <a:pt x="63" y="43"/>
                    </a:lnTo>
                    <a:lnTo>
                      <a:pt x="66" y="43"/>
                    </a:lnTo>
                    <a:lnTo>
                      <a:pt x="69" y="45"/>
                    </a:lnTo>
                    <a:lnTo>
                      <a:pt x="72" y="47"/>
                    </a:lnTo>
                    <a:lnTo>
                      <a:pt x="75" y="49"/>
                    </a:lnTo>
                    <a:lnTo>
                      <a:pt x="79" y="51"/>
                    </a:lnTo>
                    <a:lnTo>
                      <a:pt x="81" y="54"/>
                    </a:lnTo>
                    <a:lnTo>
                      <a:pt x="84" y="56"/>
                    </a:lnTo>
                    <a:lnTo>
                      <a:pt x="86" y="59"/>
                    </a:lnTo>
                    <a:lnTo>
                      <a:pt x="88" y="60"/>
                    </a:lnTo>
                    <a:lnTo>
                      <a:pt x="90" y="63"/>
                    </a:lnTo>
                    <a:lnTo>
                      <a:pt x="93" y="66"/>
                    </a:lnTo>
                    <a:lnTo>
                      <a:pt x="96" y="68"/>
                    </a:lnTo>
                    <a:lnTo>
                      <a:pt x="97" y="69"/>
                    </a:lnTo>
                    <a:lnTo>
                      <a:pt x="98" y="72"/>
                    </a:lnTo>
                    <a:lnTo>
                      <a:pt x="99" y="73"/>
                    </a:lnTo>
                    <a:lnTo>
                      <a:pt x="102" y="75"/>
                    </a:lnTo>
                    <a:lnTo>
                      <a:pt x="103" y="75"/>
                    </a:lnTo>
                    <a:lnTo>
                      <a:pt x="105" y="73"/>
                    </a:lnTo>
                    <a:lnTo>
                      <a:pt x="106" y="72"/>
                    </a:lnTo>
                    <a:lnTo>
                      <a:pt x="106" y="71"/>
                    </a:lnTo>
                    <a:lnTo>
                      <a:pt x="106" y="69"/>
                    </a:lnTo>
                    <a:lnTo>
                      <a:pt x="107" y="67"/>
                    </a:lnTo>
                    <a:lnTo>
                      <a:pt x="107" y="63"/>
                    </a:lnTo>
                    <a:lnTo>
                      <a:pt x="107" y="63"/>
                    </a:lnTo>
                    <a:lnTo>
                      <a:pt x="105" y="63"/>
                    </a:lnTo>
                    <a:lnTo>
                      <a:pt x="103" y="63"/>
                    </a:lnTo>
                    <a:lnTo>
                      <a:pt x="101" y="63"/>
                    </a:lnTo>
                    <a:lnTo>
                      <a:pt x="99" y="60"/>
                    </a:lnTo>
                    <a:lnTo>
                      <a:pt x="98" y="59"/>
                    </a:lnTo>
                    <a:lnTo>
                      <a:pt x="98" y="58"/>
                    </a:lnTo>
                    <a:lnTo>
                      <a:pt x="97" y="56"/>
                    </a:lnTo>
                    <a:lnTo>
                      <a:pt x="94" y="54"/>
                    </a:lnTo>
                    <a:lnTo>
                      <a:pt x="92" y="52"/>
                    </a:lnTo>
                    <a:lnTo>
                      <a:pt x="90" y="51"/>
                    </a:lnTo>
                    <a:lnTo>
                      <a:pt x="89" y="49"/>
                    </a:lnTo>
                    <a:lnTo>
                      <a:pt x="88" y="47"/>
                    </a:lnTo>
                    <a:lnTo>
                      <a:pt x="86" y="45"/>
                    </a:lnTo>
                    <a:lnTo>
                      <a:pt x="86" y="43"/>
                    </a:lnTo>
                    <a:lnTo>
                      <a:pt x="86" y="42"/>
                    </a:lnTo>
                    <a:lnTo>
                      <a:pt x="85" y="42"/>
                    </a:lnTo>
                    <a:lnTo>
                      <a:pt x="83" y="41"/>
                    </a:lnTo>
                    <a:lnTo>
                      <a:pt x="79" y="39"/>
                    </a:lnTo>
                    <a:lnTo>
                      <a:pt x="76" y="38"/>
                    </a:lnTo>
                    <a:lnTo>
                      <a:pt x="73" y="37"/>
                    </a:lnTo>
                    <a:lnTo>
                      <a:pt x="69" y="35"/>
                    </a:lnTo>
                    <a:lnTo>
                      <a:pt x="67" y="34"/>
                    </a:lnTo>
                    <a:lnTo>
                      <a:pt x="63" y="34"/>
                    </a:lnTo>
                    <a:lnTo>
                      <a:pt x="60" y="33"/>
                    </a:lnTo>
                    <a:lnTo>
                      <a:pt x="59" y="34"/>
                    </a:lnTo>
                    <a:lnTo>
                      <a:pt x="58" y="34"/>
                    </a:lnTo>
                    <a:lnTo>
                      <a:pt x="55" y="34"/>
                    </a:lnTo>
                    <a:lnTo>
                      <a:pt x="54" y="33"/>
                    </a:lnTo>
                    <a:lnTo>
                      <a:pt x="53" y="32"/>
                    </a:lnTo>
                    <a:lnTo>
                      <a:pt x="53" y="29"/>
                    </a:lnTo>
                    <a:lnTo>
                      <a:pt x="51" y="26"/>
                    </a:lnTo>
                    <a:lnTo>
                      <a:pt x="51" y="24"/>
                    </a:lnTo>
                    <a:lnTo>
                      <a:pt x="51" y="22"/>
                    </a:lnTo>
                    <a:lnTo>
                      <a:pt x="50" y="21"/>
                    </a:lnTo>
                    <a:lnTo>
                      <a:pt x="49" y="20"/>
                    </a:lnTo>
                    <a:lnTo>
                      <a:pt x="47" y="20"/>
                    </a:lnTo>
                    <a:close/>
                    <a:moveTo>
                      <a:pt x="58" y="0"/>
                    </a:moveTo>
                    <a:lnTo>
                      <a:pt x="60" y="0"/>
                    </a:lnTo>
                    <a:lnTo>
                      <a:pt x="63" y="2"/>
                    </a:lnTo>
                    <a:lnTo>
                      <a:pt x="64" y="4"/>
                    </a:lnTo>
                    <a:lnTo>
                      <a:pt x="64" y="5"/>
                    </a:lnTo>
                    <a:lnTo>
                      <a:pt x="64" y="8"/>
                    </a:lnTo>
                    <a:lnTo>
                      <a:pt x="66" y="12"/>
                    </a:lnTo>
                    <a:lnTo>
                      <a:pt x="66" y="13"/>
                    </a:lnTo>
                    <a:lnTo>
                      <a:pt x="67" y="16"/>
                    </a:lnTo>
                    <a:lnTo>
                      <a:pt x="68" y="19"/>
                    </a:lnTo>
                    <a:lnTo>
                      <a:pt x="71" y="20"/>
                    </a:lnTo>
                    <a:lnTo>
                      <a:pt x="73" y="21"/>
                    </a:lnTo>
                    <a:lnTo>
                      <a:pt x="77" y="22"/>
                    </a:lnTo>
                    <a:lnTo>
                      <a:pt x="81" y="24"/>
                    </a:lnTo>
                    <a:lnTo>
                      <a:pt x="85" y="26"/>
                    </a:lnTo>
                    <a:lnTo>
                      <a:pt x="86" y="28"/>
                    </a:lnTo>
                    <a:lnTo>
                      <a:pt x="88" y="29"/>
                    </a:lnTo>
                    <a:lnTo>
                      <a:pt x="90" y="32"/>
                    </a:lnTo>
                    <a:lnTo>
                      <a:pt x="92" y="34"/>
                    </a:lnTo>
                    <a:lnTo>
                      <a:pt x="94" y="37"/>
                    </a:lnTo>
                    <a:lnTo>
                      <a:pt x="97" y="37"/>
                    </a:lnTo>
                    <a:lnTo>
                      <a:pt x="99" y="38"/>
                    </a:lnTo>
                    <a:lnTo>
                      <a:pt x="101" y="39"/>
                    </a:lnTo>
                    <a:lnTo>
                      <a:pt x="103" y="39"/>
                    </a:lnTo>
                    <a:lnTo>
                      <a:pt x="106" y="41"/>
                    </a:lnTo>
                    <a:lnTo>
                      <a:pt x="107" y="42"/>
                    </a:lnTo>
                    <a:lnTo>
                      <a:pt x="110" y="45"/>
                    </a:lnTo>
                    <a:lnTo>
                      <a:pt x="111" y="47"/>
                    </a:lnTo>
                    <a:lnTo>
                      <a:pt x="113" y="50"/>
                    </a:lnTo>
                    <a:lnTo>
                      <a:pt x="115" y="52"/>
                    </a:lnTo>
                    <a:lnTo>
                      <a:pt x="118" y="55"/>
                    </a:lnTo>
                    <a:lnTo>
                      <a:pt x="122" y="58"/>
                    </a:lnTo>
                    <a:lnTo>
                      <a:pt x="126" y="59"/>
                    </a:lnTo>
                    <a:lnTo>
                      <a:pt x="127" y="62"/>
                    </a:lnTo>
                    <a:lnTo>
                      <a:pt x="128" y="63"/>
                    </a:lnTo>
                    <a:lnTo>
                      <a:pt x="131" y="63"/>
                    </a:lnTo>
                    <a:lnTo>
                      <a:pt x="133" y="63"/>
                    </a:lnTo>
                    <a:lnTo>
                      <a:pt x="135" y="62"/>
                    </a:lnTo>
                    <a:lnTo>
                      <a:pt x="136" y="62"/>
                    </a:lnTo>
                    <a:lnTo>
                      <a:pt x="139" y="60"/>
                    </a:lnTo>
                    <a:lnTo>
                      <a:pt x="140" y="59"/>
                    </a:lnTo>
                    <a:lnTo>
                      <a:pt x="141" y="58"/>
                    </a:lnTo>
                    <a:lnTo>
                      <a:pt x="143" y="58"/>
                    </a:lnTo>
                    <a:lnTo>
                      <a:pt x="144" y="58"/>
                    </a:lnTo>
                    <a:lnTo>
                      <a:pt x="145" y="59"/>
                    </a:lnTo>
                    <a:lnTo>
                      <a:pt x="145" y="60"/>
                    </a:lnTo>
                    <a:lnTo>
                      <a:pt x="145" y="62"/>
                    </a:lnTo>
                    <a:lnTo>
                      <a:pt x="144" y="63"/>
                    </a:lnTo>
                    <a:lnTo>
                      <a:pt x="143" y="63"/>
                    </a:lnTo>
                    <a:lnTo>
                      <a:pt x="141" y="64"/>
                    </a:lnTo>
                    <a:lnTo>
                      <a:pt x="139" y="67"/>
                    </a:lnTo>
                    <a:lnTo>
                      <a:pt x="139" y="68"/>
                    </a:lnTo>
                    <a:lnTo>
                      <a:pt x="137" y="69"/>
                    </a:lnTo>
                    <a:lnTo>
                      <a:pt x="136" y="69"/>
                    </a:lnTo>
                    <a:lnTo>
                      <a:pt x="135" y="69"/>
                    </a:lnTo>
                    <a:lnTo>
                      <a:pt x="132" y="69"/>
                    </a:lnTo>
                    <a:lnTo>
                      <a:pt x="131" y="71"/>
                    </a:lnTo>
                    <a:lnTo>
                      <a:pt x="129" y="72"/>
                    </a:lnTo>
                    <a:lnTo>
                      <a:pt x="128" y="75"/>
                    </a:lnTo>
                    <a:lnTo>
                      <a:pt x="128" y="76"/>
                    </a:lnTo>
                    <a:lnTo>
                      <a:pt x="129" y="77"/>
                    </a:lnTo>
                    <a:lnTo>
                      <a:pt x="129" y="80"/>
                    </a:lnTo>
                    <a:lnTo>
                      <a:pt x="128" y="80"/>
                    </a:lnTo>
                    <a:lnTo>
                      <a:pt x="128" y="81"/>
                    </a:lnTo>
                    <a:lnTo>
                      <a:pt x="128" y="82"/>
                    </a:lnTo>
                    <a:lnTo>
                      <a:pt x="129" y="84"/>
                    </a:lnTo>
                    <a:lnTo>
                      <a:pt x="131" y="84"/>
                    </a:lnTo>
                    <a:lnTo>
                      <a:pt x="132" y="85"/>
                    </a:lnTo>
                    <a:lnTo>
                      <a:pt x="132" y="86"/>
                    </a:lnTo>
                    <a:lnTo>
                      <a:pt x="132" y="88"/>
                    </a:lnTo>
                    <a:lnTo>
                      <a:pt x="131" y="88"/>
                    </a:lnTo>
                    <a:lnTo>
                      <a:pt x="129" y="88"/>
                    </a:lnTo>
                    <a:lnTo>
                      <a:pt x="128" y="88"/>
                    </a:lnTo>
                    <a:lnTo>
                      <a:pt x="127" y="86"/>
                    </a:lnTo>
                    <a:lnTo>
                      <a:pt x="126" y="86"/>
                    </a:lnTo>
                    <a:lnTo>
                      <a:pt x="124" y="85"/>
                    </a:lnTo>
                    <a:lnTo>
                      <a:pt x="123" y="85"/>
                    </a:lnTo>
                    <a:lnTo>
                      <a:pt x="120" y="86"/>
                    </a:lnTo>
                    <a:lnTo>
                      <a:pt x="120" y="88"/>
                    </a:lnTo>
                    <a:lnTo>
                      <a:pt x="119" y="89"/>
                    </a:lnTo>
                    <a:lnTo>
                      <a:pt x="119" y="90"/>
                    </a:lnTo>
                    <a:lnTo>
                      <a:pt x="118" y="93"/>
                    </a:lnTo>
                    <a:lnTo>
                      <a:pt x="115" y="97"/>
                    </a:lnTo>
                    <a:lnTo>
                      <a:pt x="114" y="99"/>
                    </a:lnTo>
                    <a:lnTo>
                      <a:pt x="113" y="102"/>
                    </a:lnTo>
                    <a:lnTo>
                      <a:pt x="113" y="105"/>
                    </a:lnTo>
                    <a:lnTo>
                      <a:pt x="111" y="106"/>
                    </a:lnTo>
                    <a:lnTo>
                      <a:pt x="111" y="107"/>
                    </a:lnTo>
                    <a:lnTo>
                      <a:pt x="110" y="109"/>
                    </a:lnTo>
                    <a:lnTo>
                      <a:pt x="109" y="110"/>
                    </a:lnTo>
                    <a:lnTo>
                      <a:pt x="107" y="110"/>
                    </a:lnTo>
                    <a:lnTo>
                      <a:pt x="106" y="110"/>
                    </a:lnTo>
                    <a:lnTo>
                      <a:pt x="106" y="109"/>
                    </a:lnTo>
                    <a:lnTo>
                      <a:pt x="107" y="107"/>
                    </a:lnTo>
                    <a:lnTo>
                      <a:pt x="109" y="107"/>
                    </a:lnTo>
                    <a:lnTo>
                      <a:pt x="110" y="106"/>
                    </a:lnTo>
                    <a:lnTo>
                      <a:pt x="111" y="105"/>
                    </a:lnTo>
                    <a:lnTo>
                      <a:pt x="113" y="102"/>
                    </a:lnTo>
                    <a:lnTo>
                      <a:pt x="113" y="99"/>
                    </a:lnTo>
                    <a:lnTo>
                      <a:pt x="113" y="97"/>
                    </a:lnTo>
                    <a:lnTo>
                      <a:pt x="114" y="94"/>
                    </a:lnTo>
                    <a:lnTo>
                      <a:pt x="115" y="93"/>
                    </a:lnTo>
                    <a:lnTo>
                      <a:pt x="116" y="92"/>
                    </a:lnTo>
                    <a:lnTo>
                      <a:pt x="116" y="89"/>
                    </a:lnTo>
                    <a:lnTo>
                      <a:pt x="116" y="88"/>
                    </a:lnTo>
                    <a:lnTo>
                      <a:pt x="116" y="86"/>
                    </a:lnTo>
                    <a:lnTo>
                      <a:pt x="115" y="85"/>
                    </a:lnTo>
                    <a:lnTo>
                      <a:pt x="114" y="84"/>
                    </a:lnTo>
                    <a:lnTo>
                      <a:pt x="111" y="84"/>
                    </a:lnTo>
                    <a:lnTo>
                      <a:pt x="109" y="82"/>
                    </a:lnTo>
                    <a:lnTo>
                      <a:pt x="105" y="81"/>
                    </a:lnTo>
                    <a:lnTo>
                      <a:pt x="102" y="79"/>
                    </a:lnTo>
                    <a:lnTo>
                      <a:pt x="99" y="77"/>
                    </a:lnTo>
                    <a:lnTo>
                      <a:pt x="98" y="75"/>
                    </a:lnTo>
                    <a:lnTo>
                      <a:pt x="97" y="72"/>
                    </a:lnTo>
                    <a:lnTo>
                      <a:pt x="94" y="71"/>
                    </a:lnTo>
                    <a:lnTo>
                      <a:pt x="90" y="69"/>
                    </a:lnTo>
                    <a:lnTo>
                      <a:pt x="88" y="69"/>
                    </a:lnTo>
                    <a:lnTo>
                      <a:pt x="84" y="69"/>
                    </a:lnTo>
                    <a:lnTo>
                      <a:pt x="83" y="71"/>
                    </a:lnTo>
                    <a:lnTo>
                      <a:pt x="81" y="72"/>
                    </a:lnTo>
                    <a:lnTo>
                      <a:pt x="79" y="72"/>
                    </a:lnTo>
                    <a:lnTo>
                      <a:pt x="77" y="72"/>
                    </a:lnTo>
                    <a:lnTo>
                      <a:pt x="76" y="71"/>
                    </a:lnTo>
                    <a:lnTo>
                      <a:pt x="73" y="71"/>
                    </a:lnTo>
                    <a:lnTo>
                      <a:pt x="72" y="71"/>
                    </a:lnTo>
                    <a:lnTo>
                      <a:pt x="69" y="71"/>
                    </a:lnTo>
                    <a:lnTo>
                      <a:pt x="68" y="72"/>
                    </a:lnTo>
                    <a:lnTo>
                      <a:pt x="68" y="75"/>
                    </a:lnTo>
                    <a:lnTo>
                      <a:pt x="68" y="76"/>
                    </a:lnTo>
                    <a:lnTo>
                      <a:pt x="69" y="79"/>
                    </a:lnTo>
                    <a:lnTo>
                      <a:pt x="71" y="80"/>
                    </a:lnTo>
                    <a:lnTo>
                      <a:pt x="72" y="81"/>
                    </a:lnTo>
                    <a:lnTo>
                      <a:pt x="73" y="81"/>
                    </a:lnTo>
                    <a:lnTo>
                      <a:pt x="75" y="82"/>
                    </a:lnTo>
                    <a:lnTo>
                      <a:pt x="76" y="84"/>
                    </a:lnTo>
                    <a:lnTo>
                      <a:pt x="77" y="84"/>
                    </a:lnTo>
                    <a:lnTo>
                      <a:pt x="77" y="85"/>
                    </a:lnTo>
                    <a:lnTo>
                      <a:pt x="76" y="86"/>
                    </a:lnTo>
                    <a:lnTo>
                      <a:pt x="75" y="86"/>
                    </a:lnTo>
                    <a:lnTo>
                      <a:pt x="73" y="86"/>
                    </a:lnTo>
                    <a:lnTo>
                      <a:pt x="71" y="86"/>
                    </a:lnTo>
                    <a:lnTo>
                      <a:pt x="69" y="85"/>
                    </a:lnTo>
                    <a:lnTo>
                      <a:pt x="68" y="84"/>
                    </a:lnTo>
                    <a:lnTo>
                      <a:pt x="67" y="82"/>
                    </a:lnTo>
                    <a:lnTo>
                      <a:pt x="66" y="81"/>
                    </a:lnTo>
                    <a:lnTo>
                      <a:pt x="64" y="80"/>
                    </a:lnTo>
                    <a:lnTo>
                      <a:pt x="62" y="77"/>
                    </a:lnTo>
                    <a:lnTo>
                      <a:pt x="62" y="76"/>
                    </a:lnTo>
                    <a:lnTo>
                      <a:pt x="62" y="75"/>
                    </a:lnTo>
                    <a:lnTo>
                      <a:pt x="60" y="73"/>
                    </a:lnTo>
                    <a:lnTo>
                      <a:pt x="59" y="73"/>
                    </a:lnTo>
                    <a:lnTo>
                      <a:pt x="56" y="72"/>
                    </a:lnTo>
                    <a:lnTo>
                      <a:pt x="55" y="72"/>
                    </a:lnTo>
                    <a:lnTo>
                      <a:pt x="53" y="71"/>
                    </a:lnTo>
                    <a:lnTo>
                      <a:pt x="51" y="71"/>
                    </a:lnTo>
                    <a:lnTo>
                      <a:pt x="50" y="69"/>
                    </a:lnTo>
                    <a:lnTo>
                      <a:pt x="49" y="67"/>
                    </a:lnTo>
                    <a:lnTo>
                      <a:pt x="49" y="66"/>
                    </a:lnTo>
                    <a:lnTo>
                      <a:pt x="49" y="66"/>
                    </a:lnTo>
                    <a:lnTo>
                      <a:pt x="49" y="64"/>
                    </a:lnTo>
                    <a:lnTo>
                      <a:pt x="47" y="63"/>
                    </a:lnTo>
                    <a:lnTo>
                      <a:pt x="47" y="63"/>
                    </a:lnTo>
                    <a:lnTo>
                      <a:pt x="46" y="62"/>
                    </a:lnTo>
                    <a:lnTo>
                      <a:pt x="45" y="62"/>
                    </a:lnTo>
                    <a:lnTo>
                      <a:pt x="42" y="60"/>
                    </a:lnTo>
                    <a:lnTo>
                      <a:pt x="39" y="59"/>
                    </a:lnTo>
                    <a:lnTo>
                      <a:pt x="39" y="58"/>
                    </a:lnTo>
                    <a:lnTo>
                      <a:pt x="38" y="58"/>
                    </a:lnTo>
                    <a:lnTo>
                      <a:pt x="37" y="59"/>
                    </a:lnTo>
                    <a:lnTo>
                      <a:pt x="36" y="60"/>
                    </a:lnTo>
                    <a:lnTo>
                      <a:pt x="34" y="62"/>
                    </a:lnTo>
                    <a:lnTo>
                      <a:pt x="33" y="63"/>
                    </a:lnTo>
                    <a:lnTo>
                      <a:pt x="33" y="64"/>
                    </a:lnTo>
                    <a:lnTo>
                      <a:pt x="32" y="66"/>
                    </a:lnTo>
                    <a:lnTo>
                      <a:pt x="30" y="68"/>
                    </a:lnTo>
                    <a:lnTo>
                      <a:pt x="29" y="69"/>
                    </a:lnTo>
                    <a:lnTo>
                      <a:pt x="26" y="71"/>
                    </a:lnTo>
                    <a:lnTo>
                      <a:pt x="24" y="73"/>
                    </a:lnTo>
                    <a:lnTo>
                      <a:pt x="23" y="76"/>
                    </a:lnTo>
                    <a:lnTo>
                      <a:pt x="20" y="79"/>
                    </a:lnTo>
                    <a:lnTo>
                      <a:pt x="17" y="81"/>
                    </a:lnTo>
                    <a:lnTo>
                      <a:pt x="15" y="82"/>
                    </a:lnTo>
                    <a:lnTo>
                      <a:pt x="13" y="85"/>
                    </a:lnTo>
                    <a:lnTo>
                      <a:pt x="11" y="88"/>
                    </a:lnTo>
                    <a:lnTo>
                      <a:pt x="8" y="90"/>
                    </a:lnTo>
                    <a:lnTo>
                      <a:pt x="6" y="92"/>
                    </a:lnTo>
                    <a:lnTo>
                      <a:pt x="6" y="93"/>
                    </a:lnTo>
                    <a:lnTo>
                      <a:pt x="4" y="94"/>
                    </a:lnTo>
                    <a:lnTo>
                      <a:pt x="2" y="94"/>
                    </a:lnTo>
                    <a:lnTo>
                      <a:pt x="0" y="92"/>
                    </a:lnTo>
                    <a:lnTo>
                      <a:pt x="0" y="90"/>
                    </a:lnTo>
                    <a:lnTo>
                      <a:pt x="2" y="89"/>
                    </a:lnTo>
                    <a:lnTo>
                      <a:pt x="3" y="88"/>
                    </a:lnTo>
                    <a:lnTo>
                      <a:pt x="4" y="86"/>
                    </a:lnTo>
                    <a:lnTo>
                      <a:pt x="7" y="84"/>
                    </a:lnTo>
                    <a:lnTo>
                      <a:pt x="10" y="81"/>
                    </a:lnTo>
                    <a:lnTo>
                      <a:pt x="12" y="79"/>
                    </a:lnTo>
                    <a:lnTo>
                      <a:pt x="15" y="75"/>
                    </a:lnTo>
                    <a:lnTo>
                      <a:pt x="17" y="72"/>
                    </a:lnTo>
                    <a:lnTo>
                      <a:pt x="19" y="68"/>
                    </a:lnTo>
                    <a:lnTo>
                      <a:pt x="23" y="64"/>
                    </a:lnTo>
                    <a:lnTo>
                      <a:pt x="25" y="62"/>
                    </a:lnTo>
                    <a:lnTo>
                      <a:pt x="28" y="59"/>
                    </a:lnTo>
                    <a:lnTo>
                      <a:pt x="30" y="58"/>
                    </a:lnTo>
                    <a:lnTo>
                      <a:pt x="33" y="55"/>
                    </a:lnTo>
                    <a:lnTo>
                      <a:pt x="36" y="54"/>
                    </a:lnTo>
                    <a:lnTo>
                      <a:pt x="37" y="52"/>
                    </a:lnTo>
                    <a:lnTo>
                      <a:pt x="38" y="51"/>
                    </a:lnTo>
                    <a:lnTo>
                      <a:pt x="39" y="50"/>
                    </a:lnTo>
                    <a:lnTo>
                      <a:pt x="39" y="47"/>
                    </a:lnTo>
                    <a:lnTo>
                      <a:pt x="39" y="46"/>
                    </a:lnTo>
                    <a:lnTo>
                      <a:pt x="38" y="43"/>
                    </a:lnTo>
                    <a:lnTo>
                      <a:pt x="39" y="41"/>
                    </a:lnTo>
                    <a:lnTo>
                      <a:pt x="39" y="39"/>
                    </a:lnTo>
                    <a:lnTo>
                      <a:pt x="39" y="37"/>
                    </a:lnTo>
                    <a:lnTo>
                      <a:pt x="38" y="35"/>
                    </a:lnTo>
                    <a:lnTo>
                      <a:pt x="38" y="34"/>
                    </a:lnTo>
                    <a:lnTo>
                      <a:pt x="38" y="32"/>
                    </a:lnTo>
                    <a:lnTo>
                      <a:pt x="38" y="29"/>
                    </a:lnTo>
                    <a:lnTo>
                      <a:pt x="38" y="28"/>
                    </a:lnTo>
                    <a:lnTo>
                      <a:pt x="39" y="25"/>
                    </a:lnTo>
                    <a:lnTo>
                      <a:pt x="38" y="22"/>
                    </a:lnTo>
                    <a:lnTo>
                      <a:pt x="38" y="21"/>
                    </a:lnTo>
                    <a:lnTo>
                      <a:pt x="38" y="20"/>
                    </a:lnTo>
                    <a:lnTo>
                      <a:pt x="38" y="19"/>
                    </a:lnTo>
                    <a:lnTo>
                      <a:pt x="39" y="16"/>
                    </a:lnTo>
                    <a:lnTo>
                      <a:pt x="41" y="13"/>
                    </a:lnTo>
                    <a:lnTo>
                      <a:pt x="42" y="12"/>
                    </a:lnTo>
                    <a:lnTo>
                      <a:pt x="43" y="12"/>
                    </a:lnTo>
                    <a:lnTo>
                      <a:pt x="46" y="12"/>
                    </a:lnTo>
                    <a:lnTo>
                      <a:pt x="47" y="12"/>
                    </a:lnTo>
                    <a:lnTo>
                      <a:pt x="50" y="11"/>
                    </a:lnTo>
                    <a:lnTo>
                      <a:pt x="51" y="9"/>
                    </a:lnTo>
                    <a:lnTo>
                      <a:pt x="53" y="7"/>
                    </a:lnTo>
                    <a:lnTo>
                      <a:pt x="55" y="4"/>
                    </a:lnTo>
                    <a:lnTo>
                      <a:pt x="55" y="3"/>
                    </a:lnTo>
                    <a:lnTo>
                      <a:pt x="56" y="2"/>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4" name="Freeform 57">
                <a:extLst>
                  <a:ext uri="{FF2B5EF4-FFF2-40B4-BE49-F238E27FC236}">
                    <a16:creationId xmlns:a16="http://schemas.microsoft.com/office/drawing/2014/main" id="{CF2EA5C9-6C21-E04C-A49E-F1E6B3FB08F7}"/>
                  </a:ext>
                </a:extLst>
              </p:cNvPr>
              <p:cNvSpPr>
                <a:spLocks/>
              </p:cNvSpPr>
              <p:nvPr userDrawn="1"/>
            </p:nvSpPr>
            <p:spPr bwMode="auto">
              <a:xfrm>
                <a:off x="10391456" y="450584"/>
                <a:ext cx="7171" cy="5122"/>
              </a:xfrm>
              <a:custGeom>
                <a:avLst/>
                <a:gdLst>
                  <a:gd name="T0" fmla="*/ 12 w 13"/>
                  <a:gd name="T1" fmla="*/ 0 h 11"/>
                  <a:gd name="T2" fmla="*/ 13 w 13"/>
                  <a:gd name="T3" fmla="*/ 2 h 11"/>
                  <a:gd name="T4" fmla="*/ 13 w 13"/>
                  <a:gd name="T5" fmla="*/ 2 h 11"/>
                  <a:gd name="T6" fmla="*/ 12 w 13"/>
                  <a:gd name="T7" fmla="*/ 3 h 11"/>
                  <a:gd name="T8" fmla="*/ 11 w 13"/>
                  <a:gd name="T9" fmla="*/ 3 h 11"/>
                  <a:gd name="T10" fmla="*/ 11 w 13"/>
                  <a:gd name="T11" fmla="*/ 4 h 11"/>
                  <a:gd name="T12" fmla="*/ 9 w 13"/>
                  <a:gd name="T13" fmla="*/ 6 h 11"/>
                  <a:gd name="T14" fmla="*/ 8 w 13"/>
                  <a:gd name="T15" fmla="*/ 7 h 11"/>
                  <a:gd name="T16" fmla="*/ 7 w 13"/>
                  <a:gd name="T17" fmla="*/ 8 h 11"/>
                  <a:gd name="T18" fmla="*/ 7 w 13"/>
                  <a:gd name="T19" fmla="*/ 10 h 11"/>
                  <a:gd name="T20" fmla="*/ 6 w 13"/>
                  <a:gd name="T21" fmla="*/ 10 h 11"/>
                  <a:gd name="T22" fmla="*/ 4 w 13"/>
                  <a:gd name="T23" fmla="*/ 10 h 11"/>
                  <a:gd name="T24" fmla="*/ 3 w 13"/>
                  <a:gd name="T25" fmla="*/ 11 h 11"/>
                  <a:gd name="T26" fmla="*/ 2 w 13"/>
                  <a:gd name="T27" fmla="*/ 10 h 11"/>
                  <a:gd name="T28" fmla="*/ 0 w 13"/>
                  <a:gd name="T29" fmla="*/ 10 h 11"/>
                  <a:gd name="T30" fmla="*/ 2 w 13"/>
                  <a:gd name="T31" fmla="*/ 8 h 11"/>
                  <a:gd name="T32" fmla="*/ 2 w 13"/>
                  <a:gd name="T33" fmla="*/ 7 h 11"/>
                  <a:gd name="T34" fmla="*/ 3 w 13"/>
                  <a:gd name="T35" fmla="*/ 7 h 11"/>
                  <a:gd name="T36" fmla="*/ 4 w 13"/>
                  <a:gd name="T37" fmla="*/ 6 h 11"/>
                  <a:gd name="T38" fmla="*/ 7 w 13"/>
                  <a:gd name="T39" fmla="*/ 4 h 11"/>
                  <a:gd name="T40" fmla="*/ 8 w 13"/>
                  <a:gd name="T41" fmla="*/ 3 h 11"/>
                  <a:gd name="T42" fmla="*/ 11 w 13"/>
                  <a:gd name="T43" fmla="*/ 2 h 11"/>
                  <a:gd name="T44" fmla="*/ 11 w 13"/>
                  <a:gd name="T45" fmla="*/ 2 h 11"/>
                  <a:gd name="T46" fmla="*/ 12 w 13"/>
                  <a:gd name="T4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11">
                    <a:moveTo>
                      <a:pt x="12" y="0"/>
                    </a:moveTo>
                    <a:lnTo>
                      <a:pt x="13" y="2"/>
                    </a:lnTo>
                    <a:lnTo>
                      <a:pt x="13" y="2"/>
                    </a:lnTo>
                    <a:lnTo>
                      <a:pt x="12" y="3"/>
                    </a:lnTo>
                    <a:lnTo>
                      <a:pt x="11" y="3"/>
                    </a:lnTo>
                    <a:lnTo>
                      <a:pt x="11" y="4"/>
                    </a:lnTo>
                    <a:lnTo>
                      <a:pt x="9" y="6"/>
                    </a:lnTo>
                    <a:lnTo>
                      <a:pt x="8" y="7"/>
                    </a:lnTo>
                    <a:lnTo>
                      <a:pt x="7" y="8"/>
                    </a:lnTo>
                    <a:lnTo>
                      <a:pt x="7" y="10"/>
                    </a:lnTo>
                    <a:lnTo>
                      <a:pt x="6" y="10"/>
                    </a:lnTo>
                    <a:lnTo>
                      <a:pt x="4" y="10"/>
                    </a:lnTo>
                    <a:lnTo>
                      <a:pt x="3" y="11"/>
                    </a:lnTo>
                    <a:lnTo>
                      <a:pt x="2" y="10"/>
                    </a:lnTo>
                    <a:lnTo>
                      <a:pt x="0" y="10"/>
                    </a:lnTo>
                    <a:lnTo>
                      <a:pt x="2" y="8"/>
                    </a:lnTo>
                    <a:lnTo>
                      <a:pt x="2" y="7"/>
                    </a:lnTo>
                    <a:lnTo>
                      <a:pt x="3" y="7"/>
                    </a:lnTo>
                    <a:lnTo>
                      <a:pt x="4" y="6"/>
                    </a:lnTo>
                    <a:lnTo>
                      <a:pt x="7" y="4"/>
                    </a:lnTo>
                    <a:lnTo>
                      <a:pt x="8" y="3"/>
                    </a:lnTo>
                    <a:lnTo>
                      <a:pt x="11" y="2"/>
                    </a:lnTo>
                    <a:lnTo>
                      <a:pt x="11" y="2"/>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5" name="Freeform 58">
                <a:extLst>
                  <a:ext uri="{FF2B5EF4-FFF2-40B4-BE49-F238E27FC236}">
                    <a16:creationId xmlns:a16="http://schemas.microsoft.com/office/drawing/2014/main" id="{B58006E5-776F-FD4F-8454-3503F0C12D73}"/>
                  </a:ext>
                </a:extLst>
              </p:cNvPr>
              <p:cNvSpPr>
                <a:spLocks/>
              </p:cNvSpPr>
              <p:nvPr userDrawn="1"/>
            </p:nvSpPr>
            <p:spPr bwMode="auto">
              <a:xfrm>
                <a:off x="10158901" y="401409"/>
                <a:ext cx="18441" cy="21514"/>
              </a:xfrm>
              <a:custGeom>
                <a:avLst/>
                <a:gdLst>
                  <a:gd name="T0" fmla="*/ 8 w 38"/>
                  <a:gd name="T1" fmla="*/ 0 h 43"/>
                  <a:gd name="T2" fmla="*/ 9 w 38"/>
                  <a:gd name="T3" fmla="*/ 0 h 43"/>
                  <a:gd name="T4" fmla="*/ 12 w 38"/>
                  <a:gd name="T5" fmla="*/ 1 h 43"/>
                  <a:gd name="T6" fmla="*/ 13 w 38"/>
                  <a:gd name="T7" fmla="*/ 4 h 43"/>
                  <a:gd name="T8" fmla="*/ 13 w 38"/>
                  <a:gd name="T9" fmla="*/ 6 h 43"/>
                  <a:gd name="T10" fmla="*/ 14 w 38"/>
                  <a:gd name="T11" fmla="*/ 9 h 43"/>
                  <a:gd name="T12" fmla="*/ 14 w 38"/>
                  <a:gd name="T13" fmla="*/ 12 h 43"/>
                  <a:gd name="T14" fmla="*/ 17 w 38"/>
                  <a:gd name="T15" fmla="*/ 13 h 43"/>
                  <a:gd name="T16" fmla="*/ 18 w 38"/>
                  <a:gd name="T17" fmla="*/ 14 h 43"/>
                  <a:gd name="T18" fmla="*/ 21 w 38"/>
                  <a:gd name="T19" fmla="*/ 16 h 43"/>
                  <a:gd name="T20" fmla="*/ 22 w 38"/>
                  <a:gd name="T21" fmla="*/ 18 h 43"/>
                  <a:gd name="T22" fmla="*/ 22 w 38"/>
                  <a:gd name="T23" fmla="*/ 21 h 43"/>
                  <a:gd name="T24" fmla="*/ 22 w 38"/>
                  <a:gd name="T25" fmla="*/ 23 h 43"/>
                  <a:gd name="T26" fmla="*/ 21 w 38"/>
                  <a:gd name="T27" fmla="*/ 25 h 43"/>
                  <a:gd name="T28" fmla="*/ 21 w 38"/>
                  <a:gd name="T29" fmla="*/ 27 h 43"/>
                  <a:gd name="T30" fmla="*/ 22 w 38"/>
                  <a:gd name="T31" fmla="*/ 29 h 43"/>
                  <a:gd name="T32" fmla="*/ 24 w 38"/>
                  <a:gd name="T33" fmla="*/ 30 h 43"/>
                  <a:gd name="T34" fmla="*/ 26 w 38"/>
                  <a:gd name="T35" fmla="*/ 31 h 43"/>
                  <a:gd name="T36" fmla="*/ 27 w 38"/>
                  <a:gd name="T37" fmla="*/ 30 h 43"/>
                  <a:gd name="T38" fmla="*/ 29 w 38"/>
                  <a:gd name="T39" fmla="*/ 30 h 43"/>
                  <a:gd name="T40" fmla="*/ 30 w 38"/>
                  <a:gd name="T41" fmla="*/ 29 h 43"/>
                  <a:gd name="T42" fmla="*/ 31 w 38"/>
                  <a:gd name="T43" fmla="*/ 27 h 43"/>
                  <a:gd name="T44" fmla="*/ 34 w 38"/>
                  <a:gd name="T45" fmla="*/ 27 h 43"/>
                  <a:gd name="T46" fmla="*/ 35 w 38"/>
                  <a:gd name="T47" fmla="*/ 27 h 43"/>
                  <a:gd name="T48" fmla="*/ 38 w 38"/>
                  <a:gd name="T49" fmla="*/ 29 h 43"/>
                  <a:gd name="T50" fmla="*/ 38 w 38"/>
                  <a:gd name="T51" fmla="*/ 31 h 43"/>
                  <a:gd name="T52" fmla="*/ 37 w 38"/>
                  <a:gd name="T53" fmla="*/ 33 h 43"/>
                  <a:gd name="T54" fmla="*/ 37 w 38"/>
                  <a:gd name="T55" fmla="*/ 34 h 43"/>
                  <a:gd name="T56" fmla="*/ 35 w 38"/>
                  <a:gd name="T57" fmla="*/ 35 h 43"/>
                  <a:gd name="T58" fmla="*/ 33 w 38"/>
                  <a:gd name="T59" fmla="*/ 35 h 43"/>
                  <a:gd name="T60" fmla="*/ 31 w 38"/>
                  <a:gd name="T61" fmla="*/ 36 h 43"/>
                  <a:gd name="T62" fmla="*/ 29 w 38"/>
                  <a:gd name="T63" fmla="*/ 38 h 43"/>
                  <a:gd name="T64" fmla="*/ 26 w 38"/>
                  <a:gd name="T65" fmla="*/ 39 h 43"/>
                  <a:gd name="T66" fmla="*/ 22 w 38"/>
                  <a:gd name="T67" fmla="*/ 40 h 43"/>
                  <a:gd name="T68" fmla="*/ 20 w 38"/>
                  <a:gd name="T69" fmla="*/ 42 h 43"/>
                  <a:gd name="T70" fmla="*/ 16 w 38"/>
                  <a:gd name="T71" fmla="*/ 43 h 43"/>
                  <a:gd name="T72" fmla="*/ 13 w 38"/>
                  <a:gd name="T73" fmla="*/ 43 h 43"/>
                  <a:gd name="T74" fmla="*/ 12 w 38"/>
                  <a:gd name="T75" fmla="*/ 43 h 43"/>
                  <a:gd name="T76" fmla="*/ 9 w 38"/>
                  <a:gd name="T77" fmla="*/ 43 h 43"/>
                  <a:gd name="T78" fmla="*/ 7 w 38"/>
                  <a:gd name="T79" fmla="*/ 42 h 43"/>
                  <a:gd name="T80" fmla="*/ 4 w 38"/>
                  <a:gd name="T81" fmla="*/ 40 h 43"/>
                  <a:gd name="T82" fmla="*/ 3 w 38"/>
                  <a:gd name="T83" fmla="*/ 38 h 43"/>
                  <a:gd name="T84" fmla="*/ 1 w 38"/>
                  <a:gd name="T85" fmla="*/ 34 h 43"/>
                  <a:gd name="T86" fmla="*/ 1 w 38"/>
                  <a:gd name="T87" fmla="*/ 31 h 43"/>
                  <a:gd name="T88" fmla="*/ 1 w 38"/>
                  <a:gd name="T89" fmla="*/ 27 h 43"/>
                  <a:gd name="T90" fmla="*/ 0 w 38"/>
                  <a:gd name="T91" fmla="*/ 22 h 43"/>
                  <a:gd name="T92" fmla="*/ 0 w 38"/>
                  <a:gd name="T93" fmla="*/ 18 h 43"/>
                  <a:gd name="T94" fmla="*/ 0 w 38"/>
                  <a:gd name="T95" fmla="*/ 14 h 43"/>
                  <a:gd name="T96" fmla="*/ 1 w 38"/>
                  <a:gd name="T97" fmla="*/ 12 h 43"/>
                  <a:gd name="T98" fmla="*/ 1 w 38"/>
                  <a:gd name="T99" fmla="*/ 9 h 43"/>
                  <a:gd name="T100" fmla="*/ 3 w 38"/>
                  <a:gd name="T101" fmla="*/ 6 h 43"/>
                  <a:gd name="T102" fmla="*/ 3 w 38"/>
                  <a:gd name="T103" fmla="*/ 4 h 43"/>
                  <a:gd name="T104" fmla="*/ 3 w 38"/>
                  <a:gd name="T105" fmla="*/ 3 h 43"/>
                  <a:gd name="T106" fmla="*/ 4 w 38"/>
                  <a:gd name="T107" fmla="*/ 1 h 43"/>
                  <a:gd name="T108" fmla="*/ 5 w 38"/>
                  <a:gd name="T109" fmla="*/ 0 h 43"/>
                  <a:gd name="T110" fmla="*/ 8 w 38"/>
                  <a:gd name="T11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43">
                    <a:moveTo>
                      <a:pt x="8" y="0"/>
                    </a:moveTo>
                    <a:lnTo>
                      <a:pt x="9" y="0"/>
                    </a:lnTo>
                    <a:lnTo>
                      <a:pt x="12" y="1"/>
                    </a:lnTo>
                    <a:lnTo>
                      <a:pt x="13" y="4"/>
                    </a:lnTo>
                    <a:lnTo>
                      <a:pt x="13" y="6"/>
                    </a:lnTo>
                    <a:lnTo>
                      <a:pt x="14" y="9"/>
                    </a:lnTo>
                    <a:lnTo>
                      <a:pt x="14" y="12"/>
                    </a:lnTo>
                    <a:lnTo>
                      <a:pt x="17" y="13"/>
                    </a:lnTo>
                    <a:lnTo>
                      <a:pt x="18" y="14"/>
                    </a:lnTo>
                    <a:lnTo>
                      <a:pt x="21" y="16"/>
                    </a:lnTo>
                    <a:lnTo>
                      <a:pt x="22" y="18"/>
                    </a:lnTo>
                    <a:lnTo>
                      <a:pt x="22" y="21"/>
                    </a:lnTo>
                    <a:lnTo>
                      <a:pt x="22" y="23"/>
                    </a:lnTo>
                    <a:lnTo>
                      <a:pt x="21" y="25"/>
                    </a:lnTo>
                    <a:lnTo>
                      <a:pt x="21" y="27"/>
                    </a:lnTo>
                    <a:lnTo>
                      <a:pt x="22" y="29"/>
                    </a:lnTo>
                    <a:lnTo>
                      <a:pt x="24" y="30"/>
                    </a:lnTo>
                    <a:lnTo>
                      <a:pt x="26" y="31"/>
                    </a:lnTo>
                    <a:lnTo>
                      <a:pt x="27" y="30"/>
                    </a:lnTo>
                    <a:lnTo>
                      <a:pt x="29" y="30"/>
                    </a:lnTo>
                    <a:lnTo>
                      <a:pt x="30" y="29"/>
                    </a:lnTo>
                    <a:lnTo>
                      <a:pt x="31" y="27"/>
                    </a:lnTo>
                    <a:lnTo>
                      <a:pt x="34" y="27"/>
                    </a:lnTo>
                    <a:lnTo>
                      <a:pt x="35" y="27"/>
                    </a:lnTo>
                    <a:lnTo>
                      <a:pt x="38" y="29"/>
                    </a:lnTo>
                    <a:lnTo>
                      <a:pt x="38" y="31"/>
                    </a:lnTo>
                    <a:lnTo>
                      <a:pt x="37" y="33"/>
                    </a:lnTo>
                    <a:lnTo>
                      <a:pt x="37" y="34"/>
                    </a:lnTo>
                    <a:lnTo>
                      <a:pt x="35" y="35"/>
                    </a:lnTo>
                    <a:lnTo>
                      <a:pt x="33" y="35"/>
                    </a:lnTo>
                    <a:lnTo>
                      <a:pt x="31" y="36"/>
                    </a:lnTo>
                    <a:lnTo>
                      <a:pt x="29" y="38"/>
                    </a:lnTo>
                    <a:lnTo>
                      <a:pt x="26" y="39"/>
                    </a:lnTo>
                    <a:lnTo>
                      <a:pt x="22" y="40"/>
                    </a:lnTo>
                    <a:lnTo>
                      <a:pt x="20" y="42"/>
                    </a:lnTo>
                    <a:lnTo>
                      <a:pt x="16" y="43"/>
                    </a:lnTo>
                    <a:lnTo>
                      <a:pt x="13" y="43"/>
                    </a:lnTo>
                    <a:lnTo>
                      <a:pt x="12" y="43"/>
                    </a:lnTo>
                    <a:lnTo>
                      <a:pt x="9" y="43"/>
                    </a:lnTo>
                    <a:lnTo>
                      <a:pt x="7" y="42"/>
                    </a:lnTo>
                    <a:lnTo>
                      <a:pt x="4" y="40"/>
                    </a:lnTo>
                    <a:lnTo>
                      <a:pt x="3" y="38"/>
                    </a:lnTo>
                    <a:lnTo>
                      <a:pt x="1" y="34"/>
                    </a:lnTo>
                    <a:lnTo>
                      <a:pt x="1" y="31"/>
                    </a:lnTo>
                    <a:lnTo>
                      <a:pt x="1" y="27"/>
                    </a:lnTo>
                    <a:lnTo>
                      <a:pt x="0" y="22"/>
                    </a:lnTo>
                    <a:lnTo>
                      <a:pt x="0" y="18"/>
                    </a:lnTo>
                    <a:lnTo>
                      <a:pt x="0" y="14"/>
                    </a:lnTo>
                    <a:lnTo>
                      <a:pt x="1" y="12"/>
                    </a:lnTo>
                    <a:lnTo>
                      <a:pt x="1" y="9"/>
                    </a:lnTo>
                    <a:lnTo>
                      <a:pt x="3" y="6"/>
                    </a:lnTo>
                    <a:lnTo>
                      <a:pt x="3" y="4"/>
                    </a:lnTo>
                    <a:lnTo>
                      <a:pt x="3" y="3"/>
                    </a:lnTo>
                    <a:lnTo>
                      <a:pt x="4" y="1"/>
                    </a:lnTo>
                    <a:lnTo>
                      <a:pt x="5"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6" name="Freeform 59">
                <a:extLst>
                  <a:ext uri="{FF2B5EF4-FFF2-40B4-BE49-F238E27FC236}">
                    <a16:creationId xmlns:a16="http://schemas.microsoft.com/office/drawing/2014/main" id="{4BB9F4E1-211C-5446-9B91-D703A949A43F}"/>
                  </a:ext>
                </a:extLst>
              </p:cNvPr>
              <p:cNvSpPr>
                <a:spLocks/>
              </p:cNvSpPr>
              <p:nvPr userDrawn="1"/>
            </p:nvSpPr>
            <p:spPr bwMode="auto">
              <a:xfrm>
                <a:off x="10384286" y="478244"/>
                <a:ext cx="11270" cy="13319"/>
              </a:xfrm>
              <a:custGeom>
                <a:avLst/>
                <a:gdLst>
                  <a:gd name="T0" fmla="*/ 20 w 22"/>
                  <a:gd name="T1" fmla="*/ 0 h 26"/>
                  <a:gd name="T2" fmla="*/ 21 w 22"/>
                  <a:gd name="T3" fmla="*/ 0 h 26"/>
                  <a:gd name="T4" fmla="*/ 22 w 22"/>
                  <a:gd name="T5" fmla="*/ 1 h 26"/>
                  <a:gd name="T6" fmla="*/ 22 w 22"/>
                  <a:gd name="T7" fmla="*/ 3 h 26"/>
                  <a:gd name="T8" fmla="*/ 21 w 22"/>
                  <a:gd name="T9" fmla="*/ 5 h 26"/>
                  <a:gd name="T10" fmla="*/ 21 w 22"/>
                  <a:gd name="T11" fmla="*/ 5 h 26"/>
                  <a:gd name="T12" fmla="*/ 20 w 22"/>
                  <a:gd name="T13" fmla="*/ 7 h 26"/>
                  <a:gd name="T14" fmla="*/ 17 w 22"/>
                  <a:gd name="T15" fmla="*/ 9 h 26"/>
                  <a:gd name="T16" fmla="*/ 16 w 22"/>
                  <a:gd name="T17" fmla="*/ 12 h 26"/>
                  <a:gd name="T18" fmla="*/ 14 w 22"/>
                  <a:gd name="T19" fmla="*/ 13 h 26"/>
                  <a:gd name="T20" fmla="*/ 13 w 22"/>
                  <a:gd name="T21" fmla="*/ 16 h 26"/>
                  <a:gd name="T22" fmla="*/ 13 w 22"/>
                  <a:gd name="T23" fmla="*/ 17 h 26"/>
                  <a:gd name="T24" fmla="*/ 10 w 22"/>
                  <a:gd name="T25" fmla="*/ 20 h 26"/>
                  <a:gd name="T26" fmla="*/ 9 w 22"/>
                  <a:gd name="T27" fmla="*/ 21 h 26"/>
                  <a:gd name="T28" fmla="*/ 6 w 22"/>
                  <a:gd name="T29" fmla="*/ 22 h 26"/>
                  <a:gd name="T30" fmla="*/ 5 w 22"/>
                  <a:gd name="T31" fmla="*/ 24 h 26"/>
                  <a:gd name="T32" fmla="*/ 4 w 22"/>
                  <a:gd name="T33" fmla="*/ 25 h 26"/>
                  <a:gd name="T34" fmla="*/ 4 w 22"/>
                  <a:gd name="T35" fmla="*/ 26 h 26"/>
                  <a:gd name="T36" fmla="*/ 3 w 22"/>
                  <a:gd name="T37" fmla="*/ 26 h 26"/>
                  <a:gd name="T38" fmla="*/ 1 w 22"/>
                  <a:gd name="T39" fmla="*/ 25 h 26"/>
                  <a:gd name="T40" fmla="*/ 0 w 22"/>
                  <a:gd name="T41" fmla="*/ 24 h 26"/>
                  <a:gd name="T42" fmla="*/ 0 w 22"/>
                  <a:gd name="T43" fmla="*/ 22 h 26"/>
                  <a:gd name="T44" fmla="*/ 1 w 22"/>
                  <a:gd name="T45" fmla="*/ 21 h 26"/>
                  <a:gd name="T46" fmla="*/ 3 w 22"/>
                  <a:gd name="T47" fmla="*/ 20 h 26"/>
                  <a:gd name="T48" fmla="*/ 4 w 22"/>
                  <a:gd name="T49" fmla="*/ 18 h 26"/>
                  <a:gd name="T50" fmla="*/ 6 w 22"/>
                  <a:gd name="T51" fmla="*/ 17 h 26"/>
                  <a:gd name="T52" fmla="*/ 8 w 22"/>
                  <a:gd name="T53" fmla="*/ 14 h 26"/>
                  <a:gd name="T54" fmla="*/ 10 w 22"/>
                  <a:gd name="T55" fmla="*/ 12 h 26"/>
                  <a:gd name="T56" fmla="*/ 12 w 22"/>
                  <a:gd name="T57" fmla="*/ 10 h 26"/>
                  <a:gd name="T58" fmla="*/ 12 w 22"/>
                  <a:gd name="T59" fmla="*/ 8 h 26"/>
                  <a:gd name="T60" fmla="*/ 13 w 22"/>
                  <a:gd name="T61" fmla="*/ 5 h 26"/>
                  <a:gd name="T62" fmla="*/ 14 w 22"/>
                  <a:gd name="T63" fmla="*/ 4 h 26"/>
                  <a:gd name="T64" fmla="*/ 16 w 22"/>
                  <a:gd name="T65" fmla="*/ 3 h 26"/>
                  <a:gd name="T66" fmla="*/ 17 w 22"/>
                  <a:gd name="T67" fmla="*/ 1 h 26"/>
                  <a:gd name="T68" fmla="*/ 18 w 22"/>
                  <a:gd name="T69" fmla="*/ 0 h 26"/>
                  <a:gd name="T70" fmla="*/ 20 w 22"/>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26">
                    <a:moveTo>
                      <a:pt x="20" y="0"/>
                    </a:moveTo>
                    <a:lnTo>
                      <a:pt x="21" y="0"/>
                    </a:lnTo>
                    <a:lnTo>
                      <a:pt x="22" y="1"/>
                    </a:lnTo>
                    <a:lnTo>
                      <a:pt x="22" y="3"/>
                    </a:lnTo>
                    <a:lnTo>
                      <a:pt x="21" y="5"/>
                    </a:lnTo>
                    <a:lnTo>
                      <a:pt x="21" y="5"/>
                    </a:lnTo>
                    <a:lnTo>
                      <a:pt x="20" y="7"/>
                    </a:lnTo>
                    <a:lnTo>
                      <a:pt x="17" y="9"/>
                    </a:lnTo>
                    <a:lnTo>
                      <a:pt x="16" y="12"/>
                    </a:lnTo>
                    <a:lnTo>
                      <a:pt x="14" y="13"/>
                    </a:lnTo>
                    <a:lnTo>
                      <a:pt x="13" y="16"/>
                    </a:lnTo>
                    <a:lnTo>
                      <a:pt x="13" y="17"/>
                    </a:lnTo>
                    <a:lnTo>
                      <a:pt x="10" y="20"/>
                    </a:lnTo>
                    <a:lnTo>
                      <a:pt x="9" y="21"/>
                    </a:lnTo>
                    <a:lnTo>
                      <a:pt x="6" y="22"/>
                    </a:lnTo>
                    <a:lnTo>
                      <a:pt x="5" y="24"/>
                    </a:lnTo>
                    <a:lnTo>
                      <a:pt x="4" y="25"/>
                    </a:lnTo>
                    <a:lnTo>
                      <a:pt x="4" y="26"/>
                    </a:lnTo>
                    <a:lnTo>
                      <a:pt x="3" y="26"/>
                    </a:lnTo>
                    <a:lnTo>
                      <a:pt x="1" y="25"/>
                    </a:lnTo>
                    <a:lnTo>
                      <a:pt x="0" y="24"/>
                    </a:lnTo>
                    <a:lnTo>
                      <a:pt x="0" y="22"/>
                    </a:lnTo>
                    <a:lnTo>
                      <a:pt x="1" y="21"/>
                    </a:lnTo>
                    <a:lnTo>
                      <a:pt x="3" y="20"/>
                    </a:lnTo>
                    <a:lnTo>
                      <a:pt x="4" y="18"/>
                    </a:lnTo>
                    <a:lnTo>
                      <a:pt x="6" y="17"/>
                    </a:lnTo>
                    <a:lnTo>
                      <a:pt x="8" y="14"/>
                    </a:lnTo>
                    <a:lnTo>
                      <a:pt x="10" y="12"/>
                    </a:lnTo>
                    <a:lnTo>
                      <a:pt x="12" y="10"/>
                    </a:lnTo>
                    <a:lnTo>
                      <a:pt x="12" y="8"/>
                    </a:lnTo>
                    <a:lnTo>
                      <a:pt x="13" y="5"/>
                    </a:lnTo>
                    <a:lnTo>
                      <a:pt x="14" y="4"/>
                    </a:lnTo>
                    <a:lnTo>
                      <a:pt x="16" y="3"/>
                    </a:lnTo>
                    <a:lnTo>
                      <a:pt x="17" y="1"/>
                    </a:lnTo>
                    <a:lnTo>
                      <a:pt x="18"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7" name="Freeform 60">
                <a:extLst>
                  <a:ext uri="{FF2B5EF4-FFF2-40B4-BE49-F238E27FC236}">
                    <a16:creationId xmlns:a16="http://schemas.microsoft.com/office/drawing/2014/main" id="{E9E8292A-6E0E-AD45-9487-B24917EF221C}"/>
                  </a:ext>
                </a:extLst>
              </p:cNvPr>
              <p:cNvSpPr>
                <a:spLocks/>
              </p:cNvSpPr>
              <p:nvPr userDrawn="1"/>
            </p:nvSpPr>
            <p:spPr bwMode="auto">
              <a:xfrm>
                <a:off x="10192709" y="639087"/>
                <a:ext cx="4098" cy="4098"/>
              </a:xfrm>
              <a:custGeom>
                <a:avLst/>
                <a:gdLst>
                  <a:gd name="T0" fmla="*/ 5 w 7"/>
                  <a:gd name="T1" fmla="*/ 0 h 7"/>
                  <a:gd name="T2" fmla="*/ 6 w 7"/>
                  <a:gd name="T3" fmla="*/ 1 h 7"/>
                  <a:gd name="T4" fmla="*/ 7 w 7"/>
                  <a:gd name="T5" fmla="*/ 2 h 7"/>
                  <a:gd name="T6" fmla="*/ 7 w 7"/>
                  <a:gd name="T7" fmla="*/ 4 h 7"/>
                  <a:gd name="T8" fmla="*/ 7 w 7"/>
                  <a:gd name="T9" fmla="*/ 5 h 7"/>
                  <a:gd name="T10" fmla="*/ 6 w 7"/>
                  <a:gd name="T11" fmla="*/ 6 h 7"/>
                  <a:gd name="T12" fmla="*/ 5 w 7"/>
                  <a:gd name="T13" fmla="*/ 6 h 7"/>
                  <a:gd name="T14" fmla="*/ 4 w 7"/>
                  <a:gd name="T15" fmla="*/ 7 h 7"/>
                  <a:gd name="T16" fmla="*/ 2 w 7"/>
                  <a:gd name="T17" fmla="*/ 7 h 7"/>
                  <a:gd name="T18" fmla="*/ 1 w 7"/>
                  <a:gd name="T19" fmla="*/ 7 h 7"/>
                  <a:gd name="T20" fmla="*/ 0 w 7"/>
                  <a:gd name="T21" fmla="*/ 5 h 7"/>
                  <a:gd name="T22" fmla="*/ 0 w 7"/>
                  <a:gd name="T23" fmla="*/ 4 h 7"/>
                  <a:gd name="T24" fmla="*/ 1 w 7"/>
                  <a:gd name="T25" fmla="*/ 1 h 7"/>
                  <a:gd name="T26" fmla="*/ 2 w 7"/>
                  <a:gd name="T27" fmla="*/ 0 h 7"/>
                  <a:gd name="T28" fmla="*/ 5 w 7"/>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7">
                    <a:moveTo>
                      <a:pt x="5" y="0"/>
                    </a:moveTo>
                    <a:lnTo>
                      <a:pt x="6" y="1"/>
                    </a:lnTo>
                    <a:lnTo>
                      <a:pt x="7" y="2"/>
                    </a:lnTo>
                    <a:lnTo>
                      <a:pt x="7" y="4"/>
                    </a:lnTo>
                    <a:lnTo>
                      <a:pt x="7" y="5"/>
                    </a:lnTo>
                    <a:lnTo>
                      <a:pt x="6" y="6"/>
                    </a:lnTo>
                    <a:lnTo>
                      <a:pt x="5" y="6"/>
                    </a:lnTo>
                    <a:lnTo>
                      <a:pt x="4" y="7"/>
                    </a:lnTo>
                    <a:lnTo>
                      <a:pt x="2" y="7"/>
                    </a:lnTo>
                    <a:lnTo>
                      <a:pt x="1" y="7"/>
                    </a:lnTo>
                    <a:lnTo>
                      <a:pt x="0" y="5"/>
                    </a:lnTo>
                    <a:lnTo>
                      <a:pt x="0" y="4"/>
                    </a:lnTo>
                    <a:lnTo>
                      <a:pt x="1" y="1"/>
                    </a:lnTo>
                    <a:lnTo>
                      <a:pt x="2"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8" name="Freeform 61">
                <a:extLst>
                  <a:ext uri="{FF2B5EF4-FFF2-40B4-BE49-F238E27FC236}">
                    <a16:creationId xmlns:a16="http://schemas.microsoft.com/office/drawing/2014/main" id="{006FC4AC-99EA-6C4A-A670-BB7608027454}"/>
                  </a:ext>
                </a:extLst>
              </p:cNvPr>
              <p:cNvSpPr>
                <a:spLocks/>
              </p:cNvSpPr>
              <p:nvPr userDrawn="1"/>
            </p:nvSpPr>
            <p:spPr bwMode="auto">
              <a:xfrm>
                <a:off x="10187586" y="546884"/>
                <a:ext cx="11270" cy="16392"/>
              </a:xfrm>
              <a:custGeom>
                <a:avLst/>
                <a:gdLst>
                  <a:gd name="T0" fmla="*/ 4 w 23"/>
                  <a:gd name="T1" fmla="*/ 0 h 32"/>
                  <a:gd name="T2" fmla="*/ 6 w 23"/>
                  <a:gd name="T3" fmla="*/ 2 h 32"/>
                  <a:gd name="T4" fmla="*/ 7 w 23"/>
                  <a:gd name="T5" fmla="*/ 3 h 32"/>
                  <a:gd name="T6" fmla="*/ 8 w 23"/>
                  <a:gd name="T7" fmla="*/ 4 h 32"/>
                  <a:gd name="T8" fmla="*/ 10 w 23"/>
                  <a:gd name="T9" fmla="*/ 7 h 32"/>
                  <a:gd name="T10" fmla="*/ 10 w 23"/>
                  <a:gd name="T11" fmla="*/ 10 h 32"/>
                  <a:gd name="T12" fmla="*/ 10 w 23"/>
                  <a:gd name="T13" fmla="*/ 12 h 32"/>
                  <a:gd name="T14" fmla="*/ 11 w 23"/>
                  <a:gd name="T15" fmla="*/ 15 h 32"/>
                  <a:gd name="T16" fmla="*/ 12 w 23"/>
                  <a:gd name="T17" fmla="*/ 17 h 32"/>
                  <a:gd name="T18" fmla="*/ 15 w 23"/>
                  <a:gd name="T19" fmla="*/ 20 h 32"/>
                  <a:gd name="T20" fmla="*/ 17 w 23"/>
                  <a:gd name="T21" fmla="*/ 21 h 32"/>
                  <a:gd name="T22" fmla="*/ 19 w 23"/>
                  <a:gd name="T23" fmla="*/ 23 h 32"/>
                  <a:gd name="T24" fmla="*/ 20 w 23"/>
                  <a:gd name="T25" fmla="*/ 24 h 32"/>
                  <a:gd name="T26" fmla="*/ 21 w 23"/>
                  <a:gd name="T27" fmla="*/ 25 h 32"/>
                  <a:gd name="T28" fmla="*/ 23 w 23"/>
                  <a:gd name="T29" fmla="*/ 28 h 32"/>
                  <a:gd name="T30" fmla="*/ 23 w 23"/>
                  <a:gd name="T31" fmla="*/ 29 h 32"/>
                  <a:gd name="T32" fmla="*/ 21 w 23"/>
                  <a:gd name="T33" fmla="*/ 30 h 32"/>
                  <a:gd name="T34" fmla="*/ 19 w 23"/>
                  <a:gd name="T35" fmla="*/ 32 h 32"/>
                  <a:gd name="T36" fmla="*/ 17 w 23"/>
                  <a:gd name="T37" fmla="*/ 32 h 32"/>
                  <a:gd name="T38" fmla="*/ 15 w 23"/>
                  <a:gd name="T39" fmla="*/ 32 h 32"/>
                  <a:gd name="T40" fmla="*/ 14 w 23"/>
                  <a:gd name="T41" fmla="*/ 30 h 32"/>
                  <a:gd name="T42" fmla="*/ 11 w 23"/>
                  <a:gd name="T43" fmla="*/ 30 h 32"/>
                  <a:gd name="T44" fmla="*/ 10 w 23"/>
                  <a:gd name="T45" fmla="*/ 29 h 32"/>
                  <a:gd name="T46" fmla="*/ 8 w 23"/>
                  <a:gd name="T47" fmla="*/ 29 h 32"/>
                  <a:gd name="T48" fmla="*/ 6 w 23"/>
                  <a:gd name="T49" fmla="*/ 29 h 32"/>
                  <a:gd name="T50" fmla="*/ 4 w 23"/>
                  <a:gd name="T51" fmla="*/ 27 h 32"/>
                  <a:gd name="T52" fmla="*/ 3 w 23"/>
                  <a:gd name="T53" fmla="*/ 24 h 32"/>
                  <a:gd name="T54" fmla="*/ 3 w 23"/>
                  <a:gd name="T55" fmla="*/ 21 h 32"/>
                  <a:gd name="T56" fmla="*/ 3 w 23"/>
                  <a:gd name="T57" fmla="*/ 20 h 32"/>
                  <a:gd name="T58" fmla="*/ 3 w 23"/>
                  <a:gd name="T59" fmla="*/ 17 h 32"/>
                  <a:gd name="T60" fmla="*/ 3 w 23"/>
                  <a:gd name="T61" fmla="*/ 14 h 32"/>
                  <a:gd name="T62" fmla="*/ 3 w 23"/>
                  <a:gd name="T63" fmla="*/ 11 h 32"/>
                  <a:gd name="T64" fmla="*/ 2 w 23"/>
                  <a:gd name="T65" fmla="*/ 7 h 32"/>
                  <a:gd name="T66" fmla="*/ 2 w 23"/>
                  <a:gd name="T67" fmla="*/ 6 h 32"/>
                  <a:gd name="T68" fmla="*/ 0 w 23"/>
                  <a:gd name="T69" fmla="*/ 4 h 32"/>
                  <a:gd name="T70" fmla="*/ 0 w 23"/>
                  <a:gd name="T71" fmla="*/ 3 h 32"/>
                  <a:gd name="T72" fmla="*/ 0 w 23"/>
                  <a:gd name="T73" fmla="*/ 2 h 32"/>
                  <a:gd name="T74" fmla="*/ 2 w 23"/>
                  <a:gd name="T75" fmla="*/ 0 h 32"/>
                  <a:gd name="T76" fmla="*/ 4 w 23"/>
                  <a:gd name="T7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 h="32">
                    <a:moveTo>
                      <a:pt x="4" y="0"/>
                    </a:moveTo>
                    <a:lnTo>
                      <a:pt x="6" y="2"/>
                    </a:lnTo>
                    <a:lnTo>
                      <a:pt x="7" y="3"/>
                    </a:lnTo>
                    <a:lnTo>
                      <a:pt x="8" y="4"/>
                    </a:lnTo>
                    <a:lnTo>
                      <a:pt x="10" y="7"/>
                    </a:lnTo>
                    <a:lnTo>
                      <a:pt x="10" y="10"/>
                    </a:lnTo>
                    <a:lnTo>
                      <a:pt x="10" y="12"/>
                    </a:lnTo>
                    <a:lnTo>
                      <a:pt x="11" y="15"/>
                    </a:lnTo>
                    <a:lnTo>
                      <a:pt x="12" y="17"/>
                    </a:lnTo>
                    <a:lnTo>
                      <a:pt x="15" y="20"/>
                    </a:lnTo>
                    <a:lnTo>
                      <a:pt x="17" y="21"/>
                    </a:lnTo>
                    <a:lnTo>
                      <a:pt x="19" y="23"/>
                    </a:lnTo>
                    <a:lnTo>
                      <a:pt x="20" y="24"/>
                    </a:lnTo>
                    <a:lnTo>
                      <a:pt x="21" y="25"/>
                    </a:lnTo>
                    <a:lnTo>
                      <a:pt x="23" y="28"/>
                    </a:lnTo>
                    <a:lnTo>
                      <a:pt x="23" y="29"/>
                    </a:lnTo>
                    <a:lnTo>
                      <a:pt x="21" y="30"/>
                    </a:lnTo>
                    <a:lnTo>
                      <a:pt x="19" y="32"/>
                    </a:lnTo>
                    <a:lnTo>
                      <a:pt x="17" y="32"/>
                    </a:lnTo>
                    <a:lnTo>
                      <a:pt x="15" y="32"/>
                    </a:lnTo>
                    <a:lnTo>
                      <a:pt x="14" y="30"/>
                    </a:lnTo>
                    <a:lnTo>
                      <a:pt x="11" y="30"/>
                    </a:lnTo>
                    <a:lnTo>
                      <a:pt x="10" y="29"/>
                    </a:lnTo>
                    <a:lnTo>
                      <a:pt x="8" y="29"/>
                    </a:lnTo>
                    <a:lnTo>
                      <a:pt x="6" y="29"/>
                    </a:lnTo>
                    <a:lnTo>
                      <a:pt x="4" y="27"/>
                    </a:lnTo>
                    <a:lnTo>
                      <a:pt x="3" y="24"/>
                    </a:lnTo>
                    <a:lnTo>
                      <a:pt x="3" y="21"/>
                    </a:lnTo>
                    <a:lnTo>
                      <a:pt x="3" y="20"/>
                    </a:lnTo>
                    <a:lnTo>
                      <a:pt x="3" y="17"/>
                    </a:lnTo>
                    <a:lnTo>
                      <a:pt x="3" y="14"/>
                    </a:lnTo>
                    <a:lnTo>
                      <a:pt x="3" y="11"/>
                    </a:lnTo>
                    <a:lnTo>
                      <a:pt x="2" y="7"/>
                    </a:lnTo>
                    <a:lnTo>
                      <a:pt x="2" y="6"/>
                    </a:lnTo>
                    <a:lnTo>
                      <a:pt x="0" y="4"/>
                    </a:lnTo>
                    <a:lnTo>
                      <a:pt x="0" y="3"/>
                    </a:lnTo>
                    <a:lnTo>
                      <a:pt x="0" y="2"/>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9" name="Freeform 62">
                <a:extLst>
                  <a:ext uri="{FF2B5EF4-FFF2-40B4-BE49-F238E27FC236}">
                    <a16:creationId xmlns:a16="http://schemas.microsoft.com/office/drawing/2014/main" id="{E37D888E-F809-6541-B204-081188953CC8}"/>
                  </a:ext>
                </a:extLst>
              </p:cNvPr>
              <p:cNvSpPr>
                <a:spLocks/>
              </p:cNvSpPr>
              <p:nvPr userDrawn="1"/>
            </p:nvSpPr>
            <p:spPr bwMode="auto">
              <a:xfrm>
                <a:off x="10190660" y="451608"/>
                <a:ext cx="8195" cy="6147"/>
              </a:xfrm>
              <a:custGeom>
                <a:avLst/>
                <a:gdLst>
                  <a:gd name="T0" fmla="*/ 14 w 15"/>
                  <a:gd name="T1" fmla="*/ 0 h 13"/>
                  <a:gd name="T2" fmla="*/ 15 w 15"/>
                  <a:gd name="T3" fmla="*/ 0 h 13"/>
                  <a:gd name="T4" fmla="*/ 15 w 15"/>
                  <a:gd name="T5" fmla="*/ 1 h 13"/>
                  <a:gd name="T6" fmla="*/ 15 w 15"/>
                  <a:gd name="T7" fmla="*/ 2 h 13"/>
                  <a:gd name="T8" fmla="*/ 15 w 15"/>
                  <a:gd name="T9" fmla="*/ 2 h 13"/>
                  <a:gd name="T10" fmla="*/ 14 w 15"/>
                  <a:gd name="T11" fmla="*/ 4 h 13"/>
                  <a:gd name="T12" fmla="*/ 13 w 15"/>
                  <a:gd name="T13" fmla="*/ 5 h 13"/>
                  <a:gd name="T14" fmla="*/ 11 w 15"/>
                  <a:gd name="T15" fmla="*/ 6 h 13"/>
                  <a:gd name="T16" fmla="*/ 11 w 15"/>
                  <a:gd name="T17" fmla="*/ 6 h 13"/>
                  <a:gd name="T18" fmla="*/ 11 w 15"/>
                  <a:gd name="T19" fmla="*/ 8 h 13"/>
                  <a:gd name="T20" fmla="*/ 13 w 15"/>
                  <a:gd name="T21" fmla="*/ 9 h 13"/>
                  <a:gd name="T22" fmla="*/ 13 w 15"/>
                  <a:gd name="T23" fmla="*/ 10 h 13"/>
                  <a:gd name="T24" fmla="*/ 13 w 15"/>
                  <a:gd name="T25" fmla="*/ 12 h 13"/>
                  <a:gd name="T26" fmla="*/ 13 w 15"/>
                  <a:gd name="T27" fmla="*/ 13 h 13"/>
                  <a:gd name="T28" fmla="*/ 11 w 15"/>
                  <a:gd name="T29" fmla="*/ 13 h 13"/>
                  <a:gd name="T30" fmla="*/ 11 w 15"/>
                  <a:gd name="T31" fmla="*/ 12 h 13"/>
                  <a:gd name="T32" fmla="*/ 10 w 15"/>
                  <a:gd name="T33" fmla="*/ 10 h 13"/>
                  <a:gd name="T34" fmla="*/ 9 w 15"/>
                  <a:gd name="T35" fmla="*/ 9 h 13"/>
                  <a:gd name="T36" fmla="*/ 6 w 15"/>
                  <a:gd name="T37" fmla="*/ 8 h 13"/>
                  <a:gd name="T38" fmla="*/ 4 w 15"/>
                  <a:gd name="T39" fmla="*/ 8 h 13"/>
                  <a:gd name="T40" fmla="*/ 1 w 15"/>
                  <a:gd name="T41" fmla="*/ 8 h 13"/>
                  <a:gd name="T42" fmla="*/ 0 w 15"/>
                  <a:gd name="T43" fmla="*/ 8 h 13"/>
                  <a:gd name="T44" fmla="*/ 0 w 15"/>
                  <a:gd name="T45" fmla="*/ 6 h 13"/>
                  <a:gd name="T46" fmla="*/ 0 w 15"/>
                  <a:gd name="T47" fmla="*/ 6 h 13"/>
                  <a:gd name="T48" fmla="*/ 2 w 15"/>
                  <a:gd name="T49" fmla="*/ 6 h 13"/>
                  <a:gd name="T50" fmla="*/ 4 w 15"/>
                  <a:gd name="T51" fmla="*/ 5 h 13"/>
                  <a:gd name="T52" fmla="*/ 6 w 15"/>
                  <a:gd name="T53" fmla="*/ 5 h 13"/>
                  <a:gd name="T54" fmla="*/ 8 w 15"/>
                  <a:gd name="T55" fmla="*/ 4 h 13"/>
                  <a:gd name="T56" fmla="*/ 10 w 15"/>
                  <a:gd name="T57" fmla="*/ 2 h 13"/>
                  <a:gd name="T58" fmla="*/ 11 w 15"/>
                  <a:gd name="T59" fmla="*/ 1 h 13"/>
                  <a:gd name="T60" fmla="*/ 13 w 15"/>
                  <a:gd name="T61" fmla="*/ 0 h 13"/>
                  <a:gd name="T62" fmla="*/ 14 w 15"/>
                  <a:gd name="T6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 h="13">
                    <a:moveTo>
                      <a:pt x="14" y="0"/>
                    </a:moveTo>
                    <a:lnTo>
                      <a:pt x="15" y="0"/>
                    </a:lnTo>
                    <a:lnTo>
                      <a:pt x="15" y="1"/>
                    </a:lnTo>
                    <a:lnTo>
                      <a:pt x="15" y="2"/>
                    </a:lnTo>
                    <a:lnTo>
                      <a:pt x="15" y="2"/>
                    </a:lnTo>
                    <a:lnTo>
                      <a:pt x="14" y="4"/>
                    </a:lnTo>
                    <a:lnTo>
                      <a:pt x="13" y="5"/>
                    </a:lnTo>
                    <a:lnTo>
                      <a:pt x="11" y="6"/>
                    </a:lnTo>
                    <a:lnTo>
                      <a:pt x="11" y="6"/>
                    </a:lnTo>
                    <a:lnTo>
                      <a:pt x="11" y="8"/>
                    </a:lnTo>
                    <a:lnTo>
                      <a:pt x="13" y="9"/>
                    </a:lnTo>
                    <a:lnTo>
                      <a:pt x="13" y="10"/>
                    </a:lnTo>
                    <a:lnTo>
                      <a:pt x="13" y="12"/>
                    </a:lnTo>
                    <a:lnTo>
                      <a:pt x="13" y="13"/>
                    </a:lnTo>
                    <a:lnTo>
                      <a:pt x="11" y="13"/>
                    </a:lnTo>
                    <a:lnTo>
                      <a:pt x="11" y="12"/>
                    </a:lnTo>
                    <a:lnTo>
                      <a:pt x="10" y="10"/>
                    </a:lnTo>
                    <a:lnTo>
                      <a:pt x="9" y="9"/>
                    </a:lnTo>
                    <a:lnTo>
                      <a:pt x="6" y="8"/>
                    </a:lnTo>
                    <a:lnTo>
                      <a:pt x="4" y="8"/>
                    </a:lnTo>
                    <a:lnTo>
                      <a:pt x="1" y="8"/>
                    </a:lnTo>
                    <a:lnTo>
                      <a:pt x="0" y="8"/>
                    </a:lnTo>
                    <a:lnTo>
                      <a:pt x="0" y="6"/>
                    </a:lnTo>
                    <a:lnTo>
                      <a:pt x="0" y="6"/>
                    </a:lnTo>
                    <a:lnTo>
                      <a:pt x="2" y="6"/>
                    </a:lnTo>
                    <a:lnTo>
                      <a:pt x="4" y="5"/>
                    </a:lnTo>
                    <a:lnTo>
                      <a:pt x="6" y="5"/>
                    </a:lnTo>
                    <a:lnTo>
                      <a:pt x="8" y="4"/>
                    </a:lnTo>
                    <a:lnTo>
                      <a:pt x="10" y="2"/>
                    </a:lnTo>
                    <a:lnTo>
                      <a:pt x="11" y="1"/>
                    </a:lnTo>
                    <a:lnTo>
                      <a:pt x="13"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0" name="Freeform 63">
                <a:extLst>
                  <a:ext uri="{FF2B5EF4-FFF2-40B4-BE49-F238E27FC236}">
                    <a16:creationId xmlns:a16="http://schemas.microsoft.com/office/drawing/2014/main" id="{A21D28E4-2B0D-124C-AB5D-33CD6A37F638}"/>
                  </a:ext>
                </a:extLst>
              </p:cNvPr>
              <p:cNvSpPr>
                <a:spLocks/>
              </p:cNvSpPr>
              <p:nvPr userDrawn="1"/>
            </p:nvSpPr>
            <p:spPr bwMode="auto">
              <a:xfrm>
                <a:off x="10322817" y="501808"/>
                <a:ext cx="101423" cy="159817"/>
              </a:xfrm>
              <a:custGeom>
                <a:avLst/>
                <a:gdLst>
                  <a:gd name="T0" fmla="*/ 198 w 198"/>
                  <a:gd name="T1" fmla="*/ 6 h 313"/>
                  <a:gd name="T2" fmla="*/ 192 w 198"/>
                  <a:gd name="T3" fmla="*/ 19 h 313"/>
                  <a:gd name="T4" fmla="*/ 183 w 198"/>
                  <a:gd name="T5" fmla="*/ 47 h 313"/>
                  <a:gd name="T6" fmla="*/ 177 w 198"/>
                  <a:gd name="T7" fmla="*/ 64 h 313"/>
                  <a:gd name="T8" fmla="*/ 163 w 198"/>
                  <a:gd name="T9" fmla="*/ 83 h 313"/>
                  <a:gd name="T10" fmla="*/ 142 w 198"/>
                  <a:gd name="T11" fmla="*/ 117 h 313"/>
                  <a:gd name="T12" fmla="*/ 137 w 198"/>
                  <a:gd name="T13" fmla="*/ 133 h 313"/>
                  <a:gd name="T14" fmla="*/ 116 w 198"/>
                  <a:gd name="T15" fmla="*/ 156 h 313"/>
                  <a:gd name="T16" fmla="*/ 110 w 198"/>
                  <a:gd name="T17" fmla="*/ 194 h 313"/>
                  <a:gd name="T18" fmla="*/ 113 w 198"/>
                  <a:gd name="T19" fmla="*/ 240 h 313"/>
                  <a:gd name="T20" fmla="*/ 77 w 198"/>
                  <a:gd name="T21" fmla="*/ 270 h 313"/>
                  <a:gd name="T22" fmla="*/ 1 w 198"/>
                  <a:gd name="T23" fmla="*/ 296 h 313"/>
                  <a:gd name="T24" fmla="*/ 39 w 198"/>
                  <a:gd name="T25" fmla="*/ 278 h 313"/>
                  <a:gd name="T26" fmla="*/ 64 w 198"/>
                  <a:gd name="T27" fmla="*/ 265 h 313"/>
                  <a:gd name="T28" fmla="*/ 85 w 198"/>
                  <a:gd name="T29" fmla="*/ 250 h 313"/>
                  <a:gd name="T30" fmla="*/ 99 w 198"/>
                  <a:gd name="T31" fmla="*/ 241 h 313"/>
                  <a:gd name="T32" fmla="*/ 110 w 198"/>
                  <a:gd name="T33" fmla="*/ 233 h 313"/>
                  <a:gd name="T34" fmla="*/ 106 w 198"/>
                  <a:gd name="T35" fmla="*/ 214 h 313"/>
                  <a:gd name="T36" fmla="*/ 102 w 198"/>
                  <a:gd name="T37" fmla="*/ 186 h 313"/>
                  <a:gd name="T38" fmla="*/ 85 w 198"/>
                  <a:gd name="T39" fmla="*/ 155 h 313"/>
                  <a:gd name="T40" fmla="*/ 66 w 198"/>
                  <a:gd name="T41" fmla="*/ 151 h 313"/>
                  <a:gd name="T42" fmla="*/ 55 w 198"/>
                  <a:gd name="T43" fmla="*/ 146 h 313"/>
                  <a:gd name="T44" fmla="*/ 40 w 198"/>
                  <a:gd name="T45" fmla="*/ 146 h 313"/>
                  <a:gd name="T46" fmla="*/ 40 w 198"/>
                  <a:gd name="T47" fmla="*/ 135 h 313"/>
                  <a:gd name="T48" fmla="*/ 43 w 198"/>
                  <a:gd name="T49" fmla="*/ 124 h 313"/>
                  <a:gd name="T50" fmla="*/ 30 w 198"/>
                  <a:gd name="T51" fmla="*/ 128 h 313"/>
                  <a:gd name="T52" fmla="*/ 26 w 198"/>
                  <a:gd name="T53" fmla="*/ 124 h 313"/>
                  <a:gd name="T54" fmla="*/ 40 w 198"/>
                  <a:gd name="T55" fmla="*/ 121 h 313"/>
                  <a:gd name="T56" fmla="*/ 52 w 198"/>
                  <a:gd name="T57" fmla="*/ 122 h 313"/>
                  <a:gd name="T58" fmla="*/ 50 w 198"/>
                  <a:gd name="T59" fmla="*/ 133 h 313"/>
                  <a:gd name="T60" fmla="*/ 43 w 198"/>
                  <a:gd name="T61" fmla="*/ 142 h 313"/>
                  <a:gd name="T62" fmla="*/ 56 w 198"/>
                  <a:gd name="T63" fmla="*/ 143 h 313"/>
                  <a:gd name="T64" fmla="*/ 68 w 198"/>
                  <a:gd name="T65" fmla="*/ 139 h 313"/>
                  <a:gd name="T66" fmla="*/ 74 w 198"/>
                  <a:gd name="T67" fmla="*/ 150 h 313"/>
                  <a:gd name="T68" fmla="*/ 82 w 198"/>
                  <a:gd name="T69" fmla="*/ 147 h 313"/>
                  <a:gd name="T70" fmla="*/ 89 w 198"/>
                  <a:gd name="T71" fmla="*/ 141 h 313"/>
                  <a:gd name="T72" fmla="*/ 93 w 198"/>
                  <a:gd name="T73" fmla="*/ 151 h 313"/>
                  <a:gd name="T74" fmla="*/ 103 w 198"/>
                  <a:gd name="T75" fmla="*/ 145 h 313"/>
                  <a:gd name="T76" fmla="*/ 119 w 198"/>
                  <a:gd name="T77" fmla="*/ 135 h 313"/>
                  <a:gd name="T78" fmla="*/ 130 w 198"/>
                  <a:gd name="T79" fmla="*/ 125 h 313"/>
                  <a:gd name="T80" fmla="*/ 126 w 198"/>
                  <a:gd name="T81" fmla="*/ 120 h 313"/>
                  <a:gd name="T82" fmla="*/ 124 w 198"/>
                  <a:gd name="T83" fmla="*/ 121 h 313"/>
                  <a:gd name="T84" fmla="*/ 129 w 198"/>
                  <a:gd name="T85" fmla="*/ 113 h 313"/>
                  <a:gd name="T86" fmla="*/ 121 w 198"/>
                  <a:gd name="T87" fmla="*/ 103 h 313"/>
                  <a:gd name="T88" fmla="*/ 119 w 198"/>
                  <a:gd name="T89" fmla="*/ 99 h 313"/>
                  <a:gd name="T90" fmla="*/ 132 w 198"/>
                  <a:gd name="T91" fmla="*/ 100 h 313"/>
                  <a:gd name="T92" fmla="*/ 147 w 198"/>
                  <a:gd name="T93" fmla="*/ 90 h 313"/>
                  <a:gd name="T94" fmla="*/ 149 w 198"/>
                  <a:gd name="T95" fmla="*/ 83 h 313"/>
                  <a:gd name="T96" fmla="*/ 160 w 198"/>
                  <a:gd name="T97" fmla="*/ 78 h 313"/>
                  <a:gd name="T98" fmla="*/ 175 w 198"/>
                  <a:gd name="T99" fmla="*/ 58 h 313"/>
                  <a:gd name="T100" fmla="*/ 180 w 198"/>
                  <a:gd name="T101" fmla="*/ 43 h 313"/>
                  <a:gd name="T102" fmla="*/ 170 w 198"/>
                  <a:gd name="T103" fmla="*/ 44 h 313"/>
                  <a:gd name="T104" fmla="*/ 156 w 198"/>
                  <a:gd name="T105" fmla="*/ 47 h 313"/>
                  <a:gd name="T106" fmla="*/ 143 w 198"/>
                  <a:gd name="T107" fmla="*/ 58 h 313"/>
                  <a:gd name="T108" fmla="*/ 138 w 198"/>
                  <a:gd name="T109" fmla="*/ 64 h 313"/>
                  <a:gd name="T110" fmla="*/ 145 w 198"/>
                  <a:gd name="T111" fmla="*/ 48 h 313"/>
                  <a:gd name="T112" fmla="*/ 162 w 198"/>
                  <a:gd name="T113" fmla="*/ 34 h 313"/>
                  <a:gd name="T114" fmla="*/ 175 w 198"/>
                  <a:gd name="T115" fmla="*/ 26 h 313"/>
                  <a:gd name="T116" fmla="*/ 189 w 198"/>
                  <a:gd name="T117" fmla="*/ 17 h 313"/>
                  <a:gd name="T118" fmla="*/ 193 w 198"/>
                  <a:gd name="T119" fmla="*/ 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 h="313">
                    <a:moveTo>
                      <a:pt x="198" y="0"/>
                    </a:moveTo>
                    <a:lnTo>
                      <a:pt x="198" y="0"/>
                    </a:lnTo>
                    <a:lnTo>
                      <a:pt x="198" y="1"/>
                    </a:lnTo>
                    <a:lnTo>
                      <a:pt x="198" y="2"/>
                    </a:lnTo>
                    <a:lnTo>
                      <a:pt x="198" y="4"/>
                    </a:lnTo>
                    <a:lnTo>
                      <a:pt x="198" y="6"/>
                    </a:lnTo>
                    <a:lnTo>
                      <a:pt x="197" y="8"/>
                    </a:lnTo>
                    <a:lnTo>
                      <a:pt x="196" y="10"/>
                    </a:lnTo>
                    <a:lnTo>
                      <a:pt x="194" y="11"/>
                    </a:lnTo>
                    <a:lnTo>
                      <a:pt x="193" y="13"/>
                    </a:lnTo>
                    <a:lnTo>
                      <a:pt x="192" y="17"/>
                    </a:lnTo>
                    <a:lnTo>
                      <a:pt x="192" y="19"/>
                    </a:lnTo>
                    <a:lnTo>
                      <a:pt x="192" y="23"/>
                    </a:lnTo>
                    <a:lnTo>
                      <a:pt x="189" y="28"/>
                    </a:lnTo>
                    <a:lnTo>
                      <a:pt x="188" y="32"/>
                    </a:lnTo>
                    <a:lnTo>
                      <a:pt x="185" y="38"/>
                    </a:lnTo>
                    <a:lnTo>
                      <a:pt x="184" y="43"/>
                    </a:lnTo>
                    <a:lnTo>
                      <a:pt x="183" y="47"/>
                    </a:lnTo>
                    <a:lnTo>
                      <a:pt x="183" y="51"/>
                    </a:lnTo>
                    <a:lnTo>
                      <a:pt x="183" y="53"/>
                    </a:lnTo>
                    <a:lnTo>
                      <a:pt x="181" y="57"/>
                    </a:lnTo>
                    <a:lnTo>
                      <a:pt x="180" y="60"/>
                    </a:lnTo>
                    <a:lnTo>
                      <a:pt x="179" y="61"/>
                    </a:lnTo>
                    <a:lnTo>
                      <a:pt x="177" y="64"/>
                    </a:lnTo>
                    <a:lnTo>
                      <a:pt x="175" y="66"/>
                    </a:lnTo>
                    <a:lnTo>
                      <a:pt x="173" y="69"/>
                    </a:lnTo>
                    <a:lnTo>
                      <a:pt x="171" y="71"/>
                    </a:lnTo>
                    <a:lnTo>
                      <a:pt x="168" y="75"/>
                    </a:lnTo>
                    <a:lnTo>
                      <a:pt x="166" y="79"/>
                    </a:lnTo>
                    <a:lnTo>
                      <a:pt x="163" y="83"/>
                    </a:lnTo>
                    <a:lnTo>
                      <a:pt x="153" y="96"/>
                    </a:lnTo>
                    <a:lnTo>
                      <a:pt x="145" y="108"/>
                    </a:lnTo>
                    <a:lnTo>
                      <a:pt x="143" y="111"/>
                    </a:lnTo>
                    <a:lnTo>
                      <a:pt x="145" y="112"/>
                    </a:lnTo>
                    <a:lnTo>
                      <a:pt x="145" y="116"/>
                    </a:lnTo>
                    <a:lnTo>
                      <a:pt x="142" y="117"/>
                    </a:lnTo>
                    <a:lnTo>
                      <a:pt x="141" y="118"/>
                    </a:lnTo>
                    <a:lnTo>
                      <a:pt x="140" y="121"/>
                    </a:lnTo>
                    <a:lnTo>
                      <a:pt x="138" y="124"/>
                    </a:lnTo>
                    <a:lnTo>
                      <a:pt x="137" y="128"/>
                    </a:lnTo>
                    <a:lnTo>
                      <a:pt x="137" y="130"/>
                    </a:lnTo>
                    <a:lnTo>
                      <a:pt x="137" y="133"/>
                    </a:lnTo>
                    <a:lnTo>
                      <a:pt x="134" y="135"/>
                    </a:lnTo>
                    <a:lnTo>
                      <a:pt x="130" y="139"/>
                    </a:lnTo>
                    <a:lnTo>
                      <a:pt x="126" y="145"/>
                    </a:lnTo>
                    <a:lnTo>
                      <a:pt x="123" y="150"/>
                    </a:lnTo>
                    <a:lnTo>
                      <a:pt x="119" y="154"/>
                    </a:lnTo>
                    <a:lnTo>
                      <a:pt x="116" y="156"/>
                    </a:lnTo>
                    <a:lnTo>
                      <a:pt x="113" y="162"/>
                    </a:lnTo>
                    <a:lnTo>
                      <a:pt x="111" y="165"/>
                    </a:lnTo>
                    <a:lnTo>
                      <a:pt x="110" y="169"/>
                    </a:lnTo>
                    <a:lnTo>
                      <a:pt x="108" y="173"/>
                    </a:lnTo>
                    <a:lnTo>
                      <a:pt x="108" y="185"/>
                    </a:lnTo>
                    <a:lnTo>
                      <a:pt x="110" y="194"/>
                    </a:lnTo>
                    <a:lnTo>
                      <a:pt x="111" y="206"/>
                    </a:lnTo>
                    <a:lnTo>
                      <a:pt x="113" y="215"/>
                    </a:lnTo>
                    <a:lnTo>
                      <a:pt x="115" y="224"/>
                    </a:lnTo>
                    <a:lnTo>
                      <a:pt x="116" y="233"/>
                    </a:lnTo>
                    <a:lnTo>
                      <a:pt x="115" y="237"/>
                    </a:lnTo>
                    <a:lnTo>
                      <a:pt x="113" y="240"/>
                    </a:lnTo>
                    <a:lnTo>
                      <a:pt x="112" y="241"/>
                    </a:lnTo>
                    <a:lnTo>
                      <a:pt x="107" y="246"/>
                    </a:lnTo>
                    <a:lnTo>
                      <a:pt x="103" y="250"/>
                    </a:lnTo>
                    <a:lnTo>
                      <a:pt x="98" y="254"/>
                    </a:lnTo>
                    <a:lnTo>
                      <a:pt x="93" y="259"/>
                    </a:lnTo>
                    <a:lnTo>
                      <a:pt x="77" y="270"/>
                    </a:lnTo>
                    <a:lnTo>
                      <a:pt x="63" y="279"/>
                    </a:lnTo>
                    <a:lnTo>
                      <a:pt x="46" y="289"/>
                    </a:lnTo>
                    <a:lnTo>
                      <a:pt x="30" y="297"/>
                    </a:lnTo>
                    <a:lnTo>
                      <a:pt x="16" y="305"/>
                    </a:lnTo>
                    <a:lnTo>
                      <a:pt x="0" y="313"/>
                    </a:lnTo>
                    <a:lnTo>
                      <a:pt x="1" y="296"/>
                    </a:lnTo>
                    <a:lnTo>
                      <a:pt x="6" y="293"/>
                    </a:lnTo>
                    <a:lnTo>
                      <a:pt x="10" y="292"/>
                    </a:lnTo>
                    <a:lnTo>
                      <a:pt x="14" y="289"/>
                    </a:lnTo>
                    <a:lnTo>
                      <a:pt x="18" y="288"/>
                    </a:lnTo>
                    <a:lnTo>
                      <a:pt x="29" y="283"/>
                    </a:lnTo>
                    <a:lnTo>
                      <a:pt x="39" y="278"/>
                    </a:lnTo>
                    <a:lnTo>
                      <a:pt x="43" y="276"/>
                    </a:lnTo>
                    <a:lnTo>
                      <a:pt x="47" y="274"/>
                    </a:lnTo>
                    <a:lnTo>
                      <a:pt x="51" y="273"/>
                    </a:lnTo>
                    <a:lnTo>
                      <a:pt x="55" y="270"/>
                    </a:lnTo>
                    <a:lnTo>
                      <a:pt x="60" y="267"/>
                    </a:lnTo>
                    <a:lnTo>
                      <a:pt x="64" y="265"/>
                    </a:lnTo>
                    <a:lnTo>
                      <a:pt x="69" y="262"/>
                    </a:lnTo>
                    <a:lnTo>
                      <a:pt x="73" y="259"/>
                    </a:lnTo>
                    <a:lnTo>
                      <a:pt x="77" y="258"/>
                    </a:lnTo>
                    <a:lnTo>
                      <a:pt x="81" y="256"/>
                    </a:lnTo>
                    <a:lnTo>
                      <a:pt x="83" y="253"/>
                    </a:lnTo>
                    <a:lnTo>
                      <a:pt x="85" y="250"/>
                    </a:lnTo>
                    <a:lnTo>
                      <a:pt x="87" y="248"/>
                    </a:lnTo>
                    <a:lnTo>
                      <a:pt x="91" y="246"/>
                    </a:lnTo>
                    <a:lnTo>
                      <a:pt x="94" y="246"/>
                    </a:lnTo>
                    <a:lnTo>
                      <a:pt x="98" y="245"/>
                    </a:lnTo>
                    <a:lnTo>
                      <a:pt x="99" y="242"/>
                    </a:lnTo>
                    <a:lnTo>
                      <a:pt x="99" y="241"/>
                    </a:lnTo>
                    <a:lnTo>
                      <a:pt x="102" y="240"/>
                    </a:lnTo>
                    <a:lnTo>
                      <a:pt x="103" y="240"/>
                    </a:lnTo>
                    <a:lnTo>
                      <a:pt x="106" y="239"/>
                    </a:lnTo>
                    <a:lnTo>
                      <a:pt x="107" y="239"/>
                    </a:lnTo>
                    <a:lnTo>
                      <a:pt x="110" y="236"/>
                    </a:lnTo>
                    <a:lnTo>
                      <a:pt x="110" y="233"/>
                    </a:lnTo>
                    <a:lnTo>
                      <a:pt x="111" y="229"/>
                    </a:lnTo>
                    <a:lnTo>
                      <a:pt x="110" y="226"/>
                    </a:lnTo>
                    <a:lnTo>
                      <a:pt x="110" y="223"/>
                    </a:lnTo>
                    <a:lnTo>
                      <a:pt x="108" y="220"/>
                    </a:lnTo>
                    <a:lnTo>
                      <a:pt x="107" y="218"/>
                    </a:lnTo>
                    <a:lnTo>
                      <a:pt x="106" y="214"/>
                    </a:lnTo>
                    <a:lnTo>
                      <a:pt x="104" y="210"/>
                    </a:lnTo>
                    <a:lnTo>
                      <a:pt x="104" y="206"/>
                    </a:lnTo>
                    <a:lnTo>
                      <a:pt x="104" y="201"/>
                    </a:lnTo>
                    <a:lnTo>
                      <a:pt x="103" y="196"/>
                    </a:lnTo>
                    <a:lnTo>
                      <a:pt x="103" y="192"/>
                    </a:lnTo>
                    <a:lnTo>
                      <a:pt x="102" y="186"/>
                    </a:lnTo>
                    <a:lnTo>
                      <a:pt x="100" y="173"/>
                    </a:lnTo>
                    <a:lnTo>
                      <a:pt x="98" y="162"/>
                    </a:lnTo>
                    <a:lnTo>
                      <a:pt x="96" y="159"/>
                    </a:lnTo>
                    <a:lnTo>
                      <a:pt x="93" y="156"/>
                    </a:lnTo>
                    <a:lnTo>
                      <a:pt x="90" y="155"/>
                    </a:lnTo>
                    <a:lnTo>
                      <a:pt x="85" y="155"/>
                    </a:lnTo>
                    <a:lnTo>
                      <a:pt x="82" y="155"/>
                    </a:lnTo>
                    <a:lnTo>
                      <a:pt x="77" y="155"/>
                    </a:lnTo>
                    <a:lnTo>
                      <a:pt x="74" y="155"/>
                    </a:lnTo>
                    <a:lnTo>
                      <a:pt x="72" y="154"/>
                    </a:lnTo>
                    <a:lnTo>
                      <a:pt x="68" y="152"/>
                    </a:lnTo>
                    <a:lnTo>
                      <a:pt x="66" y="151"/>
                    </a:lnTo>
                    <a:lnTo>
                      <a:pt x="65" y="150"/>
                    </a:lnTo>
                    <a:lnTo>
                      <a:pt x="63" y="147"/>
                    </a:lnTo>
                    <a:lnTo>
                      <a:pt x="61" y="146"/>
                    </a:lnTo>
                    <a:lnTo>
                      <a:pt x="59" y="145"/>
                    </a:lnTo>
                    <a:lnTo>
                      <a:pt x="57" y="146"/>
                    </a:lnTo>
                    <a:lnTo>
                      <a:pt x="55" y="146"/>
                    </a:lnTo>
                    <a:lnTo>
                      <a:pt x="53" y="147"/>
                    </a:lnTo>
                    <a:lnTo>
                      <a:pt x="51" y="149"/>
                    </a:lnTo>
                    <a:lnTo>
                      <a:pt x="48" y="149"/>
                    </a:lnTo>
                    <a:lnTo>
                      <a:pt x="46" y="147"/>
                    </a:lnTo>
                    <a:lnTo>
                      <a:pt x="43" y="147"/>
                    </a:lnTo>
                    <a:lnTo>
                      <a:pt x="40" y="146"/>
                    </a:lnTo>
                    <a:lnTo>
                      <a:pt x="39" y="145"/>
                    </a:lnTo>
                    <a:lnTo>
                      <a:pt x="38" y="142"/>
                    </a:lnTo>
                    <a:lnTo>
                      <a:pt x="38" y="141"/>
                    </a:lnTo>
                    <a:lnTo>
                      <a:pt x="38" y="138"/>
                    </a:lnTo>
                    <a:lnTo>
                      <a:pt x="39" y="137"/>
                    </a:lnTo>
                    <a:lnTo>
                      <a:pt x="40" y="135"/>
                    </a:lnTo>
                    <a:lnTo>
                      <a:pt x="42" y="133"/>
                    </a:lnTo>
                    <a:lnTo>
                      <a:pt x="43" y="130"/>
                    </a:lnTo>
                    <a:lnTo>
                      <a:pt x="44" y="129"/>
                    </a:lnTo>
                    <a:lnTo>
                      <a:pt x="44" y="126"/>
                    </a:lnTo>
                    <a:lnTo>
                      <a:pt x="44" y="125"/>
                    </a:lnTo>
                    <a:lnTo>
                      <a:pt x="43" y="124"/>
                    </a:lnTo>
                    <a:lnTo>
                      <a:pt x="42" y="124"/>
                    </a:lnTo>
                    <a:lnTo>
                      <a:pt x="40" y="125"/>
                    </a:lnTo>
                    <a:lnTo>
                      <a:pt x="38" y="125"/>
                    </a:lnTo>
                    <a:lnTo>
                      <a:pt x="35" y="126"/>
                    </a:lnTo>
                    <a:lnTo>
                      <a:pt x="33" y="128"/>
                    </a:lnTo>
                    <a:lnTo>
                      <a:pt x="30" y="128"/>
                    </a:lnTo>
                    <a:lnTo>
                      <a:pt x="27" y="126"/>
                    </a:lnTo>
                    <a:lnTo>
                      <a:pt x="26" y="126"/>
                    </a:lnTo>
                    <a:lnTo>
                      <a:pt x="25" y="126"/>
                    </a:lnTo>
                    <a:lnTo>
                      <a:pt x="25" y="125"/>
                    </a:lnTo>
                    <a:lnTo>
                      <a:pt x="25" y="124"/>
                    </a:lnTo>
                    <a:lnTo>
                      <a:pt x="26" y="124"/>
                    </a:lnTo>
                    <a:lnTo>
                      <a:pt x="29" y="122"/>
                    </a:lnTo>
                    <a:lnTo>
                      <a:pt x="31" y="122"/>
                    </a:lnTo>
                    <a:lnTo>
                      <a:pt x="34" y="122"/>
                    </a:lnTo>
                    <a:lnTo>
                      <a:pt x="36" y="122"/>
                    </a:lnTo>
                    <a:lnTo>
                      <a:pt x="39" y="121"/>
                    </a:lnTo>
                    <a:lnTo>
                      <a:pt x="40" y="121"/>
                    </a:lnTo>
                    <a:lnTo>
                      <a:pt x="43" y="121"/>
                    </a:lnTo>
                    <a:lnTo>
                      <a:pt x="46" y="121"/>
                    </a:lnTo>
                    <a:lnTo>
                      <a:pt x="47" y="120"/>
                    </a:lnTo>
                    <a:lnTo>
                      <a:pt x="50" y="120"/>
                    </a:lnTo>
                    <a:lnTo>
                      <a:pt x="51" y="121"/>
                    </a:lnTo>
                    <a:lnTo>
                      <a:pt x="52" y="122"/>
                    </a:lnTo>
                    <a:lnTo>
                      <a:pt x="52" y="124"/>
                    </a:lnTo>
                    <a:lnTo>
                      <a:pt x="51" y="125"/>
                    </a:lnTo>
                    <a:lnTo>
                      <a:pt x="51" y="128"/>
                    </a:lnTo>
                    <a:lnTo>
                      <a:pt x="51" y="130"/>
                    </a:lnTo>
                    <a:lnTo>
                      <a:pt x="51" y="132"/>
                    </a:lnTo>
                    <a:lnTo>
                      <a:pt x="50" y="133"/>
                    </a:lnTo>
                    <a:lnTo>
                      <a:pt x="48" y="134"/>
                    </a:lnTo>
                    <a:lnTo>
                      <a:pt x="46" y="135"/>
                    </a:lnTo>
                    <a:lnTo>
                      <a:pt x="44" y="137"/>
                    </a:lnTo>
                    <a:lnTo>
                      <a:pt x="43" y="138"/>
                    </a:lnTo>
                    <a:lnTo>
                      <a:pt x="42" y="139"/>
                    </a:lnTo>
                    <a:lnTo>
                      <a:pt x="43" y="142"/>
                    </a:lnTo>
                    <a:lnTo>
                      <a:pt x="43" y="142"/>
                    </a:lnTo>
                    <a:lnTo>
                      <a:pt x="46" y="143"/>
                    </a:lnTo>
                    <a:lnTo>
                      <a:pt x="48" y="143"/>
                    </a:lnTo>
                    <a:lnTo>
                      <a:pt x="51" y="143"/>
                    </a:lnTo>
                    <a:lnTo>
                      <a:pt x="53" y="143"/>
                    </a:lnTo>
                    <a:lnTo>
                      <a:pt x="56" y="143"/>
                    </a:lnTo>
                    <a:lnTo>
                      <a:pt x="57" y="142"/>
                    </a:lnTo>
                    <a:lnTo>
                      <a:pt x="60" y="141"/>
                    </a:lnTo>
                    <a:lnTo>
                      <a:pt x="63" y="139"/>
                    </a:lnTo>
                    <a:lnTo>
                      <a:pt x="65" y="139"/>
                    </a:lnTo>
                    <a:lnTo>
                      <a:pt x="68" y="139"/>
                    </a:lnTo>
                    <a:lnTo>
                      <a:pt x="68" y="139"/>
                    </a:lnTo>
                    <a:lnTo>
                      <a:pt x="68" y="141"/>
                    </a:lnTo>
                    <a:lnTo>
                      <a:pt x="68" y="142"/>
                    </a:lnTo>
                    <a:lnTo>
                      <a:pt x="68" y="143"/>
                    </a:lnTo>
                    <a:lnTo>
                      <a:pt x="69" y="146"/>
                    </a:lnTo>
                    <a:lnTo>
                      <a:pt x="72" y="147"/>
                    </a:lnTo>
                    <a:lnTo>
                      <a:pt x="74" y="150"/>
                    </a:lnTo>
                    <a:lnTo>
                      <a:pt x="77" y="151"/>
                    </a:lnTo>
                    <a:lnTo>
                      <a:pt x="80" y="151"/>
                    </a:lnTo>
                    <a:lnTo>
                      <a:pt x="82" y="151"/>
                    </a:lnTo>
                    <a:lnTo>
                      <a:pt x="82" y="150"/>
                    </a:lnTo>
                    <a:lnTo>
                      <a:pt x="83" y="149"/>
                    </a:lnTo>
                    <a:lnTo>
                      <a:pt x="82" y="147"/>
                    </a:lnTo>
                    <a:lnTo>
                      <a:pt x="82" y="146"/>
                    </a:lnTo>
                    <a:lnTo>
                      <a:pt x="83" y="143"/>
                    </a:lnTo>
                    <a:lnTo>
                      <a:pt x="85" y="142"/>
                    </a:lnTo>
                    <a:lnTo>
                      <a:pt x="86" y="141"/>
                    </a:lnTo>
                    <a:lnTo>
                      <a:pt x="87" y="141"/>
                    </a:lnTo>
                    <a:lnTo>
                      <a:pt x="89" y="141"/>
                    </a:lnTo>
                    <a:lnTo>
                      <a:pt x="89" y="142"/>
                    </a:lnTo>
                    <a:lnTo>
                      <a:pt x="90" y="143"/>
                    </a:lnTo>
                    <a:lnTo>
                      <a:pt x="90" y="146"/>
                    </a:lnTo>
                    <a:lnTo>
                      <a:pt x="91" y="147"/>
                    </a:lnTo>
                    <a:lnTo>
                      <a:pt x="91" y="150"/>
                    </a:lnTo>
                    <a:lnTo>
                      <a:pt x="93" y="151"/>
                    </a:lnTo>
                    <a:lnTo>
                      <a:pt x="95" y="152"/>
                    </a:lnTo>
                    <a:lnTo>
                      <a:pt x="98" y="152"/>
                    </a:lnTo>
                    <a:lnTo>
                      <a:pt x="99" y="151"/>
                    </a:lnTo>
                    <a:lnTo>
                      <a:pt x="100" y="150"/>
                    </a:lnTo>
                    <a:lnTo>
                      <a:pt x="102" y="147"/>
                    </a:lnTo>
                    <a:lnTo>
                      <a:pt x="103" y="145"/>
                    </a:lnTo>
                    <a:lnTo>
                      <a:pt x="104" y="143"/>
                    </a:lnTo>
                    <a:lnTo>
                      <a:pt x="107" y="141"/>
                    </a:lnTo>
                    <a:lnTo>
                      <a:pt x="110" y="139"/>
                    </a:lnTo>
                    <a:lnTo>
                      <a:pt x="113" y="138"/>
                    </a:lnTo>
                    <a:lnTo>
                      <a:pt x="116" y="137"/>
                    </a:lnTo>
                    <a:lnTo>
                      <a:pt x="119" y="135"/>
                    </a:lnTo>
                    <a:lnTo>
                      <a:pt x="121" y="134"/>
                    </a:lnTo>
                    <a:lnTo>
                      <a:pt x="124" y="132"/>
                    </a:lnTo>
                    <a:lnTo>
                      <a:pt x="126" y="130"/>
                    </a:lnTo>
                    <a:lnTo>
                      <a:pt x="128" y="129"/>
                    </a:lnTo>
                    <a:lnTo>
                      <a:pt x="130" y="126"/>
                    </a:lnTo>
                    <a:lnTo>
                      <a:pt x="130" y="125"/>
                    </a:lnTo>
                    <a:lnTo>
                      <a:pt x="132" y="122"/>
                    </a:lnTo>
                    <a:lnTo>
                      <a:pt x="133" y="121"/>
                    </a:lnTo>
                    <a:lnTo>
                      <a:pt x="132" y="120"/>
                    </a:lnTo>
                    <a:lnTo>
                      <a:pt x="130" y="118"/>
                    </a:lnTo>
                    <a:lnTo>
                      <a:pt x="128" y="118"/>
                    </a:lnTo>
                    <a:lnTo>
                      <a:pt x="126" y="120"/>
                    </a:lnTo>
                    <a:lnTo>
                      <a:pt x="126" y="120"/>
                    </a:lnTo>
                    <a:lnTo>
                      <a:pt x="126" y="121"/>
                    </a:lnTo>
                    <a:lnTo>
                      <a:pt x="126" y="122"/>
                    </a:lnTo>
                    <a:lnTo>
                      <a:pt x="125" y="122"/>
                    </a:lnTo>
                    <a:lnTo>
                      <a:pt x="124" y="122"/>
                    </a:lnTo>
                    <a:lnTo>
                      <a:pt x="124" y="121"/>
                    </a:lnTo>
                    <a:lnTo>
                      <a:pt x="123" y="120"/>
                    </a:lnTo>
                    <a:lnTo>
                      <a:pt x="124" y="118"/>
                    </a:lnTo>
                    <a:lnTo>
                      <a:pt x="125" y="117"/>
                    </a:lnTo>
                    <a:lnTo>
                      <a:pt x="126" y="116"/>
                    </a:lnTo>
                    <a:lnTo>
                      <a:pt x="128" y="115"/>
                    </a:lnTo>
                    <a:lnTo>
                      <a:pt x="129" y="113"/>
                    </a:lnTo>
                    <a:lnTo>
                      <a:pt x="129" y="112"/>
                    </a:lnTo>
                    <a:lnTo>
                      <a:pt x="129" y="109"/>
                    </a:lnTo>
                    <a:lnTo>
                      <a:pt x="128" y="108"/>
                    </a:lnTo>
                    <a:lnTo>
                      <a:pt x="126" y="105"/>
                    </a:lnTo>
                    <a:lnTo>
                      <a:pt x="124" y="104"/>
                    </a:lnTo>
                    <a:lnTo>
                      <a:pt x="121" y="103"/>
                    </a:lnTo>
                    <a:lnTo>
                      <a:pt x="119" y="102"/>
                    </a:lnTo>
                    <a:lnTo>
                      <a:pt x="119" y="100"/>
                    </a:lnTo>
                    <a:lnTo>
                      <a:pt x="117" y="100"/>
                    </a:lnTo>
                    <a:lnTo>
                      <a:pt x="117" y="99"/>
                    </a:lnTo>
                    <a:lnTo>
                      <a:pt x="117" y="98"/>
                    </a:lnTo>
                    <a:lnTo>
                      <a:pt x="119" y="99"/>
                    </a:lnTo>
                    <a:lnTo>
                      <a:pt x="120" y="99"/>
                    </a:lnTo>
                    <a:lnTo>
                      <a:pt x="121" y="99"/>
                    </a:lnTo>
                    <a:lnTo>
                      <a:pt x="124" y="100"/>
                    </a:lnTo>
                    <a:lnTo>
                      <a:pt x="126" y="100"/>
                    </a:lnTo>
                    <a:lnTo>
                      <a:pt x="129" y="100"/>
                    </a:lnTo>
                    <a:lnTo>
                      <a:pt x="132" y="100"/>
                    </a:lnTo>
                    <a:lnTo>
                      <a:pt x="134" y="99"/>
                    </a:lnTo>
                    <a:lnTo>
                      <a:pt x="137" y="98"/>
                    </a:lnTo>
                    <a:lnTo>
                      <a:pt x="141" y="96"/>
                    </a:lnTo>
                    <a:lnTo>
                      <a:pt x="143" y="94"/>
                    </a:lnTo>
                    <a:lnTo>
                      <a:pt x="146" y="91"/>
                    </a:lnTo>
                    <a:lnTo>
                      <a:pt x="147" y="90"/>
                    </a:lnTo>
                    <a:lnTo>
                      <a:pt x="149" y="88"/>
                    </a:lnTo>
                    <a:lnTo>
                      <a:pt x="150" y="87"/>
                    </a:lnTo>
                    <a:lnTo>
                      <a:pt x="150" y="86"/>
                    </a:lnTo>
                    <a:lnTo>
                      <a:pt x="149" y="86"/>
                    </a:lnTo>
                    <a:lnTo>
                      <a:pt x="149" y="85"/>
                    </a:lnTo>
                    <a:lnTo>
                      <a:pt x="149" y="83"/>
                    </a:lnTo>
                    <a:lnTo>
                      <a:pt x="150" y="83"/>
                    </a:lnTo>
                    <a:lnTo>
                      <a:pt x="151" y="83"/>
                    </a:lnTo>
                    <a:lnTo>
                      <a:pt x="153" y="82"/>
                    </a:lnTo>
                    <a:lnTo>
                      <a:pt x="154" y="82"/>
                    </a:lnTo>
                    <a:lnTo>
                      <a:pt x="158" y="81"/>
                    </a:lnTo>
                    <a:lnTo>
                      <a:pt x="160" y="78"/>
                    </a:lnTo>
                    <a:lnTo>
                      <a:pt x="164" y="75"/>
                    </a:lnTo>
                    <a:lnTo>
                      <a:pt x="167" y="71"/>
                    </a:lnTo>
                    <a:lnTo>
                      <a:pt x="168" y="69"/>
                    </a:lnTo>
                    <a:lnTo>
                      <a:pt x="171" y="65"/>
                    </a:lnTo>
                    <a:lnTo>
                      <a:pt x="173" y="62"/>
                    </a:lnTo>
                    <a:lnTo>
                      <a:pt x="175" y="58"/>
                    </a:lnTo>
                    <a:lnTo>
                      <a:pt x="177" y="55"/>
                    </a:lnTo>
                    <a:lnTo>
                      <a:pt x="179" y="52"/>
                    </a:lnTo>
                    <a:lnTo>
                      <a:pt x="179" y="49"/>
                    </a:lnTo>
                    <a:lnTo>
                      <a:pt x="180" y="47"/>
                    </a:lnTo>
                    <a:lnTo>
                      <a:pt x="180" y="44"/>
                    </a:lnTo>
                    <a:lnTo>
                      <a:pt x="180" y="43"/>
                    </a:lnTo>
                    <a:lnTo>
                      <a:pt x="179" y="41"/>
                    </a:lnTo>
                    <a:lnTo>
                      <a:pt x="177" y="40"/>
                    </a:lnTo>
                    <a:lnTo>
                      <a:pt x="176" y="40"/>
                    </a:lnTo>
                    <a:lnTo>
                      <a:pt x="173" y="40"/>
                    </a:lnTo>
                    <a:lnTo>
                      <a:pt x="171" y="41"/>
                    </a:lnTo>
                    <a:lnTo>
                      <a:pt x="170" y="44"/>
                    </a:lnTo>
                    <a:lnTo>
                      <a:pt x="167" y="45"/>
                    </a:lnTo>
                    <a:lnTo>
                      <a:pt x="166" y="47"/>
                    </a:lnTo>
                    <a:lnTo>
                      <a:pt x="163" y="47"/>
                    </a:lnTo>
                    <a:lnTo>
                      <a:pt x="162" y="47"/>
                    </a:lnTo>
                    <a:lnTo>
                      <a:pt x="159" y="47"/>
                    </a:lnTo>
                    <a:lnTo>
                      <a:pt x="156" y="47"/>
                    </a:lnTo>
                    <a:lnTo>
                      <a:pt x="154" y="49"/>
                    </a:lnTo>
                    <a:lnTo>
                      <a:pt x="153" y="51"/>
                    </a:lnTo>
                    <a:lnTo>
                      <a:pt x="150" y="53"/>
                    </a:lnTo>
                    <a:lnTo>
                      <a:pt x="147" y="56"/>
                    </a:lnTo>
                    <a:lnTo>
                      <a:pt x="146" y="57"/>
                    </a:lnTo>
                    <a:lnTo>
                      <a:pt x="143" y="58"/>
                    </a:lnTo>
                    <a:lnTo>
                      <a:pt x="142" y="61"/>
                    </a:lnTo>
                    <a:lnTo>
                      <a:pt x="141" y="62"/>
                    </a:lnTo>
                    <a:lnTo>
                      <a:pt x="141" y="64"/>
                    </a:lnTo>
                    <a:lnTo>
                      <a:pt x="141" y="65"/>
                    </a:lnTo>
                    <a:lnTo>
                      <a:pt x="140" y="65"/>
                    </a:lnTo>
                    <a:lnTo>
                      <a:pt x="138" y="64"/>
                    </a:lnTo>
                    <a:lnTo>
                      <a:pt x="137" y="62"/>
                    </a:lnTo>
                    <a:lnTo>
                      <a:pt x="137" y="60"/>
                    </a:lnTo>
                    <a:lnTo>
                      <a:pt x="138" y="57"/>
                    </a:lnTo>
                    <a:lnTo>
                      <a:pt x="140" y="53"/>
                    </a:lnTo>
                    <a:lnTo>
                      <a:pt x="142" y="51"/>
                    </a:lnTo>
                    <a:lnTo>
                      <a:pt x="145" y="48"/>
                    </a:lnTo>
                    <a:lnTo>
                      <a:pt x="146" y="45"/>
                    </a:lnTo>
                    <a:lnTo>
                      <a:pt x="149" y="43"/>
                    </a:lnTo>
                    <a:lnTo>
                      <a:pt x="150" y="40"/>
                    </a:lnTo>
                    <a:lnTo>
                      <a:pt x="154" y="38"/>
                    </a:lnTo>
                    <a:lnTo>
                      <a:pt x="158" y="35"/>
                    </a:lnTo>
                    <a:lnTo>
                      <a:pt x="162" y="34"/>
                    </a:lnTo>
                    <a:lnTo>
                      <a:pt x="164" y="31"/>
                    </a:lnTo>
                    <a:lnTo>
                      <a:pt x="167" y="30"/>
                    </a:lnTo>
                    <a:lnTo>
                      <a:pt x="168" y="27"/>
                    </a:lnTo>
                    <a:lnTo>
                      <a:pt x="171" y="26"/>
                    </a:lnTo>
                    <a:lnTo>
                      <a:pt x="172" y="26"/>
                    </a:lnTo>
                    <a:lnTo>
                      <a:pt x="175" y="26"/>
                    </a:lnTo>
                    <a:lnTo>
                      <a:pt x="176" y="26"/>
                    </a:lnTo>
                    <a:lnTo>
                      <a:pt x="179" y="25"/>
                    </a:lnTo>
                    <a:lnTo>
                      <a:pt x="181" y="23"/>
                    </a:lnTo>
                    <a:lnTo>
                      <a:pt x="184" y="22"/>
                    </a:lnTo>
                    <a:lnTo>
                      <a:pt x="186" y="19"/>
                    </a:lnTo>
                    <a:lnTo>
                      <a:pt x="189" y="17"/>
                    </a:lnTo>
                    <a:lnTo>
                      <a:pt x="190" y="13"/>
                    </a:lnTo>
                    <a:lnTo>
                      <a:pt x="192" y="10"/>
                    </a:lnTo>
                    <a:lnTo>
                      <a:pt x="193" y="6"/>
                    </a:lnTo>
                    <a:lnTo>
                      <a:pt x="193" y="5"/>
                    </a:lnTo>
                    <a:lnTo>
                      <a:pt x="193" y="4"/>
                    </a:lnTo>
                    <a:lnTo>
                      <a:pt x="193" y="2"/>
                    </a:lnTo>
                    <a:lnTo>
                      <a:pt x="194" y="1"/>
                    </a:lnTo>
                    <a:lnTo>
                      <a:pt x="196" y="0"/>
                    </a:lnTo>
                    <a:lnTo>
                      <a:pt x="1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1" name="Freeform 64">
                <a:extLst>
                  <a:ext uri="{FF2B5EF4-FFF2-40B4-BE49-F238E27FC236}">
                    <a16:creationId xmlns:a16="http://schemas.microsoft.com/office/drawing/2014/main" id="{1305F3EF-4A63-2C40-89EC-3EFF0F4472E0}"/>
                  </a:ext>
                </a:extLst>
              </p:cNvPr>
              <p:cNvSpPr>
                <a:spLocks/>
              </p:cNvSpPr>
              <p:nvPr userDrawn="1"/>
            </p:nvSpPr>
            <p:spPr bwMode="auto">
              <a:xfrm>
                <a:off x="10317694" y="578643"/>
                <a:ext cx="4098" cy="13319"/>
              </a:xfrm>
              <a:custGeom>
                <a:avLst/>
                <a:gdLst>
                  <a:gd name="T0" fmla="*/ 4 w 6"/>
                  <a:gd name="T1" fmla="*/ 0 h 26"/>
                  <a:gd name="T2" fmla="*/ 4 w 6"/>
                  <a:gd name="T3" fmla="*/ 1 h 26"/>
                  <a:gd name="T4" fmla="*/ 5 w 6"/>
                  <a:gd name="T5" fmla="*/ 2 h 26"/>
                  <a:gd name="T6" fmla="*/ 5 w 6"/>
                  <a:gd name="T7" fmla="*/ 5 h 26"/>
                  <a:gd name="T8" fmla="*/ 5 w 6"/>
                  <a:gd name="T9" fmla="*/ 8 h 26"/>
                  <a:gd name="T10" fmla="*/ 5 w 6"/>
                  <a:gd name="T11" fmla="*/ 10 h 26"/>
                  <a:gd name="T12" fmla="*/ 5 w 6"/>
                  <a:gd name="T13" fmla="*/ 13 h 26"/>
                  <a:gd name="T14" fmla="*/ 6 w 6"/>
                  <a:gd name="T15" fmla="*/ 15 h 26"/>
                  <a:gd name="T16" fmla="*/ 6 w 6"/>
                  <a:gd name="T17" fmla="*/ 19 h 26"/>
                  <a:gd name="T18" fmla="*/ 6 w 6"/>
                  <a:gd name="T19" fmla="*/ 23 h 26"/>
                  <a:gd name="T20" fmla="*/ 6 w 6"/>
                  <a:gd name="T21" fmla="*/ 26 h 26"/>
                  <a:gd name="T22" fmla="*/ 6 w 6"/>
                  <a:gd name="T23" fmla="*/ 26 h 26"/>
                  <a:gd name="T24" fmla="*/ 4 w 6"/>
                  <a:gd name="T25" fmla="*/ 26 h 26"/>
                  <a:gd name="T26" fmla="*/ 2 w 6"/>
                  <a:gd name="T27" fmla="*/ 26 h 26"/>
                  <a:gd name="T28" fmla="*/ 2 w 6"/>
                  <a:gd name="T29" fmla="*/ 26 h 26"/>
                  <a:gd name="T30" fmla="*/ 1 w 6"/>
                  <a:gd name="T31" fmla="*/ 21 h 26"/>
                  <a:gd name="T32" fmla="*/ 1 w 6"/>
                  <a:gd name="T33" fmla="*/ 17 h 26"/>
                  <a:gd name="T34" fmla="*/ 1 w 6"/>
                  <a:gd name="T35" fmla="*/ 13 h 26"/>
                  <a:gd name="T36" fmla="*/ 0 w 6"/>
                  <a:gd name="T37" fmla="*/ 8 h 26"/>
                  <a:gd name="T38" fmla="*/ 0 w 6"/>
                  <a:gd name="T39" fmla="*/ 5 h 26"/>
                  <a:gd name="T40" fmla="*/ 0 w 6"/>
                  <a:gd name="T41" fmla="*/ 2 h 26"/>
                  <a:gd name="T42" fmla="*/ 2 w 6"/>
                  <a:gd name="T43" fmla="*/ 1 h 26"/>
                  <a:gd name="T44" fmla="*/ 4 w 6"/>
                  <a:gd name="T4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26">
                    <a:moveTo>
                      <a:pt x="4" y="0"/>
                    </a:moveTo>
                    <a:lnTo>
                      <a:pt x="4" y="1"/>
                    </a:lnTo>
                    <a:lnTo>
                      <a:pt x="5" y="2"/>
                    </a:lnTo>
                    <a:lnTo>
                      <a:pt x="5" y="5"/>
                    </a:lnTo>
                    <a:lnTo>
                      <a:pt x="5" y="8"/>
                    </a:lnTo>
                    <a:lnTo>
                      <a:pt x="5" y="10"/>
                    </a:lnTo>
                    <a:lnTo>
                      <a:pt x="5" y="13"/>
                    </a:lnTo>
                    <a:lnTo>
                      <a:pt x="6" y="15"/>
                    </a:lnTo>
                    <a:lnTo>
                      <a:pt x="6" y="19"/>
                    </a:lnTo>
                    <a:lnTo>
                      <a:pt x="6" y="23"/>
                    </a:lnTo>
                    <a:lnTo>
                      <a:pt x="6" y="26"/>
                    </a:lnTo>
                    <a:lnTo>
                      <a:pt x="6" y="26"/>
                    </a:lnTo>
                    <a:lnTo>
                      <a:pt x="4" y="26"/>
                    </a:lnTo>
                    <a:lnTo>
                      <a:pt x="2" y="26"/>
                    </a:lnTo>
                    <a:lnTo>
                      <a:pt x="2" y="26"/>
                    </a:lnTo>
                    <a:lnTo>
                      <a:pt x="1" y="21"/>
                    </a:lnTo>
                    <a:lnTo>
                      <a:pt x="1" y="17"/>
                    </a:lnTo>
                    <a:lnTo>
                      <a:pt x="1" y="13"/>
                    </a:lnTo>
                    <a:lnTo>
                      <a:pt x="0" y="8"/>
                    </a:lnTo>
                    <a:lnTo>
                      <a:pt x="0" y="5"/>
                    </a:lnTo>
                    <a:lnTo>
                      <a:pt x="0" y="2"/>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2" name="Freeform 65">
                <a:extLst>
                  <a:ext uri="{FF2B5EF4-FFF2-40B4-BE49-F238E27FC236}">
                    <a16:creationId xmlns:a16="http://schemas.microsoft.com/office/drawing/2014/main" id="{A03A480D-5F4C-BB40-8849-3F9D3AEFBCBA}"/>
                  </a:ext>
                </a:extLst>
              </p:cNvPr>
              <p:cNvSpPr>
                <a:spLocks/>
              </p:cNvSpPr>
              <p:nvPr userDrawn="1"/>
            </p:nvSpPr>
            <p:spPr bwMode="auto">
              <a:xfrm>
                <a:off x="10413994" y="465951"/>
                <a:ext cx="17416" cy="34832"/>
              </a:xfrm>
              <a:custGeom>
                <a:avLst/>
                <a:gdLst>
                  <a:gd name="T0" fmla="*/ 25 w 34"/>
                  <a:gd name="T1" fmla="*/ 1 h 67"/>
                  <a:gd name="T2" fmla="*/ 29 w 34"/>
                  <a:gd name="T3" fmla="*/ 3 h 67"/>
                  <a:gd name="T4" fmla="*/ 32 w 34"/>
                  <a:gd name="T5" fmla="*/ 9 h 67"/>
                  <a:gd name="T6" fmla="*/ 33 w 34"/>
                  <a:gd name="T7" fmla="*/ 14 h 67"/>
                  <a:gd name="T8" fmla="*/ 34 w 34"/>
                  <a:gd name="T9" fmla="*/ 20 h 67"/>
                  <a:gd name="T10" fmla="*/ 34 w 34"/>
                  <a:gd name="T11" fmla="*/ 27 h 67"/>
                  <a:gd name="T12" fmla="*/ 34 w 34"/>
                  <a:gd name="T13" fmla="*/ 35 h 67"/>
                  <a:gd name="T14" fmla="*/ 33 w 34"/>
                  <a:gd name="T15" fmla="*/ 41 h 67"/>
                  <a:gd name="T16" fmla="*/ 30 w 34"/>
                  <a:gd name="T17" fmla="*/ 48 h 67"/>
                  <a:gd name="T18" fmla="*/ 26 w 34"/>
                  <a:gd name="T19" fmla="*/ 53 h 67"/>
                  <a:gd name="T20" fmla="*/ 24 w 34"/>
                  <a:gd name="T21" fmla="*/ 58 h 67"/>
                  <a:gd name="T22" fmla="*/ 22 w 34"/>
                  <a:gd name="T23" fmla="*/ 63 h 67"/>
                  <a:gd name="T24" fmla="*/ 17 w 34"/>
                  <a:gd name="T25" fmla="*/ 65 h 67"/>
                  <a:gd name="T26" fmla="*/ 13 w 34"/>
                  <a:gd name="T27" fmla="*/ 63 h 67"/>
                  <a:gd name="T28" fmla="*/ 9 w 34"/>
                  <a:gd name="T29" fmla="*/ 63 h 67"/>
                  <a:gd name="T30" fmla="*/ 7 w 34"/>
                  <a:gd name="T31" fmla="*/ 66 h 67"/>
                  <a:gd name="T32" fmla="*/ 4 w 34"/>
                  <a:gd name="T33" fmla="*/ 67 h 67"/>
                  <a:gd name="T34" fmla="*/ 0 w 34"/>
                  <a:gd name="T35" fmla="*/ 66 h 67"/>
                  <a:gd name="T36" fmla="*/ 0 w 34"/>
                  <a:gd name="T37" fmla="*/ 63 h 67"/>
                  <a:gd name="T38" fmla="*/ 3 w 34"/>
                  <a:gd name="T39" fmla="*/ 62 h 67"/>
                  <a:gd name="T40" fmla="*/ 6 w 34"/>
                  <a:gd name="T41" fmla="*/ 58 h 67"/>
                  <a:gd name="T42" fmla="*/ 9 w 34"/>
                  <a:gd name="T43" fmla="*/ 56 h 67"/>
                  <a:gd name="T44" fmla="*/ 13 w 34"/>
                  <a:gd name="T45" fmla="*/ 54 h 67"/>
                  <a:gd name="T46" fmla="*/ 16 w 34"/>
                  <a:gd name="T47" fmla="*/ 50 h 67"/>
                  <a:gd name="T48" fmla="*/ 17 w 34"/>
                  <a:gd name="T49" fmla="*/ 47 h 67"/>
                  <a:gd name="T50" fmla="*/ 20 w 34"/>
                  <a:gd name="T51" fmla="*/ 41 h 67"/>
                  <a:gd name="T52" fmla="*/ 24 w 34"/>
                  <a:gd name="T53" fmla="*/ 36 h 67"/>
                  <a:gd name="T54" fmla="*/ 25 w 34"/>
                  <a:gd name="T55" fmla="*/ 30 h 67"/>
                  <a:gd name="T56" fmla="*/ 24 w 34"/>
                  <a:gd name="T57" fmla="*/ 22 h 67"/>
                  <a:gd name="T58" fmla="*/ 22 w 34"/>
                  <a:gd name="T59" fmla="*/ 15 h 67"/>
                  <a:gd name="T60" fmla="*/ 21 w 34"/>
                  <a:gd name="T61" fmla="*/ 9 h 67"/>
                  <a:gd name="T62" fmla="*/ 19 w 34"/>
                  <a:gd name="T63" fmla="*/ 5 h 67"/>
                  <a:gd name="T64" fmla="*/ 19 w 34"/>
                  <a:gd name="T65" fmla="*/ 1 h 67"/>
                  <a:gd name="T66" fmla="*/ 24 w 34"/>
                  <a:gd name="T6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67">
                    <a:moveTo>
                      <a:pt x="24" y="0"/>
                    </a:moveTo>
                    <a:lnTo>
                      <a:pt x="25" y="1"/>
                    </a:lnTo>
                    <a:lnTo>
                      <a:pt x="28" y="2"/>
                    </a:lnTo>
                    <a:lnTo>
                      <a:pt x="29" y="3"/>
                    </a:lnTo>
                    <a:lnTo>
                      <a:pt x="30" y="6"/>
                    </a:lnTo>
                    <a:lnTo>
                      <a:pt x="32" y="9"/>
                    </a:lnTo>
                    <a:lnTo>
                      <a:pt x="32" y="11"/>
                    </a:lnTo>
                    <a:lnTo>
                      <a:pt x="33" y="14"/>
                    </a:lnTo>
                    <a:lnTo>
                      <a:pt x="33" y="18"/>
                    </a:lnTo>
                    <a:lnTo>
                      <a:pt x="34" y="20"/>
                    </a:lnTo>
                    <a:lnTo>
                      <a:pt x="34" y="24"/>
                    </a:lnTo>
                    <a:lnTo>
                      <a:pt x="34" y="27"/>
                    </a:lnTo>
                    <a:lnTo>
                      <a:pt x="34" y="31"/>
                    </a:lnTo>
                    <a:lnTo>
                      <a:pt x="34" y="35"/>
                    </a:lnTo>
                    <a:lnTo>
                      <a:pt x="34" y="37"/>
                    </a:lnTo>
                    <a:lnTo>
                      <a:pt x="33" y="41"/>
                    </a:lnTo>
                    <a:lnTo>
                      <a:pt x="32" y="44"/>
                    </a:lnTo>
                    <a:lnTo>
                      <a:pt x="30" y="48"/>
                    </a:lnTo>
                    <a:lnTo>
                      <a:pt x="28" y="50"/>
                    </a:lnTo>
                    <a:lnTo>
                      <a:pt x="26" y="53"/>
                    </a:lnTo>
                    <a:lnTo>
                      <a:pt x="25" y="56"/>
                    </a:lnTo>
                    <a:lnTo>
                      <a:pt x="24" y="58"/>
                    </a:lnTo>
                    <a:lnTo>
                      <a:pt x="22" y="61"/>
                    </a:lnTo>
                    <a:lnTo>
                      <a:pt x="22" y="63"/>
                    </a:lnTo>
                    <a:lnTo>
                      <a:pt x="20" y="65"/>
                    </a:lnTo>
                    <a:lnTo>
                      <a:pt x="17" y="65"/>
                    </a:lnTo>
                    <a:lnTo>
                      <a:pt x="15" y="65"/>
                    </a:lnTo>
                    <a:lnTo>
                      <a:pt x="13" y="63"/>
                    </a:lnTo>
                    <a:lnTo>
                      <a:pt x="11" y="63"/>
                    </a:lnTo>
                    <a:lnTo>
                      <a:pt x="9" y="63"/>
                    </a:lnTo>
                    <a:lnTo>
                      <a:pt x="8" y="65"/>
                    </a:lnTo>
                    <a:lnTo>
                      <a:pt x="7" y="66"/>
                    </a:lnTo>
                    <a:lnTo>
                      <a:pt x="6" y="67"/>
                    </a:lnTo>
                    <a:lnTo>
                      <a:pt x="4" y="67"/>
                    </a:lnTo>
                    <a:lnTo>
                      <a:pt x="3" y="67"/>
                    </a:lnTo>
                    <a:lnTo>
                      <a:pt x="0" y="66"/>
                    </a:lnTo>
                    <a:lnTo>
                      <a:pt x="0" y="65"/>
                    </a:lnTo>
                    <a:lnTo>
                      <a:pt x="0" y="63"/>
                    </a:lnTo>
                    <a:lnTo>
                      <a:pt x="2" y="62"/>
                    </a:lnTo>
                    <a:lnTo>
                      <a:pt x="3" y="62"/>
                    </a:lnTo>
                    <a:lnTo>
                      <a:pt x="3" y="61"/>
                    </a:lnTo>
                    <a:lnTo>
                      <a:pt x="6" y="58"/>
                    </a:lnTo>
                    <a:lnTo>
                      <a:pt x="7" y="57"/>
                    </a:lnTo>
                    <a:lnTo>
                      <a:pt x="9" y="56"/>
                    </a:lnTo>
                    <a:lnTo>
                      <a:pt x="11" y="54"/>
                    </a:lnTo>
                    <a:lnTo>
                      <a:pt x="13" y="54"/>
                    </a:lnTo>
                    <a:lnTo>
                      <a:pt x="15" y="53"/>
                    </a:lnTo>
                    <a:lnTo>
                      <a:pt x="16" y="50"/>
                    </a:lnTo>
                    <a:lnTo>
                      <a:pt x="17" y="49"/>
                    </a:lnTo>
                    <a:lnTo>
                      <a:pt x="17" y="47"/>
                    </a:lnTo>
                    <a:lnTo>
                      <a:pt x="19" y="44"/>
                    </a:lnTo>
                    <a:lnTo>
                      <a:pt x="20" y="41"/>
                    </a:lnTo>
                    <a:lnTo>
                      <a:pt x="21" y="39"/>
                    </a:lnTo>
                    <a:lnTo>
                      <a:pt x="24" y="36"/>
                    </a:lnTo>
                    <a:lnTo>
                      <a:pt x="24" y="33"/>
                    </a:lnTo>
                    <a:lnTo>
                      <a:pt x="25" y="30"/>
                    </a:lnTo>
                    <a:lnTo>
                      <a:pt x="24" y="26"/>
                    </a:lnTo>
                    <a:lnTo>
                      <a:pt x="24" y="22"/>
                    </a:lnTo>
                    <a:lnTo>
                      <a:pt x="24" y="18"/>
                    </a:lnTo>
                    <a:lnTo>
                      <a:pt x="22" y="15"/>
                    </a:lnTo>
                    <a:lnTo>
                      <a:pt x="22" y="11"/>
                    </a:lnTo>
                    <a:lnTo>
                      <a:pt x="21" y="9"/>
                    </a:lnTo>
                    <a:lnTo>
                      <a:pt x="20" y="6"/>
                    </a:lnTo>
                    <a:lnTo>
                      <a:pt x="19" y="5"/>
                    </a:lnTo>
                    <a:lnTo>
                      <a:pt x="19" y="3"/>
                    </a:lnTo>
                    <a:lnTo>
                      <a:pt x="19" y="1"/>
                    </a:lnTo>
                    <a:lnTo>
                      <a:pt x="21"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3" name="Freeform 66">
                <a:extLst>
                  <a:ext uri="{FF2B5EF4-FFF2-40B4-BE49-F238E27FC236}">
                    <a16:creationId xmlns:a16="http://schemas.microsoft.com/office/drawing/2014/main" id="{F70F24AE-FD5C-5742-8CCF-08C8B0FA3549}"/>
                  </a:ext>
                </a:extLst>
              </p:cNvPr>
              <p:cNvSpPr>
                <a:spLocks noEditPoints="1"/>
              </p:cNvSpPr>
              <p:nvPr userDrawn="1"/>
            </p:nvSpPr>
            <p:spPr bwMode="auto">
              <a:xfrm>
                <a:off x="9975520" y="242616"/>
                <a:ext cx="568583" cy="569607"/>
              </a:xfrm>
              <a:custGeom>
                <a:avLst/>
                <a:gdLst>
                  <a:gd name="T0" fmla="*/ 491 w 1111"/>
                  <a:gd name="T1" fmla="*/ 13 h 1112"/>
                  <a:gd name="T2" fmla="*/ 371 w 1111"/>
                  <a:gd name="T3" fmla="*/ 41 h 1112"/>
                  <a:gd name="T4" fmla="*/ 263 w 1111"/>
                  <a:gd name="T5" fmla="*/ 95 h 1112"/>
                  <a:gd name="T6" fmla="*/ 169 w 1111"/>
                  <a:gd name="T7" fmla="*/ 169 h 1112"/>
                  <a:gd name="T8" fmla="*/ 95 w 1111"/>
                  <a:gd name="T9" fmla="*/ 263 h 1112"/>
                  <a:gd name="T10" fmla="*/ 41 w 1111"/>
                  <a:gd name="T11" fmla="*/ 372 h 1112"/>
                  <a:gd name="T12" fmla="*/ 14 w 1111"/>
                  <a:gd name="T13" fmla="*/ 492 h 1112"/>
                  <a:gd name="T14" fmla="*/ 14 w 1111"/>
                  <a:gd name="T15" fmla="*/ 620 h 1112"/>
                  <a:gd name="T16" fmla="*/ 41 w 1111"/>
                  <a:gd name="T17" fmla="*/ 740 h 1112"/>
                  <a:gd name="T18" fmla="*/ 95 w 1111"/>
                  <a:gd name="T19" fmla="*/ 848 h 1112"/>
                  <a:gd name="T20" fmla="*/ 169 w 1111"/>
                  <a:gd name="T21" fmla="*/ 942 h 1112"/>
                  <a:gd name="T22" fmla="*/ 263 w 1111"/>
                  <a:gd name="T23" fmla="*/ 1016 h 1112"/>
                  <a:gd name="T24" fmla="*/ 371 w 1111"/>
                  <a:gd name="T25" fmla="*/ 1070 h 1112"/>
                  <a:gd name="T26" fmla="*/ 491 w 1111"/>
                  <a:gd name="T27" fmla="*/ 1097 h 1112"/>
                  <a:gd name="T28" fmla="*/ 619 w 1111"/>
                  <a:gd name="T29" fmla="*/ 1097 h 1112"/>
                  <a:gd name="T30" fmla="*/ 739 w 1111"/>
                  <a:gd name="T31" fmla="*/ 1070 h 1112"/>
                  <a:gd name="T32" fmla="*/ 848 w 1111"/>
                  <a:gd name="T33" fmla="*/ 1016 h 1112"/>
                  <a:gd name="T34" fmla="*/ 941 w 1111"/>
                  <a:gd name="T35" fmla="*/ 942 h 1112"/>
                  <a:gd name="T36" fmla="*/ 1016 w 1111"/>
                  <a:gd name="T37" fmla="*/ 848 h 1112"/>
                  <a:gd name="T38" fmla="*/ 1069 w 1111"/>
                  <a:gd name="T39" fmla="*/ 740 h 1112"/>
                  <a:gd name="T40" fmla="*/ 1098 w 1111"/>
                  <a:gd name="T41" fmla="*/ 620 h 1112"/>
                  <a:gd name="T42" fmla="*/ 1098 w 1111"/>
                  <a:gd name="T43" fmla="*/ 492 h 1112"/>
                  <a:gd name="T44" fmla="*/ 1069 w 1111"/>
                  <a:gd name="T45" fmla="*/ 372 h 1112"/>
                  <a:gd name="T46" fmla="*/ 1016 w 1111"/>
                  <a:gd name="T47" fmla="*/ 263 h 1112"/>
                  <a:gd name="T48" fmla="*/ 941 w 1111"/>
                  <a:gd name="T49" fmla="*/ 169 h 1112"/>
                  <a:gd name="T50" fmla="*/ 848 w 1111"/>
                  <a:gd name="T51" fmla="*/ 95 h 1112"/>
                  <a:gd name="T52" fmla="*/ 739 w 1111"/>
                  <a:gd name="T53" fmla="*/ 41 h 1112"/>
                  <a:gd name="T54" fmla="*/ 619 w 1111"/>
                  <a:gd name="T55" fmla="*/ 13 h 1112"/>
                  <a:gd name="T56" fmla="*/ 555 w 1111"/>
                  <a:gd name="T57" fmla="*/ 0 h 1112"/>
                  <a:gd name="T58" fmla="*/ 683 w 1111"/>
                  <a:gd name="T59" fmla="*/ 14 h 1112"/>
                  <a:gd name="T60" fmla="*/ 799 w 1111"/>
                  <a:gd name="T61" fmla="*/ 56 h 1112"/>
                  <a:gd name="T62" fmla="*/ 902 w 1111"/>
                  <a:gd name="T63" fmla="*/ 122 h 1112"/>
                  <a:gd name="T64" fmla="*/ 988 w 1111"/>
                  <a:gd name="T65" fmla="*/ 208 h 1112"/>
                  <a:gd name="T66" fmla="*/ 1055 w 1111"/>
                  <a:gd name="T67" fmla="*/ 312 h 1112"/>
                  <a:gd name="T68" fmla="*/ 1097 w 1111"/>
                  <a:gd name="T69" fmla="*/ 428 h 1112"/>
                  <a:gd name="T70" fmla="*/ 1111 w 1111"/>
                  <a:gd name="T71" fmla="*/ 556 h 1112"/>
                  <a:gd name="T72" fmla="*/ 1097 w 1111"/>
                  <a:gd name="T73" fmla="*/ 684 h 1112"/>
                  <a:gd name="T74" fmla="*/ 1055 w 1111"/>
                  <a:gd name="T75" fmla="*/ 800 h 1112"/>
                  <a:gd name="T76" fmla="*/ 988 w 1111"/>
                  <a:gd name="T77" fmla="*/ 903 h 1112"/>
                  <a:gd name="T78" fmla="*/ 902 w 1111"/>
                  <a:gd name="T79" fmla="*/ 989 h 1112"/>
                  <a:gd name="T80" fmla="*/ 799 w 1111"/>
                  <a:gd name="T81" fmla="*/ 1056 h 1112"/>
                  <a:gd name="T82" fmla="*/ 683 w 1111"/>
                  <a:gd name="T83" fmla="*/ 1097 h 1112"/>
                  <a:gd name="T84" fmla="*/ 555 w 1111"/>
                  <a:gd name="T85" fmla="*/ 1112 h 1112"/>
                  <a:gd name="T86" fmla="*/ 428 w 1111"/>
                  <a:gd name="T87" fmla="*/ 1097 h 1112"/>
                  <a:gd name="T88" fmla="*/ 311 w 1111"/>
                  <a:gd name="T89" fmla="*/ 1056 h 1112"/>
                  <a:gd name="T90" fmla="*/ 208 w 1111"/>
                  <a:gd name="T91" fmla="*/ 989 h 1112"/>
                  <a:gd name="T92" fmla="*/ 122 w 1111"/>
                  <a:gd name="T93" fmla="*/ 903 h 1112"/>
                  <a:gd name="T94" fmla="*/ 56 w 1111"/>
                  <a:gd name="T95" fmla="*/ 800 h 1112"/>
                  <a:gd name="T96" fmla="*/ 14 w 1111"/>
                  <a:gd name="T97" fmla="*/ 684 h 1112"/>
                  <a:gd name="T98" fmla="*/ 0 w 1111"/>
                  <a:gd name="T99" fmla="*/ 556 h 1112"/>
                  <a:gd name="T100" fmla="*/ 14 w 1111"/>
                  <a:gd name="T101" fmla="*/ 428 h 1112"/>
                  <a:gd name="T102" fmla="*/ 56 w 1111"/>
                  <a:gd name="T103" fmla="*/ 312 h 1112"/>
                  <a:gd name="T104" fmla="*/ 122 w 1111"/>
                  <a:gd name="T105" fmla="*/ 208 h 1112"/>
                  <a:gd name="T106" fmla="*/ 208 w 1111"/>
                  <a:gd name="T107" fmla="*/ 122 h 1112"/>
                  <a:gd name="T108" fmla="*/ 311 w 1111"/>
                  <a:gd name="T109" fmla="*/ 56 h 1112"/>
                  <a:gd name="T110" fmla="*/ 428 w 1111"/>
                  <a:gd name="T111" fmla="*/ 14 h 1112"/>
                  <a:gd name="T112" fmla="*/ 555 w 1111"/>
                  <a:gd name="T11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1" h="1112">
                    <a:moveTo>
                      <a:pt x="555" y="10"/>
                    </a:moveTo>
                    <a:lnTo>
                      <a:pt x="491" y="13"/>
                    </a:lnTo>
                    <a:lnTo>
                      <a:pt x="430" y="24"/>
                    </a:lnTo>
                    <a:lnTo>
                      <a:pt x="371" y="41"/>
                    </a:lnTo>
                    <a:lnTo>
                      <a:pt x="315" y="65"/>
                    </a:lnTo>
                    <a:lnTo>
                      <a:pt x="263" y="95"/>
                    </a:lnTo>
                    <a:lnTo>
                      <a:pt x="214" y="130"/>
                    </a:lnTo>
                    <a:lnTo>
                      <a:pt x="169" y="169"/>
                    </a:lnTo>
                    <a:lnTo>
                      <a:pt x="130" y="214"/>
                    </a:lnTo>
                    <a:lnTo>
                      <a:pt x="95" y="263"/>
                    </a:lnTo>
                    <a:lnTo>
                      <a:pt x="65" y="315"/>
                    </a:lnTo>
                    <a:lnTo>
                      <a:pt x="41" y="372"/>
                    </a:lnTo>
                    <a:lnTo>
                      <a:pt x="25" y="430"/>
                    </a:lnTo>
                    <a:lnTo>
                      <a:pt x="14" y="492"/>
                    </a:lnTo>
                    <a:lnTo>
                      <a:pt x="10" y="556"/>
                    </a:lnTo>
                    <a:lnTo>
                      <a:pt x="14" y="620"/>
                    </a:lnTo>
                    <a:lnTo>
                      <a:pt x="25" y="681"/>
                    </a:lnTo>
                    <a:lnTo>
                      <a:pt x="41" y="740"/>
                    </a:lnTo>
                    <a:lnTo>
                      <a:pt x="65" y="796"/>
                    </a:lnTo>
                    <a:lnTo>
                      <a:pt x="95" y="848"/>
                    </a:lnTo>
                    <a:lnTo>
                      <a:pt x="130" y="898"/>
                    </a:lnTo>
                    <a:lnTo>
                      <a:pt x="169" y="942"/>
                    </a:lnTo>
                    <a:lnTo>
                      <a:pt x="214" y="981"/>
                    </a:lnTo>
                    <a:lnTo>
                      <a:pt x="263" y="1016"/>
                    </a:lnTo>
                    <a:lnTo>
                      <a:pt x="315" y="1046"/>
                    </a:lnTo>
                    <a:lnTo>
                      <a:pt x="371" y="1070"/>
                    </a:lnTo>
                    <a:lnTo>
                      <a:pt x="430" y="1087"/>
                    </a:lnTo>
                    <a:lnTo>
                      <a:pt x="491" y="1097"/>
                    </a:lnTo>
                    <a:lnTo>
                      <a:pt x="555" y="1101"/>
                    </a:lnTo>
                    <a:lnTo>
                      <a:pt x="619" y="1097"/>
                    </a:lnTo>
                    <a:lnTo>
                      <a:pt x="681" y="1087"/>
                    </a:lnTo>
                    <a:lnTo>
                      <a:pt x="739" y="1070"/>
                    </a:lnTo>
                    <a:lnTo>
                      <a:pt x="795" y="1046"/>
                    </a:lnTo>
                    <a:lnTo>
                      <a:pt x="848" y="1016"/>
                    </a:lnTo>
                    <a:lnTo>
                      <a:pt x="897" y="981"/>
                    </a:lnTo>
                    <a:lnTo>
                      <a:pt x="941" y="942"/>
                    </a:lnTo>
                    <a:lnTo>
                      <a:pt x="981" y="898"/>
                    </a:lnTo>
                    <a:lnTo>
                      <a:pt x="1016" y="848"/>
                    </a:lnTo>
                    <a:lnTo>
                      <a:pt x="1046" y="796"/>
                    </a:lnTo>
                    <a:lnTo>
                      <a:pt x="1069" y="740"/>
                    </a:lnTo>
                    <a:lnTo>
                      <a:pt x="1086" y="681"/>
                    </a:lnTo>
                    <a:lnTo>
                      <a:pt x="1098" y="620"/>
                    </a:lnTo>
                    <a:lnTo>
                      <a:pt x="1101" y="556"/>
                    </a:lnTo>
                    <a:lnTo>
                      <a:pt x="1098" y="492"/>
                    </a:lnTo>
                    <a:lnTo>
                      <a:pt x="1086" y="430"/>
                    </a:lnTo>
                    <a:lnTo>
                      <a:pt x="1069" y="372"/>
                    </a:lnTo>
                    <a:lnTo>
                      <a:pt x="1046" y="315"/>
                    </a:lnTo>
                    <a:lnTo>
                      <a:pt x="1016" y="263"/>
                    </a:lnTo>
                    <a:lnTo>
                      <a:pt x="981" y="214"/>
                    </a:lnTo>
                    <a:lnTo>
                      <a:pt x="941" y="169"/>
                    </a:lnTo>
                    <a:lnTo>
                      <a:pt x="897" y="130"/>
                    </a:lnTo>
                    <a:lnTo>
                      <a:pt x="848" y="95"/>
                    </a:lnTo>
                    <a:lnTo>
                      <a:pt x="795" y="65"/>
                    </a:lnTo>
                    <a:lnTo>
                      <a:pt x="739" y="41"/>
                    </a:lnTo>
                    <a:lnTo>
                      <a:pt x="681" y="24"/>
                    </a:lnTo>
                    <a:lnTo>
                      <a:pt x="619" y="13"/>
                    </a:lnTo>
                    <a:lnTo>
                      <a:pt x="555" y="10"/>
                    </a:lnTo>
                    <a:close/>
                    <a:moveTo>
                      <a:pt x="555" y="0"/>
                    </a:moveTo>
                    <a:lnTo>
                      <a:pt x="621" y="3"/>
                    </a:lnTo>
                    <a:lnTo>
                      <a:pt x="683" y="14"/>
                    </a:lnTo>
                    <a:lnTo>
                      <a:pt x="743" y="32"/>
                    </a:lnTo>
                    <a:lnTo>
                      <a:pt x="799" y="56"/>
                    </a:lnTo>
                    <a:lnTo>
                      <a:pt x="853" y="86"/>
                    </a:lnTo>
                    <a:lnTo>
                      <a:pt x="902" y="122"/>
                    </a:lnTo>
                    <a:lnTo>
                      <a:pt x="948" y="163"/>
                    </a:lnTo>
                    <a:lnTo>
                      <a:pt x="988" y="208"/>
                    </a:lnTo>
                    <a:lnTo>
                      <a:pt x="1025" y="258"/>
                    </a:lnTo>
                    <a:lnTo>
                      <a:pt x="1055" y="312"/>
                    </a:lnTo>
                    <a:lnTo>
                      <a:pt x="1078" y="368"/>
                    </a:lnTo>
                    <a:lnTo>
                      <a:pt x="1097" y="428"/>
                    </a:lnTo>
                    <a:lnTo>
                      <a:pt x="1107" y="490"/>
                    </a:lnTo>
                    <a:lnTo>
                      <a:pt x="1111" y="556"/>
                    </a:lnTo>
                    <a:lnTo>
                      <a:pt x="1107" y="621"/>
                    </a:lnTo>
                    <a:lnTo>
                      <a:pt x="1097" y="684"/>
                    </a:lnTo>
                    <a:lnTo>
                      <a:pt x="1078" y="744"/>
                    </a:lnTo>
                    <a:lnTo>
                      <a:pt x="1055" y="800"/>
                    </a:lnTo>
                    <a:lnTo>
                      <a:pt x="1025" y="853"/>
                    </a:lnTo>
                    <a:lnTo>
                      <a:pt x="988" y="903"/>
                    </a:lnTo>
                    <a:lnTo>
                      <a:pt x="948" y="949"/>
                    </a:lnTo>
                    <a:lnTo>
                      <a:pt x="902" y="989"/>
                    </a:lnTo>
                    <a:lnTo>
                      <a:pt x="853" y="1026"/>
                    </a:lnTo>
                    <a:lnTo>
                      <a:pt x="799" y="1056"/>
                    </a:lnTo>
                    <a:lnTo>
                      <a:pt x="743" y="1079"/>
                    </a:lnTo>
                    <a:lnTo>
                      <a:pt x="683" y="1097"/>
                    </a:lnTo>
                    <a:lnTo>
                      <a:pt x="621" y="1108"/>
                    </a:lnTo>
                    <a:lnTo>
                      <a:pt x="555" y="1112"/>
                    </a:lnTo>
                    <a:lnTo>
                      <a:pt x="490" y="1108"/>
                    </a:lnTo>
                    <a:lnTo>
                      <a:pt x="428" y="1097"/>
                    </a:lnTo>
                    <a:lnTo>
                      <a:pt x="368" y="1079"/>
                    </a:lnTo>
                    <a:lnTo>
                      <a:pt x="311" y="1056"/>
                    </a:lnTo>
                    <a:lnTo>
                      <a:pt x="258" y="1026"/>
                    </a:lnTo>
                    <a:lnTo>
                      <a:pt x="208" y="989"/>
                    </a:lnTo>
                    <a:lnTo>
                      <a:pt x="163" y="949"/>
                    </a:lnTo>
                    <a:lnTo>
                      <a:pt x="122" y="903"/>
                    </a:lnTo>
                    <a:lnTo>
                      <a:pt x="86" y="853"/>
                    </a:lnTo>
                    <a:lnTo>
                      <a:pt x="56" y="800"/>
                    </a:lnTo>
                    <a:lnTo>
                      <a:pt x="32" y="744"/>
                    </a:lnTo>
                    <a:lnTo>
                      <a:pt x="14" y="684"/>
                    </a:lnTo>
                    <a:lnTo>
                      <a:pt x="4" y="621"/>
                    </a:lnTo>
                    <a:lnTo>
                      <a:pt x="0" y="556"/>
                    </a:lnTo>
                    <a:lnTo>
                      <a:pt x="4" y="490"/>
                    </a:lnTo>
                    <a:lnTo>
                      <a:pt x="14" y="428"/>
                    </a:lnTo>
                    <a:lnTo>
                      <a:pt x="32" y="368"/>
                    </a:lnTo>
                    <a:lnTo>
                      <a:pt x="56" y="312"/>
                    </a:lnTo>
                    <a:lnTo>
                      <a:pt x="86" y="258"/>
                    </a:lnTo>
                    <a:lnTo>
                      <a:pt x="122" y="208"/>
                    </a:lnTo>
                    <a:lnTo>
                      <a:pt x="163" y="163"/>
                    </a:lnTo>
                    <a:lnTo>
                      <a:pt x="208" y="122"/>
                    </a:lnTo>
                    <a:lnTo>
                      <a:pt x="258" y="86"/>
                    </a:lnTo>
                    <a:lnTo>
                      <a:pt x="311" y="56"/>
                    </a:lnTo>
                    <a:lnTo>
                      <a:pt x="368" y="32"/>
                    </a:lnTo>
                    <a:lnTo>
                      <a:pt x="428" y="14"/>
                    </a:lnTo>
                    <a:lnTo>
                      <a:pt x="490" y="3"/>
                    </a:lnTo>
                    <a:lnTo>
                      <a:pt x="5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4" name="Freeform 67">
                <a:extLst>
                  <a:ext uri="{FF2B5EF4-FFF2-40B4-BE49-F238E27FC236}">
                    <a16:creationId xmlns:a16="http://schemas.microsoft.com/office/drawing/2014/main" id="{D25B1F18-62D7-8A48-8905-16A6EC82F481}"/>
                  </a:ext>
                </a:extLst>
              </p:cNvPr>
              <p:cNvSpPr>
                <a:spLocks/>
              </p:cNvSpPr>
              <p:nvPr userDrawn="1"/>
            </p:nvSpPr>
            <p:spPr bwMode="auto">
              <a:xfrm>
                <a:off x="10309499" y="654454"/>
                <a:ext cx="12294" cy="15368"/>
              </a:xfrm>
              <a:custGeom>
                <a:avLst/>
                <a:gdLst>
                  <a:gd name="T0" fmla="*/ 23 w 23"/>
                  <a:gd name="T1" fmla="*/ 0 h 30"/>
                  <a:gd name="T2" fmla="*/ 23 w 23"/>
                  <a:gd name="T3" fmla="*/ 6 h 30"/>
                  <a:gd name="T4" fmla="*/ 22 w 23"/>
                  <a:gd name="T5" fmla="*/ 11 h 30"/>
                  <a:gd name="T6" fmla="*/ 22 w 23"/>
                  <a:gd name="T7" fmla="*/ 17 h 30"/>
                  <a:gd name="T8" fmla="*/ 22 w 23"/>
                  <a:gd name="T9" fmla="*/ 19 h 30"/>
                  <a:gd name="T10" fmla="*/ 19 w 23"/>
                  <a:gd name="T11" fmla="*/ 20 h 30"/>
                  <a:gd name="T12" fmla="*/ 17 w 23"/>
                  <a:gd name="T13" fmla="*/ 21 h 30"/>
                  <a:gd name="T14" fmla="*/ 14 w 23"/>
                  <a:gd name="T15" fmla="*/ 24 h 30"/>
                  <a:gd name="T16" fmla="*/ 10 w 23"/>
                  <a:gd name="T17" fmla="*/ 26 h 30"/>
                  <a:gd name="T18" fmla="*/ 6 w 23"/>
                  <a:gd name="T19" fmla="*/ 28 h 30"/>
                  <a:gd name="T20" fmla="*/ 1 w 23"/>
                  <a:gd name="T21" fmla="*/ 30 h 30"/>
                  <a:gd name="T22" fmla="*/ 1 w 23"/>
                  <a:gd name="T23" fmla="*/ 30 h 30"/>
                  <a:gd name="T24" fmla="*/ 0 w 23"/>
                  <a:gd name="T25" fmla="*/ 29 h 30"/>
                  <a:gd name="T26" fmla="*/ 0 w 23"/>
                  <a:gd name="T27" fmla="*/ 25 h 30"/>
                  <a:gd name="T28" fmla="*/ 0 w 23"/>
                  <a:gd name="T29" fmla="*/ 23 h 30"/>
                  <a:gd name="T30" fmla="*/ 0 w 23"/>
                  <a:gd name="T31" fmla="*/ 19 h 30"/>
                  <a:gd name="T32" fmla="*/ 1 w 23"/>
                  <a:gd name="T33" fmla="*/ 15 h 30"/>
                  <a:gd name="T34" fmla="*/ 1 w 23"/>
                  <a:gd name="T35" fmla="*/ 12 h 30"/>
                  <a:gd name="T36" fmla="*/ 1 w 23"/>
                  <a:gd name="T37" fmla="*/ 11 h 30"/>
                  <a:gd name="T38" fmla="*/ 5 w 23"/>
                  <a:gd name="T39" fmla="*/ 8 h 30"/>
                  <a:gd name="T40" fmla="*/ 9 w 23"/>
                  <a:gd name="T41" fmla="*/ 7 h 30"/>
                  <a:gd name="T42" fmla="*/ 13 w 23"/>
                  <a:gd name="T43" fmla="*/ 4 h 30"/>
                  <a:gd name="T44" fmla="*/ 17 w 23"/>
                  <a:gd name="T45" fmla="*/ 3 h 30"/>
                  <a:gd name="T46" fmla="*/ 19 w 23"/>
                  <a:gd name="T47" fmla="*/ 2 h 30"/>
                  <a:gd name="T48" fmla="*/ 23 w 2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30">
                    <a:moveTo>
                      <a:pt x="23" y="0"/>
                    </a:moveTo>
                    <a:lnTo>
                      <a:pt x="23" y="6"/>
                    </a:lnTo>
                    <a:lnTo>
                      <a:pt x="22" y="11"/>
                    </a:lnTo>
                    <a:lnTo>
                      <a:pt x="22" y="17"/>
                    </a:lnTo>
                    <a:lnTo>
                      <a:pt x="22" y="19"/>
                    </a:lnTo>
                    <a:lnTo>
                      <a:pt x="19" y="20"/>
                    </a:lnTo>
                    <a:lnTo>
                      <a:pt x="17" y="21"/>
                    </a:lnTo>
                    <a:lnTo>
                      <a:pt x="14" y="24"/>
                    </a:lnTo>
                    <a:lnTo>
                      <a:pt x="10" y="26"/>
                    </a:lnTo>
                    <a:lnTo>
                      <a:pt x="6" y="28"/>
                    </a:lnTo>
                    <a:lnTo>
                      <a:pt x="1" y="30"/>
                    </a:lnTo>
                    <a:lnTo>
                      <a:pt x="1" y="30"/>
                    </a:lnTo>
                    <a:lnTo>
                      <a:pt x="0" y="29"/>
                    </a:lnTo>
                    <a:lnTo>
                      <a:pt x="0" y="25"/>
                    </a:lnTo>
                    <a:lnTo>
                      <a:pt x="0" y="23"/>
                    </a:lnTo>
                    <a:lnTo>
                      <a:pt x="0" y="19"/>
                    </a:lnTo>
                    <a:lnTo>
                      <a:pt x="1" y="15"/>
                    </a:lnTo>
                    <a:lnTo>
                      <a:pt x="1" y="12"/>
                    </a:lnTo>
                    <a:lnTo>
                      <a:pt x="1" y="11"/>
                    </a:lnTo>
                    <a:lnTo>
                      <a:pt x="5" y="8"/>
                    </a:lnTo>
                    <a:lnTo>
                      <a:pt x="9" y="7"/>
                    </a:lnTo>
                    <a:lnTo>
                      <a:pt x="13" y="4"/>
                    </a:lnTo>
                    <a:lnTo>
                      <a:pt x="17" y="3"/>
                    </a:lnTo>
                    <a:lnTo>
                      <a:pt x="19"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5" name="Freeform 68">
                <a:extLst>
                  <a:ext uri="{FF2B5EF4-FFF2-40B4-BE49-F238E27FC236}">
                    <a16:creationId xmlns:a16="http://schemas.microsoft.com/office/drawing/2014/main" id="{E4E26A1A-649E-2C41-B0D1-33F5E2D535B4}"/>
                  </a:ext>
                </a:extLst>
              </p:cNvPr>
              <p:cNvSpPr>
                <a:spLocks noEditPoints="1"/>
              </p:cNvSpPr>
              <p:nvPr userDrawn="1"/>
            </p:nvSpPr>
            <p:spPr bwMode="auto">
              <a:xfrm>
                <a:off x="10028793" y="295889"/>
                <a:ext cx="462037" cy="463061"/>
              </a:xfrm>
              <a:custGeom>
                <a:avLst/>
                <a:gdLst>
                  <a:gd name="T0" fmla="*/ 391 w 903"/>
                  <a:gd name="T1" fmla="*/ 12 h 903"/>
                  <a:gd name="T2" fmla="*/ 279 w 903"/>
                  <a:gd name="T3" fmla="*/ 42 h 903"/>
                  <a:gd name="T4" fmla="*/ 180 w 903"/>
                  <a:gd name="T5" fmla="*/ 99 h 903"/>
                  <a:gd name="T6" fmla="*/ 101 w 903"/>
                  <a:gd name="T7" fmla="*/ 180 h 903"/>
                  <a:gd name="T8" fmla="*/ 42 w 903"/>
                  <a:gd name="T9" fmla="*/ 278 h 903"/>
                  <a:gd name="T10" fmla="*/ 12 w 903"/>
                  <a:gd name="T11" fmla="*/ 392 h 903"/>
                  <a:gd name="T12" fmla="*/ 12 w 903"/>
                  <a:gd name="T13" fmla="*/ 512 h 903"/>
                  <a:gd name="T14" fmla="*/ 42 w 903"/>
                  <a:gd name="T15" fmla="*/ 624 h 903"/>
                  <a:gd name="T16" fmla="*/ 101 w 903"/>
                  <a:gd name="T17" fmla="*/ 723 h 903"/>
                  <a:gd name="T18" fmla="*/ 180 w 903"/>
                  <a:gd name="T19" fmla="*/ 803 h 903"/>
                  <a:gd name="T20" fmla="*/ 279 w 903"/>
                  <a:gd name="T21" fmla="*/ 861 h 903"/>
                  <a:gd name="T22" fmla="*/ 391 w 903"/>
                  <a:gd name="T23" fmla="*/ 892 h 903"/>
                  <a:gd name="T24" fmla="*/ 511 w 903"/>
                  <a:gd name="T25" fmla="*/ 892 h 903"/>
                  <a:gd name="T26" fmla="*/ 625 w 903"/>
                  <a:gd name="T27" fmla="*/ 861 h 903"/>
                  <a:gd name="T28" fmla="*/ 723 w 903"/>
                  <a:gd name="T29" fmla="*/ 803 h 903"/>
                  <a:gd name="T30" fmla="*/ 803 w 903"/>
                  <a:gd name="T31" fmla="*/ 723 h 903"/>
                  <a:gd name="T32" fmla="*/ 861 w 903"/>
                  <a:gd name="T33" fmla="*/ 624 h 903"/>
                  <a:gd name="T34" fmla="*/ 891 w 903"/>
                  <a:gd name="T35" fmla="*/ 512 h 903"/>
                  <a:gd name="T36" fmla="*/ 891 w 903"/>
                  <a:gd name="T37" fmla="*/ 392 h 903"/>
                  <a:gd name="T38" fmla="*/ 861 w 903"/>
                  <a:gd name="T39" fmla="*/ 278 h 903"/>
                  <a:gd name="T40" fmla="*/ 803 w 903"/>
                  <a:gd name="T41" fmla="*/ 180 h 903"/>
                  <a:gd name="T42" fmla="*/ 723 w 903"/>
                  <a:gd name="T43" fmla="*/ 99 h 903"/>
                  <a:gd name="T44" fmla="*/ 625 w 903"/>
                  <a:gd name="T45" fmla="*/ 42 h 903"/>
                  <a:gd name="T46" fmla="*/ 511 w 903"/>
                  <a:gd name="T47" fmla="*/ 12 h 903"/>
                  <a:gd name="T48" fmla="*/ 451 w 903"/>
                  <a:gd name="T49" fmla="*/ 0 h 903"/>
                  <a:gd name="T50" fmla="*/ 571 w 903"/>
                  <a:gd name="T51" fmla="*/ 17 h 903"/>
                  <a:gd name="T52" fmla="*/ 678 w 903"/>
                  <a:gd name="T53" fmla="*/ 61 h 903"/>
                  <a:gd name="T54" fmla="*/ 770 w 903"/>
                  <a:gd name="T55" fmla="*/ 133 h 903"/>
                  <a:gd name="T56" fmla="*/ 840 w 903"/>
                  <a:gd name="T57" fmla="*/ 223 h 903"/>
                  <a:gd name="T58" fmla="*/ 886 w 903"/>
                  <a:gd name="T59" fmla="*/ 332 h 903"/>
                  <a:gd name="T60" fmla="*/ 903 w 903"/>
                  <a:gd name="T61" fmla="*/ 452 h 903"/>
                  <a:gd name="T62" fmla="*/ 886 w 903"/>
                  <a:gd name="T63" fmla="*/ 572 h 903"/>
                  <a:gd name="T64" fmla="*/ 840 w 903"/>
                  <a:gd name="T65" fmla="*/ 679 h 903"/>
                  <a:gd name="T66" fmla="*/ 770 w 903"/>
                  <a:gd name="T67" fmla="*/ 770 h 903"/>
                  <a:gd name="T68" fmla="*/ 678 w 903"/>
                  <a:gd name="T69" fmla="*/ 841 h 903"/>
                  <a:gd name="T70" fmla="*/ 571 w 903"/>
                  <a:gd name="T71" fmla="*/ 886 h 903"/>
                  <a:gd name="T72" fmla="*/ 451 w 903"/>
                  <a:gd name="T73" fmla="*/ 903 h 903"/>
                  <a:gd name="T74" fmla="*/ 331 w 903"/>
                  <a:gd name="T75" fmla="*/ 886 h 903"/>
                  <a:gd name="T76" fmla="*/ 224 w 903"/>
                  <a:gd name="T77" fmla="*/ 841 h 903"/>
                  <a:gd name="T78" fmla="*/ 133 w 903"/>
                  <a:gd name="T79" fmla="*/ 770 h 903"/>
                  <a:gd name="T80" fmla="*/ 63 w 903"/>
                  <a:gd name="T81" fmla="*/ 679 h 903"/>
                  <a:gd name="T82" fmla="*/ 17 w 903"/>
                  <a:gd name="T83" fmla="*/ 572 h 903"/>
                  <a:gd name="T84" fmla="*/ 0 w 903"/>
                  <a:gd name="T85" fmla="*/ 452 h 903"/>
                  <a:gd name="T86" fmla="*/ 17 w 903"/>
                  <a:gd name="T87" fmla="*/ 332 h 903"/>
                  <a:gd name="T88" fmla="*/ 63 w 903"/>
                  <a:gd name="T89" fmla="*/ 223 h 903"/>
                  <a:gd name="T90" fmla="*/ 133 w 903"/>
                  <a:gd name="T91" fmla="*/ 133 h 903"/>
                  <a:gd name="T92" fmla="*/ 224 w 903"/>
                  <a:gd name="T93" fmla="*/ 61 h 903"/>
                  <a:gd name="T94" fmla="*/ 331 w 903"/>
                  <a:gd name="T95" fmla="*/ 17 h 903"/>
                  <a:gd name="T96" fmla="*/ 451 w 903"/>
                  <a:gd name="T97"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3" h="903">
                    <a:moveTo>
                      <a:pt x="451" y="6"/>
                    </a:moveTo>
                    <a:lnTo>
                      <a:pt x="391" y="12"/>
                    </a:lnTo>
                    <a:lnTo>
                      <a:pt x="334" y="23"/>
                    </a:lnTo>
                    <a:lnTo>
                      <a:pt x="279" y="42"/>
                    </a:lnTo>
                    <a:lnTo>
                      <a:pt x="227" y="68"/>
                    </a:lnTo>
                    <a:lnTo>
                      <a:pt x="180" y="99"/>
                    </a:lnTo>
                    <a:lnTo>
                      <a:pt x="137" y="137"/>
                    </a:lnTo>
                    <a:lnTo>
                      <a:pt x="101" y="180"/>
                    </a:lnTo>
                    <a:lnTo>
                      <a:pt x="68" y="227"/>
                    </a:lnTo>
                    <a:lnTo>
                      <a:pt x="42" y="278"/>
                    </a:lnTo>
                    <a:lnTo>
                      <a:pt x="24" y="333"/>
                    </a:lnTo>
                    <a:lnTo>
                      <a:pt x="12" y="392"/>
                    </a:lnTo>
                    <a:lnTo>
                      <a:pt x="8" y="452"/>
                    </a:lnTo>
                    <a:lnTo>
                      <a:pt x="12" y="512"/>
                    </a:lnTo>
                    <a:lnTo>
                      <a:pt x="24" y="569"/>
                    </a:lnTo>
                    <a:lnTo>
                      <a:pt x="42" y="624"/>
                    </a:lnTo>
                    <a:lnTo>
                      <a:pt x="68" y="676"/>
                    </a:lnTo>
                    <a:lnTo>
                      <a:pt x="101" y="723"/>
                    </a:lnTo>
                    <a:lnTo>
                      <a:pt x="137" y="766"/>
                    </a:lnTo>
                    <a:lnTo>
                      <a:pt x="180" y="803"/>
                    </a:lnTo>
                    <a:lnTo>
                      <a:pt x="227" y="835"/>
                    </a:lnTo>
                    <a:lnTo>
                      <a:pt x="279" y="861"/>
                    </a:lnTo>
                    <a:lnTo>
                      <a:pt x="334" y="880"/>
                    </a:lnTo>
                    <a:lnTo>
                      <a:pt x="391" y="892"/>
                    </a:lnTo>
                    <a:lnTo>
                      <a:pt x="451" y="895"/>
                    </a:lnTo>
                    <a:lnTo>
                      <a:pt x="511" y="892"/>
                    </a:lnTo>
                    <a:lnTo>
                      <a:pt x="570" y="880"/>
                    </a:lnTo>
                    <a:lnTo>
                      <a:pt x="625" y="861"/>
                    </a:lnTo>
                    <a:lnTo>
                      <a:pt x="676" y="835"/>
                    </a:lnTo>
                    <a:lnTo>
                      <a:pt x="723" y="803"/>
                    </a:lnTo>
                    <a:lnTo>
                      <a:pt x="766" y="766"/>
                    </a:lnTo>
                    <a:lnTo>
                      <a:pt x="803" y="723"/>
                    </a:lnTo>
                    <a:lnTo>
                      <a:pt x="835" y="676"/>
                    </a:lnTo>
                    <a:lnTo>
                      <a:pt x="861" y="624"/>
                    </a:lnTo>
                    <a:lnTo>
                      <a:pt x="879" y="569"/>
                    </a:lnTo>
                    <a:lnTo>
                      <a:pt x="891" y="512"/>
                    </a:lnTo>
                    <a:lnTo>
                      <a:pt x="896" y="452"/>
                    </a:lnTo>
                    <a:lnTo>
                      <a:pt x="891" y="392"/>
                    </a:lnTo>
                    <a:lnTo>
                      <a:pt x="879" y="333"/>
                    </a:lnTo>
                    <a:lnTo>
                      <a:pt x="861" y="278"/>
                    </a:lnTo>
                    <a:lnTo>
                      <a:pt x="835" y="227"/>
                    </a:lnTo>
                    <a:lnTo>
                      <a:pt x="803" y="180"/>
                    </a:lnTo>
                    <a:lnTo>
                      <a:pt x="766" y="137"/>
                    </a:lnTo>
                    <a:lnTo>
                      <a:pt x="723" y="99"/>
                    </a:lnTo>
                    <a:lnTo>
                      <a:pt x="676" y="68"/>
                    </a:lnTo>
                    <a:lnTo>
                      <a:pt x="625" y="42"/>
                    </a:lnTo>
                    <a:lnTo>
                      <a:pt x="570" y="23"/>
                    </a:lnTo>
                    <a:lnTo>
                      <a:pt x="511" y="12"/>
                    </a:lnTo>
                    <a:lnTo>
                      <a:pt x="451" y="6"/>
                    </a:lnTo>
                    <a:close/>
                    <a:moveTo>
                      <a:pt x="451" y="0"/>
                    </a:moveTo>
                    <a:lnTo>
                      <a:pt x="513" y="4"/>
                    </a:lnTo>
                    <a:lnTo>
                      <a:pt x="571" y="17"/>
                    </a:lnTo>
                    <a:lnTo>
                      <a:pt x="627" y="35"/>
                    </a:lnTo>
                    <a:lnTo>
                      <a:pt x="678" y="61"/>
                    </a:lnTo>
                    <a:lnTo>
                      <a:pt x="727" y="94"/>
                    </a:lnTo>
                    <a:lnTo>
                      <a:pt x="770" y="133"/>
                    </a:lnTo>
                    <a:lnTo>
                      <a:pt x="809" y="176"/>
                    </a:lnTo>
                    <a:lnTo>
                      <a:pt x="840" y="223"/>
                    </a:lnTo>
                    <a:lnTo>
                      <a:pt x="867" y="275"/>
                    </a:lnTo>
                    <a:lnTo>
                      <a:pt x="886" y="332"/>
                    </a:lnTo>
                    <a:lnTo>
                      <a:pt x="899" y="390"/>
                    </a:lnTo>
                    <a:lnTo>
                      <a:pt x="903" y="452"/>
                    </a:lnTo>
                    <a:lnTo>
                      <a:pt x="899" y="513"/>
                    </a:lnTo>
                    <a:lnTo>
                      <a:pt x="886" y="572"/>
                    </a:lnTo>
                    <a:lnTo>
                      <a:pt x="867" y="627"/>
                    </a:lnTo>
                    <a:lnTo>
                      <a:pt x="840" y="679"/>
                    </a:lnTo>
                    <a:lnTo>
                      <a:pt x="809" y="727"/>
                    </a:lnTo>
                    <a:lnTo>
                      <a:pt x="770" y="770"/>
                    </a:lnTo>
                    <a:lnTo>
                      <a:pt x="727" y="809"/>
                    </a:lnTo>
                    <a:lnTo>
                      <a:pt x="678" y="841"/>
                    </a:lnTo>
                    <a:lnTo>
                      <a:pt x="627" y="867"/>
                    </a:lnTo>
                    <a:lnTo>
                      <a:pt x="571" y="886"/>
                    </a:lnTo>
                    <a:lnTo>
                      <a:pt x="513" y="898"/>
                    </a:lnTo>
                    <a:lnTo>
                      <a:pt x="451" y="903"/>
                    </a:lnTo>
                    <a:lnTo>
                      <a:pt x="390" y="898"/>
                    </a:lnTo>
                    <a:lnTo>
                      <a:pt x="331" y="886"/>
                    </a:lnTo>
                    <a:lnTo>
                      <a:pt x="277" y="867"/>
                    </a:lnTo>
                    <a:lnTo>
                      <a:pt x="224" y="841"/>
                    </a:lnTo>
                    <a:lnTo>
                      <a:pt x="176" y="809"/>
                    </a:lnTo>
                    <a:lnTo>
                      <a:pt x="133" y="770"/>
                    </a:lnTo>
                    <a:lnTo>
                      <a:pt x="94" y="727"/>
                    </a:lnTo>
                    <a:lnTo>
                      <a:pt x="63" y="679"/>
                    </a:lnTo>
                    <a:lnTo>
                      <a:pt x="37" y="627"/>
                    </a:lnTo>
                    <a:lnTo>
                      <a:pt x="17" y="572"/>
                    </a:lnTo>
                    <a:lnTo>
                      <a:pt x="5" y="513"/>
                    </a:lnTo>
                    <a:lnTo>
                      <a:pt x="0" y="452"/>
                    </a:lnTo>
                    <a:lnTo>
                      <a:pt x="5" y="390"/>
                    </a:lnTo>
                    <a:lnTo>
                      <a:pt x="17" y="332"/>
                    </a:lnTo>
                    <a:lnTo>
                      <a:pt x="37" y="275"/>
                    </a:lnTo>
                    <a:lnTo>
                      <a:pt x="63" y="223"/>
                    </a:lnTo>
                    <a:lnTo>
                      <a:pt x="94" y="176"/>
                    </a:lnTo>
                    <a:lnTo>
                      <a:pt x="133" y="133"/>
                    </a:lnTo>
                    <a:lnTo>
                      <a:pt x="176" y="94"/>
                    </a:lnTo>
                    <a:lnTo>
                      <a:pt x="224" y="61"/>
                    </a:lnTo>
                    <a:lnTo>
                      <a:pt x="277" y="35"/>
                    </a:lnTo>
                    <a:lnTo>
                      <a:pt x="331" y="17"/>
                    </a:lnTo>
                    <a:lnTo>
                      <a:pt x="390" y="4"/>
                    </a:lnTo>
                    <a:lnTo>
                      <a:pt x="4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6" name="Freeform 69">
                <a:extLst>
                  <a:ext uri="{FF2B5EF4-FFF2-40B4-BE49-F238E27FC236}">
                    <a16:creationId xmlns:a16="http://schemas.microsoft.com/office/drawing/2014/main" id="{18670F77-303C-2B4A-A5BD-C3F2BACDE2B6}"/>
                  </a:ext>
                </a:extLst>
              </p:cNvPr>
              <p:cNvSpPr>
                <a:spLocks/>
              </p:cNvSpPr>
              <p:nvPr userDrawn="1"/>
            </p:nvSpPr>
            <p:spPr bwMode="auto">
              <a:xfrm>
                <a:off x="10384286" y="443413"/>
                <a:ext cx="10245" cy="12294"/>
              </a:xfrm>
              <a:custGeom>
                <a:avLst/>
                <a:gdLst>
                  <a:gd name="T0" fmla="*/ 20 w 20"/>
                  <a:gd name="T1" fmla="*/ 0 h 24"/>
                  <a:gd name="T2" fmla="*/ 20 w 20"/>
                  <a:gd name="T3" fmla="*/ 0 h 24"/>
                  <a:gd name="T4" fmla="*/ 20 w 20"/>
                  <a:gd name="T5" fmla="*/ 1 h 24"/>
                  <a:gd name="T6" fmla="*/ 20 w 20"/>
                  <a:gd name="T7" fmla="*/ 1 h 24"/>
                  <a:gd name="T8" fmla="*/ 20 w 20"/>
                  <a:gd name="T9" fmla="*/ 4 h 24"/>
                  <a:gd name="T10" fmla="*/ 18 w 20"/>
                  <a:gd name="T11" fmla="*/ 5 h 24"/>
                  <a:gd name="T12" fmla="*/ 16 w 20"/>
                  <a:gd name="T13" fmla="*/ 7 h 24"/>
                  <a:gd name="T14" fmla="*/ 14 w 20"/>
                  <a:gd name="T15" fmla="*/ 9 h 24"/>
                  <a:gd name="T16" fmla="*/ 12 w 20"/>
                  <a:gd name="T17" fmla="*/ 11 h 24"/>
                  <a:gd name="T18" fmla="*/ 10 w 20"/>
                  <a:gd name="T19" fmla="*/ 12 h 24"/>
                  <a:gd name="T20" fmla="*/ 9 w 20"/>
                  <a:gd name="T21" fmla="*/ 14 h 24"/>
                  <a:gd name="T22" fmla="*/ 8 w 20"/>
                  <a:gd name="T23" fmla="*/ 16 h 24"/>
                  <a:gd name="T24" fmla="*/ 6 w 20"/>
                  <a:gd name="T25" fmla="*/ 18 h 24"/>
                  <a:gd name="T26" fmla="*/ 5 w 20"/>
                  <a:gd name="T27" fmla="*/ 20 h 24"/>
                  <a:gd name="T28" fmla="*/ 5 w 20"/>
                  <a:gd name="T29" fmla="*/ 21 h 24"/>
                  <a:gd name="T30" fmla="*/ 4 w 20"/>
                  <a:gd name="T31" fmla="*/ 22 h 24"/>
                  <a:gd name="T32" fmla="*/ 3 w 20"/>
                  <a:gd name="T33" fmla="*/ 24 h 24"/>
                  <a:gd name="T34" fmla="*/ 1 w 20"/>
                  <a:gd name="T35" fmla="*/ 24 h 24"/>
                  <a:gd name="T36" fmla="*/ 0 w 20"/>
                  <a:gd name="T37" fmla="*/ 24 h 24"/>
                  <a:gd name="T38" fmla="*/ 0 w 20"/>
                  <a:gd name="T39" fmla="*/ 22 h 24"/>
                  <a:gd name="T40" fmla="*/ 0 w 20"/>
                  <a:gd name="T41" fmla="*/ 21 h 24"/>
                  <a:gd name="T42" fmla="*/ 1 w 20"/>
                  <a:gd name="T43" fmla="*/ 20 h 24"/>
                  <a:gd name="T44" fmla="*/ 1 w 20"/>
                  <a:gd name="T45" fmla="*/ 18 h 24"/>
                  <a:gd name="T46" fmla="*/ 3 w 20"/>
                  <a:gd name="T47" fmla="*/ 17 h 24"/>
                  <a:gd name="T48" fmla="*/ 4 w 20"/>
                  <a:gd name="T49" fmla="*/ 14 h 24"/>
                  <a:gd name="T50" fmla="*/ 5 w 20"/>
                  <a:gd name="T51" fmla="*/ 13 h 24"/>
                  <a:gd name="T52" fmla="*/ 8 w 20"/>
                  <a:gd name="T53" fmla="*/ 11 h 24"/>
                  <a:gd name="T54" fmla="*/ 10 w 20"/>
                  <a:gd name="T55" fmla="*/ 8 h 24"/>
                  <a:gd name="T56" fmla="*/ 12 w 20"/>
                  <a:gd name="T57" fmla="*/ 7 h 24"/>
                  <a:gd name="T58" fmla="*/ 13 w 20"/>
                  <a:gd name="T59" fmla="*/ 7 h 24"/>
                  <a:gd name="T60" fmla="*/ 16 w 20"/>
                  <a:gd name="T61" fmla="*/ 4 h 24"/>
                  <a:gd name="T62" fmla="*/ 18 w 20"/>
                  <a:gd name="T63" fmla="*/ 1 h 24"/>
                  <a:gd name="T64" fmla="*/ 18 w 20"/>
                  <a:gd name="T65" fmla="*/ 1 h 24"/>
                  <a:gd name="T66" fmla="*/ 20 w 20"/>
                  <a:gd name="T6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4">
                    <a:moveTo>
                      <a:pt x="20" y="0"/>
                    </a:moveTo>
                    <a:lnTo>
                      <a:pt x="20" y="0"/>
                    </a:lnTo>
                    <a:lnTo>
                      <a:pt x="20" y="1"/>
                    </a:lnTo>
                    <a:lnTo>
                      <a:pt x="20" y="1"/>
                    </a:lnTo>
                    <a:lnTo>
                      <a:pt x="20" y="4"/>
                    </a:lnTo>
                    <a:lnTo>
                      <a:pt x="18" y="5"/>
                    </a:lnTo>
                    <a:lnTo>
                      <a:pt x="16" y="7"/>
                    </a:lnTo>
                    <a:lnTo>
                      <a:pt x="14" y="9"/>
                    </a:lnTo>
                    <a:lnTo>
                      <a:pt x="12" y="11"/>
                    </a:lnTo>
                    <a:lnTo>
                      <a:pt x="10" y="12"/>
                    </a:lnTo>
                    <a:lnTo>
                      <a:pt x="9" y="14"/>
                    </a:lnTo>
                    <a:lnTo>
                      <a:pt x="8" y="16"/>
                    </a:lnTo>
                    <a:lnTo>
                      <a:pt x="6" y="18"/>
                    </a:lnTo>
                    <a:lnTo>
                      <a:pt x="5" y="20"/>
                    </a:lnTo>
                    <a:lnTo>
                      <a:pt x="5" y="21"/>
                    </a:lnTo>
                    <a:lnTo>
                      <a:pt x="4" y="22"/>
                    </a:lnTo>
                    <a:lnTo>
                      <a:pt x="3" y="24"/>
                    </a:lnTo>
                    <a:lnTo>
                      <a:pt x="1" y="24"/>
                    </a:lnTo>
                    <a:lnTo>
                      <a:pt x="0" y="24"/>
                    </a:lnTo>
                    <a:lnTo>
                      <a:pt x="0" y="22"/>
                    </a:lnTo>
                    <a:lnTo>
                      <a:pt x="0" y="21"/>
                    </a:lnTo>
                    <a:lnTo>
                      <a:pt x="1" y="20"/>
                    </a:lnTo>
                    <a:lnTo>
                      <a:pt x="1" y="18"/>
                    </a:lnTo>
                    <a:lnTo>
                      <a:pt x="3" y="17"/>
                    </a:lnTo>
                    <a:lnTo>
                      <a:pt x="4" y="14"/>
                    </a:lnTo>
                    <a:lnTo>
                      <a:pt x="5" y="13"/>
                    </a:lnTo>
                    <a:lnTo>
                      <a:pt x="8" y="11"/>
                    </a:lnTo>
                    <a:lnTo>
                      <a:pt x="10" y="8"/>
                    </a:lnTo>
                    <a:lnTo>
                      <a:pt x="12" y="7"/>
                    </a:lnTo>
                    <a:lnTo>
                      <a:pt x="13" y="7"/>
                    </a:lnTo>
                    <a:lnTo>
                      <a:pt x="16" y="4"/>
                    </a:lnTo>
                    <a:lnTo>
                      <a:pt x="18" y="1"/>
                    </a:lnTo>
                    <a:lnTo>
                      <a:pt x="18" y="1"/>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7" name="Freeform 70">
                <a:extLst>
                  <a:ext uri="{FF2B5EF4-FFF2-40B4-BE49-F238E27FC236}">
                    <a16:creationId xmlns:a16="http://schemas.microsoft.com/office/drawing/2014/main" id="{A5204AEA-A9B5-804A-8FD2-3834DDFFEEDA}"/>
                  </a:ext>
                </a:extLst>
              </p:cNvPr>
              <p:cNvSpPr>
                <a:spLocks/>
              </p:cNvSpPr>
              <p:nvPr userDrawn="1"/>
            </p:nvSpPr>
            <p:spPr bwMode="auto">
              <a:xfrm>
                <a:off x="10190660" y="536639"/>
                <a:ext cx="4098" cy="6147"/>
              </a:xfrm>
              <a:custGeom>
                <a:avLst/>
                <a:gdLst>
                  <a:gd name="T0" fmla="*/ 5 w 8"/>
                  <a:gd name="T1" fmla="*/ 0 h 11"/>
                  <a:gd name="T2" fmla="*/ 6 w 8"/>
                  <a:gd name="T3" fmla="*/ 1 h 11"/>
                  <a:gd name="T4" fmla="*/ 8 w 8"/>
                  <a:gd name="T5" fmla="*/ 2 h 11"/>
                  <a:gd name="T6" fmla="*/ 8 w 8"/>
                  <a:gd name="T7" fmla="*/ 5 h 11"/>
                  <a:gd name="T8" fmla="*/ 8 w 8"/>
                  <a:gd name="T9" fmla="*/ 7 h 11"/>
                  <a:gd name="T10" fmla="*/ 8 w 8"/>
                  <a:gd name="T11" fmla="*/ 9 h 11"/>
                  <a:gd name="T12" fmla="*/ 8 w 8"/>
                  <a:gd name="T13" fmla="*/ 10 h 11"/>
                  <a:gd name="T14" fmla="*/ 6 w 8"/>
                  <a:gd name="T15" fmla="*/ 11 h 11"/>
                  <a:gd name="T16" fmla="*/ 5 w 8"/>
                  <a:gd name="T17" fmla="*/ 11 h 11"/>
                  <a:gd name="T18" fmla="*/ 4 w 8"/>
                  <a:gd name="T19" fmla="*/ 10 h 11"/>
                  <a:gd name="T20" fmla="*/ 2 w 8"/>
                  <a:gd name="T21" fmla="*/ 9 h 11"/>
                  <a:gd name="T22" fmla="*/ 0 w 8"/>
                  <a:gd name="T23" fmla="*/ 7 h 11"/>
                  <a:gd name="T24" fmla="*/ 0 w 8"/>
                  <a:gd name="T25" fmla="*/ 5 h 11"/>
                  <a:gd name="T26" fmla="*/ 0 w 8"/>
                  <a:gd name="T27" fmla="*/ 3 h 11"/>
                  <a:gd name="T28" fmla="*/ 1 w 8"/>
                  <a:gd name="T29" fmla="*/ 1 h 11"/>
                  <a:gd name="T30" fmla="*/ 2 w 8"/>
                  <a:gd name="T31" fmla="*/ 0 h 11"/>
                  <a:gd name="T32" fmla="*/ 5 w 8"/>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1">
                    <a:moveTo>
                      <a:pt x="5" y="0"/>
                    </a:moveTo>
                    <a:lnTo>
                      <a:pt x="6" y="1"/>
                    </a:lnTo>
                    <a:lnTo>
                      <a:pt x="8" y="2"/>
                    </a:lnTo>
                    <a:lnTo>
                      <a:pt x="8" y="5"/>
                    </a:lnTo>
                    <a:lnTo>
                      <a:pt x="8" y="7"/>
                    </a:lnTo>
                    <a:lnTo>
                      <a:pt x="8" y="9"/>
                    </a:lnTo>
                    <a:lnTo>
                      <a:pt x="8" y="10"/>
                    </a:lnTo>
                    <a:lnTo>
                      <a:pt x="6" y="11"/>
                    </a:lnTo>
                    <a:lnTo>
                      <a:pt x="5" y="11"/>
                    </a:lnTo>
                    <a:lnTo>
                      <a:pt x="4" y="10"/>
                    </a:lnTo>
                    <a:lnTo>
                      <a:pt x="2" y="9"/>
                    </a:lnTo>
                    <a:lnTo>
                      <a:pt x="0" y="7"/>
                    </a:lnTo>
                    <a:lnTo>
                      <a:pt x="0" y="5"/>
                    </a:lnTo>
                    <a:lnTo>
                      <a:pt x="0" y="3"/>
                    </a:lnTo>
                    <a:lnTo>
                      <a:pt x="1" y="1"/>
                    </a:lnTo>
                    <a:lnTo>
                      <a:pt x="2"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8" name="Freeform 71">
                <a:extLst>
                  <a:ext uri="{FF2B5EF4-FFF2-40B4-BE49-F238E27FC236}">
                    <a16:creationId xmlns:a16="http://schemas.microsoft.com/office/drawing/2014/main" id="{365EDB84-013C-F94E-9C47-90F6EE327FE8}"/>
                  </a:ext>
                </a:extLst>
              </p:cNvPr>
              <p:cNvSpPr>
                <a:spLocks/>
              </p:cNvSpPr>
              <p:nvPr userDrawn="1"/>
            </p:nvSpPr>
            <p:spPr bwMode="auto">
              <a:xfrm>
                <a:off x="10180415" y="406532"/>
                <a:ext cx="5122" cy="7171"/>
              </a:xfrm>
              <a:custGeom>
                <a:avLst/>
                <a:gdLst>
                  <a:gd name="T0" fmla="*/ 7 w 11"/>
                  <a:gd name="T1" fmla="*/ 0 h 14"/>
                  <a:gd name="T2" fmla="*/ 9 w 11"/>
                  <a:gd name="T3" fmla="*/ 1 h 14"/>
                  <a:gd name="T4" fmla="*/ 9 w 11"/>
                  <a:gd name="T5" fmla="*/ 1 h 14"/>
                  <a:gd name="T6" fmla="*/ 9 w 11"/>
                  <a:gd name="T7" fmla="*/ 3 h 14"/>
                  <a:gd name="T8" fmla="*/ 11 w 11"/>
                  <a:gd name="T9" fmla="*/ 4 h 14"/>
                  <a:gd name="T10" fmla="*/ 11 w 11"/>
                  <a:gd name="T11" fmla="*/ 7 h 14"/>
                  <a:gd name="T12" fmla="*/ 11 w 11"/>
                  <a:gd name="T13" fmla="*/ 9 h 14"/>
                  <a:gd name="T14" fmla="*/ 9 w 11"/>
                  <a:gd name="T15" fmla="*/ 12 h 14"/>
                  <a:gd name="T16" fmla="*/ 7 w 11"/>
                  <a:gd name="T17" fmla="*/ 13 h 14"/>
                  <a:gd name="T18" fmla="*/ 4 w 11"/>
                  <a:gd name="T19" fmla="*/ 14 h 14"/>
                  <a:gd name="T20" fmla="*/ 3 w 11"/>
                  <a:gd name="T21" fmla="*/ 13 h 14"/>
                  <a:gd name="T22" fmla="*/ 1 w 11"/>
                  <a:gd name="T23" fmla="*/ 13 h 14"/>
                  <a:gd name="T24" fmla="*/ 0 w 11"/>
                  <a:gd name="T25" fmla="*/ 10 h 14"/>
                  <a:gd name="T26" fmla="*/ 0 w 11"/>
                  <a:gd name="T27" fmla="*/ 9 h 14"/>
                  <a:gd name="T28" fmla="*/ 0 w 11"/>
                  <a:gd name="T29" fmla="*/ 7 h 14"/>
                  <a:gd name="T30" fmla="*/ 1 w 11"/>
                  <a:gd name="T31" fmla="*/ 5 h 14"/>
                  <a:gd name="T32" fmla="*/ 4 w 11"/>
                  <a:gd name="T33" fmla="*/ 4 h 14"/>
                  <a:gd name="T34" fmla="*/ 5 w 11"/>
                  <a:gd name="T35" fmla="*/ 3 h 14"/>
                  <a:gd name="T36" fmla="*/ 7 w 11"/>
                  <a:gd name="T37" fmla="*/ 1 h 14"/>
                  <a:gd name="T38" fmla="*/ 7 w 11"/>
                  <a:gd name="T3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4">
                    <a:moveTo>
                      <a:pt x="7" y="0"/>
                    </a:moveTo>
                    <a:lnTo>
                      <a:pt x="9" y="1"/>
                    </a:lnTo>
                    <a:lnTo>
                      <a:pt x="9" y="1"/>
                    </a:lnTo>
                    <a:lnTo>
                      <a:pt x="9" y="3"/>
                    </a:lnTo>
                    <a:lnTo>
                      <a:pt x="11" y="4"/>
                    </a:lnTo>
                    <a:lnTo>
                      <a:pt x="11" y="7"/>
                    </a:lnTo>
                    <a:lnTo>
                      <a:pt x="11" y="9"/>
                    </a:lnTo>
                    <a:lnTo>
                      <a:pt x="9" y="12"/>
                    </a:lnTo>
                    <a:lnTo>
                      <a:pt x="7" y="13"/>
                    </a:lnTo>
                    <a:lnTo>
                      <a:pt x="4" y="14"/>
                    </a:lnTo>
                    <a:lnTo>
                      <a:pt x="3" y="13"/>
                    </a:lnTo>
                    <a:lnTo>
                      <a:pt x="1" y="13"/>
                    </a:lnTo>
                    <a:lnTo>
                      <a:pt x="0" y="10"/>
                    </a:lnTo>
                    <a:lnTo>
                      <a:pt x="0" y="9"/>
                    </a:lnTo>
                    <a:lnTo>
                      <a:pt x="0" y="7"/>
                    </a:lnTo>
                    <a:lnTo>
                      <a:pt x="1" y="5"/>
                    </a:lnTo>
                    <a:lnTo>
                      <a:pt x="4" y="4"/>
                    </a:lnTo>
                    <a:lnTo>
                      <a:pt x="5" y="3"/>
                    </a:lnTo>
                    <a:lnTo>
                      <a:pt x="7"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9" name="Freeform 72">
                <a:extLst>
                  <a:ext uri="{FF2B5EF4-FFF2-40B4-BE49-F238E27FC236}">
                    <a16:creationId xmlns:a16="http://schemas.microsoft.com/office/drawing/2014/main" id="{6BA9F8A0-2698-354D-86B5-A4816EC71758}"/>
                  </a:ext>
                </a:extLst>
              </p:cNvPr>
              <p:cNvSpPr>
                <a:spLocks/>
              </p:cNvSpPr>
              <p:nvPr userDrawn="1"/>
            </p:nvSpPr>
            <p:spPr bwMode="auto">
              <a:xfrm>
                <a:off x="10183489" y="444437"/>
                <a:ext cx="6147" cy="7171"/>
              </a:xfrm>
              <a:custGeom>
                <a:avLst/>
                <a:gdLst>
                  <a:gd name="T0" fmla="*/ 5 w 11"/>
                  <a:gd name="T1" fmla="*/ 0 h 13"/>
                  <a:gd name="T2" fmla="*/ 6 w 11"/>
                  <a:gd name="T3" fmla="*/ 1 h 13"/>
                  <a:gd name="T4" fmla="*/ 7 w 11"/>
                  <a:gd name="T5" fmla="*/ 1 h 13"/>
                  <a:gd name="T6" fmla="*/ 9 w 11"/>
                  <a:gd name="T7" fmla="*/ 4 h 13"/>
                  <a:gd name="T8" fmla="*/ 10 w 11"/>
                  <a:gd name="T9" fmla="*/ 5 h 13"/>
                  <a:gd name="T10" fmla="*/ 10 w 11"/>
                  <a:gd name="T11" fmla="*/ 6 h 13"/>
                  <a:gd name="T12" fmla="*/ 11 w 11"/>
                  <a:gd name="T13" fmla="*/ 8 h 13"/>
                  <a:gd name="T14" fmla="*/ 11 w 11"/>
                  <a:gd name="T15" fmla="*/ 9 h 13"/>
                  <a:gd name="T16" fmla="*/ 10 w 11"/>
                  <a:gd name="T17" fmla="*/ 11 h 13"/>
                  <a:gd name="T18" fmla="*/ 9 w 11"/>
                  <a:gd name="T19" fmla="*/ 13 h 13"/>
                  <a:gd name="T20" fmla="*/ 6 w 11"/>
                  <a:gd name="T21" fmla="*/ 13 h 13"/>
                  <a:gd name="T22" fmla="*/ 5 w 11"/>
                  <a:gd name="T23" fmla="*/ 11 h 13"/>
                  <a:gd name="T24" fmla="*/ 4 w 11"/>
                  <a:gd name="T25" fmla="*/ 10 h 13"/>
                  <a:gd name="T26" fmla="*/ 1 w 11"/>
                  <a:gd name="T27" fmla="*/ 9 h 13"/>
                  <a:gd name="T28" fmla="*/ 1 w 11"/>
                  <a:gd name="T29" fmla="*/ 6 h 13"/>
                  <a:gd name="T30" fmla="*/ 0 w 11"/>
                  <a:gd name="T31" fmla="*/ 4 h 13"/>
                  <a:gd name="T32" fmla="*/ 1 w 11"/>
                  <a:gd name="T33" fmla="*/ 2 h 13"/>
                  <a:gd name="T34" fmla="*/ 4 w 11"/>
                  <a:gd name="T35" fmla="*/ 1 h 13"/>
                  <a:gd name="T36" fmla="*/ 5 w 11"/>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3">
                    <a:moveTo>
                      <a:pt x="5" y="0"/>
                    </a:moveTo>
                    <a:lnTo>
                      <a:pt x="6" y="1"/>
                    </a:lnTo>
                    <a:lnTo>
                      <a:pt x="7" y="1"/>
                    </a:lnTo>
                    <a:lnTo>
                      <a:pt x="9" y="4"/>
                    </a:lnTo>
                    <a:lnTo>
                      <a:pt x="10" y="5"/>
                    </a:lnTo>
                    <a:lnTo>
                      <a:pt x="10" y="6"/>
                    </a:lnTo>
                    <a:lnTo>
                      <a:pt x="11" y="8"/>
                    </a:lnTo>
                    <a:lnTo>
                      <a:pt x="11" y="9"/>
                    </a:lnTo>
                    <a:lnTo>
                      <a:pt x="10" y="11"/>
                    </a:lnTo>
                    <a:lnTo>
                      <a:pt x="9" y="13"/>
                    </a:lnTo>
                    <a:lnTo>
                      <a:pt x="6" y="13"/>
                    </a:lnTo>
                    <a:lnTo>
                      <a:pt x="5" y="11"/>
                    </a:lnTo>
                    <a:lnTo>
                      <a:pt x="4" y="10"/>
                    </a:lnTo>
                    <a:lnTo>
                      <a:pt x="1" y="9"/>
                    </a:lnTo>
                    <a:lnTo>
                      <a:pt x="1" y="6"/>
                    </a:lnTo>
                    <a:lnTo>
                      <a:pt x="0" y="4"/>
                    </a:lnTo>
                    <a:lnTo>
                      <a:pt x="1" y="2"/>
                    </a:lnTo>
                    <a:lnTo>
                      <a:pt x="4"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73">
                <a:extLst>
                  <a:ext uri="{FF2B5EF4-FFF2-40B4-BE49-F238E27FC236}">
                    <a16:creationId xmlns:a16="http://schemas.microsoft.com/office/drawing/2014/main" id="{3E0F9C82-35B7-5D41-A5C6-8329E9BD9376}"/>
                  </a:ext>
                </a:extLst>
              </p:cNvPr>
              <p:cNvSpPr>
                <a:spLocks/>
              </p:cNvSpPr>
              <p:nvPr userDrawn="1"/>
            </p:nvSpPr>
            <p:spPr bwMode="auto">
              <a:xfrm>
                <a:off x="10227540" y="574545"/>
                <a:ext cx="70689" cy="59419"/>
              </a:xfrm>
              <a:custGeom>
                <a:avLst/>
                <a:gdLst>
                  <a:gd name="T0" fmla="*/ 138 w 138"/>
                  <a:gd name="T1" fmla="*/ 1 h 116"/>
                  <a:gd name="T2" fmla="*/ 138 w 138"/>
                  <a:gd name="T3" fmla="*/ 7 h 116"/>
                  <a:gd name="T4" fmla="*/ 134 w 138"/>
                  <a:gd name="T5" fmla="*/ 16 h 116"/>
                  <a:gd name="T6" fmla="*/ 129 w 138"/>
                  <a:gd name="T7" fmla="*/ 26 h 116"/>
                  <a:gd name="T8" fmla="*/ 126 w 138"/>
                  <a:gd name="T9" fmla="*/ 38 h 116"/>
                  <a:gd name="T10" fmla="*/ 122 w 138"/>
                  <a:gd name="T11" fmla="*/ 50 h 116"/>
                  <a:gd name="T12" fmla="*/ 118 w 138"/>
                  <a:gd name="T13" fmla="*/ 60 h 116"/>
                  <a:gd name="T14" fmla="*/ 112 w 138"/>
                  <a:gd name="T15" fmla="*/ 69 h 116"/>
                  <a:gd name="T16" fmla="*/ 105 w 138"/>
                  <a:gd name="T17" fmla="*/ 73 h 116"/>
                  <a:gd name="T18" fmla="*/ 101 w 138"/>
                  <a:gd name="T19" fmla="*/ 76 h 116"/>
                  <a:gd name="T20" fmla="*/ 103 w 138"/>
                  <a:gd name="T21" fmla="*/ 80 h 116"/>
                  <a:gd name="T22" fmla="*/ 107 w 138"/>
                  <a:gd name="T23" fmla="*/ 80 h 116"/>
                  <a:gd name="T24" fmla="*/ 107 w 138"/>
                  <a:gd name="T25" fmla="*/ 85 h 116"/>
                  <a:gd name="T26" fmla="*/ 101 w 138"/>
                  <a:gd name="T27" fmla="*/ 87 h 116"/>
                  <a:gd name="T28" fmla="*/ 98 w 138"/>
                  <a:gd name="T29" fmla="*/ 84 h 116"/>
                  <a:gd name="T30" fmla="*/ 95 w 138"/>
                  <a:gd name="T31" fmla="*/ 78 h 116"/>
                  <a:gd name="T32" fmla="*/ 90 w 138"/>
                  <a:gd name="T33" fmla="*/ 81 h 116"/>
                  <a:gd name="T34" fmla="*/ 82 w 138"/>
                  <a:gd name="T35" fmla="*/ 86 h 116"/>
                  <a:gd name="T36" fmla="*/ 70 w 138"/>
                  <a:gd name="T37" fmla="*/ 89 h 116"/>
                  <a:gd name="T38" fmla="*/ 60 w 138"/>
                  <a:gd name="T39" fmla="*/ 90 h 116"/>
                  <a:gd name="T40" fmla="*/ 49 w 138"/>
                  <a:gd name="T41" fmla="*/ 95 h 116"/>
                  <a:gd name="T42" fmla="*/ 35 w 138"/>
                  <a:gd name="T43" fmla="*/ 103 h 116"/>
                  <a:gd name="T44" fmla="*/ 22 w 138"/>
                  <a:gd name="T45" fmla="*/ 107 h 116"/>
                  <a:gd name="T46" fmla="*/ 10 w 138"/>
                  <a:gd name="T47" fmla="*/ 111 h 116"/>
                  <a:gd name="T48" fmla="*/ 4 w 138"/>
                  <a:gd name="T49" fmla="*/ 115 h 116"/>
                  <a:gd name="T50" fmla="*/ 0 w 138"/>
                  <a:gd name="T51" fmla="*/ 114 h 116"/>
                  <a:gd name="T52" fmla="*/ 4 w 138"/>
                  <a:gd name="T53" fmla="*/ 111 h 116"/>
                  <a:gd name="T54" fmla="*/ 13 w 138"/>
                  <a:gd name="T55" fmla="*/ 106 h 116"/>
                  <a:gd name="T56" fmla="*/ 25 w 138"/>
                  <a:gd name="T57" fmla="*/ 102 h 116"/>
                  <a:gd name="T58" fmla="*/ 40 w 138"/>
                  <a:gd name="T59" fmla="*/ 94 h 116"/>
                  <a:gd name="T60" fmla="*/ 55 w 138"/>
                  <a:gd name="T61" fmla="*/ 86 h 116"/>
                  <a:gd name="T62" fmla="*/ 64 w 138"/>
                  <a:gd name="T63" fmla="*/ 78 h 116"/>
                  <a:gd name="T64" fmla="*/ 69 w 138"/>
                  <a:gd name="T65" fmla="*/ 72 h 116"/>
                  <a:gd name="T66" fmla="*/ 75 w 138"/>
                  <a:gd name="T67" fmla="*/ 68 h 116"/>
                  <a:gd name="T68" fmla="*/ 85 w 138"/>
                  <a:gd name="T69" fmla="*/ 64 h 116"/>
                  <a:gd name="T70" fmla="*/ 94 w 138"/>
                  <a:gd name="T71" fmla="*/ 57 h 116"/>
                  <a:gd name="T72" fmla="*/ 103 w 138"/>
                  <a:gd name="T73" fmla="*/ 52 h 116"/>
                  <a:gd name="T74" fmla="*/ 113 w 138"/>
                  <a:gd name="T75" fmla="*/ 42 h 116"/>
                  <a:gd name="T76" fmla="*/ 121 w 138"/>
                  <a:gd name="T77" fmla="*/ 30 h 116"/>
                  <a:gd name="T78" fmla="*/ 128 w 138"/>
                  <a:gd name="T79" fmla="*/ 18 h 116"/>
                  <a:gd name="T80" fmla="*/ 131 w 138"/>
                  <a:gd name="T81" fmla="*/ 9 h 116"/>
                  <a:gd name="T82" fmla="*/ 134 w 138"/>
                  <a:gd name="T83"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6">
                    <a:moveTo>
                      <a:pt x="135" y="0"/>
                    </a:moveTo>
                    <a:lnTo>
                      <a:pt x="137" y="0"/>
                    </a:lnTo>
                    <a:lnTo>
                      <a:pt x="138" y="1"/>
                    </a:lnTo>
                    <a:lnTo>
                      <a:pt x="138" y="3"/>
                    </a:lnTo>
                    <a:lnTo>
                      <a:pt x="138" y="5"/>
                    </a:lnTo>
                    <a:lnTo>
                      <a:pt x="138" y="7"/>
                    </a:lnTo>
                    <a:lnTo>
                      <a:pt x="137" y="9"/>
                    </a:lnTo>
                    <a:lnTo>
                      <a:pt x="135" y="12"/>
                    </a:lnTo>
                    <a:lnTo>
                      <a:pt x="134" y="16"/>
                    </a:lnTo>
                    <a:lnTo>
                      <a:pt x="133" y="18"/>
                    </a:lnTo>
                    <a:lnTo>
                      <a:pt x="130" y="22"/>
                    </a:lnTo>
                    <a:lnTo>
                      <a:pt x="129" y="26"/>
                    </a:lnTo>
                    <a:lnTo>
                      <a:pt x="128" y="30"/>
                    </a:lnTo>
                    <a:lnTo>
                      <a:pt x="126" y="34"/>
                    </a:lnTo>
                    <a:lnTo>
                      <a:pt x="126" y="38"/>
                    </a:lnTo>
                    <a:lnTo>
                      <a:pt x="125" y="42"/>
                    </a:lnTo>
                    <a:lnTo>
                      <a:pt x="124" y="46"/>
                    </a:lnTo>
                    <a:lnTo>
                      <a:pt x="122" y="50"/>
                    </a:lnTo>
                    <a:lnTo>
                      <a:pt x="121" y="52"/>
                    </a:lnTo>
                    <a:lnTo>
                      <a:pt x="120" y="56"/>
                    </a:lnTo>
                    <a:lnTo>
                      <a:pt x="118" y="60"/>
                    </a:lnTo>
                    <a:lnTo>
                      <a:pt x="117" y="64"/>
                    </a:lnTo>
                    <a:lnTo>
                      <a:pt x="115" y="67"/>
                    </a:lnTo>
                    <a:lnTo>
                      <a:pt x="112" y="69"/>
                    </a:lnTo>
                    <a:lnTo>
                      <a:pt x="109" y="72"/>
                    </a:lnTo>
                    <a:lnTo>
                      <a:pt x="108" y="73"/>
                    </a:lnTo>
                    <a:lnTo>
                      <a:pt x="105" y="73"/>
                    </a:lnTo>
                    <a:lnTo>
                      <a:pt x="104" y="73"/>
                    </a:lnTo>
                    <a:lnTo>
                      <a:pt x="103" y="74"/>
                    </a:lnTo>
                    <a:lnTo>
                      <a:pt x="101" y="76"/>
                    </a:lnTo>
                    <a:lnTo>
                      <a:pt x="101" y="77"/>
                    </a:lnTo>
                    <a:lnTo>
                      <a:pt x="101" y="80"/>
                    </a:lnTo>
                    <a:lnTo>
                      <a:pt x="103" y="80"/>
                    </a:lnTo>
                    <a:lnTo>
                      <a:pt x="104" y="81"/>
                    </a:lnTo>
                    <a:lnTo>
                      <a:pt x="105" y="80"/>
                    </a:lnTo>
                    <a:lnTo>
                      <a:pt x="107" y="80"/>
                    </a:lnTo>
                    <a:lnTo>
                      <a:pt x="107" y="81"/>
                    </a:lnTo>
                    <a:lnTo>
                      <a:pt x="107" y="82"/>
                    </a:lnTo>
                    <a:lnTo>
                      <a:pt x="107" y="85"/>
                    </a:lnTo>
                    <a:lnTo>
                      <a:pt x="105" y="86"/>
                    </a:lnTo>
                    <a:lnTo>
                      <a:pt x="104" y="87"/>
                    </a:lnTo>
                    <a:lnTo>
                      <a:pt x="101" y="87"/>
                    </a:lnTo>
                    <a:lnTo>
                      <a:pt x="100" y="86"/>
                    </a:lnTo>
                    <a:lnTo>
                      <a:pt x="98" y="85"/>
                    </a:lnTo>
                    <a:lnTo>
                      <a:pt x="98" y="84"/>
                    </a:lnTo>
                    <a:lnTo>
                      <a:pt x="96" y="81"/>
                    </a:lnTo>
                    <a:lnTo>
                      <a:pt x="96" y="80"/>
                    </a:lnTo>
                    <a:lnTo>
                      <a:pt x="95" y="78"/>
                    </a:lnTo>
                    <a:lnTo>
                      <a:pt x="94" y="78"/>
                    </a:lnTo>
                    <a:lnTo>
                      <a:pt x="91" y="80"/>
                    </a:lnTo>
                    <a:lnTo>
                      <a:pt x="90" y="81"/>
                    </a:lnTo>
                    <a:lnTo>
                      <a:pt x="88" y="84"/>
                    </a:lnTo>
                    <a:lnTo>
                      <a:pt x="87" y="85"/>
                    </a:lnTo>
                    <a:lnTo>
                      <a:pt x="82" y="86"/>
                    </a:lnTo>
                    <a:lnTo>
                      <a:pt x="78" y="87"/>
                    </a:lnTo>
                    <a:lnTo>
                      <a:pt x="73" y="89"/>
                    </a:lnTo>
                    <a:lnTo>
                      <a:pt x="70" y="89"/>
                    </a:lnTo>
                    <a:lnTo>
                      <a:pt x="66" y="90"/>
                    </a:lnTo>
                    <a:lnTo>
                      <a:pt x="62" y="90"/>
                    </a:lnTo>
                    <a:lnTo>
                      <a:pt x="60" y="90"/>
                    </a:lnTo>
                    <a:lnTo>
                      <a:pt x="57" y="91"/>
                    </a:lnTo>
                    <a:lnTo>
                      <a:pt x="53" y="94"/>
                    </a:lnTo>
                    <a:lnTo>
                      <a:pt x="49" y="95"/>
                    </a:lnTo>
                    <a:lnTo>
                      <a:pt x="45" y="98"/>
                    </a:lnTo>
                    <a:lnTo>
                      <a:pt x="40" y="100"/>
                    </a:lnTo>
                    <a:lnTo>
                      <a:pt x="35" y="103"/>
                    </a:lnTo>
                    <a:lnTo>
                      <a:pt x="30" y="106"/>
                    </a:lnTo>
                    <a:lnTo>
                      <a:pt x="26" y="107"/>
                    </a:lnTo>
                    <a:lnTo>
                      <a:pt x="22" y="107"/>
                    </a:lnTo>
                    <a:lnTo>
                      <a:pt x="18" y="108"/>
                    </a:lnTo>
                    <a:lnTo>
                      <a:pt x="13" y="110"/>
                    </a:lnTo>
                    <a:lnTo>
                      <a:pt x="10" y="111"/>
                    </a:lnTo>
                    <a:lnTo>
                      <a:pt x="8" y="114"/>
                    </a:lnTo>
                    <a:lnTo>
                      <a:pt x="5" y="115"/>
                    </a:lnTo>
                    <a:lnTo>
                      <a:pt x="4" y="115"/>
                    </a:lnTo>
                    <a:lnTo>
                      <a:pt x="1" y="116"/>
                    </a:lnTo>
                    <a:lnTo>
                      <a:pt x="0" y="115"/>
                    </a:lnTo>
                    <a:lnTo>
                      <a:pt x="0" y="114"/>
                    </a:lnTo>
                    <a:lnTo>
                      <a:pt x="1" y="114"/>
                    </a:lnTo>
                    <a:lnTo>
                      <a:pt x="2" y="112"/>
                    </a:lnTo>
                    <a:lnTo>
                      <a:pt x="4" y="111"/>
                    </a:lnTo>
                    <a:lnTo>
                      <a:pt x="6" y="108"/>
                    </a:lnTo>
                    <a:lnTo>
                      <a:pt x="9" y="107"/>
                    </a:lnTo>
                    <a:lnTo>
                      <a:pt x="13" y="106"/>
                    </a:lnTo>
                    <a:lnTo>
                      <a:pt x="15" y="106"/>
                    </a:lnTo>
                    <a:lnTo>
                      <a:pt x="19" y="104"/>
                    </a:lnTo>
                    <a:lnTo>
                      <a:pt x="25" y="102"/>
                    </a:lnTo>
                    <a:lnTo>
                      <a:pt x="30" y="99"/>
                    </a:lnTo>
                    <a:lnTo>
                      <a:pt x="34" y="97"/>
                    </a:lnTo>
                    <a:lnTo>
                      <a:pt x="40" y="94"/>
                    </a:lnTo>
                    <a:lnTo>
                      <a:pt x="44" y="91"/>
                    </a:lnTo>
                    <a:lnTo>
                      <a:pt x="49" y="89"/>
                    </a:lnTo>
                    <a:lnTo>
                      <a:pt x="55" y="86"/>
                    </a:lnTo>
                    <a:lnTo>
                      <a:pt x="58" y="84"/>
                    </a:lnTo>
                    <a:lnTo>
                      <a:pt x="61" y="81"/>
                    </a:lnTo>
                    <a:lnTo>
                      <a:pt x="64" y="78"/>
                    </a:lnTo>
                    <a:lnTo>
                      <a:pt x="66" y="77"/>
                    </a:lnTo>
                    <a:lnTo>
                      <a:pt x="68" y="74"/>
                    </a:lnTo>
                    <a:lnTo>
                      <a:pt x="69" y="72"/>
                    </a:lnTo>
                    <a:lnTo>
                      <a:pt x="70" y="69"/>
                    </a:lnTo>
                    <a:lnTo>
                      <a:pt x="73" y="68"/>
                    </a:lnTo>
                    <a:lnTo>
                      <a:pt x="75" y="68"/>
                    </a:lnTo>
                    <a:lnTo>
                      <a:pt x="78" y="67"/>
                    </a:lnTo>
                    <a:lnTo>
                      <a:pt x="81" y="67"/>
                    </a:lnTo>
                    <a:lnTo>
                      <a:pt x="85" y="64"/>
                    </a:lnTo>
                    <a:lnTo>
                      <a:pt x="87" y="63"/>
                    </a:lnTo>
                    <a:lnTo>
                      <a:pt x="90" y="60"/>
                    </a:lnTo>
                    <a:lnTo>
                      <a:pt x="94" y="57"/>
                    </a:lnTo>
                    <a:lnTo>
                      <a:pt x="96" y="55"/>
                    </a:lnTo>
                    <a:lnTo>
                      <a:pt x="100" y="54"/>
                    </a:lnTo>
                    <a:lnTo>
                      <a:pt x="103" y="52"/>
                    </a:lnTo>
                    <a:lnTo>
                      <a:pt x="107" y="50"/>
                    </a:lnTo>
                    <a:lnTo>
                      <a:pt x="109" y="46"/>
                    </a:lnTo>
                    <a:lnTo>
                      <a:pt x="113" y="42"/>
                    </a:lnTo>
                    <a:lnTo>
                      <a:pt x="116" y="38"/>
                    </a:lnTo>
                    <a:lnTo>
                      <a:pt x="118" y="34"/>
                    </a:lnTo>
                    <a:lnTo>
                      <a:pt x="121" y="30"/>
                    </a:lnTo>
                    <a:lnTo>
                      <a:pt x="124" y="26"/>
                    </a:lnTo>
                    <a:lnTo>
                      <a:pt x="126" y="22"/>
                    </a:lnTo>
                    <a:lnTo>
                      <a:pt x="128" y="18"/>
                    </a:lnTo>
                    <a:lnTo>
                      <a:pt x="129" y="14"/>
                    </a:lnTo>
                    <a:lnTo>
                      <a:pt x="130" y="10"/>
                    </a:lnTo>
                    <a:lnTo>
                      <a:pt x="131" y="9"/>
                    </a:lnTo>
                    <a:lnTo>
                      <a:pt x="134" y="5"/>
                    </a:lnTo>
                    <a:lnTo>
                      <a:pt x="134" y="4"/>
                    </a:lnTo>
                    <a:lnTo>
                      <a:pt x="134" y="3"/>
                    </a:lnTo>
                    <a:lnTo>
                      <a:pt x="135" y="0"/>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1" name="Freeform 74">
                <a:extLst>
                  <a:ext uri="{FF2B5EF4-FFF2-40B4-BE49-F238E27FC236}">
                    <a16:creationId xmlns:a16="http://schemas.microsoft.com/office/drawing/2014/main" id="{B333511E-678E-FB4D-99ED-35F67CD41E92}"/>
                  </a:ext>
                </a:extLst>
              </p:cNvPr>
              <p:cNvSpPr>
                <a:spLocks/>
              </p:cNvSpPr>
              <p:nvPr userDrawn="1"/>
            </p:nvSpPr>
            <p:spPr bwMode="auto">
              <a:xfrm>
                <a:off x="10244957" y="660601"/>
                <a:ext cx="63517" cy="53273"/>
              </a:xfrm>
              <a:custGeom>
                <a:avLst/>
                <a:gdLst>
                  <a:gd name="T0" fmla="*/ 121 w 122"/>
                  <a:gd name="T1" fmla="*/ 0 h 105"/>
                  <a:gd name="T2" fmla="*/ 122 w 122"/>
                  <a:gd name="T3" fmla="*/ 2 h 105"/>
                  <a:gd name="T4" fmla="*/ 122 w 122"/>
                  <a:gd name="T5" fmla="*/ 2 h 105"/>
                  <a:gd name="T6" fmla="*/ 122 w 122"/>
                  <a:gd name="T7" fmla="*/ 7 h 105"/>
                  <a:gd name="T8" fmla="*/ 122 w 122"/>
                  <a:gd name="T9" fmla="*/ 13 h 105"/>
                  <a:gd name="T10" fmla="*/ 121 w 122"/>
                  <a:gd name="T11" fmla="*/ 21 h 105"/>
                  <a:gd name="T12" fmla="*/ 112 w 122"/>
                  <a:gd name="T13" fmla="*/ 28 h 105"/>
                  <a:gd name="T14" fmla="*/ 103 w 122"/>
                  <a:gd name="T15" fmla="*/ 33 h 105"/>
                  <a:gd name="T16" fmla="*/ 94 w 122"/>
                  <a:gd name="T17" fmla="*/ 40 h 105"/>
                  <a:gd name="T18" fmla="*/ 81 w 122"/>
                  <a:gd name="T19" fmla="*/ 47 h 105"/>
                  <a:gd name="T20" fmla="*/ 69 w 122"/>
                  <a:gd name="T21" fmla="*/ 54 h 105"/>
                  <a:gd name="T22" fmla="*/ 56 w 122"/>
                  <a:gd name="T23" fmla="*/ 62 h 105"/>
                  <a:gd name="T24" fmla="*/ 36 w 122"/>
                  <a:gd name="T25" fmla="*/ 76 h 105"/>
                  <a:gd name="T26" fmla="*/ 19 w 122"/>
                  <a:gd name="T27" fmla="*/ 90 h 105"/>
                  <a:gd name="T28" fmla="*/ 4 w 122"/>
                  <a:gd name="T29" fmla="*/ 105 h 105"/>
                  <a:gd name="T30" fmla="*/ 2 w 122"/>
                  <a:gd name="T31" fmla="*/ 105 h 105"/>
                  <a:gd name="T32" fmla="*/ 1 w 122"/>
                  <a:gd name="T33" fmla="*/ 104 h 105"/>
                  <a:gd name="T34" fmla="*/ 0 w 122"/>
                  <a:gd name="T35" fmla="*/ 102 h 105"/>
                  <a:gd name="T36" fmla="*/ 0 w 122"/>
                  <a:gd name="T37" fmla="*/ 101 h 105"/>
                  <a:gd name="T38" fmla="*/ 0 w 122"/>
                  <a:gd name="T39" fmla="*/ 98 h 105"/>
                  <a:gd name="T40" fmla="*/ 2 w 122"/>
                  <a:gd name="T41" fmla="*/ 96 h 105"/>
                  <a:gd name="T42" fmla="*/ 6 w 122"/>
                  <a:gd name="T43" fmla="*/ 93 h 105"/>
                  <a:gd name="T44" fmla="*/ 9 w 122"/>
                  <a:gd name="T45" fmla="*/ 92 h 105"/>
                  <a:gd name="T46" fmla="*/ 11 w 122"/>
                  <a:gd name="T47" fmla="*/ 89 h 105"/>
                  <a:gd name="T48" fmla="*/ 14 w 122"/>
                  <a:gd name="T49" fmla="*/ 87 h 105"/>
                  <a:gd name="T50" fmla="*/ 26 w 122"/>
                  <a:gd name="T51" fmla="*/ 76 h 105"/>
                  <a:gd name="T52" fmla="*/ 36 w 122"/>
                  <a:gd name="T53" fmla="*/ 66 h 105"/>
                  <a:gd name="T54" fmla="*/ 48 w 122"/>
                  <a:gd name="T55" fmla="*/ 55 h 105"/>
                  <a:gd name="T56" fmla="*/ 58 w 122"/>
                  <a:gd name="T57" fmla="*/ 46 h 105"/>
                  <a:gd name="T58" fmla="*/ 69 w 122"/>
                  <a:gd name="T59" fmla="*/ 40 h 105"/>
                  <a:gd name="T60" fmla="*/ 79 w 122"/>
                  <a:gd name="T61" fmla="*/ 32 h 105"/>
                  <a:gd name="T62" fmla="*/ 90 w 122"/>
                  <a:gd name="T63" fmla="*/ 23 h 105"/>
                  <a:gd name="T64" fmla="*/ 101 w 122"/>
                  <a:gd name="T65" fmla="*/ 13 h 105"/>
                  <a:gd name="T66" fmla="*/ 105 w 122"/>
                  <a:gd name="T67" fmla="*/ 10 h 105"/>
                  <a:gd name="T68" fmla="*/ 109 w 122"/>
                  <a:gd name="T69" fmla="*/ 8 h 105"/>
                  <a:gd name="T70" fmla="*/ 113 w 122"/>
                  <a:gd name="T71" fmla="*/ 6 h 105"/>
                  <a:gd name="T72" fmla="*/ 116 w 122"/>
                  <a:gd name="T73" fmla="*/ 4 h 105"/>
                  <a:gd name="T74" fmla="*/ 118 w 122"/>
                  <a:gd name="T75" fmla="*/ 3 h 105"/>
                  <a:gd name="T76" fmla="*/ 120 w 122"/>
                  <a:gd name="T77" fmla="*/ 2 h 105"/>
                  <a:gd name="T78" fmla="*/ 121 w 122"/>
                  <a:gd name="T7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05">
                    <a:moveTo>
                      <a:pt x="121" y="0"/>
                    </a:moveTo>
                    <a:lnTo>
                      <a:pt x="122" y="2"/>
                    </a:lnTo>
                    <a:lnTo>
                      <a:pt x="122" y="2"/>
                    </a:lnTo>
                    <a:lnTo>
                      <a:pt x="122" y="7"/>
                    </a:lnTo>
                    <a:lnTo>
                      <a:pt x="122" y="13"/>
                    </a:lnTo>
                    <a:lnTo>
                      <a:pt x="121" y="21"/>
                    </a:lnTo>
                    <a:lnTo>
                      <a:pt x="112" y="28"/>
                    </a:lnTo>
                    <a:lnTo>
                      <a:pt x="103" y="33"/>
                    </a:lnTo>
                    <a:lnTo>
                      <a:pt x="94" y="40"/>
                    </a:lnTo>
                    <a:lnTo>
                      <a:pt x="81" y="47"/>
                    </a:lnTo>
                    <a:lnTo>
                      <a:pt x="69" y="54"/>
                    </a:lnTo>
                    <a:lnTo>
                      <a:pt x="56" y="62"/>
                    </a:lnTo>
                    <a:lnTo>
                      <a:pt x="36" y="76"/>
                    </a:lnTo>
                    <a:lnTo>
                      <a:pt x="19" y="90"/>
                    </a:lnTo>
                    <a:lnTo>
                      <a:pt x="4" y="105"/>
                    </a:lnTo>
                    <a:lnTo>
                      <a:pt x="2" y="105"/>
                    </a:lnTo>
                    <a:lnTo>
                      <a:pt x="1" y="104"/>
                    </a:lnTo>
                    <a:lnTo>
                      <a:pt x="0" y="102"/>
                    </a:lnTo>
                    <a:lnTo>
                      <a:pt x="0" y="101"/>
                    </a:lnTo>
                    <a:lnTo>
                      <a:pt x="0" y="98"/>
                    </a:lnTo>
                    <a:lnTo>
                      <a:pt x="2" y="96"/>
                    </a:lnTo>
                    <a:lnTo>
                      <a:pt x="6" y="93"/>
                    </a:lnTo>
                    <a:lnTo>
                      <a:pt x="9" y="92"/>
                    </a:lnTo>
                    <a:lnTo>
                      <a:pt x="11" y="89"/>
                    </a:lnTo>
                    <a:lnTo>
                      <a:pt x="14" y="87"/>
                    </a:lnTo>
                    <a:lnTo>
                      <a:pt x="26" y="76"/>
                    </a:lnTo>
                    <a:lnTo>
                      <a:pt x="36" y="66"/>
                    </a:lnTo>
                    <a:lnTo>
                      <a:pt x="48" y="55"/>
                    </a:lnTo>
                    <a:lnTo>
                      <a:pt x="58" y="46"/>
                    </a:lnTo>
                    <a:lnTo>
                      <a:pt x="69" y="40"/>
                    </a:lnTo>
                    <a:lnTo>
                      <a:pt x="79" y="32"/>
                    </a:lnTo>
                    <a:lnTo>
                      <a:pt x="90" y="23"/>
                    </a:lnTo>
                    <a:lnTo>
                      <a:pt x="101" y="13"/>
                    </a:lnTo>
                    <a:lnTo>
                      <a:pt x="105" y="10"/>
                    </a:lnTo>
                    <a:lnTo>
                      <a:pt x="109" y="8"/>
                    </a:lnTo>
                    <a:lnTo>
                      <a:pt x="113" y="6"/>
                    </a:lnTo>
                    <a:lnTo>
                      <a:pt x="116" y="4"/>
                    </a:lnTo>
                    <a:lnTo>
                      <a:pt x="118" y="3"/>
                    </a:lnTo>
                    <a:lnTo>
                      <a:pt x="120" y="2"/>
                    </a:lnTo>
                    <a:lnTo>
                      <a:pt x="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2" name="Freeform 75">
                <a:extLst>
                  <a:ext uri="{FF2B5EF4-FFF2-40B4-BE49-F238E27FC236}">
                    <a16:creationId xmlns:a16="http://schemas.microsoft.com/office/drawing/2014/main" id="{793D8CBF-FDF8-0C47-B1C9-CE23401F465B}"/>
                  </a:ext>
                </a:extLst>
              </p:cNvPr>
              <p:cNvSpPr>
                <a:spLocks/>
              </p:cNvSpPr>
              <p:nvPr userDrawn="1"/>
            </p:nvSpPr>
            <p:spPr bwMode="auto">
              <a:xfrm>
                <a:off x="10245981" y="621671"/>
                <a:ext cx="33808" cy="30735"/>
              </a:xfrm>
              <a:custGeom>
                <a:avLst/>
                <a:gdLst>
                  <a:gd name="T0" fmla="*/ 64 w 65"/>
                  <a:gd name="T1" fmla="*/ 0 h 58"/>
                  <a:gd name="T2" fmla="*/ 65 w 65"/>
                  <a:gd name="T3" fmla="*/ 2 h 58"/>
                  <a:gd name="T4" fmla="*/ 63 w 65"/>
                  <a:gd name="T5" fmla="*/ 5 h 58"/>
                  <a:gd name="T6" fmla="*/ 57 w 65"/>
                  <a:gd name="T7" fmla="*/ 9 h 58"/>
                  <a:gd name="T8" fmla="*/ 52 w 65"/>
                  <a:gd name="T9" fmla="*/ 14 h 58"/>
                  <a:gd name="T10" fmla="*/ 47 w 65"/>
                  <a:gd name="T11" fmla="*/ 19 h 58"/>
                  <a:gd name="T12" fmla="*/ 42 w 65"/>
                  <a:gd name="T13" fmla="*/ 21 h 58"/>
                  <a:gd name="T14" fmla="*/ 35 w 65"/>
                  <a:gd name="T15" fmla="*/ 23 h 58"/>
                  <a:gd name="T16" fmla="*/ 30 w 65"/>
                  <a:gd name="T17" fmla="*/ 28 h 58"/>
                  <a:gd name="T18" fmla="*/ 27 w 65"/>
                  <a:gd name="T19" fmla="*/ 35 h 58"/>
                  <a:gd name="T20" fmla="*/ 25 w 65"/>
                  <a:gd name="T21" fmla="*/ 40 h 58"/>
                  <a:gd name="T22" fmla="*/ 21 w 65"/>
                  <a:gd name="T23" fmla="*/ 44 h 58"/>
                  <a:gd name="T24" fmla="*/ 16 w 65"/>
                  <a:gd name="T25" fmla="*/ 45 h 58"/>
                  <a:gd name="T26" fmla="*/ 12 w 65"/>
                  <a:gd name="T27" fmla="*/ 49 h 58"/>
                  <a:gd name="T28" fmla="*/ 9 w 65"/>
                  <a:gd name="T29" fmla="*/ 53 h 58"/>
                  <a:gd name="T30" fmla="*/ 6 w 65"/>
                  <a:gd name="T31" fmla="*/ 57 h 58"/>
                  <a:gd name="T32" fmla="*/ 3 w 65"/>
                  <a:gd name="T33" fmla="*/ 58 h 58"/>
                  <a:gd name="T34" fmla="*/ 0 w 65"/>
                  <a:gd name="T35" fmla="*/ 56 h 58"/>
                  <a:gd name="T36" fmla="*/ 1 w 65"/>
                  <a:gd name="T37" fmla="*/ 54 h 58"/>
                  <a:gd name="T38" fmla="*/ 6 w 65"/>
                  <a:gd name="T39" fmla="*/ 52 h 58"/>
                  <a:gd name="T40" fmla="*/ 9 w 65"/>
                  <a:gd name="T41" fmla="*/ 48 h 58"/>
                  <a:gd name="T42" fmla="*/ 12 w 65"/>
                  <a:gd name="T43" fmla="*/ 44 h 58"/>
                  <a:gd name="T44" fmla="*/ 17 w 65"/>
                  <a:gd name="T45" fmla="*/ 41 h 58"/>
                  <a:gd name="T46" fmla="*/ 21 w 65"/>
                  <a:gd name="T47" fmla="*/ 36 h 58"/>
                  <a:gd name="T48" fmla="*/ 23 w 65"/>
                  <a:gd name="T49" fmla="*/ 30 h 58"/>
                  <a:gd name="T50" fmla="*/ 27 w 65"/>
                  <a:gd name="T51" fmla="*/ 24 h 58"/>
                  <a:gd name="T52" fmla="*/ 34 w 65"/>
                  <a:gd name="T53" fmla="*/ 21 h 58"/>
                  <a:gd name="T54" fmla="*/ 39 w 65"/>
                  <a:gd name="T55" fmla="*/ 18 h 58"/>
                  <a:gd name="T56" fmla="*/ 44 w 65"/>
                  <a:gd name="T57" fmla="*/ 15 h 58"/>
                  <a:gd name="T58" fmla="*/ 50 w 65"/>
                  <a:gd name="T59" fmla="*/ 11 h 58"/>
                  <a:gd name="T60" fmla="*/ 53 w 65"/>
                  <a:gd name="T61" fmla="*/ 7 h 58"/>
                  <a:gd name="T62" fmla="*/ 56 w 65"/>
                  <a:gd name="T63" fmla="*/ 2 h 58"/>
                  <a:gd name="T64" fmla="*/ 59 w 65"/>
                  <a:gd name="T65" fmla="*/ 0 h 58"/>
                  <a:gd name="T66" fmla="*/ 61 w 65"/>
                  <a:gd name="T6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58">
                    <a:moveTo>
                      <a:pt x="61" y="0"/>
                    </a:moveTo>
                    <a:lnTo>
                      <a:pt x="64" y="0"/>
                    </a:lnTo>
                    <a:lnTo>
                      <a:pt x="64" y="1"/>
                    </a:lnTo>
                    <a:lnTo>
                      <a:pt x="65" y="2"/>
                    </a:lnTo>
                    <a:lnTo>
                      <a:pt x="64" y="4"/>
                    </a:lnTo>
                    <a:lnTo>
                      <a:pt x="63" y="5"/>
                    </a:lnTo>
                    <a:lnTo>
                      <a:pt x="60" y="6"/>
                    </a:lnTo>
                    <a:lnTo>
                      <a:pt x="57" y="9"/>
                    </a:lnTo>
                    <a:lnTo>
                      <a:pt x="56" y="11"/>
                    </a:lnTo>
                    <a:lnTo>
                      <a:pt x="52" y="14"/>
                    </a:lnTo>
                    <a:lnTo>
                      <a:pt x="50" y="17"/>
                    </a:lnTo>
                    <a:lnTo>
                      <a:pt x="47" y="19"/>
                    </a:lnTo>
                    <a:lnTo>
                      <a:pt x="44" y="21"/>
                    </a:lnTo>
                    <a:lnTo>
                      <a:pt x="42" y="21"/>
                    </a:lnTo>
                    <a:lnTo>
                      <a:pt x="39" y="22"/>
                    </a:lnTo>
                    <a:lnTo>
                      <a:pt x="35" y="23"/>
                    </a:lnTo>
                    <a:lnTo>
                      <a:pt x="33" y="26"/>
                    </a:lnTo>
                    <a:lnTo>
                      <a:pt x="30" y="28"/>
                    </a:lnTo>
                    <a:lnTo>
                      <a:pt x="27" y="31"/>
                    </a:lnTo>
                    <a:lnTo>
                      <a:pt x="27" y="35"/>
                    </a:lnTo>
                    <a:lnTo>
                      <a:pt x="26" y="38"/>
                    </a:lnTo>
                    <a:lnTo>
                      <a:pt x="25" y="40"/>
                    </a:lnTo>
                    <a:lnTo>
                      <a:pt x="23" y="43"/>
                    </a:lnTo>
                    <a:lnTo>
                      <a:pt x="21" y="44"/>
                    </a:lnTo>
                    <a:lnTo>
                      <a:pt x="18" y="44"/>
                    </a:lnTo>
                    <a:lnTo>
                      <a:pt x="16" y="45"/>
                    </a:lnTo>
                    <a:lnTo>
                      <a:pt x="14" y="48"/>
                    </a:lnTo>
                    <a:lnTo>
                      <a:pt x="12" y="49"/>
                    </a:lnTo>
                    <a:lnTo>
                      <a:pt x="10" y="52"/>
                    </a:lnTo>
                    <a:lnTo>
                      <a:pt x="9" y="53"/>
                    </a:lnTo>
                    <a:lnTo>
                      <a:pt x="8" y="56"/>
                    </a:lnTo>
                    <a:lnTo>
                      <a:pt x="6" y="57"/>
                    </a:lnTo>
                    <a:lnTo>
                      <a:pt x="4" y="58"/>
                    </a:lnTo>
                    <a:lnTo>
                      <a:pt x="3" y="58"/>
                    </a:lnTo>
                    <a:lnTo>
                      <a:pt x="0" y="57"/>
                    </a:lnTo>
                    <a:lnTo>
                      <a:pt x="0" y="56"/>
                    </a:lnTo>
                    <a:lnTo>
                      <a:pt x="0" y="54"/>
                    </a:lnTo>
                    <a:lnTo>
                      <a:pt x="1" y="54"/>
                    </a:lnTo>
                    <a:lnTo>
                      <a:pt x="4" y="53"/>
                    </a:lnTo>
                    <a:lnTo>
                      <a:pt x="6" y="52"/>
                    </a:lnTo>
                    <a:lnTo>
                      <a:pt x="8" y="51"/>
                    </a:lnTo>
                    <a:lnTo>
                      <a:pt x="9" y="48"/>
                    </a:lnTo>
                    <a:lnTo>
                      <a:pt x="10" y="47"/>
                    </a:lnTo>
                    <a:lnTo>
                      <a:pt x="12" y="44"/>
                    </a:lnTo>
                    <a:lnTo>
                      <a:pt x="14" y="43"/>
                    </a:lnTo>
                    <a:lnTo>
                      <a:pt x="17" y="41"/>
                    </a:lnTo>
                    <a:lnTo>
                      <a:pt x="20" y="40"/>
                    </a:lnTo>
                    <a:lnTo>
                      <a:pt x="21" y="36"/>
                    </a:lnTo>
                    <a:lnTo>
                      <a:pt x="22" y="34"/>
                    </a:lnTo>
                    <a:lnTo>
                      <a:pt x="23" y="30"/>
                    </a:lnTo>
                    <a:lnTo>
                      <a:pt x="25" y="27"/>
                    </a:lnTo>
                    <a:lnTo>
                      <a:pt x="27" y="24"/>
                    </a:lnTo>
                    <a:lnTo>
                      <a:pt x="30" y="22"/>
                    </a:lnTo>
                    <a:lnTo>
                      <a:pt x="34" y="21"/>
                    </a:lnTo>
                    <a:lnTo>
                      <a:pt x="36" y="19"/>
                    </a:lnTo>
                    <a:lnTo>
                      <a:pt x="39" y="18"/>
                    </a:lnTo>
                    <a:lnTo>
                      <a:pt x="42" y="18"/>
                    </a:lnTo>
                    <a:lnTo>
                      <a:pt x="44" y="15"/>
                    </a:lnTo>
                    <a:lnTo>
                      <a:pt x="47" y="14"/>
                    </a:lnTo>
                    <a:lnTo>
                      <a:pt x="50" y="11"/>
                    </a:lnTo>
                    <a:lnTo>
                      <a:pt x="52" y="9"/>
                    </a:lnTo>
                    <a:lnTo>
                      <a:pt x="53" y="7"/>
                    </a:lnTo>
                    <a:lnTo>
                      <a:pt x="56" y="4"/>
                    </a:lnTo>
                    <a:lnTo>
                      <a:pt x="56" y="2"/>
                    </a:lnTo>
                    <a:lnTo>
                      <a:pt x="57" y="1"/>
                    </a:lnTo>
                    <a:lnTo>
                      <a:pt x="59" y="0"/>
                    </a:lnTo>
                    <a:lnTo>
                      <a:pt x="60" y="0"/>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3" name="Freeform 76">
                <a:extLst>
                  <a:ext uri="{FF2B5EF4-FFF2-40B4-BE49-F238E27FC236}">
                    <a16:creationId xmlns:a16="http://schemas.microsoft.com/office/drawing/2014/main" id="{B0FE481E-28A6-0344-8CE4-1B33E470D2C8}"/>
                  </a:ext>
                </a:extLst>
              </p:cNvPr>
              <p:cNvSpPr>
                <a:spLocks/>
              </p:cNvSpPr>
              <p:nvPr userDrawn="1"/>
            </p:nvSpPr>
            <p:spPr bwMode="auto">
              <a:xfrm>
                <a:off x="10374040" y="493611"/>
                <a:ext cx="9220" cy="3074"/>
              </a:xfrm>
              <a:custGeom>
                <a:avLst/>
                <a:gdLst>
                  <a:gd name="T0" fmla="*/ 16 w 17"/>
                  <a:gd name="T1" fmla="*/ 0 h 7"/>
                  <a:gd name="T2" fmla="*/ 17 w 17"/>
                  <a:gd name="T3" fmla="*/ 0 h 7"/>
                  <a:gd name="T4" fmla="*/ 17 w 17"/>
                  <a:gd name="T5" fmla="*/ 1 h 7"/>
                  <a:gd name="T6" fmla="*/ 16 w 17"/>
                  <a:gd name="T7" fmla="*/ 4 h 7"/>
                  <a:gd name="T8" fmla="*/ 15 w 17"/>
                  <a:gd name="T9" fmla="*/ 4 h 7"/>
                  <a:gd name="T10" fmla="*/ 12 w 17"/>
                  <a:gd name="T11" fmla="*/ 5 h 7"/>
                  <a:gd name="T12" fmla="*/ 10 w 17"/>
                  <a:gd name="T13" fmla="*/ 7 h 7"/>
                  <a:gd name="T14" fmla="*/ 7 w 17"/>
                  <a:gd name="T15" fmla="*/ 7 h 7"/>
                  <a:gd name="T16" fmla="*/ 4 w 17"/>
                  <a:gd name="T17" fmla="*/ 7 h 7"/>
                  <a:gd name="T18" fmla="*/ 3 w 17"/>
                  <a:gd name="T19" fmla="*/ 7 h 7"/>
                  <a:gd name="T20" fmla="*/ 2 w 17"/>
                  <a:gd name="T21" fmla="*/ 7 h 7"/>
                  <a:gd name="T22" fmla="*/ 0 w 17"/>
                  <a:gd name="T23" fmla="*/ 5 h 7"/>
                  <a:gd name="T24" fmla="*/ 2 w 17"/>
                  <a:gd name="T25" fmla="*/ 4 h 7"/>
                  <a:gd name="T26" fmla="*/ 3 w 17"/>
                  <a:gd name="T27" fmla="*/ 3 h 7"/>
                  <a:gd name="T28" fmla="*/ 4 w 17"/>
                  <a:gd name="T29" fmla="*/ 3 h 7"/>
                  <a:gd name="T30" fmla="*/ 7 w 17"/>
                  <a:gd name="T31" fmla="*/ 1 h 7"/>
                  <a:gd name="T32" fmla="*/ 10 w 17"/>
                  <a:gd name="T33" fmla="*/ 1 h 7"/>
                  <a:gd name="T34" fmla="*/ 12 w 17"/>
                  <a:gd name="T35" fmla="*/ 0 h 7"/>
                  <a:gd name="T36" fmla="*/ 15 w 17"/>
                  <a:gd name="T37" fmla="*/ 0 h 7"/>
                  <a:gd name="T38" fmla="*/ 16 w 17"/>
                  <a:gd name="T3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7">
                    <a:moveTo>
                      <a:pt x="16" y="0"/>
                    </a:moveTo>
                    <a:lnTo>
                      <a:pt x="17" y="0"/>
                    </a:lnTo>
                    <a:lnTo>
                      <a:pt x="17" y="1"/>
                    </a:lnTo>
                    <a:lnTo>
                      <a:pt x="16" y="4"/>
                    </a:lnTo>
                    <a:lnTo>
                      <a:pt x="15" y="4"/>
                    </a:lnTo>
                    <a:lnTo>
                      <a:pt x="12" y="5"/>
                    </a:lnTo>
                    <a:lnTo>
                      <a:pt x="10" y="7"/>
                    </a:lnTo>
                    <a:lnTo>
                      <a:pt x="7" y="7"/>
                    </a:lnTo>
                    <a:lnTo>
                      <a:pt x="4" y="7"/>
                    </a:lnTo>
                    <a:lnTo>
                      <a:pt x="3" y="7"/>
                    </a:lnTo>
                    <a:lnTo>
                      <a:pt x="2" y="7"/>
                    </a:lnTo>
                    <a:lnTo>
                      <a:pt x="0" y="5"/>
                    </a:lnTo>
                    <a:lnTo>
                      <a:pt x="2" y="4"/>
                    </a:lnTo>
                    <a:lnTo>
                      <a:pt x="3" y="3"/>
                    </a:lnTo>
                    <a:lnTo>
                      <a:pt x="4" y="3"/>
                    </a:lnTo>
                    <a:lnTo>
                      <a:pt x="7" y="1"/>
                    </a:lnTo>
                    <a:lnTo>
                      <a:pt x="10" y="1"/>
                    </a:lnTo>
                    <a:lnTo>
                      <a:pt x="12" y="0"/>
                    </a:lnTo>
                    <a:lnTo>
                      <a:pt x="15"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77">
                <a:extLst>
                  <a:ext uri="{FF2B5EF4-FFF2-40B4-BE49-F238E27FC236}">
                    <a16:creationId xmlns:a16="http://schemas.microsoft.com/office/drawing/2014/main" id="{1D4A3F98-C9CC-7C48-9CFD-1C6E06FB388C}"/>
                  </a:ext>
                </a:extLst>
              </p:cNvPr>
              <p:cNvSpPr>
                <a:spLocks/>
              </p:cNvSpPr>
              <p:nvPr userDrawn="1"/>
            </p:nvSpPr>
            <p:spPr bwMode="auto">
              <a:xfrm>
                <a:off x="10273642" y="448535"/>
                <a:ext cx="13319" cy="6147"/>
              </a:xfrm>
              <a:custGeom>
                <a:avLst/>
                <a:gdLst>
                  <a:gd name="T0" fmla="*/ 21 w 25"/>
                  <a:gd name="T1" fmla="*/ 0 h 10"/>
                  <a:gd name="T2" fmla="*/ 22 w 25"/>
                  <a:gd name="T3" fmla="*/ 0 h 10"/>
                  <a:gd name="T4" fmla="*/ 23 w 25"/>
                  <a:gd name="T5" fmla="*/ 0 h 10"/>
                  <a:gd name="T6" fmla="*/ 25 w 25"/>
                  <a:gd name="T7" fmla="*/ 1 h 10"/>
                  <a:gd name="T8" fmla="*/ 25 w 25"/>
                  <a:gd name="T9" fmla="*/ 2 h 10"/>
                  <a:gd name="T10" fmla="*/ 25 w 25"/>
                  <a:gd name="T11" fmla="*/ 3 h 10"/>
                  <a:gd name="T12" fmla="*/ 23 w 25"/>
                  <a:gd name="T13" fmla="*/ 5 h 10"/>
                  <a:gd name="T14" fmla="*/ 22 w 25"/>
                  <a:gd name="T15" fmla="*/ 5 h 10"/>
                  <a:gd name="T16" fmla="*/ 21 w 25"/>
                  <a:gd name="T17" fmla="*/ 3 h 10"/>
                  <a:gd name="T18" fmla="*/ 19 w 25"/>
                  <a:gd name="T19" fmla="*/ 3 h 10"/>
                  <a:gd name="T20" fmla="*/ 17 w 25"/>
                  <a:gd name="T21" fmla="*/ 5 h 10"/>
                  <a:gd name="T22" fmla="*/ 14 w 25"/>
                  <a:gd name="T23" fmla="*/ 5 h 10"/>
                  <a:gd name="T24" fmla="*/ 11 w 25"/>
                  <a:gd name="T25" fmla="*/ 6 h 10"/>
                  <a:gd name="T26" fmla="*/ 9 w 25"/>
                  <a:gd name="T27" fmla="*/ 7 h 10"/>
                  <a:gd name="T28" fmla="*/ 8 w 25"/>
                  <a:gd name="T29" fmla="*/ 9 h 10"/>
                  <a:gd name="T30" fmla="*/ 6 w 25"/>
                  <a:gd name="T31" fmla="*/ 9 h 10"/>
                  <a:gd name="T32" fmla="*/ 5 w 25"/>
                  <a:gd name="T33" fmla="*/ 10 h 10"/>
                  <a:gd name="T34" fmla="*/ 4 w 25"/>
                  <a:gd name="T35" fmla="*/ 10 h 10"/>
                  <a:gd name="T36" fmla="*/ 2 w 25"/>
                  <a:gd name="T37" fmla="*/ 10 h 10"/>
                  <a:gd name="T38" fmla="*/ 1 w 25"/>
                  <a:gd name="T39" fmla="*/ 10 h 10"/>
                  <a:gd name="T40" fmla="*/ 0 w 25"/>
                  <a:gd name="T41" fmla="*/ 9 h 10"/>
                  <a:gd name="T42" fmla="*/ 1 w 25"/>
                  <a:gd name="T43" fmla="*/ 7 h 10"/>
                  <a:gd name="T44" fmla="*/ 1 w 25"/>
                  <a:gd name="T45" fmla="*/ 6 h 10"/>
                  <a:gd name="T46" fmla="*/ 4 w 25"/>
                  <a:gd name="T47" fmla="*/ 5 h 10"/>
                  <a:gd name="T48" fmla="*/ 5 w 25"/>
                  <a:gd name="T49" fmla="*/ 3 h 10"/>
                  <a:gd name="T50" fmla="*/ 6 w 25"/>
                  <a:gd name="T51" fmla="*/ 2 h 10"/>
                  <a:gd name="T52" fmla="*/ 9 w 25"/>
                  <a:gd name="T53" fmla="*/ 1 h 10"/>
                  <a:gd name="T54" fmla="*/ 10 w 25"/>
                  <a:gd name="T55" fmla="*/ 0 h 10"/>
                  <a:gd name="T56" fmla="*/ 11 w 25"/>
                  <a:gd name="T57" fmla="*/ 0 h 10"/>
                  <a:gd name="T58" fmla="*/ 14 w 25"/>
                  <a:gd name="T59" fmla="*/ 0 h 10"/>
                  <a:gd name="T60" fmla="*/ 17 w 25"/>
                  <a:gd name="T61" fmla="*/ 0 h 10"/>
                  <a:gd name="T62" fmla="*/ 19 w 25"/>
                  <a:gd name="T63" fmla="*/ 0 h 10"/>
                  <a:gd name="T64" fmla="*/ 21 w 25"/>
                  <a:gd name="T6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10">
                    <a:moveTo>
                      <a:pt x="21" y="0"/>
                    </a:moveTo>
                    <a:lnTo>
                      <a:pt x="22" y="0"/>
                    </a:lnTo>
                    <a:lnTo>
                      <a:pt x="23" y="0"/>
                    </a:lnTo>
                    <a:lnTo>
                      <a:pt x="25" y="1"/>
                    </a:lnTo>
                    <a:lnTo>
                      <a:pt x="25" y="2"/>
                    </a:lnTo>
                    <a:lnTo>
                      <a:pt x="25" y="3"/>
                    </a:lnTo>
                    <a:lnTo>
                      <a:pt x="23" y="5"/>
                    </a:lnTo>
                    <a:lnTo>
                      <a:pt x="22" y="5"/>
                    </a:lnTo>
                    <a:lnTo>
                      <a:pt x="21" y="3"/>
                    </a:lnTo>
                    <a:lnTo>
                      <a:pt x="19" y="3"/>
                    </a:lnTo>
                    <a:lnTo>
                      <a:pt x="17" y="5"/>
                    </a:lnTo>
                    <a:lnTo>
                      <a:pt x="14" y="5"/>
                    </a:lnTo>
                    <a:lnTo>
                      <a:pt x="11" y="6"/>
                    </a:lnTo>
                    <a:lnTo>
                      <a:pt x="9" y="7"/>
                    </a:lnTo>
                    <a:lnTo>
                      <a:pt x="8" y="9"/>
                    </a:lnTo>
                    <a:lnTo>
                      <a:pt x="6" y="9"/>
                    </a:lnTo>
                    <a:lnTo>
                      <a:pt x="5" y="10"/>
                    </a:lnTo>
                    <a:lnTo>
                      <a:pt x="4" y="10"/>
                    </a:lnTo>
                    <a:lnTo>
                      <a:pt x="2" y="10"/>
                    </a:lnTo>
                    <a:lnTo>
                      <a:pt x="1" y="10"/>
                    </a:lnTo>
                    <a:lnTo>
                      <a:pt x="0" y="9"/>
                    </a:lnTo>
                    <a:lnTo>
                      <a:pt x="1" y="7"/>
                    </a:lnTo>
                    <a:lnTo>
                      <a:pt x="1" y="6"/>
                    </a:lnTo>
                    <a:lnTo>
                      <a:pt x="4" y="5"/>
                    </a:lnTo>
                    <a:lnTo>
                      <a:pt x="5" y="3"/>
                    </a:lnTo>
                    <a:lnTo>
                      <a:pt x="6" y="2"/>
                    </a:lnTo>
                    <a:lnTo>
                      <a:pt x="9" y="1"/>
                    </a:lnTo>
                    <a:lnTo>
                      <a:pt x="10" y="0"/>
                    </a:lnTo>
                    <a:lnTo>
                      <a:pt x="11" y="0"/>
                    </a:lnTo>
                    <a:lnTo>
                      <a:pt x="14" y="0"/>
                    </a:lnTo>
                    <a:lnTo>
                      <a:pt x="17" y="0"/>
                    </a:lnTo>
                    <a:lnTo>
                      <a:pt x="19"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5" name="Freeform 78">
                <a:extLst>
                  <a:ext uri="{FF2B5EF4-FFF2-40B4-BE49-F238E27FC236}">
                    <a16:creationId xmlns:a16="http://schemas.microsoft.com/office/drawing/2014/main" id="{EC79C922-D4EE-FE49-8A2D-F5639B9BF0F5}"/>
                  </a:ext>
                </a:extLst>
              </p:cNvPr>
              <p:cNvSpPr>
                <a:spLocks/>
              </p:cNvSpPr>
              <p:nvPr userDrawn="1"/>
            </p:nvSpPr>
            <p:spPr bwMode="auto">
              <a:xfrm>
                <a:off x="10264421" y="382968"/>
                <a:ext cx="23563" cy="35857"/>
              </a:xfrm>
              <a:custGeom>
                <a:avLst/>
                <a:gdLst>
                  <a:gd name="T0" fmla="*/ 2 w 46"/>
                  <a:gd name="T1" fmla="*/ 0 h 71"/>
                  <a:gd name="T2" fmla="*/ 4 w 46"/>
                  <a:gd name="T3" fmla="*/ 0 h 71"/>
                  <a:gd name="T4" fmla="*/ 6 w 46"/>
                  <a:gd name="T5" fmla="*/ 0 h 71"/>
                  <a:gd name="T6" fmla="*/ 8 w 46"/>
                  <a:gd name="T7" fmla="*/ 2 h 71"/>
                  <a:gd name="T8" fmla="*/ 11 w 46"/>
                  <a:gd name="T9" fmla="*/ 3 h 71"/>
                  <a:gd name="T10" fmla="*/ 12 w 46"/>
                  <a:gd name="T11" fmla="*/ 6 h 71"/>
                  <a:gd name="T12" fmla="*/ 14 w 46"/>
                  <a:gd name="T13" fmla="*/ 8 h 71"/>
                  <a:gd name="T14" fmla="*/ 15 w 46"/>
                  <a:gd name="T15" fmla="*/ 11 h 71"/>
                  <a:gd name="T16" fmla="*/ 17 w 46"/>
                  <a:gd name="T17" fmla="*/ 15 h 71"/>
                  <a:gd name="T18" fmla="*/ 19 w 46"/>
                  <a:gd name="T19" fmla="*/ 19 h 71"/>
                  <a:gd name="T20" fmla="*/ 20 w 46"/>
                  <a:gd name="T21" fmla="*/ 23 h 71"/>
                  <a:gd name="T22" fmla="*/ 23 w 46"/>
                  <a:gd name="T23" fmla="*/ 28 h 71"/>
                  <a:gd name="T24" fmla="*/ 23 w 46"/>
                  <a:gd name="T25" fmla="*/ 32 h 71"/>
                  <a:gd name="T26" fmla="*/ 24 w 46"/>
                  <a:gd name="T27" fmla="*/ 36 h 71"/>
                  <a:gd name="T28" fmla="*/ 25 w 46"/>
                  <a:gd name="T29" fmla="*/ 40 h 71"/>
                  <a:gd name="T30" fmla="*/ 27 w 46"/>
                  <a:gd name="T31" fmla="*/ 43 h 71"/>
                  <a:gd name="T32" fmla="*/ 28 w 46"/>
                  <a:gd name="T33" fmla="*/ 47 h 71"/>
                  <a:gd name="T34" fmla="*/ 29 w 46"/>
                  <a:gd name="T35" fmla="*/ 51 h 71"/>
                  <a:gd name="T36" fmla="*/ 30 w 46"/>
                  <a:gd name="T37" fmla="*/ 53 h 71"/>
                  <a:gd name="T38" fmla="*/ 33 w 46"/>
                  <a:gd name="T39" fmla="*/ 55 h 71"/>
                  <a:gd name="T40" fmla="*/ 34 w 46"/>
                  <a:gd name="T41" fmla="*/ 58 h 71"/>
                  <a:gd name="T42" fmla="*/ 37 w 46"/>
                  <a:gd name="T43" fmla="*/ 60 h 71"/>
                  <a:gd name="T44" fmla="*/ 38 w 46"/>
                  <a:gd name="T45" fmla="*/ 64 h 71"/>
                  <a:gd name="T46" fmla="*/ 41 w 46"/>
                  <a:gd name="T47" fmla="*/ 67 h 71"/>
                  <a:gd name="T48" fmla="*/ 42 w 46"/>
                  <a:gd name="T49" fmla="*/ 68 h 71"/>
                  <a:gd name="T50" fmla="*/ 44 w 46"/>
                  <a:gd name="T51" fmla="*/ 68 h 71"/>
                  <a:gd name="T52" fmla="*/ 45 w 46"/>
                  <a:gd name="T53" fmla="*/ 68 h 71"/>
                  <a:gd name="T54" fmla="*/ 46 w 46"/>
                  <a:gd name="T55" fmla="*/ 70 h 71"/>
                  <a:gd name="T56" fmla="*/ 45 w 46"/>
                  <a:gd name="T57" fmla="*/ 71 h 71"/>
                  <a:gd name="T58" fmla="*/ 45 w 46"/>
                  <a:gd name="T59" fmla="*/ 71 h 71"/>
                  <a:gd name="T60" fmla="*/ 44 w 46"/>
                  <a:gd name="T61" fmla="*/ 71 h 71"/>
                  <a:gd name="T62" fmla="*/ 42 w 46"/>
                  <a:gd name="T63" fmla="*/ 71 h 71"/>
                  <a:gd name="T64" fmla="*/ 40 w 46"/>
                  <a:gd name="T65" fmla="*/ 71 h 71"/>
                  <a:gd name="T66" fmla="*/ 38 w 46"/>
                  <a:gd name="T67" fmla="*/ 71 h 71"/>
                  <a:gd name="T68" fmla="*/ 36 w 46"/>
                  <a:gd name="T69" fmla="*/ 70 h 71"/>
                  <a:gd name="T70" fmla="*/ 34 w 46"/>
                  <a:gd name="T71" fmla="*/ 67 h 71"/>
                  <a:gd name="T72" fmla="*/ 32 w 46"/>
                  <a:gd name="T73" fmla="*/ 66 h 71"/>
                  <a:gd name="T74" fmla="*/ 28 w 46"/>
                  <a:gd name="T75" fmla="*/ 62 h 71"/>
                  <a:gd name="T76" fmla="*/ 25 w 46"/>
                  <a:gd name="T77" fmla="*/ 58 h 71"/>
                  <a:gd name="T78" fmla="*/ 23 w 46"/>
                  <a:gd name="T79" fmla="*/ 54 h 71"/>
                  <a:gd name="T80" fmla="*/ 20 w 46"/>
                  <a:gd name="T81" fmla="*/ 49 h 71"/>
                  <a:gd name="T82" fmla="*/ 19 w 46"/>
                  <a:gd name="T83" fmla="*/ 45 h 71"/>
                  <a:gd name="T84" fmla="*/ 16 w 46"/>
                  <a:gd name="T85" fmla="*/ 40 h 71"/>
                  <a:gd name="T86" fmla="*/ 15 w 46"/>
                  <a:gd name="T87" fmla="*/ 36 h 71"/>
                  <a:gd name="T88" fmla="*/ 14 w 46"/>
                  <a:gd name="T89" fmla="*/ 32 h 71"/>
                  <a:gd name="T90" fmla="*/ 12 w 46"/>
                  <a:gd name="T91" fmla="*/ 29 h 71"/>
                  <a:gd name="T92" fmla="*/ 11 w 46"/>
                  <a:gd name="T93" fmla="*/ 24 h 71"/>
                  <a:gd name="T94" fmla="*/ 8 w 46"/>
                  <a:gd name="T95" fmla="*/ 20 h 71"/>
                  <a:gd name="T96" fmla="*/ 6 w 46"/>
                  <a:gd name="T97" fmla="*/ 15 h 71"/>
                  <a:gd name="T98" fmla="*/ 4 w 46"/>
                  <a:gd name="T99" fmla="*/ 11 h 71"/>
                  <a:gd name="T100" fmla="*/ 3 w 46"/>
                  <a:gd name="T101" fmla="*/ 8 h 71"/>
                  <a:gd name="T102" fmla="*/ 2 w 46"/>
                  <a:gd name="T103" fmla="*/ 6 h 71"/>
                  <a:gd name="T104" fmla="*/ 2 w 46"/>
                  <a:gd name="T105" fmla="*/ 4 h 71"/>
                  <a:gd name="T106" fmla="*/ 0 w 46"/>
                  <a:gd name="T107" fmla="*/ 2 h 71"/>
                  <a:gd name="T108" fmla="*/ 0 w 46"/>
                  <a:gd name="T109" fmla="*/ 0 h 71"/>
                  <a:gd name="T110" fmla="*/ 2 w 46"/>
                  <a:gd name="T11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71">
                    <a:moveTo>
                      <a:pt x="2" y="0"/>
                    </a:moveTo>
                    <a:lnTo>
                      <a:pt x="4" y="0"/>
                    </a:lnTo>
                    <a:lnTo>
                      <a:pt x="6" y="0"/>
                    </a:lnTo>
                    <a:lnTo>
                      <a:pt x="8" y="2"/>
                    </a:lnTo>
                    <a:lnTo>
                      <a:pt x="11" y="3"/>
                    </a:lnTo>
                    <a:lnTo>
                      <a:pt x="12" y="6"/>
                    </a:lnTo>
                    <a:lnTo>
                      <a:pt x="14" y="8"/>
                    </a:lnTo>
                    <a:lnTo>
                      <a:pt x="15" y="11"/>
                    </a:lnTo>
                    <a:lnTo>
                      <a:pt x="17" y="15"/>
                    </a:lnTo>
                    <a:lnTo>
                      <a:pt x="19" y="19"/>
                    </a:lnTo>
                    <a:lnTo>
                      <a:pt x="20" y="23"/>
                    </a:lnTo>
                    <a:lnTo>
                      <a:pt x="23" y="28"/>
                    </a:lnTo>
                    <a:lnTo>
                      <a:pt x="23" y="32"/>
                    </a:lnTo>
                    <a:lnTo>
                      <a:pt x="24" y="36"/>
                    </a:lnTo>
                    <a:lnTo>
                      <a:pt x="25" y="40"/>
                    </a:lnTo>
                    <a:lnTo>
                      <a:pt x="27" y="43"/>
                    </a:lnTo>
                    <a:lnTo>
                      <a:pt x="28" y="47"/>
                    </a:lnTo>
                    <a:lnTo>
                      <a:pt x="29" y="51"/>
                    </a:lnTo>
                    <a:lnTo>
                      <a:pt x="30" y="53"/>
                    </a:lnTo>
                    <a:lnTo>
                      <a:pt x="33" y="55"/>
                    </a:lnTo>
                    <a:lnTo>
                      <a:pt x="34" y="58"/>
                    </a:lnTo>
                    <a:lnTo>
                      <a:pt x="37" y="60"/>
                    </a:lnTo>
                    <a:lnTo>
                      <a:pt x="38" y="64"/>
                    </a:lnTo>
                    <a:lnTo>
                      <a:pt x="41" y="67"/>
                    </a:lnTo>
                    <a:lnTo>
                      <a:pt x="42" y="68"/>
                    </a:lnTo>
                    <a:lnTo>
                      <a:pt x="44" y="68"/>
                    </a:lnTo>
                    <a:lnTo>
                      <a:pt x="45" y="68"/>
                    </a:lnTo>
                    <a:lnTo>
                      <a:pt x="46" y="70"/>
                    </a:lnTo>
                    <a:lnTo>
                      <a:pt x="45" y="71"/>
                    </a:lnTo>
                    <a:lnTo>
                      <a:pt x="45" y="71"/>
                    </a:lnTo>
                    <a:lnTo>
                      <a:pt x="44" y="71"/>
                    </a:lnTo>
                    <a:lnTo>
                      <a:pt x="42" y="71"/>
                    </a:lnTo>
                    <a:lnTo>
                      <a:pt x="40" y="71"/>
                    </a:lnTo>
                    <a:lnTo>
                      <a:pt x="38" y="71"/>
                    </a:lnTo>
                    <a:lnTo>
                      <a:pt x="36" y="70"/>
                    </a:lnTo>
                    <a:lnTo>
                      <a:pt x="34" y="67"/>
                    </a:lnTo>
                    <a:lnTo>
                      <a:pt x="32" y="66"/>
                    </a:lnTo>
                    <a:lnTo>
                      <a:pt x="28" y="62"/>
                    </a:lnTo>
                    <a:lnTo>
                      <a:pt x="25" y="58"/>
                    </a:lnTo>
                    <a:lnTo>
                      <a:pt x="23" y="54"/>
                    </a:lnTo>
                    <a:lnTo>
                      <a:pt x="20" y="49"/>
                    </a:lnTo>
                    <a:lnTo>
                      <a:pt x="19" y="45"/>
                    </a:lnTo>
                    <a:lnTo>
                      <a:pt x="16" y="40"/>
                    </a:lnTo>
                    <a:lnTo>
                      <a:pt x="15" y="36"/>
                    </a:lnTo>
                    <a:lnTo>
                      <a:pt x="14" y="32"/>
                    </a:lnTo>
                    <a:lnTo>
                      <a:pt x="12" y="29"/>
                    </a:lnTo>
                    <a:lnTo>
                      <a:pt x="11" y="24"/>
                    </a:lnTo>
                    <a:lnTo>
                      <a:pt x="8" y="20"/>
                    </a:lnTo>
                    <a:lnTo>
                      <a:pt x="6" y="15"/>
                    </a:lnTo>
                    <a:lnTo>
                      <a:pt x="4" y="11"/>
                    </a:lnTo>
                    <a:lnTo>
                      <a:pt x="3" y="8"/>
                    </a:lnTo>
                    <a:lnTo>
                      <a:pt x="2" y="6"/>
                    </a:lnTo>
                    <a:lnTo>
                      <a:pt x="2" y="4"/>
                    </a:lnTo>
                    <a:lnTo>
                      <a:pt x="0" y="2"/>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79">
                <a:extLst>
                  <a:ext uri="{FF2B5EF4-FFF2-40B4-BE49-F238E27FC236}">
                    <a16:creationId xmlns:a16="http://schemas.microsoft.com/office/drawing/2014/main" id="{986691FE-0EC9-7A49-BADE-A1BE4CA9082E}"/>
                  </a:ext>
                </a:extLst>
              </p:cNvPr>
              <p:cNvSpPr>
                <a:spLocks/>
              </p:cNvSpPr>
              <p:nvPr userDrawn="1"/>
            </p:nvSpPr>
            <p:spPr bwMode="auto">
              <a:xfrm>
                <a:off x="10258275" y="457755"/>
                <a:ext cx="6147" cy="4098"/>
              </a:xfrm>
              <a:custGeom>
                <a:avLst/>
                <a:gdLst>
                  <a:gd name="T0" fmla="*/ 8 w 10"/>
                  <a:gd name="T1" fmla="*/ 0 h 9"/>
                  <a:gd name="T2" fmla="*/ 9 w 10"/>
                  <a:gd name="T3" fmla="*/ 0 h 9"/>
                  <a:gd name="T4" fmla="*/ 10 w 10"/>
                  <a:gd name="T5" fmla="*/ 1 h 9"/>
                  <a:gd name="T6" fmla="*/ 10 w 10"/>
                  <a:gd name="T7" fmla="*/ 3 h 9"/>
                  <a:gd name="T8" fmla="*/ 10 w 10"/>
                  <a:gd name="T9" fmla="*/ 5 h 9"/>
                  <a:gd name="T10" fmla="*/ 9 w 10"/>
                  <a:gd name="T11" fmla="*/ 7 h 9"/>
                  <a:gd name="T12" fmla="*/ 8 w 10"/>
                  <a:gd name="T13" fmla="*/ 9 h 9"/>
                  <a:gd name="T14" fmla="*/ 6 w 10"/>
                  <a:gd name="T15" fmla="*/ 9 h 9"/>
                  <a:gd name="T16" fmla="*/ 4 w 10"/>
                  <a:gd name="T17" fmla="*/ 9 h 9"/>
                  <a:gd name="T18" fmla="*/ 2 w 10"/>
                  <a:gd name="T19" fmla="*/ 7 h 9"/>
                  <a:gd name="T20" fmla="*/ 1 w 10"/>
                  <a:gd name="T21" fmla="*/ 6 h 9"/>
                  <a:gd name="T22" fmla="*/ 0 w 10"/>
                  <a:gd name="T23" fmla="*/ 5 h 9"/>
                  <a:gd name="T24" fmla="*/ 1 w 10"/>
                  <a:gd name="T25" fmla="*/ 3 h 9"/>
                  <a:gd name="T26" fmla="*/ 2 w 10"/>
                  <a:gd name="T27" fmla="*/ 2 h 9"/>
                  <a:gd name="T28" fmla="*/ 4 w 10"/>
                  <a:gd name="T29" fmla="*/ 1 h 9"/>
                  <a:gd name="T30" fmla="*/ 5 w 10"/>
                  <a:gd name="T31" fmla="*/ 0 h 9"/>
                  <a:gd name="T32" fmla="*/ 6 w 10"/>
                  <a:gd name="T33" fmla="*/ 0 h 9"/>
                  <a:gd name="T34" fmla="*/ 8 w 10"/>
                  <a:gd name="T3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9">
                    <a:moveTo>
                      <a:pt x="8" y="0"/>
                    </a:moveTo>
                    <a:lnTo>
                      <a:pt x="9" y="0"/>
                    </a:lnTo>
                    <a:lnTo>
                      <a:pt x="10" y="1"/>
                    </a:lnTo>
                    <a:lnTo>
                      <a:pt x="10" y="3"/>
                    </a:lnTo>
                    <a:lnTo>
                      <a:pt x="10" y="5"/>
                    </a:lnTo>
                    <a:lnTo>
                      <a:pt x="9" y="7"/>
                    </a:lnTo>
                    <a:lnTo>
                      <a:pt x="8" y="9"/>
                    </a:lnTo>
                    <a:lnTo>
                      <a:pt x="6" y="9"/>
                    </a:lnTo>
                    <a:lnTo>
                      <a:pt x="4" y="9"/>
                    </a:lnTo>
                    <a:lnTo>
                      <a:pt x="2" y="7"/>
                    </a:lnTo>
                    <a:lnTo>
                      <a:pt x="1" y="6"/>
                    </a:lnTo>
                    <a:lnTo>
                      <a:pt x="0" y="5"/>
                    </a:lnTo>
                    <a:lnTo>
                      <a:pt x="1" y="3"/>
                    </a:lnTo>
                    <a:lnTo>
                      <a:pt x="2" y="2"/>
                    </a:lnTo>
                    <a:lnTo>
                      <a:pt x="4" y="1"/>
                    </a:lnTo>
                    <a:lnTo>
                      <a:pt x="5" y="0"/>
                    </a:lnTo>
                    <a:lnTo>
                      <a:pt x="6"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7" name="Freeform 80">
                <a:extLst>
                  <a:ext uri="{FF2B5EF4-FFF2-40B4-BE49-F238E27FC236}">
                    <a16:creationId xmlns:a16="http://schemas.microsoft.com/office/drawing/2014/main" id="{5AA64D8B-A193-6142-A889-8C5B0F884D3F}"/>
                  </a:ext>
                </a:extLst>
              </p:cNvPr>
              <p:cNvSpPr>
                <a:spLocks/>
              </p:cNvSpPr>
              <p:nvPr userDrawn="1"/>
            </p:nvSpPr>
            <p:spPr bwMode="auto">
              <a:xfrm>
                <a:off x="10262372" y="484392"/>
                <a:ext cx="34832" cy="36881"/>
              </a:xfrm>
              <a:custGeom>
                <a:avLst/>
                <a:gdLst>
                  <a:gd name="T0" fmla="*/ 20 w 68"/>
                  <a:gd name="T1" fmla="*/ 2 h 73"/>
                  <a:gd name="T2" fmla="*/ 19 w 68"/>
                  <a:gd name="T3" fmla="*/ 8 h 73"/>
                  <a:gd name="T4" fmla="*/ 19 w 68"/>
                  <a:gd name="T5" fmla="*/ 14 h 73"/>
                  <a:gd name="T6" fmla="*/ 20 w 68"/>
                  <a:gd name="T7" fmla="*/ 15 h 73"/>
                  <a:gd name="T8" fmla="*/ 24 w 68"/>
                  <a:gd name="T9" fmla="*/ 13 h 73"/>
                  <a:gd name="T10" fmla="*/ 28 w 68"/>
                  <a:gd name="T11" fmla="*/ 8 h 73"/>
                  <a:gd name="T12" fmla="*/ 32 w 68"/>
                  <a:gd name="T13" fmla="*/ 4 h 73"/>
                  <a:gd name="T14" fmla="*/ 34 w 68"/>
                  <a:gd name="T15" fmla="*/ 5 h 73"/>
                  <a:gd name="T16" fmla="*/ 33 w 68"/>
                  <a:gd name="T17" fmla="*/ 13 h 73"/>
                  <a:gd name="T18" fmla="*/ 35 w 68"/>
                  <a:gd name="T19" fmla="*/ 18 h 73"/>
                  <a:gd name="T20" fmla="*/ 41 w 68"/>
                  <a:gd name="T21" fmla="*/ 17 h 73"/>
                  <a:gd name="T22" fmla="*/ 47 w 68"/>
                  <a:gd name="T23" fmla="*/ 13 h 73"/>
                  <a:gd name="T24" fmla="*/ 55 w 68"/>
                  <a:gd name="T25" fmla="*/ 9 h 73"/>
                  <a:gd name="T26" fmla="*/ 63 w 68"/>
                  <a:gd name="T27" fmla="*/ 5 h 73"/>
                  <a:gd name="T28" fmla="*/ 68 w 68"/>
                  <a:gd name="T29" fmla="*/ 5 h 73"/>
                  <a:gd name="T30" fmla="*/ 65 w 68"/>
                  <a:gd name="T31" fmla="*/ 6 h 73"/>
                  <a:gd name="T32" fmla="*/ 60 w 68"/>
                  <a:gd name="T33" fmla="*/ 9 h 73"/>
                  <a:gd name="T34" fmla="*/ 51 w 68"/>
                  <a:gd name="T35" fmla="*/ 13 h 73"/>
                  <a:gd name="T36" fmla="*/ 43 w 68"/>
                  <a:gd name="T37" fmla="*/ 21 h 73"/>
                  <a:gd name="T38" fmla="*/ 37 w 68"/>
                  <a:gd name="T39" fmla="*/ 25 h 73"/>
                  <a:gd name="T40" fmla="*/ 33 w 68"/>
                  <a:gd name="T41" fmla="*/ 30 h 73"/>
                  <a:gd name="T42" fmla="*/ 30 w 68"/>
                  <a:gd name="T43" fmla="*/ 36 h 73"/>
                  <a:gd name="T44" fmla="*/ 30 w 68"/>
                  <a:gd name="T45" fmla="*/ 43 h 73"/>
                  <a:gd name="T46" fmla="*/ 32 w 68"/>
                  <a:gd name="T47" fmla="*/ 48 h 73"/>
                  <a:gd name="T48" fmla="*/ 28 w 68"/>
                  <a:gd name="T49" fmla="*/ 55 h 73"/>
                  <a:gd name="T50" fmla="*/ 25 w 68"/>
                  <a:gd name="T51" fmla="*/ 62 h 73"/>
                  <a:gd name="T52" fmla="*/ 24 w 68"/>
                  <a:gd name="T53" fmla="*/ 69 h 73"/>
                  <a:gd name="T54" fmla="*/ 21 w 68"/>
                  <a:gd name="T55" fmla="*/ 73 h 73"/>
                  <a:gd name="T56" fmla="*/ 16 w 68"/>
                  <a:gd name="T57" fmla="*/ 72 h 73"/>
                  <a:gd name="T58" fmla="*/ 12 w 68"/>
                  <a:gd name="T59" fmla="*/ 72 h 73"/>
                  <a:gd name="T60" fmla="*/ 13 w 68"/>
                  <a:gd name="T61" fmla="*/ 68 h 73"/>
                  <a:gd name="T62" fmla="*/ 16 w 68"/>
                  <a:gd name="T63" fmla="*/ 65 h 73"/>
                  <a:gd name="T64" fmla="*/ 20 w 68"/>
                  <a:gd name="T65" fmla="*/ 56 h 73"/>
                  <a:gd name="T66" fmla="*/ 25 w 68"/>
                  <a:gd name="T67" fmla="*/ 47 h 73"/>
                  <a:gd name="T68" fmla="*/ 28 w 68"/>
                  <a:gd name="T69" fmla="*/ 38 h 73"/>
                  <a:gd name="T70" fmla="*/ 25 w 68"/>
                  <a:gd name="T71" fmla="*/ 31 h 73"/>
                  <a:gd name="T72" fmla="*/ 26 w 68"/>
                  <a:gd name="T73" fmla="*/ 26 h 73"/>
                  <a:gd name="T74" fmla="*/ 28 w 68"/>
                  <a:gd name="T75" fmla="*/ 22 h 73"/>
                  <a:gd name="T76" fmla="*/ 24 w 68"/>
                  <a:gd name="T77" fmla="*/ 21 h 73"/>
                  <a:gd name="T78" fmla="*/ 19 w 68"/>
                  <a:gd name="T79" fmla="*/ 22 h 73"/>
                  <a:gd name="T80" fmla="*/ 12 w 68"/>
                  <a:gd name="T81" fmla="*/ 26 h 73"/>
                  <a:gd name="T82" fmla="*/ 5 w 68"/>
                  <a:gd name="T83" fmla="*/ 30 h 73"/>
                  <a:gd name="T84" fmla="*/ 2 w 68"/>
                  <a:gd name="T85" fmla="*/ 31 h 73"/>
                  <a:gd name="T86" fmla="*/ 0 w 68"/>
                  <a:gd name="T87" fmla="*/ 27 h 73"/>
                  <a:gd name="T88" fmla="*/ 2 w 68"/>
                  <a:gd name="T89" fmla="*/ 23 h 73"/>
                  <a:gd name="T90" fmla="*/ 7 w 68"/>
                  <a:gd name="T91" fmla="*/ 22 h 73"/>
                  <a:gd name="T92" fmla="*/ 12 w 68"/>
                  <a:gd name="T93" fmla="*/ 15 h 73"/>
                  <a:gd name="T94" fmla="*/ 13 w 68"/>
                  <a:gd name="T95" fmla="*/ 6 h 73"/>
                  <a:gd name="T96" fmla="*/ 16 w 68"/>
                  <a:gd name="T97" fmla="*/ 0 h 73"/>
                  <a:gd name="T98" fmla="*/ 20 w 68"/>
                  <a:gd name="T9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 h="73">
                    <a:moveTo>
                      <a:pt x="21" y="0"/>
                    </a:moveTo>
                    <a:lnTo>
                      <a:pt x="21" y="0"/>
                    </a:lnTo>
                    <a:lnTo>
                      <a:pt x="20" y="2"/>
                    </a:lnTo>
                    <a:lnTo>
                      <a:pt x="20" y="4"/>
                    </a:lnTo>
                    <a:lnTo>
                      <a:pt x="20" y="6"/>
                    </a:lnTo>
                    <a:lnTo>
                      <a:pt x="19" y="8"/>
                    </a:lnTo>
                    <a:lnTo>
                      <a:pt x="19" y="10"/>
                    </a:lnTo>
                    <a:lnTo>
                      <a:pt x="19" y="12"/>
                    </a:lnTo>
                    <a:lnTo>
                      <a:pt x="19" y="14"/>
                    </a:lnTo>
                    <a:lnTo>
                      <a:pt x="19" y="15"/>
                    </a:lnTo>
                    <a:lnTo>
                      <a:pt x="20" y="15"/>
                    </a:lnTo>
                    <a:lnTo>
                      <a:pt x="20" y="15"/>
                    </a:lnTo>
                    <a:lnTo>
                      <a:pt x="21" y="15"/>
                    </a:lnTo>
                    <a:lnTo>
                      <a:pt x="22" y="14"/>
                    </a:lnTo>
                    <a:lnTo>
                      <a:pt x="24" y="13"/>
                    </a:lnTo>
                    <a:lnTo>
                      <a:pt x="26" y="10"/>
                    </a:lnTo>
                    <a:lnTo>
                      <a:pt x="26" y="9"/>
                    </a:lnTo>
                    <a:lnTo>
                      <a:pt x="28" y="8"/>
                    </a:lnTo>
                    <a:lnTo>
                      <a:pt x="29" y="6"/>
                    </a:lnTo>
                    <a:lnTo>
                      <a:pt x="30" y="5"/>
                    </a:lnTo>
                    <a:lnTo>
                      <a:pt x="32" y="4"/>
                    </a:lnTo>
                    <a:lnTo>
                      <a:pt x="34" y="4"/>
                    </a:lnTo>
                    <a:lnTo>
                      <a:pt x="34" y="4"/>
                    </a:lnTo>
                    <a:lnTo>
                      <a:pt x="34" y="5"/>
                    </a:lnTo>
                    <a:lnTo>
                      <a:pt x="33" y="8"/>
                    </a:lnTo>
                    <a:lnTo>
                      <a:pt x="33" y="10"/>
                    </a:lnTo>
                    <a:lnTo>
                      <a:pt x="33" y="13"/>
                    </a:lnTo>
                    <a:lnTo>
                      <a:pt x="33" y="14"/>
                    </a:lnTo>
                    <a:lnTo>
                      <a:pt x="34" y="17"/>
                    </a:lnTo>
                    <a:lnTo>
                      <a:pt x="35" y="18"/>
                    </a:lnTo>
                    <a:lnTo>
                      <a:pt x="38" y="18"/>
                    </a:lnTo>
                    <a:lnTo>
                      <a:pt x="39" y="18"/>
                    </a:lnTo>
                    <a:lnTo>
                      <a:pt x="41" y="17"/>
                    </a:lnTo>
                    <a:lnTo>
                      <a:pt x="42" y="15"/>
                    </a:lnTo>
                    <a:lnTo>
                      <a:pt x="43" y="14"/>
                    </a:lnTo>
                    <a:lnTo>
                      <a:pt x="47" y="13"/>
                    </a:lnTo>
                    <a:lnTo>
                      <a:pt x="50" y="10"/>
                    </a:lnTo>
                    <a:lnTo>
                      <a:pt x="52" y="9"/>
                    </a:lnTo>
                    <a:lnTo>
                      <a:pt x="55" y="9"/>
                    </a:lnTo>
                    <a:lnTo>
                      <a:pt x="58" y="8"/>
                    </a:lnTo>
                    <a:lnTo>
                      <a:pt x="62" y="6"/>
                    </a:lnTo>
                    <a:lnTo>
                      <a:pt x="63" y="5"/>
                    </a:lnTo>
                    <a:lnTo>
                      <a:pt x="64" y="5"/>
                    </a:lnTo>
                    <a:lnTo>
                      <a:pt x="67" y="5"/>
                    </a:lnTo>
                    <a:lnTo>
                      <a:pt x="68" y="5"/>
                    </a:lnTo>
                    <a:lnTo>
                      <a:pt x="68" y="6"/>
                    </a:lnTo>
                    <a:lnTo>
                      <a:pt x="67" y="6"/>
                    </a:lnTo>
                    <a:lnTo>
                      <a:pt x="65" y="6"/>
                    </a:lnTo>
                    <a:lnTo>
                      <a:pt x="65" y="8"/>
                    </a:lnTo>
                    <a:lnTo>
                      <a:pt x="63" y="8"/>
                    </a:lnTo>
                    <a:lnTo>
                      <a:pt x="60" y="9"/>
                    </a:lnTo>
                    <a:lnTo>
                      <a:pt x="59" y="9"/>
                    </a:lnTo>
                    <a:lnTo>
                      <a:pt x="55" y="12"/>
                    </a:lnTo>
                    <a:lnTo>
                      <a:pt x="51" y="13"/>
                    </a:lnTo>
                    <a:lnTo>
                      <a:pt x="49" y="15"/>
                    </a:lnTo>
                    <a:lnTo>
                      <a:pt x="46" y="18"/>
                    </a:lnTo>
                    <a:lnTo>
                      <a:pt x="43" y="21"/>
                    </a:lnTo>
                    <a:lnTo>
                      <a:pt x="41" y="22"/>
                    </a:lnTo>
                    <a:lnTo>
                      <a:pt x="39" y="23"/>
                    </a:lnTo>
                    <a:lnTo>
                      <a:pt x="37" y="25"/>
                    </a:lnTo>
                    <a:lnTo>
                      <a:pt x="35" y="26"/>
                    </a:lnTo>
                    <a:lnTo>
                      <a:pt x="34" y="28"/>
                    </a:lnTo>
                    <a:lnTo>
                      <a:pt x="33" y="30"/>
                    </a:lnTo>
                    <a:lnTo>
                      <a:pt x="32" y="32"/>
                    </a:lnTo>
                    <a:lnTo>
                      <a:pt x="30" y="35"/>
                    </a:lnTo>
                    <a:lnTo>
                      <a:pt x="30" y="36"/>
                    </a:lnTo>
                    <a:lnTo>
                      <a:pt x="30" y="39"/>
                    </a:lnTo>
                    <a:lnTo>
                      <a:pt x="30" y="42"/>
                    </a:lnTo>
                    <a:lnTo>
                      <a:pt x="30" y="43"/>
                    </a:lnTo>
                    <a:lnTo>
                      <a:pt x="32" y="44"/>
                    </a:lnTo>
                    <a:lnTo>
                      <a:pt x="32" y="45"/>
                    </a:lnTo>
                    <a:lnTo>
                      <a:pt x="32" y="48"/>
                    </a:lnTo>
                    <a:lnTo>
                      <a:pt x="30" y="49"/>
                    </a:lnTo>
                    <a:lnTo>
                      <a:pt x="29" y="52"/>
                    </a:lnTo>
                    <a:lnTo>
                      <a:pt x="28" y="55"/>
                    </a:lnTo>
                    <a:lnTo>
                      <a:pt x="26" y="57"/>
                    </a:lnTo>
                    <a:lnTo>
                      <a:pt x="26" y="60"/>
                    </a:lnTo>
                    <a:lnTo>
                      <a:pt x="25" y="62"/>
                    </a:lnTo>
                    <a:lnTo>
                      <a:pt x="24" y="65"/>
                    </a:lnTo>
                    <a:lnTo>
                      <a:pt x="24" y="66"/>
                    </a:lnTo>
                    <a:lnTo>
                      <a:pt x="24" y="69"/>
                    </a:lnTo>
                    <a:lnTo>
                      <a:pt x="24" y="72"/>
                    </a:lnTo>
                    <a:lnTo>
                      <a:pt x="22" y="73"/>
                    </a:lnTo>
                    <a:lnTo>
                      <a:pt x="21" y="73"/>
                    </a:lnTo>
                    <a:lnTo>
                      <a:pt x="19" y="72"/>
                    </a:lnTo>
                    <a:lnTo>
                      <a:pt x="17" y="72"/>
                    </a:lnTo>
                    <a:lnTo>
                      <a:pt x="16" y="72"/>
                    </a:lnTo>
                    <a:lnTo>
                      <a:pt x="15" y="72"/>
                    </a:lnTo>
                    <a:lnTo>
                      <a:pt x="13" y="72"/>
                    </a:lnTo>
                    <a:lnTo>
                      <a:pt x="12" y="72"/>
                    </a:lnTo>
                    <a:lnTo>
                      <a:pt x="12" y="70"/>
                    </a:lnTo>
                    <a:lnTo>
                      <a:pt x="12" y="69"/>
                    </a:lnTo>
                    <a:lnTo>
                      <a:pt x="13" y="68"/>
                    </a:lnTo>
                    <a:lnTo>
                      <a:pt x="15" y="68"/>
                    </a:lnTo>
                    <a:lnTo>
                      <a:pt x="16" y="66"/>
                    </a:lnTo>
                    <a:lnTo>
                      <a:pt x="16" y="65"/>
                    </a:lnTo>
                    <a:lnTo>
                      <a:pt x="17" y="62"/>
                    </a:lnTo>
                    <a:lnTo>
                      <a:pt x="19" y="59"/>
                    </a:lnTo>
                    <a:lnTo>
                      <a:pt x="20" y="56"/>
                    </a:lnTo>
                    <a:lnTo>
                      <a:pt x="21" y="52"/>
                    </a:lnTo>
                    <a:lnTo>
                      <a:pt x="24" y="49"/>
                    </a:lnTo>
                    <a:lnTo>
                      <a:pt x="25" y="47"/>
                    </a:lnTo>
                    <a:lnTo>
                      <a:pt x="26" y="44"/>
                    </a:lnTo>
                    <a:lnTo>
                      <a:pt x="26" y="40"/>
                    </a:lnTo>
                    <a:lnTo>
                      <a:pt x="28" y="38"/>
                    </a:lnTo>
                    <a:lnTo>
                      <a:pt x="26" y="34"/>
                    </a:lnTo>
                    <a:lnTo>
                      <a:pt x="26" y="32"/>
                    </a:lnTo>
                    <a:lnTo>
                      <a:pt x="25" y="31"/>
                    </a:lnTo>
                    <a:lnTo>
                      <a:pt x="25" y="28"/>
                    </a:lnTo>
                    <a:lnTo>
                      <a:pt x="26" y="27"/>
                    </a:lnTo>
                    <a:lnTo>
                      <a:pt x="26" y="26"/>
                    </a:lnTo>
                    <a:lnTo>
                      <a:pt x="28" y="25"/>
                    </a:lnTo>
                    <a:lnTo>
                      <a:pt x="28" y="23"/>
                    </a:lnTo>
                    <a:lnTo>
                      <a:pt x="28" y="22"/>
                    </a:lnTo>
                    <a:lnTo>
                      <a:pt x="28" y="21"/>
                    </a:lnTo>
                    <a:lnTo>
                      <a:pt x="26" y="21"/>
                    </a:lnTo>
                    <a:lnTo>
                      <a:pt x="24" y="21"/>
                    </a:lnTo>
                    <a:lnTo>
                      <a:pt x="22" y="21"/>
                    </a:lnTo>
                    <a:lnTo>
                      <a:pt x="20" y="21"/>
                    </a:lnTo>
                    <a:lnTo>
                      <a:pt x="19" y="22"/>
                    </a:lnTo>
                    <a:lnTo>
                      <a:pt x="16" y="22"/>
                    </a:lnTo>
                    <a:lnTo>
                      <a:pt x="15" y="23"/>
                    </a:lnTo>
                    <a:lnTo>
                      <a:pt x="12" y="26"/>
                    </a:lnTo>
                    <a:lnTo>
                      <a:pt x="11" y="27"/>
                    </a:lnTo>
                    <a:lnTo>
                      <a:pt x="8" y="28"/>
                    </a:lnTo>
                    <a:lnTo>
                      <a:pt x="5" y="30"/>
                    </a:lnTo>
                    <a:lnTo>
                      <a:pt x="4" y="30"/>
                    </a:lnTo>
                    <a:lnTo>
                      <a:pt x="3" y="31"/>
                    </a:lnTo>
                    <a:lnTo>
                      <a:pt x="2" y="31"/>
                    </a:lnTo>
                    <a:lnTo>
                      <a:pt x="0" y="30"/>
                    </a:lnTo>
                    <a:lnTo>
                      <a:pt x="0" y="28"/>
                    </a:lnTo>
                    <a:lnTo>
                      <a:pt x="0" y="27"/>
                    </a:lnTo>
                    <a:lnTo>
                      <a:pt x="0" y="26"/>
                    </a:lnTo>
                    <a:lnTo>
                      <a:pt x="0" y="25"/>
                    </a:lnTo>
                    <a:lnTo>
                      <a:pt x="2" y="23"/>
                    </a:lnTo>
                    <a:lnTo>
                      <a:pt x="3" y="23"/>
                    </a:lnTo>
                    <a:lnTo>
                      <a:pt x="5" y="22"/>
                    </a:lnTo>
                    <a:lnTo>
                      <a:pt x="7" y="22"/>
                    </a:lnTo>
                    <a:lnTo>
                      <a:pt x="9" y="19"/>
                    </a:lnTo>
                    <a:lnTo>
                      <a:pt x="11" y="18"/>
                    </a:lnTo>
                    <a:lnTo>
                      <a:pt x="12" y="15"/>
                    </a:lnTo>
                    <a:lnTo>
                      <a:pt x="12" y="12"/>
                    </a:lnTo>
                    <a:lnTo>
                      <a:pt x="13" y="9"/>
                    </a:lnTo>
                    <a:lnTo>
                      <a:pt x="13" y="6"/>
                    </a:lnTo>
                    <a:lnTo>
                      <a:pt x="15" y="4"/>
                    </a:lnTo>
                    <a:lnTo>
                      <a:pt x="15" y="1"/>
                    </a:lnTo>
                    <a:lnTo>
                      <a:pt x="16" y="0"/>
                    </a:lnTo>
                    <a:lnTo>
                      <a:pt x="17" y="0"/>
                    </a:lnTo>
                    <a:lnTo>
                      <a:pt x="19" y="0"/>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8" name="Freeform 81">
                <a:extLst>
                  <a:ext uri="{FF2B5EF4-FFF2-40B4-BE49-F238E27FC236}">
                    <a16:creationId xmlns:a16="http://schemas.microsoft.com/office/drawing/2014/main" id="{607BA78D-CAFE-FF45-BA28-F933E6DDA2C8}"/>
                  </a:ext>
                </a:extLst>
              </p:cNvPr>
              <p:cNvSpPr>
                <a:spLocks/>
              </p:cNvSpPr>
              <p:nvPr userDrawn="1"/>
            </p:nvSpPr>
            <p:spPr bwMode="auto">
              <a:xfrm>
                <a:off x="10258275" y="408581"/>
                <a:ext cx="5122" cy="5122"/>
              </a:xfrm>
              <a:custGeom>
                <a:avLst/>
                <a:gdLst>
                  <a:gd name="T0" fmla="*/ 7 w 11"/>
                  <a:gd name="T1" fmla="*/ 0 h 11"/>
                  <a:gd name="T2" fmla="*/ 8 w 11"/>
                  <a:gd name="T3" fmla="*/ 0 h 11"/>
                  <a:gd name="T4" fmla="*/ 10 w 11"/>
                  <a:gd name="T5" fmla="*/ 0 h 11"/>
                  <a:gd name="T6" fmla="*/ 11 w 11"/>
                  <a:gd name="T7" fmla="*/ 2 h 11"/>
                  <a:gd name="T8" fmla="*/ 10 w 11"/>
                  <a:gd name="T9" fmla="*/ 3 h 11"/>
                  <a:gd name="T10" fmla="*/ 10 w 11"/>
                  <a:gd name="T11" fmla="*/ 4 h 11"/>
                  <a:gd name="T12" fmla="*/ 8 w 11"/>
                  <a:gd name="T13" fmla="*/ 5 h 11"/>
                  <a:gd name="T14" fmla="*/ 8 w 11"/>
                  <a:gd name="T15" fmla="*/ 8 h 11"/>
                  <a:gd name="T16" fmla="*/ 7 w 11"/>
                  <a:gd name="T17" fmla="*/ 9 h 11"/>
                  <a:gd name="T18" fmla="*/ 6 w 11"/>
                  <a:gd name="T19" fmla="*/ 9 h 11"/>
                  <a:gd name="T20" fmla="*/ 4 w 11"/>
                  <a:gd name="T21" fmla="*/ 11 h 11"/>
                  <a:gd name="T22" fmla="*/ 2 w 11"/>
                  <a:gd name="T23" fmla="*/ 9 h 11"/>
                  <a:gd name="T24" fmla="*/ 0 w 11"/>
                  <a:gd name="T25" fmla="*/ 8 h 11"/>
                  <a:gd name="T26" fmla="*/ 0 w 11"/>
                  <a:gd name="T27" fmla="*/ 7 h 11"/>
                  <a:gd name="T28" fmla="*/ 2 w 11"/>
                  <a:gd name="T29" fmla="*/ 4 h 11"/>
                  <a:gd name="T30" fmla="*/ 3 w 11"/>
                  <a:gd name="T31" fmla="*/ 3 h 11"/>
                  <a:gd name="T32" fmla="*/ 4 w 11"/>
                  <a:gd name="T33" fmla="*/ 2 h 11"/>
                  <a:gd name="T34" fmla="*/ 6 w 11"/>
                  <a:gd name="T35" fmla="*/ 0 h 11"/>
                  <a:gd name="T36" fmla="*/ 7 w 11"/>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1">
                    <a:moveTo>
                      <a:pt x="7" y="0"/>
                    </a:moveTo>
                    <a:lnTo>
                      <a:pt x="8" y="0"/>
                    </a:lnTo>
                    <a:lnTo>
                      <a:pt x="10" y="0"/>
                    </a:lnTo>
                    <a:lnTo>
                      <a:pt x="11" y="2"/>
                    </a:lnTo>
                    <a:lnTo>
                      <a:pt x="10" y="3"/>
                    </a:lnTo>
                    <a:lnTo>
                      <a:pt x="10" y="4"/>
                    </a:lnTo>
                    <a:lnTo>
                      <a:pt x="8" y="5"/>
                    </a:lnTo>
                    <a:lnTo>
                      <a:pt x="8" y="8"/>
                    </a:lnTo>
                    <a:lnTo>
                      <a:pt x="7" y="9"/>
                    </a:lnTo>
                    <a:lnTo>
                      <a:pt x="6" y="9"/>
                    </a:lnTo>
                    <a:lnTo>
                      <a:pt x="4" y="11"/>
                    </a:lnTo>
                    <a:lnTo>
                      <a:pt x="2" y="9"/>
                    </a:lnTo>
                    <a:lnTo>
                      <a:pt x="0" y="8"/>
                    </a:lnTo>
                    <a:lnTo>
                      <a:pt x="0" y="7"/>
                    </a:lnTo>
                    <a:lnTo>
                      <a:pt x="2" y="4"/>
                    </a:lnTo>
                    <a:lnTo>
                      <a:pt x="3" y="3"/>
                    </a:lnTo>
                    <a:lnTo>
                      <a:pt x="4" y="2"/>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9" name="Freeform 82">
                <a:extLst>
                  <a:ext uri="{FF2B5EF4-FFF2-40B4-BE49-F238E27FC236}">
                    <a16:creationId xmlns:a16="http://schemas.microsoft.com/office/drawing/2014/main" id="{47A4DE90-CB12-3D40-8CD7-616095EDA1A0}"/>
                  </a:ext>
                </a:extLst>
              </p:cNvPr>
              <p:cNvSpPr>
                <a:spLocks/>
              </p:cNvSpPr>
              <p:nvPr userDrawn="1"/>
            </p:nvSpPr>
            <p:spPr bwMode="auto">
              <a:xfrm>
                <a:off x="10260324" y="435217"/>
                <a:ext cx="32783" cy="16392"/>
              </a:xfrm>
              <a:custGeom>
                <a:avLst/>
                <a:gdLst>
                  <a:gd name="T0" fmla="*/ 44 w 62"/>
                  <a:gd name="T1" fmla="*/ 1 h 33"/>
                  <a:gd name="T2" fmla="*/ 49 w 62"/>
                  <a:gd name="T3" fmla="*/ 1 h 33"/>
                  <a:gd name="T4" fmla="*/ 54 w 62"/>
                  <a:gd name="T5" fmla="*/ 1 h 33"/>
                  <a:gd name="T6" fmla="*/ 60 w 62"/>
                  <a:gd name="T7" fmla="*/ 3 h 33"/>
                  <a:gd name="T8" fmla="*/ 62 w 62"/>
                  <a:gd name="T9" fmla="*/ 5 h 33"/>
                  <a:gd name="T10" fmla="*/ 61 w 62"/>
                  <a:gd name="T11" fmla="*/ 7 h 33"/>
                  <a:gd name="T12" fmla="*/ 60 w 62"/>
                  <a:gd name="T13" fmla="*/ 8 h 33"/>
                  <a:gd name="T14" fmla="*/ 58 w 62"/>
                  <a:gd name="T15" fmla="*/ 7 h 33"/>
                  <a:gd name="T16" fmla="*/ 53 w 62"/>
                  <a:gd name="T17" fmla="*/ 5 h 33"/>
                  <a:gd name="T18" fmla="*/ 49 w 62"/>
                  <a:gd name="T19" fmla="*/ 5 h 33"/>
                  <a:gd name="T20" fmla="*/ 44 w 62"/>
                  <a:gd name="T21" fmla="*/ 7 h 33"/>
                  <a:gd name="T22" fmla="*/ 39 w 62"/>
                  <a:gd name="T23" fmla="*/ 8 h 33"/>
                  <a:gd name="T24" fmla="*/ 34 w 62"/>
                  <a:gd name="T25" fmla="*/ 8 h 33"/>
                  <a:gd name="T26" fmla="*/ 30 w 62"/>
                  <a:gd name="T27" fmla="*/ 9 h 33"/>
                  <a:gd name="T28" fmla="*/ 27 w 62"/>
                  <a:gd name="T29" fmla="*/ 13 h 33"/>
                  <a:gd name="T30" fmla="*/ 23 w 62"/>
                  <a:gd name="T31" fmla="*/ 15 h 33"/>
                  <a:gd name="T32" fmla="*/ 18 w 62"/>
                  <a:gd name="T33" fmla="*/ 20 h 33"/>
                  <a:gd name="T34" fmla="*/ 14 w 62"/>
                  <a:gd name="T35" fmla="*/ 22 h 33"/>
                  <a:gd name="T36" fmla="*/ 10 w 62"/>
                  <a:gd name="T37" fmla="*/ 26 h 33"/>
                  <a:gd name="T38" fmla="*/ 9 w 62"/>
                  <a:gd name="T39" fmla="*/ 30 h 33"/>
                  <a:gd name="T40" fmla="*/ 5 w 62"/>
                  <a:gd name="T41" fmla="*/ 33 h 33"/>
                  <a:gd name="T42" fmla="*/ 2 w 62"/>
                  <a:gd name="T43" fmla="*/ 33 h 33"/>
                  <a:gd name="T44" fmla="*/ 1 w 62"/>
                  <a:gd name="T45" fmla="*/ 33 h 33"/>
                  <a:gd name="T46" fmla="*/ 1 w 62"/>
                  <a:gd name="T47" fmla="*/ 30 h 33"/>
                  <a:gd name="T48" fmla="*/ 4 w 62"/>
                  <a:gd name="T49" fmla="*/ 26 h 33"/>
                  <a:gd name="T50" fmla="*/ 9 w 62"/>
                  <a:gd name="T51" fmla="*/ 21 h 33"/>
                  <a:gd name="T52" fmla="*/ 14 w 62"/>
                  <a:gd name="T53" fmla="*/ 16 h 33"/>
                  <a:gd name="T54" fmla="*/ 18 w 62"/>
                  <a:gd name="T55" fmla="*/ 12 h 33"/>
                  <a:gd name="T56" fmla="*/ 23 w 62"/>
                  <a:gd name="T57" fmla="*/ 8 h 33"/>
                  <a:gd name="T58" fmla="*/ 28 w 62"/>
                  <a:gd name="T59" fmla="*/ 4 h 33"/>
                  <a:gd name="T60" fmla="*/ 34 w 62"/>
                  <a:gd name="T61" fmla="*/ 3 h 33"/>
                  <a:gd name="T62" fmla="*/ 36 w 62"/>
                  <a:gd name="T63" fmla="*/ 1 h 33"/>
                  <a:gd name="T64" fmla="*/ 41 w 62"/>
                  <a:gd name="T6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33">
                    <a:moveTo>
                      <a:pt x="41" y="0"/>
                    </a:moveTo>
                    <a:lnTo>
                      <a:pt x="44" y="1"/>
                    </a:lnTo>
                    <a:lnTo>
                      <a:pt x="47" y="1"/>
                    </a:lnTo>
                    <a:lnTo>
                      <a:pt x="49" y="1"/>
                    </a:lnTo>
                    <a:lnTo>
                      <a:pt x="52" y="1"/>
                    </a:lnTo>
                    <a:lnTo>
                      <a:pt x="54" y="1"/>
                    </a:lnTo>
                    <a:lnTo>
                      <a:pt x="57" y="3"/>
                    </a:lnTo>
                    <a:lnTo>
                      <a:pt x="60" y="3"/>
                    </a:lnTo>
                    <a:lnTo>
                      <a:pt x="61" y="4"/>
                    </a:lnTo>
                    <a:lnTo>
                      <a:pt x="62" y="5"/>
                    </a:lnTo>
                    <a:lnTo>
                      <a:pt x="62" y="7"/>
                    </a:lnTo>
                    <a:lnTo>
                      <a:pt x="61" y="7"/>
                    </a:lnTo>
                    <a:lnTo>
                      <a:pt x="61" y="8"/>
                    </a:lnTo>
                    <a:lnTo>
                      <a:pt x="60" y="8"/>
                    </a:lnTo>
                    <a:lnTo>
                      <a:pt x="60" y="7"/>
                    </a:lnTo>
                    <a:lnTo>
                      <a:pt x="58" y="7"/>
                    </a:lnTo>
                    <a:lnTo>
                      <a:pt x="56" y="5"/>
                    </a:lnTo>
                    <a:lnTo>
                      <a:pt x="53" y="5"/>
                    </a:lnTo>
                    <a:lnTo>
                      <a:pt x="52" y="5"/>
                    </a:lnTo>
                    <a:lnTo>
                      <a:pt x="49" y="5"/>
                    </a:lnTo>
                    <a:lnTo>
                      <a:pt x="47" y="7"/>
                    </a:lnTo>
                    <a:lnTo>
                      <a:pt x="44" y="7"/>
                    </a:lnTo>
                    <a:lnTo>
                      <a:pt x="41" y="7"/>
                    </a:lnTo>
                    <a:lnTo>
                      <a:pt x="39" y="8"/>
                    </a:lnTo>
                    <a:lnTo>
                      <a:pt x="36" y="8"/>
                    </a:lnTo>
                    <a:lnTo>
                      <a:pt x="34" y="8"/>
                    </a:lnTo>
                    <a:lnTo>
                      <a:pt x="32" y="8"/>
                    </a:lnTo>
                    <a:lnTo>
                      <a:pt x="30" y="9"/>
                    </a:lnTo>
                    <a:lnTo>
                      <a:pt x="28" y="11"/>
                    </a:lnTo>
                    <a:lnTo>
                      <a:pt x="27" y="13"/>
                    </a:lnTo>
                    <a:lnTo>
                      <a:pt x="24" y="13"/>
                    </a:lnTo>
                    <a:lnTo>
                      <a:pt x="23" y="15"/>
                    </a:lnTo>
                    <a:lnTo>
                      <a:pt x="21" y="17"/>
                    </a:lnTo>
                    <a:lnTo>
                      <a:pt x="18" y="20"/>
                    </a:lnTo>
                    <a:lnTo>
                      <a:pt x="15" y="21"/>
                    </a:lnTo>
                    <a:lnTo>
                      <a:pt x="14" y="22"/>
                    </a:lnTo>
                    <a:lnTo>
                      <a:pt x="13" y="25"/>
                    </a:lnTo>
                    <a:lnTo>
                      <a:pt x="10" y="26"/>
                    </a:lnTo>
                    <a:lnTo>
                      <a:pt x="10" y="28"/>
                    </a:lnTo>
                    <a:lnTo>
                      <a:pt x="9" y="30"/>
                    </a:lnTo>
                    <a:lnTo>
                      <a:pt x="7" y="31"/>
                    </a:lnTo>
                    <a:lnTo>
                      <a:pt x="5" y="33"/>
                    </a:lnTo>
                    <a:lnTo>
                      <a:pt x="4" y="33"/>
                    </a:lnTo>
                    <a:lnTo>
                      <a:pt x="2" y="33"/>
                    </a:lnTo>
                    <a:lnTo>
                      <a:pt x="1" y="33"/>
                    </a:lnTo>
                    <a:lnTo>
                      <a:pt x="1" y="33"/>
                    </a:lnTo>
                    <a:lnTo>
                      <a:pt x="0" y="31"/>
                    </a:lnTo>
                    <a:lnTo>
                      <a:pt x="1" y="30"/>
                    </a:lnTo>
                    <a:lnTo>
                      <a:pt x="2" y="29"/>
                    </a:lnTo>
                    <a:lnTo>
                      <a:pt x="4" y="26"/>
                    </a:lnTo>
                    <a:lnTo>
                      <a:pt x="6" y="24"/>
                    </a:lnTo>
                    <a:lnTo>
                      <a:pt x="9" y="21"/>
                    </a:lnTo>
                    <a:lnTo>
                      <a:pt x="11" y="18"/>
                    </a:lnTo>
                    <a:lnTo>
                      <a:pt x="14" y="16"/>
                    </a:lnTo>
                    <a:lnTo>
                      <a:pt x="15" y="15"/>
                    </a:lnTo>
                    <a:lnTo>
                      <a:pt x="18" y="12"/>
                    </a:lnTo>
                    <a:lnTo>
                      <a:pt x="21" y="9"/>
                    </a:lnTo>
                    <a:lnTo>
                      <a:pt x="23" y="8"/>
                    </a:lnTo>
                    <a:lnTo>
                      <a:pt x="26" y="5"/>
                    </a:lnTo>
                    <a:lnTo>
                      <a:pt x="28" y="4"/>
                    </a:lnTo>
                    <a:lnTo>
                      <a:pt x="31" y="3"/>
                    </a:lnTo>
                    <a:lnTo>
                      <a:pt x="34" y="3"/>
                    </a:lnTo>
                    <a:lnTo>
                      <a:pt x="35" y="3"/>
                    </a:lnTo>
                    <a:lnTo>
                      <a:pt x="36" y="1"/>
                    </a:lnTo>
                    <a:lnTo>
                      <a:pt x="37" y="1"/>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0" name="Freeform 83">
                <a:extLst>
                  <a:ext uri="{FF2B5EF4-FFF2-40B4-BE49-F238E27FC236}">
                    <a16:creationId xmlns:a16="http://schemas.microsoft.com/office/drawing/2014/main" id="{764A97AB-B31C-6B4D-B3AE-EEA5E61AFEFF}"/>
                  </a:ext>
                </a:extLst>
              </p:cNvPr>
              <p:cNvSpPr>
                <a:spLocks/>
              </p:cNvSpPr>
              <p:nvPr userDrawn="1"/>
            </p:nvSpPr>
            <p:spPr bwMode="auto">
              <a:xfrm>
                <a:off x="10282862" y="495660"/>
                <a:ext cx="40979" cy="35857"/>
              </a:xfrm>
              <a:custGeom>
                <a:avLst/>
                <a:gdLst>
                  <a:gd name="T0" fmla="*/ 43 w 79"/>
                  <a:gd name="T1" fmla="*/ 0 h 70"/>
                  <a:gd name="T2" fmla="*/ 52 w 79"/>
                  <a:gd name="T3" fmla="*/ 5 h 70"/>
                  <a:gd name="T4" fmla="*/ 57 w 79"/>
                  <a:gd name="T5" fmla="*/ 12 h 70"/>
                  <a:gd name="T6" fmla="*/ 64 w 79"/>
                  <a:gd name="T7" fmla="*/ 18 h 70"/>
                  <a:gd name="T8" fmla="*/ 69 w 79"/>
                  <a:gd name="T9" fmla="*/ 26 h 70"/>
                  <a:gd name="T10" fmla="*/ 75 w 79"/>
                  <a:gd name="T11" fmla="*/ 34 h 70"/>
                  <a:gd name="T12" fmla="*/ 79 w 79"/>
                  <a:gd name="T13" fmla="*/ 42 h 70"/>
                  <a:gd name="T14" fmla="*/ 79 w 79"/>
                  <a:gd name="T15" fmla="*/ 48 h 70"/>
                  <a:gd name="T16" fmla="*/ 75 w 79"/>
                  <a:gd name="T17" fmla="*/ 47 h 70"/>
                  <a:gd name="T18" fmla="*/ 74 w 79"/>
                  <a:gd name="T19" fmla="*/ 42 h 70"/>
                  <a:gd name="T20" fmla="*/ 73 w 79"/>
                  <a:gd name="T21" fmla="*/ 40 h 70"/>
                  <a:gd name="T22" fmla="*/ 69 w 79"/>
                  <a:gd name="T23" fmla="*/ 43 h 70"/>
                  <a:gd name="T24" fmla="*/ 66 w 79"/>
                  <a:gd name="T25" fmla="*/ 48 h 70"/>
                  <a:gd name="T26" fmla="*/ 65 w 79"/>
                  <a:gd name="T27" fmla="*/ 46 h 70"/>
                  <a:gd name="T28" fmla="*/ 66 w 79"/>
                  <a:gd name="T29" fmla="*/ 39 h 70"/>
                  <a:gd name="T30" fmla="*/ 65 w 79"/>
                  <a:gd name="T31" fmla="*/ 31 h 70"/>
                  <a:gd name="T32" fmla="*/ 60 w 79"/>
                  <a:gd name="T33" fmla="*/ 25 h 70"/>
                  <a:gd name="T34" fmla="*/ 53 w 79"/>
                  <a:gd name="T35" fmla="*/ 17 h 70"/>
                  <a:gd name="T36" fmla="*/ 53 w 79"/>
                  <a:gd name="T37" fmla="*/ 12 h 70"/>
                  <a:gd name="T38" fmla="*/ 49 w 79"/>
                  <a:gd name="T39" fmla="*/ 9 h 70"/>
                  <a:gd name="T40" fmla="*/ 45 w 79"/>
                  <a:gd name="T41" fmla="*/ 13 h 70"/>
                  <a:gd name="T42" fmla="*/ 39 w 79"/>
                  <a:gd name="T43" fmla="*/ 21 h 70"/>
                  <a:gd name="T44" fmla="*/ 36 w 79"/>
                  <a:gd name="T45" fmla="*/ 27 h 70"/>
                  <a:gd name="T46" fmla="*/ 39 w 79"/>
                  <a:gd name="T47" fmla="*/ 33 h 70"/>
                  <a:gd name="T48" fmla="*/ 41 w 79"/>
                  <a:gd name="T49" fmla="*/ 35 h 70"/>
                  <a:gd name="T50" fmla="*/ 38 w 79"/>
                  <a:gd name="T51" fmla="*/ 37 h 70"/>
                  <a:gd name="T52" fmla="*/ 36 w 79"/>
                  <a:gd name="T53" fmla="*/ 34 h 70"/>
                  <a:gd name="T54" fmla="*/ 31 w 79"/>
                  <a:gd name="T55" fmla="*/ 34 h 70"/>
                  <a:gd name="T56" fmla="*/ 21 w 79"/>
                  <a:gd name="T57" fmla="*/ 34 h 70"/>
                  <a:gd name="T58" fmla="*/ 15 w 79"/>
                  <a:gd name="T59" fmla="*/ 33 h 70"/>
                  <a:gd name="T60" fmla="*/ 11 w 79"/>
                  <a:gd name="T61" fmla="*/ 33 h 70"/>
                  <a:gd name="T62" fmla="*/ 11 w 79"/>
                  <a:gd name="T63" fmla="*/ 40 h 70"/>
                  <a:gd name="T64" fmla="*/ 18 w 79"/>
                  <a:gd name="T65" fmla="*/ 46 h 70"/>
                  <a:gd name="T66" fmla="*/ 24 w 79"/>
                  <a:gd name="T67" fmla="*/ 46 h 70"/>
                  <a:gd name="T68" fmla="*/ 34 w 79"/>
                  <a:gd name="T69" fmla="*/ 48 h 70"/>
                  <a:gd name="T70" fmla="*/ 36 w 79"/>
                  <a:gd name="T71" fmla="*/ 53 h 70"/>
                  <a:gd name="T72" fmla="*/ 43 w 79"/>
                  <a:gd name="T73" fmla="*/ 56 h 70"/>
                  <a:gd name="T74" fmla="*/ 48 w 79"/>
                  <a:gd name="T75" fmla="*/ 55 h 70"/>
                  <a:gd name="T76" fmla="*/ 52 w 79"/>
                  <a:gd name="T77" fmla="*/ 56 h 70"/>
                  <a:gd name="T78" fmla="*/ 54 w 79"/>
                  <a:gd name="T79" fmla="*/ 61 h 70"/>
                  <a:gd name="T80" fmla="*/ 52 w 79"/>
                  <a:gd name="T81" fmla="*/ 65 h 70"/>
                  <a:gd name="T82" fmla="*/ 48 w 79"/>
                  <a:gd name="T83" fmla="*/ 69 h 70"/>
                  <a:gd name="T84" fmla="*/ 43 w 79"/>
                  <a:gd name="T85" fmla="*/ 69 h 70"/>
                  <a:gd name="T86" fmla="*/ 38 w 79"/>
                  <a:gd name="T87" fmla="*/ 63 h 70"/>
                  <a:gd name="T88" fmla="*/ 32 w 79"/>
                  <a:gd name="T89" fmla="*/ 56 h 70"/>
                  <a:gd name="T90" fmla="*/ 24 w 79"/>
                  <a:gd name="T91" fmla="*/ 53 h 70"/>
                  <a:gd name="T92" fmla="*/ 18 w 79"/>
                  <a:gd name="T93" fmla="*/ 53 h 70"/>
                  <a:gd name="T94" fmla="*/ 17 w 79"/>
                  <a:gd name="T95" fmla="*/ 59 h 70"/>
                  <a:gd name="T96" fmla="*/ 15 w 79"/>
                  <a:gd name="T97" fmla="*/ 64 h 70"/>
                  <a:gd name="T98" fmla="*/ 11 w 79"/>
                  <a:gd name="T99" fmla="*/ 68 h 70"/>
                  <a:gd name="T100" fmla="*/ 6 w 79"/>
                  <a:gd name="T101" fmla="*/ 67 h 70"/>
                  <a:gd name="T102" fmla="*/ 9 w 79"/>
                  <a:gd name="T103" fmla="*/ 64 h 70"/>
                  <a:gd name="T104" fmla="*/ 13 w 79"/>
                  <a:gd name="T105" fmla="*/ 60 h 70"/>
                  <a:gd name="T106" fmla="*/ 14 w 79"/>
                  <a:gd name="T107" fmla="*/ 52 h 70"/>
                  <a:gd name="T108" fmla="*/ 10 w 79"/>
                  <a:gd name="T109" fmla="*/ 44 h 70"/>
                  <a:gd name="T110" fmla="*/ 5 w 79"/>
                  <a:gd name="T111" fmla="*/ 39 h 70"/>
                  <a:gd name="T112" fmla="*/ 2 w 79"/>
                  <a:gd name="T113" fmla="*/ 30 h 70"/>
                  <a:gd name="T114" fmla="*/ 0 w 79"/>
                  <a:gd name="T115" fmla="*/ 23 h 70"/>
                  <a:gd name="T116" fmla="*/ 4 w 79"/>
                  <a:gd name="T117" fmla="*/ 16 h 70"/>
                  <a:gd name="T118" fmla="*/ 13 w 79"/>
                  <a:gd name="T119" fmla="*/ 8 h 70"/>
                  <a:gd name="T120" fmla="*/ 24 w 79"/>
                  <a:gd name="T121"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 h="70">
                    <a:moveTo>
                      <a:pt x="34" y="0"/>
                    </a:moveTo>
                    <a:lnTo>
                      <a:pt x="39" y="0"/>
                    </a:lnTo>
                    <a:lnTo>
                      <a:pt x="43" y="0"/>
                    </a:lnTo>
                    <a:lnTo>
                      <a:pt x="47" y="1"/>
                    </a:lnTo>
                    <a:lnTo>
                      <a:pt x="51" y="3"/>
                    </a:lnTo>
                    <a:lnTo>
                      <a:pt x="52" y="5"/>
                    </a:lnTo>
                    <a:lnTo>
                      <a:pt x="53" y="6"/>
                    </a:lnTo>
                    <a:lnTo>
                      <a:pt x="54" y="9"/>
                    </a:lnTo>
                    <a:lnTo>
                      <a:pt x="57" y="12"/>
                    </a:lnTo>
                    <a:lnTo>
                      <a:pt x="60" y="13"/>
                    </a:lnTo>
                    <a:lnTo>
                      <a:pt x="62" y="16"/>
                    </a:lnTo>
                    <a:lnTo>
                      <a:pt x="64" y="18"/>
                    </a:lnTo>
                    <a:lnTo>
                      <a:pt x="65" y="21"/>
                    </a:lnTo>
                    <a:lnTo>
                      <a:pt x="66" y="23"/>
                    </a:lnTo>
                    <a:lnTo>
                      <a:pt x="69" y="26"/>
                    </a:lnTo>
                    <a:lnTo>
                      <a:pt x="71" y="29"/>
                    </a:lnTo>
                    <a:lnTo>
                      <a:pt x="74" y="31"/>
                    </a:lnTo>
                    <a:lnTo>
                      <a:pt x="75" y="34"/>
                    </a:lnTo>
                    <a:lnTo>
                      <a:pt x="78" y="37"/>
                    </a:lnTo>
                    <a:lnTo>
                      <a:pt x="79" y="39"/>
                    </a:lnTo>
                    <a:lnTo>
                      <a:pt x="79" y="42"/>
                    </a:lnTo>
                    <a:lnTo>
                      <a:pt x="79" y="44"/>
                    </a:lnTo>
                    <a:lnTo>
                      <a:pt x="79" y="46"/>
                    </a:lnTo>
                    <a:lnTo>
                      <a:pt x="79" y="48"/>
                    </a:lnTo>
                    <a:lnTo>
                      <a:pt x="78" y="48"/>
                    </a:lnTo>
                    <a:lnTo>
                      <a:pt x="77" y="48"/>
                    </a:lnTo>
                    <a:lnTo>
                      <a:pt x="75" y="47"/>
                    </a:lnTo>
                    <a:lnTo>
                      <a:pt x="74" y="46"/>
                    </a:lnTo>
                    <a:lnTo>
                      <a:pt x="74" y="44"/>
                    </a:lnTo>
                    <a:lnTo>
                      <a:pt x="74" y="42"/>
                    </a:lnTo>
                    <a:lnTo>
                      <a:pt x="74" y="40"/>
                    </a:lnTo>
                    <a:lnTo>
                      <a:pt x="74" y="40"/>
                    </a:lnTo>
                    <a:lnTo>
                      <a:pt x="73" y="40"/>
                    </a:lnTo>
                    <a:lnTo>
                      <a:pt x="71" y="40"/>
                    </a:lnTo>
                    <a:lnTo>
                      <a:pt x="70" y="42"/>
                    </a:lnTo>
                    <a:lnTo>
                      <a:pt x="69" y="43"/>
                    </a:lnTo>
                    <a:lnTo>
                      <a:pt x="69" y="46"/>
                    </a:lnTo>
                    <a:lnTo>
                      <a:pt x="69" y="47"/>
                    </a:lnTo>
                    <a:lnTo>
                      <a:pt x="66" y="48"/>
                    </a:lnTo>
                    <a:lnTo>
                      <a:pt x="65" y="48"/>
                    </a:lnTo>
                    <a:lnTo>
                      <a:pt x="64" y="47"/>
                    </a:lnTo>
                    <a:lnTo>
                      <a:pt x="65" y="46"/>
                    </a:lnTo>
                    <a:lnTo>
                      <a:pt x="65" y="44"/>
                    </a:lnTo>
                    <a:lnTo>
                      <a:pt x="66" y="42"/>
                    </a:lnTo>
                    <a:lnTo>
                      <a:pt x="66" y="39"/>
                    </a:lnTo>
                    <a:lnTo>
                      <a:pt x="66" y="37"/>
                    </a:lnTo>
                    <a:lnTo>
                      <a:pt x="66" y="34"/>
                    </a:lnTo>
                    <a:lnTo>
                      <a:pt x="65" y="31"/>
                    </a:lnTo>
                    <a:lnTo>
                      <a:pt x="64" y="29"/>
                    </a:lnTo>
                    <a:lnTo>
                      <a:pt x="62" y="26"/>
                    </a:lnTo>
                    <a:lnTo>
                      <a:pt x="60" y="25"/>
                    </a:lnTo>
                    <a:lnTo>
                      <a:pt x="57" y="22"/>
                    </a:lnTo>
                    <a:lnTo>
                      <a:pt x="54" y="20"/>
                    </a:lnTo>
                    <a:lnTo>
                      <a:pt x="53" y="17"/>
                    </a:lnTo>
                    <a:lnTo>
                      <a:pt x="52" y="16"/>
                    </a:lnTo>
                    <a:lnTo>
                      <a:pt x="53" y="13"/>
                    </a:lnTo>
                    <a:lnTo>
                      <a:pt x="53" y="12"/>
                    </a:lnTo>
                    <a:lnTo>
                      <a:pt x="53" y="10"/>
                    </a:lnTo>
                    <a:lnTo>
                      <a:pt x="52" y="9"/>
                    </a:lnTo>
                    <a:lnTo>
                      <a:pt x="49" y="9"/>
                    </a:lnTo>
                    <a:lnTo>
                      <a:pt x="48" y="10"/>
                    </a:lnTo>
                    <a:lnTo>
                      <a:pt x="47" y="12"/>
                    </a:lnTo>
                    <a:lnTo>
                      <a:pt x="45" y="13"/>
                    </a:lnTo>
                    <a:lnTo>
                      <a:pt x="43" y="16"/>
                    </a:lnTo>
                    <a:lnTo>
                      <a:pt x="41" y="18"/>
                    </a:lnTo>
                    <a:lnTo>
                      <a:pt x="39" y="21"/>
                    </a:lnTo>
                    <a:lnTo>
                      <a:pt x="38" y="22"/>
                    </a:lnTo>
                    <a:lnTo>
                      <a:pt x="36" y="25"/>
                    </a:lnTo>
                    <a:lnTo>
                      <a:pt x="36" y="27"/>
                    </a:lnTo>
                    <a:lnTo>
                      <a:pt x="36" y="29"/>
                    </a:lnTo>
                    <a:lnTo>
                      <a:pt x="38" y="30"/>
                    </a:lnTo>
                    <a:lnTo>
                      <a:pt x="39" y="33"/>
                    </a:lnTo>
                    <a:lnTo>
                      <a:pt x="40" y="34"/>
                    </a:lnTo>
                    <a:lnTo>
                      <a:pt x="41" y="34"/>
                    </a:lnTo>
                    <a:lnTo>
                      <a:pt x="41" y="35"/>
                    </a:lnTo>
                    <a:lnTo>
                      <a:pt x="40" y="37"/>
                    </a:lnTo>
                    <a:lnTo>
                      <a:pt x="39" y="37"/>
                    </a:lnTo>
                    <a:lnTo>
                      <a:pt x="38" y="37"/>
                    </a:lnTo>
                    <a:lnTo>
                      <a:pt x="38" y="35"/>
                    </a:lnTo>
                    <a:lnTo>
                      <a:pt x="38" y="34"/>
                    </a:lnTo>
                    <a:lnTo>
                      <a:pt x="36" y="34"/>
                    </a:lnTo>
                    <a:lnTo>
                      <a:pt x="35" y="33"/>
                    </a:lnTo>
                    <a:lnTo>
                      <a:pt x="32" y="33"/>
                    </a:lnTo>
                    <a:lnTo>
                      <a:pt x="31" y="34"/>
                    </a:lnTo>
                    <a:lnTo>
                      <a:pt x="27" y="34"/>
                    </a:lnTo>
                    <a:lnTo>
                      <a:pt x="23" y="34"/>
                    </a:lnTo>
                    <a:lnTo>
                      <a:pt x="21" y="34"/>
                    </a:lnTo>
                    <a:lnTo>
                      <a:pt x="18" y="34"/>
                    </a:lnTo>
                    <a:lnTo>
                      <a:pt x="17" y="33"/>
                    </a:lnTo>
                    <a:lnTo>
                      <a:pt x="15" y="33"/>
                    </a:lnTo>
                    <a:lnTo>
                      <a:pt x="14" y="31"/>
                    </a:lnTo>
                    <a:lnTo>
                      <a:pt x="13" y="31"/>
                    </a:lnTo>
                    <a:lnTo>
                      <a:pt x="11" y="33"/>
                    </a:lnTo>
                    <a:lnTo>
                      <a:pt x="11" y="35"/>
                    </a:lnTo>
                    <a:lnTo>
                      <a:pt x="11" y="37"/>
                    </a:lnTo>
                    <a:lnTo>
                      <a:pt x="11" y="40"/>
                    </a:lnTo>
                    <a:lnTo>
                      <a:pt x="13" y="43"/>
                    </a:lnTo>
                    <a:lnTo>
                      <a:pt x="15" y="44"/>
                    </a:lnTo>
                    <a:lnTo>
                      <a:pt x="18" y="46"/>
                    </a:lnTo>
                    <a:lnTo>
                      <a:pt x="19" y="46"/>
                    </a:lnTo>
                    <a:lnTo>
                      <a:pt x="22" y="46"/>
                    </a:lnTo>
                    <a:lnTo>
                      <a:pt x="24" y="46"/>
                    </a:lnTo>
                    <a:lnTo>
                      <a:pt x="28" y="46"/>
                    </a:lnTo>
                    <a:lnTo>
                      <a:pt x="31" y="47"/>
                    </a:lnTo>
                    <a:lnTo>
                      <a:pt x="34" y="48"/>
                    </a:lnTo>
                    <a:lnTo>
                      <a:pt x="35" y="50"/>
                    </a:lnTo>
                    <a:lnTo>
                      <a:pt x="36" y="52"/>
                    </a:lnTo>
                    <a:lnTo>
                      <a:pt x="36" y="53"/>
                    </a:lnTo>
                    <a:lnTo>
                      <a:pt x="38" y="55"/>
                    </a:lnTo>
                    <a:lnTo>
                      <a:pt x="40" y="56"/>
                    </a:lnTo>
                    <a:lnTo>
                      <a:pt x="43" y="56"/>
                    </a:lnTo>
                    <a:lnTo>
                      <a:pt x="45" y="56"/>
                    </a:lnTo>
                    <a:lnTo>
                      <a:pt x="48" y="55"/>
                    </a:lnTo>
                    <a:lnTo>
                      <a:pt x="48" y="55"/>
                    </a:lnTo>
                    <a:lnTo>
                      <a:pt x="49" y="53"/>
                    </a:lnTo>
                    <a:lnTo>
                      <a:pt x="51" y="55"/>
                    </a:lnTo>
                    <a:lnTo>
                      <a:pt x="52" y="56"/>
                    </a:lnTo>
                    <a:lnTo>
                      <a:pt x="52" y="57"/>
                    </a:lnTo>
                    <a:lnTo>
                      <a:pt x="53" y="59"/>
                    </a:lnTo>
                    <a:lnTo>
                      <a:pt x="54" y="61"/>
                    </a:lnTo>
                    <a:lnTo>
                      <a:pt x="53" y="64"/>
                    </a:lnTo>
                    <a:lnTo>
                      <a:pt x="53" y="65"/>
                    </a:lnTo>
                    <a:lnTo>
                      <a:pt x="52" y="65"/>
                    </a:lnTo>
                    <a:lnTo>
                      <a:pt x="51" y="67"/>
                    </a:lnTo>
                    <a:lnTo>
                      <a:pt x="49" y="68"/>
                    </a:lnTo>
                    <a:lnTo>
                      <a:pt x="48" y="69"/>
                    </a:lnTo>
                    <a:lnTo>
                      <a:pt x="45" y="70"/>
                    </a:lnTo>
                    <a:lnTo>
                      <a:pt x="44" y="69"/>
                    </a:lnTo>
                    <a:lnTo>
                      <a:pt x="43" y="69"/>
                    </a:lnTo>
                    <a:lnTo>
                      <a:pt x="41" y="68"/>
                    </a:lnTo>
                    <a:lnTo>
                      <a:pt x="39" y="65"/>
                    </a:lnTo>
                    <a:lnTo>
                      <a:pt x="38" y="63"/>
                    </a:lnTo>
                    <a:lnTo>
                      <a:pt x="36" y="59"/>
                    </a:lnTo>
                    <a:lnTo>
                      <a:pt x="34" y="57"/>
                    </a:lnTo>
                    <a:lnTo>
                      <a:pt x="32" y="56"/>
                    </a:lnTo>
                    <a:lnTo>
                      <a:pt x="30" y="55"/>
                    </a:lnTo>
                    <a:lnTo>
                      <a:pt x="27" y="55"/>
                    </a:lnTo>
                    <a:lnTo>
                      <a:pt x="24" y="53"/>
                    </a:lnTo>
                    <a:lnTo>
                      <a:pt x="22" y="52"/>
                    </a:lnTo>
                    <a:lnTo>
                      <a:pt x="21" y="52"/>
                    </a:lnTo>
                    <a:lnTo>
                      <a:pt x="18" y="53"/>
                    </a:lnTo>
                    <a:lnTo>
                      <a:pt x="17" y="55"/>
                    </a:lnTo>
                    <a:lnTo>
                      <a:pt x="17" y="56"/>
                    </a:lnTo>
                    <a:lnTo>
                      <a:pt x="17" y="59"/>
                    </a:lnTo>
                    <a:lnTo>
                      <a:pt x="17" y="60"/>
                    </a:lnTo>
                    <a:lnTo>
                      <a:pt x="15" y="63"/>
                    </a:lnTo>
                    <a:lnTo>
                      <a:pt x="15" y="64"/>
                    </a:lnTo>
                    <a:lnTo>
                      <a:pt x="14" y="65"/>
                    </a:lnTo>
                    <a:lnTo>
                      <a:pt x="13" y="68"/>
                    </a:lnTo>
                    <a:lnTo>
                      <a:pt x="11" y="68"/>
                    </a:lnTo>
                    <a:lnTo>
                      <a:pt x="9" y="68"/>
                    </a:lnTo>
                    <a:lnTo>
                      <a:pt x="8" y="68"/>
                    </a:lnTo>
                    <a:lnTo>
                      <a:pt x="6" y="67"/>
                    </a:lnTo>
                    <a:lnTo>
                      <a:pt x="6" y="65"/>
                    </a:lnTo>
                    <a:lnTo>
                      <a:pt x="8" y="65"/>
                    </a:lnTo>
                    <a:lnTo>
                      <a:pt x="9" y="64"/>
                    </a:lnTo>
                    <a:lnTo>
                      <a:pt x="10" y="64"/>
                    </a:lnTo>
                    <a:lnTo>
                      <a:pt x="11" y="63"/>
                    </a:lnTo>
                    <a:lnTo>
                      <a:pt x="13" y="60"/>
                    </a:lnTo>
                    <a:lnTo>
                      <a:pt x="14" y="57"/>
                    </a:lnTo>
                    <a:lnTo>
                      <a:pt x="14" y="55"/>
                    </a:lnTo>
                    <a:lnTo>
                      <a:pt x="14" y="52"/>
                    </a:lnTo>
                    <a:lnTo>
                      <a:pt x="13" y="50"/>
                    </a:lnTo>
                    <a:lnTo>
                      <a:pt x="11" y="47"/>
                    </a:lnTo>
                    <a:lnTo>
                      <a:pt x="10" y="44"/>
                    </a:lnTo>
                    <a:lnTo>
                      <a:pt x="9" y="43"/>
                    </a:lnTo>
                    <a:lnTo>
                      <a:pt x="8" y="42"/>
                    </a:lnTo>
                    <a:lnTo>
                      <a:pt x="5" y="39"/>
                    </a:lnTo>
                    <a:lnTo>
                      <a:pt x="5" y="35"/>
                    </a:lnTo>
                    <a:lnTo>
                      <a:pt x="4" y="33"/>
                    </a:lnTo>
                    <a:lnTo>
                      <a:pt x="2" y="30"/>
                    </a:lnTo>
                    <a:lnTo>
                      <a:pt x="1" y="29"/>
                    </a:lnTo>
                    <a:lnTo>
                      <a:pt x="0" y="26"/>
                    </a:lnTo>
                    <a:lnTo>
                      <a:pt x="0" y="23"/>
                    </a:lnTo>
                    <a:lnTo>
                      <a:pt x="0" y="21"/>
                    </a:lnTo>
                    <a:lnTo>
                      <a:pt x="1" y="17"/>
                    </a:lnTo>
                    <a:lnTo>
                      <a:pt x="4" y="16"/>
                    </a:lnTo>
                    <a:lnTo>
                      <a:pt x="6" y="13"/>
                    </a:lnTo>
                    <a:lnTo>
                      <a:pt x="9" y="12"/>
                    </a:lnTo>
                    <a:lnTo>
                      <a:pt x="13" y="8"/>
                    </a:lnTo>
                    <a:lnTo>
                      <a:pt x="15" y="5"/>
                    </a:lnTo>
                    <a:lnTo>
                      <a:pt x="21" y="4"/>
                    </a:lnTo>
                    <a:lnTo>
                      <a:pt x="24" y="1"/>
                    </a:lnTo>
                    <a:lnTo>
                      <a:pt x="30"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1" name="Freeform 84">
                <a:extLst>
                  <a:ext uri="{FF2B5EF4-FFF2-40B4-BE49-F238E27FC236}">
                    <a16:creationId xmlns:a16="http://schemas.microsoft.com/office/drawing/2014/main" id="{84F45306-587B-9549-87DC-DD514AF1C3E2}"/>
                  </a:ext>
                </a:extLst>
              </p:cNvPr>
              <p:cNvSpPr>
                <a:spLocks/>
              </p:cNvSpPr>
              <p:nvPr userDrawn="1"/>
            </p:nvSpPr>
            <p:spPr bwMode="auto">
              <a:xfrm>
                <a:off x="10297205" y="469024"/>
                <a:ext cx="11270" cy="4098"/>
              </a:xfrm>
              <a:custGeom>
                <a:avLst/>
                <a:gdLst>
                  <a:gd name="T0" fmla="*/ 1 w 22"/>
                  <a:gd name="T1" fmla="*/ 0 h 8"/>
                  <a:gd name="T2" fmla="*/ 4 w 22"/>
                  <a:gd name="T3" fmla="*/ 0 h 8"/>
                  <a:gd name="T4" fmla="*/ 7 w 22"/>
                  <a:gd name="T5" fmla="*/ 1 h 8"/>
                  <a:gd name="T6" fmla="*/ 8 w 22"/>
                  <a:gd name="T7" fmla="*/ 1 h 8"/>
                  <a:gd name="T8" fmla="*/ 9 w 22"/>
                  <a:gd name="T9" fmla="*/ 2 h 8"/>
                  <a:gd name="T10" fmla="*/ 11 w 22"/>
                  <a:gd name="T11" fmla="*/ 2 h 8"/>
                  <a:gd name="T12" fmla="*/ 12 w 22"/>
                  <a:gd name="T13" fmla="*/ 2 h 8"/>
                  <a:gd name="T14" fmla="*/ 14 w 22"/>
                  <a:gd name="T15" fmla="*/ 2 h 8"/>
                  <a:gd name="T16" fmla="*/ 17 w 22"/>
                  <a:gd name="T17" fmla="*/ 2 h 8"/>
                  <a:gd name="T18" fmla="*/ 18 w 22"/>
                  <a:gd name="T19" fmla="*/ 1 h 8"/>
                  <a:gd name="T20" fmla="*/ 18 w 22"/>
                  <a:gd name="T21" fmla="*/ 1 h 8"/>
                  <a:gd name="T22" fmla="*/ 20 w 22"/>
                  <a:gd name="T23" fmla="*/ 1 h 8"/>
                  <a:gd name="T24" fmla="*/ 20 w 22"/>
                  <a:gd name="T25" fmla="*/ 1 h 8"/>
                  <a:gd name="T26" fmla="*/ 21 w 22"/>
                  <a:gd name="T27" fmla="*/ 2 h 8"/>
                  <a:gd name="T28" fmla="*/ 21 w 22"/>
                  <a:gd name="T29" fmla="*/ 4 h 8"/>
                  <a:gd name="T30" fmla="*/ 22 w 22"/>
                  <a:gd name="T31" fmla="*/ 4 h 8"/>
                  <a:gd name="T32" fmla="*/ 21 w 22"/>
                  <a:gd name="T33" fmla="*/ 5 h 8"/>
                  <a:gd name="T34" fmla="*/ 21 w 22"/>
                  <a:gd name="T35" fmla="*/ 5 h 8"/>
                  <a:gd name="T36" fmla="*/ 20 w 22"/>
                  <a:gd name="T37" fmla="*/ 5 h 8"/>
                  <a:gd name="T38" fmla="*/ 18 w 22"/>
                  <a:gd name="T39" fmla="*/ 5 h 8"/>
                  <a:gd name="T40" fmla="*/ 17 w 22"/>
                  <a:gd name="T41" fmla="*/ 5 h 8"/>
                  <a:gd name="T42" fmla="*/ 16 w 22"/>
                  <a:gd name="T43" fmla="*/ 5 h 8"/>
                  <a:gd name="T44" fmla="*/ 14 w 22"/>
                  <a:gd name="T45" fmla="*/ 5 h 8"/>
                  <a:gd name="T46" fmla="*/ 13 w 22"/>
                  <a:gd name="T47" fmla="*/ 6 h 8"/>
                  <a:gd name="T48" fmla="*/ 12 w 22"/>
                  <a:gd name="T49" fmla="*/ 8 h 8"/>
                  <a:gd name="T50" fmla="*/ 11 w 22"/>
                  <a:gd name="T51" fmla="*/ 8 h 8"/>
                  <a:gd name="T52" fmla="*/ 8 w 22"/>
                  <a:gd name="T53" fmla="*/ 6 h 8"/>
                  <a:gd name="T54" fmla="*/ 5 w 22"/>
                  <a:gd name="T55" fmla="*/ 6 h 8"/>
                  <a:gd name="T56" fmla="*/ 3 w 22"/>
                  <a:gd name="T57" fmla="*/ 6 h 8"/>
                  <a:gd name="T58" fmla="*/ 1 w 22"/>
                  <a:gd name="T59" fmla="*/ 5 h 8"/>
                  <a:gd name="T60" fmla="*/ 0 w 22"/>
                  <a:gd name="T61" fmla="*/ 5 h 8"/>
                  <a:gd name="T62" fmla="*/ 0 w 22"/>
                  <a:gd name="T63" fmla="*/ 4 h 8"/>
                  <a:gd name="T64" fmla="*/ 0 w 22"/>
                  <a:gd name="T65" fmla="*/ 2 h 8"/>
                  <a:gd name="T66" fmla="*/ 0 w 22"/>
                  <a:gd name="T67" fmla="*/ 1 h 8"/>
                  <a:gd name="T68" fmla="*/ 1 w 22"/>
                  <a:gd name="T69" fmla="*/ 1 h 8"/>
                  <a:gd name="T70" fmla="*/ 1 w 22"/>
                  <a:gd name="T7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8">
                    <a:moveTo>
                      <a:pt x="1" y="0"/>
                    </a:moveTo>
                    <a:lnTo>
                      <a:pt x="4" y="0"/>
                    </a:lnTo>
                    <a:lnTo>
                      <a:pt x="7" y="1"/>
                    </a:lnTo>
                    <a:lnTo>
                      <a:pt x="8" y="1"/>
                    </a:lnTo>
                    <a:lnTo>
                      <a:pt x="9" y="2"/>
                    </a:lnTo>
                    <a:lnTo>
                      <a:pt x="11" y="2"/>
                    </a:lnTo>
                    <a:lnTo>
                      <a:pt x="12" y="2"/>
                    </a:lnTo>
                    <a:lnTo>
                      <a:pt x="14" y="2"/>
                    </a:lnTo>
                    <a:lnTo>
                      <a:pt x="17" y="2"/>
                    </a:lnTo>
                    <a:lnTo>
                      <a:pt x="18" y="1"/>
                    </a:lnTo>
                    <a:lnTo>
                      <a:pt x="18" y="1"/>
                    </a:lnTo>
                    <a:lnTo>
                      <a:pt x="20" y="1"/>
                    </a:lnTo>
                    <a:lnTo>
                      <a:pt x="20" y="1"/>
                    </a:lnTo>
                    <a:lnTo>
                      <a:pt x="21" y="2"/>
                    </a:lnTo>
                    <a:lnTo>
                      <a:pt x="21" y="4"/>
                    </a:lnTo>
                    <a:lnTo>
                      <a:pt x="22" y="4"/>
                    </a:lnTo>
                    <a:lnTo>
                      <a:pt x="21" y="5"/>
                    </a:lnTo>
                    <a:lnTo>
                      <a:pt x="21" y="5"/>
                    </a:lnTo>
                    <a:lnTo>
                      <a:pt x="20" y="5"/>
                    </a:lnTo>
                    <a:lnTo>
                      <a:pt x="18" y="5"/>
                    </a:lnTo>
                    <a:lnTo>
                      <a:pt x="17" y="5"/>
                    </a:lnTo>
                    <a:lnTo>
                      <a:pt x="16" y="5"/>
                    </a:lnTo>
                    <a:lnTo>
                      <a:pt x="14" y="5"/>
                    </a:lnTo>
                    <a:lnTo>
                      <a:pt x="13" y="6"/>
                    </a:lnTo>
                    <a:lnTo>
                      <a:pt x="12" y="8"/>
                    </a:lnTo>
                    <a:lnTo>
                      <a:pt x="11" y="8"/>
                    </a:lnTo>
                    <a:lnTo>
                      <a:pt x="8" y="6"/>
                    </a:lnTo>
                    <a:lnTo>
                      <a:pt x="5" y="6"/>
                    </a:lnTo>
                    <a:lnTo>
                      <a:pt x="3" y="6"/>
                    </a:lnTo>
                    <a:lnTo>
                      <a:pt x="1" y="5"/>
                    </a:lnTo>
                    <a:lnTo>
                      <a:pt x="0" y="5"/>
                    </a:lnTo>
                    <a:lnTo>
                      <a:pt x="0" y="4"/>
                    </a:lnTo>
                    <a:lnTo>
                      <a:pt x="0" y="2"/>
                    </a:lnTo>
                    <a:lnTo>
                      <a:pt x="0" y="1"/>
                    </a:lnTo>
                    <a:lnTo>
                      <a:pt x="1"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2" name="Freeform 85">
                <a:extLst>
                  <a:ext uri="{FF2B5EF4-FFF2-40B4-BE49-F238E27FC236}">
                    <a16:creationId xmlns:a16="http://schemas.microsoft.com/office/drawing/2014/main" id="{E942A880-E880-FB45-AF32-C91CCE26FCF8}"/>
                  </a:ext>
                </a:extLst>
              </p:cNvPr>
              <p:cNvSpPr>
                <a:spLocks/>
              </p:cNvSpPr>
              <p:nvPr userDrawn="1"/>
            </p:nvSpPr>
            <p:spPr bwMode="auto">
              <a:xfrm>
                <a:off x="10263397" y="456730"/>
                <a:ext cx="50200" cy="15368"/>
              </a:xfrm>
              <a:custGeom>
                <a:avLst/>
                <a:gdLst>
                  <a:gd name="T0" fmla="*/ 52 w 99"/>
                  <a:gd name="T1" fmla="*/ 2 h 30"/>
                  <a:gd name="T2" fmla="*/ 59 w 99"/>
                  <a:gd name="T3" fmla="*/ 4 h 30"/>
                  <a:gd name="T4" fmla="*/ 62 w 99"/>
                  <a:gd name="T5" fmla="*/ 8 h 30"/>
                  <a:gd name="T6" fmla="*/ 68 w 99"/>
                  <a:gd name="T7" fmla="*/ 11 h 30"/>
                  <a:gd name="T8" fmla="*/ 76 w 99"/>
                  <a:gd name="T9" fmla="*/ 13 h 30"/>
                  <a:gd name="T10" fmla="*/ 82 w 99"/>
                  <a:gd name="T11" fmla="*/ 13 h 30"/>
                  <a:gd name="T12" fmla="*/ 90 w 99"/>
                  <a:gd name="T13" fmla="*/ 13 h 30"/>
                  <a:gd name="T14" fmla="*/ 96 w 99"/>
                  <a:gd name="T15" fmla="*/ 12 h 30"/>
                  <a:gd name="T16" fmla="*/ 98 w 99"/>
                  <a:gd name="T17" fmla="*/ 11 h 30"/>
                  <a:gd name="T18" fmla="*/ 99 w 99"/>
                  <a:gd name="T19" fmla="*/ 11 h 30"/>
                  <a:gd name="T20" fmla="*/ 98 w 99"/>
                  <a:gd name="T21" fmla="*/ 13 h 30"/>
                  <a:gd name="T22" fmla="*/ 92 w 99"/>
                  <a:gd name="T23" fmla="*/ 15 h 30"/>
                  <a:gd name="T24" fmla="*/ 87 w 99"/>
                  <a:gd name="T25" fmla="*/ 16 h 30"/>
                  <a:gd name="T26" fmla="*/ 81 w 99"/>
                  <a:gd name="T27" fmla="*/ 16 h 30"/>
                  <a:gd name="T28" fmla="*/ 73 w 99"/>
                  <a:gd name="T29" fmla="*/ 16 h 30"/>
                  <a:gd name="T30" fmla="*/ 65 w 99"/>
                  <a:gd name="T31" fmla="*/ 15 h 30"/>
                  <a:gd name="T32" fmla="*/ 61 w 99"/>
                  <a:gd name="T33" fmla="*/ 13 h 30"/>
                  <a:gd name="T34" fmla="*/ 56 w 99"/>
                  <a:gd name="T35" fmla="*/ 12 h 30"/>
                  <a:gd name="T36" fmla="*/ 51 w 99"/>
                  <a:gd name="T37" fmla="*/ 12 h 30"/>
                  <a:gd name="T38" fmla="*/ 43 w 99"/>
                  <a:gd name="T39" fmla="*/ 11 h 30"/>
                  <a:gd name="T40" fmla="*/ 35 w 99"/>
                  <a:gd name="T41" fmla="*/ 9 h 30"/>
                  <a:gd name="T42" fmla="*/ 27 w 99"/>
                  <a:gd name="T43" fmla="*/ 11 h 30"/>
                  <a:gd name="T44" fmla="*/ 22 w 99"/>
                  <a:gd name="T45" fmla="*/ 15 h 30"/>
                  <a:gd name="T46" fmla="*/ 18 w 99"/>
                  <a:gd name="T47" fmla="*/ 19 h 30"/>
                  <a:gd name="T48" fmla="*/ 12 w 99"/>
                  <a:gd name="T49" fmla="*/ 24 h 30"/>
                  <a:gd name="T50" fmla="*/ 5 w 99"/>
                  <a:gd name="T51" fmla="*/ 28 h 30"/>
                  <a:gd name="T52" fmla="*/ 2 w 99"/>
                  <a:gd name="T53" fmla="*/ 29 h 30"/>
                  <a:gd name="T54" fmla="*/ 0 w 99"/>
                  <a:gd name="T55" fmla="*/ 30 h 30"/>
                  <a:gd name="T56" fmla="*/ 0 w 99"/>
                  <a:gd name="T57" fmla="*/ 28 h 30"/>
                  <a:gd name="T58" fmla="*/ 1 w 99"/>
                  <a:gd name="T59" fmla="*/ 25 h 30"/>
                  <a:gd name="T60" fmla="*/ 5 w 99"/>
                  <a:gd name="T61" fmla="*/ 21 h 30"/>
                  <a:gd name="T62" fmla="*/ 12 w 99"/>
                  <a:gd name="T63" fmla="*/ 16 h 30"/>
                  <a:gd name="T64" fmla="*/ 18 w 99"/>
                  <a:gd name="T65" fmla="*/ 11 h 30"/>
                  <a:gd name="T66" fmla="*/ 25 w 99"/>
                  <a:gd name="T67" fmla="*/ 5 h 30"/>
                  <a:gd name="T68" fmla="*/ 32 w 99"/>
                  <a:gd name="T69" fmla="*/ 2 h 30"/>
                  <a:gd name="T70" fmla="*/ 42 w 99"/>
                  <a:gd name="T71" fmla="*/ 2 h 30"/>
                  <a:gd name="T72" fmla="*/ 49 w 99"/>
                  <a:gd name="T7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30">
                    <a:moveTo>
                      <a:pt x="49" y="0"/>
                    </a:moveTo>
                    <a:lnTo>
                      <a:pt x="52" y="2"/>
                    </a:lnTo>
                    <a:lnTo>
                      <a:pt x="56" y="3"/>
                    </a:lnTo>
                    <a:lnTo>
                      <a:pt x="59" y="4"/>
                    </a:lnTo>
                    <a:lnTo>
                      <a:pt x="60" y="7"/>
                    </a:lnTo>
                    <a:lnTo>
                      <a:pt x="62" y="8"/>
                    </a:lnTo>
                    <a:lnTo>
                      <a:pt x="65" y="9"/>
                    </a:lnTo>
                    <a:lnTo>
                      <a:pt x="68" y="11"/>
                    </a:lnTo>
                    <a:lnTo>
                      <a:pt x="72" y="12"/>
                    </a:lnTo>
                    <a:lnTo>
                      <a:pt x="76" y="13"/>
                    </a:lnTo>
                    <a:lnTo>
                      <a:pt x="78" y="13"/>
                    </a:lnTo>
                    <a:lnTo>
                      <a:pt x="82" y="13"/>
                    </a:lnTo>
                    <a:lnTo>
                      <a:pt x="86" y="13"/>
                    </a:lnTo>
                    <a:lnTo>
                      <a:pt x="90" y="13"/>
                    </a:lnTo>
                    <a:lnTo>
                      <a:pt x="95" y="12"/>
                    </a:lnTo>
                    <a:lnTo>
                      <a:pt x="96" y="12"/>
                    </a:lnTo>
                    <a:lnTo>
                      <a:pt x="98" y="11"/>
                    </a:lnTo>
                    <a:lnTo>
                      <a:pt x="98" y="11"/>
                    </a:lnTo>
                    <a:lnTo>
                      <a:pt x="99" y="11"/>
                    </a:lnTo>
                    <a:lnTo>
                      <a:pt x="99" y="11"/>
                    </a:lnTo>
                    <a:lnTo>
                      <a:pt x="99" y="12"/>
                    </a:lnTo>
                    <a:lnTo>
                      <a:pt x="98" y="13"/>
                    </a:lnTo>
                    <a:lnTo>
                      <a:pt x="95" y="15"/>
                    </a:lnTo>
                    <a:lnTo>
                      <a:pt x="92" y="15"/>
                    </a:lnTo>
                    <a:lnTo>
                      <a:pt x="90" y="15"/>
                    </a:lnTo>
                    <a:lnTo>
                      <a:pt x="87" y="16"/>
                    </a:lnTo>
                    <a:lnTo>
                      <a:pt x="83" y="16"/>
                    </a:lnTo>
                    <a:lnTo>
                      <a:pt x="81" y="16"/>
                    </a:lnTo>
                    <a:lnTo>
                      <a:pt x="76" y="16"/>
                    </a:lnTo>
                    <a:lnTo>
                      <a:pt x="73" y="16"/>
                    </a:lnTo>
                    <a:lnTo>
                      <a:pt x="69" y="16"/>
                    </a:lnTo>
                    <a:lnTo>
                      <a:pt x="65" y="15"/>
                    </a:lnTo>
                    <a:lnTo>
                      <a:pt x="64" y="13"/>
                    </a:lnTo>
                    <a:lnTo>
                      <a:pt x="61" y="13"/>
                    </a:lnTo>
                    <a:lnTo>
                      <a:pt x="59" y="12"/>
                    </a:lnTo>
                    <a:lnTo>
                      <a:pt x="56" y="12"/>
                    </a:lnTo>
                    <a:lnTo>
                      <a:pt x="55" y="12"/>
                    </a:lnTo>
                    <a:lnTo>
                      <a:pt x="51" y="12"/>
                    </a:lnTo>
                    <a:lnTo>
                      <a:pt x="47" y="11"/>
                    </a:lnTo>
                    <a:lnTo>
                      <a:pt x="43" y="11"/>
                    </a:lnTo>
                    <a:lnTo>
                      <a:pt x="39" y="9"/>
                    </a:lnTo>
                    <a:lnTo>
                      <a:pt x="35" y="9"/>
                    </a:lnTo>
                    <a:lnTo>
                      <a:pt x="31" y="9"/>
                    </a:lnTo>
                    <a:lnTo>
                      <a:pt x="27" y="11"/>
                    </a:lnTo>
                    <a:lnTo>
                      <a:pt x="25" y="12"/>
                    </a:lnTo>
                    <a:lnTo>
                      <a:pt x="22" y="15"/>
                    </a:lnTo>
                    <a:lnTo>
                      <a:pt x="21" y="16"/>
                    </a:lnTo>
                    <a:lnTo>
                      <a:pt x="18" y="19"/>
                    </a:lnTo>
                    <a:lnTo>
                      <a:pt x="14" y="21"/>
                    </a:lnTo>
                    <a:lnTo>
                      <a:pt x="12" y="24"/>
                    </a:lnTo>
                    <a:lnTo>
                      <a:pt x="9" y="26"/>
                    </a:lnTo>
                    <a:lnTo>
                      <a:pt x="5" y="28"/>
                    </a:lnTo>
                    <a:lnTo>
                      <a:pt x="4" y="29"/>
                    </a:lnTo>
                    <a:lnTo>
                      <a:pt x="2" y="29"/>
                    </a:lnTo>
                    <a:lnTo>
                      <a:pt x="1" y="30"/>
                    </a:lnTo>
                    <a:lnTo>
                      <a:pt x="0" y="30"/>
                    </a:lnTo>
                    <a:lnTo>
                      <a:pt x="0" y="29"/>
                    </a:lnTo>
                    <a:lnTo>
                      <a:pt x="0" y="28"/>
                    </a:lnTo>
                    <a:lnTo>
                      <a:pt x="0" y="26"/>
                    </a:lnTo>
                    <a:lnTo>
                      <a:pt x="1" y="25"/>
                    </a:lnTo>
                    <a:lnTo>
                      <a:pt x="4" y="24"/>
                    </a:lnTo>
                    <a:lnTo>
                      <a:pt x="5" y="21"/>
                    </a:lnTo>
                    <a:lnTo>
                      <a:pt x="8" y="19"/>
                    </a:lnTo>
                    <a:lnTo>
                      <a:pt x="12" y="16"/>
                    </a:lnTo>
                    <a:lnTo>
                      <a:pt x="16" y="13"/>
                    </a:lnTo>
                    <a:lnTo>
                      <a:pt x="18" y="11"/>
                    </a:lnTo>
                    <a:lnTo>
                      <a:pt x="22" y="8"/>
                    </a:lnTo>
                    <a:lnTo>
                      <a:pt x="25" y="5"/>
                    </a:lnTo>
                    <a:lnTo>
                      <a:pt x="27" y="3"/>
                    </a:lnTo>
                    <a:lnTo>
                      <a:pt x="32" y="2"/>
                    </a:lnTo>
                    <a:lnTo>
                      <a:pt x="36" y="2"/>
                    </a:lnTo>
                    <a:lnTo>
                      <a:pt x="42" y="2"/>
                    </a:lnTo>
                    <a:lnTo>
                      <a:pt x="46" y="0"/>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 name="Freeform 86">
                <a:extLst>
                  <a:ext uri="{FF2B5EF4-FFF2-40B4-BE49-F238E27FC236}">
                    <a16:creationId xmlns:a16="http://schemas.microsoft.com/office/drawing/2014/main" id="{B8210ED3-F959-5345-AC0F-0D360BDDB774}"/>
                  </a:ext>
                </a:extLst>
              </p:cNvPr>
              <p:cNvSpPr>
                <a:spLocks/>
              </p:cNvSpPr>
              <p:nvPr userDrawn="1"/>
            </p:nvSpPr>
            <p:spPr bwMode="auto">
              <a:xfrm>
                <a:off x="10291058" y="383993"/>
                <a:ext cx="17416" cy="16392"/>
              </a:xfrm>
              <a:custGeom>
                <a:avLst/>
                <a:gdLst>
                  <a:gd name="T0" fmla="*/ 2 w 34"/>
                  <a:gd name="T1" fmla="*/ 0 h 31"/>
                  <a:gd name="T2" fmla="*/ 4 w 34"/>
                  <a:gd name="T3" fmla="*/ 0 h 31"/>
                  <a:gd name="T4" fmla="*/ 6 w 34"/>
                  <a:gd name="T5" fmla="*/ 1 h 31"/>
                  <a:gd name="T6" fmla="*/ 7 w 34"/>
                  <a:gd name="T7" fmla="*/ 3 h 31"/>
                  <a:gd name="T8" fmla="*/ 10 w 34"/>
                  <a:gd name="T9" fmla="*/ 4 h 31"/>
                  <a:gd name="T10" fmla="*/ 11 w 34"/>
                  <a:gd name="T11" fmla="*/ 6 h 31"/>
                  <a:gd name="T12" fmla="*/ 14 w 34"/>
                  <a:gd name="T13" fmla="*/ 10 h 31"/>
                  <a:gd name="T14" fmla="*/ 18 w 34"/>
                  <a:gd name="T15" fmla="*/ 14 h 31"/>
                  <a:gd name="T16" fmla="*/ 22 w 34"/>
                  <a:gd name="T17" fmla="*/ 17 h 31"/>
                  <a:gd name="T18" fmla="*/ 26 w 34"/>
                  <a:gd name="T19" fmla="*/ 21 h 31"/>
                  <a:gd name="T20" fmla="*/ 27 w 34"/>
                  <a:gd name="T21" fmla="*/ 22 h 31"/>
                  <a:gd name="T22" fmla="*/ 28 w 34"/>
                  <a:gd name="T23" fmla="*/ 23 h 31"/>
                  <a:gd name="T24" fmla="*/ 30 w 34"/>
                  <a:gd name="T25" fmla="*/ 26 h 31"/>
                  <a:gd name="T26" fmla="*/ 31 w 34"/>
                  <a:gd name="T27" fmla="*/ 27 h 31"/>
                  <a:gd name="T28" fmla="*/ 34 w 34"/>
                  <a:gd name="T29" fmla="*/ 30 h 31"/>
                  <a:gd name="T30" fmla="*/ 34 w 34"/>
                  <a:gd name="T31" fmla="*/ 30 h 31"/>
                  <a:gd name="T32" fmla="*/ 32 w 34"/>
                  <a:gd name="T33" fmla="*/ 31 h 31"/>
                  <a:gd name="T34" fmla="*/ 31 w 34"/>
                  <a:gd name="T35" fmla="*/ 31 h 31"/>
                  <a:gd name="T36" fmla="*/ 31 w 34"/>
                  <a:gd name="T37" fmla="*/ 31 h 31"/>
                  <a:gd name="T38" fmla="*/ 27 w 34"/>
                  <a:gd name="T39" fmla="*/ 26 h 31"/>
                  <a:gd name="T40" fmla="*/ 22 w 34"/>
                  <a:gd name="T41" fmla="*/ 21 h 31"/>
                  <a:gd name="T42" fmla="*/ 18 w 34"/>
                  <a:gd name="T43" fmla="*/ 17 h 31"/>
                  <a:gd name="T44" fmla="*/ 15 w 34"/>
                  <a:gd name="T45" fmla="*/ 14 h 31"/>
                  <a:gd name="T46" fmla="*/ 11 w 34"/>
                  <a:gd name="T47" fmla="*/ 10 h 31"/>
                  <a:gd name="T48" fmla="*/ 7 w 34"/>
                  <a:gd name="T49" fmla="*/ 8 h 31"/>
                  <a:gd name="T50" fmla="*/ 6 w 34"/>
                  <a:gd name="T51" fmla="*/ 6 h 31"/>
                  <a:gd name="T52" fmla="*/ 5 w 34"/>
                  <a:gd name="T53" fmla="*/ 4 h 31"/>
                  <a:gd name="T54" fmla="*/ 2 w 34"/>
                  <a:gd name="T55" fmla="*/ 3 h 31"/>
                  <a:gd name="T56" fmla="*/ 0 w 34"/>
                  <a:gd name="T57" fmla="*/ 1 h 31"/>
                  <a:gd name="T58" fmla="*/ 0 w 34"/>
                  <a:gd name="T59" fmla="*/ 1 h 31"/>
                  <a:gd name="T60" fmla="*/ 1 w 34"/>
                  <a:gd name="T61" fmla="*/ 0 h 31"/>
                  <a:gd name="T62" fmla="*/ 2 w 34"/>
                  <a:gd name="T6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31">
                    <a:moveTo>
                      <a:pt x="2" y="0"/>
                    </a:moveTo>
                    <a:lnTo>
                      <a:pt x="4" y="0"/>
                    </a:lnTo>
                    <a:lnTo>
                      <a:pt x="6" y="1"/>
                    </a:lnTo>
                    <a:lnTo>
                      <a:pt x="7" y="3"/>
                    </a:lnTo>
                    <a:lnTo>
                      <a:pt x="10" y="4"/>
                    </a:lnTo>
                    <a:lnTo>
                      <a:pt x="11" y="6"/>
                    </a:lnTo>
                    <a:lnTo>
                      <a:pt x="14" y="10"/>
                    </a:lnTo>
                    <a:lnTo>
                      <a:pt x="18" y="14"/>
                    </a:lnTo>
                    <a:lnTo>
                      <a:pt x="22" y="17"/>
                    </a:lnTo>
                    <a:lnTo>
                      <a:pt x="26" y="21"/>
                    </a:lnTo>
                    <a:lnTo>
                      <a:pt x="27" y="22"/>
                    </a:lnTo>
                    <a:lnTo>
                      <a:pt x="28" y="23"/>
                    </a:lnTo>
                    <a:lnTo>
                      <a:pt x="30" y="26"/>
                    </a:lnTo>
                    <a:lnTo>
                      <a:pt x="31" y="27"/>
                    </a:lnTo>
                    <a:lnTo>
                      <a:pt x="34" y="30"/>
                    </a:lnTo>
                    <a:lnTo>
                      <a:pt x="34" y="30"/>
                    </a:lnTo>
                    <a:lnTo>
                      <a:pt x="32" y="31"/>
                    </a:lnTo>
                    <a:lnTo>
                      <a:pt x="31" y="31"/>
                    </a:lnTo>
                    <a:lnTo>
                      <a:pt x="31" y="31"/>
                    </a:lnTo>
                    <a:lnTo>
                      <a:pt x="27" y="26"/>
                    </a:lnTo>
                    <a:lnTo>
                      <a:pt x="22" y="21"/>
                    </a:lnTo>
                    <a:lnTo>
                      <a:pt x="18" y="17"/>
                    </a:lnTo>
                    <a:lnTo>
                      <a:pt x="15" y="14"/>
                    </a:lnTo>
                    <a:lnTo>
                      <a:pt x="11" y="10"/>
                    </a:lnTo>
                    <a:lnTo>
                      <a:pt x="7" y="8"/>
                    </a:lnTo>
                    <a:lnTo>
                      <a:pt x="6" y="6"/>
                    </a:lnTo>
                    <a:lnTo>
                      <a:pt x="5" y="4"/>
                    </a:lnTo>
                    <a:lnTo>
                      <a:pt x="2" y="3"/>
                    </a:lnTo>
                    <a:lnTo>
                      <a:pt x="0" y="1"/>
                    </a:lnTo>
                    <a:lnTo>
                      <a:pt x="0" y="1"/>
                    </a:lnTo>
                    <a:lnTo>
                      <a:pt x="1"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87">
                <a:extLst>
                  <a:ext uri="{FF2B5EF4-FFF2-40B4-BE49-F238E27FC236}">
                    <a16:creationId xmlns:a16="http://schemas.microsoft.com/office/drawing/2014/main" id="{69D03778-B977-DA49-9341-A2424E29DE6F}"/>
                  </a:ext>
                </a:extLst>
              </p:cNvPr>
              <p:cNvSpPr>
                <a:spLocks/>
              </p:cNvSpPr>
              <p:nvPr userDrawn="1"/>
            </p:nvSpPr>
            <p:spPr bwMode="auto">
              <a:xfrm>
                <a:off x="10283887" y="562252"/>
                <a:ext cx="6147" cy="4098"/>
              </a:xfrm>
              <a:custGeom>
                <a:avLst/>
                <a:gdLst>
                  <a:gd name="T0" fmla="*/ 6 w 12"/>
                  <a:gd name="T1" fmla="*/ 0 h 8"/>
                  <a:gd name="T2" fmla="*/ 7 w 12"/>
                  <a:gd name="T3" fmla="*/ 1 h 8"/>
                  <a:gd name="T4" fmla="*/ 8 w 12"/>
                  <a:gd name="T5" fmla="*/ 1 h 8"/>
                  <a:gd name="T6" fmla="*/ 8 w 12"/>
                  <a:gd name="T7" fmla="*/ 3 h 8"/>
                  <a:gd name="T8" fmla="*/ 11 w 12"/>
                  <a:gd name="T9" fmla="*/ 4 h 8"/>
                  <a:gd name="T10" fmla="*/ 11 w 12"/>
                  <a:gd name="T11" fmla="*/ 4 h 8"/>
                  <a:gd name="T12" fmla="*/ 12 w 12"/>
                  <a:gd name="T13" fmla="*/ 5 h 8"/>
                  <a:gd name="T14" fmla="*/ 11 w 12"/>
                  <a:gd name="T15" fmla="*/ 7 h 8"/>
                  <a:gd name="T16" fmla="*/ 11 w 12"/>
                  <a:gd name="T17" fmla="*/ 7 h 8"/>
                  <a:gd name="T18" fmla="*/ 9 w 12"/>
                  <a:gd name="T19" fmla="*/ 7 h 8"/>
                  <a:gd name="T20" fmla="*/ 7 w 12"/>
                  <a:gd name="T21" fmla="*/ 8 h 8"/>
                  <a:gd name="T22" fmla="*/ 6 w 12"/>
                  <a:gd name="T23" fmla="*/ 8 h 8"/>
                  <a:gd name="T24" fmla="*/ 3 w 12"/>
                  <a:gd name="T25" fmla="*/ 8 h 8"/>
                  <a:gd name="T26" fmla="*/ 2 w 12"/>
                  <a:gd name="T27" fmla="*/ 7 h 8"/>
                  <a:gd name="T28" fmla="*/ 0 w 12"/>
                  <a:gd name="T29" fmla="*/ 5 h 8"/>
                  <a:gd name="T30" fmla="*/ 0 w 12"/>
                  <a:gd name="T31" fmla="*/ 3 h 8"/>
                  <a:gd name="T32" fmla="*/ 2 w 12"/>
                  <a:gd name="T33" fmla="*/ 1 h 8"/>
                  <a:gd name="T34" fmla="*/ 3 w 12"/>
                  <a:gd name="T35" fmla="*/ 0 h 8"/>
                  <a:gd name="T36" fmla="*/ 6 w 12"/>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8">
                    <a:moveTo>
                      <a:pt x="6" y="0"/>
                    </a:moveTo>
                    <a:lnTo>
                      <a:pt x="7" y="1"/>
                    </a:lnTo>
                    <a:lnTo>
                      <a:pt x="8" y="1"/>
                    </a:lnTo>
                    <a:lnTo>
                      <a:pt x="8" y="3"/>
                    </a:lnTo>
                    <a:lnTo>
                      <a:pt x="11" y="4"/>
                    </a:lnTo>
                    <a:lnTo>
                      <a:pt x="11" y="4"/>
                    </a:lnTo>
                    <a:lnTo>
                      <a:pt x="12" y="5"/>
                    </a:lnTo>
                    <a:lnTo>
                      <a:pt x="11" y="7"/>
                    </a:lnTo>
                    <a:lnTo>
                      <a:pt x="11" y="7"/>
                    </a:lnTo>
                    <a:lnTo>
                      <a:pt x="9" y="7"/>
                    </a:lnTo>
                    <a:lnTo>
                      <a:pt x="7" y="8"/>
                    </a:lnTo>
                    <a:lnTo>
                      <a:pt x="6" y="8"/>
                    </a:lnTo>
                    <a:lnTo>
                      <a:pt x="3" y="8"/>
                    </a:lnTo>
                    <a:lnTo>
                      <a:pt x="2" y="7"/>
                    </a:lnTo>
                    <a:lnTo>
                      <a:pt x="0" y="5"/>
                    </a:lnTo>
                    <a:lnTo>
                      <a:pt x="0" y="3"/>
                    </a:lnTo>
                    <a:lnTo>
                      <a:pt x="2" y="1"/>
                    </a:lnTo>
                    <a:lnTo>
                      <a:pt x="3"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5" name="Freeform 88">
                <a:extLst>
                  <a:ext uri="{FF2B5EF4-FFF2-40B4-BE49-F238E27FC236}">
                    <a16:creationId xmlns:a16="http://schemas.microsoft.com/office/drawing/2014/main" id="{D5E9A3D3-734F-EB4F-8112-0B940B48878A}"/>
                  </a:ext>
                </a:extLst>
              </p:cNvPr>
              <p:cNvSpPr>
                <a:spLocks/>
              </p:cNvSpPr>
              <p:nvPr userDrawn="1"/>
            </p:nvSpPr>
            <p:spPr bwMode="auto">
              <a:xfrm>
                <a:off x="10379162" y="432143"/>
                <a:ext cx="3074" cy="3074"/>
              </a:xfrm>
              <a:custGeom>
                <a:avLst/>
                <a:gdLst>
                  <a:gd name="T0" fmla="*/ 0 w 6"/>
                  <a:gd name="T1" fmla="*/ 0 h 5"/>
                  <a:gd name="T2" fmla="*/ 1 w 6"/>
                  <a:gd name="T3" fmla="*/ 1 h 5"/>
                  <a:gd name="T4" fmla="*/ 2 w 6"/>
                  <a:gd name="T5" fmla="*/ 1 h 5"/>
                  <a:gd name="T6" fmla="*/ 3 w 6"/>
                  <a:gd name="T7" fmla="*/ 1 h 5"/>
                  <a:gd name="T8" fmla="*/ 5 w 6"/>
                  <a:gd name="T9" fmla="*/ 3 h 5"/>
                  <a:gd name="T10" fmla="*/ 6 w 6"/>
                  <a:gd name="T11" fmla="*/ 4 h 5"/>
                  <a:gd name="T12" fmla="*/ 6 w 6"/>
                  <a:gd name="T13" fmla="*/ 4 h 5"/>
                  <a:gd name="T14" fmla="*/ 5 w 6"/>
                  <a:gd name="T15" fmla="*/ 5 h 5"/>
                  <a:gd name="T16" fmla="*/ 5 w 6"/>
                  <a:gd name="T17" fmla="*/ 5 h 5"/>
                  <a:gd name="T18" fmla="*/ 3 w 6"/>
                  <a:gd name="T19" fmla="*/ 4 h 5"/>
                  <a:gd name="T20" fmla="*/ 2 w 6"/>
                  <a:gd name="T21" fmla="*/ 4 h 5"/>
                  <a:gd name="T22" fmla="*/ 1 w 6"/>
                  <a:gd name="T23" fmla="*/ 3 h 5"/>
                  <a:gd name="T24" fmla="*/ 0 w 6"/>
                  <a:gd name="T25" fmla="*/ 3 h 5"/>
                  <a:gd name="T26" fmla="*/ 0 w 6"/>
                  <a:gd name="T27" fmla="*/ 3 h 5"/>
                  <a:gd name="T28" fmla="*/ 0 w 6"/>
                  <a:gd name="T29" fmla="*/ 1 h 5"/>
                  <a:gd name="T30" fmla="*/ 0 w 6"/>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5">
                    <a:moveTo>
                      <a:pt x="0" y="0"/>
                    </a:moveTo>
                    <a:lnTo>
                      <a:pt x="1" y="1"/>
                    </a:lnTo>
                    <a:lnTo>
                      <a:pt x="2" y="1"/>
                    </a:lnTo>
                    <a:lnTo>
                      <a:pt x="3" y="1"/>
                    </a:lnTo>
                    <a:lnTo>
                      <a:pt x="5" y="3"/>
                    </a:lnTo>
                    <a:lnTo>
                      <a:pt x="6" y="4"/>
                    </a:lnTo>
                    <a:lnTo>
                      <a:pt x="6" y="4"/>
                    </a:lnTo>
                    <a:lnTo>
                      <a:pt x="5" y="5"/>
                    </a:lnTo>
                    <a:lnTo>
                      <a:pt x="5" y="5"/>
                    </a:lnTo>
                    <a:lnTo>
                      <a:pt x="3" y="4"/>
                    </a:lnTo>
                    <a:lnTo>
                      <a:pt x="2" y="4"/>
                    </a:lnTo>
                    <a:lnTo>
                      <a:pt x="1" y="3"/>
                    </a:lnTo>
                    <a:lnTo>
                      <a:pt x="0" y="3"/>
                    </a:lnTo>
                    <a:lnTo>
                      <a:pt x="0" y="3"/>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6" name="Freeform 89">
                <a:extLst>
                  <a:ext uri="{FF2B5EF4-FFF2-40B4-BE49-F238E27FC236}">
                    <a16:creationId xmlns:a16="http://schemas.microsoft.com/office/drawing/2014/main" id="{8D317132-63D0-AE43-A831-C5A8566275F3}"/>
                  </a:ext>
                </a:extLst>
              </p:cNvPr>
              <p:cNvSpPr>
                <a:spLocks/>
              </p:cNvSpPr>
              <p:nvPr userDrawn="1"/>
            </p:nvSpPr>
            <p:spPr bwMode="auto">
              <a:xfrm>
                <a:off x="10257251" y="486441"/>
                <a:ext cx="3074" cy="5122"/>
              </a:xfrm>
              <a:custGeom>
                <a:avLst/>
                <a:gdLst>
                  <a:gd name="T0" fmla="*/ 4 w 7"/>
                  <a:gd name="T1" fmla="*/ 0 h 9"/>
                  <a:gd name="T2" fmla="*/ 5 w 7"/>
                  <a:gd name="T3" fmla="*/ 0 h 9"/>
                  <a:gd name="T4" fmla="*/ 7 w 7"/>
                  <a:gd name="T5" fmla="*/ 1 h 9"/>
                  <a:gd name="T6" fmla="*/ 7 w 7"/>
                  <a:gd name="T7" fmla="*/ 3 h 9"/>
                  <a:gd name="T8" fmla="*/ 7 w 7"/>
                  <a:gd name="T9" fmla="*/ 4 h 9"/>
                  <a:gd name="T10" fmla="*/ 5 w 7"/>
                  <a:gd name="T11" fmla="*/ 5 h 9"/>
                  <a:gd name="T12" fmla="*/ 4 w 7"/>
                  <a:gd name="T13" fmla="*/ 7 h 9"/>
                  <a:gd name="T14" fmla="*/ 3 w 7"/>
                  <a:gd name="T15" fmla="*/ 8 h 9"/>
                  <a:gd name="T16" fmla="*/ 3 w 7"/>
                  <a:gd name="T17" fmla="*/ 8 h 9"/>
                  <a:gd name="T18" fmla="*/ 1 w 7"/>
                  <a:gd name="T19" fmla="*/ 9 h 9"/>
                  <a:gd name="T20" fmla="*/ 0 w 7"/>
                  <a:gd name="T21" fmla="*/ 8 h 9"/>
                  <a:gd name="T22" fmla="*/ 0 w 7"/>
                  <a:gd name="T23" fmla="*/ 7 h 9"/>
                  <a:gd name="T24" fmla="*/ 1 w 7"/>
                  <a:gd name="T25" fmla="*/ 5 h 9"/>
                  <a:gd name="T26" fmla="*/ 1 w 7"/>
                  <a:gd name="T27" fmla="*/ 4 h 9"/>
                  <a:gd name="T28" fmla="*/ 1 w 7"/>
                  <a:gd name="T29" fmla="*/ 3 h 9"/>
                  <a:gd name="T30" fmla="*/ 3 w 7"/>
                  <a:gd name="T31" fmla="*/ 1 h 9"/>
                  <a:gd name="T32" fmla="*/ 4 w 7"/>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9">
                    <a:moveTo>
                      <a:pt x="4" y="0"/>
                    </a:moveTo>
                    <a:lnTo>
                      <a:pt x="5" y="0"/>
                    </a:lnTo>
                    <a:lnTo>
                      <a:pt x="7" y="1"/>
                    </a:lnTo>
                    <a:lnTo>
                      <a:pt x="7" y="3"/>
                    </a:lnTo>
                    <a:lnTo>
                      <a:pt x="7" y="4"/>
                    </a:lnTo>
                    <a:lnTo>
                      <a:pt x="5" y="5"/>
                    </a:lnTo>
                    <a:lnTo>
                      <a:pt x="4" y="7"/>
                    </a:lnTo>
                    <a:lnTo>
                      <a:pt x="3" y="8"/>
                    </a:lnTo>
                    <a:lnTo>
                      <a:pt x="3" y="8"/>
                    </a:lnTo>
                    <a:lnTo>
                      <a:pt x="1" y="9"/>
                    </a:lnTo>
                    <a:lnTo>
                      <a:pt x="0" y="8"/>
                    </a:lnTo>
                    <a:lnTo>
                      <a:pt x="0" y="7"/>
                    </a:lnTo>
                    <a:lnTo>
                      <a:pt x="1" y="5"/>
                    </a:lnTo>
                    <a:lnTo>
                      <a:pt x="1" y="4"/>
                    </a:lnTo>
                    <a:lnTo>
                      <a:pt x="1"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90">
                <a:extLst>
                  <a:ext uri="{FF2B5EF4-FFF2-40B4-BE49-F238E27FC236}">
                    <a16:creationId xmlns:a16="http://schemas.microsoft.com/office/drawing/2014/main" id="{800512F2-D718-224E-8DDC-EEADE472D039}"/>
                  </a:ext>
                </a:extLst>
              </p:cNvPr>
              <p:cNvSpPr>
                <a:spLocks/>
              </p:cNvSpPr>
              <p:nvPr userDrawn="1"/>
            </p:nvSpPr>
            <p:spPr bwMode="auto">
              <a:xfrm>
                <a:off x="10285936" y="546884"/>
                <a:ext cx="7171" cy="2049"/>
              </a:xfrm>
              <a:custGeom>
                <a:avLst/>
                <a:gdLst>
                  <a:gd name="T0" fmla="*/ 2 w 15"/>
                  <a:gd name="T1" fmla="*/ 0 h 5"/>
                  <a:gd name="T2" fmla="*/ 4 w 15"/>
                  <a:gd name="T3" fmla="*/ 0 h 5"/>
                  <a:gd name="T4" fmla="*/ 5 w 15"/>
                  <a:gd name="T5" fmla="*/ 0 h 5"/>
                  <a:gd name="T6" fmla="*/ 8 w 15"/>
                  <a:gd name="T7" fmla="*/ 0 h 5"/>
                  <a:gd name="T8" fmla="*/ 11 w 15"/>
                  <a:gd name="T9" fmla="*/ 0 h 5"/>
                  <a:gd name="T10" fmla="*/ 12 w 15"/>
                  <a:gd name="T11" fmla="*/ 0 h 5"/>
                  <a:gd name="T12" fmla="*/ 13 w 15"/>
                  <a:gd name="T13" fmla="*/ 0 h 5"/>
                  <a:gd name="T14" fmla="*/ 15 w 15"/>
                  <a:gd name="T15" fmla="*/ 1 h 5"/>
                  <a:gd name="T16" fmla="*/ 15 w 15"/>
                  <a:gd name="T17" fmla="*/ 3 h 5"/>
                  <a:gd name="T18" fmla="*/ 13 w 15"/>
                  <a:gd name="T19" fmla="*/ 4 h 5"/>
                  <a:gd name="T20" fmla="*/ 12 w 15"/>
                  <a:gd name="T21" fmla="*/ 5 h 5"/>
                  <a:gd name="T22" fmla="*/ 11 w 15"/>
                  <a:gd name="T23" fmla="*/ 5 h 5"/>
                  <a:gd name="T24" fmla="*/ 9 w 15"/>
                  <a:gd name="T25" fmla="*/ 4 h 5"/>
                  <a:gd name="T26" fmla="*/ 8 w 15"/>
                  <a:gd name="T27" fmla="*/ 4 h 5"/>
                  <a:gd name="T28" fmla="*/ 5 w 15"/>
                  <a:gd name="T29" fmla="*/ 4 h 5"/>
                  <a:gd name="T30" fmla="*/ 3 w 15"/>
                  <a:gd name="T31" fmla="*/ 4 h 5"/>
                  <a:gd name="T32" fmla="*/ 0 w 15"/>
                  <a:gd name="T33" fmla="*/ 3 h 5"/>
                  <a:gd name="T34" fmla="*/ 0 w 15"/>
                  <a:gd name="T35" fmla="*/ 1 h 5"/>
                  <a:gd name="T36" fmla="*/ 0 w 15"/>
                  <a:gd name="T37" fmla="*/ 0 h 5"/>
                  <a:gd name="T38" fmla="*/ 2 w 15"/>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5">
                    <a:moveTo>
                      <a:pt x="2" y="0"/>
                    </a:moveTo>
                    <a:lnTo>
                      <a:pt x="4" y="0"/>
                    </a:lnTo>
                    <a:lnTo>
                      <a:pt x="5" y="0"/>
                    </a:lnTo>
                    <a:lnTo>
                      <a:pt x="8" y="0"/>
                    </a:lnTo>
                    <a:lnTo>
                      <a:pt x="11" y="0"/>
                    </a:lnTo>
                    <a:lnTo>
                      <a:pt x="12" y="0"/>
                    </a:lnTo>
                    <a:lnTo>
                      <a:pt x="13" y="0"/>
                    </a:lnTo>
                    <a:lnTo>
                      <a:pt x="15" y="1"/>
                    </a:lnTo>
                    <a:lnTo>
                      <a:pt x="15" y="3"/>
                    </a:lnTo>
                    <a:lnTo>
                      <a:pt x="13" y="4"/>
                    </a:lnTo>
                    <a:lnTo>
                      <a:pt x="12" y="5"/>
                    </a:lnTo>
                    <a:lnTo>
                      <a:pt x="11" y="5"/>
                    </a:lnTo>
                    <a:lnTo>
                      <a:pt x="9" y="4"/>
                    </a:lnTo>
                    <a:lnTo>
                      <a:pt x="8" y="4"/>
                    </a:lnTo>
                    <a:lnTo>
                      <a:pt x="5" y="4"/>
                    </a:lnTo>
                    <a:lnTo>
                      <a:pt x="3" y="4"/>
                    </a:lnTo>
                    <a:lnTo>
                      <a:pt x="0" y="3"/>
                    </a:lnTo>
                    <a:lnTo>
                      <a:pt x="0" y="1"/>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8" name="Freeform 91">
                <a:extLst>
                  <a:ext uri="{FF2B5EF4-FFF2-40B4-BE49-F238E27FC236}">
                    <a16:creationId xmlns:a16="http://schemas.microsoft.com/office/drawing/2014/main" id="{D898AE9F-9539-7140-83F6-3E1E1D565733}"/>
                  </a:ext>
                </a:extLst>
              </p:cNvPr>
              <p:cNvSpPr>
                <a:spLocks/>
              </p:cNvSpPr>
              <p:nvPr userDrawn="1"/>
            </p:nvSpPr>
            <p:spPr bwMode="auto">
              <a:xfrm>
                <a:off x="10333062" y="392189"/>
                <a:ext cx="10245" cy="12294"/>
              </a:xfrm>
              <a:custGeom>
                <a:avLst/>
                <a:gdLst>
                  <a:gd name="T0" fmla="*/ 5 w 19"/>
                  <a:gd name="T1" fmla="*/ 0 h 23"/>
                  <a:gd name="T2" fmla="*/ 6 w 19"/>
                  <a:gd name="T3" fmla="*/ 0 h 23"/>
                  <a:gd name="T4" fmla="*/ 7 w 19"/>
                  <a:gd name="T5" fmla="*/ 1 h 23"/>
                  <a:gd name="T6" fmla="*/ 9 w 19"/>
                  <a:gd name="T7" fmla="*/ 4 h 23"/>
                  <a:gd name="T8" fmla="*/ 10 w 19"/>
                  <a:gd name="T9" fmla="*/ 5 h 23"/>
                  <a:gd name="T10" fmla="*/ 10 w 19"/>
                  <a:gd name="T11" fmla="*/ 8 h 23"/>
                  <a:gd name="T12" fmla="*/ 11 w 19"/>
                  <a:gd name="T13" fmla="*/ 10 h 23"/>
                  <a:gd name="T14" fmla="*/ 13 w 19"/>
                  <a:gd name="T15" fmla="*/ 12 h 23"/>
                  <a:gd name="T16" fmla="*/ 14 w 19"/>
                  <a:gd name="T17" fmla="*/ 16 h 23"/>
                  <a:gd name="T18" fmla="*/ 16 w 19"/>
                  <a:gd name="T19" fmla="*/ 18 h 23"/>
                  <a:gd name="T20" fmla="*/ 18 w 19"/>
                  <a:gd name="T21" fmla="*/ 20 h 23"/>
                  <a:gd name="T22" fmla="*/ 18 w 19"/>
                  <a:gd name="T23" fmla="*/ 21 h 23"/>
                  <a:gd name="T24" fmla="*/ 19 w 19"/>
                  <a:gd name="T25" fmla="*/ 22 h 23"/>
                  <a:gd name="T26" fmla="*/ 18 w 19"/>
                  <a:gd name="T27" fmla="*/ 22 h 23"/>
                  <a:gd name="T28" fmla="*/ 16 w 19"/>
                  <a:gd name="T29" fmla="*/ 23 h 23"/>
                  <a:gd name="T30" fmla="*/ 15 w 19"/>
                  <a:gd name="T31" fmla="*/ 23 h 23"/>
                  <a:gd name="T32" fmla="*/ 14 w 19"/>
                  <a:gd name="T33" fmla="*/ 23 h 23"/>
                  <a:gd name="T34" fmla="*/ 13 w 19"/>
                  <a:gd name="T35" fmla="*/ 23 h 23"/>
                  <a:gd name="T36" fmla="*/ 10 w 19"/>
                  <a:gd name="T37" fmla="*/ 21 h 23"/>
                  <a:gd name="T38" fmla="*/ 9 w 19"/>
                  <a:gd name="T39" fmla="*/ 20 h 23"/>
                  <a:gd name="T40" fmla="*/ 9 w 19"/>
                  <a:gd name="T41" fmla="*/ 17 h 23"/>
                  <a:gd name="T42" fmla="*/ 7 w 19"/>
                  <a:gd name="T43" fmla="*/ 14 h 23"/>
                  <a:gd name="T44" fmla="*/ 6 w 19"/>
                  <a:gd name="T45" fmla="*/ 12 h 23"/>
                  <a:gd name="T46" fmla="*/ 3 w 19"/>
                  <a:gd name="T47" fmla="*/ 9 h 23"/>
                  <a:gd name="T48" fmla="*/ 2 w 19"/>
                  <a:gd name="T49" fmla="*/ 8 h 23"/>
                  <a:gd name="T50" fmla="*/ 1 w 19"/>
                  <a:gd name="T51" fmla="*/ 6 h 23"/>
                  <a:gd name="T52" fmla="*/ 1 w 19"/>
                  <a:gd name="T53" fmla="*/ 5 h 23"/>
                  <a:gd name="T54" fmla="*/ 0 w 19"/>
                  <a:gd name="T55" fmla="*/ 4 h 23"/>
                  <a:gd name="T56" fmla="*/ 1 w 19"/>
                  <a:gd name="T57" fmla="*/ 3 h 23"/>
                  <a:gd name="T58" fmla="*/ 2 w 19"/>
                  <a:gd name="T59" fmla="*/ 1 h 23"/>
                  <a:gd name="T60" fmla="*/ 3 w 19"/>
                  <a:gd name="T61" fmla="*/ 0 h 23"/>
                  <a:gd name="T62" fmla="*/ 5 w 19"/>
                  <a:gd name="T6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23">
                    <a:moveTo>
                      <a:pt x="5" y="0"/>
                    </a:moveTo>
                    <a:lnTo>
                      <a:pt x="6" y="0"/>
                    </a:lnTo>
                    <a:lnTo>
                      <a:pt x="7" y="1"/>
                    </a:lnTo>
                    <a:lnTo>
                      <a:pt x="9" y="4"/>
                    </a:lnTo>
                    <a:lnTo>
                      <a:pt x="10" y="5"/>
                    </a:lnTo>
                    <a:lnTo>
                      <a:pt x="10" y="8"/>
                    </a:lnTo>
                    <a:lnTo>
                      <a:pt x="11" y="10"/>
                    </a:lnTo>
                    <a:lnTo>
                      <a:pt x="13" y="12"/>
                    </a:lnTo>
                    <a:lnTo>
                      <a:pt x="14" y="16"/>
                    </a:lnTo>
                    <a:lnTo>
                      <a:pt x="16" y="18"/>
                    </a:lnTo>
                    <a:lnTo>
                      <a:pt x="18" y="20"/>
                    </a:lnTo>
                    <a:lnTo>
                      <a:pt x="18" y="21"/>
                    </a:lnTo>
                    <a:lnTo>
                      <a:pt x="19" y="22"/>
                    </a:lnTo>
                    <a:lnTo>
                      <a:pt x="18" y="22"/>
                    </a:lnTo>
                    <a:lnTo>
                      <a:pt x="16" y="23"/>
                    </a:lnTo>
                    <a:lnTo>
                      <a:pt x="15" y="23"/>
                    </a:lnTo>
                    <a:lnTo>
                      <a:pt x="14" y="23"/>
                    </a:lnTo>
                    <a:lnTo>
                      <a:pt x="13" y="23"/>
                    </a:lnTo>
                    <a:lnTo>
                      <a:pt x="10" y="21"/>
                    </a:lnTo>
                    <a:lnTo>
                      <a:pt x="9" y="20"/>
                    </a:lnTo>
                    <a:lnTo>
                      <a:pt x="9" y="17"/>
                    </a:lnTo>
                    <a:lnTo>
                      <a:pt x="7" y="14"/>
                    </a:lnTo>
                    <a:lnTo>
                      <a:pt x="6" y="12"/>
                    </a:lnTo>
                    <a:lnTo>
                      <a:pt x="3" y="9"/>
                    </a:lnTo>
                    <a:lnTo>
                      <a:pt x="2" y="8"/>
                    </a:lnTo>
                    <a:lnTo>
                      <a:pt x="1" y="6"/>
                    </a:lnTo>
                    <a:lnTo>
                      <a:pt x="1" y="5"/>
                    </a:lnTo>
                    <a:lnTo>
                      <a:pt x="0" y="4"/>
                    </a:lnTo>
                    <a:lnTo>
                      <a:pt x="1" y="3"/>
                    </a:lnTo>
                    <a:lnTo>
                      <a:pt x="2" y="1"/>
                    </a:lnTo>
                    <a:lnTo>
                      <a:pt x="3"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9" name="Freeform 92">
                <a:extLst>
                  <a:ext uri="{FF2B5EF4-FFF2-40B4-BE49-F238E27FC236}">
                    <a16:creationId xmlns:a16="http://schemas.microsoft.com/office/drawing/2014/main" id="{5FABAADC-3C05-4A4B-B3C7-CC9EFDA37454}"/>
                  </a:ext>
                </a:extLst>
              </p:cNvPr>
              <p:cNvSpPr>
                <a:spLocks/>
              </p:cNvSpPr>
              <p:nvPr userDrawn="1"/>
            </p:nvSpPr>
            <p:spPr bwMode="auto">
              <a:xfrm>
                <a:off x="10247006" y="529468"/>
                <a:ext cx="12294" cy="15368"/>
              </a:xfrm>
              <a:custGeom>
                <a:avLst/>
                <a:gdLst>
                  <a:gd name="T0" fmla="*/ 16 w 25"/>
                  <a:gd name="T1" fmla="*/ 0 h 30"/>
                  <a:gd name="T2" fmla="*/ 17 w 25"/>
                  <a:gd name="T3" fmla="*/ 0 h 30"/>
                  <a:gd name="T4" fmla="*/ 19 w 25"/>
                  <a:gd name="T5" fmla="*/ 0 h 30"/>
                  <a:gd name="T6" fmla="*/ 21 w 25"/>
                  <a:gd name="T7" fmla="*/ 0 h 30"/>
                  <a:gd name="T8" fmla="*/ 22 w 25"/>
                  <a:gd name="T9" fmla="*/ 0 h 30"/>
                  <a:gd name="T10" fmla="*/ 24 w 25"/>
                  <a:gd name="T11" fmla="*/ 0 h 30"/>
                  <a:gd name="T12" fmla="*/ 25 w 25"/>
                  <a:gd name="T13" fmla="*/ 0 h 30"/>
                  <a:gd name="T14" fmla="*/ 25 w 25"/>
                  <a:gd name="T15" fmla="*/ 1 h 30"/>
                  <a:gd name="T16" fmla="*/ 25 w 25"/>
                  <a:gd name="T17" fmla="*/ 1 h 30"/>
                  <a:gd name="T18" fmla="*/ 25 w 25"/>
                  <a:gd name="T19" fmla="*/ 1 h 30"/>
                  <a:gd name="T20" fmla="*/ 24 w 25"/>
                  <a:gd name="T21" fmla="*/ 1 h 30"/>
                  <a:gd name="T22" fmla="*/ 22 w 25"/>
                  <a:gd name="T23" fmla="*/ 1 h 30"/>
                  <a:gd name="T24" fmla="*/ 21 w 25"/>
                  <a:gd name="T25" fmla="*/ 2 h 30"/>
                  <a:gd name="T26" fmla="*/ 21 w 25"/>
                  <a:gd name="T27" fmla="*/ 2 h 30"/>
                  <a:gd name="T28" fmla="*/ 20 w 25"/>
                  <a:gd name="T29" fmla="*/ 3 h 30"/>
                  <a:gd name="T30" fmla="*/ 20 w 25"/>
                  <a:gd name="T31" fmla="*/ 5 h 30"/>
                  <a:gd name="T32" fmla="*/ 19 w 25"/>
                  <a:gd name="T33" fmla="*/ 6 h 30"/>
                  <a:gd name="T34" fmla="*/ 17 w 25"/>
                  <a:gd name="T35" fmla="*/ 9 h 30"/>
                  <a:gd name="T36" fmla="*/ 16 w 25"/>
                  <a:gd name="T37" fmla="*/ 10 h 30"/>
                  <a:gd name="T38" fmla="*/ 15 w 25"/>
                  <a:gd name="T39" fmla="*/ 11 h 30"/>
                  <a:gd name="T40" fmla="*/ 15 w 25"/>
                  <a:gd name="T41" fmla="*/ 14 h 30"/>
                  <a:gd name="T42" fmla="*/ 13 w 25"/>
                  <a:gd name="T43" fmla="*/ 16 h 30"/>
                  <a:gd name="T44" fmla="*/ 13 w 25"/>
                  <a:gd name="T45" fmla="*/ 18 h 30"/>
                  <a:gd name="T46" fmla="*/ 12 w 25"/>
                  <a:gd name="T47" fmla="*/ 20 h 30"/>
                  <a:gd name="T48" fmla="*/ 12 w 25"/>
                  <a:gd name="T49" fmla="*/ 23 h 30"/>
                  <a:gd name="T50" fmla="*/ 11 w 25"/>
                  <a:gd name="T51" fmla="*/ 24 h 30"/>
                  <a:gd name="T52" fmla="*/ 9 w 25"/>
                  <a:gd name="T53" fmla="*/ 27 h 30"/>
                  <a:gd name="T54" fmla="*/ 8 w 25"/>
                  <a:gd name="T55" fmla="*/ 28 h 30"/>
                  <a:gd name="T56" fmla="*/ 5 w 25"/>
                  <a:gd name="T57" fmla="*/ 30 h 30"/>
                  <a:gd name="T58" fmla="*/ 3 w 25"/>
                  <a:gd name="T59" fmla="*/ 30 h 30"/>
                  <a:gd name="T60" fmla="*/ 0 w 25"/>
                  <a:gd name="T61" fmla="*/ 30 h 30"/>
                  <a:gd name="T62" fmla="*/ 0 w 25"/>
                  <a:gd name="T63" fmla="*/ 28 h 30"/>
                  <a:gd name="T64" fmla="*/ 2 w 25"/>
                  <a:gd name="T65" fmla="*/ 26 h 30"/>
                  <a:gd name="T66" fmla="*/ 3 w 25"/>
                  <a:gd name="T67" fmla="*/ 24 h 30"/>
                  <a:gd name="T68" fmla="*/ 4 w 25"/>
                  <a:gd name="T69" fmla="*/ 24 h 30"/>
                  <a:gd name="T70" fmla="*/ 5 w 25"/>
                  <a:gd name="T71" fmla="*/ 23 h 30"/>
                  <a:gd name="T72" fmla="*/ 7 w 25"/>
                  <a:gd name="T73" fmla="*/ 23 h 30"/>
                  <a:gd name="T74" fmla="*/ 7 w 25"/>
                  <a:gd name="T75" fmla="*/ 22 h 30"/>
                  <a:gd name="T76" fmla="*/ 7 w 25"/>
                  <a:gd name="T77" fmla="*/ 20 h 30"/>
                  <a:gd name="T78" fmla="*/ 5 w 25"/>
                  <a:gd name="T79" fmla="*/ 19 h 30"/>
                  <a:gd name="T80" fmla="*/ 7 w 25"/>
                  <a:gd name="T81" fmla="*/ 16 h 30"/>
                  <a:gd name="T82" fmla="*/ 7 w 25"/>
                  <a:gd name="T83" fmla="*/ 14 h 30"/>
                  <a:gd name="T84" fmla="*/ 8 w 25"/>
                  <a:gd name="T85" fmla="*/ 13 h 30"/>
                  <a:gd name="T86" fmla="*/ 9 w 25"/>
                  <a:gd name="T87" fmla="*/ 11 h 30"/>
                  <a:gd name="T88" fmla="*/ 11 w 25"/>
                  <a:gd name="T89" fmla="*/ 10 h 30"/>
                  <a:gd name="T90" fmla="*/ 12 w 25"/>
                  <a:gd name="T91" fmla="*/ 7 h 30"/>
                  <a:gd name="T92" fmla="*/ 12 w 25"/>
                  <a:gd name="T93" fmla="*/ 6 h 30"/>
                  <a:gd name="T94" fmla="*/ 12 w 25"/>
                  <a:gd name="T95" fmla="*/ 3 h 30"/>
                  <a:gd name="T96" fmla="*/ 13 w 25"/>
                  <a:gd name="T97" fmla="*/ 1 h 30"/>
                  <a:gd name="T98" fmla="*/ 13 w 25"/>
                  <a:gd name="T99" fmla="*/ 0 h 30"/>
                  <a:gd name="T100" fmla="*/ 16 w 25"/>
                  <a:gd name="T10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 h="30">
                    <a:moveTo>
                      <a:pt x="16" y="0"/>
                    </a:moveTo>
                    <a:lnTo>
                      <a:pt x="17" y="0"/>
                    </a:lnTo>
                    <a:lnTo>
                      <a:pt x="19" y="0"/>
                    </a:lnTo>
                    <a:lnTo>
                      <a:pt x="21" y="0"/>
                    </a:lnTo>
                    <a:lnTo>
                      <a:pt x="22" y="0"/>
                    </a:lnTo>
                    <a:lnTo>
                      <a:pt x="24" y="0"/>
                    </a:lnTo>
                    <a:lnTo>
                      <a:pt x="25" y="0"/>
                    </a:lnTo>
                    <a:lnTo>
                      <a:pt x="25" y="1"/>
                    </a:lnTo>
                    <a:lnTo>
                      <a:pt x="25" y="1"/>
                    </a:lnTo>
                    <a:lnTo>
                      <a:pt x="25" y="1"/>
                    </a:lnTo>
                    <a:lnTo>
                      <a:pt x="24" y="1"/>
                    </a:lnTo>
                    <a:lnTo>
                      <a:pt x="22" y="1"/>
                    </a:lnTo>
                    <a:lnTo>
                      <a:pt x="21" y="2"/>
                    </a:lnTo>
                    <a:lnTo>
                      <a:pt x="21" y="2"/>
                    </a:lnTo>
                    <a:lnTo>
                      <a:pt x="20" y="3"/>
                    </a:lnTo>
                    <a:lnTo>
                      <a:pt x="20" y="5"/>
                    </a:lnTo>
                    <a:lnTo>
                      <a:pt x="19" y="6"/>
                    </a:lnTo>
                    <a:lnTo>
                      <a:pt x="17" y="9"/>
                    </a:lnTo>
                    <a:lnTo>
                      <a:pt x="16" y="10"/>
                    </a:lnTo>
                    <a:lnTo>
                      <a:pt x="15" y="11"/>
                    </a:lnTo>
                    <a:lnTo>
                      <a:pt x="15" y="14"/>
                    </a:lnTo>
                    <a:lnTo>
                      <a:pt x="13" y="16"/>
                    </a:lnTo>
                    <a:lnTo>
                      <a:pt x="13" y="18"/>
                    </a:lnTo>
                    <a:lnTo>
                      <a:pt x="12" y="20"/>
                    </a:lnTo>
                    <a:lnTo>
                      <a:pt x="12" y="23"/>
                    </a:lnTo>
                    <a:lnTo>
                      <a:pt x="11" y="24"/>
                    </a:lnTo>
                    <a:lnTo>
                      <a:pt x="9" y="27"/>
                    </a:lnTo>
                    <a:lnTo>
                      <a:pt x="8" y="28"/>
                    </a:lnTo>
                    <a:lnTo>
                      <a:pt x="5" y="30"/>
                    </a:lnTo>
                    <a:lnTo>
                      <a:pt x="3" y="30"/>
                    </a:lnTo>
                    <a:lnTo>
                      <a:pt x="0" y="30"/>
                    </a:lnTo>
                    <a:lnTo>
                      <a:pt x="0" y="28"/>
                    </a:lnTo>
                    <a:lnTo>
                      <a:pt x="2" y="26"/>
                    </a:lnTo>
                    <a:lnTo>
                      <a:pt x="3" y="24"/>
                    </a:lnTo>
                    <a:lnTo>
                      <a:pt x="4" y="24"/>
                    </a:lnTo>
                    <a:lnTo>
                      <a:pt x="5" y="23"/>
                    </a:lnTo>
                    <a:lnTo>
                      <a:pt x="7" y="23"/>
                    </a:lnTo>
                    <a:lnTo>
                      <a:pt x="7" y="22"/>
                    </a:lnTo>
                    <a:lnTo>
                      <a:pt x="7" y="20"/>
                    </a:lnTo>
                    <a:lnTo>
                      <a:pt x="5" y="19"/>
                    </a:lnTo>
                    <a:lnTo>
                      <a:pt x="7" y="16"/>
                    </a:lnTo>
                    <a:lnTo>
                      <a:pt x="7" y="14"/>
                    </a:lnTo>
                    <a:lnTo>
                      <a:pt x="8" y="13"/>
                    </a:lnTo>
                    <a:lnTo>
                      <a:pt x="9" y="11"/>
                    </a:lnTo>
                    <a:lnTo>
                      <a:pt x="11" y="10"/>
                    </a:lnTo>
                    <a:lnTo>
                      <a:pt x="12" y="7"/>
                    </a:lnTo>
                    <a:lnTo>
                      <a:pt x="12" y="6"/>
                    </a:lnTo>
                    <a:lnTo>
                      <a:pt x="12" y="3"/>
                    </a:lnTo>
                    <a:lnTo>
                      <a:pt x="13" y="1"/>
                    </a:lnTo>
                    <a:lnTo>
                      <a:pt x="13"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0" name="Freeform 93">
                <a:extLst>
                  <a:ext uri="{FF2B5EF4-FFF2-40B4-BE49-F238E27FC236}">
                    <a16:creationId xmlns:a16="http://schemas.microsoft.com/office/drawing/2014/main" id="{90441A19-F995-4841-9E9F-696A58D7BA26}"/>
                  </a:ext>
                </a:extLst>
              </p:cNvPr>
              <p:cNvSpPr>
                <a:spLocks/>
              </p:cNvSpPr>
              <p:nvPr userDrawn="1"/>
            </p:nvSpPr>
            <p:spPr bwMode="auto">
              <a:xfrm>
                <a:off x="10310523" y="382968"/>
                <a:ext cx="30735" cy="34832"/>
              </a:xfrm>
              <a:custGeom>
                <a:avLst/>
                <a:gdLst>
                  <a:gd name="T0" fmla="*/ 4 w 59"/>
                  <a:gd name="T1" fmla="*/ 0 h 68"/>
                  <a:gd name="T2" fmla="*/ 6 w 59"/>
                  <a:gd name="T3" fmla="*/ 0 h 68"/>
                  <a:gd name="T4" fmla="*/ 8 w 59"/>
                  <a:gd name="T5" fmla="*/ 1 h 68"/>
                  <a:gd name="T6" fmla="*/ 10 w 59"/>
                  <a:gd name="T7" fmla="*/ 4 h 68"/>
                  <a:gd name="T8" fmla="*/ 11 w 59"/>
                  <a:gd name="T9" fmla="*/ 6 h 68"/>
                  <a:gd name="T10" fmla="*/ 11 w 59"/>
                  <a:gd name="T11" fmla="*/ 9 h 68"/>
                  <a:gd name="T12" fmla="*/ 12 w 59"/>
                  <a:gd name="T13" fmla="*/ 11 h 68"/>
                  <a:gd name="T14" fmla="*/ 15 w 59"/>
                  <a:gd name="T15" fmla="*/ 15 h 68"/>
                  <a:gd name="T16" fmla="*/ 17 w 59"/>
                  <a:gd name="T17" fmla="*/ 18 h 68"/>
                  <a:gd name="T18" fmla="*/ 21 w 59"/>
                  <a:gd name="T19" fmla="*/ 21 h 68"/>
                  <a:gd name="T20" fmla="*/ 24 w 59"/>
                  <a:gd name="T21" fmla="*/ 22 h 68"/>
                  <a:gd name="T22" fmla="*/ 25 w 59"/>
                  <a:gd name="T23" fmla="*/ 23 h 68"/>
                  <a:gd name="T24" fmla="*/ 28 w 59"/>
                  <a:gd name="T25" fmla="*/ 23 h 68"/>
                  <a:gd name="T26" fmla="*/ 29 w 59"/>
                  <a:gd name="T27" fmla="*/ 24 h 68"/>
                  <a:gd name="T28" fmla="*/ 32 w 59"/>
                  <a:gd name="T29" fmla="*/ 26 h 68"/>
                  <a:gd name="T30" fmla="*/ 34 w 59"/>
                  <a:gd name="T31" fmla="*/ 27 h 68"/>
                  <a:gd name="T32" fmla="*/ 36 w 59"/>
                  <a:gd name="T33" fmla="*/ 28 h 68"/>
                  <a:gd name="T34" fmla="*/ 37 w 59"/>
                  <a:gd name="T35" fmla="*/ 30 h 68"/>
                  <a:gd name="T36" fmla="*/ 37 w 59"/>
                  <a:gd name="T37" fmla="*/ 31 h 68"/>
                  <a:gd name="T38" fmla="*/ 38 w 59"/>
                  <a:gd name="T39" fmla="*/ 34 h 68"/>
                  <a:gd name="T40" fmla="*/ 41 w 59"/>
                  <a:gd name="T41" fmla="*/ 38 h 68"/>
                  <a:gd name="T42" fmla="*/ 44 w 59"/>
                  <a:gd name="T43" fmla="*/ 43 h 68"/>
                  <a:gd name="T44" fmla="*/ 46 w 59"/>
                  <a:gd name="T45" fmla="*/ 47 h 68"/>
                  <a:gd name="T46" fmla="*/ 50 w 59"/>
                  <a:gd name="T47" fmla="*/ 52 h 68"/>
                  <a:gd name="T48" fmla="*/ 53 w 59"/>
                  <a:gd name="T49" fmla="*/ 54 h 68"/>
                  <a:gd name="T50" fmla="*/ 54 w 59"/>
                  <a:gd name="T51" fmla="*/ 57 h 68"/>
                  <a:gd name="T52" fmla="*/ 57 w 59"/>
                  <a:gd name="T53" fmla="*/ 61 h 68"/>
                  <a:gd name="T54" fmla="*/ 59 w 59"/>
                  <a:gd name="T55" fmla="*/ 65 h 68"/>
                  <a:gd name="T56" fmla="*/ 59 w 59"/>
                  <a:gd name="T57" fmla="*/ 66 h 68"/>
                  <a:gd name="T58" fmla="*/ 58 w 59"/>
                  <a:gd name="T59" fmla="*/ 68 h 68"/>
                  <a:gd name="T60" fmla="*/ 57 w 59"/>
                  <a:gd name="T61" fmla="*/ 68 h 68"/>
                  <a:gd name="T62" fmla="*/ 55 w 59"/>
                  <a:gd name="T63" fmla="*/ 68 h 68"/>
                  <a:gd name="T64" fmla="*/ 51 w 59"/>
                  <a:gd name="T65" fmla="*/ 65 h 68"/>
                  <a:gd name="T66" fmla="*/ 49 w 59"/>
                  <a:gd name="T67" fmla="*/ 64 h 68"/>
                  <a:gd name="T68" fmla="*/ 46 w 59"/>
                  <a:gd name="T69" fmla="*/ 62 h 68"/>
                  <a:gd name="T70" fmla="*/ 42 w 59"/>
                  <a:gd name="T71" fmla="*/ 60 h 68"/>
                  <a:gd name="T72" fmla="*/ 40 w 59"/>
                  <a:gd name="T73" fmla="*/ 56 h 68"/>
                  <a:gd name="T74" fmla="*/ 37 w 59"/>
                  <a:gd name="T75" fmla="*/ 53 h 68"/>
                  <a:gd name="T76" fmla="*/ 36 w 59"/>
                  <a:gd name="T77" fmla="*/ 49 h 68"/>
                  <a:gd name="T78" fmla="*/ 33 w 59"/>
                  <a:gd name="T79" fmla="*/ 45 h 68"/>
                  <a:gd name="T80" fmla="*/ 32 w 59"/>
                  <a:gd name="T81" fmla="*/ 43 h 68"/>
                  <a:gd name="T82" fmla="*/ 30 w 59"/>
                  <a:gd name="T83" fmla="*/ 39 h 68"/>
                  <a:gd name="T84" fmla="*/ 28 w 59"/>
                  <a:gd name="T85" fmla="*/ 36 h 68"/>
                  <a:gd name="T86" fmla="*/ 24 w 59"/>
                  <a:gd name="T87" fmla="*/ 34 h 68"/>
                  <a:gd name="T88" fmla="*/ 21 w 59"/>
                  <a:gd name="T89" fmla="*/ 32 h 68"/>
                  <a:gd name="T90" fmla="*/ 17 w 59"/>
                  <a:gd name="T91" fmla="*/ 30 h 68"/>
                  <a:gd name="T92" fmla="*/ 14 w 59"/>
                  <a:gd name="T93" fmla="*/ 26 h 68"/>
                  <a:gd name="T94" fmla="*/ 12 w 59"/>
                  <a:gd name="T95" fmla="*/ 22 h 68"/>
                  <a:gd name="T96" fmla="*/ 10 w 59"/>
                  <a:gd name="T97" fmla="*/ 18 h 68"/>
                  <a:gd name="T98" fmla="*/ 8 w 59"/>
                  <a:gd name="T99" fmla="*/ 15 h 68"/>
                  <a:gd name="T100" fmla="*/ 8 w 59"/>
                  <a:gd name="T101" fmla="*/ 14 h 68"/>
                  <a:gd name="T102" fmla="*/ 7 w 59"/>
                  <a:gd name="T103" fmla="*/ 13 h 68"/>
                  <a:gd name="T104" fmla="*/ 6 w 59"/>
                  <a:gd name="T105" fmla="*/ 10 h 68"/>
                  <a:gd name="T106" fmla="*/ 3 w 59"/>
                  <a:gd name="T107" fmla="*/ 9 h 68"/>
                  <a:gd name="T108" fmla="*/ 2 w 59"/>
                  <a:gd name="T109" fmla="*/ 6 h 68"/>
                  <a:gd name="T110" fmla="*/ 0 w 59"/>
                  <a:gd name="T111" fmla="*/ 2 h 68"/>
                  <a:gd name="T112" fmla="*/ 0 w 59"/>
                  <a:gd name="T113" fmla="*/ 1 h 68"/>
                  <a:gd name="T114" fmla="*/ 0 w 59"/>
                  <a:gd name="T115" fmla="*/ 1 h 68"/>
                  <a:gd name="T116" fmla="*/ 2 w 59"/>
                  <a:gd name="T117" fmla="*/ 0 h 68"/>
                  <a:gd name="T118" fmla="*/ 4 w 59"/>
                  <a:gd name="T1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 h="68">
                    <a:moveTo>
                      <a:pt x="4" y="0"/>
                    </a:moveTo>
                    <a:lnTo>
                      <a:pt x="6" y="0"/>
                    </a:lnTo>
                    <a:lnTo>
                      <a:pt x="8" y="1"/>
                    </a:lnTo>
                    <a:lnTo>
                      <a:pt x="10" y="4"/>
                    </a:lnTo>
                    <a:lnTo>
                      <a:pt x="11" y="6"/>
                    </a:lnTo>
                    <a:lnTo>
                      <a:pt x="11" y="9"/>
                    </a:lnTo>
                    <a:lnTo>
                      <a:pt x="12" y="11"/>
                    </a:lnTo>
                    <a:lnTo>
                      <a:pt x="15" y="15"/>
                    </a:lnTo>
                    <a:lnTo>
                      <a:pt x="17" y="18"/>
                    </a:lnTo>
                    <a:lnTo>
                      <a:pt x="21" y="21"/>
                    </a:lnTo>
                    <a:lnTo>
                      <a:pt x="24" y="22"/>
                    </a:lnTo>
                    <a:lnTo>
                      <a:pt x="25" y="23"/>
                    </a:lnTo>
                    <a:lnTo>
                      <a:pt x="28" y="23"/>
                    </a:lnTo>
                    <a:lnTo>
                      <a:pt x="29" y="24"/>
                    </a:lnTo>
                    <a:lnTo>
                      <a:pt x="32" y="26"/>
                    </a:lnTo>
                    <a:lnTo>
                      <a:pt x="34" y="27"/>
                    </a:lnTo>
                    <a:lnTo>
                      <a:pt x="36" y="28"/>
                    </a:lnTo>
                    <a:lnTo>
                      <a:pt x="37" y="30"/>
                    </a:lnTo>
                    <a:lnTo>
                      <a:pt x="37" y="31"/>
                    </a:lnTo>
                    <a:lnTo>
                      <a:pt x="38" y="34"/>
                    </a:lnTo>
                    <a:lnTo>
                      <a:pt x="41" y="38"/>
                    </a:lnTo>
                    <a:lnTo>
                      <a:pt x="44" y="43"/>
                    </a:lnTo>
                    <a:lnTo>
                      <a:pt x="46" y="47"/>
                    </a:lnTo>
                    <a:lnTo>
                      <a:pt x="50" y="52"/>
                    </a:lnTo>
                    <a:lnTo>
                      <a:pt x="53" y="54"/>
                    </a:lnTo>
                    <a:lnTo>
                      <a:pt x="54" y="57"/>
                    </a:lnTo>
                    <a:lnTo>
                      <a:pt x="57" y="61"/>
                    </a:lnTo>
                    <a:lnTo>
                      <a:pt x="59" y="65"/>
                    </a:lnTo>
                    <a:lnTo>
                      <a:pt x="59" y="66"/>
                    </a:lnTo>
                    <a:lnTo>
                      <a:pt x="58" y="68"/>
                    </a:lnTo>
                    <a:lnTo>
                      <a:pt x="57" y="68"/>
                    </a:lnTo>
                    <a:lnTo>
                      <a:pt x="55" y="68"/>
                    </a:lnTo>
                    <a:lnTo>
                      <a:pt x="51" y="65"/>
                    </a:lnTo>
                    <a:lnTo>
                      <a:pt x="49" y="64"/>
                    </a:lnTo>
                    <a:lnTo>
                      <a:pt x="46" y="62"/>
                    </a:lnTo>
                    <a:lnTo>
                      <a:pt x="42" y="60"/>
                    </a:lnTo>
                    <a:lnTo>
                      <a:pt x="40" y="56"/>
                    </a:lnTo>
                    <a:lnTo>
                      <a:pt x="37" y="53"/>
                    </a:lnTo>
                    <a:lnTo>
                      <a:pt x="36" y="49"/>
                    </a:lnTo>
                    <a:lnTo>
                      <a:pt x="33" y="45"/>
                    </a:lnTo>
                    <a:lnTo>
                      <a:pt x="32" y="43"/>
                    </a:lnTo>
                    <a:lnTo>
                      <a:pt x="30" y="39"/>
                    </a:lnTo>
                    <a:lnTo>
                      <a:pt x="28" y="36"/>
                    </a:lnTo>
                    <a:lnTo>
                      <a:pt x="24" y="34"/>
                    </a:lnTo>
                    <a:lnTo>
                      <a:pt x="21" y="32"/>
                    </a:lnTo>
                    <a:lnTo>
                      <a:pt x="17" y="30"/>
                    </a:lnTo>
                    <a:lnTo>
                      <a:pt x="14" y="26"/>
                    </a:lnTo>
                    <a:lnTo>
                      <a:pt x="12" y="22"/>
                    </a:lnTo>
                    <a:lnTo>
                      <a:pt x="10" y="18"/>
                    </a:lnTo>
                    <a:lnTo>
                      <a:pt x="8" y="15"/>
                    </a:lnTo>
                    <a:lnTo>
                      <a:pt x="8" y="14"/>
                    </a:lnTo>
                    <a:lnTo>
                      <a:pt x="7" y="13"/>
                    </a:lnTo>
                    <a:lnTo>
                      <a:pt x="6" y="10"/>
                    </a:lnTo>
                    <a:lnTo>
                      <a:pt x="3" y="9"/>
                    </a:lnTo>
                    <a:lnTo>
                      <a:pt x="2" y="6"/>
                    </a:lnTo>
                    <a:lnTo>
                      <a:pt x="0" y="2"/>
                    </a:lnTo>
                    <a:lnTo>
                      <a:pt x="0" y="1"/>
                    </a:lnTo>
                    <a:lnTo>
                      <a:pt x="0" y="1"/>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1" name="Freeform 94">
                <a:extLst>
                  <a:ext uri="{FF2B5EF4-FFF2-40B4-BE49-F238E27FC236}">
                    <a16:creationId xmlns:a16="http://schemas.microsoft.com/office/drawing/2014/main" id="{3151054C-81DB-5D47-A73A-17EEF82239EA}"/>
                  </a:ext>
                </a:extLst>
              </p:cNvPr>
              <p:cNvSpPr>
                <a:spLocks/>
              </p:cNvSpPr>
              <p:nvPr userDrawn="1"/>
            </p:nvSpPr>
            <p:spPr bwMode="auto">
              <a:xfrm>
                <a:off x="10365845" y="428045"/>
                <a:ext cx="7171" cy="10245"/>
              </a:xfrm>
              <a:custGeom>
                <a:avLst/>
                <a:gdLst>
                  <a:gd name="T0" fmla="*/ 13 w 15"/>
                  <a:gd name="T1" fmla="*/ 0 h 20"/>
                  <a:gd name="T2" fmla="*/ 15 w 15"/>
                  <a:gd name="T3" fmla="*/ 1 h 20"/>
                  <a:gd name="T4" fmla="*/ 15 w 15"/>
                  <a:gd name="T5" fmla="*/ 1 h 20"/>
                  <a:gd name="T6" fmla="*/ 15 w 15"/>
                  <a:gd name="T7" fmla="*/ 4 h 20"/>
                  <a:gd name="T8" fmla="*/ 13 w 15"/>
                  <a:gd name="T9" fmla="*/ 5 h 20"/>
                  <a:gd name="T10" fmla="*/ 12 w 15"/>
                  <a:gd name="T11" fmla="*/ 5 h 20"/>
                  <a:gd name="T12" fmla="*/ 11 w 15"/>
                  <a:gd name="T13" fmla="*/ 5 h 20"/>
                  <a:gd name="T14" fmla="*/ 10 w 15"/>
                  <a:gd name="T15" fmla="*/ 7 h 20"/>
                  <a:gd name="T16" fmla="*/ 8 w 15"/>
                  <a:gd name="T17" fmla="*/ 8 h 20"/>
                  <a:gd name="T18" fmla="*/ 8 w 15"/>
                  <a:gd name="T19" fmla="*/ 9 h 20"/>
                  <a:gd name="T20" fmla="*/ 8 w 15"/>
                  <a:gd name="T21" fmla="*/ 11 h 20"/>
                  <a:gd name="T22" fmla="*/ 10 w 15"/>
                  <a:gd name="T23" fmla="*/ 12 h 20"/>
                  <a:gd name="T24" fmla="*/ 10 w 15"/>
                  <a:gd name="T25" fmla="*/ 14 h 20"/>
                  <a:gd name="T26" fmla="*/ 10 w 15"/>
                  <a:gd name="T27" fmla="*/ 16 h 20"/>
                  <a:gd name="T28" fmla="*/ 8 w 15"/>
                  <a:gd name="T29" fmla="*/ 17 h 20"/>
                  <a:gd name="T30" fmla="*/ 6 w 15"/>
                  <a:gd name="T31" fmla="*/ 18 h 20"/>
                  <a:gd name="T32" fmla="*/ 4 w 15"/>
                  <a:gd name="T33" fmla="*/ 20 h 20"/>
                  <a:gd name="T34" fmla="*/ 2 w 15"/>
                  <a:gd name="T35" fmla="*/ 20 h 20"/>
                  <a:gd name="T36" fmla="*/ 0 w 15"/>
                  <a:gd name="T37" fmla="*/ 18 h 20"/>
                  <a:gd name="T38" fmla="*/ 0 w 15"/>
                  <a:gd name="T39" fmla="*/ 17 h 20"/>
                  <a:gd name="T40" fmla="*/ 2 w 15"/>
                  <a:gd name="T41" fmla="*/ 16 h 20"/>
                  <a:gd name="T42" fmla="*/ 3 w 15"/>
                  <a:gd name="T43" fmla="*/ 13 h 20"/>
                  <a:gd name="T44" fmla="*/ 4 w 15"/>
                  <a:gd name="T45" fmla="*/ 13 h 20"/>
                  <a:gd name="T46" fmla="*/ 6 w 15"/>
                  <a:gd name="T47" fmla="*/ 12 h 20"/>
                  <a:gd name="T48" fmla="*/ 7 w 15"/>
                  <a:gd name="T49" fmla="*/ 11 h 20"/>
                  <a:gd name="T50" fmla="*/ 7 w 15"/>
                  <a:gd name="T51" fmla="*/ 8 h 20"/>
                  <a:gd name="T52" fmla="*/ 7 w 15"/>
                  <a:gd name="T53" fmla="*/ 7 h 20"/>
                  <a:gd name="T54" fmla="*/ 7 w 15"/>
                  <a:gd name="T55" fmla="*/ 4 h 20"/>
                  <a:gd name="T56" fmla="*/ 10 w 15"/>
                  <a:gd name="T57" fmla="*/ 4 h 20"/>
                  <a:gd name="T58" fmla="*/ 11 w 15"/>
                  <a:gd name="T59" fmla="*/ 3 h 20"/>
                  <a:gd name="T60" fmla="*/ 12 w 15"/>
                  <a:gd name="T61" fmla="*/ 1 h 20"/>
                  <a:gd name="T62" fmla="*/ 13 w 15"/>
                  <a:gd name="T63" fmla="*/ 1 h 20"/>
                  <a:gd name="T64" fmla="*/ 13 w 15"/>
                  <a:gd name="T6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20">
                    <a:moveTo>
                      <a:pt x="13" y="0"/>
                    </a:moveTo>
                    <a:lnTo>
                      <a:pt x="15" y="1"/>
                    </a:lnTo>
                    <a:lnTo>
                      <a:pt x="15" y="1"/>
                    </a:lnTo>
                    <a:lnTo>
                      <a:pt x="15" y="4"/>
                    </a:lnTo>
                    <a:lnTo>
                      <a:pt x="13" y="5"/>
                    </a:lnTo>
                    <a:lnTo>
                      <a:pt x="12" y="5"/>
                    </a:lnTo>
                    <a:lnTo>
                      <a:pt x="11" y="5"/>
                    </a:lnTo>
                    <a:lnTo>
                      <a:pt x="10" y="7"/>
                    </a:lnTo>
                    <a:lnTo>
                      <a:pt x="8" y="8"/>
                    </a:lnTo>
                    <a:lnTo>
                      <a:pt x="8" y="9"/>
                    </a:lnTo>
                    <a:lnTo>
                      <a:pt x="8" y="11"/>
                    </a:lnTo>
                    <a:lnTo>
                      <a:pt x="10" y="12"/>
                    </a:lnTo>
                    <a:lnTo>
                      <a:pt x="10" y="14"/>
                    </a:lnTo>
                    <a:lnTo>
                      <a:pt x="10" y="16"/>
                    </a:lnTo>
                    <a:lnTo>
                      <a:pt x="8" y="17"/>
                    </a:lnTo>
                    <a:lnTo>
                      <a:pt x="6" y="18"/>
                    </a:lnTo>
                    <a:lnTo>
                      <a:pt x="4" y="20"/>
                    </a:lnTo>
                    <a:lnTo>
                      <a:pt x="2" y="20"/>
                    </a:lnTo>
                    <a:lnTo>
                      <a:pt x="0" y="18"/>
                    </a:lnTo>
                    <a:lnTo>
                      <a:pt x="0" y="17"/>
                    </a:lnTo>
                    <a:lnTo>
                      <a:pt x="2" y="16"/>
                    </a:lnTo>
                    <a:lnTo>
                      <a:pt x="3" y="13"/>
                    </a:lnTo>
                    <a:lnTo>
                      <a:pt x="4" y="13"/>
                    </a:lnTo>
                    <a:lnTo>
                      <a:pt x="6" y="12"/>
                    </a:lnTo>
                    <a:lnTo>
                      <a:pt x="7" y="11"/>
                    </a:lnTo>
                    <a:lnTo>
                      <a:pt x="7" y="8"/>
                    </a:lnTo>
                    <a:lnTo>
                      <a:pt x="7" y="7"/>
                    </a:lnTo>
                    <a:lnTo>
                      <a:pt x="7" y="4"/>
                    </a:lnTo>
                    <a:lnTo>
                      <a:pt x="10" y="4"/>
                    </a:lnTo>
                    <a:lnTo>
                      <a:pt x="11" y="3"/>
                    </a:lnTo>
                    <a:lnTo>
                      <a:pt x="12" y="1"/>
                    </a:lnTo>
                    <a:lnTo>
                      <a:pt x="13" y="1"/>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2" name="Freeform 95">
                <a:extLst>
                  <a:ext uri="{FF2B5EF4-FFF2-40B4-BE49-F238E27FC236}">
                    <a16:creationId xmlns:a16="http://schemas.microsoft.com/office/drawing/2014/main" id="{AF72807D-0048-1942-8F52-C566FD3BB134}"/>
                  </a:ext>
                </a:extLst>
              </p:cNvPr>
              <p:cNvSpPr>
                <a:spLocks/>
              </p:cNvSpPr>
              <p:nvPr userDrawn="1"/>
            </p:nvSpPr>
            <p:spPr bwMode="auto">
              <a:xfrm>
                <a:off x="10371992" y="432143"/>
                <a:ext cx="4098" cy="2049"/>
              </a:xfrm>
              <a:custGeom>
                <a:avLst/>
                <a:gdLst>
                  <a:gd name="T0" fmla="*/ 7 w 8"/>
                  <a:gd name="T1" fmla="*/ 0 h 4"/>
                  <a:gd name="T2" fmla="*/ 8 w 8"/>
                  <a:gd name="T3" fmla="*/ 0 h 4"/>
                  <a:gd name="T4" fmla="*/ 8 w 8"/>
                  <a:gd name="T5" fmla="*/ 0 h 4"/>
                  <a:gd name="T6" fmla="*/ 8 w 8"/>
                  <a:gd name="T7" fmla="*/ 1 h 4"/>
                  <a:gd name="T8" fmla="*/ 7 w 8"/>
                  <a:gd name="T9" fmla="*/ 1 h 4"/>
                  <a:gd name="T10" fmla="*/ 6 w 8"/>
                  <a:gd name="T11" fmla="*/ 3 h 4"/>
                  <a:gd name="T12" fmla="*/ 4 w 8"/>
                  <a:gd name="T13" fmla="*/ 4 h 4"/>
                  <a:gd name="T14" fmla="*/ 3 w 8"/>
                  <a:gd name="T15" fmla="*/ 4 h 4"/>
                  <a:gd name="T16" fmla="*/ 2 w 8"/>
                  <a:gd name="T17" fmla="*/ 4 h 4"/>
                  <a:gd name="T18" fmla="*/ 0 w 8"/>
                  <a:gd name="T19" fmla="*/ 4 h 4"/>
                  <a:gd name="T20" fmla="*/ 0 w 8"/>
                  <a:gd name="T21" fmla="*/ 3 h 4"/>
                  <a:gd name="T22" fmla="*/ 0 w 8"/>
                  <a:gd name="T23" fmla="*/ 3 h 4"/>
                  <a:gd name="T24" fmla="*/ 2 w 8"/>
                  <a:gd name="T25" fmla="*/ 1 h 4"/>
                  <a:gd name="T26" fmla="*/ 3 w 8"/>
                  <a:gd name="T27" fmla="*/ 1 h 4"/>
                  <a:gd name="T28" fmla="*/ 4 w 8"/>
                  <a:gd name="T29" fmla="*/ 0 h 4"/>
                  <a:gd name="T30" fmla="*/ 6 w 8"/>
                  <a:gd name="T31" fmla="*/ 0 h 4"/>
                  <a:gd name="T32" fmla="*/ 7 w 8"/>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4">
                    <a:moveTo>
                      <a:pt x="7" y="0"/>
                    </a:moveTo>
                    <a:lnTo>
                      <a:pt x="8" y="0"/>
                    </a:lnTo>
                    <a:lnTo>
                      <a:pt x="8" y="0"/>
                    </a:lnTo>
                    <a:lnTo>
                      <a:pt x="8" y="1"/>
                    </a:lnTo>
                    <a:lnTo>
                      <a:pt x="7" y="1"/>
                    </a:lnTo>
                    <a:lnTo>
                      <a:pt x="6" y="3"/>
                    </a:lnTo>
                    <a:lnTo>
                      <a:pt x="4" y="4"/>
                    </a:lnTo>
                    <a:lnTo>
                      <a:pt x="3" y="4"/>
                    </a:lnTo>
                    <a:lnTo>
                      <a:pt x="2" y="4"/>
                    </a:lnTo>
                    <a:lnTo>
                      <a:pt x="0" y="4"/>
                    </a:lnTo>
                    <a:lnTo>
                      <a:pt x="0" y="3"/>
                    </a:lnTo>
                    <a:lnTo>
                      <a:pt x="0" y="3"/>
                    </a:lnTo>
                    <a:lnTo>
                      <a:pt x="2" y="1"/>
                    </a:lnTo>
                    <a:lnTo>
                      <a:pt x="3" y="1"/>
                    </a:lnTo>
                    <a:lnTo>
                      <a:pt x="4" y="0"/>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3" name="Freeform 96">
                <a:extLst>
                  <a:ext uri="{FF2B5EF4-FFF2-40B4-BE49-F238E27FC236}">
                    <a16:creationId xmlns:a16="http://schemas.microsoft.com/office/drawing/2014/main" id="{2A047D6E-1102-4545-8855-7E9B6580F851}"/>
                  </a:ext>
                </a:extLst>
              </p:cNvPr>
              <p:cNvSpPr>
                <a:spLocks/>
              </p:cNvSpPr>
              <p:nvPr userDrawn="1"/>
            </p:nvSpPr>
            <p:spPr bwMode="auto">
              <a:xfrm>
                <a:off x="10361746" y="468000"/>
                <a:ext cx="23563" cy="12294"/>
              </a:xfrm>
              <a:custGeom>
                <a:avLst/>
                <a:gdLst>
                  <a:gd name="T0" fmla="*/ 41 w 45"/>
                  <a:gd name="T1" fmla="*/ 0 h 25"/>
                  <a:gd name="T2" fmla="*/ 43 w 45"/>
                  <a:gd name="T3" fmla="*/ 0 h 25"/>
                  <a:gd name="T4" fmla="*/ 44 w 45"/>
                  <a:gd name="T5" fmla="*/ 1 h 25"/>
                  <a:gd name="T6" fmla="*/ 45 w 45"/>
                  <a:gd name="T7" fmla="*/ 3 h 25"/>
                  <a:gd name="T8" fmla="*/ 44 w 45"/>
                  <a:gd name="T9" fmla="*/ 5 h 25"/>
                  <a:gd name="T10" fmla="*/ 43 w 45"/>
                  <a:gd name="T11" fmla="*/ 7 h 25"/>
                  <a:gd name="T12" fmla="*/ 41 w 45"/>
                  <a:gd name="T13" fmla="*/ 8 h 25"/>
                  <a:gd name="T14" fmla="*/ 39 w 45"/>
                  <a:gd name="T15" fmla="*/ 11 h 25"/>
                  <a:gd name="T16" fmla="*/ 37 w 45"/>
                  <a:gd name="T17" fmla="*/ 12 h 25"/>
                  <a:gd name="T18" fmla="*/ 35 w 45"/>
                  <a:gd name="T19" fmla="*/ 14 h 25"/>
                  <a:gd name="T20" fmla="*/ 34 w 45"/>
                  <a:gd name="T21" fmla="*/ 16 h 25"/>
                  <a:gd name="T22" fmla="*/ 31 w 45"/>
                  <a:gd name="T23" fmla="*/ 18 h 25"/>
                  <a:gd name="T24" fmla="*/ 28 w 45"/>
                  <a:gd name="T25" fmla="*/ 21 h 25"/>
                  <a:gd name="T26" fmla="*/ 26 w 45"/>
                  <a:gd name="T27" fmla="*/ 22 h 25"/>
                  <a:gd name="T28" fmla="*/ 24 w 45"/>
                  <a:gd name="T29" fmla="*/ 22 h 25"/>
                  <a:gd name="T30" fmla="*/ 22 w 45"/>
                  <a:gd name="T31" fmla="*/ 24 h 25"/>
                  <a:gd name="T32" fmla="*/ 20 w 45"/>
                  <a:gd name="T33" fmla="*/ 24 h 25"/>
                  <a:gd name="T34" fmla="*/ 17 w 45"/>
                  <a:gd name="T35" fmla="*/ 24 h 25"/>
                  <a:gd name="T36" fmla="*/ 14 w 45"/>
                  <a:gd name="T37" fmla="*/ 24 h 25"/>
                  <a:gd name="T38" fmla="*/ 11 w 45"/>
                  <a:gd name="T39" fmla="*/ 25 h 25"/>
                  <a:gd name="T40" fmla="*/ 9 w 45"/>
                  <a:gd name="T41" fmla="*/ 25 h 25"/>
                  <a:gd name="T42" fmla="*/ 6 w 45"/>
                  <a:gd name="T43" fmla="*/ 25 h 25"/>
                  <a:gd name="T44" fmla="*/ 4 w 45"/>
                  <a:gd name="T45" fmla="*/ 25 h 25"/>
                  <a:gd name="T46" fmla="*/ 2 w 45"/>
                  <a:gd name="T47" fmla="*/ 24 h 25"/>
                  <a:gd name="T48" fmla="*/ 1 w 45"/>
                  <a:gd name="T49" fmla="*/ 22 h 25"/>
                  <a:gd name="T50" fmla="*/ 0 w 45"/>
                  <a:gd name="T51" fmla="*/ 21 h 25"/>
                  <a:gd name="T52" fmla="*/ 0 w 45"/>
                  <a:gd name="T53" fmla="*/ 20 h 25"/>
                  <a:gd name="T54" fmla="*/ 1 w 45"/>
                  <a:gd name="T55" fmla="*/ 18 h 25"/>
                  <a:gd name="T56" fmla="*/ 4 w 45"/>
                  <a:gd name="T57" fmla="*/ 17 h 25"/>
                  <a:gd name="T58" fmla="*/ 6 w 45"/>
                  <a:gd name="T59" fmla="*/ 16 h 25"/>
                  <a:gd name="T60" fmla="*/ 10 w 45"/>
                  <a:gd name="T61" fmla="*/ 14 h 25"/>
                  <a:gd name="T62" fmla="*/ 14 w 45"/>
                  <a:gd name="T63" fmla="*/ 14 h 25"/>
                  <a:gd name="T64" fmla="*/ 17 w 45"/>
                  <a:gd name="T65" fmla="*/ 14 h 25"/>
                  <a:gd name="T66" fmla="*/ 19 w 45"/>
                  <a:gd name="T67" fmla="*/ 14 h 25"/>
                  <a:gd name="T68" fmla="*/ 22 w 45"/>
                  <a:gd name="T69" fmla="*/ 13 h 25"/>
                  <a:gd name="T70" fmla="*/ 23 w 45"/>
                  <a:gd name="T71" fmla="*/ 12 h 25"/>
                  <a:gd name="T72" fmla="*/ 24 w 45"/>
                  <a:gd name="T73" fmla="*/ 11 h 25"/>
                  <a:gd name="T74" fmla="*/ 26 w 45"/>
                  <a:gd name="T75" fmla="*/ 9 h 25"/>
                  <a:gd name="T76" fmla="*/ 28 w 45"/>
                  <a:gd name="T77" fmla="*/ 8 h 25"/>
                  <a:gd name="T78" fmla="*/ 31 w 45"/>
                  <a:gd name="T79" fmla="*/ 7 h 25"/>
                  <a:gd name="T80" fmla="*/ 32 w 45"/>
                  <a:gd name="T81" fmla="*/ 5 h 25"/>
                  <a:gd name="T82" fmla="*/ 35 w 45"/>
                  <a:gd name="T83" fmla="*/ 4 h 25"/>
                  <a:gd name="T84" fmla="*/ 36 w 45"/>
                  <a:gd name="T85" fmla="*/ 3 h 25"/>
                  <a:gd name="T86" fmla="*/ 37 w 45"/>
                  <a:gd name="T87" fmla="*/ 1 h 25"/>
                  <a:gd name="T88" fmla="*/ 40 w 45"/>
                  <a:gd name="T89" fmla="*/ 0 h 25"/>
                  <a:gd name="T90" fmla="*/ 41 w 45"/>
                  <a:gd name="T9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25">
                    <a:moveTo>
                      <a:pt x="41" y="0"/>
                    </a:moveTo>
                    <a:lnTo>
                      <a:pt x="43" y="0"/>
                    </a:lnTo>
                    <a:lnTo>
                      <a:pt x="44" y="1"/>
                    </a:lnTo>
                    <a:lnTo>
                      <a:pt x="45" y="3"/>
                    </a:lnTo>
                    <a:lnTo>
                      <a:pt x="44" y="5"/>
                    </a:lnTo>
                    <a:lnTo>
                      <a:pt x="43" y="7"/>
                    </a:lnTo>
                    <a:lnTo>
                      <a:pt x="41" y="8"/>
                    </a:lnTo>
                    <a:lnTo>
                      <a:pt x="39" y="11"/>
                    </a:lnTo>
                    <a:lnTo>
                      <a:pt x="37" y="12"/>
                    </a:lnTo>
                    <a:lnTo>
                      <a:pt x="35" y="14"/>
                    </a:lnTo>
                    <a:lnTo>
                      <a:pt x="34" y="16"/>
                    </a:lnTo>
                    <a:lnTo>
                      <a:pt x="31" y="18"/>
                    </a:lnTo>
                    <a:lnTo>
                      <a:pt x="28" y="21"/>
                    </a:lnTo>
                    <a:lnTo>
                      <a:pt x="26" y="22"/>
                    </a:lnTo>
                    <a:lnTo>
                      <a:pt x="24" y="22"/>
                    </a:lnTo>
                    <a:lnTo>
                      <a:pt x="22" y="24"/>
                    </a:lnTo>
                    <a:lnTo>
                      <a:pt x="20" y="24"/>
                    </a:lnTo>
                    <a:lnTo>
                      <a:pt x="17" y="24"/>
                    </a:lnTo>
                    <a:lnTo>
                      <a:pt x="14" y="24"/>
                    </a:lnTo>
                    <a:lnTo>
                      <a:pt x="11" y="25"/>
                    </a:lnTo>
                    <a:lnTo>
                      <a:pt x="9" y="25"/>
                    </a:lnTo>
                    <a:lnTo>
                      <a:pt x="6" y="25"/>
                    </a:lnTo>
                    <a:lnTo>
                      <a:pt x="4" y="25"/>
                    </a:lnTo>
                    <a:lnTo>
                      <a:pt x="2" y="24"/>
                    </a:lnTo>
                    <a:lnTo>
                      <a:pt x="1" y="22"/>
                    </a:lnTo>
                    <a:lnTo>
                      <a:pt x="0" y="21"/>
                    </a:lnTo>
                    <a:lnTo>
                      <a:pt x="0" y="20"/>
                    </a:lnTo>
                    <a:lnTo>
                      <a:pt x="1" y="18"/>
                    </a:lnTo>
                    <a:lnTo>
                      <a:pt x="4" y="17"/>
                    </a:lnTo>
                    <a:lnTo>
                      <a:pt x="6" y="16"/>
                    </a:lnTo>
                    <a:lnTo>
                      <a:pt x="10" y="14"/>
                    </a:lnTo>
                    <a:lnTo>
                      <a:pt x="14" y="14"/>
                    </a:lnTo>
                    <a:lnTo>
                      <a:pt x="17" y="14"/>
                    </a:lnTo>
                    <a:lnTo>
                      <a:pt x="19" y="14"/>
                    </a:lnTo>
                    <a:lnTo>
                      <a:pt x="22" y="13"/>
                    </a:lnTo>
                    <a:lnTo>
                      <a:pt x="23" y="12"/>
                    </a:lnTo>
                    <a:lnTo>
                      <a:pt x="24" y="11"/>
                    </a:lnTo>
                    <a:lnTo>
                      <a:pt x="26" y="9"/>
                    </a:lnTo>
                    <a:lnTo>
                      <a:pt x="28" y="8"/>
                    </a:lnTo>
                    <a:lnTo>
                      <a:pt x="31" y="7"/>
                    </a:lnTo>
                    <a:lnTo>
                      <a:pt x="32" y="5"/>
                    </a:lnTo>
                    <a:lnTo>
                      <a:pt x="35" y="4"/>
                    </a:lnTo>
                    <a:lnTo>
                      <a:pt x="36" y="3"/>
                    </a:lnTo>
                    <a:lnTo>
                      <a:pt x="37" y="1"/>
                    </a:lnTo>
                    <a:lnTo>
                      <a:pt x="40" y="0"/>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4" name="Freeform 97">
                <a:extLst>
                  <a:ext uri="{FF2B5EF4-FFF2-40B4-BE49-F238E27FC236}">
                    <a16:creationId xmlns:a16="http://schemas.microsoft.com/office/drawing/2014/main" id="{43DE0816-1890-8F4B-997D-79AC64E8A79E}"/>
                  </a:ext>
                </a:extLst>
              </p:cNvPr>
              <p:cNvSpPr>
                <a:spLocks/>
              </p:cNvSpPr>
              <p:nvPr userDrawn="1"/>
            </p:nvSpPr>
            <p:spPr bwMode="auto">
              <a:xfrm>
                <a:off x="10238810" y="490538"/>
                <a:ext cx="15368" cy="19465"/>
              </a:xfrm>
              <a:custGeom>
                <a:avLst/>
                <a:gdLst>
                  <a:gd name="T0" fmla="*/ 27 w 30"/>
                  <a:gd name="T1" fmla="*/ 0 h 38"/>
                  <a:gd name="T2" fmla="*/ 28 w 30"/>
                  <a:gd name="T3" fmla="*/ 0 h 38"/>
                  <a:gd name="T4" fmla="*/ 30 w 30"/>
                  <a:gd name="T5" fmla="*/ 1 h 38"/>
                  <a:gd name="T6" fmla="*/ 30 w 30"/>
                  <a:gd name="T7" fmla="*/ 2 h 38"/>
                  <a:gd name="T8" fmla="*/ 30 w 30"/>
                  <a:gd name="T9" fmla="*/ 8 h 38"/>
                  <a:gd name="T10" fmla="*/ 30 w 30"/>
                  <a:gd name="T11" fmla="*/ 10 h 38"/>
                  <a:gd name="T12" fmla="*/ 30 w 30"/>
                  <a:gd name="T13" fmla="*/ 14 h 38"/>
                  <a:gd name="T14" fmla="*/ 28 w 30"/>
                  <a:gd name="T15" fmla="*/ 18 h 38"/>
                  <a:gd name="T16" fmla="*/ 26 w 30"/>
                  <a:gd name="T17" fmla="*/ 21 h 38"/>
                  <a:gd name="T18" fmla="*/ 23 w 30"/>
                  <a:gd name="T19" fmla="*/ 23 h 38"/>
                  <a:gd name="T20" fmla="*/ 20 w 30"/>
                  <a:gd name="T21" fmla="*/ 26 h 38"/>
                  <a:gd name="T22" fmla="*/ 17 w 30"/>
                  <a:gd name="T23" fmla="*/ 27 h 38"/>
                  <a:gd name="T24" fmla="*/ 14 w 30"/>
                  <a:gd name="T25" fmla="*/ 29 h 38"/>
                  <a:gd name="T26" fmla="*/ 10 w 30"/>
                  <a:gd name="T27" fmla="*/ 30 h 38"/>
                  <a:gd name="T28" fmla="*/ 7 w 30"/>
                  <a:gd name="T29" fmla="*/ 31 h 38"/>
                  <a:gd name="T30" fmla="*/ 5 w 30"/>
                  <a:gd name="T31" fmla="*/ 32 h 38"/>
                  <a:gd name="T32" fmla="*/ 4 w 30"/>
                  <a:gd name="T33" fmla="*/ 34 h 38"/>
                  <a:gd name="T34" fmla="*/ 2 w 30"/>
                  <a:gd name="T35" fmla="*/ 35 h 38"/>
                  <a:gd name="T36" fmla="*/ 1 w 30"/>
                  <a:gd name="T37" fmla="*/ 36 h 38"/>
                  <a:gd name="T38" fmla="*/ 1 w 30"/>
                  <a:gd name="T39" fmla="*/ 38 h 38"/>
                  <a:gd name="T40" fmla="*/ 0 w 30"/>
                  <a:gd name="T41" fmla="*/ 36 h 38"/>
                  <a:gd name="T42" fmla="*/ 0 w 30"/>
                  <a:gd name="T43" fmla="*/ 35 h 38"/>
                  <a:gd name="T44" fmla="*/ 1 w 30"/>
                  <a:gd name="T45" fmla="*/ 34 h 38"/>
                  <a:gd name="T46" fmla="*/ 1 w 30"/>
                  <a:gd name="T47" fmla="*/ 31 h 38"/>
                  <a:gd name="T48" fmla="*/ 2 w 30"/>
                  <a:gd name="T49" fmla="*/ 29 h 38"/>
                  <a:gd name="T50" fmla="*/ 5 w 30"/>
                  <a:gd name="T51" fmla="*/ 27 h 38"/>
                  <a:gd name="T52" fmla="*/ 7 w 30"/>
                  <a:gd name="T53" fmla="*/ 26 h 38"/>
                  <a:gd name="T54" fmla="*/ 10 w 30"/>
                  <a:gd name="T55" fmla="*/ 25 h 38"/>
                  <a:gd name="T56" fmla="*/ 13 w 30"/>
                  <a:gd name="T57" fmla="*/ 22 h 38"/>
                  <a:gd name="T58" fmla="*/ 14 w 30"/>
                  <a:gd name="T59" fmla="*/ 21 h 38"/>
                  <a:gd name="T60" fmla="*/ 17 w 30"/>
                  <a:gd name="T61" fmla="*/ 18 h 38"/>
                  <a:gd name="T62" fmla="*/ 18 w 30"/>
                  <a:gd name="T63" fmla="*/ 15 h 38"/>
                  <a:gd name="T64" fmla="*/ 20 w 30"/>
                  <a:gd name="T65" fmla="*/ 12 h 38"/>
                  <a:gd name="T66" fmla="*/ 20 w 30"/>
                  <a:gd name="T67" fmla="*/ 8 h 38"/>
                  <a:gd name="T68" fmla="*/ 22 w 30"/>
                  <a:gd name="T69" fmla="*/ 4 h 38"/>
                  <a:gd name="T70" fmla="*/ 22 w 30"/>
                  <a:gd name="T71" fmla="*/ 1 h 38"/>
                  <a:gd name="T72" fmla="*/ 24 w 30"/>
                  <a:gd name="T73" fmla="*/ 0 h 38"/>
                  <a:gd name="T74" fmla="*/ 27 w 30"/>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38">
                    <a:moveTo>
                      <a:pt x="27" y="0"/>
                    </a:moveTo>
                    <a:lnTo>
                      <a:pt x="28" y="0"/>
                    </a:lnTo>
                    <a:lnTo>
                      <a:pt x="30" y="1"/>
                    </a:lnTo>
                    <a:lnTo>
                      <a:pt x="30" y="2"/>
                    </a:lnTo>
                    <a:lnTo>
                      <a:pt x="30" y="8"/>
                    </a:lnTo>
                    <a:lnTo>
                      <a:pt x="30" y="10"/>
                    </a:lnTo>
                    <a:lnTo>
                      <a:pt x="30" y="14"/>
                    </a:lnTo>
                    <a:lnTo>
                      <a:pt x="28" y="18"/>
                    </a:lnTo>
                    <a:lnTo>
                      <a:pt x="26" y="21"/>
                    </a:lnTo>
                    <a:lnTo>
                      <a:pt x="23" y="23"/>
                    </a:lnTo>
                    <a:lnTo>
                      <a:pt x="20" y="26"/>
                    </a:lnTo>
                    <a:lnTo>
                      <a:pt x="17" y="27"/>
                    </a:lnTo>
                    <a:lnTo>
                      <a:pt x="14" y="29"/>
                    </a:lnTo>
                    <a:lnTo>
                      <a:pt x="10" y="30"/>
                    </a:lnTo>
                    <a:lnTo>
                      <a:pt x="7" y="31"/>
                    </a:lnTo>
                    <a:lnTo>
                      <a:pt x="5" y="32"/>
                    </a:lnTo>
                    <a:lnTo>
                      <a:pt x="4" y="34"/>
                    </a:lnTo>
                    <a:lnTo>
                      <a:pt x="2" y="35"/>
                    </a:lnTo>
                    <a:lnTo>
                      <a:pt x="1" y="36"/>
                    </a:lnTo>
                    <a:lnTo>
                      <a:pt x="1" y="38"/>
                    </a:lnTo>
                    <a:lnTo>
                      <a:pt x="0" y="36"/>
                    </a:lnTo>
                    <a:lnTo>
                      <a:pt x="0" y="35"/>
                    </a:lnTo>
                    <a:lnTo>
                      <a:pt x="1" y="34"/>
                    </a:lnTo>
                    <a:lnTo>
                      <a:pt x="1" y="31"/>
                    </a:lnTo>
                    <a:lnTo>
                      <a:pt x="2" y="29"/>
                    </a:lnTo>
                    <a:lnTo>
                      <a:pt x="5" y="27"/>
                    </a:lnTo>
                    <a:lnTo>
                      <a:pt x="7" y="26"/>
                    </a:lnTo>
                    <a:lnTo>
                      <a:pt x="10" y="25"/>
                    </a:lnTo>
                    <a:lnTo>
                      <a:pt x="13" y="22"/>
                    </a:lnTo>
                    <a:lnTo>
                      <a:pt x="14" y="21"/>
                    </a:lnTo>
                    <a:lnTo>
                      <a:pt x="17" y="18"/>
                    </a:lnTo>
                    <a:lnTo>
                      <a:pt x="18" y="15"/>
                    </a:lnTo>
                    <a:lnTo>
                      <a:pt x="20" y="12"/>
                    </a:lnTo>
                    <a:lnTo>
                      <a:pt x="20" y="8"/>
                    </a:lnTo>
                    <a:lnTo>
                      <a:pt x="22" y="4"/>
                    </a:lnTo>
                    <a:lnTo>
                      <a:pt x="22" y="1"/>
                    </a:lnTo>
                    <a:lnTo>
                      <a:pt x="24" y="0"/>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5" name="Freeform 98">
                <a:extLst>
                  <a:ext uri="{FF2B5EF4-FFF2-40B4-BE49-F238E27FC236}">
                    <a16:creationId xmlns:a16="http://schemas.microsoft.com/office/drawing/2014/main" id="{5E08F5E1-F85B-5B4F-9798-BF1A9E36047E}"/>
                  </a:ext>
                </a:extLst>
              </p:cNvPr>
              <p:cNvSpPr>
                <a:spLocks/>
              </p:cNvSpPr>
              <p:nvPr userDrawn="1"/>
            </p:nvSpPr>
            <p:spPr bwMode="auto">
              <a:xfrm>
                <a:off x="10220370" y="492587"/>
                <a:ext cx="14343" cy="17416"/>
              </a:xfrm>
              <a:custGeom>
                <a:avLst/>
                <a:gdLst>
                  <a:gd name="T0" fmla="*/ 25 w 28"/>
                  <a:gd name="T1" fmla="*/ 0 h 32"/>
                  <a:gd name="T2" fmla="*/ 26 w 28"/>
                  <a:gd name="T3" fmla="*/ 1 h 32"/>
                  <a:gd name="T4" fmla="*/ 28 w 28"/>
                  <a:gd name="T5" fmla="*/ 2 h 32"/>
                  <a:gd name="T6" fmla="*/ 28 w 28"/>
                  <a:gd name="T7" fmla="*/ 4 h 32"/>
                  <a:gd name="T8" fmla="*/ 28 w 28"/>
                  <a:gd name="T9" fmla="*/ 6 h 32"/>
                  <a:gd name="T10" fmla="*/ 28 w 28"/>
                  <a:gd name="T11" fmla="*/ 8 h 32"/>
                  <a:gd name="T12" fmla="*/ 26 w 28"/>
                  <a:gd name="T13" fmla="*/ 10 h 32"/>
                  <a:gd name="T14" fmla="*/ 25 w 28"/>
                  <a:gd name="T15" fmla="*/ 11 h 32"/>
                  <a:gd name="T16" fmla="*/ 23 w 28"/>
                  <a:gd name="T17" fmla="*/ 14 h 32"/>
                  <a:gd name="T18" fmla="*/ 20 w 28"/>
                  <a:gd name="T19" fmla="*/ 15 h 32"/>
                  <a:gd name="T20" fmla="*/ 17 w 28"/>
                  <a:gd name="T21" fmla="*/ 18 h 32"/>
                  <a:gd name="T22" fmla="*/ 15 w 28"/>
                  <a:gd name="T23" fmla="*/ 21 h 32"/>
                  <a:gd name="T24" fmla="*/ 13 w 28"/>
                  <a:gd name="T25" fmla="*/ 23 h 32"/>
                  <a:gd name="T26" fmla="*/ 11 w 28"/>
                  <a:gd name="T27" fmla="*/ 26 h 32"/>
                  <a:gd name="T28" fmla="*/ 10 w 28"/>
                  <a:gd name="T29" fmla="*/ 27 h 32"/>
                  <a:gd name="T30" fmla="*/ 10 w 28"/>
                  <a:gd name="T31" fmla="*/ 30 h 32"/>
                  <a:gd name="T32" fmla="*/ 8 w 28"/>
                  <a:gd name="T33" fmla="*/ 31 h 32"/>
                  <a:gd name="T34" fmla="*/ 7 w 28"/>
                  <a:gd name="T35" fmla="*/ 32 h 32"/>
                  <a:gd name="T36" fmla="*/ 4 w 28"/>
                  <a:gd name="T37" fmla="*/ 32 h 32"/>
                  <a:gd name="T38" fmla="*/ 3 w 28"/>
                  <a:gd name="T39" fmla="*/ 31 h 32"/>
                  <a:gd name="T40" fmla="*/ 2 w 28"/>
                  <a:gd name="T41" fmla="*/ 31 h 32"/>
                  <a:gd name="T42" fmla="*/ 0 w 28"/>
                  <a:gd name="T43" fmla="*/ 30 h 32"/>
                  <a:gd name="T44" fmla="*/ 0 w 28"/>
                  <a:gd name="T45" fmla="*/ 27 h 32"/>
                  <a:gd name="T46" fmla="*/ 2 w 28"/>
                  <a:gd name="T47" fmla="*/ 26 h 32"/>
                  <a:gd name="T48" fmla="*/ 3 w 28"/>
                  <a:gd name="T49" fmla="*/ 25 h 32"/>
                  <a:gd name="T50" fmla="*/ 4 w 28"/>
                  <a:gd name="T51" fmla="*/ 23 h 32"/>
                  <a:gd name="T52" fmla="*/ 6 w 28"/>
                  <a:gd name="T53" fmla="*/ 21 h 32"/>
                  <a:gd name="T54" fmla="*/ 8 w 28"/>
                  <a:gd name="T55" fmla="*/ 18 h 32"/>
                  <a:gd name="T56" fmla="*/ 11 w 28"/>
                  <a:gd name="T57" fmla="*/ 17 h 32"/>
                  <a:gd name="T58" fmla="*/ 13 w 28"/>
                  <a:gd name="T59" fmla="*/ 15 h 32"/>
                  <a:gd name="T60" fmla="*/ 16 w 28"/>
                  <a:gd name="T61" fmla="*/ 11 h 32"/>
                  <a:gd name="T62" fmla="*/ 19 w 28"/>
                  <a:gd name="T63" fmla="*/ 9 h 32"/>
                  <a:gd name="T64" fmla="*/ 19 w 28"/>
                  <a:gd name="T65" fmla="*/ 8 h 32"/>
                  <a:gd name="T66" fmla="*/ 20 w 28"/>
                  <a:gd name="T67" fmla="*/ 5 h 32"/>
                  <a:gd name="T68" fmla="*/ 20 w 28"/>
                  <a:gd name="T69" fmla="*/ 4 h 32"/>
                  <a:gd name="T70" fmla="*/ 21 w 28"/>
                  <a:gd name="T71" fmla="*/ 2 h 32"/>
                  <a:gd name="T72" fmla="*/ 23 w 28"/>
                  <a:gd name="T73" fmla="*/ 1 h 32"/>
                  <a:gd name="T74" fmla="*/ 25 w 28"/>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32">
                    <a:moveTo>
                      <a:pt x="25" y="0"/>
                    </a:moveTo>
                    <a:lnTo>
                      <a:pt x="26" y="1"/>
                    </a:lnTo>
                    <a:lnTo>
                      <a:pt x="28" y="2"/>
                    </a:lnTo>
                    <a:lnTo>
                      <a:pt x="28" y="4"/>
                    </a:lnTo>
                    <a:lnTo>
                      <a:pt x="28" y="6"/>
                    </a:lnTo>
                    <a:lnTo>
                      <a:pt x="28" y="8"/>
                    </a:lnTo>
                    <a:lnTo>
                      <a:pt x="26" y="10"/>
                    </a:lnTo>
                    <a:lnTo>
                      <a:pt x="25" y="11"/>
                    </a:lnTo>
                    <a:lnTo>
                      <a:pt x="23" y="14"/>
                    </a:lnTo>
                    <a:lnTo>
                      <a:pt x="20" y="15"/>
                    </a:lnTo>
                    <a:lnTo>
                      <a:pt x="17" y="18"/>
                    </a:lnTo>
                    <a:lnTo>
                      <a:pt x="15" y="21"/>
                    </a:lnTo>
                    <a:lnTo>
                      <a:pt x="13" y="23"/>
                    </a:lnTo>
                    <a:lnTo>
                      <a:pt x="11" y="26"/>
                    </a:lnTo>
                    <a:lnTo>
                      <a:pt x="10" y="27"/>
                    </a:lnTo>
                    <a:lnTo>
                      <a:pt x="10" y="30"/>
                    </a:lnTo>
                    <a:lnTo>
                      <a:pt x="8" y="31"/>
                    </a:lnTo>
                    <a:lnTo>
                      <a:pt x="7" y="32"/>
                    </a:lnTo>
                    <a:lnTo>
                      <a:pt x="4" y="32"/>
                    </a:lnTo>
                    <a:lnTo>
                      <a:pt x="3" y="31"/>
                    </a:lnTo>
                    <a:lnTo>
                      <a:pt x="2" y="31"/>
                    </a:lnTo>
                    <a:lnTo>
                      <a:pt x="0" y="30"/>
                    </a:lnTo>
                    <a:lnTo>
                      <a:pt x="0" y="27"/>
                    </a:lnTo>
                    <a:lnTo>
                      <a:pt x="2" y="26"/>
                    </a:lnTo>
                    <a:lnTo>
                      <a:pt x="3" y="25"/>
                    </a:lnTo>
                    <a:lnTo>
                      <a:pt x="4" y="23"/>
                    </a:lnTo>
                    <a:lnTo>
                      <a:pt x="6" y="21"/>
                    </a:lnTo>
                    <a:lnTo>
                      <a:pt x="8" y="18"/>
                    </a:lnTo>
                    <a:lnTo>
                      <a:pt x="11" y="17"/>
                    </a:lnTo>
                    <a:lnTo>
                      <a:pt x="13" y="15"/>
                    </a:lnTo>
                    <a:lnTo>
                      <a:pt x="16" y="11"/>
                    </a:lnTo>
                    <a:lnTo>
                      <a:pt x="19" y="9"/>
                    </a:lnTo>
                    <a:lnTo>
                      <a:pt x="19" y="8"/>
                    </a:lnTo>
                    <a:lnTo>
                      <a:pt x="20" y="5"/>
                    </a:lnTo>
                    <a:lnTo>
                      <a:pt x="20" y="4"/>
                    </a:lnTo>
                    <a:lnTo>
                      <a:pt x="21" y="2"/>
                    </a:lnTo>
                    <a:lnTo>
                      <a:pt x="23" y="1"/>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6" name="Freeform 99">
                <a:extLst>
                  <a:ext uri="{FF2B5EF4-FFF2-40B4-BE49-F238E27FC236}">
                    <a16:creationId xmlns:a16="http://schemas.microsoft.com/office/drawing/2014/main" id="{4EF16B25-7808-1B43-A633-504CB0FB5FCF}"/>
                  </a:ext>
                </a:extLst>
              </p:cNvPr>
              <p:cNvSpPr>
                <a:spLocks/>
              </p:cNvSpPr>
              <p:nvPr userDrawn="1"/>
            </p:nvSpPr>
            <p:spPr bwMode="auto">
              <a:xfrm>
                <a:off x="10244957" y="514101"/>
                <a:ext cx="13319" cy="5122"/>
              </a:xfrm>
              <a:custGeom>
                <a:avLst/>
                <a:gdLst>
                  <a:gd name="T0" fmla="*/ 21 w 26"/>
                  <a:gd name="T1" fmla="*/ 0 h 10"/>
                  <a:gd name="T2" fmla="*/ 24 w 26"/>
                  <a:gd name="T3" fmla="*/ 0 h 10"/>
                  <a:gd name="T4" fmla="*/ 26 w 26"/>
                  <a:gd name="T5" fmla="*/ 1 h 10"/>
                  <a:gd name="T6" fmla="*/ 26 w 26"/>
                  <a:gd name="T7" fmla="*/ 3 h 10"/>
                  <a:gd name="T8" fmla="*/ 26 w 26"/>
                  <a:gd name="T9" fmla="*/ 5 h 10"/>
                  <a:gd name="T10" fmla="*/ 25 w 26"/>
                  <a:gd name="T11" fmla="*/ 6 h 10"/>
                  <a:gd name="T12" fmla="*/ 24 w 26"/>
                  <a:gd name="T13" fmla="*/ 6 h 10"/>
                  <a:gd name="T14" fmla="*/ 21 w 26"/>
                  <a:gd name="T15" fmla="*/ 7 h 10"/>
                  <a:gd name="T16" fmla="*/ 20 w 26"/>
                  <a:gd name="T17" fmla="*/ 7 h 10"/>
                  <a:gd name="T18" fmla="*/ 16 w 26"/>
                  <a:gd name="T19" fmla="*/ 9 h 10"/>
                  <a:gd name="T20" fmla="*/ 13 w 26"/>
                  <a:gd name="T21" fmla="*/ 10 h 10"/>
                  <a:gd name="T22" fmla="*/ 11 w 26"/>
                  <a:gd name="T23" fmla="*/ 10 h 10"/>
                  <a:gd name="T24" fmla="*/ 8 w 26"/>
                  <a:gd name="T25" fmla="*/ 10 h 10"/>
                  <a:gd name="T26" fmla="*/ 6 w 26"/>
                  <a:gd name="T27" fmla="*/ 10 h 10"/>
                  <a:gd name="T28" fmla="*/ 4 w 26"/>
                  <a:gd name="T29" fmla="*/ 10 h 10"/>
                  <a:gd name="T30" fmla="*/ 2 w 26"/>
                  <a:gd name="T31" fmla="*/ 9 h 10"/>
                  <a:gd name="T32" fmla="*/ 0 w 26"/>
                  <a:gd name="T33" fmla="*/ 7 h 10"/>
                  <a:gd name="T34" fmla="*/ 0 w 26"/>
                  <a:gd name="T35" fmla="*/ 6 h 10"/>
                  <a:gd name="T36" fmla="*/ 2 w 26"/>
                  <a:gd name="T37" fmla="*/ 3 h 10"/>
                  <a:gd name="T38" fmla="*/ 3 w 26"/>
                  <a:gd name="T39" fmla="*/ 2 h 10"/>
                  <a:gd name="T40" fmla="*/ 6 w 26"/>
                  <a:gd name="T41" fmla="*/ 2 h 10"/>
                  <a:gd name="T42" fmla="*/ 8 w 26"/>
                  <a:gd name="T43" fmla="*/ 1 h 10"/>
                  <a:gd name="T44" fmla="*/ 11 w 26"/>
                  <a:gd name="T45" fmla="*/ 1 h 10"/>
                  <a:gd name="T46" fmla="*/ 13 w 26"/>
                  <a:gd name="T47" fmla="*/ 1 h 10"/>
                  <a:gd name="T48" fmla="*/ 17 w 26"/>
                  <a:gd name="T49" fmla="*/ 1 h 10"/>
                  <a:gd name="T50" fmla="*/ 20 w 26"/>
                  <a:gd name="T51" fmla="*/ 0 h 10"/>
                  <a:gd name="T52" fmla="*/ 21 w 26"/>
                  <a:gd name="T5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10">
                    <a:moveTo>
                      <a:pt x="21" y="0"/>
                    </a:moveTo>
                    <a:lnTo>
                      <a:pt x="24" y="0"/>
                    </a:lnTo>
                    <a:lnTo>
                      <a:pt x="26" y="1"/>
                    </a:lnTo>
                    <a:lnTo>
                      <a:pt x="26" y="3"/>
                    </a:lnTo>
                    <a:lnTo>
                      <a:pt x="26" y="5"/>
                    </a:lnTo>
                    <a:lnTo>
                      <a:pt x="25" y="6"/>
                    </a:lnTo>
                    <a:lnTo>
                      <a:pt x="24" y="6"/>
                    </a:lnTo>
                    <a:lnTo>
                      <a:pt x="21" y="7"/>
                    </a:lnTo>
                    <a:lnTo>
                      <a:pt x="20" y="7"/>
                    </a:lnTo>
                    <a:lnTo>
                      <a:pt x="16" y="9"/>
                    </a:lnTo>
                    <a:lnTo>
                      <a:pt x="13" y="10"/>
                    </a:lnTo>
                    <a:lnTo>
                      <a:pt x="11" y="10"/>
                    </a:lnTo>
                    <a:lnTo>
                      <a:pt x="8" y="10"/>
                    </a:lnTo>
                    <a:lnTo>
                      <a:pt x="6" y="10"/>
                    </a:lnTo>
                    <a:lnTo>
                      <a:pt x="4" y="10"/>
                    </a:lnTo>
                    <a:lnTo>
                      <a:pt x="2" y="9"/>
                    </a:lnTo>
                    <a:lnTo>
                      <a:pt x="0" y="7"/>
                    </a:lnTo>
                    <a:lnTo>
                      <a:pt x="0" y="6"/>
                    </a:lnTo>
                    <a:lnTo>
                      <a:pt x="2" y="3"/>
                    </a:lnTo>
                    <a:lnTo>
                      <a:pt x="3" y="2"/>
                    </a:lnTo>
                    <a:lnTo>
                      <a:pt x="6" y="2"/>
                    </a:lnTo>
                    <a:lnTo>
                      <a:pt x="8" y="1"/>
                    </a:lnTo>
                    <a:lnTo>
                      <a:pt x="11" y="1"/>
                    </a:lnTo>
                    <a:lnTo>
                      <a:pt x="13" y="1"/>
                    </a:lnTo>
                    <a:lnTo>
                      <a:pt x="17" y="1"/>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7" name="Freeform 100">
                <a:extLst>
                  <a:ext uri="{FF2B5EF4-FFF2-40B4-BE49-F238E27FC236}">
                    <a16:creationId xmlns:a16="http://schemas.microsoft.com/office/drawing/2014/main" id="{DA63FC90-0941-9D40-AE1E-DF6AF99061AC}"/>
                  </a:ext>
                </a:extLst>
              </p:cNvPr>
              <p:cNvSpPr>
                <a:spLocks/>
              </p:cNvSpPr>
              <p:nvPr userDrawn="1"/>
            </p:nvSpPr>
            <p:spPr bwMode="auto">
              <a:xfrm>
                <a:off x="10241883" y="443413"/>
                <a:ext cx="11270" cy="12294"/>
              </a:xfrm>
              <a:custGeom>
                <a:avLst/>
                <a:gdLst>
                  <a:gd name="T0" fmla="*/ 21 w 22"/>
                  <a:gd name="T1" fmla="*/ 0 h 25"/>
                  <a:gd name="T2" fmla="*/ 22 w 22"/>
                  <a:gd name="T3" fmla="*/ 1 h 25"/>
                  <a:gd name="T4" fmla="*/ 22 w 22"/>
                  <a:gd name="T5" fmla="*/ 3 h 25"/>
                  <a:gd name="T6" fmla="*/ 21 w 22"/>
                  <a:gd name="T7" fmla="*/ 4 h 25"/>
                  <a:gd name="T8" fmla="*/ 21 w 22"/>
                  <a:gd name="T9" fmla="*/ 7 h 25"/>
                  <a:gd name="T10" fmla="*/ 21 w 22"/>
                  <a:gd name="T11" fmla="*/ 8 h 25"/>
                  <a:gd name="T12" fmla="*/ 20 w 22"/>
                  <a:gd name="T13" fmla="*/ 11 h 25"/>
                  <a:gd name="T14" fmla="*/ 18 w 22"/>
                  <a:gd name="T15" fmla="*/ 13 h 25"/>
                  <a:gd name="T16" fmla="*/ 17 w 22"/>
                  <a:gd name="T17" fmla="*/ 16 h 25"/>
                  <a:gd name="T18" fmla="*/ 16 w 22"/>
                  <a:gd name="T19" fmla="*/ 18 h 25"/>
                  <a:gd name="T20" fmla="*/ 14 w 22"/>
                  <a:gd name="T21" fmla="*/ 21 h 25"/>
                  <a:gd name="T22" fmla="*/ 13 w 22"/>
                  <a:gd name="T23" fmla="*/ 24 h 25"/>
                  <a:gd name="T24" fmla="*/ 11 w 22"/>
                  <a:gd name="T25" fmla="*/ 25 h 25"/>
                  <a:gd name="T26" fmla="*/ 8 w 22"/>
                  <a:gd name="T27" fmla="*/ 25 h 25"/>
                  <a:gd name="T28" fmla="*/ 7 w 22"/>
                  <a:gd name="T29" fmla="*/ 25 h 25"/>
                  <a:gd name="T30" fmla="*/ 4 w 22"/>
                  <a:gd name="T31" fmla="*/ 25 h 25"/>
                  <a:gd name="T32" fmla="*/ 3 w 22"/>
                  <a:gd name="T33" fmla="*/ 25 h 25"/>
                  <a:gd name="T34" fmla="*/ 1 w 22"/>
                  <a:gd name="T35" fmla="*/ 25 h 25"/>
                  <a:gd name="T36" fmla="*/ 0 w 22"/>
                  <a:gd name="T37" fmla="*/ 24 h 25"/>
                  <a:gd name="T38" fmla="*/ 0 w 22"/>
                  <a:gd name="T39" fmla="*/ 21 h 25"/>
                  <a:gd name="T40" fmla="*/ 1 w 22"/>
                  <a:gd name="T41" fmla="*/ 18 h 25"/>
                  <a:gd name="T42" fmla="*/ 1 w 22"/>
                  <a:gd name="T43" fmla="*/ 17 h 25"/>
                  <a:gd name="T44" fmla="*/ 3 w 22"/>
                  <a:gd name="T45" fmla="*/ 17 h 25"/>
                  <a:gd name="T46" fmla="*/ 4 w 22"/>
                  <a:gd name="T47" fmla="*/ 17 h 25"/>
                  <a:gd name="T48" fmla="*/ 5 w 22"/>
                  <a:gd name="T49" fmla="*/ 17 h 25"/>
                  <a:gd name="T50" fmla="*/ 8 w 22"/>
                  <a:gd name="T51" fmla="*/ 17 h 25"/>
                  <a:gd name="T52" fmla="*/ 9 w 22"/>
                  <a:gd name="T53" fmla="*/ 16 h 25"/>
                  <a:gd name="T54" fmla="*/ 13 w 22"/>
                  <a:gd name="T55" fmla="*/ 14 h 25"/>
                  <a:gd name="T56" fmla="*/ 16 w 22"/>
                  <a:gd name="T57" fmla="*/ 11 h 25"/>
                  <a:gd name="T58" fmla="*/ 17 w 22"/>
                  <a:gd name="T59" fmla="*/ 8 h 25"/>
                  <a:gd name="T60" fmla="*/ 17 w 22"/>
                  <a:gd name="T61" fmla="*/ 5 h 25"/>
                  <a:gd name="T62" fmla="*/ 18 w 22"/>
                  <a:gd name="T63" fmla="*/ 1 h 25"/>
                  <a:gd name="T64" fmla="*/ 18 w 22"/>
                  <a:gd name="T65" fmla="*/ 0 h 25"/>
                  <a:gd name="T66" fmla="*/ 20 w 22"/>
                  <a:gd name="T67" fmla="*/ 0 h 25"/>
                  <a:gd name="T68" fmla="*/ 21 w 22"/>
                  <a:gd name="T6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25">
                    <a:moveTo>
                      <a:pt x="21" y="0"/>
                    </a:moveTo>
                    <a:lnTo>
                      <a:pt x="22" y="1"/>
                    </a:lnTo>
                    <a:lnTo>
                      <a:pt x="22" y="3"/>
                    </a:lnTo>
                    <a:lnTo>
                      <a:pt x="21" y="4"/>
                    </a:lnTo>
                    <a:lnTo>
                      <a:pt x="21" y="7"/>
                    </a:lnTo>
                    <a:lnTo>
                      <a:pt x="21" y="8"/>
                    </a:lnTo>
                    <a:lnTo>
                      <a:pt x="20" y="11"/>
                    </a:lnTo>
                    <a:lnTo>
                      <a:pt x="18" y="13"/>
                    </a:lnTo>
                    <a:lnTo>
                      <a:pt x="17" y="16"/>
                    </a:lnTo>
                    <a:lnTo>
                      <a:pt x="16" y="18"/>
                    </a:lnTo>
                    <a:lnTo>
                      <a:pt x="14" y="21"/>
                    </a:lnTo>
                    <a:lnTo>
                      <a:pt x="13" y="24"/>
                    </a:lnTo>
                    <a:lnTo>
                      <a:pt x="11" y="25"/>
                    </a:lnTo>
                    <a:lnTo>
                      <a:pt x="8" y="25"/>
                    </a:lnTo>
                    <a:lnTo>
                      <a:pt x="7" y="25"/>
                    </a:lnTo>
                    <a:lnTo>
                      <a:pt x="4" y="25"/>
                    </a:lnTo>
                    <a:lnTo>
                      <a:pt x="3" y="25"/>
                    </a:lnTo>
                    <a:lnTo>
                      <a:pt x="1" y="25"/>
                    </a:lnTo>
                    <a:lnTo>
                      <a:pt x="0" y="24"/>
                    </a:lnTo>
                    <a:lnTo>
                      <a:pt x="0" y="21"/>
                    </a:lnTo>
                    <a:lnTo>
                      <a:pt x="1" y="18"/>
                    </a:lnTo>
                    <a:lnTo>
                      <a:pt x="1" y="17"/>
                    </a:lnTo>
                    <a:lnTo>
                      <a:pt x="3" y="17"/>
                    </a:lnTo>
                    <a:lnTo>
                      <a:pt x="4" y="17"/>
                    </a:lnTo>
                    <a:lnTo>
                      <a:pt x="5" y="17"/>
                    </a:lnTo>
                    <a:lnTo>
                      <a:pt x="8" y="17"/>
                    </a:lnTo>
                    <a:lnTo>
                      <a:pt x="9" y="16"/>
                    </a:lnTo>
                    <a:lnTo>
                      <a:pt x="13" y="14"/>
                    </a:lnTo>
                    <a:lnTo>
                      <a:pt x="16" y="11"/>
                    </a:lnTo>
                    <a:lnTo>
                      <a:pt x="17" y="8"/>
                    </a:lnTo>
                    <a:lnTo>
                      <a:pt x="17" y="5"/>
                    </a:lnTo>
                    <a:lnTo>
                      <a:pt x="18" y="1"/>
                    </a:lnTo>
                    <a:lnTo>
                      <a:pt x="18" y="0"/>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8" name="Freeform 101">
                <a:extLst>
                  <a:ext uri="{FF2B5EF4-FFF2-40B4-BE49-F238E27FC236}">
                    <a16:creationId xmlns:a16="http://schemas.microsoft.com/office/drawing/2014/main" id="{74FA227B-2ACA-B44F-AAF3-E7ED9E0BAA87}"/>
                  </a:ext>
                </a:extLst>
              </p:cNvPr>
              <p:cNvSpPr>
                <a:spLocks/>
              </p:cNvSpPr>
              <p:nvPr userDrawn="1"/>
            </p:nvSpPr>
            <p:spPr bwMode="auto">
              <a:xfrm>
                <a:off x="10240859" y="454681"/>
                <a:ext cx="16392" cy="18441"/>
              </a:xfrm>
              <a:custGeom>
                <a:avLst/>
                <a:gdLst>
                  <a:gd name="T0" fmla="*/ 26 w 31"/>
                  <a:gd name="T1" fmla="*/ 0 h 37"/>
                  <a:gd name="T2" fmla="*/ 29 w 31"/>
                  <a:gd name="T3" fmla="*/ 0 h 37"/>
                  <a:gd name="T4" fmla="*/ 30 w 31"/>
                  <a:gd name="T5" fmla="*/ 1 h 37"/>
                  <a:gd name="T6" fmla="*/ 31 w 31"/>
                  <a:gd name="T7" fmla="*/ 3 h 37"/>
                  <a:gd name="T8" fmla="*/ 31 w 31"/>
                  <a:gd name="T9" fmla="*/ 4 h 37"/>
                  <a:gd name="T10" fmla="*/ 30 w 31"/>
                  <a:gd name="T11" fmla="*/ 5 h 37"/>
                  <a:gd name="T12" fmla="*/ 29 w 31"/>
                  <a:gd name="T13" fmla="*/ 7 h 37"/>
                  <a:gd name="T14" fmla="*/ 27 w 31"/>
                  <a:gd name="T15" fmla="*/ 8 h 37"/>
                  <a:gd name="T16" fmla="*/ 26 w 31"/>
                  <a:gd name="T17" fmla="*/ 10 h 37"/>
                  <a:gd name="T18" fmla="*/ 26 w 31"/>
                  <a:gd name="T19" fmla="*/ 13 h 37"/>
                  <a:gd name="T20" fmla="*/ 25 w 31"/>
                  <a:gd name="T21" fmla="*/ 17 h 37"/>
                  <a:gd name="T22" fmla="*/ 25 w 31"/>
                  <a:gd name="T23" fmla="*/ 20 h 37"/>
                  <a:gd name="T24" fmla="*/ 26 w 31"/>
                  <a:gd name="T25" fmla="*/ 22 h 37"/>
                  <a:gd name="T26" fmla="*/ 26 w 31"/>
                  <a:gd name="T27" fmla="*/ 25 h 37"/>
                  <a:gd name="T28" fmla="*/ 26 w 31"/>
                  <a:gd name="T29" fmla="*/ 27 h 37"/>
                  <a:gd name="T30" fmla="*/ 26 w 31"/>
                  <a:gd name="T31" fmla="*/ 30 h 37"/>
                  <a:gd name="T32" fmla="*/ 26 w 31"/>
                  <a:gd name="T33" fmla="*/ 31 h 37"/>
                  <a:gd name="T34" fmla="*/ 25 w 31"/>
                  <a:gd name="T35" fmla="*/ 34 h 37"/>
                  <a:gd name="T36" fmla="*/ 22 w 31"/>
                  <a:gd name="T37" fmla="*/ 34 h 37"/>
                  <a:gd name="T38" fmla="*/ 21 w 31"/>
                  <a:gd name="T39" fmla="*/ 35 h 37"/>
                  <a:gd name="T40" fmla="*/ 18 w 31"/>
                  <a:gd name="T41" fmla="*/ 35 h 37"/>
                  <a:gd name="T42" fmla="*/ 14 w 31"/>
                  <a:gd name="T43" fmla="*/ 35 h 37"/>
                  <a:gd name="T44" fmla="*/ 10 w 31"/>
                  <a:gd name="T45" fmla="*/ 37 h 37"/>
                  <a:gd name="T46" fmla="*/ 8 w 31"/>
                  <a:gd name="T47" fmla="*/ 37 h 37"/>
                  <a:gd name="T48" fmla="*/ 6 w 31"/>
                  <a:gd name="T49" fmla="*/ 37 h 37"/>
                  <a:gd name="T50" fmla="*/ 4 w 31"/>
                  <a:gd name="T51" fmla="*/ 37 h 37"/>
                  <a:gd name="T52" fmla="*/ 1 w 31"/>
                  <a:gd name="T53" fmla="*/ 34 h 37"/>
                  <a:gd name="T54" fmla="*/ 0 w 31"/>
                  <a:gd name="T55" fmla="*/ 31 h 37"/>
                  <a:gd name="T56" fmla="*/ 0 w 31"/>
                  <a:gd name="T57" fmla="*/ 27 h 37"/>
                  <a:gd name="T58" fmla="*/ 0 w 31"/>
                  <a:gd name="T59" fmla="*/ 25 h 37"/>
                  <a:gd name="T60" fmla="*/ 1 w 31"/>
                  <a:gd name="T61" fmla="*/ 24 h 37"/>
                  <a:gd name="T62" fmla="*/ 2 w 31"/>
                  <a:gd name="T63" fmla="*/ 22 h 37"/>
                  <a:gd name="T64" fmla="*/ 5 w 31"/>
                  <a:gd name="T65" fmla="*/ 21 h 37"/>
                  <a:gd name="T66" fmla="*/ 8 w 31"/>
                  <a:gd name="T67" fmla="*/ 18 h 37"/>
                  <a:gd name="T68" fmla="*/ 10 w 31"/>
                  <a:gd name="T69" fmla="*/ 17 h 37"/>
                  <a:gd name="T70" fmla="*/ 13 w 31"/>
                  <a:gd name="T71" fmla="*/ 16 h 37"/>
                  <a:gd name="T72" fmla="*/ 15 w 31"/>
                  <a:gd name="T73" fmla="*/ 14 h 37"/>
                  <a:gd name="T74" fmla="*/ 17 w 31"/>
                  <a:gd name="T75" fmla="*/ 12 h 37"/>
                  <a:gd name="T76" fmla="*/ 18 w 31"/>
                  <a:gd name="T77" fmla="*/ 10 h 37"/>
                  <a:gd name="T78" fmla="*/ 19 w 31"/>
                  <a:gd name="T79" fmla="*/ 8 h 37"/>
                  <a:gd name="T80" fmla="*/ 21 w 31"/>
                  <a:gd name="T81" fmla="*/ 5 h 37"/>
                  <a:gd name="T82" fmla="*/ 23 w 31"/>
                  <a:gd name="T83" fmla="*/ 4 h 37"/>
                  <a:gd name="T84" fmla="*/ 25 w 31"/>
                  <a:gd name="T85" fmla="*/ 3 h 37"/>
                  <a:gd name="T86" fmla="*/ 25 w 31"/>
                  <a:gd name="T87" fmla="*/ 1 h 37"/>
                  <a:gd name="T88" fmla="*/ 26 w 31"/>
                  <a:gd name="T8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37">
                    <a:moveTo>
                      <a:pt x="26" y="0"/>
                    </a:moveTo>
                    <a:lnTo>
                      <a:pt x="29" y="0"/>
                    </a:lnTo>
                    <a:lnTo>
                      <a:pt x="30" y="1"/>
                    </a:lnTo>
                    <a:lnTo>
                      <a:pt x="31" y="3"/>
                    </a:lnTo>
                    <a:lnTo>
                      <a:pt x="31" y="4"/>
                    </a:lnTo>
                    <a:lnTo>
                      <a:pt x="30" y="5"/>
                    </a:lnTo>
                    <a:lnTo>
                      <a:pt x="29" y="7"/>
                    </a:lnTo>
                    <a:lnTo>
                      <a:pt x="27" y="8"/>
                    </a:lnTo>
                    <a:lnTo>
                      <a:pt x="26" y="10"/>
                    </a:lnTo>
                    <a:lnTo>
                      <a:pt x="26" y="13"/>
                    </a:lnTo>
                    <a:lnTo>
                      <a:pt x="25" y="17"/>
                    </a:lnTo>
                    <a:lnTo>
                      <a:pt x="25" y="20"/>
                    </a:lnTo>
                    <a:lnTo>
                      <a:pt x="26" y="22"/>
                    </a:lnTo>
                    <a:lnTo>
                      <a:pt x="26" y="25"/>
                    </a:lnTo>
                    <a:lnTo>
                      <a:pt x="26" y="27"/>
                    </a:lnTo>
                    <a:lnTo>
                      <a:pt x="26" y="30"/>
                    </a:lnTo>
                    <a:lnTo>
                      <a:pt x="26" y="31"/>
                    </a:lnTo>
                    <a:lnTo>
                      <a:pt x="25" y="34"/>
                    </a:lnTo>
                    <a:lnTo>
                      <a:pt x="22" y="34"/>
                    </a:lnTo>
                    <a:lnTo>
                      <a:pt x="21" y="35"/>
                    </a:lnTo>
                    <a:lnTo>
                      <a:pt x="18" y="35"/>
                    </a:lnTo>
                    <a:lnTo>
                      <a:pt x="14" y="35"/>
                    </a:lnTo>
                    <a:lnTo>
                      <a:pt x="10" y="37"/>
                    </a:lnTo>
                    <a:lnTo>
                      <a:pt x="8" y="37"/>
                    </a:lnTo>
                    <a:lnTo>
                      <a:pt x="6" y="37"/>
                    </a:lnTo>
                    <a:lnTo>
                      <a:pt x="4" y="37"/>
                    </a:lnTo>
                    <a:lnTo>
                      <a:pt x="1" y="34"/>
                    </a:lnTo>
                    <a:lnTo>
                      <a:pt x="0" y="31"/>
                    </a:lnTo>
                    <a:lnTo>
                      <a:pt x="0" y="27"/>
                    </a:lnTo>
                    <a:lnTo>
                      <a:pt x="0" y="25"/>
                    </a:lnTo>
                    <a:lnTo>
                      <a:pt x="1" y="24"/>
                    </a:lnTo>
                    <a:lnTo>
                      <a:pt x="2" y="22"/>
                    </a:lnTo>
                    <a:lnTo>
                      <a:pt x="5" y="21"/>
                    </a:lnTo>
                    <a:lnTo>
                      <a:pt x="8" y="18"/>
                    </a:lnTo>
                    <a:lnTo>
                      <a:pt x="10" y="17"/>
                    </a:lnTo>
                    <a:lnTo>
                      <a:pt x="13" y="16"/>
                    </a:lnTo>
                    <a:lnTo>
                      <a:pt x="15" y="14"/>
                    </a:lnTo>
                    <a:lnTo>
                      <a:pt x="17" y="12"/>
                    </a:lnTo>
                    <a:lnTo>
                      <a:pt x="18" y="10"/>
                    </a:lnTo>
                    <a:lnTo>
                      <a:pt x="19" y="8"/>
                    </a:lnTo>
                    <a:lnTo>
                      <a:pt x="21" y="5"/>
                    </a:lnTo>
                    <a:lnTo>
                      <a:pt x="23" y="4"/>
                    </a:lnTo>
                    <a:lnTo>
                      <a:pt x="25" y="3"/>
                    </a:lnTo>
                    <a:lnTo>
                      <a:pt x="25" y="1"/>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9" name="Freeform 102">
                <a:extLst>
                  <a:ext uri="{FF2B5EF4-FFF2-40B4-BE49-F238E27FC236}">
                    <a16:creationId xmlns:a16="http://schemas.microsoft.com/office/drawing/2014/main" id="{5F185EEE-6151-5149-8020-27C289A6A089}"/>
                  </a:ext>
                </a:extLst>
              </p:cNvPr>
              <p:cNvSpPr>
                <a:spLocks/>
              </p:cNvSpPr>
              <p:nvPr userDrawn="1"/>
            </p:nvSpPr>
            <p:spPr bwMode="auto">
              <a:xfrm>
                <a:off x="10207051" y="518199"/>
                <a:ext cx="19465" cy="15368"/>
              </a:xfrm>
              <a:custGeom>
                <a:avLst/>
                <a:gdLst>
                  <a:gd name="T0" fmla="*/ 22 w 38"/>
                  <a:gd name="T1" fmla="*/ 0 h 29"/>
                  <a:gd name="T2" fmla="*/ 25 w 38"/>
                  <a:gd name="T3" fmla="*/ 0 h 29"/>
                  <a:gd name="T4" fmla="*/ 26 w 38"/>
                  <a:gd name="T5" fmla="*/ 0 h 29"/>
                  <a:gd name="T6" fmla="*/ 28 w 38"/>
                  <a:gd name="T7" fmla="*/ 2 h 29"/>
                  <a:gd name="T8" fmla="*/ 29 w 38"/>
                  <a:gd name="T9" fmla="*/ 3 h 29"/>
                  <a:gd name="T10" fmla="*/ 30 w 38"/>
                  <a:gd name="T11" fmla="*/ 6 h 29"/>
                  <a:gd name="T12" fmla="*/ 30 w 38"/>
                  <a:gd name="T13" fmla="*/ 8 h 29"/>
                  <a:gd name="T14" fmla="*/ 32 w 38"/>
                  <a:gd name="T15" fmla="*/ 9 h 29"/>
                  <a:gd name="T16" fmla="*/ 32 w 38"/>
                  <a:gd name="T17" fmla="*/ 11 h 29"/>
                  <a:gd name="T18" fmla="*/ 34 w 38"/>
                  <a:gd name="T19" fmla="*/ 12 h 29"/>
                  <a:gd name="T20" fmla="*/ 36 w 38"/>
                  <a:gd name="T21" fmla="*/ 12 h 29"/>
                  <a:gd name="T22" fmla="*/ 37 w 38"/>
                  <a:gd name="T23" fmla="*/ 12 h 29"/>
                  <a:gd name="T24" fmla="*/ 38 w 38"/>
                  <a:gd name="T25" fmla="*/ 12 h 29"/>
                  <a:gd name="T26" fmla="*/ 38 w 38"/>
                  <a:gd name="T27" fmla="*/ 12 h 29"/>
                  <a:gd name="T28" fmla="*/ 38 w 38"/>
                  <a:gd name="T29" fmla="*/ 13 h 29"/>
                  <a:gd name="T30" fmla="*/ 38 w 38"/>
                  <a:gd name="T31" fmla="*/ 15 h 29"/>
                  <a:gd name="T32" fmla="*/ 37 w 38"/>
                  <a:gd name="T33" fmla="*/ 16 h 29"/>
                  <a:gd name="T34" fmla="*/ 36 w 38"/>
                  <a:gd name="T35" fmla="*/ 17 h 29"/>
                  <a:gd name="T36" fmla="*/ 34 w 38"/>
                  <a:gd name="T37" fmla="*/ 20 h 29"/>
                  <a:gd name="T38" fmla="*/ 33 w 38"/>
                  <a:gd name="T39" fmla="*/ 21 h 29"/>
                  <a:gd name="T40" fmla="*/ 32 w 38"/>
                  <a:gd name="T41" fmla="*/ 23 h 29"/>
                  <a:gd name="T42" fmla="*/ 30 w 38"/>
                  <a:gd name="T43" fmla="*/ 24 h 29"/>
                  <a:gd name="T44" fmla="*/ 28 w 38"/>
                  <a:gd name="T45" fmla="*/ 25 h 29"/>
                  <a:gd name="T46" fmla="*/ 25 w 38"/>
                  <a:gd name="T47" fmla="*/ 25 h 29"/>
                  <a:gd name="T48" fmla="*/ 22 w 38"/>
                  <a:gd name="T49" fmla="*/ 26 h 29"/>
                  <a:gd name="T50" fmla="*/ 20 w 38"/>
                  <a:gd name="T51" fmla="*/ 26 h 29"/>
                  <a:gd name="T52" fmla="*/ 16 w 38"/>
                  <a:gd name="T53" fmla="*/ 26 h 29"/>
                  <a:gd name="T54" fmla="*/ 13 w 38"/>
                  <a:gd name="T55" fmla="*/ 26 h 29"/>
                  <a:gd name="T56" fmla="*/ 11 w 38"/>
                  <a:gd name="T57" fmla="*/ 26 h 29"/>
                  <a:gd name="T58" fmla="*/ 8 w 38"/>
                  <a:gd name="T59" fmla="*/ 28 h 29"/>
                  <a:gd name="T60" fmla="*/ 6 w 38"/>
                  <a:gd name="T61" fmla="*/ 29 h 29"/>
                  <a:gd name="T62" fmla="*/ 4 w 38"/>
                  <a:gd name="T63" fmla="*/ 29 h 29"/>
                  <a:gd name="T64" fmla="*/ 3 w 38"/>
                  <a:gd name="T65" fmla="*/ 28 h 29"/>
                  <a:gd name="T66" fmla="*/ 0 w 38"/>
                  <a:gd name="T67" fmla="*/ 26 h 29"/>
                  <a:gd name="T68" fmla="*/ 0 w 38"/>
                  <a:gd name="T69" fmla="*/ 24 h 29"/>
                  <a:gd name="T70" fmla="*/ 2 w 38"/>
                  <a:gd name="T71" fmla="*/ 23 h 29"/>
                  <a:gd name="T72" fmla="*/ 3 w 38"/>
                  <a:gd name="T73" fmla="*/ 21 h 29"/>
                  <a:gd name="T74" fmla="*/ 4 w 38"/>
                  <a:gd name="T75" fmla="*/ 20 h 29"/>
                  <a:gd name="T76" fmla="*/ 6 w 38"/>
                  <a:gd name="T77" fmla="*/ 19 h 29"/>
                  <a:gd name="T78" fmla="*/ 8 w 38"/>
                  <a:gd name="T79" fmla="*/ 19 h 29"/>
                  <a:gd name="T80" fmla="*/ 9 w 38"/>
                  <a:gd name="T81" fmla="*/ 19 h 29"/>
                  <a:gd name="T82" fmla="*/ 12 w 38"/>
                  <a:gd name="T83" fmla="*/ 17 h 29"/>
                  <a:gd name="T84" fmla="*/ 13 w 38"/>
                  <a:gd name="T85" fmla="*/ 16 h 29"/>
                  <a:gd name="T86" fmla="*/ 13 w 38"/>
                  <a:gd name="T87" fmla="*/ 15 h 29"/>
                  <a:gd name="T88" fmla="*/ 13 w 38"/>
                  <a:gd name="T89" fmla="*/ 12 h 29"/>
                  <a:gd name="T90" fmla="*/ 13 w 38"/>
                  <a:gd name="T91" fmla="*/ 9 h 29"/>
                  <a:gd name="T92" fmla="*/ 15 w 38"/>
                  <a:gd name="T93" fmla="*/ 7 h 29"/>
                  <a:gd name="T94" fmla="*/ 16 w 38"/>
                  <a:gd name="T95" fmla="*/ 4 h 29"/>
                  <a:gd name="T96" fmla="*/ 19 w 38"/>
                  <a:gd name="T97" fmla="*/ 3 h 29"/>
                  <a:gd name="T98" fmla="*/ 20 w 38"/>
                  <a:gd name="T99" fmla="*/ 0 h 29"/>
                  <a:gd name="T100" fmla="*/ 22 w 38"/>
                  <a:gd name="T10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 h="29">
                    <a:moveTo>
                      <a:pt x="22" y="0"/>
                    </a:moveTo>
                    <a:lnTo>
                      <a:pt x="25" y="0"/>
                    </a:lnTo>
                    <a:lnTo>
                      <a:pt x="26" y="0"/>
                    </a:lnTo>
                    <a:lnTo>
                      <a:pt x="28" y="2"/>
                    </a:lnTo>
                    <a:lnTo>
                      <a:pt x="29" y="3"/>
                    </a:lnTo>
                    <a:lnTo>
                      <a:pt x="30" y="6"/>
                    </a:lnTo>
                    <a:lnTo>
                      <a:pt x="30" y="8"/>
                    </a:lnTo>
                    <a:lnTo>
                      <a:pt x="32" y="9"/>
                    </a:lnTo>
                    <a:lnTo>
                      <a:pt x="32" y="11"/>
                    </a:lnTo>
                    <a:lnTo>
                      <a:pt x="34" y="12"/>
                    </a:lnTo>
                    <a:lnTo>
                      <a:pt x="36" y="12"/>
                    </a:lnTo>
                    <a:lnTo>
                      <a:pt x="37" y="12"/>
                    </a:lnTo>
                    <a:lnTo>
                      <a:pt x="38" y="12"/>
                    </a:lnTo>
                    <a:lnTo>
                      <a:pt x="38" y="12"/>
                    </a:lnTo>
                    <a:lnTo>
                      <a:pt x="38" y="13"/>
                    </a:lnTo>
                    <a:lnTo>
                      <a:pt x="38" y="15"/>
                    </a:lnTo>
                    <a:lnTo>
                      <a:pt x="37" y="16"/>
                    </a:lnTo>
                    <a:lnTo>
                      <a:pt x="36" y="17"/>
                    </a:lnTo>
                    <a:lnTo>
                      <a:pt x="34" y="20"/>
                    </a:lnTo>
                    <a:lnTo>
                      <a:pt x="33" y="21"/>
                    </a:lnTo>
                    <a:lnTo>
                      <a:pt x="32" y="23"/>
                    </a:lnTo>
                    <a:lnTo>
                      <a:pt x="30" y="24"/>
                    </a:lnTo>
                    <a:lnTo>
                      <a:pt x="28" y="25"/>
                    </a:lnTo>
                    <a:lnTo>
                      <a:pt x="25" y="25"/>
                    </a:lnTo>
                    <a:lnTo>
                      <a:pt x="22" y="26"/>
                    </a:lnTo>
                    <a:lnTo>
                      <a:pt x="20" y="26"/>
                    </a:lnTo>
                    <a:lnTo>
                      <a:pt x="16" y="26"/>
                    </a:lnTo>
                    <a:lnTo>
                      <a:pt x="13" y="26"/>
                    </a:lnTo>
                    <a:lnTo>
                      <a:pt x="11" y="26"/>
                    </a:lnTo>
                    <a:lnTo>
                      <a:pt x="8" y="28"/>
                    </a:lnTo>
                    <a:lnTo>
                      <a:pt x="6" y="29"/>
                    </a:lnTo>
                    <a:lnTo>
                      <a:pt x="4" y="29"/>
                    </a:lnTo>
                    <a:lnTo>
                      <a:pt x="3" y="28"/>
                    </a:lnTo>
                    <a:lnTo>
                      <a:pt x="0" y="26"/>
                    </a:lnTo>
                    <a:lnTo>
                      <a:pt x="0" y="24"/>
                    </a:lnTo>
                    <a:lnTo>
                      <a:pt x="2" y="23"/>
                    </a:lnTo>
                    <a:lnTo>
                      <a:pt x="3" y="21"/>
                    </a:lnTo>
                    <a:lnTo>
                      <a:pt x="4" y="20"/>
                    </a:lnTo>
                    <a:lnTo>
                      <a:pt x="6" y="19"/>
                    </a:lnTo>
                    <a:lnTo>
                      <a:pt x="8" y="19"/>
                    </a:lnTo>
                    <a:lnTo>
                      <a:pt x="9" y="19"/>
                    </a:lnTo>
                    <a:lnTo>
                      <a:pt x="12" y="17"/>
                    </a:lnTo>
                    <a:lnTo>
                      <a:pt x="13" y="16"/>
                    </a:lnTo>
                    <a:lnTo>
                      <a:pt x="13" y="15"/>
                    </a:lnTo>
                    <a:lnTo>
                      <a:pt x="13" y="12"/>
                    </a:lnTo>
                    <a:lnTo>
                      <a:pt x="13" y="9"/>
                    </a:lnTo>
                    <a:lnTo>
                      <a:pt x="15" y="7"/>
                    </a:lnTo>
                    <a:lnTo>
                      <a:pt x="16" y="4"/>
                    </a:lnTo>
                    <a:lnTo>
                      <a:pt x="19" y="3"/>
                    </a:lnTo>
                    <a:lnTo>
                      <a:pt x="20" y="0"/>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9" name="Gruppieren 8">
              <a:extLst>
                <a:ext uri="{FF2B5EF4-FFF2-40B4-BE49-F238E27FC236}">
                  <a16:creationId xmlns:a16="http://schemas.microsoft.com/office/drawing/2014/main" id="{79290B40-BF70-2449-A4EE-C93E7994D656}"/>
                </a:ext>
              </a:extLst>
            </p:cNvPr>
            <p:cNvGrpSpPr/>
            <p:nvPr userDrawn="1"/>
          </p:nvGrpSpPr>
          <p:grpSpPr>
            <a:xfrm>
              <a:off x="8920314" y="731289"/>
              <a:ext cx="936368" cy="81958"/>
              <a:chOff x="8920314" y="731289"/>
              <a:chExt cx="936368" cy="81958"/>
            </a:xfrm>
          </p:grpSpPr>
          <p:sp>
            <p:nvSpPr>
              <p:cNvPr id="120" name="Freeform 103">
                <a:extLst>
                  <a:ext uri="{FF2B5EF4-FFF2-40B4-BE49-F238E27FC236}">
                    <a16:creationId xmlns:a16="http://schemas.microsoft.com/office/drawing/2014/main" id="{73C378C2-FAD9-EA41-846C-A8FBE4D004C6}"/>
                  </a:ext>
                </a:extLst>
              </p:cNvPr>
              <p:cNvSpPr>
                <a:spLocks noEditPoints="1"/>
              </p:cNvSpPr>
              <p:nvPr userDrawn="1"/>
            </p:nvSpPr>
            <p:spPr bwMode="auto">
              <a:xfrm>
                <a:off x="8920314" y="732314"/>
                <a:ext cx="59419" cy="79909"/>
              </a:xfrm>
              <a:custGeom>
                <a:avLst/>
                <a:gdLst>
                  <a:gd name="T0" fmla="*/ 29 w 116"/>
                  <a:gd name="T1" fmla="*/ 22 h 157"/>
                  <a:gd name="T2" fmla="*/ 29 w 116"/>
                  <a:gd name="T3" fmla="*/ 135 h 157"/>
                  <a:gd name="T4" fmla="*/ 39 w 116"/>
                  <a:gd name="T5" fmla="*/ 135 h 157"/>
                  <a:gd name="T6" fmla="*/ 56 w 116"/>
                  <a:gd name="T7" fmla="*/ 132 h 157"/>
                  <a:gd name="T8" fmla="*/ 69 w 116"/>
                  <a:gd name="T9" fmla="*/ 124 h 157"/>
                  <a:gd name="T10" fmla="*/ 79 w 116"/>
                  <a:gd name="T11" fmla="*/ 112 h 157"/>
                  <a:gd name="T12" fmla="*/ 84 w 116"/>
                  <a:gd name="T13" fmla="*/ 97 h 157"/>
                  <a:gd name="T14" fmla="*/ 86 w 116"/>
                  <a:gd name="T15" fmla="*/ 78 h 157"/>
                  <a:gd name="T16" fmla="*/ 84 w 116"/>
                  <a:gd name="T17" fmla="*/ 59 h 157"/>
                  <a:gd name="T18" fmla="*/ 79 w 116"/>
                  <a:gd name="T19" fmla="*/ 43 h 157"/>
                  <a:gd name="T20" fmla="*/ 69 w 116"/>
                  <a:gd name="T21" fmla="*/ 31 h 157"/>
                  <a:gd name="T22" fmla="*/ 56 w 116"/>
                  <a:gd name="T23" fmla="*/ 25 h 157"/>
                  <a:gd name="T24" fmla="*/ 39 w 116"/>
                  <a:gd name="T25" fmla="*/ 22 h 157"/>
                  <a:gd name="T26" fmla="*/ 29 w 116"/>
                  <a:gd name="T27" fmla="*/ 22 h 157"/>
                  <a:gd name="T28" fmla="*/ 0 w 116"/>
                  <a:gd name="T29" fmla="*/ 0 h 157"/>
                  <a:gd name="T30" fmla="*/ 42 w 116"/>
                  <a:gd name="T31" fmla="*/ 0 h 157"/>
                  <a:gd name="T32" fmla="*/ 64 w 116"/>
                  <a:gd name="T33" fmla="*/ 1 h 157"/>
                  <a:gd name="T34" fmla="*/ 83 w 116"/>
                  <a:gd name="T35" fmla="*/ 8 h 157"/>
                  <a:gd name="T36" fmla="*/ 97 w 116"/>
                  <a:gd name="T37" fmla="*/ 20 h 157"/>
                  <a:gd name="T38" fmla="*/ 107 w 116"/>
                  <a:gd name="T39" fmla="*/ 34 h 157"/>
                  <a:gd name="T40" fmla="*/ 114 w 116"/>
                  <a:gd name="T41" fmla="*/ 54 h 157"/>
                  <a:gd name="T42" fmla="*/ 116 w 116"/>
                  <a:gd name="T43" fmla="*/ 78 h 157"/>
                  <a:gd name="T44" fmla="*/ 114 w 116"/>
                  <a:gd name="T45" fmla="*/ 102 h 157"/>
                  <a:gd name="T46" fmla="*/ 106 w 116"/>
                  <a:gd name="T47" fmla="*/ 121 h 157"/>
                  <a:gd name="T48" fmla="*/ 96 w 116"/>
                  <a:gd name="T49" fmla="*/ 137 h 157"/>
                  <a:gd name="T50" fmla="*/ 80 w 116"/>
                  <a:gd name="T51" fmla="*/ 148 h 157"/>
                  <a:gd name="T52" fmla="*/ 62 w 116"/>
                  <a:gd name="T53" fmla="*/ 154 h 157"/>
                  <a:gd name="T54" fmla="*/ 42 w 116"/>
                  <a:gd name="T55" fmla="*/ 157 h 157"/>
                  <a:gd name="T56" fmla="*/ 0 w 116"/>
                  <a:gd name="T57" fmla="*/ 157 h 157"/>
                  <a:gd name="T58" fmla="*/ 0 w 116"/>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57">
                    <a:moveTo>
                      <a:pt x="29" y="22"/>
                    </a:moveTo>
                    <a:lnTo>
                      <a:pt x="29" y="135"/>
                    </a:lnTo>
                    <a:lnTo>
                      <a:pt x="39" y="135"/>
                    </a:lnTo>
                    <a:lnTo>
                      <a:pt x="56" y="132"/>
                    </a:lnTo>
                    <a:lnTo>
                      <a:pt x="69" y="124"/>
                    </a:lnTo>
                    <a:lnTo>
                      <a:pt x="79" y="112"/>
                    </a:lnTo>
                    <a:lnTo>
                      <a:pt x="84" y="97"/>
                    </a:lnTo>
                    <a:lnTo>
                      <a:pt x="86" y="78"/>
                    </a:lnTo>
                    <a:lnTo>
                      <a:pt x="84" y="59"/>
                    </a:lnTo>
                    <a:lnTo>
                      <a:pt x="79" y="43"/>
                    </a:lnTo>
                    <a:lnTo>
                      <a:pt x="69" y="31"/>
                    </a:lnTo>
                    <a:lnTo>
                      <a:pt x="56" y="25"/>
                    </a:lnTo>
                    <a:lnTo>
                      <a:pt x="39" y="22"/>
                    </a:lnTo>
                    <a:lnTo>
                      <a:pt x="29" y="22"/>
                    </a:lnTo>
                    <a:close/>
                    <a:moveTo>
                      <a:pt x="0" y="0"/>
                    </a:moveTo>
                    <a:lnTo>
                      <a:pt x="42" y="0"/>
                    </a:lnTo>
                    <a:lnTo>
                      <a:pt x="64" y="1"/>
                    </a:lnTo>
                    <a:lnTo>
                      <a:pt x="83" y="8"/>
                    </a:lnTo>
                    <a:lnTo>
                      <a:pt x="97" y="20"/>
                    </a:lnTo>
                    <a:lnTo>
                      <a:pt x="107" y="34"/>
                    </a:lnTo>
                    <a:lnTo>
                      <a:pt x="114" y="54"/>
                    </a:lnTo>
                    <a:lnTo>
                      <a:pt x="116" y="78"/>
                    </a:lnTo>
                    <a:lnTo>
                      <a:pt x="114" y="102"/>
                    </a:lnTo>
                    <a:lnTo>
                      <a:pt x="106" y="121"/>
                    </a:lnTo>
                    <a:lnTo>
                      <a:pt x="96" y="137"/>
                    </a:lnTo>
                    <a:lnTo>
                      <a:pt x="80" y="148"/>
                    </a:lnTo>
                    <a:lnTo>
                      <a:pt x="62" y="154"/>
                    </a:lnTo>
                    <a:lnTo>
                      <a:pt x="42"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1" name="Rectangle 104">
                <a:extLst>
                  <a:ext uri="{FF2B5EF4-FFF2-40B4-BE49-F238E27FC236}">
                    <a16:creationId xmlns:a16="http://schemas.microsoft.com/office/drawing/2014/main" id="{7FC905A4-7851-0044-8437-10EF806E397E}"/>
                  </a:ext>
                </a:extLst>
              </p:cNvPr>
              <p:cNvSpPr>
                <a:spLocks noChangeArrowheads="1"/>
              </p:cNvSpPr>
              <p:nvPr userDrawn="1"/>
            </p:nvSpPr>
            <p:spPr bwMode="auto">
              <a:xfrm>
                <a:off x="9010467" y="732314"/>
                <a:ext cx="15368" cy="79909"/>
              </a:xfrm>
              <a:prstGeom prst="rect">
                <a:avLst/>
              </a:prstGeom>
              <a:solidFill>
                <a:schemeClr val="bg1">
                  <a:lumMod val="6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2" name="Freeform 105">
                <a:extLst>
                  <a:ext uri="{FF2B5EF4-FFF2-40B4-BE49-F238E27FC236}">
                    <a16:creationId xmlns:a16="http://schemas.microsoft.com/office/drawing/2014/main" id="{95C4EA8D-F3DE-DF43-8E91-4EDA37F46240}"/>
                  </a:ext>
                </a:extLst>
              </p:cNvPr>
              <p:cNvSpPr>
                <a:spLocks/>
              </p:cNvSpPr>
              <p:nvPr userDrawn="1"/>
            </p:nvSpPr>
            <p:spPr bwMode="auto">
              <a:xfrm>
                <a:off x="9059642" y="732314"/>
                <a:ext cx="44052" cy="79909"/>
              </a:xfrm>
              <a:custGeom>
                <a:avLst/>
                <a:gdLst>
                  <a:gd name="T0" fmla="*/ 0 w 85"/>
                  <a:gd name="T1" fmla="*/ 0 h 157"/>
                  <a:gd name="T2" fmla="*/ 82 w 85"/>
                  <a:gd name="T3" fmla="*/ 0 h 157"/>
                  <a:gd name="T4" fmla="*/ 82 w 85"/>
                  <a:gd name="T5" fmla="*/ 22 h 157"/>
                  <a:gd name="T6" fmla="*/ 29 w 85"/>
                  <a:gd name="T7" fmla="*/ 22 h 157"/>
                  <a:gd name="T8" fmla="*/ 29 w 85"/>
                  <a:gd name="T9" fmla="*/ 64 h 157"/>
                  <a:gd name="T10" fmla="*/ 79 w 85"/>
                  <a:gd name="T11" fmla="*/ 64 h 157"/>
                  <a:gd name="T12" fmla="*/ 79 w 85"/>
                  <a:gd name="T13" fmla="*/ 88 h 157"/>
                  <a:gd name="T14" fmla="*/ 29 w 85"/>
                  <a:gd name="T15" fmla="*/ 88 h 157"/>
                  <a:gd name="T16" fmla="*/ 29 w 85"/>
                  <a:gd name="T17" fmla="*/ 133 h 157"/>
                  <a:gd name="T18" fmla="*/ 85 w 85"/>
                  <a:gd name="T19" fmla="*/ 133 h 157"/>
                  <a:gd name="T20" fmla="*/ 85 w 85"/>
                  <a:gd name="T21" fmla="*/ 157 h 157"/>
                  <a:gd name="T22" fmla="*/ 0 w 85"/>
                  <a:gd name="T23" fmla="*/ 157 h 157"/>
                  <a:gd name="T24" fmla="*/ 0 w 85"/>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57">
                    <a:moveTo>
                      <a:pt x="0" y="0"/>
                    </a:moveTo>
                    <a:lnTo>
                      <a:pt x="82" y="0"/>
                    </a:lnTo>
                    <a:lnTo>
                      <a:pt x="82" y="22"/>
                    </a:lnTo>
                    <a:lnTo>
                      <a:pt x="29" y="22"/>
                    </a:lnTo>
                    <a:lnTo>
                      <a:pt x="29" y="64"/>
                    </a:lnTo>
                    <a:lnTo>
                      <a:pt x="79" y="64"/>
                    </a:lnTo>
                    <a:lnTo>
                      <a:pt x="79" y="88"/>
                    </a:lnTo>
                    <a:lnTo>
                      <a:pt x="29" y="88"/>
                    </a:lnTo>
                    <a:lnTo>
                      <a:pt x="29" y="133"/>
                    </a:lnTo>
                    <a:lnTo>
                      <a:pt x="85" y="133"/>
                    </a:lnTo>
                    <a:lnTo>
                      <a:pt x="85"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3" name="Freeform 106">
                <a:extLst>
                  <a:ext uri="{FF2B5EF4-FFF2-40B4-BE49-F238E27FC236}">
                    <a16:creationId xmlns:a16="http://schemas.microsoft.com/office/drawing/2014/main" id="{ED876D96-CA25-A446-83CA-572C7E7010C2}"/>
                  </a:ext>
                </a:extLst>
              </p:cNvPr>
              <p:cNvSpPr>
                <a:spLocks noEditPoints="1"/>
              </p:cNvSpPr>
              <p:nvPr userDrawn="1"/>
            </p:nvSpPr>
            <p:spPr bwMode="auto">
              <a:xfrm>
                <a:off x="9186677" y="732314"/>
                <a:ext cx="59419" cy="79909"/>
              </a:xfrm>
              <a:custGeom>
                <a:avLst/>
                <a:gdLst>
                  <a:gd name="T0" fmla="*/ 29 w 117"/>
                  <a:gd name="T1" fmla="*/ 22 h 157"/>
                  <a:gd name="T2" fmla="*/ 29 w 117"/>
                  <a:gd name="T3" fmla="*/ 135 h 157"/>
                  <a:gd name="T4" fmla="*/ 40 w 117"/>
                  <a:gd name="T5" fmla="*/ 135 h 157"/>
                  <a:gd name="T6" fmla="*/ 57 w 117"/>
                  <a:gd name="T7" fmla="*/ 132 h 157"/>
                  <a:gd name="T8" fmla="*/ 70 w 117"/>
                  <a:gd name="T9" fmla="*/ 124 h 157"/>
                  <a:gd name="T10" fmla="*/ 79 w 117"/>
                  <a:gd name="T11" fmla="*/ 112 h 157"/>
                  <a:gd name="T12" fmla="*/ 84 w 117"/>
                  <a:gd name="T13" fmla="*/ 97 h 157"/>
                  <a:gd name="T14" fmla="*/ 87 w 117"/>
                  <a:gd name="T15" fmla="*/ 78 h 157"/>
                  <a:gd name="T16" fmla="*/ 84 w 117"/>
                  <a:gd name="T17" fmla="*/ 59 h 157"/>
                  <a:gd name="T18" fmla="*/ 79 w 117"/>
                  <a:gd name="T19" fmla="*/ 43 h 157"/>
                  <a:gd name="T20" fmla="*/ 70 w 117"/>
                  <a:gd name="T21" fmla="*/ 31 h 157"/>
                  <a:gd name="T22" fmla="*/ 57 w 117"/>
                  <a:gd name="T23" fmla="*/ 25 h 157"/>
                  <a:gd name="T24" fmla="*/ 40 w 117"/>
                  <a:gd name="T25" fmla="*/ 22 h 157"/>
                  <a:gd name="T26" fmla="*/ 29 w 117"/>
                  <a:gd name="T27" fmla="*/ 22 h 157"/>
                  <a:gd name="T28" fmla="*/ 0 w 117"/>
                  <a:gd name="T29" fmla="*/ 0 h 157"/>
                  <a:gd name="T30" fmla="*/ 42 w 117"/>
                  <a:gd name="T31" fmla="*/ 0 h 157"/>
                  <a:gd name="T32" fmla="*/ 64 w 117"/>
                  <a:gd name="T33" fmla="*/ 1 h 157"/>
                  <a:gd name="T34" fmla="*/ 83 w 117"/>
                  <a:gd name="T35" fmla="*/ 8 h 157"/>
                  <a:gd name="T36" fmla="*/ 97 w 117"/>
                  <a:gd name="T37" fmla="*/ 20 h 157"/>
                  <a:gd name="T38" fmla="*/ 107 w 117"/>
                  <a:gd name="T39" fmla="*/ 34 h 157"/>
                  <a:gd name="T40" fmla="*/ 114 w 117"/>
                  <a:gd name="T41" fmla="*/ 54 h 157"/>
                  <a:gd name="T42" fmla="*/ 117 w 117"/>
                  <a:gd name="T43" fmla="*/ 78 h 157"/>
                  <a:gd name="T44" fmla="*/ 114 w 117"/>
                  <a:gd name="T45" fmla="*/ 102 h 157"/>
                  <a:gd name="T46" fmla="*/ 107 w 117"/>
                  <a:gd name="T47" fmla="*/ 121 h 157"/>
                  <a:gd name="T48" fmla="*/ 96 w 117"/>
                  <a:gd name="T49" fmla="*/ 137 h 157"/>
                  <a:gd name="T50" fmla="*/ 80 w 117"/>
                  <a:gd name="T51" fmla="*/ 148 h 157"/>
                  <a:gd name="T52" fmla="*/ 62 w 117"/>
                  <a:gd name="T53" fmla="*/ 154 h 157"/>
                  <a:gd name="T54" fmla="*/ 42 w 117"/>
                  <a:gd name="T55" fmla="*/ 157 h 157"/>
                  <a:gd name="T56" fmla="*/ 0 w 117"/>
                  <a:gd name="T57" fmla="*/ 157 h 157"/>
                  <a:gd name="T58" fmla="*/ 0 w 117"/>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7" h="157">
                    <a:moveTo>
                      <a:pt x="29" y="22"/>
                    </a:moveTo>
                    <a:lnTo>
                      <a:pt x="29" y="135"/>
                    </a:lnTo>
                    <a:lnTo>
                      <a:pt x="40" y="135"/>
                    </a:lnTo>
                    <a:lnTo>
                      <a:pt x="57" y="132"/>
                    </a:lnTo>
                    <a:lnTo>
                      <a:pt x="70" y="124"/>
                    </a:lnTo>
                    <a:lnTo>
                      <a:pt x="79" y="112"/>
                    </a:lnTo>
                    <a:lnTo>
                      <a:pt x="84" y="97"/>
                    </a:lnTo>
                    <a:lnTo>
                      <a:pt x="87" y="78"/>
                    </a:lnTo>
                    <a:lnTo>
                      <a:pt x="84" y="59"/>
                    </a:lnTo>
                    <a:lnTo>
                      <a:pt x="79" y="43"/>
                    </a:lnTo>
                    <a:lnTo>
                      <a:pt x="70" y="31"/>
                    </a:lnTo>
                    <a:lnTo>
                      <a:pt x="57" y="25"/>
                    </a:lnTo>
                    <a:lnTo>
                      <a:pt x="40" y="22"/>
                    </a:lnTo>
                    <a:lnTo>
                      <a:pt x="29" y="22"/>
                    </a:lnTo>
                    <a:close/>
                    <a:moveTo>
                      <a:pt x="0" y="0"/>
                    </a:moveTo>
                    <a:lnTo>
                      <a:pt x="42" y="0"/>
                    </a:lnTo>
                    <a:lnTo>
                      <a:pt x="64" y="1"/>
                    </a:lnTo>
                    <a:lnTo>
                      <a:pt x="83" y="8"/>
                    </a:lnTo>
                    <a:lnTo>
                      <a:pt x="97" y="20"/>
                    </a:lnTo>
                    <a:lnTo>
                      <a:pt x="107" y="34"/>
                    </a:lnTo>
                    <a:lnTo>
                      <a:pt x="114" y="54"/>
                    </a:lnTo>
                    <a:lnTo>
                      <a:pt x="117" y="78"/>
                    </a:lnTo>
                    <a:lnTo>
                      <a:pt x="114" y="102"/>
                    </a:lnTo>
                    <a:lnTo>
                      <a:pt x="107" y="121"/>
                    </a:lnTo>
                    <a:lnTo>
                      <a:pt x="96" y="137"/>
                    </a:lnTo>
                    <a:lnTo>
                      <a:pt x="80" y="148"/>
                    </a:lnTo>
                    <a:lnTo>
                      <a:pt x="62" y="154"/>
                    </a:lnTo>
                    <a:lnTo>
                      <a:pt x="42"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4" name="Freeform 107">
                <a:extLst>
                  <a:ext uri="{FF2B5EF4-FFF2-40B4-BE49-F238E27FC236}">
                    <a16:creationId xmlns:a16="http://schemas.microsoft.com/office/drawing/2014/main" id="{D490D2A4-78F1-9B4D-AC3E-36E04D31F287}"/>
                  </a:ext>
                </a:extLst>
              </p:cNvPr>
              <p:cNvSpPr>
                <a:spLocks noEditPoints="1"/>
              </p:cNvSpPr>
              <p:nvPr userDrawn="1"/>
            </p:nvSpPr>
            <p:spPr bwMode="auto">
              <a:xfrm>
                <a:off x="9275806" y="732314"/>
                <a:ext cx="53273" cy="79909"/>
              </a:xfrm>
              <a:custGeom>
                <a:avLst/>
                <a:gdLst>
                  <a:gd name="T0" fmla="*/ 29 w 103"/>
                  <a:gd name="T1" fmla="*/ 22 h 157"/>
                  <a:gd name="T2" fmla="*/ 29 w 103"/>
                  <a:gd name="T3" fmla="*/ 68 h 157"/>
                  <a:gd name="T4" fmla="*/ 41 w 103"/>
                  <a:gd name="T5" fmla="*/ 68 h 157"/>
                  <a:gd name="T6" fmla="*/ 51 w 103"/>
                  <a:gd name="T7" fmla="*/ 67 h 157"/>
                  <a:gd name="T8" fmla="*/ 59 w 103"/>
                  <a:gd name="T9" fmla="*/ 61 h 157"/>
                  <a:gd name="T10" fmla="*/ 64 w 103"/>
                  <a:gd name="T11" fmla="*/ 55 h 157"/>
                  <a:gd name="T12" fmla="*/ 67 w 103"/>
                  <a:gd name="T13" fmla="*/ 44 h 157"/>
                  <a:gd name="T14" fmla="*/ 64 w 103"/>
                  <a:gd name="T15" fmla="*/ 33 h 157"/>
                  <a:gd name="T16" fmla="*/ 60 w 103"/>
                  <a:gd name="T17" fmla="*/ 26 h 157"/>
                  <a:gd name="T18" fmla="*/ 52 w 103"/>
                  <a:gd name="T19" fmla="*/ 22 h 157"/>
                  <a:gd name="T20" fmla="*/ 41 w 103"/>
                  <a:gd name="T21" fmla="*/ 22 h 157"/>
                  <a:gd name="T22" fmla="*/ 29 w 103"/>
                  <a:gd name="T23" fmla="*/ 22 h 157"/>
                  <a:gd name="T24" fmla="*/ 0 w 103"/>
                  <a:gd name="T25" fmla="*/ 0 h 157"/>
                  <a:gd name="T26" fmla="*/ 50 w 103"/>
                  <a:gd name="T27" fmla="*/ 0 h 157"/>
                  <a:gd name="T28" fmla="*/ 65 w 103"/>
                  <a:gd name="T29" fmla="*/ 1 h 157"/>
                  <a:gd name="T30" fmla="*/ 78 w 103"/>
                  <a:gd name="T31" fmla="*/ 7 h 157"/>
                  <a:gd name="T32" fmla="*/ 88 w 103"/>
                  <a:gd name="T33" fmla="*/ 14 h 157"/>
                  <a:gd name="T34" fmla="*/ 94 w 103"/>
                  <a:gd name="T35" fmla="*/ 26 h 157"/>
                  <a:gd name="T36" fmla="*/ 97 w 103"/>
                  <a:gd name="T37" fmla="*/ 41 h 157"/>
                  <a:gd name="T38" fmla="*/ 94 w 103"/>
                  <a:gd name="T39" fmla="*/ 55 h 157"/>
                  <a:gd name="T40" fmla="*/ 88 w 103"/>
                  <a:gd name="T41" fmla="*/ 67 h 157"/>
                  <a:gd name="T42" fmla="*/ 78 w 103"/>
                  <a:gd name="T43" fmla="*/ 73 h 157"/>
                  <a:gd name="T44" fmla="*/ 65 w 103"/>
                  <a:gd name="T45" fmla="*/ 78 h 157"/>
                  <a:gd name="T46" fmla="*/ 65 w 103"/>
                  <a:gd name="T47" fmla="*/ 78 h 157"/>
                  <a:gd name="T48" fmla="*/ 69 w 103"/>
                  <a:gd name="T49" fmla="*/ 80 h 157"/>
                  <a:gd name="T50" fmla="*/ 72 w 103"/>
                  <a:gd name="T51" fmla="*/ 80 h 157"/>
                  <a:gd name="T52" fmla="*/ 75 w 103"/>
                  <a:gd name="T53" fmla="*/ 82 h 157"/>
                  <a:gd name="T54" fmla="*/ 77 w 103"/>
                  <a:gd name="T55" fmla="*/ 86 h 157"/>
                  <a:gd name="T56" fmla="*/ 81 w 103"/>
                  <a:gd name="T57" fmla="*/ 90 h 157"/>
                  <a:gd name="T58" fmla="*/ 84 w 103"/>
                  <a:gd name="T59" fmla="*/ 97 h 157"/>
                  <a:gd name="T60" fmla="*/ 103 w 103"/>
                  <a:gd name="T61" fmla="*/ 157 h 157"/>
                  <a:gd name="T62" fmla="*/ 73 w 103"/>
                  <a:gd name="T63" fmla="*/ 157 h 157"/>
                  <a:gd name="T64" fmla="*/ 58 w 103"/>
                  <a:gd name="T65" fmla="*/ 106 h 157"/>
                  <a:gd name="T66" fmla="*/ 52 w 103"/>
                  <a:gd name="T67" fmla="*/ 95 h 157"/>
                  <a:gd name="T68" fmla="*/ 46 w 103"/>
                  <a:gd name="T69" fmla="*/ 90 h 157"/>
                  <a:gd name="T70" fmla="*/ 35 w 103"/>
                  <a:gd name="T71" fmla="*/ 89 h 157"/>
                  <a:gd name="T72" fmla="*/ 29 w 103"/>
                  <a:gd name="T73" fmla="*/ 89 h 157"/>
                  <a:gd name="T74" fmla="*/ 29 w 103"/>
                  <a:gd name="T75" fmla="*/ 157 h 157"/>
                  <a:gd name="T76" fmla="*/ 0 w 103"/>
                  <a:gd name="T77" fmla="*/ 157 h 157"/>
                  <a:gd name="T78" fmla="*/ 0 w 103"/>
                  <a:gd name="T7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157">
                    <a:moveTo>
                      <a:pt x="29" y="22"/>
                    </a:moveTo>
                    <a:lnTo>
                      <a:pt x="29" y="68"/>
                    </a:lnTo>
                    <a:lnTo>
                      <a:pt x="41" y="68"/>
                    </a:lnTo>
                    <a:lnTo>
                      <a:pt x="51" y="67"/>
                    </a:lnTo>
                    <a:lnTo>
                      <a:pt x="59" y="61"/>
                    </a:lnTo>
                    <a:lnTo>
                      <a:pt x="64" y="55"/>
                    </a:lnTo>
                    <a:lnTo>
                      <a:pt x="67" y="44"/>
                    </a:lnTo>
                    <a:lnTo>
                      <a:pt x="64" y="33"/>
                    </a:lnTo>
                    <a:lnTo>
                      <a:pt x="60" y="26"/>
                    </a:lnTo>
                    <a:lnTo>
                      <a:pt x="52" y="22"/>
                    </a:lnTo>
                    <a:lnTo>
                      <a:pt x="41" y="22"/>
                    </a:lnTo>
                    <a:lnTo>
                      <a:pt x="29" y="22"/>
                    </a:lnTo>
                    <a:close/>
                    <a:moveTo>
                      <a:pt x="0" y="0"/>
                    </a:moveTo>
                    <a:lnTo>
                      <a:pt x="50" y="0"/>
                    </a:lnTo>
                    <a:lnTo>
                      <a:pt x="65" y="1"/>
                    </a:lnTo>
                    <a:lnTo>
                      <a:pt x="78" y="7"/>
                    </a:lnTo>
                    <a:lnTo>
                      <a:pt x="88" y="14"/>
                    </a:lnTo>
                    <a:lnTo>
                      <a:pt x="94" y="26"/>
                    </a:lnTo>
                    <a:lnTo>
                      <a:pt x="97" y="41"/>
                    </a:lnTo>
                    <a:lnTo>
                      <a:pt x="94" y="55"/>
                    </a:lnTo>
                    <a:lnTo>
                      <a:pt x="88" y="67"/>
                    </a:lnTo>
                    <a:lnTo>
                      <a:pt x="78" y="73"/>
                    </a:lnTo>
                    <a:lnTo>
                      <a:pt x="65" y="78"/>
                    </a:lnTo>
                    <a:lnTo>
                      <a:pt x="65" y="78"/>
                    </a:lnTo>
                    <a:lnTo>
                      <a:pt x="69" y="80"/>
                    </a:lnTo>
                    <a:lnTo>
                      <a:pt x="72" y="80"/>
                    </a:lnTo>
                    <a:lnTo>
                      <a:pt x="75" y="82"/>
                    </a:lnTo>
                    <a:lnTo>
                      <a:pt x="77" y="86"/>
                    </a:lnTo>
                    <a:lnTo>
                      <a:pt x="81" y="90"/>
                    </a:lnTo>
                    <a:lnTo>
                      <a:pt x="84" y="97"/>
                    </a:lnTo>
                    <a:lnTo>
                      <a:pt x="103" y="157"/>
                    </a:lnTo>
                    <a:lnTo>
                      <a:pt x="73" y="157"/>
                    </a:lnTo>
                    <a:lnTo>
                      <a:pt x="58" y="106"/>
                    </a:lnTo>
                    <a:lnTo>
                      <a:pt x="52" y="95"/>
                    </a:lnTo>
                    <a:lnTo>
                      <a:pt x="46" y="90"/>
                    </a:lnTo>
                    <a:lnTo>
                      <a:pt x="35" y="89"/>
                    </a:lnTo>
                    <a:lnTo>
                      <a:pt x="29" y="89"/>
                    </a:lnTo>
                    <a:lnTo>
                      <a:pt x="29"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5" name="Freeform 108">
                <a:extLst>
                  <a:ext uri="{FF2B5EF4-FFF2-40B4-BE49-F238E27FC236}">
                    <a16:creationId xmlns:a16="http://schemas.microsoft.com/office/drawing/2014/main" id="{F1D9A772-BD0D-F447-9519-B4A43E539050}"/>
                  </a:ext>
                </a:extLst>
              </p:cNvPr>
              <p:cNvSpPr>
                <a:spLocks/>
              </p:cNvSpPr>
              <p:nvPr userDrawn="1"/>
            </p:nvSpPr>
            <p:spPr bwMode="auto">
              <a:xfrm>
                <a:off x="9357764" y="732314"/>
                <a:ext cx="43028" cy="79909"/>
              </a:xfrm>
              <a:custGeom>
                <a:avLst/>
                <a:gdLst>
                  <a:gd name="T0" fmla="*/ 0 w 83"/>
                  <a:gd name="T1" fmla="*/ 0 h 157"/>
                  <a:gd name="T2" fmla="*/ 82 w 83"/>
                  <a:gd name="T3" fmla="*/ 0 h 157"/>
                  <a:gd name="T4" fmla="*/ 82 w 83"/>
                  <a:gd name="T5" fmla="*/ 22 h 157"/>
                  <a:gd name="T6" fmla="*/ 28 w 83"/>
                  <a:gd name="T7" fmla="*/ 22 h 157"/>
                  <a:gd name="T8" fmla="*/ 28 w 83"/>
                  <a:gd name="T9" fmla="*/ 64 h 157"/>
                  <a:gd name="T10" fmla="*/ 78 w 83"/>
                  <a:gd name="T11" fmla="*/ 64 h 157"/>
                  <a:gd name="T12" fmla="*/ 78 w 83"/>
                  <a:gd name="T13" fmla="*/ 88 h 157"/>
                  <a:gd name="T14" fmla="*/ 28 w 83"/>
                  <a:gd name="T15" fmla="*/ 88 h 157"/>
                  <a:gd name="T16" fmla="*/ 28 w 83"/>
                  <a:gd name="T17" fmla="*/ 133 h 157"/>
                  <a:gd name="T18" fmla="*/ 83 w 83"/>
                  <a:gd name="T19" fmla="*/ 133 h 157"/>
                  <a:gd name="T20" fmla="*/ 83 w 83"/>
                  <a:gd name="T21" fmla="*/ 157 h 157"/>
                  <a:gd name="T22" fmla="*/ 0 w 83"/>
                  <a:gd name="T23" fmla="*/ 157 h 157"/>
                  <a:gd name="T24" fmla="*/ 0 w 83"/>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57">
                    <a:moveTo>
                      <a:pt x="0" y="0"/>
                    </a:moveTo>
                    <a:lnTo>
                      <a:pt x="82" y="0"/>
                    </a:lnTo>
                    <a:lnTo>
                      <a:pt x="82" y="22"/>
                    </a:lnTo>
                    <a:lnTo>
                      <a:pt x="28" y="22"/>
                    </a:lnTo>
                    <a:lnTo>
                      <a:pt x="28" y="64"/>
                    </a:lnTo>
                    <a:lnTo>
                      <a:pt x="78" y="64"/>
                    </a:lnTo>
                    <a:lnTo>
                      <a:pt x="78" y="88"/>
                    </a:lnTo>
                    <a:lnTo>
                      <a:pt x="28" y="88"/>
                    </a:lnTo>
                    <a:lnTo>
                      <a:pt x="28" y="133"/>
                    </a:lnTo>
                    <a:lnTo>
                      <a:pt x="83" y="133"/>
                    </a:lnTo>
                    <a:lnTo>
                      <a:pt x="83"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6" name="Freeform 109">
                <a:extLst>
                  <a:ext uri="{FF2B5EF4-FFF2-40B4-BE49-F238E27FC236}">
                    <a16:creationId xmlns:a16="http://schemas.microsoft.com/office/drawing/2014/main" id="{5DD801BA-E01B-6A4B-BE86-38BFEFD86779}"/>
                  </a:ext>
                </a:extLst>
              </p:cNvPr>
              <p:cNvSpPr>
                <a:spLocks/>
              </p:cNvSpPr>
              <p:nvPr userDrawn="1"/>
            </p:nvSpPr>
            <p:spPr bwMode="auto">
              <a:xfrm>
                <a:off x="9429477" y="731289"/>
                <a:ext cx="46101" cy="81958"/>
              </a:xfrm>
              <a:custGeom>
                <a:avLst/>
                <a:gdLst>
                  <a:gd name="T0" fmla="*/ 50 w 90"/>
                  <a:gd name="T1" fmla="*/ 0 h 161"/>
                  <a:gd name="T2" fmla="*/ 64 w 90"/>
                  <a:gd name="T3" fmla="*/ 2 h 161"/>
                  <a:gd name="T4" fmla="*/ 76 w 90"/>
                  <a:gd name="T5" fmla="*/ 4 h 161"/>
                  <a:gd name="T6" fmla="*/ 82 w 90"/>
                  <a:gd name="T7" fmla="*/ 6 h 161"/>
                  <a:gd name="T8" fmla="*/ 81 w 90"/>
                  <a:gd name="T9" fmla="*/ 30 h 161"/>
                  <a:gd name="T10" fmla="*/ 73 w 90"/>
                  <a:gd name="T11" fmla="*/ 27 h 161"/>
                  <a:gd name="T12" fmla="*/ 63 w 90"/>
                  <a:gd name="T13" fmla="*/ 24 h 161"/>
                  <a:gd name="T14" fmla="*/ 51 w 90"/>
                  <a:gd name="T15" fmla="*/ 24 h 161"/>
                  <a:gd name="T16" fmla="*/ 39 w 90"/>
                  <a:gd name="T17" fmla="*/ 25 h 161"/>
                  <a:gd name="T18" fmla="*/ 31 w 90"/>
                  <a:gd name="T19" fmla="*/ 32 h 161"/>
                  <a:gd name="T20" fmla="*/ 30 w 90"/>
                  <a:gd name="T21" fmla="*/ 42 h 161"/>
                  <a:gd name="T22" fmla="*/ 31 w 90"/>
                  <a:gd name="T23" fmla="*/ 51 h 161"/>
                  <a:gd name="T24" fmla="*/ 38 w 90"/>
                  <a:gd name="T25" fmla="*/ 58 h 161"/>
                  <a:gd name="T26" fmla="*/ 46 w 90"/>
                  <a:gd name="T27" fmla="*/ 63 h 161"/>
                  <a:gd name="T28" fmla="*/ 63 w 90"/>
                  <a:gd name="T29" fmla="*/ 72 h 161"/>
                  <a:gd name="T30" fmla="*/ 75 w 90"/>
                  <a:gd name="T31" fmla="*/ 80 h 161"/>
                  <a:gd name="T32" fmla="*/ 84 w 90"/>
                  <a:gd name="T33" fmla="*/ 89 h 161"/>
                  <a:gd name="T34" fmla="*/ 89 w 90"/>
                  <a:gd name="T35" fmla="*/ 100 h 161"/>
                  <a:gd name="T36" fmla="*/ 90 w 90"/>
                  <a:gd name="T37" fmla="*/ 114 h 161"/>
                  <a:gd name="T38" fmla="*/ 88 w 90"/>
                  <a:gd name="T39" fmla="*/ 131 h 161"/>
                  <a:gd name="T40" fmla="*/ 80 w 90"/>
                  <a:gd name="T41" fmla="*/ 145 h 161"/>
                  <a:gd name="T42" fmla="*/ 69 w 90"/>
                  <a:gd name="T43" fmla="*/ 154 h 161"/>
                  <a:gd name="T44" fmla="*/ 55 w 90"/>
                  <a:gd name="T45" fmla="*/ 160 h 161"/>
                  <a:gd name="T46" fmla="*/ 37 w 90"/>
                  <a:gd name="T47" fmla="*/ 161 h 161"/>
                  <a:gd name="T48" fmla="*/ 17 w 90"/>
                  <a:gd name="T49" fmla="*/ 160 h 161"/>
                  <a:gd name="T50" fmla="*/ 1 w 90"/>
                  <a:gd name="T51" fmla="*/ 154 h 161"/>
                  <a:gd name="T52" fmla="*/ 4 w 90"/>
                  <a:gd name="T53" fmla="*/ 128 h 161"/>
                  <a:gd name="T54" fmla="*/ 12 w 90"/>
                  <a:gd name="T55" fmla="*/ 134 h 161"/>
                  <a:gd name="T56" fmla="*/ 22 w 90"/>
                  <a:gd name="T57" fmla="*/ 138 h 161"/>
                  <a:gd name="T58" fmla="*/ 37 w 90"/>
                  <a:gd name="T59" fmla="*/ 139 h 161"/>
                  <a:gd name="T60" fmla="*/ 46 w 90"/>
                  <a:gd name="T61" fmla="*/ 138 h 161"/>
                  <a:gd name="T62" fmla="*/ 54 w 90"/>
                  <a:gd name="T63" fmla="*/ 134 h 161"/>
                  <a:gd name="T64" fmla="*/ 59 w 90"/>
                  <a:gd name="T65" fmla="*/ 126 h 161"/>
                  <a:gd name="T66" fmla="*/ 60 w 90"/>
                  <a:gd name="T67" fmla="*/ 115 h 161"/>
                  <a:gd name="T68" fmla="*/ 59 w 90"/>
                  <a:gd name="T69" fmla="*/ 106 h 161"/>
                  <a:gd name="T70" fmla="*/ 51 w 90"/>
                  <a:gd name="T71" fmla="*/ 100 h 161"/>
                  <a:gd name="T72" fmla="*/ 41 w 90"/>
                  <a:gd name="T73" fmla="*/ 92 h 161"/>
                  <a:gd name="T74" fmla="*/ 26 w 90"/>
                  <a:gd name="T75" fmla="*/ 84 h 161"/>
                  <a:gd name="T76" fmla="*/ 15 w 90"/>
                  <a:gd name="T77" fmla="*/ 77 h 161"/>
                  <a:gd name="T78" fmla="*/ 7 w 90"/>
                  <a:gd name="T79" fmla="*/ 68 h 161"/>
                  <a:gd name="T80" fmla="*/ 1 w 90"/>
                  <a:gd name="T81" fmla="*/ 57 h 161"/>
                  <a:gd name="T82" fmla="*/ 0 w 90"/>
                  <a:gd name="T83" fmla="*/ 44 h 161"/>
                  <a:gd name="T84" fmla="*/ 3 w 90"/>
                  <a:gd name="T85" fmla="*/ 28 h 161"/>
                  <a:gd name="T86" fmla="*/ 9 w 90"/>
                  <a:gd name="T87" fmla="*/ 16 h 161"/>
                  <a:gd name="T88" fmla="*/ 21 w 90"/>
                  <a:gd name="T89" fmla="*/ 7 h 161"/>
                  <a:gd name="T90" fmla="*/ 34 w 90"/>
                  <a:gd name="T91" fmla="*/ 2 h 161"/>
                  <a:gd name="T92" fmla="*/ 50 w 90"/>
                  <a:gd name="T9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 h="161">
                    <a:moveTo>
                      <a:pt x="50" y="0"/>
                    </a:moveTo>
                    <a:lnTo>
                      <a:pt x="64" y="2"/>
                    </a:lnTo>
                    <a:lnTo>
                      <a:pt x="76" y="4"/>
                    </a:lnTo>
                    <a:lnTo>
                      <a:pt x="82" y="6"/>
                    </a:lnTo>
                    <a:lnTo>
                      <a:pt x="81" y="30"/>
                    </a:lnTo>
                    <a:lnTo>
                      <a:pt x="73" y="27"/>
                    </a:lnTo>
                    <a:lnTo>
                      <a:pt x="63" y="24"/>
                    </a:lnTo>
                    <a:lnTo>
                      <a:pt x="51" y="24"/>
                    </a:lnTo>
                    <a:lnTo>
                      <a:pt x="39" y="25"/>
                    </a:lnTo>
                    <a:lnTo>
                      <a:pt x="31" y="32"/>
                    </a:lnTo>
                    <a:lnTo>
                      <a:pt x="30" y="42"/>
                    </a:lnTo>
                    <a:lnTo>
                      <a:pt x="31" y="51"/>
                    </a:lnTo>
                    <a:lnTo>
                      <a:pt x="38" y="58"/>
                    </a:lnTo>
                    <a:lnTo>
                      <a:pt x="46" y="63"/>
                    </a:lnTo>
                    <a:lnTo>
                      <a:pt x="63" y="72"/>
                    </a:lnTo>
                    <a:lnTo>
                      <a:pt x="75" y="80"/>
                    </a:lnTo>
                    <a:lnTo>
                      <a:pt x="84" y="89"/>
                    </a:lnTo>
                    <a:lnTo>
                      <a:pt x="89" y="100"/>
                    </a:lnTo>
                    <a:lnTo>
                      <a:pt x="90" y="114"/>
                    </a:lnTo>
                    <a:lnTo>
                      <a:pt x="88" y="131"/>
                    </a:lnTo>
                    <a:lnTo>
                      <a:pt x="80" y="145"/>
                    </a:lnTo>
                    <a:lnTo>
                      <a:pt x="69" y="154"/>
                    </a:lnTo>
                    <a:lnTo>
                      <a:pt x="55" y="160"/>
                    </a:lnTo>
                    <a:lnTo>
                      <a:pt x="37" y="161"/>
                    </a:lnTo>
                    <a:lnTo>
                      <a:pt x="17" y="160"/>
                    </a:lnTo>
                    <a:lnTo>
                      <a:pt x="1" y="154"/>
                    </a:lnTo>
                    <a:lnTo>
                      <a:pt x="4" y="128"/>
                    </a:lnTo>
                    <a:lnTo>
                      <a:pt x="12" y="134"/>
                    </a:lnTo>
                    <a:lnTo>
                      <a:pt x="22" y="138"/>
                    </a:lnTo>
                    <a:lnTo>
                      <a:pt x="37" y="139"/>
                    </a:lnTo>
                    <a:lnTo>
                      <a:pt x="46" y="138"/>
                    </a:lnTo>
                    <a:lnTo>
                      <a:pt x="54" y="134"/>
                    </a:lnTo>
                    <a:lnTo>
                      <a:pt x="59" y="126"/>
                    </a:lnTo>
                    <a:lnTo>
                      <a:pt x="60" y="115"/>
                    </a:lnTo>
                    <a:lnTo>
                      <a:pt x="59" y="106"/>
                    </a:lnTo>
                    <a:lnTo>
                      <a:pt x="51" y="100"/>
                    </a:lnTo>
                    <a:lnTo>
                      <a:pt x="41" y="92"/>
                    </a:lnTo>
                    <a:lnTo>
                      <a:pt x="26" y="84"/>
                    </a:lnTo>
                    <a:lnTo>
                      <a:pt x="15" y="77"/>
                    </a:lnTo>
                    <a:lnTo>
                      <a:pt x="7" y="68"/>
                    </a:lnTo>
                    <a:lnTo>
                      <a:pt x="1" y="57"/>
                    </a:lnTo>
                    <a:lnTo>
                      <a:pt x="0" y="44"/>
                    </a:lnTo>
                    <a:lnTo>
                      <a:pt x="3" y="28"/>
                    </a:lnTo>
                    <a:lnTo>
                      <a:pt x="9" y="16"/>
                    </a:lnTo>
                    <a:lnTo>
                      <a:pt x="21" y="7"/>
                    </a:lnTo>
                    <a:lnTo>
                      <a:pt x="34" y="2"/>
                    </a:lnTo>
                    <a:lnTo>
                      <a:pt x="5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7" name="Freeform 110">
                <a:extLst>
                  <a:ext uri="{FF2B5EF4-FFF2-40B4-BE49-F238E27FC236}">
                    <a16:creationId xmlns:a16="http://schemas.microsoft.com/office/drawing/2014/main" id="{DEB249E6-7ED7-DA4D-8E33-0A9BDDF654A3}"/>
                  </a:ext>
                </a:extLst>
              </p:cNvPr>
              <p:cNvSpPr>
                <a:spLocks noEditPoints="1"/>
              </p:cNvSpPr>
              <p:nvPr userDrawn="1"/>
            </p:nvSpPr>
            <p:spPr bwMode="auto">
              <a:xfrm>
                <a:off x="9506312" y="732314"/>
                <a:ext cx="59419" cy="79909"/>
              </a:xfrm>
              <a:custGeom>
                <a:avLst/>
                <a:gdLst>
                  <a:gd name="T0" fmla="*/ 29 w 116"/>
                  <a:gd name="T1" fmla="*/ 22 h 157"/>
                  <a:gd name="T2" fmla="*/ 29 w 116"/>
                  <a:gd name="T3" fmla="*/ 135 h 157"/>
                  <a:gd name="T4" fmla="*/ 38 w 116"/>
                  <a:gd name="T5" fmla="*/ 135 h 157"/>
                  <a:gd name="T6" fmla="*/ 55 w 116"/>
                  <a:gd name="T7" fmla="*/ 132 h 157"/>
                  <a:gd name="T8" fmla="*/ 69 w 116"/>
                  <a:gd name="T9" fmla="*/ 124 h 157"/>
                  <a:gd name="T10" fmla="*/ 78 w 116"/>
                  <a:gd name="T11" fmla="*/ 112 h 157"/>
                  <a:gd name="T12" fmla="*/ 84 w 116"/>
                  <a:gd name="T13" fmla="*/ 97 h 157"/>
                  <a:gd name="T14" fmla="*/ 85 w 116"/>
                  <a:gd name="T15" fmla="*/ 78 h 157"/>
                  <a:gd name="T16" fmla="*/ 84 w 116"/>
                  <a:gd name="T17" fmla="*/ 59 h 157"/>
                  <a:gd name="T18" fmla="*/ 78 w 116"/>
                  <a:gd name="T19" fmla="*/ 43 h 157"/>
                  <a:gd name="T20" fmla="*/ 69 w 116"/>
                  <a:gd name="T21" fmla="*/ 31 h 157"/>
                  <a:gd name="T22" fmla="*/ 55 w 116"/>
                  <a:gd name="T23" fmla="*/ 25 h 157"/>
                  <a:gd name="T24" fmla="*/ 38 w 116"/>
                  <a:gd name="T25" fmla="*/ 22 h 157"/>
                  <a:gd name="T26" fmla="*/ 29 w 116"/>
                  <a:gd name="T27" fmla="*/ 22 h 157"/>
                  <a:gd name="T28" fmla="*/ 0 w 116"/>
                  <a:gd name="T29" fmla="*/ 0 h 157"/>
                  <a:gd name="T30" fmla="*/ 41 w 116"/>
                  <a:gd name="T31" fmla="*/ 0 h 157"/>
                  <a:gd name="T32" fmla="*/ 63 w 116"/>
                  <a:gd name="T33" fmla="*/ 1 h 157"/>
                  <a:gd name="T34" fmla="*/ 82 w 116"/>
                  <a:gd name="T35" fmla="*/ 8 h 157"/>
                  <a:gd name="T36" fmla="*/ 97 w 116"/>
                  <a:gd name="T37" fmla="*/ 20 h 157"/>
                  <a:gd name="T38" fmla="*/ 107 w 116"/>
                  <a:gd name="T39" fmla="*/ 34 h 157"/>
                  <a:gd name="T40" fmla="*/ 114 w 116"/>
                  <a:gd name="T41" fmla="*/ 54 h 157"/>
                  <a:gd name="T42" fmla="*/ 116 w 116"/>
                  <a:gd name="T43" fmla="*/ 78 h 157"/>
                  <a:gd name="T44" fmla="*/ 114 w 116"/>
                  <a:gd name="T45" fmla="*/ 102 h 157"/>
                  <a:gd name="T46" fmla="*/ 106 w 116"/>
                  <a:gd name="T47" fmla="*/ 121 h 157"/>
                  <a:gd name="T48" fmla="*/ 94 w 116"/>
                  <a:gd name="T49" fmla="*/ 137 h 157"/>
                  <a:gd name="T50" fmla="*/ 80 w 116"/>
                  <a:gd name="T51" fmla="*/ 148 h 157"/>
                  <a:gd name="T52" fmla="*/ 61 w 116"/>
                  <a:gd name="T53" fmla="*/ 154 h 157"/>
                  <a:gd name="T54" fmla="*/ 41 w 116"/>
                  <a:gd name="T55" fmla="*/ 157 h 157"/>
                  <a:gd name="T56" fmla="*/ 0 w 116"/>
                  <a:gd name="T57" fmla="*/ 157 h 157"/>
                  <a:gd name="T58" fmla="*/ 0 w 116"/>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57">
                    <a:moveTo>
                      <a:pt x="29" y="22"/>
                    </a:moveTo>
                    <a:lnTo>
                      <a:pt x="29" y="135"/>
                    </a:lnTo>
                    <a:lnTo>
                      <a:pt x="38" y="135"/>
                    </a:lnTo>
                    <a:lnTo>
                      <a:pt x="55" y="132"/>
                    </a:lnTo>
                    <a:lnTo>
                      <a:pt x="69" y="124"/>
                    </a:lnTo>
                    <a:lnTo>
                      <a:pt x="78" y="112"/>
                    </a:lnTo>
                    <a:lnTo>
                      <a:pt x="84" y="97"/>
                    </a:lnTo>
                    <a:lnTo>
                      <a:pt x="85" y="78"/>
                    </a:lnTo>
                    <a:lnTo>
                      <a:pt x="84" y="59"/>
                    </a:lnTo>
                    <a:lnTo>
                      <a:pt x="78" y="43"/>
                    </a:lnTo>
                    <a:lnTo>
                      <a:pt x="69" y="31"/>
                    </a:lnTo>
                    <a:lnTo>
                      <a:pt x="55" y="25"/>
                    </a:lnTo>
                    <a:lnTo>
                      <a:pt x="38" y="22"/>
                    </a:lnTo>
                    <a:lnTo>
                      <a:pt x="29" y="22"/>
                    </a:lnTo>
                    <a:close/>
                    <a:moveTo>
                      <a:pt x="0" y="0"/>
                    </a:moveTo>
                    <a:lnTo>
                      <a:pt x="41" y="0"/>
                    </a:lnTo>
                    <a:lnTo>
                      <a:pt x="63" y="1"/>
                    </a:lnTo>
                    <a:lnTo>
                      <a:pt x="82" y="8"/>
                    </a:lnTo>
                    <a:lnTo>
                      <a:pt x="97" y="20"/>
                    </a:lnTo>
                    <a:lnTo>
                      <a:pt x="107" y="34"/>
                    </a:lnTo>
                    <a:lnTo>
                      <a:pt x="114" y="54"/>
                    </a:lnTo>
                    <a:lnTo>
                      <a:pt x="116" y="78"/>
                    </a:lnTo>
                    <a:lnTo>
                      <a:pt x="114" y="102"/>
                    </a:lnTo>
                    <a:lnTo>
                      <a:pt x="106" y="121"/>
                    </a:lnTo>
                    <a:lnTo>
                      <a:pt x="94" y="137"/>
                    </a:lnTo>
                    <a:lnTo>
                      <a:pt x="80" y="148"/>
                    </a:lnTo>
                    <a:lnTo>
                      <a:pt x="61" y="154"/>
                    </a:lnTo>
                    <a:lnTo>
                      <a:pt x="41"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8" name="Freeform 111">
                <a:extLst>
                  <a:ext uri="{FF2B5EF4-FFF2-40B4-BE49-F238E27FC236}">
                    <a16:creationId xmlns:a16="http://schemas.microsoft.com/office/drawing/2014/main" id="{4FB671E1-F5E0-4A49-9C2F-EED799914F84}"/>
                  </a:ext>
                </a:extLst>
              </p:cNvPr>
              <p:cNvSpPr>
                <a:spLocks/>
              </p:cNvSpPr>
              <p:nvPr userDrawn="1"/>
            </p:nvSpPr>
            <p:spPr bwMode="auto">
              <a:xfrm>
                <a:off x="9596465" y="732314"/>
                <a:ext cx="57370" cy="79909"/>
              </a:xfrm>
              <a:custGeom>
                <a:avLst/>
                <a:gdLst>
                  <a:gd name="T0" fmla="*/ 0 w 112"/>
                  <a:gd name="T1" fmla="*/ 0 h 157"/>
                  <a:gd name="T2" fmla="*/ 34 w 112"/>
                  <a:gd name="T3" fmla="*/ 0 h 157"/>
                  <a:gd name="T4" fmla="*/ 86 w 112"/>
                  <a:gd name="T5" fmla="*/ 123 h 157"/>
                  <a:gd name="T6" fmla="*/ 86 w 112"/>
                  <a:gd name="T7" fmla="*/ 123 h 157"/>
                  <a:gd name="T8" fmla="*/ 86 w 112"/>
                  <a:gd name="T9" fmla="*/ 0 h 157"/>
                  <a:gd name="T10" fmla="*/ 112 w 112"/>
                  <a:gd name="T11" fmla="*/ 0 h 157"/>
                  <a:gd name="T12" fmla="*/ 112 w 112"/>
                  <a:gd name="T13" fmla="*/ 157 h 157"/>
                  <a:gd name="T14" fmla="*/ 78 w 112"/>
                  <a:gd name="T15" fmla="*/ 157 h 157"/>
                  <a:gd name="T16" fmla="*/ 26 w 112"/>
                  <a:gd name="T17" fmla="*/ 34 h 157"/>
                  <a:gd name="T18" fmla="*/ 26 w 112"/>
                  <a:gd name="T19" fmla="*/ 34 h 157"/>
                  <a:gd name="T20" fmla="*/ 26 w 112"/>
                  <a:gd name="T21" fmla="*/ 157 h 157"/>
                  <a:gd name="T22" fmla="*/ 0 w 112"/>
                  <a:gd name="T23" fmla="*/ 157 h 157"/>
                  <a:gd name="T24" fmla="*/ 0 w 112"/>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57">
                    <a:moveTo>
                      <a:pt x="0" y="0"/>
                    </a:moveTo>
                    <a:lnTo>
                      <a:pt x="34" y="0"/>
                    </a:lnTo>
                    <a:lnTo>
                      <a:pt x="86" y="123"/>
                    </a:lnTo>
                    <a:lnTo>
                      <a:pt x="86" y="123"/>
                    </a:lnTo>
                    <a:lnTo>
                      <a:pt x="86" y="0"/>
                    </a:lnTo>
                    <a:lnTo>
                      <a:pt x="112" y="0"/>
                    </a:lnTo>
                    <a:lnTo>
                      <a:pt x="112" y="157"/>
                    </a:lnTo>
                    <a:lnTo>
                      <a:pt x="78" y="157"/>
                    </a:lnTo>
                    <a:lnTo>
                      <a:pt x="26" y="34"/>
                    </a:lnTo>
                    <a:lnTo>
                      <a:pt x="26" y="34"/>
                    </a:lnTo>
                    <a:lnTo>
                      <a:pt x="26"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9" name="Freeform 112">
                <a:extLst>
                  <a:ext uri="{FF2B5EF4-FFF2-40B4-BE49-F238E27FC236}">
                    <a16:creationId xmlns:a16="http://schemas.microsoft.com/office/drawing/2014/main" id="{CC5F5CF6-5000-C84D-B0AE-CBB518C1B2D3}"/>
                  </a:ext>
                </a:extLst>
              </p:cNvPr>
              <p:cNvSpPr>
                <a:spLocks/>
              </p:cNvSpPr>
              <p:nvPr userDrawn="1"/>
            </p:nvSpPr>
            <p:spPr bwMode="auto">
              <a:xfrm>
                <a:off x="9687644" y="732314"/>
                <a:ext cx="44052" cy="79909"/>
              </a:xfrm>
              <a:custGeom>
                <a:avLst/>
                <a:gdLst>
                  <a:gd name="T0" fmla="*/ 0 w 85"/>
                  <a:gd name="T1" fmla="*/ 0 h 157"/>
                  <a:gd name="T2" fmla="*/ 82 w 85"/>
                  <a:gd name="T3" fmla="*/ 0 h 157"/>
                  <a:gd name="T4" fmla="*/ 82 w 85"/>
                  <a:gd name="T5" fmla="*/ 22 h 157"/>
                  <a:gd name="T6" fmla="*/ 29 w 85"/>
                  <a:gd name="T7" fmla="*/ 22 h 157"/>
                  <a:gd name="T8" fmla="*/ 29 w 85"/>
                  <a:gd name="T9" fmla="*/ 64 h 157"/>
                  <a:gd name="T10" fmla="*/ 79 w 85"/>
                  <a:gd name="T11" fmla="*/ 64 h 157"/>
                  <a:gd name="T12" fmla="*/ 79 w 85"/>
                  <a:gd name="T13" fmla="*/ 88 h 157"/>
                  <a:gd name="T14" fmla="*/ 29 w 85"/>
                  <a:gd name="T15" fmla="*/ 88 h 157"/>
                  <a:gd name="T16" fmla="*/ 29 w 85"/>
                  <a:gd name="T17" fmla="*/ 133 h 157"/>
                  <a:gd name="T18" fmla="*/ 85 w 85"/>
                  <a:gd name="T19" fmla="*/ 133 h 157"/>
                  <a:gd name="T20" fmla="*/ 85 w 85"/>
                  <a:gd name="T21" fmla="*/ 157 h 157"/>
                  <a:gd name="T22" fmla="*/ 0 w 85"/>
                  <a:gd name="T23" fmla="*/ 157 h 157"/>
                  <a:gd name="T24" fmla="*/ 0 w 85"/>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57">
                    <a:moveTo>
                      <a:pt x="0" y="0"/>
                    </a:moveTo>
                    <a:lnTo>
                      <a:pt x="82" y="0"/>
                    </a:lnTo>
                    <a:lnTo>
                      <a:pt x="82" y="22"/>
                    </a:lnTo>
                    <a:lnTo>
                      <a:pt x="29" y="22"/>
                    </a:lnTo>
                    <a:lnTo>
                      <a:pt x="29" y="64"/>
                    </a:lnTo>
                    <a:lnTo>
                      <a:pt x="79" y="64"/>
                    </a:lnTo>
                    <a:lnTo>
                      <a:pt x="79" y="88"/>
                    </a:lnTo>
                    <a:lnTo>
                      <a:pt x="29" y="88"/>
                    </a:lnTo>
                    <a:lnTo>
                      <a:pt x="29" y="133"/>
                    </a:lnTo>
                    <a:lnTo>
                      <a:pt x="85" y="133"/>
                    </a:lnTo>
                    <a:lnTo>
                      <a:pt x="85"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113">
                <a:extLst>
                  <a:ext uri="{FF2B5EF4-FFF2-40B4-BE49-F238E27FC236}">
                    <a16:creationId xmlns:a16="http://schemas.microsoft.com/office/drawing/2014/main" id="{A2B9B8EE-D3BB-D140-853B-ADE61EA3D8A6}"/>
                  </a:ext>
                </a:extLst>
              </p:cNvPr>
              <p:cNvSpPr>
                <a:spLocks noEditPoints="1"/>
              </p:cNvSpPr>
              <p:nvPr userDrawn="1"/>
            </p:nvSpPr>
            <p:spPr bwMode="auto">
              <a:xfrm>
                <a:off x="9761406" y="732314"/>
                <a:ext cx="53273" cy="79909"/>
              </a:xfrm>
              <a:custGeom>
                <a:avLst/>
                <a:gdLst>
                  <a:gd name="T0" fmla="*/ 29 w 103"/>
                  <a:gd name="T1" fmla="*/ 22 h 157"/>
                  <a:gd name="T2" fmla="*/ 29 w 103"/>
                  <a:gd name="T3" fmla="*/ 68 h 157"/>
                  <a:gd name="T4" fmla="*/ 41 w 103"/>
                  <a:gd name="T5" fmla="*/ 68 h 157"/>
                  <a:gd name="T6" fmla="*/ 51 w 103"/>
                  <a:gd name="T7" fmla="*/ 67 h 157"/>
                  <a:gd name="T8" fmla="*/ 60 w 103"/>
                  <a:gd name="T9" fmla="*/ 61 h 157"/>
                  <a:gd name="T10" fmla="*/ 66 w 103"/>
                  <a:gd name="T11" fmla="*/ 55 h 157"/>
                  <a:gd name="T12" fmla="*/ 67 w 103"/>
                  <a:gd name="T13" fmla="*/ 44 h 157"/>
                  <a:gd name="T14" fmla="*/ 66 w 103"/>
                  <a:gd name="T15" fmla="*/ 33 h 157"/>
                  <a:gd name="T16" fmla="*/ 60 w 103"/>
                  <a:gd name="T17" fmla="*/ 26 h 157"/>
                  <a:gd name="T18" fmla="*/ 53 w 103"/>
                  <a:gd name="T19" fmla="*/ 22 h 157"/>
                  <a:gd name="T20" fmla="*/ 41 w 103"/>
                  <a:gd name="T21" fmla="*/ 22 h 157"/>
                  <a:gd name="T22" fmla="*/ 29 w 103"/>
                  <a:gd name="T23" fmla="*/ 22 h 157"/>
                  <a:gd name="T24" fmla="*/ 0 w 103"/>
                  <a:gd name="T25" fmla="*/ 0 h 157"/>
                  <a:gd name="T26" fmla="*/ 50 w 103"/>
                  <a:gd name="T27" fmla="*/ 0 h 157"/>
                  <a:gd name="T28" fmla="*/ 66 w 103"/>
                  <a:gd name="T29" fmla="*/ 1 h 157"/>
                  <a:gd name="T30" fmla="*/ 79 w 103"/>
                  <a:gd name="T31" fmla="*/ 7 h 157"/>
                  <a:gd name="T32" fmla="*/ 88 w 103"/>
                  <a:gd name="T33" fmla="*/ 14 h 157"/>
                  <a:gd name="T34" fmla="*/ 94 w 103"/>
                  <a:gd name="T35" fmla="*/ 26 h 157"/>
                  <a:gd name="T36" fmla="*/ 97 w 103"/>
                  <a:gd name="T37" fmla="*/ 41 h 157"/>
                  <a:gd name="T38" fmla="*/ 94 w 103"/>
                  <a:gd name="T39" fmla="*/ 55 h 157"/>
                  <a:gd name="T40" fmla="*/ 88 w 103"/>
                  <a:gd name="T41" fmla="*/ 67 h 157"/>
                  <a:gd name="T42" fmla="*/ 79 w 103"/>
                  <a:gd name="T43" fmla="*/ 73 h 157"/>
                  <a:gd name="T44" fmla="*/ 66 w 103"/>
                  <a:gd name="T45" fmla="*/ 78 h 157"/>
                  <a:gd name="T46" fmla="*/ 66 w 103"/>
                  <a:gd name="T47" fmla="*/ 78 h 157"/>
                  <a:gd name="T48" fmla="*/ 70 w 103"/>
                  <a:gd name="T49" fmla="*/ 80 h 157"/>
                  <a:gd name="T50" fmla="*/ 72 w 103"/>
                  <a:gd name="T51" fmla="*/ 80 h 157"/>
                  <a:gd name="T52" fmla="*/ 75 w 103"/>
                  <a:gd name="T53" fmla="*/ 82 h 157"/>
                  <a:gd name="T54" fmla="*/ 79 w 103"/>
                  <a:gd name="T55" fmla="*/ 86 h 157"/>
                  <a:gd name="T56" fmla="*/ 81 w 103"/>
                  <a:gd name="T57" fmla="*/ 90 h 157"/>
                  <a:gd name="T58" fmla="*/ 84 w 103"/>
                  <a:gd name="T59" fmla="*/ 97 h 157"/>
                  <a:gd name="T60" fmla="*/ 103 w 103"/>
                  <a:gd name="T61" fmla="*/ 157 h 157"/>
                  <a:gd name="T62" fmla="*/ 73 w 103"/>
                  <a:gd name="T63" fmla="*/ 157 h 157"/>
                  <a:gd name="T64" fmla="*/ 58 w 103"/>
                  <a:gd name="T65" fmla="*/ 106 h 157"/>
                  <a:gd name="T66" fmla="*/ 53 w 103"/>
                  <a:gd name="T67" fmla="*/ 95 h 157"/>
                  <a:gd name="T68" fmla="*/ 46 w 103"/>
                  <a:gd name="T69" fmla="*/ 90 h 157"/>
                  <a:gd name="T70" fmla="*/ 36 w 103"/>
                  <a:gd name="T71" fmla="*/ 89 h 157"/>
                  <a:gd name="T72" fmla="*/ 29 w 103"/>
                  <a:gd name="T73" fmla="*/ 89 h 157"/>
                  <a:gd name="T74" fmla="*/ 29 w 103"/>
                  <a:gd name="T75" fmla="*/ 157 h 157"/>
                  <a:gd name="T76" fmla="*/ 0 w 103"/>
                  <a:gd name="T77" fmla="*/ 157 h 157"/>
                  <a:gd name="T78" fmla="*/ 0 w 103"/>
                  <a:gd name="T7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157">
                    <a:moveTo>
                      <a:pt x="29" y="22"/>
                    </a:moveTo>
                    <a:lnTo>
                      <a:pt x="29" y="68"/>
                    </a:lnTo>
                    <a:lnTo>
                      <a:pt x="41" y="68"/>
                    </a:lnTo>
                    <a:lnTo>
                      <a:pt x="51" y="67"/>
                    </a:lnTo>
                    <a:lnTo>
                      <a:pt x="60" y="61"/>
                    </a:lnTo>
                    <a:lnTo>
                      <a:pt x="66" y="55"/>
                    </a:lnTo>
                    <a:lnTo>
                      <a:pt x="67" y="44"/>
                    </a:lnTo>
                    <a:lnTo>
                      <a:pt x="66" y="33"/>
                    </a:lnTo>
                    <a:lnTo>
                      <a:pt x="60" y="26"/>
                    </a:lnTo>
                    <a:lnTo>
                      <a:pt x="53" y="22"/>
                    </a:lnTo>
                    <a:lnTo>
                      <a:pt x="41" y="22"/>
                    </a:lnTo>
                    <a:lnTo>
                      <a:pt x="29" y="22"/>
                    </a:lnTo>
                    <a:close/>
                    <a:moveTo>
                      <a:pt x="0" y="0"/>
                    </a:moveTo>
                    <a:lnTo>
                      <a:pt x="50" y="0"/>
                    </a:lnTo>
                    <a:lnTo>
                      <a:pt x="66" y="1"/>
                    </a:lnTo>
                    <a:lnTo>
                      <a:pt x="79" y="7"/>
                    </a:lnTo>
                    <a:lnTo>
                      <a:pt x="88" y="14"/>
                    </a:lnTo>
                    <a:lnTo>
                      <a:pt x="94" y="26"/>
                    </a:lnTo>
                    <a:lnTo>
                      <a:pt x="97" y="41"/>
                    </a:lnTo>
                    <a:lnTo>
                      <a:pt x="94" y="55"/>
                    </a:lnTo>
                    <a:lnTo>
                      <a:pt x="88" y="67"/>
                    </a:lnTo>
                    <a:lnTo>
                      <a:pt x="79" y="73"/>
                    </a:lnTo>
                    <a:lnTo>
                      <a:pt x="66" y="78"/>
                    </a:lnTo>
                    <a:lnTo>
                      <a:pt x="66" y="78"/>
                    </a:lnTo>
                    <a:lnTo>
                      <a:pt x="70" y="80"/>
                    </a:lnTo>
                    <a:lnTo>
                      <a:pt x="72" y="80"/>
                    </a:lnTo>
                    <a:lnTo>
                      <a:pt x="75" y="82"/>
                    </a:lnTo>
                    <a:lnTo>
                      <a:pt x="79" y="86"/>
                    </a:lnTo>
                    <a:lnTo>
                      <a:pt x="81" y="90"/>
                    </a:lnTo>
                    <a:lnTo>
                      <a:pt x="84" y="97"/>
                    </a:lnTo>
                    <a:lnTo>
                      <a:pt x="103" y="157"/>
                    </a:lnTo>
                    <a:lnTo>
                      <a:pt x="73" y="157"/>
                    </a:lnTo>
                    <a:lnTo>
                      <a:pt x="58" y="106"/>
                    </a:lnTo>
                    <a:lnTo>
                      <a:pt x="53" y="95"/>
                    </a:lnTo>
                    <a:lnTo>
                      <a:pt x="46" y="90"/>
                    </a:lnTo>
                    <a:lnTo>
                      <a:pt x="36" y="89"/>
                    </a:lnTo>
                    <a:lnTo>
                      <a:pt x="29" y="89"/>
                    </a:lnTo>
                    <a:lnTo>
                      <a:pt x="29"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1" name="Rectangle 114">
                <a:extLst>
                  <a:ext uri="{FF2B5EF4-FFF2-40B4-BE49-F238E27FC236}">
                    <a16:creationId xmlns:a16="http://schemas.microsoft.com/office/drawing/2014/main" id="{54385AEF-E2C6-524C-AA72-9D6E9DC54EEF}"/>
                  </a:ext>
                </a:extLst>
              </p:cNvPr>
              <p:cNvSpPr>
                <a:spLocks noChangeArrowheads="1"/>
              </p:cNvSpPr>
              <p:nvPr userDrawn="1"/>
            </p:nvSpPr>
            <p:spPr bwMode="auto">
              <a:xfrm>
                <a:off x="9843363" y="796855"/>
                <a:ext cx="13319" cy="15368"/>
              </a:xfrm>
              <a:prstGeom prst="rect">
                <a:avLst/>
              </a:prstGeom>
              <a:solidFill>
                <a:schemeClr val="bg1">
                  <a:lumMod val="6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 name="Gruppieren 3">
              <a:extLst>
                <a:ext uri="{FF2B5EF4-FFF2-40B4-BE49-F238E27FC236}">
                  <a16:creationId xmlns:a16="http://schemas.microsoft.com/office/drawing/2014/main" id="{8C587185-D480-CA48-B858-11DBDF48762E}"/>
                </a:ext>
              </a:extLst>
            </p:cNvPr>
            <p:cNvGrpSpPr/>
            <p:nvPr userDrawn="1"/>
          </p:nvGrpSpPr>
          <p:grpSpPr>
            <a:xfrm>
              <a:off x="8346609" y="324574"/>
              <a:ext cx="1467045" cy="326807"/>
              <a:chOff x="8346609" y="324574"/>
              <a:chExt cx="1467045" cy="326807"/>
            </a:xfrm>
          </p:grpSpPr>
          <p:sp>
            <p:nvSpPr>
              <p:cNvPr id="132" name="Freeform 115">
                <a:extLst>
                  <a:ext uri="{FF2B5EF4-FFF2-40B4-BE49-F238E27FC236}">
                    <a16:creationId xmlns:a16="http://schemas.microsoft.com/office/drawing/2014/main" id="{0CDBCE2E-B825-1A4A-BB8A-AE0C48A67453}"/>
                  </a:ext>
                </a:extLst>
              </p:cNvPr>
              <p:cNvSpPr>
                <a:spLocks/>
              </p:cNvSpPr>
              <p:nvPr userDrawn="1"/>
            </p:nvSpPr>
            <p:spPr bwMode="auto">
              <a:xfrm>
                <a:off x="8350707" y="332770"/>
                <a:ext cx="80933" cy="122936"/>
              </a:xfrm>
              <a:custGeom>
                <a:avLst/>
                <a:gdLst>
                  <a:gd name="T0" fmla="*/ 0 w 159"/>
                  <a:gd name="T1" fmla="*/ 0 h 239"/>
                  <a:gd name="T2" fmla="*/ 43 w 159"/>
                  <a:gd name="T3" fmla="*/ 0 h 239"/>
                  <a:gd name="T4" fmla="*/ 43 w 159"/>
                  <a:gd name="T5" fmla="*/ 152 h 239"/>
                  <a:gd name="T6" fmla="*/ 44 w 159"/>
                  <a:gd name="T7" fmla="*/ 172 h 239"/>
                  <a:gd name="T8" fmla="*/ 48 w 159"/>
                  <a:gd name="T9" fmla="*/ 186 h 239"/>
                  <a:gd name="T10" fmla="*/ 56 w 159"/>
                  <a:gd name="T11" fmla="*/ 197 h 239"/>
                  <a:gd name="T12" fmla="*/ 66 w 159"/>
                  <a:gd name="T13" fmla="*/ 202 h 239"/>
                  <a:gd name="T14" fmla="*/ 79 w 159"/>
                  <a:gd name="T15" fmla="*/ 203 h 239"/>
                  <a:gd name="T16" fmla="*/ 92 w 159"/>
                  <a:gd name="T17" fmla="*/ 202 h 239"/>
                  <a:gd name="T18" fmla="*/ 103 w 159"/>
                  <a:gd name="T19" fmla="*/ 197 h 239"/>
                  <a:gd name="T20" fmla="*/ 111 w 159"/>
                  <a:gd name="T21" fmla="*/ 186 h 239"/>
                  <a:gd name="T22" fmla="*/ 115 w 159"/>
                  <a:gd name="T23" fmla="*/ 172 h 239"/>
                  <a:gd name="T24" fmla="*/ 116 w 159"/>
                  <a:gd name="T25" fmla="*/ 152 h 239"/>
                  <a:gd name="T26" fmla="*/ 116 w 159"/>
                  <a:gd name="T27" fmla="*/ 0 h 239"/>
                  <a:gd name="T28" fmla="*/ 159 w 159"/>
                  <a:gd name="T29" fmla="*/ 0 h 239"/>
                  <a:gd name="T30" fmla="*/ 159 w 159"/>
                  <a:gd name="T31" fmla="*/ 152 h 239"/>
                  <a:gd name="T32" fmla="*/ 156 w 159"/>
                  <a:gd name="T33" fmla="*/ 176 h 239"/>
                  <a:gd name="T34" fmla="*/ 151 w 159"/>
                  <a:gd name="T35" fmla="*/ 196 h 239"/>
                  <a:gd name="T36" fmla="*/ 142 w 159"/>
                  <a:gd name="T37" fmla="*/ 211 h 239"/>
                  <a:gd name="T38" fmla="*/ 129 w 159"/>
                  <a:gd name="T39" fmla="*/ 223 h 239"/>
                  <a:gd name="T40" fmla="*/ 115 w 159"/>
                  <a:gd name="T41" fmla="*/ 232 h 239"/>
                  <a:gd name="T42" fmla="*/ 98 w 159"/>
                  <a:gd name="T43" fmla="*/ 236 h 239"/>
                  <a:gd name="T44" fmla="*/ 79 w 159"/>
                  <a:gd name="T45" fmla="*/ 239 h 239"/>
                  <a:gd name="T46" fmla="*/ 61 w 159"/>
                  <a:gd name="T47" fmla="*/ 236 h 239"/>
                  <a:gd name="T48" fmla="*/ 44 w 159"/>
                  <a:gd name="T49" fmla="*/ 232 h 239"/>
                  <a:gd name="T50" fmla="*/ 30 w 159"/>
                  <a:gd name="T51" fmla="*/ 223 h 239"/>
                  <a:gd name="T52" fmla="*/ 17 w 159"/>
                  <a:gd name="T53" fmla="*/ 211 h 239"/>
                  <a:gd name="T54" fmla="*/ 8 w 159"/>
                  <a:gd name="T55" fmla="*/ 196 h 239"/>
                  <a:gd name="T56" fmla="*/ 1 w 159"/>
                  <a:gd name="T57" fmla="*/ 176 h 239"/>
                  <a:gd name="T58" fmla="*/ 0 w 159"/>
                  <a:gd name="T59" fmla="*/ 152 h 239"/>
                  <a:gd name="T60" fmla="*/ 0 w 159"/>
                  <a:gd name="T6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239">
                    <a:moveTo>
                      <a:pt x="0" y="0"/>
                    </a:moveTo>
                    <a:lnTo>
                      <a:pt x="43" y="0"/>
                    </a:lnTo>
                    <a:lnTo>
                      <a:pt x="43" y="152"/>
                    </a:lnTo>
                    <a:lnTo>
                      <a:pt x="44" y="172"/>
                    </a:lnTo>
                    <a:lnTo>
                      <a:pt x="48" y="186"/>
                    </a:lnTo>
                    <a:lnTo>
                      <a:pt x="56" y="197"/>
                    </a:lnTo>
                    <a:lnTo>
                      <a:pt x="66" y="202"/>
                    </a:lnTo>
                    <a:lnTo>
                      <a:pt x="79" y="203"/>
                    </a:lnTo>
                    <a:lnTo>
                      <a:pt x="92" y="202"/>
                    </a:lnTo>
                    <a:lnTo>
                      <a:pt x="103" y="197"/>
                    </a:lnTo>
                    <a:lnTo>
                      <a:pt x="111" y="186"/>
                    </a:lnTo>
                    <a:lnTo>
                      <a:pt x="115" y="172"/>
                    </a:lnTo>
                    <a:lnTo>
                      <a:pt x="116" y="152"/>
                    </a:lnTo>
                    <a:lnTo>
                      <a:pt x="116" y="0"/>
                    </a:lnTo>
                    <a:lnTo>
                      <a:pt x="159" y="0"/>
                    </a:lnTo>
                    <a:lnTo>
                      <a:pt x="159" y="152"/>
                    </a:lnTo>
                    <a:lnTo>
                      <a:pt x="156" y="176"/>
                    </a:lnTo>
                    <a:lnTo>
                      <a:pt x="151" y="196"/>
                    </a:lnTo>
                    <a:lnTo>
                      <a:pt x="142" y="211"/>
                    </a:lnTo>
                    <a:lnTo>
                      <a:pt x="129" y="223"/>
                    </a:lnTo>
                    <a:lnTo>
                      <a:pt x="115" y="232"/>
                    </a:lnTo>
                    <a:lnTo>
                      <a:pt x="98" y="236"/>
                    </a:lnTo>
                    <a:lnTo>
                      <a:pt x="79" y="239"/>
                    </a:lnTo>
                    <a:lnTo>
                      <a:pt x="61" y="236"/>
                    </a:lnTo>
                    <a:lnTo>
                      <a:pt x="44" y="232"/>
                    </a:lnTo>
                    <a:lnTo>
                      <a:pt x="30" y="223"/>
                    </a:lnTo>
                    <a:lnTo>
                      <a:pt x="17" y="211"/>
                    </a:lnTo>
                    <a:lnTo>
                      <a:pt x="8" y="196"/>
                    </a:lnTo>
                    <a:lnTo>
                      <a:pt x="1" y="176"/>
                    </a:lnTo>
                    <a:lnTo>
                      <a:pt x="0" y="1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3" name="Freeform 116">
                <a:extLst>
                  <a:ext uri="{FF2B5EF4-FFF2-40B4-BE49-F238E27FC236}">
                    <a16:creationId xmlns:a16="http://schemas.microsoft.com/office/drawing/2014/main" id="{20D9B7CB-AF3A-1440-A8C1-42DDD9FC785C}"/>
                  </a:ext>
                </a:extLst>
              </p:cNvPr>
              <p:cNvSpPr>
                <a:spLocks/>
              </p:cNvSpPr>
              <p:nvPr userDrawn="1"/>
            </p:nvSpPr>
            <p:spPr bwMode="auto">
              <a:xfrm>
                <a:off x="8453155" y="363503"/>
                <a:ext cx="70689" cy="90154"/>
              </a:xfrm>
              <a:custGeom>
                <a:avLst/>
                <a:gdLst>
                  <a:gd name="T0" fmla="*/ 88 w 139"/>
                  <a:gd name="T1" fmla="*/ 0 h 177"/>
                  <a:gd name="T2" fmla="*/ 106 w 139"/>
                  <a:gd name="T3" fmla="*/ 3 h 177"/>
                  <a:gd name="T4" fmla="*/ 119 w 139"/>
                  <a:gd name="T5" fmla="*/ 10 h 177"/>
                  <a:gd name="T6" fmla="*/ 128 w 139"/>
                  <a:gd name="T7" fmla="*/ 20 h 177"/>
                  <a:gd name="T8" fmla="*/ 135 w 139"/>
                  <a:gd name="T9" fmla="*/ 33 h 177"/>
                  <a:gd name="T10" fmla="*/ 139 w 139"/>
                  <a:gd name="T11" fmla="*/ 47 h 177"/>
                  <a:gd name="T12" fmla="*/ 139 w 139"/>
                  <a:gd name="T13" fmla="*/ 64 h 177"/>
                  <a:gd name="T14" fmla="*/ 139 w 139"/>
                  <a:gd name="T15" fmla="*/ 177 h 177"/>
                  <a:gd name="T16" fmla="*/ 97 w 139"/>
                  <a:gd name="T17" fmla="*/ 177 h 177"/>
                  <a:gd name="T18" fmla="*/ 97 w 139"/>
                  <a:gd name="T19" fmla="*/ 72 h 177"/>
                  <a:gd name="T20" fmla="*/ 96 w 139"/>
                  <a:gd name="T21" fmla="*/ 55 h 177"/>
                  <a:gd name="T22" fmla="*/ 92 w 139"/>
                  <a:gd name="T23" fmla="*/ 44 h 177"/>
                  <a:gd name="T24" fmla="*/ 85 w 139"/>
                  <a:gd name="T25" fmla="*/ 37 h 177"/>
                  <a:gd name="T26" fmla="*/ 73 w 139"/>
                  <a:gd name="T27" fmla="*/ 36 h 177"/>
                  <a:gd name="T28" fmla="*/ 62 w 139"/>
                  <a:gd name="T29" fmla="*/ 37 h 177"/>
                  <a:gd name="T30" fmla="*/ 54 w 139"/>
                  <a:gd name="T31" fmla="*/ 44 h 177"/>
                  <a:gd name="T32" fmla="*/ 49 w 139"/>
                  <a:gd name="T33" fmla="*/ 51 h 177"/>
                  <a:gd name="T34" fmla="*/ 45 w 139"/>
                  <a:gd name="T35" fmla="*/ 63 h 177"/>
                  <a:gd name="T36" fmla="*/ 43 w 139"/>
                  <a:gd name="T37" fmla="*/ 76 h 177"/>
                  <a:gd name="T38" fmla="*/ 43 w 139"/>
                  <a:gd name="T39" fmla="*/ 177 h 177"/>
                  <a:gd name="T40" fmla="*/ 2 w 139"/>
                  <a:gd name="T41" fmla="*/ 177 h 177"/>
                  <a:gd name="T42" fmla="*/ 2 w 139"/>
                  <a:gd name="T43" fmla="*/ 32 h 177"/>
                  <a:gd name="T44" fmla="*/ 2 w 139"/>
                  <a:gd name="T45" fmla="*/ 16 h 177"/>
                  <a:gd name="T46" fmla="*/ 0 w 139"/>
                  <a:gd name="T47" fmla="*/ 3 h 177"/>
                  <a:gd name="T48" fmla="*/ 40 w 139"/>
                  <a:gd name="T49" fmla="*/ 3 h 177"/>
                  <a:gd name="T50" fmla="*/ 41 w 139"/>
                  <a:gd name="T51" fmla="*/ 31 h 177"/>
                  <a:gd name="T52" fmla="*/ 42 w 139"/>
                  <a:gd name="T53" fmla="*/ 31 h 177"/>
                  <a:gd name="T54" fmla="*/ 46 w 139"/>
                  <a:gd name="T55" fmla="*/ 23 h 177"/>
                  <a:gd name="T56" fmla="*/ 53 w 139"/>
                  <a:gd name="T57" fmla="*/ 15 h 177"/>
                  <a:gd name="T58" fmla="*/ 62 w 139"/>
                  <a:gd name="T59" fmla="*/ 8 h 177"/>
                  <a:gd name="T60" fmla="*/ 73 w 139"/>
                  <a:gd name="T61" fmla="*/ 3 h 177"/>
                  <a:gd name="T62" fmla="*/ 88 w 139"/>
                  <a:gd name="T6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177">
                    <a:moveTo>
                      <a:pt x="88" y="0"/>
                    </a:moveTo>
                    <a:lnTo>
                      <a:pt x="106" y="3"/>
                    </a:lnTo>
                    <a:lnTo>
                      <a:pt x="119" y="10"/>
                    </a:lnTo>
                    <a:lnTo>
                      <a:pt x="128" y="20"/>
                    </a:lnTo>
                    <a:lnTo>
                      <a:pt x="135" y="33"/>
                    </a:lnTo>
                    <a:lnTo>
                      <a:pt x="139" y="47"/>
                    </a:lnTo>
                    <a:lnTo>
                      <a:pt x="139" y="64"/>
                    </a:lnTo>
                    <a:lnTo>
                      <a:pt x="139" y="177"/>
                    </a:lnTo>
                    <a:lnTo>
                      <a:pt x="97" y="177"/>
                    </a:lnTo>
                    <a:lnTo>
                      <a:pt x="97" y="72"/>
                    </a:lnTo>
                    <a:lnTo>
                      <a:pt x="96" y="55"/>
                    </a:lnTo>
                    <a:lnTo>
                      <a:pt x="92" y="44"/>
                    </a:lnTo>
                    <a:lnTo>
                      <a:pt x="85" y="37"/>
                    </a:lnTo>
                    <a:lnTo>
                      <a:pt x="73" y="36"/>
                    </a:lnTo>
                    <a:lnTo>
                      <a:pt x="62" y="37"/>
                    </a:lnTo>
                    <a:lnTo>
                      <a:pt x="54" y="44"/>
                    </a:lnTo>
                    <a:lnTo>
                      <a:pt x="49" y="51"/>
                    </a:lnTo>
                    <a:lnTo>
                      <a:pt x="45" y="63"/>
                    </a:lnTo>
                    <a:lnTo>
                      <a:pt x="43" y="76"/>
                    </a:lnTo>
                    <a:lnTo>
                      <a:pt x="43" y="177"/>
                    </a:lnTo>
                    <a:lnTo>
                      <a:pt x="2" y="177"/>
                    </a:lnTo>
                    <a:lnTo>
                      <a:pt x="2" y="32"/>
                    </a:lnTo>
                    <a:lnTo>
                      <a:pt x="2" y="16"/>
                    </a:lnTo>
                    <a:lnTo>
                      <a:pt x="0" y="3"/>
                    </a:lnTo>
                    <a:lnTo>
                      <a:pt x="40" y="3"/>
                    </a:lnTo>
                    <a:lnTo>
                      <a:pt x="41" y="31"/>
                    </a:lnTo>
                    <a:lnTo>
                      <a:pt x="42" y="31"/>
                    </a:lnTo>
                    <a:lnTo>
                      <a:pt x="46" y="23"/>
                    </a:lnTo>
                    <a:lnTo>
                      <a:pt x="53" y="15"/>
                    </a:lnTo>
                    <a:lnTo>
                      <a:pt x="62" y="8"/>
                    </a:lnTo>
                    <a:lnTo>
                      <a:pt x="73" y="3"/>
                    </a:lnTo>
                    <a:lnTo>
                      <a:pt x="8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4" name="Freeform 117">
                <a:extLst>
                  <a:ext uri="{FF2B5EF4-FFF2-40B4-BE49-F238E27FC236}">
                    <a16:creationId xmlns:a16="http://schemas.microsoft.com/office/drawing/2014/main" id="{96B924D9-1748-0C4B-9A30-8E00ECDE37B8}"/>
                  </a:ext>
                </a:extLst>
              </p:cNvPr>
              <p:cNvSpPr>
                <a:spLocks noEditPoints="1"/>
              </p:cNvSpPr>
              <p:nvPr userDrawn="1"/>
            </p:nvSpPr>
            <p:spPr bwMode="auto">
              <a:xfrm>
                <a:off x="8545356" y="327646"/>
                <a:ext cx="21514" cy="126011"/>
              </a:xfrm>
              <a:custGeom>
                <a:avLst/>
                <a:gdLst>
                  <a:gd name="T0" fmla="*/ 2 w 43"/>
                  <a:gd name="T1" fmla="*/ 73 h 247"/>
                  <a:gd name="T2" fmla="*/ 43 w 43"/>
                  <a:gd name="T3" fmla="*/ 73 h 247"/>
                  <a:gd name="T4" fmla="*/ 43 w 43"/>
                  <a:gd name="T5" fmla="*/ 247 h 247"/>
                  <a:gd name="T6" fmla="*/ 2 w 43"/>
                  <a:gd name="T7" fmla="*/ 247 h 247"/>
                  <a:gd name="T8" fmla="*/ 2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2" y="73"/>
                    </a:moveTo>
                    <a:lnTo>
                      <a:pt x="43" y="73"/>
                    </a:lnTo>
                    <a:lnTo>
                      <a:pt x="43" y="247"/>
                    </a:lnTo>
                    <a:lnTo>
                      <a:pt x="2" y="247"/>
                    </a:lnTo>
                    <a:lnTo>
                      <a:pt x="2"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5" name="Freeform 118">
                <a:extLst>
                  <a:ext uri="{FF2B5EF4-FFF2-40B4-BE49-F238E27FC236}">
                    <a16:creationId xmlns:a16="http://schemas.microsoft.com/office/drawing/2014/main" id="{CCEE4676-4DBC-8E46-B9A7-4385465A2347}"/>
                  </a:ext>
                </a:extLst>
              </p:cNvPr>
              <p:cNvSpPr>
                <a:spLocks/>
              </p:cNvSpPr>
              <p:nvPr userDrawn="1"/>
            </p:nvSpPr>
            <p:spPr bwMode="auto">
              <a:xfrm>
                <a:off x="8580189" y="364528"/>
                <a:ext cx="79909" cy="89130"/>
              </a:xfrm>
              <a:custGeom>
                <a:avLst/>
                <a:gdLst>
                  <a:gd name="T0" fmla="*/ 0 w 156"/>
                  <a:gd name="T1" fmla="*/ 0 h 174"/>
                  <a:gd name="T2" fmla="*/ 44 w 156"/>
                  <a:gd name="T3" fmla="*/ 0 h 174"/>
                  <a:gd name="T4" fmla="*/ 79 w 156"/>
                  <a:gd name="T5" fmla="*/ 135 h 174"/>
                  <a:gd name="T6" fmla="*/ 80 w 156"/>
                  <a:gd name="T7" fmla="*/ 135 h 174"/>
                  <a:gd name="T8" fmla="*/ 115 w 156"/>
                  <a:gd name="T9" fmla="*/ 0 h 174"/>
                  <a:gd name="T10" fmla="*/ 156 w 156"/>
                  <a:gd name="T11" fmla="*/ 0 h 174"/>
                  <a:gd name="T12" fmla="*/ 102 w 156"/>
                  <a:gd name="T13" fmla="*/ 174 h 174"/>
                  <a:gd name="T14" fmla="*/ 54 w 156"/>
                  <a:gd name="T15" fmla="*/ 174 h 174"/>
                  <a:gd name="T16" fmla="*/ 0 w 156"/>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74">
                    <a:moveTo>
                      <a:pt x="0" y="0"/>
                    </a:moveTo>
                    <a:lnTo>
                      <a:pt x="44" y="0"/>
                    </a:lnTo>
                    <a:lnTo>
                      <a:pt x="79" y="135"/>
                    </a:lnTo>
                    <a:lnTo>
                      <a:pt x="80" y="135"/>
                    </a:lnTo>
                    <a:lnTo>
                      <a:pt x="115" y="0"/>
                    </a:lnTo>
                    <a:lnTo>
                      <a:pt x="156" y="0"/>
                    </a:lnTo>
                    <a:lnTo>
                      <a:pt x="102" y="174"/>
                    </a:lnTo>
                    <a:lnTo>
                      <a:pt x="54" y="174"/>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6" name="Freeform 119">
                <a:extLst>
                  <a:ext uri="{FF2B5EF4-FFF2-40B4-BE49-F238E27FC236}">
                    <a16:creationId xmlns:a16="http://schemas.microsoft.com/office/drawing/2014/main" id="{C66099DA-52BD-574C-932F-B1B65F4C0C9F}"/>
                  </a:ext>
                </a:extLst>
              </p:cNvPr>
              <p:cNvSpPr>
                <a:spLocks noEditPoints="1"/>
              </p:cNvSpPr>
              <p:nvPr userDrawn="1"/>
            </p:nvSpPr>
            <p:spPr bwMode="auto">
              <a:xfrm>
                <a:off x="8669318" y="363503"/>
                <a:ext cx="71713" cy="91179"/>
              </a:xfrm>
              <a:custGeom>
                <a:avLst/>
                <a:gdLst>
                  <a:gd name="T0" fmla="*/ 72 w 141"/>
                  <a:gd name="T1" fmla="*/ 29 h 179"/>
                  <a:gd name="T2" fmla="*/ 60 w 141"/>
                  <a:gd name="T3" fmla="*/ 32 h 179"/>
                  <a:gd name="T4" fmla="*/ 51 w 141"/>
                  <a:gd name="T5" fmla="*/ 38 h 179"/>
                  <a:gd name="T6" fmla="*/ 44 w 141"/>
                  <a:gd name="T7" fmla="*/ 49 h 179"/>
                  <a:gd name="T8" fmla="*/ 42 w 141"/>
                  <a:gd name="T9" fmla="*/ 62 h 179"/>
                  <a:gd name="T10" fmla="*/ 40 w 141"/>
                  <a:gd name="T11" fmla="*/ 75 h 179"/>
                  <a:gd name="T12" fmla="*/ 100 w 141"/>
                  <a:gd name="T13" fmla="*/ 75 h 179"/>
                  <a:gd name="T14" fmla="*/ 98 w 141"/>
                  <a:gd name="T15" fmla="*/ 55 h 179"/>
                  <a:gd name="T16" fmla="*/ 93 w 141"/>
                  <a:gd name="T17" fmla="*/ 41 h 179"/>
                  <a:gd name="T18" fmla="*/ 83 w 141"/>
                  <a:gd name="T19" fmla="*/ 32 h 179"/>
                  <a:gd name="T20" fmla="*/ 72 w 141"/>
                  <a:gd name="T21" fmla="*/ 29 h 179"/>
                  <a:gd name="T22" fmla="*/ 72 w 141"/>
                  <a:gd name="T23" fmla="*/ 0 h 179"/>
                  <a:gd name="T24" fmla="*/ 87 w 141"/>
                  <a:gd name="T25" fmla="*/ 2 h 179"/>
                  <a:gd name="T26" fmla="*/ 102 w 141"/>
                  <a:gd name="T27" fmla="*/ 7 h 179"/>
                  <a:gd name="T28" fmla="*/ 115 w 141"/>
                  <a:gd name="T29" fmla="*/ 15 h 179"/>
                  <a:gd name="T30" fmla="*/ 125 w 141"/>
                  <a:gd name="T31" fmla="*/ 27 h 179"/>
                  <a:gd name="T32" fmla="*/ 133 w 141"/>
                  <a:gd name="T33" fmla="*/ 44 h 179"/>
                  <a:gd name="T34" fmla="*/ 138 w 141"/>
                  <a:gd name="T35" fmla="*/ 66 h 179"/>
                  <a:gd name="T36" fmla="*/ 141 w 141"/>
                  <a:gd name="T37" fmla="*/ 93 h 179"/>
                  <a:gd name="T38" fmla="*/ 141 w 141"/>
                  <a:gd name="T39" fmla="*/ 101 h 179"/>
                  <a:gd name="T40" fmla="*/ 40 w 141"/>
                  <a:gd name="T41" fmla="*/ 101 h 179"/>
                  <a:gd name="T42" fmla="*/ 42 w 141"/>
                  <a:gd name="T43" fmla="*/ 118 h 179"/>
                  <a:gd name="T44" fmla="*/ 47 w 141"/>
                  <a:gd name="T45" fmla="*/ 131 h 179"/>
                  <a:gd name="T46" fmla="*/ 55 w 141"/>
                  <a:gd name="T47" fmla="*/ 140 h 179"/>
                  <a:gd name="T48" fmla="*/ 68 w 141"/>
                  <a:gd name="T49" fmla="*/ 147 h 179"/>
                  <a:gd name="T50" fmla="*/ 85 w 141"/>
                  <a:gd name="T51" fmla="*/ 149 h 179"/>
                  <a:gd name="T52" fmla="*/ 102 w 141"/>
                  <a:gd name="T53" fmla="*/ 148 h 179"/>
                  <a:gd name="T54" fmla="*/ 113 w 141"/>
                  <a:gd name="T55" fmla="*/ 144 h 179"/>
                  <a:gd name="T56" fmla="*/ 123 w 141"/>
                  <a:gd name="T57" fmla="*/ 140 h 179"/>
                  <a:gd name="T58" fmla="*/ 129 w 141"/>
                  <a:gd name="T59" fmla="*/ 135 h 179"/>
                  <a:gd name="T60" fmla="*/ 132 w 141"/>
                  <a:gd name="T61" fmla="*/ 169 h 179"/>
                  <a:gd name="T62" fmla="*/ 120 w 141"/>
                  <a:gd name="T63" fmla="*/ 173 h 179"/>
                  <a:gd name="T64" fmla="*/ 103 w 141"/>
                  <a:gd name="T65" fmla="*/ 177 h 179"/>
                  <a:gd name="T66" fmla="*/ 80 w 141"/>
                  <a:gd name="T67" fmla="*/ 179 h 179"/>
                  <a:gd name="T68" fmla="*/ 57 w 141"/>
                  <a:gd name="T69" fmla="*/ 177 h 179"/>
                  <a:gd name="T70" fmla="*/ 39 w 141"/>
                  <a:gd name="T71" fmla="*/ 170 h 179"/>
                  <a:gd name="T72" fmla="*/ 25 w 141"/>
                  <a:gd name="T73" fmla="*/ 160 h 179"/>
                  <a:gd name="T74" fmla="*/ 14 w 141"/>
                  <a:gd name="T75" fmla="*/ 147 h 179"/>
                  <a:gd name="T76" fmla="*/ 6 w 141"/>
                  <a:gd name="T77" fmla="*/ 130 h 179"/>
                  <a:gd name="T78" fmla="*/ 1 w 141"/>
                  <a:gd name="T79" fmla="*/ 113 h 179"/>
                  <a:gd name="T80" fmla="*/ 0 w 141"/>
                  <a:gd name="T81" fmla="*/ 93 h 179"/>
                  <a:gd name="T82" fmla="*/ 3 w 141"/>
                  <a:gd name="T83" fmla="*/ 68 h 179"/>
                  <a:gd name="T84" fmla="*/ 9 w 141"/>
                  <a:gd name="T85" fmla="*/ 46 h 179"/>
                  <a:gd name="T86" fmla="*/ 20 w 141"/>
                  <a:gd name="T87" fmla="*/ 28 h 179"/>
                  <a:gd name="T88" fmla="*/ 33 w 141"/>
                  <a:gd name="T89" fmla="*/ 14 h 179"/>
                  <a:gd name="T90" fmla="*/ 51 w 141"/>
                  <a:gd name="T91" fmla="*/ 4 h 179"/>
                  <a:gd name="T92" fmla="*/ 72 w 141"/>
                  <a:gd name="T9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179">
                    <a:moveTo>
                      <a:pt x="72" y="29"/>
                    </a:moveTo>
                    <a:lnTo>
                      <a:pt x="60" y="32"/>
                    </a:lnTo>
                    <a:lnTo>
                      <a:pt x="51" y="38"/>
                    </a:lnTo>
                    <a:lnTo>
                      <a:pt x="44" y="49"/>
                    </a:lnTo>
                    <a:lnTo>
                      <a:pt x="42" y="62"/>
                    </a:lnTo>
                    <a:lnTo>
                      <a:pt x="40" y="75"/>
                    </a:lnTo>
                    <a:lnTo>
                      <a:pt x="100" y="75"/>
                    </a:lnTo>
                    <a:lnTo>
                      <a:pt x="98" y="55"/>
                    </a:lnTo>
                    <a:lnTo>
                      <a:pt x="93" y="41"/>
                    </a:lnTo>
                    <a:lnTo>
                      <a:pt x="83" y="32"/>
                    </a:lnTo>
                    <a:lnTo>
                      <a:pt x="72" y="29"/>
                    </a:lnTo>
                    <a:close/>
                    <a:moveTo>
                      <a:pt x="72" y="0"/>
                    </a:moveTo>
                    <a:lnTo>
                      <a:pt x="87" y="2"/>
                    </a:lnTo>
                    <a:lnTo>
                      <a:pt x="102" y="7"/>
                    </a:lnTo>
                    <a:lnTo>
                      <a:pt x="115" y="15"/>
                    </a:lnTo>
                    <a:lnTo>
                      <a:pt x="125" y="27"/>
                    </a:lnTo>
                    <a:lnTo>
                      <a:pt x="133" y="44"/>
                    </a:lnTo>
                    <a:lnTo>
                      <a:pt x="138" y="66"/>
                    </a:lnTo>
                    <a:lnTo>
                      <a:pt x="141" y="93"/>
                    </a:lnTo>
                    <a:lnTo>
                      <a:pt x="141" y="101"/>
                    </a:lnTo>
                    <a:lnTo>
                      <a:pt x="40" y="101"/>
                    </a:lnTo>
                    <a:lnTo>
                      <a:pt x="42" y="118"/>
                    </a:lnTo>
                    <a:lnTo>
                      <a:pt x="47" y="131"/>
                    </a:lnTo>
                    <a:lnTo>
                      <a:pt x="55" y="140"/>
                    </a:lnTo>
                    <a:lnTo>
                      <a:pt x="68" y="147"/>
                    </a:lnTo>
                    <a:lnTo>
                      <a:pt x="85" y="149"/>
                    </a:lnTo>
                    <a:lnTo>
                      <a:pt x="102" y="148"/>
                    </a:lnTo>
                    <a:lnTo>
                      <a:pt x="113" y="144"/>
                    </a:lnTo>
                    <a:lnTo>
                      <a:pt x="123" y="140"/>
                    </a:lnTo>
                    <a:lnTo>
                      <a:pt x="129" y="135"/>
                    </a:lnTo>
                    <a:lnTo>
                      <a:pt x="132" y="169"/>
                    </a:lnTo>
                    <a:lnTo>
                      <a:pt x="120" y="173"/>
                    </a:lnTo>
                    <a:lnTo>
                      <a:pt x="103" y="177"/>
                    </a:lnTo>
                    <a:lnTo>
                      <a:pt x="80" y="179"/>
                    </a:lnTo>
                    <a:lnTo>
                      <a:pt x="57" y="177"/>
                    </a:lnTo>
                    <a:lnTo>
                      <a:pt x="39" y="170"/>
                    </a:lnTo>
                    <a:lnTo>
                      <a:pt x="25" y="160"/>
                    </a:lnTo>
                    <a:lnTo>
                      <a:pt x="14" y="147"/>
                    </a:lnTo>
                    <a:lnTo>
                      <a:pt x="6" y="130"/>
                    </a:lnTo>
                    <a:lnTo>
                      <a:pt x="1" y="113"/>
                    </a:lnTo>
                    <a:lnTo>
                      <a:pt x="0" y="93"/>
                    </a:lnTo>
                    <a:lnTo>
                      <a:pt x="3" y="68"/>
                    </a:lnTo>
                    <a:lnTo>
                      <a:pt x="9" y="46"/>
                    </a:lnTo>
                    <a:lnTo>
                      <a:pt x="20" y="28"/>
                    </a:lnTo>
                    <a:lnTo>
                      <a:pt x="33" y="14"/>
                    </a:lnTo>
                    <a:lnTo>
                      <a:pt x="51" y="4"/>
                    </a:lnTo>
                    <a:lnTo>
                      <a:pt x="7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7" name="Freeform 120">
                <a:extLst>
                  <a:ext uri="{FF2B5EF4-FFF2-40B4-BE49-F238E27FC236}">
                    <a16:creationId xmlns:a16="http://schemas.microsoft.com/office/drawing/2014/main" id="{4D01336B-9722-174E-B25B-F511E4D4204C}"/>
                  </a:ext>
                </a:extLst>
              </p:cNvPr>
              <p:cNvSpPr>
                <a:spLocks/>
              </p:cNvSpPr>
              <p:nvPr userDrawn="1"/>
            </p:nvSpPr>
            <p:spPr bwMode="auto">
              <a:xfrm>
                <a:off x="8758447" y="363503"/>
                <a:ext cx="46101" cy="90154"/>
              </a:xfrm>
              <a:custGeom>
                <a:avLst/>
                <a:gdLst>
                  <a:gd name="T0" fmla="*/ 84 w 92"/>
                  <a:gd name="T1" fmla="*/ 0 h 177"/>
                  <a:gd name="T2" fmla="*/ 88 w 92"/>
                  <a:gd name="T3" fmla="*/ 2 h 177"/>
                  <a:gd name="T4" fmla="*/ 92 w 92"/>
                  <a:gd name="T5" fmla="*/ 2 h 177"/>
                  <a:gd name="T6" fmla="*/ 92 w 92"/>
                  <a:gd name="T7" fmla="*/ 41 h 177"/>
                  <a:gd name="T8" fmla="*/ 85 w 92"/>
                  <a:gd name="T9" fmla="*/ 40 h 177"/>
                  <a:gd name="T10" fmla="*/ 79 w 92"/>
                  <a:gd name="T11" fmla="*/ 40 h 177"/>
                  <a:gd name="T12" fmla="*/ 70 w 92"/>
                  <a:gd name="T13" fmla="*/ 41 h 177"/>
                  <a:gd name="T14" fmla="*/ 59 w 92"/>
                  <a:gd name="T15" fmla="*/ 45 h 177"/>
                  <a:gd name="T16" fmla="*/ 51 w 92"/>
                  <a:gd name="T17" fmla="*/ 53 h 177"/>
                  <a:gd name="T18" fmla="*/ 46 w 92"/>
                  <a:gd name="T19" fmla="*/ 64 h 177"/>
                  <a:gd name="T20" fmla="*/ 43 w 92"/>
                  <a:gd name="T21" fmla="*/ 81 h 177"/>
                  <a:gd name="T22" fmla="*/ 43 w 92"/>
                  <a:gd name="T23" fmla="*/ 177 h 177"/>
                  <a:gd name="T24" fmla="*/ 2 w 92"/>
                  <a:gd name="T25" fmla="*/ 177 h 177"/>
                  <a:gd name="T26" fmla="*/ 2 w 92"/>
                  <a:gd name="T27" fmla="*/ 32 h 177"/>
                  <a:gd name="T28" fmla="*/ 2 w 92"/>
                  <a:gd name="T29" fmla="*/ 16 h 177"/>
                  <a:gd name="T30" fmla="*/ 0 w 92"/>
                  <a:gd name="T31" fmla="*/ 3 h 177"/>
                  <a:gd name="T32" fmla="*/ 38 w 92"/>
                  <a:gd name="T33" fmla="*/ 3 h 177"/>
                  <a:gd name="T34" fmla="*/ 40 w 92"/>
                  <a:gd name="T35" fmla="*/ 36 h 177"/>
                  <a:gd name="T36" fmla="*/ 40 w 92"/>
                  <a:gd name="T37" fmla="*/ 36 h 177"/>
                  <a:gd name="T38" fmla="*/ 43 w 92"/>
                  <a:gd name="T39" fmla="*/ 27 h 177"/>
                  <a:gd name="T40" fmla="*/ 50 w 92"/>
                  <a:gd name="T41" fmla="*/ 17 h 177"/>
                  <a:gd name="T42" fmla="*/ 59 w 92"/>
                  <a:gd name="T43" fmla="*/ 10 h 177"/>
                  <a:gd name="T44" fmla="*/ 70 w 92"/>
                  <a:gd name="T45" fmla="*/ 3 h 177"/>
                  <a:gd name="T46" fmla="*/ 84 w 92"/>
                  <a:gd name="T4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177">
                    <a:moveTo>
                      <a:pt x="84" y="0"/>
                    </a:moveTo>
                    <a:lnTo>
                      <a:pt x="88" y="2"/>
                    </a:lnTo>
                    <a:lnTo>
                      <a:pt x="92" y="2"/>
                    </a:lnTo>
                    <a:lnTo>
                      <a:pt x="92" y="41"/>
                    </a:lnTo>
                    <a:lnTo>
                      <a:pt x="85" y="40"/>
                    </a:lnTo>
                    <a:lnTo>
                      <a:pt x="79" y="40"/>
                    </a:lnTo>
                    <a:lnTo>
                      <a:pt x="70" y="41"/>
                    </a:lnTo>
                    <a:lnTo>
                      <a:pt x="59" y="45"/>
                    </a:lnTo>
                    <a:lnTo>
                      <a:pt x="51" y="53"/>
                    </a:lnTo>
                    <a:lnTo>
                      <a:pt x="46" y="64"/>
                    </a:lnTo>
                    <a:lnTo>
                      <a:pt x="43" y="81"/>
                    </a:lnTo>
                    <a:lnTo>
                      <a:pt x="43" y="177"/>
                    </a:lnTo>
                    <a:lnTo>
                      <a:pt x="2" y="177"/>
                    </a:lnTo>
                    <a:lnTo>
                      <a:pt x="2" y="32"/>
                    </a:lnTo>
                    <a:lnTo>
                      <a:pt x="2" y="16"/>
                    </a:lnTo>
                    <a:lnTo>
                      <a:pt x="0" y="3"/>
                    </a:lnTo>
                    <a:lnTo>
                      <a:pt x="38" y="3"/>
                    </a:lnTo>
                    <a:lnTo>
                      <a:pt x="40" y="36"/>
                    </a:lnTo>
                    <a:lnTo>
                      <a:pt x="40" y="36"/>
                    </a:lnTo>
                    <a:lnTo>
                      <a:pt x="43" y="27"/>
                    </a:lnTo>
                    <a:lnTo>
                      <a:pt x="50" y="17"/>
                    </a:lnTo>
                    <a:lnTo>
                      <a:pt x="59" y="10"/>
                    </a:lnTo>
                    <a:lnTo>
                      <a:pt x="70" y="3"/>
                    </a:lnTo>
                    <a:lnTo>
                      <a:pt x="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8" name="Freeform 121">
                <a:extLst>
                  <a:ext uri="{FF2B5EF4-FFF2-40B4-BE49-F238E27FC236}">
                    <a16:creationId xmlns:a16="http://schemas.microsoft.com/office/drawing/2014/main" id="{AD87CF7C-2FB5-E241-810B-52D74003BF18}"/>
                  </a:ext>
                </a:extLst>
              </p:cNvPr>
              <p:cNvSpPr>
                <a:spLocks/>
              </p:cNvSpPr>
              <p:nvPr userDrawn="1"/>
            </p:nvSpPr>
            <p:spPr bwMode="auto">
              <a:xfrm>
                <a:off x="8813768" y="363503"/>
                <a:ext cx="57370" cy="91179"/>
              </a:xfrm>
              <a:custGeom>
                <a:avLst/>
                <a:gdLst>
                  <a:gd name="T0" fmla="*/ 58 w 112"/>
                  <a:gd name="T1" fmla="*/ 0 h 179"/>
                  <a:gd name="T2" fmla="*/ 74 w 112"/>
                  <a:gd name="T3" fmla="*/ 2 h 179"/>
                  <a:gd name="T4" fmla="*/ 87 w 112"/>
                  <a:gd name="T5" fmla="*/ 4 h 179"/>
                  <a:gd name="T6" fmla="*/ 97 w 112"/>
                  <a:gd name="T7" fmla="*/ 6 h 179"/>
                  <a:gd name="T8" fmla="*/ 103 w 112"/>
                  <a:gd name="T9" fmla="*/ 8 h 179"/>
                  <a:gd name="T10" fmla="*/ 100 w 112"/>
                  <a:gd name="T11" fmla="*/ 40 h 179"/>
                  <a:gd name="T12" fmla="*/ 90 w 112"/>
                  <a:gd name="T13" fmla="*/ 36 h 179"/>
                  <a:gd name="T14" fmla="*/ 77 w 112"/>
                  <a:gd name="T15" fmla="*/ 33 h 179"/>
                  <a:gd name="T16" fmla="*/ 64 w 112"/>
                  <a:gd name="T17" fmla="*/ 32 h 179"/>
                  <a:gd name="T18" fmla="*/ 53 w 112"/>
                  <a:gd name="T19" fmla="*/ 33 h 179"/>
                  <a:gd name="T20" fmla="*/ 45 w 112"/>
                  <a:gd name="T21" fmla="*/ 37 h 179"/>
                  <a:gd name="T22" fmla="*/ 41 w 112"/>
                  <a:gd name="T23" fmla="*/ 42 h 179"/>
                  <a:gd name="T24" fmla="*/ 40 w 112"/>
                  <a:gd name="T25" fmla="*/ 49 h 179"/>
                  <a:gd name="T26" fmla="*/ 41 w 112"/>
                  <a:gd name="T27" fmla="*/ 58 h 179"/>
                  <a:gd name="T28" fmla="*/ 48 w 112"/>
                  <a:gd name="T29" fmla="*/ 64 h 179"/>
                  <a:gd name="T30" fmla="*/ 58 w 112"/>
                  <a:gd name="T31" fmla="*/ 71 h 179"/>
                  <a:gd name="T32" fmla="*/ 79 w 112"/>
                  <a:gd name="T33" fmla="*/ 84 h 179"/>
                  <a:gd name="T34" fmla="*/ 94 w 112"/>
                  <a:gd name="T35" fmla="*/ 94 h 179"/>
                  <a:gd name="T36" fmla="*/ 104 w 112"/>
                  <a:gd name="T37" fmla="*/ 104 h 179"/>
                  <a:gd name="T38" fmla="*/ 109 w 112"/>
                  <a:gd name="T39" fmla="*/ 115 h 179"/>
                  <a:gd name="T40" fmla="*/ 112 w 112"/>
                  <a:gd name="T41" fmla="*/ 128 h 179"/>
                  <a:gd name="T42" fmla="*/ 109 w 112"/>
                  <a:gd name="T43" fmla="*/ 145 h 179"/>
                  <a:gd name="T44" fmla="*/ 100 w 112"/>
                  <a:gd name="T45" fmla="*/ 160 h 179"/>
                  <a:gd name="T46" fmla="*/ 86 w 112"/>
                  <a:gd name="T47" fmla="*/ 170 h 179"/>
                  <a:gd name="T48" fmla="*/ 69 w 112"/>
                  <a:gd name="T49" fmla="*/ 177 h 179"/>
                  <a:gd name="T50" fmla="*/ 47 w 112"/>
                  <a:gd name="T51" fmla="*/ 179 h 179"/>
                  <a:gd name="T52" fmla="*/ 27 w 112"/>
                  <a:gd name="T53" fmla="*/ 178 h 179"/>
                  <a:gd name="T54" fmla="*/ 10 w 112"/>
                  <a:gd name="T55" fmla="*/ 174 h 179"/>
                  <a:gd name="T56" fmla="*/ 0 w 112"/>
                  <a:gd name="T57" fmla="*/ 171 h 179"/>
                  <a:gd name="T58" fmla="*/ 1 w 112"/>
                  <a:gd name="T59" fmla="*/ 136 h 179"/>
                  <a:gd name="T60" fmla="*/ 7 w 112"/>
                  <a:gd name="T61" fmla="*/ 139 h 179"/>
                  <a:gd name="T62" fmla="*/ 18 w 112"/>
                  <a:gd name="T63" fmla="*/ 143 h 179"/>
                  <a:gd name="T64" fmla="*/ 31 w 112"/>
                  <a:gd name="T65" fmla="*/ 147 h 179"/>
                  <a:gd name="T66" fmla="*/ 44 w 112"/>
                  <a:gd name="T67" fmla="*/ 148 h 179"/>
                  <a:gd name="T68" fmla="*/ 54 w 112"/>
                  <a:gd name="T69" fmla="*/ 147 h 179"/>
                  <a:gd name="T70" fmla="*/ 64 w 112"/>
                  <a:gd name="T71" fmla="*/ 144 h 179"/>
                  <a:gd name="T72" fmla="*/ 69 w 112"/>
                  <a:gd name="T73" fmla="*/ 139 h 179"/>
                  <a:gd name="T74" fmla="*/ 71 w 112"/>
                  <a:gd name="T75" fmla="*/ 131 h 179"/>
                  <a:gd name="T76" fmla="*/ 70 w 112"/>
                  <a:gd name="T77" fmla="*/ 125 h 179"/>
                  <a:gd name="T78" fmla="*/ 65 w 112"/>
                  <a:gd name="T79" fmla="*/ 117 h 179"/>
                  <a:gd name="T80" fmla="*/ 53 w 112"/>
                  <a:gd name="T81" fmla="*/ 109 h 179"/>
                  <a:gd name="T82" fmla="*/ 36 w 112"/>
                  <a:gd name="T83" fmla="*/ 98 h 179"/>
                  <a:gd name="T84" fmla="*/ 26 w 112"/>
                  <a:gd name="T85" fmla="*/ 92 h 179"/>
                  <a:gd name="T86" fmla="*/ 15 w 112"/>
                  <a:gd name="T87" fmla="*/ 85 h 179"/>
                  <a:gd name="T88" fmla="*/ 7 w 112"/>
                  <a:gd name="T89" fmla="*/ 76 h 179"/>
                  <a:gd name="T90" fmla="*/ 1 w 112"/>
                  <a:gd name="T91" fmla="*/ 64 h 179"/>
                  <a:gd name="T92" fmla="*/ 0 w 112"/>
                  <a:gd name="T93" fmla="*/ 50 h 179"/>
                  <a:gd name="T94" fmla="*/ 2 w 112"/>
                  <a:gd name="T95" fmla="*/ 36 h 179"/>
                  <a:gd name="T96" fmla="*/ 10 w 112"/>
                  <a:gd name="T97" fmla="*/ 23 h 179"/>
                  <a:gd name="T98" fmla="*/ 22 w 112"/>
                  <a:gd name="T99" fmla="*/ 11 h 179"/>
                  <a:gd name="T100" fmla="*/ 39 w 112"/>
                  <a:gd name="T101" fmla="*/ 3 h 179"/>
                  <a:gd name="T102" fmla="*/ 58 w 112"/>
                  <a:gd name="T10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9">
                    <a:moveTo>
                      <a:pt x="58" y="0"/>
                    </a:moveTo>
                    <a:lnTo>
                      <a:pt x="74" y="2"/>
                    </a:lnTo>
                    <a:lnTo>
                      <a:pt x="87" y="4"/>
                    </a:lnTo>
                    <a:lnTo>
                      <a:pt x="97" y="6"/>
                    </a:lnTo>
                    <a:lnTo>
                      <a:pt x="103" y="8"/>
                    </a:lnTo>
                    <a:lnTo>
                      <a:pt x="100" y="40"/>
                    </a:lnTo>
                    <a:lnTo>
                      <a:pt x="90" y="36"/>
                    </a:lnTo>
                    <a:lnTo>
                      <a:pt x="77" y="33"/>
                    </a:lnTo>
                    <a:lnTo>
                      <a:pt x="64" y="32"/>
                    </a:lnTo>
                    <a:lnTo>
                      <a:pt x="53" y="33"/>
                    </a:lnTo>
                    <a:lnTo>
                      <a:pt x="45" y="37"/>
                    </a:lnTo>
                    <a:lnTo>
                      <a:pt x="41" y="42"/>
                    </a:lnTo>
                    <a:lnTo>
                      <a:pt x="40" y="49"/>
                    </a:lnTo>
                    <a:lnTo>
                      <a:pt x="41" y="58"/>
                    </a:lnTo>
                    <a:lnTo>
                      <a:pt x="48" y="64"/>
                    </a:lnTo>
                    <a:lnTo>
                      <a:pt x="58" y="71"/>
                    </a:lnTo>
                    <a:lnTo>
                      <a:pt x="79" y="84"/>
                    </a:lnTo>
                    <a:lnTo>
                      <a:pt x="94" y="94"/>
                    </a:lnTo>
                    <a:lnTo>
                      <a:pt x="104" y="104"/>
                    </a:lnTo>
                    <a:lnTo>
                      <a:pt x="109" y="115"/>
                    </a:lnTo>
                    <a:lnTo>
                      <a:pt x="112" y="128"/>
                    </a:lnTo>
                    <a:lnTo>
                      <a:pt x="109" y="145"/>
                    </a:lnTo>
                    <a:lnTo>
                      <a:pt x="100" y="160"/>
                    </a:lnTo>
                    <a:lnTo>
                      <a:pt x="86" y="170"/>
                    </a:lnTo>
                    <a:lnTo>
                      <a:pt x="69" y="177"/>
                    </a:lnTo>
                    <a:lnTo>
                      <a:pt x="47" y="179"/>
                    </a:lnTo>
                    <a:lnTo>
                      <a:pt x="27" y="178"/>
                    </a:lnTo>
                    <a:lnTo>
                      <a:pt x="10" y="174"/>
                    </a:lnTo>
                    <a:lnTo>
                      <a:pt x="0" y="171"/>
                    </a:lnTo>
                    <a:lnTo>
                      <a:pt x="1" y="136"/>
                    </a:lnTo>
                    <a:lnTo>
                      <a:pt x="7" y="139"/>
                    </a:lnTo>
                    <a:lnTo>
                      <a:pt x="18" y="143"/>
                    </a:lnTo>
                    <a:lnTo>
                      <a:pt x="31" y="147"/>
                    </a:lnTo>
                    <a:lnTo>
                      <a:pt x="44" y="148"/>
                    </a:lnTo>
                    <a:lnTo>
                      <a:pt x="54" y="147"/>
                    </a:lnTo>
                    <a:lnTo>
                      <a:pt x="64" y="144"/>
                    </a:lnTo>
                    <a:lnTo>
                      <a:pt x="69" y="139"/>
                    </a:lnTo>
                    <a:lnTo>
                      <a:pt x="71" y="131"/>
                    </a:lnTo>
                    <a:lnTo>
                      <a:pt x="70" y="125"/>
                    </a:lnTo>
                    <a:lnTo>
                      <a:pt x="65" y="117"/>
                    </a:lnTo>
                    <a:lnTo>
                      <a:pt x="53" y="109"/>
                    </a:lnTo>
                    <a:lnTo>
                      <a:pt x="36" y="98"/>
                    </a:lnTo>
                    <a:lnTo>
                      <a:pt x="26" y="92"/>
                    </a:lnTo>
                    <a:lnTo>
                      <a:pt x="15" y="85"/>
                    </a:lnTo>
                    <a:lnTo>
                      <a:pt x="7" y="76"/>
                    </a:lnTo>
                    <a:lnTo>
                      <a:pt x="1" y="64"/>
                    </a:lnTo>
                    <a:lnTo>
                      <a:pt x="0" y="50"/>
                    </a:lnTo>
                    <a:lnTo>
                      <a:pt x="2" y="36"/>
                    </a:lnTo>
                    <a:lnTo>
                      <a:pt x="10" y="23"/>
                    </a:lnTo>
                    <a:lnTo>
                      <a:pt x="22" y="11"/>
                    </a:lnTo>
                    <a:lnTo>
                      <a:pt x="39" y="3"/>
                    </a:lnTo>
                    <a:lnTo>
                      <a:pt x="5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9" name="Freeform 122">
                <a:extLst>
                  <a:ext uri="{FF2B5EF4-FFF2-40B4-BE49-F238E27FC236}">
                    <a16:creationId xmlns:a16="http://schemas.microsoft.com/office/drawing/2014/main" id="{4038B13D-C3E4-B145-A8C4-74D01989D615}"/>
                  </a:ext>
                </a:extLst>
              </p:cNvPr>
              <p:cNvSpPr>
                <a:spLocks noEditPoints="1"/>
              </p:cNvSpPr>
              <p:nvPr userDrawn="1"/>
            </p:nvSpPr>
            <p:spPr bwMode="auto">
              <a:xfrm>
                <a:off x="8889579" y="327646"/>
                <a:ext cx="21514" cy="126011"/>
              </a:xfrm>
              <a:custGeom>
                <a:avLst/>
                <a:gdLst>
                  <a:gd name="T0" fmla="*/ 0 w 43"/>
                  <a:gd name="T1" fmla="*/ 73 h 247"/>
                  <a:gd name="T2" fmla="*/ 42 w 43"/>
                  <a:gd name="T3" fmla="*/ 73 h 247"/>
                  <a:gd name="T4" fmla="*/ 42 w 43"/>
                  <a:gd name="T5" fmla="*/ 247 h 247"/>
                  <a:gd name="T6" fmla="*/ 0 w 43"/>
                  <a:gd name="T7" fmla="*/ 247 h 247"/>
                  <a:gd name="T8" fmla="*/ 0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0" y="73"/>
                    </a:moveTo>
                    <a:lnTo>
                      <a:pt x="42" y="73"/>
                    </a:lnTo>
                    <a:lnTo>
                      <a:pt x="42" y="247"/>
                    </a:lnTo>
                    <a:lnTo>
                      <a:pt x="0" y="247"/>
                    </a:lnTo>
                    <a:lnTo>
                      <a:pt x="0"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0" name="Freeform 123">
                <a:extLst>
                  <a:ext uri="{FF2B5EF4-FFF2-40B4-BE49-F238E27FC236}">
                    <a16:creationId xmlns:a16="http://schemas.microsoft.com/office/drawing/2014/main" id="{EE4B3182-9346-6D4F-8A9A-62CE49133E11}"/>
                  </a:ext>
                </a:extLst>
              </p:cNvPr>
              <p:cNvSpPr>
                <a:spLocks/>
              </p:cNvSpPr>
              <p:nvPr userDrawn="1"/>
            </p:nvSpPr>
            <p:spPr bwMode="auto">
              <a:xfrm>
                <a:off x="8925436" y="339940"/>
                <a:ext cx="54298" cy="114741"/>
              </a:xfrm>
              <a:custGeom>
                <a:avLst/>
                <a:gdLst>
                  <a:gd name="T0" fmla="*/ 69 w 104"/>
                  <a:gd name="T1" fmla="*/ 0 h 224"/>
                  <a:gd name="T2" fmla="*/ 69 w 104"/>
                  <a:gd name="T3" fmla="*/ 48 h 224"/>
                  <a:gd name="T4" fmla="*/ 104 w 104"/>
                  <a:gd name="T5" fmla="*/ 48 h 224"/>
                  <a:gd name="T6" fmla="*/ 104 w 104"/>
                  <a:gd name="T7" fmla="*/ 79 h 224"/>
                  <a:gd name="T8" fmla="*/ 69 w 104"/>
                  <a:gd name="T9" fmla="*/ 79 h 224"/>
                  <a:gd name="T10" fmla="*/ 69 w 104"/>
                  <a:gd name="T11" fmla="*/ 170 h 224"/>
                  <a:gd name="T12" fmla="*/ 70 w 104"/>
                  <a:gd name="T13" fmla="*/ 180 h 224"/>
                  <a:gd name="T14" fmla="*/ 74 w 104"/>
                  <a:gd name="T15" fmla="*/ 188 h 224"/>
                  <a:gd name="T16" fmla="*/ 81 w 104"/>
                  <a:gd name="T17" fmla="*/ 192 h 224"/>
                  <a:gd name="T18" fmla="*/ 88 w 104"/>
                  <a:gd name="T19" fmla="*/ 193 h 224"/>
                  <a:gd name="T20" fmla="*/ 94 w 104"/>
                  <a:gd name="T21" fmla="*/ 193 h 224"/>
                  <a:gd name="T22" fmla="*/ 98 w 104"/>
                  <a:gd name="T23" fmla="*/ 192 h 224"/>
                  <a:gd name="T24" fmla="*/ 102 w 104"/>
                  <a:gd name="T25" fmla="*/ 190 h 224"/>
                  <a:gd name="T26" fmla="*/ 104 w 104"/>
                  <a:gd name="T27" fmla="*/ 189 h 224"/>
                  <a:gd name="T28" fmla="*/ 104 w 104"/>
                  <a:gd name="T29" fmla="*/ 219 h 224"/>
                  <a:gd name="T30" fmla="*/ 92 w 104"/>
                  <a:gd name="T31" fmla="*/ 223 h 224"/>
                  <a:gd name="T32" fmla="*/ 77 w 104"/>
                  <a:gd name="T33" fmla="*/ 224 h 224"/>
                  <a:gd name="T34" fmla="*/ 60 w 104"/>
                  <a:gd name="T35" fmla="*/ 223 h 224"/>
                  <a:gd name="T36" fmla="*/ 45 w 104"/>
                  <a:gd name="T37" fmla="*/ 216 h 224"/>
                  <a:gd name="T38" fmla="*/ 36 w 104"/>
                  <a:gd name="T39" fmla="*/ 207 h 224"/>
                  <a:gd name="T40" fmla="*/ 30 w 104"/>
                  <a:gd name="T41" fmla="*/ 193 h 224"/>
                  <a:gd name="T42" fmla="*/ 27 w 104"/>
                  <a:gd name="T43" fmla="*/ 173 h 224"/>
                  <a:gd name="T44" fmla="*/ 27 w 104"/>
                  <a:gd name="T45" fmla="*/ 79 h 224"/>
                  <a:gd name="T46" fmla="*/ 0 w 104"/>
                  <a:gd name="T47" fmla="*/ 79 h 224"/>
                  <a:gd name="T48" fmla="*/ 0 w 104"/>
                  <a:gd name="T49" fmla="*/ 48 h 224"/>
                  <a:gd name="T50" fmla="*/ 27 w 104"/>
                  <a:gd name="T51" fmla="*/ 48 h 224"/>
                  <a:gd name="T52" fmla="*/ 27 w 104"/>
                  <a:gd name="T53" fmla="*/ 13 h 224"/>
                  <a:gd name="T54" fmla="*/ 69 w 104"/>
                  <a:gd name="T5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224">
                    <a:moveTo>
                      <a:pt x="69" y="0"/>
                    </a:moveTo>
                    <a:lnTo>
                      <a:pt x="69" y="48"/>
                    </a:lnTo>
                    <a:lnTo>
                      <a:pt x="104" y="48"/>
                    </a:lnTo>
                    <a:lnTo>
                      <a:pt x="104" y="79"/>
                    </a:lnTo>
                    <a:lnTo>
                      <a:pt x="69" y="79"/>
                    </a:lnTo>
                    <a:lnTo>
                      <a:pt x="69" y="170"/>
                    </a:lnTo>
                    <a:lnTo>
                      <a:pt x="70" y="180"/>
                    </a:lnTo>
                    <a:lnTo>
                      <a:pt x="74" y="188"/>
                    </a:lnTo>
                    <a:lnTo>
                      <a:pt x="81" y="192"/>
                    </a:lnTo>
                    <a:lnTo>
                      <a:pt x="88" y="193"/>
                    </a:lnTo>
                    <a:lnTo>
                      <a:pt x="94" y="193"/>
                    </a:lnTo>
                    <a:lnTo>
                      <a:pt x="98" y="192"/>
                    </a:lnTo>
                    <a:lnTo>
                      <a:pt x="102" y="190"/>
                    </a:lnTo>
                    <a:lnTo>
                      <a:pt x="104" y="189"/>
                    </a:lnTo>
                    <a:lnTo>
                      <a:pt x="104" y="219"/>
                    </a:lnTo>
                    <a:lnTo>
                      <a:pt x="92" y="223"/>
                    </a:lnTo>
                    <a:lnTo>
                      <a:pt x="77" y="224"/>
                    </a:lnTo>
                    <a:lnTo>
                      <a:pt x="60" y="223"/>
                    </a:lnTo>
                    <a:lnTo>
                      <a:pt x="45" y="216"/>
                    </a:lnTo>
                    <a:lnTo>
                      <a:pt x="36" y="207"/>
                    </a:lnTo>
                    <a:lnTo>
                      <a:pt x="30" y="193"/>
                    </a:lnTo>
                    <a:lnTo>
                      <a:pt x="27" y="173"/>
                    </a:lnTo>
                    <a:lnTo>
                      <a:pt x="27" y="79"/>
                    </a:lnTo>
                    <a:lnTo>
                      <a:pt x="0" y="79"/>
                    </a:lnTo>
                    <a:lnTo>
                      <a:pt x="0" y="48"/>
                    </a:lnTo>
                    <a:lnTo>
                      <a:pt x="27" y="48"/>
                    </a:lnTo>
                    <a:lnTo>
                      <a:pt x="27" y="13"/>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1" name="Freeform 124">
                <a:extLst>
                  <a:ext uri="{FF2B5EF4-FFF2-40B4-BE49-F238E27FC236}">
                    <a16:creationId xmlns:a16="http://schemas.microsoft.com/office/drawing/2014/main" id="{1A646DF4-9E68-2F43-ACF1-1D2950041052}"/>
                  </a:ext>
                </a:extLst>
              </p:cNvPr>
              <p:cNvSpPr>
                <a:spLocks noEditPoints="1"/>
              </p:cNvSpPr>
              <p:nvPr userDrawn="1"/>
            </p:nvSpPr>
            <p:spPr bwMode="auto">
              <a:xfrm>
                <a:off x="8988954" y="330721"/>
                <a:ext cx="71713" cy="123962"/>
              </a:xfrm>
              <a:custGeom>
                <a:avLst/>
                <a:gdLst>
                  <a:gd name="T0" fmla="*/ 76 w 141"/>
                  <a:gd name="T1" fmla="*/ 156 h 242"/>
                  <a:gd name="T2" fmla="*/ 49 w 141"/>
                  <a:gd name="T3" fmla="*/ 165 h 242"/>
                  <a:gd name="T4" fmla="*/ 40 w 141"/>
                  <a:gd name="T5" fmla="*/ 188 h 242"/>
                  <a:gd name="T6" fmla="*/ 46 w 141"/>
                  <a:gd name="T7" fmla="*/ 207 h 242"/>
                  <a:gd name="T8" fmla="*/ 66 w 141"/>
                  <a:gd name="T9" fmla="*/ 214 h 242"/>
                  <a:gd name="T10" fmla="*/ 88 w 141"/>
                  <a:gd name="T11" fmla="*/ 206 h 242"/>
                  <a:gd name="T12" fmla="*/ 98 w 141"/>
                  <a:gd name="T13" fmla="*/ 182 h 242"/>
                  <a:gd name="T14" fmla="*/ 99 w 141"/>
                  <a:gd name="T15" fmla="*/ 155 h 242"/>
                  <a:gd name="T16" fmla="*/ 72 w 141"/>
                  <a:gd name="T17" fmla="*/ 63 h 242"/>
                  <a:gd name="T18" fmla="*/ 109 w 141"/>
                  <a:gd name="T19" fmla="*/ 70 h 242"/>
                  <a:gd name="T20" fmla="*/ 129 w 141"/>
                  <a:gd name="T21" fmla="*/ 88 h 242"/>
                  <a:gd name="T22" fmla="*/ 137 w 141"/>
                  <a:gd name="T23" fmla="*/ 116 h 242"/>
                  <a:gd name="T24" fmla="*/ 139 w 141"/>
                  <a:gd name="T25" fmla="*/ 210 h 242"/>
                  <a:gd name="T26" fmla="*/ 141 w 141"/>
                  <a:gd name="T27" fmla="*/ 240 h 242"/>
                  <a:gd name="T28" fmla="*/ 101 w 141"/>
                  <a:gd name="T29" fmla="*/ 228 h 242"/>
                  <a:gd name="T30" fmla="*/ 101 w 141"/>
                  <a:gd name="T31" fmla="*/ 216 h 242"/>
                  <a:gd name="T32" fmla="*/ 81 w 141"/>
                  <a:gd name="T33" fmla="*/ 234 h 242"/>
                  <a:gd name="T34" fmla="*/ 53 w 141"/>
                  <a:gd name="T35" fmla="*/ 242 h 242"/>
                  <a:gd name="T36" fmla="*/ 23 w 141"/>
                  <a:gd name="T37" fmla="*/ 233 h 242"/>
                  <a:gd name="T38" fmla="*/ 3 w 141"/>
                  <a:gd name="T39" fmla="*/ 210 h 242"/>
                  <a:gd name="T40" fmla="*/ 3 w 141"/>
                  <a:gd name="T41" fmla="*/ 173 h 242"/>
                  <a:gd name="T42" fmla="*/ 20 w 141"/>
                  <a:gd name="T43" fmla="*/ 148 h 242"/>
                  <a:gd name="T44" fmla="*/ 50 w 141"/>
                  <a:gd name="T45" fmla="*/ 137 h 242"/>
                  <a:gd name="T46" fmla="*/ 92 w 141"/>
                  <a:gd name="T47" fmla="*/ 133 h 242"/>
                  <a:gd name="T48" fmla="*/ 99 w 141"/>
                  <a:gd name="T49" fmla="*/ 126 h 242"/>
                  <a:gd name="T50" fmla="*/ 96 w 141"/>
                  <a:gd name="T51" fmla="*/ 108 h 242"/>
                  <a:gd name="T52" fmla="*/ 80 w 141"/>
                  <a:gd name="T53" fmla="*/ 95 h 242"/>
                  <a:gd name="T54" fmla="*/ 47 w 141"/>
                  <a:gd name="T55" fmla="*/ 96 h 242"/>
                  <a:gd name="T56" fmla="*/ 20 w 141"/>
                  <a:gd name="T57" fmla="*/ 110 h 242"/>
                  <a:gd name="T58" fmla="*/ 28 w 141"/>
                  <a:gd name="T59" fmla="*/ 73 h 242"/>
                  <a:gd name="T60" fmla="*/ 54 w 141"/>
                  <a:gd name="T61" fmla="*/ 65 h 242"/>
                  <a:gd name="T62" fmla="*/ 86 w 141"/>
                  <a:gd name="T63" fmla="*/ 0 h 242"/>
                  <a:gd name="T64" fmla="*/ 119 w 141"/>
                  <a:gd name="T65" fmla="*/ 37 h 242"/>
                  <a:gd name="T66" fmla="*/ 86 w 141"/>
                  <a:gd name="T67" fmla="*/ 0 h 242"/>
                  <a:gd name="T68" fmla="*/ 62 w 141"/>
                  <a:gd name="T69" fmla="*/ 0 h 242"/>
                  <a:gd name="T70" fmla="*/ 30 w 141"/>
                  <a:gd name="T71" fmla="*/ 3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1" h="242">
                    <a:moveTo>
                      <a:pt x="96" y="155"/>
                    </a:moveTo>
                    <a:lnTo>
                      <a:pt x="76" y="156"/>
                    </a:lnTo>
                    <a:lnTo>
                      <a:pt x="60" y="159"/>
                    </a:lnTo>
                    <a:lnTo>
                      <a:pt x="49" y="165"/>
                    </a:lnTo>
                    <a:lnTo>
                      <a:pt x="42" y="174"/>
                    </a:lnTo>
                    <a:lnTo>
                      <a:pt x="40" y="188"/>
                    </a:lnTo>
                    <a:lnTo>
                      <a:pt x="41" y="198"/>
                    </a:lnTo>
                    <a:lnTo>
                      <a:pt x="46" y="207"/>
                    </a:lnTo>
                    <a:lnTo>
                      <a:pt x="55" y="212"/>
                    </a:lnTo>
                    <a:lnTo>
                      <a:pt x="66" y="214"/>
                    </a:lnTo>
                    <a:lnTo>
                      <a:pt x="79" y="212"/>
                    </a:lnTo>
                    <a:lnTo>
                      <a:pt x="88" y="206"/>
                    </a:lnTo>
                    <a:lnTo>
                      <a:pt x="94" y="195"/>
                    </a:lnTo>
                    <a:lnTo>
                      <a:pt x="98" y="182"/>
                    </a:lnTo>
                    <a:lnTo>
                      <a:pt x="99" y="165"/>
                    </a:lnTo>
                    <a:lnTo>
                      <a:pt x="99" y="155"/>
                    </a:lnTo>
                    <a:lnTo>
                      <a:pt x="96" y="155"/>
                    </a:lnTo>
                    <a:close/>
                    <a:moveTo>
                      <a:pt x="72" y="63"/>
                    </a:moveTo>
                    <a:lnTo>
                      <a:pt x="93" y="65"/>
                    </a:lnTo>
                    <a:lnTo>
                      <a:pt x="109" y="70"/>
                    </a:lnTo>
                    <a:lnTo>
                      <a:pt x="122" y="78"/>
                    </a:lnTo>
                    <a:lnTo>
                      <a:pt x="129" y="88"/>
                    </a:lnTo>
                    <a:lnTo>
                      <a:pt x="135" y="100"/>
                    </a:lnTo>
                    <a:lnTo>
                      <a:pt x="137" y="116"/>
                    </a:lnTo>
                    <a:lnTo>
                      <a:pt x="139" y="134"/>
                    </a:lnTo>
                    <a:lnTo>
                      <a:pt x="139" y="210"/>
                    </a:lnTo>
                    <a:lnTo>
                      <a:pt x="140" y="227"/>
                    </a:lnTo>
                    <a:lnTo>
                      <a:pt x="141" y="240"/>
                    </a:lnTo>
                    <a:lnTo>
                      <a:pt x="103" y="240"/>
                    </a:lnTo>
                    <a:lnTo>
                      <a:pt x="101" y="228"/>
                    </a:lnTo>
                    <a:lnTo>
                      <a:pt x="101" y="216"/>
                    </a:lnTo>
                    <a:lnTo>
                      <a:pt x="101" y="216"/>
                    </a:lnTo>
                    <a:lnTo>
                      <a:pt x="92" y="227"/>
                    </a:lnTo>
                    <a:lnTo>
                      <a:pt x="81" y="234"/>
                    </a:lnTo>
                    <a:lnTo>
                      <a:pt x="68" y="240"/>
                    </a:lnTo>
                    <a:lnTo>
                      <a:pt x="53" y="242"/>
                    </a:lnTo>
                    <a:lnTo>
                      <a:pt x="36" y="240"/>
                    </a:lnTo>
                    <a:lnTo>
                      <a:pt x="23" y="233"/>
                    </a:lnTo>
                    <a:lnTo>
                      <a:pt x="11" y="223"/>
                    </a:lnTo>
                    <a:lnTo>
                      <a:pt x="3" y="210"/>
                    </a:lnTo>
                    <a:lnTo>
                      <a:pt x="0" y="191"/>
                    </a:lnTo>
                    <a:lnTo>
                      <a:pt x="3" y="173"/>
                    </a:lnTo>
                    <a:lnTo>
                      <a:pt x="10" y="159"/>
                    </a:lnTo>
                    <a:lnTo>
                      <a:pt x="20" y="148"/>
                    </a:lnTo>
                    <a:lnTo>
                      <a:pt x="33" y="141"/>
                    </a:lnTo>
                    <a:lnTo>
                      <a:pt x="50" y="137"/>
                    </a:lnTo>
                    <a:lnTo>
                      <a:pt x="70" y="134"/>
                    </a:lnTo>
                    <a:lnTo>
                      <a:pt x="92" y="133"/>
                    </a:lnTo>
                    <a:lnTo>
                      <a:pt x="99" y="133"/>
                    </a:lnTo>
                    <a:lnTo>
                      <a:pt x="99" y="126"/>
                    </a:lnTo>
                    <a:lnTo>
                      <a:pt x="98" y="116"/>
                    </a:lnTo>
                    <a:lnTo>
                      <a:pt x="96" y="108"/>
                    </a:lnTo>
                    <a:lnTo>
                      <a:pt x="89" y="100"/>
                    </a:lnTo>
                    <a:lnTo>
                      <a:pt x="80" y="95"/>
                    </a:lnTo>
                    <a:lnTo>
                      <a:pt x="67" y="94"/>
                    </a:lnTo>
                    <a:lnTo>
                      <a:pt x="47" y="96"/>
                    </a:lnTo>
                    <a:lnTo>
                      <a:pt x="32" y="103"/>
                    </a:lnTo>
                    <a:lnTo>
                      <a:pt x="20" y="110"/>
                    </a:lnTo>
                    <a:lnTo>
                      <a:pt x="17" y="77"/>
                    </a:lnTo>
                    <a:lnTo>
                      <a:pt x="28" y="73"/>
                    </a:lnTo>
                    <a:lnTo>
                      <a:pt x="40" y="69"/>
                    </a:lnTo>
                    <a:lnTo>
                      <a:pt x="54" y="65"/>
                    </a:lnTo>
                    <a:lnTo>
                      <a:pt x="72" y="63"/>
                    </a:lnTo>
                    <a:close/>
                    <a:moveTo>
                      <a:pt x="86" y="0"/>
                    </a:moveTo>
                    <a:lnTo>
                      <a:pt x="119" y="0"/>
                    </a:lnTo>
                    <a:lnTo>
                      <a:pt x="119" y="37"/>
                    </a:lnTo>
                    <a:lnTo>
                      <a:pt x="86" y="37"/>
                    </a:lnTo>
                    <a:lnTo>
                      <a:pt x="86" y="0"/>
                    </a:lnTo>
                    <a:close/>
                    <a:moveTo>
                      <a:pt x="30" y="0"/>
                    </a:moveTo>
                    <a:lnTo>
                      <a:pt x="62" y="0"/>
                    </a:lnTo>
                    <a:lnTo>
                      <a:pt x="62" y="37"/>
                    </a:lnTo>
                    <a:lnTo>
                      <a:pt x="30" y="37"/>
                    </a:lnTo>
                    <a:lnTo>
                      <a:pt x="3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2" name="Freeform 125">
                <a:extLst>
                  <a:ext uri="{FF2B5EF4-FFF2-40B4-BE49-F238E27FC236}">
                    <a16:creationId xmlns:a16="http://schemas.microsoft.com/office/drawing/2014/main" id="{663DE20D-7658-2F44-8580-B49ED752101D}"/>
                  </a:ext>
                </a:extLst>
              </p:cNvPr>
              <p:cNvSpPr>
                <a:spLocks/>
              </p:cNvSpPr>
              <p:nvPr userDrawn="1"/>
            </p:nvSpPr>
            <p:spPr bwMode="auto">
              <a:xfrm>
                <a:off x="9073984" y="339940"/>
                <a:ext cx="52249" cy="114741"/>
              </a:xfrm>
              <a:custGeom>
                <a:avLst/>
                <a:gdLst>
                  <a:gd name="T0" fmla="*/ 69 w 103"/>
                  <a:gd name="T1" fmla="*/ 0 h 224"/>
                  <a:gd name="T2" fmla="*/ 69 w 103"/>
                  <a:gd name="T3" fmla="*/ 48 h 224"/>
                  <a:gd name="T4" fmla="*/ 103 w 103"/>
                  <a:gd name="T5" fmla="*/ 48 h 224"/>
                  <a:gd name="T6" fmla="*/ 103 w 103"/>
                  <a:gd name="T7" fmla="*/ 79 h 224"/>
                  <a:gd name="T8" fmla="*/ 69 w 103"/>
                  <a:gd name="T9" fmla="*/ 79 h 224"/>
                  <a:gd name="T10" fmla="*/ 69 w 103"/>
                  <a:gd name="T11" fmla="*/ 170 h 224"/>
                  <a:gd name="T12" fmla="*/ 70 w 103"/>
                  <a:gd name="T13" fmla="*/ 180 h 224"/>
                  <a:gd name="T14" fmla="*/ 74 w 103"/>
                  <a:gd name="T15" fmla="*/ 188 h 224"/>
                  <a:gd name="T16" fmla="*/ 80 w 103"/>
                  <a:gd name="T17" fmla="*/ 192 h 224"/>
                  <a:gd name="T18" fmla="*/ 87 w 103"/>
                  <a:gd name="T19" fmla="*/ 193 h 224"/>
                  <a:gd name="T20" fmla="*/ 93 w 103"/>
                  <a:gd name="T21" fmla="*/ 193 h 224"/>
                  <a:gd name="T22" fmla="*/ 98 w 103"/>
                  <a:gd name="T23" fmla="*/ 192 h 224"/>
                  <a:gd name="T24" fmla="*/ 100 w 103"/>
                  <a:gd name="T25" fmla="*/ 190 h 224"/>
                  <a:gd name="T26" fmla="*/ 103 w 103"/>
                  <a:gd name="T27" fmla="*/ 189 h 224"/>
                  <a:gd name="T28" fmla="*/ 103 w 103"/>
                  <a:gd name="T29" fmla="*/ 219 h 224"/>
                  <a:gd name="T30" fmla="*/ 91 w 103"/>
                  <a:gd name="T31" fmla="*/ 223 h 224"/>
                  <a:gd name="T32" fmla="*/ 76 w 103"/>
                  <a:gd name="T33" fmla="*/ 224 h 224"/>
                  <a:gd name="T34" fmla="*/ 59 w 103"/>
                  <a:gd name="T35" fmla="*/ 223 h 224"/>
                  <a:gd name="T36" fmla="*/ 46 w 103"/>
                  <a:gd name="T37" fmla="*/ 216 h 224"/>
                  <a:gd name="T38" fmla="*/ 35 w 103"/>
                  <a:gd name="T39" fmla="*/ 207 h 224"/>
                  <a:gd name="T40" fmla="*/ 30 w 103"/>
                  <a:gd name="T41" fmla="*/ 193 h 224"/>
                  <a:gd name="T42" fmla="*/ 27 w 103"/>
                  <a:gd name="T43" fmla="*/ 173 h 224"/>
                  <a:gd name="T44" fmla="*/ 27 w 103"/>
                  <a:gd name="T45" fmla="*/ 79 h 224"/>
                  <a:gd name="T46" fmla="*/ 0 w 103"/>
                  <a:gd name="T47" fmla="*/ 79 h 224"/>
                  <a:gd name="T48" fmla="*/ 0 w 103"/>
                  <a:gd name="T49" fmla="*/ 48 h 224"/>
                  <a:gd name="T50" fmla="*/ 27 w 103"/>
                  <a:gd name="T51" fmla="*/ 48 h 224"/>
                  <a:gd name="T52" fmla="*/ 27 w 103"/>
                  <a:gd name="T53" fmla="*/ 13 h 224"/>
                  <a:gd name="T54" fmla="*/ 69 w 103"/>
                  <a:gd name="T5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224">
                    <a:moveTo>
                      <a:pt x="69" y="0"/>
                    </a:moveTo>
                    <a:lnTo>
                      <a:pt x="69" y="48"/>
                    </a:lnTo>
                    <a:lnTo>
                      <a:pt x="103" y="48"/>
                    </a:lnTo>
                    <a:lnTo>
                      <a:pt x="103" y="79"/>
                    </a:lnTo>
                    <a:lnTo>
                      <a:pt x="69" y="79"/>
                    </a:lnTo>
                    <a:lnTo>
                      <a:pt x="69" y="170"/>
                    </a:lnTo>
                    <a:lnTo>
                      <a:pt x="70" y="180"/>
                    </a:lnTo>
                    <a:lnTo>
                      <a:pt x="74" y="188"/>
                    </a:lnTo>
                    <a:lnTo>
                      <a:pt x="80" y="192"/>
                    </a:lnTo>
                    <a:lnTo>
                      <a:pt x="87" y="193"/>
                    </a:lnTo>
                    <a:lnTo>
                      <a:pt x="93" y="193"/>
                    </a:lnTo>
                    <a:lnTo>
                      <a:pt x="98" y="192"/>
                    </a:lnTo>
                    <a:lnTo>
                      <a:pt x="100" y="190"/>
                    </a:lnTo>
                    <a:lnTo>
                      <a:pt x="103" y="189"/>
                    </a:lnTo>
                    <a:lnTo>
                      <a:pt x="103" y="219"/>
                    </a:lnTo>
                    <a:lnTo>
                      <a:pt x="91" y="223"/>
                    </a:lnTo>
                    <a:lnTo>
                      <a:pt x="76" y="224"/>
                    </a:lnTo>
                    <a:lnTo>
                      <a:pt x="59" y="223"/>
                    </a:lnTo>
                    <a:lnTo>
                      <a:pt x="46" y="216"/>
                    </a:lnTo>
                    <a:lnTo>
                      <a:pt x="35" y="207"/>
                    </a:lnTo>
                    <a:lnTo>
                      <a:pt x="30" y="193"/>
                    </a:lnTo>
                    <a:lnTo>
                      <a:pt x="27" y="173"/>
                    </a:lnTo>
                    <a:lnTo>
                      <a:pt x="27" y="79"/>
                    </a:lnTo>
                    <a:lnTo>
                      <a:pt x="0" y="79"/>
                    </a:lnTo>
                    <a:lnTo>
                      <a:pt x="0" y="48"/>
                    </a:lnTo>
                    <a:lnTo>
                      <a:pt x="27" y="48"/>
                    </a:lnTo>
                    <a:lnTo>
                      <a:pt x="27" y="13"/>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3" name="Freeform 126">
                <a:extLst>
                  <a:ext uri="{FF2B5EF4-FFF2-40B4-BE49-F238E27FC236}">
                    <a16:creationId xmlns:a16="http://schemas.microsoft.com/office/drawing/2014/main" id="{CF59A9BD-9211-334A-BF4C-9B02EB7187D7}"/>
                  </a:ext>
                </a:extLst>
              </p:cNvPr>
              <p:cNvSpPr>
                <a:spLocks/>
              </p:cNvSpPr>
              <p:nvPr userDrawn="1"/>
            </p:nvSpPr>
            <p:spPr bwMode="auto">
              <a:xfrm>
                <a:off x="9136477" y="363503"/>
                <a:ext cx="58395" cy="91179"/>
              </a:xfrm>
              <a:custGeom>
                <a:avLst/>
                <a:gdLst>
                  <a:gd name="T0" fmla="*/ 60 w 112"/>
                  <a:gd name="T1" fmla="*/ 0 h 179"/>
                  <a:gd name="T2" fmla="*/ 76 w 112"/>
                  <a:gd name="T3" fmla="*/ 2 h 179"/>
                  <a:gd name="T4" fmla="*/ 89 w 112"/>
                  <a:gd name="T5" fmla="*/ 4 h 179"/>
                  <a:gd name="T6" fmla="*/ 98 w 112"/>
                  <a:gd name="T7" fmla="*/ 6 h 179"/>
                  <a:gd name="T8" fmla="*/ 103 w 112"/>
                  <a:gd name="T9" fmla="*/ 8 h 179"/>
                  <a:gd name="T10" fmla="*/ 100 w 112"/>
                  <a:gd name="T11" fmla="*/ 40 h 179"/>
                  <a:gd name="T12" fmla="*/ 90 w 112"/>
                  <a:gd name="T13" fmla="*/ 36 h 179"/>
                  <a:gd name="T14" fmla="*/ 78 w 112"/>
                  <a:gd name="T15" fmla="*/ 33 h 179"/>
                  <a:gd name="T16" fmla="*/ 64 w 112"/>
                  <a:gd name="T17" fmla="*/ 32 h 179"/>
                  <a:gd name="T18" fmla="*/ 53 w 112"/>
                  <a:gd name="T19" fmla="*/ 33 h 179"/>
                  <a:gd name="T20" fmla="*/ 46 w 112"/>
                  <a:gd name="T21" fmla="*/ 37 h 179"/>
                  <a:gd name="T22" fmla="*/ 42 w 112"/>
                  <a:gd name="T23" fmla="*/ 42 h 179"/>
                  <a:gd name="T24" fmla="*/ 40 w 112"/>
                  <a:gd name="T25" fmla="*/ 49 h 179"/>
                  <a:gd name="T26" fmla="*/ 43 w 112"/>
                  <a:gd name="T27" fmla="*/ 58 h 179"/>
                  <a:gd name="T28" fmla="*/ 49 w 112"/>
                  <a:gd name="T29" fmla="*/ 64 h 179"/>
                  <a:gd name="T30" fmla="*/ 60 w 112"/>
                  <a:gd name="T31" fmla="*/ 71 h 179"/>
                  <a:gd name="T32" fmla="*/ 81 w 112"/>
                  <a:gd name="T33" fmla="*/ 84 h 179"/>
                  <a:gd name="T34" fmla="*/ 95 w 112"/>
                  <a:gd name="T35" fmla="*/ 94 h 179"/>
                  <a:gd name="T36" fmla="*/ 104 w 112"/>
                  <a:gd name="T37" fmla="*/ 104 h 179"/>
                  <a:gd name="T38" fmla="*/ 111 w 112"/>
                  <a:gd name="T39" fmla="*/ 115 h 179"/>
                  <a:gd name="T40" fmla="*/ 112 w 112"/>
                  <a:gd name="T41" fmla="*/ 128 h 179"/>
                  <a:gd name="T42" fmla="*/ 109 w 112"/>
                  <a:gd name="T43" fmla="*/ 145 h 179"/>
                  <a:gd name="T44" fmla="*/ 100 w 112"/>
                  <a:gd name="T45" fmla="*/ 160 h 179"/>
                  <a:gd name="T46" fmla="*/ 87 w 112"/>
                  <a:gd name="T47" fmla="*/ 170 h 179"/>
                  <a:gd name="T48" fmla="*/ 69 w 112"/>
                  <a:gd name="T49" fmla="*/ 177 h 179"/>
                  <a:gd name="T50" fmla="*/ 48 w 112"/>
                  <a:gd name="T51" fmla="*/ 179 h 179"/>
                  <a:gd name="T52" fmla="*/ 29 w 112"/>
                  <a:gd name="T53" fmla="*/ 178 h 179"/>
                  <a:gd name="T54" fmla="*/ 12 w 112"/>
                  <a:gd name="T55" fmla="*/ 174 h 179"/>
                  <a:gd name="T56" fmla="*/ 0 w 112"/>
                  <a:gd name="T57" fmla="*/ 171 h 179"/>
                  <a:gd name="T58" fmla="*/ 3 w 112"/>
                  <a:gd name="T59" fmla="*/ 136 h 179"/>
                  <a:gd name="T60" fmla="*/ 9 w 112"/>
                  <a:gd name="T61" fmla="*/ 139 h 179"/>
                  <a:gd name="T62" fmla="*/ 19 w 112"/>
                  <a:gd name="T63" fmla="*/ 143 h 179"/>
                  <a:gd name="T64" fmla="*/ 31 w 112"/>
                  <a:gd name="T65" fmla="*/ 147 h 179"/>
                  <a:gd name="T66" fmla="*/ 46 w 112"/>
                  <a:gd name="T67" fmla="*/ 148 h 179"/>
                  <a:gd name="T68" fmla="*/ 56 w 112"/>
                  <a:gd name="T69" fmla="*/ 147 h 179"/>
                  <a:gd name="T70" fmla="*/ 65 w 112"/>
                  <a:gd name="T71" fmla="*/ 144 h 179"/>
                  <a:gd name="T72" fmla="*/ 70 w 112"/>
                  <a:gd name="T73" fmla="*/ 139 h 179"/>
                  <a:gd name="T74" fmla="*/ 73 w 112"/>
                  <a:gd name="T75" fmla="*/ 131 h 179"/>
                  <a:gd name="T76" fmla="*/ 70 w 112"/>
                  <a:gd name="T77" fmla="*/ 125 h 179"/>
                  <a:gd name="T78" fmla="*/ 65 w 112"/>
                  <a:gd name="T79" fmla="*/ 117 h 179"/>
                  <a:gd name="T80" fmla="*/ 53 w 112"/>
                  <a:gd name="T81" fmla="*/ 109 h 179"/>
                  <a:gd name="T82" fmla="*/ 36 w 112"/>
                  <a:gd name="T83" fmla="*/ 98 h 179"/>
                  <a:gd name="T84" fmla="*/ 26 w 112"/>
                  <a:gd name="T85" fmla="*/ 92 h 179"/>
                  <a:gd name="T86" fmla="*/ 17 w 112"/>
                  <a:gd name="T87" fmla="*/ 85 h 179"/>
                  <a:gd name="T88" fmla="*/ 8 w 112"/>
                  <a:gd name="T89" fmla="*/ 76 h 179"/>
                  <a:gd name="T90" fmla="*/ 3 w 112"/>
                  <a:gd name="T91" fmla="*/ 64 h 179"/>
                  <a:gd name="T92" fmla="*/ 0 w 112"/>
                  <a:gd name="T93" fmla="*/ 50 h 179"/>
                  <a:gd name="T94" fmla="*/ 3 w 112"/>
                  <a:gd name="T95" fmla="*/ 36 h 179"/>
                  <a:gd name="T96" fmla="*/ 10 w 112"/>
                  <a:gd name="T97" fmla="*/ 23 h 179"/>
                  <a:gd name="T98" fmla="*/ 23 w 112"/>
                  <a:gd name="T99" fmla="*/ 11 h 179"/>
                  <a:gd name="T100" fmla="*/ 39 w 112"/>
                  <a:gd name="T101" fmla="*/ 3 h 179"/>
                  <a:gd name="T102" fmla="*/ 60 w 112"/>
                  <a:gd name="T10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9">
                    <a:moveTo>
                      <a:pt x="60" y="0"/>
                    </a:moveTo>
                    <a:lnTo>
                      <a:pt x="76" y="2"/>
                    </a:lnTo>
                    <a:lnTo>
                      <a:pt x="89" y="4"/>
                    </a:lnTo>
                    <a:lnTo>
                      <a:pt x="98" y="6"/>
                    </a:lnTo>
                    <a:lnTo>
                      <a:pt x="103" y="8"/>
                    </a:lnTo>
                    <a:lnTo>
                      <a:pt x="100" y="40"/>
                    </a:lnTo>
                    <a:lnTo>
                      <a:pt x="90" y="36"/>
                    </a:lnTo>
                    <a:lnTo>
                      <a:pt x="78" y="33"/>
                    </a:lnTo>
                    <a:lnTo>
                      <a:pt x="64" y="32"/>
                    </a:lnTo>
                    <a:lnTo>
                      <a:pt x="53" y="33"/>
                    </a:lnTo>
                    <a:lnTo>
                      <a:pt x="46" y="37"/>
                    </a:lnTo>
                    <a:lnTo>
                      <a:pt x="42" y="42"/>
                    </a:lnTo>
                    <a:lnTo>
                      <a:pt x="40" y="49"/>
                    </a:lnTo>
                    <a:lnTo>
                      <a:pt x="43" y="58"/>
                    </a:lnTo>
                    <a:lnTo>
                      <a:pt x="49" y="64"/>
                    </a:lnTo>
                    <a:lnTo>
                      <a:pt x="60" y="71"/>
                    </a:lnTo>
                    <a:lnTo>
                      <a:pt x="81" y="84"/>
                    </a:lnTo>
                    <a:lnTo>
                      <a:pt x="95" y="94"/>
                    </a:lnTo>
                    <a:lnTo>
                      <a:pt x="104" y="104"/>
                    </a:lnTo>
                    <a:lnTo>
                      <a:pt x="111" y="115"/>
                    </a:lnTo>
                    <a:lnTo>
                      <a:pt x="112" y="128"/>
                    </a:lnTo>
                    <a:lnTo>
                      <a:pt x="109" y="145"/>
                    </a:lnTo>
                    <a:lnTo>
                      <a:pt x="100" y="160"/>
                    </a:lnTo>
                    <a:lnTo>
                      <a:pt x="87" y="170"/>
                    </a:lnTo>
                    <a:lnTo>
                      <a:pt x="69" y="177"/>
                    </a:lnTo>
                    <a:lnTo>
                      <a:pt x="48" y="179"/>
                    </a:lnTo>
                    <a:lnTo>
                      <a:pt x="29" y="178"/>
                    </a:lnTo>
                    <a:lnTo>
                      <a:pt x="12" y="174"/>
                    </a:lnTo>
                    <a:lnTo>
                      <a:pt x="0" y="171"/>
                    </a:lnTo>
                    <a:lnTo>
                      <a:pt x="3" y="136"/>
                    </a:lnTo>
                    <a:lnTo>
                      <a:pt x="9" y="139"/>
                    </a:lnTo>
                    <a:lnTo>
                      <a:pt x="19" y="143"/>
                    </a:lnTo>
                    <a:lnTo>
                      <a:pt x="31" y="147"/>
                    </a:lnTo>
                    <a:lnTo>
                      <a:pt x="46" y="148"/>
                    </a:lnTo>
                    <a:lnTo>
                      <a:pt x="56" y="147"/>
                    </a:lnTo>
                    <a:lnTo>
                      <a:pt x="65" y="144"/>
                    </a:lnTo>
                    <a:lnTo>
                      <a:pt x="70" y="139"/>
                    </a:lnTo>
                    <a:lnTo>
                      <a:pt x="73" y="131"/>
                    </a:lnTo>
                    <a:lnTo>
                      <a:pt x="70" y="125"/>
                    </a:lnTo>
                    <a:lnTo>
                      <a:pt x="65" y="117"/>
                    </a:lnTo>
                    <a:lnTo>
                      <a:pt x="53" y="109"/>
                    </a:lnTo>
                    <a:lnTo>
                      <a:pt x="36" y="98"/>
                    </a:lnTo>
                    <a:lnTo>
                      <a:pt x="26" y="92"/>
                    </a:lnTo>
                    <a:lnTo>
                      <a:pt x="17" y="85"/>
                    </a:lnTo>
                    <a:lnTo>
                      <a:pt x="8" y="76"/>
                    </a:lnTo>
                    <a:lnTo>
                      <a:pt x="3" y="64"/>
                    </a:lnTo>
                    <a:lnTo>
                      <a:pt x="0" y="50"/>
                    </a:lnTo>
                    <a:lnTo>
                      <a:pt x="3" y="36"/>
                    </a:lnTo>
                    <a:lnTo>
                      <a:pt x="10" y="23"/>
                    </a:lnTo>
                    <a:lnTo>
                      <a:pt x="23" y="11"/>
                    </a:lnTo>
                    <a:lnTo>
                      <a:pt x="39"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4" name="Freeform 127">
                <a:extLst>
                  <a:ext uri="{FF2B5EF4-FFF2-40B4-BE49-F238E27FC236}">
                    <a16:creationId xmlns:a16="http://schemas.microsoft.com/office/drawing/2014/main" id="{1AEAAF36-42F0-6542-9AB9-3A21942E9AAF}"/>
                  </a:ext>
                </a:extLst>
              </p:cNvPr>
              <p:cNvSpPr>
                <a:spLocks/>
              </p:cNvSpPr>
              <p:nvPr userDrawn="1"/>
            </p:nvSpPr>
            <p:spPr bwMode="auto">
              <a:xfrm>
                <a:off x="9211264" y="324574"/>
                <a:ext cx="73762" cy="129084"/>
              </a:xfrm>
              <a:custGeom>
                <a:avLst/>
                <a:gdLst>
                  <a:gd name="T0" fmla="*/ 0 w 143"/>
                  <a:gd name="T1" fmla="*/ 0 h 252"/>
                  <a:gd name="T2" fmla="*/ 41 w 143"/>
                  <a:gd name="T3" fmla="*/ 0 h 252"/>
                  <a:gd name="T4" fmla="*/ 41 w 143"/>
                  <a:gd name="T5" fmla="*/ 147 h 252"/>
                  <a:gd name="T6" fmla="*/ 41 w 143"/>
                  <a:gd name="T7" fmla="*/ 147 h 252"/>
                  <a:gd name="T8" fmla="*/ 92 w 143"/>
                  <a:gd name="T9" fmla="*/ 78 h 252"/>
                  <a:gd name="T10" fmla="*/ 137 w 143"/>
                  <a:gd name="T11" fmla="*/ 78 h 252"/>
                  <a:gd name="T12" fmla="*/ 77 w 143"/>
                  <a:gd name="T13" fmla="*/ 156 h 252"/>
                  <a:gd name="T14" fmla="*/ 143 w 143"/>
                  <a:gd name="T15" fmla="*/ 252 h 252"/>
                  <a:gd name="T16" fmla="*/ 95 w 143"/>
                  <a:gd name="T17" fmla="*/ 252 h 252"/>
                  <a:gd name="T18" fmla="*/ 41 w 143"/>
                  <a:gd name="T19" fmla="*/ 167 h 252"/>
                  <a:gd name="T20" fmla="*/ 41 w 143"/>
                  <a:gd name="T21" fmla="*/ 167 h 252"/>
                  <a:gd name="T22" fmla="*/ 41 w 143"/>
                  <a:gd name="T23" fmla="*/ 252 h 252"/>
                  <a:gd name="T24" fmla="*/ 0 w 143"/>
                  <a:gd name="T25" fmla="*/ 252 h 252"/>
                  <a:gd name="T26" fmla="*/ 0 w 143"/>
                  <a:gd name="T2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252">
                    <a:moveTo>
                      <a:pt x="0" y="0"/>
                    </a:moveTo>
                    <a:lnTo>
                      <a:pt x="41" y="0"/>
                    </a:lnTo>
                    <a:lnTo>
                      <a:pt x="41" y="147"/>
                    </a:lnTo>
                    <a:lnTo>
                      <a:pt x="41" y="147"/>
                    </a:lnTo>
                    <a:lnTo>
                      <a:pt x="92" y="78"/>
                    </a:lnTo>
                    <a:lnTo>
                      <a:pt x="137" y="78"/>
                    </a:lnTo>
                    <a:lnTo>
                      <a:pt x="77" y="156"/>
                    </a:lnTo>
                    <a:lnTo>
                      <a:pt x="143" y="252"/>
                    </a:lnTo>
                    <a:lnTo>
                      <a:pt x="95" y="252"/>
                    </a:lnTo>
                    <a:lnTo>
                      <a:pt x="41" y="167"/>
                    </a:lnTo>
                    <a:lnTo>
                      <a:pt x="41" y="167"/>
                    </a:lnTo>
                    <a:lnTo>
                      <a:pt x="41" y="252"/>
                    </a:lnTo>
                    <a:lnTo>
                      <a:pt x="0" y="2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5" name="Rectangle 128">
                <a:extLst>
                  <a:ext uri="{FF2B5EF4-FFF2-40B4-BE49-F238E27FC236}">
                    <a16:creationId xmlns:a16="http://schemas.microsoft.com/office/drawing/2014/main" id="{5D743027-A178-344F-97CF-5E60653D6E6E}"/>
                  </a:ext>
                </a:extLst>
              </p:cNvPr>
              <p:cNvSpPr>
                <a:spLocks noChangeArrowheads="1"/>
              </p:cNvSpPr>
              <p:nvPr userDrawn="1"/>
            </p:nvSpPr>
            <p:spPr bwMode="auto">
              <a:xfrm>
                <a:off x="9299369" y="324574"/>
                <a:ext cx="21514" cy="129084"/>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6" name="Freeform 129">
                <a:extLst>
                  <a:ext uri="{FF2B5EF4-FFF2-40B4-BE49-F238E27FC236}">
                    <a16:creationId xmlns:a16="http://schemas.microsoft.com/office/drawing/2014/main" id="{E955C586-77C2-684B-883F-196F71900CAF}"/>
                  </a:ext>
                </a:extLst>
              </p:cNvPr>
              <p:cNvSpPr>
                <a:spLocks noEditPoints="1"/>
              </p:cNvSpPr>
              <p:nvPr userDrawn="1"/>
            </p:nvSpPr>
            <p:spPr bwMode="auto">
              <a:xfrm>
                <a:off x="9344445" y="327646"/>
                <a:ext cx="21514" cy="126011"/>
              </a:xfrm>
              <a:custGeom>
                <a:avLst/>
                <a:gdLst>
                  <a:gd name="T0" fmla="*/ 2 w 43"/>
                  <a:gd name="T1" fmla="*/ 73 h 247"/>
                  <a:gd name="T2" fmla="*/ 43 w 43"/>
                  <a:gd name="T3" fmla="*/ 73 h 247"/>
                  <a:gd name="T4" fmla="*/ 43 w 43"/>
                  <a:gd name="T5" fmla="*/ 247 h 247"/>
                  <a:gd name="T6" fmla="*/ 2 w 43"/>
                  <a:gd name="T7" fmla="*/ 247 h 247"/>
                  <a:gd name="T8" fmla="*/ 2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2" y="73"/>
                    </a:moveTo>
                    <a:lnTo>
                      <a:pt x="43" y="73"/>
                    </a:lnTo>
                    <a:lnTo>
                      <a:pt x="43" y="247"/>
                    </a:lnTo>
                    <a:lnTo>
                      <a:pt x="2" y="247"/>
                    </a:lnTo>
                    <a:lnTo>
                      <a:pt x="2"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7" name="Freeform 130">
                <a:extLst>
                  <a:ext uri="{FF2B5EF4-FFF2-40B4-BE49-F238E27FC236}">
                    <a16:creationId xmlns:a16="http://schemas.microsoft.com/office/drawing/2014/main" id="{014FF589-F33D-444B-810D-0C583F7BF403}"/>
                  </a:ext>
                </a:extLst>
              </p:cNvPr>
              <p:cNvSpPr>
                <a:spLocks/>
              </p:cNvSpPr>
              <p:nvPr userDrawn="1"/>
            </p:nvSpPr>
            <p:spPr bwMode="auto">
              <a:xfrm>
                <a:off x="9386449" y="363503"/>
                <a:ext cx="70689" cy="90154"/>
              </a:xfrm>
              <a:custGeom>
                <a:avLst/>
                <a:gdLst>
                  <a:gd name="T0" fmla="*/ 87 w 138"/>
                  <a:gd name="T1" fmla="*/ 0 h 177"/>
                  <a:gd name="T2" fmla="*/ 104 w 138"/>
                  <a:gd name="T3" fmla="*/ 3 h 177"/>
                  <a:gd name="T4" fmla="*/ 117 w 138"/>
                  <a:gd name="T5" fmla="*/ 10 h 177"/>
                  <a:gd name="T6" fmla="*/ 128 w 138"/>
                  <a:gd name="T7" fmla="*/ 20 h 177"/>
                  <a:gd name="T8" fmla="*/ 133 w 138"/>
                  <a:gd name="T9" fmla="*/ 33 h 177"/>
                  <a:gd name="T10" fmla="*/ 137 w 138"/>
                  <a:gd name="T11" fmla="*/ 47 h 177"/>
                  <a:gd name="T12" fmla="*/ 138 w 138"/>
                  <a:gd name="T13" fmla="*/ 64 h 177"/>
                  <a:gd name="T14" fmla="*/ 138 w 138"/>
                  <a:gd name="T15" fmla="*/ 177 h 177"/>
                  <a:gd name="T16" fmla="*/ 96 w 138"/>
                  <a:gd name="T17" fmla="*/ 177 h 177"/>
                  <a:gd name="T18" fmla="*/ 96 w 138"/>
                  <a:gd name="T19" fmla="*/ 72 h 177"/>
                  <a:gd name="T20" fmla="*/ 95 w 138"/>
                  <a:gd name="T21" fmla="*/ 55 h 177"/>
                  <a:gd name="T22" fmla="*/ 91 w 138"/>
                  <a:gd name="T23" fmla="*/ 44 h 177"/>
                  <a:gd name="T24" fmla="*/ 83 w 138"/>
                  <a:gd name="T25" fmla="*/ 37 h 177"/>
                  <a:gd name="T26" fmla="*/ 73 w 138"/>
                  <a:gd name="T27" fmla="*/ 36 h 177"/>
                  <a:gd name="T28" fmla="*/ 61 w 138"/>
                  <a:gd name="T29" fmla="*/ 37 h 177"/>
                  <a:gd name="T30" fmla="*/ 52 w 138"/>
                  <a:gd name="T31" fmla="*/ 44 h 177"/>
                  <a:gd name="T32" fmla="*/ 47 w 138"/>
                  <a:gd name="T33" fmla="*/ 51 h 177"/>
                  <a:gd name="T34" fmla="*/ 44 w 138"/>
                  <a:gd name="T35" fmla="*/ 63 h 177"/>
                  <a:gd name="T36" fmla="*/ 43 w 138"/>
                  <a:gd name="T37" fmla="*/ 76 h 177"/>
                  <a:gd name="T38" fmla="*/ 43 w 138"/>
                  <a:gd name="T39" fmla="*/ 177 h 177"/>
                  <a:gd name="T40" fmla="*/ 1 w 138"/>
                  <a:gd name="T41" fmla="*/ 177 h 177"/>
                  <a:gd name="T42" fmla="*/ 1 w 138"/>
                  <a:gd name="T43" fmla="*/ 32 h 177"/>
                  <a:gd name="T44" fmla="*/ 1 w 138"/>
                  <a:gd name="T45" fmla="*/ 16 h 177"/>
                  <a:gd name="T46" fmla="*/ 0 w 138"/>
                  <a:gd name="T47" fmla="*/ 3 h 177"/>
                  <a:gd name="T48" fmla="*/ 39 w 138"/>
                  <a:gd name="T49" fmla="*/ 3 h 177"/>
                  <a:gd name="T50" fmla="*/ 40 w 138"/>
                  <a:gd name="T51" fmla="*/ 31 h 177"/>
                  <a:gd name="T52" fmla="*/ 40 w 138"/>
                  <a:gd name="T53" fmla="*/ 31 h 177"/>
                  <a:gd name="T54" fmla="*/ 45 w 138"/>
                  <a:gd name="T55" fmla="*/ 23 h 177"/>
                  <a:gd name="T56" fmla="*/ 52 w 138"/>
                  <a:gd name="T57" fmla="*/ 15 h 177"/>
                  <a:gd name="T58" fmla="*/ 60 w 138"/>
                  <a:gd name="T59" fmla="*/ 8 h 177"/>
                  <a:gd name="T60" fmla="*/ 71 w 138"/>
                  <a:gd name="T61" fmla="*/ 3 h 177"/>
                  <a:gd name="T62" fmla="*/ 87 w 138"/>
                  <a:gd name="T6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77">
                    <a:moveTo>
                      <a:pt x="87" y="0"/>
                    </a:moveTo>
                    <a:lnTo>
                      <a:pt x="104" y="3"/>
                    </a:lnTo>
                    <a:lnTo>
                      <a:pt x="117" y="10"/>
                    </a:lnTo>
                    <a:lnTo>
                      <a:pt x="128" y="20"/>
                    </a:lnTo>
                    <a:lnTo>
                      <a:pt x="133" y="33"/>
                    </a:lnTo>
                    <a:lnTo>
                      <a:pt x="137" y="47"/>
                    </a:lnTo>
                    <a:lnTo>
                      <a:pt x="138" y="64"/>
                    </a:lnTo>
                    <a:lnTo>
                      <a:pt x="138" y="177"/>
                    </a:lnTo>
                    <a:lnTo>
                      <a:pt x="96" y="177"/>
                    </a:lnTo>
                    <a:lnTo>
                      <a:pt x="96" y="72"/>
                    </a:lnTo>
                    <a:lnTo>
                      <a:pt x="95" y="55"/>
                    </a:lnTo>
                    <a:lnTo>
                      <a:pt x="91" y="44"/>
                    </a:lnTo>
                    <a:lnTo>
                      <a:pt x="83" y="37"/>
                    </a:lnTo>
                    <a:lnTo>
                      <a:pt x="73" y="36"/>
                    </a:lnTo>
                    <a:lnTo>
                      <a:pt x="61" y="37"/>
                    </a:lnTo>
                    <a:lnTo>
                      <a:pt x="52" y="44"/>
                    </a:lnTo>
                    <a:lnTo>
                      <a:pt x="47" y="51"/>
                    </a:lnTo>
                    <a:lnTo>
                      <a:pt x="44" y="63"/>
                    </a:lnTo>
                    <a:lnTo>
                      <a:pt x="43" y="76"/>
                    </a:lnTo>
                    <a:lnTo>
                      <a:pt x="43" y="177"/>
                    </a:lnTo>
                    <a:lnTo>
                      <a:pt x="1" y="177"/>
                    </a:lnTo>
                    <a:lnTo>
                      <a:pt x="1" y="32"/>
                    </a:lnTo>
                    <a:lnTo>
                      <a:pt x="1" y="16"/>
                    </a:lnTo>
                    <a:lnTo>
                      <a:pt x="0" y="3"/>
                    </a:lnTo>
                    <a:lnTo>
                      <a:pt x="39" y="3"/>
                    </a:lnTo>
                    <a:lnTo>
                      <a:pt x="40" y="31"/>
                    </a:lnTo>
                    <a:lnTo>
                      <a:pt x="40" y="31"/>
                    </a:lnTo>
                    <a:lnTo>
                      <a:pt x="45" y="23"/>
                    </a:lnTo>
                    <a:lnTo>
                      <a:pt x="52" y="15"/>
                    </a:lnTo>
                    <a:lnTo>
                      <a:pt x="60" y="8"/>
                    </a:lnTo>
                    <a:lnTo>
                      <a:pt x="71" y="3"/>
                    </a:lnTo>
                    <a:lnTo>
                      <a:pt x="8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8" name="Freeform 131">
                <a:extLst>
                  <a:ext uri="{FF2B5EF4-FFF2-40B4-BE49-F238E27FC236}">
                    <a16:creationId xmlns:a16="http://schemas.microsoft.com/office/drawing/2014/main" id="{132EE19B-FF6F-7741-9DF5-D2E78D0E57A9}"/>
                  </a:ext>
                </a:extLst>
              </p:cNvPr>
              <p:cNvSpPr>
                <a:spLocks noEditPoints="1"/>
              </p:cNvSpPr>
              <p:nvPr userDrawn="1"/>
            </p:nvSpPr>
            <p:spPr bwMode="auto">
              <a:xfrm>
                <a:off x="9478651" y="327646"/>
                <a:ext cx="22538" cy="126011"/>
              </a:xfrm>
              <a:custGeom>
                <a:avLst/>
                <a:gdLst>
                  <a:gd name="T0" fmla="*/ 0 w 43"/>
                  <a:gd name="T1" fmla="*/ 73 h 247"/>
                  <a:gd name="T2" fmla="*/ 41 w 43"/>
                  <a:gd name="T3" fmla="*/ 73 h 247"/>
                  <a:gd name="T4" fmla="*/ 41 w 43"/>
                  <a:gd name="T5" fmla="*/ 247 h 247"/>
                  <a:gd name="T6" fmla="*/ 0 w 43"/>
                  <a:gd name="T7" fmla="*/ 247 h 247"/>
                  <a:gd name="T8" fmla="*/ 0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0" y="73"/>
                    </a:moveTo>
                    <a:lnTo>
                      <a:pt x="41" y="73"/>
                    </a:lnTo>
                    <a:lnTo>
                      <a:pt x="41" y="247"/>
                    </a:lnTo>
                    <a:lnTo>
                      <a:pt x="0" y="247"/>
                    </a:lnTo>
                    <a:lnTo>
                      <a:pt x="0"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9" name="Freeform 132">
                <a:extLst>
                  <a:ext uri="{FF2B5EF4-FFF2-40B4-BE49-F238E27FC236}">
                    <a16:creationId xmlns:a16="http://schemas.microsoft.com/office/drawing/2014/main" id="{12542C96-DD19-A149-8068-2088131EC0E6}"/>
                  </a:ext>
                </a:extLst>
              </p:cNvPr>
              <p:cNvSpPr>
                <a:spLocks/>
              </p:cNvSpPr>
              <p:nvPr userDrawn="1"/>
            </p:nvSpPr>
            <p:spPr bwMode="auto">
              <a:xfrm>
                <a:off x="9522704" y="324574"/>
                <a:ext cx="72738" cy="129084"/>
              </a:xfrm>
              <a:custGeom>
                <a:avLst/>
                <a:gdLst>
                  <a:gd name="T0" fmla="*/ 0 w 144"/>
                  <a:gd name="T1" fmla="*/ 0 h 252"/>
                  <a:gd name="T2" fmla="*/ 42 w 144"/>
                  <a:gd name="T3" fmla="*/ 0 h 252"/>
                  <a:gd name="T4" fmla="*/ 42 w 144"/>
                  <a:gd name="T5" fmla="*/ 147 h 252"/>
                  <a:gd name="T6" fmla="*/ 42 w 144"/>
                  <a:gd name="T7" fmla="*/ 147 h 252"/>
                  <a:gd name="T8" fmla="*/ 93 w 144"/>
                  <a:gd name="T9" fmla="*/ 78 h 252"/>
                  <a:gd name="T10" fmla="*/ 137 w 144"/>
                  <a:gd name="T11" fmla="*/ 78 h 252"/>
                  <a:gd name="T12" fmla="*/ 77 w 144"/>
                  <a:gd name="T13" fmla="*/ 156 h 252"/>
                  <a:gd name="T14" fmla="*/ 144 w 144"/>
                  <a:gd name="T15" fmla="*/ 252 h 252"/>
                  <a:gd name="T16" fmla="*/ 96 w 144"/>
                  <a:gd name="T17" fmla="*/ 252 h 252"/>
                  <a:gd name="T18" fmla="*/ 42 w 144"/>
                  <a:gd name="T19" fmla="*/ 167 h 252"/>
                  <a:gd name="T20" fmla="*/ 42 w 144"/>
                  <a:gd name="T21" fmla="*/ 167 h 252"/>
                  <a:gd name="T22" fmla="*/ 42 w 144"/>
                  <a:gd name="T23" fmla="*/ 252 h 252"/>
                  <a:gd name="T24" fmla="*/ 0 w 144"/>
                  <a:gd name="T25" fmla="*/ 252 h 252"/>
                  <a:gd name="T26" fmla="*/ 0 w 144"/>
                  <a:gd name="T2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252">
                    <a:moveTo>
                      <a:pt x="0" y="0"/>
                    </a:moveTo>
                    <a:lnTo>
                      <a:pt x="42" y="0"/>
                    </a:lnTo>
                    <a:lnTo>
                      <a:pt x="42" y="147"/>
                    </a:lnTo>
                    <a:lnTo>
                      <a:pt x="42" y="147"/>
                    </a:lnTo>
                    <a:lnTo>
                      <a:pt x="93" y="78"/>
                    </a:lnTo>
                    <a:lnTo>
                      <a:pt x="137" y="78"/>
                    </a:lnTo>
                    <a:lnTo>
                      <a:pt x="77" y="156"/>
                    </a:lnTo>
                    <a:lnTo>
                      <a:pt x="144" y="252"/>
                    </a:lnTo>
                    <a:lnTo>
                      <a:pt x="96" y="252"/>
                    </a:lnTo>
                    <a:lnTo>
                      <a:pt x="42" y="167"/>
                    </a:lnTo>
                    <a:lnTo>
                      <a:pt x="42" y="167"/>
                    </a:lnTo>
                    <a:lnTo>
                      <a:pt x="42" y="252"/>
                    </a:lnTo>
                    <a:lnTo>
                      <a:pt x="0" y="2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0" name="Freeform 133">
                <a:extLst>
                  <a:ext uri="{FF2B5EF4-FFF2-40B4-BE49-F238E27FC236}">
                    <a16:creationId xmlns:a16="http://schemas.microsoft.com/office/drawing/2014/main" id="{D40685B6-708C-5B46-BD9D-2E7A7B5E289E}"/>
                  </a:ext>
                </a:extLst>
              </p:cNvPr>
              <p:cNvSpPr>
                <a:spLocks/>
              </p:cNvSpPr>
              <p:nvPr userDrawn="1"/>
            </p:nvSpPr>
            <p:spPr bwMode="auto">
              <a:xfrm>
                <a:off x="9608759" y="364528"/>
                <a:ext cx="70689" cy="90154"/>
              </a:xfrm>
              <a:custGeom>
                <a:avLst/>
                <a:gdLst>
                  <a:gd name="T0" fmla="*/ 0 w 138"/>
                  <a:gd name="T1" fmla="*/ 0 h 176"/>
                  <a:gd name="T2" fmla="*/ 41 w 138"/>
                  <a:gd name="T3" fmla="*/ 0 h 176"/>
                  <a:gd name="T4" fmla="*/ 41 w 138"/>
                  <a:gd name="T5" fmla="*/ 105 h 176"/>
                  <a:gd name="T6" fmla="*/ 43 w 138"/>
                  <a:gd name="T7" fmla="*/ 122 h 176"/>
                  <a:gd name="T8" fmla="*/ 48 w 138"/>
                  <a:gd name="T9" fmla="*/ 133 h 176"/>
                  <a:gd name="T10" fmla="*/ 54 w 138"/>
                  <a:gd name="T11" fmla="*/ 140 h 176"/>
                  <a:gd name="T12" fmla="*/ 66 w 138"/>
                  <a:gd name="T13" fmla="*/ 142 h 176"/>
                  <a:gd name="T14" fmla="*/ 78 w 138"/>
                  <a:gd name="T15" fmla="*/ 140 h 176"/>
                  <a:gd name="T16" fmla="*/ 86 w 138"/>
                  <a:gd name="T17" fmla="*/ 133 h 176"/>
                  <a:gd name="T18" fmla="*/ 91 w 138"/>
                  <a:gd name="T19" fmla="*/ 124 h 176"/>
                  <a:gd name="T20" fmla="*/ 94 w 138"/>
                  <a:gd name="T21" fmla="*/ 112 h 176"/>
                  <a:gd name="T22" fmla="*/ 95 w 138"/>
                  <a:gd name="T23" fmla="*/ 99 h 176"/>
                  <a:gd name="T24" fmla="*/ 95 w 138"/>
                  <a:gd name="T25" fmla="*/ 0 h 176"/>
                  <a:gd name="T26" fmla="*/ 137 w 138"/>
                  <a:gd name="T27" fmla="*/ 0 h 176"/>
                  <a:gd name="T28" fmla="*/ 137 w 138"/>
                  <a:gd name="T29" fmla="*/ 145 h 176"/>
                  <a:gd name="T30" fmla="*/ 137 w 138"/>
                  <a:gd name="T31" fmla="*/ 161 h 176"/>
                  <a:gd name="T32" fmla="*/ 138 w 138"/>
                  <a:gd name="T33" fmla="*/ 174 h 176"/>
                  <a:gd name="T34" fmla="*/ 99 w 138"/>
                  <a:gd name="T35" fmla="*/ 174 h 176"/>
                  <a:gd name="T36" fmla="*/ 98 w 138"/>
                  <a:gd name="T37" fmla="*/ 148 h 176"/>
                  <a:gd name="T38" fmla="*/ 96 w 138"/>
                  <a:gd name="T39" fmla="*/ 146 h 176"/>
                  <a:gd name="T40" fmla="*/ 96 w 138"/>
                  <a:gd name="T41" fmla="*/ 148 h 176"/>
                  <a:gd name="T42" fmla="*/ 91 w 138"/>
                  <a:gd name="T43" fmla="*/ 155 h 176"/>
                  <a:gd name="T44" fmla="*/ 84 w 138"/>
                  <a:gd name="T45" fmla="*/ 163 h 176"/>
                  <a:gd name="T46" fmla="*/ 77 w 138"/>
                  <a:gd name="T47" fmla="*/ 170 h 176"/>
                  <a:gd name="T48" fmla="*/ 65 w 138"/>
                  <a:gd name="T49" fmla="*/ 175 h 176"/>
                  <a:gd name="T50" fmla="*/ 51 w 138"/>
                  <a:gd name="T51" fmla="*/ 176 h 176"/>
                  <a:gd name="T52" fmla="*/ 34 w 138"/>
                  <a:gd name="T53" fmla="*/ 174 h 176"/>
                  <a:gd name="T54" fmla="*/ 21 w 138"/>
                  <a:gd name="T55" fmla="*/ 167 h 176"/>
                  <a:gd name="T56" fmla="*/ 10 w 138"/>
                  <a:gd name="T57" fmla="*/ 157 h 176"/>
                  <a:gd name="T58" fmla="*/ 5 w 138"/>
                  <a:gd name="T59" fmla="*/ 144 h 176"/>
                  <a:gd name="T60" fmla="*/ 1 w 138"/>
                  <a:gd name="T61" fmla="*/ 129 h 176"/>
                  <a:gd name="T62" fmla="*/ 0 w 138"/>
                  <a:gd name="T63" fmla="*/ 112 h 176"/>
                  <a:gd name="T64" fmla="*/ 0 w 138"/>
                  <a:gd name="T6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76">
                    <a:moveTo>
                      <a:pt x="0" y="0"/>
                    </a:moveTo>
                    <a:lnTo>
                      <a:pt x="41" y="0"/>
                    </a:lnTo>
                    <a:lnTo>
                      <a:pt x="41" y="105"/>
                    </a:lnTo>
                    <a:lnTo>
                      <a:pt x="43" y="122"/>
                    </a:lnTo>
                    <a:lnTo>
                      <a:pt x="48" y="133"/>
                    </a:lnTo>
                    <a:lnTo>
                      <a:pt x="54" y="140"/>
                    </a:lnTo>
                    <a:lnTo>
                      <a:pt x="66" y="142"/>
                    </a:lnTo>
                    <a:lnTo>
                      <a:pt x="78" y="140"/>
                    </a:lnTo>
                    <a:lnTo>
                      <a:pt x="86" y="133"/>
                    </a:lnTo>
                    <a:lnTo>
                      <a:pt x="91" y="124"/>
                    </a:lnTo>
                    <a:lnTo>
                      <a:pt x="94" y="112"/>
                    </a:lnTo>
                    <a:lnTo>
                      <a:pt x="95" y="99"/>
                    </a:lnTo>
                    <a:lnTo>
                      <a:pt x="95" y="0"/>
                    </a:lnTo>
                    <a:lnTo>
                      <a:pt x="137" y="0"/>
                    </a:lnTo>
                    <a:lnTo>
                      <a:pt x="137" y="145"/>
                    </a:lnTo>
                    <a:lnTo>
                      <a:pt x="137" y="161"/>
                    </a:lnTo>
                    <a:lnTo>
                      <a:pt x="138" y="174"/>
                    </a:lnTo>
                    <a:lnTo>
                      <a:pt x="99" y="174"/>
                    </a:lnTo>
                    <a:lnTo>
                      <a:pt x="98" y="148"/>
                    </a:lnTo>
                    <a:lnTo>
                      <a:pt x="96" y="146"/>
                    </a:lnTo>
                    <a:lnTo>
                      <a:pt x="96" y="148"/>
                    </a:lnTo>
                    <a:lnTo>
                      <a:pt x="91" y="155"/>
                    </a:lnTo>
                    <a:lnTo>
                      <a:pt x="84" y="163"/>
                    </a:lnTo>
                    <a:lnTo>
                      <a:pt x="77" y="170"/>
                    </a:lnTo>
                    <a:lnTo>
                      <a:pt x="65" y="175"/>
                    </a:lnTo>
                    <a:lnTo>
                      <a:pt x="51" y="176"/>
                    </a:lnTo>
                    <a:lnTo>
                      <a:pt x="34" y="174"/>
                    </a:lnTo>
                    <a:lnTo>
                      <a:pt x="21" y="167"/>
                    </a:lnTo>
                    <a:lnTo>
                      <a:pt x="10" y="157"/>
                    </a:lnTo>
                    <a:lnTo>
                      <a:pt x="5" y="144"/>
                    </a:lnTo>
                    <a:lnTo>
                      <a:pt x="1" y="129"/>
                    </a:lnTo>
                    <a:lnTo>
                      <a:pt x="0" y="11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1" name="Freeform 134">
                <a:extLst>
                  <a:ext uri="{FF2B5EF4-FFF2-40B4-BE49-F238E27FC236}">
                    <a16:creationId xmlns:a16="http://schemas.microsoft.com/office/drawing/2014/main" id="{0C02E426-239F-F04F-8E3E-D827B519A6D6}"/>
                  </a:ext>
                </a:extLst>
              </p:cNvPr>
              <p:cNvSpPr>
                <a:spLocks/>
              </p:cNvSpPr>
              <p:nvPr userDrawn="1"/>
            </p:nvSpPr>
            <p:spPr bwMode="auto">
              <a:xfrm>
                <a:off x="9696864" y="363503"/>
                <a:ext cx="116790" cy="90154"/>
              </a:xfrm>
              <a:custGeom>
                <a:avLst/>
                <a:gdLst>
                  <a:gd name="T0" fmla="*/ 87 w 228"/>
                  <a:gd name="T1" fmla="*/ 0 h 177"/>
                  <a:gd name="T2" fmla="*/ 103 w 228"/>
                  <a:gd name="T3" fmla="*/ 3 h 177"/>
                  <a:gd name="T4" fmla="*/ 115 w 228"/>
                  <a:gd name="T5" fmla="*/ 8 h 177"/>
                  <a:gd name="T6" fmla="*/ 122 w 228"/>
                  <a:gd name="T7" fmla="*/ 15 h 177"/>
                  <a:gd name="T8" fmla="*/ 128 w 228"/>
                  <a:gd name="T9" fmla="*/ 21 h 177"/>
                  <a:gd name="T10" fmla="*/ 132 w 228"/>
                  <a:gd name="T11" fmla="*/ 28 h 177"/>
                  <a:gd name="T12" fmla="*/ 137 w 228"/>
                  <a:gd name="T13" fmla="*/ 21 h 177"/>
                  <a:gd name="T14" fmla="*/ 145 w 228"/>
                  <a:gd name="T15" fmla="*/ 14 h 177"/>
                  <a:gd name="T16" fmla="*/ 152 w 228"/>
                  <a:gd name="T17" fmla="*/ 7 h 177"/>
                  <a:gd name="T18" fmla="*/ 164 w 228"/>
                  <a:gd name="T19" fmla="*/ 3 h 177"/>
                  <a:gd name="T20" fmla="*/ 177 w 228"/>
                  <a:gd name="T21" fmla="*/ 0 h 177"/>
                  <a:gd name="T22" fmla="*/ 194 w 228"/>
                  <a:gd name="T23" fmla="*/ 3 h 177"/>
                  <a:gd name="T24" fmla="*/ 207 w 228"/>
                  <a:gd name="T25" fmla="*/ 10 h 177"/>
                  <a:gd name="T26" fmla="*/ 216 w 228"/>
                  <a:gd name="T27" fmla="*/ 20 h 177"/>
                  <a:gd name="T28" fmla="*/ 223 w 228"/>
                  <a:gd name="T29" fmla="*/ 33 h 177"/>
                  <a:gd name="T30" fmla="*/ 227 w 228"/>
                  <a:gd name="T31" fmla="*/ 50 h 177"/>
                  <a:gd name="T32" fmla="*/ 228 w 228"/>
                  <a:gd name="T33" fmla="*/ 70 h 177"/>
                  <a:gd name="T34" fmla="*/ 228 w 228"/>
                  <a:gd name="T35" fmla="*/ 177 h 177"/>
                  <a:gd name="T36" fmla="*/ 186 w 228"/>
                  <a:gd name="T37" fmla="*/ 177 h 177"/>
                  <a:gd name="T38" fmla="*/ 186 w 228"/>
                  <a:gd name="T39" fmla="*/ 67 h 177"/>
                  <a:gd name="T40" fmla="*/ 185 w 228"/>
                  <a:gd name="T41" fmla="*/ 53 h 177"/>
                  <a:gd name="T42" fmla="*/ 181 w 228"/>
                  <a:gd name="T43" fmla="*/ 44 h 177"/>
                  <a:gd name="T44" fmla="*/ 173 w 228"/>
                  <a:gd name="T45" fmla="*/ 37 h 177"/>
                  <a:gd name="T46" fmla="*/ 164 w 228"/>
                  <a:gd name="T47" fmla="*/ 36 h 177"/>
                  <a:gd name="T48" fmla="*/ 151 w 228"/>
                  <a:gd name="T49" fmla="*/ 38 h 177"/>
                  <a:gd name="T50" fmla="*/ 143 w 228"/>
                  <a:gd name="T51" fmla="*/ 46 h 177"/>
                  <a:gd name="T52" fmla="*/ 137 w 228"/>
                  <a:gd name="T53" fmla="*/ 58 h 177"/>
                  <a:gd name="T54" fmla="*/ 136 w 228"/>
                  <a:gd name="T55" fmla="*/ 72 h 177"/>
                  <a:gd name="T56" fmla="*/ 136 w 228"/>
                  <a:gd name="T57" fmla="*/ 177 h 177"/>
                  <a:gd name="T58" fmla="*/ 94 w 228"/>
                  <a:gd name="T59" fmla="*/ 177 h 177"/>
                  <a:gd name="T60" fmla="*/ 94 w 228"/>
                  <a:gd name="T61" fmla="*/ 67 h 177"/>
                  <a:gd name="T62" fmla="*/ 92 w 228"/>
                  <a:gd name="T63" fmla="*/ 53 h 177"/>
                  <a:gd name="T64" fmla="*/ 89 w 228"/>
                  <a:gd name="T65" fmla="*/ 44 h 177"/>
                  <a:gd name="T66" fmla="*/ 82 w 228"/>
                  <a:gd name="T67" fmla="*/ 37 h 177"/>
                  <a:gd name="T68" fmla="*/ 72 w 228"/>
                  <a:gd name="T69" fmla="*/ 36 h 177"/>
                  <a:gd name="T70" fmla="*/ 60 w 228"/>
                  <a:gd name="T71" fmla="*/ 38 h 177"/>
                  <a:gd name="T72" fmla="*/ 51 w 228"/>
                  <a:gd name="T73" fmla="*/ 46 h 177"/>
                  <a:gd name="T74" fmla="*/ 46 w 228"/>
                  <a:gd name="T75" fmla="*/ 58 h 177"/>
                  <a:gd name="T76" fmla="*/ 43 w 228"/>
                  <a:gd name="T77" fmla="*/ 72 h 177"/>
                  <a:gd name="T78" fmla="*/ 43 w 228"/>
                  <a:gd name="T79" fmla="*/ 177 h 177"/>
                  <a:gd name="T80" fmla="*/ 1 w 228"/>
                  <a:gd name="T81" fmla="*/ 177 h 177"/>
                  <a:gd name="T82" fmla="*/ 1 w 228"/>
                  <a:gd name="T83" fmla="*/ 32 h 177"/>
                  <a:gd name="T84" fmla="*/ 1 w 228"/>
                  <a:gd name="T85" fmla="*/ 15 h 177"/>
                  <a:gd name="T86" fmla="*/ 0 w 228"/>
                  <a:gd name="T87" fmla="*/ 3 h 177"/>
                  <a:gd name="T88" fmla="*/ 42 w 228"/>
                  <a:gd name="T89" fmla="*/ 3 h 177"/>
                  <a:gd name="T90" fmla="*/ 43 w 228"/>
                  <a:gd name="T91" fmla="*/ 31 h 177"/>
                  <a:gd name="T92" fmla="*/ 44 w 228"/>
                  <a:gd name="T93" fmla="*/ 31 h 177"/>
                  <a:gd name="T94" fmla="*/ 51 w 228"/>
                  <a:gd name="T95" fmla="*/ 20 h 177"/>
                  <a:gd name="T96" fmla="*/ 60 w 228"/>
                  <a:gd name="T97" fmla="*/ 11 h 177"/>
                  <a:gd name="T98" fmla="*/ 72 w 228"/>
                  <a:gd name="T99" fmla="*/ 3 h 177"/>
                  <a:gd name="T100" fmla="*/ 87 w 228"/>
                  <a:gd name="T10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 h="177">
                    <a:moveTo>
                      <a:pt x="87" y="0"/>
                    </a:moveTo>
                    <a:lnTo>
                      <a:pt x="103" y="3"/>
                    </a:lnTo>
                    <a:lnTo>
                      <a:pt x="115" y="8"/>
                    </a:lnTo>
                    <a:lnTo>
                      <a:pt x="122" y="15"/>
                    </a:lnTo>
                    <a:lnTo>
                      <a:pt x="128" y="21"/>
                    </a:lnTo>
                    <a:lnTo>
                      <a:pt x="132" y="28"/>
                    </a:lnTo>
                    <a:lnTo>
                      <a:pt x="137" y="21"/>
                    </a:lnTo>
                    <a:lnTo>
                      <a:pt x="145" y="14"/>
                    </a:lnTo>
                    <a:lnTo>
                      <a:pt x="152" y="7"/>
                    </a:lnTo>
                    <a:lnTo>
                      <a:pt x="164" y="3"/>
                    </a:lnTo>
                    <a:lnTo>
                      <a:pt x="177" y="0"/>
                    </a:lnTo>
                    <a:lnTo>
                      <a:pt x="194" y="3"/>
                    </a:lnTo>
                    <a:lnTo>
                      <a:pt x="207" y="10"/>
                    </a:lnTo>
                    <a:lnTo>
                      <a:pt x="216" y="20"/>
                    </a:lnTo>
                    <a:lnTo>
                      <a:pt x="223" y="33"/>
                    </a:lnTo>
                    <a:lnTo>
                      <a:pt x="227" y="50"/>
                    </a:lnTo>
                    <a:lnTo>
                      <a:pt x="228" y="70"/>
                    </a:lnTo>
                    <a:lnTo>
                      <a:pt x="228" y="177"/>
                    </a:lnTo>
                    <a:lnTo>
                      <a:pt x="186" y="177"/>
                    </a:lnTo>
                    <a:lnTo>
                      <a:pt x="186" y="67"/>
                    </a:lnTo>
                    <a:lnTo>
                      <a:pt x="185" y="53"/>
                    </a:lnTo>
                    <a:lnTo>
                      <a:pt x="181" y="44"/>
                    </a:lnTo>
                    <a:lnTo>
                      <a:pt x="173" y="37"/>
                    </a:lnTo>
                    <a:lnTo>
                      <a:pt x="164" y="36"/>
                    </a:lnTo>
                    <a:lnTo>
                      <a:pt x="151" y="38"/>
                    </a:lnTo>
                    <a:lnTo>
                      <a:pt x="143" y="46"/>
                    </a:lnTo>
                    <a:lnTo>
                      <a:pt x="137" y="58"/>
                    </a:lnTo>
                    <a:lnTo>
                      <a:pt x="136" y="72"/>
                    </a:lnTo>
                    <a:lnTo>
                      <a:pt x="136" y="177"/>
                    </a:lnTo>
                    <a:lnTo>
                      <a:pt x="94" y="177"/>
                    </a:lnTo>
                    <a:lnTo>
                      <a:pt x="94" y="67"/>
                    </a:lnTo>
                    <a:lnTo>
                      <a:pt x="92" y="53"/>
                    </a:lnTo>
                    <a:lnTo>
                      <a:pt x="89" y="44"/>
                    </a:lnTo>
                    <a:lnTo>
                      <a:pt x="82" y="37"/>
                    </a:lnTo>
                    <a:lnTo>
                      <a:pt x="72" y="36"/>
                    </a:lnTo>
                    <a:lnTo>
                      <a:pt x="60" y="38"/>
                    </a:lnTo>
                    <a:lnTo>
                      <a:pt x="51" y="46"/>
                    </a:lnTo>
                    <a:lnTo>
                      <a:pt x="46" y="58"/>
                    </a:lnTo>
                    <a:lnTo>
                      <a:pt x="43" y="72"/>
                    </a:lnTo>
                    <a:lnTo>
                      <a:pt x="43" y="177"/>
                    </a:lnTo>
                    <a:lnTo>
                      <a:pt x="1" y="177"/>
                    </a:lnTo>
                    <a:lnTo>
                      <a:pt x="1" y="32"/>
                    </a:lnTo>
                    <a:lnTo>
                      <a:pt x="1" y="15"/>
                    </a:lnTo>
                    <a:lnTo>
                      <a:pt x="0" y="3"/>
                    </a:lnTo>
                    <a:lnTo>
                      <a:pt x="42" y="3"/>
                    </a:lnTo>
                    <a:lnTo>
                      <a:pt x="43" y="31"/>
                    </a:lnTo>
                    <a:lnTo>
                      <a:pt x="44" y="31"/>
                    </a:lnTo>
                    <a:lnTo>
                      <a:pt x="51" y="20"/>
                    </a:lnTo>
                    <a:lnTo>
                      <a:pt x="60" y="11"/>
                    </a:lnTo>
                    <a:lnTo>
                      <a:pt x="72" y="3"/>
                    </a:lnTo>
                    <a:lnTo>
                      <a:pt x="8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2" name="Freeform 135">
                <a:extLst>
                  <a:ext uri="{FF2B5EF4-FFF2-40B4-BE49-F238E27FC236}">
                    <a16:creationId xmlns:a16="http://schemas.microsoft.com/office/drawing/2014/main" id="{0092E7A2-8C4A-3446-BCEA-796527ECE891}"/>
                  </a:ext>
                </a:extLst>
              </p:cNvPr>
              <p:cNvSpPr>
                <a:spLocks/>
              </p:cNvSpPr>
              <p:nvPr userDrawn="1"/>
            </p:nvSpPr>
            <p:spPr bwMode="auto">
              <a:xfrm>
                <a:off x="8346609" y="527419"/>
                <a:ext cx="81958" cy="123962"/>
              </a:xfrm>
              <a:custGeom>
                <a:avLst/>
                <a:gdLst>
                  <a:gd name="T0" fmla="*/ 107 w 159"/>
                  <a:gd name="T1" fmla="*/ 0 h 241"/>
                  <a:gd name="T2" fmla="*/ 129 w 159"/>
                  <a:gd name="T3" fmla="*/ 1 h 241"/>
                  <a:gd name="T4" fmla="*/ 146 w 159"/>
                  <a:gd name="T5" fmla="*/ 5 h 241"/>
                  <a:gd name="T6" fmla="*/ 159 w 159"/>
                  <a:gd name="T7" fmla="*/ 10 h 241"/>
                  <a:gd name="T8" fmla="*/ 157 w 159"/>
                  <a:gd name="T9" fmla="*/ 48 h 241"/>
                  <a:gd name="T10" fmla="*/ 149 w 159"/>
                  <a:gd name="T11" fmla="*/ 44 h 241"/>
                  <a:gd name="T12" fmla="*/ 140 w 159"/>
                  <a:gd name="T13" fmla="*/ 40 h 241"/>
                  <a:gd name="T14" fmla="*/ 127 w 159"/>
                  <a:gd name="T15" fmla="*/ 36 h 241"/>
                  <a:gd name="T16" fmla="*/ 112 w 159"/>
                  <a:gd name="T17" fmla="*/ 35 h 241"/>
                  <a:gd name="T18" fmla="*/ 97 w 159"/>
                  <a:gd name="T19" fmla="*/ 37 h 241"/>
                  <a:gd name="T20" fmla="*/ 83 w 159"/>
                  <a:gd name="T21" fmla="*/ 41 h 241"/>
                  <a:gd name="T22" fmla="*/ 70 w 159"/>
                  <a:gd name="T23" fmla="*/ 49 h 241"/>
                  <a:gd name="T24" fmla="*/ 60 w 159"/>
                  <a:gd name="T25" fmla="*/ 61 h 241"/>
                  <a:gd name="T26" fmla="*/ 52 w 159"/>
                  <a:gd name="T27" fmla="*/ 77 h 241"/>
                  <a:gd name="T28" fmla="*/ 47 w 159"/>
                  <a:gd name="T29" fmla="*/ 96 h 241"/>
                  <a:gd name="T30" fmla="*/ 46 w 159"/>
                  <a:gd name="T31" fmla="*/ 121 h 241"/>
                  <a:gd name="T32" fmla="*/ 47 w 159"/>
                  <a:gd name="T33" fmla="*/ 145 h 241"/>
                  <a:gd name="T34" fmla="*/ 52 w 159"/>
                  <a:gd name="T35" fmla="*/ 164 h 241"/>
                  <a:gd name="T36" fmla="*/ 60 w 159"/>
                  <a:gd name="T37" fmla="*/ 180 h 241"/>
                  <a:gd name="T38" fmla="*/ 70 w 159"/>
                  <a:gd name="T39" fmla="*/ 191 h 241"/>
                  <a:gd name="T40" fmla="*/ 83 w 159"/>
                  <a:gd name="T41" fmla="*/ 199 h 241"/>
                  <a:gd name="T42" fmla="*/ 97 w 159"/>
                  <a:gd name="T43" fmla="*/ 205 h 241"/>
                  <a:gd name="T44" fmla="*/ 112 w 159"/>
                  <a:gd name="T45" fmla="*/ 206 h 241"/>
                  <a:gd name="T46" fmla="*/ 130 w 159"/>
                  <a:gd name="T47" fmla="*/ 203 h 241"/>
                  <a:gd name="T48" fmla="*/ 145 w 159"/>
                  <a:gd name="T49" fmla="*/ 199 h 241"/>
                  <a:gd name="T50" fmla="*/ 157 w 159"/>
                  <a:gd name="T51" fmla="*/ 193 h 241"/>
                  <a:gd name="T52" fmla="*/ 159 w 159"/>
                  <a:gd name="T53" fmla="*/ 233 h 241"/>
                  <a:gd name="T54" fmla="*/ 146 w 159"/>
                  <a:gd name="T55" fmla="*/ 237 h 241"/>
                  <a:gd name="T56" fmla="*/ 128 w 159"/>
                  <a:gd name="T57" fmla="*/ 240 h 241"/>
                  <a:gd name="T58" fmla="*/ 108 w 159"/>
                  <a:gd name="T59" fmla="*/ 241 h 241"/>
                  <a:gd name="T60" fmla="*/ 82 w 159"/>
                  <a:gd name="T61" fmla="*/ 238 h 241"/>
                  <a:gd name="T62" fmla="*/ 61 w 159"/>
                  <a:gd name="T63" fmla="*/ 232 h 241"/>
                  <a:gd name="T64" fmla="*/ 43 w 159"/>
                  <a:gd name="T65" fmla="*/ 222 h 241"/>
                  <a:gd name="T66" fmla="*/ 27 w 159"/>
                  <a:gd name="T67" fmla="*/ 206 h 241"/>
                  <a:gd name="T68" fmla="*/ 16 w 159"/>
                  <a:gd name="T69" fmla="*/ 189 h 241"/>
                  <a:gd name="T70" fmla="*/ 7 w 159"/>
                  <a:gd name="T71" fmla="*/ 168 h 241"/>
                  <a:gd name="T72" fmla="*/ 1 w 159"/>
                  <a:gd name="T73" fmla="*/ 146 h 241"/>
                  <a:gd name="T74" fmla="*/ 0 w 159"/>
                  <a:gd name="T75" fmla="*/ 121 h 241"/>
                  <a:gd name="T76" fmla="*/ 1 w 159"/>
                  <a:gd name="T77" fmla="*/ 95 h 241"/>
                  <a:gd name="T78" fmla="*/ 7 w 159"/>
                  <a:gd name="T79" fmla="*/ 73 h 241"/>
                  <a:gd name="T80" fmla="*/ 16 w 159"/>
                  <a:gd name="T81" fmla="*/ 52 h 241"/>
                  <a:gd name="T82" fmla="*/ 27 w 159"/>
                  <a:gd name="T83" fmla="*/ 35 h 241"/>
                  <a:gd name="T84" fmla="*/ 42 w 159"/>
                  <a:gd name="T85" fmla="*/ 19 h 241"/>
                  <a:gd name="T86" fmla="*/ 60 w 159"/>
                  <a:gd name="T87" fmla="*/ 9 h 241"/>
                  <a:gd name="T88" fmla="*/ 82 w 159"/>
                  <a:gd name="T89" fmla="*/ 2 h 241"/>
                  <a:gd name="T90" fmla="*/ 107 w 159"/>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9" h="241">
                    <a:moveTo>
                      <a:pt x="107" y="0"/>
                    </a:moveTo>
                    <a:lnTo>
                      <a:pt x="129" y="1"/>
                    </a:lnTo>
                    <a:lnTo>
                      <a:pt x="146" y="5"/>
                    </a:lnTo>
                    <a:lnTo>
                      <a:pt x="159" y="10"/>
                    </a:lnTo>
                    <a:lnTo>
                      <a:pt x="157" y="48"/>
                    </a:lnTo>
                    <a:lnTo>
                      <a:pt x="149" y="44"/>
                    </a:lnTo>
                    <a:lnTo>
                      <a:pt x="140" y="40"/>
                    </a:lnTo>
                    <a:lnTo>
                      <a:pt x="127" y="36"/>
                    </a:lnTo>
                    <a:lnTo>
                      <a:pt x="112" y="35"/>
                    </a:lnTo>
                    <a:lnTo>
                      <a:pt x="97" y="37"/>
                    </a:lnTo>
                    <a:lnTo>
                      <a:pt x="83" y="41"/>
                    </a:lnTo>
                    <a:lnTo>
                      <a:pt x="70" y="49"/>
                    </a:lnTo>
                    <a:lnTo>
                      <a:pt x="60" y="61"/>
                    </a:lnTo>
                    <a:lnTo>
                      <a:pt x="52" y="77"/>
                    </a:lnTo>
                    <a:lnTo>
                      <a:pt x="47" y="96"/>
                    </a:lnTo>
                    <a:lnTo>
                      <a:pt x="46" y="121"/>
                    </a:lnTo>
                    <a:lnTo>
                      <a:pt x="47" y="145"/>
                    </a:lnTo>
                    <a:lnTo>
                      <a:pt x="52" y="164"/>
                    </a:lnTo>
                    <a:lnTo>
                      <a:pt x="60" y="180"/>
                    </a:lnTo>
                    <a:lnTo>
                      <a:pt x="70" y="191"/>
                    </a:lnTo>
                    <a:lnTo>
                      <a:pt x="83" y="199"/>
                    </a:lnTo>
                    <a:lnTo>
                      <a:pt x="97" y="205"/>
                    </a:lnTo>
                    <a:lnTo>
                      <a:pt x="112" y="206"/>
                    </a:lnTo>
                    <a:lnTo>
                      <a:pt x="130" y="203"/>
                    </a:lnTo>
                    <a:lnTo>
                      <a:pt x="145" y="199"/>
                    </a:lnTo>
                    <a:lnTo>
                      <a:pt x="157" y="193"/>
                    </a:lnTo>
                    <a:lnTo>
                      <a:pt x="159" y="233"/>
                    </a:lnTo>
                    <a:lnTo>
                      <a:pt x="146" y="237"/>
                    </a:lnTo>
                    <a:lnTo>
                      <a:pt x="128" y="240"/>
                    </a:lnTo>
                    <a:lnTo>
                      <a:pt x="108" y="241"/>
                    </a:lnTo>
                    <a:lnTo>
                      <a:pt x="82" y="238"/>
                    </a:lnTo>
                    <a:lnTo>
                      <a:pt x="61" y="232"/>
                    </a:lnTo>
                    <a:lnTo>
                      <a:pt x="43" y="222"/>
                    </a:lnTo>
                    <a:lnTo>
                      <a:pt x="27" y="206"/>
                    </a:lnTo>
                    <a:lnTo>
                      <a:pt x="16" y="189"/>
                    </a:lnTo>
                    <a:lnTo>
                      <a:pt x="7" y="168"/>
                    </a:lnTo>
                    <a:lnTo>
                      <a:pt x="1" y="146"/>
                    </a:lnTo>
                    <a:lnTo>
                      <a:pt x="0" y="121"/>
                    </a:lnTo>
                    <a:lnTo>
                      <a:pt x="1" y="95"/>
                    </a:lnTo>
                    <a:lnTo>
                      <a:pt x="7" y="73"/>
                    </a:lnTo>
                    <a:lnTo>
                      <a:pt x="16" y="52"/>
                    </a:lnTo>
                    <a:lnTo>
                      <a:pt x="27" y="35"/>
                    </a:lnTo>
                    <a:lnTo>
                      <a:pt x="42" y="19"/>
                    </a:lnTo>
                    <a:lnTo>
                      <a:pt x="60" y="9"/>
                    </a:lnTo>
                    <a:lnTo>
                      <a:pt x="82" y="2"/>
                    </a:lnTo>
                    <a:lnTo>
                      <a:pt x="10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3" name="Freeform 136">
                <a:extLst>
                  <a:ext uri="{FF2B5EF4-FFF2-40B4-BE49-F238E27FC236}">
                    <a16:creationId xmlns:a16="http://schemas.microsoft.com/office/drawing/2014/main" id="{739E174C-FCB1-9646-9173-296DDCF7D23B}"/>
                  </a:ext>
                </a:extLst>
              </p:cNvPr>
              <p:cNvSpPr>
                <a:spLocks noEditPoints="1"/>
              </p:cNvSpPr>
              <p:nvPr userDrawn="1"/>
            </p:nvSpPr>
            <p:spPr bwMode="auto">
              <a:xfrm>
                <a:off x="8439836" y="560203"/>
                <a:ext cx="71713" cy="90154"/>
              </a:xfrm>
              <a:custGeom>
                <a:avLst/>
                <a:gdLst>
                  <a:gd name="T0" fmla="*/ 97 w 141"/>
                  <a:gd name="T1" fmla="*/ 92 h 178"/>
                  <a:gd name="T2" fmla="*/ 77 w 141"/>
                  <a:gd name="T3" fmla="*/ 92 h 178"/>
                  <a:gd name="T4" fmla="*/ 62 w 141"/>
                  <a:gd name="T5" fmla="*/ 96 h 178"/>
                  <a:gd name="T6" fmla="*/ 50 w 141"/>
                  <a:gd name="T7" fmla="*/ 101 h 178"/>
                  <a:gd name="T8" fmla="*/ 42 w 141"/>
                  <a:gd name="T9" fmla="*/ 110 h 178"/>
                  <a:gd name="T10" fmla="*/ 39 w 141"/>
                  <a:gd name="T11" fmla="*/ 123 h 178"/>
                  <a:gd name="T12" fmla="*/ 42 w 141"/>
                  <a:gd name="T13" fmla="*/ 135 h 178"/>
                  <a:gd name="T14" fmla="*/ 47 w 141"/>
                  <a:gd name="T15" fmla="*/ 143 h 178"/>
                  <a:gd name="T16" fmla="*/ 55 w 141"/>
                  <a:gd name="T17" fmla="*/ 148 h 178"/>
                  <a:gd name="T18" fmla="*/ 67 w 141"/>
                  <a:gd name="T19" fmla="*/ 150 h 178"/>
                  <a:gd name="T20" fmla="*/ 80 w 141"/>
                  <a:gd name="T21" fmla="*/ 148 h 178"/>
                  <a:gd name="T22" fmla="*/ 89 w 141"/>
                  <a:gd name="T23" fmla="*/ 141 h 178"/>
                  <a:gd name="T24" fmla="*/ 95 w 141"/>
                  <a:gd name="T25" fmla="*/ 132 h 178"/>
                  <a:gd name="T26" fmla="*/ 99 w 141"/>
                  <a:gd name="T27" fmla="*/ 118 h 178"/>
                  <a:gd name="T28" fmla="*/ 101 w 141"/>
                  <a:gd name="T29" fmla="*/ 101 h 178"/>
                  <a:gd name="T30" fmla="*/ 101 w 141"/>
                  <a:gd name="T31" fmla="*/ 92 h 178"/>
                  <a:gd name="T32" fmla="*/ 97 w 141"/>
                  <a:gd name="T33" fmla="*/ 92 h 178"/>
                  <a:gd name="T34" fmla="*/ 73 w 141"/>
                  <a:gd name="T35" fmla="*/ 0 h 178"/>
                  <a:gd name="T36" fmla="*/ 94 w 141"/>
                  <a:gd name="T37" fmla="*/ 2 h 178"/>
                  <a:gd name="T38" fmla="*/ 110 w 141"/>
                  <a:gd name="T39" fmla="*/ 5 h 178"/>
                  <a:gd name="T40" fmla="*/ 122 w 141"/>
                  <a:gd name="T41" fmla="*/ 13 h 178"/>
                  <a:gd name="T42" fmla="*/ 129 w 141"/>
                  <a:gd name="T43" fmla="*/ 24 h 178"/>
                  <a:gd name="T44" fmla="*/ 136 w 141"/>
                  <a:gd name="T45" fmla="*/ 37 h 178"/>
                  <a:gd name="T46" fmla="*/ 139 w 141"/>
                  <a:gd name="T47" fmla="*/ 52 h 178"/>
                  <a:gd name="T48" fmla="*/ 139 w 141"/>
                  <a:gd name="T49" fmla="*/ 69 h 178"/>
                  <a:gd name="T50" fmla="*/ 139 w 141"/>
                  <a:gd name="T51" fmla="*/ 145 h 178"/>
                  <a:gd name="T52" fmla="*/ 140 w 141"/>
                  <a:gd name="T53" fmla="*/ 162 h 178"/>
                  <a:gd name="T54" fmla="*/ 141 w 141"/>
                  <a:gd name="T55" fmla="*/ 175 h 178"/>
                  <a:gd name="T56" fmla="*/ 103 w 141"/>
                  <a:gd name="T57" fmla="*/ 175 h 178"/>
                  <a:gd name="T58" fmla="*/ 102 w 141"/>
                  <a:gd name="T59" fmla="*/ 165 h 178"/>
                  <a:gd name="T60" fmla="*/ 102 w 141"/>
                  <a:gd name="T61" fmla="*/ 152 h 178"/>
                  <a:gd name="T62" fmla="*/ 101 w 141"/>
                  <a:gd name="T63" fmla="*/ 152 h 178"/>
                  <a:gd name="T64" fmla="*/ 93 w 141"/>
                  <a:gd name="T65" fmla="*/ 162 h 178"/>
                  <a:gd name="T66" fmla="*/ 82 w 141"/>
                  <a:gd name="T67" fmla="*/ 170 h 178"/>
                  <a:gd name="T68" fmla="*/ 69 w 141"/>
                  <a:gd name="T69" fmla="*/ 176 h 178"/>
                  <a:gd name="T70" fmla="*/ 52 w 141"/>
                  <a:gd name="T71" fmla="*/ 178 h 178"/>
                  <a:gd name="T72" fmla="*/ 37 w 141"/>
                  <a:gd name="T73" fmla="*/ 176 h 178"/>
                  <a:gd name="T74" fmla="*/ 22 w 141"/>
                  <a:gd name="T75" fmla="*/ 170 h 178"/>
                  <a:gd name="T76" fmla="*/ 11 w 141"/>
                  <a:gd name="T77" fmla="*/ 160 h 178"/>
                  <a:gd name="T78" fmla="*/ 4 w 141"/>
                  <a:gd name="T79" fmla="*/ 145 h 178"/>
                  <a:gd name="T80" fmla="*/ 0 w 141"/>
                  <a:gd name="T81" fmla="*/ 128 h 178"/>
                  <a:gd name="T82" fmla="*/ 3 w 141"/>
                  <a:gd name="T83" fmla="*/ 110 h 178"/>
                  <a:gd name="T84" fmla="*/ 9 w 141"/>
                  <a:gd name="T85" fmla="*/ 96 h 178"/>
                  <a:gd name="T86" fmla="*/ 20 w 141"/>
                  <a:gd name="T87" fmla="*/ 85 h 178"/>
                  <a:gd name="T88" fmla="*/ 34 w 141"/>
                  <a:gd name="T89" fmla="*/ 77 h 178"/>
                  <a:gd name="T90" fmla="*/ 51 w 141"/>
                  <a:gd name="T91" fmla="*/ 72 h 178"/>
                  <a:gd name="T92" fmla="*/ 71 w 141"/>
                  <a:gd name="T93" fmla="*/ 69 h 178"/>
                  <a:gd name="T94" fmla="*/ 92 w 141"/>
                  <a:gd name="T95" fmla="*/ 69 h 178"/>
                  <a:gd name="T96" fmla="*/ 101 w 141"/>
                  <a:gd name="T97" fmla="*/ 69 h 178"/>
                  <a:gd name="T98" fmla="*/ 101 w 141"/>
                  <a:gd name="T99" fmla="*/ 63 h 178"/>
                  <a:gd name="T100" fmla="*/ 99 w 141"/>
                  <a:gd name="T101" fmla="*/ 52 h 178"/>
                  <a:gd name="T102" fmla="*/ 95 w 141"/>
                  <a:gd name="T103" fmla="*/ 43 h 178"/>
                  <a:gd name="T104" fmla="*/ 89 w 141"/>
                  <a:gd name="T105" fmla="*/ 36 h 178"/>
                  <a:gd name="T106" fmla="*/ 80 w 141"/>
                  <a:gd name="T107" fmla="*/ 32 h 178"/>
                  <a:gd name="T108" fmla="*/ 68 w 141"/>
                  <a:gd name="T109" fmla="*/ 29 h 178"/>
                  <a:gd name="T110" fmla="*/ 49 w 141"/>
                  <a:gd name="T111" fmla="*/ 33 h 178"/>
                  <a:gd name="T112" fmla="*/ 32 w 141"/>
                  <a:gd name="T113" fmla="*/ 39 h 178"/>
                  <a:gd name="T114" fmla="*/ 21 w 141"/>
                  <a:gd name="T115" fmla="*/ 46 h 178"/>
                  <a:gd name="T116" fmla="*/ 19 w 141"/>
                  <a:gd name="T117" fmla="*/ 12 h 178"/>
                  <a:gd name="T118" fmla="*/ 28 w 141"/>
                  <a:gd name="T119" fmla="*/ 8 h 178"/>
                  <a:gd name="T120" fmla="*/ 41 w 141"/>
                  <a:gd name="T121" fmla="*/ 4 h 178"/>
                  <a:gd name="T122" fmla="*/ 55 w 141"/>
                  <a:gd name="T123" fmla="*/ 2 h 178"/>
                  <a:gd name="T124" fmla="*/ 73 w 141"/>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78">
                    <a:moveTo>
                      <a:pt x="97" y="92"/>
                    </a:moveTo>
                    <a:lnTo>
                      <a:pt x="77" y="92"/>
                    </a:lnTo>
                    <a:lnTo>
                      <a:pt x="62" y="96"/>
                    </a:lnTo>
                    <a:lnTo>
                      <a:pt x="50" y="101"/>
                    </a:lnTo>
                    <a:lnTo>
                      <a:pt x="42" y="110"/>
                    </a:lnTo>
                    <a:lnTo>
                      <a:pt x="39" y="123"/>
                    </a:lnTo>
                    <a:lnTo>
                      <a:pt x="42" y="135"/>
                    </a:lnTo>
                    <a:lnTo>
                      <a:pt x="47" y="143"/>
                    </a:lnTo>
                    <a:lnTo>
                      <a:pt x="55" y="148"/>
                    </a:lnTo>
                    <a:lnTo>
                      <a:pt x="67" y="150"/>
                    </a:lnTo>
                    <a:lnTo>
                      <a:pt x="80" y="148"/>
                    </a:lnTo>
                    <a:lnTo>
                      <a:pt x="89" y="141"/>
                    </a:lnTo>
                    <a:lnTo>
                      <a:pt x="95" y="132"/>
                    </a:lnTo>
                    <a:lnTo>
                      <a:pt x="99" y="118"/>
                    </a:lnTo>
                    <a:lnTo>
                      <a:pt x="101" y="101"/>
                    </a:lnTo>
                    <a:lnTo>
                      <a:pt x="101" y="92"/>
                    </a:lnTo>
                    <a:lnTo>
                      <a:pt x="97" y="92"/>
                    </a:lnTo>
                    <a:close/>
                    <a:moveTo>
                      <a:pt x="73" y="0"/>
                    </a:moveTo>
                    <a:lnTo>
                      <a:pt x="94" y="2"/>
                    </a:lnTo>
                    <a:lnTo>
                      <a:pt x="110" y="5"/>
                    </a:lnTo>
                    <a:lnTo>
                      <a:pt x="122" y="13"/>
                    </a:lnTo>
                    <a:lnTo>
                      <a:pt x="129" y="24"/>
                    </a:lnTo>
                    <a:lnTo>
                      <a:pt x="136" y="37"/>
                    </a:lnTo>
                    <a:lnTo>
                      <a:pt x="139" y="52"/>
                    </a:lnTo>
                    <a:lnTo>
                      <a:pt x="139" y="69"/>
                    </a:lnTo>
                    <a:lnTo>
                      <a:pt x="139" y="145"/>
                    </a:lnTo>
                    <a:lnTo>
                      <a:pt x="140" y="162"/>
                    </a:lnTo>
                    <a:lnTo>
                      <a:pt x="141" y="175"/>
                    </a:lnTo>
                    <a:lnTo>
                      <a:pt x="103" y="175"/>
                    </a:lnTo>
                    <a:lnTo>
                      <a:pt x="102" y="165"/>
                    </a:lnTo>
                    <a:lnTo>
                      <a:pt x="102" y="152"/>
                    </a:lnTo>
                    <a:lnTo>
                      <a:pt x="101" y="152"/>
                    </a:lnTo>
                    <a:lnTo>
                      <a:pt x="93" y="162"/>
                    </a:lnTo>
                    <a:lnTo>
                      <a:pt x="82" y="170"/>
                    </a:lnTo>
                    <a:lnTo>
                      <a:pt x="69" y="176"/>
                    </a:lnTo>
                    <a:lnTo>
                      <a:pt x="52" y="178"/>
                    </a:lnTo>
                    <a:lnTo>
                      <a:pt x="37" y="176"/>
                    </a:lnTo>
                    <a:lnTo>
                      <a:pt x="22" y="170"/>
                    </a:lnTo>
                    <a:lnTo>
                      <a:pt x="11" y="160"/>
                    </a:lnTo>
                    <a:lnTo>
                      <a:pt x="4" y="145"/>
                    </a:lnTo>
                    <a:lnTo>
                      <a:pt x="0" y="128"/>
                    </a:lnTo>
                    <a:lnTo>
                      <a:pt x="3" y="110"/>
                    </a:lnTo>
                    <a:lnTo>
                      <a:pt x="9" y="96"/>
                    </a:lnTo>
                    <a:lnTo>
                      <a:pt x="20" y="85"/>
                    </a:lnTo>
                    <a:lnTo>
                      <a:pt x="34" y="77"/>
                    </a:lnTo>
                    <a:lnTo>
                      <a:pt x="51" y="72"/>
                    </a:lnTo>
                    <a:lnTo>
                      <a:pt x="71" y="69"/>
                    </a:lnTo>
                    <a:lnTo>
                      <a:pt x="92" y="69"/>
                    </a:lnTo>
                    <a:lnTo>
                      <a:pt x="101" y="69"/>
                    </a:lnTo>
                    <a:lnTo>
                      <a:pt x="101" y="63"/>
                    </a:lnTo>
                    <a:lnTo>
                      <a:pt x="99" y="52"/>
                    </a:lnTo>
                    <a:lnTo>
                      <a:pt x="95" y="43"/>
                    </a:lnTo>
                    <a:lnTo>
                      <a:pt x="89" y="36"/>
                    </a:lnTo>
                    <a:lnTo>
                      <a:pt x="80" y="32"/>
                    </a:lnTo>
                    <a:lnTo>
                      <a:pt x="68" y="29"/>
                    </a:lnTo>
                    <a:lnTo>
                      <a:pt x="49" y="33"/>
                    </a:lnTo>
                    <a:lnTo>
                      <a:pt x="32" y="39"/>
                    </a:lnTo>
                    <a:lnTo>
                      <a:pt x="21" y="46"/>
                    </a:lnTo>
                    <a:lnTo>
                      <a:pt x="19" y="12"/>
                    </a:lnTo>
                    <a:lnTo>
                      <a:pt x="28" y="8"/>
                    </a:lnTo>
                    <a:lnTo>
                      <a:pt x="41" y="4"/>
                    </a:lnTo>
                    <a:lnTo>
                      <a:pt x="55" y="2"/>
                    </a:lnTo>
                    <a:lnTo>
                      <a:pt x="7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4" name="Freeform 137">
                <a:extLst>
                  <a:ext uri="{FF2B5EF4-FFF2-40B4-BE49-F238E27FC236}">
                    <a16:creationId xmlns:a16="http://schemas.microsoft.com/office/drawing/2014/main" id="{599CD258-0270-8F47-9227-601002C98A4C}"/>
                  </a:ext>
                </a:extLst>
              </p:cNvPr>
              <p:cNvSpPr>
                <a:spLocks/>
              </p:cNvSpPr>
              <p:nvPr userDrawn="1"/>
            </p:nvSpPr>
            <p:spPr bwMode="auto">
              <a:xfrm>
                <a:off x="8531014" y="560203"/>
                <a:ext cx="46101" cy="89130"/>
              </a:xfrm>
              <a:custGeom>
                <a:avLst/>
                <a:gdLst>
                  <a:gd name="T0" fmla="*/ 83 w 90"/>
                  <a:gd name="T1" fmla="*/ 0 h 175"/>
                  <a:gd name="T2" fmla="*/ 87 w 90"/>
                  <a:gd name="T3" fmla="*/ 0 h 175"/>
                  <a:gd name="T4" fmla="*/ 90 w 90"/>
                  <a:gd name="T5" fmla="*/ 0 h 175"/>
                  <a:gd name="T6" fmla="*/ 90 w 90"/>
                  <a:gd name="T7" fmla="*/ 39 h 175"/>
                  <a:gd name="T8" fmla="*/ 85 w 90"/>
                  <a:gd name="T9" fmla="*/ 38 h 175"/>
                  <a:gd name="T10" fmla="*/ 78 w 90"/>
                  <a:gd name="T11" fmla="*/ 38 h 175"/>
                  <a:gd name="T12" fmla="*/ 68 w 90"/>
                  <a:gd name="T13" fmla="*/ 39 h 175"/>
                  <a:gd name="T14" fmla="*/ 59 w 90"/>
                  <a:gd name="T15" fmla="*/ 43 h 175"/>
                  <a:gd name="T16" fmla="*/ 51 w 90"/>
                  <a:gd name="T17" fmla="*/ 52 h 175"/>
                  <a:gd name="T18" fmla="*/ 44 w 90"/>
                  <a:gd name="T19" fmla="*/ 64 h 175"/>
                  <a:gd name="T20" fmla="*/ 43 w 90"/>
                  <a:gd name="T21" fmla="*/ 81 h 175"/>
                  <a:gd name="T22" fmla="*/ 43 w 90"/>
                  <a:gd name="T23" fmla="*/ 175 h 175"/>
                  <a:gd name="T24" fmla="*/ 1 w 90"/>
                  <a:gd name="T25" fmla="*/ 175 h 175"/>
                  <a:gd name="T26" fmla="*/ 1 w 90"/>
                  <a:gd name="T27" fmla="*/ 32 h 175"/>
                  <a:gd name="T28" fmla="*/ 0 w 90"/>
                  <a:gd name="T29" fmla="*/ 16 h 175"/>
                  <a:gd name="T30" fmla="*/ 0 w 90"/>
                  <a:gd name="T31" fmla="*/ 3 h 175"/>
                  <a:gd name="T32" fmla="*/ 36 w 90"/>
                  <a:gd name="T33" fmla="*/ 3 h 175"/>
                  <a:gd name="T34" fmla="*/ 39 w 90"/>
                  <a:gd name="T35" fmla="*/ 34 h 175"/>
                  <a:gd name="T36" fmla="*/ 39 w 90"/>
                  <a:gd name="T37" fmla="*/ 34 h 175"/>
                  <a:gd name="T38" fmla="*/ 43 w 90"/>
                  <a:gd name="T39" fmla="*/ 25 h 175"/>
                  <a:gd name="T40" fmla="*/ 50 w 90"/>
                  <a:gd name="T41" fmla="*/ 16 h 175"/>
                  <a:gd name="T42" fmla="*/ 57 w 90"/>
                  <a:gd name="T43" fmla="*/ 8 h 175"/>
                  <a:gd name="T44" fmla="*/ 69 w 90"/>
                  <a:gd name="T45" fmla="*/ 2 h 175"/>
                  <a:gd name="T46" fmla="*/ 83 w 90"/>
                  <a:gd name="T4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175">
                    <a:moveTo>
                      <a:pt x="83" y="0"/>
                    </a:moveTo>
                    <a:lnTo>
                      <a:pt x="87" y="0"/>
                    </a:lnTo>
                    <a:lnTo>
                      <a:pt x="90" y="0"/>
                    </a:lnTo>
                    <a:lnTo>
                      <a:pt x="90" y="39"/>
                    </a:lnTo>
                    <a:lnTo>
                      <a:pt x="85" y="38"/>
                    </a:lnTo>
                    <a:lnTo>
                      <a:pt x="78" y="38"/>
                    </a:lnTo>
                    <a:lnTo>
                      <a:pt x="68" y="39"/>
                    </a:lnTo>
                    <a:lnTo>
                      <a:pt x="59" y="43"/>
                    </a:lnTo>
                    <a:lnTo>
                      <a:pt x="51" y="52"/>
                    </a:lnTo>
                    <a:lnTo>
                      <a:pt x="44" y="64"/>
                    </a:lnTo>
                    <a:lnTo>
                      <a:pt x="43" y="81"/>
                    </a:lnTo>
                    <a:lnTo>
                      <a:pt x="43" y="175"/>
                    </a:lnTo>
                    <a:lnTo>
                      <a:pt x="1" y="175"/>
                    </a:lnTo>
                    <a:lnTo>
                      <a:pt x="1" y="32"/>
                    </a:lnTo>
                    <a:lnTo>
                      <a:pt x="0" y="16"/>
                    </a:lnTo>
                    <a:lnTo>
                      <a:pt x="0" y="3"/>
                    </a:lnTo>
                    <a:lnTo>
                      <a:pt x="36" y="3"/>
                    </a:lnTo>
                    <a:lnTo>
                      <a:pt x="39" y="34"/>
                    </a:lnTo>
                    <a:lnTo>
                      <a:pt x="39" y="34"/>
                    </a:lnTo>
                    <a:lnTo>
                      <a:pt x="43" y="25"/>
                    </a:lnTo>
                    <a:lnTo>
                      <a:pt x="50" y="16"/>
                    </a:lnTo>
                    <a:lnTo>
                      <a:pt x="57" y="8"/>
                    </a:lnTo>
                    <a:lnTo>
                      <a:pt x="69" y="2"/>
                    </a:lnTo>
                    <a:lnTo>
                      <a:pt x="8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5" name="Rectangle 138">
                <a:extLst>
                  <a:ext uri="{FF2B5EF4-FFF2-40B4-BE49-F238E27FC236}">
                    <a16:creationId xmlns:a16="http://schemas.microsoft.com/office/drawing/2014/main" id="{F02DD6F4-4498-344B-A687-FFF676659B68}"/>
                  </a:ext>
                </a:extLst>
              </p:cNvPr>
              <p:cNvSpPr>
                <a:spLocks noChangeArrowheads="1"/>
              </p:cNvSpPr>
              <p:nvPr userDrawn="1"/>
            </p:nvSpPr>
            <p:spPr bwMode="auto">
              <a:xfrm>
                <a:off x="8593507" y="520248"/>
                <a:ext cx="21514" cy="129084"/>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6" name="Freeform 139">
                <a:extLst>
                  <a:ext uri="{FF2B5EF4-FFF2-40B4-BE49-F238E27FC236}">
                    <a16:creationId xmlns:a16="http://schemas.microsoft.com/office/drawing/2014/main" id="{77B1B64B-FB82-494B-9B89-863EADCFCD74}"/>
                  </a:ext>
                </a:extLst>
              </p:cNvPr>
              <p:cNvSpPr>
                <a:spLocks/>
              </p:cNvSpPr>
              <p:nvPr userDrawn="1"/>
            </p:nvSpPr>
            <p:spPr bwMode="auto">
              <a:xfrm>
                <a:off x="8679562" y="527419"/>
                <a:ext cx="92203" cy="123962"/>
              </a:xfrm>
              <a:custGeom>
                <a:avLst/>
                <a:gdLst>
                  <a:gd name="T0" fmla="*/ 116 w 178"/>
                  <a:gd name="T1" fmla="*/ 0 h 241"/>
                  <a:gd name="T2" fmla="*/ 141 w 178"/>
                  <a:gd name="T3" fmla="*/ 1 h 241"/>
                  <a:gd name="T4" fmla="*/ 160 w 178"/>
                  <a:gd name="T5" fmla="*/ 5 h 241"/>
                  <a:gd name="T6" fmla="*/ 172 w 178"/>
                  <a:gd name="T7" fmla="*/ 10 h 241"/>
                  <a:gd name="T8" fmla="*/ 171 w 178"/>
                  <a:gd name="T9" fmla="*/ 48 h 241"/>
                  <a:gd name="T10" fmla="*/ 155 w 178"/>
                  <a:gd name="T11" fmla="*/ 41 h 241"/>
                  <a:gd name="T12" fmla="*/ 137 w 178"/>
                  <a:gd name="T13" fmla="*/ 36 h 241"/>
                  <a:gd name="T14" fmla="*/ 116 w 178"/>
                  <a:gd name="T15" fmla="*/ 34 h 241"/>
                  <a:gd name="T16" fmla="*/ 95 w 178"/>
                  <a:gd name="T17" fmla="*/ 37 h 241"/>
                  <a:gd name="T18" fmla="*/ 78 w 178"/>
                  <a:gd name="T19" fmla="*/ 45 h 241"/>
                  <a:gd name="T20" fmla="*/ 64 w 178"/>
                  <a:gd name="T21" fmla="*/ 58 h 241"/>
                  <a:gd name="T22" fmla="*/ 53 w 178"/>
                  <a:gd name="T23" fmla="*/ 77 h 241"/>
                  <a:gd name="T24" fmla="*/ 48 w 178"/>
                  <a:gd name="T25" fmla="*/ 98 h 241"/>
                  <a:gd name="T26" fmla="*/ 45 w 178"/>
                  <a:gd name="T27" fmla="*/ 121 h 241"/>
                  <a:gd name="T28" fmla="*/ 48 w 178"/>
                  <a:gd name="T29" fmla="*/ 145 h 241"/>
                  <a:gd name="T30" fmla="*/ 53 w 178"/>
                  <a:gd name="T31" fmla="*/ 167 h 241"/>
                  <a:gd name="T32" fmla="*/ 64 w 178"/>
                  <a:gd name="T33" fmla="*/ 184 h 241"/>
                  <a:gd name="T34" fmla="*/ 77 w 178"/>
                  <a:gd name="T35" fmla="*/ 197 h 241"/>
                  <a:gd name="T36" fmla="*/ 94 w 178"/>
                  <a:gd name="T37" fmla="*/ 205 h 241"/>
                  <a:gd name="T38" fmla="*/ 113 w 178"/>
                  <a:gd name="T39" fmla="*/ 207 h 241"/>
                  <a:gd name="T40" fmla="*/ 128 w 178"/>
                  <a:gd name="T41" fmla="*/ 206 h 241"/>
                  <a:gd name="T42" fmla="*/ 138 w 178"/>
                  <a:gd name="T43" fmla="*/ 202 h 241"/>
                  <a:gd name="T44" fmla="*/ 138 w 178"/>
                  <a:gd name="T45" fmla="*/ 139 h 241"/>
                  <a:gd name="T46" fmla="*/ 103 w 178"/>
                  <a:gd name="T47" fmla="*/ 139 h 241"/>
                  <a:gd name="T48" fmla="*/ 103 w 178"/>
                  <a:gd name="T49" fmla="*/ 107 h 241"/>
                  <a:gd name="T50" fmla="*/ 178 w 178"/>
                  <a:gd name="T51" fmla="*/ 107 h 241"/>
                  <a:gd name="T52" fmla="*/ 178 w 178"/>
                  <a:gd name="T53" fmla="*/ 229 h 241"/>
                  <a:gd name="T54" fmla="*/ 164 w 178"/>
                  <a:gd name="T55" fmla="*/ 235 h 241"/>
                  <a:gd name="T56" fmla="*/ 143 w 178"/>
                  <a:gd name="T57" fmla="*/ 240 h 241"/>
                  <a:gd name="T58" fmla="*/ 116 w 178"/>
                  <a:gd name="T59" fmla="*/ 241 h 241"/>
                  <a:gd name="T60" fmla="*/ 89 w 178"/>
                  <a:gd name="T61" fmla="*/ 238 h 241"/>
                  <a:gd name="T62" fmla="*/ 65 w 178"/>
                  <a:gd name="T63" fmla="*/ 232 h 241"/>
                  <a:gd name="T64" fmla="*/ 45 w 178"/>
                  <a:gd name="T65" fmla="*/ 222 h 241"/>
                  <a:gd name="T66" fmla="*/ 30 w 178"/>
                  <a:gd name="T67" fmla="*/ 207 h 241"/>
                  <a:gd name="T68" fmla="*/ 17 w 178"/>
                  <a:gd name="T69" fmla="*/ 189 h 241"/>
                  <a:gd name="T70" fmla="*/ 8 w 178"/>
                  <a:gd name="T71" fmla="*/ 168 h 241"/>
                  <a:gd name="T72" fmla="*/ 2 w 178"/>
                  <a:gd name="T73" fmla="*/ 146 h 241"/>
                  <a:gd name="T74" fmla="*/ 0 w 178"/>
                  <a:gd name="T75" fmla="*/ 121 h 241"/>
                  <a:gd name="T76" fmla="*/ 2 w 178"/>
                  <a:gd name="T77" fmla="*/ 95 h 241"/>
                  <a:gd name="T78" fmla="*/ 8 w 178"/>
                  <a:gd name="T79" fmla="*/ 73 h 241"/>
                  <a:gd name="T80" fmla="*/ 17 w 178"/>
                  <a:gd name="T81" fmla="*/ 52 h 241"/>
                  <a:gd name="T82" fmla="*/ 30 w 178"/>
                  <a:gd name="T83" fmla="*/ 34 h 241"/>
                  <a:gd name="T84" fmla="*/ 45 w 178"/>
                  <a:gd name="T85" fmla="*/ 19 h 241"/>
                  <a:gd name="T86" fmla="*/ 65 w 178"/>
                  <a:gd name="T87" fmla="*/ 9 h 241"/>
                  <a:gd name="T88" fmla="*/ 89 w 178"/>
                  <a:gd name="T89" fmla="*/ 2 h 241"/>
                  <a:gd name="T90" fmla="*/ 116 w 178"/>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8" h="241">
                    <a:moveTo>
                      <a:pt x="116" y="0"/>
                    </a:moveTo>
                    <a:lnTo>
                      <a:pt x="141" y="1"/>
                    </a:lnTo>
                    <a:lnTo>
                      <a:pt x="160" y="5"/>
                    </a:lnTo>
                    <a:lnTo>
                      <a:pt x="172" y="10"/>
                    </a:lnTo>
                    <a:lnTo>
                      <a:pt x="171" y="48"/>
                    </a:lnTo>
                    <a:lnTo>
                      <a:pt x="155" y="41"/>
                    </a:lnTo>
                    <a:lnTo>
                      <a:pt x="137" y="36"/>
                    </a:lnTo>
                    <a:lnTo>
                      <a:pt x="116" y="34"/>
                    </a:lnTo>
                    <a:lnTo>
                      <a:pt x="95" y="37"/>
                    </a:lnTo>
                    <a:lnTo>
                      <a:pt x="78" y="45"/>
                    </a:lnTo>
                    <a:lnTo>
                      <a:pt x="64" y="58"/>
                    </a:lnTo>
                    <a:lnTo>
                      <a:pt x="53" y="77"/>
                    </a:lnTo>
                    <a:lnTo>
                      <a:pt x="48" y="98"/>
                    </a:lnTo>
                    <a:lnTo>
                      <a:pt x="45" y="121"/>
                    </a:lnTo>
                    <a:lnTo>
                      <a:pt x="48" y="145"/>
                    </a:lnTo>
                    <a:lnTo>
                      <a:pt x="53" y="167"/>
                    </a:lnTo>
                    <a:lnTo>
                      <a:pt x="64" y="184"/>
                    </a:lnTo>
                    <a:lnTo>
                      <a:pt x="77" y="197"/>
                    </a:lnTo>
                    <a:lnTo>
                      <a:pt x="94" y="205"/>
                    </a:lnTo>
                    <a:lnTo>
                      <a:pt x="113" y="207"/>
                    </a:lnTo>
                    <a:lnTo>
                      <a:pt x="128" y="206"/>
                    </a:lnTo>
                    <a:lnTo>
                      <a:pt x="138" y="202"/>
                    </a:lnTo>
                    <a:lnTo>
                      <a:pt x="138" y="139"/>
                    </a:lnTo>
                    <a:lnTo>
                      <a:pt x="103" y="139"/>
                    </a:lnTo>
                    <a:lnTo>
                      <a:pt x="103" y="107"/>
                    </a:lnTo>
                    <a:lnTo>
                      <a:pt x="178" y="107"/>
                    </a:lnTo>
                    <a:lnTo>
                      <a:pt x="178" y="229"/>
                    </a:lnTo>
                    <a:lnTo>
                      <a:pt x="164" y="235"/>
                    </a:lnTo>
                    <a:lnTo>
                      <a:pt x="143" y="240"/>
                    </a:lnTo>
                    <a:lnTo>
                      <a:pt x="116" y="241"/>
                    </a:lnTo>
                    <a:lnTo>
                      <a:pt x="89" y="238"/>
                    </a:lnTo>
                    <a:lnTo>
                      <a:pt x="65" y="232"/>
                    </a:lnTo>
                    <a:lnTo>
                      <a:pt x="45" y="222"/>
                    </a:lnTo>
                    <a:lnTo>
                      <a:pt x="30" y="207"/>
                    </a:lnTo>
                    <a:lnTo>
                      <a:pt x="17" y="189"/>
                    </a:lnTo>
                    <a:lnTo>
                      <a:pt x="8" y="168"/>
                    </a:lnTo>
                    <a:lnTo>
                      <a:pt x="2" y="146"/>
                    </a:lnTo>
                    <a:lnTo>
                      <a:pt x="0" y="121"/>
                    </a:lnTo>
                    <a:lnTo>
                      <a:pt x="2" y="95"/>
                    </a:lnTo>
                    <a:lnTo>
                      <a:pt x="8" y="73"/>
                    </a:lnTo>
                    <a:lnTo>
                      <a:pt x="17" y="52"/>
                    </a:lnTo>
                    <a:lnTo>
                      <a:pt x="30" y="34"/>
                    </a:lnTo>
                    <a:lnTo>
                      <a:pt x="45" y="19"/>
                    </a:lnTo>
                    <a:lnTo>
                      <a:pt x="65" y="9"/>
                    </a:lnTo>
                    <a:lnTo>
                      <a:pt x="89" y="2"/>
                    </a:lnTo>
                    <a:lnTo>
                      <a:pt x="116"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7" name="Freeform 140">
                <a:extLst>
                  <a:ext uri="{FF2B5EF4-FFF2-40B4-BE49-F238E27FC236}">
                    <a16:creationId xmlns:a16="http://schemas.microsoft.com/office/drawing/2014/main" id="{E189D48A-0EE0-FA48-A20C-C42A9F703532}"/>
                  </a:ext>
                </a:extLst>
              </p:cNvPr>
              <p:cNvSpPr>
                <a:spLocks/>
              </p:cNvSpPr>
              <p:nvPr userDrawn="1"/>
            </p:nvSpPr>
            <p:spPr bwMode="auto">
              <a:xfrm>
                <a:off x="8793279" y="561227"/>
                <a:ext cx="70689" cy="89130"/>
              </a:xfrm>
              <a:custGeom>
                <a:avLst/>
                <a:gdLst>
                  <a:gd name="T0" fmla="*/ 0 w 138"/>
                  <a:gd name="T1" fmla="*/ 0 h 175"/>
                  <a:gd name="T2" fmla="*/ 41 w 138"/>
                  <a:gd name="T3" fmla="*/ 0 h 175"/>
                  <a:gd name="T4" fmla="*/ 41 w 138"/>
                  <a:gd name="T5" fmla="*/ 103 h 175"/>
                  <a:gd name="T6" fmla="*/ 43 w 138"/>
                  <a:gd name="T7" fmla="*/ 120 h 175"/>
                  <a:gd name="T8" fmla="*/ 48 w 138"/>
                  <a:gd name="T9" fmla="*/ 132 h 175"/>
                  <a:gd name="T10" fmla="*/ 56 w 138"/>
                  <a:gd name="T11" fmla="*/ 140 h 175"/>
                  <a:gd name="T12" fmla="*/ 66 w 138"/>
                  <a:gd name="T13" fmla="*/ 141 h 175"/>
                  <a:gd name="T14" fmla="*/ 78 w 138"/>
                  <a:gd name="T15" fmla="*/ 138 h 175"/>
                  <a:gd name="T16" fmla="*/ 86 w 138"/>
                  <a:gd name="T17" fmla="*/ 133 h 175"/>
                  <a:gd name="T18" fmla="*/ 91 w 138"/>
                  <a:gd name="T19" fmla="*/ 124 h 175"/>
                  <a:gd name="T20" fmla="*/ 95 w 138"/>
                  <a:gd name="T21" fmla="*/ 112 h 175"/>
                  <a:gd name="T22" fmla="*/ 95 w 138"/>
                  <a:gd name="T23" fmla="*/ 99 h 175"/>
                  <a:gd name="T24" fmla="*/ 95 w 138"/>
                  <a:gd name="T25" fmla="*/ 0 h 175"/>
                  <a:gd name="T26" fmla="*/ 136 w 138"/>
                  <a:gd name="T27" fmla="*/ 0 h 175"/>
                  <a:gd name="T28" fmla="*/ 136 w 138"/>
                  <a:gd name="T29" fmla="*/ 145 h 175"/>
                  <a:gd name="T30" fmla="*/ 136 w 138"/>
                  <a:gd name="T31" fmla="*/ 159 h 175"/>
                  <a:gd name="T32" fmla="*/ 138 w 138"/>
                  <a:gd name="T33" fmla="*/ 172 h 175"/>
                  <a:gd name="T34" fmla="*/ 99 w 138"/>
                  <a:gd name="T35" fmla="*/ 172 h 175"/>
                  <a:gd name="T36" fmla="*/ 97 w 138"/>
                  <a:gd name="T37" fmla="*/ 146 h 175"/>
                  <a:gd name="T38" fmla="*/ 96 w 138"/>
                  <a:gd name="T39" fmla="*/ 146 h 175"/>
                  <a:gd name="T40" fmla="*/ 97 w 138"/>
                  <a:gd name="T41" fmla="*/ 146 h 175"/>
                  <a:gd name="T42" fmla="*/ 92 w 138"/>
                  <a:gd name="T43" fmla="*/ 154 h 175"/>
                  <a:gd name="T44" fmla="*/ 86 w 138"/>
                  <a:gd name="T45" fmla="*/ 162 h 175"/>
                  <a:gd name="T46" fmla="*/ 76 w 138"/>
                  <a:gd name="T47" fmla="*/ 168 h 175"/>
                  <a:gd name="T48" fmla="*/ 66 w 138"/>
                  <a:gd name="T49" fmla="*/ 173 h 175"/>
                  <a:gd name="T50" fmla="*/ 50 w 138"/>
                  <a:gd name="T51" fmla="*/ 175 h 175"/>
                  <a:gd name="T52" fmla="*/ 33 w 138"/>
                  <a:gd name="T53" fmla="*/ 173 h 175"/>
                  <a:gd name="T54" fmla="*/ 20 w 138"/>
                  <a:gd name="T55" fmla="*/ 167 h 175"/>
                  <a:gd name="T56" fmla="*/ 11 w 138"/>
                  <a:gd name="T57" fmla="*/ 157 h 175"/>
                  <a:gd name="T58" fmla="*/ 5 w 138"/>
                  <a:gd name="T59" fmla="*/ 143 h 175"/>
                  <a:gd name="T60" fmla="*/ 1 w 138"/>
                  <a:gd name="T61" fmla="*/ 128 h 175"/>
                  <a:gd name="T62" fmla="*/ 0 w 138"/>
                  <a:gd name="T63" fmla="*/ 111 h 175"/>
                  <a:gd name="T64" fmla="*/ 0 w 138"/>
                  <a:gd name="T6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75">
                    <a:moveTo>
                      <a:pt x="0" y="0"/>
                    </a:moveTo>
                    <a:lnTo>
                      <a:pt x="41" y="0"/>
                    </a:lnTo>
                    <a:lnTo>
                      <a:pt x="41" y="103"/>
                    </a:lnTo>
                    <a:lnTo>
                      <a:pt x="43" y="120"/>
                    </a:lnTo>
                    <a:lnTo>
                      <a:pt x="48" y="132"/>
                    </a:lnTo>
                    <a:lnTo>
                      <a:pt x="56" y="140"/>
                    </a:lnTo>
                    <a:lnTo>
                      <a:pt x="66" y="141"/>
                    </a:lnTo>
                    <a:lnTo>
                      <a:pt x="78" y="138"/>
                    </a:lnTo>
                    <a:lnTo>
                      <a:pt x="86" y="133"/>
                    </a:lnTo>
                    <a:lnTo>
                      <a:pt x="91" y="124"/>
                    </a:lnTo>
                    <a:lnTo>
                      <a:pt x="95" y="112"/>
                    </a:lnTo>
                    <a:lnTo>
                      <a:pt x="95" y="99"/>
                    </a:lnTo>
                    <a:lnTo>
                      <a:pt x="95" y="0"/>
                    </a:lnTo>
                    <a:lnTo>
                      <a:pt x="136" y="0"/>
                    </a:lnTo>
                    <a:lnTo>
                      <a:pt x="136" y="145"/>
                    </a:lnTo>
                    <a:lnTo>
                      <a:pt x="136" y="159"/>
                    </a:lnTo>
                    <a:lnTo>
                      <a:pt x="138" y="172"/>
                    </a:lnTo>
                    <a:lnTo>
                      <a:pt x="99" y="172"/>
                    </a:lnTo>
                    <a:lnTo>
                      <a:pt x="97" y="146"/>
                    </a:lnTo>
                    <a:lnTo>
                      <a:pt x="96" y="146"/>
                    </a:lnTo>
                    <a:lnTo>
                      <a:pt x="97" y="146"/>
                    </a:lnTo>
                    <a:lnTo>
                      <a:pt x="92" y="154"/>
                    </a:lnTo>
                    <a:lnTo>
                      <a:pt x="86" y="162"/>
                    </a:lnTo>
                    <a:lnTo>
                      <a:pt x="76" y="168"/>
                    </a:lnTo>
                    <a:lnTo>
                      <a:pt x="66" y="173"/>
                    </a:lnTo>
                    <a:lnTo>
                      <a:pt x="50" y="175"/>
                    </a:lnTo>
                    <a:lnTo>
                      <a:pt x="33" y="173"/>
                    </a:lnTo>
                    <a:lnTo>
                      <a:pt x="20" y="167"/>
                    </a:lnTo>
                    <a:lnTo>
                      <a:pt x="11" y="157"/>
                    </a:lnTo>
                    <a:lnTo>
                      <a:pt x="5" y="143"/>
                    </a:lnTo>
                    <a:lnTo>
                      <a:pt x="1" y="128"/>
                    </a:lnTo>
                    <a:lnTo>
                      <a:pt x="0" y="11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8" name="Freeform 141">
                <a:extLst>
                  <a:ext uri="{FF2B5EF4-FFF2-40B4-BE49-F238E27FC236}">
                    <a16:creationId xmlns:a16="http://schemas.microsoft.com/office/drawing/2014/main" id="{31C657BF-EA71-304F-8E35-AD16B1EF62D6}"/>
                  </a:ext>
                </a:extLst>
              </p:cNvPr>
              <p:cNvSpPr>
                <a:spLocks/>
              </p:cNvSpPr>
              <p:nvPr userDrawn="1"/>
            </p:nvSpPr>
            <p:spPr bwMode="auto">
              <a:xfrm>
                <a:off x="8879335" y="560203"/>
                <a:ext cx="58395" cy="90154"/>
              </a:xfrm>
              <a:custGeom>
                <a:avLst/>
                <a:gdLst>
                  <a:gd name="T0" fmla="*/ 60 w 113"/>
                  <a:gd name="T1" fmla="*/ 0 h 178"/>
                  <a:gd name="T2" fmla="*/ 75 w 113"/>
                  <a:gd name="T3" fmla="*/ 0 h 178"/>
                  <a:gd name="T4" fmla="*/ 88 w 113"/>
                  <a:gd name="T5" fmla="*/ 3 h 178"/>
                  <a:gd name="T6" fmla="*/ 98 w 113"/>
                  <a:gd name="T7" fmla="*/ 5 h 178"/>
                  <a:gd name="T8" fmla="*/ 103 w 113"/>
                  <a:gd name="T9" fmla="*/ 7 h 178"/>
                  <a:gd name="T10" fmla="*/ 102 w 113"/>
                  <a:gd name="T11" fmla="*/ 39 h 178"/>
                  <a:gd name="T12" fmla="*/ 90 w 113"/>
                  <a:gd name="T13" fmla="*/ 36 h 178"/>
                  <a:gd name="T14" fmla="*/ 78 w 113"/>
                  <a:gd name="T15" fmla="*/ 33 h 178"/>
                  <a:gd name="T16" fmla="*/ 65 w 113"/>
                  <a:gd name="T17" fmla="*/ 32 h 178"/>
                  <a:gd name="T18" fmla="*/ 53 w 113"/>
                  <a:gd name="T19" fmla="*/ 33 h 178"/>
                  <a:gd name="T20" fmla="*/ 47 w 113"/>
                  <a:gd name="T21" fmla="*/ 36 h 178"/>
                  <a:gd name="T22" fmla="*/ 42 w 113"/>
                  <a:gd name="T23" fmla="*/ 41 h 178"/>
                  <a:gd name="T24" fmla="*/ 40 w 113"/>
                  <a:gd name="T25" fmla="*/ 49 h 178"/>
                  <a:gd name="T26" fmla="*/ 43 w 113"/>
                  <a:gd name="T27" fmla="*/ 56 h 178"/>
                  <a:gd name="T28" fmla="*/ 49 w 113"/>
                  <a:gd name="T29" fmla="*/ 63 h 178"/>
                  <a:gd name="T30" fmla="*/ 60 w 113"/>
                  <a:gd name="T31" fmla="*/ 71 h 178"/>
                  <a:gd name="T32" fmla="*/ 81 w 113"/>
                  <a:gd name="T33" fmla="*/ 84 h 178"/>
                  <a:gd name="T34" fmla="*/ 95 w 113"/>
                  <a:gd name="T35" fmla="*/ 93 h 178"/>
                  <a:gd name="T36" fmla="*/ 104 w 113"/>
                  <a:gd name="T37" fmla="*/ 103 h 178"/>
                  <a:gd name="T38" fmla="*/ 111 w 113"/>
                  <a:gd name="T39" fmla="*/ 114 h 178"/>
                  <a:gd name="T40" fmla="*/ 113 w 113"/>
                  <a:gd name="T41" fmla="*/ 127 h 178"/>
                  <a:gd name="T42" fmla="*/ 109 w 113"/>
                  <a:gd name="T43" fmla="*/ 145 h 178"/>
                  <a:gd name="T44" fmla="*/ 102 w 113"/>
                  <a:gd name="T45" fmla="*/ 160 h 178"/>
                  <a:gd name="T46" fmla="*/ 87 w 113"/>
                  <a:gd name="T47" fmla="*/ 170 h 178"/>
                  <a:gd name="T48" fmla="*/ 69 w 113"/>
                  <a:gd name="T49" fmla="*/ 176 h 178"/>
                  <a:gd name="T50" fmla="*/ 48 w 113"/>
                  <a:gd name="T51" fmla="*/ 178 h 178"/>
                  <a:gd name="T52" fmla="*/ 28 w 113"/>
                  <a:gd name="T53" fmla="*/ 176 h 178"/>
                  <a:gd name="T54" fmla="*/ 12 w 113"/>
                  <a:gd name="T55" fmla="*/ 174 h 178"/>
                  <a:gd name="T56" fmla="*/ 0 w 113"/>
                  <a:gd name="T57" fmla="*/ 170 h 178"/>
                  <a:gd name="T58" fmla="*/ 2 w 113"/>
                  <a:gd name="T59" fmla="*/ 136 h 178"/>
                  <a:gd name="T60" fmla="*/ 9 w 113"/>
                  <a:gd name="T61" fmla="*/ 139 h 178"/>
                  <a:gd name="T62" fmla="*/ 19 w 113"/>
                  <a:gd name="T63" fmla="*/ 143 h 178"/>
                  <a:gd name="T64" fmla="*/ 31 w 113"/>
                  <a:gd name="T65" fmla="*/ 145 h 178"/>
                  <a:gd name="T66" fmla="*/ 45 w 113"/>
                  <a:gd name="T67" fmla="*/ 146 h 178"/>
                  <a:gd name="T68" fmla="*/ 56 w 113"/>
                  <a:gd name="T69" fmla="*/ 146 h 178"/>
                  <a:gd name="T70" fmla="*/ 65 w 113"/>
                  <a:gd name="T71" fmla="*/ 144 h 178"/>
                  <a:gd name="T72" fmla="*/ 70 w 113"/>
                  <a:gd name="T73" fmla="*/ 139 h 178"/>
                  <a:gd name="T74" fmla="*/ 73 w 113"/>
                  <a:gd name="T75" fmla="*/ 129 h 178"/>
                  <a:gd name="T76" fmla="*/ 72 w 113"/>
                  <a:gd name="T77" fmla="*/ 123 h 178"/>
                  <a:gd name="T78" fmla="*/ 65 w 113"/>
                  <a:gd name="T79" fmla="*/ 116 h 178"/>
                  <a:gd name="T80" fmla="*/ 55 w 113"/>
                  <a:gd name="T81" fmla="*/ 107 h 178"/>
                  <a:gd name="T82" fmla="*/ 36 w 113"/>
                  <a:gd name="T83" fmla="*/ 98 h 178"/>
                  <a:gd name="T84" fmla="*/ 26 w 113"/>
                  <a:gd name="T85" fmla="*/ 92 h 178"/>
                  <a:gd name="T86" fmla="*/ 17 w 113"/>
                  <a:gd name="T87" fmla="*/ 84 h 178"/>
                  <a:gd name="T88" fmla="*/ 8 w 113"/>
                  <a:gd name="T89" fmla="*/ 75 h 178"/>
                  <a:gd name="T90" fmla="*/ 2 w 113"/>
                  <a:gd name="T91" fmla="*/ 63 h 178"/>
                  <a:gd name="T92" fmla="*/ 0 w 113"/>
                  <a:gd name="T93" fmla="*/ 49 h 178"/>
                  <a:gd name="T94" fmla="*/ 2 w 113"/>
                  <a:gd name="T95" fmla="*/ 34 h 178"/>
                  <a:gd name="T96" fmla="*/ 10 w 113"/>
                  <a:gd name="T97" fmla="*/ 21 h 178"/>
                  <a:gd name="T98" fmla="*/ 23 w 113"/>
                  <a:gd name="T99" fmla="*/ 11 h 178"/>
                  <a:gd name="T100" fmla="*/ 40 w 113"/>
                  <a:gd name="T101" fmla="*/ 3 h 178"/>
                  <a:gd name="T102" fmla="*/ 60 w 113"/>
                  <a:gd name="T10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 h="178">
                    <a:moveTo>
                      <a:pt x="60" y="0"/>
                    </a:moveTo>
                    <a:lnTo>
                      <a:pt x="75" y="0"/>
                    </a:lnTo>
                    <a:lnTo>
                      <a:pt x="88" y="3"/>
                    </a:lnTo>
                    <a:lnTo>
                      <a:pt x="98" y="5"/>
                    </a:lnTo>
                    <a:lnTo>
                      <a:pt x="103" y="7"/>
                    </a:lnTo>
                    <a:lnTo>
                      <a:pt x="102" y="39"/>
                    </a:lnTo>
                    <a:lnTo>
                      <a:pt x="90" y="36"/>
                    </a:lnTo>
                    <a:lnTo>
                      <a:pt x="78" y="33"/>
                    </a:lnTo>
                    <a:lnTo>
                      <a:pt x="65" y="32"/>
                    </a:lnTo>
                    <a:lnTo>
                      <a:pt x="53" y="33"/>
                    </a:lnTo>
                    <a:lnTo>
                      <a:pt x="47" y="36"/>
                    </a:lnTo>
                    <a:lnTo>
                      <a:pt x="42" y="41"/>
                    </a:lnTo>
                    <a:lnTo>
                      <a:pt x="40" y="49"/>
                    </a:lnTo>
                    <a:lnTo>
                      <a:pt x="43" y="56"/>
                    </a:lnTo>
                    <a:lnTo>
                      <a:pt x="49" y="63"/>
                    </a:lnTo>
                    <a:lnTo>
                      <a:pt x="60" y="71"/>
                    </a:lnTo>
                    <a:lnTo>
                      <a:pt x="81" y="84"/>
                    </a:lnTo>
                    <a:lnTo>
                      <a:pt x="95" y="93"/>
                    </a:lnTo>
                    <a:lnTo>
                      <a:pt x="104" y="103"/>
                    </a:lnTo>
                    <a:lnTo>
                      <a:pt x="111" y="114"/>
                    </a:lnTo>
                    <a:lnTo>
                      <a:pt x="113" y="127"/>
                    </a:lnTo>
                    <a:lnTo>
                      <a:pt x="109" y="145"/>
                    </a:lnTo>
                    <a:lnTo>
                      <a:pt x="102" y="160"/>
                    </a:lnTo>
                    <a:lnTo>
                      <a:pt x="87" y="170"/>
                    </a:lnTo>
                    <a:lnTo>
                      <a:pt x="69" y="176"/>
                    </a:lnTo>
                    <a:lnTo>
                      <a:pt x="48" y="178"/>
                    </a:lnTo>
                    <a:lnTo>
                      <a:pt x="28" y="176"/>
                    </a:lnTo>
                    <a:lnTo>
                      <a:pt x="12" y="174"/>
                    </a:lnTo>
                    <a:lnTo>
                      <a:pt x="0" y="170"/>
                    </a:lnTo>
                    <a:lnTo>
                      <a:pt x="2" y="136"/>
                    </a:lnTo>
                    <a:lnTo>
                      <a:pt x="9" y="139"/>
                    </a:lnTo>
                    <a:lnTo>
                      <a:pt x="19" y="143"/>
                    </a:lnTo>
                    <a:lnTo>
                      <a:pt x="31" y="145"/>
                    </a:lnTo>
                    <a:lnTo>
                      <a:pt x="45" y="146"/>
                    </a:lnTo>
                    <a:lnTo>
                      <a:pt x="56" y="146"/>
                    </a:lnTo>
                    <a:lnTo>
                      <a:pt x="65" y="144"/>
                    </a:lnTo>
                    <a:lnTo>
                      <a:pt x="70" y="139"/>
                    </a:lnTo>
                    <a:lnTo>
                      <a:pt x="73" y="129"/>
                    </a:lnTo>
                    <a:lnTo>
                      <a:pt x="72" y="123"/>
                    </a:lnTo>
                    <a:lnTo>
                      <a:pt x="65" y="116"/>
                    </a:lnTo>
                    <a:lnTo>
                      <a:pt x="55" y="107"/>
                    </a:lnTo>
                    <a:lnTo>
                      <a:pt x="36" y="98"/>
                    </a:lnTo>
                    <a:lnTo>
                      <a:pt x="26" y="92"/>
                    </a:lnTo>
                    <a:lnTo>
                      <a:pt x="17" y="84"/>
                    </a:lnTo>
                    <a:lnTo>
                      <a:pt x="8" y="75"/>
                    </a:lnTo>
                    <a:lnTo>
                      <a:pt x="2" y="63"/>
                    </a:lnTo>
                    <a:lnTo>
                      <a:pt x="0" y="49"/>
                    </a:lnTo>
                    <a:lnTo>
                      <a:pt x="2" y="34"/>
                    </a:lnTo>
                    <a:lnTo>
                      <a:pt x="10" y="21"/>
                    </a:lnTo>
                    <a:lnTo>
                      <a:pt x="23" y="11"/>
                    </a:lnTo>
                    <a:lnTo>
                      <a:pt x="40"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9" name="Freeform 142">
                <a:extLst>
                  <a:ext uri="{FF2B5EF4-FFF2-40B4-BE49-F238E27FC236}">
                    <a16:creationId xmlns:a16="http://schemas.microsoft.com/office/drawing/2014/main" id="{386216E3-9389-E941-82AB-89BA1AE340F0}"/>
                  </a:ext>
                </a:extLst>
              </p:cNvPr>
              <p:cNvSpPr>
                <a:spLocks/>
              </p:cNvSpPr>
              <p:nvPr userDrawn="1"/>
            </p:nvSpPr>
            <p:spPr bwMode="auto">
              <a:xfrm>
                <a:off x="8947974" y="536639"/>
                <a:ext cx="52249" cy="113717"/>
              </a:xfrm>
              <a:custGeom>
                <a:avLst/>
                <a:gdLst>
                  <a:gd name="T0" fmla="*/ 69 w 103"/>
                  <a:gd name="T1" fmla="*/ 0 h 223"/>
                  <a:gd name="T2" fmla="*/ 69 w 103"/>
                  <a:gd name="T3" fmla="*/ 48 h 223"/>
                  <a:gd name="T4" fmla="*/ 103 w 103"/>
                  <a:gd name="T5" fmla="*/ 48 h 223"/>
                  <a:gd name="T6" fmla="*/ 103 w 103"/>
                  <a:gd name="T7" fmla="*/ 78 h 223"/>
                  <a:gd name="T8" fmla="*/ 69 w 103"/>
                  <a:gd name="T9" fmla="*/ 78 h 223"/>
                  <a:gd name="T10" fmla="*/ 69 w 103"/>
                  <a:gd name="T11" fmla="*/ 168 h 223"/>
                  <a:gd name="T12" fmla="*/ 70 w 103"/>
                  <a:gd name="T13" fmla="*/ 180 h 223"/>
                  <a:gd name="T14" fmla="*/ 73 w 103"/>
                  <a:gd name="T15" fmla="*/ 186 h 223"/>
                  <a:gd name="T16" fmla="*/ 79 w 103"/>
                  <a:gd name="T17" fmla="*/ 190 h 223"/>
                  <a:gd name="T18" fmla="*/ 87 w 103"/>
                  <a:gd name="T19" fmla="*/ 191 h 223"/>
                  <a:gd name="T20" fmla="*/ 92 w 103"/>
                  <a:gd name="T21" fmla="*/ 191 h 223"/>
                  <a:gd name="T22" fmla="*/ 96 w 103"/>
                  <a:gd name="T23" fmla="*/ 190 h 223"/>
                  <a:gd name="T24" fmla="*/ 100 w 103"/>
                  <a:gd name="T25" fmla="*/ 189 h 223"/>
                  <a:gd name="T26" fmla="*/ 103 w 103"/>
                  <a:gd name="T27" fmla="*/ 188 h 223"/>
                  <a:gd name="T28" fmla="*/ 103 w 103"/>
                  <a:gd name="T29" fmla="*/ 218 h 223"/>
                  <a:gd name="T30" fmla="*/ 91 w 103"/>
                  <a:gd name="T31" fmla="*/ 221 h 223"/>
                  <a:gd name="T32" fmla="*/ 75 w 103"/>
                  <a:gd name="T33" fmla="*/ 223 h 223"/>
                  <a:gd name="T34" fmla="*/ 59 w 103"/>
                  <a:gd name="T35" fmla="*/ 221 h 223"/>
                  <a:gd name="T36" fmla="*/ 45 w 103"/>
                  <a:gd name="T37" fmla="*/ 216 h 223"/>
                  <a:gd name="T38" fmla="*/ 35 w 103"/>
                  <a:gd name="T39" fmla="*/ 206 h 223"/>
                  <a:gd name="T40" fmla="*/ 29 w 103"/>
                  <a:gd name="T41" fmla="*/ 193 h 223"/>
                  <a:gd name="T42" fmla="*/ 27 w 103"/>
                  <a:gd name="T43" fmla="*/ 173 h 223"/>
                  <a:gd name="T44" fmla="*/ 27 w 103"/>
                  <a:gd name="T45" fmla="*/ 78 h 223"/>
                  <a:gd name="T46" fmla="*/ 0 w 103"/>
                  <a:gd name="T47" fmla="*/ 78 h 223"/>
                  <a:gd name="T48" fmla="*/ 0 w 103"/>
                  <a:gd name="T49" fmla="*/ 48 h 223"/>
                  <a:gd name="T50" fmla="*/ 27 w 103"/>
                  <a:gd name="T51" fmla="*/ 48 h 223"/>
                  <a:gd name="T52" fmla="*/ 27 w 103"/>
                  <a:gd name="T53" fmla="*/ 11 h 223"/>
                  <a:gd name="T54" fmla="*/ 69 w 103"/>
                  <a:gd name="T55"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223">
                    <a:moveTo>
                      <a:pt x="69" y="0"/>
                    </a:moveTo>
                    <a:lnTo>
                      <a:pt x="69" y="48"/>
                    </a:lnTo>
                    <a:lnTo>
                      <a:pt x="103" y="48"/>
                    </a:lnTo>
                    <a:lnTo>
                      <a:pt x="103" y="78"/>
                    </a:lnTo>
                    <a:lnTo>
                      <a:pt x="69" y="78"/>
                    </a:lnTo>
                    <a:lnTo>
                      <a:pt x="69" y="168"/>
                    </a:lnTo>
                    <a:lnTo>
                      <a:pt x="70" y="180"/>
                    </a:lnTo>
                    <a:lnTo>
                      <a:pt x="73" y="186"/>
                    </a:lnTo>
                    <a:lnTo>
                      <a:pt x="79" y="190"/>
                    </a:lnTo>
                    <a:lnTo>
                      <a:pt x="87" y="191"/>
                    </a:lnTo>
                    <a:lnTo>
                      <a:pt x="92" y="191"/>
                    </a:lnTo>
                    <a:lnTo>
                      <a:pt x="96" y="190"/>
                    </a:lnTo>
                    <a:lnTo>
                      <a:pt x="100" y="189"/>
                    </a:lnTo>
                    <a:lnTo>
                      <a:pt x="103" y="188"/>
                    </a:lnTo>
                    <a:lnTo>
                      <a:pt x="103" y="218"/>
                    </a:lnTo>
                    <a:lnTo>
                      <a:pt x="91" y="221"/>
                    </a:lnTo>
                    <a:lnTo>
                      <a:pt x="75" y="223"/>
                    </a:lnTo>
                    <a:lnTo>
                      <a:pt x="59" y="221"/>
                    </a:lnTo>
                    <a:lnTo>
                      <a:pt x="45" y="216"/>
                    </a:lnTo>
                    <a:lnTo>
                      <a:pt x="35" y="206"/>
                    </a:lnTo>
                    <a:lnTo>
                      <a:pt x="29" y="193"/>
                    </a:lnTo>
                    <a:lnTo>
                      <a:pt x="27" y="173"/>
                    </a:lnTo>
                    <a:lnTo>
                      <a:pt x="27" y="78"/>
                    </a:lnTo>
                    <a:lnTo>
                      <a:pt x="0" y="78"/>
                    </a:lnTo>
                    <a:lnTo>
                      <a:pt x="0" y="48"/>
                    </a:lnTo>
                    <a:lnTo>
                      <a:pt x="27" y="48"/>
                    </a:lnTo>
                    <a:lnTo>
                      <a:pt x="27" y="11"/>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0" name="Freeform 143">
                <a:extLst>
                  <a:ext uri="{FF2B5EF4-FFF2-40B4-BE49-F238E27FC236}">
                    <a16:creationId xmlns:a16="http://schemas.microsoft.com/office/drawing/2014/main" id="{3A765CB7-A12A-FD4E-8E73-55D2E5457218}"/>
                  </a:ext>
                </a:extLst>
              </p:cNvPr>
              <p:cNvSpPr>
                <a:spLocks noEditPoints="1"/>
              </p:cNvSpPr>
              <p:nvPr userDrawn="1"/>
            </p:nvSpPr>
            <p:spPr bwMode="auto">
              <a:xfrm>
                <a:off x="9010467" y="560203"/>
                <a:ext cx="71713" cy="90154"/>
              </a:xfrm>
              <a:custGeom>
                <a:avLst/>
                <a:gdLst>
                  <a:gd name="T0" fmla="*/ 97 w 141"/>
                  <a:gd name="T1" fmla="*/ 92 h 178"/>
                  <a:gd name="T2" fmla="*/ 77 w 141"/>
                  <a:gd name="T3" fmla="*/ 92 h 178"/>
                  <a:gd name="T4" fmla="*/ 60 w 141"/>
                  <a:gd name="T5" fmla="*/ 96 h 178"/>
                  <a:gd name="T6" fmla="*/ 48 w 141"/>
                  <a:gd name="T7" fmla="*/ 101 h 178"/>
                  <a:gd name="T8" fmla="*/ 42 w 141"/>
                  <a:gd name="T9" fmla="*/ 110 h 178"/>
                  <a:gd name="T10" fmla="*/ 39 w 141"/>
                  <a:gd name="T11" fmla="*/ 123 h 178"/>
                  <a:gd name="T12" fmla="*/ 41 w 141"/>
                  <a:gd name="T13" fmla="*/ 135 h 178"/>
                  <a:gd name="T14" fmla="*/ 47 w 141"/>
                  <a:gd name="T15" fmla="*/ 143 h 178"/>
                  <a:gd name="T16" fmla="*/ 55 w 141"/>
                  <a:gd name="T17" fmla="*/ 148 h 178"/>
                  <a:gd name="T18" fmla="*/ 65 w 141"/>
                  <a:gd name="T19" fmla="*/ 150 h 178"/>
                  <a:gd name="T20" fmla="*/ 78 w 141"/>
                  <a:gd name="T21" fmla="*/ 148 h 178"/>
                  <a:gd name="T22" fmla="*/ 89 w 141"/>
                  <a:gd name="T23" fmla="*/ 141 h 178"/>
                  <a:gd name="T24" fmla="*/ 95 w 141"/>
                  <a:gd name="T25" fmla="*/ 132 h 178"/>
                  <a:gd name="T26" fmla="*/ 98 w 141"/>
                  <a:gd name="T27" fmla="*/ 118 h 178"/>
                  <a:gd name="T28" fmla="*/ 99 w 141"/>
                  <a:gd name="T29" fmla="*/ 101 h 178"/>
                  <a:gd name="T30" fmla="*/ 99 w 141"/>
                  <a:gd name="T31" fmla="*/ 92 h 178"/>
                  <a:gd name="T32" fmla="*/ 97 w 141"/>
                  <a:gd name="T33" fmla="*/ 92 h 178"/>
                  <a:gd name="T34" fmla="*/ 72 w 141"/>
                  <a:gd name="T35" fmla="*/ 0 h 178"/>
                  <a:gd name="T36" fmla="*/ 93 w 141"/>
                  <a:gd name="T37" fmla="*/ 2 h 178"/>
                  <a:gd name="T38" fmla="*/ 110 w 141"/>
                  <a:gd name="T39" fmla="*/ 5 h 178"/>
                  <a:gd name="T40" fmla="*/ 121 w 141"/>
                  <a:gd name="T41" fmla="*/ 13 h 178"/>
                  <a:gd name="T42" fmla="*/ 129 w 141"/>
                  <a:gd name="T43" fmla="*/ 24 h 178"/>
                  <a:gd name="T44" fmla="*/ 134 w 141"/>
                  <a:gd name="T45" fmla="*/ 37 h 178"/>
                  <a:gd name="T46" fmla="*/ 138 w 141"/>
                  <a:gd name="T47" fmla="*/ 52 h 178"/>
                  <a:gd name="T48" fmla="*/ 138 w 141"/>
                  <a:gd name="T49" fmla="*/ 69 h 178"/>
                  <a:gd name="T50" fmla="*/ 138 w 141"/>
                  <a:gd name="T51" fmla="*/ 145 h 178"/>
                  <a:gd name="T52" fmla="*/ 140 w 141"/>
                  <a:gd name="T53" fmla="*/ 162 h 178"/>
                  <a:gd name="T54" fmla="*/ 141 w 141"/>
                  <a:gd name="T55" fmla="*/ 175 h 178"/>
                  <a:gd name="T56" fmla="*/ 103 w 141"/>
                  <a:gd name="T57" fmla="*/ 175 h 178"/>
                  <a:gd name="T58" fmla="*/ 102 w 141"/>
                  <a:gd name="T59" fmla="*/ 165 h 178"/>
                  <a:gd name="T60" fmla="*/ 101 w 141"/>
                  <a:gd name="T61" fmla="*/ 152 h 178"/>
                  <a:gd name="T62" fmla="*/ 101 w 141"/>
                  <a:gd name="T63" fmla="*/ 152 h 178"/>
                  <a:gd name="T64" fmla="*/ 91 w 141"/>
                  <a:gd name="T65" fmla="*/ 162 h 178"/>
                  <a:gd name="T66" fmla="*/ 81 w 141"/>
                  <a:gd name="T67" fmla="*/ 170 h 178"/>
                  <a:gd name="T68" fmla="*/ 68 w 141"/>
                  <a:gd name="T69" fmla="*/ 176 h 178"/>
                  <a:gd name="T70" fmla="*/ 52 w 141"/>
                  <a:gd name="T71" fmla="*/ 178 h 178"/>
                  <a:gd name="T72" fmla="*/ 37 w 141"/>
                  <a:gd name="T73" fmla="*/ 176 h 178"/>
                  <a:gd name="T74" fmla="*/ 22 w 141"/>
                  <a:gd name="T75" fmla="*/ 170 h 178"/>
                  <a:gd name="T76" fmla="*/ 11 w 141"/>
                  <a:gd name="T77" fmla="*/ 160 h 178"/>
                  <a:gd name="T78" fmla="*/ 3 w 141"/>
                  <a:gd name="T79" fmla="*/ 145 h 178"/>
                  <a:gd name="T80" fmla="*/ 0 w 141"/>
                  <a:gd name="T81" fmla="*/ 128 h 178"/>
                  <a:gd name="T82" fmla="*/ 3 w 141"/>
                  <a:gd name="T83" fmla="*/ 110 h 178"/>
                  <a:gd name="T84" fmla="*/ 9 w 141"/>
                  <a:gd name="T85" fmla="*/ 96 h 178"/>
                  <a:gd name="T86" fmla="*/ 20 w 141"/>
                  <a:gd name="T87" fmla="*/ 85 h 178"/>
                  <a:gd name="T88" fmla="*/ 33 w 141"/>
                  <a:gd name="T89" fmla="*/ 77 h 178"/>
                  <a:gd name="T90" fmla="*/ 50 w 141"/>
                  <a:gd name="T91" fmla="*/ 72 h 178"/>
                  <a:gd name="T92" fmla="*/ 69 w 141"/>
                  <a:gd name="T93" fmla="*/ 69 h 178"/>
                  <a:gd name="T94" fmla="*/ 91 w 141"/>
                  <a:gd name="T95" fmla="*/ 69 h 178"/>
                  <a:gd name="T96" fmla="*/ 99 w 141"/>
                  <a:gd name="T97" fmla="*/ 69 h 178"/>
                  <a:gd name="T98" fmla="*/ 99 w 141"/>
                  <a:gd name="T99" fmla="*/ 63 h 178"/>
                  <a:gd name="T100" fmla="*/ 99 w 141"/>
                  <a:gd name="T101" fmla="*/ 52 h 178"/>
                  <a:gd name="T102" fmla="*/ 95 w 141"/>
                  <a:gd name="T103" fmla="*/ 43 h 178"/>
                  <a:gd name="T104" fmla="*/ 89 w 141"/>
                  <a:gd name="T105" fmla="*/ 36 h 178"/>
                  <a:gd name="T106" fmla="*/ 80 w 141"/>
                  <a:gd name="T107" fmla="*/ 32 h 178"/>
                  <a:gd name="T108" fmla="*/ 68 w 141"/>
                  <a:gd name="T109" fmla="*/ 29 h 178"/>
                  <a:gd name="T110" fmla="*/ 47 w 141"/>
                  <a:gd name="T111" fmla="*/ 33 h 178"/>
                  <a:gd name="T112" fmla="*/ 31 w 141"/>
                  <a:gd name="T113" fmla="*/ 39 h 178"/>
                  <a:gd name="T114" fmla="*/ 20 w 141"/>
                  <a:gd name="T115" fmla="*/ 46 h 178"/>
                  <a:gd name="T116" fmla="*/ 18 w 141"/>
                  <a:gd name="T117" fmla="*/ 12 h 178"/>
                  <a:gd name="T118" fmla="*/ 28 w 141"/>
                  <a:gd name="T119" fmla="*/ 8 h 178"/>
                  <a:gd name="T120" fmla="*/ 39 w 141"/>
                  <a:gd name="T121" fmla="*/ 4 h 178"/>
                  <a:gd name="T122" fmla="*/ 55 w 141"/>
                  <a:gd name="T123" fmla="*/ 2 h 178"/>
                  <a:gd name="T124" fmla="*/ 72 w 141"/>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78">
                    <a:moveTo>
                      <a:pt x="97" y="92"/>
                    </a:moveTo>
                    <a:lnTo>
                      <a:pt x="77" y="92"/>
                    </a:lnTo>
                    <a:lnTo>
                      <a:pt x="60" y="96"/>
                    </a:lnTo>
                    <a:lnTo>
                      <a:pt x="48" y="101"/>
                    </a:lnTo>
                    <a:lnTo>
                      <a:pt x="42" y="110"/>
                    </a:lnTo>
                    <a:lnTo>
                      <a:pt x="39" y="123"/>
                    </a:lnTo>
                    <a:lnTo>
                      <a:pt x="41" y="135"/>
                    </a:lnTo>
                    <a:lnTo>
                      <a:pt x="47" y="143"/>
                    </a:lnTo>
                    <a:lnTo>
                      <a:pt x="55" y="148"/>
                    </a:lnTo>
                    <a:lnTo>
                      <a:pt x="65" y="150"/>
                    </a:lnTo>
                    <a:lnTo>
                      <a:pt x="78" y="148"/>
                    </a:lnTo>
                    <a:lnTo>
                      <a:pt x="89" y="141"/>
                    </a:lnTo>
                    <a:lnTo>
                      <a:pt x="95" y="132"/>
                    </a:lnTo>
                    <a:lnTo>
                      <a:pt x="98" y="118"/>
                    </a:lnTo>
                    <a:lnTo>
                      <a:pt x="99" y="101"/>
                    </a:lnTo>
                    <a:lnTo>
                      <a:pt x="99" y="92"/>
                    </a:lnTo>
                    <a:lnTo>
                      <a:pt x="97" y="92"/>
                    </a:lnTo>
                    <a:close/>
                    <a:moveTo>
                      <a:pt x="72" y="0"/>
                    </a:moveTo>
                    <a:lnTo>
                      <a:pt x="93" y="2"/>
                    </a:lnTo>
                    <a:lnTo>
                      <a:pt x="110" y="5"/>
                    </a:lnTo>
                    <a:lnTo>
                      <a:pt x="121" y="13"/>
                    </a:lnTo>
                    <a:lnTo>
                      <a:pt x="129" y="24"/>
                    </a:lnTo>
                    <a:lnTo>
                      <a:pt x="134" y="37"/>
                    </a:lnTo>
                    <a:lnTo>
                      <a:pt x="138" y="52"/>
                    </a:lnTo>
                    <a:lnTo>
                      <a:pt x="138" y="69"/>
                    </a:lnTo>
                    <a:lnTo>
                      <a:pt x="138" y="145"/>
                    </a:lnTo>
                    <a:lnTo>
                      <a:pt x="140" y="162"/>
                    </a:lnTo>
                    <a:lnTo>
                      <a:pt x="141" y="175"/>
                    </a:lnTo>
                    <a:lnTo>
                      <a:pt x="103" y="175"/>
                    </a:lnTo>
                    <a:lnTo>
                      <a:pt x="102" y="165"/>
                    </a:lnTo>
                    <a:lnTo>
                      <a:pt x="101" y="152"/>
                    </a:lnTo>
                    <a:lnTo>
                      <a:pt x="101" y="152"/>
                    </a:lnTo>
                    <a:lnTo>
                      <a:pt x="91" y="162"/>
                    </a:lnTo>
                    <a:lnTo>
                      <a:pt x="81" y="170"/>
                    </a:lnTo>
                    <a:lnTo>
                      <a:pt x="68" y="176"/>
                    </a:lnTo>
                    <a:lnTo>
                      <a:pt x="52" y="178"/>
                    </a:lnTo>
                    <a:lnTo>
                      <a:pt x="37" y="176"/>
                    </a:lnTo>
                    <a:lnTo>
                      <a:pt x="22" y="170"/>
                    </a:lnTo>
                    <a:lnTo>
                      <a:pt x="11" y="160"/>
                    </a:lnTo>
                    <a:lnTo>
                      <a:pt x="3" y="145"/>
                    </a:lnTo>
                    <a:lnTo>
                      <a:pt x="0" y="128"/>
                    </a:lnTo>
                    <a:lnTo>
                      <a:pt x="3" y="110"/>
                    </a:lnTo>
                    <a:lnTo>
                      <a:pt x="9" y="96"/>
                    </a:lnTo>
                    <a:lnTo>
                      <a:pt x="20" y="85"/>
                    </a:lnTo>
                    <a:lnTo>
                      <a:pt x="33" y="77"/>
                    </a:lnTo>
                    <a:lnTo>
                      <a:pt x="50" y="72"/>
                    </a:lnTo>
                    <a:lnTo>
                      <a:pt x="69" y="69"/>
                    </a:lnTo>
                    <a:lnTo>
                      <a:pt x="91" y="69"/>
                    </a:lnTo>
                    <a:lnTo>
                      <a:pt x="99" y="69"/>
                    </a:lnTo>
                    <a:lnTo>
                      <a:pt x="99" y="63"/>
                    </a:lnTo>
                    <a:lnTo>
                      <a:pt x="99" y="52"/>
                    </a:lnTo>
                    <a:lnTo>
                      <a:pt x="95" y="43"/>
                    </a:lnTo>
                    <a:lnTo>
                      <a:pt x="89" y="36"/>
                    </a:lnTo>
                    <a:lnTo>
                      <a:pt x="80" y="32"/>
                    </a:lnTo>
                    <a:lnTo>
                      <a:pt x="68" y="29"/>
                    </a:lnTo>
                    <a:lnTo>
                      <a:pt x="47" y="33"/>
                    </a:lnTo>
                    <a:lnTo>
                      <a:pt x="31" y="39"/>
                    </a:lnTo>
                    <a:lnTo>
                      <a:pt x="20" y="46"/>
                    </a:lnTo>
                    <a:lnTo>
                      <a:pt x="18" y="12"/>
                    </a:lnTo>
                    <a:lnTo>
                      <a:pt x="28" y="8"/>
                    </a:lnTo>
                    <a:lnTo>
                      <a:pt x="39" y="4"/>
                    </a:lnTo>
                    <a:lnTo>
                      <a:pt x="55" y="2"/>
                    </a:lnTo>
                    <a:lnTo>
                      <a:pt x="7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1" name="Freeform 144">
                <a:extLst>
                  <a:ext uri="{FF2B5EF4-FFF2-40B4-BE49-F238E27FC236}">
                    <a16:creationId xmlns:a16="http://schemas.microsoft.com/office/drawing/2014/main" id="{98191B6B-DEE0-754B-8223-BC08BD01658C}"/>
                  </a:ext>
                </a:extLst>
              </p:cNvPr>
              <p:cNvSpPr>
                <a:spLocks/>
              </p:cNvSpPr>
              <p:nvPr userDrawn="1"/>
            </p:nvSpPr>
            <p:spPr bwMode="auto">
              <a:xfrm>
                <a:off x="9093450" y="561227"/>
                <a:ext cx="78885" cy="88105"/>
              </a:xfrm>
              <a:custGeom>
                <a:avLst/>
                <a:gdLst>
                  <a:gd name="T0" fmla="*/ 0 w 154"/>
                  <a:gd name="T1" fmla="*/ 0 h 172"/>
                  <a:gd name="T2" fmla="*/ 43 w 154"/>
                  <a:gd name="T3" fmla="*/ 0 h 172"/>
                  <a:gd name="T4" fmla="*/ 78 w 154"/>
                  <a:gd name="T5" fmla="*/ 133 h 172"/>
                  <a:gd name="T6" fmla="*/ 78 w 154"/>
                  <a:gd name="T7" fmla="*/ 133 h 172"/>
                  <a:gd name="T8" fmla="*/ 114 w 154"/>
                  <a:gd name="T9" fmla="*/ 0 h 172"/>
                  <a:gd name="T10" fmla="*/ 154 w 154"/>
                  <a:gd name="T11" fmla="*/ 0 h 172"/>
                  <a:gd name="T12" fmla="*/ 102 w 154"/>
                  <a:gd name="T13" fmla="*/ 172 h 172"/>
                  <a:gd name="T14" fmla="*/ 52 w 154"/>
                  <a:gd name="T15" fmla="*/ 172 h 172"/>
                  <a:gd name="T16" fmla="*/ 0 w 154"/>
                  <a:gd name="T1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72">
                    <a:moveTo>
                      <a:pt x="0" y="0"/>
                    </a:moveTo>
                    <a:lnTo>
                      <a:pt x="43" y="0"/>
                    </a:lnTo>
                    <a:lnTo>
                      <a:pt x="78" y="133"/>
                    </a:lnTo>
                    <a:lnTo>
                      <a:pt x="78" y="133"/>
                    </a:lnTo>
                    <a:lnTo>
                      <a:pt x="114" y="0"/>
                    </a:lnTo>
                    <a:lnTo>
                      <a:pt x="154" y="0"/>
                    </a:lnTo>
                    <a:lnTo>
                      <a:pt x="102" y="172"/>
                    </a:lnTo>
                    <a:lnTo>
                      <a:pt x="52" y="17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2" name="Freeform 145">
                <a:extLst>
                  <a:ext uri="{FF2B5EF4-FFF2-40B4-BE49-F238E27FC236}">
                    <a16:creationId xmlns:a16="http://schemas.microsoft.com/office/drawing/2014/main" id="{557CDD98-80E9-2948-A2B4-F2E57778A250}"/>
                  </a:ext>
                </a:extLst>
              </p:cNvPr>
              <p:cNvSpPr>
                <a:spLocks/>
              </p:cNvSpPr>
              <p:nvPr userDrawn="1"/>
            </p:nvSpPr>
            <p:spPr bwMode="auto">
              <a:xfrm>
                <a:off x="9227655" y="527419"/>
                <a:ext cx="80933" cy="123962"/>
              </a:xfrm>
              <a:custGeom>
                <a:avLst/>
                <a:gdLst>
                  <a:gd name="T0" fmla="*/ 106 w 158"/>
                  <a:gd name="T1" fmla="*/ 0 h 241"/>
                  <a:gd name="T2" fmla="*/ 128 w 158"/>
                  <a:gd name="T3" fmla="*/ 1 h 241"/>
                  <a:gd name="T4" fmla="*/ 146 w 158"/>
                  <a:gd name="T5" fmla="*/ 5 h 241"/>
                  <a:gd name="T6" fmla="*/ 158 w 158"/>
                  <a:gd name="T7" fmla="*/ 10 h 241"/>
                  <a:gd name="T8" fmla="*/ 157 w 158"/>
                  <a:gd name="T9" fmla="*/ 48 h 241"/>
                  <a:gd name="T10" fmla="*/ 149 w 158"/>
                  <a:gd name="T11" fmla="*/ 44 h 241"/>
                  <a:gd name="T12" fmla="*/ 139 w 158"/>
                  <a:gd name="T13" fmla="*/ 40 h 241"/>
                  <a:gd name="T14" fmla="*/ 127 w 158"/>
                  <a:gd name="T15" fmla="*/ 36 h 241"/>
                  <a:gd name="T16" fmla="*/ 112 w 158"/>
                  <a:gd name="T17" fmla="*/ 35 h 241"/>
                  <a:gd name="T18" fmla="*/ 97 w 158"/>
                  <a:gd name="T19" fmla="*/ 37 h 241"/>
                  <a:gd name="T20" fmla="*/ 84 w 158"/>
                  <a:gd name="T21" fmla="*/ 41 h 241"/>
                  <a:gd name="T22" fmla="*/ 71 w 158"/>
                  <a:gd name="T23" fmla="*/ 49 h 241"/>
                  <a:gd name="T24" fmla="*/ 60 w 158"/>
                  <a:gd name="T25" fmla="*/ 61 h 241"/>
                  <a:gd name="T26" fmla="*/ 52 w 158"/>
                  <a:gd name="T27" fmla="*/ 77 h 241"/>
                  <a:gd name="T28" fmla="*/ 47 w 158"/>
                  <a:gd name="T29" fmla="*/ 96 h 241"/>
                  <a:gd name="T30" fmla="*/ 46 w 158"/>
                  <a:gd name="T31" fmla="*/ 121 h 241"/>
                  <a:gd name="T32" fmla="*/ 47 w 158"/>
                  <a:gd name="T33" fmla="*/ 145 h 241"/>
                  <a:gd name="T34" fmla="*/ 52 w 158"/>
                  <a:gd name="T35" fmla="*/ 164 h 241"/>
                  <a:gd name="T36" fmla="*/ 60 w 158"/>
                  <a:gd name="T37" fmla="*/ 180 h 241"/>
                  <a:gd name="T38" fmla="*/ 71 w 158"/>
                  <a:gd name="T39" fmla="*/ 191 h 241"/>
                  <a:gd name="T40" fmla="*/ 84 w 158"/>
                  <a:gd name="T41" fmla="*/ 199 h 241"/>
                  <a:gd name="T42" fmla="*/ 97 w 158"/>
                  <a:gd name="T43" fmla="*/ 205 h 241"/>
                  <a:gd name="T44" fmla="*/ 112 w 158"/>
                  <a:gd name="T45" fmla="*/ 206 h 241"/>
                  <a:gd name="T46" fmla="*/ 131 w 158"/>
                  <a:gd name="T47" fmla="*/ 203 h 241"/>
                  <a:gd name="T48" fmla="*/ 145 w 158"/>
                  <a:gd name="T49" fmla="*/ 199 h 241"/>
                  <a:gd name="T50" fmla="*/ 157 w 158"/>
                  <a:gd name="T51" fmla="*/ 193 h 241"/>
                  <a:gd name="T52" fmla="*/ 158 w 158"/>
                  <a:gd name="T53" fmla="*/ 233 h 241"/>
                  <a:gd name="T54" fmla="*/ 146 w 158"/>
                  <a:gd name="T55" fmla="*/ 237 h 241"/>
                  <a:gd name="T56" fmla="*/ 128 w 158"/>
                  <a:gd name="T57" fmla="*/ 240 h 241"/>
                  <a:gd name="T58" fmla="*/ 107 w 158"/>
                  <a:gd name="T59" fmla="*/ 241 h 241"/>
                  <a:gd name="T60" fmla="*/ 82 w 158"/>
                  <a:gd name="T61" fmla="*/ 238 h 241"/>
                  <a:gd name="T62" fmla="*/ 60 w 158"/>
                  <a:gd name="T63" fmla="*/ 232 h 241"/>
                  <a:gd name="T64" fmla="*/ 42 w 158"/>
                  <a:gd name="T65" fmla="*/ 222 h 241"/>
                  <a:gd name="T66" fmla="*/ 28 w 158"/>
                  <a:gd name="T67" fmla="*/ 206 h 241"/>
                  <a:gd name="T68" fmla="*/ 16 w 158"/>
                  <a:gd name="T69" fmla="*/ 189 h 241"/>
                  <a:gd name="T70" fmla="*/ 7 w 158"/>
                  <a:gd name="T71" fmla="*/ 168 h 241"/>
                  <a:gd name="T72" fmla="*/ 2 w 158"/>
                  <a:gd name="T73" fmla="*/ 146 h 241"/>
                  <a:gd name="T74" fmla="*/ 0 w 158"/>
                  <a:gd name="T75" fmla="*/ 121 h 241"/>
                  <a:gd name="T76" fmla="*/ 2 w 158"/>
                  <a:gd name="T77" fmla="*/ 95 h 241"/>
                  <a:gd name="T78" fmla="*/ 7 w 158"/>
                  <a:gd name="T79" fmla="*/ 73 h 241"/>
                  <a:gd name="T80" fmla="*/ 15 w 158"/>
                  <a:gd name="T81" fmla="*/ 52 h 241"/>
                  <a:gd name="T82" fmla="*/ 26 w 158"/>
                  <a:gd name="T83" fmla="*/ 35 h 241"/>
                  <a:gd name="T84" fmla="*/ 42 w 158"/>
                  <a:gd name="T85" fmla="*/ 19 h 241"/>
                  <a:gd name="T86" fmla="*/ 60 w 158"/>
                  <a:gd name="T87" fmla="*/ 9 h 241"/>
                  <a:gd name="T88" fmla="*/ 82 w 158"/>
                  <a:gd name="T89" fmla="*/ 2 h 241"/>
                  <a:gd name="T90" fmla="*/ 106 w 158"/>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8" h="241">
                    <a:moveTo>
                      <a:pt x="106" y="0"/>
                    </a:moveTo>
                    <a:lnTo>
                      <a:pt x="128" y="1"/>
                    </a:lnTo>
                    <a:lnTo>
                      <a:pt x="146" y="5"/>
                    </a:lnTo>
                    <a:lnTo>
                      <a:pt x="158" y="10"/>
                    </a:lnTo>
                    <a:lnTo>
                      <a:pt x="157" y="48"/>
                    </a:lnTo>
                    <a:lnTo>
                      <a:pt x="149" y="44"/>
                    </a:lnTo>
                    <a:lnTo>
                      <a:pt x="139" y="40"/>
                    </a:lnTo>
                    <a:lnTo>
                      <a:pt x="127" y="36"/>
                    </a:lnTo>
                    <a:lnTo>
                      <a:pt x="112" y="35"/>
                    </a:lnTo>
                    <a:lnTo>
                      <a:pt x="97" y="37"/>
                    </a:lnTo>
                    <a:lnTo>
                      <a:pt x="84" y="41"/>
                    </a:lnTo>
                    <a:lnTo>
                      <a:pt x="71" y="49"/>
                    </a:lnTo>
                    <a:lnTo>
                      <a:pt x="60" y="61"/>
                    </a:lnTo>
                    <a:lnTo>
                      <a:pt x="52" y="77"/>
                    </a:lnTo>
                    <a:lnTo>
                      <a:pt x="47" y="96"/>
                    </a:lnTo>
                    <a:lnTo>
                      <a:pt x="46" y="121"/>
                    </a:lnTo>
                    <a:lnTo>
                      <a:pt x="47" y="145"/>
                    </a:lnTo>
                    <a:lnTo>
                      <a:pt x="52" y="164"/>
                    </a:lnTo>
                    <a:lnTo>
                      <a:pt x="60" y="180"/>
                    </a:lnTo>
                    <a:lnTo>
                      <a:pt x="71" y="191"/>
                    </a:lnTo>
                    <a:lnTo>
                      <a:pt x="84" y="199"/>
                    </a:lnTo>
                    <a:lnTo>
                      <a:pt x="97" y="205"/>
                    </a:lnTo>
                    <a:lnTo>
                      <a:pt x="112" y="206"/>
                    </a:lnTo>
                    <a:lnTo>
                      <a:pt x="131" y="203"/>
                    </a:lnTo>
                    <a:lnTo>
                      <a:pt x="145" y="199"/>
                    </a:lnTo>
                    <a:lnTo>
                      <a:pt x="157" y="193"/>
                    </a:lnTo>
                    <a:lnTo>
                      <a:pt x="158" y="233"/>
                    </a:lnTo>
                    <a:lnTo>
                      <a:pt x="146" y="237"/>
                    </a:lnTo>
                    <a:lnTo>
                      <a:pt x="128" y="240"/>
                    </a:lnTo>
                    <a:lnTo>
                      <a:pt x="107" y="241"/>
                    </a:lnTo>
                    <a:lnTo>
                      <a:pt x="82" y="238"/>
                    </a:lnTo>
                    <a:lnTo>
                      <a:pt x="60" y="232"/>
                    </a:lnTo>
                    <a:lnTo>
                      <a:pt x="42" y="222"/>
                    </a:lnTo>
                    <a:lnTo>
                      <a:pt x="28" y="206"/>
                    </a:lnTo>
                    <a:lnTo>
                      <a:pt x="16" y="189"/>
                    </a:lnTo>
                    <a:lnTo>
                      <a:pt x="7" y="168"/>
                    </a:lnTo>
                    <a:lnTo>
                      <a:pt x="2" y="146"/>
                    </a:lnTo>
                    <a:lnTo>
                      <a:pt x="0" y="121"/>
                    </a:lnTo>
                    <a:lnTo>
                      <a:pt x="2" y="95"/>
                    </a:lnTo>
                    <a:lnTo>
                      <a:pt x="7" y="73"/>
                    </a:lnTo>
                    <a:lnTo>
                      <a:pt x="15" y="52"/>
                    </a:lnTo>
                    <a:lnTo>
                      <a:pt x="26" y="35"/>
                    </a:lnTo>
                    <a:lnTo>
                      <a:pt x="42" y="19"/>
                    </a:lnTo>
                    <a:lnTo>
                      <a:pt x="60" y="9"/>
                    </a:lnTo>
                    <a:lnTo>
                      <a:pt x="82" y="2"/>
                    </a:lnTo>
                    <a:lnTo>
                      <a:pt x="106"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3" name="Freeform 146">
                <a:extLst>
                  <a:ext uri="{FF2B5EF4-FFF2-40B4-BE49-F238E27FC236}">
                    <a16:creationId xmlns:a16="http://schemas.microsoft.com/office/drawing/2014/main" id="{FA71C49C-CF96-1841-9780-E6CC68C07499}"/>
                  </a:ext>
                </a:extLst>
              </p:cNvPr>
              <p:cNvSpPr>
                <a:spLocks noEditPoints="1"/>
              </p:cNvSpPr>
              <p:nvPr userDrawn="1"/>
            </p:nvSpPr>
            <p:spPr bwMode="auto">
              <a:xfrm>
                <a:off x="9320883" y="560203"/>
                <a:ext cx="71713" cy="90154"/>
              </a:xfrm>
              <a:custGeom>
                <a:avLst/>
                <a:gdLst>
                  <a:gd name="T0" fmla="*/ 96 w 140"/>
                  <a:gd name="T1" fmla="*/ 92 h 178"/>
                  <a:gd name="T2" fmla="*/ 77 w 140"/>
                  <a:gd name="T3" fmla="*/ 92 h 178"/>
                  <a:gd name="T4" fmla="*/ 60 w 140"/>
                  <a:gd name="T5" fmla="*/ 96 h 178"/>
                  <a:gd name="T6" fmla="*/ 48 w 140"/>
                  <a:gd name="T7" fmla="*/ 101 h 178"/>
                  <a:gd name="T8" fmla="*/ 41 w 140"/>
                  <a:gd name="T9" fmla="*/ 110 h 178"/>
                  <a:gd name="T10" fmla="*/ 39 w 140"/>
                  <a:gd name="T11" fmla="*/ 123 h 178"/>
                  <a:gd name="T12" fmla="*/ 40 w 140"/>
                  <a:gd name="T13" fmla="*/ 135 h 178"/>
                  <a:gd name="T14" fmla="*/ 47 w 140"/>
                  <a:gd name="T15" fmla="*/ 143 h 178"/>
                  <a:gd name="T16" fmla="*/ 54 w 140"/>
                  <a:gd name="T17" fmla="*/ 148 h 178"/>
                  <a:gd name="T18" fmla="*/ 65 w 140"/>
                  <a:gd name="T19" fmla="*/ 150 h 178"/>
                  <a:gd name="T20" fmla="*/ 78 w 140"/>
                  <a:gd name="T21" fmla="*/ 148 h 178"/>
                  <a:gd name="T22" fmla="*/ 88 w 140"/>
                  <a:gd name="T23" fmla="*/ 141 h 178"/>
                  <a:gd name="T24" fmla="*/ 95 w 140"/>
                  <a:gd name="T25" fmla="*/ 132 h 178"/>
                  <a:gd name="T26" fmla="*/ 97 w 140"/>
                  <a:gd name="T27" fmla="*/ 118 h 178"/>
                  <a:gd name="T28" fmla="*/ 99 w 140"/>
                  <a:gd name="T29" fmla="*/ 101 h 178"/>
                  <a:gd name="T30" fmla="*/ 99 w 140"/>
                  <a:gd name="T31" fmla="*/ 92 h 178"/>
                  <a:gd name="T32" fmla="*/ 96 w 140"/>
                  <a:gd name="T33" fmla="*/ 92 h 178"/>
                  <a:gd name="T34" fmla="*/ 71 w 140"/>
                  <a:gd name="T35" fmla="*/ 0 h 178"/>
                  <a:gd name="T36" fmla="*/ 92 w 140"/>
                  <a:gd name="T37" fmla="*/ 2 h 178"/>
                  <a:gd name="T38" fmla="*/ 109 w 140"/>
                  <a:gd name="T39" fmla="*/ 5 h 178"/>
                  <a:gd name="T40" fmla="*/ 121 w 140"/>
                  <a:gd name="T41" fmla="*/ 13 h 178"/>
                  <a:gd name="T42" fmla="*/ 129 w 140"/>
                  <a:gd name="T43" fmla="*/ 24 h 178"/>
                  <a:gd name="T44" fmla="*/ 134 w 140"/>
                  <a:gd name="T45" fmla="*/ 37 h 178"/>
                  <a:gd name="T46" fmla="*/ 138 w 140"/>
                  <a:gd name="T47" fmla="*/ 52 h 178"/>
                  <a:gd name="T48" fmla="*/ 138 w 140"/>
                  <a:gd name="T49" fmla="*/ 69 h 178"/>
                  <a:gd name="T50" fmla="*/ 138 w 140"/>
                  <a:gd name="T51" fmla="*/ 145 h 178"/>
                  <a:gd name="T52" fmla="*/ 139 w 140"/>
                  <a:gd name="T53" fmla="*/ 162 h 178"/>
                  <a:gd name="T54" fmla="*/ 140 w 140"/>
                  <a:gd name="T55" fmla="*/ 175 h 178"/>
                  <a:gd name="T56" fmla="*/ 103 w 140"/>
                  <a:gd name="T57" fmla="*/ 175 h 178"/>
                  <a:gd name="T58" fmla="*/ 101 w 140"/>
                  <a:gd name="T59" fmla="*/ 165 h 178"/>
                  <a:gd name="T60" fmla="*/ 100 w 140"/>
                  <a:gd name="T61" fmla="*/ 152 h 178"/>
                  <a:gd name="T62" fmla="*/ 100 w 140"/>
                  <a:gd name="T63" fmla="*/ 152 h 178"/>
                  <a:gd name="T64" fmla="*/ 91 w 140"/>
                  <a:gd name="T65" fmla="*/ 162 h 178"/>
                  <a:gd name="T66" fmla="*/ 80 w 140"/>
                  <a:gd name="T67" fmla="*/ 170 h 178"/>
                  <a:gd name="T68" fmla="*/ 67 w 140"/>
                  <a:gd name="T69" fmla="*/ 176 h 178"/>
                  <a:gd name="T70" fmla="*/ 52 w 140"/>
                  <a:gd name="T71" fmla="*/ 178 h 178"/>
                  <a:gd name="T72" fmla="*/ 36 w 140"/>
                  <a:gd name="T73" fmla="*/ 176 h 178"/>
                  <a:gd name="T74" fmla="*/ 22 w 140"/>
                  <a:gd name="T75" fmla="*/ 170 h 178"/>
                  <a:gd name="T76" fmla="*/ 10 w 140"/>
                  <a:gd name="T77" fmla="*/ 160 h 178"/>
                  <a:gd name="T78" fmla="*/ 2 w 140"/>
                  <a:gd name="T79" fmla="*/ 145 h 178"/>
                  <a:gd name="T80" fmla="*/ 0 w 140"/>
                  <a:gd name="T81" fmla="*/ 128 h 178"/>
                  <a:gd name="T82" fmla="*/ 2 w 140"/>
                  <a:gd name="T83" fmla="*/ 110 h 178"/>
                  <a:gd name="T84" fmla="*/ 9 w 140"/>
                  <a:gd name="T85" fmla="*/ 96 h 178"/>
                  <a:gd name="T86" fmla="*/ 19 w 140"/>
                  <a:gd name="T87" fmla="*/ 85 h 178"/>
                  <a:gd name="T88" fmla="*/ 32 w 140"/>
                  <a:gd name="T89" fmla="*/ 77 h 178"/>
                  <a:gd name="T90" fmla="*/ 49 w 140"/>
                  <a:gd name="T91" fmla="*/ 72 h 178"/>
                  <a:gd name="T92" fmla="*/ 69 w 140"/>
                  <a:gd name="T93" fmla="*/ 69 h 178"/>
                  <a:gd name="T94" fmla="*/ 91 w 140"/>
                  <a:gd name="T95" fmla="*/ 69 h 178"/>
                  <a:gd name="T96" fmla="*/ 99 w 140"/>
                  <a:gd name="T97" fmla="*/ 69 h 178"/>
                  <a:gd name="T98" fmla="*/ 99 w 140"/>
                  <a:gd name="T99" fmla="*/ 63 h 178"/>
                  <a:gd name="T100" fmla="*/ 99 w 140"/>
                  <a:gd name="T101" fmla="*/ 52 h 178"/>
                  <a:gd name="T102" fmla="*/ 95 w 140"/>
                  <a:gd name="T103" fmla="*/ 43 h 178"/>
                  <a:gd name="T104" fmla="*/ 88 w 140"/>
                  <a:gd name="T105" fmla="*/ 36 h 178"/>
                  <a:gd name="T106" fmla="*/ 79 w 140"/>
                  <a:gd name="T107" fmla="*/ 32 h 178"/>
                  <a:gd name="T108" fmla="*/ 67 w 140"/>
                  <a:gd name="T109" fmla="*/ 29 h 178"/>
                  <a:gd name="T110" fmla="*/ 47 w 140"/>
                  <a:gd name="T111" fmla="*/ 33 h 178"/>
                  <a:gd name="T112" fmla="*/ 31 w 140"/>
                  <a:gd name="T113" fmla="*/ 39 h 178"/>
                  <a:gd name="T114" fmla="*/ 19 w 140"/>
                  <a:gd name="T115" fmla="*/ 46 h 178"/>
                  <a:gd name="T116" fmla="*/ 18 w 140"/>
                  <a:gd name="T117" fmla="*/ 12 h 178"/>
                  <a:gd name="T118" fmla="*/ 27 w 140"/>
                  <a:gd name="T119" fmla="*/ 8 h 178"/>
                  <a:gd name="T120" fmla="*/ 39 w 140"/>
                  <a:gd name="T121" fmla="*/ 4 h 178"/>
                  <a:gd name="T122" fmla="*/ 54 w 140"/>
                  <a:gd name="T123" fmla="*/ 2 h 178"/>
                  <a:gd name="T124" fmla="*/ 71 w 140"/>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 h="178">
                    <a:moveTo>
                      <a:pt x="96" y="92"/>
                    </a:moveTo>
                    <a:lnTo>
                      <a:pt x="77" y="92"/>
                    </a:lnTo>
                    <a:lnTo>
                      <a:pt x="60" y="96"/>
                    </a:lnTo>
                    <a:lnTo>
                      <a:pt x="48" y="101"/>
                    </a:lnTo>
                    <a:lnTo>
                      <a:pt x="41" y="110"/>
                    </a:lnTo>
                    <a:lnTo>
                      <a:pt x="39" y="123"/>
                    </a:lnTo>
                    <a:lnTo>
                      <a:pt x="40" y="135"/>
                    </a:lnTo>
                    <a:lnTo>
                      <a:pt x="47" y="143"/>
                    </a:lnTo>
                    <a:lnTo>
                      <a:pt x="54" y="148"/>
                    </a:lnTo>
                    <a:lnTo>
                      <a:pt x="65" y="150"/>
                    </a:lnTo>
                    <a:lnTo>
                      <a:pt x="78" y="148"/>
                    </a:lnTo>
                    <a:lnTo>
                      <a:pt x="88" y="141"/>
                    </a:lnTo>
                    <a:lnTo>
                      <a:pt x="95" y="132"/>
                    </a:lnTo>
                    <a:lnTo>
                      <a:pt x="97" y="118"/>
                    </a:lnTo>
                    <a:lnTo>
                      <a:pt x="99" y="101"/>
                    </a:lnTo>
                    <a:lnTo>
                      <a:pt x="99" y="92"/>
                    </a:lnTo>
                    <a:lnTo>
                      <a:pt x="96" y="92"/>
                    </a:lnTo>
                    <a:close/>
                    <a:moveTo>
                      <a:pt x="71" y="0"/>
                    </a:moveTo>
                    <a:lnTo>
                      <a:pt x="92" y="2"/>
                    </a:lnTo>
                    <a:lnTo>
                      <a:pt x="109" y="5"/>
                    </a:lnTo>
                    <a:lnTo>
                      <a:pt x="121" y="13"/>
                    </a:lnTo>
                    <a:lnTo>
                      <a:pt x="129" y="24"/>
                    </a:lnTo>
                    <a:lnTo>
                      <a:pt x="134" y="37"/>
                    </a:lnTo>
                    <a:lnTo>
                      <a:pt x="138" y="52"/>
                    </a:lnTo>
                    <a:lnTo>
                      <a:pt x="138" y="69"/>
                    </a:lnTo>
                    <a:lnTo>
                      <a:pt x="138" y="145"/>
                    </a:lnTo>
                    <a:lnTo>
                      <a:pt x="139" y="162"/>
                    </a:lnTo>
                    <a:lnTo>
                      <a:pt x="140" y="175"/>
                    </a:lnTo>
                    <a:lnTo>
                      <a:pt x="103" y="175"/>
                    </a:lnTo>
                    <a:lnTo>
                      <a:pt x="101" y="165"/>
                    </a:lnTo>
                    <a:lnTo>
                      <a:pt x="100" y="152"/>
                    </a:lnTo>
                    <a:lnTo>
                      <a:pt x="100" y="152"/>
                    </a:lnTo>
                    <a:lnTo>
                      <a:pt x="91" y="162"/>
                    </a:lnTo>
                    <a:lnTo>
                      <a:pt x="80" y="170"/>
                    </a:lnTo>
                    <a:lnTo>
                      <a:pt x="67" y="176"/>
                    </a:lnTo>
                    <a:lnTo>
                      <a:pt x="52" y="178"/>
                    </a:lnTo>
                    <a:lnTo>
                      <a:pt x="36" y="176"/>
                    </a:lnTo>
                    <a:lnTo>
                      <a:pt x="22" y="170"/>
                    </a:lnTo>
                    <a:lnTo>
                      <a:pt x="10" y="160"/>
                    </a:lnTo>
                    <a:lnTo>
                      <a:pt x="2" y="145"/>
                    </a:lnTo>
                    <a:lnTo>
                      <a:pt x="0" y="128"/>
                    </a:lnTo>
                    <a:lnTo>
                      <a:pt x="2" y="110"/>
                    </a:lnTo>
                    <a:lnTo>
                      <a:pt x="9" y="96"/>
                    </a:lnTo>
                    <a:lnTo>
                      <a:pt x="19" y="85"/>
                    </a:lnTo>
                    <a:lnTo>
                      <a:pt x="32" y="77"/>
                    </a:lnTo>
                    <a:lnTo>
                      <a:pt x="49" y="72"/>
                    </a:lnTo>
                    <a:lnTo>
                      <a:pt x="69" y="69"/>
                    </a:lnTo>
                    <a:lnTo>
                      <a:pt x="91" y="69"/>
                    </a:lnTo>
                    <a:lnTo>
                      <a:pt x="99" y="69"/>
                    </a:lnTo>
                    <a:lnTo>
                      <a:pt x="99" y="63"/>
                    </a:lnTo>
                    <a:lnTo>
                      <a:pt x="99" y="52"/>
                    </a:lnTo>
                    <a:lnTo>
                      <a:pt x="95" y="43"/>
                    </a:lnTo>
                    <a:lnTo>
                      <a:pt x="88" y="36"/>
                    </a:lnTo>
                    <a:lnTo>
                      <a:pt x="79" y="32"/>
                    </a:lnTo>
                    <a:lnTo>
                      <a:pt x="67" y="29"/>
                    </a:lnTo>
                    <a:lnTo>
                      <a:pt x="47" y="33"/>
                    </a:lnTo>
                    <a:lnTo>
                      <a:pt x="31" y="39"/>
                    </a:lnTo>
                    <a:lnTo>
                      <a:pt x="19" y="46"/>
                    </a:lnTo>
                    <a:lnTo>
                      <a:pt x="18" y="12"/>
                    </a:lnTo>
                    <a:lnTo>
                      <a:pt x="27" y="8"/>
                    </a:lnTo>
                    <a:lnTo>
                      <a:pt x="39" y="4"/>
                    </a:lnTo>
                    <a:lnTo>
                      <a:pt x="54" y="2"/>
                    </a:lnTo>
                    <a:lnTo>
                      <a:pt x="7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 name="Freeform 147">
                <a:extLst>
                  <a:ext uri="{FF2B5EF4-FFF2-40B4-BE49-F238E27FC236}">
                    <a16:creationId xmlns:a16="http://schemas.microsoft.com/office/drawing/2014/main" id="{2DA4D288-8AEB-AF43-830C-165C92C70786}"/>
                  </a:ext>
                </a:extLst>
              </p:cNvPr>
              <p:cNvSpPr>
                <a:spLocks/>
              </p:cNvSpPr>
              <p:nvPr userDrawn="1"/>
            </p:nvSpPr>
            <p:spPr bwMode="auto">
              <a:xfrm>
                <a:off x="9411037" y="560203"/>
                <a:ext cx="47125" cy="89130"/>
              </a:xfrm>
              <a:custGeom>
                <a:avLst/>
                <a:gdLst>
                  <a:gd name="T0" fmla="*/ 85 w 91"/>
                  <a:gd name="T1" fmla="*/ 0 h 175"/>
                  <a:gd name="T2" fmla="*/ 87 w 91"/>
                  <a:gd name="T3" fmla="*/ 0 h 175"/>
                  <a:gd name="T4" fmla="*/ 91 w 91"/>
                  <a:gd name="T5" fmla="*/ 0 h 175"/>
                  <a:gd name="T6" fmla="*/ 91 w 91"/>
                  <a:gd name="T7" fmla="*/ 39 h 175"/>
                  <a:gd name="T8" fmla="*/ 86 w 91"/>
                  <a:gd name="T9" fmla="*/ 38 h 175"/>
                  <a:gd name="T10" fmla="*/ 80 w 91"/>
                  <a:gd name="T11" fmla="*/ 38 h 175"/>
                  <a:gd name="T12" fmla="*/ 69 w 91"/>
                  <a:gd name="T13" fmla="*/ 39 h 175"/>
                  <a:gd name="T14" fmla="*/ 60 w 91"/>
                  <a:gd name="T15" fmla="*/ 43 h 175"/>
                  <a:gd name="T16" fmla="*/ 51 w 91"/>
                  <a:gd name="T17" fmla="*/ 52 h 175"/>
                  <a:gd name="T18" fmla="*/ 46 w 91"/>
                  <a:gd name="T19" fmla="*/ 64 h 175"/>
                  <a:gd name="T20" fmla="*/ 43 w 91"/>
                  <a:gd name="T21" fmla="*/ 81 h 175"/>
                  <a:gd name="T22" fmla="*/ 43 w 91"/>
                  <a:gd name="T23" fmla="*/ 175 h 175"/>
                  <a:gd name="T24" fmla="*/ 1 w 91"/>
                  <a:gd name="T25" fmla="*/ 175 h 175"/>
                  <a:gd name="T26" fmla="*/ 1 w 91"/>
                  <a:gd name="T27" fmla="*/ 32 h 175"/>
                  <a:gd name="T28" fmla="*/ 1 w 91"/>
                  <a:gd name="T29" fmla="*/ 16 h 175"/>
                  <a:gd name="T30" fmla="*/ 0 w 91"/>
                  <a:gd name="T31" fmla="*/ 3 h 175"/>
                  <a:gd name="T32" fmla="*/ 38 w 91"/>
                  <a:gd name="T33" fmla="*/ 3 h 175"/>
                  <a:gd name="T34" fmla="*/ 39 w 91"/>
                  <a:gd name="T35" fmla="*/ 34 h 175"/>
                  <a:gd name="T36" fmla="*/ 40 w 91"/>
                  <a:gd name="T37" fmla="*/ 34 h 175"/>
                  <a:gd name="T38" fmla="*/ 44 w 91"/>
                  <a:gd name="T39" fmla="*/ 25 h 175"/>
                  <a:gd name="T40" fmla="*/ 51 w 91"/>
                  <a:gd name="T41" fmla="*/ 16 h 175"/>
                  <a:gd name="T42" fmla="*/ 59 w 91"/>
                  <a:gd name="T43" fmla="*/ 8 h 175"/>
                  <a:gd name="T44" fmla="*/ 70 w 91"/>
                  <a:gd name="T45" fmla="*/ 2 h 175"/>
                  <a:gd name="T46" fmla="*/ 85 w 91"/>
                  <a:gd name="T4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175">
                    <a:moveTo>
                      <a:pt x="85" y="0"/>
                    </a:moveTo>
                    <a:lnTo>
                      <a:pt x="87" y="0"/>
                    </a:lnTo>
                    <a:lnTo>
                      <a:pt x="91" y="0"/>
                    </a:lnTo>
                    <a:lnTo>
                      <a:pt x="91" y="39"/>
                    </a:lnTo>
                    <a:lnTo>
                      <a:pt x="86" y="38"/>
                    </a:lnTo>
                    <a:lnTo>
                      <a:pt x="80" y="38"/>
                    </a:lnTo>
                    <a:lnTo>
                      <a:pt x="69" y="39"/>
                    </a:lnTo>
                    <a:lnTo>
                      <a:pt x="60" y="43"/>
                    </a:lnTo>
                    <a:lnTo>
                      <a:pt x="51" y="52"/>
                    </a:lnTo>
                    <a:lnTo>
                      <a:pt x="46" y="64"/>
                    </a:lnTo>
                    <a:lnTo>
                      <a:pt x="43" y="81"/>
                    </a:lnTo>
                    <a:lnTo>
                      <a:pt x="43" y="175"/>
                    </a:lnTo>
                    <a:lnTo>
                      <a:pt x="1" y="175"/>
                    </a:lnTo>
                    <a:lnTo>
                      <a:pt x="1" y="32"/>
                    </a:lnTo>
                    <a:lnTo>
                      <a:pt x="1" y="16"/>
                    </a:lnTo>
                    <a:lnTo>
                      <a:pt x="0" y="3"/>
                    </a:lnTo>
                    <a:lnTo>
                      <a:pt x="38" y="3"/>
                    </a:lnTo>
                    <a:lnTo>
                      <a:pt x="39" y="34"/>
                    </a:lnTo>
                    <a:lnTo>
                      <a:pt x="40" y="34"/>
                    </a:lnTo>
                    <a:lnTo>
                      <a:pt x="44" y="25"/>
                    </a:lnTo>
                    <a:lnTo>
                      <a:pt x="51" y="16"/>
                    </a:lnTo>
                    <a:lnTo>
                      <a:pt x="59" y="8"/>
                    </a:lnTo>
                    <a:lnTo>
                      <a:pt x="70" y="2"/>
                    </a:lnTo>
                    <a:lnTo>
                      <a:pt x="85"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 name="Freeform 148">
                <a:extLst>
                  <a:ext uri="{FF2B5EF4-FFF2-40B4-BE49-F238E27FC236}">
                    <a16:creationId xmlns:a16="http://schemas.microsoft.com/office/drawing/2014/main" id="{D10D4D38-0925-FF42-9D3B-7380E352DE1D}"/>
                  </a:ext>
                </a:extLst>
              </p:cNvPr>
              <p:cNvSpPr>
                <a:spLocks/>
              </p:cNvSpPr>
              <p:nvPr userDrawn="1"/>
            </p:nvSpPr>
            <p:spPr bwMode="auto">
              <a:xfrm>
                <a:off x="9472505" y="561227"/>
                <a:ext cx="70689" cy="89130"/>
              </a:xfrm>
              <a:custGeom>
                <a:avLst/>
                <a:gdLst>
                  <a:gd name="T0" fmla="*/ 0 w 137"/>
                  <a:gd name="T1" fmla="*/ 0 h 175"/>
                  <a:gd name="T2" fmla="*/ 42 w 137"/>
                  <a:gd name="T3" fmla="*/ 0 h 175"/>
                  <a:gd name="T4" fmla="*/ 42 w 137"/>
                  <a:gd name="T5" fmla="*/ 103 h 175"/>
                  <a:gd name="T6" fmla="*/ 43 w 137"/>
                  <a:gd name="T7" fmla="*/ 120 h 175"/>
                  <a:gd name="T8" fmla="*/ 47 w 137"/>
                  <a:gd name="T9" fmla="*/ 132 h 175"/>
                  <a:gd name="T10" fmla="*/ 55 w 137"/>
                  <a:gd name="T11" fmla="*/ 140 h 175"/>
                  <a:gd name="T12" fmla="*/ 66 w 137"/>
                  <a:gd name="T13" fmla="*/ 141 h 175"/>
                  <a:gd name="T14" fmla="*/ 77 w 137"/>
                  <a:gd name="T15" fmla="*/ 138 h 175"/>
                  <a:gd name="T16" fmla="*/ 86 w 137"/>
                  <a:gd name="T17" fmla="*/ 133 h 175"/>
                  <a:gd name="T18" fmla="*/ 91 w 137"/>
                  <a:gd name="T19" fmla="*/ 124 h 175"/>
                  <a:gd name="T20" fmla="*/ 94 w 137"/>
                  <a:gd name="T21" fmla="*/ 112 h 175"/>
                  <a:gd name="T22" fmla="*/ 94 w 137"/>
                  <a:gd name="T23" fmla="*/ 99 h 175"/>
                  <a:gd name="T24" fmla="*/ 94 w 137"/>
                  <a:gd name="T25" fmla="*/ 0 h 175"/>
                  <a:gd name="T26" fmla="*/ 136 w 137"/>
                  <a:gd name="T27" fmla="*/ 0 h 175"/>
                  <a:gd name="T28" fmla="*/ 136 w 137"/>
                  <a:gd name="T29" fmla="*/ 145 h 175"/>
                  <a:gd name="T30" fmla="*/ 137 w 137"/>
                  <a:gd name="T31" fmla="*/ 159 h 175"/>
                  <a:gd name="T32" fmla="*/ 137 w 137"/>
                  <a:gd name="T33" fmla="*/ 172 h 175"/>
                  <a:gd name="T34" fmla="*/ 99 w 137"/>
                  <a:gd name="T35" fmla="*/ 172 h 175"/>
                  <a:gd name="T36" fmla="*/ 98 w 137"/>
                  <a:gd name="T37" fmla="*/ 146 h 175"/>
                  <a:gd name="T38" fmla="*/ 96 w 137"/>
                  <a:gd name="T39" fmla="*/ 146 h 175"/>
                  <a:gd name="T40" fmla="*/ 96 w 137"/>
                  <a:gd name="T41" fmla="*/ 146 h 175"/>
                  <a:gd name="T42" fmla="*/ 91 w 137"/>
                  <a:gd name="T43" fmla="*/ 154 h 175"/>
                  <a:gd name="T44" fmla="*/ 85 w 137"/>
                  <a:gd name="T45" fmla="*/ 162 h 175"/>
                  <a:gd name="T46" fmla="*/ 76 w 137"/>
                  <a:gd name="T47" fmla="*/ 168 h 175"/>
                  <a:gd name="T48" fmla="*/ 65 w 137"/>
                  <a:gd name="T49" fmla="*/ 173 h 175"/>
                  <a:gd name="T50" fmla="*/ 51 w 137"/>
                  <a:gd name="T51" fmla="*/ 175 h 175"/>
                  <a:gd name="T52" fmla="*/ 33 w 137"/>
                  <a:gd name="T53" fmla="*/ 173 h 175"/>
                  <a:gd name="T54" fmla="*/ 20 w 137"/>
                  <a:gd name="T55" fmla="*/ 167 h 175"/>
                  <a:gd name="T56" fmla="*/ 10 w 137"/>
                  <a:gd name="T57" fmla="*/ 157 h 175"/>
                  <a:gd name="T58" fmla="*/ 4 w 137"/>
                  <a:gd name="T59" fmla="*/ 143 h 175"/>
                  <a:gd name="T60" fmla="*/ 0 w 137"/>
                  <a:gd name="T61" fmla="*/ 128 h 175"/>
                  <a:gd name="T62" fmla="*/ 0 w 137"/>
                  <a:gd name="T63" fmla="*/ 111 h 175"/>
                  <a:gd name="T64" fmla="*/ 0 w 137"/>
                  <a:gd name="T6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 h="175">
                    <a:moveTo>
                      <a:pt x="0" y="0"/>
                    </a:moveTo>
                    <a:lnTo>
                      <a:pt x="42" y="0"/>
                    </a:lnTo>
                    <a:lnTo>
                      <a:pt x="42" y="103"/>
                    </a:lnTo>
                    <a:lnTo>
                      <a:pt x="43" y="120"/>
                    </a:lnTo>
                    <a:lnTo>
                      <a:pt x="47" y="132"/>
                    </a:lnTo>
                    <a:lnTo>
                      <a:pt x="55" y="140"/>
                    </a:lnTo>
                    <a:lnTo>
                      <a:pt x="66" y="141"/>
                    </a:lnTo>
                    <a:lnTo>
                      <a:pt x="77" y="138"/>
                    </a:lnTo>
                    <a:lnTo>
                      <a:pt x="86" y="133"/>
                    </a:lnTo>
                    <a:lnTo>
                      <a:pt x="91" y="124"/>
                    </a:lnTo>
                    <a:lnTo>
                      <a:pt x="94" y="112"/>
                    </a:lnTo>
                    <a:lnTo>
                      <a:pt x="94" y="99"/>
                    </a:lnTo>
                    <a:lnTo>
                      <a:pt x="94" y="0"/>
                    </a:lnTo>
                    <a:lnTo>
                      <a:pt x="136" y="0"/>
                    </a:lnTo>
                    <a:lnTo>
                      <a:pt x="136" y="145"/>
                    </a:lnTo>
                    <a:lnTo>
                      <a:pt x="137" y="159"/>
                    </a:lnTo>
                    <a:lnTo>
                      <a:pt x="137" y="172"/>
                    </a:lnTo>
                    <a:lnTo>
                      <a:pt x="99" y="172"/>
                    </a:lnTo>
                    <a:lnTo>
                      <a:pt x="98" y="146"/>
                    </a:lnTo>
                    <a:lnTo>
                      <a:pt x="96" y="146"/>
                    </a:lnTo>
                    <a:lnTo>
                      <a:pt x="96" y="146"/>
                    </a:lnTo>
                    <a:lnTo>
                      <a:pt x="91" y="154"/>
                    </a:lnTo>
                    <a:lnTo>
                      <a:pt x="85" y="162"/>
                    </a:lnTo>
                    <a:lnTo>
                      <a:pt x="76" y="168"/>
                    </a:lnTo>
                    <a:lnTo>
                      <a:pt x="65" y="173"/>
                    </a:lnTo>
                    <a:lnTo>
                      <a:pt x="51" y="175"/>
                    </a:lnTo>
                    <a:lnTo>
                      <a:pt x="33" y="173"/>
                    </a:lnTo>
                    <a:lnTo>
                      <a:pt x="20" y="167"/>
                    </a:lnTo>
                    <a:lnTo>
                      <a:pt x="10" y="157"/>
                    </a:lnTo>
                    <a:lnTo>
                      <a:pt x="4" y="143"/>
                    </a:lnTo>
                    <a:lnTo>
                      <a:pt x="0" y="128"/>
                    </a:lnTo>
                    <a:lnTo>
                      <a:pt x="0" y="11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 name="Freeform 149">
                <a:extLst>
                  <a:ext uri="{FF2B5EF4-FFF2-40B4-BE49-F238E27FC236}">
                    <a16:creationId xmlns:a16="http://schemas.microsoft.com/office/drawing/2014/main" id="{DDB18110-6530-9E49-894A-35AA929E1FFE}"/>
                  </a:ext>
                </a:extLst>
              </p:cNvPr>
              <p:cNvSpPr>
                <a:spLocks/>
              </p:cNvSpPr>
              <p:nvPr userDrawn="1"/>
            </p:nvSpPr>
            <p:spPr bwMode="auto">
              <a:xfrm>
                <a:off x="9559584" y="560203"/>
                <a:ext cx="57370" cy="90154"/>
              </a:xfrm>
              <a:custGeom>
                <a:avLst/>
                <a:gdLst>
                  <a:gd name="T0" fmla="*/ 60 w 112"/>
                  <a:gd name="T1" fmla="*/ 0 h 178"/>
                  <a:gd name="T2" fmla="*/ 75 w 112"/>
                  <a:gd name="T3" fmla="*/ 0 h 178"/>
                  <a:gd name="T4" fmla="*/ 88 w 112"/>
                  <a:gd name="T5" fmla="*/ 3 h 178"/>
                  <a:gd name="T6" fmla="*/ 98 w 112"/>
                  <a:gd name="T7" fmla="*/ 5 h 178"/>
                  <a:gd name="T8" fmla="*/ 103 w 112"/>
                  <a:gd name="T9" fmla="*/ 7 h 178"/>
                  <a:gd name="T10" fmla="*/ 101 w 112"/>
                  <a:gd name="T11" fmla="*/ 39 h 178"/>
                  <a:gd name="T12" fmla="*/ 90 w 112"/>
                  <a:gd name="T13" fmla="*/ 36 h 178"/>
                  <a:gd name="T14" fmla="*/ 78 w 112"/>
                  <a:gd name="T15" fmla="*/ 33 h 178"/>
                  <a:gd name="T16" fmla="*/ 64 w 112"/>
                  <a:gd name="T17" fmla="*/ 32 h 178"/>
                  <a:gd name="T18" fmla="*/ 54 w 112"/>
                  <a:gd name="T19" fmla="*/ 33 h 178"/>
                  <a:gd name="T20" fmla="*/ 46 w 112"/>
                  <a:gd name="T21" fmla="*/ 36 h 178"/>
                  <a:gd name="T22" fmla="*/ 42 w 112"/>
                  <a:gd name="T23" fmla="*/ 41 h 178"/>
                  <a:gd name="T24" fmla="*/ 41 w 112"/>
                  <a:gd name="T25" fmla="*/ 49 h 178"/>
                  <a:gd name="T26" fmla="*/ 42 w 112"/>
                  <a:gd name="T27" fmla="*/ 56 h 178"/>
                  <a:gd name="T28" fmla="*/ 50 w 112"/>
                  <a:gd name="T29" fmla="*/ 63 h 178"/>
                  <a:gd name="T30" fmla="*/ 60 w 112"/>
                  <a:gd name="T31" fmla="*/ 71 h 178"/>
                  <a:gd name="T32" fmla="*/ 80 w 112"/>
                  <a:gd name="T33" fmla="*/ 84 h 178"/>
                  <a:gd name="T34" fmla="*/ 94 w 112"/>
                  <a:gd name="T35" fmla="*/ 93 h 178"/>
                  <a:gd name="T36" fmla="*/ 105 w 112"/>
                  <a:gd name="T37" fmla="*/ 103 h 178"/>
                  <a:gd name="T38" fmla="*/ 110 w 112"/>
                  <a:gd name="T39" fmla="*/ 114 h 178"/>
                  <a:gd name="T40" fmla="*/ 112 w 112"/>
                  <a:gd name="T41" fmla="*/ 127 h 178"/>
                  <a:gd name="T42" fmla="*/ 110 w 112"/>
                  <a:gd name="T43" fmla="*/ 145 h 178"/>
                  <a:gd name="T44" fmla="*/ 101 w 112"/>
                  <a:gd name="T45" fmla="*/ 160 h 178"/>
                  <a:gd name="T46" fmla="*/ 86 w 112"/>
                  <a:gd name="T47" fmla="*/ 170 h 178"/>
                  <a:gd name="T48" fmla="*/ 69 w 112"/>
                  <a:gd name="T49" fmla="*/ 176 h 178"/>
                  <a:gd name="T50" fmla="*/ 47 w 112"/>
                  <a:gd name="T51" fmla="*/ 178 h 178"/>
                  <a:gd name="T52" fmla="*/ 28 w 112"/>
                  <a:gd name="T53" fmla="*/ 176 h 178"/>
                  <a:gd name="T54" fmla="*/ 12 w 112"/>
                  <a:gd name="T55" fmla="*/ 174 h 178"/>
                  <a:gd name="T56" fmla="*/ 0 w 112"/>
                  <a:gd name="T57" fmla="*/ 170 h 178"/>
                  <a:gd name="T58" fmla="*/ 2 w 112"/>
                  <a:gd name="T59" fmla="*/ 136 h 178"/>
                  <a:gd name="T60" fmla="*/ 8 w 112"/>
                  <a:gd name="T61" fmla="*/ 139 h 178"/>
                  <a:gd name="T62" fmla="*/ 18 w 112"/>
                  <a:gd name="T63" fmla="*/ 143 h 178"/>
                  <a:gd name="T64" fmla="*/ 32 w 112"/>
                  <a:gd name="T65" fmla="*/ 145 h 178"/>
                  <a:gd name="T66" fmla="*/ 45 w 112"/>
                  <a:gd name="T67" fmla="*/ 146 h 178"/>
                  <a:gd name="T68" fmla="*/ 56 w 112"/>
                  <a:gd name="T69" fmla="*/ 146 h 178"/>
                  <a:gd name="T70" fmla="*/ 64 w 112"/>
                  <a:gd name="T71" fmla="*/ 144 h 178"/>
                  <a:gd name="T72" fmla="*/ 69 w 112"/>
                  <a:gd name="T73" fmla="*/ 139 h 178"/>
                  <a:gd name="T74" fmla="*/ 72 w 112"/>
                  <a:gd name="T75" fmla="*/ 129 h 178"/>
                  <a:gd name="T76" fmla="*/ 71 w 112"/>
                  <a:gd name="T77" fmla="*/ 123 h 178"/>
                  <a:gd name="T78" fmla="*/ 65 w 112"/>
                  <a:gd name="T79" fmla="*/ 116 h 178"/>
                  <a:gd name="T80" fmla="*/ 54 w 112"/>
                  <a:gd name="T81" fmla="*/ 107 h 178"/>
                  <a:gd name="T82" fmla="*/ 37 w 112"/>
                  <a:gd name="T83" fmla="*/ 98 h 178"/>
                  <a:gd name="T84" fmla="*/ 26 w 112"/>
                  <a:gd name="T85" fmla="*/ 92 h 178"/>
                  <a:gd name="T86" fmla="*/ 16 w 112"/>
                  <a:gd name="T87" fmla="*/ 84 h 178"/>
                  <a:gd name="T88" fmla="*/ 8 w 112"/>
                  <a:gd name="T89" fmla="*/ 75 h 178"/>
                  <a:gd name="T90" fmla="*/ 2 w 112"/>
                  <a:gd name="T91" fmla="*/ 63 h 178"/>
                  <a:gd name="T92" fmla="*/ 0 w 112"/>
                  <a:gd name="T93" fmla="*/ 49 h 178"/>
                  <a:gd name="T94" fmla="*/ 3 w 112"/>
                  <a:gd name="T95" fmla="*/ 34 h 178"/>
                  <a:gd name="T96" fmla="*/ 11 w 112"/>
                  <a:gd name="T97" fmla="*/ 21 h 178"/>
                  <a:gd name="T98" fmla="*/ 22 w 112"/>
                  <a:gd name="T99" fmla="*/ 11 h 178"/>
                  <a:gd name="T100" fmla="*/ 39 w 112"/>
                  <a:gd name="T101" fmla="*/ 3 h 178"/>
                  <a:gd name="T102" fmla="*/ 60 w 112"/>
                  <a:gd name="T10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8">
                    <a:moveTo>
                      <a:pt x="60" y="0"/>
                    </a:moveTo>
                    <a:lnTo>
                      <a:pt x="75" y="0"/>
                    </a:lnTo>
                    <a:lnTo>
                      <a:pt x="88" y="3"/>
                    </a:lnTo>
                    <a:lnTo>
                      <a:pt x="98" y="5"/>
                    </a:lnTo>
                    <a:lnTo>
                      <a:pt x="103" y="7"/>
                    </a:lnTo>
                    <a:lnTo>
                      <a:pt x="101" y="39"/>
                    </a:lnTo>
                    <a:lnTo>
                      <a:pt x="90" y="36"/>
                    </a:lnTo>
                    <a:lnTo>
                      <a:pt x="78" y="33"/>
                    </a:lnTo>
                    <a:lnTo>
                      <a:pt x="64" y="32"/>
                    </a:lnTo>
                    <a:lnTo>
                      <a:pt x="54" y="33"/>
                    </a:lnTo>
                    <a:lnTo>
                      <a:pt x="46" y="36"/>
                    </a:lnTo>
                    <a:lnTo>
                      <a:pt x="42" y="41"/>
                    </a:lnTo>
                    <a:lnTo>
                      <a:pt x="41" y="49"/>
                    </a:lnTo>
                    <a:lnTo>
                      <a:pt x="42" y="56"/>
                    </a:lnTo>
                    <a:lnTo>
                      <a:pt x="50" y="63"/>
                    </a:lnTo>
                    <a:lnTo>
                      <a:pt x="60" y="71"/>
                    </a:lnTo>
                    <a:lnTo>
                      <a:pt x="80" y="84"/>
                    </a:lnTo>
                    <a:lnTo>
                      <a:pt x="94" y="93"/>
                    </a:lnTo>
                    <a:lnTo>
                      <a:pt x="105" y="103"/>
                    </a:lnTo>
                    <a:lnTo>
                      <a:pt x="110" y="114"/>
                    </a:lnTo>
                    <a:lnTo>
                      <a:pt x="112" y="127"/>
                    </a:lnTo>
                    <a:lnTo>
                      <a:pt x="110" y="145"/>
                    </a:lnTo>
                    <a:lnTo>
                      <a:pt x="101" y="160"/>
                    </a:lnTo>
                    <a:lnTo>
                      <a:pt x="86" y="170"/>
                    </a:lnTo>
                    <a:lnTo>
                      <a:pt x="69" y="176"/>
                    </a:lnTo>
                    <a:lnTo>
                      <a:pt x="47" y="178"/>
                    </a:lnTo>
                    <a:lnTo>
                      <a:pt x="28" y="176"/>
                    </a:lnTo>
                    <a:lnTo>
                      <a:pt x="12" y="174"/>
                    </a:lnTo>
                    <a:lnTo>
                      <a:pt x="0" y="170"/>
                    </a:lnTo>
                    <a:lnTo>
                      <a:pt x="2" y="136"/>
                    </a:lnTo>
                    <a:lnTo>
                      <a:pt x="8" y="139"/>
                    </a:lnTo>
                    <a:lnTo>
                      <a:pt x="18" y="143"/>
                    </a:lnTo>
                    <a:lnTo>
                      <a:pt x="32" y="145"/>
                    </a:lnTo>
                    <a:lnTo>
                      <a:pt x="45" y="146"/>
                    </a:lnTo>
                    <a:lnTo>
                      <a:pt x="56" y="146"/>
                    </a:lnTo>
                    <a:lnTo>
                      <a:pt x="64" y="144"/>
                    </a:lnTo>
                    <a:lnTo>
                      <a:pt x="69" y="139"/>
                    </a:lnTo>
                    <a:lnTo>
                      <a:pt x="72" y="129"/>
                    </a:lnTo>
                    <a:lnTo>
                      <a:pt x="71" y="123"/>
                    </a:lnTo>
                    <a:lnTo>
                      <a:pt x="65" y="116"/>
                    </a:lnTo>
                    <a:lnTo>
                      <a:pt x="54" y="107"/>
                    </a:lnTo>
                    <a:lnTo>
                      <a:pt x="37" y="98"/>
                    </a:lnTo>
                    <a:lnTo>
                      <a:pt x="26" y="92"/>
                    </a:lnTo>
                    <a:lnTo>
                      <a:pt x="16" y="84"/>
                    </a:lnTo>
                    <a:lnTo>
                      <a:pt x="8" y="75"/>
                    </a:lnTo>
                    <a:lnTo>
                      <a:pt x="2" y="63"/>
                    </a:lnTo>
                    <a:lnTo>
                      <a:pt x="0" y="49"/>
                    </a:lnTo>
                    <a:lnTo>
                      <a:pt x="3" y="34"/>
                    </a:lnTo>
                    <a:lnTo>
                      <a:pt x="11" y="21"/>
                    </a:lnTo>
                    <a:lnTo>
                      <a:pt x="22" y="11"/>
                    </a:lnTo>
                    <a:lnTo>
                      <a:pt x="39"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sp>
        <p:nvSpPr>
          <p:cNvPr id="171" name="Textplatzhalter 4">
            <a:extLst>
              <a:ext uri="{FF2B5EF4-FFF2-40B4-BE49-F238E27FC236}">
                <a16:creationId xmlns:a16="http://schemas.microsoft.com/office/drawing/2014/main" id="{CDC887EF-48EB-1E47-A8F9-93C69C6E72AE}"/>
              </a:ext>
            </a:extLst>
          </p:cNvPr>
          <p:cNvSpPr>
            <a:spLocks noGrp="1"/>
          </p:cNvSpPr>
          <p:nvPr userDrawn="1">
            <p:ph type="body" sz="quarter" idx="19" hasCustomPrompt="1"/>
          </p:nvPr>
        </p:nvSpPr>
        <p:spPr>
          <a:xfrm>
            <a:off x="7421829" y="2703469"/>
            <a:ext cx="3036815" cy="562249"/>
          </a:xfrm>
        </p:spPr>
        <p:txBody>
          <a:bodyPr lIns="180000" tIns="0" bIns="0" anchor="t">
            <a:normAutofit/>
          </a:bodyPr>
          <a:lstStyle>
            <a:lvl1pPr marL="0" indent="0">
              <a:lnSpc>
                <a:spcPct val="100000"/>
              </a:lnSpc>
              <a:spcBef>
                <a:spcPts val="0"/>
              </a:spcBef>
              <a:buNone/>
              <a:defRPr sz="1400">
                <a:solidFill>
                  <a:schemeClr val="bg1"/>
                </a:solidFill>
              </a:defRPr>
            </a:lvl1pPr>
          </a:lstStyle>
          <a:p>
            <a:pPr lvl="0"/>
            <a:r>
              <a:rPr lang="de-DE" dirty="0" err="1"/>
              <a:t>Subtitel</a:t>
            </a:r>
            <a:r>
              <a:rPr lang="de-DE" dirty="0"/>
              <a:t> ergänzen</a:t>
            </a:r>
          </a:p>
          <a:p>
            <a:pPr lvl="0"/>
            <a:r>
              <a:rPr lang="de-DE" dirty="0"/>
              <a:t>2-zeilig</a:t>
            </a:r>
          </a:p>
        </p:txBody>
      </p:sp>
    </p:spTree>
    <p:extLst>
      <p:ext uri="{BB962C8B-B14F-4D97-AF65-F5344CB8AC3E}">
        <p14:creationId xmlns:p14="http://schemas.microsoft.com/office/powerpoint/2010/main" val="1098331271"/>
      </p:ext>
    </p:extLst>
  </p:cSld>
  <p:clrMapOvr>
    <a:masterClrMapping/>
  </p:clrMapOvr>
  <p:extLst mod="1">
    <p:ext uri="{DCECCB84-F9BA-43D5-87BE-67443E8EF086}">
      <p15:sldGuideLst xmlns:p15="http://schemas.microsoft.com/office/powerpoint/2012/main">
        <p15:guide id="2" pos="2188">
          <p15:clr>
            <a:srgbClr val="FBAE40"/>
          </p15:clr>
        </p15:guide>
        <p15:guide id="3" pos="445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el Version 2">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6E156529-10F0-7440-8461-ACC45CED021B}"/>
              </a:ext>
            </a:extLst>
          </p:cNvPr>
          <p:cNvSpPr/>
          <p:nvPr userDrawn="1"/>
        </p:nvSpPr>
        <p:spPr>
          <a:xfrm>
            <a:off x="-96253" y="-112037"/>
            <a:ext cx="7170153" cy="11276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Bildplatzhalter 18">
            <a:extLst>
              <a:ext uri="{FF2B5EF4-FFF2-40B4-BE49-F238E27FC236}">
                <a16:creationId xmlns:a16="http://schemas.microsoft.com/office/drawing/2014/main" id="{9BC3117B-E3E4-B440-918F-966579CC7EBA}"/>
              </a:ext>
            </a:extLst>
          </p:cNvPr>
          <p:cNvSpPr>
            <a:spLocks noGrp="1"/>
          </p:cNvSpPr>
          <p:nvPr>
            <p:ph type="pic" sz="quarter" idx="10"/>
          </p:nvPr>
        </p:nvSpPr>
        <p:spPr>
          <a:xfrm>
            <a:off x="7073900" y="3870608"/>
            <a:ext cx="3714416" cy="3170271"/>
          </a:xfrm>
          <a:solidFill>
            <a:schemeClr val="accent6"/>
          </a:solidFill>
        </p:spPr>
        <p:txBody>
          <a:bodyPr/>
          <a:lstStyle/>
          <a:p>
            <a:endParaRPr lang="de-DE" dirty="0"/>
          </a:p>
        </p:txBody>
      </p:sp>
      <p:sp>
        <p:nvSpPr>
          <p:cNvPr id="20" name="Rechteck 19">
            <a:extLst>
              <a:ext uri="{FF2B5EF4-FFF2-40B4-BE49-F238E27FC236}">
                <a16:creationId xmlns:a16="http://schemas.microsoft.com/office/drawing/2014/main" id="{710CEB41-871E-9642-A1C1-373BE3F5129F}"/>
              </a:ext>
            </a:extLst>
          </p:cNvPr>
          <p:cNvSpPr/>
          <p:nvPr userDrawn="1"/>
        </p:nvSpPr>
        <p:spPr>
          <a:xfrm>
            <a:off x="7073900" y="1038702"/>
            <a:ext cx="3714416" cy="279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4">
            <a:extLst>
              <a:ext uri="{FF2B5EF4-FFF2-40B4-BE49-F238E27FC236}">
                <a16:creationId xmlns:a16="http://schemas.microsoft.com/office/drawing/2014/main" id="{B7BBC0FF-8AF9-AF4B-BC39-2E7A632775AF}"/>
              </a:ext>
            </a:extLst>
          </p:cNvPr>
          <p:cNvSpPr>
            <a:spLocks noGrp="1"/>
          </p:cNvSpPr>
          <p:nvPr>
            <p:ph type="body" sz="quarter" idx="11" hasCustomPrompt="1"/>
          </p:nvPr>
        </p:nvSpPr>
        <p:spPr>
          <a:xfrm>
            <a:off x="7421829" y="1765316"/>
            <a:ext cx="3036815" cy="906634"/>
          </a:xfrm>
        </p:spPr>
        <p:txBody>
          <a:bodyPr lIns="180000" tIns="0" bIns="0" anchor="b">
            <a:normAutofit/>
          </a:bodyPr>
          <a:lstStyle>
            <a:lvl1pPr marL="0" indent="0">
              <a:lnSpc>
                <a:spcPct val="100000"/>
              </a:lnSpc>
              <a:spcBef>
                <a:spcPts val="0"/>
              </a:spcBef>
              <a:buNone/>
              <a:defRPr sz="2400">
                <a:solidFill>
                  <a:schemeClr val="bg1"/>
                </a:solidFill>
              </a:defRPr>
            </a:lvl1pPr>
          </a:lstStyle>
          <a:p>
            <a:pPr lvl="0"/>
            <a:r>
              <a:rPr lang="de-DE" dirty="0" err="1"/>
              <a:t>Flyertitel</a:t>
            </a:r>
            <a:r>
              <a:rPr lang="de-DE" dirty="0"/>
              <a:t> ergänzen</a:t>
            </a:r>
          </a:p>
          <a:p>
            <a:pPr lvl="0"/>
            <a:r>
              <a:rPr lang="de-DE" dirty="0"/>
              <a:t>2-zeilig</a:t>
            </a:r>
          </a:p>
        </p:txBody>
      </p:sp>
      <p:sp>
        <p:nvSpPr>
          <p:cNvPr id="221" name="Textplatzhalter 219">
            <a:extLst>
              <a:ext uri="{FF2B5EF4-FFF2-40B4-BE49-F238E27FC236}">
                <a16:creationId xmlns:a16="http://schemas.microsoft.com/office/drawing/2014/main" id="{F41F00E4-1846-6943-8666-9933BFB96D38}"/>
              </a:ext>
            </a:extLst>
          </p:cNvPr>
          <p:cNvSpPr>
            <a:spLocks noGrp="1"/>
          </p:cNvSpPr>
          <p:nvPr>
            <p:ph type="body" sz="quarter" idx="15" hasCustomPrompt="1"/>
          </p:nvPr>
        </p:nvSpPr>
        <p:spPr>
          <a:xfrm>
            <a:off x="312738" y="1167299"/>
            <a:ext cx="2997619"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288" name="Textplatzhalter 8">
            <a:extLst>
              <a:ext uri="{FF2B5EF4-FFF2-40B4-BE49-F238E27FC236}">
                <a16:creationId xmlns:a16="http://schemas.microsoft.com/office/drawing/2014/main" id="{D8FA7323-2DBE-BD4E-B1E6-51685065D711}"/>
              </a:ext>
            </a:extLst>
          </p:cNvPr>
          <p:cNvSpPr>
            <a:spLocks noGrp="1"/>
          </p:cNvSpPr>
          <p:nvPr userDrawn="1">
            <p:ph type="body" sz="quarter" idx="16" hasCustomPrompt="1"/>
          </p:nvPr>
        </p:nvSpPr>
        <p:spPr>
          <a:xfrm>
            <a:off x="301164" y="249134"/>
            <a:ext cx="3009194"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289" name="Textplatzhalter 8">
            <a:extLst>
              <a:ext uri="{FF2B5EF4-FFF2-40B4-BE49-F238E27FC236}">
                <a16:creationId xmlns:a16="http://schemas.microsoft.com/office/drawing/2014/main" id="{BA25E00D-30BF-8F48-9262-61C9C964526E}"/>
              </a:ext>
            </a:extLst>
          </p:cNvPr>
          <p:cNvSpPr>
            <a:spLocks noGrp="1"/>
          </p:cNvSpPr>
          <p:nvPr userDrawn="1">
            <p:ph type="body" sz="quarter" idx="17" hasCustomPrompt="1"/>
          </p:nvPr>
        </p:nvSpPr>
        <p:spPr>
          <a:xfrm>
            <a:off x="3744298" y="249134"/>
            <a:ext cx="3078325"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285" name="Textplatzhalter 219">
            <a:extLst>
              <a:ext uri="{FF2B5EF4-FFF2-40B4-BE49-F238E27FC236}">
                <a16:creationId xmlns:a16="http://schemas.microsoft.com/office/drawing/2014/main" id="{F41F00E4-1846-6943-8666-9933BFB96D38}"/>
              </a:ext>
            </a:extLst>
          </p:cNvPr>
          <p:cNvSpPr>
            <a:spLocks noGrp="1"/>
          </p:cNvSpPr>
          <p:nvPr>
            <p:ph type="body" sz="quarter" idx="18" hasCustomPrompt="1"/>
          </p:nvPr>
        </p:nvSpPr>
        <p:spPr>
          <a:xfrm>
            <a:off x="3760364" y="1167299"/>
            <a:ext cx="2997619"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171" name="Textplatzhalter 4">
            <a:extLst>
              <a:ext uri="{FF2B5EF4-FFF2-40B4-BE49-F238E27FC236}">
                <a16:creationId xmlns:a16="http://schemas.microsoft.com/office/drawing/2014/main" id="{CDC887EF-48EB-1E47-A8F9-93C69C6E72AE}"/>
              </a:ext>
            </a:extLst>
          </p:cNvPr>
          <p:cNvSpPr>
            <a:spLocks noGrp="1"/>
          </p:cNvSpPr>
          <p:nvPr>
            <p:ph type="body" sz="quarter" idx="19" hasCustomPrompt="1"/>
          </p:nvPr>
        </p:nvSpPr>
        <p:spPr>
          <a:xfrm>
            <a:off x="7421829" y="2703469"/>
            <a:ext cx="3036815" cy="562249"/>
          </a:xfrm>
        </p:spPr>
        <p:txBody>
          <a:bodyPr lIns="180000" tIns="0" bIns="0" anchor="t">
            <a:normAutofit/>
          </a:bodyPr>
          <a:lstStyle>
            <a:lvl1pPr marL="0" indent="0">
              <a:lnSpc>
                <a:spcPct val="100000"/>
              </a:lnSpc>
              <a:spcBef>
                <a:spcPts val="0"/>
              </a:spcBef>
              <a:buNone/>
              <a:defRPr sz="1400">
                <a:solidFill>
                  <a:schemeClr val="bg1"/>
                </a:solidFill>
              </a:defRPr>
            </a:lvl1pPr>
          </a:lstStyle>
          <a:p>
            <a:pPr lvl="0"/>
            <a:r>
              <a:rPr lang="de-DE" dirty="0" err="1"/>
              <a:t>Subtitel</a:t>
            </a:r>
            <a:r>
              <a:rPr lang="de-DE" dirty="0"/>
              <a:t> ergänzen</a:t>
            </a:r>
          </a:p>
          <a:p>
            <a:pPr lvl="0"/>
            <a:r>
              <a:rPr lang="de-DE" dirty="0"/>
              <a:t>2-zeilig</a:t>
            </a:r>
          </a:p>
        </p:txBody>
      </p:sp>
      <p:cxnSp>
        <p:nvCxnSpPr>
          <p:cNvPr id="241" name="Gerade Verbindung 240">
            <a:extLst>
              <a:ext uri="{FF2B5EF4-FFF2-40B4-BE49-F238E27FC236}">
                <a16:creationId xmlns:a16="http://schemas.microsoft.com/office/drawing/2014/main" id="{C225F10E-3601-2241-80E7-73195356DA44}"/>
              </a:ext>
            </a:extLst>
          </p:cNvPr>
          <p:cNvCxnSpPr>
            <a:cxnSpLocks/>
          </p:cNvCxnSpPr>
          <p:nvPr userDrawn="1"/>
        </p:nvCxnSpPr>
        <p:spPr>
          <a:xfrm>
            <a:off x="3478138" y="-441397"/>
            <a:ext cx="0"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Gerade Verbindung 241">
            <a:extLst>
              <a:ext uri="{FF2B5EF4-FFF2-40B4-BE49-F238E27FC236}">
                <a16:creationId xmlns:a16="http://schemas.microsoft.com/office/drawing/2014/main" id="{533AEB3F-3EE7-0547-A8B2-8FD27F05A711}"/>
              </a:ext>
            </a:extLst>
          </p:cNvPr>
          <p:cNvCxnSpPr>
            <a:cxnSpLocks/>
          </p:cNvCxnSpPr>
          <p:nvPr userDrawn="1"/>
        </p:nvCxnSpPr>
        <p:spPr>
          <a:xfrm>
            <a:off x="7077288" y="-438222"/>
            <a:ext cx="0"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Gerade Verbindung 242">
            <a:extLst>
              <a:ext uri="{FF2B5EF4-FFF2-40B4-BE49-F238E27FC236}">
                <a16:creationId xmlns:a16="http://schemas.microsoft.com/office/drawing/2014/main" id="{719ADACD-52AA-7D45-8E37-93444E7C5D17}"/>
              </a:ext>
            </a:extLst>
          </p:cNvPr>
          <p:cNvCxnSpPr>
            <a:cxnSpLocks/>
          </p:cNvCxnSpPr>
          <p:nvPr userDrawn="1"/>
        </p:nvCxnSpPr>
        <p:spPr>
          <a:xfrm>
            <a:off x="3478138" y="7724131"/>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Gerade Verbindung 243">
            <a:extLst>
              <a:ext uri="{FF2B5EF4-FFF2-40B4-BE49-F238E27FC236}">
                <a16:creationId xmlns:a16="http://schemas.microsoft.com/office/drawing/2014/main" id="{3A8C6030-F422-B848-8F22-19F4808EC2D1}"/>
              </a:ext>
            </a:extLst>
          </p:cNvPr>
          <p:cNvCxnSpPr>
            <a:cxnSpLocks/>
          </p:cNvCxnSpPr>
          <p:nvPr userDrawn="1"/>
        </p:nvCxnSpPr>
        <p:spPr>
          <a:xfrm>
            <a:off x="7077288" y="7727306"/>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4" name="Textfeld 323">
            <a:extLst>
              <a:ext uri="{FF2B5EF4-FFF2-40B4-BE49-F238E27FC236}">
                <a16:creationId xmlns:a16="http://schemas.microsoft.com/office/drawing/2014/main" id="{AB27FF9E-5B53-2A4B-9A99-E518AE5FA295}"/>
              </a:ext>
            </a:extLst>
          </p:cNvPr>
          <p:cNvSpPr txBox="1"/>
          <p:nvPr userDrawn="1"/>
        </p:nvSpPr>
        <p:spPr>
          <a:xfrm>
            <a:off x="937549" y="-440003"/>
            <a:ext cx="1713054" cy="246221"/>
          </a:xfrm>
          <a:prstGeom prst="rect">
            <a:avLst/>
          </a:prstGeom>
          <a:noFill/>
        </p:spPr>
        <p:txBody>
          <a:bodyPr wrap="square" rtlCol="0">
            <a:spAutoFit/>
          </a:bodyPr>
          <a:lstStyle/>
          <a:p>
            <a:r>
              <a:rPr lang="de-DE" sz="1000" dirty="0">
                <a:solidFill>
                  <a:sysClr val="windowText" lastClr="000000"/>
                </a:solidFill>
              </a:rPr>
              <a:t>97 mm</a:t>
            </a:r>
          </a:p>
        </p:txBody>
      </p:sp>
      <p:sp>
        <p:nvSpPr>
          <p:cNvPr id="325" name="Textfeld 324">
            <a:extLst>
              <a:ext uri="{FF2B5EF4-FFF2-40B4-BE49-F238E27FC236}">
                <a16:creationId xmlns:a16="http://schemas.microsoft.com/office/drawing/2014/main" id="{552FED44-95F9-6D4C-9F42-4563C6BC079F}"/>
              </a:ext>
            </a:extLst>
          </p:cNvPr>
          <p:cNvSpPr txBox="1"/>
          <p:nvPr userDrawn="1"/>
        </p:nvSpPr>
        <p:spPr>
          <a:xfrm>
            <a:off x="4815068" y="-440003"/>
            <a:ext cx="1713054" cy="246221"/>
          </a:xfrm>
          <a:prstGeom prst="rect">
            <a:avLst/>
          </a:prstGeom>
          <a:noFill/>
        </p:spPr>
        <p:txBody>
          <a:bodyPr wrap="square" rtlCol="0">
            <a:spAutoFit/>
          </a:bodyPr>
          <a:lstStyle/>
          <a:p>
            <a:r>
              <a:rPr lang="de-DE" sz="1000" dirty="0">
                <a:solidFill>
                  <a:sysClr val="windowText" lastClr="000000"/>
                </a:solidFill>
              </a:rPr>
              <a:t>100 mm</a:t>
            </a:r>
          </a:p>
        </p:txBody>
      </p:sp>
      <p:sp>
        <p:nvSpPr>
          <p:cNvPr id="326" name="Textfeld 325">
            <a:extLst>
              <a:ext uri="{FF2B5EF4-FFF2-40B4-BE49-F238E27FC236}">
                <a16:creationId xmlns:a16="http://schemas.microsoft.com/office/drawing/2014/main" id="{647E0B57-7B2C-0B41-A060-FD0CA552703D}"/>
              </a:ext>
            </a:extLst>
          </p:cNvPr>
          <p:cNvSpPr txBox="1"/>
          <p:nvPr userDrawn="1"/>
        </p:nvSpPr>
        <p:spPr>
          <a:xfrm>
            <a:off x="8472668" y="-440003"/>
            <a:ext cx="1713054" cy="246221"/>
          </a:xfrm>
          <a:prstGeom prst="rect">
            <a:avLst/>
          </a:prstGeom>
          <a:noFill/>
        </p:spPr>
        <p:txBody>
          <a:bodyPr wrap="square" rtlCol="0">
            <a:spAutoFit/>
          </a:bodyPr>
          <a:lstStyle/>
          <a:p>
            <a:r>
              <a:rPr lang="de-DE" sz="1000" dirty="0">
                <a:solidFill>
                  <a:sysClr val="windowText" lastClr="000000"/>
                </a:solidFill>
              </a:rPr>
              <a:t>100 mm – Wickelfalz</a:t>
            </a:r>
          </a:p>
        </p:txBody>
      </p:sp>
      <p:sp>
        <p:nvSpPr>
          <p:cNvPr id="327" name="Textfeld 326">
            <a:extLst>
              <a:ext uri="{FF2B5EF4-FFF2-40B4-BE49-F238E27FC236}">
                <a16:creationId xmlns:a16="http://schemas.microsoft.com/office/drawing/2014/main" id="{C3A8AB2B-9B93-0D42-83BE-BC0E4A182C4B}"/>
              </a:ext>
            </a:extLst>
          </p:cNvPr>
          <p:cNvSpPr txBox="1"/>
          <p:nvPr userDrawn="1"/>
        </p:nvSpPr>
        <p:spPr>
          <a:xfrm>
            <a:off x="3102014" y="-440003"/>
            <a:ext cx="1713054" cy="246221"/>
          </a:xfrm>
          <a:prstGeom prst="rect">
            <a:avLst/>
          </a:prstGeom>
          <a:noFill/>
        </p:spPr>
        <p:txBody>
          <a:bodyPr wrap="square" rtlCol="0">
            <a:spAutoFit/>
          </a:bodyPr>
          <a:lstStyle/>
          <a:p>
            <a:r>
              <a:rPr lang="de-DE" sz="1000" dirty="0">
                <a:solidFill>
                  <a:sysClr val="windowText" lastClr="000000"/>
                </a:solidFill>
              </a:rPr>
              <a:t>Falz</a:t>
            </a:r>
          </a:p>
        </p:txBody>
      </p:sp>
      <p:sp>
        <p:nvSpPr>
          <p:cNvPr id="328" name="Textfeld 327">
            <a:extLst>
              <a:ext uri="{FF2B5EF4-FFF2-40B4-BE49-F238E27FC236}">
                <a16:creationId xmlns:a16="http://schemas.microsoft.com/office/drawing/2014/main" id="{F765DC7D-2677-904E-99AF-9D0F20FDD61B}"/>
              </a:ext>
            </a:extLst>
          </p:cNvPr>
          <p:cNvSpPr txBox="1"/>
          <p:nvPr userDrawn="1"/>
        </p:nvSpPr>
        <p:spPr>
          <a:xfrm>
            <a:off x="6703969" y="-440003"/>
            <a:ext cx="1713054" cy="246221"/>
          </a:xfrm>
          <a:prstGeom prst="rect">
            <a:avLst/>
          </a:prstGeom>
          <a:noFill/>
        </p:spPr>
        <p:txBody>
          <a:bodyPr wrap="square" rtlCol="0">
            <a:spAutoFit/>
          </a:bodyPr>
          <a:lstStyle/>
          <a:p>
            <a:r>
              <a:rPr lang="de-DE" sz="1000" dirty="0">
                <a:solidFill>
                  <a:sysClr val="windowText" lastClr="000000"/>
                </a:solidFill>
              </a:rPr>
              <a:t>Falz</a:t>
            </a:r>
          </a:p>
        </p:txBody>
      </p:sp>
      <p:grpSp>
        <p:nvGrpSpPr>
          <p:cNvPr id="477" name="Gruppieren 476">
            <a:extLst>
              <a:ext uri="{FF2B5EF4-FFF2-40B4-BE49-F238E27FC236}">
                <a16:creationId xmlns:a16="http://schemas.microsoft.com/office/drawing/2014/main" id="{C6A7DBF3-303D-9B4A-8544-F8893151E08C}"/>
              </a:ext>
            </a:extLst>
          </p:cNvPr>
          <p:cNvGrpSpPr/>
          <p:nvPr userDrawn="1"/>
        </p:nvGrpSpPr>
        <p:grpSpPr>
          <a:xfrm>
            <a:off x="8265325" y="242616"/>
            <a:ext cx="2197494" cy="570631"/>
            <a:chOff x="8346609" y="242616"/>
            <a:chExt cx="2197494" cy="570631"/>
          </a:xfrm>
        </p:grpSpPr>
        <p:grpSp>
          <p:nvGrpSpPr>
            <p:cNvPr id="478" name="Gruppieren 477">
              <a:extLst>
                <a:ext uri="{FF2B5EF4-FFF2-40B4-BE49-F238E27FC236}">
                  <a16:creationId xmlns:a16="http://schemas.microsoft.com/office/drawing/2014/main" id="{23D2ACDA-470B-F741-8B01-0B9D28DD6EAC}"/>
                </a:ext>
              </a:extLst>
            </p:cNvPr>
            <p:cNvGrpSpPr/>
            <p:nvPr userDrawn="1"/>
          </p:nvGrpSpPr>
          <p:grpSpPr>
            <a:xfrm>
              <a:off x="9975520" y="242616"/>
              <a:ext cx="568583" cy="569607"/>
              <a:chOff x="9975520" y="242616"/>
              <a:chExt cx="568583" cy="569607"/>
            </a:xfrm>
            <a:solidFill>
              <a:srgbClr val="9B5A19"/>
            </a:solidFill>
          </p:grpSpPr>
          <p:sp>
            <p:nvSpPr>
              <p:cNvPr id="528" name="Freeform 6">
                <a:extLst>
                  <a:ext uri="{FF2B5EF4-FFF2-40B4-BE49-F238E27FC236}">
                    <a16:creationId xmlns:a16="http://schemas.microsoft.com/office/drawing/2014/main" id="{F27E280A-E98D-7443-B845-AB986C1571C8}"/>
                  </a:ext>
                </a:extLst>
              </p:cNvPr>
              <p:cNvSpPr>
                <a:spLocks/>
              </p:cNvSpPr>
              <p:nvPr userDrawn="1"/>
            </p:nvSpPr>
            <p:spPr bwMode="auto">
              <a:xfrm>
                <a:off x="10207051" y="411654"/>
                <a:ext cx="10245" cy="8195"/>
              </a:xfrm>
              <a:custGeom>
                <a:avLst/>
                <a:gdLst>
                  <a:gd name="T0" fmla="*/ 18 w 21"/>
                  <a:gd name="T1" fmla="*/ 0 h 16"/>
                  <a:gd name="T2" fmla="*/ 20 w 21"/>
                  <a:gd name="T3" fmla="*/ 2 h 16"/>
                  <a:gd name="T4" fmla="*/ 21 w 21"/>
                  <a:gd name="T5" fmla="*/ 3 h 16"/>
                  <a:gd name="T6" fmla="*/ 20 w 21"/>
                  <a:gd name="T7" fmla="*/ 4 h 16"/>
                  <a:gd name="T8" fmla="*/ 18 w 21"/>
                  <a:gd name="T9" fmla="*/ 6 h 16"/>
                  <a:gd name="T10" fmla="*/ 17 w 21"/>
                  <a:gd name="T11" fmla="*/ 8 h 16"/>
                  <a:gd name="T12" fmla="*/ 14 w 21"/>
                  <a:gd name="T13" fmla="*/ 10 h 16"/>
                  <a:gd name="T14" fmla="*/ 12 w 21"/>
                  <a:gd name="T15" fmla="*/ 11 h 16"/>
                  <a:gd name="T16" fmla="*/ 9 w 21"/>
                  <a:gd name="T17" fmla="*/ 12 h 16"/>
                  <a:gd name="T18" fmla="*/ 8 w 21"/>
                  <a:gd name="T19" fmla="*/ 14 h 16"/>
                  <a:gd name="T20" fmla="*/ 5 w 21"/>
                  <a:gd name="T21" fmla="*/ 15 h 16"/>
                  <a:gd name="T22" fmla="*/ 4 w 21"/>
                  <a:gd name="T23" fmla="*/ 15 h 16"/>
                  <a:gd name="T24" fmla="*/ 1 w 21"/>
                  <a:gd name="T25" fmla="*/ 16 h 16"/>
                  <a:gd name="T26" fmla="*/ 0 w 21"/>
                  <a:gd name="T27" fmla="*/ 15 h 16"/>
                  <a:gd name="T28" fmla="*/ 0 w 21"/>
                  <a:gd name="T29" fmla="*/ 14 h 16"/>
                  <a:gd name="T30" fmla="*/ 0 w 21"/>
                  <a:gd name="T31" fmla="*/ 12 h 16"/>
                  <a:gd name="T32" fmla="*/ 1 w 21"/>
                  <a:gd name="T33" fmla="*/ 11 h 16"/>
                  <a:gd name="T34" fmla="*/ 4 w 21"/>
                  <a:gd name="T35" fmla="*/ 10 h 16"/>
                  <a:gd name="T36" fmla="*/ 5 w 21"/>
                  <a:gd name="T37" fmla="*/ 8 h 16"/>
                  <a:gd name="T38" fmla="*/ 8 w 21"/>
                  <a:gd name="T39" fmla="*/ 7 h 16"/>
                  <a:gd name="T40" fmla="*/ 10 w 21"/>
                  <a:gd name="T41" fmla="*/ 7 h 16"/>
                  <a:gd name="T42" fmla="*/ 12 w 21"/>
                  <a:gd name="T43" fmla="*/ 4 h 16"/>
                  <a:gd name="T44" fmla="*/ 13 w 21"/>
                  <a:gd name="T45" fmla="*/ 3 h 16"/>
                  <a:gd name="T46" fmla="*/ 14 w 21"/>
                  <a:gd name="T47" fmla="*/ 2 h 16"/>
                  <a:gd name="T48" fmla="*/ 16 w 21"/>
                  <a:gd name="T49" fmla="*/ 2 h 16"/>
                  <a:gd name="T50" fmla="*/ 18 w 21"/>
                  <a:gd name="T5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 h="16">
                    <a:moveTo>
                      <a:pt x="18" y="0"/>
                    </a:moveTo>
                    <a:lnTo>
                      <a:pt x="20" y="2"/>
                    </a:lnTo>
                    <a:lnTo>
                      <a:pt x="21" y="3"/>
                    </a:lnTo>
                    <a:lnTo>
                      <a:pt x="20" y="4"/>
                    </a:lnTo>
                    <a:lnTo>
                      <a:pt x="18" y="6"/>
                    </a:lnTo>
                    <a:lnTo>
                      <a:pt x="17" y="8"/>
                    </a:lnTo>
                    <a:lnTo>
                      <a:pt x="14" y="10"/>
                    </a:lnTo>
                    <a:lnTo>
                      <a:pt x="12" y="11"/>
                    </a:lnTo>
                    <a:lnTo>
                      <a:pt x="9" y="12"/>
                    </a:lnTo>
                    <a:lnTo>
                      <a:pt x="8" y="14"/>
                    </a:lnTo>
                    <a:lnTo>
                      <a:pt x="5" y="15"/>
                    </a:lnTo>
                    <a:lnTo>
                      <a:pt x="4" y="15"/>
                    </a:lnTo>
                    <a:lnTo>
                      <a:pt x="1" y="16"/>
                    </a:lnTo>
                    <a:lnTo>
                      <a:pt x="0" y="15"/>
                    </a:lnTo>
                    <a:lnTo>
                      <a:pt x="0" y="14"/>
                    </a:lnTo>
                    <a:lnTo>
                      <a:pt x="0" y="12"/>
                    </a:lnTo>
                    <a:lnTo>
                      <a:pt x="1" y="11"/>
                    </a:lnTo>
                    <a:lnTo>
                      <a:pt x="4" y="10"/>
                    </a:lnTo>
                    <a:lnTo>
                      <a:pt x="5" y="8"/>
                    </a:lnTo>
                    <a:lnTo>
                      <a:pt x="8" y="7"/>
                    </a:lnTo>
                    <a:lnTo>
                      <a:pt x="10" y="7"/>
                    </a:lnTo>
                    <a:lnTo>
                      <a:pt x="12" y="4"/>
                    </a:lnTo>
                    <a:lnTo>
                      <a:pt x="13" y="3"/>
                    </a:lnTo>
                    <a:lnTo>
                      <a:pt x="14" y="2"/>
                    </a:lnTo>
                    <a:lnTo>
                      <a:pt x="16" y="2"/>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9" name="Freeform 7">
                <a:extLst>
                  <a:ext uri="{FF2B5EF4-FFF2-40B4-BE49-F238E27FC236}">
                    <a16:creationId xmlns:a16="http://schemas.microsoft.com/office/drawing/2014/main" id="{FBA4CCDD-5109-EE42-834D-67321531FE88}"/>
                  </a:ext>
                </a:extLst>
              </p:cNvPr>
              <p:cNvSpPr>
                <a:spLocks noEditPoints="1"/>
              </p:cNvSpPr>
              <p:nvPr userDrawn="1"/>
            </p:nvSpPr>
            <p:spPr bwMode="auto">
              <a:xfrm>
                <a:off x="10096409" y="338916"/>
                <a:ext cx="328856" cy="378031"/>
              </a:xfrm>
              <a:custGeom>
                <a:avLst/>
                <a:gdLst>
                  <a:gd name="T0" fmla="*/ 44 w 643"/>
                  <a:gd name="T1" fmla="*/ 417 h 738"/>
                  <a:gd name="T2" fmla="*/ 408 w 643"/>
                  <a:gd name="T3" fmla="*/ 2 h 738"/>
                  <a:gd name="T4" fmla="*/ 505 w 643"/>
                  <a:gd name="T5" fmla="*/ 23 h 738"/>
                  <a:gd name="T6" fmla="*/ 575 w 643"/>
                  <a:gd name="T7" fmla="*/ 89 h 738"/>
                  <a:gd name="T8" fmla="*/ 619 w 643"/>
                  <a:gd name="T9" fmla="*/ 160 h 738"/>
                  <a:gd name="T10" fmla="*/ 639 w 643"/>
                  <a:gd name="T11" fmla="*/ 247 h 738"/>
                  <a:gd name="T12" fmla="*/ 628 w 643"/>
                  <a:gd name="T13" fmla="*/ 215 h 738"/>
                  <a:gd name="T14" fmla="*/ 558 w 643"/>
                  <a:gd name="T15" fmla="*/ 75 h 738"/>
                  <a:gd name="T16" fmla="*/ 462 w 643"/>
                  <a:gd name="T17" fmla="*/ 8 h 738"/>
                  <a:gd name="T18" fmla="*/ 360 w 643"/>
                  <a:gd name="T19" fmla="*/ 6 h 738"/>
                  <a:gd name="T20" fmla="*/ 284 w 643"/>
                  <a:gd name="T21" fmla="*/ 11 h 738"/>
                  <a:gd name="T22" fmla="*/ 248 w 643"/>
                  <a:gd name="T23" fmla="*/ 19 h 738"/>
                  <a:gd name="T24" fmla="*/ 252 w 643"/>
                  <a:gd name="T25" fmla="*/ 25 h 738"/>
                  <a:gd name="T26" fmla="*/ 195 w 643"/>
                  <a:gd name="T27" fmla="*/ 41 h 738"/>
                  <a:gd name="T28" fmla="*/ 121 w 643"/>
                  <a:gd name="T29" fmla="*/ 106 h 738"/>
                  <a:gd name="T30" fmla="*/ 79 w 643"/>
                  <a:gd name="T31" fmla="*/ 202 h 738"/>
                  <a:gd name="T32" fmla="*/ 99 w 643"/>
                  <a:gd name="T33" fmla="*/ 209 h 738"/>
                  <a:gd name="T34" fmla="*/ 94 w 643"/>
                  <a:gd name="T35" fmla="*/ 218 h 738"/>
                  <a:gd name="T36" fmla="*/ 81 w 643"/>
                  <a:gd name="T37" fmla="*/ 273 h 738"/>
                  <a:gd name="T38" fmla="*/ 21 w 643"/>
                  <a:gd name="T39" fmla="*/ 354 h 738"/>
                  <a:gd name="T40" fmla="*/ 25 w 643"/>
                  <a:gd name="T41" fmla="*/ 403 h 738"/>
                  <a:gd name="T42" fmla="*/ 75 w 643"/>
                  <a:gd name="T43" fmla="*/ 413 h 738"/>
                  <a:gd name="T44" fmla="*/ 87 w 643"/>
                  <a:gd name="T45" fmla="*/ 367 h 738"/>
                  <a:gd name="T46" fmla="*/ 72 w 643"/>
                  <a:gd name="T47" fmla="*/ 357 h 738"/>
                  <a:gd name="T48" fmla="*/ 103 w 643"/>
                  <a:gd name="T49" fmla="*/ 406 h 738"/>
                  <a:gd name="T50" fmla="*/ 117 w 643"/>
                  <a:gd name="T51" fmla="*/ 448 h 738"/>
                  <a:gd name="T52" fmla="*/ 115 w 643"/>
                  <a:gd name="T53" fmla="*/ 473 h 738"/>
                  <a:gd name="T54" fmla="*/ 96 w 643"/>
                  <a:gd name="T55" fmla="*/ 453 h 738"/>
                  <a:gd name="T56" fmla="*/ 73 w 643"/>
                  <a:gd name="T57" fmla="*/ 420 h 738"/>
                  <a:gd name="T58" fmla="*/ 51 w 643"/>
                  <a:gd name="T59" fmla="*/ 452 h 738"/>
                  <a:gd name="T60" fmla="*/ 69 w 643"/>
                  <a:gd name="T61" fmla="*/ 485 h 738"/>
                  <a:gd name="T62" fmla="*/ 99 w 643"/>
                  <a:gd name="T63" fmla="*/ 490 h 738"/>
                  <a:gd name="T64" fmla="*/ 103 w 643"/>
                  <a:gd name="T65" fmla="*/ 514 h 738"/>
                  <a:gd name="T66" fmla="*/ 57 w 643"/>
                  <a:gd name="T67" fmla="*/ 489 h 738"/>
                  <a:gd name="T68" fmla="*/ 56 w 643"/>
                  <a:gd name="T69" fmla="*/ 519 h 738"/>
                  <a:gd name="T70" fmla="*/ 68 w 643"/>
                  <a:gd name="T71" fmla="*/ 547 h 738"/>
                  <a:gd name="T72" fmla="*/ 57 w 643"/>
                  <a:gd name="T73" fmla="*/ 605 h 738"/>
                  <a:gd name="T74" fmla="*/ 82 w 643"/>
                  <a:gd name="T75" fmla="*/ 622 h 738"/>
                  <a:gd name="T76" fmla="*/ 116 w 643"/>
                  <a:gd name="T77" fmla="*/ 626 h 738"/>
                  <a:gd name="T78" fmla="*/ 142 w 643"/>
                  <a:gd name="T79" fmla="*/ 605 h 738"/>
                  <a:gd name="T80" fmla="*/ 178 w 643"/>
                  <a:gd name="T81" fmla="*/ 606 h 738"/>
                  <a:gd name="T82" fmla="*/ 215 w 643"/>
                  <a:gd name="T83" fmla="*/ 609 h 738"/>
                  <a:gd name="T84" fmla="*/ 250 w 643"/>
                  <a:gd name="T85" fmla="*/ 583 h 738"/>
                  <a:gd name="T86" fmla="*/ 231 w 643"/>
                  <a:gd name="T87" fmla="*/ 606 h 738"/>
                  <a:gd name="T88" fmla="*/ 203 w 643"/>
                  <a:gd name="T89" fmla="*/ 621 h 738"/>
                  <a:gd name="T90" fmla="*/ 172 w 643"/>
                  <a:gd name="T91" fmla="*/ 628 h 738"/>
                  <a:gd name="T92" fmla="*/ 146 w 643"/>
                  <a:gd name="T93" fmla="*/ 618 h 738"/>
                  <a:gd name="T94" fmla="*/ 180 w 643"/>
                  <a:gd name="T95" fmla="*/ 648 h 738"/>
                  <a:gd name="T96" fmla="*/ 253 w 643"/>
                  <a:gd name="T97" fmla="*/ 665 h 738"/>
                  <a:gd name="T98" fmla="*/ 242 w 643"/>
                  <a:gd name="T99" fmla="*/ 679 h 738"/>
                  <a:gd name="T100" fmla="*/ 272 w 643"/>
                  <a:gd name="T101" fmla="*/ 721 h 738"/>
                  <a:gd name="T102" fmla="*/ 268 w 643"/>
                  <a:gd name="T103" fmla="*/ 726 h 738"/>
                  <a:gd name="T104" fmla="*/ 203 w 643"/>
                  <a:gd name="T105" fmla="*/ 664 h 738"/>
                  <a:gd name="T106" fmla="*/ 73 w 643"/>
                  <a:gd name="T107" fmla="*/ 627 h 738"/>
                  <a:gd name="T108" fmla="*/ 52 w 643"/>
                  <a:gd name="T109" fmla="*/ 538 h 738"/>
                  <a:gd name="T110" fmla="*/ 49 w 643"/>
                  <a:gd name="T111" fmla="*/ 435 h 738"/>
                  <a:gd name="T112" fmla="*/ 14 w 643"/>
                  <a:gd name="T113" fmla="*/ 357 h 738"/>
                  <a:gd name="T114" fmla="*/ 62 w 643"/>
                  <a:gd name="T115" fmla="*/ 233 h 738"/>
                  <a:gd name="T116" fmla="*/ 92 w 643"/>
                  <a:gd name="T117" fmla="*/ 160 h 738"/>
                  <a:gd name="T118" fmla="*/ 133 w 643"/>
                  <a:gd name="T119" fmla="*/ 87 h 738"/>
                  <a:gd name="T120" fmla="*/ 206 w 643"/>
                  <a:gd name="T121" fmla="*/ 29 h 738"/>
                  <a:gd name="T122" fmla="*/ 310 w 643"/>
                  <a:gd name="T123" fmla="*/ 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3" h="738">
                    <a:moveTo>
                      <a:pt x="44" y="417"/>
                    </a:moveTo>
                    <a:lnTo>
                      <a:pt x="44" y="417"/>
                    </a:lnTo>
                    <a:lnTo>
                      <a:pt x="45" y="420"/>
                    </a:lnTo>
                    <a:lnTo>
                      <a:pt x="48" y="422"/>
                    </a:lnTo>
                    <a:lnTo>
                      <a:pt x="49" y="422"/>
                    </a:lnTo>
                    <a:lnTo>
                      <a:pt x="52" y="423"/>
                    </a:lnTo>
                    <a:lnTo>
                      <a:pt x="53" y="422"/>
                    </a:lnTo>
                    <a:lnTo>
                      <a:pt x="55" y="422"/>
                    </a:lnTo>
                    <a:lnTo>
                      <a:pt x="56" y="421"/>
                    </a:lnTo>
                    <a:lnTo>
                      <a:pt x="56" y="418"/>
                    </a:lnTo>
                    <a:lnTo>
                      <a:pt x="56" y="417"/>
                    </a:lnTo>
                    <a:lnTo>
                      <a:pt x="55" y="417"/>
                    </a:lnTo>
                    <a:lnTo>
                      <a:pt x="52" y="417"/>
                    </a:lnTo>
                    <a:lnTo>
                      <a:pt x="51" y="417"/>
                    </a:lnTo>
                    <a:lnTo>
                      <a:pt x="48" y="417"/>
                    </a:lnTo>
                    <a:lnTo>
                      <a:pt x="47" y="417"/>
                    </a:lnTo>
                    <a:lnTo>
                      <a:pt x="44" y="417"/>
                    </a:lnTo>
                    <a:close/>
                    <a:moveTo>
                      <a:pt x="332" y="0"/>
                    </a:moveTo>
                    <a:lnTo>
                      <a:pt x="338" y="0"/>
                    </a:lnTo>
                    <a:lnTo>
                      <a:pt x="343" y="0"/>
                    </a:lnTo>
                    <a:lnTo>
                      <a:pt x="348" y="0"/>
                    </a:lnTo>
                    <a:lnTo>
                      <a:pt x="353" y="0"/>
                    </a:lnTo>
                    <a:lnTo>
                      <a:pt x="358" y="0"/>
                    </a:lnTo>
                    <a:lnTo>
                      <a:pt x="362" y="0"/>
                    </a:lnTo>
                    <a:lnTo>
                      <a:pt x="368" y="0"/>
                    </a:lnTo>
                    <a:lnTo>
                      <a:pt x="372" y="2"/>
                    </a:lnTo>
                    <a:lnTo>
                      <a:pt x="375" y="3"/>
                    </a:lnTo>
                    <a:lnTo>
                      <a:pt x="379" y="4"/>
                    </a:lnTo>
                    <a:lnTo>
                      <a:pt x="383" y="4"/>
                    </a:lnTo>
                    <a:lnTo>
                      <a:pt x="388" y="4"/>
                    </a:lnTo>
                    <a:lnTo>
                      <a:pt x="391" y="3"/>
                    </a:lnTo>
                    <a:lnTo>
                      <a:pt x="395" y="2"/>
                    </a:lnTo>
                    <a:lnTo>
                      <a:pt x="399" y="2"/>
                    </a:lnTo>
                    <a:lnTo>
                      <a:pt x="408" y="2"/>
                    </a:lnTo>
                    <a:lnTo>
                      <a:pt x="415" y="2"/>
                    </a:lnTo>
                    <a:lnTo>
                      <a:pt x="422" y="3"/>
                    </a:lnTo>
                    <a:lnTo>
                      <a:pt x="428" y="2"/>
                    </a:lnTo>
                    <a:lnTo>
                      <a:pt x="432" y="2"/>
                    </a:lnTo>
                    <a:lnTo>
                      <a:pt x="437" y="2"/>
                    </a:lnTo>
                    <a:lnTo>
                      <a:pt x="442" y="2"/>
                    </a:lnTo>
                    <a:lnTo>
                      <a:pt x="452" y="2"/>
                    </a:lnTo>
                    <a:lnTo>
                      <a:pt x="463" y="3"/>
                    </a:lnTo>
                    <a:lnTo>
                      <a:pt x="468" y="4"/>
                    </a:lnTo>
                    <a:lnTo>
                      <a:pt x="473" y="6"/>
                    </a:lnTo>
                    <a:lnTo>
                      <a:pt x="477" y="7"/>
                    </a:lnTo>
                    <a:lnTo>
                      <a:pt x="482" y="10"/>
                    </a:lnTo>
                    <a:lnTo>
                      <a:pt x="488" y="12"/>
                    </a:lnTo>
                    <a:lnTo>
                      <a:pt x="492" y="15"/>
                    </a:lnTo>
                    <a:lnTo>
                      <a:pt x="495" y="16"/>
                    </a:lnTo>
                    <a:lnTo>
                      <a:pt x="501" y="20"/>
                    </a:lnTo>
                    <a:lnTo>
                      <a:pt x="505" y="23"/>
                    </a:lnTo>
                    <a:lnTo>
                      <a:pt x="508" y="25"/>
                    </a:lnTo>
                    <a:lnTo>
                      <a:pt x="512" y="28"/>
                    </a:lnTo>
                    <a:lnTo>
                      <a:pt x="518" y="32"/>
                    </a:lnTo>
                    <a:lnTo>
                      <a:pt x="522" y="34"/>
                    </a:lnTo>
                    <a:lnTo>
                      <a:pt x="525" y="37"/>
                    </a:lnTo>
                    <a:lnTo>
                      <a:pt x="531" y="40"/>
                    </a:lnTo>
                    <a:lnTo>
                      <a:pt x="536" y="45"/>
                    </a:lnTo>
                    <a:lnTo>
                      <a:pt x="541" y="50"/>
                    </a:lnTo>
                    <a:lnTo>
                      <a:pt x="545" y="55"/>
                    </a:lnTo>
                    <a:lnTo>
                      <a:pt x="552" y="61"/>
                    </a:lnTo>
                    <a:lnTo>
                      <a:pt x="555" y="64"/>
                    </a:lnTo>
                    <a:lnTo>
                      <a:pt x="558" y="68"/>
                    </a:lnTo>
                    <a:lnTo>
                      <a:pt x="562" y="72"/>
                    </a:lnTo>
                    <a:lnTo>
                      <a:pt x="566" y="78"/>
                    </a:lnTo>
                    <a:lnTo>
                      <a:pt x="570" y="81"/>
                    </a:lnTo>
                    <a:lnTo>
                      <a:pt x="572" y="85"/>
                    </a:lnTo>
                    <a:lnTo>
                      <a:pt x="575" y="89"/>
                    </a:lnTo>
                    <a:lnTo>
                      <a:pt x="578" y="92"/>
                    </a:lnTo>
                    <a:lnTo>
                      <a:pt x="580" y="96"/>
                    </a:lnTo>
                    <a:lnTo>
                      <a:pt x="583" y="100"/>
                    </a:lnTo>
                    <a:lnTo>
                      <a:pt x="585" y="104"/>
                    </a:lnTo>
                    <a:lnTo>
                      <a:pt x="588" y="108"/>
                    </a:lnTo>
                    <a:lnTo>
                      <a:pt x="591" y="111"/>
                    </a:lnTo>
                    <a:lnTo>
                      <a:pt x="593" y="115"/>
                    </a:lnTo>
                    <a:lnTo>
                      <a:pt x="597" y="121"/>
                    </a:lnTo>
                    <a:lnTo>
                      <a:pt x="600" y="125"/>
                    </a:lnTo>
                    <a:lnTo>
                      <a:pt x="602" y="128"/>
                    </a:lnTo>
                    <a:lnTo>
                      <a:pt x="605" y="134"/>
                    </a:lnTo>
                    <a:lnTo>
                      <a:pt x="608" y="138"/>
                    </a:lnTo>
                    <a:lnTo>
                      <a:pt x="609" y="141"/>
                    </a:lnTo>
                    <a:lnTo>
                      <a:pt x="610" y="145"/>
                    </a:lnTo>
                    <a:lnTo>
                      <a:pt x="613" y="151"/>
                    </a:lnTo>
                    <a:lnTo>
                      <a:pt x="617" y="155"/>
                    </a:lnTo>
                    <a:lnTo>
                      <a:pt x="619" y="160"/>
                    </a:lnTo>
                    <a:lnTo>
                      <a:pt x="622" y="165"/>
                    </a:lnTo>
                    <a:lnTo>
                      <a:pt x="627" y="175"/>
                    </a:lnTo>
                    <a:lnTo>
                      <a:pt x="630" y="187"/>
                    </a:lnTo>
                    <a:lnTo>
                      <a:pt x="635" y="198"/>
                    </a:lnTo>
                    <a:lnTo>
                      <a:pt x="638" y="209"/>
                    </a:lnTo>
                    <a:lnTo>
                      <a:pt x="638" y="213"/>
                    </a:lnTo>
                    <a:lnTo>
                      <a:pt x="638" y="217"/>
                    </a:lnTo>
                    <a:lnTo>
                      <a:pt x="638" y="221"/>
                    </a:lnTo>
                    <a:lnTo>
                      <a:pt x="639" y="225"/>
                    </a:lnTo>
                    <a:lnTo>
                      <a:pt x="640" y="229"/>
                    </a:lnTo>
                    <a:lnTo>
                      <a:pt x="641" y="232"/>
                    </a:lnTo>
                    <a:lnTo>
                      <a:pt x="641" y="235"/>
                    </a:lnTo>
                    <a:lnTo>
                      <a:pt x="643" y="238"/>
                    </a:lnTo>
                    <a:lnTo>
                      <a:pt x="643" y="241"/>
                    </a:lnTo>
                    <a:lnTo>
                      <a:pt x="643" y="243"/>
                    </a:lnTo>
                    <a:lnTo>
                      <a:pt x="641" y="246"/>
                    </a:lnTo>
                    <a:lnTo>
                      <a:pt x="639" y="247"/>
                    </a:lnTo>
                    <a:lnTo>
                      <a:pt x="638" y="247"/>
                    </a:lnTo>
                    <a:lnTo>
                      <a:pt x="635" y="247"/>
                    </a:lnTo>
                    <a:lnTo>
                      <a:pt x="634" y="247"/>
                    </a:lnTo>
                    <a:lnTo>
                      <a:pt x="632" y="246"/>
                    </a:lnTo>
                    <a:lnTo>
                      <a:pt x="632" y="245"/>
                    </a:lnTo>
                    <a:lnTo>
                      <a:pt x="632" y="242"/>
                    </a:lnTo>
                    <a:lnTo>
                      <a:pt x="634" y="239"/>
                    </a:lnTo>
                    <a:lnTo>
                      <a:pt x="634" y="238"/>
                    </a:lnTo>
                    <a:lnTo>
                      <a:pt x="635" y="235"/>
                    </a:lnTo>
                    <a:lnTo>
                      <a:pt x="635" y="233"/>
                    </a:lnTo>
                    <a:lnTo>
                      <a:pt x="635" y="230"/>
                    </a:lnTo>
                    <a:lnTo>
                      <a:pt x="634" y="229"/>
                    </a:lnTo>
                    <a:lnTo>
                      <a:pt x="632" y="226"/>
                    </a:lnTo>
                    <a:lnTo>
                      <a:pt x="631" y="224"/>
                    </a:lnTo>
                    <a:lnTo>
                      <a:pt x="630" y="221"/>
                    </a:lnTo>
                    <a:lnTo>
                      <a:pt x="628" y="217"/>
                    </a:lnTo>
                    <a:lnTo>
                      <a:pt x="628" y="215"/>
                    </a:lnTo>
                    <a:lnTo>
                      <a:pt x="630" y="212"/>
                    </a:lnTo>
                    <a:lnTo>
                      <a:pt x="630" y="208"/>
                    </a:lnTo>
                    <a:lnTo>
                      <a:pt x="630" y="205"/>
                    </a:lnTo>
                    <a:lnTo>
                      <a:pt x="630" y="202"/>
                    </a:lnTo>
                    <a:lnTo>
                      <a:pt x="628" y="198"/>
                    </a:lnTo>
                    <a:lnTo>
                      <a:pt x="627" y="194"/>
                    </a:lnTo>
                    <a:lnTo>
                      <a:pt x="626" y="190"/>
                    </a:lnTo>
                    <a:lnTo>
                      <a:pt x="622" y="179"/>
                    </a:lnTo>
                    <a:lnTo>
                      <a:pt x="618" y="169"/>
                    </a:lnTo>
                    <a:lnTo>
                      <a:pt x="613" y="156"/>
                    </a:lnTo>
                    <a:lnTo>
                      <a:pt x="608" y="145"/>
                    </a:lnTo>
                    <a:lnTo>
                      <a:pt x="601" y="134"/>
                    </a:lnTo>
                    <a:lnTo>
                      <a:pt x="593" y="122"/>
                    </a:lnTo>
                    <a:lnTo>
                      <a:pt x="585" y="110"/>
                    </a:lnTo>
                    <a:lnTo>
                      <a:pt x="576" y="98"/>
                    </a:lnTo>
                    <a:lnTo>
                      <a:pt x="568" y="87"/>
                    </a:lnTo>
                    <a:lnTo>
                      <a:pt x="558" y="75"/>
                    </a:lnTo>
                    <a:lnTo>
                      <a:pt x="549" y="64"/>
                    </a:lnTo>
                    <a:lnTo>
                      <a:pt x="540" y="54"/>
                    </a:lnTo>
                    <a:lnTo>
                      <a:pt x="529" y="45"/>
                    </a:lnTo>
                    <a:lnTo>
                      <a:pt x="520" y="37"/>
                    </a:lnTo>
                    <a:lnTo>
                      <a:pt x="508" y="29"/>
                    </a:lnTo>
                    <a:lnTo>
                      <a:pt x="503" y="27"/>
                    </a:lnTo>
                    <a:lnTo>
                      <a:pt x="499" y="24"/>
                    </a:lnTo>
                    <a:lnTo>
                      <a:pt x="495" y="20"/>
                    </a:lnTo>
                    <a:lnTo>
                      <a:pt x="490" y="17"/>
                    </a:lnTo>
                    <a:lnTo>
                      <a:pt x="486" y="15"/>
                    </a:lnTo>
                    <a:lnTo>
                      <a:pt x="482" y="14"/>
                    </a:lnTo>
                    <a:lnTo>
                      <a:pt x="478" y="12"/>
                    </a:lnTo>
                    <a:lnTo>
                      <a:pt x="475" y="11"/>
                    </a:lnTo>
                    <a:lnTo>
                      <a:pt x="472" y="10"/>
                    </a:lnTo>
                    <a:lnTo>
                      <a:pt x="468" y="10"/>
                    </a:lnTo>
                    <a:lnTo>
                      <a:pt x="464" y="10"/>
                    </a:lnTo>
                    <a:lnTo>
                      <a:pt x="462" y="8"/>
                    </a:lnTo>
                    <a:lnTo>
                      <a:pt x="458" y="7"/>
                    </a:lnTo>
                    <a:lnTo>
                      <a:pt x="447" y="6"/>
                    </a:lnTo>
                    <a:lnTo>
                      <a:pt x="437" y="6"/>
                    </a:lnTo>
                    <a:lnTo>
                      <a:pt x="430" y="6"/>
                    </a:lnTo>
                    <a:lnTo>
                      <a:pt x="426" y="6"/>
                    </a:lnTo>
                    <a:lnTo>
                      <a:pt x="420" y="6"/>
                    </a:lnTo>
                    <a:lnTo>
                      <a:pt x="415" y="6"/>
                    </a:lnTo>
                    <a:lnTo>
                      <a:pt x="408" y="4"/>
                    </a:lnTo>
                    <a:lnTo>
                      <a:pt x="403" y="4"/>
                    </a:lnTo>
                    <a:lnTo>
                      <a:pt x="396" y="6"/>
                    </a:lnTo>
                    <a:lnTo>
                      <a:pt x="391" y="6"/>
                    </a:lnTo>
                    <a:lnTo>
                      <a:pt x="386" y="6"/>
                    </a:lnTo>
                    <a:lnTo>
                      <a:pt x="381" y="6"/>
                    </a:lnTo>
                    <a:lnTo>
                      <a:pt x="375" y="7"/>
                    </a:lnTo>
                    <a:lnTo>
                      <a:pt x="370" y="7"/>
                    </a:lnTo>
                    <a:lnTo>
                      <a:pt x="365" y="7"/>
                    </a:lnTo>
                    <a:lnTo>
                      <a:pt x="360" y="6"/>
                    </a:lnTo>
                    <a:lnTo>
                      <a:pt x="356" y="4"/>
                    </a:lnTo>
                    <a:lnTo>
                      <a:pt x="352" y="3"/>
                    </a:lnTo>
                    <a:lnTo>
                      <a:pt x="347" y="3"/>
                    </a:lnTo>
                    <a:lnTo>
                      <a:pt x="343" y="3"/>
                    </a:lnTo>
                    <a:lnTo>
                      <a:pt x="340" y="4"/>
                    </a:lnTo>
                    <a:lnTo>
                      <a:pt x="336" y="4"/>
                    </a:lnTo>
                    <a:lnTo>
                      <a:pt x="332" y="6"/>
                    </a:lnTo>
                    <a:lnTo>
                      <a:pt x="330" y="4"/>
                    </a:lnTo>
                    <a:lnTo>
                      <a:pt x="326" y="4"/>
                    </a:lnTo>
                    <a:lnTo>
                      <a:pt x="322" y="4"/>
                    </a:lnTo>
                    <a:lnTo>
                      <a:pt x="318" y="4"/>
                    </a:lnTo>
                    <a:lnTo>
                      <a:pt x="314" y="6"/>
                    </a:lnTo>
                    <a:lnTo>
                      <a:pt x="312" y="7"/>
                    </a:lnTo>
                    <a:lnTo>
                      <a:pt x="308" y="7"/>
                    </a:lnTo>
                    <a:lnTo>
                      <a:pt x="297" y="10"/>
                    </a:lnTo>
                    <a:lnTo>
                      <a:pt x="287" y="11"/>
                    </a:lnTo>
                    <a:lnTo>
                      <a:pt x="284" y="11"/>
                    </a:lnTo>
                    <a:lnTo>
                      <a:pt x="282" y="10"/>
                    </a:lnTo>
                    <a:lnTo>
                      <a:pt x="279" y="10"/>
                    </a:lnTo>
                    <a:lnTo>
                      <a:pt x="266" y="11"/>
                    </a:lnTo>
                    <a:lnTo>
                      <a:pt x="254" y="14"/>
                    </a:lnTo>
                    <a:lnTo>
                      <a:pt x="252" y="14"/>
                    </a:lnTo>
                    <a:lnTo>
                      <a:pt x="248" y="14"/>
                    </a:lnTo>
                    <a:lnTo>
                      <a:pt x="245" y="14"/>
                    </a:lnTo>
                    <a:lnTo>
                      <a:pt x="242" y="15"/>
                    </a:lnTo>
                    <a:lnTo>
                      <a:pt x="241" y="16"/>
                    </a:lnTo>
                    <a:lnTo>
                      <a:pt x="240" y="17"/>
                    </a:lnTo>
                    <a:lnTo>
                      <a:pt x="240" y="17"/>
                    </a:lnTo>
                    <a:lnTo>
                      <a:pt x="240" y="19"/>
                    </a:lnTo>
                    <a:lnTo>
                      <a:pt x="241" y="19"/>
                    </a:lnTo>
                    <a:lnTo>
                      <a:pt x="242" y="19"/>
                    </a:lnTo>
                    <a:lnTo>
                      <a:pt x="244" y="19"/>
                    </a:lnTo>
                    <a:lnTo>
                      <a:pt x="246" y="19"/>
                    </a:lnTo>
                    <a:lnTo>
                      <a:pt x="248" y="19"/>
                    </a:lnTo>
                    <a:lnTo>
                      <a:pt x="250" y="20"/>
                    </a:lnTo>
                    <a:lnTo>
                      <a:pt x="252" y="20"/>
                    </a:lnTo>
                    <a:lnTo>
                      <a:pt x="254" y="21"/>
                    </a:lnTo>
                    <a:lnTo>
                      <a:pt x="257" y="21"/>
                    </a:lnTo>
                    <a:lnTo>
                      <a:pt x="259" y="21"/>
                    </a:lnTo>
                    <a:lnTo>
                      <a:pt x="262" y="21"/>
                    </a:lnTo>
                    <a:lnTo>
                      <a:pt x="263" y="21"/>
                    </a:lnTo>
                    <a:lnTo>
                      <a:pt x="265" y="20"/>
                    </a:lnTo>
                    <a:lnTo>
                      <a:pt x="266" y="21"/>
                    </a:lnTo>
                    <a:lnTo>
                      <a:pt x="266" y="21"/>
                    </a:lnTo>
                    <a:lnTo>
                      <a:pt x="265" y="23"/>
                    </a:lnTo>
                    <a:lnTo>
                      <a:pt x="262" y="24"/>
                    </a:lnTo>
                    <a:lnTo>
                      <a:pt x="261" y="24"/>
                    </a:lnTo>
                    <a:lnTo>
                      <a:pt x="258" y="25"/>
                    </a:lnTo>
                    <a:lnTo>
                      <a:pt x="257" y="25"/>
                    </a:lnTo>
                    <a:lnTo>
                      <a:pt x="254" y="25"/>
                    </a:lnTo>
                    <a:lnTo>
                      <a:pt x="252" y="25"/>
                    </a:lnTo>
                    <a:lnTo>
                      <a:pt x="249" y="24"/>
                    </a:lnTo>
                    <a:lnTo>
                      <a:pt x="246" y="23"/>
                    </a:lnTo>
                    <a:lnTo>
                      <a:pt x="244" y="23"/>
                    </a:lnTo>
                    <a:lnTo>
                      <a:pt x="241" y="23"/>
                    </a:lnTo>
                    <a:lnTo>
                      <a:pt x="238" y="24"/>
                    </a:lnTo>
                    <a:lnTo>
                      <a:pt x="236" y="25"/>
                    </a:lnTo>
                    <a:lnTo>
                      <a:pt x="233" y="27"/>
                    </a:lnTo>
                    <a:lnTo>
                      <a:pt x="231" y="27"/>
                    </a:lnTo>
                    <a:lnTo>
                      <a:pt x="227" y="28"/>
                    </a:lnTo>
                    <a:lnTo>
                      <a:pt x="223" y="28"/>
                    </a:lnTo>
                    <a:lnTo>
                      <a:pt x="219" y="29"/>
                    </a:lnTo>
                    <a:lnTo>
                      <a:pt x="216" y="31"/>
                    </a:lnTo>
                    <a:lnTo>
                      <a:pt x="212" y="32"/>
                    </a:lnTo>
                    <a:lnTo>
                      <a:pt x="207" y="33"/>
                    </a:lnTo>
                    <a:lnTo>
                      <a:pt x="205" y="36"/>
                    </a:lnTo>
                    <a:lnTo>
                      <a:pt x="201" y="38"/>
                    </a:lnTo>
                    <a:lnTo>
                      <a:pt x="195" y="41"/>
                    </a:lnTo>
                    <a:lnTo>
                      <a:pt x="190" y="44"/>
                    </a:lnTo>
                    <a:lnTo>
                      <a:pt x="185" y="46"/>
                    </a:lnTo>
                    <a:lnTo>
                      <a:pt x="181" y="50"/>
                    </a:lnTo>
                    <a:lnTo>
                      <a:pt x="176" y="53"/>
                    </a:lnTo>
                    <a:lnTo>
                      <a:pt x="172" y="57"/>
                    </a:lnTo>
                    <a:lnTo>
                      <a:pt x="169" y="59"/>
                    </a:lnTo>
                    <a:lnTo>
                      <a:pt x="165" y="62"/>
                    </a:lnTo>
                    <a:lnTo>
                      <a:pt x="163" y="66"/>
                    </a:lnTo>
                    <a:lnTo>
                      <a:pt x="162" y="68"/>
                    </a:lnTo>
                    <a:lnTo>
                      <a:pt x="159" y="70"/>
                    </a:lnTo>
                    <a:lnTo>
                      <a:pt x="158" y="71"/>
                    </a:lnTo>
                    <a:lnTo>
                      <a:pt x="150" y="79"/>
                    </a:lnTo>
                    <a:lnTo>
                      <a:pt x="142" y="85"/>
                    </a:lnTo>
                    <a:lnTo>
                      <a:pt x="134" y="93"/>
                    </a:lnTo>
                    <a:lnTo>
                      <a:pt x="129" y="98"/>
                    </a:lnTo>
                    <a:lnTo>
                      <a:pt x="125" y="102"/>
                    </a:lnTo>
                    <a:lnTo>
                      <a:pt x="121" y="106"/>
                    </a:lnTo>
                    <a:lnTo>
                      <a:pt x="118" y="111"/>
                    </a:lnTo>
                    <a:lnTo>
                      <a:pt x="115" y="117"/>
                    </a:lnTo>
                    <a:lnTo>
                      <a:pt x="111" y="121"/>
                    </a:lnTo>
                    <a:lnTo>
                      <a:pt x="108" y="126"/>
                    </a:lnTo>
                    <a:lnTo>
                      <a:pt x="105" y="131"/>
                    </a:lnTo>
                    <a:lnTo>
                      <a:pt x="104" y="136"/>
                    </a:lnTo>
                    <a:lnTo>
                      <a:pt x="103" y="141"/>
                    </a:lnTo>
                    <a:lnTo>
                      <a:pt x="102" y="145"/>
                    </a:lnTo>
                    <a:lnTo>
                      <a:pt x="99" y="152"/>
                    </a:lnTo>
                    <a:lnTo>
                      <a:pt x="96" y="161"/>
                    </a:lnTo>
                    <a:lnTo>
                      <a:pt x="94" y="170"/>
                    </a:lnTo>
                    <a:lnTo>
                      <a:pt x="90" y="181"/>
                    </a:lnTo>
                    <a:lnTo>
                      <a:pt x="88" y="185"/>
                    </a:lnTo>
                    <a:lnTo>
                      <a:pt x="86" y="188"/>
                    </a:lnTo>
                    <a:lnTo>
                      <a:pt x="85" y="192"/>
                    </a:lnTo>
                    <a:lnTo>
                      <a:pt x="82" y="196"/>
                    </a:lnTo>
                    <a:lnTo>
                      <a:pt x="79" y="202"/>
                    </a:lnTo>
                    <a:lnTo>
                      <a:pt x="77" y="204"/>
                    </a:lnTo>
                    <a:lnTo>
                      <a:pt x="74" y="208"/>
                    </a:lnTo>
                    <a:lnTo>
                      <a:pt x="72" y="213"/>
                    </a:lnTo>
                    <a:lnTo>
                      <a:pt x="70" y="216"/>
                    </a:lnTo>
                    <a:lnTo>
                      <a:pt x="69" y="217"/>
                    </a:lnTo>
                    <a:lnTo>
                      <a:pt x="69" y="220"/>
                    </a:lnTo>
                    <a:lnTo>
                      <a:pt x="69" y="221"/>
                    </a:lnTo>
                    <a:lnTo>
                      <a:pt x="70" y="224"/>
                    </a:lnTo>
                    <a:lnTo>
                      <a:pt x="73" y="224"/>
                    </a:lnTo>
                    <a:lnTo>
                      <a:pt x="75" y="224"/>
                    </a:lnTo>
                    <a:lnTo>
                      <a:pt x="78" y="224"/>
                    </a:lnTo>
                    <a:lnTo>
                      <a:pt x="79" y="221"/>
                    </a:lnTo>
                    <a:lnTo>
                      <a:pt x="82" y="220"/>
                    </a:lnTo>
                    <a:lnTo>
                      <a:pt x="85" y="218"/>
                    </a:lnTo>
                    <a:lnTo>
                      <a:pt x="90" y="215"/>
                    </a:lnTo>
                    <a:lnTo>
                      <a:pt x="94" y="212"/>
                    </a:lnTo>
                    <a:lnTo>
                      <a:pt x="99" y="209"/>
                    </a:lnTo>
                    <a:lnTo>
                      <a:pt x="103" y="208"/>
                    </a:lnTo>
                    <a:lnTo>
                      <a:pt x="105" y="207"/>
                    </a:lnTo>
                    <a:lnTo>
                      <a:pt x="108" y="205"/>
                    </a:lnTo>
                    <a:lnTo>
                      <a:pt x="111" y="205"/>
                    </a:lnTo>
                    <a:lnTo>
                      <a:pt x="112" y="205"/>
                    </a:lnTo>
                    <a:lnTo>
                      <a:pt x="113" y="207"/>
                    </a:lnTo>
                    <a:lnTo>
                      <a:pt x="115" y="208"/>
                    </a:lnTo>
                    <a:lnTo>
                      <a:pt x="116" y="208"/>
                    </a:lnTo>
                    <a:lnTo>
                      <a:pt x="116" y="209"/>
                    </a:lnTo>
                    <a:lnTo>
                      <a:pt x="115" y="211"/>
                    </a:lnTo>
                    <a:lnTo>
                      <a:pt x="113" y="211"/>
                    </a:lnTo>
                    <a:lnTo>
                      <a:pt x="112" y="211"/>
                    </a:lnTo>
                    <a:lnTo>
                      <a:pt x="111" y="211"/>
                    </a:lnTo>
                    <a:lnTo>
                      <a:pt x="107" y="212"/>
                    </a:lnTo>
                    <a:lnTo>
                      <a:pt x="103" y="213"/>
                    </a:lnTo>
                    <a:lnTo>
                      <a:pt x="99" y="216"/>
                    </a:lnTo>
                    <a:lnTo>
                      <a:pt x="94" y="218"/>
                    </a:lnTo>
                    <a:lnTo>
                      <a:pt x="90" y="221"/>
                    </a:lnTo>
                    <a:lnTo>
                      <a:pt x="85" y="225"/>
                    </a:lnTo>
                    <a:lnTo>
                      <a:pt x="82" y="226"/>
                    </a:lnTo>
                    <a:lnTo>
                      <a:pt x="79" y="229"/>
                    </a:lnTo>
                    <a:lnTo>
                      <a:pt x="77" y="232"/>
                    </a:lnTo>
                    <a:lnTo>
                      <a:pt x="74" y="234"/>
                    </a:lnTo>
                    <a:lnTo>
                      <a:pt x="74" y="238"/>
                    </a:lnTo>
                    <a:lnTo>
                      <a:pt x="74" y="242"/>
                    </a:lnTo>
                    <a:lnTo>
                      <a:pt x="74" y="246"/>
                    </a:lnTo>
                    <a:lnTo>
                      <a:pt x="73" y="251"/>
                    </a:lnTo>
                    <a:lnTo>
                      <a:pt x="73" y="255"/>
                    </a:lnTo>
                    <a:lnTo>
                      <a:pt x="73" y="259"/>
                    </a:lnTo>
                    <a:lnTo>
                      <a:pt x="74" y="263"/>
                    </a:lnTo>
                    <a:lnTo>
                      <a:pt x="75" y="267"/>
                    </a:lnTo>
                    <a:lnTo>
                      <a:pt x="77" y="269"/>
                    </a:lnTo>
                    <a:lnTo>
                      <a:pt x="79" y="272"/>
                    </a:lnTo>
                    <a:lnTo>
                      <a:pt x="81" y="273"/>
                    </a:lnTo>
                    <a:lnTo>
                      <a:pt x="83" y="273"/>
                    </a:lnTo>
                    <a:lnTo>
                      <a:pt x="81" y="275"/>
                    </a:lnTo>
                    <a:lnTo>
                      <a:pt x="78" y="275"/>
                    </a:lnTo>
                    <a:lnTo>
                      <a:pt x="75" y="276"/>
                    </a:lnTo>
                    <a:lnTo>
                      <a:pt x="73" y="277"/>
                    </a:lnTo>
                    <a:lnTo>
                      <a:pt x="70" y="279"/>
                    </a:lnTo>
                    <a:lnTo>
                      <a:pt x="68" y="280"/>
                    </a:lnTo>
                    <a:lnTo>
                      <a:pt x="65" y="284"/>
                    </a:lnTo>
                    <a:lnTo>
                      <a:pt x="62" y="286"/>
                    </a:lnTo>
                    <a:lnTo>
                      <a:pt x="61" y="290"/>
                    </a:lnTo>
                    <a:lnTo>
                      <a:pt x="59" y="294"/>
                    </a:lnTo>
                    <a:lnTo>
                      <a:pt x="56" y="299"/>
                    </a:lnTo>
                    <a:lnTo>
                      <a:pt x="48" y="311"/>
                    </a:lnTo>
                    <a:lnTo>
                      <a:pt x="39" y="324"/>
                    </a:lnTo>
                    <a:lnTo>
                      <a:pt x="32" y="335"/>
                    </a:lnTo>
                    <a:lnTo>
                      <a:pt x="27" y="345"/>
                    </a:lnTo>
                    <a:lnTo>
                      <a:pt x="21" y="354"/>
                    </a:lnTo>
                    <a:lnTo>
                      <a:pt x="14" y="363"/>
                    </a:lnTo>
                    <a:lnTo>
                      <a:pt x="9" y="374"/>
                    </a:lnTo>
                    <a:lnTo>
                      <a:pt x="8" y="378"/>
                    </a:lnTo>
                    <a:lnTo>
                      <a:pt x="6" y="383"/>
                    </a:lnTo>
                    <a:lnTo>
                      <a:pt x="5" y="387"/>
                    </a:lnTo>
                    <a:lnTo>
                      <a:pt x="6" y="392"/>
                    </a:lnTo>
                    <a:lnTo>
                      <a:pt x="6" y="396"/>
                    </a:lnTo>
                    <a:lnTo>
                      <a:pt x="6" y="399"/>
                    </a:lnTo>
                    <a:lnTo>
                      <a:pt x="8" y="401"/>
                    </a:lnTo>
                    <a:lnTo>
                      <a:pt x="9" y="404"/>
                    </a:lnTo>
                    <a:lnTo>
                      <a:pt x="12" y="405"/>
                    </a:lnTo>
                    <a:lnTo>
                      <a:pt x="14" y="406"/>
                    </a:lnTo>
                    <a:lnTo>
                      <a:pt x="17" y="406"/>
                    </a:lnTo>
                    <a:lnTo>
                      <a:pt x="19" y="405"/>
                    </a:lnTo>
                    <a:lnTo>
                      <a:pt x="22" y="405"/>
                    </a:lnTo>
                    <a:lnTo>
                      <a:pt x="23" y="404"/>
                    </a:lnTo>
                    <a:lnTo>
                      <a:pt x="25" y="403"/>
                    </a:lnTo>
                    <a:lnTo>
                      <a:pt x="26" y="401"/>
                    </a:lnTo>
                    <a:lnTo>
                      <a:pt x="29" y="400"/>
                    </a:lnTo>
                    <a:lnTo>
                      <a:pt x="31" y="400"/>
                    </a:lnTo>
                    <a:lnTo>
                      <a:pt x="32" y="401"/>
                    </a:lnTo>
                    <a:lnTo>
                      <a:pt x="35" y="404"/>
                    </a:lnTo>
                    <a:lnTo>
                      <a:pt x="36" y="405"/>
                    </a:lnTo>
                    <a:lnTo>
                      <a:pt x="39" y="405"/>
                    </a:lnTo>
                    <a:lnTo>
                      <a:pt x="42" y="405"/>
                    </a:lnTo>
                    <a:lnTo>
                      <a:pt x="43" y="404"/>
                    </a:lnTo>
                    <a:lnTo>
                      <a:pt x="45" y="404"/>
                    </a:lnTo>
                    <a:lnTo>
                      <a:pt x="51" y="404"/>
                    </a:lnTo>
                    <a:lnTo>
                      <a:pt x="55" y="404"/>
                    </a:lnTo>
                    <a:lnTo>
                      <a:pt x="60" y="404"/>
                    </a:lnTo>
                    <a:lnTo>
                      <a:pt x="65" y="406"/>
                    </a:lnTo>
                    <a:lnTo>
                      <a:pt x="68" y="408"/>
                    </a:lnTo>
                    <a:lnTo>
                      <a:pt x="72" y="410"/>
                    </a:lnTo>
                    <a:lnTo>
                      <a:pt x="75" y="413"/>
                    </a:lnTo>
                    <a:lnTo>
                      <a:pt x="79" y="414"/>
                    </a:lnTo>
                    <a:lnTo>
                      <a:pt x="83" y="414"/>
                    </a:lnTo>
                    <a:lnTo>
                      <a:pt x="86" y="414"/>
                    </a:lnTo>
                    <a:lnTo>
                      <a:pt x="88" y="414"/>
                    </a:lnTo>
                    <a:lnTo>
                      <a:pt x="91" y="414"/>
                    </a:lnTo>
                    <a:lnTo>
                      <a:pt x="94" y="412"/>
                    </a:lnTo>
                    <a:lnTo>
                      <a:pt x="96" y="409"/>
                    </a:lnTo>
                    <a:lnTo>
                      <a:pt x="98" y="406"/>
                    </a:lnTo>
                    <a:lnTo>
                      <a:pt x="99" y="403"/>
                    </a:lnTo>
                    <a:lnTo>
                      <a:pt x="100" y="397"/>
                    </a:lnTo>
                    <a:lnTo>
                      <a:pt x="100" y="393"/>
                    </a:lnTo>
                    <a:lnTo>
                      <a:pt x="99" y="388"/>
                    </a:lnTo>
                    <a:lnTo>
                      <a:pt x="99" y="384"/>
                    </a:lnTo>
                    <a:lnTo>
                      <a:pt x="96" y="380"/>
                    </a:lnTo>
                    <a:lnTo>
                      <a:pt x="94" y="376"/>
                    </a:lnTo>
                    <a:lnTo>
                      <a:pt x="91" y="371"/>
                    </a:lnTo>
                    <a:lnTo>
                      <a:pt x="87" y="367"/>
                    </a:lnTo>
                    <a:lnTo>
                      <a:pt x="82" y="365"/>
                    </a:lnTo>
                    <a:lnTo>
                      <a:pt x="79" y="362"/>
                    </a:lnTo>
                    <a:lnTo>
                      <a:pt x="78" y="361"/>
                    </a:lnTo>
                    <a:lnTo>
                      <a:pt x="77" y="361"/>
                    </a:lnTo>
                    <a:lnTo>
                      <a:pt x="74" y="359"/>
                    </a:lnTo>
                    <a:lnTo>
                      <a:pt x="72" y="361"/>
                    </a:lnTo>
                    <a:lnTo>
                      <a:pt x="70" y="362"/>
                    </a:lnTo>
                    <a:lnTo>
                      <a:pt x="68" y="362"/>
                    </a:lnTo>
                    <a:lnTo>
                      <a:pt x="66" y="362"/>
                    </a:lnTo>
                    <a:lnTo>
                      <a:pt x="66" y="362"/>
                    </a:lnTo>
                    <a:lnTo>
                      <a:pt x="65" y="362"/>
                    </a:lnTo>
                    <a:lnTo>
                      <a:pt x="65" y="361"/>
                    </a:lnTo>
                    <a:lnTo>
                      <a:pt x="65" y="361"/>
                    </a:lnTo>
                    <a:lnTo>
                      <a:pt x="66" y="359"/>
                    </a:lnTo>
                    <a:lnTo>
                      <a:pt x="68" y="359"/>
                    </a:lnTo>
                    <a:lnTo>
                      <a:pt x="70" y="358"/>
                    </a:lnTo>
                    <a:lnTo>
                      <a:pt x="72" y="357"/>
                    </a:lnTo>
                    <a:lnTo>
                      <a:pt x="74" y="356"/>
                    </a:lnTo>
                    <a:lnTo>
                      <a:pt x="77" y="356"/>
                    </a:lnTo>
                    <a:lnTo>
                      <a:pt x="78" y="357"/>
                    </a:lnTo>
                    <a:lnTo>
                      <a:pt x="79" y="358"/>
                    </a:lnTo>
                    <a:lnTo>
                      <a:pt x="82" y="359"/>
                    </a:lnTo>
                    <a:lnTo>
                      <a:pt x="86" y="362"/>
                    </a:lnTo>
                    <a:lnTo>
                      <a:pt x="90" y="365"/>
                    </a:lnTo>
                    <a:lnTo>
                      <a:pt x="94" y="369"/>
                    </a:lnTo>
                    <a:lnTo>
                      <a:pt x="96" y="373"/>
                    </a:lnTo>
                    <a:lnTo>
                      <a:pt x="99" y="375"/>
                    </a:lnTo>
                    <a:lnTo>
                      <a:pt x="102" y="379"/>
                    </a:lnTo>
                    <a:lnTo>
                      <a:pt x="103" y="384"/>
                    </a:lnTo>
                    <a:lnTo>
                      <a:pt x="104" y="388"/>
                    </a:lnTo>
                    <a:lnTo>
                      <a:pt x="104" y="392"/>
                    </a:lnTo>
                    <a:lnTo>
                      <a:pt x="104" y="397"/>
                    </a:lnTo>
                    <a:lnTo>
                      <a:pt x="103" y="403"/>
                    </a:lnTo>
                    <a:lnTo>
                      <a:pt x="103" y="406"/>
                    </a:lnTo>
                    <a:lnTo>
                      <a:pt x="102" y="412"/>
                    </a:lnTo>
                    <a:lnTo>
                      <a:pt x="100" y="416"/>
                    </a:lnTo>
                    <a:lnTo>
                      <a:pt x="99" y="420"/>
                    </a:lnTo>
                    <a:lnTo>
                      <a:pt x="99" y="423"/>
                    </a:lnTo>
                    <a:lnTo>
                      <a:pt x="98" y="427"/>
                    </a:lnTo>
                    <a:lnTo>
                      <a:pt x="98" y="430"/>
                    </a:lnTo>
                    <a:lnTo>
                      <a:pt x="98" y="434"/>
                    </a:lnTo>
                    <a:lnTo>
                      <a:pt x="99" y="436"/>
                    </a:lnTo>
                    <a:lnTo>
                      <a:pt x="102" y="439"/>
                    </a:lnTo>
                    <a:lnTo>
                      <a:pt x="103" y="442"/>
                    </a:lnTo>
                    <a:lnTo>
                      <a:pt x="107" y="443"/>
                    </a:lnTo>
                    <a:lnTo>
                      <a:pt x="108" y="444"/>
                    </a:lnTo>
                    <a:lnTo>
                      <a:pt x="111" y="446"/>
                    </a:lnTo>
                    <a:lnTo>
                      <a:pt x="113" y="447"/>
                    </a:lnTo>
                    <a:lnTo>
                      <a:pt x="115" y="448"/>
                    </a:lnTo>
                    <a:lnTo>
                      <a:pt x="116" y="448"/>
                    </a:lnTo>
                    <a:lnTo>
                      <a:pt x="117" y="448"/>
                    </a:lnTo>
                    <a:lnTo>
                      <a:pt x="117" y="450"/>
                    </a:lnTo>
                    <a:lnTo>
                      <a:pt x="117" y="451"/>
                    </a:lnTo>
                    <a:lnTo>
                      <a:pt x="116" y="451"/>
                    </a:lnTo>
                    <a:lnTo>
                      <a:pt x="115" y="452"/>
                    </a:lnTo>
                    <a:lnTo>
                      <a:pt x="112" y="455"/>
                    </a:lnTo>
                    <a:lnTo>
                      <a:pt x="109" y="457"/>
                    </a:lnTo>
                    <a:lnTo>
                      <a:pt x="108" y="459"/>
                    </a:lnTo>
                    <a:lnTo>
                      <a:pt x="107" y="461"/>
                    </a:lnTo>
                    <a:lnTo>
                      <a:pt x="105" y="463"/>
                    </a:lnTo>
                    <a:lnTo>
                      <a:pt x="105" y="465"/>
                    </a:lnTo>
                    <a:lnTo>
                      <a:pt x="105" y="468"/>
                    </a:lnTo>
                    <a:lnTo>
                      <a:pt x="105" y="469"/>
                    </a:lnTo>
                    <a:lnTo>
                      <a:pt x="107" y="472"/>
                    </a:lnTo>
                    <a:lnTo>
                      <a:pt x="109" y="472"/>
                    </a:lnTo>
                    <a:lnTo>
                      <a:pt x="111" y="472"/>
                    </a:lnTo>
                    <a:lnTo>
                      <a:pt x="113" y="472"/>
                    </a:lnTo>
                    <a:lnTo>
                      <a:pt x="115" y="473"/>
                    </a:lnTo>
                    <a:lnTo>
                      <a:pt x="117" y="473"/>
                    </a:lnTo>
                    <a:lnTo>
                      <a:pt x="118" y="474"/>
                    </a:lnTo>
                    <a:lnTo>
                      <a:pt x="118" y="477"/>
                    </a:lnTo>
                    <a:lnTo>
                      <a:pt x="117" y="478"/>
                    </a:lnTo>
                    <a:lnTo>
                      <a:pt x="116" y="480"/>
                    </a:lnTo>
                    <a:lnTo>
                      <a:pt x="113" y="478"/>
                    </a:lnTo>
                    <a:lnTo>
                      <a:pt x="112" y="478"/>
                    </a:lnTo>
                    <a:lnTo>
                      <a:pt x="109" y="478"/>
                    </a:lnTo>
                    <a:lnTo>
                      <a:pt x="107" y="477"/>
                    </a:lnTo>
                    <a:lnTo>
                      <a:pt x="104" y="476"/>
                    </a:lnTo>
                    <a:lnTo>
                      <a:pt x="104" y="473"/>
                    </a:lnTo>
                    <a:lnTo>
                      <a:pt x="103" y="470"/>
                    </a:lnTo>
                    <a:lnTo>
                      <a:pt x="102" y="468"/>
                    </a:lnTo>
                    <a:lnTo>
                      <a:pt x="100" y="464"/>
                    </a:lnTo>
                    <a:lnTo>
                      <a:pt x="99" y="461"/>
                    </a:lnTo>
                    <a:lnTo>
                      <a:pt x="98" y="457"/>
                    </a:lnTo>
                    <a:lnTo>
                      <a:pt x="96" y="453"/>
                    </a:lnTo>
                    <a:lnTo>
                      <a:pt x="95" y="450"/>
                    </a:lnTo>
                    <a:lnTo>
                      <a:pt x="95" y="447"/>
                    </a:lnTo>
                    <a:lnTo>
                      <a:pt x="95" y="443"/>
                    </a:lnTo>
                    <a:lnTo>
                      <a:pt x="95" y="440"/>
                    </a:lnTo>
                    <a:lnTo>
                      <a:pt x="95" y="438"/>
                    </a:lnTo>
                    <a:lnTo>
                      <a:pt x="94" y="435"/>
                    </a:lnTo>
                    <a:lnTo>
                      <a:pt x="95" y="433"/>
                    </a:lnTo>
                    <a:lnTo>
                      <a:pt x="95" y="430"/>
                    </a:lnTo>
                    <a:lnTo>
                      <a:pt x="95" y="429"/>
                    </a:lnTo>
                    <a:lnTo>
                      <a:pt x="95" y="426"/>
                    </a:lnTo>
                    <a:lnTo>
                      <a:pt x="92" y="423"/>
                    </a:lnTo>
                    <a:lnTo>
                      <a:pt x="91" y="423"/>
                    </a:lnTo>
                    <a:lnTo>
                      <a:pt x="87" y="422"/>
                    </a:lnTo>
                    <a:lnTo>
                      <a:pt x="85" y="421"/>
                    </a:lnTo>
                    <a:lnTo>
                      <a:pt x="81" y="421"/>
                    </a:lnTo>
                    <a:lnTo>
                      <a:pt x="77" y="420"/>
                    </a:lnTo>
                    <a:lnTo>
                      <a:pt x="73" y="420"/>
                    </a:lnTo>
                    <a:lnTo>
                      <a:pt x="68" y="420"/>
                    </a:lnTo>
                    <a:lnTo>
                      <a:pt x="66" y="420"/>
                    </a:lnTo>
                    <a:lnTo>
                      <a:pt x="64" y="418"/>
                    </a:lnTo>
                    <a:lnTo>
                      <a:pt x="62" y="420"/>
                    </a:lnTo>
                    <a:lnTo>
                      <a:pt x="61" y="421"/>
                    </a:lnTo>
                    <a:lnTo>
                      <a:pt x="60" y="422"/>
                    </a:lnTo>
                    <a:lnTo>
                      <a:pt x="59" y="423"/>
                    </a:lnTo>
                    <a:lnTo>
                      <a:pt x="57" y="426"/>
                    </a:lnTo>
                    <a:lnTo>
                      <a:pt x="56" y="427"/>
                    </a:lnTo>
                    <a:lnTo>
                      <a:pt x="53" y="429"/>
                    </a:lnTo>
                    <a:lnTo>
                      <a:pt x="52" y="431"/>
                    </a:lnTo>
                    <a:lnTo>
                      <a:pt x="51" y="434"/>
                    </a:lnTo>
                    <a:lnTo>
                      <a:pt x="52" y="436"/>
                    </a:lnTo>
                    <a:lnTo>
                      <a:pt x="52" y="439"/>
                    </a:lnTo>
                    <a:lnTo>
                      <a:pt x="52" y="443"/>
                    </a:lnTo>
                    <a:lnTo>
                      <a:pt x="52" y="448"/>
                    </a:lnTo>
                    <a:lnTo>
                      <a:pt x="51" y="452"/>
                    </a:lnTo>
                    <a:lnTo>
                      <a:pt x="51" y="457"/>
                    </a:lnTo>
                    <a:lnTo>
                      <a:pt x="51" y="461"/>
                    </a:lnTo>
                    <a:lnTo>
                      <a:pt x="49" y="465"/>
                    </a:lnTo>
                    <a:lnTo>
                      <a:pt x="49" y="469"/>
                    </a:lnTo>
                    <a:lnTo>
                      <a:pt x="49" y="472"/>
                    </a:lnTo>
                    <a:lnTo>
                      <a:pt x="49" y="474"/>
                    </a:lnTo>
                    <a:lnTo>
                      <a:pt x="49" y="477"/>
                    </a:lnTo>
                    <a:lnTo>
                      <a:pt x="49" y="480"/>
                    </a:lnTo>
                    <a:lnTo>
                      <a:pt x="51" y="481"/>
                    </a:lnTo>
                    <a:lnTo>
                      <a:pt x="53" y="481"/>
                    </a:lnTo>
                    <a:lnTo>
                      <a:pt x="56" y="481"/>
                    </a:lnTo>
                    <a:lnTo>
                      <a:pt x="60" y="480"/>
                    </a:lnTo>
                    <a:lnTo>
                      <a:pt x="62" y="480"/>
                    </a:lnTo>
                    <a:lnTo>
                      <a:pt x="65" y="481"/>
                    </a:lnTo>
                    <a:lnTo>
                      <a:pt x="66" y="482"/>
                    </a:lnTo>
                    <a:lnTo>
                      <a:pt x="68" y="483"/>
                    </a:lnTo>
                    <a:lnTo>
                      <a:pt x="69" y="485"/>
                    </a:lnTo>
                    <a:lnTo>
                      <a:pt x="72" y="485"/>
                    </a:lnTo>
                    <a:lnTo>
                      <a:pt x="75" y="485"/>
                    </a:lnTo>
                    <a:lnTo>
                      <a:pt x="77" y="485"/>
                    </a:lnTo>
                    <a:lnTo>
                      <a:pt x="78" y="483"/>
                    </a:lnTo>
                    <a:lnTo>
                      <a:pt x="81" y="483"/>
                    </a:lnTo>
                    <a:lnTo>
                      <a:pt x="82" y="483"/>
                    </a:lnTo>
                    <a:lnTo>
                      <a:pt x="85" y="483"/>
                    </a:lnTo>
                    <a:lnTo>
                      <a:pt x="86" y="485"/>
                    </a:lnTo>
                    <a:lnTo>
                      <a:pt x="87" y="483"/>
                    </a:lnTo>
                    <a:lnTo>
                      <a:pt x="88" y="482"/>
                    </a:lnTo>
                    <a:lnTo>
                      <a:pt x="90" y="482"/>
                    </a:lnTo>
                    <a:lnTo>
                      <a:pt x="91" y="482"/>
                    </a:lnTo>
                    <a:lnTo>
                      <a:pt x="94" y="482"/>
                    </a:lnTo>
                    <a:lnTo>
                      <a:pt x="96" y="483"/>
                    </a:lnTo>
                    <a:lnTo>
                      <a:pt x="98" y="485"/>
                    </a:lnTo>
                    <a:lnTo>
                      <a:pt x="99" y="487"/>
                    </a:lnTo>
                    <a:lnTo>
                      <a:pt x="99" y="490"/>
                    </a:lnTo>
                    <a:lnTo>
                      <a:pt x="100" y="494"/>
                    </a:lnTo>
                    <a:lnTo>
                      <a:pt x="100" y="497"/>
                    </a:lnTo>
                    <a:lnTo>
                      <a:pt x="102" y="500"/>
                    </a:lnTo>
                    <a:lnTo>
                      <a:pt x="103" y="504"/>
                    </a:lnTo>
                    <a:lnTo>
                      <a:pt x="104" y="508"/>
                    </a:lnTo>
                    <a:lnTo>
                      <a:pt x="105" y="511"/>
                    </a:lnTo>
                    <a:lnTo>
                      <a:pt x="107" y="512"/>
                    </a:lnTo>
                    <a:lnTo>
                      <a:pt x="107" y="515"/>
                    </a:lnTo>
                    <a:lnTo>
                      <a:pt x="107" y="517"/>
                    </a:lnTo>
                    <a:lnTo>
                      <a:pt x="105" y="519"/>
                    </a:lnTo>
                    <a:lnTo>
                      <a:pt x="104" y="521"/>
                    </a:lnTo>
                    <a:lnTo>
                      <a:pt x="104" y="521"/>
                    </a:lnTo>
                    <a:lnTo>
                      <a:pt x="103" y="520"/>
                    </a:lnTo>
                    <a:lnTo>
                      <a:pt x="103" y="519"/>
                    </a:lnTo>
                    <a:lnTo>
                      <a:pt x="103" y="517"/>
                    </a:lnTo>
                    <a:lnTo>
                      <a:pt x="103" y="515"/>
                    </a:lnTo>
                    <a:lnTo>
                      <a:pt x="103" y="514"/>
                    </a:lnTo>
                    <a:lnTo>
                      <a:pt x="102" y="511"/>
                    </a:lnTo>
                    <a:lnTo>
                      <a:pt x="100" y="507"/>
                    </a:lnTo>
                    <a:lnTo>
                      <a:pt x="99" y="504"/>
                    </a:lnTo>
                    <a:lnTo>
                      <a:pt x="98" y="500"/>
                    </a:lnTo>
                    <a:lnTo>
                      <a:pt x="98" y="498"/>
                    </a:lnTo>
                    <a:lnTo>
                      <a:pt x="96" y="495"/>
                    </a:lnTo>
                    <a:lnTo>
                      <a:pt x="94" y="493"/>
                    </a:lnTo>
                    <a:lnTo>
                      <a:pt x="91" y="490"/>
                    </a:lnTo>
                    <a:lnTo>
                      <a:pt x="87" y="489"/>
                    </a:lnTo>
                    <a:lnTo>
                      <a:pt x="85" y="489"/>
                    </a:lnTo>
                    <a:lnTo>
                      <a:pt x="79" y="487"/>
                    </a:lnTo>
                    <a:lnTo>
                      <a:pt x="75" y="487"/>
                    </a:lnTo>
                    <a:lnTo>
                      <a:pt x="72" y="489"/>
                    </a:lnTo>
                    <a:lnTo>
                      <a:pt x="68" y="489"/>
                    </a:lnTo>
                    <a:lnTo>
                      <a:pt x="64" y="489"/>
                    </a:lnTo>
                    <a:lnTo>
                      <a:pt x="60" y="489"/>
                    </a:lnTo>
                    <a:lnTo>
                      <a:pt x="57" y="489"/>
                    </a:lnTo>
                    <a:lnTo>
                      <a:pt x="55" y="490"/>
                    </a:lnTo>
                    <a:lnTo>
                      <a:pt x="53" y="490"/>
                    </a:lnTo>
                    <a:lnTo>
                      <a:pt x="51" y="493"/>
                    </a:lnTo>
                    <a:lnTo>
                      <a:pt x="49" y="494"/>
                    </a:lnTo>
                    <a:lnTo>
                      <a:pt x="49" y="497"/>
                    </a:lnTo>
                    <a:lnTo>
                      <a:pt x="49" y="498"/>
                    </a:lnTo>
                    <a:lnTo>
                      <a:pt x="48" y="500"/>
                    </a:lnTo>
                    <a:lnTo>
                      <a:pt x="47" y="502"/>
                    </a:lnTo>
                    <a:lnTo>
                      <a:pt x="47" y="504"/>
                    </a:lnTo>
                    <a:lnTo>
                      <a:pt x="45" y="508"/>
                    </a:lnTo>
                    <a:lnTo>
                      <a:pt x="47" y="511"/>
                    </a:lnTo>
                    <a:lnTo>
                      <a:pt x="48" y="515"/>
                    </a:lnTo>
                    <a:lnTo>
                      <a:pt x="51" y="516"/>
                    </a:lnTo>
                    <a:lnTo>
                      <a:pt x="52" y="517"/>
                    </a:lnTo>
                    <a:lnTo>
                      <a:pt x="53" y="517"/>
                    </a:lnTo>
                    <a:lnTo>
                      <a:pt x="55" y="517"/>
                    </a:lnTo>
                    <a:lnTo>
                      <a:pt x="56" y="519"/>
                    </a:lnTo>
                    <a:lnTo>
                      <a:pt x="56" y="520"/>
                    </a:lnTo>
                    <a:lnTo>
                      <a:pt x="56" y="521"/>
                    </a:lnTo>
                    <a:lnTo>
                      <a:pt x="56" y="523"/>
                    </a:lnTo>
                    <a:lnTo>
                      <a:pt x="57" y="523"/>
                    </a:lnTo>
                    <a:lnTo>
                      <a:pt x="60" y="523"/>
                    </a:lnTo>
                    <a:lnTo>
                      <a:pt x="61" y="523"/>
                    </a:lnTo>
                    <a:lnTo>
                      <a:pt x="64" y="523"/>
                    </a:lnTo>
                    <a:lnTo>
                      <a:pt x="65" y="525"/>
                    </a:lnTo>
                    <a:lnTo>
                      <a:pt x="66" y="528"/>
                    </a:lnTo>
                    <a:lnTo>
                      <a:pt x="66" y="530"/>
                    </a:lnTo>
                    <a:lnTo>
                      <a:pt x="68" y="533"/>
                    </a:lnTo>
                    <a:lnTo>
                      <a:pt x="68" y="536"/>
                    </a:lnTo>
                    <a:lnTo>
                      <a:pt x="68" y="538"/>
                    </a:lnTo>
                    <a:lnTo>
                      <a:pt x="66" y="541"/>
                    </a:lnTo>
                    <a:lnTo>
                      <a:pt x="66" y="544"/>
                    </a:lnTo>
                    <a:lnTo>
                      <a:pt x="66" y="546"/>
                    </a:lnTo>
                    <a:lnTo>
                      <a:pt x="68" y="547"/>
                    </a:lnTo>
                    <a:lnTo>
                      <a:pt x="70" y="550"/>
                    </a:lnTo>
                    <a:lnTo>
                      <a:pt x="73" y="550"/>
                    </a:lnTo>
                    <a:lnTo>
                      <a:pt x="74" y="555"/>
                    </a:lnTo>
                    <a:lnTo>
                      <a:pt x="70" y="554"/>
                    </a:lnTo>
                    <a:lnTo>
                      <a:pt x="66" y="553"/>
                    </a:lnTo>
                    <a:lnTo>
                      <a:pt x="64" y="554"/>
                    </a:lnTo>
                    <a:lnTo>
                      <a:pt x="60" y="555"/>
                    </a:lnTo>
                    <a:lnTo>
                      <a:pt x="59" y="558"/>
                    </a:lnTo>
                    <a:lnTo>
                      <a:pt x="56" y="560"/>
                    </a:lnTo>
                    <a:lnTo>
                      <a:pt x="55" y="563"/>
                    </a:lnTo>
                    <a:lnTo>
                      <a:pt x="53" y="567"/>
                    </a:lnTo>
                    <a:lnTo>
                      <a:pt x="53" y="571"/>
                    </a:lnTo>
                    <a:lnTo>
                      <a:pt x="53" y="575"/>
                    </a:lnTo>
                    <a:lnTo>
                      <a:pt x="52" y="587"/>
                    </a:lnTo>
                    <a:lnTo>
                      <a:pt x="53" y="597"/>
                    </a:lnTo>
                    <a:lnTo>
                      <a:pt x="55" y="601"/>
                    </a:lnTo>
                    <a:lnTo>
                      <a:pt x="57" y="605"/>
                    </a:lnTo>
                    <a:lnTo>
                      <a:pt x="60" y="607"/>
                    </a:lnTo>
                    <a:lnTo>
                      <a:pt x="62" y="607"/>
                    </a:lnTo>
                    <a:lnTo>
                      <a:pt x="64" y="607"/>
                    </a:lnTo>
                    <a:lnTo>
                      <a:pt x="65" y="609"/>
                    </a:lnTo>
                    <a:lnTo>
                      <a:pt x="66" y="610"/>
                    </a:lnTo>
                    <a:lnTo>
                      <a:pt x="66" y="613"/>
                    </a:lnTo>
                    <a:lnTo>
                      <a:pt x="66" y="615"/>
                    </a:lnTo>
                    <a:lnTo>
                      <a:pt x="66" y="618"/>
                    </a:lnTo>
                    <a:lnTo>
                      <a:pt x="68" y="619"/>
                    </a:lnTo>
                    <a:lnTo>
                      <a:pt x="70" y="621"/>
                    </a:lnTo>
                    <a:lnTo>
                      <a:pt x="73" y="619"/>
                    </a:lnTo>
                    <a:lnTo>
                      <a:pt x="75" y="619"/>
                    </a:lnTo>
                    <a:lnTo>
                      <a:pt x="78" y="618"/>
                    </a:lnTo>
                    <a:lnTo>
                      <a:pt x="79" y="618"/>
                    </a:lnTo>
                    <a:lnTo>
                      <a:pt x="81" y="618"/>
                    </a:lnTo>
                    <a:lnTo>
                      <a:pt x="82" y="619"/>
                    </a:lnTo>
                    <a:lnTo>
                      <a:pt x="82" y="622"/>
                    </a:lnTo>
                    <a:lnTo>
                      <a:pt x="82" y="623"/>
                    </a:lnTo>
                    <a:lnTo>
                      <a:pt x="81" y="626"/>
                    </a:lnTo>
                    <a:lnTo>
                      <a:pt x="81" y="628"/>
                    </a:lnTo>
                    <a:lnTo>
                      <a:pt x="82" y="631"/>
                    </a:lnTo>
                    <a:lnTo>
                      <a:pt x="83" y="632"/>
                    </a:lnTo>
                    <a:lnTo>
                      <a:pt x="86" y="634"/>
                    </a:lnTo>
                    <a:lnTo>
                      <a:pt x="90" y="634"/>
                    </a:lnTo>
                    <a:lnTo>
                      <a:pt x="91" y="635"/>
                    </a:lnTo>
                    <a:lnTo>
                      <a:pt x="94" y="635"/>
                    </a:lnTo>
                    <a:lnTo>
                      <a:pt x="96" y="636"/>
                    </a:lnTo>
                    <a:lnTo>
                      <a:pt x="99" y="635"/>
                    </a:lnTo>
                    <a:lnTo>
                      <a:pt x="103" y="634"/>
                    </a:lnTo>
                    <a:lnTo>
                      <a:pt x="105" y="631"/>
                    </a:lnTo>
                    <a:lnTo>
                      <a:pt x="109" y="630"/>
                    </a:lnTo>
                    <a:lnTo>
                      <a:pt x="112" y="628"/>
                    </a:lnTo>
                    <a:lnTo>
                      <a:pt x="113" y="627"/>
                    </a:lnTo>
                    <a:lnTo>
                      <a:pt x="116" y="626"/>
                    </a:lnTo>
                    <a:lnTo>
                      <a:pt x="120" y="624"/>
                    </a:lnTo>
                    <a:lnTo>
                      <a:pt x="124" y="624"/>
                    </a:lnTo>
                    <a:lnTo>
                      <a:pt x="126" y="624"/>
                    </a:lnTo>
                    <a:lnTo>
                      <a:pt x="130" y="624"/>
                    </a:lnTo>
                    <a:lnTo>
                      <a:pt x="133" y="622"/>
                    </a:lnTo>
                    <a:lnTo>
                      <a:pt x="134" y="619"/>
                    </a:lnTo>
                    <a:lnTo>
                      <a:pt x="135" y="615"/>
                    </a:lnTo>
                    <a:lnTo>
                      <a:pt x="134" y="611"/>
                    </a:lnTo>
                    <a:lnTo>
                      <a:pt x="134" y="610"/>
                    </a:lnTo>
                    <a:lnTo>
                      <a:pt x="133" y="609"/>
                    </a:lnTo>
                    <a:lnTo>
                      <a:pt x="132" y="607"/>
                    </a:lnTo>
                    <a:lnTo>
                      <a:pt x="132" y="605"/>
                    </a:lnTo>
                    <a:lnTo>
                      <a:pt x="134" y="602"/>
                    </a:lnTo>
                    <a:lnTo>
                      <a:pt x="135" y="602"/>
                    </a:lnTo>
                    <a:lnTo>
                      <a:pt x="138" y="602"/>
                    </a:lnTo>
                    <a:lnTo>
                      <a:pt x="141" y="604"/>
                    </a:lnTo>
                    <a:lnTo>
                      <a:pt x="142" y="605"/>
                    </a:lnTo>
                    <a:lnTo>
                      <a:pt x="143" y="606"/>
                    </a:lnTo>
                    <a:lnTo>
                      <a:pt x="145" y="606"/>
                    </a:lnTo>
                    <a:lnTo>
                      <a:pt x="146" y="607"/>
                    </a:lnTo>
                    <a:lnTo>
                      <a:pt x="147" y="606"/>
                    </a:lnTo>
                    <a:lnTo>
                      <a:pt x="148" y="606"/>
                    </a:lnTo>
                    <a:lnTo>
                      <a:pt x="150" y="606"/>
                    </a:lnTo>
                    <a:lnTo>
                      <a:pt x="152" y="606"/>
                    </a:lnTo>
                    <a:lnTo>
                      <a:pt x="154" y="606"/>
                    </a:lnTo>
                    <a:lnTo>
                      <a:pt x="156" y="607"/>
                    </a:lnTo>
                    <a:lnTo>
                      <a:pt x="159" y="609"/>
                    </a:lnTo>
                    <a:lnTo>
                      <a:pt x="162" y="607"/>
                    </a:lnTo>
                    <a:lnTo>
                      <a:pt x="164" y="606"/>
                    </a:lnTo>
                    <a:lnTo>
                      <a:pt x="167" y="606"/>
                    </a:lnTo>
                    <a:lnTo>
                      <a:pt x="169" y="605"/>
                    </a:lnTo>
                    <a:lnTo>
                      <a:pt x="173" y="606"/>
                    </a:lnTo>
                    <a:lnTo>
                      <a:pt x="176" y="606"/>
                    </a:lnTo>
                    <a:lnTo>
                      <a:pt x="178" y="606"/>
                    </a:lnTo>
                    <a:lnTo>
                      <a:pt x="181" y="605"/>
                    </a:lnTo>
                    <a:lnTo>
                      <a:pt x="182" y="604"/>
                    </a:lnTo>
                    <a:lnTo>
                      <a:pt x="185" y="604"/>
                    </a:lnTo>
                    <a:lnTo>
                      <a:pt x="186" y="604"/>
                    </a:lnTo>
                    <a:lnTo>
                      <a:pt x="188" y="605"/>
                    </a:lnTo>
                    <a:lnTo>
                      <a:pt x="189" y="606"/>
                    </a:lnTo>
                    <a:lnTo>
                      <a:pt x="189" y="607"/>
                    </a:lnTo>
                    <a:lnTo>
                      <a:pt x="192" y="609"/>
                    </a:lnTo>
                    <a:lnTo>
                      <a:pt x="194" y="610"/>
                    </a:lnTo>
                    <a:lnTo>
                      <a:pt x="197" y="610"/>
                    </a:lnTo>
                    <a:lnTo>
                      <a:pt x="199" y="609"/>
                    </a:lnTo>
                    <a:lnTo>
                      <a:pt x="202" y="607"/>
                    </a:lnTo>
                    <a:lnTo>
                      <a:pt x="205" y="607"/>
                    </a:lnTo>
                    <a:lnTo>
                      <a:pt x="207" y="607"/>
                    </a:lnTo>
                    <a:lnTo>
                      <a:pt x="210" y="607"/>
                    </a:lnTo>
                    <a:lnTo>
                      <a:pt x="212" y="609"/>
                    </a:lnTo>
                    <a:lnTo>
                      <a:pt x="215" y="609"/>
                    </a:lnTo>
                    <a:lnTo>
                      <a:pt x="218" y="610"/>
                    </a:lnTo>
                    <a:lnTo>
                      <a:pt x="220" y="610"/>
                    </a:lnTo>
                    <a:lnTo>
                      <a:pt x="223" y="609"/>
                    </a:lnTo>
                    <a:lnTo>
                      <a:pt x="225" y="607"/>
                    </a:lnTo>
                    <a:lnTo>
                      <a:pt x="227" y="605"/>
                    </a:lnTo>
                    <a:lnTo>
                      <a:pt x="229" y="602"/>
                    </a:lnTo>
                    <a:lnTo>
                      <a:pt x="229" y="600"/>
                    </a:lnTo>
                    <a:lnTo>
                      <a:pt x="229" y="597"/>
                    </a:lnTo>
                    <a:lnTo>
                      <a:pt x="231" y="594"/>
                    </a:lnTo>
                    <a:lnTo>
                      <a:pt x="232" y="591"/>
                    </a:lnTo>
                    <a:lnTo>
                      <a:pt x="235" y="588"/>
                    </a:lnTo>
                    <a:lnTo>
                      <a:pt x="237" y="587"/>
                    </a:lnTo>
                    <a:lnTo>
                      <a:pt x="240" y="584"/>
                    </a:lnTo>
                    <a:lnTo>
                      <a:pt x="244" y="583"/>
                    </a:lnTo>
                    <a:lnTo>
                      <a:pt x="246" y="581"/>
                    </a:lnTo>
                    <a:lnTo>
                      <a:pt x="249" y="581"/>
                    </a:lnTo>
                    <a:lnTo>
                      <a:pt x="250" y="583"/>
                    </a:lnTo>
                    <a:lnTo>
                      <a:pt x="252" y="583"/>
                    </a:lnTo>
                    <a:lnTo>
                      <a:pt x="253" y="585"/>
                    </a:lnTo>
                    <a:lnTo>
                      <a:pt x="253" y="587"/>
                    </a:lnTo>
                    <a:lnTo>
                      <a:pt x="253" y="589"/>
                    </a:lnTo>
                    <a:lnTo>
                      <a:pt x="252" y="591"/>
                    </a:lnTo>
                    <a:lnTo>
                      <a:pt x="249" y="592"/>
                    </a:lnTo>
                    <a:lnTo>
                      <a:pt x="246" y="593"/>
                    </a:lnTo>
                    <a:lnTo>
                      <a:pt x="245" y="593"/>
                    </a:lnTo>
                    <a:lnTo>
                      <a:pt x="242" y="593"/>
                    </a:lnTo>
                    <a:lnTo>
                      <a:pt x="240" y="594"/>
                    </a:lnTo>
                    <a:lnTo>
                      <a:pt x="238" y="596"/>
                    </a:lnTo>
                    <a:lnTo>
                      <a:pt x="238" y="597"/>
                    </a:lnTo>
                    <a:lnTo>
                      <a:pt x="238" y="600"/>
                    </a:lnTo>
                    <a:lnTo>
                      <a:pt x="237" y="601"/>
                    </a:lnTo>
                    <a:lnTo>
                      <a:pt x="235" y="604"/>
                    </a:lnTo>
                    <a:lnTo>
                      <a:pt x="232" y="605"/>
                    </a:lnTo>
                    <a:lnTo>
                      <a:pt x="231" y="606"/>
                    </a:lnTo>
                    <a:lnTo>
                      <a:pt x="229" y="609"/>
                    </a:lnTo>
                    <a:lnTo>
                      <a:pt x="229" y="610"/>
                    </a:lnTo>
                    <a:lnTo>
                      <a:pt x="227" y="611"/>
                    </a:lnTo>
                    <a:lnTo>
                      <a:pt x="224" y="611"/>
                    </a:lnTo>
                    <a:lnTo>
                      <a:pt x="223" y="611"/>
                    </a:lnTo>
                    <a:lnTo>
                      <a:pt x="219" y="613"/>
                    </a:lnTo>
                    <a:lnTo>
                      <a:pt x="216" y="613"/>
                    </a:lnTo>
                    <a:lnTo>
                      <a:pt x="214" y="614"/>
                    </a:lnTo>
                    <a:lnTo>
                      <a:pt x="211" y="615"/>
                    </a:lnTo>
                    <a:lnTo>
                      <a:pt x="210" y="618"/>
                    </a:lnTo>
                    <a:lnTo>
                      <a:pt x="210" y="619"/>
                    </a:lnTo>
                    <a:lnTo>
                      <a:pt x="210" y="621"/>
                    </a:lnTo>
                    <a:lnTo>
                      <a:pt x="208" y="622"/>
                    </a:lnTo>
                    <a:lnTo>
                      <a:pt x="207" y="623"/>
                    </a:lnTo>
                    <a:lnTo>
                      <a:pt x="206" y="623"/>
                    </a:lnTo>
                    <a:lnTo>
                      <a:pt x="205" y="622"/>
                    </a:lnTo>
                    <a:lnTo>
                      <a:pt x="203" y="621"/>
                    </a:lnTo>
                    <a:lnTo>
                      <a:pt x="201" y="621"/>
                    </a:lnTo>
                    <a:lnTo>
                      <a:pt x="199" y="621"/>
                    </a:lnTo>
                    <a:lnTo>
                      <a:pt x="198" y="622"/>
                    </a:lnTo>
                    <a:lnTo>
                      <a:pt x="197" y="623"/>
                    </a:lnTo>
                    <a:lnTo>
                      <a:pt x="195" y="624"/>
                    </a:lnTo>
                    <a:lnTo>
                      <a:pt x="194" y="624"/>
                    </a:lnTo>
                    <a:lnTo>
                      <a:pt x="192" y="624"/>
                    </a:lnTo>
                    <a:lnTo>
                      <a:pt x="189" y="624"/>
                    </a:lnTo>
                    <a:lnTo>
                      <a:pt x="186" y="624"/>
                    </a:lnTo>
                    <a:lnTo>
                      <a:pt x="185" y="624"/>
                    </a:lnTo>
                    <a:lnTo>
                      <a:pt x="184" y="626"/>
                    </a:lnTo>
                    <a:lnTo>
                      <a:pt x="181" y="627"/>
                    </a:lnTo>
                    <a:lnTo>
                      <a:pt x="180" y="628"/>
                    </a:lnTo>
                    <a:lnTo>
                      <a:pt x="177" y="630"/>
                    </a:lnTo>
                    <a:lnTo>
                      <a:pt x="176" y="630"/>
                    </a:lnTo>
                    <a:lnTo>
                      <a:pt x="173" y="630"/>
                    </a:lnTo>
                    <a:lnTo>
                      <a:pt x="172" y="628"/>
                    </a:lnTo>
                    <a:lnTo>
                      <a:pt x="172" y="626"/>
                    </a:lnTo>
                    <a:lnTo>
                      <a:pt x="171" y="623"/>
                    </a:lnTo>
                    <a:lnTo>
                      <a:pt x="171" y="622"/>
                    </a:lnTo>
                    <a:lnTo>
                      <a:pt x="169" y="621"/>
                    </a:lnTo>
                    <a:lnTo>
                      <a:pt x="168" y="619"/>
                    </a:lnTo>
                    <a:lnTo>
                      <a:pt x="167" y="618"/>
                    </a:lnTo>
                    <a:lnTo>
                      <a:pt x="165" y="618"/>
                    </a:lnTo>
                    <a:lnTo>
                      <a:pt x="164" y="619"/>
                    </a:lnTo>
                    <a:lnTo>
                      <a:pt x="163" y="619"/>
                    </a:lnTo>
                    <a:lnTo>
                      <a:pt x="162" y="621"/>
                    </a:lnTo>
                    <a:lnTo>
                      <a:pt x="159" y="621"/>
                    </a:lnTo>
                    <a:lnTo>
                      <a:pt x="156" y="619"/>
                    </a:lnTo>
                    <a:lnTo>
                      <a:pt x="154" y="619"/>
                    </a:lnTo>
                    <a:lnTo>
                      <a:pt x="151" y="618"/>
                    </a:lnTo>
                    <a:lnTo>
                      <a:pt x="148" y="618"/>
                    </a:lnTo>
                    <a:lnTo>
                      <a:pt x="147" y="618"/>
                    </a:lnTo>
                    <a:lnTo>
                      <a:pt x="146" y="618"/>
                    </a:lnTo>
                    <a:lnTo>
                      <a:pt x="146" y="618"/>
                    </a:lnTo>
                    <a:lnTo>
                      <a:pt x="145" y="619"/>
                    </a:lnTo>
                    <a:lnTo>
                      <a:pt x="145" y="619"/>
                    </a:lnTo>
                    <a:lnTo>
                      <a:pt x="146" y="621"/>
                    </a:lnTo>
                    <a:lnTo>
                      <a:pt x="146" y="622"/>
                    </a:lnTo>
                    <a:lnTo>
                      <a:pt x="148" y="624"/>
                    </a:lnTo>
                    <a:lnTo>
                      <a:pt x="150" y="626"/>
                    </a:lnTo>
                    <a:lnTo>
                      <a:pt x="152" y="628"/>
                    </a:lnTo>
                    <a:lnTo>
                      <a:pt x="155" y="631"/>
                    </a:lnTo>
                    <a:lnTo>
                      <a:pt x="156" y="634"/>
                    </a:lnTo>
                    <a:lnTo>
                      <a:pt x="158" y="636"/>
                    </a:lnTo>
                    <a:lnTo>
                      <a:pt x="160" y="639"/>
                    </a:lnTo>
                    <a:lnTo>
                      <a:pt x="163" y="640"/>
                    </a:lnTo>
                    <a:lnTo>
                      <a:pt x="167" y="643"/>
                    </a:lnTo>
                    <a:lnTo>
                      <a:pt x="171" y="645"/>
                    </a:lnTo>
                    <a:lnTo>
                      <a:pt x="176" y="647"/>
                    </a:lnTo>
                    <a:lnTo>
                      <a:pt x="180" y="648"/>
                    </a:lnTo>
                    <a:lnTo>
                      <a:pt x="185" y="651"/>
                    </a:lnTo>
                    <a:lnTo>
                      <a:pt x="190" y="653"/>
                    </a:lnTo>
                    <a:lnTo>
                      <a:pt x="194" y="654"/>
                    </a:lnTo>
                    <a:lnTo>
                      <a:pt x="198" y="657"/>
                    </a:lnTo>
                    <a:lnTo>
                      <a:pt x="203" y="660"/>
                    </a:lnTo>
                    <a:lnTo>
                      <a:pt x="208" y="662"/>
                    </a:lnTo>
                    <a:lnTo>
                      <a:pt x="214" y="664"/>
                    </a:lnTo>
                    <a:lnTo>
                      <a:pt x="219" y="666"/>
                    </a:lnTo>
                    <a:lnTo>
                      <a:pt x="224" y="668"/>
                    </a:lnTo>
                    <a:lnTo>
                      <a:pt x="229" y="668"/>
                    </a:lnTo>
                    <a:lnTo>
                      <a:pt x="233" y="668"/>
                    </a:lnTo>
                    <a:lnTo>
                      <a:pt x="238" y="666"/>
                    </a:lnTo>
                    <a:lnTo>
                      <a:pt x="242" y="666"/>
                    </a:lnTo>
                    <a:lnTo>
                      <a:pt x="246" y="666"/>
                    </a:lnTo>
                    <a:lnTo>
                      <a:pt x="250" y="665"/>
                    </a:lnTo>
                    <a:lnTo>
                      <a:pt x="252" y="665"/>
                    </a:lnTo>
                    <a:lnTo>
                      <a:pt x="253" y="665"/>
                    </a:lnTo>
                    <a:lnTo>
                      <a:pt x="254" y="665"/>
                    </a:lnTo>
                    <a:lnTo>
                      <a:pt x="255" y="665"/>
                    </a:lnTo>
                    <a:lnTo>
                      <a:pt x="255" y="668"/>
                    </a:lnTo>
                    <a:lnTo>
                      <a:pt x="254" y="669"/>
                    </a:lnTo>
                    <a:lnTo>
                      <a:pt x="253" y="669"/>
                    </a:lnTo>
                    <a:lnTo>
                      <a:pt x="249" y="669"/>
                    </a:lnTo>
                    <a:lnTo>
                      <a:pt x="245" y="669"/>
                    </a:lnTo>
                    <a:lnTo>
                      <a:pt x="241" y="669"/>
                    </a:lnTo>
                    <a:lnTo>
                      <a:pt x="238" y="669"/>
                    </a:lnTo>
                    <a:lnTo>
                      <a:pt x="236" y="670"/>
                    </a:lnTo>
                    <a:lnTo>
                      <a:pt x="233" y="670"/>
                    </a:lnTo>
                    <a:lnTo>
                      <a:pt x="235" y="671"/>
                    </a:lnTo>
                    <a:lnTo>
                      <a:pt x="236" y="674"/>
                    </a:lnTo>
                    <a:lnTo>
                      <a:pt x="237" y="675"/>
                    </a:lnTo>
                    <a:lnTo>
                      <a:pt x="238" y="677"/>
                    </a:lnTo>
                    <a:lnTo>
                      <a:pt x="241" y="679"/>
                    </a:lnTo>
                    <a:lnTo>
                      <a:pt x="242" y="679"/>
                    </a:lnTo>
                    <a:lnTo>
                      <a:pt x="242" y="682"/>
                    </a:lnTo>
                    <a:lnTo>
                      <a:pt x="242" y="683"/>
                    </a:lnTo>
                    <a:lnTo>
                      <a:pt x="242" y="685"/>
                    </a:lnTo>
                    <a:lnTo>
                      <a:pt x="241" y="685"/>
                    </a:lnTo>
                    <a:lnTo>
                      <a:pt x="241" y="687"/>
                    </a:lnTo>
                    <a:lnTo>
                      <a:pt x="242" y="688"/>
                    </a:lnTo>
                    <a:lnTo>
                      <a:pt x="244" y="690"/>
                    </a:lnTo>
                    <a:lnTo>
                      <a:pt x="245" y="691"/>
                    </a:lnTo>
                    <a:lnTo>
                      <a:pt x="248" y="694"/>
                    </a:lnTo>
                    <a:lnTo>
                      <a:pt x="250" y="696"/>
                    </a:lnTo>
                    <a:lnTo>
                      <a:pt x="254" y="699"/>
                    </a:lnTo>
                    <a:lnTo>
                      <a:pt x="257" y="703"/>
                    </a:lnTo>
                    <a:lnTo>
                      <a:pt x="261" y="707"/>
                    </a:lnTo>
                    <a:lnTo>
                      <a:pt x="263" y="709"/>
                    </a:lnTo>
                    <a:lnTo>
                      <a:pt x="266" y="713"/>
                    </a:lnTo>
                    <a:lnTo>
                      <a:pt x="270" y="717"/>
                    </a:lnTo>
                    <a:lnTo>
                      <a:pt x="272" y="721"/>
                    </a:lnTo>
                    <a:lnTo>
                      <a:pt x="275" y="724"/>
                    </a:lnTo>
                    <a:lnTo>
                      <a:pt x="278" y="728"/>
                    </a:lnTo>
                    <a:lnTo>
                      <a:pt x="280" y="730"/>
                    </a:lnTo>
                    <a:lnTo>
                      <a:pt x="283" y="733"/>
                    </a:lnTo>
                    <a:lnTo>
                      <a:pt x="284" y="733"/>
                    </a:lnTo>
                    <a:lnTo>
                      <a:pt x="284" y="734"/>
                    </a:lnTo>
                    <a:lnTo>
                      <a:pt x="285" y="734"/>
                    </a:lnTo>
                    <a:lnTo>
                      <a:pt x="285" y="737"/>
                    </a:lnTo>
                    <a:lnTo>
                      <a:pt x="284" y="737"/>
                    </a:lnTo>
                    <a:lnTo>
                      <a:pt x="282" y="738"/>
                    </a:lnTo>
                    <a:lnTo>
                      <a:pt x="280" y="738"/>
                    </a:lnTo>
                    <a:lnTo>
                      <a:pt x="278" y="738"/>
                    </a:lnTo>
                    <a:lnTo>
                      <a:pt x="278" y="737"/>
                    </a:lnTo>
                    <a:lnTo>
                      <a:pt x="276" y="735"/>
                    </a:lnTo>
                    <a:lnTo>
                      <a:pt x="272" y="733"/>
                    </a:lnTo>
                    <a:lnTo>
                      <a:pt x="271" y="730"/>
                    </a:lnTo>
                    <a:lnTo>
                      <a:pt x="268" y="726"/>
                    </a:lnTo>
                    <a:lnTo>
                      <a:pt x="266" y="724"/>
                    </a:lnTo>
                    <a:lnTo>
                      <a:pt x="263" y="720"/>
                    </a:lnTo>
                    <a:lnTo>
                      <a:pt x="262" y="717"/>
                    </a:lnTo>
                    <a:lnTo>
                      <a:pt x="258" y="713"/>
                    </a:lnTo>
                    <a:lnTo>
                      <a:pt x="255" y="711"/>
                    </a:lnTo>
                    <a:lnTo>
                      <a:pt x="253" y="707"/>
                    </a:lnTo>
                    <a:lnTo>
                      <a:pt x="250" y="703"/>
                    </a:lnTo>
                    <a:lnTo>
                      <a:pt x="246" y="699"/>
                    </a:lnTo>
                    <a:lnTo>
                      <a:pt x="244" y="695"/>
                    </a:lnTo>
                    <a:lnTo>
                      <a:pt x="241" y="692"/>
                    </a:lnTo>
                    <a:lnTo>
                      <a:pt x="237" y="688"/>
                    </a:lnTo>
                    <a:lnTo>
                      <a:pt x="233" y="683"/>
                    </a:lnTo>
                    <a:lnTo>
                      <a:pt x="229" y="678"/>
                    </a:lnTo>
                    <a:lnTo>
                      <a:pt x="224" y="674"/>
                    </a:lnTo>
                    <a:lnTo>
                      <a:pt x="219" y="670"/>
                    </a:lnTo>
                    <a:lnTo>
                      <a:pt x="211" y="666"/>
                    </a:lnTo>
                    <a:lnTo>
                      <a:pt x="203" y="664"/>
                    </a:lnTo>
                    <a:lnTo>
                      <a:pt x="194" y="660"/>
                    </a:lnTo>
                    <a:lnTo>
                      <a:pt x="180" y="653"/>
                    </a:lnTo>
                    <a:lnTo>
                      <a:pt x="165" y="647"/>
                    </a:lnTo>
                    <a:lnTo>
                      <a:pt x="155" y="641"/>
                    </a:lnTo>
                    <a:lnTo>
                      <a:pt x="146" y="638"/>
                    </a:lnTo>
                    <a:lnTo>
                      <a:pt x="135" y="636"/>
                    </a:lnTo>
                    <a:lnTo>
                      <a:pt x="132" y="636"/>
                    </a:lnTo>
                    <a:lnTo>
                      <a:pt x="128" y="636"/>
                    </a:lnTo>
                    <a:lnTo>
                      <a:pt x="124" y="638"/>
                    </a:lnTo>
                    <a:lnTo>
                      <a:pt x="121" y="639"/>
                    </a:lnTo>
                    <a:lnTo>
                      <a:pt x="117" y="639"/>
                    </a:lnTo>
                    <a:lnTo>
                      <a:pt x="115" y="640"/>
                    </a:lnTo>
                    <a:lnTo>
                      <a:pt x="111" y="641"/>
                    </a:lnTo>
                    <a:lnTo>
                      <a:pt x="100" y="641"/>
                    </a:lnTo>
                    <a:lnTo>
                      <a:pt x="90" y="639"/>
                    </a:lnTo>
                    <a:lnTo>
                      <a:pt x="81" y="634"/>
                    </a:lnTo>
                    <a:lnTo>
                      <a:pt x="73" y="627"/>
                    </a:lnTo>
                    <a:lnTo>
                      <a:pt x="65" y="619"/>
                    </a:lnTo>
                    <a:lnTo>
                      <a:pt x="62" y="617"/>
                    </a:lnTo>
                    <a:lnTo>
                      <a:pt x="59" y="614"/>
                    </a:lnTo>
                    <a:lnTo>
                      <a:pt x="56" y="610"/>
                    </a:lnTo>
                    <a:lnTo>
                      <a:pt x="53" y="606"/>
                    </a:lnTo>
                    <a:lnTo>
                      <a:pt x="51" y="596"/>
                    </a:lnTo>
                    <a:lnTo>
                      <a:pt x="48" y="589"/>
                    </a:lnTo>
                    <a:lnTo>
                      <a:pt x="48" y="583"/>
                    </a:lnTo>
                    <a:lnTo>
                      <a:pt x="48" y="575"/>
                    </a:lnTo>
                    <a:lnTo>
                      <a:pt x="51" y="563"/>
                    </a:lnTo>
                    <a:lnTo>
                      <a:pt x="53" y="558"/>
                    </a:lnTo>
                    <a:lnTo>
                      <a:pt x="57" y="553"/>
                    </a:lnTo>
                    <a:lnTo>
                      <a:pt x="57" y="550"/>
                    </a:lnTo>
                    <a:lnTo>
                      <a:pt x="56" y="547"/>
                    </a:lnTo>
                    <a:lnTo>
                      <a:pt x="55" y="545"/>
                    </a:lnTo>
                    <a:lnTo>
                      <a:pt x="55" y="542"/>
                    </a:lnTo>
                    <a:lnTo>
                      <a:pt x="52" y="538"/>
                    </a:lnTo>
                    <a:lnTo>
                      <a:pt x="51" y="534"/>
                    </a:lnTo>
                    <a:lnTo>
                      <a:pt x="49" y="529"/>
                    </a:lnTo>
                    <a:lnTo>
                      <a:pt x="45" y="516"/>
                    </a:lnTo>
                    <a:lnTo>
                      <a:pt x="44" y="504"/>
                    </a:lnTo>
                    <a:lnTo>
                      <a:pt x="44" y="499"/>
                    </a:lnTo>
                    <a:lnTo>
                      <a:pt x="44" y="494"/>
                    </a:lnTo>
                    <a:lnTo>
                      <a:pt x="45" y="489"/>
                    </a:lnTo>
                    <a:lnTo>
                      <a:pt x="45" y="483"/>
                    </a:lnTo>
                    <a:lnTo>
                      <a:pt x="45" y="478"/>
                    </a:lnTo>
                    <a:lnTo>
                      <a:pt x="45" y="474"/>
                    </a:lnTo>
                    <a:lnTo>
                      <a:pt x="45" y="469"/>
                    </a:lnTo>
                    <a:lnTo>
                      <a:pt x="45" y="464"/>
                    </a:lnTo>
                    <a:lnTo>
                      <a:pt x="47" y="457"/>
                    </a:lnTo>
                    <a:lnTo>
                      <a:pt x="49" y="451"/>
                    </a:lnTo>
                    <a:lnTo>
                      <a:pt x="49" y="443"/>
                    </a:lnTo>
                    <a:lnTo>
                      <a:pt x="49" y="439"/>
                    </a:lnTo>
                    <a:lnTo>
                      <a:pt x="49" y="435"/>
                    </a:lnTo>
                    <a:lnTo>
                      <a:pt x="48" y="431"/>
                    </a:lnTo>
                    <a:lnTo>
                      <a:pt x="47" y="429"/>
                    </a:lnTo>
                    <a:lnTo>
                      <a:pt x="44" y="425"/>
                    </a:lnTo>
                    <a:lnTo>
                      <a:pt x="42" y="423"/>
                    </a:lnTo>
                    <a:lnTo>
                      <a:pt x="38" y="423"/>
                    </a:lnTo>
                    <a:lnTo>
                      <a:pt x="35" y="423"/>
                    </a:lnTo>
                    <a:lnTo>
                      <a:pt x="31" y="425"/>
                    </a:lnTo>
                    <a:lnTo>
                      <a:pt x="27" y="423"/>
                    </a:lnTo>
                    <a:lnTo>
                      <a:pt x="15" y="420"/>
                    </a:lnTo>
                    <a:lnTo>
                      <a:pt x="6" y="413"/>
                    </a:lnTo>
                    <a:lnTo>
                      <a:pt x="4" y="408"/>
                    </a:lnTo>
                    <a:lnTo>
                      <a:pt x="1" y="403"/>
                    </a:lnTo>
                    <a:lnTo>
                      <a:pt x="1" y="397"/>
                    </a:lnTo>
                    <a:lnTo>
                      <a:pt x="0" y="392"/>
                    </a:lnTo>
                    <a:lnTo>
                      <a:pt x="1" y="379"/>
                    </a:lnTo>
                    <a:lnTo>
                      <a:pt x="6" y="367"/>
                    </a:lnTo>
                    <a:lnTo>
                      <a:pt x="14" y="357"/>
                    </a:lnTo>
                    <a:lnTo>
                      <a:pt x="21" y="345"/>
                    </a:lnTo>
                    <a:lnTo>
                      <a:pt x="31" y="328"/>
                    </a:lnTo>
                    <a:lnTo>
                      <a:pt x="42" y="314"/>
                    </a:lnTo>
                    <a:lnTo>
                      <a:pt x="53" y="297"/>
                    </a:lnTo>
                    <a:lnTo>
                      <a:pt x="57" y="289"/>
                    </a:lnTo>
                    <a:lnTo>
                      <a:pt x="62" y="282"/>
                    </a:lnTo>
                    <a:lnTo>
                      <a:pt x="65" y="275"/>
                    </a:lnTo>
                    <a:lnTo>
                      <a:pt x="66" y="271"/>
                    </a:lnTo>
                    <a:lnTo>
                      <a:pt x="66" y="265"/>
                    </a:lnTo>
                    <a:lnTo>
                      <a:pt x="66" y="260"/>
                    </a:lnTo>
                    <a:lnTo>
                      <a:pt x="65" y="256"/>
                    </a:lnTo>
                    <a:lnTo>
                      <a:pt x="64" y="252"/>
                    </a:lnTo>
                    <a:lnTo>
                      <a:pt x="64" y="249"/>
                    </a:lnTo>
                    <a:lnTo>
                      <a:pt x="62" y="245"/>
                    </a:lnTo>
                    <a:lnTo>
                      <a:pt x="62" y="242"/>
                    </a:lnTo>
                    <a:lnTo>
                      <a:pt x="62" y="238"/>
                    </a:lnTo>
                    <a:lnTo>
                      <a:pt x="62" y="233"/>
                    </a:lnTo>
                    <a:lnTo>
                      <a:pt x="64" y="229"/>
                    </a:lnTo>
                    <a:lnTo>
                      <a:pt x="64" y="225"/>
                    </a:lnTo>
                    <a:lnTo>
                      <a:pt x="65" y="221"/>
                    </a:lnTo>
                    <a:lnTo>
                      <a:pt x="66" y="217"/>
                    </a:lnTo>
                    <a:lnTo>
                      <a:pt x="68" y="213"/>
                    </a:lnTo>
                    <a:lnTo>
                      <a:pt x="69" y="209"/>
                    </a:lnTo>
                    <a:lnTo>
                      <a:pt x="72" y="204"/>
                    </a:lnTo>
                    <a:lnTo>
                      <a:pt x="74" y="200"/>
                    </a:lnTo>
                    <a:lnTo>
                      <a:pt x="77" y="196"/>
                    </a:lnTo>
                    <a:lnTo>
                      <a:pt x="79" y="191"/>
                    </a:lnTo>
                    <a:lnTo>
                      <a:pt x="82" y="186"/>
                    </a:lnTo>
                    <a:lnTo>
                      <a:pt x="83" y="182"/>
                    </a:lnTo>
                    <a:lnTo>
                      <a:pt x="86" y="177"/>
                    </a:lnTo>
                    <a:lnTo>
                      <a:pt x="87" y="173"/>
                    </a:lnTo>
                    <a:lnTo>
                      <a:pt x="88" y="168"/>
                    </a:lnTo>
                    <a:lnTo>
                      <a:pt x="91" y="164"/>
                    </a:lnTo>
                    <a:lnTo>
                      <a:pt x="92" y="160"/>
                    </a:lnTo>
                    <a:lnTo>
                      <a:pt x="95" y="155"/>
                    </a:lnTo>
                    <a:lnTo>
                      <a:pt x="96" y="151"/>
                    </a:lnTo>
                    <a:lnTo>
                      <a:pt x="99" y="145"/>
                    </a:lnTo>
                    <a:lnTo>
                      <a:pt x="100" y="140"/>
                    </a:lnTo>
                    <a:lnTo>
                      <a:pt x="102" y="135"/>
                    </a:lnTo>
                    <a:lnTo>
                      <a:pt x="102" y="130"/>
                    </a:lnTo>
                    <a:lnTo>
                      <a:pt x="104" y="125"/>
                    </a:lnTo>
                    <a:lnTo>
                      <a:pt x="107" y="121"/>
                    </a:lnTo>
                    <a:lnTo>
                      <a:pt x="109" y="117"/>
                    </a:lnTo>
                    <a:lnTo>
                      <a:pt x="112" y="114"/>
                    </a:lnTo>
                    <a:lnTo>
                      <a:pt x="116" y="110"/>
                    </a:lnTo>
                    <a:lnTo>
                      <a:pt x="118" y="105"/>
                    </a:lnTo>
                    <a:lnTo>
                      <a:pt x="120" y="101"/>
                    </a:lnTo>
                    <a:lnTo>
                      <a:pt x="122" y="97"/>
                    </a:lnTo>
                    <a:lnTo>
                      <a:pt x="126" y="93"/>
                    </a:lnTo>
                    <a:lnTo>
                      <a:pt x="130" y="89"/>
                    </a:lnTo>
                    <a:lnTo>
                      <a:pt x="133" y="87"/>
                    </a:lnTo>
                    <a:lnTo>
                      <a:pt x="137" y="83"/>
                    </a:lnTo>
                    <a:lnTo>
                      <a:pt x="141" y="79"/>
                    </a:lnTo>
                    <a:lnTo>
                      <a:pt x="145" y="76"/>
                    </a:lnTo>
                    <a:lnTo>
                      <a:pt x="148" y="74"/>
                    </a:lnTo>
                    <a:lnTo>
                      <a:pt x="151" y="71"/>
                    </a:lnTo>
                    <a:lnTo>
                      <a:pt x="155" y="67"/>
                    </a:lnTo>
                    <a:lnTo>
                      <a:pt x="158" y="64"/>
                    </a:lnTo>
                    <a:lnTo>
                      <a:pt x="160" y="62"/>
                    </a:lnTo>
                    <a:lnTo>
                      <a:pt x="164" y="58"/>
                    </a:lnTo>
                    <a:lnTo>
                      <a:pt x="167" y="55"/>
                    </a:lnTo>
                    <a:lnTo>
                      <a:pt x="175" y="50"/>
                    </a:lnTo>
                    <a:lnTo>
                      <a:pt x="182" y="45"/>
                    </a:lnTo>
                    <a:lnTo>
                      <a:pt x="190" y="41"/>
                    </a:lnTo>
                    <a:lnTo>
                      <a:pt x="194" y="37"/>
                    </a:lnTo>
                    <a:lnTo>
                      <a:pt x="198" y="34"/>
                    </a:lnTo>
                    <a:lnTo>
                      <a:pt x="201" y="32"/>
                    </a:lnTo>
                    <a:lnTo>
                      <a:pt x="206" y="29"/>
                    </a:lnTo>
                    <a:lnTo>
                      <a:pt x="210" y="28"/>
                    </a:lnTo>
                    <a:lnTo>
                      <a:pt x="214" y="28"/>
                    </a:lnTo>
                    <a:lnTo>
                      <a:pt x="218" y="28"/>
                    </a:lnTo>
                    <a:lnTo>
                      <a:pt x="222" y="25"/>
                    </a:lnTo>
                    <a:lnTo>
                      <a:pt x="224" y="23"/>
                    </a:lnTo>
                    <a:lnTo>
                      <a:pt x="225" y="20"/>
                    </a:lnTo>
                    <a:lnTo>
                      <a:pt x="228" y="17"/>
                    </a:lnTo>
                    <a:lnTo>
                      <a:pt x="231" y="15"/>
                    </a:lnTo>
                    <a:lnTo>
                      <a:pt x="235" y="14"/>
                    </a:lnTo>
                    <a:lnTo>
                      <a:pt x="238" y="12"/>
                    </a:lnTo>
                    <a:lnTo>
                      <a:pt x="242" y="11"/>
                    </a:lnTo>
                    <a:lnTo>
                      <a:pt x="254" y="7"/>
                    </a:lnTo>
                    <a:lnTo>
                      <a:pt x="265" y="6"/>
                    </a:lnTo>
                    <a:lnTo>
                      <a:pt x="278" y="6"/>
                    </a:lnTo>
                    <a:lnTo>
                      <a:pt x="288" y="4"/>
                    </a:lnTo>
                    <a:lnTo>
                      <a:pt x="298" y="4"/>
                    </a:lnTo>
                    <a:lnTo>
                      <a:pt x="310" y="2"/>
                    </a:lnTo>
                    <a:lnTo>
                      <a:pt x="322" y="0"/>
                    </a:lnTo>
                    <a:lnTo>
                      <a:pt x="327" y="0"/>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0" name="Freeform 8">
                <a:extLst>
                  <a:ext uri="{FF2B5EF4-FFF2-40B4-BE49-F238E27FC236}">
                    <a16:creationId xmlns:a16="http://schemas.microsoft.com/office/drawing/2014/main" id="{9F10BC93-AA57-CF4C-8BC8-B520938D8119}"/>
                  </a:ext>
                </a:extLst>
              </p:cNvPr>
              <p:cNvSpPr>
                <a:spLocks noEditPoints="1"/>
              </p:cNvSpPr>
              <p:nvPr userDrawn="1"/>
            </p:nvSpPr>
            <p:spPr bwMode="auto">
              <a:xfrm>
                <a:off x="10374040" y="729241"/>
                <a:ext cx="28685" cy="36881"/>
              </a:xfrm>
              <a:custGeom>
                <a:avLst/>
                <a:gdLst>
                  <a:gd name="T0" fmla="*/ 28 w 55"/>
                  <a:gd name="T1" fmla="*/ 14 h 71"/>
                  <a:gd name="T2" fmla="*/ 25 w 55"/>
                  <a:gd name="T3" fmla="*/ 14 h 71"/>
                  <a:gd name="T4" fmla="*/ 21 w 55"/>
                  <a:gd name="T5" fmla="*/ 15 h 71"/>
                  <a:gd name="T6" fmla="*/ 19 w 55"/>
                  <a:gd name="T7" fmla="*/ 18 h 71"/>
                  <a:gd name="T8" fmla="*/ 17 w 55"/>
                  <a:gd name="T9" fmla="*/ 20 h 71"/>
                  <a:gd name="T10" fmla="*/ 17 w 55"/>
                  <a:gd name="T11" fmla="*/ 24 h 71"/>
                  <a:gd name="T12" fmla="*/ 17 w 55"/>
                  <a:gd name="T13" fmla="*/ 27 h 71"/>
                  <a:gd name="T14" fmla="*/ 19 w 55"/>
                  <a:gd name="T15" fmla="*/ 31 h 71"/>
                  <a:gd name="T16" fmla="*/ 21 w 55"/>
                  <a:gd name="T17" fmla="*/ 33 h 71"/>
                  <a:gd name="T18" fmla="*/ 25 w 55"/>
                  <a:gd name="T19" fmla="*/ 35 h 71"/>
                  <a:gd name="T20" fmla="*/ 29 w 55"/>
                  <a:gd name="T21" fmla="*/ 36 h 71"/>
                  <a:gd name="T22" fmla="*/ 33 w 55"/>
                  <a:gd name="T23" fmla="*/ 33 h 71"/>
                  <a:gd name="T24" fmla="*/ 36 w 55"/>
                  <a:gd name="T25" fmla="*/ 31 h 71"/>
                  <a:gd name="T26" fmla="*/ 38 w 55"/>
                  <a:gd name="T27" fmla="*/ 27 h 71"/>
                  <a:gd name="T28" fmla="*/ 38 w 55"/>
                  <a:gd name="T29" fmla="*/ 23 h 71"/>
                  <a:gd name="T30" fmla="*/ 37 w 55"/>
                  <a:gd name="T31" fmla="*/ 19 h 71"/>
                  <a:gd name="T32" fmla="*/ 34 w 55"/>
                  <a:gd name="T33" fmla="*/ 16 h 71"/>
                  <a:gd name="T34" fmla="*/ 32 w 55"/>
                  <a:gd name="T35" fmla="*/ 15 h 71"/>
                  <a:gd name="T36" fmla="*/ 28 w 55"/>
                  <a:gd name="T37" fmla="*/ 14 h 71"/>
                  <a:gd name="T38" fmla="*/ 29 w 55"/>
                  <a:gd name="T39" fmla="*/ 0 h 71"/>
                  <a:gd name="T40" fmla="*/ 33 w 55"/>
                  <a:gd name="T41" fmla="*/ 0 h 71"/>
                  <a:gd name="T42" fmla="*/ 38 w 55"/>
                  <a:gd name="T43" fmla="*/ 1 h 71"/>
                  <a:gd name="T44" fmla="*/ 43 w 55"/>
                  <a:gd name="T45" fmla="*/ 3 h 71"/>
                  <a:gd name="T46" fmla="*/ 47 w 55"/>
                  <a:gd name="T47" fmla="*/ 6 h 71"/>
                  <a:gd name="T48" fmla="*/ 50 w 55"/>
                  <a:gd name="T49" fmla="*/ 10 h 71"/>
                  <a:gd name="T50" fmla="*/ 55 w 55"/>
                  <a:gd name="T51" fmla="*/ 24 h 71"/>
                  <a:gd name="T52" fmla="*/ 55 w 55"/>
                  <a:gd name="T53" fmla="*/ 37 h 71"/>
                  <a:gd name="T54" fmla="*/ 53 w 55"/>
                  <a:gd name="T55" fmla="*/ 61 h 71"/>
                  <a:gd name="T56" fmla="*/ 36 w 55"/>
                  <a:gd name="T57" fmla="*/ 71 h 71"/>
                  <a:gd name="T58" fmla="*/ 40 w 55"/>
                  <a:gd name="T59" fmla="*/ 43 h 71"/>
                  <a:gd name="T60" fmla="*/ 37 w 55"/>
                  <a:gd name="T61" fmla="*/ 45 h 71"/>
                  <a:gd name="T62" fmla="*/ 33 w 55"/>
                  <a:gd name="T63" fmla="*/ 49 h 71"/>
                  <a:gd name="T64" fmla="*/ 23 w 55"/>
                  <a:gd name="T65" fmla="*/ 52 h 71"/>
                  <a:gd name="T66" fmla="*/ 12 w 55"/>
                  <a:gd name="T67" fmla="*/ 48 h 71"/>
                  <a:gd name="T68" fmla="*/ 3 w 55"/>
                  <a:gd name="T69" fmla="*/ 40 h 71"/>
                  <a:gd name="T70" fmla="*/ 0 w 55"/>
                  <a:gd name="T71" fmla="*/ 26 h 71"/>
                  <a:gd name="T72" fmla="*/ 4 w 55"/>
                  <a:gd name="T73" fmla="*/ 14 h 71"/>
                  <a:gd name="T74" fmla="*/ 15 w 55"/>
                  <a:gd name="T75" fmla="*/ 5 h 71"/>
                  <a:gd name="T76" fmla="*/ 19 w 55"/>
                  <a:gd name="T77" fmla="*/ 2 h 71"/>
                  <a:gd name="T78" fmla="*/ 24 w 55"/>
                  <a:gd name="T79" fmla="*/ 1 h 71"/>
                  <a:gd name="T80" fmla="*/ 29 w 55"/>
                  <a:gd name="T8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71">
                    <a:moveTo>
                      <a:pt x="28" y="14"/>
                    </a:moveTo>
                    <a:lnTo>
                      <a:pt x="25" y="14"/>
                    </a:lnTo>
                    <a:lnTo>
                      <a:pt x="21" y="15"/>
                    </a:lnTo>
                    <a:lnTo>
                      <a:pt x="19" y="18"/>
                    </a:lnTo>
                    <a:lnTo>
                      <a:pt x="17" y="20"/>
                    </a:lnTo>
                    <a:lnTo>
                      <a:pt x="17" y="24"/>
                    </a:lnTo>
                    <a:lnTo>
                      <a:pt x="17" y="27"/>
                    </a:lnTo>
                    <a:lnTo>
                      <a:pt x="19" y="31"/>
                    </a:lnTo>
                    <a:lnTo>
                      <a:pt x="21" y="33"/>
                    </a:lnTo>
                    <a:lnTo>
                      <a:pt x="25" y="35"/>
                    </a:lnTo>
                    <a:lnTo>
                      <a:pt x="29" y="36"/>
                    </a:lnTo>
                    <a:lnTo>
                      <a:pt x="33" y="33"/>
                    </a:lnTo>
                    <a:lnTo>
                      <a:pt x="36" y="31"/>
                    </a:lnTo>
                    <a:lnTo>
                      <a:pt x="38" y="27"/>
                    </a:lnTo>
                    <a:lnTo>
                      <a:pt x="38" y="23"/>
                    </a:lnTo>
                    <a:lnTo>
                      <a:pt x="37" y="19"/>
                    </a:lnTo>
                    <a:lnTo>
                      <a:pt x="34" y="16"/>
                    </a:lnTo>
                    <a:lnTo>
                      <a:pt x="32" y="15"/>
                    </a:lnTo>
                    <a:lnTo>
                      <a:pt x="28" y="14"/>
                    </a:lnTo>
                    <a:close/>
                    <a:moveTo>
                      <a:pt x="29" y="0"/>
                    </a:moveTo>
                    <a:lnTo>
                      <a:pt x="33" y="0"/>
                    </a:lnTo>
                    <a:lnTo>
                      <a:pt x="38" y="1"/>
                    </a:lnTo>
                    <a:lnTo>
                      <a:pt x="43" y="3"/>
                    </a:lnTo>
                    <a:lnTo>
                      <a:pt x="47" y="6"/>
                    </a:lnTo>
                    <a:lnTo>
                      <a:pt x="50" y="10"/>
                    </a:lnTo>
                    <a:lnTo>
                      <a:pt x="55" y="24"/>
                    </a:lnTo>
                    <a:lnTo>
                      <a:pt x="55" y="37"/>
                    </a:lnTo>
                    <a:lnTo>
                      <a:pt x="53" y="61"/>
                    </a:lnTo>
                    <a:lnTo>
                      <a:pt x="36" y="71"/>
                    </a:lnTo>
                    <a:lnTo>
                      <a:pt x="40" y="43"/>
                    </a:lnTo>
                    <a:lnTo>
                      <a:pt x="37" y="45"/>
                    </a:lnTo>
                    <a:lnTo>
                      <a:pt x="33" y="49"/>
                    </a:lnTo>
                    <a:lnTo>
                      <a:pt x="23" y="52"/>
                    </a:lnTo>
                    <a:lnTo>
                      <a:pt x="12" y="48"/>
                    </a:lnTo>
                    <a:lnTo>
                      <a:pt x="3" y="40"/>
                    </a:lnTo>
                    <a:lnTo>
                      <a:pt x="0" y="26"/>
                    </a:lnTo>
                    <a:lnTo>
                      <a:pt x="4" y="14"/>
                    </a:lnTo>
                    <a:lnTo>
                      <a:pt x="15" y="5"/>
                    </a:lnTo>
                    <a:lnTo>
                      <a:pt x="19" y="2"/>
                    </a:lnTo>
                    <a:lnTo>
                      <a:pt x="24" y="1"/>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1" name="Freeform 9">
                <a:extLst>
                  <a:ext uri="{FF2B5EF4-FFF2-40B4-BE49-F238E27FC236}">
                    <a16:creationId xmlns:a16="http://schemas.microsoft.com/office/drawing/2014/main" id="{75EB50C3-7615-5447-BFF2-57291537B02E}"/>
                  </a:ext>
                </a:extLst>
              </p:cNvPr>
              <p:cNvSpPr>
                <a:spLocks/>
              </p:cNvSpPr>
              <p:nvPr userDrawn="1"/>
            </p:nvSpPr>
            <p:spPr bwMode="auto">
              <a:xfrm>
                <a:off x="10280813" y="473122"/>
                <a:ext cx="59419" cy="37906"/>
              </a:xfrm>
              <a:custGeom>
                <a:avLst/>
                <a:gdLst>
                  <a:gd name="T0" fmla="*/ 62 w 116"/>
                  <a:gd name="T1" fmla="*/ 2 h 73"/>
                  <a:gd name="T2" fmla="*/ 57 w 116"/>
                  <a:gd name="T3" fmla="*/ 5 h 73"/>
                  <a:gd name="T4" fmla="*/ 55 w 116"/>
                  <a:gd name="T5" fmla="*/ 12 h 73"/>
                  <a:gd name="T6" fmla="*/ 60 w 116"/>
                  <a:gd name="T7" fmla="*/ 10 h 73"/>
                  <a:gd name="T8" fmla="*/ 70 w 116"/>
                  <a:gd name="T9" fmla="*/ 9 h 73"/>
                  <a:gd name="T10" fmla="*/ 74 w 116"/>
                  <a:gd name="T11" fmla="*/ 9 h 73"/>
                  <a:gd name="T12" fmla="*/ 68 w 116"/>
                  <a:gd name="T13" fmla="*/ 13 h 73"/>
                  <a:gd name="T14" fmla="*/ 58 w 116"/>
                  <a:gd name="T15" fmla="*/ 17 h 73"/>
                  <a:gd name="T16" fmla="*/ 58 w 116"/>
                  <a:gd name="T17" fmla="*/ 23 h 73"/>
                  <a:gd name="T18" fmla="*/ 68 w 116"/>
                  <a:gd name="T19" fmla="*/ 25 h 73"/>
                  <a:gd name="T20" fmla="*/ 75 w 116"/>
                  <a:gd name="T21" fmla="*/ 29 h 73"/>
                  <a:gd name="T22" fmla="*/ 83 w 116"/>
                  <a:gd name="T23" fmla="*/ 29 h 73"/>
                  <a:gd name="T24" fmla="*/ 96 w 116"/>
                  <a:gd name="T25" fmla="*/ 27 h 73"/>
                  <a:gd name="T26" fmla="*/ 102 w 116"/>
                  <a:gd name="T27" fmla="*/ 22 h 73"/>
                  <a:gd name="T28" fmla="*/ 107 w 116"/>
                  <a:gd name="T29" fmla="*/ 23 h 73"/>
                  <a:gd name="T30" fmla="*/ 103 w 116"/>
                  <a:gd name="T31" fmla="*/ 33 h 73"/>
                  <a:gd name="T32" fmla="*/ 102 w 116"/>
                  <a:gd name="T33" fmla="*/ 40 h 73"/>
                  <a:gd name="T34" fmla="*/ 107 w 116"/>
                  <a:gd name="T35" fmla="*/ 43 h 73"/>
                  <a:gd name="T36" fmla="*/ 115 w 116"/>
                  <a:gd name="T37" fmla="*/ 44 h 73"/>
                  <a:gd name="T38" fmla="*/ 115 w 116"/>
                  <a:gd name="T39" fmla="*/ 49 h 73"/>
                  <a:gd name="T40" fmla="*/ 108 w 116"/>
                  <a:gd name="T41" fmla="*/ 56 h 73"/>
                  <a:gd name="T42" fmla="*/ 108 w 116"/>
                  <a:gd name="T43" fmla="*/ 66 h 73"/>
                  <a:gd name="T44" fmla="*/ 104 w 116"/>
                  <a:gd name="T45" fmla="*/ 73 h 73"/>
                  <a:gd name="T46" fmla="*/ 100 w 116"/>
                  <a:gd name="T47" fmla="*/ 66 h 73"/>
                  <a:gd name="T48" fmla="*/ 99 w 116"/>
                  <a:gd name="T49" fmla="*/ 57 h 73"/>
                  <a:gd name="T50" fmla="*/ 95 w 116"/>
                  <a:gd name="T51" fmla="*/ 53 h 73"/>
                  <a:gd name="T52" fmla="*/ 92 w 116"/>
                  <a:gd name="T53" fmla="*/ 49 h 73"/>
                  <a:gd name="T54" fmla="*/ 86 w 116"/>
                  <a:gd name="T55" fmla="*/ 43 h 73"/>
                  <a:gd name="T56" fmla="*/ 77 w 116"/>
                  <a:gd name="T57" fmla="*/ 35 h 73"/>
                  <a:gd name="T58" fmla="*/ 69 w 116"/>
                  <a:gd name="T59" fmla="*/ 29 h 73"/>
                  <a:gd name="T60" fmla="*/ 60 w 116"/>
                  <a:gd name="T61" fmla="*/ 25 h 73"/>
                  <a:gd name="T62" fmla="*/ 47 w 116"/>
                  <a:gd name="T63" fmla="*/ 25 h 73"/>
                  <a:gd name="T64" fmla="*/ 39 w 116"/>
                  <a:gd name="T65" fmla="*/ 25 h 73"/>
                  <a:gd name="T66" fmla="*/ 39 w 116"/>
                  <a:gd name="T67" fmla="*/ 23 h 73"/>
                  <a:gd name="T68" fmla="*/ 42 w 116"/>
                  <a:gd name="T69" fmla="*/ 18 h 73"/>
                  <a:gd name="T70" fmla="*/ 36 w 116"/>
                  <a:gd name="T71" fmla="*/ 14 h 73"/>
                  <a:gd name="T72" fmla="*/ 27 w 116"/>
                  <a:gd name="T73" fmla="*/ 13 h 73"/>
                  <a:gd name="T74" fmla="*/ 17 w 116"/>
                  <a:gd name="T75" fmla="*/ 12 h 73"/>
                  <a:gd name="T76" fmla="*/ 9 w 116"/>
                  <a:gd name="T77" fmla="*/ 16 h 73"/>
                  <a:gd name="T78" fmla="*/ 2 w 116"/>
                  <a:gd name="T79" fmla="*/ 19 h 73"/>
                  <a:gd name="T80" fmla="*/ 0 w 116"/>
                  <a:gd name="T81" fmla="*/ 18 h 73"/>
                  <a:gd name="T82" fmla="*/ 6 w 116"/>
                  <a:gd name="T83" fmla="*/ 12 h 73"/>
                  <a:gd name="T84" fmla="*/ 15 w 116"/>
                  <a:gd name="T85" fmla="*/ 9 h 73"/>
                  <a:gd name="T86" fmla="*/ 22 w 116"/>
                  <a:gd name="T87" fmla="*/ 4 h 73"/>
                  <a:gd name="T88" fmla="*/ 27 w 116"/>
                  <a:gd name="T89" fmla="*/ 5 h 73"/>
                  <a:gd name="T90" fmla="*/ 39 w 116"/>
                  <a:gd name="T91" fmla="*/ 8 h 73"/>
                  <a:gd name="T92" fmla="*/ 45 w 116"/>
                  <a:gd name="T93" fmla="*/ 6 h 73"/>
                  <a:gd name="T94" fmla="*/ 51 w 116"/>
                  <a:gd name="T95" fmla="*/ 2 h 73"/>
                  <a:gd name="T96" fmla="*/ 58 w 116"/>
                  <a:gd name="T97"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73">
                    <a:moveTo>
                      <a:pt x="60" y="0"/>
                    </a:moveTo>
                    <a:lnTo>
                      <a:pt x="61" y="0"/>
                    </a:lnTo>
                    <a:lnTo>
                      <a:pt x="62" y="1"/>
                    </a:lnTo>
                    <a:lnTo>
                      <a:pt x="62" y="2"/>
                    </a:lnTo>
                    <a:lnTo>
                      <a:pt x="61" y="4"/>
                    </a:lnTo>
                    <a:lnTo>
                      <a:pt x="60" y="4"/>
                    </a:lnTo>
                    <a:lnTo>
                      <a:pt x="58" y="4"/>
                    </a:lnTo>
                    <a:lnTo>
                      <a:pt x="57" y="5"/>
                    </a:lnTo>
                    <a:lnTo>
                      <a:pt x="55" y="6"/>
                    </a:lnTo>
                    <a:lnTo>
                      <a:pt x="53" y="8"/>
                    </a:lnTo>
                    <a:lnTo>
                      <a:pt x="53" y="10"/>
                    </a:lnTo>
                    <a:lnTo>
                      <a:pt x="55" y="12"/>
                    </a:lnTo>
                    <a:lnTo>
                      <a:pt x="56" y="13"/>
                    </a:lnTo>
                    <a:lnTo>
                      <a:pt x="57" y="12"/>
                    </a:lnTo>
                    <a:lnTo>
                      <a:pt x="58" y="10"/>
                    </a:lnTo>
                    <a:lnTo>
                      <a:pt x="60" y="10"/>
                    </a:lnTo>
                    <a:lnTo>
                      <a:pt x="62" y="9"/>
                    </a:lnTo>
                    <a:lnTo>
                      <a:pt x="65" y="9"/>
                    </a:lnTo>
                    <a:lnTo>
                      <a:pt x="68" y="9"/>
                    </a:lnTo>
                    <a:lnTo>
                      <a:pt x="70" y="9"/>
                    </a:lnTo>
                    <a:lnTo>
                      <a:pt x="72" y="8"/>
                    </a:lnTo>
                    <a:lnTo>
                      <a:pt x="73" y="8"/>
                    </a:lnTo>
                    <a:lnTo>
                      <a:pt x="73" y="8"/>
                    </a:lnTo>
                    <a:lnTo>
                      <a:pt x="74" y="9"/>
                    </a:lnTo>
                    <a:lnTo>
                      <a:pt x="73" y="10"/>
                    </a:lnTo>
                    <a:lnTo>
                      <a:pt x="72" y="10"/>
                    </a:lnTo>
                    <a:lnTo>
                      <a:pt x="70" y="12"/>
                    </a:lnTo>
                    <a:lnTo>
                      <a:pt x="68" y="13"/>
                    </a:lnTo>
                    <a:lnTo>
                      <a:pt x="65" y="13"/>
                    </a:lnTo>
                    <a:lnTo>
                      <a:pt x="62" y="14"/>
                    </a:lnTo>
                    <a:lnTo>
                      <a:pt x="61" y="16"/>
                    </a:lnTo>
                    <a:lnTo>
                      <a:pt x="58" y="17"/>
                    </a:lnTo>
                    <a:lnTo>
                      <a:pt x="58" y="19"/>
                    </a:lnTo>
                    <a:lnTo>
                      <a:pt x="57" y="21"/>
                    </a:lnTo>
                    <a:lnTo>
                      <a:pt x="57" y="23"/>
                    </a:lnTo>
                    <a:lnTo>
                      <a:pt x="58" y="23"/>
                    </a:lnTo>
                    <a:lnTo>
                      <a:pt x="61" y="23"/>
                    </a:lnTo>
                    <a:lnTo>
                      <a:pt x="62" y="23"/>
                    </a:lnTo>
                    <a:lnTo>
                      <a:pt x="65" y="25"/>
                    </a:lnTo>
                    <a:lnTo>
                      <a:pt x="68" y="25"/>
                    </a:lnTo>
                    <a:lnTo>
                      <a:pt x="69" y="26"/>
                    </a:lnTo>
                    <a:lnTo>
                      <a:pt x="70" y="27"/>
                    </a:lnTo>
                    <a:lnTo>
                      <a:pt x="73" y="29"/>
                    </a:lnTo>
                    <a:lnTo>
                      <a:pt x="75" y="29"/>
                    </a:lnTo>
                    <a:lnTo>
                      <a:pt x="77" y="29"/>
                    </a:lnTo>
                    <a:lnTo>
                      <a:pt x="79" y="29"/>
                    </a:lnTo>
                    <a:lnTo>
                      <a:pt x="82" y="29"/>
                    </a:lnTo>
                    <a:lnTo>
                      <a:pt x="83" y="29"/>
                    </a:lnTo>
                    <a:lnTo>
                      <a:pt x="86" y="29"/>
                    </a:lnTo>
                    <a:lnTo>
                      <a:pt x="90" y="29"/>
                    </a:lnTo>
                    <a:lnTo>
                      <a:pt x="92" y="29"/>
                    </a:lnTo>
                    <a:lnTo>
                      <a:pt x="96" y="27"/>
                    </a:lnTo>
                    <a:lnTo>
                      <a:pt x="98" y="26"/>
                    </a:lnTo>
                    <a:lnTo>
                      <a:pt x="99" y="25"/>
                    </a:lnTo>
                    <a:lnTo>
                      <a:pt x="100" y="23"/>
                    </a:lnTo>
                    <a:lnTo>
                      <a:pt x="102" y="22"/>
                    </a:lnTo>
                    <a:lnTo>
                      <a:pt x="103" y="22"/>
                    </a:lnTo>
                    <a:lnTo>
                      <a:pt x="104" y="22"/>
                    </a:lnTo>
                    <a:lnTo>
                      <a:pt x="107" y="22"/>
                    </a:lnTo>
                    <a:lnTo>
                      <a:pt x="107" y="23"/>
                    </a:lnTo>
                    <a:lnTo>
                      <a:pt x="105" y="25"/>
                    </a:lnTo>
                    <a:lnTo>
                      <a:pt x="105" y="26"/>
                    </a:lnTo>
                    <a:lnTo>
                      <a:pt x="104" y="30"/>
                    </a:lnTo>
                    <a:lnTo>
                      <a:pt x="103" y="33"/>
                    </a:lnTo>
                    <a:lnTo>
                      <a:pt x="103" y="35"/>
                    </a:lnTo>
                    <a:lnTo>
                      <a:pt x="102" y="36"/>
                    </a:lnTo>
                    <a:lnTo>
                      <a:pt x="102" y="39"/>
                    </a:lnTo>
                    <a:lnTo>
                      <a:pt x="102" y="40"/>
                    </a:lnTo>
                    <a:lnTo>
                      <a:pt x="103" y="43"/>
                    </a:lnTo>
                    <a:lnTo>
                      <a:pt x="104" y="43"/>
                    </a:lnTo>
                    <a:lnTo>
                      <a:pt x="105" y="43"/>
                    </a:lnTo>
                    <a:lnTo>
                      <a:pt x="107" y="43"/>
                    </a:lnTo>
                    <a:lnTo>
                      <a:pt x="109" y="43"/>
                    </a:lnTo>
                    <a:lnTo>
                      <a:pt x="112" y="44"/>
                    </a:lnTo>
                    <a:lnTo>
                      <a:pt x="113" y="44"/>
                    </a:lnTo>
                    <a:lnTo>
                      <a:pt x="115" y="44"/>
                    </a:lnTo>
                    <a:lnTo>
                      <a:pt x="116" y="47"/>
                    </a:lnTo>
                    <a:lnTo>
                      <a:pt x="116" y="48"/>
                    </a:lnTo>
                    <a:lnTo>
                      <a:pt x="115" y="49"/>
                    </a:lnTo>
                    <a:lnTo>
                      <a:pt x="115" y="49"/>
                    </a:lnTo>
                    <a:lnTo>
                      <a:pt x="113" y="51"/>
                    </a:lnTo>
                    <a:lnTo>
                      <a:pt x="111" y="52"/>
                    </a:lnTo>
                    <a:lnTo>
                      <a:pt x="109" y="53"/>
                    </a:lnTo>
                    <a:lnTo>
                      <a:pt x="108" y="56"/>
                    </a:lnTo>
                    <a:lnTo>
                      <a:pt x="108" y="59"/>
                    </a:lnTo>
                    <a:lnTo>
                      <a:pt x="108" y="61"/>
                    </a:lnTo>
                    <a:lnTo>
                      <a:pt x="108" y="64"/>
                    </a:lnTo>
                    <a:lnTo>
                      <a:pt x="108" y="66"/>
                    </a:lnTo>
                    <a:lnTo>
                      <a:pt x="108" y="68"/>
                    </a:lnTo>
                    <a:lnTo>
                      <a:pt x="107" y="70"/>
                    </a:lnTo>
                    <a:lnTo>
                      <a:pt x="105" y="72"/>
                    </a:lnTo>
                    <a:lnTo>
                      <a:pt x="104" y="73"/>
                    </a:lnTo>
                    <a:lnTo>
                      <a:pt x="102" y="72"/>
                    </a:lnTo>
                    <a:lnTo>
                      <a:pt x="100" y="70"/>
                    </a:lnTo>
                    <a:lnTo>
                      <a:pt x="100" y="69"/>
                    </a:lnTo>
                    <a:lnTo>
                      <a:pt x="100" y="66"/>
                    </a:lnTo>
                    <a:lnTo>
                      <a:pt x="100" y="64"/>
                    </a:lnTo>
                    <a:lnTo>
                      <a:pt x="100" y="63"/>
                    </a:lnTo>
                    <a:lnTo>
                      <a:pt x="99" y="60"/>
                    </a:lnTo>
                    <a:lnTo>
                      <a:pt x="99" y="57"/>
                    </a:lnTo>
                    <a:lnTo>
                      <a:pt x="99" y="56"/>
                    </a:lnTo>
                    <a:lnTo>
                      <a:pt x="98" y="55"/>
                    </a:lnTo>
                    <a:lnTo>
                      <a:pt x="96" y="53"/>
                    </a:lnTo>
                    <a:lnTo>
                      <a:pt x="95" y="53"/>
                    </a:lnTo>
                    <a:lnTo>
                      <a:pt x="94" y="53"/>
                    </a:lnTo>
                    <a:lnTo>
                      <a:pt x="92" y="52"/>
                    </a:lnTo>
                    <a:lnTo>
                      <a:pt x="92" y="51"/>
                    </a:lnTo>
                    <a:lnTo>
                      <a:pt x="92" y="49"/>
                    </a:lnTo>
                    <a:lnTo>
                      <a:pt x="92" y="48"/>
                    </a:lnTo>
                    <a:lnTo>
                      <a:pt x="90" y="46"/>
                    </a:lnTo>
                    <a:lnTo>
                      <a:pt x="88" y="44"/>
                    </a:lnTo>
                    <a:lnTo>
                      <a:pt x="86" y="43"/>
                    </a:lnTo>
                    <a:lnTo>
                      <a:pt x="83" y="42"/>
                    </a:lnTo>
                    <a:lnTo>
                      <a:pt x="81" y="40"/>
                    </a:lnTo>
                    <a:lnTo>
                      <a:pt x="78" y="38"/>
                    </a:lnTo>
                    <a:lnTo>
                      <a:pt x="77" y="35"/>
                    </a:lnTo>
                    <a:lnTo>
                      <a:pt x="74" y="33"/>
                    </a:lnTo>
                    <a:lnTo>
                      <a:pt x="73" y="31"/>
                    </a:lnTo>
                    <a:lnTo>
                      <a:pt x="72" y="30"/>
                    </a:lnTo>
                    <a:lnTo>
                      <a:pt x="69" y="29"/>
                    </a:lnTo>
                    <a:lnTo>
                      <a:pt x="68" y="27"/>
                    </a:lnTo>
                    <a:lnTo>
                      <a:pt x="65" y="26"/>
                    </a:lnTo>
                    <a:lnTo>
                      <a:pt x="62" y="26"/>
                    </a:lnTo>
                    <a:lnTo>
                      <a:pt x="60" y="25"/>
                    </a:lnTo>
                    <a:lnTo>
                      <a:pt x="57" y="25"/>
                    </a:lnTo>
                    <a:lnTo>
                      <a:pt x="55" y="25"/>
                    </a:lnTo>
                    <a:lnTo>
                      <a:pt x="51" y="25"/>
                    </a:lnTo>
                    <a:lnTo>
                      <a:pt x="47" y="25"/>
                    </a:lnTo>
                    <a:lnTo>
                      <a:pt x="45" y="25"/>
                    </a:lnTo>
                    <a:lnTo>
                      <a:pt x="43" y="25"/>
                    </a:lnTo>
                    <a:lnTo>
                      <a:pt x="40" y="25"/>
                    </a:lnTo>
                    <a:lnTo>
                      <a:pt x="39" y="25"/>
                    </a:lnTo>
                    <a:lnTo>
                      <a:pt x="36" y="25"/>
                    </a:lnTo>
                    <a:lnTo>
                      <a:pt x="36" y="23"/>
                    </a:lnTo>
                    <a:lnTo>
                      <a:pt x="38" y="23"/>
                    </a:lnTo>
                    <a:lnTo>
                      <a:pt x="39" y="23"/>
                    </a:lnTo>
                    <a:lnTo>
                      <a:pt x="39" y="22"/>
                    </a:lnTo>
                    <a:lnTo>
                      <a:pt x="40" y="21"/>
                    </a:lnTo>
                    <a:lnTo>
                      <a:pt x="42" y="19"/>
                    </a:lnTo>
                    <a:lnTo>
                      <a:pt x="42" y="18"/>
                    </a:lnTo>
                    <a:lnTo>
                      <a:pt x="40" y="17"/>
                    </a:lnTo>
                    <a:lnTo>
                      <a:pt x="40" y="16"/>
                    </a:lnTo>
                    <a:lnTo>
                      <a:pt x="38" y="16"/>
                    </a:lnTo>
                    <a:lnTo>
                      <a:pt x="36" y="14"/>
                    </a:lnTo>
                    <a:lnTo>
                      <a:pt x="35" y="14"/>
                    </a:lnTo>
                    <a:lnTo>
                      <a:pt x="32" y="14"/>
                    </a:lnTo>
                    <a:lnTo>
                      <a:pt x="30" y="13"/>
                    </a:lnTo>
                    <a:lnTo>
                      <a:pt x="27" y="13"/>
                    </a:lnTo>
                    <a:lnTo>
                      <a:pt x="23" y="12"/>
                    </a:lnTo>
                    <a:lnTo>
                      <a:pt x="22" y="12"/>
                    </a:lnTo>
                    <a:lnTo>
                      <a:pt x="19" y="12"/>
                    </a:lnTo>
                    <a:lnTo>
                      <a:pt x="17" y="12"/>
                    </a:lnTo>
                    <a:lnTo>
                      <a:pt x="15" y="12"/>
                    </a:lnTo>
                    <a:lnTo>
                      <a:pt x="13" y="13"/>
                    </a:lnTo>
                    <a:lnTo>
                      <a:pt x="10" y="14"/>
                    </a:lnTo>
                    <a:lnTo>
                      <a:pt x="9" y="16"/>
                    </a:lnTo>
                    <a:lnTo>
                      <a:pt x="8" y="17"/>
                    </a:lnTo>
                    <a:lnTo>
                      <a:pt x="6" y="18"/>
                    </a:lnTo>
                    <a:lnTo>
                      <a:pt x="4" y="19"/>
                    </a:lnTo>
                    <a:lnTo>
                      <a:pt x="2" y="19"/>
                    </a:lnTo>
                    <a:lnTo>
                      <a:pt x="1" y="21"/>
                    </a:lnTo>
                    <a:lnTo>
                      <a:pt x="0" y="19"/>
                    </a:lnTo>
                    <a:lnTo>
                      <a:pt x="0" y="19"/>
                    </a:lnTo>
                    <a:lnTo>
                      <a:pt x="0" y="18"/>
                    </a:lnTo>
                    <a:lnTo>
                      <a:pt x="0" y="17"/>
                    </a:lnTo>
                    <a:lnTo>
                      <a:pt x="2" y="14"/>
                    </a:lnTo>
                    <a:lnTo>
                      <a:pt x="4" y="13"/>
                    </a:lnTo>
                    <a:lnTo>
                      <a:pt x="6" y="12"/>
                    </a:lnTo>
                    <a:lnTo>
                      <a:pt x="8" y="10"/>
                    </a:lnTo>
                    <a:lnTo>
                      <a:pt x="10" y="9"/>
                    </a:lnTo>
                    <a:lnTo>
                      <a:pt x="13" y="9"/>
                    </a:lnTo>
                    <a:lnTo>
                      <a:pt x="15" y="9"/>
                    </a:lnTo>
                    <a:lnTo>
                      <a:pt x="17" y="8"/>
                    </a:lnTo>
                    <a:lnTo>
                      <a:pt x="19" y="6"/>
                    </a:lnTo>
                    <a:lnTo>
                      <a:pt x="21" y="5"/>
                    </a:lnTo>
                    <a:lnTo>
                      <a:pt x="22" y="4"/>
                    </a:lnTo>
                    <a:lnTo>
                      <a:pt x="23" y="4"/>
                    </a:lnTo>
                    <a:lnTo>
                      <a:pt x="26" y="4"/>
                    </a:lnTo>
                    <a:lnTo>
                      <a:pt x="26" y="5"/>
                    </a:lnTo>
                    <a:lnTo>
                      <a:pt x="27" y="5"/>
                    </a:lnTo>
                    <a:lnTo>
                      <a:pt x="30" y="8"/>
                    </a:lnTo>
                    <a:lnTo>
                      <a:pt x="34" y="8"/>
                    </a:lnTo>
                    <a:lnTo>
                      <a:pt x="36" y="8"/>
                    </a:lnTo>
                    <a:lnTo>
                      <a:pt x="39" y="8"/>
                    </a:lnTo>
                    <a:lnTo>
                      <a:pt x="40" y="8"/>
                    </a:lnTo>
                    <a:lnTo>
                      <a:pt x="43" y="9"/>
                    </a:lnTo>
                    <a:lnTo>
                      <a:pt x="44" y="8"/>
                    </a:lnTo>
                    <a:lnTo>
                      <a:pt x="45" y="6"/>
                    </a:lnTo>
                    <a:lnTo>
                      <a:pt x="47" y="5"/>
                    </a:lnTo>
                    <a:lnTo>
                      <a:pt x="47" y="4"/>
                    </a:lnTo>
                    <a:lnTo>
                      <a:pt x="48" y="4"/>
                    </a:lnTo>
                    <a:lnTo>
                      <a:pt x="51" y="2"/>
                    </a:lnTo>
                    <a:lnTo>
                      <a:pt x="53" y="2"/>
                    </a:lnTo>
                    <a:lnTo>
                      <a:pt x="55" y="2"/>
                    </a:lnTo>
                    <a:lnTo>
                      <a:pt x="56" y="2"/>
                    </a:lnTo>
                    <a:lnTo>
                      <a:pt x="58" y="1"/>
                    </a:lnTo>
                    <a:lnTo>
                      <a:pt x="58" y="0"/>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2" name="Freeform 10">
                <a:extLst>
                  <a:ext uri="{FF2B5EF4-FFF2-40B4-BE49-F238E27FC236}">
                    <a16:creationId xmlns:a16="http://schemas.microsoft.com/office/drawing/2014/main" id="{51FE2CC9-89D8-D046-A287-5D4EC0F49E22}"/>
                  </a:ext>
                </a:extLst>
              </p:cNvPr>
              <p:cNvSpPr>
                <a:spLocks/>
              </p:cNvSpPr>
              <p:nvPr userDrawn="1"/>
            </p:nvSpPr>
            <p:spPr bwMode="auto">
              <a:xfrm>
                <a:off x="10401701" y="440339"/>
                <a:ext cx="9220" cy="15368"/>
              </a:xfrm>
              <a:custGeom>
                <a:avLst/>
                <a:gdLst>
                  <a:gd name="T0" fmla="*/ 17 w 18"/>
                  <a:gd name="T1" fmla="*/ 0 h 29"/>
                  <a:gd name="T2" fmla="*/ 18 w 18"/>
                  <a:gd name="T3" fmla="*/ 0 h 29"/>
                  <a:gd name="T4" fmla="*/ 18 w 18"/>
                  <a:gd name="T5" fmla="*/ 1 h 29"/>
                  <a:gd name="T6" fmla="*/ 17 w 18"/>
                  <a:gd name="T7" fmla="*/ 1 h 29"/>
                  <a:gd name="T8" fmla="*/ 16 w 18"/>
                  <a:gd name="T9" fmla="*/ 3 h 29"/>
                  <a:gd name="T10" fmla="*/ 14 w 18"/>
                  <a:gd name="T11" fmla="*/ 4 h 29"/>
                  <a:gd name="T12" fmla="*/ 13 w 18"/>
                  <a:gd name="T13" fmla="*/ 6 h 29"/>
                  <a:gd name="T14" fmla="*/ 12 w 18"/>
                  <a:gd name="T15" fmla="*/ 6 h 29"/>
                  <a:gd name="T16" fmla="*/ 10 w 18"/>
                  <a:gd name="T17" fmla="*/ 8 h 29"/>
                  <a:gd name="T18" fmla="*/ 9 w 18"/>
                  <a:gd name="T19" fmla="*/ 10 h 29"/>
                  <a:gd name="T20" fmla="*/ 8 w 18"/>
                  <a:gd name="T21" fmla="*/ 13 h 29"/>
                  <a:gd name="T22" fmla="*/ 8 w 18"/>
                  <a:gd name="T23" fmla="*/ 16 h 29"/>
                  <a:gd name="T24" fmla="*/ 8 w 18"/>
                  <a:gd name="T25" fmla="*/ 18 h 29"/>
                  <a:gd name="T26" fmla="*/ 6 w 18"/>
                  <a:gd name="T27" fmla="*/ 19 h 29"/>
                  <a:gd name="T28" fmla="*/ 6 w 18"/>
                  <a:gd name="T29" fmla="*/ 22 h 29"/>
                  <a:gd name="T30" fmla="*/ 6 w 18"/>
                  <a:gd name="T31" fmla="*/ 23 h 29"/>
                  <a:gd name="T32" fmla="*/ 6 w 18"/>
                  <a:gd name="T33" fmla="*/ 26 h 29"/>
                  <a:gd name="T34" fmla="*/ 5 w 18"/>
                  <a:gd name="T35" fmla="*/ 27 h 29"/>
                  <a:gd name="T36" fmla="*/ 4 w 18"/>
                  <a:gd name="T37" fmla="*/ 29 h 29"/>
                  <a:gd name="T38" fmla="*/ 2 w 18"/>
                  <a:gd name="T39" fmla="*/ 29 h 29"/>
                  <a:gd name="T40" fmla="*/ 1 w 18"/>
                  <a:gd name="T41" fmla="*/ 29 h 29"/>
                  <a:gd name="T42" fmla="*/ 0 w 18"/>
                  <a:gd name="T43" fmla="*/ 27 h 29"/>
                  <a:gd name="T44" fmla="*/ 0 w 18"/>
                  <a:gd name="T45" fmla="*/ 26 h 29"/>
                  <a:gd name="T46" fmla="*/ 0 w 18"/>
                  <a:gd name="T47" fmla="*/ 25 h 29"/>
                  <a:gd name="T48" fmla="*/ 1 w 18"/>
                  <a:gd name="T49" fmla="*/ 23 h 29"/>
                  <a:gd name="T50" fmla="*/ 2 w 18"/>
                  <a:gd name="T51" fmla="*/ 22 h 29"/>
                  <a:gd name="T52" fmla="*/ 2 w 18"/>
                  <a:gd name="T53" fmla="*/ 19 h 29"/>
                  <a:gd name="T54" fmla="*/ 2 w 18"/>
                  <a:gd name="T55" fmla="*/ 17 h 29"/>
                  <a:gd name="T56" fmla="*/ 4 w 18"/>
                  <a:gd name="T57" fmla="*/ 14 h 29"/>
                  <a:gd name="T58" fmla="*/ 4 w 18"/>
                  <a:gd name="T59" fmla="*/ 12 h 29"/>
                  <a:gd name="T60" fmla="*/ 5 w 18"/>
                  <a:gd name="T61" fmla="*/ 9 h 29"/>
                  <a:gd name="T62" fmla="*/ 8 w 18"/>
                  <a:gd name="T63" fmla="*/ 6 h 29"/>
                  <a:gd name="T64" fmla="*/ 10 w 18"/>
                  <a:gd name="T65" fmla="*/ 5 h 29"/>
                  <a:gd name="T66" fmla="*/ 12 w 18"/>
                  <a:gd name="T67" fmla="*/ 4 h 29"/>
                  <a:gd name="T68" fmla="*/ 14 w 18"/>
                  <a:gd name="T69" fmla="*/ 1 h 29"/>
                  <a:gd name="T70" fmla="*/ 16 w 18"/>
                  <a:gd name="T71" fmla="*/ 1 h 29"/>
                  <a:gd name="T72" fmla="*/ 17 w 18"/>
                  <a:gd name="T73" fmla="*/ 0 h 29"/>
                  <a:gd name="T74" fmla="*/ 17 w 18"/>
                  <a:gd name="T7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29">
                    <a:moveTo>
                      <a:pt x="17" y="0"/>
                    </a:moveTo>
                    <a:lnTo>
                      <a:pt x="18" y="0"/>
                    </a:lnTo>
                    <a:lnTo>
                      <a:pt x="18" y="1"/>
                    </a:lnTo>
                    <a:lnTo>
                      <a:pt x="17" y="1"/>
                    </a:lnTo>
                    <a:lnTo>
                      <a:pt x="16" y="3"/>
                    </a:lnTo>
                    <a:lnTo>
                      <a:pt x="14" y="4"/>
                    </a:lnTo>
                    <a:lnTo>
                      <a:pt x="13" y="6"/>
                    </a:lnTo>
                    <a:lnTo>
                      <a:pt x="12" y="6"/>
                    </a:lnTo>
                    <a:lnTo>
                      <a:pt x="10" y="8"/>
                    </a:lnTo>
                    <a:lnTo>
                      <a:pt x="9" y="10"/>
                    </a:lnTo>
                    <a:lnTo>
                      <a:pt x="8" y="13"/>
                    </a:lnTo>
                    <a:lnTo>
                      <a:pt x="8" y="16"/>
                    </a:lnTo>
                    <a:lnTo>
                      <a:pt x="8" y="18"/>
                    </a:lnTo>
                    <a:lnTo>
                      <a:pt x="6" y="19"/>
                    </a:lnTo>
                    <a:lnTo>
                      <a:pt x="6" y="22"/>
                    </a:lnTo>
                    <a:lnTo>
                      <a:pt x="6" y="23"/>
                    </a:lnTo>
                    <a:lnTo>
                      <a:pt x="6" y="26"/>
                    </a:lnTo>
                    <a:lnTo>
                      <a:pt x="5" y="27"/>
                    </a:lnTo>
                    <a:lnTo>
                      <a:pt x="4" y="29"/>
                    </a:lnTo>
                    <a:lnTo>
                      <a:pt x="2" y="29"/>
                    </a:lnTo>
                    <a:lnTo>
                      <a:pt x="1" y="29"/>
                    </a:lnTo>
                    <a:lnTo>
                      <a:pt x="0" y="27"/>
                    </a:lnTo>
                    <a:lnTo>
                      <a:pt x="0" y="26"/>
                    </a:lnTo>
                    <a:lnTo>
                      <a:pt x="0" y="25"/>
                    </a:lnTo>
                    <a:lnTo>
                      <a:pt x="1" y="23"/>
                    </a:lnTo>
                    <a:lnTo>
                      <a:pt x="2" y="22"/>
                    </a:lnTo>
                    <a:lnTo>
                      <a:pt x="2" y="19"/>
                    </a:lnTo>
                    <a:lnTo>
                      <a:pt x="2" y="17"/>
                    </a:lnTo>
                    <a:lnTo>
                      <a:pt x="4" y="14"/>
                    </a:lnTo>
                    <a:lnTo>
                      <a:pt x="4" y="12"/>
                    </a:lnTo>
                    <a:lnTo>
                      <a:pt x="5" y="9"/>
                    </a:lnTo>
                    <a:lnTo>
                      <a:pt x="8" y="6"/>
                    </a:lnTo>
                    <a:lnTo>
                      <a:pt x="10" y="5"/>
                    </a:lnTo>
                    <a:lnTo>
                      <a:pt x="12" y="4"/>
                    </a:lnTo>
                    <a:lnTo>
                      <a:pt x="14" y="1"/>
                    </a:lnTo>
                    <a:lnTo>
                      <a:pt x="16" y="1"/>
                    </a:lnTo>
                    <a:lnTo>
                      <a:pt x="17" y="0"/>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3" name="Freeform 11">
                <a:extLst>
                  <a:ext uri="{FF2B5EF4-FFF2-40B4-BE49-F238E27FC236}">
                    <a16:creationId xmlns:a16="http://schemas.microsoft.com/office/drawing/2014/main" id="{7CAF7EE0-D631-6348-A327-9AE879357687}"/>
                  </a:ext>
                </a:extLst>
              </p:cNvPr>
              <p:cNvSpPr>
                <a:spLocks/>
              </p:cNvSpPr>
              <p:nvPr userDrawn="1"/>
            </p:nvSpPr>
            <p:spPr bwMode="auto">
              <a:xfrm>
                <a:off x="10202953" y="453657"/>
                <a:ext cx="20489" cy="17416"/>
              </a:xfrm>
              <a:custGeom>
                <a:avLst/>
                <a:gdLst>
                  <a:gd name="T0" fmla="*/ 34 w 41"/>
                  <a:gd name="T1" fmla="*/ 0 h 35"/>
                  <a:gd name="T2" fmla="*/ 37 w 41"/>
                  <a:gd name="T3" fmla="*/ 1 h 35"/>
                  <a:gd name="T4" fmla="*/ 39 w 41"/>
                  <a:gd name="T5" fmla="*/ 1 h 35"/>
                  <a:gd name="T6" fmla="*/ 39 w 41"/>
                  <a:gd name="T7" fmla="*/ 2 h 35"/>
                  <a:gd name="T8" fmla="*/ 41 w 41"/>
                  <a:gd name="T9" fmla="*/ 4 h 35"/>
                  <a:gd name="T10" fmla="*/ 39 w 41"/>
                  <a:gd name="T11" fmla="*/ 5 h 35"/>
                  <a:gd name="T12" fmla="*/ 38 w 41"/>
                  <a:gd name="T13" fmla="*/ 6 h 35"/>
                  <a:gd name="T14" fmla="*/ 37 w 41"/>
                  <a:gd name="T15" fmla="*/ 8 h 35"/>
                  <a:gd name="T16" fmla="*/ 34 w 41"/>
                  <a:gd name="T17" fmla="*/ 10 h 35"/>
                  <a:gd name="T18" fmla="*/ 31 w 41"/>
                  <a:gd name="T19" fmla="*/ 11 h 35"/>
                  <a:gd name="T20" fmla="*/ 29 w 41"/>
                  <a:gd name="T21" fmla="*/ 13 h 35"/>
                  <a:gd name="T22" fmla="*/ 26 w 41"/>
                  <a:gd name="T23" fmla="*/ 14 h 35"/>
                  <a:gd name="T24" fmla="*/ 24 w 41"/>
                  <a:gd name="T25" fmla="*/ 15 h 35"/>
                  <a:gd name="T26" fmla="*/ 21 w 41"/>
                  <a:gd name="T27" fmla="*/ 17 h 35"/>
                  <a:gd name="T28" fmla="*/ 18 w 41"/>
                  <a:gd name="T29" fmla="*/ 19 h 35"/>
                  <a:gd name="T30" fmla="*/ 17 w 41"/>
                  <a:gd name="T31" fmla="*/ 22 h 35"/>
                  <a:gd name="T32" fmla="*/ 17 w 41"/>
                  <a:gd name="T33" fmla="*/ 25 h 35"/>
                  <a:gd name="T34" fmla="*/ 16 w 41"/>
                  <a:gd name="T35" fmla="*/ 27 h 35"/>
                  <a:gd name="T36" fmla="*/ 16 w 41"/>
                  <a:gd name="T37" fmla="*/ 30 h 35"/>
                  <a:gd name="T38" fmla="*/ 16 w 41"/>
                  <a:gd name="T39" fmla="*/ 31 h 35"/>
                  <a:gd name="T40" fmla="*/ 16 w 41"/>
                  <a:gd name="T41" fmla="*/ 32 h 35"/>
                  <a:gd name="T42" fmla="*/ 16 w 41"/>
                  <a:gd name="T43" fmla="*/ 34 h 35"/>
                  <a:gd name="T44" fmla="*/ 15 w 41"/>
                  <a:gd name="T45" fmla="*/ 35 h 35"/>
                  <a:gd name="T46" fmla="*/ 15 w 41"/>
                  <a:gd name="T47" fmla="*/ 35 h 35"/>
                  <a:gd name="T48" fmla="*/ 13 w 41"/>
                  <a:gd name="T49" fmla="*/ 34 h 35"/>
                  <a:gd name="T50" fmla="*/ 13 w 41"/>
                  <a:gd name="T51" fmla="*/ 32 h 35"/>
                  <a:gd name="T52" fmla="*/ 13 w 41"/>
                  <a:gd name="T53" fmla="*/ 31 h 35"/>
                  <a:gd name="T54" fmla="*/ 12 w 41"/>
                  <a:gd name="T55" fmla="*/ 30 h 35"/>
                  <a:gd name="T56" fmla="*/ 11 w 41"/>
                  <a:gd name="T57" fmla="*/ 26 h 35"/>
                  <a:gd name="T58" fmla="*/ 9 w 41"/>
                  <a:gd name="T59" fmla="*/ 22 h 35"/>
                  <a:gd name="T60" fmla="*/ 7 w 41"/>
                  <a:gd name="T61" fmla="*/ 19 h 35"/>
                  <a:gd name="T62" fmla="*/ 5 w 41"/>
                  <a:gd name="T63" fmla="*/ 17 h 35"/>
                  <a:gd name="T64" fmla="*/ 3 w 41"/>
                  <a:gd name="T65" fmla="*/ 14 h 35"/>
                  <a:gd name="T66" fmla="*/ 0 w 41"/>
                  <a:gd name="T67" fmla="*/ 11 h 35"/>
                  <a:gd name="T68" fmla="*/ 1 w 41"/>
                  <a:gd name="T69" fmla="*/ 11 h 35"/>
                  <a:gd name="T70" fmla="*/ 3 w 41"/>
                  <a:gd name="T71" fmla="*/ 13 h 35"/>
                  <a:gd name="T72" fmla="*/ 5 w 41"/>
                  <a:gd name="T73" fmla="*/ 13 h 35"/>
                  <a:gd name="T74" fmla="*/ 8 w 41"/>
                  <a:gd name="T75" fmla="*/ 11 h 35"/>
                  <a:gd name="T76" fmla="*/ 11 w 41"/>
                  <a:gd name="T77" fmla="*/ 11 h 35"/>
                  <a:gd name="T78" fmla="*/ 13 w 41"/>
                  <a:gd name="T79" fmla="*/ 10 h 35"/>
                  <a:gd name="T80" fmla="*/ 16 w 41"/>
                  <a:gd name="T81" fmla="*/ 8 h 35"/>
                  <a:gd name="T82" fmla="*/ 18 w 41"/>
                  <a:gd name="T83" fmla="*/ 8 h 35"/>
                  <a:gd name="T84" fmla="*/ 21 w 41"/>
                  <a:gd name="T85" fmla="*/ 6 h 35"/>
                  <a:gd name="T86" fmla="*/ 22 w 41"/>
                  <a:gd name="T87" fmla="*/ 6 h 35"/>
                  <a:gd name="T88" fmla="*/ 25 w 41"/>
                  <a:gd name="T89" fmla="*/ 5 h 35"/>
                  <a:gd name="T90" fmla="*/ 26 w 41"/>
                  <a:gd name="T91" fmla="*/ 2 h 35"/>
                  <a:gd name="T92" fmla="*/ 29 w 41"/>
                  <a:gd name="T93" fmla="*/ 1 h 35"/>
                  <a:gd name="T94" fmla="*/ 31 w 41"/>
                  <a:gd name="T95" fmla="*/ 0 h 35"/>
                  <a:gd name="T96" fmla="*/ 34 w 41"/>
                  <a:gd name="T9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5">
                    <a:moveTo>
                      <a:pt x="34" y="0"/>
                    </a:moveTo>
                    <a:lnTo>
                      <a:pt x="37" y="1"/>
                    </a:lnTo>
                    <a:lnTo>
                      <a:pt x="39" y="1"/>
                    </a:lnTo>
                    <a:lnTo>
                      <a:pt x="39" y="2"/>
                    </a:lnTo>
                    <a:lnTo>
                      <a:pt x="41" y="4"/>
                    </a:lnTo>
                    <a:lnTo>
                      <a:pt x="39" y="5"/>
                    </a:lnTo>
                    <a:lnTo>
                      <a:pt x="38" y="6"/>
                    </a:lnTo>
                    <a:lnTo>
                      <a:pt x="37" y="8"/>
                    </a:lnTo>
                    <a:lnTo>
                      <a:pt x="34" y="10"/>
                    </a:lnTo>
                    <a:lnTo>
                      <a:pt x="31" y="11"/>
                    </a:lnTo>
                    <a:lnTo>
                      <a:pt x="29" y="13"/>
                    </a:lnTo>
                    <a:lnTo>
                      <a:pt x="26" y="14"/>
                    </a:lnTo>
                    <a:lnTo>
                      <a:pt x="24" y="15"/>
                    </a:lnTo>
                    <a:lnTo>
                      <a:pt x="21" y="17"/>
                    </a:lnTo>
                    <a:lnTo>
                      <a:pt x="18" y="19"/>
                    </a:lnTo>
                    <a:lnTo>
                      <a:pt x="17" y="22"/>
                    </a:lnTo>
                    <a:lnTo>
                      <a:pt x="17" y="25"/>
                    </a:lnTo>
                    <a:lnTo>
                      <a:pt x="16" y="27"/>
                    </a:lnTo>
                    <a:lnTo>
                      <a:pt x="16" y="30"/>
                    </a:lnTo>
                    <a:lnTo>
                      <a:pt x="16" y="31"/>
                    </a:lnTo>
                    <a:lnTo>
                      <a:pt x="16" y="32"/>
                    </a:lnTo>
                    <a:lnTo>
                      <a:pt x="16" y="34"/>
                    </a:lnTo>
                    <a:lnTo>
                      <a:pt x="15" y="35"/>
                    </a:lnTo>
                    <a:lnTo>
                      <a:pt x="15" y="35"/>
                    </a:lnTo>
                    <a:lnTo>
                      <a:pt x="13" y="34"/>
                    </a:lnTo>
                    <a:lnTo>
                      <a:pt x="13" y="32"/>
                    </a:lnTo>
                    <a:lnTo>
                      <a:pt x="13" y="31"/>
                    </a:lnTo>
                    <a:lnTo>
                      <a:pt x="12" y="30"/>
                    </a:lnTo>
                    <a:lnTo>
                      <a:pt x="11" y="26"/>
                    </a:lnTo>
                    <a:lnTo>
                      <a:pt x="9" y="22"/>
                    </a:lnTo>
                    <a:lnTo>
                      <a:pt x="7" y="19"/>
                    </a:lnTo>
                    <a:lnTo>
                      <a:pt x="5" y="17"/>
                    </a:lnTo>
                    <a:lnTo>
                      <a:pt x="3" y="14"/>
                    </a:lnTo>
                    <a:lnTo>
                      <a:pt x="0" y="11"/>
                    </a:lnTo>
                    <a:lnTo>
                      <a:pt x="1" y="11"/>
                    </a:lnTo>
                    <a:lnTo>
                      <a:pt x="3" y="13"/>
                    </a:lnTo>
                    <a:lnTo>
                      <a:pt x="5" y="13"/>
                    </a:lnTo>
                    <a:lnTo>
                      <a:pt x="8" y="11"/>
                    </a:lnTo>
                    <a:lnTo>
                      <a:pt x="11" y="11"/>
                    </a:lnTo>
                    <a:lnTo>
                      <a:pt x="13" y="10"/>
                    </a:lnTo>
                    <a:lnTo>
                      <a:pt x="16" y="8"/>
                    </a:lnTo>
                    <a:lnTo>
                      <a:pt x="18" y="8"/>
                    </a:lnTo>
                    <a:lnTo>
                      <a:pt x="21" y="6"/>
                    </a:lnTo>
                    <a:lnTo>
                      <a:pt x="22" y="6"/>
                    </a:lnTo>
                    <a:lnTo>
                      <a:pt x="25" y="5"/>
                    </a:lnTo>
                    <a:lnTo>
                      <a:pt x="26" y="2"/>
                    </a:lnTo>
                    <a:lnTo>
                      <a:pt x="29" y="1"/>
                    </a:lnTo>
                    <a:lnTo>
                      <a:pt x="31"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4" name="Freeform 12">
                <a:extLst>
                  <a:ext uri="{FF2B5EF4-FFF2-40B4-BE49-F238E27FC236}">
                    <a16:creationId xmlns:a16="http://schemas.microsoft.com/office/drawing/2014/main" id="{B5D43CBA-9D95-8447-8500-061F8C29834E}"/>
                  </a:ext>
                </a:extLst>
              </p:cNvPr>
              <p:cNvSpPr>
                <a:spLocks noEditPoints="1"/>
              </p:cNvSpPr>
              <p:nvPr userDrawn="1"/>
            </p:nvSpPr>
            <p:spPr bwMode="auto">
              <a:xfrm>
                <a:off x="10350477" y="742558"/>
                <a:ext cx="28685" cy="36881"/>
              </a:xfrm>
              <a:custGeom>
                <a:avLst/>
                <a:gdLst>
                  <a:gd name="T0" fmla="*/ 27 w 55"/>
                  <a:gd name="T1" fmla="*/ 35 h 72"/>
                  <a:gd name="T2" fmla="*/ 23 w 55"/>
                  <a:gd name="T3" fmla="*/ 36 h 72"/>
                  <a:gd name="T4" fmla="*/ 19 w 55"/>
                  <a:gd name="T5" fmla="*/ 39 h 72"/>
                  <a:gd name="T6" fmla="*/ 17 w 55"/>
                  <a:gd name="T7" fmla="*/ 42 h 72"/>
                  <a:gd name="T8" fmla="*/ 17 w 55"/>
                  <a:gd name="T9" fmla="*/ 46 h 72"/>
                  <a:gd name="T10" fmla="*/ 18 w 55"/>
                  <a:gd name="T11" fmla="*/ 51 h 72"/>
                  <a:gd name="T12" fmla="*/ 19 w 55"/>
                  <a:gd name="T13" fmla="*/ 53 h 72"/>
                  <a:gd name="T14" fmla="*/ 23 w 55"/>
                  <a:gd name="T15" fmla="*/ 56 h 72"/>
                  <a:gd name="T16" fmla="*/ 27 w 55"/>
                  <a:gd name="T17" fmla="*/ 57 h 72"/>
                  <a:gd name="T18" fmla="*/ 31 w 55"/>
                  <a:gd name="T19" fmla="*/ 56 h 72"/>
                  <a:gd name="T20" fmla="*/ 35 w 55"/>
                  <a:gd name="T21" fmla="*/ 53 h 72"/>
                  <a:gd name="T22" fmla="*/ 36 w 55"/>
                  <a:gd name="T23" fmla="*/ 51 h 72"/>
                  <a:gd name="T24" fmla="*/ 38 w 55"/>
                  <a:gd name="T25" fmla="*/ 48 h 72"/>
                  <a:gd name="T26" fmla="*/ 38 w 55"/>
                  <a:gd name="T27" fmla="*/ 46 h 72"/>
                  <a:gd name="T28" fmla="*/ 36 w 55"/>
                  <a:gd name="T29" fmla="*/ 42 h 72"/>
                  <a:gd name="T30" fmla="*/ 35 w 55"/>
                  <a:gd name="T31" fmla="*/ 38 h 72"/>
                  <a:gd name="T32" fmla="*/ 31 w 55"/>
                  <a:gd name="T33" fmla="*/ 36 h 72"/>
                  <a:gd name="T34" fmla="*/ 27 w 55"/>
                  <a:gd name="T35" fmla="*/ 35 h 72"/>
                  <a:gd name="T36" fmla="*/ 25 w 55"/>
                  <a:gd name="T37" fmla="*/ 0 h 72"/>
                  <a:gd name="T38" fmla="*/ 17 w 55"/>
                  <a:gd name="T39" fmla="*/ 27 h 72"/>
                  <a:gd name="T40" fmla="*/ 21 w 55"/>
                  <a:gd name="T41" fmla="*/ 25 h 72"/>
                  <a:gd name="T42" fmla="*/ 25 w 55"/>
                  <a:gd name="T43" fmla="*/ 22 h 72"/>
                  <a:gd name="T44" fmla="*/ 36 w 55"/>
                  <a:gd name="T45" fmla="*/ 21 h 72"/>
                  <a:gd name="T46" fmla="*/ 45 w 55"/>
                  <a:gd name="T47" fmla="*/ 25 h 72"/>
                  <a:gd name="T48" fmla="*/ 53 w 55"/>
                  <a:gd name="T49" fmla="*/ 34 h 72"/>
                  <a:gd name="T50" fmla="*/ 55 w 55"/>
                  <a:gd name="T51" fmla="*/ 44 h 72"/>
                  <a:gd name="T52" fmla="*/ 52 w 55"/>
                  <a:gd name="T53" fmla="*/ 55 h 72"/>
                  <a:gd name="T54" fmla="*/ 47 w 55"/>
                  <a:gd name="T55" fmla="*/ 63 h 72"/>
                  <a:gd name="T56" fmla="*/ 38 w 55"/>
                  <a:gd name="T57" fmla="*/ 68 h 72"/>
                  <a:gd name="T58" fmla="*/ 32 w 55"/>
                  <a:gd name="T59" fmla="*/ 69 h 72"/>
                  <a:gd name="T60" fmla="*/ 27 w 55"/>
                  <a:gd name="T61" fmla="*/ 70 h 72"/>
                  <a:gd name="T62" fmla="*/ 23 w 55"/>
                  <a:gd name="T63" fmla="*/ 72 h 72"/>
                  <a:gd name="T64" fmla="*/ 18 w 55"/>
                  <a:gd name="T65" fmla="*/ 70 h 72"/>
                  <a:gd name="T66" fmla="*/ 13 w 55"/>
                  <a:gd name="T67" fmla="*/ 69 h 72"/>
                  <a:gd name="T68" fmla="*/ 9 w 55"/>
                  <a:gd name="T69" fmla="*/ 65 h 72"/>
                  <a:gd name="T70" fmla="*/ 5 w 55"/>
                  <a:gd name="T71" fmla="*/ 63 h 72"/>
                  <a:gd name="T72" fmla="*/ 2 w 55"/>
                  <a:gd name="T73" fmla="*/ 57 h 72"/>
                  <a:gd name="T74" fmla="*/ 0 w 55"/>
                  <a:gd name="T75" fmla="*/ 44 h 72"/>
                  <a:gd name="T76" fmla="*/ 1 w 55"/>
                  <a:gd name="T77" fmla="*/ 30 h 72"/>
                  <a:gd name="T78" fmla="*/ 8 w 55"/>
                  <a:gd name="T79" fmla="*/ 8 h 72"/>
                  <a:gd name="T80" fmla="*/ 25 w 55"/>
                  <a:gd name="T8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72">
                    <a:moveTo>
                      <a:pt x="27" y="35"/>
                    </a:moveTo>
                    <a:lnTo>
                      <a:pt x="23" y="36"/>
                    </a:lnTo>
                    <a:lnTo>
                      <a:pt x="19" y="39"/>
                    </a:lnTo>
                    <a:lnTo>
                      <a:pt x="17" y="42"/>
                    </a:lnTo>
                    <a:lnTo>
                      <a:pt x="17" y="46"/>
                    </a:lnTo>
                    <a:lnTo>
                      <a:pt x="18" y="51"/>
                    </a:lnTo>
                    <a:lnTo>
                      <a:pt x="19" y="53"/>
                    </a:lnTo>
                    <a:lnTo>
                      <a:pt x="23" y="56"/>
                    </a:lnTo>
                    <a:lnTo>
                      <a:pt x="27" y="57"/>
                    </a:lnTo>
                    <a:lnTo>
                      <a:pt x="31" y="56"/>
                    </a:lnTo>
                    <a:lnTo>
                      <a:pt x="35" y="53"/>
                    </a:lnTo>
                    <a:lnTo>
                      <a:pt x="36" y="51"/>
                    </a:lnTo>
                    <a:lnTo>
                      <a:pt x="38" y="48"/>
                    </a:lnTo>
                    <a:lnTo>
                      <a:pt x="38" y="46"/>
                    </a:lnTo>
                    <a:lnTo>
                      <a:pt x="36" y="42"/>
                    </a:lnTo>
                    <a:lnTo>
                      <a:pt x="35" y="38"/>
                    </a:lnTo>
                    <a:lnTo>
                      <a:pt x="31" y="36"/>
                    </a:lnTo>
                    <a:lnTo>
                      <a:pt x="27" y="35"/>
                    </a:lnTo>
                    <a:close/>
                    <a:moveTo>
                      <a:pt x="25" y="0"/>
                    </a:moveTo>
                    <a:lnTo>
                      <a:pt x="17" y="27"/>
                    </a:lnTo>
                    <a:lnTo>
                      <a:pt x="21" y="25"/>
                    </a:lnTo>
                    <a:lnTo>
                      <a:pt x="25" y="22"/>
                    </a:lnTo>
                    <a:lnTo>
                      <a:pt x="36" y="21"/>
                    </a:lnTo>
                    <a:lnTo>
                      <a:pt x="45" y="25"/>
                    </a:lnTo>
                    <a:lnTo>
                      <a:pt x="53" y="34"/>
                    </a:lnTo>
                    <a:lnTo>
                      <a:pt x="55" y="44"/>
                    </a:lnTo>
                    <a:lnTo>
                      <a:pt x="52" y="55"/>
                    </a:lnTo>
                    <a:lnTo>
                      <a:pt x="47" y="63"/>
                    </a:lnTo>
                    <a:lnTo>
                      <a:pt x="38" y="68"/>
                    </a:lnTo>
                    <a:lnTo>
                      <a:pt x="32" y="69"/>
                    </a:lnTo>
                    <a:lnTo>
                      <a:pt x="27" y="70"/>
                    </a:lnTo>
                    <a:lnTo>
                      <a:pt x="23" y="72"/>
                    </a:lnTo>
                    <a:lnTo>
                      <a:pt x="18" y="70"/>
                    </a:lnTo>
                    <a:lnTo>
                      <a:pt x="13" y="69"/>
                    </a:lnTo>
                    <a:lnTo>
                      <a:pt x="9" y="65"/>
                    </a:lnTo>
                    <a:lnTo>
                      <a:pt x="5" y="63"/>
                    </a:lnTo>
                    <a:lnTo>
                      <a:pt x="2" y="57"/>
                    </a:lnTo>
                    <a:lnTo>
                      <a:pt x="0" y="44"/>
                    </a:lnTo>
                    <a:lnTo>
                      <a:pt x="1" y="30"/>
                    </a:lnTo>
                    <a:lnTo>
                      <a:pt x="8" y="8"/>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5" name="Freeform 13">
                <a:extLst>
                  <a:ext uri="{FF2B5EF4-FFF2-40B4-BE49-F238E27FC236}">
                    <a16:creationId xmlns:a16="http://schemas.microsoft.com/office/drawing/2014/main" id="{4285E509-3AD5-6149-B8E3-943B2DD27CE5}"/>
                  </a:ext>
                </a:extLst>
              </p:cNvPr>
              <p:cNvSpPr>
                <a:spLocks/>
              </p:cNvSpPr>
              <p:nvPr userDrawn="1"/>
            </p:nvSpPr>
            <p:spPr bwMode="auto">
              <a:xfrm>
                <a:off x="10309499" y="554055"/>
                <a:ext cx="23563" cy="27661"/>
              </a:xfrm>
              <a:custGeom>
                <a:avLst/>
                <a:gdLst>
                  <a:gd name="T0" fmla="*/ 44 w 47"/>
                  <a:gd name="T1" fmla="*/ 1 h 53"/>
                  <a:gd name="T2" fmla="*/ 47 w 47"/>
                  <a:gd name="T3" fmla="*/ 4 h 53"/>
                  <a:gd name="T4" fmla="*/ 47 w 47"/>
                  <a:gd name="T5" fmla="*/ 8 h 53"/>
                  <a:gd name="T6" fmla="*/ 43 w 47"/>
                  <a:gd name="T7" fmla="*/ 9 h 53"/>
                  <a:gd name="T8" fmla="*/ 40 w 47"/>
                  <a:gd name="T9" fmla="*/ 12 h 53"/>
                  <a:gd name="T10" fmla="*/ 34 w 47"/>
                  <a:gd name="T11" fmla="*/ 18 h 53"/>
                  <a:gd name="T12" fmla="*/ 29 w 47"/>
                  <a:gd name="T13" fmla="*/ 26 h 53"/>
                  <a:gd name="T14" fmla="*/ 25 w 47"/>
                  <a:gd name="T15" fmla="*/ 34 h 53"/>
                  <a:gd name="T16" fmla="*/ 19 w 47"/>
                  <a:gd name="T17" fmla="*/ 40 h 53"/>
                  <a:gd name="T18" fmla="*/ 16 w 47"/>
                  <a:gd name="T19" fmla="*/ 46 h 53"/>
                  <a:gd name="T20" fmla="*/ 16 w 47"/>
                  <a:gd name="T21" fmla="*/ 49 h 53"/>
                  <a:gd name="T22" fmla="*/ 16 w 47"/>
                  <a:gd name="T23" fmla="*/ 52 h 53"/>
                  <a:gd name="T24" fmla="*/ 12 w 47"/>
                  <a:gd name="T25" fmla="*/ 52 h 53"/>
                  <a:gd name="T26" fmla="*/ 10 w 47"/>
                  <a:gd name="T27" fmla="*/ 49 h 53"/>
                  <a:gd name="T28" fmla="*/ 10 w 47"/>
                  <a:gd name="T29" fmla="*/ 46 h 53"/>
                  <a:gd name="T30" fmla="*/ 13 w 47"/>
                  <a:gd name="T31" fmla="*/ 40 h 53"/>
                  <a:gd name="T32" fmla="*/ 16 w 47"/>
                  <a:gd name="T33" fmla="*/ 35 h 53"/>
                  <a:gd name="T34" fmla="*/ 18 w 47"/>
                  <a:gd name="T35" fmla="*/ 30 h 53"/>
                  <a:gd name="T36" fmla="*/ 21 w 47"/>
                  <a:gd name="T37" fmla="*/ 25 h 53"/>
                  <a:gd name="T38" fmla="*/ 21 w 47"/>
                  <a:gd name="T39" fmla="*/ 19 h 53"/>
                  <a:gd name="T40" fmla="*/ 17 w 47"/>
                  <a:gd name="T41" fmla="*/ 14 h 53"/>
                  <a:gd name="T42" fmla="*/ 10 w 47"/>
                  <a:gd name="T43" fmla="*/ 12 h 53"/>
                  <a:gd name="T44" fmla="*/ 6 w 47"/>
                  <a:gd name="T45" fmla="*/ 12 h 53"/>
                  <a:gd name="T46" fmla="*/ 2 w 47"/>
                  <a:gd name="T47" fmla="*/ 12 h 53"/>
                  <a:gd name="T48" fmla="*/ 0 w 47"/>
                  <a:gd name="T49" fmla="*/ 12 h 53"/>
                  <a:gd name="T50" fmla="*/ 2 w 47"/>
                  <a:gd name="T51" fmla="*/ 9 h 53"/>
                  <a:gd name="T52" fmla="*/ 9 w 47"/>
                  <a:gd name="T53" fmla="*/ 5 h 53"/>
                  <a:gd name="T54" fmla="*/ 12 w 47"/>
                  <a:gd name="T55" fmla="*/ 2 h 53"/>
                  <a:gd name="T56" fmla="*/ 14 w 47"/>
                  <a:gd name="T57" fmla="*/ 1 h 53"/>
                  <a:gd name="T58" fmla="*/ 17 w 47"/>
                  <a:gd name="T59" fmla="*/ 2 h 53"/>
                  <a:gd name="T60" fmla="*/ 19 w 47"/>
                  <a:gd name="T61" fmla="*/ 5 h 53"/>
                  <a:gd name="T62" fmla="*/ 25 w 47"/>
                  <a:gd name="T63" fmla="*/ 8 h 53"/>
                  <a:gd name="T64" fmla="*/ 31 w 47"/>
                  <a:gd name="T65" fmla="*/ 8 h 53"/>
                  <a:gd name="T66" fmla="*/ 35 w 47"/>
                  <a:gd name="T67" fmla="*/ 5 h 53"/>
                  <a:gd name="T68" fmla="*/ 39 w 47"/>
                  <a:gd name="T69" fmla="*/ 2 h 53"/>
                  <a:gd name="T70" fmla="*/ 43 w 47"/>
                  <a:gd name="T7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 h="53">
                    <a:moveTo>
                      <a:pt x="43" y="0"/>
                    </a:moveTo>
                    <a:lnTo>
                      <a:pt x="44" y="1"/>
                    </a:lnTo>
                    <a:lnTo>
                      <a:pt x="47" y="2"/>
                    </a:lnTo>
                    <a:lnTo>
                      <a:pt x="47" y="4"/>
                    </a:lnTo>
                    <a:lnTo>
                      <a:pt x="47" y="6"/>
                    </a:lnTo>
                    <a:lnTo>
                      <a:pt x="47" y="8"/>
                    </a:lnTo>
                    <a:lnTo>
                      <a:pt x="46" y="9"/>
                    </a:lnTo>
                    <a:lnTo>
                      <a:pt x="43" y="9"/>
                    </a:lnTo>
                    <a:lnTo>
                      <a:pt x="42" y="10"/>
                    </a:lnTo>
                    <a:lnTo>
                      <a:pt x="40" y="12"/>
                    </a:lnTo>
                    <a:lnTo>
                      <a:pt x="36" y="14"/>
                    </a:lnTo>
                    <a:lnTo>
                      <a:pt x="34" y="18"/>
                    </a:lnTo>
                    <a:lnTo>
                      <a:pt x="31" y="22"/>
                    </a:lnTo>
                    <a:lnTo>
                      <a:pt x="29" y="26"/>
                    </a:lnTo>
                    <a:lnTo>
                      <a:pt x="26" y="30"/>
                    </a:lnTo>
                    <a:lnTo>
                      <a:pt x="25" y="34"/>
                    </a:lnTo>
                    <a:lnTo>
                      <a:pt x="22" y="38"/>
                    </a:lnTo>
                    <a:lnTo>
                      <a:pt x="19" y="40"/>
                    </a:lnTo>
                    <a:lnTo>
                      <a:pt x="18" y="43"/>
                    </a:lnTo>
                    <a:lnTo>
                      <a:pt x="16" y="46"/>
                    </a:lnTo>
                    <a:lnTo>
                      <a:pt x="16" y="48"/>
                    </a:lnTo>
                    <a:lnTo>
                      <a:pt x="16" y="49"/>
                    </a:lnTo>
                    <a:lnTo>
                      <a:pt x="16" y="52"/>
                    </a:lnTo>
                    <a:lnTo>
                      <a:pt x="16" y="52"/>
                    </a:lnTo>
                    <a:lnTo>
                      <a:pt x="14" y="53"/>
                    </a:lnTo>
                    <a:lnTo>
                      <a:pt x="12" y="52"/>
                    </a:lnTo>
                    <a:lnTo>
                      <a:pt x="10" y="51"/>
                    </a:lnTo>
                    <a:lnTo>
                      <a:pt x="10" y="49"/>
                    </a:lnTo>
                    <a:lnTo>
                      <a:pt x="10" y="47"/>
                    </a:lnTo>
                    <a:lnTo>
                      <a:pt x="10" y="46"/>
                    </a:lnTo>
                    <a:lnTo>
                      <a:pt x="12" y="43"/>
                    </a:lnTo>
                    <a:lnTo>
                      <a:pt x="13" y="40"/>
                    </a:lnTo>
                    <a:lnTo>
                      <a:pt x="14" y="38"/>
                    </a:lnTo>
                    <a:lnTo>
                      <a:pt x="16" y="35"/>
                    </a:lnTo>
                    <a:lnTo>
                      <a:pt x="17" y="32"/>
                    </a:lnTo>
                    <a:lnTo>
                      <a:pt x="18" y="30"/>
                    </a:lnTo>
                    <a:lnTo>
                      <a:pt x="21" y="27"/>
                    </a:lnTo>
                    <a:lnTo>
                      <a:pt x="21" y="25"/>
                    </a:lnTo>
                    <a:lnTo>
                      <a:pt x="22" y="22"/>
                    </a:lnTo>
                    <a:lnTo>
                      <a:pt x="21" y="19"/>
                    </a:lnTo>
                    <a:lnTo>
                      <a:pt x="18" y="17"/>
                    </a:lnTo>
                    <a:lnTo>
                      <a:pt x="17" y="14"/>
                    </a:lnTo>
                    <a:lnTo>
                      <a:pt x="14" y="13"/>
                    </a:lnTo>
                    <a:lnTo>
                      <a:pt x="10" y="12"/>
                    </a:lnTo>
                    <a:lnTo>
                      <a:pt x="9" y="12"/>
                    </a:lnTo>
                    <a:lnTo>
                      <a:pt x="6" y="12"/>
                    </a:lnTo>
                    <a:lnTo>
                      <a:pt x="4" y="12"/>
                    </a:lnTo>
                    <a:lnTo>
                      <a:pt x="2" y="12"/>
                    </a:lnTo>
                    <a:lnTo>
                      <a:pt x="0" y="12"/>
                    </a:lnTo>
                    <a:lnTo>
                      <a:pt x="0" y="12"/>
                    </a:lnTo>
                    <a:lnTo>
                      <a:pt x="0" y="10"/>
                    </a:lnTo>
                    <a:lnTo>
                      <a:pt x="2" y="9"/>
                    </a:lnTo>
                    <a:lnTo>
                      <a:pt x="5" y="8"/>
                    </a:lnTo>
                    <a:lnTo>
                      <a:pt x="9" y="5"/>
                    </a:lnTo>
                    <a:lnTo>
                      <a:pt x="10" y="4"/>
                    </a:lnTo>
                    <a:lnTo>
                      <a:pt x="12" y="2"/>
                    </a:lnTo>
                    <a:lnTo>
                      <a:pt x="13" y="1"/>
                    </a:lnTo>
                    <a:lnTo>
                      <a:pt x="14" y="1"/>
                    </a:lnTo>
                    <a:lnTo>
                      <a:pt x="16" y="1"/>
                    </a:lnTo>
                    <a:lnTo>
                      <a:pt x="17" y="2"/>
                    </a:lnTo>
                    <a:lnTo>
                      <a:pt x="17" y="4"/>
                    </a:lnTo>
                    <a:lnTo>
                      <a:pt x="19" y="5"/>
                    </a:lnTo>
                    <a:lnTo>
                      <a:pt x="22" y="6"/>
                    </a:lnTo>
                    <a:lnTo>
                      <a:pt x="25" y="8"/>
                    </a:lnTo>
                    <a:lnTo>
                      <a:pt x="27" y="8"/>
                    </a:lnTo>
                    <a:lnTo>
                      <a:pt x="31" y="8"/>
                    </a:lnTo>
                    <a:lnTo>
                      <a:pt x="34" y="6"/>
                    </a:lnTo>
                    <a:lnTo>
                      <a:pt x="35" y="5"/>
                    </a:lnTo>
                    <a:lnTo>
                      <a:pt x="38" y="4"/>
                    </a:lnTo>
                    <a:lnTo>
                      <a:pt x="39" y="2"/>
                    </a:lnTo>
                    <a:lnTo>
                      <a:pt x="42"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6" name="Freeform 14">
                <a:extLst>
                  <a:ext uri="{FF2B5EF4-FFF2-40B4-BE49-F238E27FC236}">
                    <a16:creationId xmlns:a16="http://schemas.microsoft.com/office/drawing/2014/main" id="{DD23D015-4F0A-3943-B669-236B2C93189A}"/>
                  </a:ext>
                </a:extLst>
              </p:cNvPr>
              <p:cNvSpPr>
                <a:spLocks/>
              </p:cNvSpPr>
              <p:nvPr userDrawn="1"/>
            </p:nvSpPr>
            <p:spPr bwMode="auto">
              <a:xfrm>
                <a:off x="10249055" y="534590"/>
                <a:ext cx="35857" cy="29710"/>
              </a:xfrm>
              <a:custGeom>
                <a:avLst/>
                <a:gdLst>
                  <a:gd name="T0" fmla="*/ 59 w 71"/>
                  <a:gd name="T1" fmla="*/ 1 h 58"/>
                  <a:gd name="T2" fmla="*/ 61 w 71"/>
                  <a:gd name="T3" fmla="*/ 2 h 58"/>
                  <a:gd name="T4" fmla="*/ 67 w 71"/>
                  <a:gd name="T5" fmla="*/ 4 h 58"/>
                  <a:gd name="T6" fmla="*/ 69 w 71"/>
                  <a:gd name="T7" fmla="*/ 4 h 58"/>
                  <a:gd name="T8" fmla="*/ 71 w 71"/>
                  <a:gd name="T9" fmla="*/ 6 h 58"/>
                  <a:gd name="T10" fmla="*/ 69 w 71"/>
                  <a:gd name="T11" fmla="*/ 9 h 58"/>
                  <a:gd name="T12" fmla="*/ 65 w 71"/>
                  <a:gd name="T13" fmla="*/ 11 h 58"/>
                  <a:gd name="T14" fmla="*/ 61 w 71"/>
                  <a:gd name="T15" fmla="*/ 14 h 58"/>
                  <a:gd name="T16" fmla="*/ 59 w 71"/>
                  <a:gd name="T17" fmla="*/ 18 h 58"/>
                  <a:gd name="T18" fmla="*/ 56 w 71"/>
                  <a:gd name="T19" fmla="*/ 23 h 58"/>
                  <a:gd name="T20" fmla="*/ 54 w 71"/>
                  <a:gd name="T21" fmla="*/ 26 h 58"/>
                  <a:gd name="T22" fmla="*/ 48 w 71"/>
                  <a:gd name="T23" fmla="*/ 26 h 58"/>
                  <a:gd name="T24" fmla="*/ 46 w 71"/>
                  <a:gd name="T25" fmla="*/ 23 h 58"/>
                  <a:gd name="T26" fmla="*/ 46 w 71"/>
                  <a:gd name="T27" fmla="*/ 19 h 58"/>
                  <a:gd name="T28" fmla="*/ 43 w 71"/>
                  <a:gd name="T29" fmla="*/ 17 h 58"/>
                  <a:gd name="T30" fmla="*/ 41 w 71"/>
                  <a:gd name="T31" fmla="*/ 17 h 58"/>
                  <a:gd name="T32" fmla="*/ 37 w 71"/>
                  <a:gd name="T33" fmla="*/ 21 h 58"/>
                  <a:gd name="T34" fmla="*/ 35 w 71"/>
                  <a:gd name="T35" fmla="*/ 26 h 58"/>
                  <a:gd name="T36" fmla="*/ 37 w 71"/>
                  <a:gd name="T37" fmla="*/ 31 h 58"/>
                  <a:gd name="T38" fmla="*/ 38 w 71"/>
                  <a:gd name="T39" fmla="*/ 34 h 58"/>
                  <a:gd name="T40" fmla="*/ 41 w 71"/>
                  <a:gd name="T41" fmla="*/ 38 h 58"/>
                  <a:gd name="T42" fmla="*/ 41 w 71"/>
                  <a:gd name="T43" fmla="*/ 40 h 58"/>
                  <a:gd name="T44" fmla="*/ 38 w 71"/>
                  <a:gd name="T45" fmla="*/ 43 h 58"/>
                  <a:gd name="T46" fmla="*/ 35 w 71"/>
                  <a:gd name="T47" fmla="*/ 41 h 58"/>
                  <a:gd name="T48" fmla="*/ 33 w 71"/>
                  <a:gd name="T49" fmla="*/ 39 h 58"/>
                  <a:gd name="T50" fmla="*/ 30 w 71"/>
                  <a:gd name="T51" fmla="*/ 38 h 58"/>
                  <a:gd name="T52" fmla="*/ 28 w 71"/>
                  <a:gd name="T53" fmla="*/ 38 h 58"/>
                  <a:gd name="T54" fmla="*/ 25 w 71"/>
                  <a:gd name="T55" fmla="*/ 40 h 58"/>
                  <a:gd name="T56" fmla="*/ 24 w 71"/>
                  <a:gd name="T57" fmla="*/ 44 h 58"/>
                  <a:gd name="T58" fmla="*/ 22 w 71"/>
                  <a:gd name="T59" fmla="*/ 51 h 58"/>
                  <a:gd name="T60" fmla="*/ 21 w 71"/>
                  <a:gd name="T61" fmla="*/ 54 h 58"/>
                  <a:gd name="T62" fmla="*/ 17 w 71"/>
                  <a:gd name="T63" fmla="*/ 58 h 58"/>
                  <a:gd name="T64" fmla="*/ 12 w 71"/>
                  <a:gd name="T65" fmla="*/ 57 h 58"/>
                  <a:gd name="T66" fmla="*/ 5 w 71"/>
                  <a:gd name="T67" fmla="*/ 54 h 58"/>
                  <a:gd name="T68" fmla="*/ 1 w 71"/>
                  <a:gd name="T69" fmla="*/ 51 h 58"/>
                  <a:gd name="T70" fmla="*/ 0 w 71"/>
                  <a:gd name="T71" fmla="*/ 45 h 58"/>
                  <a:gd name="T72" fmla="*/ 0 w 71"/>
                  <a:gd name="T73" fmla="*/ 40 h 58"/>
                  <a:gd name="T74" fmla="*/ 0 w 71"/>
                  <a:gd name="T75" fmla="*/ 36 h 58"/>
                  <a:gd name="T76" fmla="*/ 4 w 71"/>
                  <a:gd name="T77" fmla="*/ 34 h 58"/>
                  <a:gd name="T78" fmla="*/ 5 w 71"/>
                  <a:gd name="T79" fmla="*/ 36 h 58"/>
                  <a:gd name="T80" fmla="*/ 8 w 71"/>
                  <a:gd name="T81" fmla="*/ 40 h 58"/>
                  <a:gd name="T82" fmla="*/ 11 w 71"/>
                  <a:gd name="T83" fmla="*/ 43 h 58"/>
                  <a:gd name="T84" fmla="*/ 16 w 71"/>
                  <a:gd name="T85" fmla="*/ 41 h 58"/>
                  <a:gd name="T86" fmla="*/ 18 w 71"/>
                  <a:gd name="T87" fmla="*/ 39 h 58"/>
                  <a:gd name="T88" fmla="*/ 22 w 71"/>
                  <a:gd name="T89" fmla="*/ 35 h 58"/>
                  <a:gd name="T90" fmla="*/ 26 w 71"/>
                  <a:gd name="T91" fmla="*/ 31 h 58"/>
                  <a:gd name="T92" fmla="*/ 28 w 71"/>
                  <a:gd name="T93" fmla="*/ 26 h 58"/>
                  <a:gd name="T94" fmla="*/ 29 w 71"/>
                  <a:gd name="T95" fmla="*/ 21 h 58"/>
                  <a:gd name="T96" fmla="*/ 31 w 71"/>
                  <a:gd name="T97" fmla="*/ 15 h 58"/>
                  <a:gd name="T98" fmla="*/ 35 w 71"/>
                  <a:gd name="T99" fmla="*/ 13 h 58"/>
                  <a:gd name="T100" fmla="*/ 42 w 71"/>
                  <a:gd name="T101" fmla="*/ 10 h 58"/>
                  <a:gd name="T102" fmla="*/ 46 w 71"/>
                  <a:gd name="T103" fmla="*/ 7 h 58"/>
                  <a:gd name="T104" fmla="*/ 48 w 71"/>
                  <a:gd name="T105" fmla="*/ 5 h 58"/>
                  <a:gd name="T106" fmla="*/ 52 w 71"/>
                  <a:gd name="T107" fmla="*/ 2 h 58"/>
                  <a:gd name="T108" fmla="*/ 56 w 71"/>
                  <a:gd name="T10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 h="58">
                    <a:moveTo>
                      <a:pt x="56" y="0"/>
                    </a:moveTo>
                    <a:lnTo>
                      <a:pt x="59" y="1"/>
                    </a:lnTo>
                    <a:lnTo>
                      <a:pt x="60" y="2"/>
                    </a:lnTo>
                    <a:lnTo>
                      <a:pt x="61" y="2"/>
                    </a:lnTo>
                    <a:lnTo>
                      <a:pt x="64" y="4"/>
                    </a:lnTo>
                    <a:lnTo>
                      <a:pt x="67" y="4"/>
                    </a:lnTo>
                    <a:lnTo>
                      <a:pt x="68" y="4"/>
                    </a:lnTo>
                    <a:lnTo>
                      <a:pt x="69" y="4"/>
                    </a:lnTo>
                    <a:lnTo>
                      <a:pt x="71" y="5"/>
                    </a:lnTo>
                    <a:lnTo>
                      <a:pt x="71" y="6"/>
                    </a:lnTo>
                    <a:lnTo>
                      <a:pt x="71" y="7"/>
                    </a:lnTo>
                    <a:lnTo>
                      <a:pt x="69" y="9"/>
                    </a:lnTo>
                    <a:lnTo>
                      <a:pt x="67" y="10"/>
                    </a:lnTo>
                    <a:lnTo>
                      <a:pt x="65" y="11"/>
                    </a:lnTo>
                    <a:lnTo>
                      <a:pt x="63" y="13"/>
                    </a:lnTo>
                    <a:lnTo>
                      <a:pt x="61" y="14"/>
                    </a:lnTo>
                    <a:lnTo>
                      <a:pt x="60" y="17"/>
                    </a:lnTo>
                    <a:lnTo>
                      <a:pt x="59" y="18"/>
                    </a:lnTo>
                    <a:lnTo>
                      <a:pt x="58" y="21"/>
                    </a:lnTo>
                    <a:lnTo>
                      <a:pt x="56" y="23"/>
                    </a:lnTo>
                    <a:lnTo>
                      <a:pt x="55" y="24"/>
                    </a:lnTo>
                    <a:lnTo>
                      <a:pt x="54" y="26"/>
                    </a:lnTo>
                    <a:lnTo>
                      <a:pt x="51" y="26"/>
                    </a:lnTo>
                    <a:lnTo>
                      <a:pt x="48" y="26"/>
                    </a:lnTo>
                    <a:lnTo>
                      <a:pt x="47" y="24"/>
                    </a:lnTo>
                    <a:lnTo>
                      <a:pt x="46" y="23"/>
                    </a:lnTo>
                    <a:lnTo>
                      <a:pt x="46" y="21"/>
                    </a:lnTo>
                    <a:lnTo>
                      <a:pt x="46" y="19"/>
                    </a:lnTo>
                    <a:lnTo>
                      <a:pt x="45" y="18"/>
                    </a:lnTo>
                    <a:lnTo>
                      <a:pt x="43" y="17"/>
                    </a:lnTo>
                    <a:lnTo>
                      <a:pt x="42" y="17"/>
                    </a:lnTo>
                    <a:lnTo>
                      <a:pt x="41" y="17"/>
                    </a:lnTo>
                    <a:lnTo>
                      <a:pt x="38" y="19"/>
                    </a:lnTo>
                    <a:lnTo>
                      <a:pt x="37" y="21"/>
                    </a:lnTo>
                    <a:lnTo>
                      <a:pt x="37" y="23"/>
                    </a:lnTo>
                    <a:lnTo>
                      <a:pt x="35" y="26"/>
                    </a:lnTo>
                    <a:lnTo>
                      <a:pt x="35" y="28"/>
                    </a:lnTo>
                    <a:lnTo>
                      <a:pt x="37" y="31"/>
                    </a:lnTo>
                    <a:lnTo>
                      <a:pt x="38" y="32"/>
                    </a:lnTo>
                    <a:lnTo>
                      <a:pt x="38" y="34"/>
                    </a:lnTo>
                    <a:lnTo>
                      <a:pt x="39" y="35"/>
                    </a:lnTo>
                    <a:lnTo>
                      <a:pt x="41" y="38"/>
                    </a:lnTo>
                    <a:lnTo>
                      <a:pt x="41" y="39"/>
                    </a:lnTo>
                    <a:lnTo>
                      <a:pt x="41" y="40"/>
                    </a:lnTo>
                    <a:lnTo>
                      <a:pt x="39" y="41"/>
                    </a:lnTo>
                    <a:lnTo>
                      <a:pt x="38" y="43"/>
                    </a:lnTo>
                    <a:lnTo>
                      <a:pt x="37" y="43"/>
                    </a:lnTo>
                    <a:lnTo>
                      <a:pt x="35" y="41"/>
                    </a:lnTo>
                    <a:lnTo>
                      <a:pt x="34" y="40"/>
                    </a:lnTo>
                    <a:lnTo>
                      <a:pt x="33" y="39"/>
                    </a:lnTo>
                    <a:lnTo>
                      <a:pt x="31" y="39"/>
                    </a:lnTo>
                    <a:lnTo>
                      <a:pt x="30" y="38"/>
                    </a:lnTo>
                    <a:lnTo>
                      <a:pt x="29" y="38"/>
                    </a:lnTo>
                    <a:lnTo>
                      <a:pt x="28" y="38"/>
                    </a:lnTo>
                    <a:lnTo>
                      <a:pt x="26" y="39"/>
                    </a:lnTo>
                    <a:lnTo>
                      <a:pt x="25" y="40"/>
                    </a:lnTo>
                    <a:lnTo>
                      <a:pt x="25" y="41"/>
                    </a:lnTo>
                    <a:lnTo>
                      <a:pt x="24" y="44"/>
                    </a:lnTo>
                    <a:lnTo>
                      <a:pt x="22" y="47"/>
                    </a:lnTo>
                    <a:lnTo>
                      <a:pt x="22" y="51"/>
                    </a:lnTo>
                    <a:lnTo>
                      <a:pt x="21" y="53"/>
                    </a:lnTo>
                    <a:lnTo>
                      <a:pt x="21" y="54"/>
                    </a:lnTo>
                    <a:lnTo>
                      <a:pt x="20" y="57"/>
                    </a:lnTo>
                    <a:lnTo>
                      <a:pt x="17" y="58"/>
                    </a:lnTo>
                    <a:lnTo>
                      <a:pt x="15" y="58"/>
                    </a:lnTo>
                    <a:lnTo>
                      <a:pt x="12" y="57"/>
                    </a:lnTo>
                    <a:lnTo>
                      <a:pt x="9" y="56"/>
                    </a:lnTo>
                    <a:lnTo>
                      <a:pt x="5" y="54"/>
                    </a:lnTo>
                    <a:lnTo>
                      <a:pt x="3" y="53"/>
                    </a:lnTo>
                    <a:lnTo>
                      <a:pt x="1" y="51"/>
                    </a:lnTo>
                    <a:lnTo>
                      <a:pt x="0" y="48"/>
                    </a:lnTo>
                    <a:lnTo>
                      <a:pt x="0" y="45"/>
                    </a:lnTo>
                    <a:lnTo>
                      <a:pt x="0" y="43"/>
                    </a:lnTo>
                    <a:lnTo>
                      <a:pt x="0" y="40"/>
                    </a:lnTo>
                    <a:lnTo>
                      <a:pt x="0" y="38"/>
                    </a:lnTo>
                    <a:lnTo>
                      <a:pt x="0" y="36"/>
                    </a:lnTo>
                    <a:lnTo>
                      <a:pt x="3" y="35"/>
                    </a:lnTo>
                    <a:lnTo>
                      <a:pt x="4" y="34"/>
                    </a:lnTo>
                    <a:lnTo>
                      <a:pt x="5" y="35"/>
                    </a:lnTo>
                    <a:lnTo>
                      <a:pt x="5" y="36"/>
                    </a:lnTo>
                    <a:lnTo>
                      <a:pt x="7" y="38"/>
                    </a:lnTo>
                    <a:lnTo>
                      <a:pt x="8" y="40"/>
                    </a:lnTo>
                    <a:lnTo>
                      <a:pt x="8" y="41"/>
                    </a:lnTo>
                    <a:lnTo>
                      <a:pt x="11" y="43"/>
                    </a:lnTo>
                    <a:lnTo>
                      <a:pt x="13" y="43"/>
                    </a:lnTo>
                    <a:lnTo>
                      <a:pt x="16" y="41"/>
                    </a:lnTo>
                    <a:lnTo>
                      <a:pt x="18" y="40"/>
                    </a:lnTo>
                    <a:lnTo>
                      <a:pt x="18" y="39"/>
                    </a:lnTo>
                    <a:lnTo>
                      <a:pt x="20" y="36"/>
                    </a:lnTo>
                    <a:lnTo>
                      <a:pt x="22" y="35"/>
                    </a:lnTo>
                    <a:lnTo>
                      <a:pt x="24" y="34"/>
                    </a:lnTo>
                    <a:lnTo>
                      <a:pt x="26" y="31"/>
                    </a:lnTo>
                    <a:lnTo>
                      <a:pt x="28" y="28"/>
                    </a:lnTo>
                    <a:lnTo>
                      <a:pt x="28" y="26"/>
                    </a:lnTo>
                    <a:lnTo>
                      <a:pt x="29" y="23"/>
                    </a:lnTo>
                    <a:lnTo>
                      <a:pt x="29" y="21"/>
                    </a:lnTo>
                    <a:lnTo>
                      <a:pt x="30" y="18"/>
                    </a:lnTo>
                    <a:lnTo>
                      <a:pt x="31" y="15"/>
                    </a:lnTo>
                    <a:lnTo>
                      <a:pt x="33" y="14"/>
                    </a:lnTo>
                    <a:lnTo>
                      <a:pt x="35" y="13"/>
                    </a:lnTo>
                    <a:lnTo>
                      <a:pt x="39" y="11"/>
                    </a:lnTo>
                    <a:lnTo>
                      <a:pt x="42" y="10"/>
                    </a:lnTo>
                    <a:lnTo>
                      <a:pt x="45" y="9"/>
                    </a:lnTo>
                    <a:lnTo>
                      <a:pt x="46" y="7"/>
                    </a:lnTo>
                    <a:lnTo>
                      <a:pt x="48" y="6"/>
                    </a:lnTo>
                    <a:lnTo>
                      <a:pt x="48" y="5"/>
                    </a:lnTo>
                    <a:lnTo>
                      <a:pt x="50" y="4"/>
                    </a:lnTo>
                    <a:lnTo>
                      <a:pt x="52" y="2"/>
                    </a:lnTo>
                    <a:lnTo>
                      <a:pt x="54" y="1"/>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7" name="Freeform 15">
                <a:extLst>
                  <a:ext uri="{FF2B5EF4-FFF2-40B4-BE49-F238E27FC236}">
                    <a16:creationId xmlns:a16="http://schemas.microsoft.com/office/drawing/2014/main" id="{38FF46FA-9B63-0648-9FE9-4277218040AA}"/>
                  </a:ext>
                </a:extLst>
              </p:cNvPr>
              <p:cNvSpPr>
                <a:spLocks/>
              </p:cNvSpPr>
              <p:nvPr userDrawn="1"/>
            </p:nvSpPr>
            <p:spPr bwMode="auto">
              <a:xfrm>
                <a:off x="10300278" y="594009"/>
                <a:ext cx="21514" cy="52249"/>
              </a:xfrm>
              <a:custGeom>
                <a:avLst/>
                <a:gdLst>
                  <a:gd name="T0" fmla="*/ 41 w 41"/>
                  <a:gd name="T1" fmla="*/ 0 h 103"/>
                  <a:gd name="T2" fmla="*/ 40 w 41"/>
                  <a:gd name="T3" fmla="*/ 2 h 103"/>
                  <a:gd name="T4" fmla="*/ 39 w 41"/>
                  <a:gd name="T5" fmla="*/ 5 h 103"/>
                  <a:gd name="T6" fmla="*/ 36 w 41"/>
                  <a:gd name="T7" fmla="*/ 12 h 103"/>
                  <a:gd name="T8" fmla="*/ 34 w 41"/>
                  <a:gd name="T9" fmla="*/ 18 h 103"/>
                  <a:gd name="T10" fmla="*/ 32 w 41"/>
                  <a:gd name="T11" fmla="*/ 25 h 103"/>
                  <a:gd name="T12" fmla="*/ 30 w 41"/>
                  <a:gd name="T13" fmla="*/ 32 h 103"/>
                  <a:gd name="T14" fmla="*/ 26 w 41"/>
                  <a:gd name="T15" fmla="*/ 38 h 103"/>
                  <a:gd name="T16" fmla="*/ 23 w 41"/>
                  <a:gd name="T17" fmla="*/ 47 h 103"/>
                  <a:gd name="T18" fmla="*/ 18 w 41"/>
                  <a:gd name="T19" fmla="*/ 55 h 103"/>
                  <a:gd name="T20" fmla="*/ 14 w 41"/>
                  <a:gd name="T21" fmla="*/ 62 h 103"/>
                  <a:gd name="T22" fmla="*/ 10 w 41"/>
                  <a:gd name="T23" fmla="*/ 73 h 103"/>
                  <a:gd name="T24" fmla="*/ 7 w 41"/>
                  <a:gd name="T25" fmla="*/ 82 h 103"/>
                  <a:gd name="T26" fmla="*/ 6 w 41"/>
                  <a:gd name="T27" fmla="*/ 90 h 103"/>
                  <a:gd name="T28" fmla="*/ 6 w 41"/>
                  <a:gd name="T29" fmla="*/ 95 h 103"/>
                  <a:gd name="T30" fmla="*/ 6 w 41"/>
                  <a:gd name="T31" fmla="*/ 99 h 103"/>
                  <a:gd name="T32" fmla="*/ 4 w 41"/>
                  <a:gd name="T33" fmla="*/ 102 h 103"/>
                  <a:gd name="T34" fmla="*/ 1 w 41"/>
                  <a:gd name="T35" fmla="*/ 103 h 103"/>
                  <a:gd name="T36" fmla="*/ 0 w 41"/>
                  <a:gd name="T37" fmla="*/ 100 h 103"/>
                  <a:gd name="T38" fmla="*/ 0 w 41"/>
                  <a:gd name="T39" fmla="*/ 98 h 103"/>
                  <a:gd name="T40" fmla="*/ 0 w 41"/>
                  <a:gd name="T41" fmla="*/ 91 h 103"/>
                  <a:gd name="T42" fmla="*/ 1 w 41"/>
                  <a:gd name="T43" fmla="*/ 86 h 103"/>
                  <a:gd name="T44" fmla="*/ 1 w 41"/>
                  <a:gd name="T45" fmla="*/ 79 h 103"/>
                  <a:gd name="T46" fmla="*/ 4 w 41"/>
                  <a:gd name="T47" fmla="*/ 72 h 103"/>
                  <a:gd name="T48" fmla="*/ 7 w 41"/>
                  <a:gd name="T49" fmla="*/ 65 h 103"/>
                  <a:gd name="T50" fmla="*/ 11 w 41"/>
                  <a:gd name="T51" fmla="*/ 57 h 103"/>
                  <a:gd name="T52" fmla="*/ 13 w 41"/>
                  <a:gd name="T53" fmla="*/ 51 h 103"/>
                  <a:gd name="T54" fmla="*/ 17 w 41"/>
                  <a:gd name="T55" fmla="*/ 44 h 103"/>
                  <a:gd name="T56" fmla="*/ 20 w 41"/>
                  <a:gd name="T57" fmla="*/ 39 h 103"/>
                  <a:gd name="T58" fmla="*/ 24 w 41"/>
                  <a:gd name="T59" fmla="*/ 31 h 103"/>
                  <a:gd name="T60" fmla="*/ 27 w 41"/>
                  <a:gd name="T61" fmla="*/ 25 h 103"/>
                  <a:gd name="T62" fmla="*/ 27 w 41"/>
                  <a:gd name="T63" fmla="*/ 18 h 103"/>
                  <a:gd name="T64" fmla="*/ 27 w 41"/>
                  <a:gd name="T65" fmla="*/ 12 h 103"/>
                  <a:gd name="T66" fmla="*/ 28 w 41"/>
                  <a:gd name="T67" fmla="*/ 6 h 103"/>
                  <a:gd name="T68" fmla="*/ 32 w 41"/>
                  <a:gd name="T69" fmla="*/ 1 h 103"/>
                  <a:gd name="T70" fmla="*/ 37 w 41"/>
                  <a:gd name="T7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 h="103">
                    <a:moveTo>
                      <a:pt x="39" y="0"/>
                    </a:moveTo>
                    <a:lnTo>
                      <a:pt x="41" y="0"/>
                    </a:lnTo>
                    <a:lnTo>
                      <a:pt x="41" y="1"/>
                    </a:lnTo>
                    <a:lnTo>
                      <a:pt x="40" y="2"/>
                    </a:lnTo>
                    <a:lnTo>
                      <a:pt x="40" y="4"/>
                    </a:lnTo>
                    <a:lnTo>
                      <a:pt x="39" y="5"/>
                    </a:lnTo>
                    <a:lnTo>
                      <a:pt x="37" y="9"/>
                    </a:lnTo>
                    <a:lnTo>
                      <a:pt x="36" y="12"/>
                    </a:lnTo>
                    <a:lnTo>
                      <a:pt x="34" y="16"/>
                    </a:lnTo>
                    <a:lnTo>
                      <a:pt x="34" y="18"/>
                    </a:lnTo>
                    <a:lnTo>
                      <a:pt x="34" y="22"/>
                    </a:lnTo>
                    <a:lnTo>
                      <a:pt x="32" y="25"/>
                    </a:lnTo>
                    <a:lnTo>
                      <a:pt x="32" y="29"/>
                    </a:lnTo>
                    <a:lnTo>
                      <a:pt x="30" y="32"/>
                    </a:lnTo>
                    <a:lnTo>
                      <a:pt x="28" y="35"/>
                    </a:lnTo>
                    <a:lnTo>
                      <a:pt x="26" y="38"/>
                    </a:lnTo>
                    <a:lnTo>
                      <a:pt x="24" y="43"/>
                    </a:lnTo>
                    <a:lnTo>
                      <a:pt x="23" y="47"/>
                    </a:lnTo>
                    <a:lnTo>
                      <a:pt x="20" y="51"/>
                    </a:lnTo>
                    <a:lnTo>
                      <a:pt x="18" y="55"/>
                    </a:lnTo>
                    <a:lnTo>
                      <a:pt x="15" y="59"/>
                    </a:lnTo>
                    <a:lnTo>
                      <a:pt x="14" y="62"/>
                    </a:lnTo>
                    <a:lnTo>
                      <a:pt x="11" y="68"/>
                    </a:lnTo>
                    <a:lnTo>
                      <a:pt x="10" y="73"/>
                    </a:lnTo>
                    <a:lnTo>
                      <a:pt x="7" y="78"/>
                    </a:lnTo>
                    <a:lnTo>
                      <a:pt x="7" y="82"/>
                    </a:lnTo>
                    <a:lnTo>
                      <a:pt x="6" y="86"/>
                    </a:lnTo>
                    <a:lnTo>
                      <a:pt x="6" y="90"/>
                    </a:lnTo>
                    <a:lnTo>
                      <a:pt x="6" y="93"/>
                    </a:lnTo>
                    <a:lnTo>
                      <a:pt x="6" y="95"/>
                    </a:lnTo>
                    <a:lnTo>
                      <a:pt x="6" y="96"/>
                    </a:lnTo>
                    <a:lnTo>
                      <a:pt x="6" y="99"/>
                    </a:lnTo>
                    <a:lnTo>
                      <a:pt x="5" y="100"/>
                    </a:lnTo>
                    <a:lnTo>
                      <a:pt x="4" y="102"/>
                    </a:lnTo>
                    <a:lnTo>
                      <a:pt x="2" y="103"/>
                    </a:lnTo>
                    <a:lnTo>
                      <a:pt x="1" y="103"/>
                    </a:lnTo>
                    <a:lnTo>
                      <a:pt x="1" y="102"/>
                    </a:lnTo>
                    <a:lnTo>
                      <a:pt x="0" y="100"/>
                    </a:lnTo>
                    <a:lnTo>
                      <a:pt x="0" y="99"/>
                    </a:lnTo>
                    <a:lnTo>
                      <a:pt x="0" y="98"/>
                    </a:lnTo>
                    <a:lnTo>
                      <a:pt x="0" y="94"/>
                    </a:lnTo>
                    <a:lnTo>
                      <a:pt x="0" y="91"/>
                    </a:lnTo>
                    <a:lnTo>
                      <a:pt x="1" y="89"/>
                    </a:lnTo>
                    <a:lnTo>
                      <a:pt x="1" y="86"/>
                    </a:lnTo>
                    <a:lnTo>
                      <a:pt x="1" y="82"/>
                    </a:lnTo>
                    <a:lnTo>
                      <a:pt x="1" y="79"/>
                    </a:lnTo>
                    <a:lnTo>
                      <a:pt x="2" y="77"/>
                    </a:lnTo>
                    <a:lnTo>
                      <a:pt x="4" y="72"/>
                    </a:lnTo>
                    <a:lnTo>
                      <a:pt x="5" y="69"/>
                    </a:lnTo>
                    <a:lnTo>
                      <a:pt x="7" y="65"/>
                    </a:lnTo>
                    <a:lnTo>
                      <a:pt x="10" y="61"/>
                    </a:lnTo>
                    <a:lnTo>
                      <a:pt x="11" y="57"/>
                    </a:lnTo>
                    <a:lnTo>
                      <a:pt x="11" y="55"/>
                    </a:lnTo>
                    <a:lnTo>
                      <a:pt x="13" y="51"/>
                    </a:lnTo>
                    <a:lnTo>
                      <a:pt x="14" y="47"/>
                    </a:lnTo>
                    <a:lnTo>
                      <a:pt x="17" y="44"/>
                    </a:lnTo>
                    <a:lnTo>
                      <a:pt x="18" y="42"/>
                    </a:lnTo>
                    <a:lnTo>
                      <a:pt x="20" y="39"/>
                    </a:lnTo>
                    <a:lnTo>
                      <a:pt x="22" y="35"/>
                    </a:lnTo>
                    <a:lnTo>
                      <a:pt x="24" y="31"/>
                    </a:lnTo>
                    <a:lnTo>
                      <a:pt x="26" y="27"/>
                    </a:lnTo>
                    <a:lnTo>
                      <a:pt x="27" y="25"/>
                    </a:lnTo>
                    <a:lnTo>
                      <a:pt x="27" y="21"/>
                    </a:lnTo>
                    <a:lnTo>
                      <a:pt x="27" y="18"/>
                    </a:lnTo>
                    <a:lnTo>
                      <a:pt x="27" y="14"/>
                    </a:lnTo>
                    <a:lnTo>
                      <a:pt x="27" y="12"/>
                    </a:lnTo>
                    <a:lnTo>
                      <a:pt x="28" y="9"/>
                    </a:lnTo>
                    <a:lnTo>
                      <a:pt x="28" y="6"/>
                    </a:lnTo>
                    <a:lnTo>
                      <a:pt x="31" y="4"/>
                    </a:lnTo>
                    <a:lnTo>
                      <a:pt x="32" y="1"/>
                    </a:lnTo>
                    <a:lnTo>
                      <a:pt x="35" y="0"/>
                    </a:lnTo>
                    <a:lnTo>
                      <a:pt x="37" y="0"/>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8" name="Freeform 16">
                <a:extLst>
                  <a:ext uri="{FF2B5EF4-FFF2-40B4-BE49-F238E27FC236}">
                    <a16:creationId xmlns:a16="http://schemas.microsoft.com/office/drawing/2014/main" id="{F0675A9D-B81E-C545-B01B-97A47716EBD2}"/>
                  </a:ext>
                </a:extLst>
              </p:cNvPr>
              <p:cNvSpPr>
                <a:spLocks/>
              </p:cNvSpPr>
              <p:nvPr userDrawn="1"/>
            </p:nvSpPr>
            <p:spPr bwMode="auto">
              <a:xfrm>
                <a:off x="10217296" y="410630"/>
                <a:ext cx="40979" cy="44052"/>
              </a:xfrm>
              <a:custGeom>
                <a:avLst/>
                <a:gdLst>
                  <a:gd name="T0" fmla="*/ 27 w 79"/>
                  <a:gd name="T1" fmla="*/ 4 h 85"/>
                  <a:gd name="T2" fmla="*/ 36 w 79"/>
                  <a:gd name="T3" fmla="*/ 11 h 85"/>
                  <a:gd name="T4" fmla="*/ 48 w 79"/>
                  <a:gd name="T5" fmla="*/ 12 h 85"/>
                  <a:gd name="T6" fmla="*/ 51 w 79"/>
                  <a:gd name="T7" fmla="*/ 18 h 85"/>
                  <a:gd name="T8" fmla="*/ 43 w 79"/>
                  <a:gd name="T9" fmla="*/ 25 h 85"/>
                  <a:gd name="T10" fmla="*/ 42 w 79"/>
                  <a:gd name="T11" fmla="*/ 34 h 85"/>
                  <a:gd name="T12" fmla="*/ 48 w 79"/>
                  <a:gd name="T13" fmla="*/ 32 h 85"/>
                  <a:gd name="T14" fmla="*/ 55 w 79"/>
                  <a:gd name="T15" fmla="*/ 22 h 85"/>
                  <a:gd name="T16" fmla="*/ 59 w 79"/>
                  <a:gd name="T17" fmla="*/ 16 h 85"/>
                  <a:gd name="T18" fmla="*/ 64 w 79"/>
                  <a:gd name="T19" fmla="*/ 20 h 85"/>
                  <a:gd name="T20" fmla="*/ 61 w 79"/>
                  <a:gd name="T21" fmla="*/ 24 h 85"/>
                  <a:gd name="T22" fmla="*/ 59 w 79"/>
                  <a:gd name="T23" fmla="*/ 32 h 85"/>
                  <a:gd name="T24" fmla="*/ 59 w 79"/>
                  <a:gd name="T25" fmla="*/ 42 h 85"/>
                  <a:gd name="T26" fmla="*/ 62 w 79"/>
                  <a:gd name="T27" fmla="*/ 42 h 85"/>
                  <a:gd name="T28" fmla="*/ 69 w 79"/>
                  <a:gd name="T29" fmla="*/ 33 h 85"/>
                  <a:gd name="T30" fmla="*/ 76 w 79"/>
                  <a:gd name="T31" fmla="*/ 28 h 85"/>
                  <a:gd name="T32" fmla="*/ 79 w 79"/>
                  <a:gd name="T33" fmla="*/ 29 h 85"/>
                  <a:gd name="T34" fmla="*/ 78 w 79"/>
                  <a:gd name="T35" fmla="*/ 32 h 85"/>
                  <a:gd name="T36" fmla="*/ 73 w 79"/>
                  <a:gd name="T37" fmla="*/ 35 h 85"/>
                  <a:gd name="T38" fmla="*/ 68 w 79"/>
                  <a:gd name="T39" fmla="*/ 42 h 85"/>
                  <a:gd name="T40" fmla="*/ 64 w 79"/>
                  <a:gd name="T41" fmla="*/ 51 h 85"/>
                  <a:gd name="T42" fmla="*/ 60 w 79"/>
                  <a:gd name="T43" fmla="*/ 56 h 85"/>
                  <a:gd name="T44" fmla="*/ 57 w 79"/>
                  <a:gd name="T45" fmla="*/ 56 h 85"/>
                  <a:gd name="T46" fmla="*/ 59 w 79"/>
                  <a:gd name="T47" fmla="*/ 50 h 85"/>
                  <a:gd name="T48" fmla="*/ 57 w 79"/>
                  <a:gd name="T49" fmla="*/ 47 h 85"/>
                  <a:gd name="T50" fmla="*/ 48 w 79"/>
                  <a:gd name="T51" fmla="*/ 52 h 85"/>
                  <a:gd name="T52" fmla="*/ 43 w 79"/>
                  <a:gd name="T53" fmla="*/ 51 h 85"/>
                  <a:gd name="T54" fmla="*/ 44 w 79"/>
                  <a:gd name="T55" fmla="*/ 45 h 85"/>
                  <a:gd name="T56" fmla="*/ 48 w 79"/>
                  <a:gd name="T57" fmla="*/ 38 h 85"/>
                  <a:gd name="T58" fmla="*/ 43 w 79"/>
                  <a:gd name="T59" fmla="*/ 37 h 85"/>
                  <a:gd name="T60" fmla="*/ 34 w 79"/>
                  <a:gd name="T61" fmla="*/ 37 h 85"/>
                  <a:gd name="T62" fmla="*/ 27 w 79"/>
                  <a:gd name="T63" fmla="*/ 38 h 85"/>
                  <a:gd name="T64" fmla="*/ 27 w 79"/>
                  <a:gd name="T65" fmla="*/ 46 h 85"/>
                  <a:gd name="T66" fmla="*/ 35 w 79"/>
                  <a:gd name="T67" fmla="*/ 52 h 85"/>
                  <a:gd name="T68" fmla="*/ 35 w 79"/>
                  <a:gd name="T69" fmla="*/ 60 h 85"/>
                  <a:gd name="T70" fmla="*/ 35 w 79"/>
                  <a:gd name="T71" fmla="*/ 67 h 85"/>
                  <a:gd name="T72" fmla="*/ 35 w 79"/>
                  <a:gd name="T73" fmla="*/ 69 h 85"/>
                  <a:gd name="T74" fmla="*/ 32 w 79"/>
                  <a:gd name="T75" fmla="*/ 75 h 85"/>
                  <a:gd name="T76" fmla="*/ 30 w 79"/>
                  <a:gd name="T77" fmla="*/ 82 h 85"/>
                  <a:gd name="T78" fmla="*/ 23 w 79"/>
                  <a:gd name="T79" fmla="*/ 85 h 85"/>
                  <a:gd name="T80" fmla="*/ 19 w 79"/>
                  <a:gd name="T81" fmla="*/ 85 h 85"/>
                  <a:gd name="T82" fmla="*/ 18 w 79"/>
                  <a:gd name="T83" fmla="*/ 80 h 85"/>
                  <a:gd name="T84" fmla="*/ 23 w 79"/>
                  <a:gd name="T85" fmla="*/ 76 h 85"/>
                  <a:gd name="T86" fmla="*/ 29 w 79"/>
                  <a:gd name="T87" fmla="*/ 72 h 85"/>
                  <a:gd name="T88" fmla="*/ 26 w 79"/>
                  <a:gd name="T89" fmla="*/ 67 h 85"/>
                  <a:gd name="T90" fmla="*/ 25 w 79"/>
                  <a:gd name="T91" fmla="*/ 59 h 85"/>
                  <a:gd name="T92" fmla="*/ 26 w 79"/>
                  <a:gd name="T93" fmla="*/ 52 h 85"/>
                  <a:gd name="T94" fmla="*/ 18 w 79"/>
                  <a:gd name="T95" fmla="*/ 50 h 85"/>
                  <a:gd name="T96" fmla="*/ 12 w 79"/>
                  <a:gd name="T97" fmla="*/ 52 h 85"/>
                  <a:gd name="T98" fmla="*/ 5 w 79"/>
                  <a:gd name="T99" fmla="*/ 58 h 85"/>
                  <a:gd name="T100" fmla="*/ 1 w 79"/>
                  <a:gd name="T101" fmla="*/ 51 h 85"/>
                  <a:gd name="T102" fmla="*/ 9 w 79"/>
                  <a:gd name="T103" fmla="*/ 45 h 85"/>
                  <a:gd name="T104" fmla="*/ 18 w 79"/>
                  <a:gd name="T105" fmla="*/ 39 h 85"/>
                  <a:gd name="T106" fmla="*/ 23 w 79"/>
                  <a:gd name="T107" fmla="*/ 34 h 85"/>
                  <a:gd name="T108" fmla="*/ 18 w 79"/>
                  <a:gd name="T109" fmla="*/ 30 h 85"/>
                  <a:gd name="T110" fmla="*/ 12 w 79"/>
                  <a:gd name="T111" fmla="*/ 30 h 85"/>
                  <a:gd name="T112" fmla="*/ 10 w 79"/>
                  <a:gd name="T113" fmla="*/ 24 h 85"/>
                  <a:gd name="T114" fmla="*/ 16 w 79"/>
                  <a:gd name="T115" fmla="*/ 18 h 85"/>
                  <a:gd name="T116" fmla="*/ 23 w 79"/>
                  <a:gd name="T117" fmla="*/ 20 h 85"/>
                  <a:gd name="T118" fmla="*/ 30 w 79"/>
                  <a:gd name="T119" fmla="*/ 16 h 85"/>
                  <a:gd name="T120" fmla="*/ 26 w 79"/>
                  <a:gd name="T121" fmla="*/ 9 h 85"/>
                  <a:gd name="T122" fmla="*/ 18 w 79"/>
                  <a:gd name="T123" fmla="*/ 5 h 85"/>
                  <a:gd name="T124" fmla="*/ 18 w 79"/>
                  <a:gd name="T125" fmla="*/ 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 h="85">
                    <a:moveTo>
                      <a:pt x="19" y="0"/>
                    </a:moveTo>
                    <a:lnTo>
                      <a:pt x="22" y="1"/>
                    </a:lnTo>
                    <a:lnTo>
                      <a:pt x="26" y="3"/>
                    </a:lnTo>
                    <a:lnTo>
                      <a:pt x="27" y="4"/>
                    </a:lnTo>
                    <a:lnTo>
                      <a:pt x="29" y="5"/>
                    </a:lnTo>
                    <a:lnTo>
                      <a:pt x="31" y="7"/>
                    </a:lnTo>
                    <a:lnTo>
                      <a:pt x="34" y="9"/>
                    </a:lnTo>
                    <a:lnTo>
                      <a:pt x="36" y="11"/>
                    </a:lnTo>
                    <a:lnTo>
                      <a:pt x="40" y="12"/>
                    </a:lnTo>
                    <a:lnTo>
                      <a:pt x="43" y="13"/>
                    </a:lnTo>
                    <a:lnTo>
                      <a:pt x="46" y="13"/>
                    </a:lnTo>
                    <a:lnTo>
                      <a:pt x="48" y="12"/>
                    </a:lnTo>
                    <a:lnTo>
                      <a:pt x="49" y="12"/>
                    </a:lnTo>
                    <a:lnTo>
                      <a:pt x="49" y="13"/>
                    </a:lnTo>
                    <a:lnTo>
                      <a:pt x="51" y="16"/>
                    </a:lnTo>
                    <a:lnTo>
                      <a:pt x="51" y="18"/>
                    </a:lnTo>
                    <a:lnTo>
                      <a:pt x="49" y="21"/>
                    </a:lnTo>
                    <a:lnTo>
                      <a:pt x="47" y="22"/>
                    </a:lnTo>
                    <a:lnTo>
                      <a:pt x="46" y="24"/>
                    </a:lnTo>
                    <a:lnTo>
                      <a:pt x="43" y="25"/>
                    </a:lnTo>
                    <a:lnTo>
                      <a:pt x="42" y="28"/>
                    </a:lnTo>
                    <a:lnTo>
                      <a:pt x="40" y="30"/>
                    </a:lnTo>
                    <a:lnTo>
                      <a:pt x="40" y="33"/>
                    </a:lnTo>
                    <a:lnTo>
                      <a:pt x="42" y="34"/>
                    </a:lnTo>
                    <a:lnTo>
                      <a:pt x="43" y="34"/>
                    </a:lnTo>
                    <a:lnTo>
                      <a:pt x="46" y="34"/>
                    </a:lnTo>
                    <a:lnTo>
                      <a:pt x="47" y="33"/>
                    </a:lnTo>
                    <a:lnTo>
                      <a:pt x="48" y="32"/>
                    </a:lnTo>
                    <a:lnTo>
                      <a:pt x="51" y="29"/>
                    </a:lnTo>
                    <a:lnTo>
                      <a:pt x="52" y="26"/>
                    </a:lnTo>
                    <a:lnTo>
                      <a:pt x="53" y="25"/>
                    </a:lnTo>
                    <a:lnTo>
                      <a:pt x="55" y="22"/>
                    </a:lnTo>
                    <a:lnTo>
                      <a:pt x="56" y="20"/>
                    </a:lnTo>
                    <a:lnTo>
                      <a:pt x="56" y="18"/>
                    </a:lnTo>
                    <a:lnTo>
                      <a:pt x="57" y="17"/>
                    </a:lnTo>
                    <a:lnTo>
                      <a:pt x="59" y="16"/>
                    </a:lnTo>
                    <a:lnTo>
                      <a:pt x="61" y="16"/>
                    </a:lnTo>
                    <a:lnTo>
                      <a:pt x="62" y="17"/>
                    </a:lnTo>
                    <a:lnTo>
                      <a:pt x="64" y="18"/>
                    </a:lnTo>
                    <a:lnTo>
                      <a:pt x="64" y="20"/>
                    </a:lnTo>
                    <a:lnTo>
                      <a:pt x="64" y="21"/>
                    </a:lnTo>
                    <a:lnTo>
                      <a:pt x="62" y="22"/>
                    </a:lnTo>
                    <a:lnTo>
                      <a:pt x="61" y="24"/>
                    </a:lnTo>
                    <a:lnTo>
                      <a:pt x="61" y="24"/>
                    </a:lnTo>
                    <a:lnTo>
                      <a:pt x="61" y="25"/>
                    </a:lnTo>
                    <a:lnTo>
                      <a:pt x="60" y="28"/>
                    </a:lnTo>
                    <a:lnTo>
                      <a:pt x="60" y="30"/>
                    </a:lnTo>
                    <a:lnTo>
                      <a:pt x="59" y="32"/>
                    </a:lnTo>
                    <a:lnTo>
                      <a:pt x="59" y="35"/>
                    </a:lnTo>
                    <a:lnTo>
                      <a:pt x="57" y="38"/>
                    </a:lnTo>
                    <a:lnTo>
                      <a:pt x="57" y="41"/>
                    </a:lnTo>
                    <a:lnTo>
                      <a:pt x="59" y="42"/>
                    </a:lnTo>
                    <a:lnTo>
                      <a:pt x="60" y="43"/>
                    </a:lnTo>
                    <a:lnTo>
                      <a:pt x="61" y="45"/>
                    </a:lnTo>
                    <a:lnTo>
                      <a:pt x="62" y="43"/>
                    </a:lnTo>
                    <a:lnTo>
                      <a:pt x="62" y="42"/>
                    </a:lnTo>
                    <a:lnTo>
                      <a:pt x="64" y="41"/>
                    </a:lnTo>
                    <a:lnTo>
                      <a:pt x="65" y="38"/>
                    </a:lnTo>
                    <a:lnTo>
                      <a:pt x="66" y="35"/>
                    </a:lnTo>
                    <a:lnTo>
                      <a:pt x="69" y="33"/>
                    </a:lnTo>
                    <a:lnTo>
                      <a:pt x="72" y="30"/>
                    </a:lnTo>
                    <a:lnTo>
                      <a:pt x="73" y="29"/>
                    </a:lnTo>
                    <a:lnTo>
                      <a:pt x="74" y="28"/>
                    </a:lnTo>
                    <a:lnTo>
                      <a:pt x="76" y="28"/>
                    </a:lnTo>
                    <a:lnTo>
                      <a:pt x="77" y="26"/>
                    </a:lnTo>
                    <a:lnTo>
                      <a:pt x="78" y="26"/>
                    </a:lnTo>
                    <a:lnTo>
                      <a:pt x="79" y="28"/>
                    </a:lnTo>
                    <a:lnTo>
                      <a:pt x="79" y="29"/>
                    </a:lnTo>
                    <a:lnTo>
                      <a:pt x="78" y="30"/>
                    </a:lnTo>
                    <a:lnTo>
                      <a:pt x="79" y="32"/>
                    </a:lnTo>
                    <a:lnTo>
                      <a:pt x="78" y="32"/>
                    </a:lnTo>
                    <a:lnTo>
                      <a:pt x="78" y="32"/>
                    </a:lnTo>
                    <a:lnTo>
                      <a:pt x="77" y="32"/>
                    </a:lnTo>
                    <a:lnTo>
                      <a:pt x="76" y="33"/>
                    </a:lnTo>
                    <a:lnTo>
                      <a:pt x="74" y="33"/>
                    </a:lnTo>
                    <a:lnTo>
                      <a:pt x="73" y="35"/>
                    </a:lnTo>
                    <a:lnTo>
                      <a:pt x="72" y="38"/>
                    </a:lnTo>
                    <a:lnTo>
                      <a:pt x="70" y="39"/>
                    </a:lnTo>
                    <a:lnTo>
                      <a:pt x="69" y="41"/>
                    </a:lnTo>
                    <a:lnTo>
                      <a:pt x="68" y="42"/>
                    </a:lnTo>
                    <a:lnTo>
                      <a:pt x="66" y="45"/>
                    </a:lnTo>
                    <a:lnTo>
                      <a:pt x="66" y="47"/>
                    </a:lnTo>
                    <a:lnTo>
                      <a:pt x="65" y="50"/>
                    </a:lnTo>
                    <a:lnTo>
                      <a:pt x="64" y="51"/>
                    </a:lnTo>
                    <a:lnTo>
                      <a:pt x="62" y="52"/>
                    </a:lnTo>
                    <a:lnTo>
                      <a:pt x="61" y="54"/>
                    </a:lnTo>
                    <a:lnTo>
                      <a:pt x="61" y="55"/>
                    </a:lnTo>
                    <a:lnTo>
                      <a:pt x="60" y="56"/>
                    </a:lnTo>
                    <a:lnTo>
                      <a:pt x="60" y="59"/>
                    </a:lnTo>
                    <a:lnTo>
                      <a:pt x="59" y="59"/>
                    </a:lnTo>
                    <a:lnTo>
                      <a:pt x="57" y="58"/>
                    </a:lnTo>
                    <a:lnTo>
                      <a:pt x="57" y="56"/>
                    </a:lnTo>
                    <a:lnTo>
                      <a:pt x="57" y="55"/>
                    </a:lnTo>
                    <a:lnTo>
                      <a:pt x="57" y="54"/>
                    </a:lnTo>
                    <a:lnTo>
                      <a:pt x="59" y="51"/>
                    </a:lnTo>
                    <a:lnTo>
                      <a:pt x="59" y="50"/>
                    </a:lnTo>
                    <a:lnTo>
                      <a:pt x="59" y="48"/>
                    </a:lnTo>
                    <a:lnTo>
                      <a:pt x="60" y="47"/>
                    </a:lnTo>
                    <a:lnTo>
                      <a:pt x="59" y="47"/>
                    </a:lnTo>
                    <a:lnTo>
                      <a:pt x="57" y="47"/>
                    </a:lnTo>
                    <a:lnTo>
                      <a:pt x="56" y="48"/>
                    </a:lnTo>
                    <a:lnTo>
                      <a:pt x="53" y="50"/>
                    </a:lnTo>
                    <a:lnTo>
                      <a:pt x="51" y="51"/>
                    </a:lnTo>
                    <a:lnTo>
                      <a:pt x="48" y="52"/>
                    </a:lnTo>
                    <a:lnTo>
                      <a:pt x="47" y="54"/>
                    </a:lnTo>
                    <a:lnTo>
                      <a:pt x="46" y="54"/>
                    </a:lnTo>
                    <a:lnTo>
                      <a:pt x="44" y="54"/>
                    </a:lnTo>
                    <a:lnTo>
                      <a:pt x="43" y="51"/>
                    </a:lnTo>
                    <a:lnTo>
                      <a:pt x="43" y="50"/>
                    </a:lnTo>
                    <a:lnTo>
                      <a:pt x="43" y="48"/>
                    </a:lnTo>
                    <a:lnTo>
                      <a:pt x="43" y="46"/>
                    </a:lnTo>
                    <a:lnTo>
                      <a:pt x="44" y="45"/>
                    </a:lnTo>
                    <a:lnTo>
                      <a:pt x="47" y="42"/>
                    </a:lnTo>
                    <a:lnTo>
                      <a:pt x="48" y="41"/>
                    </a:lnTo>
                    <a:lnTo>
                      <a:pt x="48" y="39"/>
                    </a:lnTo>
                    <a:lnTo>
                      <a:pt x="48" y="38"/>
                    </a:lnTo>
                    <a:lnTo>
                      <a:pt x="48" y="37"/>
                    </a:lnTo>
                    <a:lnTo>
                      <a:pt x="47" y="35"/>
                    </a:lnTo>
                    <a:lnTo>
                      <a:pt x="46" y="37"/>
                    </a:lnTo>
                    <a:lnTo>
                      <a:pt x="43" y="37"/>
                    </a:lnTo>
                    <a:lnTo>
                      <a:pt x="42" y="38"/>
                    </a:lnTo>
                    <a:lnTo>
                      <a:pt x="39" y="38"/>
                    </a:lnTo>
                    <a:lnTo>
                      <a:pt x="36" y="38"/>
                    </a:lnTo>
                    <a:lnTo>
                      <a:pt x="34" y="37"/>
                    </a:lnTo>
                    <a:lnTo>
                      <a:pt x="32" y="37"/>
                    </a:lnTo>
                    <a:lnTo>
                      <a:pt x="31" y="35"/>
                    </a:lnTo>
                    <a:lnTo>
                      <a:pt x="29" y="35"/>
                    </a:lnTo>
                    <a:lnTo>
                      <a:pt x="27" y="38"/>
                    </a:lnTo>
                    <a:lnTo>
                      <a:pt x="25" y="39"/>
                    </a:lnTo>
                    <a:lnTo>
                      <a:pt x="25" y="43"/>
                    </a:lnTo>
                    <a:lnTo>
                      <a:pt x="26" y="45"/>
                    </a:lnTo>
                    <a:lnTo>
                      <a:pt x="27" y="46"/>
                    </a:lnTo>
                    <a:lnTo>
                      <a:pt x="30" y="47"/>
                    </a:lnTo>
                    <a:lnTo>
                      <a:pt x="31" y="50"/>
                    </a:lnTo>
                    <a:lnTo>
                      <a:pt x="32" y="51"/>
                    </a:lnTo>
                    <a:lnTo>
                      <a:pt x="35" y="52"/>
                    </a:lnTo>
                    <a:lnTo>
                      <a:pt x="36" y="55"/>
                    </a:lnTo>
                    <a:lnTo>
                      <a:pt x="36" y="56"/>
                    </a:lnTo>
                    <a:lnTo>
                      <a:pt x="36" y="58"/>
                    </a:lnTo>
                    <a:lnTo>
                      <a:pt x="35" y="60"/>
                    </a:lnTo>
                    <a:lnTo>
                      <a:pt x="34" y="63"/>
                    </a:lnTo>
                    <a:lnTo>
                      <a:pt x="34" y="65"/>
                    </a:lnTo>
                    <a:lnTo>
                      <a:pt x="34" y="67"/>
                    </a:lnTo>
                    <a:lnTo>
                      <a:pt x="35" y="67"/>
                    </a:lnTo>
                    <a:lnTo>
                      <a:pt x="35" y="68"/>
                    </a:lnTo>
                    <a:lnTo>
                      <a:pt x="36" y="69"/>
                    </a:lnTo>
                    <a:lnTo>
                      <a:pt x="35" y="69"/>
                    </a:lnTo>
                    <a:lnTo>
                      <a:pt x="35" y="69"/>
                    </a:lnTo>
                    <a:lnTo>
                      <a:pt x="34" y="71"/>
                    </a:lnTo>
                    <a:lnTo>
                      <a:pt x="34" y="71"/>
                    </a:lnTo>
                    <a:lnTo>
                      <a:pt x="32" y="73"/>
                    </a:lnTo>
                    <a:lnTo>
                      <a:pt x="32" y="75"/>
                    </a:lnTo>
                    <a:lnTo>
                      <a:pt x="31" y="76"/>
                    </a:lnTo>
                    <a:lnTo>
                      <a:pt x="31" y="78"/>
                    </a:lnTo>
                    <a:lnTo>
                      <a:pt x="30" y="80"/>
                    </a:lnTo>
                    <a:lnTo>
                      <a:pt x="30" y="82"/>
                    </a:lnTo>
                    <a:lnTo>
                      <a:pt x="29" y="84"/>
                    </a:lnTo>
                    <a:lnTo>
                      <a:pt x="26" y="85"/>
                    </a:lnTo>
                    <a:lnTo>
                      <a:pt x="25" y="85"/>
                    </a:lnTo>
                    <a:lnTo>
                      <a:pt x="23" y="85"/>
                    </a:lnTo>
                    <a:lnTo>
                      <a:pt x="22" y="85"/>
                    </a:lnTo>
                    <a:lnTo>
                      <a:pt x="21" y="85"/>
                    </a:lnTo>
                    <a:lnTo>
                      <a:pt x="21" y="85"/>
                    </a:lnTo>
                    <a:lnTo>
                      <a:pt x="19" y="85"/>
                    </a:lnTo>
                    <a:lnTo>
                      <a:pt x="18" y="85"/>
                    </a:lnTo>
                    <a:lnTo>
                      <a:pt x="17" y="84"/>
                    </a:lnTo>
                    <a:lnTo>
                      <a:pt x="18" y="81"/>
                    </a:lnTo>
                    <a:lnTo>
                      <a:pt x="18" y="80"/>
                    </a:lnTo>
                    <a:lnTo>
                      <a:pt x="19" y="78"/>
                    </a:lnTo>
                    <a:lnTo>
                      <a:pt x="21" y="78"/>
                    </a:lnTo>
                    <a:lnTo>
                      <a:pt x="22" y="77"/>
                    </a:lnTo>
                    <a:lnTo>
                      <a:pt x="23" y="76"/>
                    </a:lnTo>
                    <a:lnTo>
                      <a:pt x="26" y="76"/>
                    </a:lnTo>
                    <a:lnTo>
                      <a:pt x="27" y="75"/>
                    </a:lnTo>
                    <a:lnTo>
                      <a:pt x="29" y="73"/>
                    </a:lnTo>
                    <a:lnTo>
                      <a:pt x="29" y="72"/>
                    </a:lnTo>
                    <a:lnTo>
                      <a:pt x="29" y="71"/>
                    </a:lnTo>
                    <a:lnTo>
                      <a:pt x="29" y="69"/>
                    </a:lnTo>
                    <a:lnTo>
                      <a:pt x="27" y="68"/>
                    </a:lnTo>
                    <a:lnTo>
                      <a:pt x="26" y="67"/>
                    </a:lnTo>
                    <a:lnTo>
                      <a:pt x="25" y="64"/>
                    </a:lnTo>
                    <a:lnTo>
                      <a:pt x="25" y="63"/>
                    </a:lnTo>
                    <a:lnTo>
                      <a:pt x="25" y="62"/>
                    </a:lnTo>
                    <a:lnTo>
                      <a:pt x="25" y="59"/>
                    </a:lnTo>
                    <a:lnTo>
                      <a:pt x="27" y="58"/>
                    </a:lnTo>
                    <a:lnTo>
                      <a:pt x="27" y="54"/>
                    </a:lnTo>
                    <a:lnTo>
                      <a:pt x="26" y="52"/>
                    </a:lnTo>
                    <a:lnTo>
                      <a:pt x="26" y="52"/>
                    </a:lnTo>
                    <a:lnTo>
                      <a:pt x="25" y="51"/>
                    </a:lnTo>
                    <a:lnTo>
                      <a:pt x="23" y="50"/>
                    </a:lnTo>
                    <a:lnTo>
                      <a:pt x="21" y="50"/>
                    </a:lnTo>
                    <a:lnTo>
                      <a:pt x="18" y="50"/>
                    </a:lnTo>
                    <a:lnTo>
                      <a:pt x="16" y="51"/>
                    </a:lnTo>
                    <a:lnTo>
                      <a:pt x="14" y="51"/>
                    </a:lnTo>
                    <a:lnTo>
                      <a:pt x="13" y="51"/>
                    </a:lnTo>
                    <a:lnTo>
                      <a:pt x="12" y="52"/>
                    </a:lnTo>
                    <a:lnTo>
                      <a:pt x="10" y="55"/>
                    </a:lnTo>
                    <a:lnTo>
                      <a:pt x="9" y="56"/>
                    </a:lnTo>
                    <a:lnTo>
                      <a:pt x="6" y="58"/>
                    </a:lnTo>
                    <a:lnTo>
                      <a:pt x="5" y="58"/>
                    </a:lnTo>
                    <a:lnTo>
                      <a:pt x="2" y="58"/>
                    </a:lnTo>
                    <a:lnTo>
                      <a:pt x="1" y="56"/>
                    </a:lnTo>
                    <a:lnTo>
                      <a:pt x="0" y="54"/>
                    </a:lnTo>
                    <a:lnTo>
                      <a:pt x="1" y="51"/>
                    </a:lnTo>
                    <a:lnTo>
                      <a:pt x="2" y="48"/>
                    </a:lnTo>
                    <a:lnTo>
                      <a:pt x="4" y="46"/>
                    </a:lnTo>
                    <a:lnTo>
                      <a:pt x="5" y="46"/>
                    </a:lnTo>
                    <a:lnTo>
                      <a:pt x="9" y="45"/>
                    </a:lnTo>
                    <a:lnTo>
                      <a:pt x="12" y="43"/>
                    </a:lnTo>
                    <a:lnTo>
                      <a:pt x="14" y="42"/>
                    </a:lnTo>
                    <a:lnTo>
                      <a:pt x="17" y="39"/>
                    </a:lnTo>
                    <a:lnTo>
                      <a:pt x="18" y="39"/>
                    </a:lnTo>
                    <a:lnTo>
                      <a:pt x="21" y="38"/>
                    </a:lnTo>
                    <a:lnTo>
                      <a:pt x="22" y="38"/>
                    </a:lnTo>
                    <a:lnTo>
                      <a:pt x="22" y="35"/>
                    </a:lnTo>
                    <a:lnTo>
                      <a:pt x="23" y="34"/>
                    </a:lnTo>
                    <a:lnTo>
                      <a:pt x="22" y="33"/>
                    </a:lnTo>
                    <a:lnTo>
                      <a:pt x="21" y="32"/>
                    </a:lnTo>
                    <a:lnTo>
                      <a:pt x="19" y="32"/>
                    </a:lnTo>
                    <a:lnTo>
                      <a:pt x="18" y="30"/>
                    </a:lnTo>
                    <a:lnTo>
                      <a:pt x="17" y="30"/>
                    </a:lnTo>
                    <a:lnTo>
                      <a:pt x="16" y="32"/>
                    </a:lnTo>
                    <a:lnTo>
                      <a:pt x="13" y="32"/>
                    </a:lnTo>
                    <a:lnTo>
                      <a:pt x="12" y="30"/>
                    </a:lnTo>
                    <a:lnTo>
                      <a:pt x="10" y="29"/>
                    </a:lnTo>
                    <a:lnTo>
                      <a:pt x="9" y="28"/>
                    </a:lnTo>
                    <a:lnTo>
                      <a:pt x="10" y="25"/>
                    </a:lnTo>
                    <a:lnTo>
                      <a:pt x="10" y="24"/>
                    </a:lnTo>
                    <a:lnTo>
                      <a:pt x="12" y="22"/>
                    </a:lnTo>
                    <a:lnTo>
                      <a:pt x="13" y="21"/>
                    </a:lnTo>
                    <a:lnTo>
                      <a:pt x="14" y="20"/>
                    </a:lnTo>
                    <a:lnTo>
                      <a:pt x="16" y="18"/>
                    </a:lnTo>
                    <a:lnTo>
                      <a:pt x="18" y="17"/>
                    </a:lnTo>
                    <a:lnTo>
                      <a:pt x="19" y="18"/>
                    </a:lnTo>
                    <a:lnTo>
                      <a:pt x="21" y="18"/>
                    </a:lnTo>
                    <a:lnTo>
                      <a:pt x="23" y="20"/>
                    </a:lnTo>
                    <a:lnTo>
                      <a:pt x="25" y="20"/>
                    </a:lnTo>
                    <a:lnTo>
                      <a:pt x="27" y="20"/>
                    </a:lnTo>
                    <a:lnTo>
                      <a:pt x="29" y="18"/>
                    </a:lnTo>
                    <a:lnTo>
                      <a:pt x="30" y="16"/>
                    </a:lnTo>
                    <a:lnTo>
                      <a:pt x="30" y="15"/>
                    </a:lnTo>
                    <a:lnTo>
                      <a:pt x="29" y="13"/>
                    </a:lnTo>
                    <a:lnTo>
                      <a:pt x="27" y="12"/>
                    </a:lnTo>
                    <a:lnTo>
                      <a:pt x="26" y="9"/>
                    </a:lnTo>
                    <a:lnTo>
                      <a:pt x="23" y="8"/>
                    </a:lnTo>
                    <a:lnTo>
                      <a:pt x="21" y="7"/>
                    </a:lnTo>
                    <a:lnTo>
                      <a:pt x="19" y="7"/>
                    </a:lnTo>
                    <a:lnTo>
                      <a:pt x="18" y="5"/>
                    </a:lnTo>
                    <a:lnTo>
                      <a:pt x="17" y="5"/>
                    </a:lnTo>
                    <a:lnTo>
                      <a:pt x="17" y="4"/>
                    </a:lnTo>
                    <a:lnTo>
                      <a:pt x="17" y="3"/>
                    </a:lnTo>
                    <a:lnTo>
                      <a:pt x="18" y="1"/>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9" name="Freeform 17">
                <a:extLst>
                  <a:ext uri="{FF2B5EF4-FFF2-40B4-BE49-F238E27FC236}">
                    <a16:creationId xmlns:a16="http://schemas.microsoft.com/office/drawing/2014/main" id="{A7E5FECE-91F9-4B40-AD0D-6304E2EB92B6}"/>
                  </a:ext>
                </a:extLst>
              </p:cNvPr>
              <p:cNvSpPr>
                <a:spLocks/>
              </p:cNvSpPr>
              <p:nvPr userDrawn="1"/>
            </p:nvSpPr>
            <p:spPr bwMode="auto">
              <a:xfrm>
                <a:off x="10363796" y="544835"/>
                <a:ext cx="9220" cy="6147"/>
              </a:xfrm>
              <a:custGeom>
                <a:avLst/>
                <a:gdLst>
                  <a:gd name="T0" fmla="*/ 16 w 18"/>
                  <a:gd name="T1" fmla="*/ 0 h 11"/>
                  <a:gd name="T2" fmla="*/ 16 w 18"/>
                  <a:gd name="T3" fmla="*/ 0 h 11"/>
                  <a:gd name="T4" fmla="*/ 18 w 18"/>
                  <a:gd name="T5" fmla="*/ 0 h 11"/>
                  <a:gd name="T6" fmla="*/ 16 w 18"/>
                  <a:gd name="T7" fmla="*/ 1 h 11"/>
                  <a:gd name="T8" fmla="*/ 16 w 18"/>
                  <a:gd name="T9" fmla="*/ 1 h 11"/>
                  <a:gd name="T10" fmla="*/ 15 w 18"/>
                  <a:gd name="T11" fmla="*/ 2 h 11"/>
                  <a:gd name="T12" fmla="*/ 14 w 18"/>
                  <a:gd name="T13" fmla="*/ 5 h 11"/>
                  <a:gd name="T14" fmla="*/ 13 w 18"/>
                  <a:gd name="T15" fmla="*/ 6 h 11"/>
                  <a:gd name="T16" fmla="*/ 11 w 18"/>
                  <a:gd name="T17" fmla="*/ 7 h 11"/>
                  <a:gd name="T18" fmla="*/ 10 w 18"/>
                  <a:gd name="T19" fmla="*/ 9 h 11"/>
                  <a:gd name="T20" fmla="*/ 7 w 18"/>
                  <a:gd name="T21" fmla="*/ 9 h 11"/>
                  <a:gd name="T22" fmla="*/ 6 w 18"/>
                  <a:gd name="T23" fmla="*/ 9 h 11"/>
                  <a:gd name="T24" fmla="*/ 5 w 18"/>
                  <a:gd name="T25" fmla="*/ 10 h 11"/>
                  <a:gd name="T26" fmla="*/ 5 w 18"/>
                  <a:gd name="T27" fmla="*/ 10 h 11"/>
                  <a:gd name="T28" fmla="*/ 3 w 18"/>
                  <a:gd name="T29" fmla="*/ 11 h 11"/>
                  <a:gd name="T30" fmla="*/ 2 w 18"/>
                  <a:gd name="T31" fmla="*/ 11 h 11"/>
                  <a:gd name="T32" fmla="*/ 1 w 18"/>
                  <a:gd name="T33" fmla="*/ 11 h 11"/>
                  <a:gd name="T34" fmla="*/ 0 w 18"/>
                  <a:gd name="T35" fmla="*/ 11 h 11"/>
                  <a:gd name="T36" fmla="*/ 0 w 18"/>
                  <a:gd name="T37" fmla="*/ 10 h 11"/>
                  <a:gd name="T38" fmla="*/ 1 w 18"/>
                  <a:gd name="T39" fmla="*/ 9 h 11"/>
                  <a:gd name="T40" fmla="*/ 2 w 18"/>
                  <a:gd name="T41" fmla="*/ 9 h 11"/>
                  <a:gd name="T42" fmla="*/ 3 w 18"/>
                  <a:gd name="T43" fmla="*/ 6 h 11"/>
                  <a:gd name="T44" fmla="*/ 5 w 18"/>
                  <a:gd name="T45" fmla="*/ 6 h 11"/>
                  <a:gd name="T46" fmla="*/ 7 w 18"/>
                  <a:gd name="T47" fmla="*/ 5 h 11"/>
                  <a:gd name="T48" fmla="*/ 9 w 18"/>
                  <a:gd name="T49" fmla="*/ 3 h 11"/>
                  <a:gd name="T50" fmla="*/ 10 w 18"/>
                  <a:gd name="T51" fmla="*/ 2 h 11"/>
                  <a:gd name="T52" fmla="*/ 13 w 18"/>
                  <a:gd name="T53" fmla="*/ 1 h 11"/>
                  <a:gd name="T54" fmla="*/ 14 w 18"/>
                  <a:gd name="T55" fmla="*/ 0 h 11"/>
                  <a:gd name="T56" fmla="*/ 15 w 18"/>
                  <a:gd name="T57" fmla="*/ 0 h 11"/>
                  <a:gd name="T58" fmla="*/ 16 w 18"/>
                  <a:gd name="T5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1">
                    <a:moveTo>
                      <a:pt x="16" y="0"/>
                    </a:moveTo>
                    <a:lnTo>
                      <a:pt x="16" y="0"/>
                    </a:lnTo>
                    <a:lnTo>
                      <a:pt x="18" y="0"/>
                    </a:lnTo>
                    <a:lnTo>
                      <a:pt x="16" y="1"/>
                    </a:lnTo>
                    <a:lnTo>
                      <a:pt x="16" y="1"/>
                    </a:lnTo>
                    <a:lnTo>
                      <a:pt x="15" y="2"/>
                    </a:lnTo>
                    <a:lnTo>
                      <a:pt x="14" y="5"/>
                    </a:lnTo>
                    <a:lnTo>
                      <a:pt x="13" y="6"/>
                    </a:lnTo>
                    <a:lnTo>
                      <a:pt x="11" y="7"/>
                    </a:lnTo>
                    <a:lnTo>
                      <a:pt x="10" y="9"/>
                    </a:lnTo>
                    <a:lnTo>
                      <a:pt x="7" y="9"/>
                    </a:lnTo>
                    <a:lnTo>
                      <a:pt x="6" y="9"/>
                    </a:lnTo>
                    <a:lnTo>
                      <a:pt x="5" y="10"/>
                    </a:lnTo>
                    <a:lnTo>
                      <a:pt x="5" y="10"/>
                    </a:lnTo>
                    <a:lnTo>
                      <a:pt x="3" y="11"/>
                    </a:lnTo>
                    <a:lnTo>
                      <a:pt x="2" y="11"/>
                    </a:lnTo>
                    <a:lnTo>
                      <a:pt x="1" y="11"/>
                    </a:lnTo>
                    <a:lnTo>
                      <a:pt x="0" y="11"/>
                    </a:lnTo>
                    <a:lnTo>
                      <a:pt x="0" y="10"/>
                    </a:lnTo>
                    <a:lnTo>
                      <a:pt x="1" y="9"/>
                    </a:lnTo>
                    <a:lnTo>
                      <a:pt x="2" y="9"/>
                    </a:lnTo>
                    <a:lnTo>
                      <a:pt x="3" y="6"/>
                    </a:lnTo>
                    <a:lnTo>
                      <a:pt x="5" y="6"/>
                    </a:lnTo>
                    <a:lnTo>
                      <a:pt x="7" y="5"/>
                    </a:lnTo>
                    <a:lnTo>
                      <a:pt x="9" y="3"/>
                    </a:lnTo>
                    <a:lnTo>
                      <a:pt x="10" y="2"/>
                    </a:lnTo>
                    <a:lnTo>
                      <a:pt x="13" y="1"/>
                    </a:lnTo>
                    <a:lnTo>
                      <a:pt x="14" y="0"/>
                    </a:lnTo>
                    <a:lnTo>
                      <a:pt x="15"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0" name="Freeform 18">
                <a:extLst>
                  <a:ext uri="{FF2B5EF4-FFF2-40B4-BE49-F238E27FC236}">
                    <a16:creationId xmlns:a16="http://schemas.microsoft.com/office/drawing/2014/main" id="{8723C822-5E21-744A-AE69-77B371AA4359}"/>
                  </a:ext>
                </a:extLst>
              </p:cNvPr>
              <p:cNvSpPr>
                <a:spLocks/>
              </p:cNvSpPr>
              <p:nvPr userDrawn="1"/>
            </p:nvSpPr>
            <p:spPr bwMode="auto">
              <a:xfrm>
                <a:off x="10358673" y="504881"/>
                <a:ext cx="29710" cy="20489"/>
              </a:xfrm>
              <a:custGeom>
                <a:avLst/>
                <a:gdLst>
                  <a:gd name="T0" fmla="*/ 53 w 58"/>
                  <a:gd name="T1" fmla="*/ 0 h 41"/>
                  <a:gd name="T2" fmla="*/ 55 w 58"/>
                  <a:gd name="T3" fmla="*/ 0 h 41"/>
                  <a:gd name="T4" fmla="*/ 56 w 58"/>
                  <a:gd name="T5" fmla="*/ 0 h 41"/>
                  <a:gd name="T6" fmla="*/ 58 w 58"/>
                  <a:gd name="T7" fmla="*/ 2 h 41"/>
                  <a:gd name="T8" fmla="*/ 56 w 58"/>
                  <a:gd name="T9" fmla="*/ 3 h 41"/>
                  <a:gd name="T10" fmla="*/ 54 w 58"/>
                  <a:gd name="T11" fmla="*/ 4 h 41"/>
                  <a:gd name="T12" fmla="*/ 50 w 58"/>
                  <a:gd name="T13" fmla="*/ 7 h 41"/>
                  <a:gd name="T14" fmla="*/ 46 w 58"/>
                  <a:gd name="T15" fmla="*/ 8 h 41"/>
                  <a:gd name="T16" fmla="*/ 42 w 58"/>
                  <a:gd name="T17" fmla="*/ 11 h 41"/>
                  <a:gd name="T18" fmla="*/ 40 w 58"/>
                  <a:gd name="T19" fmla="*/ 12 h 41"/>
                  <a:gd name="T20" fmla="*/ 36 w 58"/>
                  <a:gd name="T21" fmla="*/ 15 h 41"/>
                  <a:gd name="T22" fmla="*/ 32 w 58"/>
                  <a:gd name="T23" fmla="*/ 17 h 41"/>
                  <a:gd name="T24" fmla="*/ 28 w 58"/>
                  <a:gd name="T25" fmla="*/ 20 h 41"/>
                  <a:gd name="T26" fmla="*/ 25 w 58"/>
                  <a:gd name="T27" fmla="*/ 22 h 41"/>
                  <a:gd name="T28" fmla="*/ 23 w 58"/>
                  <a:gd name="T29" fmla="*/ 25 h 41"/>
                  <a:gd name="T30" fmla="*/ 19 w 58"/>
                  <a:gd name="T31" fmla="*/ 29 h 41"/>
                  <a:gd name="T32" fmla="*/ 13 w 58"/>
                  <a:gd name="T33" fmla="*/ 33 h 41"/>
                  <a:gd name="T34" fmla="*/ 10 w 58"/>
                  <a:gd name="T35" fmla="*/ 38 h 41"/>
                  <a:gd name="T36" fmla="*/ 6 w 58"/>
                  <a:gd name="T37" fmla="*/ 41 h 41"/>
                  <a:gd name="T38" fmla="*/ 4 w 58"/>
                  <a:gd name="T39" fmla="*/ 41 h 41"/>
                  <a:gd name="T40" fmla="*/ 2 w 58"/>
                  <a:gd name="T41" fmla="*/ 41 h 41"/>
                  <a:gd name="T42" fmla="*/ 0 w 58"/>
                  <a:gd name="T43" fmla="*/ 41 h 41"/>
                  <a:gd name="T44" fmla="*/ 0 w 58"/>
                  <a:gd name="T45" fmla="*/ 39 h 41"/>
                  <a:gd name="T46" fmla="*/ 2 w 58"/>
                  <a:gd name="T47" fmla="*/ 37 h 41"/>
                  <a:gd name="T48" fmla="*/ 4 w 58"/>
                  <a:gd name="T49" fmla="*/ 33 h 41"/>
                  <a:gd name="T50" fmla="*/ 7 w 58"/>
                  <a:gd name="T51" fmla="*/ 29 h 41"/>
                  <a:gd name="T52" fmla="*/ 10 w 58"/>
                  <a:gd name="T53" fmla="*/ 25 h 41"/>
                  <a:gd name="T54" fmla="*/ 12 w 58"/>
                  <a:gd name="T55" fmla="*/ 21 h 41"/>
                  <a:gd name="T56" fmla="*/ 15 w 58"/>
                  <a:gd name="T57" fmla="*/ 19 h 41"/>
                  <a:gd name="T58" fmla="*/ 16 w 58"/>
                  <a:gd name="T59" fmla="*/ 15 h 41"/>
                  <a:gd name="T60" fmla="*/ 19 w 58"/>
                  <a:gd name="T61" fmla="*/ 13 h 41"/>
                  <a:gd name="T62" fmla="*/ 21 w 58"/>
                  <a:gd name="T63" fmla="*/ 11 h 41"/>
                  <a:gd name="T64" fmla="*/ 26 w 58"/>
                  <a:gd name="T65" fmla="*/ 7 h 41"/>
                  <a:gd name="T66" fmla="*/ 30 w 58"/>
                  <a:gd name="T67" fmla="*/ 4 h 41"/>
                  <a:gd name="T68" fmla="*/ 36 w 58"/>
                  <a:gd name="T69" fmla="*/ 2 h 41"/>
                  <a:gd name="T70" fmla="*/ 38 w 58"/>
                  <a:gd name="T71" fmla="*/ 2 h 41"/>
                  <a:gd name="T72" fmla="*/ 42 w 58"/>
                  <a:gd name="T73" fmla="*/ 0 h 41"/>
                  <a:gd name="T74" fmla="*/ 46 w 58"/>
                  <a:gd name="T75" fmla="*/ 0 h 41"/>
                  <a:gd name="T76" fmla="*/ 50 w 58"/>
                  <a:gd name="T77" fmla="*/ 0 h 41"/>
                  <a:gd name="T78" fmla="*/ 53 w 58"/>
                  <a:gd name="T7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41">
                    <a:moveTo>
                      <a:pt x="53" y="0"/>
                    </a:moveTo>
                    <a:lnTo>
                      <a:pt x="55" y="0"/>
                    </a:lnTo>
                    <a:lnTo>
                      <a:pt x="56" y="0"/>
                    </a:lnTo>
                    <a:lnTo>
                      <a:pt x="58" y="2"/>
                    </a:lnTo>
                    <a:lnTo>
                      <a:pt x="56" y="3"/>
                    </a:lnTo>
                    <a:lnTo>
                      <a:pt x="54" y="4"/>
                    </a:lnTo>
                    <a:lnTo>
                      <a:pt x="50" y="7"/>
                    </a:lnTo>
                    <a:lnTo>
                      <a:pt x="46" y="8"/>
                    </a:lnTo>
                    <a:lnTo>
                      <a:pt x="42" y="11"/>
                    </a:lnTo>
                    <a:lnTo>
                      <a:pt x="40" y="12"/>
                    </a:lnTo>
                    <a:lnTo>
                      <a:pt x="36" y="15"/>
                    </a:lnTo>
                    <a:lnTo>
                      <a:pt x="32" y="17"/>
                    </a:lnTo>
                    <a:lnTo>
                      <a:pt x="28" y="20"/>
                    </a:lnTo>
                    <a:lnTo>
                      <a:pt x="25" y="22"/>
                    </a:lnTo>
                    <a:lnTo>
                      <a:pt x="23" y="25"/>
                    </a:lnTo>
                    <a:lnTo>
                      <a:pt x="19" y="29"/>
                    </a:lnTo>
                    <a:lnTo>
                      <a:pt x="13" y="33"/>
                    </a:lnTo>
                    <a:lnTo>
                      <a:pt x="10" y="38"/>
                    </a:lnTo>
                    <a:lnTo>
                      <a:pt x="6" y="41"/>
                    </a:lnTo>
                    <a:lnTo>
                      <a:pt x="4" y="41"/>
                    </a:lnTo>
                    <a:lnTo>
                      <a:pt x="2" y="41"/>
                    </a:lnTo>
                    <a:lnTo>
                      <a:pt x="0" y="41"/>
                    </a:lnTo>
                    <a:lnTo>
                      <a:pt x="0" y="39"/>
                    </a:lnTo>
                    <a:lnTo>
                      <a:pt x="2" y="37"/>
                    </a:lnTo>
                    <a:lnTo>
                      <a:pt x="4" y="33"/>
                    </a:lnTo>
                    <a:lnTo>
                      <a:pt x="7" y="29"/>
                    </a:lnTo>
                    <a:lnTo>
                      <a:pt x="10" y="25"/>
                    </a:lnTo>
                    <a:lnTo>
                      <a:pt x="12" y="21"/>
                    </a:lnTo>
                    <a:lnTo>
                      <a:pt x="15" y="19"/>
                    </a:lnTo>
                    <a:lnTo>
                      <a:pt x="16" y="15"/>
                    </a:lnTo>
                    <a:lnTo>
                      <a:pt x="19" y="13"/>
                    </a:lnTo>
                    <a:lnTo>
                      <a:pt x="21" y="11"/>
                    </a:lnTo>
                    <a:lnTo>
                      <a:pt x="26" y="7"/>
                    </a:lnTo>
                    <a:lnTo>
                      <a:pt x="30" y="4"/>
                    </a:lnTo>
                    <a:lnTo>
                      <a:pt x="36" y="2"/>
                    </a:lnTo>
                    <a:lnTo>
                      <a:pt x="38" y="2"/>
                    </a:lnTo>
                    <a:lnTo>
                      <a:pt x="42" y="0"/>
                    </a:lnTo>
                    <a:lnTo>
                      <a:pt x="46" y="0"/>
                    </a:lnTo>
                    <a:lnTo>
                      <a:pt x="50"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1" name="Freeform 19">
                <a:extLst>
                  <a:ext uri="{FF2B5EF4-FFF2-40B4-BE49-F238E27FC236}">
                    <a16:creationId xmlns:a16="http://schemas.microsoft.com/office/drawing/2014/main" id="{6B883F8C-80E0-AE41-B8FF-C20CF510B42F}"/>
                  </a:ext>
                </a:extLst>
              </p:cNvPr>
              <p:cNvSpPr>
                <a:spLocks/>
              </p:cNvSpPr>
              <p:nvPr userDrawn="1"/>
            </p:nvSpPr>
            <p:spPr bwMode="auto">
              <a:xfrm>
                <a:off x="10235737" y="348137"/>
                <a:ext cx="18441" cy="9220"/>
              </a:xfrm>
              <a:custGeom>
                <a:avLst/>
                <a:gdLst>
                  <a:gd name="T0" fmla="*/ 34 w 37"/>
                  <a:gd name="T1" fmla="*/ 0 h 17"/>
                  <a:gd name="T2" fmla="*/ 36 w 37"/>
                  <a:gd name="T3" fmla="*/ 1 h 17"/>
                  <a:gd name="T4" fmla="*/ 37 w 37"/>
                  <a:gd name="T5" fmla="*/ 2 h 17"/>
                  <a:gd name="T6" fmla="*/ 37 w 37"/>
                  <a:gd name="T7" fmla="*/ 4 h 17"/>
                  <a:gd name="T8" fmla="*/ 36 w 37"/>
                  <a:gd name="T9" fmla="*/ 5 h 17"/>
                  <a:gd name="T10" fmla="*/ 36 w 37"/>
                  <a:gd name="T11" fmla="*/ 6 h 17"/>
                  <a:gd name="T12" fmla="*/ 33 w 37"/>
                  <a:gd name="T13" fmla="*/ 9 h 17"/>
                  <a:gd name="T14" fmla="*/ 32 w 37"/>
                  <a:gd name="T15" fmla="*/ 10 h 17"/>
                  <a:gd name="T16" fmla="*/ 29 w 37"/>
                  <a:gd name="T17" fmla="*/ 12 h 17"/>
                  <a:gd name="T18" fmla="*/ 26 w 37"/>
                  <a:gd name="T19" fmla="*/ 13 h 17"/>
                  <a:gd name="T20" fmla="*/ 24 w 37"/>
                  <a:gd name="T21" fmla="*/ 13 h 17"/>
                  <a:gd name="T22" fmla="*/ 21 w 37"/>
                  <a:gd name="T23" fmla="*/ 14 h 17"/>
                  <a:gd name="T24" fmla="*/ 19 w 37"/>
                  <a:gd name="T25" fmla="*/ 14 h 17"/>
                  <a:gd name="T26" fmla="*/ 17 w 37"/>
                  <a:gd name="T27" fmla="*/ 15 h 17"/>
                  <a:gd name="T28" fmla="*/ 15 w 37"/>
                  <a:gd name="T29" fmla="*/ 17 h 17"/>
                  <a:gd name="T30" fmla="*/ 12 w 37"/>
                  <a:gd name="T31" fmla="*/ 17 h 17"/>
                  <a:gd name="T32" fmla="*/ 10 w 37"/>
                  <a:gd name="T33" fmla="*/ 17 h 17"/>
                  <a:gd name="T34" fmla="*/ 7 w 37"/>
                  <a:gd name="T35" fmla="*/ 15 h 17"/>
                  <a:gd name="T36" fmla="*/ 4 w 37"/>
                  <a:gd name="T37" fmla="*/ 15 h 17"/>
                  <a:gd name="T38" fmla="*/ 2 w 37"/>
                  <a:gd name="T39" fmla="*/ 14 h 17"/>
                  <a:gd name="T40" fmla="*/ 0 w 37"/>
                  <a:gd name="T41" fmla="*/ 13 h 17"/>
                  <a:gd name="T42" fmla="*/ 0 w 37"/>
                  <a:gd name="T43" fmla="*/ 12 h 17"/>
                  <a:gd name="T44" fmla="*/ 0 w 37"/>
                  <a:gd name="T45" fmla="*/ 10 h 17"/>
                  <a:gd name="T46" fmla="*/ 2 w 37"/>
                  <a:gd name="T47" fmla="*/ 9 h 17"/>
                  <a:gd name="T48" fmla="*/ 3 w 37"/>
                  <a:gd name="T49" fmla="*/ 8 h 17"/>
                  <a:gd name="T50" fmla="*/ 4 w 37"/>
                  <a:gd name="T51" fmla="*/ 6 h 17"/>
                  <a:gd name="T52" fmla="*/ 7 w 37"/>
                  <a:gd name="T53" fmla="*/ 6 h 17"/>
                  <a:gd name="T54" fmla="*/ 8 w 37"/>
                  <a:gd name="T55" fmla="*/ 5 h 17"/>
                  <a:gd name="T56" fmla="*/ 11 w 37"/>
                  <a:gd name="T57" fmla="*/ 5 h 17"/>
                  <a:gd name="T58" fmla="*/ 12 w 37"/>
                  <a:gd name="T59" fmla="*/ 4 h 17"/>
                  <a:gd name="T60" fmla="*/ 13 w 37"/>
                  <a:gd name="T61" fmla="*/ 2 h 17"/>
                  <a:gd name="T62" fmla="*/ 15 w 37"/>
                  <a:gd name="T63" fmla="*/ 2 h 17"/>
                  <a:gd name="T64" fmla="*/ 16 w 37"/>
                  <a:gd name="T65" fmla="*/ 2 h 17"/>
                  <a:gd name="T66" fmla="*/ 17 w 37"/>
                  <a:gd name="T67" fmla="*/ 4 h 17"/>
                  <a:gd name="T68" fmla="*/ 19 w 37"/>
                  <a:gd name="T69" fmla="*/ 5 h 17"/>
                  <a:gd name="T70" fmla="*/ 17 w 37"/>
                  <a:gd name="T71" fmla="*/ 6 h 17"/>
                  <a:gd name="T72" fmla="*/ 17 w 37"/>
                  <a:gd name="T73" fmla="*/ 8 h 17"/>
                  <a:gd name="T74" fmla="*/ 16 w 37"/>
                  <a:gd name="T75" fmla="*/ 8 h 17"/>
                  <a:gd name="T76" fmla="*/ 15 w 37"/>
                  <a:gd name="T77" fmla="*/ 9 h 17"/>
                  <a:gd name="T78" fmla="*/ 12 w 37"/>
                  <a:gd name="T79" fmla="*/ 9 h 17"/>
                  <a:gd name="T80" fmla="*/ 11 w 37"/>
                  <a:gd name="T81" fmla="*/ 10 h 17"/>
                  <a:gd name="T82" fmla="*/ 10 w 37"/>
                  <a:gd name="T83" fmla="*/ 10 h 17"/>
                  <a:gd name="T84" fmla="*/ 8 w 37"/>
                  <a:gd name="T85" fmla="*/ 12 h 17"/>
                  <a:gd name="T86" fmla="*/ 10 w 37"/>
                  <a:gd name="T87" fmla="*/ 13 h 17"/>
                  <a:gd name="T88" fmla="*/ 11 w 37"/>
                  <a:gd name="T89" fmla="*/ 12 h 17"/>
                  <a:gd name="T90" fmla="*/ 12 w 37"/>
                  <a:gd name="T91" fmla="*/ 12 h 17"/>
                  <a:gd name="T92" fmla="*/ 15 w 37"/>
                  <a:gd name="T93" fmla="*/ 12 h 17"/>
                  <a:gd name="T94" fmla="*/ 17 w 37"/>
                  <a:gd name="T95" fmla="*/ 10 h 17"/>
                  <a:gd name="T96" fmla="*/ 20 w 37"/>
                  <a:gd name="T97" fmla="*/ 9 h 17"/>
                  <a:gd name="T98" fmla="*/ 23 w 37"/>
                  <a:gd name="T99" fmla="*/ 9 h 17"/>
                  <a:gd name="T100" fmla="*/ 25 w 37"/>
                  <a:gd name="T101" fmla="*/ 8 h 17"/>
                  <a:gd name="T102" fmla="*/ 28 w 37"/>
                  <a:gd name="T103" fmla="*/ 6 h 17"/>
                  <a:gd name="T104" fmla="*/ 29 w 37"/>
                  <a:gd name="T105" fmla="*/ 5 h 17"/>
                  <a:gd name="T106" fmla="*/ 30 w 37"/>
                  <a:gd name="T107" fmla="*/ 2 h 17"/>
                  <a:gd name="T108" fmla="*/ 32 w 37"/>
                  <a:gd name="T109" fmla="*/ 1 h 17"/>
                  <a:gd name="T110" fmla="*/ 33 w 37"/>
                  <a:gd name="T111" fmla="*/ 0 h 17"/>
                  <a:gd name="T112" fmla="*/ 33 w 37"/>
                  <a:gd name="T113" fmla="*/ 0 h 17"/>
                  <a:gd name="T114" fmla="*/ 34 w 37"/>
                  <a:gd name="T11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 h="17">
                    <a:moveTo>
                      <a:pt x="34" y="0"/>
                    </a:moveTo>
                    <a:lnTo>
                      <a:pt x="36" y="1"/>
                    </a:lnTo>
                    <a:lnTo>
                      <a:pt x="37" y="2"/>
                    </a:lnTo>
                    <a:lnTo>
                      <a:pt x="37" y="4"/>
                    </a:lnTo>
                    <a:lnTo>
                      <a:pt x="36" y="5"/>
                    </a:lnTo>
                    <a:lnTo>
                      <a:pt x="36" y="6"/>
                    </a:lnTo>
                    <a:lnTo>
                      <a:pt x="33" y="9"/>
                    </a:lnTo>
                    <a:lnTo>
                      <a:pt x="32" y="10"/>
                    </a:lnTo>
                    <a:lnTo>
                      <a:pt x="29" y="12"/>
                    </a:lnTo>
                    <a:lnTo>
                      <a:pt x="26" y="13"/>
                    </a:lnTo>
                    <a:lnTo>
                      <a:pt x="24" y="13"/>
                    </a:lnTo>
                    <a:lnTo>
                      <a:pt x="21" y="14"/>
                    </a:lnTo>
                    <a:lnTo>
                      <a:pt x="19" y="14"/>
                    </a:lnTo>
                    <a:lnTo>
                      <a:pt x="17" y="15"/>
                    </a:lnTo>
                    <a:lnTo>
                      <a:pt x="15" y="17"/>
                    </a:lnTo>
                    <a:lnTo>
                      <a:pt x="12" y="17"/>
                    </a:lnTo>
                    <a:lnTo>
                      <a:pt x="10" y="17"/>
                    </a:lnTo>
                    <a:lnTo>
                      <a:pt x="7" y="15"/>
                    </a:lnTo>
                    <a:lnTo>
                      <a:pt x="4" y="15"/>
                    </a:lnTo>
                    <a:lnTo>
                      <a:pt x="2" y="14"/>
                    </a:lnTo>
                    <a:lnTo>
                      <a:pt x="0" y="13"/>
                    </a:lnTo>
                    <a:lnTo>
                      <a:pt x="0" y="12"/>
                    </a:lnTo>
                    <a:lnTo>
                      <a:pt x="0" y="10"/>
                    </a:lnTo>
                    <a:lnTo>
                      <a:pt x="2" y="9"/>
                    </a:lnTo>
                    <a:lnTo>
                      <a:pt x="3" y="8"/>
                    </a:lnTo>
                    <a:lnTo>
                      <a:pt x="4" y="6"/>
                    </a:lnTo>
                    <a:lnTo>
                      <a:pt x="7" y="6"/>
                    </a:lnTo>
                    <a:lnTo>
                      <a:pt x="8" y="5"/>
                    </a:lnTo>
                    <a:lnTo>
                      <a:pt x="11" y="5"/>
                    </a:lnTo>
                    <a:lnTo>
                      <a:pt x="12" y="4"/>
                    </a:lnTo>
                    <a:lnTo>
                      <a:pt x="13" y="2"/>
                    </a:lnTo>
                    <a:lnTo>
                      <a:pt x="15" y="2"/>
                    </a:lnTo>
                    <a:lnTo>
                      <a:pt x="16" y="2"/>
                    </a:lnTo>
                    <a:lnTo>
                      <a:pt x="17" y="4"/>
                    </a:lnTo>
                    <a:lnTo>
                      <a:pt x="19" y="5"/>
                    </a:lnTo>
                    <a:lnTo>
                      <a:pt x="17" y="6"/>
                    </a:lnTo>
                    <a:lnTo>
                      <a:pt x="17" y="8"/>
                    </a:lnTo>
                    <a:lnTo>
                      <a:pt x="16" y="8"/>
                    </a:lnTo>
                    <a:lnTo>
                      <a:pt x="15" y="9"/>
                    </a:lnTo>
                    <a:lnTo>
                      <a:pt x="12" y="9"/>
                    </a:lnTo>
                    <a:lnTo>
                      <a:pt x="11" y="10"/>
                    </a:lnTo>
                    <a:lnTo>
                      <a:pt x="10" y="10"/>
                    </a:lnTo>
                    <a:lnTo>
                      <a:pt x="8" y="12"/>
                    </a:lnTo>
                    <a:lnTo>
                      <a:pt x="10" y="13"/>
                    </a:lnTo>
                    <a:lnTo>
                      <a:pt x="11" y="12"/>
                    </a:lnTo>
                    <a:lnTo>
                      <a:pt x="12" y="12"/>
                    </a:lnTo>
                    <a:lnTo>
                      <a:pt x="15" y="12"/>
                    </a:lnTo>
                    <a:lnTo>
                      <a:pt x="17" y="10"/>
                    </a:lnTo>
                    <a:lnTo>
                      <a:pt x="20" y="9"/>
                    </a:lnTo>
                    <a:lnTo>
                      <a:pt x="23" y="9"/>
                    </a:lnTo>
                    <a:lnTo>
                      <a:pt x="25" y="8"/>
                    </a:lnTo>
                    <a:lnTo>
                      <a:pt x="28" y="6"/>
                    </a:lnTo>
                    <a:lnTo>
                      <a:pt x="29" y="5"/>
                    </a:lnTo>
                    <a:lnTo>
                      <a:pt x="30" y="2"/>
                    </a:lnTo>
                    <a:lnTo>
                      <a:pt x="32" y="1"/>
                    </a:lnTo>
                    <a:lnTo>
                      <a:pt x="33" y="0"/>
                    </a:lnTo>
                    <a:lnTo>
                      <a:pt x="33"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2" name="Freeform 20">
                <a:extLst>
                  <a:ext uri="{FF2B5EF4-FFF2-40B4-BE49-F238E27FC236}">
                    <a16:creationId xmlns:a16="http://schemas.microsoft.com/office/drawing/2014/main" id="{008B44E8-0AF8-184E-9AB8-561D6A90F78B}"/>
                  </a:ext>
                </a:extLst>
              </p:cNvPr>
              <p:cNvSpPr>
                <a:spLocks/>
              </p:cNvSpPr>
              <p:nvPr userDrawn="1"/>
            </p:nvSpPr>
            <p:spPr bwMode="auto">
              <a:xfrm>
                <a:off x="10300278" y="417800"/>
                <a:ext cx="61468" cy="32783"/>
              </a:xfrm>
              <a:custGeom>
                <a:avLst/>
                <a:gdLst>
                  <a:gd name="T0" fmla="*/ 5 w 120"/>
                  <a:gd name="T1" fmla="*/ 1 h 63"/>
                  <a:gd name="T2" fmla="*/ 6 w 120"/>
                  <a:gd name="T3" fmla="*/ 6 h 63"/>
                  <a:gd name="T4" fmla="*/ 10 w 120"/>
                  <a:gd name="T5" fmla="*/ 13 h 63"/>
                  <a:gd name="T6" fmla="*/ 23 w 120"/>
                  <a:gd name="T7" fmla="*/ 19 h 63"/>
                  <a:gd name="T8" fmla="*/ 31 w 120"/>
                  <a:gd name="T9" fmla="*/ 24 h 63"/>
                  <a:gd name="T10" fmla="*/ 36 w 120"/>
                  <a:gd name="T11" fmla="*/ 28 h 63"/>
                  <a:gd name="T12" fmla="*/ 36 w 120"/>
                  <a:gd name="T13" fmla="*/ 32 h 63"/>
                  <a:gd name="T14" fmla="*/ 44 w 120"/>
                  <a:gd name="T15" fmla="*/ 36 h 63"/>
                  <a:gd name="T16" fmla="*/ 53 w 120"/>
                  <a:gd name="T17" fmla="*/ 33 h 63"/>
                  <a:gd name="T18" fmla="*/ 60 w 120"/>
                  <a:gd name="T19" fmla="*/ 28 h 63"/>
                  <a:gd name="T20" fmla="*/ 66 w 120"/>
                  <a:gd name="T21" fmla="*/ 26 h 63"/>
                  <a:gd name="T22" fmla="*/ 69 w 120"/>
                  <a:gd name="T23" fmla="*/ 22 h 63"/>
                  <a:gd name="T24" fmla="*/ 74 w 120"/>
                  <a:gd name="T25" fmla="*/ 24 h 63"/>
                  <a:gd name="T26" fmla="*/ 78 w 120"/>
                  <a:gd name="T27" fmla="*/ 27 h 63"/>
                  <a:gd name="T28" fmla="*/ 86 w 120"/>
                  <a:gd name="T29" fmla="*/ 31 h 63"/>
                  <a:gd name="T30" fmla="*/ 95 w 120"/>
                  <a:gd name="T31" fmla="*/ 35 h 63"/>
                  <a:gd name="T32" fmla="*/ 102 w 120"/>
                  <a:gd name="T33" fmla="*/ 37 h 63"/>
                  <a:gd name="T34" fmla="*/ 103 w 120"/>
                  <a:gd name="T35" fmla="*/ 40 h 63"/>
                  <a:gd name="T36" fmla="*/ 99 w 120"/>
                  <a:gd name="T37" fmla="*/ 43 h 63"/>
                  <a:gd name="T38" fmla="*/ 93 w 120"/>
                  <a:gd name="T39" fmla="*/ 45 h 63"/>
                  <a:gd name="T40" fmla="*/ 91 w 120"/>
                  <a:gd name="T41" fmla="*/ 53 h 63"/>
                  <a:gd name="T42" fmla="*/ 94 w 120"/>
                  <a:gd name="T43" fmla="*/ 56 h 63"/>
                  <a:gd name="T44" fmla="*/ 99 w 120"/>
                  <a:gd name="T45" fmla="*/ 53 h 63"/>
                  <a:gd name="T46" fmla="*/ 108 w 120"/>
                  <a:gd name="T47" fmla="*/ 49 h 63"/>
                  <a:gd name="T48" fmla="*/ 112 w 120"/>
                  <a:gd name="T49" fmla="*/ 45 h 63"/>
                  <a:gd name="T50" fmla="*/ 117 w 120"/>
                  <a:gd name="T51" fmla="*/ 47 h 63"/>
                  <a:gd name="T52" fmla="*/ 120 w 120"/>
                  <a:gd name="T53" fmla="*/ 49 h 63"/>
                  <a:gd name="T54" fmla="*/ 117 w 120"/>
                  <a:gd name="T55" fmla="*/ 52 h 63"/>
                  <a:gd name="T56" fmla="*/ 112 w 120"/>
                  <a:gd name="T57" fmla="*/ 53 h 63"/>
                  <a:gd name="T58" fmla="*/ 106 w 120"/>
                  <a:gd name="T59" fmla="*/ 54 h 63"/>
                  <a:gd name="T60" fmla="*/ 99 w 120"/>
                  <a:gd name="T61" fmla="*/ 58 h 63"/>
                  <a:gd name="T62" fmla="*/ 91 w 120"/>
                  <a:gd name="T63" fmla="*/ 62 h 63"/>
                  <a:gd name="T64" fmla="*/ 87 w 120"/>
                  <a:gd name="T65" fmla="*/ 63 h 63"/>
                  <a:gd name="T66" fmla="*/ 86 w 120"/>
                  <a:gd name="T67" fmla="*/ 58 h 63"/>
                  <a:gd name="T68" fmla="*/ 87 w 120"/>
                  <a:gd name="T69" fmla="*/ 50 h 63"/>
                  <a:gd name="T70" fmla="*/ 87 w 120"/>
                  <a:gd name="T71" fmla="*/ 41 h 63"/>
                  <a:gd name="T72" fmla="*/ 82 w 120"/>
                  <a:gd name="T73" fmla="*/ 36 h 63"/>
                  <a:gd name="T74" fmla="*/ 73 w 120"/>
                  <a:gd name="T75" fmla="*/ 33 h 63"/>
                  <a:gd name="T76" fmla="*/ 65 w 120"/>
                  <a:gd name="T77" fmla="*/ 36 h 63"/>
                  <a:gd name="T78" fmla="*/ 60 w 120"/>
                  <a:gd name="T79" fmla="*/ 39 h 63"/>
                  <a:gd name="T80" fmla="*/ 56 w 120"/>
                  <a:gd name="T81" fmla="*/ 45 h 63"/>
                  <a:gd name="T82" fmla="*/ 60 w 120"/>
                  <a:gd name="T83" fmla="*/ 52 h 63"/>
                  <a:gd name="T84" fmla="*/ 64 w 120"/>
                  <a:gd name="T85" fmla="*/ 57 h 63"/>
                  <a:gd name="T86" fmla="*/ 63 w 120"/>
                  <a:gd name="T87" fmla="*/ 61 h 63"/>
                  <a:gd name="T88" fmla="*/ 55 w 120"/>
                  <a:gd name="T89" fmla="*/ 60 h 63"/>
                  <a:gd name="T90" fmla="*/ 47 w 120"/>
                  <a:gd name="T91" fmla="*/ 52 h 63"/>
                  <a:gd name="T92" fmla="*/ 44 w 120"/>
                  <a:gd name="T93" fmla="*/ 43 h 63"/>
                  <a:gd name="T94" fmla="*/ 39 w 120"/>
                  <a:gd name="T95" fmla="*/ 39 h 63"/>
                  <a:gd name="T96" fmla="*/ 31 w 120"/>
                  <a:gd name="T97" fmla="*/ 35 h 63"/>
                  <a:gd name="T98" fmla="*/ 26 w 120"/>
                  <a:gd name="T99" fmla="*/ 27 h 63"/>
                  <a:gd name="T100" fmla="*/ 17 w 120"/>
                  <a:gd name="T101" fmla="*/ 20 h 63"/>
                  <a:gd name="T102" fmla="*/ 8 w 120"/>
                  <a:gd name="T103" fmla="*/ 15 h 63"/>
                  <a:gd name="T104" fmla="*/ 3 w 120"/>
                  <a:gd name="T105" fmla="*/ 11 h 63"/>
                  <a:gd name="T106" fmla="*/ 1 w 120"/>
                  <a:gd name="T107" fmla="*/ 2 h 63"/>
                  <a:gd name="T108" fmla="*/ 4 w 120"/>
                  <a:gd name="T10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 h="63">
                    <a:moveTo>
                      <a:pt x="4" y="0"/>
                    </a:moveTo>
                    <a:lnTo>
                      <a:pt x="5" y="0"/>
                    </a:lnTo>
                    <a:lnTo>
                      <a:pt x="5" y="1"/>
                    </a:lnTo>
                    <a:lnTo>
                      <a:pt x="5" y="2"/>
                    </a:lnTo>
                    <a:lnTo>
                      <a:pt x="5" y="3"/>
                    </a:lnTo>
                    <a:lnTo>
                      <a:pt x="6" y="6"/>
                    </a:lnTo>
                    <a:lnTo>
                      <a:pt x="8" y="9"/>
                    </a:lnTo>
                    <a:lnTo>
                      <a:pt x="9" y="10"/>
                    </a:lnTo>
                    <a:lnTo>
                      <a:pt x="10" y="13"/>
                    </a:lnTo>
                    <a:lnTo>
                      <a:pt x="14" y="15"/>
                    </a:lnTo>
                    <a:lnTo>
                      <a:pt x="18" y="17"/>
                    </a:lnTo>
                    <a:lnTo>
                      <a:pt x="23" y="19"/>
                    </a:lnTo>
                    <a:lnTo>
                      <a:pt x="26" y="20"/>
                    </a:lnTo>
                    <a:lnTo>
                      <a:pt x="29" y="23"/>
                    </a:lnTo>
                    <a:lnTo>
                      <a:pt x="31" y="24"/>
                    </a:lnTo>
                    <a:lnTo>
                      <a:pt x="34" y="26"/>
                    </a:lnTo>
                    <a:lnTo>
                      <a:pt x="35" y="27"/>
                    </a:lnTo>
                    <a:lnTo>
                      <a:pt x="36" y="28"/>
                    </a:lnTo>
                    <a:lnTo>
                      <a:pt x="36" y="30"/>
                    </a:lnTo>
                    <a:lnTo>
                      <a:pt x="36" y="31"/>
                    </a:lnTo>
                    <a:lnTo>
                      <a:pt x="36" y="32"/>
                    </a:lnTo>
                    <a:lnTo>
                      <a:pt x="39" y="35"/>
                    </a:lnTo>
                    <a:lnTo>
                      <a:pt x="42" y="36"/>
                    </a:lnTo>
                    <a:lnTo>
                      <a:pt x="44" y="36"/>
                    </a:lnTo>
                    <a:lnTo>
                      <a:pt x="48" y="36"/>
                    </a:lnTo>
                    <a:lnTo>
                      <a:pt x="51" y="35"/>
                    </a:lnTo>
                    <a:lnTo>
                      <a:pt x="53" y="33"/>
                    </a:lnTo>
                    <a:lnTo>
                      <a:pt x="56" y="32"/>
                    </a:lnTo>
                    <a:lnTo>
                      <a:pt x="57" y="31"/>
                    </a:lnTo>
                    <a:lnTo>
                      <a:pt x="60" y="28"/>
                    </a:lnTo>
                    <a:lnTo>
                      <a:pt x="63" y="27"/>
                    </a:lnTo>
                    <a:lnTo>
                      <a:pt x="65" y="26"/>
                    </a:lnTo>
                    <a:lnTo>
                      <a:pt x="66" y="26"/>
                    </a:lnTo>
                    <a:lnTo>
                      <a:pt x="68" y="24"/>
                    </a:lnTo>
                    <a:lnTo>
                      <a:pt x="68" y="23"/>
                    </a:lnTo>
                    <a:lnTo>
                      <a:pt x="69" y="22"/>
                    </a:lnTo>
                    <a:lnTo>
                      <a:pt x="70" y="22"/>
                    </a:lnTo>
                    <a:lnTo>
                      <a:pt x="73" y="23"/>
                    </a:lnTo>
                    <a:lnTo>
                      <a:pt x="74" y="24"/>
                    </a:lnTo>
                    <a:lnTo>
                      <a:pt x="74" y="26"/>
                    </a:lnTo>
                    <a:lnTo>
                      <a:pt x="77" y="27"/>
                    </a:lnTo>
                    <a:lnTo>
                      <a:pt x="78" y="27"/>
                    </a:lnTo>
                    <a:lnTo>
                      <a:pt x="81" y="28"/>
                    </a:lnTo>
                    <a:lnTo>
                      <a:pt x="83" y="30"/>
                    </a:lnTo>
                    <a:lnTo>
                      <a:pt x="86" y="31"/>
                    </a:lnTo>
                    <a:lnTo>
                      <a:pt x="90" y="32"/>
                    </a:lnTo>
                    <a:lnTo>
                      <a:pt x="93" y="33"/>
                    </a:lnTo>
                    <a:lnTo>
                      <a:pt x="95" y="35"/>
                    </a:lnTo>
                    <a:lnTo>
                      <a:pt x="98" y="37"/>
                    </a:lnTo>
                    <a:lnTo>
                      <a:pt x="99" y="37"/>
                    </a:lnTo>
                    <a:lnTo>
                      <a:pt x="102" y="37"/>
                    </a:lnTo>
                    <a:lnTo>
                      <a:pt x="103" y="39"/>
                    </a:lnTo>
                    <a:lnTo>
                      <a:pt x="103" y="40"/>
                    </a:lnTo>
                    <a:lnTo>
                      <a:pt x="103" y="40"/>
                    </a:lnTo>
                    <a:lnTo>
                      <a:pt x="102" y="41"/>
                    </a:lnTo>
                    <a:lnTo>
                      <a:pt x="100" y="41"/>
                    </a:lnTo>
                    <a:lnTo>
                      <a:pt x="99" y="43"/>
                    </a:lnTo>
                    <a:lnTo>
                      <a:pt x="96" y="43"/>
                    </a:lnTo>
                    <a:lnTo>
                      <a:pt x="94" y="44"/>
                    </a:lnTo>
                    <a:lnTo>
                      <a:pt x="93" y="45"/>
                    </a:lnTo>
                    <a:lnTo>
                      <a:pt x="91" y="48"/>
                    </a:lnTo>
                    <a:lnTo>
                      <a:pt x="91" y="52"/>
                    </a:lnTo>
                    <a:lnTo>
                      <a:pt x="91" y="53"/>
                    </a:lnTo>
                    <a:lnTo>
                      <a:pt x="91" y="56"/>
                    </a:lnTo>
                    <a:lnTo>
                      <a:pt x="93" y="57"/>
                    </a:lnTo>
                    <a:lnTo>
                      <a:pt x="94" y="56"/>
                    </a:lnTo>
                    <a:lnTo>
                      <a:pt x="95" y="56"/>
                    </a:lnTo>
                    <a:lnTo>
                      <a:pt x="98" y="54"/>
                    </a:lnTo>
                    <a:lnTo>
                      <a:pt x="99" y="53"/>
                    </a:lnTo>
                    <a:lnTo>
                      <a:pt x="103" y="52"/>
                    </a:lnTo>
                    <a:lnTo>
                      <a:pt x="106" y="50"/>
                    </a:lnTo>
                    <a:lnTo>
                      <a:pt x="108" y="49"/>
                    </a:lnTo>
                    <a:lnTo>
                      <a:pt x="109" y="48"/>
                    </a:lnTo>
                    <a:lnTo>
                      <a:pt x="111" y="47"/>
                    </a:lnTo>
                    <a:lnTo>
                      <a:pt x="112" y="45"/>
                    </a:lnTo>
                    <a:lnTo>
                      <a:pt x="113" y="45"/>
                    </a:lnTo>
                    <a:lnTo>
                      <a:pt x="115" y="45"/>
                    </a:lnTo>
                    <a:lnTo>
                      <a:pt x="117" y="47"/>
                    </a:lnTo>
                    <a:lnTo>
                      <a:pt x="119" y="47"/>
                    </a:lnTo>
                    <a:lnTo>
                      <a:pt x="120" y="48"/>
                    </a:lnTo>
                    <a:lnTo>
                      <a:pt x="120" y="49"/>
                    </a:lnTo>
                    <a:lnTo>
                      <a:pt x="120" y="50"/>
                    </a:lnTo>
                    <a:lnTo>
                      <a:pt x="119" y="52"/>
                    </a:lnTo>
                    <a:lnTo>
                      <a:pt x="117" y="52"/>
                    </a:lnTo>
                    <a:lnTo>
                      <a:pt x="116" y="52"/>
                    </a:lnTo>
                    <a:lnTo>
                      <a:pt x="115" y="53"/>
                    </a:lnTo>
                    <a:lnTo>
                      <a:pt x="112" y="53"/>
                    </a:lnTo>
                    <a:lnTo>
                      <a:pt x="109" y="53"/>
                    </a:lnTo>
                    <a:lnTo>
                      <a:pt x="108" y="53"/>
                    </a:lnTo>
                    <a:lnTo>
                      <a:pt x="106" y="54"/>
                    </a:lnTo>
                    <a:lnTo>
                      <a:pt x="104" y="56"/>
                    </a:lnTo>
                    <a:lnTo>
                      <a:pt x="102" y="57"/>
                    </a:lnTo>
                    <a:lnTo>
                      <a:pt x="99" y="58"/>
                    </a:lnTo>
                    <a:lnTo>
                      <a:pt x="96" y="60"/>
                    </a:lnTo>
                    <a:lnTo>
                      <a:pt x="93" y="61"/>
                    </a:lnTo>
                    <a:lnTo>
                      <a:pt x="91" y="62"/>
                    </a:lnTo>
                    <a:lnTo>
                      <a:pt x="90" y="63"/>
                    </a:lnTo>
                    <a:lnTo>
                      <a:pt x="89" y="63"/>
                    </a:lnTo>
                    <a:lnTo>
                      <a:pt x="87" y="63"/>
                    </a:lnTo>
                    <a:lnTo>
                      <a:pt x="87" y="62"/>
                    </a:lnTo>
                    <a:lnTo>
                      <a:pt x="87" y="61"/>
                    </a:lnTo>
                    <a:lnTo>
                      <a:pt x="86" y="58"/>
                    </a:lnTo>
                    <a:lnTo>
                      <a:pt x="87" y="56"/>
                    </a:lnTo>
                    <a:lnTo>
                      <a:pt x="87" y="53"/>
                    </a:lnTo>
                    <a:lnTo>
                      <a:pt x="87" y="50"/>
                    </a:lnTo>
                    <a:lnTo>
                      <a:pt x="87" y="47"/>
                    </a:lnTo>
                    <a:lnTo>
                      <a:pt x="87" y="44"/>
                    </a:lnTo>
                    <a:lnTo>
                      <a:pt x="87" y="41"/>
                    </a:lnTo>
                    <a:lnTo>
                      <a:pt x="86" y="39"/>
                    </a:lnTo>
                    <a:lnTo>
                      <a:pt x="83" y="37"/>
                    </a:lnTo>
                    <a:lnTo>
                      <a:pt x="82" y="36"/>
                    </a:lnTo>
                    <a:lnTo>
                      <a:pt x="79" y="36"/>
                    </a:lnTo>
                    <a:lnTo>
                      <a:pt x="76" y="35"/>
                    </a:lnTo>
                    <a:lnTo>
                      <a:pt x="73" y="33"/>
                    </a:lnTo>
                    <a:lnTo>
                      <a:pt x="69" y="35"/>
                    </a:lnTo>
                    <a:lnTo>
                      <a:pt x="66" y="35"/>
                    </a:lnTo>
                    <a:lnTo>
                      <a:pt x="65" y="36"/>
                    </a:lnTo>
                    <a:lnTo>
                      <a:pt x="64" y="37"/>
                    </a:lnTo>
                    <a:lnTo>
                      <a:pt x="61" y="39"/>
                    </a:lnTo>
                    <a:lnTo>
                      <a:pt x="60" y="39"/>
                    </a:lnTo>
                    <a:lnTo>
                      <a:pt x="57" y="40"/>
                    </a:lnTo>
                    <a:lnTo>
                      <a:pt x="57" y="43"/>
                    </a:lnTo>
                    <a:lnTo>
                      <a:pt x="56" y="45"/>
                    </a:lnTo>
                    <a:lnTo>
                      <a:pt x="57" y="48"/>
                    </a:lnTo>
                    <a:lnTo>
                      <a:pt x="59" y="50"/>
                    </a:lnTo>
                    <a:lnTo>
                      <a:pt x="60" y="52"/>
                    </a:lnTo>
                    <a:lnTo>
                      <a:pt x="61" y="53"/>
                    </a:lnTo>
                    <a:lnTo>
                      <a:pt x="64" y="56"/>
                    </a:lnTo>
                    <a:lnTo>
                      <a:pt x="64" y="57"/>
                    </a:lnTo>
                    <a:lnTo>
                      <a:pt x="64" y="60"/>
                    </a:lnTo>
                    <a:lnTo>
                      <a:pt x="64" y="61"/>
                    </a:lnTo>
                    <a:lnTo>
                      <a:pt x="63" y="61"/>
                    </a:lnTo>
                    <a:lnTo>
                      <a:pt x="61" y="61"/>
                    </a:lnTo>
                    <a:lnTo>
                      <a:pt x="59" y="61"/>
                    </a:lnTo>
                    <a:lnTo>
                      <a:pt x="55" y="60"/>
                    </a:lnTo>
                    <a:lnTo>
                      <a:pt x="52" y="57"/>
                    </a:lnTo>
                    <a:lnTo>
                      <a:pt x="49" y="54"/>
                    </a:lnTo>
                    <a:lnTo>
                      <a:pt x="47" y="52"/>
                    </a:lnTo>
                    <a:lnTo>
                      <a:pt x="47" y="49"/>
                    </a:lnTo>
                    <a:lnTo>
                      <a:pt x="46" y="47"/>
                    </a:lnTo>
                    <a:lnTo>
                      <a:pt x="44" y="43"/>
                    </a:lnTo>
                    <a:lnTo>
                      <a:pt x="43" y="41"/>
                    </a:lnTo>
                    <a:lnTo>
                      <a:pt x="42" y="39"/>
                    </a:lnTo>
                    <a:lnTo>
                      <a:pt x="39" y="39"/>
                    </a:lnTo>
                    <a:lnTo>
                      <a:pt x="38" y="37"/>
                    </a:lnTo>
                    <a:lnTo>
                      <a:pt x="34" y="36"/>
                    </a:lnTo>
                    <a:lnTo>
                      <a:pt x="31" y="35"/>
                    </a:lnTo>
                    <a:lnTo>
                      <a:pt x="29" y="32"/>
                    </a:lnTo>
                    <a:lnTo>
                      <a:pt x="27" y="30"/>
                    </a:lnTo>
                    <a:lnTo>
                      <a:pt x="26" y="27"/>
                    </a:lnTo>
                    <a:lnTo>
                      <a:pt x="25" y="24"/>
                    </a:lnTo>
                    <a:lnTo>
                      <a:pt x="21" y="22"/>
                    </a:lnTo>
                    <a:lnTo>
                      <a:pt x="17" y="20"/>
                    </a:lnTo>
                    <a:lnTo>
                      <a:pt x="14" y="19"/>
                    </a:lnTo>
                    <a:lnTo>
                      <a:pt x="10" y="17"/>
                    </a:lnTo>
                    <a:lnTo>
                      <a:pt x="8" y="15"/>
                    </a:lnTo>
                    <a:lnTo>
                      <a:pt x="5" y="14"/>
                    </a:lnTo>
                    <a:lnTo>
                      <a:pt x="4" y="13"/>
                    </a:lnTo>
                    <a:lnTo>
                      <a:pt x="3" y="11"/>
                    </a:lnTo>
                    <a:lnTo>
                      <a:pt x="1" y="7"/>
                    </a:lnTo>
                    <a:lnTo>
                      <a:pt x="0" y="5"/>
                    </a:lnTo>
                    <a:lnTo>
                      <a:pt x="1" y="2"/>
                    </a:lnTo>
                    <a:lnTo>
                      <a:pt x="3" y="1"/>
                    </a:lnTo>
                    <a:lnTo>
                      <a:pt x="4"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3" name="Freeform 21">
                <a:extLst>
                  <a:ext uri="{FF2B5EF4-FFF2-40B4-BE49-F238E27FC236}">
                    <a16:creationId xmlns:a16="http://schemas.microsoft.com/office/drawing/2014/main" id="{F117936D-19BA-BB4E-A9C6-0B757CD41297}"/>
                  </a:ext>
                </a:extLst>
              </p:cNvPr>
              <p:cNvSpPr>
                <a:spLocks/>
              </p:cNvSpPr>
              <p:nvPr userDrawn="1"/>
            </p:nvSpPr>
            <p:spPr bwMode="auto">
              <a:xfrm>
                <a:off x="10215247" y="662650"/>
                <a:ext cx="18441" cy="9220"/>
              </a:xfrm>
              <a:custGeom>
                <a:avLst/>
                <a:gdLst>
                  <a:gd name="T0" fmla="*/ 34 w 35"/>
                  <a:gd name="T1" fmla="*/ 0 h 19"/>
                  <a:gd name="T2" fmla="*/ 35 w 35"/>
                  <a:gd name="T3" fmla="*/ 2 h 19"/>
                  <a:gd name="T4" fmla="*/ 35 w 35"/>
                  <a:gd name="T5" fmla="*/ 3 h 19"/>
                  <a:gd name="T6" fmla="*/ 35 w 35"/>
                  <a:gd name="T7" fmla="*/ 4 h 19"/>
                  <a:gd name="T8" fmla="*/ 33 w 35"/>
                  <a:gd name="T9" fmla="*/ 6 h 19"/>
                  <a:gd name="T10" fmla="*/ 31 w 35"/>
                  <a:gd name="T11" fmla="*/ 7 h 19"/>
                  <a:gd name="T12" fmla="*/ 29 w 35"/>
                  <a:gd name="T13" fmla="*/ 9 h 19"/>
                  <a:gd name="T14" fmla="*/ 26 w 35"/>
                  <a:gd name="T15" fmla="*/ 9 h 19"/>
                  <a:gd name="T16" fmla="*/ 22 w 35"/>
                  <a:gd name="T17" fmla="*/ 11 h 19"/>
                  <a:gd name="T18" fmla="*/ 18 w 35"/>
                  <a:gd name="T19" fmla="*/ 12 h 19"/>
                  <a:gd name="T20" fmla="*/ 16 w 35"/>
                  <a:gd name="T21" fmla="*/ 13 h 19"/>
                  <a:gd name="T22" fmla="*/ 12 w 35"/>
                  <a:gd name="T23" fmla="*/ 15 h 19"/>
                  <a:gd name="T24" fmla="*/ 9 w 35"/>
                  <a:gd name="T25" fmla="*/ 16 h 19"/>
                  <a:gd name="T26" fmla="*/ 6 w 35"/>
                  <a:gd name="T27" fmla="*/ 17 h 19"/>
                  <a:gd name="T28" fmla="*/ 4 w 35"/>
                  <a:gd name="T29" fmla="*/ 19 h 19"/>
                  <a:gd name="T30" fmla="*/ 3 w 35"/>
                  <a:gd name="T31" fmla="*/ 19 h 19"/>
                  <a:gd name="T32" fmla="*/ 1 w 35"/>
                  <a:gd name="T33" fmla="*/ 17 h 19"/>
                  <a:gd name="T34" fmla="*/ 0 w 35"/>
                  <a:gd name="T35" fmla="*/ 16 h 19"/>
                  <a:gd name="T36" fmla="*/ 1 w 35"/>
                  <a:gd name="T37" fmla="*/ 15 h 19"/>
                  <a:gd name="T38" fmla="*/ 1 w 35"/>
                  <a:gd name="T39" fmla="*/ 13 h 19"/>
                  <a:gd name="T40" fmla="*/ 4 w 35"/>
                  <a:gd name="T41" fmla="*/ 13 h 19"/>
                  <a:gd name="T42" fmla="*/ 5 w 35"/>
                  <a:gd name="T43" fmla="*/ 12 h 19"/>
                  <a:gd name="T44" fmla="*/ 8 w 35"/>
                  <a:gd name="T45" fmla="*/ 12 h 19"/>
                  <a:gd name="T46" fmla="*/ 10 w 35"/>
                  <a:gd name="T47" fmla="*/ 11 h 19"/>
                  <a:gd name="T48" fmla="*/ 14 w 35"/>
                  <a:gd name="T49" fmla="*/ 11 h 19"/>
                  <a:gd name="T50" fmla="*/ 18 w 35"/>
                  <a:gd name="T51" fmla="*/ 8 h 19"/>
                  <a:gd name="T52" fmla="*/ 21 w 35"/>
                  <a:gd name="T53" fmla="*/ 7 h 19"/>
                  <a:gd name="T54" fmla="*/ 23 w 35"/>
                  <a:gd name="T55" fmla="*/ 4 h 19"/>
                  <a:gd name="T56" fmla="*/ 26 w 35"/>
                  <a:gd name="T57" fmla="*/ 3 h 19"/>
                  <a:gd name="T58" fmla="*/ 29 w 35"/>
                  <a:gd name="T59" fmla="*/ 2 h 19"/>
                  <a:gd name="T60" fmla="*/ 30 w 35"/>
                  <a:gd name="T61" fmla="*/ 2 h 19"/>
                  <a:gd name="T62" fmla="*/ 33 w 35"/>
                  <a:gd name="T63" fmla="*/ 0 h 19"/>
                  <a:gd name="T64" fmla="*/ 34 w 35"/>
                  <a:gd name="T6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19">
                    <a:moveTo>
                      <a:pt x="34" y="0"/>
                    </a:moveTo>
                    <a:lnTo>
                      <a:pt x="35" y="2"/>
                    </a:lnTo>
                    <a:lnTo>
                      <a:pt x="35" y="3"/>
                    </a:lnTo>
                    <a:lnTo>
                      <a:pt x="35" y="4"/>
                    </a:lnTo>
                    <a:lnTo>
                      <a:pt x="33" y="6"/>
                    </a:lnTo>
                    <a:lnTo>
                      <a:pt x="31" y="7"/>
                    </a:lnTo>
                    <a:lnTo>
                      <a:pt x="29" y="9"/>
                    </a:lnTo>
                    <a:lnTo>
                      <a:pt x="26" y="9"/>
                    </a:lnTo>
                    <a:lnTo>
                      <a:pt x="22" y="11"/>
                    </a:lnTo>
                    <a:lnTo>
                      <a:pt x="18" y="12"/>
                    </a:lnTo>
                    <a:lnTo>
                      <a:pt x="16" y="13"/>
                    </a:lnTo>
                    <a:lnTo>
                      <a:pt x="12" y="15"/>
                    </a:lnTo>
                    <a:lnTo>
                      <a:pt x="9" y="16"/>
                    </a:lnTo>
                    <a:lnTo>
                      <a:pt x="6" y="17"/>
                    </a:lnTo>
                    <a:lnTo>
                      <a:pt x="4" y="19"/>
                    </a:lnTo>
                    <a:lnTo>
                      <a:pt x="3" y="19"/>
                    </a:lnTo>
                    <a:lnTo>
                      <a:pt x="1" y="17"/>
                    </a:lnTo>
                    <a:lnTo>
                      <a:pt x="0" y="16"/>
                    </a:lnTo>
                    <a:lnTo>
                      <a:pt x="1" y="15"/>
                    </a:lnTo>
                    <a:lnTo>
                      <a:pt x="1" y="13"/>
                    </a:lnTo>
                    <a:lnTo>
                      <a:pt x="4" y="13"/>
                    </a:lnTo>
                    <a:lnTo>
                      <a:pt x="5" y="12"/>
                    </a:lnTo>
                    <a:lnTo>
                      <a:pt x="8" y="12"/>
                    </a:lnTo>
                    <a:lnTo>
                      <a:pt x="10" y="11"/>
                    </a:lnTo>
                    <a:lnTo>
                      <a:pt x="14" y="11"/>
                    </a:lnTo>
                    <a:lnTo>
                      <a:pt x="18" y="8"/>
                    </a:lnTo>
                    <a:lnTo>
                      <a:pt x="21" y="7"/>
                    </a:lnTo>
                    <a:lnTo>
                      <a:pt x="23" y="4"/>
                    </a:lnTo>
                    <a:lnTo>
                      <a:pt x="26" y="3"/>
                    </a:lnTo>
                    <a:lnTo>
                      <a:pt x="29" y="2"/>
                    </a:lnTo>
                    <a:lnTo>
                      <a:pt x="30" y="2"/>
                    </a:lnTo>
                    <a:lnTo>
                      <a:pt x="33"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4" name="Freeform 22">
                <a:extLst>
                  <a:ext uri="{FF2B5EF4-FFF2-40B4-BE49-F238E27FC236}">
                    <a16:creationId xmlns:a16="http://schemas.microsoft.com/office/drawing/2014/main" id="{AE103F67-F182-9A48-96B6-893073A96CA9}"/>
                  </a:ext>
                </a:extLst>
              </p:cNvPr>
              <p:cNvSpPr>
                <a:spLocks/>
              </p:cNvSpPr>
              <p:nvPr userDrawn="1"/>
            </p:nvSpPr>
            <p:spPr bwMode="auto">
              <a:xfrm>
                <a:off x="10267496" y="512052"/>
                <a:ext cx="67616" cy="65566"/>
              </a:xfrm>
              <a:custGeom>
                <a:avLst/>
                <a:gdLst>
                  <a:gd name="T0" fmla="*/ 131 w 133"/>
                  <a:gd name="T1" fmla="*/ 0 h 130"/>
                  <a:gd name="T2" fmla="*/ 131 w 133"/>
                  <a:gd name="T3" fmla="*/ 4 h 130"/>
                  <a:gd name="T4" fmla="*/ 131 w 133"/>
                  <a:gd name="T5" fmla="*/ 7 h 130"/>
                  <a:gd name="T6" fmla="*/ 131 w 133"/>
                  <a:gd name="T7" fmla="*/ 15 h 130"/>
                  <a:gd name="T8" fmla="*/ 130 w 133"/>
                  <a:gd name="T9" fmla="*/ 25 h 130"/>
                  <a:gd name="T10" fmla="*/ 126 w 133"/>
                  <a:gd name="T11" fmla="*/ 36 h 130"/>
                  <a:gd name="T12" fmla="*/ 124 w 133"/>
                  <a:gd name="T13" fmla="*/ 45 h 130"/>
                  <a:gd name="T14" fmla="*/ 118 w 133"/>
                  <a:gd name="T15" fmla="*/ 54 h 130"/>
                  <a:gd name="T16" fmla="*/ 111 w 133"/>
                  <a:gd name="T17" fmla="*/ 62 h 130"/>
                  <a:gd name="T18" fmla="*/ 105 w 133"/>
                  <a:gd name="T19" fmla="*/ 68 h 130"/>
                  <a:gd name="T20" fmla="*/ 99 w 133"/>
                  <a:gd name="T21" fmla="*/ 75 h 130"/>
                  <a:gd name="T22" fmla="*/ 95 w 133"/>
                  <a:gd name="T23" fmla="*/ 83 h 130"/>
                  <a:gd name="T24" fmla="*/ 88 w 133"/>
                  <a:gd name="T25" fmla="*/ 88 h 130"/>
                  <a:gd name="T26" fmla="*/ 82 w 133"/>
                  <a:gd name="T27" fmla="*/ 92 h 130"/>
                  <a:gd name="T28" fmla="*/ 74 w 133"/>
                  <a:gd name="T29" fmla="*/ 98 h 130"/>
                  <a:gd name="T30" fmla="*/ 68 w 133"/>
                  <a:gd name="T31" fmla="*/ 106 h 130"/>
                  <a:gd name="T32" fmla="*/ 62 w 133"/>
                  <a:gd name="T33" fmla="*/ 113 h 130"/>
                  <a:gd name="T34" fmla="*/ 60 w 133"/>
                  <a:gd name="T35" fmla="*/ 118 h 130"/>
                  <a:gd name="T36" fmla="*/ 56 w 133"/>
                  <a:gd name="T37" fmla="*/ 119 h 130"/>
                  <a:gd name="T38" fmla="*/ 52 w 133"/>
                  <a:gd name="T39" fmla="*/ 119 h 130"/>
                  <a:gd name="T40" fmla="*/ 47 w 133"/>
                  <a:gd name="T41" fmla="*/ 120 h 130"/>
                  <a:gd name="T42" fmla="*/ 43 w 133"/>
                  <a:gd name="T43" fmla="*/ 123 h 130"/>
                  <a:gd name="T44" fmla="*/ 35 w 133"/>
                  <a:gd name="T45" fmla="*/ 127 h 130"/>
                  <a:gd name="T46" fmla="*/ 27 w 133"/>
                  <a:gd name="T47" fmla="*/ 130 h 130"/>
                  <a:gd name="T48" fmla="*/ 19 w 133"/>
                  <a:gd name="T49" fmla="*/ 130 h 130"/>
                  <a:gd name="T50" fmla="*/ 11 w 133"/>
                  <a:gd name="T51" fmla="*/ 128 h 130"/>
                  <a:gd name="T52" fmla="*/ 5 w 133"/>
                  <a:gd name="T53" fmla="*/ 126 h 130"/>
                  <a:gd name="T54" fmla="*/ 2 w 133"/>
                  <a:gd name="T55" fmla="*/ 123 h 130"/>
                  <a:gd name="T56" fmla="*/ 0 w 133"/>
                  <a:gd name="T57" fmla="*/ 119 h 130"/>
                  <a:gd name="T58" fmla="*/ 1 w 133"/>
                  <a:gd name="T59" fmla="*/ 116 h 130"/>
                  <a:gd name="T60" fmla="*/ 4 w 133"/>
                  <a:gd name="T61" fmla="*/ 115 h 130"/>
                  <a:gd name="T62" fmla="*/ 10 w 133"/>
                  <a:gd name="T63" fmla="*/ 119 h 130"/>
                  <a:gd name="T64" fmla="*/ 17 w 133"/>
                  <a:gd name="T65" fmla="*/ 120 h 130"/>
                  <a:gd name="T66" fmla="*/ 24 w 133"/>
                  <a:gd name="T67" fmla="*/ 120 h 130"/>
                  <a:gd name="T68" fmla="*/ 34 w 133"/>
                  <a:gd name="T69" fmla="*/ 118 h 130"/>
                  <a:gd name="T70" fmla="*/ 40 w 133"/>
                  <a:gd name="T71" fmla="*/ 113 h 130"/>
                  <a:gd name="T72" fmla="*/ 47 w 133"/>
                  <a:gd name="T73" fmla="*/ 109 h 130"/>
                  <a:gd name="T74" fmla="*/ 53 w 133"/>
                  <a:gd name="T75" fmla="*/ 102 h 130"/>
                  <a:gd name="T76" fmla="*/ 57 w 133"/>
                  <a:gd name="T77" fmla="*/ 96 h 130"/>
                  <a:gd name="T78" fmla="*/ 64 w 133"/>
                  <a:gd name="T79" fmla="*/ 89 h 130"/>
                  <a:gd name="T80" fmla="*/ 70 w 133"/>
                  <a:gd name="T81" fmla="*/ 83 h 130"/>
                  <a:gd name="T82" fmla="*/ 78 w 133"/>
                  <a:gd name="T83" fmla="*/ 77 h 130"/>
                  <a:gd name="T84" fmla="*/ 86 w 133"/>
                  <a:gd name="T85" fmla="*/ 72 h 130"/>
                  <a:gd name="T86" fmla="*/ 92 w 133"/>
                  <a:gd name="T87" fmla="*/ 68 h 130"/>
                  <a:gd name="T88" fmla="*/ 101 w 133"/>
                  <a:gd name="T89" fmla="*/ 62 h 130"/>
                  <a:gd name="T90" fmla="*/ 109 w 133"/>
                  <a:gd name="T91" fmla="*/ 55 h 130"/>
                  <a:gd name="T92" fmla="*/ 116 w 133"/>
                  <a:gd name="T93" fmla="*/ 49 h 130"/>
                  <a:gd name="T94" fmla="*/ 120 w 133"/>
                  <a:gd name="T95" fmla="*/ 42 h 130"/>
                  <a:gd name="T96" fmla="*/ 122 w 133"/>
                  <a:gd name="T97" fmla="*/ 34 h 130"/>
                  <a:gd name="T98" fmla="*/ 125 w 133"/>
                  <a:gd name="T99" fmla="*/ 26 h 130"/>
                  <a:gd name="T100" fmla="*/ 128 w 133"/>
                  <a:gd name="T101" fmla="*/ 17 h 130"/>
                  <a:gd name="T102" fmla="*/ 128 w 133"/>
                  <a:gd name="T103" fmla="*/ 9 h 130"/>
                  <a:gd name="T104" fmla="*/ 128 w 133"/>
                  <a:gd name="T105" fmla="*/ 4 h 130"/>
                  <a:gd name="T106" fmla="*/ 128 w 133"/>
                  <a:gd name="T107" fmla="*/ 0 h 130"/>
                  <a:gd name="T108" fmla="*/ 130 w 133"/>
                  <a:gd name="T10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30">
                    <a:moveTo>
                      <a:pt x="130" y="0"/>
                    </a:moveTo>
                    <a:lnTo>
                      <a:pt x="131" y="0"/>
                    </a:lnTo>
                    <a:lnTo>
                      <a:pt x="133" y="2"/>
                    </a:lnTo>
                    <a:lnTo>
                      <a:pt x="131" y="4"/>
                    </a:lnTo>
                    <a:lnTo>
                      <a:pt x="131" y="6"/>
                    </a:lnTo>
                    <a:lnTo>
                      <a:pt x="131" y="7"/>
                    </a:lnTo>
                    <a:lnTo>
                      <a:pt x="131" y="11"/>
                    </a:lnTo>
                    <a:lnTo>
                      <a:pt x="131" y="15"/>
                    </a:lnTo>
                    <a:lnTo>
                      <a:pt x="131" y="19"/>
                    </a:lnTo>
                    <a:lnTo>
                      <a:pt x="130" y="25"/>
                    </a:lnTo>
                    <a:lnTo>
                      <a:pt x="129" y="29"/>
                    </a:lnTo>
                    <a:lnTo>
                      <a:pt x="126" y="36"/>
                    </a:lnTo>
                    <a:lnTo>
                      <a:pt x="125" y="39"/>
                    </a:lnTo>
                    <a:lnTo>
                      <a:pt x="124" y="45"/>
                    </a:lnTo>
                    <a:lnTo>
                      <a:pt x="121" y="49"/>
                    </a:lnTo>
                    <a:lnTo>
                      <a:pt x="118" y="54"/>
                    </a:lnTo>
                    <a:lnTo>
                      <a:pt x="114" y="58"/>
                    </a:lnTo>
                    <a:lnTo>
                      <a:pt x="111" y="62"/>
                    </a:lnTo>
                    <a:lnTo>
                      <a:pt x="108" y="66"/>
                    </a:lnTo>
                    <a:lnTo>
                      <a:pt x="105" y="68"/>
                    </a:lnTo>
                    <a:lnTo>
                      <a:pt x="103" y="71"/>
                    </a:lnTo>
                    <a:lnTo>
                      <a:pt x="99" y="75"/>
                    </a:lnTo>
                    <a:lnTo>
                      <a:pt x="96" y="79"/>
                    </a:lnTo>
                    <a:lnTo>
                      <a:pt x="95" y="83"/>
                    </a:lnTo>
                    <a:lnTo>
                      <a:pt x="91" y="85"/>
                    </a:lnTo>
                    <a:lnTo>
                      <a:pt x="88" y="88"/>
                    </a:lnTo>
                    <a:lnTo>
                      <a:pt x="84" y="90"/>
                    </a:lnTo>
                    <a:lnTo>
                      <a:pt x="82" y="92"/>
                    </a:lnTo>
                    <a:lnTo>
                      <a:pt x="78" y="94"/>
                    </a:lnTo>
                    <a:lnTo>
                      <a:pt x="74" y="98"/>
                    </a:lnTo>
                    <a:lnTo>
                      <a:pt x="70" y="102"/>
                    </a:lnTo>
                    <a:lnTo>
                      <a:pt x="68" y="106"/>
                    </a:lnTo>
                    <a:lnTo>
                      <a:pt x="64" y="110"/>
                    </a:lnTo>
                    <a:lnTo>
                      <a:pt x="62" y="113"/>
                    </a:lnTo>
                    <a:lnTo>
                      <a:pt x="61" y="115"/>
                    </a:lnTo>
                    <a:lnTo>
                      <a:pt x="60" y="118"/>
                    </a:lnTo>
                    <a:lnTo>
                      <a:pt x="57" y="119"/>
                    </a:lnTo>
                    <a:lnTo>
                      <a:pt x="56" y="119"/>
                    </a:lnTo>
                    <a:lnTo>
                      <a:pt x="53" y="119"/>
                    </a:lnTo>
                    <a:lnTo>
                      <a:pt x="52" y="119"/>
                    </a:lnTo>
                    <a:lnTo>
                      <a:pt x="49" y="119"/>
                    </a:lnTo>
                    <a:lnTo>
                      <a:pt x="47" y="120"/>
                    </a:lnTo>
                    <a:lnTo>
                      <a:pt x="45" y="122"/>
                    </a:lnTo>
                    <a:lnTo>
                      <a:pt x="43" y="123"/>
                    </a:lnTo>
                    <a:lnTo>
                      <a:pt x="39" y="126"/>
                    </a:lnTo>
                    <a:lnTo>
                      <a:pt x="35" y="127"/>
                    </a:lnTo>
                    <a:lnTo>
                      <a:pt x="31" y="128"/>
                    </a:lnTo>
                    <a:lnTo>
                      <a:pt x="27" y="130"/>
                    </a:lnTo>
                    <a:lnTo>
                      <a:pt x="23" y="130"/>
                    </a:lnTo>
                    <a:lnTo>
                      <a:pt x="19" y="130"/>
                    </a:lnTo>
                    <a:lnTo>
                      <a:pt x="15" y="130"/>
                    </a:lnTo>
                    <a:lnTo>
                      <a:pt x="11" y="128"/>
                    </a:lnTo>
                    <a:lnTo>
                      <a:pt x="8" y="127"/>
                    </a:lnTo>
                    <a:lnTo>
                      <a:pt x="5" y="126"/>
                    </a:lnTo>
                    <a:lnTo>
                      <a:pt x="4" y="124"/>
                    </a:lnTo>
                    <a:lnTo>
                      <a:pt x="2" y="123"/>
                    </a:lnTo>
                    <a:lnTo>
                      <a:pt x="1" y="120"/>
                    </a:lnTo>
                    <a:lnTo>
                      <a:pt x="0" y="119"/>
                    </a:lnTo>
                    <a:lnTo>
                      <a:pt x="0" y="118"/>
                    </a:lnTo>
                    <a:lnTo>
                      <a:pt x="1" y="116"/>
                    </a:lnTo>
                    <a:lnTo>
                      <a:pt x="2" y="115"/>
                    </a:lnTo>
                    <a:lnTo>
                      <a:pt x="4" y="115"/>
                    </a:lnTo>
                    <a:lnTo>
                      <a:pt x="6" y="118"/>
                    </a:lnTo>
                    <a:lnTo>
                      <a:pt x="10" y="119"/>
                    </a:lnTo>
                    <a:lnTo>
                      <a:pt x="13" y="119"/>
                    </a:lnTo>
                    <a:lnTo>
                      <a:pt x="17" y="120"/>
                    </a:lnTo>
                    <a:lnTo>
                      <a:pt x="21" y="120"/>
                    </a:lnTo>
                    <a:lnTo>
                      <a:pt x="24" y="120"/>
                    </a:lnTo>
                    <a:lnTo>
                      <a:pt x="28" y="119"/>
                    </a:lnTo>
                    <a:lnTo>
                      <a:pt x="34" y="118"/>
                    </a:lnTo>
                    <a:lnTo>
                      <a:pt x="36" y="115"/>
                    </a:lnTo>
                    <a:lnTo>
                      <a:pt x="40" y="113"/>
                    </a:lnTo>
                    <a:lnTo>
                      <a:pt x="44" y="110"/>
                    </a:lnTo>
                    <a:lnTo>
                      <a:pt x="47" y="109"/>
                    </a:lnTo>
                    <a:lnTo>
                      <a:pt x="51" y="106"/>
                    </a:lnTo>
                    <a:lnTo>
                      <a:pt x="53" y="102"/>
                    </a:lnTo>
                    <a:lnTo>
                      <a:pt x="54" y="99"/>
                    </a:lnTo>
                    <a:lnTo>
                      <a:pt x="57" y="96"/>
                    </a:lnTo>
                    <a:lnTo>
                      <a:pt x="61" y="92"/>
                    </a:lnTo>
                    <a:lnTo>
                      <a:pt x="64" y="89"/>
                    </a:lnTo>
                    <a:lnTo>
                      <a:pt x="66" y="85"/>
                    </a:lnTo>
                    <a:lnTo>
                      <a:pt x="70" y="83"/>
                    </a:lnTo>
                    <a:lnTo>
                      <a:pt x="74" y="80"/>
                    </a:lnTo>
                    <a:lnTo>
                      <a:pt x="78" y="77"/>
                    </a:lnTo>
                    <a:lnTo>
                      <a:pt x="82" y="75"/>
                    </a:lnTo>
                    <a:lnTo>
                      <a:pt x="86" y="72"/>
                    </a:lnTo>
                    <a:lnTo>
                      <a:pt x="90" y="71"/>
                    </a:lnTo>
                    <a:lnTo>
                      <a:pt x="92" y="68"/>
                    </a:lnTo>
                    <a:lnTo>
                      <a:pt x="96" y="66"/>
                    </a:lnTo>
                    <a:lnTo>
                      <a:pt x="101" y="62"/>
                    </a:lnTo>
                    <a:lnTo>
                      <a:pt x="105" y="59"/>
                    </a:lnTo>
                    <a:lnTo>
                      <a:pt x="109" y="55"/>
                    </a:lnTo>
                    <a:lnTo>
                      <a:pt x="113" y="51"/>
                    </a:lnTo>
                    <a:lnTo>
                      <a:pt x="116" y="49"/>
                    </a:lnTo>
                    <a:lnTo>
                      <a:pt x="117" y="46"/>
                    </a:lnTo>
                    <a:lnTo>
                      <a:pt x="120" y="42"/>
                    </a:lnTo>
                    <a:lnTo>
                      <a:pt x="121" y="38"/>
                    </a:lnTo>
                    <a:lnTo>
                      <a:pt x="122" y="34"/>
                    </a:lnTo>
                    <a:lnTo>
                      <a:pt x="124" y="30"/>
                    </a:lnTo>
                    <a:lnTo>
                      <a:pt x="125" y="26"/>
                    </a:lnTo>
                    <a:lnTo>
                      <a:pt x="126" y="21"/>
                    </a:lnTo>
                    <a:lnTo>
                      <a:pt x="128" y="17"/>
                    </a:lnTo>
                    <a:lnTo>
                      <a:pt x="128" y="13"/>
                    </a:lnTo>
                    <a:lnTo>
                      <a:pt x="128" y="9"/>
                    </a:lnTo>
                    <a:lnTo>
                      <a:pt x="128" y="6"/>
                    </a:lnTo>
                    <a:lnTo>
                      <a:pt x="128" y="4"/>
                    </a:lnTo>
                    <a:lnTo>
                      <a:pt x="128" y="2"/>
                    </a:lnTo>
                    <a:lnTo>
                      <a:pt x="128" y="0"/>
                    </a:lnTo>
                    <a:lnTo>
                      <a:pt x="129" y="0"/>
                    </a:lnTo>
                    <a:lnTo>
                      <a:pt x="1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5" name="Freeform 23">
                <a:extLst>
                  <a:ext uri="{FF2B5EF4-FFF2-40B4-BE49-F238E27FC236}">
                    <a16:creationId xmlns:a16="http://schemas.microsoft.com/office/drawing/2014/main" id="{B8A55179-EB04-9F47-A242-0DCB643AD20B}"/>
                  </a:ext>
                </a:extLst>
              </p:cNvPr>
              <p:cNvSpPr>
                <a:spLocks/>
              </p:cNvSpPr>
              <p:nvPr userDrawn="1"/>
            </p:nvSpPr>
            <p:spPr bwMode="auto">
              <a:xfrm>
                <a:off x="10202953" y="655478"/>
                <a:ext cx="20489" cy="10245"/>
              </a:xfrm>
              <a:custGeom>
                <a:avLst/>
                <a:gdLst>
                  <a:gd name="T0" fmla="*/ 40 w 40"/>
                  <a:gd name="T1" fmla="*/ 0 h 21"/>
                  <a:gd name="T2" fmla="*/ 40 w 40"/>
                  <a:gd name="T3" fmla="*/ 1 h 21"/>
                  <a:gd name="T4" fmla="*/ 40 w 40"/>
                  <a:gd name="T5" fmla="*/ 4 h 21"/>
                  <a:gd name="T6" fmla="*/ 38 w 40"/>
                  <a:gd name="T7" fmla="*/ 5 h 21"/>
                  <a:gd name="T8" fmla="*/ 37 w 40"/>
                  <a:gd name="T9" fmla="*/ 8 h 21"/>
                  <a:gd name="T10" fmla="*/ 34 w 40"/>
                  <a:gd name="T11" fmla="*/ 9 h 21"/>
                  <a:gd name="T12" fmla="*/ 33 w 40"/>
                  <a:gd name="T13" fmla="*/ 10 h 21"/>
                  <a:gd name="T14" fmla="*/ 30 w 40"/>
                  <a:gd name="T15" fmla="*/ 12 h 21"/>
                  <a:gd name="T16" fmla="*/ 28 w 40"/>
                  <a:gd name="T17" fmla="*/ 13 h 21"/>
                  <a:gd name="T18" fmla="*/ 25 w 40"/>
                  <a:gd name="T19" fmla="*/ 14 h 21"/>
                  <a:gd name="T20" fmla="*/ 21 w 40"/>
                  <a:gd name="T21" fmla="*/ 17 h 21"/>
                  <a:gd name="T22" fmla="*/ 17 w 40"/>
                  <a:gd name="T23" fmla="*/ 18 h 21"/>
                  <a:gd name="T24" fmla="*/ 14 w 40"/>
                  <a:gd name="T25" fmla="*/ 20 h 21"/>
                  <a:gd name="T26" fmla="*/ 11 w 40"/>
                  <a:gd name="T27" fmla="*/ 21 h 21"/>
                  <a:gd name="T28" fmla="*/ 8 w 40"/>
                  <a:gd name="T29" fmla="*/ 20 h 21"/>
                  <a:gd name="T30" fmla="*/ 6 w 40"/>
                  <a:gd name="T31" fmla="*/ 20 h 21"/>
                  <a:gd name="T32" fmla="*/ 2 w 40"/>
                  <a:gd name="T33" fmla="*/ 20 h 21"/>
                  <a:gd name="T34" fmla="*/ 0 w 40"/>
                  <a:gd name="T35" fmla="*/ 20 h 21"/>
                  <a:gd name="T36" fmla="*/ 0 w 40"/>
                  <a:gd name="T37" fmla="*/ 18 h 21"/>
                  <a:gd name="T38" fmla="*/ 0 w 40"/>
                  <a:gd name="T39" fmla="*/ 17 h 21"/>
                  <a:gd name="T40" fmla="*/ 2 w 40"/>
                  <a:gd name="T41" fmla="*/ 17 h 21"/>
                  <a:gd name="T42" fmla="*/ 6 w 40"/>
                  <a:gd name="T43" fmla="*/ 17 h 21"/>
                  <a:gd name="T44" fmla="*/ 7 w 40"/>
                  <a:gd name="T45" fmla="*/ 17 h 21"/>
                  <a:gd name="T46" fmla="*/ 10 w 40"/>
                  <a:gd name="T47" fmla="*/ 16 h 21"/>
                  <a:gd name="T48" fmla="*/ 12 w 40"/>
                  <a:gd name="T49" fmla="*/ 16 h 21"/>
                  <a:gd name="T50" fmla="*/ 15 w 40"/>
                  <a:gd name="T51" fmla="*/ 14 h 21"/>
                  <a:gd name="T52" fmla="*/ 19 w 40"/>
                  <a:gd name="T53" fmla="*/ 13 h 21"/>
                  <a:gd name="T54" fmla="*/ 23 w 40"/>
                  <a:gd name="T55" fmla="*/ 12 h 21"/>
                  <a:gd name="T56" fmla="*/ 25 w 40"/>
                  <a:gd name="T57" fmla="*/ 10 h 21"/>
                  <a:gd name="T58" fmla="*/ 29 w 40"/>
                  <a:gd name="T59" fmla="*/ 8 h 21"/>
                  <a:gd name="T60" fmla="*/ 32 w 40"/>
                  <a:gd name="T61" fmla="*/ 6 h 21"/>
                  <a:gd name="T62" fmla="*/ 33 w 40"/>
                  <a:gd name="T63" fmla="*/ 5 h 21"/>
                  <a:gd name="T64" fmla="*/ 36 w 40"/>
                  <a:gd name="T65" fmla="*/ 3 h 21"/>
                  <a:gd name="T66" fmla="*/ 37 w 40"/>
                  <a:gd name="T67" fmla="*/ 1 h 21"/>
                  <a:gd name="T68" fmla="*/ 38 w 40"/>
                  <a:gd name="T69" fmla="*/ 0 h 21"/>
                  <a:gd name="T70" fmla="*/ 40 w 40"/>
                  <a:gd name="T7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21">
                    <a:moveTo>
                      <a:pt x="40" y="0"/>
                    </a:moveTo>
                    <a:lnTo>
                      <a:pt x="40" y="1"/>
                    </a:lnTo>
                    <a:lnTo>
                      <a:pt x="40" y="4"/>
                    </a:lnTo>
                    <a:lnTo>
                      <a:pt x="38" y="5"/>
                    </a:lnTo>
                    <a:lnTo>
                      <a:pt x="37" y="8"/>
                    </a:lnTo>
                    <a:lnTo>
                      <a:pt x="34" y="9"/>
                    </a:lnTo>
                    <a:lnTo>
                      <a:pt x="33" y="10"/>
                    </a:lnTo>
                    <a:lnTo>
                      <a:pt x="30" y="12"/>
                    </a:lnTo>
                    <a:lnTo>
                      <a:pt x="28" y="13"/>
                    </a:lnTo>
                    <a:lnTo>
                      <a:pt x="25" y="14"/>
                    </a:lnTo>
                    <a:lnTo>
                      <a:pt x="21" y="17"/>
                    </a:lnTo>
                    <a:lnTo>
                      <a:pt x="17" y="18"/>
                    </a:lnTo>
                    <a:lnTo>
                      <a:pt x="14" y="20"/>
                    </a:lnTo>
                    <a:lnTo>
                      <a:pt x="11" y="21"/>
                    </a:lnTo>
                    <a:lnTo>
                      <a:pt x="8" y="20"/>
                    </a:lnTo>
                    <a:lnTo>
                      <a:pt x="6" y="20"/>
                    </a:lnTo>
                    <a:lnTo>
                      <a:pt x="2" y="20"/>
                    </a:lnTo>
                    <a:lnTo>
                      <a:pt x="0" y="20"/>
                    </a:lnTo>
                    <a:lnTo>
                      <a:pt x="0" y="18"/>
                    </a:lnTo>
                    <a:lnTo>
                      <a:pt x="0" y="17"/>
                    </a:lnTo>
                    <a:lnTo>
                      <a:pt x="2" y="17"/>
                    </a:lnTo>
                    <a:lnTo>
                      <a:pt x="6" y="17"/>
                    </a:lnTo>
                    <a:lnTo>
                      <a:pt x="7" y="17"/>
                    </a:lnTo>
                    <a:lnTo>
                      <a:pt x="10" y="16"/>
                    </a:lnTo>
                    <a:lnTo>
                      <a:pt x="12" y="16"/>
                    </a:lnTo>
                    <a:lnTo>
                      <a:pt x="15" y="14"/>
                    </a:lnTo>
                    <a:lnTo>
                      <a:pt x="19" y="13"/>
                    </a:lnTo>
                    <a:lnTo>
                      <a:pt x="23" y="12"/>
                    </a:lnTo>
                    <a:lnTo>
                      <a:pt x="25" y="10"/>
                    </a:lnTo>
                    <a:lnTo>
                      <a:pt x="29" y="8"/>
                    </a:lnTo>
                    <a:lnTo>
                      <a:pt x="32" y="6"/>
                    </a:lnTo>
                    <a:lnTo>
                      <a:pt x="33" y="5"/>
                    </a:lnTo>
                    <a:lnTo>
                      <a:pt x="36" y="3"/>
                    </a:lnTo>
                    <a:lnTo>
                      <a:pt x="37" y="1"/>
                    </a:lnTo>
                    <a:lnTo>
                      <a:pt x="38" y="0"/>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6" name="Freeform 24">
                <a:extLst>
                  <a:ext uri="{FF2B5EF4-FFF2-40B4-BE49-F238E27FC236}">
                    <a16:creationId xmlns:a16="http://schemas.microsoft.com/office/drawing/2014/main" id="{CB1C72DC-37CE-8A46-89AD-28097BA5BFFE}"/>
                  </a:ext>
                </a:extLst>
              </p:cNvPr>
              <p:cNvSpPr>
                <a:spLocks/>
              </p:cNvSpPr>
              <p:nvPr userDrawn="1"/>
            </p:nvSpPr>
            <p:spPr bwMode="auto">
              <a:xfrm>
                <a:off x="10214223" y="534590"/>
                <a:ext cx="28685" cy="23563"/>
              </a:xfrm>
              <a:custGeom>
                <a:avLst/>
                <a:gdLst>
                  <a:gd name="T0" fmla="*/ 54 w 56"/>
                  <a:gd name="T1" fmla="*/ 1 h 44"/>
                  <a:gd name="T2" fmla="*/ 56 w 56"/>
                  <a:gd name="T3" fmla="*/ 4 h 44"/>
                  <a:gd name="T4" fmla="*/ 54 w 56"/>
                  <a:gd name="T5" fmla="*/ 8 h 44"/>
                  <a:gd name="T6" fmla="*/ 53 w 56"/>
                  <a:gd name="T7" fmla="*/ 16 h 44"/>
                  <a:gd name="T8" fmla="*/ 48 w 56"/>
                  <a:gd name="T9" fmla="*/ 20 h 44"/>
                  <a:gd name="T10" fmla="*/ 44 w 56"/>
                  <a:gd name="T11" fmla="*/ 21 h 44"/>
                  <a:gd name="T12" fmla="*/ 41 w 56"/>
                  <a:gd name="T13" fmla="*/ 25 h 44"/>
                  <a:gd name="T14" fmla="*/ 40 w 56"/>
                  <a:gd name="T15" fmla="*/ 30 h 44"/>
                  <a:gd name="T16" fmla="*/ 36 w 56"/>
                  <a:gd name="T17" fmla="*/ 35 h 44"/>
                  <a:gd name="T18" fmla="*/ 30 w 56"/>
                  <a:gd name="T19" fmla="*/ 38 h 44"/>
                  <a:gd name="T20" fmla="*/ 26 w 56"/>
                  <a:gd name="T21" fmla="*/ 35 h 44"/>
                  <a:gd name="T22" fmla="*/ 24 w 56"/>
                  <a:gd name="T23" fmla="*/ 33 h 44"/>
                  <a:gd name="T24" fmla="*/ 23 w 56"/>
                  <a:gd name="T25" fmla="*/ 30 h 44"/>
                  <a:gd name="T26" fmla="*/ 18 w 56"/>
                  <a:gd name="T27" fmla="*/ 30 h 44"/>
                  <a:gd name="T28" fmla="*/ 15 w 56"/>
                  <a:gd name="T29" fmla="*/ 33 h 44"/>
                  <a:gd name="T30" fmla="*/ 15 w 56"/>
                  <a:gd name="T31" fmla="*/ 37 h 44"/>
                  <a:gd name="T32" fmla="*/ 14 w 56"/>
                  <a:gd name="T33" fmla="*/ 40 h 44"/>
                  <a:gd name="T34" fmla="*/ 14 w 56"/>
                  <a:gd name="T35" fmla="*/ 43 h 44"/>
                  <a:gd name="T36" fmla="*/ 13 w 56"/>
                  <a:gd name="T37" fmla="*/ 44 h 44"/>
                  <a:gd name="T38" fmla="*/ 11 w 56"/>
                  <a:gd name="T39" fmla="*/ 42 h 44"/>
                  <a:gd name="T40" fmla="*/ 9 w 56"/>
                  <a:gd name="T41" fmla="*/ 39 h 44"/>
                  <a:gd name="T42" fmla="*/ 5 w 56"/>
                  <a:gd name="T43" fmla="*/ 38 h 44"/>
                  <a:gd name="T44" fmla="*/ 0 w 56"/>
                  <a:gd name="T45" fmla="*/ 31 h 44"/>
                  <a:gd name="T46" fmla="*/ 0 w 56"/>
                  <a:gd name="T47" fmla="*/ 23 h 44"/>
                  <a:gd name="T48" fmla="*/ 2 w 56"/>
                  <a:gd name="T49" fmla="*/ 20 h 44"/>
                  <a:gd name="T50" fmla="*/ 6 w 56"/>
                  <a:gd name="T51" fmla="*/ 14 h 44"/>
                  <a:gd name="T52" fmla="*/ 11 w 56"/>
                  <a:gd name="T53" fmla="*/ 9 h 44"/>
                  <a:gd name="T54" fmla="*/ 17 w 56"/>
                  <a:gd name="T55" fmla="*/ 4 h 44"/>
                  <a:gd name="T56" fmla="*/ 21 w 56"/>
                  <a:gd name="T57" fmla="*/ 3 h 44"/>
                  <a:gd name="T58" fmla="*/ 21 w 56"/>
                  <a:gd name="T59" fmla="*/ 5 h 44"/>
                  <a:gd name="T60" fmla="*/ 19 w 56"/>
                  <a:gd name="T61" fmla="*/ 8 h 44"/>
                  <a:gd name="T62" fmla="*/ 17 w 56"/>
                  <a:gd name="T63" fmla="*/ 13 h 44"/>
                  <a:gd name="T64" fmla="*/ 14 w 56"/>
                  <a:gd name="T65" fmla="*/ 17 h 44"/>
                  <a:gd name="T66" fmla="*/ 15 w 56"/>
                  <a:gd name="T67" fmla="*/ 22 h 44"/>
                  <a:gd name="T68" fmla="*/ 19 w 56"/>
                  <a:gd name="T69" fmla="*/ 26 h 44"/>
                  <a:gd name="T70" fmla="*/ 24 w 56"/>
                  <a:gd name="T71" fmla="*/ 25 h 44"/>
                  <a:gd name="T72" fmla="*/ 30 w 56"/>
                  <a:gd name="T73" fmla="*/ 22 h 44"/>
                  <a:gd name="T74" fmla="*/ 35 w 56"/>
                  <a:gd name="T75" fmla="*/ 21 h 44"/>
                  <a:gd name="T76" fmla="*/ 40 w 56"/>
                  <a:gd name="T77" fmla="*/ 22 h 44"/>
                  <a:gd name="T78" fmla="*/ 44 w 56"/>
                  <a:gd name="T79" fmla="*/ 18 h 44"/>
                  <a:gd name="T80" fmla="*/ 47 w 56"/>
                  <a:gd name="T81" fmla="*/ 12 h 44"/>
                  <a:gd name="T82" fmla="*/ 49 w 56"/>
                  <a:gd name="T83" fmla="*/ 5 h 44"/>
                  <a:gd name="T84" fmla="*/ 51 w 56"/>
                  <a:gd name="T85" fmla="*/ 1 h 44"/>
                  <a:gd name="T86" fmla="*/ 54 w 56"/>
                  <a:gd name="T8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44">
                    <a:moveTo>
                      <a:pt x="54" y="0"/>
                    </a:moveTo>
                    <a:lnTo>
                      <a:pt x="54" y="1"/>
                    </a:lnTo>
                    <a:lnTo>
                      <a:pt x="56" y="3"/>
                    </a:lnTo>
                    <a:lnTo>
                      <a:pt x="56" y="4"/>
                    </a:lnTo>
                    <a:lnTo>
                      <a:pt x="54" y="6"/>
                    </a:lnTo>
                    <a:lnTo>
                      <a:pt x="54" y="8"/>
                    </a:lnTo>
                    <a:lnTo>
                      <a:pt x="54" y="12"/>
                    </a:lnTo>
                    <a:lnTo>
                      <a:pt x="53" y="16"/>
                    </a:lnTo>
                    <a:lnTo>
                      <a:pt x="51" y="18"/>
                    </a:lnTo>
                    <a:lnTo>
                      <a:pt x="48" y="20"/>
                    </a:lnTo>
                    <a:lnTo>
                      <a:pt x="47" y="21"/>
                    </a:lnTo>
                    <a:lnTo>
                      <a:pt x="44" y="21"/>
                    </a:lnTo>
                    <a:lnTo>
                      <a:pt x="43" y="23"/>
                    </a:lnTo>
                    <a:lnTo>
                      <a:pt x="41" y="25"/>
                    </a:lnTo>
                    <a:lnTo>
                      <a:pt x="41" y="27"/>
                    </a:lnTo>
                    <a:lnTo>
                      <a:pt x="40" y="30"/>
                    </a:lnTo>
                    <a:lnTo>
                      <a:pt x="39" y="33"/>
                    </a:lnTo>
                    <a:lnTo>
                      <a:pt x="36" y="35"/>
                    </a:lnTo>
                    <a:lnTo>
                      <a:pt x="34" y="37"/>
                    </a:lnTo>
                    <a:lnTo>
                      <a:pt x="30" y="38"/>
                    </a:lnTo>
                    <a:lnTo>
                      <a:pt x="27" y="37"/>
                    </a:lnTo>
                    <a:lnTo>
                      <a:pt x="26" y="35"/>
                    </a:lnTo>
                    <a:lnTo>
                      <a:pt x="24" y="34"/>
                    </a:lnTo>
                    <a:lnTo>
                      <a:pt x="24" y="33"/>
                    </a:lnTo>
                    <a:lnTo>
                      <a:pt x="24" y="30"/>
                    </a:lnTo>
                    <a:lnTo>
                      <a:pt x="23" y="30"/>
                    </a:lnTo>
                    <a:lnTo>
                      <a:pt x="21" y="29"/>
                    </a:lnTo>
                    <a:lnTo>
                      <a:pt x="18" y="30"/>
                    </a:lnTo>
                    <a:lnTo>
                      <a:pt x="15" y="31"/>
                    </a:lnTo>
                    <a:lnTo>
                      <a:pt x="15" y="33"/>
                    </a:lnTo>
                    <a:lnTo>
                      <a:pt x="15" y="34"/>
                    </a:lnTo>
                    <a:lnTo>
                      <a:pt x="15" y="37"/>
                    </a:lnTo>
                    <a:lnTo>
                      <a:pt x="14" y="38"/>
                    </a:lnTo>
                    <a:lnTo>
                      <a:pt x="14" y="40"/>
                    </a:lnTo>
                    <a:lnTo>
                      <a:pt x="15" y="42"/>
                    </a:lnTo>
                    <a:lnTo>
                      <a:pt x="14" y="43"/>
                    </a:lnTo>
                    <a:lnTo>
                      <a:pt x="14" y="44"/>
                    </a:lnTo>
                    <a:lnTo>
                      <a:pt x="13" y="44"/>
                    </a:lnTo>
                    <a:lnTo>
                      <a:pt x="13" y="43"/>
                    </a:lnTo>
                    <a:lnTo>
                      <a:pt x="11" y="42"/>
                    </a:lnTo>
                    <a:lnTo>
                      <a:pt x="11" y="40"/>
                    </a:lnTo>
                    <a:lnTo>
                      <a:pt x="9" y="39"/>
                    </a:lnTo>
                    <a:lnTo>
                      <a:pt x="7" y="38"/>
                    </a:lnTo>
                    <a:lnTo>
                      <a:pt x="5" y="38"/>
                    </a:lnTo>
                    <a:lnTo>
                      <a:pt x="2" y="35"/>
                    </a:lnTo>
                    <a:lnTo>
                      <a:pt x="0" y="31"/>
                    </a:lnTo>
                    <a:lnTo>
                      <a:pt x="0" y="27"/>
                    </a:lnTo>
                    <a:lnTo>
                      <a:pt x="0" y="23"/>
                    </a:lnTo>
                    <a:lnTo>
                      <a:pt x="1" y="21"/>
                    </a:lnTo>
                    <a:lnTo>
                      <a:pt x="2" y="20"/>
                    </a:lnTo>
                    <a:lnTo>
                      <a:pt x="4" y="17"/>
                    </a:lnTo>
                    <a:lnTo>
                      <a:pt x="6" y="14"/>
                    </a:lnTo>
                    <a:lnTo>
                      <a:pt x="9" y="12"/>
                    </a:lnTo>
                    <a:lnTo>
                      <a:pt x="11" y="9"/>
                    </a:lnTo>
                    <a:lnTo>
                      <a:pt x="14" y="6"/>
                    </a:lnTo>
                    <a:lnTo>
                      <a:pt x="17" y="4"/>
                    </a:lnTo>
                    <a:lnTo>
                      <a:pt x="19" y="3"/>
                    </a:lnTo>
                    <a:lnTo>
                      <a:pt x="21" y="3"/>
                    </a:lnTo>
                    <a:lnTo>
                      <a:pt x="21" y="4"/>
                    </a:lnTo>
                    <a:lnTo>
                      <a:pt x="21" y="5"/>
                    </a:lnTo>
                    <a:lnTo>
                      <a:pt x="19" y="6"/>
                    </a:lnTo>
                    <a:lnTo>
                      <a:pt x="19" y="8"/>
                    </a:lnTo>
                    <a:lnTo>
                      <a:pt x="18" y="10"/>
                    </a:lnTo>
                    <a:lnTo>
                      <a:pt x="17" y="13"/>
                    </a:lnTo>
                    <a:lnTo>
                      <a:pt x="14" y="14"/>
                    </a:lnTo>
                    <a:lnTo>
                      <a:pt x="14" y="17"/>
                    </a:lnTo>
                    <a:lnTo>
                      <a:pt x="14" y="20"/>
                    </a:lnTo>
                    <a:lnTo>
                      <a:pt x="15" y="22"/>
                    </a:lnTo>
                    <a:lnTo>
                      <a:pt x="17" y="25"/>
                    </a:lnTo>
                    <a:lnTo>
                      <a:pt x="19" y="26"/>
                    </a:lnTo>
                    <a:lnTo>
                      <a:pt x="22" y="26"/>
                    </a:lnTo>
                    <a:lnTo>
                      <a:pt x="24" y="25"/>
                    </a:lnTo>
                    <a:lnTo>
                      <a:pt x="27" y="23"/>
                    </a:lnTo>
                    <a:lnTo>
                      <a:pt x="30" y="22"/>
                    </a:lnTo>
                    <a:lnTo>
                      <a:pt x="32" y="21"/>
                    </a:lnTo>
                    <a:lnTo>
                      <a:pt x="35" y="21"/>
                    </a:lnTo>
                    <a:lnTo>
                      <a:pt x="37" y="22"/>
                    </a:lnTo>
                    <a:lnTo>
                      <a:pt x="40" y="22"/>
                    </a:lnTo>
                    <a:lnTo>
                      <a:pt x="43" y="21"/>
                    </a:lnTo>
                    <a:lnTo>
                      <a:pt x="44" y="18"/>
                    </a:lnTo>
                    <a:lnTo>
                      <a:pt x="45" y="16"/>
                    </a:lnTo>
                    <a:lnTo>
                      <a:pt x="47" y="12"/>
                    </a:lnTo>
                    <a:lnTo>
                      <a:pt x="48" y="9"/>
                    </a:lnTo>
                    <a:lnTo>
                      <a:pt x="49" y="5"/>
                    </a:lnTo>
                    <a:lnTo>
                      <a:pt x="51" y="4"/>
                    </a:lnTo>
                    <a:lnTo>
                      <a:pt x="51" y="1"/>
                    </a:lnTo>
                    <a:lnTo>
                      <a:pt x="52" y="0"/>
                    </a:ln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7" name="Freeform 25">
                <a:extLst>
                  <a:ext uri="{FF2B5EF4-FFF2-40B4-BE49-F238E27FC236}">
                    <a16:creationId xmlns:a16="http://schemas.microsoft.com/office/drawing/2014/main" id="{1B017874-FCD8-5640-857A-C963CBA3D778}"/>
                  </a:ext>
                </a:extLst>
              </p:cNvPr>
              <p:cNvSpPr>
                <a:spLocks/>
              </p:cNvSpPr>
              <p:nvPr userDrawn="1"/>
            </p:nvSpPr>
            <p:spPr bwMode="auto">
              <a:xfrm>
                <a:off x="10343306" y="516150"/>
                <a:ext cx="11270" cy="15368"/>
              </a:xfrm>
              <a:custGeom>
                <a:avLst/>
                <a:gdLst>
                  <a:gd name="T0" fmla="*/ 13 w 22"/>
                  <a:gd name="T1" fmla="*/ 0 h 30"/>
                  <a:gd name="T2" fmla="*/ 17 w 22"/>
                  <a:gd name="T3" fmla="*/ 0 h 30"/>
                  <a:gd name="T4" fmla="*/ 21 w 22"/>
                  <a:gd name="T5" fmla="*/ 1 h 30"/>
                  <a:gd name="T6" fmla="*/ 21 w 22"/>
                  <a:gd name="T7" fmla="*/ 1 h 30"/>
                  <a:gd name="T8" fmla="*/ 22 w 22"/>
                  <a:gd name="T9" fmla="*/ 4 h 30"/>
                  <a:gd name="T10" fmla="*/ 21 w 22"/>
                  <a:gd name="T11" fmla="*/ 5 h 30"/>
                  <a:gd name="T12" fmla="*/ 21 w 22"/>
                  <a:gd name="T13" fmla="*/ 8 h 30"/>
                  <a:gd name="T14" fmla="*/ 20 w 22"/>
                  <a:gd name="T15" fmla="*/ 11 h 30"/>
                  <a:gd name="T16" fmla="*/ 20 w 22"/>
                  <a:gd name="T17" fmla="*/ 14 h 30"/>
                  <a:gd name="T18" fmla="*/ 18 w 22"/>
                  <a:gd name="T19" fmla="*/ 18 h 30"/>
                  <a:gd name="T20" fmla="*/ 17 w 22"/>
                  <a:gd name="T21" fmla="*/ 21 h 30"/>
                  <a:gd name="T22" fmla="*/ 14 w 22"/>
                  <a:gd name="T23" fmla="*/ 25 h 30"/>
                  <a:gd name="T24" fmla="*/ 11 w 22"/>
                  <a:gd name="T25" fmla="*/ 26 h 30"/>
                  <a:gd name="T26" fmla="*/ 7 w 22"/>
                  <a:gd name="T27" fmla="*/ 29 h 30"/>
                  <a:gd name="T28" fmla="*/ 5 w 22"/>
                  <a:gd name="T29" fmla="*/ 30 h 30"/>
                  <a:gd name="T30" fmla="*/ 4 w 22"/>
                  <a:gd name="T31" fmla="*/ 30 h 30"/>
                  <a:gd name="T32" fmla="*/ 1 w 22"/>
                  <a:gd name="T33" fmla="*/ 30 h 30"/>
                  <a:gd name="T34" fmla="*/ 0 w 22"/>
                  <a:gd name="T35" fmla="*/ 30 h 30"/>
                  <a:gd name="T36" fmla="*/ 0 w 22"/>
                  <a:gd name="T37" fmla="*/ 28 h 30"/>
                  <a:gd name="T38" fmla="*/ 0 w 22"/>
                  <a:gd name="T39" fmla="*/ 26 h 30"/>
                  <a:gd name="T40" fmla="*/ 0 w 22"/>
                  <a:gd name="T41" fmla="*/ 25 h 30"/>
                  <a:gd name="T42" fmla="*/ 1 w 22"/>
                  <a:gd name="T43" fmla="*/ 22 h 30"/>
                  <a:gd name="T44" fmla="*/ 1 w 22"/>
                  <a:gd name="T45" fmla="*/ 18 h 30"/>
                  <a:gd name="T46" fmla="*/ 1 w 22"/>
                  <a:gd name="T47" fmla="*/ 14 h 30"/>
                  <a:gd name="T48" fmla="*/ 3 w 22"/>
                  <a:gd name="T49" fmla="*/ 11 h 30"/>
                  <a:gd name="T50" fmla="*/ 4 w 22"/>
                  <a:gd name="T51" fmla="*/ 7 h 30"/>
                  <a:gd name="T52" fmla="*/ 5 w 22"/>
                  <a:gd name="T53" fmla="*/ 4 h 30"/>
                  <a:gd name="T54" fmla="*/ 7 w 22"/>
                  <a:gd name="T55" fmla="*/ 3 h 30"/>
                  <a:gd name="T56" fmla="*/ 8 w 22"/>
                  <a:gd name="T57" fmla="*/ 1 h 30"/>
                  <a:gd name="T58" fmla="*/ 11 w 22"/>
                  <a:gd name="T59" fmla="*/ 0 h 30"/>
                  <a:gd name="T60" fmla="*/ 13 w 22"/>
                  <a:gd name="T6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30">
                    <a:moveTo>
                      <a:pt x="13" y="0"/>
                    </a:moveTo>
                    <a:lnTo>
                      <a:pt x="17" y="0"/>
                    </a:lnTo>
                    <a:lnTo>
                      <a:pt x="21" y="1"/>
                    </a:lnTo>
                    <a:lnTo>
                      <a:pt x="21" y="1"/>
                    </a:lnTo>
                    <a:lnTo>
                      <a:pt x="22" y="4"/>
                    </a:lnTo>
                    <a:lnTo>
                      <a:pt x="21" y="5"/>
                    </a:lnTo>
                    <a:lnTo>
                      <a:pt x="21" y="8"/>
                    </a:lnTo>
                    <a:lnTo>
                      <a:pt x="20" y="11"/>
                    </a:lnTo>
                    <a:lnTo>
                      <a:pt x="20" y="14"/>
                    </a:lnTo>
                    <a:lnTo>
                      <a:pt x="18" y="18"/>
                    </a:lnTo>
                    <a:lnTo>
                      <a:pt x="17" y="21"/>
                    </a:lnTo>
                    <a:lnTo>
                      <a:pt x="14" y="25"/>
                    </a:lnTo>
                    <a:lnTo>
                      <a:pt x="11" y="26"/>
                    </a:lnTo>
                    <a:lnTo>
                      <a:pt x="7" y="29"/>
                    </a:lnTo>
                    <a:lnTo>
                      <a:pt x="5" y="30"/>
                    </a:lnTo>
                    <a:lnTo>
                      <a:pt x="4" y="30"/>
                    </a:lnTo>
                    <a:lnTo>
                      <a:pt x="1" y="30"/>
                    </a:lnTo>
                    <a:lnTo>
                      <a:pt x="0" y="30"/>
                    </a:lnTo>
                    <a:lnTo>
                      <a:pt x="0" y="28"/>
                    </a:lnTo>
                    <a:lnTo>
                      <a:pt x="0" y="26"/>
                    </a:lnTo>
                    <a:lnTo>
                      <a:pt x="0" y="25"/>
                    </a:lnTo>
                    <a:lnTo>
                      <a:pt x="1" y="22"/>
                    </a:lnTo>
                    <a:lnTo>
                      <a:pt x="1" y="18"/>
                    </a:lnTo>
                    <a:lnTo>
                      <a:pt x="1" y="14"/>
                    </a:lnTo>
                    <a:lnTo>
                      <a:pt x="3" y="11"/>
                    </a:lnTo>
                    <a:lnTo>
                      <a:pt x="4" y="7"/>
                    </a:lnTo>
                    <a:lnTo>
                      <a:pt x="5" y="4"/>
                    </a:lnTo>
                    <a:lnTo>
                      <a:pt x="7" y="3"/>
                    </a:lnTo>
                    <a:lnTo>
                      <a:pt x="8" y="1"/>
                    </a:lnTo>
                    <a:lnTo>
                      <a:pt x="11"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8" name="Freeform 26">
                <a:extLst>
                  <a:ext uri="{FF2B5EF4-FFF2-40B4-BE49-F238E27FC236}">
                    <a16:creationId xmlns:a16="http://schemas.microsoft.com/office/drawing/2014/main" id="{68DBC73F-4D7F-8242-81D4-B03B2B99B8EC}"/>
                  </a:ext>
                </a:extLst>
              </p:cNvPr>
              <p:cNvSpPr>
                <a:spLocks/>
              </p:cNvSpPr>
              <p:nvPr userDrawn="1"/>
            </p:nvSpPr>
            <p:spPr bwMode="auto">
              <a:xfrm>
                <a:off x="10362772" y="541762"/>
                <a:ext cx="7171" cy="5122"/>
              </a:xfrm>
              <a:custGeom>
                <a:avLst/>
                <a:gdLst>
                  <a:gd name="T0" fmla="*/ 12 w 13"/>
                  <a:gd name="T1" fmla="*/ 0 h 10"/>
                  <a:gd name="T2" fmla="*/ 13 w 13"/>
                  <a:gd name="T3" fmla="*/ 0 h 10"/>
                  <a:gd name="T4" fmla="*/ 13 w 13"/>
                  <a:gd name="T5" fmla="*/ 1 h 10"/>
                  <a:gd name="T6" fmla="*/ 12 w 13"/>
                  <a:gd name="T7" fmla="*/ 3 h 10"/>
                  <a:gd name="T8" fmla="*/ 11 w 13"/>
                  <a:gd name="T9" fmla="*/ 4 h 10"/>
                  <a:gd name="T10" fmla="*/ 9 w 13"/>
                  <a:gd name="T11" fmla="*/ 7 h 10"/>
                  <a:gd name="T12" fmla="*/ 7 w 13"/>
                  <a:gd name="T13" fmla="*/ 8 h 10"/>
                  <a:gd name="T14" fmla="*/ 4 w 13"/>
                  <a:gd name="T15" fmla="*/ 9 h 10"/>
                  <a:gd name="T16" fmla="*/ 3 w 13"/>
                  <a:gd name="T17" fmla="*/ 10 h 10"/>
                  <a:gd name="T18" fmla="*/ 2 w 13"/>
                  <a:gd name="T19" fmla="*/ 10 h 10"/>
                  <a:gd name="T20" fmla="*/ 0 w 13"/>
                  <a:gd name="T21" fmla="*/ 9 h 10"/>
                  <a:gd name="T22" fmla="*/ 2 w 13"/>
                  <a:gd name="T23" fmla="*/ 9 h 10"/>
                  <a:gd name="T24" fmla="*/ 2 w 13"/>
                  <a:gd name="T25" fmla="*/ 8 h 10"/>
                  <a:gd name="T26" fmla="*/ 3 w 13"/>
                  <a:gd name="T27" fmla="*/ 7 h 10"/>
                  <a:gd name="T28" fmla="*/ 4 w 13"/>
                  <a:gd name="T29" fmla="*/ 7 h 10"/>
                  <a:gd name="T30" fmla="*/ 7 w 13"/>
                  <a:gd name="T31" fmla="*/ 4 h 10"/>
                  <a:gd name="T32" fmla="*/ 9 w 13"/>
                  <a:gd name="T33" fmla="*/ 3 h 10"/>
                  <a:gd name="T34" fmla="*/ 11 w 13"/>
                  <a:gd name="T35" fmla="*/ 1 h 10"/>
                  <a:gd name="T36" fmla="*/ 11 w 13"/>
                  <a:gd name="T37" fmla="*/ 1 h 10"/>
                  <a:gd name="T38" fmla="*/ 12 w 13"/>
                  <a:gd name="T3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0">
                    <a:moveTo>
                      <a:pt x="12" y="0"/>
                    </a:moveTo>
                    <a:lnTo>
                      <a:pt x="13" y="0"/>
                    </a:lnTo>
                    <a:lnTo>
                      <a:pt x="13" y="1"/>
                    </a:lnTo>
                    <a:lnTo>
                      <a:pt x="12" y="3"/>
                    </a:lnTo>
                    <a:lnTo>
                      <a:pt x="11" y="4"/>
                    </a:lnTo>
                    <a:lnTo>
                      <a:pt x="9" y="7"/>
                    </a:lnTo>
                    <a:lnTo>
                      <a:pt x="7" y="8"/>
                    </a:lnTo>
                    <a:lnTo>
                      <a:pt x="4" y="9"/>
                    </a:lnTo>
                    <a:lnTo>
                      <a:pt x="3" y="10"/>
                    </a:lnTo>
                    <a:lnTo>
                      <a:pt x="2" y="10"/>
                    </a:lnTo>
                    <a:lnTo>
                      <a:pt x="0" y="9"/>
                    </a:lnTo>
                    <a:lnTo>
                      <a:pt x="2" y="9"/>
                    </a:lnTo>
                    <a:lnTo>
                      <a:pt x="2" y="8"/>
                    </a:lnTo>
                    <a:lnTo>
                      <a:pt x="3" y="7"/>
                    </a:lnTo>
                    <a:lnTo>
                      <a:pt x="4" y="7"/>
                    </a:lnTo>
                    <a:lnTo>
                      <a:pt x="7" y="4"/>
                    </a:lnTo>
                    <a:lnTo>
                      <a:pt x="9" y="3"/>
                    </a:lnTo>
                    <a:lnTo>
                      <a:pt x="11" y="1"/>
                    </a:lnTo>
                    <a:lnTo>
                      <a:pt x="11"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9" name="Freeform 27">
                <a:extLst>
                  <a:ext uri="{FF2B5EF4-FFF2-40B4-BE49-F238E27FC236}">
                    <a16:creationId xmlns:a16="http://schemas.microsoft.com/office/drawing/2014/main" id="{B97AC9F4-D656-9642-81EE-33C0F5528DC2}"/>
                  </a:ext>
                </a:extLst>
              </p:cNvPr>
              <p:cNvSpPr>
                <a:spLocks/>
              </p:cNvSpPr>
              <p:nvPr userDrawn="1"/>
            </p:nvSpPr>
            <p:spPr bwMode="auto">
              <a:xfrm>
                <a:off x="10310523" y="273351"/>
                <a:ext cx="27661" cy="25612"/>
              </a:xfrm>
              <a:custGeom>
                <a:avLst/>
                <a:gdLst>
                  <a:gd name="T0" fmla="*/ 0 w 55"/>
                  <a:gd name="T1" fmla="*/ 0 h 51"/>
                  <a:gd name="T2" fmla="*/ 17 w 55"/>
                  <a:gd name="T3" fmla="*/ 4 h 51"/>
                  <a:gd name="T4" fmla="*/ 21 w 55"/>
                  <a:gd name="T5" fmla="*/ 29 h 51"/>
                  <a:gd name="T6" fmla="*/ 38 w 55"/>
                  <a:gd name="T7" fmla="*/ 9 h 51"/>
                  <a:gd name="T8" fmla="*/ 55 w 55"/>
                  <a:gd name="T9" fmla="*/ 13 h 51"/>
                  <a:gd name="T10" fmla="*/ 21 w 55"/>
                  <a:gd name="T11" fmla="*/ 51 h 51"/>
                  <a:gd name="T12" fmla="*/ 12 w 55"/>
                  <a:gd name="T13" fmla="*/ 49 h 51"/>
                  <a:gd name="T14" fmla="*/ 0 w 55"/>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1">
                    <a:moveTo>
                      <a:pt x="0" y="0"/>
                    </a:moveTo>
                    <a:lnTo>
                      <a:pt x="17" y="4"/>
                    </a:lnTo>
                    <a:lnTo>
                      <a:pt x="21" y="29"/>
                    </a:lnTo>
                    <a:lnTo>
                      <a:pt x="38" y="9"/>
                    </a:lnTo>
                    <a:lnTo>
                      <a:pt x="55" y="13"/>
                    </a:lnTo>
                    <a:lnTo>
                      <a:pt x="21" y="51"/>
                    </a:lnTo>
                    <a:lnTo>
                      <a:pt x="12" y="4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0" name="Freeform 28">
                <a:extLst>
                  <a:ext uri="{FF2B5EF4-FFF2-40B4-BE49-F238E27FC236}">
                    <a16:creationId xmlns:a16="http://schemas.microsoft.com/office/drawing/2014/main" id="{A2DBFD17-C8F3-4442-A17D-8745DE32818D}"/>
                  </a:ext>
                </a:extLst>
              </p:cNvPr>
              <p:cNvSpPr>
                <a:spLocks/>
              </p:cNvSpPr>
              <p:nvPr userDrawn="1"/>
            </p:nvSpPr>
            <p:spPr bwMode="auto">
              <a:xfrm>
                <a:off x="10249055" y="262081"/>
                <a:ext cx="15368" cy="28685"/>
              </a:xfrm>
              <a:custGeom>
                <a:avLst/>
                <a:gdLst>
                  <a:gd name="T0" fmla="*/ 20 w 30"/>
                  <a:gd name="T1" fmla="*/ 0 h 58"/>
                  <a:gd name="T2" fmla="*/ 21 w 30"/>
                  <a:gd name="T3" fmla="*/ 13 h 58"/>
                  <a:gd name="T4" fmla="*/ 29 w 30"/>
                  <a:gd name="T5" fmla="*/ 13 h 58"/>
                  <a:gd name="T6" fmla="*/ 30 w 30"/>
                  <a:gd name="T7" fmla="*/ 26 h 58"/>
                  <a:gd name="T8" fmla="*/ 21 w 30"/>
                  <a:gd name="T9" fmla="*/ 26 h 58"/>
                  <a:gd name="T10" fmla="*/ 21 w 30"/>
                  <a:gd name="T11" fmla="*/ 58 h 58"/>
                  <a:gd name="T12" fmla="*/ 6 w 30"/>
                  <a:gd name="T13" fmla="*/ 58 h 58"/>
                  <a:gd name="T14" fmla="*/ 6 w 30"/>
                  <a:gd name="T15" fmla="*/ 26 h 58"/>
                  <a:gd name="T16" fmla="*/ 0 w 30"/>
                  <a:gd name="T17" fmla="*/ 26 h 58"/>
                  <a:gd name="T18" fmla="*/ 0 w 30"/>
                  <a:gd name="T19" fmla="*/ 13 h 58"/>
                  <a:gd name="T20" fmla="*/ 6 w 30"/>
                  <a:gd name="T21" fmla="*/ 13 h 58"/>
                  <a:gd name="T22" fmla="*/ 4 w 30"/>
                  <a:gd name="T23" fmla="*/ 0 h 58"/>
                  <a:gd name="T24" fmla="*/ 20 w 30"/>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58">
                    <a:moveTo>
                      <a:pt x="20" y="0"/>
                    </a:moveTo>
                    <a:lnTo>
                      <a:pt x="21" y="13"/>
                    </a:lnTo>
                    <a:lnTo>
                      <a:pt x="29" y="13"/>
                    </a:lnTo>
                    <a:lnTo>
                      <a:pt x="30" y="26"/>
                    </a:lnTo>
                    <a:lnTo>
                      <a:pt x="21" y="26"/>
                    </a:lnTo>
                    <a:lnTo>
                      <a:pt x="21" y="58"/>
                    </a:lnTo>
                    <a:lnTo>
                      <a:pt x="6" y="58"/>
                    </a:lnTo>
                    <a:lnTo>
                      <a:pt x="6" y="26"/>
                    </a:lnTo>
                    <a:lnTo>
                      <a:pt x="0" y="26"/>
                    </a:lnTo>
                    <a:lnTo>
                      <a:pt x="0" y="13"/>
                    </a:lnTo>
                    <a:lnTo>
                      <a:pt x="6" y="13"/>
                    </a:lnTo>
                    <a:lnTo>
                      <a:pt x="4"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1" name="Freeform 29">
                <a:extLst>
                  <a:ext uri="{FF2B5EF4-FFF2-40B4-BE49-F238E27FC236}">
                    <a16:creationId xmlns:a16="http://schemas.microsoft.com/office/drawing/2014/main" id="{5C81A36A-D45E-0542-B561-D2D89184A54A}"/>
                  </a:ext>
                </a:extLst>
              </p:cNvPr>
              <p:cNvSpPr>
                <a:spLocks noEditPoints="1"/>
              </p:cNvSpPr>
              <p:nvPr userDrawn="1"/>
            </p:nvSpPr>
            <p:spPr bwMode="auto">
              <a:xfrm>
                <a:off x="10271594" y="269252"/>
                <a:ext cx="28685" cy="24587"/>
              </a:xfrm>
              <a:custGeom>
                <a:avLst/>
                <a:gdLst>
                  <a:gd name="T0" fmla="*/ 27 w 55"/>
                  <a:gd name="T1" fmla="*/ 15 h 49"/>
                  <a:gd name="T2" fmla="*/ 25 w 55"/>
                  <a:gd name="T3" fmla="*/ 15 h 49"/>
                  <a:gd name="T4" fmla="*/ 21 w 55"/>
                  <a:gd name="T5" fmla="*/ 15 h 49"/>
                  <a:gd name="T6" fmla="*/ 19 w 55"/>
                  <a:gd name="T7" fmla="*/ 17 h 49"/>
                  <a:gd name="T8" fmla="*/ 17 w 55"/>
                  <a:gd name="T9" fmla="*/ 20 h 49"/>
                  <a:gd name="T10" fmla="*/ 17 w 55"/>
                  <a:gd name="T11" fmla="*/ 23 h 49"/>
                  <a:gd name="T12" fmla="*/ 17 w 55"/>
                  <a:gd name="T13" fmla="*/ 27 h 49"/>
                  <a:gd name="T14" fmla="*/ 18 w 55"/>
                  <a:gd name="T15" fmla="*/ 29 h 49"/>
                  <a:gd name="T16" fmla="*/ 19 w 55"/>
                  <a:gd name="T17" fmla="*/ 32 h 49"/>
                  <a:gd name="T18" fmla="*/ 22 w 55"/>
                  <a:gd name="T19" fmla="*/ 33 h 49"/>
                  <a:gd name="T20" fmla="*/ 26 w 55"/>
                  <a:gd name="T21" fmla="*/ 34 h 49"/>
                  <a:gd name="T22" fmla="*/ 30 w 55"/>
                  <a:gd name="T23" fmla="*/ 34 h 49"/>
                  <a:gd name="T24" fmla="*/ 32 w 55"/>
                  <a:gd name="T25" fmla="*/ 32 h 49"/>
                  <a:gd name="T26" fmla="*/ 35 w 55"/>
                  <a:gd name="T27" fmla="*/ 29 h 49"/>
                  <a:gd name="T28" fmla="*/ 36 w 55"/>
                  <a:gd name="T29" fmla="*/ 25 h 49"/>
                  <a:gd name="T30" fmla="*/ 36 w 55"/>
                  <a:gd name="T31" fmla="*/ 23 h 49"/>
                  <a:gd name="T32" fmla="*/ 35 w 55"/>
                  <a:gd name="T33" fmla="*/ 19 h 49"/>
                  <a:gd name="T34" fmla="*/ 34 w 55"/>
                  <a:gd name="T35" fmla="*/ 17 h 49"/>
                  <a:gd name="T36" fmla="*/ 31 w 55"/>
                  <a:gd name="T37" fmla="*/ 15 h 49"/>
                  <a:gd name="T38" fmla="*/ 27 w 55"/>
                  <a:gd name="T39" fmla="*/ 15 h 49"/>
                  <a:gd name="T40" fmla="*/ 26 w 55"/>
                  <a:gd name="T41" fmla="*/ 0 h 49"/>
                  <a:gd name="T42" fmla="*/ 29 w 55"/>
                  <a:gd name="T43" fmla="*/ 0 h 49"/>
                  <a:gd name="T44" fmla="*/ 32 w 55"/>
                  <a:gd name="T45" fmla="*/ 3 h 49"/>
                  <a:gd name="T46" fmla="*/ 36 w 55"/>
                  <a:gd name="T47" fmla="*/ 4 h 49"/>
                  <a:gd name="T48" fmla="*/ 38 w 55"/>
                  <a:gd name="T49" fmla="*/ 7 h 49"/>
                  <a:gd name="T50" fmla="*/ 39 w 55"/>
                  <a:gd name="T51" fmla="*/ 3 h 49"/>
                  <a:gd name="T52" fmla="*/ 55 w 55"/>
                  <a:gd name="T53" fmla="*/ 6 h 49"/>
                  <a:gd name="T54" fmla="*/ 49 w 55"/>
                  <a:gd name="T55" fmla="*/ 49 h 49"/>
                  <a:gd name="T56" fmla="*/ 34 w 55"/>
                  <a:gd name="T57" fmla="*/ 47 h 49"/>
                  <a:gd name="T58" fmla="*/ 34 w 55"/>
                  <a:gd name="T59" fmla="*/ 42 h 49"/>
                  <a:gd name="T60" fmla="*/ 31 w 55"/>
                  <a:gd name="T61" fmla="*/ 45 h 49"/>
                  <a:gd name="T62" fmla="*/ 27 w 55"/>
                  <a:gd name="T63" fmla="*/ 46 h 49"/>
                  <a:gd name="T64" fmla="*/ 23 w 55"/>
                  <a:gd name="T65" fmla="*/ 47 h 49"/>
                  <a:gd name="T66" fmla="*/ 19 w 55"/>
                  <a:gd name="T67" fmla="*/ 47 h 49"/>
                  <a:gd name="T68" fmla="*/ 9 w 55"/>
                  <a:gd name="T69" fmla="*/ 42 h 49"/>
                  <a:gd name="T70" fmla="*/ 2 w 55"/>
                  <a:gd name="T71" fmla="*/ 33 h 49"/>
                  <a:gd name="T72" fmla="*/ 0 w 55"/>
                  <a:gd name="T73" fmla="*/ 21 h 49"/>
                  <a:gd name="T74" fmla="*/ 5 w 55"/>
                  <a:gd name="T75" fmla="*/ 10 h 49"/>
                  <a:gd name="T76" fmla="*/ 13 w 55"/>
                  <a:gd name="T77" fmla="*/ 2 h 49"/>
                  <a:gd name="T78" fmla="*/ 26 w 55"/>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49">
                    <a:moveTo>
                      <a:pt x="27" y="15"/>
                    </a:moveTo>
                    <a:lnTo>
                      <a:pt x="25" y="15"/>
                    </a:lnTo>
                    <a:lnTo>
                      <a:pt x="21" y="15"/>
                    </a:lnTo>
                    <a:lnTo>
                      <a:pt x="19" y="17"/>
                    </a:lnTo>
                    <a:lnTo>
                      <a:pt x="17" y="20"/>
                    </a:lnTo>
                    <a:lnTo>
                      <a:pt x="17" y="23"/>
                    </a:lnTo>
                    <a:lnTo>
                      <a:pt x="17" y="27"/>
                    </a:lnTo>
                    <a:lnTo>
                      <a:pt x="18" y="29"/>
                    </a:lnTo>
                    <a:lnTo>
                      <a:pt x="19" y="32"/>
                    </a:lnTo>
                    <a:lnTo>
                      <a:pt x="22" y="33"/>
                    </a:lnTo>
                    <a:lnTo>
                      <a:pt x="26" y="34"/>
                    </a:lnTo>
                    <a:lnTo>
                      <a:pt x="30" y="34"/>
                    </a:lnTo>
                    <a:lnTo>
                      <a:pt x="32" y="32"/>
                    </a:lnTo>
                    <a:lnTo>
                      <a:pt x="35" y="29"/>
                    </a:lnTo>
                    <a:lnTo>
                      <a:pt x="36" y="25"/>
                    </a:lnTo>
                    <a:lnTo>
                      <a:pt x="36" y="23"/>
                    </a:lnTo>
                    <a:lnTo>
                      <a:pt x="35" y="19"/>
                    </a:lnTo>
                    <a:lnTo>
                      <a:pt x="34" y="17"/>
                    </a:lnTo>
                    <a:lnTo>
                      <a:pt x="31" y="15"/>
                    </a:lnTo>
                    <a:lnTo>
                      <a:pt x="27" y="15"/>
                    </a:lnTo>
                    <a:close/>
                    <a:moveTo>
                      <a:pt x="26" y="0"/>
                    </a:moveTo>
                    <a:lnTo>
                      <a:pt x="29" y="0"/>
                    </a:lnTo>
                    <a:lnTo>
                      <a:pt x="32" y="3"/>
                    </a:lnTo>
                    <a:lnTo>
                      <a:pt x="36" y="4"/>
                    </a:lnTo>
                    <a:lnTo>
                      <a:pt x="38" y="7"/>
                    </a:lnTo>
                    <a:lnTo>
                      <a:pt x="39" y="3"/>
                    </a:lnTo>
                    <a:lnTo>
                      <a:pt x="55" y="6"/>
                    </a:lnTo>
                    <a:lnTo>
                      <a:pt x="49" y="49"/>
                    </a:lnTo>
                    <a:lnTo>
                      <a:pt x="34" y="47"/>
                    </a:lnTo>
                    <a:lnTo>
                      <a:pt x="34" y="42"/>
                    </a:lnTo>
                    <a:lnTo>
                      <a:pt x="31" y="45"/>
                    </a:lnTo>
                    <a:lnTo>
                      <a:pt x="27" y="46"/>
                    </a:lnTo>
                    <a:lnTo>
                      <a:pt x="23" y="47"/>
                    </a:lnTo>
                    <a:lnTo>
                      <a:pt x="19" y="47"/>
                    </a:lnTo>
                    <a:lnTo>
                      <a:pt x="9" y="42"/>
                    </a:lnTo>
                    <a:lnTo>
                      <a:pt x="2" y="33"/>
                    </a:lnTo>
                    <a:lnTo>
                      <a:pt x="0" y="21"/>
                    </a:lnTo>
                    <a:lnTo>
                      <a:pt x="5" y="10"/>
                    </a:lnTo>
                    <a:lnTo>
                      <a:pt x="13" y="2"/>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2" name="Freeform 30">
                <a:extLst>
                  <a:ext uri="{FF2B5EF4-FFF2-40B4-BE49-F238E27FC236}">
                    <a16:creationId xmlns:a16="http://schemas.microsoft.com/office/drawing/2014/main" id="{30A6B1C2-A0FB-5E41-8346-2B27A0EA7FBC}"/>
                  </a:ext>
                </a:extLst>
              </p:cNvPr>
              <p:cNvSpPr>
                <a:spLocks/>
              </p:cNvSpPr>
              <p:nvPr userDrawn="1"/>
            </p:nvSpPr>
            <p:spPr bwMode="auto">
              <a:xfrm>
                <a:off x="10222418" y="269252"/>
                <a:ext cx="18441" cy="24587"/>
              </a:xfrm>
              <a:custGeom>
                <a:avLst/>
                <a:gdLst>
                  <a:gd name="T0" fmla="*/ 25 w 37"/>
                  <a:gd name="T1" fmla="*/ 0 h 49"/>
                  <a:gd name="T2" fmla="*/ 33 w 37"/>
                  <a:gd name="T3" fmla="*/ 2 h 49"/>
                  <a:gd name="T4" fmla="*/ 29 w 37"/>
                  <a:gd name="T5" fmla="*/ 12 h 49"/>
                  <a:gd name="T6" fmla="*/ 23 w 37"/>
                  <a:gd name="T7" fmla="*/ 11 h 49"/>
                  <a:gd name="T8" fmla="*/ 20 w 37"/>
                  <a:gd name="T9" fmla="*/ 11 h 49"/>
                  <a:gd name="T10" fmla="*/ 18 w 37"/>
                  <a:gd name="T11" fmla="*/ 12 h 49"/>
                  <a:gd name="T12" fmla="*/ 17 w 37"/>
                  <a:gd name="T13" fmla="*/ 12 h 49"/>
                  <a:gd name="T14" fmla="*/ 16 w 37"/>
                  <a:gd name="T15" fmla="*/ 13 h 49"/>
                  <a:gd name="T16" fmla="*/ 14 w 37"/>
                  <a:gd name="T17" fmla="*/ 15 h 49"/>
                  <a:gd name="T18" fmla="*/ 16 w 37"/>
                  <a:gd name="T19" fmla="*/ 16 h 49"/>
                  <a:gd name="T20" fmla="*/ 17 w 37"/>
                  <a:gd name="T21" fmla="*/ 17 h 49"/>
                  <a:gd name="T22" fmla="*/ 20 w 37"/>
                  <a:gd name="T23" fmla="*/ 17 h 49"/>
                  <a:gd name="T24" fmla="*/ 21 w 37"/>
                  <a:gd name="T25" fmla="*/ 17 h 49"/>
                  <a:gd name="T26" fmla="*/ 22 w 37"/>
                  <a:gd name="T27" fmla="*/ 17 h 49"/>
                  <a:gd name="T28" fmla="*/ 26 w 37"/>
                  <a:gd name="T29" fmla="*/ 19 h 49"/>
                  <a:gd name="T30" fmla="*/ 30 w 37"/>
                  <a:gd name="T31" fmla="*/ 20 h 49"/>
                  <a:gd name="T32" fmla="*/ 34 w 37"/>
                  <a:gd name="T33" fmla="*/ 21 h 49"/>
                  <a:gd name="T34" fmla="*/ 35 w 37"/>
                  <a:gd name="T35" fmla="*/ 25 h 49"/>
                  <a:gd name="T36" fmla="*/ 37 w 37"/>
                  <a:gd name="T37" fmla="*/ 29 h 49"/>
                  <a:gd name="T38" fmla="*/ 37 w 37"/>
                  <a:gd name="T39" fmla="*/ 34 h 49"/>
                  <a:gd name="T40" fmla="*/ 35 w 37"/>
                  <a:gd name="T41" fmla="*/ 38 h 49"/>
                  <a:gd name="T42" fmla="*/ 33 w 37"/>
                  <a:gd name="T43" fmla="*/ 41 h 49"/>
                  <a:gd name="T44" fmla="*/ 30 w 37"/>
                  <a:gd name="T45" fmla="*/ 44 h 49"/>
                  <a:gd name="T46" fmla="*/ 26 w 37"/>
                  <a:gd name="T47" fmla="*/ 46 h 49"/>
                  <a:gd name="T48" fmla="*/ 22 w 37"/>
                  <a:gd name="T49" fmla="*/ 47 h 49"/>
                  <a:gd name="T50" fmla="*/ 18 w 37"/>
                  <a:gd name="T51" fmla="*/ 49 h 49"/>
                  <a:gd name="T52" fmla="*/ 12 w 37"/>
                  <a:gd name="T53" fmla="*/ 49 h 49"/>
                  <a:gd name="T54" fmla="*/ 5 w 37"/>
                  <a:gd name="T55" fmla="*/ 47 h 49"/>
                  <a:gd name="T56" fmla="*/ 0 w 37"/>
                  <a:gd name="T57" fmla="*/ 45 h 49"/>
                  <a:gd name="T58" fmla="*/ 4 w 37"/>
                  <a:gd name="T59" fmla="*/ 33 h 49"/>
                  <a:gd name="T60" fmla="*/ 8 w 37"/>
                  <a:gd name="T61" fmla="*/ 36 h 49"/>
                  <a:gd name="T62" fmla="*/ 13 w 37"/>
                  <a:gd name="T63" fmla="*/ 37 h 49"/>
                  <a:gd name="T64" fmla="*/ 17 w 37"/>
                  <a:gd name="T65" fmla="*/ 37 h 49"/>
                  <a:gd name="T66" fmla="*/ 18 w 37"/>
                  <a:gd name="T67" fmla="*/ 36 h 49"/>
                  <a:gd name="T68" fmla="*/ 20 w 37"/>
                  <a:gd name="T69" fmla="*/ 36 h 49"/>
                  <a:gd name="T70" fmla="*/ 21 w 37"/>
                  <a:gd name="T71" fmla="*/ 34 h 49"/>
                  <a:gd name="T72" fmla="*/ 21 w 37"/>
                  <a:gd name="T73" fmla="*/ 33 h 49"/>
                  <a:gd name="T74" fmla="*/ 21 w 37"/>
                  <a:gd name="T75" fmla="*/ 30 h 49"/>
                  <a:gd name="T76" fmla="*/ 20 w 37"/>
                  <a:gd name="T77" fmla="*/ 30 h 49"/>
                  <a:gd name="T78" fmla="*/ 17 w 37"/>
                  <a:gd name="T79" fmla="*/ 29 h 49"/>
                  <a:gd name="T80" fmla="*/ 14 w 37"/>
                  <a:gd name="T81" fmla="*/ 29 h 49"/>
                  <a:gd name="T82" fmla="*/ 10 w 37"/>
                  <a:gd name="T83" fmla="*/ 29 h 49"/>
                  <a:gd name="T84" fmla="*/ 8 w 37"/>
                  <a:gd name="T85" fmla="*/ 28 h 49"/>
                  <a:gd name="T86" fmla="*/ 5 w 37"/>
                  <a:gd name="T87" fmla="*/ 28 h 49"/>
                  <a:gd name="T88" fmla="*/ 3 w 37"/>
                  <a:gd name="T89" fmla="*/ 25 h 49"/>
                  <a:gd name="T90" fmla="*/ 1 w 37"/>
                  <a:gd name="T91" fmla="*/ 23 h 49"/>
                  <a:gd name="T92" fmla="*/ 0 w 37"/>
                  <a:gd name="T93" fmla="*/ 19 h 49"/>
                  <a:gd name="T94" fmla="*/ 0 w 37"/>
                  <a:gd name="T95" fmla="*/ 13 h 49"/>
                  <a:gd name="T96" fmla="*/ 1 w 37"/>
                  <a:gd name="T97" fmla="*/ 10 h 49"/>
                  <a:gd name="T98" fmla="*/ 4 w 37"/>
                  <a:gd name="T99" fmla="*/ 6 h 49"/>
                  <a:gd name="T100" fmla="*/ 8 w 37"/>
                  <a:gd name="T101" fmla="*/ 3 h 49"/>
                  <a:gd name="T102" fmla="*/ 13 w 37"/>
                  <a:gd name="T103" fmla="*/ 2 h 49"/>
                  <a:gd name="T104" fmla="*/ 17 w 37"/>
                  <a:gd name="T105" fmla="*/ 0 h 49"/>
                  <a:gd name="T106" fmla="*/ 25 w 37"/>
                  <a:gd name="T10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49">
                    <a:moveTo>
                      <a:pt x="25" y="0"/>
                    </a:moveTo>
                    <a:lnTo>
                      <a:pt x="33" y="2"/>
                    </a:lnTo>
                    <a:lnTo>
                      <a:pt x="29" y="12"/>
                    </a:lnTo>
                    <a:lnTo>
                      <a:pt x="23" y="11"/>
                    </a:lnTo>
                    <a:lnTo>
                      <a:pt x="20" y="11"/>
                    </a:lnTo>
                    <a:lnTo>
                      <a:pt x="18" y="12"/>
                    </a:lnTo>
                    <a:lnTo>
                      <a:pt x="17" y="12"/>
                    </a:lnTo>
                    <a:lnTo>
                      <a:pt x="16" y="13"/>
                    </a:lnTo>
                    <a:lnTo>
                      <a:pt x="14" y="15"/>
                    </a:lnTo>
                    <a:lnTo>
                      <a:pt x="16" y="16"/>
                    </a:lnTo>
                    <a:lnTo>
                      <a:pt x="17" y="17"/>
                    </a:lnTo>
                    <a:lnTo>
                      <a:pt x="20" y="17"/>
                    </a:lnTo>
                    <a:lnTo>
                      <a:pt x="21" y="17"/>
                    </a:lnTo>
                    <a:lnTo>
                      <a:pt x="22" y="17"/>
                    </a:lnTo>
                    <a:lnTo>
                      <a:pt x="26" y="19"/>
                    </a:lnTo>
                    <a:lnTo>
                      <a:pt x="30" y="20"/>
                    </a:lnTo>
                    <a:lnTo>
                      <a:pt x="34" y="21"/>
                    </a:lnTo>
                    <a:lnTo>
                      <a:pt x="35" y="25"/>
                    </a:lnTo>
                    <a:lnTo>
                      <a:pt x="37" y="29"/>
                    </a:lnTo>
                    <a:lnTo>
                      <a:pt x="37" y="34"/>
                    </a:lnTo>
                    <a:lnTo>
                      <a:pt x="35" y="38"/>
                    </a:lnTo>
                    <a:lnTo>
                      <a:pt x="33" y="41"/>
                    </a:lnTo>
                    <a:lnTo>
                      <a:pt x="30" y="44"/>
                    </a:lnTo>
                    <a:lnTo>
                      <a:pt x="26" y="46"/>
                    </a:lnTo>
                    <a:lnTo>
                      <a:pt x="22" y="47"/>
                    </a:lnTo>
                    <a:lnTo>
                      <a:pt x="18" y="49"/>
                    </a:lnTo>
                    <a:lnTo>
                      <a:pt x="12" y="49"/>
                    </a:lnTo>
                    <a:lnTo>
                      <a:pt x="5" y="47"/>
                    </a:lnTo>
                    <a:lnTo>
                      <a:pt x="0" y="45"/>
                    </a:lnTo>
                    <a:lnTo>
                      <a:pt x="4" y="33"/>
                    </a:lnTo>
                    <a:lnTo>
                      <a:pt x="8" y="36"/>
                    </a:lnTo>
                    <a:lnTo>
                      <a:pt x="13" y="37"/>
                    </a:lnTo>
                    <a:lnTo>
                      <a:pt x="17" y="37"/>
                    </a:lnTo>
                    <a:lnTo>
                      <a:pt x="18" y="36"/>
                    </a:lnTo>
                    <a:lnTo>
                      <a:pt x="20" y="36"/>
                    </a:lnTo>
                    <a:lnTo>
                      <a:pt x="21" y="34"/>
                    </a:lnTo>
                    <a:lnTo>
                      <a:pt x="21" y="33"/>
                    </a:lnTo>
                    <a:lnTo>
                      <a:pt x="21" y="30"/>
                    </a:lnTo>
                    <a:lnTo>
                      <a:pt x="20" y="30"/>
                    </a:lnTo>
                    <a:lnTo>
                      <a:pt x="17" y="29"/>
                    </a:lnTo>
                    <a:lnTo>
                      <a:pt x="14" y="29"/>
                    </a:lnTo>
                    <a:lnTo>
                      <a:pt x="10" y="29"/>
                    </a:lnTo>
                    <a:lnTo>
                      <a:pt x="8" y="28"/>
                    </a:lnTo>
                    <a:lnTo>
                      <a:pt x="5" y="28"/>
                    </a:lnTo>
                    <a:lnTo>
                      <a:pt x="3" y="25"/>
                    </a:lnTo>
                    <a:lnTo>
                      <a:pt x="1" y="23"/>
                    </a:lnTo>
                    <a:lnTo>
                      <a:pt x="0" y="19"/>
                    </a:lnTo>
                    <a:lnTo>
                      <a:pt x="0" y="13"/>
                    </a:lnTo>
                    <a:lnTo>
                      <a:pt x="1" y="10"/>
                    </a:lnTo>
                    <a:lnTo>
                      <a:pt x="4" y="6"/>
                    </a:lnTo>
                    <a:lnTo>
                      <a:pt x="8" y="3"/>
                    </a:lnTo>
                    <a:lnTo>
                      <a:pt x="13" y="2"/>
                    </a:lnTo>
                    <a:lnTo>
                      <a:pt x="17" y="0"/>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3" name="Freeform 31">
                <a:extLst>
                  <a:ext uri="{FF2B5EF4-FFF2-40B4-BE49-F238E27FC236}">
                    <a16:creationId xmlns:a16="http://schemas.microsoft.com/office/drawing/2014/main" id="{9A5F4769-4E73-A645-8D66-BEDB2064F266}"/>
                  </a:ext>
                </a:extLst>
              </p:cNvPr>
              <p:cNvSpPr>
                <a:spLocks/>
              </p:cNvSpPr>
              <p:nvPr userDrawn="1"/>
            </p:nvSpPr>
            <p:spPr bwMode="auto">
              <a:xfrm>
                <a:off x="10184513" y="273351"/>
                <a:ext cx="26636" cy="26636"/>
              </a:xfrm>
              <a:custGeom>
                <a:avLst/>
                <a:gdLst>
                  <a:gd name="T0" fmla="*/ 46 w 52"/>
                  <a:gd name="T1" fmla="*/ 0 h 52"/>
                  <a:gd name="T2" fmla="*/ 52 w 52"/>
                  <a:gd name="T3" fmla="*/ 26 h 52"/>
                  <a:gd name="T4" fmla="*/ 52 w 52"/>
                  <a:gd name="T5" fmla="*/ 36 h 52"/>
                  <a:gd name="T6" fmla="*/ 48 w 52"/>
                  <a:gd name="T7" fmla="*/ 43 h 52"/>
                  <a:gd name="T8" fmla="*/ 42 w 52"/>
                  <a:gd name="T9" fmla="*/ 47 h 52"/>
                  <a:gd name="T10" fmla="*/ 34 w 52"/>
                  <a:gd name="T11" fmla="*/ 51 h 52"/>
                  <a:gd name="T12" fmla="*/ 25 w 52"/>
                  <a:gd name="T13" fmla="*/ 52 h 52"/>
                  <a:gd name="T14" fmla="*/ 17 w 52"/>
                  <a:gd name="T15" fmla="*/ 51 h 52"/>
                  <a:gd name="T16" fmla="*/ 10 w 52"/>
                  <a:gd name="T17" fmla="*/ 46 h 52"/>
                  <a:gd name="T18" fmla="*/ 6 w 52"/>
                  <a:gd name="T19" fmla="*/ 38 h 52"/>
                  <a:gd name="T20" fmla="*/ 0 w 52"/>
                  <a:gd name="T21" fmla="*/ 12 h 52"/>
                  <a:gd name="T22" fmla="*/ 14 w 52"/>
                  <a:gd name="T23" fmla="*/ 8 h 52"/>
                  <a:gd name="T24" fmla="*/ 21 w 52"/>
                  <a:gd name="T25" fmla="*/ 32 h 52"/>
                  <a:gd name="T26" fmla="*/ 22 w 52"/>
                  <a:gd name="T27" fmla="*/ 34 h 52"/>
                  <a:gd name="T28" fmla="*/ 23 w 52"/>
                  <a:gd name="T29" fmla="*/ 37 h 52"/>
                  <a:gd name="T30" fmla="*/ 25 w 52"/>
                  <a:gd name="T31" fmla="*/ 38 h 52"/>
                  <a:gd name="T32" fmla="*/ 27 w 52"/>
                  <a:gd name="T33" fmla="*/ 39 h 52"/>
                  <a:gd name="T34" fmla="*/ 30 w 52"/>
                  <a:gd name="T35" fmla="*/ 39 h 52"/>
                  <a:gd name="T36" fmla="*/ 34 w 52"/>
                  <a:gd name="T37" fmla="*/ 38 h 52"/>
                  <a:gd name="T38" fmla="*/ 35 w 52"/>
                  <a:gd name="T39" fmla="*/ 36 h 52"/>
                  <a:gd name="T40" fmla="*/ 36 w 52"/>
                  <a:gd name="T41" fmla="*/ 33 h 52"/>
                  <a:gd name="T42" fmla="*/ 36 w 52"/>
                  <a:gd name="T43" fmla="*/ 30 h 52"/>
                  <a:gd name="T44" fmla="*/ 35 w 52"/>
                  <a:gd name="T45" fmla="*/ 28 h 52"/>
                  <a:gd name="T46" fmla="*/ 30 w 52"/>
                  <a:gd name="T47" fmla="*/ 4 h 52"/>
                  <a:gd name="T48" fmla="*/ 46 w 52"/>
                  <a:gd name="T4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52">
                    <a:moveTo>
                      <a:pt x="46" y="0"/>
                    </a:moveTo>
                    <a:lnTo>
                      <a:pt x="52" y="26"/>
                    </a:lnTo>
                    <a:lnTo>
                      <a:pt x="52" y="36"/>
                    </a:lnTo>
                    <a:lnTo>
                      <a:pt x="48" y="43"/>
                    </a:lnTo>
                    <a:lnTo>
                      <a:pt x="42" y="47"/>
                    </a:lnTo>
                    <a:lnTo>
                      <a:pt x="34" y="51"/>
                    </a:lnTo>
                    <a:lnTo>
                      <a:pt x="25" y="52"/>
                    </a:lnTo>
                    <a:lnTo>
                      <a:pt x="17" y="51"/>
                    </a:lnTo>
                    <a:lnTo>
                      <a:pt x="10" y="46"/>
                    </a:lnTo>
                    <a:lnTo>
                      <a:pt x="6" y="38"/>
                    </a:lnTo>
                    <a:lnTo>
                      <a:pt x="0" y="12"/>
                    </a:lnTo>
                    <a:lnTo>
                      <a:pt x="14" y="8"/>
                    </a:lnTo>
                    <a:lnTo>
                      <a:pt x="21" y="32"/>
                    </a:lnTo>
                    <a:lnTo>
                      <a:pt x="22" y="34"/>
                    </a:lnTo>
                    <a:lnTo>
                      <a:pt x="23" y="37"/>
                    </a:lnTo>
                    <a:lnTo>
                      <a:pt x="25" y="38"/>
                    </a:lnTo>
                    <a:lnTo>
                      <a:pt x="27" y="39"/>
                    </a:lnTo>
                    <a:lnTo>
                      <a:pt x="30" y="39"/>
                    </a:lnTo>
                    <a:lnTo>
                      <a:pt x="34" y="38"/>
                    </a:lnTo>
                    <a:lnTo>
                      <a:pt x="35" y="36"/>
                    </a:lnTo>
                    <a:lnTo>
                      <a:pt x="36" y="33"/>
                    </a:lnTo>
                    <a:lnTo>
                      <a:pt x="36" y="30"/>
                    </a:lnTo>
                    <a:lnTo>
                      <a:pt x="35" y="28"/>
                    </a:lnTo>
                    <a:lnTo>
                      <a:pt x="30" y="4"/>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4" name="Freeform 32">
                <a:extLst>
                  <a:ext uri="{FF2B5EF4-FFF2-40B4-BE49-F238E27FC236}">
                    <a16:creationId xmlns:a16="http://schemas.microsoft.com/office/drawing/2014/main" id="{0336079A-1256-C145-A469-A48349F340BA}"/>
                  </a:ext>
                </a:extLst>
              </p:cNvPr>
              <p:cNvSpPr>
                <a:spLocks noEditPoints="1"/>
              </p:cNvSpPr>
              <p:nvPr userDrawn="1"/>
            </p:nvSpPr>
            <p:spPr bwMode="auto">
              <a:xfrm>
                <a:off x="10391456" y="313305"/>
                <a:ext cx="29710" cy="29710"/>
              </a:xfrm>
              <a:custGeom>
                <a:avLst/>
                <a:gdLst>
                  <a:gd name="T0" fmla="*/ 24 w 59"/>
                  <a:gd name="T1" fmla="*/ 15 h 58"/>
                  <a:gd name="T2" fmla="*/ 21 w 59"/>
                  <a:gd name="T3" fmla="*/ 17 h 58"/>
                  <a:gd name="T4" fmla="*/ 17 w 59"/>
                  <a:gd name="T5" fmla="*/ 19 h 58"/>
                  <a:gd name="T6" fmla="*/ 16 w 59"/>
                  <a:gd name="T7" fmla="*/ 23 h 58"/>
                  <a:gd name="T8" fmla="*/ 16 w 59"/>
                  <a:gd name="T9" fmla="*/ 27 h 58"/>
                  <a:gd name="T10" fmla="*/ 17 w 59"/>
                  <a:gd name="T11" fmla="*/ 31 h 58"/>
                  <a:gd name="T12" fmla="*/ 20 w 59"/>
                  <a:gd name="T13" fmla="*/ 34 h 58"/>
                  <a:gd name="T14" fmla="*/ 24 w 59"/>
                  <a:gd name="T15" fmla="*/ 35 h 58"/>
                  <a:gd name="T16" fmla="*/ 28 w 59"/>
                  <a:gd name="T17" fmla="*/ 36 h 58"/>
                  <a:gd name="T18" fmla="*/ 32 w 59"/>
                  <a:gd name="T19" fmla="*/ 34 h 58"/>
                  <a:gd name="T20" fmla="*/ 34 w 59"/>
                  <a:gd name="T21" fmla="*/ 31 h 58"/>
                  <a:gd name="T22" fmla="*/ 36 w 59"/>
                  <a:gd name="T23" fmla="*/ 28 h 58"/>
                  <a:gd name="T24" fmla="*/ 37 w 59"/>
                  <a:gd name="T25" fmla="*/ 26 h 58"/>
                  <a:gd name="T26" fmla="*/ 36 w 59"/>
                  <a:gd name="T27" fmla="*/ 23 h 58"/>
                  <a:gd name="T28" fmla="*/ 34 w 59"/>
                  <a:gd name="T29" fmla="*/ 19 h 58"/>
                  <a:gd name="T30" fmla="*/ 32 w 59"/>
                  <a:gd name="T31" fmla="*/ 18 h 58"/>
                  <a:gd name="T32" fmla="*/ 28 w 59"/>
                  <a:gd name="T33" fmla="*/ 15 h 58"/>
                  <a:gd name="T34" fmla="*/ 24 w 59"/>
                  <a:gd name="T35" fmla="*/ 15 h 58"/>
                  <a:gd name="T36" fmla="*/ 25 w 59"/>
                  <a:gd name="T37" fmla="*/ 0 h 58"/>
                  <a:gd name="T38" fmla="*/ 37 w 59"/>
                  <a:gd name="T39" fmla="*/ 4 h 58"/>
                  <a:gd name="T40" fmla="*/ 41 w 59"/>
                  <a:gd name="T41" fmla="*/ 7 h 58"/>
                  <a:gd name="T42" fmla="*/ 43 w 59"/>
                  <a:gd name="T43" fmla="*/ 11 h 58"/>
                  <a:gd name="T44" fmla="*/ 45 w 59"/>
                  <a:gd name="T45" fmla="*/ 17 h 58"/>
                  <a:gd name="T46" fmla="*/ 47 w 59"/>
                  <a:gd name="T47" fmla="*/ 13 h 58"/>
                  <a:gd name="T48" fmla="*/ 59 w 59"/>
                  <a:gd name="T49" fmla="*/ 22 h 58"/>
                  <a:gd name="T50" fmla="*/ 33 w 59"/>
                  <a:gd name="T51" fmla="*/ 58 h 58"/>
                  <a:gd name="T52" fmla="*/ 21 w 59"/>
                  <a:gd name="T53" fmla="*/ 49 h 58"/>
                  <a:gd name="T54" fmla="*/ 24 w 59"/>
                  <a:gd name="T55" fmla="*/ 45 h 58"/>
                  <a:gd name="T56" fmla="*/ 20 w 59"/>
                  <a:gd name="T57" fmla="*/ 45 h 58"/>
                  <a:gd name="T58" fmla="*/ 16 w 59"/>
                  <a:gd name="T59" fmla="*/ 45 h 58"/>
                  <a:gd name="T60" fmla="*/ 12 w 59"/>
                  <a:gd name="T61" fmla="*/ 44 h 58"/>
                  <a:gd name="T62" fmla="*/ 9 w 59"/>
                  <a:gd name="T63" fmla="*/ 43 h 58"/>
                  <a:gd name="T64" fmla="*/ 3 w 59"/>
                  <a:gd name="T65" fmla="*/ 35 h 58"/>
                  <a:gd name="T66" fmla="*/ 0 w 59"/>
                  <a:gd name="T67" fmla="*/ 27 h 58"/>
                  <a:gd name="T68" fmla="*/ 0 w 59"/>
                  <a:gd name="T69" fmla="*/ 18 h 58"/>
                  <a:gd name="T70" fmla="*/ 4 w 59"/>
                  <a:gd name="T71" fmla="*/ 10 h 58"/>
                  <a:gd name="T72" fmla="*/ 13 w 59"/>
                  <a:gd name="T73" fmla="*/ 2 h 58"/>
                  <a:gd name="T74" fmla="*/ 25 w 59"/>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 h="58">
                    <a:moveTo>
                      <a:pt x="24" y="15"/>
                    </a:moveTo>
                    <a:lnTo>
                      <a:pt x="21" y="17"/>
                    </a:lnTo>
                    <a:lnTo>
                      <a:pt x="17" y="19"/>
                    </a:lnTo>
                    <a:lnTo>
                      <a:pt x="16" y="23"/>
                    </a:lnTo>
                    <a:lnTo>
                      <a:pt x="16" y="27"/>
                    </a:lnTo>
                    <a:lnTo>
                      <a:pt x="17" y="31"/>
                    </a:lnTo>
                    <a:lnTo>
                      <a:pt x="20" y="34"/>
                    </a:lnTo>
                    <a:lnTo>
                      <a:pt x="24" y="35"/>
                    </a:lnTo>
                    <a:lnTo>
                      <a:pt x="28" y="36"/>
                    </a:lnTo>
                    <a:lnTo>
                      <a:pt x="32" y="34"/>
                    </a:lnTo>
                    <a:lnTo>
                      <a:pt x="34" y="31"/>
                    </a:lnTo>
                    <a:lnTo>
                      <a:pt x="36" y="28"/>
                    </a:lnTo>
                    <a:lnTo>
                      <a:pt x="37" y="26"/>
                    </a:lnTo>
                    <a:lnTo>
                      <a:pt x="36" y="23"/>
                    </a:lnTo>
                    <a:lnTo>
                      <a:pt x="34" y="19"/>
                    </a:lnTo>
                    <a:lnTo>
                      <a:pt x="32" y="18"/>
                    </a:lnTo>
                    <a:lnTo>
                      <a:pt x="28" y="15"/>
                    </a:lnTo>
                    <a:lnTo>
                      <a:pt x="24" y="15"/>
                    </a:lnTo>
                    <a:close/>
                    <a:moveTo>
                      <a:pt x="25" y="0"/>
                    </a:moveTo>
                    <a:lnTo>
                      <a:pt x="37" y="4"/>
                    </a:lnTo>
                    <a:lnTo>
                      <a:pt x="41" y="7"/>
                    </a:lnTo>
                    <a:lnTo>
                      <a:pt x="43" y="11"/>
                    </a:lnTo>
                    <a:lnTo>
                      <a:pt x="45" y="17"/>
                    </a:lnTo>
                    <a:lnTo>
                      <a:pt x="47" y="13"/>
                    </a:lnTo>
                    <a:lnTo>
                      <a:pt x="59" y="22"/>
                    </a:lnTo>
                    <a:lnTo>
                      <a:pt x="33" y="58"/>
                    </a:lnTo>
                    <a:lnTo>
                      <a:pt x="21" y="49"/>
                    </a:lnTo>
                    <a:lnTo>
                      <a:pt x="24" y="45"/>
                    </a:lnTo>
                    <a:lnTo>
                      <a:pt x="20" y="45"/>
                    </a:lnTo>
                    <a:lnTo>
                      <a:pt x="16" y="45"/>
                    </a:lnTo>
                    <a:lnTo>
                      <a:pt x="12" y="44"/>
                    </a:lnTo>
                    <a:lnTo>
                      <a:pt x="9" y="43"/>
                    </a:lnTo>
                    <a:lnTo>
                      <a:pt x="3" y="35"/>
                    </a:lnTo>
                    <a:lnTo>
                      <a:pt x="0" y="27"/>
                    </a:lnTo>
                    <a:lnTo>
                      <a:pt x="0" y="18"/>
                    </a:lnTo>
                    <a:lnTo>
                      <a:pt x="4" y="10"/>
                    </a:lnTo>
                    <a:lnTo>
                      <a:pt x="13" y="2"/>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5" name="Freeform 33">
                <a:extLst>
                  <a:ext uri="{FF2B5EF4-FFF2-40B4-BE49-F238E27FC236}">
                    <a16:creationId xmlns:a16="http://schemas.microsoft.com/office/drawing/2014/main" id="{31FBE992-141D-3B4E-88C2-4990425A4FD1}"/>
                  </a:ext>
                </a:extLst>
              </p:cNvPr>
              <p:cNvSpPr>
                <a:spLocks/>
              </p:cNvSpPr>
              <p:nvPr userDrawn="1"/>
            </p:nvSpPr>
            <p:spPr bwMode="auto">
              <a:xfrm>
                <a:off x="10437557" y="353259"/>
                <a:ext cx="29710" cy="29710"/>
              </a:xfrm>
              <a:custGeom>
                <a:avLst/>
                <a:gdLst>
                  <a:gd name="T0" fmla="*/ 28 w 59"/>
                  <a:gd name="T1" fmla="*/ 0 h 57"/>
                  <a:gd name="T2" fmla="*/ 38 w 59"/>
                  <a:gd name="T3" fmla="*/ 12 h 57"/>
                  <a:gd name="T4" fmla="*/ 20 w 59"/>
                  <a:gd name="T5" fmla="*/ 27 h 57"/>
                  <a:gd name="T6" fmla="*/ 17 w 59"/>
                  <a:gd name="T7" fmla="*/ 29 h 57"/>
                  <a:gd name="T8" fmla="*/ 16 w 59"/>
                  <a:gd name="T9" fmla="*/ 31 h 57"/>
                  <a:gd name="T10" fmla="*/ 16 w 59"/>
                  <a:gd name="T11" fmla="*/ 34 h 57"/>
                  <a:gd name="T12" fmla="*/ 16 w 59"/>
                  <a:gd name="T13" fmla="*/ 36 h 57"/>
                  <a:gd name="T14" fmla="*/ 17 w 59"/>
                  <a:gd name="T15" fmla="*/ 39 h 57"/>
                  <a:gd name="T16" fmla="*/ 21 w 59"/>
                  <a:gd name="T17" fmla="*/ 42 h 57"/>
                  <a:gd name="T18" fmla="*/ 24 w 59"/>
                  <a:gd name="T19" fmla="*/ 43 h 57"/>
                  <a:gd name="T20" fmla="*/ 26 w 59"/>
                  <a:gd name="T21" fmla="*/ 42 h 57"/>
                  <a:gd name="T22" fmla="*/ 30 w 59"/>
                  <a:gd name="T23" fmla="*/ 39 h 57"/>
                  <a:gd name="T24" fmla="*/ 49 w 59"/>
                  <a:gd name="T25" fmla="*/ 23 h 57"/>
                  <a:gd name="T26" fmla="*/ 59 w 59"/>
                  <a:gd name="T27" fmla="*/ 36 h 57"/>
                  <a:gd name="T28" fmla="*/ 38 w 59"/>
                  <a:gd name="T29" fmla="*/ 53 h 57"/>
                  <a:gd name="T30" fmla="*/ 28 w 59"/>
                  <a:gd name="T31" fmla="*/ 57 h 57"/>
                  <a:gd name="T32" fmla="*/ 17 w 59"/>
                  <a:gd name="T33" fmla="*/ 55 h 57"/>
                  <a:gd name="T34" fmla="*/ 8 w 59"/>
                  <a:gd name="T35" fmla="*/ 47 h 57"/>
                  <a:gd name="T36" fmla="*/ 3 w 59"/>
                  <a:gd name="T37" fmla="*/ 39 h 57"/>
                  <a:gd name="T38" fmla="*/ 0 w 59"/>
                  <a:gd name="T39" fmla="*/ 31 h 57"/>
                  <a:gd name="T40" fmla="*/ 2 w 59"/>
                  <a:gd name="T41" fmla="*/ 25 h 57"/>
                  <a:gd name="T42" fmla="*/ 8 w 59"/>
                  <a:gd name="T43" fmla="*/ 17 h 57"/>
                  <a:gd name="T44" fmla="*/ 28 w 59"/>
                  <a:gd name="T4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57">
                    <a:moveTo>
                      <a:pt x="28" y="0"/>
                    </a:moveTo>
                    <a:lnTo>
                      <a:pt x="38" y="12"/>
                    </a:lnTo>
                    <a:lnTo>
                      <a:pt x="20" y="27"/>
                    </a:lnTo>
                    <a:lnTo>
                      <a:pt x="17" y="29"/>
                    </a:lnTo>
                    <a:lnTo>
                      <a:pt x="16" y="31"/>
                    </a:lnTo>
                    <a:lnTo>
                      <a:pt x="16" y="34"/>
                    </a:lnTo>
                    <a:lnTo>
                      <a:pt x="16" y="36"/>
                    </a:lnTo>
                    <a:lnTo>
                      <a:pt x="17" y="39"/>
                    </a:lnTo>
                    <a:lnTo>
                      <a:pt x="21" y="42"/>
                    </a:lnTo>
                    <a:lnTo>
                      <a:pt x="24" y="43"/>
                    </a:lnTo>
                    <a:lnTo>
                      <a:pt x="26" y="42"/>
                    </a:lnTo>
                    <a:lnTo>
                      <a:pt x="30" y="39"/>
                    </a:lnTo>
                    <a:lnTo>
                      <a:pt x="49" y="23"/>
                    </a:lnTo>
                    <a:lnTo>
                      <a:pt x="59" y="36"/>
                    </a:lnTo>
                    <a:lnTo>
                      <a:pt x="38" y="53"/>
                    </a:lnTo>
                    <a:lnTo>
                      <a:pt x="28" y="57"/>
                    </a:lnTo>
                    <a:lnTo>
                      <a:pt x="17" y="55"/>
                    </a:lnTo>
                    <a:lnTo>
                      <a:pt x="8" y="47"/>
                    </a:lnTo>
                    <a:lnTo>
                      <a:pt x="3" y="39"/>
                    </a:lnTo>
                    <a:lnTo>
                      <a:pt x="0" y="31"/>
                    </a:lnTo>
                    <a:lnTo>
                      <a:pt x="2" y="25"/>
                    </a:lnTo>
                    <a:lnTo>
                      <a:pt x="8" y="17"/>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6" name="Freeform 34">
                <a:extLst>
                  <a:ext uri="{FF2B5EF4-FFF2-40B4-BE49-F238E27FC236}">
                    <a16:creationId xmlns:a16="http://schemas.microsoft.com/office/drawing/2014/main" id="{BE61FE80-9652-404A-AC3B-8DB63EF76192}"/>
                  </a:ext>
                </a:extLst>
              </p:cNvPr>
              <p:cNvSpPr>
                <a:spLocks/>
              </p:cNvSpPr>
              <p:nvPr userDrawn="1"/>
            </p:nvSpPr>
            <p:spPr bwMode="auto">
              <a:xfrm>
                <a:off x="10140461" y="277448"/>
                <a:ext cx="35857" cy="35857"/>
              </a:xfrm>
              <a:custGeom>
                <a:avLst/>
                <a:gdLst>
                  <a:gd name="T0" fmla="*/ 34 w 69"/>
                  <a:gd name="T1" fmla="*/ 0 h 70"/>
                  <a:gd name="T2" fmla="*/ 46 w 69"/>
                  <a:gd name="T3" fmla="*/ 2 h 70"/>
                  <a:gd name="T4" fmla="*/ 56 w 69"/>
                  <a:gd name="T5" fmla="*/ 8 h 70"/>
                  <a:gd name="T6" fmla="*/ 44 w 69"/>
                  <a:gd name="T7" fmla="*/ 20 h 70"/>
                  <a:gd name="T8" fmla="*/ 40 w 69"/>
                  <a:gd name="T9" fmla="*/ 17 h 70"/>
                  <a:gd name="T10" fmla="*/ 36 w 69"/>
                  <a:gd name="T11" fmla="*/ 16 h 70"/>
                  <a:gd name="T12" fmla="*/ 31 w 69"/>
                  <a:gd name="T13" fmla="*/ 15 h 70"/>
                  <a:gd name="T14" fmla="*/ 27 w 69"/>
                  <a:gd name="T15" fmla="*/ 16 h 70"/>
                  <a:gd name="T16" fmla="*/ 21 w 69"/>
                  <a:gd name="T17" fmla="*/ 21 h 70"/>
                  <a:gd name="T18" fmla="*/ 18 w 69"/>
                  <a:gd name="T19" fmla="*/ 28 h 70"/>
                  <a:gd name="T20" fmla="*/ 18 w 69"/>
                  <a:gd name="T21" fmla="*/ 36 h 70"/>
                  <a:gd name="T22" fmla="*/ 19 w 69"/>
                  <a:gd name="T23" fmla="*/ 42 h 70"/>
                  <a:gd name="T24" fmla="*/ 26 w 69"/>
                  <a:gd name="T25" fmla="*/ 50 h 70"/>
                  <a:gd name="T26" fmla="*/ 34 w 69"/>
                  <a:gd name="T27" fmla="*/ 55 h 70"/>
                  <a:gd name="T28" fmla="*/ 44 w 69"/>
                  <a:gd name="T29" fmla="*/ 54 h 70"/>
                  <a:gd name="T30" fmla="*/ 48 w 69"/>
                  <a:gd name="T31" fmla="*/ 51 h 70"/>
                  <a:gd name="T32" fmla="*/ 51 w 69"/>
                  <a:gd name="T33" fmla="*/ 49 h 70"/>
                  <a:gd name="T34" fmla="*/ 52 w 69"/>
                  <a:gd name="T35" fmla="*/ 46 h 70"/>
                  <a:gd name="T36" fmla="*/ 52 w 69"/>
                  <a:gd name="T37" fmla="*/ 42 h 70"/>
                  <a:gd name="T38" fmla="*/ 52 w 69"/>
                  <a:gd name="T39" fmla="*/ 38 h 70"/>
                  <a:gd name="T40" fmla="*/ 39 w 69"/>
                  <a:gd name="T41" fmla="*/ 43 h 70"/>
                  <a:gd name="T42" fmla="*/ 34 w 69"/>
                  <a:gd name="T43" fmla="*/ 32 h 70"/>
                  <a:gd name="T44" fmla="*/ 65 w 69"/>
                  <a:gd name="T45" fmla="*/ 17 h 70"/>
                  <a:gd name="T46" fmla="*/ 69 w 69"/>
                  <a:gd name="T47" fmla="*/ 30 h 70"/>
                  <a:gd name="T48" fmla="*/ 69 w 69"/>
                  <a:gd name="T49" fmla="*/ 43 h 70"/>
                  <a:gd name="T50" fmla="*/ 65 w 69"/>
                  <a:gd name="T51" fmla="*/ 54 h 70"/>
                  <a:gd name="T52" fmla="*/ 59 w 69"/>
                  <a:gd name="T53" fmla="*/ 62 h 70"/>
                  <a:gd name="T54" fmla="*/ 49 w 69"/>
                  <a:gd name="T55" fmla="*/ 67 h 70"/>
                  <a:gd name="T56" fmla="*/ 35 w 69"/>
                  <a:gd name="T57" fmla="*/ 70 h 70"/>
                  <a:gd name="T58" fmla="*/ 23 w 69"/>
                  <a:gd name="T59" fmla="*/ 68 h 70"/>
                  <a:gd name="T60" fmla="*/ 12 w 69"/>
                  <a:gd name="T61" fmla="*/ 60 h 70"/>
                  <a:gd name="T62" fmla="*/ 4 w 69"/>
                  <a:gd name="T63" fmla="*/ 49 h 70"/>
                  <a:gd name="T64" fmla="*/ 0 w 69"/>
                  <a:gd name="T65" fmla="*/ 36 h 70"/>
                  <a:gd name="T66" fmla="*/ 2 w 69"/>
                  <a:gd name="T67" fmla="*/ 23 h 70"/>
                  <a:gd name="T68" fmla="*/ 10 w 69"/>
                  <a:gd name="T69" fmla="*/ 11 h 70"/>
                  <a:gd name="T70" fmla="*/ 22 w 69"/>
                  <a:gd name="T71" fmla="*/ 3 h 70"/>
                  <a:gd name="T72" fmla="*/ 34 w 69"/>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70">
                    <a:moveTo>
                      <a:pt x="34" y="0"/>
                    </a:moveTo>
                    <a:lnTo>
                      <a:pt x="46" y="2"/>
                    </a:lnTo>
                    <a:lnTo>
                      <a:pt x="56" y="8"/>
                    </a:lnTo>
                    <a:lnTo>
                      <a:pt x="44" y="20"/>
                    </a:lnTo>
                    <a:lnTo>
                      <a:pt x="40" y="17"/>
                    </a:lnTo>
                    <a:lnTo>
                      <a:pt x="36" y="16"/>
                    </a:lnTo>
                    <a:lnTo>
                      <a:pt x="31" y="15"/>
                    </a:lnTo>
                    <a:lnTo>
                      <a:pt x="27" y="16"/>
                    </a:lnTo>
                    <a:lnTo>
                      <a:pt x="21" y="21"/>
                    </a:lnTo>
                    <a:lnTo>
                      <a:pt x="18" y="28"/>
                    </a:lnTo>
                    <a:lnTo>
                      <a:pt x="18" y="36"/>
                    </a:lnTo>
                    <a:lnTo>
                      <a:pt x="19" y="42"/>
                    </a:lnTo>
                    <a:lnTo>
                      <a:pt x="26" y="50"/>
                    </a:lnTo>
                    <a:lnTo>
                      <a:pt x="34" y="55"/>
                    </a:lnTo>
                    <a:lnTo>
                      <a:pt x="44" y="54"/>
                    </a:lnTo>
                    <a:lnTo>
                      <a:pt x="48" y="51"/>
                    </a:lnTo>
                    <a:lnTo>
                      <a:pt x="51" y="49"/>
                    </a:lnTo>
                    <a:lnTo>
                      <a:pt x="52" y="46"/>
                    </a:lnTo>
                    <a:lnTo>
                      <a:pt x="52" y="42"/>
                    </a:lnTo>
                    <a:lnTo>
                      <a:pt x="52" y="38"/>
                    </a:lnTo>
                    <a:lnTo>
                      <a:pt x="39" y="43"/>
                    </a:lnTo>
                    <a:lnTo>
                      <a:pt x="34" y="32"/>
                    </a:lnTo>
                    <a:lnTo>
                      <a:pt x="65" y="17"/>
                    </a:lnTo>
                    <a:lnTo>
                      <a:pt x="69" y="30"/>
                    </a:lnTo>
                    <a:lnTo>
                      <a:pt x="69" y="43"/>
                    </a:lnTo>
                    <a:lnTo>
                      <a:pt x="65" y="54"/>
                    </a:lnTo>
                    <a:lnTo>
                      <a:pt x="59" y="62"/>
                    </a:lnTo>
                    <a:lnTo>
                      <a:pt x="49" y="67"/>
                    </a:lnTo>
                    <a:lnTo>
                      <a:pt x="35" y="70"/>
                    </a:lnTo>
                    <a:lnTo>
                      <a:pt x="23" y="68"/>
                    </a:lnTo>
                    <a:lnTo>
                      <a:pt x="12" y="60"/>
                    </a:lnTo>
                    <a:lnTo>
                      <a:pt x="4" y="49"/>
                    </a:lnTo>
                    <a:lnTo>
                      <a:pt x="0" y="36"/>
                    </a:lnTo>
                    <a:lnTo>
                      <a:pt x="2" y="23"/>
                    </a:lnTo>
                    <a:lnTo>
                      <a:pt x="10" y="11"/>
                    </a:lnTo>
                    <a:lnTo>
                      <a:pt x="22" y="3"/>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7" name="Freeform 35">
                <a:extLst>
                  <a:ext uri="{FF2B5EF4-FFF2-40B4-BE49-F238E27FC236}">
                    <a16:creationId xmlns:a16="http://schemas.microsoft.com/office/drawing/2014/main" id="{6901D003-755A-B546-8553-5B7C768595C7}"/>
                  </a:ext>
                </a:extLst>
              </p:cNvPr>
              <p:cNvSpPr>
                <a:spLocks/>
              </p:cNvSpPr>
              <p:nvPr userDrawn="1"/>
            </p:nvSpPr>
            <p:spPr bwMode="auto">
              <a:xfrm>
                <a:off x="10457022" y="386043"/>
                <a:ext cx="26636" cy="21514"/>
              </a:xfrm>
              <a:custGeom>
                <a:avLst/>
                <a:gdLst>
                  <a:gd name="T0" fmla="*/ 33 w 52"/>
                  <a:gd name="T1" fmla="*/ 0 h 42"/>
                  <a:gd name="T2" fmla="*/ 41 w 52"/>
                  <a:gd name="T3" fmla="*/ 2 h 42"/>
                  <a:gd name="T4" fmla="*/ 47 w 52"/>
                  <a:gd name="T5" fmla="*/ 10 h 42"/>
                  <a:gd name="T6" fmla="*/ 51 w 52"/>
                  <a:gd name="T7" fmla="*/ 17 h 42"/>
                  <a:gd name="T8" fmla="*/ 52 w 52"/>
                  <a:gd name="T9" fmla="*/ 23 h 42"/>
                  <a:gd name="T10" fmla="*/ 42 w 52"/>
                  <a:gd name="T11" fmla="*/ 25 h 42"/>
                  <a:gd name="T12" fmla="*/ 41 w 52"/>
                  <a:gd name="T13" fmla="*/ 21 h 42"/>
                  <a:gd name="T14" fmla="*/ 39 w 52"/>
                  <a:gd name="T15" fmla="*/ 17 h 42"/>
                  <a:gd name="T16" fmla="*/ 38 w 52"/>
                  <a:gd name="T17" fmla="*/ 14 h 42"/>
                  <a:gd name="T18" fmla="*/ 35 w 52"/>
                  <a:gd name="T19" fmla="*/ 13 h 42"/>
                  <a:gd name="T20" fmla="*/ 34 w 52"/>
                  <a:gd name="T21" fmla="*/ 14 h 42"/>
                  <a:gd name="T22" fmla="*/ 33 w 52"/>
                  <a:gd name="T23" fmla="*/ 16 h 42"/>
                  <a:gd name="T24" fmla="*/ 33 w 52"/>
                  <a:gd name="T25" fmla="*/ 17 h 42"/>
                  <a:gd name="T26" fmla="*/ 33 w 52"/>
                  <a:gd name="T27" fmla="*/ 18 h 42"/>
                  <a:gd name="T28" fmla="*/ 34 w 52"/>
                  <a:gd name="T29" fmla="*/ 21 h 42"/>
                  <a:gd name="T30" fmla="*/ 34 w 52"/>
                  <a:gd name="T31" fmla="*/ 22 h 42"/>
                  <a:gd name="T32" fmla="*/ 35 w 52"/>
                  <a:gd name="T33" fmla="*/ 26 h 42"/>
                  <a:gd name="T34" fmla="*/ 35 w 52"/>
                  <a:gd name="T35" fmla="*/ 30 h 42"/>
                  <a:gd name="T36" fmla="*/ 35 w 52"/>
                  <a:gd name="T37" fmla="*/ 34 h 42"/>
                  <a:gd name="T38" fmla="*/ 33 w 52"/>
                  <a:gd name="T39" fmla="*/ 36 h 42"/>
                  <a:gd name="T40" fmla="*/ 30 w 52"/>
                  <a:gd name="T41" fmla="*/ 39 h 42"/>
                  <a:gd name="T42" fmla="*/ 20 w 52"/>
                  <a:gd name="T43" fmla="*/ 42 h 42"/>
                  <a:gd name="T44" fmla="*/ 12 w 52"/>
                  <a:gd name="T45" fmla="*/ 38 h 42"/>
                  <a:gd name="T46" fmla="*/ 5 w 52"/>
                  <a:gd name="T47" fmla="*/ 31 h 42"/>
                  <a:gd name="T48" fmla="*/ 1 w 52"/>
                  <a:gd name="T49" fmla="*/ 25 h 42"/>
                  <a:gd name="T50" fmla="*/ 0 w 52"/>
                  <a:gd name="T51" fmla="*/ 19 h 42"/>
                  <a:gd name="T52" fmla="*/ 0 w 52"/>
                  <a:gd name="T53" fmla="*/ 13 h 42"/>
                  <a:gd name="T54" fmla="*/ 12 w 52"/>
                  <a:gd name="T55" fmla="*/ 12 h 42"/>
                  <a:gd name="T56" fmla="*/ 12 w 52"/>
                  <a:gd name="T57" fmla="*/ 16 h 42"/>
                  <a:gd name="T58" fmla="*/ 13 w 52"/>
                  <a:gd name="T59" fmla="*/ 21 h 42"/>
                  <a:gd name="T60" fmla="*/ 14 w 52"/>
                  <a:gd name="T61" fmla="*/ 25 h 42"/>
                  <a:gd name="T62" fmla="*/ 16 w 52"/>
                  <a:gd name="T63" fmla="*/ 26 h 42"/>
                  <a:gd name="T64" fmla="*/ 18 w 52"/>
                  <a:gd name="T65" fmla="*/ 27 h 42"/>
                  <a:gd name="T66" fmla="*/ 20 w 52"/>
                  <a:gd name="T67" fmla="*/ 27 h 42"/>
                  <a:gd name="T68" fmla="*/ 21 w 52"/>
                  <a:gd name="T69" fmla="*/ 26 h 42"/>
                  <a:gd name="T70" fmla="*/ 21 w 52"/>
                  <a:gd name="T71" fmla="*/ 23 h 42"/>
                  <a:gd name="T72" fmla="*/ 21 w 52"/>
                  <a:gd name="T73" fmla="*/ 22 h 42"/>
                  <a:gd name="T74" fmla="*/ 20 w 52"/>
                  <a:gd name="T75" fmla="*/ 19 h 42"/>
                  <a:gd name="T76" fmla="*/ 20 w 52"/>
                  <a:gd name="T77" fmla="*/ 16 h 42"/>
                  <a:gd name="T78" fmla="*/ 18 w 52"/>
                  <a:gd name="T79" fmla="*/ 13 h 42"/>
                  <a:gd name="T80" fmla="*/ 18 w 52"/>
                  <a:gd name="T81" fmla="*/ 10 h 42"/>
                  <a:gd name="T82" fmla="*/ 18 w 52"/>
                  <a:gd name="T83" fmla="*/ 8 h 42"/>
                  <a:gd name="T84" fmla="*/ 21 w 52"/>
                  <a:gd name="T85" fmla="*/ 4 h 42"/>
                  <a:gd name="T86" fmla="*/ 24 w 52"/>
                  <a:gd name="T87" fmla="*/ 1 h 42"/>
                  <a:gd name="T88" fmla="*/ 33 w 52"/>
                  <a:gd name="T8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 h="42">
                    <a:moveTo>
                      <a:pt x="33" y="0"/>
                    </a:moveTo>
                    <a:lnTo>
                      <a:pt x="41" y="2"/>
                    </a:lnTo>
                    <a:lnTo>
                      <a:pt x="47" y="10"/>
                    </a:lnTo>
                    <a:lnTo>
                      <a:pt x="51" y="17"/>
                    </a:lnTo>
                    <a:lnTo>
                      <a:pt x="52" y="23"/>
                    </a:lnTo>
                    <a:lnTo>
                      <a:pt x="42" y="25"/>
                    </a:lnTo>
                    <a:lnTo>
                      <a:pt x="41" y="21"/>
                    </a:lnTo>
                    <a:lnTo>
                      <a:pt x="39" y="17"/>
                    </a:lnTo>
                    <a:lnTo>
                      <a:pt x="38" y="14"/>
                    </a:lnTo>
                    <a:lnTo>
                      <a:pt x="35" y="13"/>
                    </a:lnTo>
                    <a:lnTo>
                      <a:pt x="34" y="14"/>
                    </a:lnTo>
                    <a:lnTo>
                      <a:pt x="33" y="16"/>
                    </a:lnTo>
                    <a:lnTo>
                      <a:pt x="33" y="17"/>
                    </a:lnTo>
                    <a:lnTo>
                      <a:pt x="33" y="18"/>
                    </a:lnTo>
                    <a:lnTo>
                      <a:pt x="34" y="21"/>
                    </a:lnTo>
                    <a:lnTo>
                      <a:pt x="34" y="22"/>
                    </a:lnTo>
                    <a:lnTo>
                      <a:pt x="35" y="26"/>
                    </a:lnTo>
                    <a:lnTo>
                      <a:pt x="35" y="30"/>
                    </a:lnTo>
                    <a:lnTo>
                      <a:pt x="35" y="34"/>
                    </a:lnTo>
                    <a:lnTo>
                      <a:pt x="33" y="36"/>
                    </a:lnTo>
                    <a:lnTo>
                      <a:pt x="30" y="39"/>
                    </a:lnTo>
                    <a:lnTo>
                      <a:pt x="20" y="42"/>
                    </a:lnTo>
                    <a:lnTo>
                      <a:pt x="12" y="38"/>
                    </a:lnTo>
                    <a:lnTo>
                      <a:pt x="5" y="31"/>
                    </a:lnTo>
                    <a:lnTo>
                      <a:pt x="1" y="25"/>
                    </a:lnTo>
                    <a:lnTo>
                      <a:pt x="0" y="19"/>
                    </a:lnTo>
                    <a:lnTo>
                      <a:pt x="0" y="13"/>
                    </a:lnTo>
                    <a:lnTo>
                      <a:pt x="12" y="12"/>
                    </a:lnTo>
                    <a:lnTo>
                      <a:pt x="12" y="16"/>
                    </a:lnTo>
                    <a:lnTo>
                      <a:pt x="13" y="21"/>
                    </a:lnTo>
                    <a:lnTo>
                      <a:pt x="14" y="25"/>
                    </a:lnTo>
                    <a:lnTo>
                      <a:pt x="16" y="26"/>
                    </a:lnTo>
                    <a:lnTo>
                      <a:pt x="18" y="27"/>
                    </a:lnTo>
                    <a:lnTo>
                      <a:pt x="20" y="27"/>
                    </a:lnTo>
                    <a:lnTo>
                      <a:pt x="21" y="26"/>
                    </a:lnTo>
                    <a:lnTo>
                      <a:pt x="21" y="23"/>
                    </a:lnTo>
                    <a:lnTo>
                      <a:pt x="21" y="22"/>
                    </a:lnTo>
                    <a:lnTo>
                      <a:pt x="20" y="19"/>
                    </a:lnTo>
                    <a:lnTo>
                      <a:pt x="20" y="16"/>
                    </a:lnTo>
                    <a:lnTo>
                      <a:pt x="18" y="13"/>
                    </a:lnTo>
                    <a:lnTo>
                      <a:pt x="18" y="10"/>
                    </a:lnTo>
                    <a:lnTo>
                      <a:pt x="18" y="8"/>
                    </a:lnTo>
                    <a:lnTo>
                      <a:pt x="21" y="4"/>
                    </a:lnTo>
                    <a:lnTo>
                      <a:pt x="24" y="1"/>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8" name="Freeform 36">
                <a:extLst>
                  <a:ext uri="{FF2B5EF4-FFF2-40B4-BE49-F238E27FC236}">
                    <a16:creationId xmlns:a16="http://schemas.microsoft.com/office/drawing/2014/main" id="{2CDD25A0-67F4-C345-92FB-0B8611F58FB5}"/>
                  </a:ext>
                </a:extLst>
              </p:cNvPr>
              <p:cNvSpPr>
                <a:spLocks/>
              </p:cNvSpPr>
              <p:nvPr userDrawn="1"/>
            </p:nvSpPr>
            <p:spPr bwMode="auto">
              <a:xfrm>
                <a:off x="10416043" y="333794"/>
                <a:ext cx="28685" cy="22538"/>
              </a:xfrm>
              <a:custGeom>
                <a:avLst/>
                <a:gdLst>
                  <a:gd name="T0" fmla="*/ 30 w 54"/>
                  <a:gd name="T1" fmla="*/ 0 h 43"/>
                  <a:gd name="T2" fmla="*/ 41 w 54"/>
                  <a:gd name="T3" fmla="*/ 10 h 43"/>
                  <a:gd name="T4" fmla="*/ 37 w 54"/>
                  <a:gd name="T5" fmla="*/ 16 h 43"/>
                  <a:gd name="T6" fmla="*/ 41 w 54"/>
                  <a:gd name="T7" fmla="*/ 14 h 43"/>
                  <a:gd name="T8" fmla="*/ 45 w 54"/>
                  <a:gd name="T9" fmla="*/ 16 h 43"/>
                  <a:gd name="T10" fmla="*/ 49 w 54"/>
                  <a:gd name="T11" fmla="*/ 17 h 43"/>
                  <a:gd name="T12" fmla="*/ 53 w 54"/>
                  <a:gd name="T13" fmla="*/ 20 h 43"/>
                  <a:gd name="T14" fmla="*/ 54 w 54"/>
                  <a:gd name="T15" fmla="*/ 22 h 43"/>
                  <a:gd name="T16" fmla="*/ 45 w 54"/>
                  <a:gd name="T17" fmla="*/ 33 h 43"/>
                  <a:gd name="T18" fmla="*/ 43 w 54"/>
                  <a:gd name="T19" fmla="*/ 30 h 43"/>
                  <a:gd name="T20" fmla="*/ 41 w 54"/>
                  <a:gd name="T21" fmla="*/ 27 h 43"/>
                  <a:gd name="T22" fmla="*/ 37 w 54"/>
                  <a:gd name="T23" fmla="*/ 25 h 43"/>
                  <a:gd name="T24" fmla="*/ 33 w 54"/>
                  <a:gd name="T25" fmla="*/ 24 h 43"/>
                  <a:gd name="T26" fmla="*/ 30 w 54"/>
                  <a:gd name="T27" fmla="*/ 25 h 43"/>
                  <a:gd name="T28" fmla="*/ 27 w 54"/>
                  <a:gd name="T29" fmla="*/ 26 h 43"/>
                  <a:gd name="T30" fmla="*/ 23 w 54"/>
                  <a:gd name="T31" fmla="*/ 30 h 43"/>
                  <a:gd name="T32" fmla="*/ 11 w 54"/>
                  <a:gd name="T33" fmla="*/ 43 h 43"/>
                  <a:gd name="T34" fmla="*/ 0 w 54"/>
                  <a:gd name="T35" fmla="*/ 31 h 43"/>
                  <a:gd name="T36" fmla="*/ 30 w 54"/>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3">
                    <a:moveTo>
                      <a:pt x="30" y="0"/>
                    </a:moveTo>
                    <a:lnTo>
                      <a:pt x="41" y="10"/>
                    </a:lnTo>
                    <a:lnTo>
                      <a:pt x="37" y="16"/>
                    </a:lnTo>
                    <a:lnTo>
                      <a:pt x="41" y="14"/>
                    </a:lnTo>
                    <a:lnTo>
                      <a:pt x="45" y="16"/>
                    </a:lnTo>
                    <a:lnTo>
                      <a:pt x="49" y="17"/>
                    </a:lnTo>
                    <a:lnTo>
                      <a:pt x="53" y="20"/>
                    </a:lnTo>
                    <a:lnTo>
                      <a:pt x="54" y="22"/>
                    </a:lnTo>
                    <a:lnTo>
                      <a:pt x="45" y="33"/>
                    </a:lnTo>
                    <a:lnTo>
                      <a:pt x="43" y="30"/>
                    </a:lnTo>
                    <a:lnTo>
                      <a:pt x="41" y="27"/>
                    </a:lnTo>
                    <a:lnTo>
                      <a:pt x="37" y="25"/>
                    </a:lnTo>
                    <a:lnTo>
                      <a:pt x="33" y="24"/>
                    </a:lnTo>
                    <a:lnTo>
                      <a:pt x="30" y="25"/>
                    </a:lnTo>
                    <a:lnTo>
                      <a:pt x="27" y="26"/>
                    </a:lnTo>
                    <a:lnTo>
                      <a:pt x="23" y="30"/>
                    </a:lnTo>
                    <a:lnTo>
                      <a:pt x="11" y="43"/>
                    </a:lnTo>
                    <a:lnTo>
                      <a:pt x="0" y="3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9" name="Freeform 37">
                <a:extLst>
                  <a:ext uri="{FF2B5EF4-FFF2-40B4-BE49-F238E27FC236}">
                    <a16:creationId xmlns:a16="http://schemas.microsoft.com/office/drawing/2014/main" id="{5264827E-6D0A-6248-B2C7-90D3BDED1EA1}"/>
                  </a:ext>
                </a:extLst>
              </p:cNvPr>
              <p:cNvSpPr>
                <a:spLocks/>
              </p:cNvSpPr>
              <p:nvPr userDrawn="1"/>
            </p:nvSpPr>
            <p:spPr bwMode="auto">
              <a:xfrm>
                <a:off x="10292083" y="762023"/>
                <a:ext cx="18441" cy="34832"/>
              </a:xfrm>
              <a:custGeom>
                <a:avLst/>
                <a:gdLst>
                  <a:gd name="T0" fmla="*/ 26 w 35"/>
                  <a:gd name="T1" fmla="*/ 0 h 66"/>
                  <a:gd name="T2" fmla="*/ 35 w 35"/>
                  <a:gd name="T3" fmla="*/ 64 h 66"/>
                  <a:gd name="T4" fmla="*/ 20 w 35"/>
                  <a:gd name="T5" fmla="*/ 66 h 66"/>
                  <a:gd name="T6" fmla="*/ 12 w 35"/>
                  <a:gd name="T7" fmla="*/ 17 h 66"/>
                  <a:gd name="T8" fmla="*/ 1 w 35"/>
                  <a:gd name="T9" fmla="*/ 18 h 66"/>
                  <a:gd name="T10" fmla="*/ 0 w 35"/>
                  <a:gd name="T11" fmla="*/ 4 h 66"/>
                  <a:gd name="T12" fmla="*/ 26 w 35"/>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5" h="66">
                    <a:moveTo>
                      <a:pt x="26" y="0"/>
                    </a:moveTo>
                    <a:lnTo>
                      <a:pt x="35" y="64"/>
                    </a:lnTo>
                    <a:lnTo>
                      <a:pt x="20" y="66"/>
                    </a:lnTo>
                    <a:lnTo>
                      <a:pt x="12" y="17"/>
                    </a:lnTo>
                    <a:lnTo>
                      <a:pt x="1" y="18"/>
                    </a:lnTo>
                    <a:lnTo>
                      <a:pt x="0" y="4"/>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0" name="Freeform 38">
                <a:extLst>
                  <a:ext uri="{FF2B5EF4-FFF2-40B4-BE49-F238E27FC236}">
                    <a16:creationId xmlns:a16="http://schemas.microsoft.com/office/drawing/2014/main" id="{941E16EB-BAD4-B14C-8A42-A61C34FB5575}"/>
                  </a:ext>
                </a:extLst>
              </p:cNvPr>
              <p:cNvSpPr>
                <a:spLocks noEditPoints="1"/>
              </p:cNvSpPr>
              <p:nvPr userDrawn="1"/>
            </p:nvSpPr>
            <p:spPr bwMode="auto">
              <a:xfrm>
                <a:off x="10173244" y="754852"/>
                <a:ext cx="27661" cy="35857"/>
              </a:xfrm>
              <a:custGeom>
                <a:avLst/>
                <a:gdLst>
                  <a:gd name="T0" fmla="*/ 21 w 55"/>
                  <a:gd name="T1" fmla="*/ 41 h 70"/>
                  <a:gd name="T2" fmla="*/ 17 w 55"/>
                  <a:gd name="T3" fmla="*/ 46 h 70"/>
                  <a:gd name="T4" fmla="*/ 18 w 55"/>
                  <a:gd name="T5" fmla="*/ 51 h 70"/>
                  <a:gd name="T6" fmla="*/ 22 w 55"/>
                  <a:gd name="T7" fmla="*/ 55 h 70"/>
                  <a:gd name="T8" fmla="*/ 28 w 55"/>
                  <a:gd name="T9" fmla="*/ 55 h 70"/>
                  <a:gd name="T10" fmla="*/ 32 w 55"/>
                  <a:gd name="T11" fmla="*/ 50 h 70"/>
                  <a:gd name="T12" fmla="*/ 31 w 55"/>
                  <a:gd name="T13" fmla="*/ 44 h 70"/>
                  <a:gd name="T14" fmla="*/ 27 w 55"/>
                  <a:gd name="T15" fmla="*/ 40 h 70"/>
                  <a:gd name="T16" fmla="*/ 32 w 55"/>
                  <a:gd name="T17" fmla="*/ 12 h 70"/>
                  <a:gd name="T18" fmla="*/ 27 w 55"/>
                  <a:gd name="T19" fmla="*/ 15 h 70"/>
                  <a:gd name="T20" fmla="*/ 26 w 55"/>
                  <a:gd name="T21" fmla="*/ 20 h 70"/>
                  <a:gd name="T22" fmla="*/ 28 w 55"/>
                  <a:gd name="T23" fmla="*/ 25 h 70"/>
                  <a:gd name="T24" fmla="*/ 34 w 55"/>
                  <a:gd name="T25" fmla="*/ 27 h 70"/>
                  <a:gd name="T26" fmla="*/ 39 w 55"/>
                  <a:gd name="T27" fmla="*/ 24 h 70"/>
                  <a:gd name="T28" fmla="*/ 40 w 55"/>
                  <a:gd name="T29" fmla="*/ 19 h 70"/>
                  <a:gd name="T30" fmla="*/ 38 w 55"/>
                  <a:gd name="T31" fmla="*/ 13 h 70"/>
                  <a:gd name="T32" fmla="*/ 32 w 55"/>
                  <a:gd name="T33" fmla="*/ 12 h 70"/>
                  <a:gd name="T34" fmla="*/ 39 w 55"/>
                  <a:gd name="T35" fmla="*/ 2 h 70"/>
                  <a:gd name="T36" fmla="*/ 55 w 55"/>
                  <a:gd name="T37" fmla="*/ 15 h 70"/>
                  <a:gd name="T38" fmla="*/ 52 w 55"/>
                  <a:gd name="T39" fmla="*/ 30 h 70"/>
                  <a:gd name="T40" fmla="*/ 44 w 55"/>
                  <a:gd name="T41" fmla="*/ 36 h 70"/>
                  <a:gd name="T42" fmla="*/ 44 w 55"/>
                  <a:gd name="T43" fmla="*/ 41 h 70"/>
                  <a:gd name="T44" fmla="*/ 48 w 55"/>
                  <a:gd name="T45" fmla="*/ 51 h 70"/>
                  <a:gd name="T46" fmla="*/ 43 w 55"/>
                  <a:gd name="T47" fmla="*/ 64 h 70"/>
                  <a:gd name="T48" fmla="*/ 27 w 55"/>
                  <a:gd name="T49" fmla="*/ 70 h 70"/>
                  <a:gd name="T50" fmla="*/ 10 w 55"/>
                  <a:gd name="T51" fmla="*/ 64 h 70"/>
                  <a:gd name="T52" fmla="*/ 0 w 55"/>
                  <a:gd name="T53" fmla="*/ 51 h 70"/>
                  <a:gd name="T54" fmla="*/ 2 w 55"/>
                  <a:gd name="T55" fmla="*/ 38 h 70"/>
                  <a:gd name="T56" fmla="*/ 9 w 55"/>
                  <a:gd name="T57" fmla="*/ 32 h 70"/>
                  <a:gd name="T58" fmla="*/ 17 w 55"/>
                  <a:gd name="T59" fmla="*/ 30 h 70"/>
                  <a:gd name="T60" fmla="*/ 12 w 55"/>
                  <a:gd name="T61" fmla="*/ 23 h 70"/>
                  <a:gd name="T62" fmla="*/ 12 w 55"/>
                  <a:gd name="T63" fmla="*/ 12 h 70"/>
                  <a:gd name="T64" fmla="*/ 22 w 55"/>
                  <a:gd name="T65"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0">
                    <a:moveTo>
                      <a:pt x="23" y="40"/>
                    </a:moveTo>
                    <a:lnTo>
                      <a:pt x="21" y="41"/>
                    </a:lnTo>
                    <a:lnTo>
                      <a:pt x="18" y="42"/>
                    </a:lnTo>
                    <a:lnTo>
                      <a:pt x="17" y="46"/>
                    </a:lnTo>
                    <a:lnTo>
                      <a:pt x="17" y="49"/>
                    </a:lnTo>
                    <a:lnTo>
                      <a:pt x="18" y="51"/>
                    </a:lnTo>
                    <a:lnTo>
                      <a:pt x="19" y="54"/>
                    </a:lnTo>
                    <a:lnTo>
                      <a:pt x="22" y="55"/>
                    </a:lnTo>
                    <a:lnTo>
                      <a:pt x="25" y="55"/>
                    </a:lnTo>
                    <a:lnTo>
                      <a:pt x="28" y="55"/>
                    </a:lnTo>
                    <a:lnTo>
                      <a:pt x="30" y="53"/>
                    </a:lnTo>
                    <a:lnTo>
                      <a:pt x="32" y="50"/>
                    </a:lnTo>
                    <a:lnTo>
                      <a:pt x="32" y="47"/>
                    </a:lnTo>
                    <a:lnTo>
                      <a:pt x="31" y="44"/>
                    </a:lnTo>
                    <a:lnTo>
                      <a:pt x="30" y="41"/>
                    </a:lnTo>
                    <a:lnTo>
                      <a:pt x="27" y="40"/>
                    </a:lnTo>
                    <a:lnTo>
                      <a:pt x="23" y="40"/>
                    </a:lnTo>
                    <a:close/>
                    <a:moveTo>
                      <a:pt x="32" y="12"/>
                    </a:moveTo>
                    <a:lnTo>
                      <a:pt x="30" y="13"/>
                    </a:lnTo>
                    <a:lnTo>
                      <a:pt x="27" y="15"/>
                    </a:lnTo>
                    <a:lnTo>
                      <a:pt x="26" y="17"/>
                    </a:lnTo>
                    <a:lnTo>
                      <a:pt x="26" y="20"/>
                    </a:lnTo>
                    <a:lnTo>
                      <a:pt x="27" y="23"/>
                    </a:lnTo>
                    <a:lnTo>
                      <a:pt x="28" y="25"/>
                    </a:lnTo>
                    <a:lnTo>
                      <a:pt x="31" y="27"/>
                    </a:lnTo>
                    <a:lnTo>
                      <a:pt x="34" y="27"/>
                    </a:lnTo>
                    <a:lnTo>
                      <a:pt x="36" y="27"/>
                    </a:lnTo>
                    <a:lnTo>
                      <a:pt x="39" y="24"/>
                    </a:lnTo>
                    <a:lnTo>
                      <a:pt x="40" y="21"/>
                    </a:lnTo>
                    <a:lnTo>
                      <a:pt x="40" y="19"/>
                    </a:lnTo>
                    <a:lnTo>
                      <a:pt x="39" y="16"/>
                    </a:lnTo>
                    <a:lnTo>
                      <a:pt x="38" y="13"/>
                    </a:lnTo>
                    <a:lnTo>
                      <a:pt x="35" y="12"/>
                    </a:lnTo>
                    <a:lnTo>
                      <a:pt x="32" y="12"/>
                    </a:lnTo>
                    <a:close/>
                    <a:moveTo>
                      <a:pt x="30" y="0"/>
                    </a:moveTo>
                    <a:lnTo>
                      <a:pt x="39" y="2"/>
                    </a:lnTo>
                    <a:lnTo>
                      <a:pt x="48" y="7"/>
                    </a:lnTo>
                    <a:lnTo>
                      <a:pt x="55" y="15"/>
                    </a:lnTo>
                    <a:lnTo>
                      <a:pt x="55" y="25"/>
                    </a:lnTo>
                    <a:lnTo>
                      <a:pt x="52" y="30"/>
                    </a:lnTo>
                    <a:lnTo>
                      <a:pt x="49" y="33"/>
                    </a:lnTo>
                    <a:lnTo>
                      <a:pt x="44" y="36"/>
                    </a:lnTo>
                    <a:lnTo>
                      <a:pt x="40" y="37"/>
                    </a:lnTo>
                    <a:lnTo>
                      <a:pt x="44" y="41"/>
                    </a:lnTo>
                    <a:lnTo>
                      <a:pt x="47" y="46"/>
                    </a:lnTo>
                    <a:lnTo>
                      <a:pt x="48" y="51"/>
                    </a:lnTo>
                    <a:lnTo>
                      <a:pt x="48" y="57"/>
                    </a:lnTo>
                    <a:lnTo>
                      <a:pt x="43" y="64"/>
                    </a:lnTo>
                    <a:lnTo>
                      <a:pt x="35" y="68"/>
                    </a:lnTo>
                    <a:lnTo>
                      <a:pt x="27" y="70"/>
                    </a:lnTo>
                    <a:lnTo>
                      <a:pt x="18" y="68"/>
                    </a:lnTo>
                    <a:lnTo>
                      <a:pt x="10" y="64"/>
                    </a:lnTo>
                    <a:lnTo>
                      <a:pt x="4" y="59"/>
                    </a:lnTo>
                    <a:lnTo>
                      <a:pt x="0" y="51"/>
                    </a:lnTo>
                    <a:lnTo>
                      <a:pt x="0" y="42"/>
                    </a:lnTo>
                    <a:lnTo>
                      <a:pt x="2" y="38"/>
                    </a:lnTo>
                    <a:lnTo>
                      <a:pt x="5" y="34"/>
                    </a:lnTo>
                    <a:lnTo>
                      <a:pt x="9" y="32"/>
                    </a:lnTo>
                    <a:lnTo>
                      <a:pt x="13" y="30"/>
                    </a:lnTo>
                    <a:lnTo>
                      <a:pt x="17" y="30"/>
                    </a:lnTo>
                    <a:lnTo>
                      <a:pt x="14" y="27"/>
                    </a:lnTo>
                    <a:lnTo>
                      <a:pt x="12" y="23"/>
                    </a:lnTo>
                    <a:lnTo>
                      <a:pt x="12" y="17"/>
                    </a:lnTo>
                    <a:lnTo>
                      <a:pt x="12" y="12"/>
                    </a:lnTo>
                    <a:lnTo>
                      <a:pt x="15" y="6"/>
                    </a:lnTo>
                    <a:lnTo>
                      <a:pt x="22" y="2"/>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1" name="Freeform 39">
                <a:extLst>
                  <a:ext uri="{FF2B5EF4-FFF2-40B4-BE49-F238E27FC236}">
                    <a16:creationId xmlns:a16="http://schemas.microsoft.com/office/drawing/2014/main" id="{9603E2DA-9A90-8041-AD94-E459B8B33D77}"/>
                  </a:ext>
                </a:extLst>
              </p:cNvPr>
              <p:cNvSpPr>
                <a:spLocks noEditPoints="1"/>
              </p:cNvSpPr>
              <p:nvPr userDrawn="1"/>
            </p:nvSpPr>
            <p:spPr bwMode="auto">
              <a:xfrm>
                <a:off x="10206027" y="762023"/>
                <a:ext cx="27661" cy="34832"/>
              </a:xfrm>
              <a:custGeom>
                <a:avLst/>
                <a:gdLst>
                  <a:gd name="T0" fmla="*/ 28 w 54"/>
                  <a:gd name="T1" fmla="*/ 14 h 68"/>
                  <a:gd name="T2" fmla="*/ 24 w 54"/>
                  <a:gd name="T3" fmla="*/ 14 h 68"/>
                  <a:gd name="T4" fmla="*/ 21 w 54"/>
                  <a:gd name="T5" fmla="*/ 16 h 68"/>
                  <a:gd name="T6" fmla="*/ 18 w 54"/>
                  <a:gd name="T7" fmla="*/ 19 h 68"/>
                  <a:gd name="T8" fmla="*/ 17 w 54"/>
                  <a:gd name="T9" fmla="*/ 23 h 68"/>
                  <a:gd name="T10" fmla="*/ 17 w 54"/>
                  <a:gd name="T11" fmla="*/ 27 h 68"/>
                  <a:gd name="T12" fmla="*/ 18 w 54"/>
                  <a:gd name="T13" fmla="*/ 31 h 68"/>
                  <a:gd name="T14" fmla="*/ 22 w 54"/>
                  <a:gd name="T15" fmla="*/ 33 h 68"/>
                  <a:gd name="T16" fmla="*/ 26 w 54"/>
                  <a:gd name="T17" fmla="*/ 36 h 68"/>
                  <a:gd name="T18" fmla="*/ 30 w 54"/>
                  <a:gd name="T19" fmla="*/ 34 h 68"/>
                  <a:gd name="T20" fmla="*/ 34 w 54"/>
                  <a:gd name="T21" fmla="*/ 33 h 68"/>
                  <a:gd name="T22" fmla="*/ 36 w 54"/>
                  <a:gd name="T23" fmla="*/ 31 h 68"/>
                  <a:gd name="T24" fmla="*/ 38 w 54"/>
                  <a:gd name="T25" fmla="*/ 27 h 68"/>
                  <a:gd name="T26" fmla="*/ 38 w 54"/>
                  <a:gd name="T27" fmla="*/ 21 h 68"/>
                  <a:gd name="T28" fmla="*/ 36 w 54"/>
                  <a:gd name="T29" fmla="*/ 19 h 68"/>
                  <a:gd name="T30" fmla="*/ 32 w 54"/>
                  <a:gd name="T31" fmla="*/ 15 h 68"/>
                  <a:gd name="T32" fmla="*/ 28 w 54"/>
                  <a:gd name="T33" fmla="*/ 14 h 68"/>
                  <a:gd name="T34" fmla="*/ 19 w 54"/>
                  <a:gd name="T35" fmla="*/ 0 h 68"/>
                  <a:gd name="T36" fmla="*/ 31 w 54"/>
                  <a:gd name="T37" fmla="*/ 0 h 68"/>
                  <a:gd name="T38" fmla="*/ 35 w 54"/>
                  <a:gd name="T39" fmla="*/ 2 h 68"/>
                  <a:gd name="T40" fmla="*/ 40 w 54"/>
                  <a:gd name="T41" fmla="*/ 3 h 68"/>
                  <a:gd name="T42" fmla="*/ 44 w 54"/>
                  <a:gd name="T43" fmla="*/ 6 h 68"/>
                  <a:gd name="T44" fmla="*/ 48 w 54"/>
                  <a:gd name="T45" fmla="*/ 10 h 68"/>
                  <a:gd name="T46" fmla="*/ 51 w 54"/>
                  <a:gd name="T47" fmla="*/ 14 h 68"/>
                  <a:gd name="T48" fmla="*/ 53 w 54"/>
                  <a:gd name="T49" fmla="*/ 17 h 68"/>
                  <a:gd name="T50" fmla="*/ 54 w 54"/>
                  <a:gd name="T51" fmla="*/ 23 h 68"/>
                  <a:gd name="T52" fmla="*/ 54 w 54"/>
                  <a:gd name="T53" fmla="*/ 28 h 68"/>
                  <a:gd name="T54" fmla="*/ 49 w 54"/>
                  <a:gd name="T55" fmla="*/ 41 h 68"/>
                  <a:gd name="T56" fmla="*/ 40 w 54"/>
                  <a:gd name="T57" fmla="*/ 53 h 68"/>
                  <a:gd name="T58" fmla="*/ 23 w 54"/>
                  <a:gd name="T59" fmla="*/ 68 h 68"/>
                  <a:gd name="T60" fmla="*/ 4 w 54"/>
                  <a:gd name="T61" fmla="*/ 64 h 68"/>
                  <a:gd name="T62" fmla="*/ 26 w 54"/>
                  <a:gd name="T63" fmla="*/ 46 h 68"/>
                  <a:gd name="T64" fmla="*/ 21 w 54"/>
                  <a:gd name="T65" fmla="*/ 47 h 68"/>
                  <a:gd name="T66" fmla="*/ 17 w 54"/>
                  <a:gd name="T67" fmla="*/ 46 h 68"/>
                  <a:gd name="T68" fmla="*/ 8 w 54"/>
                  <a:gd name="T69" fmla="*/ 44 h 68"/>
                  <a:gd name="T70" fmla="*/ 2 w 54"/>
                  <a:gd name="T71" fmla="*/ 37 h 68"/>
                  <a:gd name="T72" fmla="*/ 0 w 54"/>
                  <a:gd name="T73" fmla="*/ 29 h 68"/>
                  <a:gd name="T74" fmla="*/ 0 w 54"/>
                  <a:gd name="T75" fmla="*/ 20 h 68"/>
                  <a:gd name="T76" fmla="*/ 4 w 54"/>
                  <a:gd name="T77" fmla="*/ 11 h 68"/>
                  <a:gd name="T78" fmla="*/ 10 w 54"/>
                  <a:gd name="T79" fmla="*/ 4 h 68"/>
                  <a:gd name="T80" fmla="*/ 19 w 54"/>
                  <a:gd name="T8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 h="68">
                    <a:moveTo>
                      <a:pt x="28" y="14"/>
                    </a:moveTo>
                    <a:lnTo>
                      <a:pt x="24" y="14"/>
                    </a:lnTo>
                    <a:lnTo>
                      <a:pt x="21" y="16"/>
                    </a:lnTo>
                    <a:lnTo>
                      <a:pt x="18" y="19"/>
                    </a:lnTo>
                    <a:lnTo>
                      <a:pt x="17" y="23"/>
                    </a:lnTo>
                    <a:lnTo>
                      <a:pt x="17" y="27"/>
                    </a:lnTo>
                    <a:lnTo>
                      <a:pt x="18" y="31"/>
                    </a:lnTo>
                    <a:lnTo>
                      <a:pt x="22" y="33"/>
                    </a:lnTo>
                    <a:lnTo>
                      <a:pt x="26" y="36"/>
                    </a:lnTo>
                    <a:lnTo>
                      <a:pt x="30" y="34"/>
                    </a:lnTo>
                    <a:lnTo>
                      <a:pt x="34" y="33"/>
                    </a:lnTo>
                    <a:lnTo>
                      <a:pt x="36" y="31"/>
                    </a:lnTo>
                    <a:lnTo>
                      <a:pt x="38" y="27"/>
                    </a:lnTo>
                    <a:lnTo>
                      <a:pt x="38" y="21"/>
                    </a:lnTo>
                    <a:lnTo>
                      <a:pt x="36" y="19"/>
                    </a:lnTo>
                    <a:lnTo>
                      <a:pt x="32" y="15"/>
                    </a:lnTo>
                    <a:lnTo>
                      <a:pt x="28" y="14"/>
                    </a:lnTo>
                    <a:close/>
                    <a:moveTo>
                      <a:pt x="19" y="0"/>
                    </a:moveTo>
                    <a:lnTo>
                      <a:pt x="31" y="0"/>
                    </a:lnTo>
                    <a:lnTo>
                      <a:pt x="35" y="2"/>
                    </a:lnTo>
                    <a:lnTo>
                      <a:pt x="40" y="3"/>
                    </a:lnTo>
                    <a:lnTo>
                      <a:pt x="44" y="6"/>
                    </a:lnTo>
                    <a:lnTo>
                      <a:pt x="48" y="10"/>
                    </a:lnTo>
                    <a:lnTo>
                      <a:pt x="51" y="14"/>
                    </a:lnTo>
                    <a:lnTo>
                      <a:pt x="53" y="17"/>
                    </a:lnTo>
                    <a:lnTo>
                      <a:pt x="54" y="23"/>
                    </a:lnTo>
                    <a:lnTo>
                      <a:pt x="54" y="28"/>
                    </a:lnTo>
                    <a:lnTo>
                      <a:pt x="49" y="41"/>
                    </a:lnTo>
                    <a:lnTo>
                      <a:pt x="40" y="53"/>
                    </a:lnTo>
                    <a:lnTo>
                      <a:pt x="23" y="68"/>
                    </a:lnTo>
                    <a:lnTo>
                      <a:pt x="4" y="64"/>
                    </a:lnTo>
                    <a:lnTo>
                      <a:pt x="26" y="46"/>
                    </a:lnTo>
                    <a:lnTo>
                      <a:pt x="21" y="47"/>
                    </a:lnTo>
                    <a:lnTo>
                      <a:pt x="17" y="46"/>
                    </a:lnTo>
                    <a:lnTo>
                      <a:pt x="8" y="44"/>
                    </a:lnTo>
                    <a:lnTo>
                      <a:pt x="2" y="37"/>
                    </a:lnTo>
                    <a:lnTo>
                      <a:pt x="0" y="29"/>
                    </a:lnTo>
                    <a:lnTo>
                      <a:pt x="0" y="20"/>
                    </a:lnTo>
                    <a:lnTo>
                      <a:pt x="4" y="11"/>
                    </a:lnTo>
                    <a:lnTo>
                      <a:pt x="10" y="4"/>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2" name="Freeform 40">
                <a:extLst>
                  <a:ext uri="{FF2B5EF4-FFF2-40B4-BE49-F238E27FC236}">
                    <a16:creationId xmlns:a16="http://schemas.microsoft.com/office/drawing/2014/main" id="{B5B01A2B-0426-754F-895A-D79C9948CB9B}"/>
                  </a:ext>
                </a:extLst>
              </p:cNvPr>
              <p:cNvSpPr>
                <a:spLocks/>
              </p:cNvSpPr>
              <p:nvPr userDrawn="1"/>
            </p:nvSpPr>
            <p:spPr bwMode="auto">
              <a:xfrm>
                <a:off x="10139436" y="741534"/>
                <a:ext cx="39955" cy="33808"/>
              </a:xfrm>
              <a:custGeom>
                <a:avLst/>
                <a:gdLst>
                  <a:gd name="T0" fmla="*/ 29 w 79"/>
                  <a:gd name="T1" fmla="*/ 0 h 67"/>
                  <a:gd name="T2" fmla="*/ 79 w 79"/>
                  <a:gd name="T3" fmla="*/ 23 h 67"/>
                  <a:gd name="T4" fmla="*/ 17 w 79"/>
                  <a:gd name="T5" fmla="*/ 67 h 67"/>
                  <a:gd name="T6" fmla="*/ 0 w 79"/>
                  <a:gd name="T7" fmla="*/ 59 h 67"/>
                  <a:gd name="T8" fmla="*/ 49 w 79"/>
                  <a:gd name="T9" fmla="*/ 25 h 67"/>
                  <a:gd name="T10" fmla="*/ 24 w 79"/>
                  <a:gd name="T11" fmla="*/ 13 h 67"/>
                  <a:gd name="T12" fmla="*/ 29 w 79"/>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79" h="67">
                    <a:moveTo>
                      <a:pt x="29" y="0"/>
                    </a:moveTo>
                    <a:lnTo>
                      <a:pt x="79" y="23"/>
                    </a:lnTo>
                    <a:lnTo>
                      <a:pt x="17" y="67"/>
                    </a:lnTo>
                    <a:lnTo>
                      <a:pt x="0" y="59"/>
                    </a:lnTo>
                    <a:lnTo>
                      <a:pt x="49" y="25"/>
                    </a:lnTo>
                    <a:lnTo>
                      <a:pt x="24" y="13"/>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3" name="Freeform 41">
                <a:extLst>
                  <a:ext uri="{FF2B5EF4-FFF2-40B4-BE49-F238E27FC236}">
                    <a16:creationId xmlns:a16="http://schemas.microsoft.com/office/drawing/2014/main" id="{84066CFA-C721-404B-93C6-D1031C970C29}"/>
                  </a:ext>
                </a:extLst>
              </p:cNvPr>
              <p:cNvSpPr>
                <a:spLocks/>
              </p:cNvSpPr>
              <p:nvPr userDrawn="1"/>
            </p:nvSpPr>
            <p:spPr bwMode="auto">
              <a:xfrm>
                <a:off x="10250079" y="781488"/>
                <a:ext cx="21514" cy="8195"/>
              </a:xfrm>
              <a:custGeom>
                <a:avLst/>
                <a:gdLst>
                  <a:gd name="T0" fmla="*/ 43 w 43"/>
                  <a:gd name="T1" fmla="*/ 0 h 14"/>
                  <a:gd name="T2" fmla="*/ 43 w 43"/>
                  <a:gd name="T3" fmla="*/ 13 h 14"/>
                  <a:gd name="T4" fmla="*/ 0 w 43"/>
                  <a:gd name="T5" fmla="*/ 14 h 14"/>
                  <a:gd name="T6" fmla="*/ 0 w 43"/>
                  <a:gd name="T7" fmla="*/ 1 h 14"/>
                  <a:gd name="T8" fmla="*/ 43 w 43"/>
                  <a:gd name="T9" fmla="*/ 0 h 14"/>
                </a:gdLst>
                <a:ahLst/>
                <a:cxnLst>
                  <a:cxn ang="0">
                    <a:pos x="T0" y="T1"/>
                  </a:cxn>
                  <a:cxn ang="0">
                    <a:pos x="T2" y="T3"/>
                  </a:cxn>
                  <a:cxn ang="0">
                    <a:pos x="T4" y="T5"/>
                  </a:cxn>
                  <a:cxn ang="0">
                    <a:pos x="T6" y="T7"/>
                  </a:cxn>
                  <a:cxn ang="0">
                    <a:pos x="T8" y="T9"/>
                  </a:cxn>
                </a:cxnLst>
                <a:rect l="0" t="0" r="r" b="b"/>
                <a:pathLst>
                  <a:path w="43" h="14">
                    <a:moveTo>
                      <a:pt x="43" y="0"/>
                    </a:moveTo>
                    <a:lnTo>
                      <a:pt x="43" y="13"/>
                    </a:lnTo>
                    <a:lnTo>
                      <a:pt x="0" y="14"/>
                    </a:lnTo>
                    <a:lnTo>
                      <a:pt x="0"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4" name="Freeform 42">
                <a:extLst>
                  <a:ext uri="{FF2B5EF4-FFF2-40B4-BE49-F238E27FC236}">
                    <a16:creationId xmlns:a16="http://schemas.microsoft.com/office/drawing/2014/main" id="{E591F086-7F94-0544-8EC6-1A8E21B593FE}"/>
                  </a:ext>
                </a:extLst>
              </p:cNvPr>
              <p:cNvSpPr>
                <a:spLocks noEditPoints="1"/>
              </p:cNvSpPr>
              <p:nvPr userDrawn="1"/>
            </p:nvSpPr>
            <p:spPr bwMode="auto">
              <a:xfrm>
                <a:off x="10319743" y="754852"/>
                <a:ext cx="28685" cy="35857"/>
              </a:xfrm>
              <a:custGeom>
                <a:avLst/>
                <a:gdLst>
                  <a:gd name="T0" fmla="*/ 27 w 55"/>
                  <a:gd name="T1" fmla="*/ 39 h 71"/>
                  <a:gd name="T2" fmla="*/ 22 w 55"/>
                  <a:gd name="T3" fmla="*/ 43 h 71"/>
                  <a:gd name="T4" fmla="*/ 22 w 55"/>
                  <a:gd name="T5" fmla="*/ 50 h 71"/>
                  <a:gd name="T6" fmla="*/ 26 w 55"/>
                  <a:gd name="T7" fmla="*/ 55 h 71"/>
                  <a:gd name="T8" fmla="*/ 32 w 55"/>
                  <a:gd name="T9" fmla="*/ 55 h 71"/>
                  <a:gd name="T10" fmla="*/ 36 w 55"/>
                  <a:gd name="T11" fmla="*/ 51 h 71"/>
                  <a:gd name="T12" fmla="*/ 36 w 55"/>
                  <a:gd name="T13" fmla="*/ 46 h 71"/>
                  <a:gd name="T14" fmla="*/ 34 w 55"/>
                  <a:gd name="T15" fmla="*/ 41 h 71"/>
                  <a:gd name="T16" fmla="*/ 22 w 55"/>
                  <a:gd name="T17" fmla="*/ 12 h 71"/>
                  <a:gd name="T18" fmla="*/ 17 w 55"/>
                  <a:gd name="T19" fmla="*/ 14 h 71"/>
                  <a:gd name="T20" fmla="*/ 14 w 55"/>
                  <a:gd name="T21" fmla="*/ 18 h 71"/>
                  <a:gd name="T22" fmla="*/ 15 w 55"/>
                  <a:gd name="T23" fmla="*/ 25 h 71"/>
                  <a:gd name="T24" fmla="*/ 21 w 55"/>
                  <a:gd name="T25" fmla="*/ 28 h 71"/>
                  <a:gd name="T26" fmla="*/ 26 w 55"/>
                  <a:gd name="T27" fmla="*/ 25 h 71"/>
                  <a:gd name="T28" fmla="*/ 28 w 55"/>
                  <a:gd name="T29" fmla="*/ 21 h 71"/>
                  <a:gd name="T30" fmla="*/ 26 w 55"/>
                  <a:gd name="T31" fmla="*/ 14 h 71"/>
                  <a:gd name="T32" fmla="*/ 22 w 55"/>
                  <a:gd name="T33" fmla="*/ 12 h 71"/>
                  <a:gd name="T34" fmla="*/ 31 w 55"/>
                  <a:gd name="T35" fmla="*/ 1 h 71"/>
                  <a:gd name="T36" fmla="*/ 41 w 55"/>
                  <a:gd name="T37" fmla="*/ 13 h 71"/>
                  <a:gd name="T38" fmla="*/ 41 w 55"/>
                  <a:gd name="T39" fmla="*/ 22 h 71"/>
                  <a:gd name="T40" fmla="*/ 36 w 55"/>
                  <a:gd name="T41" fmla="*/ 30 h 71"/>
                  <a:gd name="T42" fmla="*/ 45 w 55"/>
                  <a:gd name="T43" fmla="*/ 31 h 71"/>
                  <a:gd name="T44" fmla="*/ 52 w 55"/>
                  <a:gd name="T45" fmla="*/ 38 h 71"/>
                  <a:gd name="T46" fmla="*/ 55 w 55"/>
                  <a:gd name="T47" fmla="*/ 51 h 71"/>
                  <a:gd name="T48" fmla="*/ 44 w 55"/>
                  <a:gd name="T49" fmla="*/ 65 h 71"/>
                  <a:gd name="T50" fmla="*/ 27 w 55"/>
                  <a:gd name="T51" fmla="*/ 71 h 71"/>
                  <a:gd name="T52" fmla="*/ 11 w 55"/>
                  <a:gd name="T53" fmla="*/ 64 h 71"/>
                  <a:gd name="T54" fmla="*/ 5 w 55"/>
                  <a:gd name="T55" fmla="*/ 51 h 71"/>
                  <a:gd name="T56" fmla="*/ 9 w 55"/>
                  <a:gd name="T57" fmla="*/ 41 h 71"/>
                  <a:gd name="T58" fmla="*/ 9 w 55"/>
                  <a:gd name="T59" fmla="*/ 35 h 71"/>
                  <a:gd name="T60" fmla="*/ 2 w 55"/>
                  <a:gd name="T61" fmla="*/ 30 h 71"/>
                  <a:gd name="T62" fmla="*/ 0 w 55"/>
                  <a:gd name="T63" fmla="*/ 14 h 71"/>
                  <a:gd name="T64" fmla="*/ 15 w 55"/>
                  <a:gd name="T65" fmla="*/ 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1">
                    <a:moveTo>
                      <a:pt x="30" y="39"/>
                    </a:moveTo>
                    <a:lnTo>
                      <a:pt x="27" y="39"/>
                    </a:lnTo>
                    <a:lnTo>
                      <a:pt x="25" y="42"/>
                    </a:lnTo>
                    <a:lnTo>
                      <a:pt x="22" y="43"/>
                    </a:lnTo>
                    <a:lnTo>
                      <a:pt x="22" y="47"/>
                    </a:lnTo>
                    <a:lnTo>
                      <a:pt x="22" y="50"/>
                    </a:lnTo>
                    <a:lnTo>
                      <a:pt x="23" y="52"/>
                    </a:lnTo>
                    <a:lnTo>
                      <a:pt x="26" y="55"/>
                    </a:lnTo>
                    <a:lnTo>
                      <a:pt x="28" y="55"/>
                    </a:lnTo>
                    <a:lnTo>
                      <a:pt x="32" y="55"/>
                    </a:lnTo>
                    <a:lnTo>
                      <a:pt x="35" y="54"/>
                    </a:lnTo>
                    <a:lnTo>
                      <a:pt x="36" y="51"/>
                    </a:lnTo>
                    <a:lnTo>
                      <a:pt x="38" y="48"/>
                    </a:lnTo>
                    <a:lnTo>
                      <a:pt x="36" y="46"/>
                    </a:lnTo>
                    <a:lnTo>
                      <a:pt x="35" y="43"/>
                    </a:lnTo>
                    <a:lnTo>
                      <a:pt x="34" y="41"/>
                    </a:lnTo>
                    <a:lnTo>
                      <a:pt x="30" y="39"/>
                    </a:lnTo>
                    <a:close/>
                    <a:moveTo>
                      <a:pt x="22" y="12"/>
                    </a:moveTo>
                    <a:lnTo>
                      <a:pt x="19" y="13"/>
                    </a:lnTo>
                    <a:lnTo>
                      <a:pt x="17" y="14"/>
                    </a:lnTo>
                    <a:lnTo>
                      <a:pt x="14" y="16"/>
                    </a:lnTo>
                    <a:lnTo>
                      <a:pt x="14" y="18"/>
                    </a:lnTo>
                    <a:lnTo>
                      <a:pt x="14" y="22"/>
                    </a:lnTo>
                    <a:lnTo>
                      <a:pt x="15" y="25"/>
                    </a:lnTo>
                    <a:lnTo>
                      <a:pt x="18" y="26"/>
                    </a:lnTo>
                    <a:lnTo>
                      <a:pt x="21" y="28"/>
                    </a:lnTo>
                    <a:lnTo>
                      <a:pt x="23" y="26"/>
                    </a:lnTo>
                    <a:lnTo>
                      <a:pt x="26" y="25"/>
                    </a:lnTo>
                    <a:lnTo>
                      <a:pt x="27" y="24"/>
                    </a:lnTo>
                    <a:lnTo>
                      <a:pt x="28" y="21"/>
                    </a:lnTo>
                    <a:lnTo>
                      <a:pt x="27" y="17"/>
                    </a:lnTo>
                    <a:lnTo>
                      <a:pt x="26" y="14"/>
                    </a:lnTo>
                    <a:lnTo>
                      <a:pt x="25" y="13"/>
                    </a:lnTo>
                    <a:lnTo>
                      <a:pt x="22" y="12"/>
                    </a:lnTo>
                    <a:close/>
                    <a:moveTo>
                      <a:pt x="23" y="0"/>
                    </a:moveTo>
                    <a:lnTo>
                      <a:pt x="31" y="1"/>
                    </a:lnTo>
                    <a:lnTo>
                      <a:pt x="38" y="5"/>
                    </a:lnTo>
                    <a:lnTo>
                      <a:pt x="41" y="13"/>
                    </a:lnTo>
                    <a:lnTo>
                      <a:pt x="43" y="17"/>
                    </a:lnTo>
                    <a:lnTo>
                      <a:pt x="41" y="22"/>
                    </a:lnTo>
                    <a:lnTo>
                      <a:pt x="40" y="26"/>
                    </a:lnTo>
                    <a:lnTo>
                      <a:pt x="36" y="30"/>
                    </a:lnTo>
                    <a:lnTo>
                      <a:pt x="41" y="30"/>
                    </a:lnTo>
                    <a:lnTo>
                      <a:pt x="45" y="31"/>
                    </a:lnTo>
                    <a:lnTo>
                      <a:pt x="49" y="34"/>
                    </a:lnTo>
                    <a:lnTo>
                      <a:pt x="52" y="38"/>
                    </a:lnTo>
                    <a:lnTo>
                      <a:pt x="53" y="42"/>
                    </a:lnTo>
                    <a:lnTo>
                      <a:pt x="55" y="51"/>
                    </a:lnTo>
                    <a:lnTo>
                      <a:pt x="51" y="59"/>
                    </a:lnTo>
                    <a:lnTo>
                      <a:pt x="44" y="65"/>
                    </a:lnTo>
                    <a:lnTo>
                      <a:pt x="36" y="68"/>
                    </a:lnTo>
                    <a:lnTo>
                      <a:pt x="27" y="71"/>
                    </a:lnTo>
                    <a:lnTo>
                      <a:pt x="18" y="69"/>
                    </a:lnTo>
                    <a:lnTo>
                      <a:pt x="11" y="64"/>
                    </a:lnTo>
                    <a:lnTo>
                      <a:pt x="6" y="58"/>
                    </a:lnTo>
                    <a:lnTo>
                      <a:pt x="5" y="51"/>
                    </a:lnTo>
                    <a:lnTo>
                      <a:pt x="6" y="46"/>
                    </a:lnTo>
                    <a:lnTo>
                      <a:pt x="9" y="41"/>
                    </a:lnTo>
                    <a:lnTo>
                      <a:pt x="14" y="37"/>
                    </a:lnTo>
                    <a:lnTo>
                      <a:pt x="9" y="35"/>
                    </a:lnTo>
                    <a:lnTo>
                      <a:pt x="5" y="34"/>
                    </a:lnTo>
                    <a:lnTo>
                      <a:pt x="2" y="30"/>
                    </a:lnTo>
                    <a:lnTo>
                      <a:pt x="0" y="26"/>
                    </a:lnTo>
                    <a:lnTo>
                      <a:pt x="0" y="14"/>
                    </a:lnTo>
                    <a:lnTo>
                      <a:pt x="6" y="7"/>
                    </a:lnTo>
                    <a:lnTo>
                      <a:pt x="15" y="1"/>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5" name="Freeform 43">
                <a:extLst>
                  <a:ext uri="{FF2B5EF4-FFF2-40B4-BE49-F238E27FC236}">
                    <a16:creationId xmlns:a16="http://schemas.microsoft.com/office/drawing/2014/main" id="{35395752-8A75-314A-8D6D-31E1C1C50087}"/>
                  </a:ext>
                </a:extLst>
              </p:cNvPr>
              <p:cNvSpPr>
                <a:spLocks/>
              </p:cNvSpPr>
              <p:nvPr userDrawn="1"/>
            </p:nvSpPr>
            <p:spPr bwMode="auto">
              <a:xfrm>
                <a:off x="10083090" y="326622"/>
                <a:ext cx="21514" cy="27661"/>
              </a:xfrm>
              <a:custGeom>
                <a:avLst/>
                <a:gdLst>
                  <a:gd name="T0" fmla="*/ 25 w 41"/>
                  <a:gd name="T1" fmla="*/ 0 h 55"/>
                  <a:gd name="T2" fmla="*/ 35 w 41"/>
                  <a:gd name="T3" fmla="*/ 10 h 55"/>
                  <a:gd name="T4" fmla="*/ 31 w 41"/>
                  <a:gd name="T5" fmla="*/ 11 h 55"/>
                  <a:gd name="T6" fmla="*/ 28 w 41"/>
                  <a:gd name="T7" fmla="*/ 14 h 55"/>
                  <a:gd name="T8" fmla="*/ 26 w 41"/>
                  <a:gd name="T9" fmla="*/ 18 h 55"/>
                  <a:gd name="T10" fmla="*/ 25 w 41"/>
                  <a:gd name="T11" fmla="*/ 21 h 55"/>
                  <a:gd name="T12" fmla="*/ 26 w 41"/>
                  <a:gd name="T13" fmla="*/ 24 h 55"/>
                  <a:gd name="T14" fmla="*/ 27 w 41"/>
                  <a:gd name="T15" fmla="*/ 27 h 55"/>
                  <a:gd name="T16" fmla="*/ 30 w 41"/>
                  <a:gd name="T17" fmla="*/ 31 h 55"/>
                  <a:gd name="T18" fmla="*/ 41 w 41"/>
                  <a:gd name="T19" fmla="*/ 44 h 55"/>
                  <a:gd name="T20" fmla="*/ 30 w 41"/>
                  <a:gd name="T21" fmla="*/ 55 h 55"/>
                  <a:gd name="T22" fmla="*/ 0 w 41"/>
                  <a:gd name="T23" fmla="*/ 22 h 55"/>
                  <a:gd name="T24" fmla="*/ 11 w 41"/>
                  <a:gd name="T25" fmla="*/ 11 h 55"/>
                  <a:gd name="T26" fmla="*/ 17 w 41"/>
                  <a:gd name="T27" fmla="*/ 17 h 55"/>
                  <a:gd name="T28" fmla="*/ 17 w 41"/>
                  <a:gd name="T29" fmla="*/ 13 h 55"/>
                  <a:gd name="T30" fmla="*/ 18 w 41"/>
                  <a:gd name="T31" fmla="*/ 9 h 55"/>
                  <a:gd name="T32" fmla="*/ 19 w 41"/>
                  <a:gd name="T33" fmla="*/ 5 h 55"/>
                  <a:gd name="T34" fmla="*/ 22 w 41"/>
                  <a:gd name="T35" fmla="*/ 1 h 55"/>
                  <a:gd name="T36" fmla="*/ 25 w 41"/>
                  <a:gd name="T3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55">
                    <a:moveTo>
                      <a:pt x="25" y="0"/>
                    </a:moveTo>
                    <a:lnTo>
                      <a:pt x="35" y="10"/>
                    </a:lnTo>
                    <a:lnTo>
                      <a:pt x="31" y="11"/>
                    </a:lnTo>
                    <a:lnTo>
                      <a:pt x="28" y="14"/>
                    </a:lnTo>
                    <a:lnTo>
                      <a:pt x="26" y="18"/>
                    </a:lnTo>
                    <a:lnTo>
                      <a:pt x="25" y="21"/>
                    </a:lnTo>
                    <a:lnTo>
                      <a:pt x="26" y="24"/>
                    </a:lnTo>
                    <a:lnTo>
                      <a:pt x="27" y="27"/>
                    </a:lnTo>
                    <a:lnTo>
                      <a:pt x="30" y="31"/>
                    </a:lnTo>
                    <a:lnTo>
                      <a:pt x="41" y="44"/>
                    </a:lnTo>
                    <a:lnTo>
                      <a:pt x="30" y="55"/>
                    </a:lnTo>
                    <a:lnTo>
                      <a:pt x="0" y="22"/>
                    </a:lnTo>
                    <a:lnTo>
                      <a:pt x="11" y="11"/>
                    </a:lnTo>
                    <a:lnTo>
                      <a:pt x="17" y="17"/>
                    </a:lnTo>
                    <a:lnTo>
                      <a:pt x="17" y="13"/>
                    </a:lnTo>
                    <a:lnTo>
                      <a:pt x="18" y="9"/>
                    </a:lnTo>
                    <a:lnTo>
                      <a:pt x="19" y="5"/>
                    </a:lnTo>
                    <a:lnTo>
                      <a:pt x="22" y="1"/>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6" name="Freeform 44">
                <a:extLst>
                  <a:ext uri="{FF2B5EF4-FFF2-40B4-BE49-F238E27FC236}">
                    <a16:creationId xmlns:a16="http://schemas.microsoft.com/office/drawing/2014/main" id="{9E11DBE7-E76E-7A43-97A1-F019FDB88DCC}"/>
                  </a:ext>
                </a:extLst>
              </p:cNvPr>
              <p:cNvSpPr>
                <a:spLocks noEditPoints="1"/>
              </p:cNvSpPr>
              <p:nvPr userDrawn="1"/>
            </p:nvSpPr>
            <p:spPr bwMode="auto">
              <a:xfrm>
                <a:off x="10060552" y="347112"/>
                <a:ext cx="30735" cy="29710"/>
              </a:xfrm>
              <a:custGeom>
                <a:avLst/>
                <a:gdLst>
                  <a:gd name="T0" fmla="*/ 24 w 58"/>
                  <a:gd name="T1" fmla="*/ 24 h 59"/>
                  <a:gd name="T2" fmla="*/ 21 w 58"/>
                  <a:gd name="T3" fmla="*/ 24 h 59"/>
                  <a:gd name="T4" fmla="*/ 18 w 58"/>
                  <a:gd name="T5" fmla="*/ 26 h 59"/>
                  <a:gd name="T6" fmla="*/ 15 w 58"/>
                  <a:gd name="T7" fmla="*/ 30 h 59"/>
                  <a:gd name="T8" fmla="*/ 14 w 58"/>
                  <a:gd name="T9" fmla="*/ 34 h 59"/>
                  <a:gd name="T10" fmla="*/ 15 w 58"/>
                  <a:gd name="T11" fmla="*/ 38 h 59"/>
                  <a:gd name="T12" fmla="*/ 18 w 58"/>
                  <a:gd name="T13" fmla="*/ 41 h 59"/>
                  <a:gd name="T14" fmla="*/ 22 w 58"/>
                  <a:gd name="T15" fmla="*/ 43 h 59"/>
                  <a:gd name="T16" fmla="*/ 24 w 58"/>
                  <a:gd name="T17" fmla="*/ 43 h 59"/>
                  <a:gd name="T18" fmla="*/ 28 w 58"/>
                  <a:gd name="T19" fmla="*/ 43 h 59"/>
                  <a:gd name="T20" fmla="*/ 32 w 58"/>
                  <a:gd name="T21" fmla="*/ 41 h 59"/>
                  <a:gd name="T22" fmla="*/ 35 w 58"/>
                  <a:gd name="T23" fmla="*/ 37 h 59"/>
                  <a:gd name="T24" fmla="*/ 35 w 58"/>
                  <a:gd name="T25" fmla="*/ 33 h 59"/>
                  <a:gd name="T26" fmla="*/ 34 w 58"/>
                  <a:gd name="T27" fmla="*/ 29 h 59"/>
                  <a:gd name="T28" fmla="*/ 31 w 58"/>
                  <a:gd name="T29" fmla="*/ 26 h 59"/>
                  <a:gd name="T30" fmla="*/ 28 w 58"/>
                  <a:gd name="T31" fmla="*/ 24 h 59"/>
                  <a:gd name="T32" fmla="*/ 24 w 58"/>
                  <a:gd name="T33" fmla="*/ 24 h 59"/>
                  <a:gd name="T34" fmla="*/ 26 w 58"/>
                  <a:gd name="T35" fmla="*/ 0 h 59"/>
                  <a:gd name="T36" fmla="*/ 58 w 58"/>
                  <a:gd name="T37" fmla="*/ 29 h 59"/>
                  <a:gd name="T38" fmla="*/ 48 w 58"/>
                  <a:gd name="T39" fmla="*/ 41 h 59"/>
                  <a:gd name="T40" fmla="*/ 44 w 58"/>
                  <a:gd name="T41" fmla="*/ 38 h 59"/>
                  <a:gd name="T42" fmla="*/ 44 w 58"/>
                  <a:gd name="T43" fmla="*/ 42 h 59"/>
                  <a:gd name="T44" fmla="*/ 44 w 58"/>
                  <a:gd name="T45" fmla="*/ 46 h 59"/>
                  <a:gd name="T46" fmla="*/ 41 w 58"/>
                  <a:gd name="T47" fmla="*/ 48 h 59"/>
                  <a:gd name="T48" fmla="*/ 40 w 58"/>
                  <a:gd name="T49" fmla="*/ 52 h 59"/>
                  <a:gd name="T50" fmla="*/ 32 w 58"/>
                  <a:gd name="T51" fmla="*/ 58 h 59"/>
                  <a:gd name="T52" fmla="*/ 23 w 58"/>
                  <a:gd name="T53" fmla="*/ 59 h 59"/>
                  <a:gd name="T54" fmla="*/ 15 w 58"/>
                  <a:gd name="T55" fmla="*/ 58 h 59"/>
                  <a:gd name="T56" fmla="*/ 8 w 58"/>
                  <a:gd name="T57" fmla="*/ 54 h 59"/>
                  <a:gd name="T58" fmla="*/ 0 w 58"/>
                  <a:gd name="T59" fmla="*/ 43 h 59"/>
                  <a:gd name="T60" fmla="*/ 0 w 58"/>
                  <a:gd name="T61" fmla="*/ 31 h 59"/>
                  <a:gd name="T62" fmla="*/ 5 w 58"/>
                  <a:gd name="T63" fmla="*/ 21 h 59"/>
                  <a:gd name="T64" fmla="*/ 9 w 58"/>
                  <a:gd name="T65" fmla="*/ 17 h 59"/>
                  <a:gd name="T66" fmla="*/ 13 w 58"/>
                  <a:gd name="T67" fmla="*/ 16 h 59"/>
                  <a:gd name="T68" fmla="*/ 18 w 58"/>
                  <a:gd name="T69" fmla="*/ 15 h 59"/>
                  <a:gd name="T70" fmla="*/ 14 w 58"/>
                  <a:gd name="T71" fmla="*/ 12 h 59"/>
                  <a:gd name="T72" fmla="*/ 26 w 58"/>
                  <a:gd name="T7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59">
                    <a:moveTo>
                      <a:pt x="24" y="24"/>
                    </a:moveTo>
                    <a:lnTo>
                      <a:pt x="21" y="24"/>
                    </a:lnTo>
                    <a:lnTo>
                      <a:pt x="18" y="26"/>
                    </a:lnTo>
                    <a:lnTo>
                      <a:pt x="15" y="30"/>
                    </a:lnTo>
                    <a:lnTo>
                      <a:pt x="14" y="34"/>
                    </a:lnTo>
                    <a:lnTo>
                      <a:pt x="15" y="38"/>
                    </a:lnTo>
                    <a:lnTo>
                      <a:pt x="18" y="41"/>
                    </a:lnTo>
                    <a:lnTo>
                      <a:pt x="22" y="43"/>
                    </a:lnTo>
                    <a:lnTo>
                      <a:pt x="24" y="43"/>
                    </a:lnTo>
                    <a:lnTo>
                      <a:pt x="28" y="43"/>
                    </a:lnTo>
                    <a:lnTo>
                      <a:pt x="32" y="41"/>
                    </a:lnTo>
                    <a:lnTo>
                      <a:pt x="35" y="37"/>
                    </a:lnTo>
                    <a:lnTo>
                      <a:pt x="35" y="33"/>
                    </a:lnTo>
                    <a:lnTo>
                      <a:pt x="34" y="29"/>
                    </a:lnTo>
                    <a:lnTo>
                      <a:pt x="31" y="26"/>
                    </a:lnTo>
                    <a:lnTo>
                      <a:pt x="28" y="24"/>
                    </a:lnTo>
                    <a:lnTo>
                      <a:pt x="24" y="24"/>
                    </a:lnTo>
                    <a:close/>
                    <a:moveTo>
                      <a:pt x="26" y="0"/>
                    </a:moveTo>
                    <a:lnTo>
                      <a:pt x="58" y="29"/>
                    </a:lnTo>
                    <a:lnTo>
                      <a:pt x="48" y="41"/>
                    </a:lnTo>
                    <a:lnTo>
                      <a:pt x="44" y="38"/>
                    </a:lnTo>
                    <a:lnTo>
                      <a:pt x="44" y="42"/>
                    </a:lnTo>
                    <a:lnTo>
                      <a:pt x="44" y="46"/>
                    </a:lnTo>
                    <a:lnTo>
                      <a:pt x="41" y="48"/>
                    </a:lnTo>
                    <a:lnTo>
                      <a:pt x="40" y="52"/>
                    </a:lnTo>
                    <a:lnTo>
                      <a:pt x="32" y="58"/>
                    </a:lnTo>
                    <a:lnTo>
                      <a:pt x="23" y="59"/>
                    </a:lnTo>
                    <a:lnTo>
                      <a:pt x="15" y="58"/>
                    </a:lnTo>
                    <a:lnTo>
                      <a:pt x="8" y="54"/>
                    </a:lnTo>
                    <a:lnTo>
                      <a:pt x="0" y="43"/>
                    </a:lnTo>
                    <a:lnTo>
                      <a:pt x="0" y="31"/>
                    </a:lnTo>
                    <a:lnTo>
                      <a:pt x="5" y="21"/>
                    </a:lnTo>
                    <a:lnTo>
                      <a:pt x="9" y="17"/>
                    </a:lnTo>
                    <a:lnTo>
                      <a:pt x="13" y="16"/>
                    </a:lnTo>
                    <a:lnTo>
                      <a:pt x="18" y="15"/>
                    </a:lnTo>
                    <a:lnTo>
                      <a:pt x="14" y="12"/>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7" name="Freeform 45">
                <a:extLst>
                  <a:ext uri="{FF2B5EF4-FFF2-40B4-BE49-F238E27FC236}">
                    <a16:creationId xmlns:a16="http://schemas.microsoft.com/office/drawing/2014/main" id="{D3C94013-235A-A34F-9BAB-60DB42FE02AE}"/>
                  </a:ext>
                </a:extLst>
              </p:cNvPr>
              <p:cNvSpPr>
                <a:spLocks/>
              </p:cNvSpPr>
              <p:nvPr userDrawn="1"/>
            </p:nvSpPr>
            <p:spPr bwMode="auto">
              <a:xfrm>
                <a:off x="10118947" y="729241"/>
                <a:ext cx="24587" cy="34832"/>
              </a:xfrm>
              <a:custGeom>
                <a:avLst/>
                <a:gdLst>
                  <a:gd name="T0" fmla="*/ 25 w 47"/>
                  <a:gd name="T1" fmla="*/ 0 h 69"/>
                  <a:gd name="T2" fmla="*/ 47 w 47"/>
                  <a:gd name="T3" fmla="*/ 14 h 69"/>
                  <a:gd name="T4" fmla="*/ 15 w 47"/>
                  <a:gd name="T5" fmla="*/ 69 h 69"/>
                  <a:gd name="T6" fmla="*/ 0 w 47"/>
                  <a:gd name="T7" fmla="*/ 61 h 69"/>
                  <a:gd name="T8" fmla="*/ 26 w 47"/>
                  <a:gd name="T9" fmla="*/ 16 h 69"/>
                  <a:gd name="T10" fmla="*/ 18 w 47"/>
                  <a:gd name="T11" fmla="*/ 13 h 69"/>
                  <a:gd name="T12" fmla="*/ 25 w 47"/>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47" h="69">
                    <a:moveTo>
                      <a:pt x="25" y="0"/>
                    </a:moveTo>
                    <a:lnTo>
                      <a:pt x="47" y="14"/>
                    </a:lnTo>
                    <a:lnTo>
                      <a:pt x="15" y="69"/>
                    </a:lnTo>
                    <a:lnTo>
                      <a:pt x="0" y="61"/>
                    </a:lnTo>
                    <a:lnTo>
                      <a:pt x="26" y="16"/>
                    </a:lnTo>
                    <a:lnTo>
                      <a:pt x="18" y="13"/>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8" name="Freeform 46">
                <a:extLst>
                  <a:ext uri="{FF2B5EF4-FFF2-40B4-BE49-F238E27FC236}">
                    <a16:creationId xmlns:a16="http://schemas.microsoft.com/office/drawing/2014/main" id="{1F718821-87A4-AA48-9B5F-A40B09491876}"/>
                  </a:ext>
                </a:extLst>
              </p:cNvPr>
              <p:cNvSpPr>
                <a:spLocks/>
              </p:cNvSpPr>
              <p:nvPr userDrawn="1"/>
            </p:nvSpPr>
            <p:spPr bwMode="auto">
              <a:xfrm>
                <a:off x="10096409" y="304084"/>
                <a:ext cx="27661" cy="34832"/>
              </a:xfrm>
              <a:custGeom>
                <a:avLst/>
                <a:gdLst>
                  <a:gd name="T0" fmla="*/ 13 w 55"/>
                  <a:gd name="T1" fmla="*/ 0 h 66"/>
                  <a:gd name="T2" fmla="*/ 55 w 55"/>
                  <a:gd name="T3" fmla="*/ 57 h 66"/>
                  <a:gd name="T4" fmla="*/ 42 w 55"/>
                  <a:gd name="T5" fmla="*/ 66 h 66"/>
                  <a:gd name="T6" fmla="*/ 0 w 55"/>
                  <a:gd name="T7" fmla="*/ 9 h 66"/>
                  <a:gd name="T8" fmla="*/ 13 w 55"/>
                  <a:gd name="T9" fmla="*/ 0 h 66"/>
                </a:gdLst>
                <a:ahLst/>
                <a:cxnLst>
                  <a:cxn ang="0">
                    <a:pos x="T0" y="T1"/>
                  </a:cxn>
                  <a:cxn ang="0">
                    <a:pos x="T2" y="T3"/>
                  </a:cxn>
                  <a:cxn ang="0">
                    <a:pos x="T4" y="T5"/>
                  </a:cxn>
                  <a:cxn ang="0">
                    <a:pos x="T6" y="T7"/>
                  </a:cxn>
                  <a:cxn ang="0">
                    <a:pos x="T8" y="T9"/>
                  </a:cxn>
                </a:cxnLst>
                <a:rect l="0" t="0" r="r" b="b"/>
                <a:pathLst>
                  <a:path w="55" h="66">
                    <a:moveTo>
                      <a:pt x="13" y="0"/>
                    </a:moveTo>
                    <a:lnTo>
                      <a:pt x="55" y="57"/>
                    </a:lnTo>
                    <a:lnTo>
                      <a:pt x="42" y="66"/>
                    </a:lnTo>
                    <a:lnTo>
                      <a:pt x="0" y="9"/>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9" name="Freeform 47">
                <a:extLst>
                  <a:ext uri="{FF2B5EF4-FFF2-40B4-BE49-F238E27FC236}">
                    <a16:creationId xmlns:a16="http://schemas.microsoft.com/office/drawing/2014/main" id="{B8FF8290-032F-2842-A7C2-50278855BEAE}"/>
                  </a:ext>
                </a:extLst>
              </p:cNvPr>
              <p:cNvSpPr>
                <a:spLocks/>
              </p:cNvSpPr>
              <p:nvPr userDrawn="1"/>
            </p:nvSpPr>
            <p:spPr bwMode="auto">
              <a:xfrm>
                <a:off x="10031867" y="371700"/>
                <a:ext cx="35857" cy="32783"/>
              </a:xfrm>
              <a:custGeom>
                <a:avLst/>
                <a:gdLst>
                  <a:gd name="T0" fmla="*/ 17 w 69"/>
                  <a:gd name="T1" fmla="*/ 0 h 64"/>
                  <a:gd name="T2" fmla="*/ 34 w 69"/>
                  <a:gd name="T3" fmla="*/ 12 h 64"/>
                  <a:gd name="T4" fmla="*/ 27 w 69"/>
                  <a:gd name="T5" fmla="*/ 13 h 64"/>
                  <a:gd name="T6" fmla="*/ 23 w 69"/>
                  <a:gd name="T7" fmla="*/ 16 h 64"/>
                  <a:gd name="T8" fmla="*/ 19 w 69"/>
                  <a:gd name="T9" fmla="*/ 20 h 64"/>
                  <a:gd name="T10" fmla="*/ 17 w 69"/>
                  <a:gd name="T11" fmla="*/ 29 h 64"/>
                  <a:gd name="T12" fmla="*/ 18 w 69"/>
                  <a:gd name="T13" fmla="*/ 38 h 64"/>
                  <a:gd name="T14" fmla="*/ 24 w 69"/>
                  <a:gd name="T15" fmla="*/ 45 h 64"/>
                  <a:gd name="T16" fmla="*/ 34 w 69"/>
                  <a:gd name="T17" fmla="*/ 47 h 64"/>
                  <a:gd name="T18" fmla="*/ 43 w 69"/>
                  <a:gd name="T19" fmla="*/ 46 h 64"/>
                  <a:gd name="T20" fmla="*/ 49 w 69"/>
                  <a:gd name="T21" fmla="*/ 39 h 64"/>
                  <a:gd name="T22" fmla="*/ 52 w 69"/>
                  <a:gd name="T23" fmla="*/ 34 h 64"/>
                  <a:gd name="T24" fmla="*/ 52 w 69"/>
                  <a:gd name="T25" fmla="*/ 29 h 64"/>
                  <a:gd name="T26" fmla="*/ 52 w 69"/>
                  <a:gd name="T27" fmla="*/ 24 h 64"/>
                  <a:gd name="T28" fmla="*/ 69 w 69"/>
                  <a:gd name="T29" fmla="*/ 34 h 64"/>
                  <a:gd name="T30" fmla="*/ 66 w 69"/>
                  <a:gd name="T31" fmla="*/ 39 h 64"/>
                  <a:gd name="T32" fmla="*/ 65 w 69"/>
                  <a:gd name="T33" fmla="*/ 45 h 64"/>
                  <a:gd name="T34" fmla="*/ 62 w 69"/>
                  <a:gd name="T35" fmla="*/ 48 h 64"/>
                  <a:gd name="T36" fmla="*/ 53 w 69"/>
                  <a:gd name="T37" fmla="*/ 58 h 64"/>
                  <a:gd name="T38" fmla="*/ 41 w 69"/>
                  <a:gd name="T39" fmla="*/ 64 h 64"/>
                  <a:gd name="T40" fmla="*/ 28 w 69"/>
                  <a:gd name="T41" fmla="*/ 64 h 64"/>
                  <a:gd name="T42" fmla="*/ 15 w 69"/>
                  <a:gd name="T43" fmla="*/ 59 h 64"/>
                  <a:gd name="T44" fmla="*/ 6 w 69"/>
                  <a:gd name="T45" fmla="*/ 50 h 64"/>
                  <a:gd name="T46" fmla="*/ 0 w 69"/>
                  <a:gd name="T47" fmla="*/ 38 h 64"/>
                  <a:gd name="T48" fmla="*/ 0 w 69"/>
                  <a:gd name="T49" fmla="*/ 24 h 64"/>
                  <a:gd name="T50" fmla="*/ 5 w 69"/>
                  <a:gd name="T51" fmla="*/ 12 h 64"/>
                  <a:gd name="T52" fmla="*/ 9 w 69"/>
                  <a:gd name="T53" fmla="*/ 7 h 64"/>
                  <a:gd name="T54" fmla="*/ 11 w 69"/>
                  <a:gd name="T55" fmla="*/ 4 h 64"/>
                  <a:gd name="T56" fmla="*/ 17 w 69"/>
                  <a:gd name="T5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64">
                    <a:moveTo>
                      <a:pt x="17" y="0"/>
                    </a:moveTo>
                    <a:lnTo>
                      <a:pt x="34" y="12"/>
                    </a:lnTo>
                    <a:lnTo>
                      <a:pt x="27" y="13"/>
                    </a:lnTo>
                    <a:lnTo>
                      <a:pt x="23" y="16"/>
                    </a:lnTo>
                    <a:lnTo>
                      <a:pt x="19" y="20"/>
                    </a:lnTo>
                    <a:lnTo>
                      <a:pt x="17" y="29"/>
                    </a:lnTo>
                    <a:lnTo>
                      <a:pt x="18" y="38"/>
                    </a:lnTo>
                    <a:lnTo>
                      <a:pt x="24" y="45"/>
                    </a:lnTo>
                    <a:lnTo>
                      <a:pt x="34" y="47"/>
                    </a:lnTo>
                    <a:lnTo>
                      <a:pt x="43" y="46"/>
                    </a:lnTo>
                    <a:lnTo>
                      <a:pt x="49" y="39"/>
                    </a:lnTo>
                    <a:lnTo>
                      <a:pt x="52" y="34"/>
                    </a:lnTo>
                    <a:lnTo>
                      <a:pt x="52" y="29"/>
                    </a:lnTo>
                    <a:lnTo>
                      <a:pt x="52" y="24"/>
                    </a:lnTo>
                    <a:lnTo>
                      <a:pt x="69" y="34"/>
                    </a:lnTo>
                    <a:lnTo>
                      <a:pt x="66" y="39"/>
                    </a:lnTo>
                    <a:lnTo>
                      <a:pt x="65" y="45"/>
                    </a:lnTo>
                    <a:lnTo>
                      <a:pt x="62" y="48"/>
                    </a:lnTo>
                    <a:lnTo>
                      <a:pt x="53" y="58"/>
                    </a:lnTo>
                    <a:lnTo>
                      <a:pt x="41" y="64"/>
                    </a:lnTo>
                    <a:lnTo>
                      <a:pt x="28" y="64"/>
                    </a:lnTo>
                    <a:lnTo>
                      <a:pt x="15" y="59"/>
                    </a:lnTo>
                    <a:lnTo>
                      <a:pt x="6" y="50"/>
                    </a:lnTo>
                    <a:lnTo>
                      <a:pt x="0" y="38"/>
                    </a:lnTo>
                    <a:lnTo>
                      <a:pt x="0" y="24"/>
                    </a:lnTo>
                    <a:lnTo>
                      <a:pt x="5" y="12"/>
                    </a:lnTo>
                    <a:lnTo>
                      <a:pt x="9" y="7"/>
                    </a:lnTo>
                    <a:lnTo>
                      <a:pt x="11" y="4"/>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0" name="Freeform 48">
                <a:extLst>
                  <a:ext uri="{FF2B5EF4-FFF2-40B4-BE49-F238E27FC236}">
                    <a16:creationId xmlns:a16="http://schemas.microsoft.com/office/drawing/2014/main" id="{DEA719E9-0A50-3F40-A622-A4B0D94A2E58}"/>
                  </a:ext>
                </a:extLst>
              </p:cNvPr>
              <p:cNvSpPr>
                <a:spLocks/>
              </p:cNvSpPr>
              <p:nvPr userDrawn="1"/>
            </p:nvSpPr>
            <p:spPr bwMode="auto">
              <a:xfrm>
                <a:off x="10362772" y="286668"/>
                <a:ext cx="31759" cy="35857"/>
              </a:xfrm>
              <a:custGeom>
                <a:avLst/>
                <a:gdLst>
                  <a:gd name="T0" fmla="*/ 37 w 63"/>
                  <a:gd name="T1" fmla="*/ 0 h 69"/>
                  <a:gd name="T2" fmla="*/ 50 w 63"/>
                  <a:gd name="T3" fmla="*/ 4 h 69"/>
                  <a:gd name="T4" fmla="*/ 55 w 63"/>
                  <a:gd name="T5" fmla="*/ 8 h 69"/>
                  <a:gd name="T6" fmla="*/ 59 w 63"/>
                  <a:gd name="T7" fmla="*/ 10 h 69"/>
                  <a:gd name="T8" fmla="*/ 63 w 63"/>
                  <a:gd name="T9" fmla="*/ 14 h 69"/>
                  <a:gd name="T10" fmla="*/ 52 w 63"/>
                  <a:gd name="T11" fmla="*/ 32 h 69"/>
                  <a:gd name="T12" fmla="*/ 51 w 63"/>
                  <a:gd name="T13" fmla="*/ 27 h 69"/>
                  <a:gd name="T14" fmla="*/ 47 w 63"/>
                  <a:gd name="T15" fmla="*/ 22 h 69"/>
                  <a:gd name="T16" fmla="*/ 43 w 63"/>
                  <a:gd name="T17" fmla="*/ 19 h 69"/>
                  <a:gd name="T18" fmla="*/ 34 w 63"/>
                  <a:gd name="T19" fmla="*/ 17 h 69"/>
                  <a:gd name="T20" fmla="*/ 26 w 63"/>
                  <a:gd name="T21" fmla="*/ 19 h 69"/>
                  <a:gd name="T22" fmla="*/ 20 w 63"/>
                  <a:gd name="T23" fmla="*/ 27 h 69"/>
                  <a:gd name="T24" fmla="*/ 17 w 63"/>
                  <a:gd name="T25" fmla="*/ 36 h 69"/>
                  <a:gd name="T26" fmla="*/ 20 w 63"/>
                  <a:gd name="T27" fmla="*/ 44 h 69"/>
                  <a:gd name="T28" fmla="*/ 26 w 63"/>
                  <a:gd name="T29" fmla="*/ 51 h 69"/>
                  <a:gd name="T30" fmla="*/ 32 w 63"/>
                  <a:gd name="T31" fmla="*/ 52 h 69"/>
                  <a:gd name="T32" fmla="*/ 38 w 63"/>
                  <a:gd name="T33" fmla="*/ 53 h 69"/>
                  <a:gd name="T34" fmla="*/ 43 w 63"/>
                  <a:gd name="T35" fmla="*/ 52 h 69"/>
                  <a:gd name="T36" fmla="*/ 33 w 63"/>
                  <a:gd name="T37" fmla="*/ 69 h 69"/>
                  <a:gd name="T38" fmla="*/ 28 w 63"/>
                  <a:gd name="T39" fmla="*/ 68 h 69"/>
                  <a:gd name="T40" fmla="*/ 24 w 63"/>
                  <a:gd name="T41" fmla="*/ 66 h 69"/>
                  <a:gd name="T42" fmla="*/ 18 w 63"/>
                  <a:gd name="T43" fmla="*/ 65 h 69"/>
                  <a:gd name="T44" fmla="*/ 13 w 63"/>
                  <a:gd name="T45" fmla="*/ 61 h 69"/>
                  <a:gd name="T46" fmla="*/ 8 w 63"/>
                  <a:gd name="T47" fmla="*/ 57 h 69"/>
                  <a:gd name="T48" fmla="*/ 4 w 63"/>
                  <a:gd name="T49" fmla="*/ 51 h 69"/>
                  <a:gd name="T50" fmla="*/ 2 w 63"/>
                  <a:gd name="T51" fmla="*/ 45 h 69"/>
                  <a:gd name="T52" fmla="*/ 0 w 63"/>
                  <a:gd name="T53" fmla="*/ 31 h 69"/>
                  <a:gd name="T54" fmla="*/ 4 w 63"/>
                  <a:gd name="T55" fmla="*/ 18 h 69"/>
                  <a:gd name="T56" fmla="*/ 8 w 63"/>
                  <a:gd name="T57" fmla="*/ 13 h 69"/>
                  <a:gd name="T58" fmla="*/ 12 w 63"/>
                  <a:gd name="T59" fmla="*/ 8 h 69"/>
                  <a:gd name="T60" fmla="*/ 17 w 63"/>
                  <a:gd name="T61" fmla="*/ 5 h 69"/>
                  <a:gd name="T62" fmla="*/ 24 w 63"/>
                  <a:gd name="T63" fmla="*/ 2 h 69"/>
                  <a:gd name="T64" fmla="*/ 37 w 63"/>
                  <a:gd name="T6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69">
                    <a:moveTo>
                      <a:pt x="37" y="0"/>
                    </a:moveTo>
                    <a:lnTo>
                      <a:pt x="50" y="4"/>
                    </a:lnTo>
                    <a:lnTo>
                      <a:pt x="55" y="8"/>
                    </a:lnTo>
                    <a:lnTo>
                      <a:pt x="59" y="10"/>
                    </a:lnTo>
                    <a:lnTo>
                      <a:pt x="63" y="14"/>
                    </a:lnTo>
                    <a:lnTo>
                      <a:pt x="52" y="32"/>
                    </a:lnTo>
                    <a:lnTo>
                      <a:pt x="51" y="27"/>
                    </a:lnTo>
                    <a:lnTo>
                      <a:pt x="47" y="22"/>
                    </a:lnTo>
                    <a:lnTo>
                      <a:pt x="43" y="19"/>
                    </a:lnTo>
                    <a:lnTo>
                      <a:pt x="34" y="17"/>
                    </a:lnTo>
                    <a:lnTo>
                      <a:pt x="26" y="19"/>
                    </a:lnTo>
                    <a:lnTo>
                      <a:pt x="20" y="27"/>
                    </a:lnTo>
                    <a:lnTo>
                      <a:pt x="17" y="36"/>
                    </a:lnTo>
                    <a:lnTo>
                      <a:pt x="20" y="44"/>
                    </a:lnTo>
                    <a:lnTo>
                      <a:pt x="26" y="51"/>
                    </a:lnTo>
                    <a:lnTo>
                      <a:pt x="32" y="52"/>
                    </a:lnTo>
                    <a:lnTo>
                      <a:pt x="38" y="53"/>
                    </a:lnTo>
                    <a:lnTo>
                      <a:pt x="43" y="52"/>
                    </a:lnTo>
                    <a:lnTo>
                      <a:pt x="33" y="69"/>
                    </a:lnTo>
                    <a:lnTo>
                      <a:pt x="28" y="68"/>
                    </a:lnTo>
                    <a:lnTo>
                      <a:pt x="24" y="66"/>
                    </a:lnTo>
                    <a:lnTo>
                      <a:pt x="18" y="65"/>
                    </a:lnTo>
                    <a:lnTo>
                      <a:pt x="13" y="61"/>
                    </a:lnTo>
                    <a:lnTo>
                      <a:pt x="8" y="57"/>
                    </a:lnTo>
                    <a:lnTo>
                      <a:pt x="4" y="51"/>
                    </a:lnTo>
                    <a:lnTo>
                      <a:pt x="2" y="45"/>
                    </a:lnTo>
                    <a:lnTo>
                      <a:pt x="0" y="31"/>
                    </a:lnTo>
                    <a:lnTo>
                      <a:pt x="4" y="18"/>
                    </a:lnTo>
                    <a:lnTo>
                      <a:pt x="8" y="13"/>
                    </a:lnTo>
                    <a:lnTo>
                      <a:pt x="12" y="8"/>
                    </a:lnTo>
                    <a:lnTo>
                      <a:pt x="17" y="5"/>
                    </a:lnTo>
                    <a:lnTo>
                      <a:pt x="24" y="2"/>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1" name="Freeform 49">
                <a:extLst>
                  <a:ext uri="{FF2B5EF4-FFF2-40B4-BE49-F238E27FC236}">
                    <a16:creationId xmlns:a16="http://schemas.microsoft.com/office/drawing/2014/main" id="{E7732A13-877A-C54A-ACA6-FE699A203042}"/>
                  </a:ext>
                </a:extLst>
              </p:cNvPr>
              <p:cNvSpPr>
                <a:spLocks/>
              </p:cNvSpPr>
              <p:nvPr userDrawn="1"/>
            </p:nvSpPr>
            <p:spPr bwMode="auto">
              <a:xfrm>
                <a:off x="10149680" y="607328"/>
                <a:ext cx="5122" cy="8195"/>
              </a:xfrm>
              <a:custGeom>
                <a:avLst/>
                <a:gdLst>
                  <a:gd name="T0" fmla="*/ 4 w 11"/>
                  <a:gd name="T1" fmla="*/ 0 h 17"/>
                  <a:gd name="T2" fmla="*/ 5 w 11"/>
                  <a:gd name="T3" fmla="*/ 0 h 17"/>
                  <a:gd name="T4" fmla="*/ 5 w 11"/>
                  <a:gd name="T5" fmla="*/ 1 h 17"/>
                  <a:gd name="T6" fmla="*/ 7 w 11"/>
                  <a:gd name="T7" fmla="*/ 3 h 17"/>
                  <a:gd name="T8" fmla="*/ 7 w 11"/>
                  <a:gd name="T9" fmla="*/ 4 h 17"/>
                  <a:gd name="T10" fmla="*/ 7 w 11"/>
                  <a:gd name="T11" fmla="*/ 6 h 17"/>
                  <a:gd name="T12" fmla="*/ 8 w 11"/>
                  <a:gd name="T13" fmla="*/ 8 h 17"/>
                  <a:gd name="T14" fmla="*/ 9 w 11"/>
                  <a:gd name="T15" fmla="*/ 9 h 17"/>
                  <a:gd name="T16" fmla="*/ 11 w 11"/>
                  <a:gd name="T17" fmla="*/ 12 h 17"/>
                  <a:gd name="T18" fmla="*/ 11 w 11"/>
                  <a:gd name="T19" fmla="*/ 13 h 17"/>
                  <a:gd name="T20" fmla="*/ 9 w 11"/>
                  <a:gd name="T21" fmla="*/ 16 h 17"/>
                  <a:gd name="T22" fmla="*/ 9 w 11"/>
                  <a:gd name="T23" fmla="*/ 17 h 17"/>
                  <a:gd name="T24" fmla="*/ 8 w 11"/>
                  <a:gd name="T25" fmla="*/ 17 h 17"/>
                  <a:gd name="T26" fmla="*/ 7 w 11"/>
                  <a:gd name="T27" fmla="*/ 17 h 17"/>
                  <a:gd name="T28" fmla="*/ 7 w 11"/>
                  <a:gd name="T29" fmla="*/ 16 h 17"/>
                  <a:gd name="T30" fmla="*/ 5 w 11"/>
                  <a:gd name="T31" fmla="*/ 14 h 17"/>
                  <a:gd name="T32" fmla="*/ 5 w 11"/>
                  <a:gd name="T33" fmla="*/ 13 h 17"/>
                  <a:gd name="T34" fmla="*/ 4 w 11"/>
                  <a:gd name="T35" fmla="*/ 10 h 17"/>
                  <a:gd name="T36" fmla="*/ 1 w 11"/>
                  <a:gd name="T37" fmla="*/ 9 h 17"/>
                  <a:gd name="T38" fmla="*/ 0 w 11"/>
                  <a:gd name="T39" fmla="*/ 6 h 17"/>
                  <a:gd name="T40" fmla="*/ 0 w 11"/>
                  <a:gd name="T41" fmla="*/ 4 h 17"/>
                  <a:gd name="T42" fmla="*/ 1 w 11"/>
                  <a:gd name="T43" fmla="*/ 3 h 17"/>
                  <a:gd name="T44" fmla="*/ 3 w 11"/>
                  <a:gd name="T45" fmla="*/ 1 h 17"/>
                  <a:gd name="T46" fmla="*/ 4 w 11"/>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17">
                    <a:moveTo>
                      <a:pt x="4" y="0"/>
                    </a:moveTo>
                    <a:lnTo>
                      <a:pt x="5" y="0"/>
                    </a:lnTo>
                    <a:lnTo>
                      <a:pt x="5" y="1"/>
                    </a:lnTo>
                    <a:lnTo>
                      <a:pt x="7" y="3"/>
                    </a:lnTo>
                    <a:lnTo>
                      <a:pt x="7" y="4"/>
                    </a:lnTo>
                    <a:lnTo>
                      <a:pt x="7" y="6"/>
                    </a:lnTo>
                    <a:lnTo>
                      <a:pt x="8" y="8"/>
                    </a:lnTo>
                    <a:lnTo>
                      <a:pt x="9" y="9"/>
                    </a:lnTo>
                    <a:lnTo>
                      <a:pt x="11" y="12"/>
                    </a:lnTo>
                    <a:lnTo>
                      <a:pt x="11" y="13"/>
                    </a:lnTo>
                    <a:lnTo>
                      <a:pt x="9" y="16"/>
                    </a:lnTo>
                    <a:lnTo>
                      <a:pt x="9" y="17"/>
                    </a:lnTo>
                    <a:lnTo>
                      <a:pt x="8" y="17"/>
                    </a:lnTo>
                    <a:lnTo>
                      <a:pt x="7" y="17"/>
                    </a:lnTo>
                    <a:lnTo>
                      <a:pt x="7" y="16"/>
                    </a:lnTo>
                    <a:lnTo>
                      <a:pt x="5" y="14"/>
                    </a:lnTo>
                    <a:lnTo>
                      <a:pt x="5" y="13"/>
                    </a:lnTo>
                    <a:lnTo>
                      <a:pt x="4" y="10"/>
                    </a:lnTo>
                    <a:lnTo>
                      <a:pt x="1" y="9"/>
                    </a:lnTo>
                    <a:lnTo>
                      <a:pt x="0" y="6"/>
                    </a:lnTo>
                    <a:lnTo>
                      <a:pt x="0" y="4"/>
                    </a:lnTo>
                    <a:lnTo>
                      <a:pt x="1"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2" name="Freeform 50">
                <a:extLst>
                  <a:ext uri="{FF2B5EF4-FFF2-40B4-BE49-F238E27FC236}">
                    <a16:creationId xmlns:a16="http://schemas.microsoft.com/office/drawing/2014/main" id="{3AEC262C-112E-5643-B060-C7F26F5D963F}"/>
                  </a:ext>
                </a:extLst>
              </p:cNvPr>
              <p:cNvSpPr>
                <a:spLocks/>
              </p:cNvSpPr>
              <p:nvPr userDrawn="1"/>
            </p:nvSpPr>
            <p:spPr bwMode="auto">
              <a:xfrm>
                <a:off x="10151729" y="511028"/>
                <a:ext cx="23563" cy="38930"/>
              </a:xfrm>
              <a:custGeom>
                <a:avLst/>
                <a:gdLst>
                  <a:gd name="T0" fmla="*/ 9 w 46"/>
                  <a:gd name="T1" fmla="*/ 1 h 76"/>
                  <a:gd name="T2" fmla="*/ 14 w 46"/>
                  <a:gd name="T3" fmla="*/ 4 h 76"/>
                  <a:gd name="T4" fmla="*/ 18 w 46"/>
                  <a:gd name="T5" fmla="*/ 7 h 76"/>
                  <a:gd name="T6" fmla="*/ 24 w 46"/>
                  <a:gd name="T7" fmla="*/ 9 h 76"/>
                  <a:gd name="T8" fmla="*/ 29 w 46"/>
                  <a:gd name="T9" fmla="*/ 10 h 76"/>
                  <a:gd name="T10" fmla="*/ 34 w 46"/>
                  <a:gd name="T11" fmla="*/ 9 h 76"/>
                  <a:gd name="T12" fmla="*/ 38 w 46"/>
                  <a:gd name="T13" fmla="*/ 8 h 76"/>
                  <a:gd name="T14" fmla="*/ 42 w 46"/>
                  <a:gd name="T15" fmla="*/ 7 h 76"/>
                  <a:gd name="T16" fmla="*/ 44 w 46"/>
                  <a:gd name="T17" fmla="*/ 7 h 76"/>
                  <a:gd name="T18" fmla="*/ 46 w 46"/>
                  <a:gd name="T19" fmla="*/ 8 h 76"/>
                  <a:gd name="T20" fmla="*/ 46 w 46"/>
                  <a:gd name="T21" fmla="*/ 10 h 76"/>
                  <a:gd name="T22" fmla="*/ 43 w 46"/>
                  <a:gd name="T23" fmla="*/ 14 h 76"/>
                  <a:gd name="T24" fmla="*/ 39 w 46"/>
                  <a:gd name="T25" fmla="*/ 17 h 76"/>
                  <a:gd name="T26" fmla="*/ 34 w 46"/>
                  <a:gd name="T27" fmla="*/ 21 h 76"/>
                  <a:gd name="T28" fmla="*/ 31 w 46"/>
                  <a:gd name="T29" fmla="*/ 25 h 76"/>
                  <a:gd name="T30" fmla="*/ 30 w 46"/>
                  <a:gd name="T31" fmla="*/ 29 h 76"/>
                  <a:gd name="T32" fmla="*/ 31 w 46"/>
                  <a:gd name="T33" fmla="*/ 33 h 76"/>
                  <a:gd name="T34" fmla="*/ 33 w 46"/>
                  <a:gd name="T35" fmla="*/ 37 h 76"/>
                  <a:gd name="T36" fmla="*/ 30 w 46"/>
                  <a:gd name="T37" fmla="*/ 38 h 76"/>
                  <a:gd name="T38" fmla="*/ 27 w 46"/>
                  <a:gd name="T39" fmla="*/ 40 h 76"/>
                  <a:gd name="T40" fmla="*/ 26 w 46"/>
                  <a:gd name="T41" fmla="*/ 46 h 76"/>
                  <a:gd name="T42" fmla="*/ 29 w 46"/>
                  <a:gd name="T43" fmla="*/ 53 h 76"/>
                  <a:gd name="T44" fmla="*/ 33 w 46"/>
                  <a:gd name="T45" fmla="*/ 60 h 76"/>
                  <a:gd name="T46" fmla="*/ 38 w 46"/>
                  <a:gd name="T47" fmla="*/ 64 h 76"/>
                  <a:gd name="T48" fmla="*/ 42 w 46"/>
                  <a:gd name="T49" fmla="*/ 68 h 76"/>
                  <a:gd name="T50" fmla="*/ 46 w 46"/>
                  <a:gd name="T51" fmla="*/ 70 h 76"/>
                  <a:gd name="T52" fmla="*/ 46 w 46"/>
                  <a:gd name="T53" fmla="*/ 73 h 76"/>
                  <a:gd name="T54" fmla="*/ 44 w 46"/>
                  <a:gd name="T55" fmla="*/ 76 h 76"/>
                  <a:gd name="T56" fmla="*/ 42 w 46"/>
                  <a:gd name="T57" fmla="*/ 76 h 76"/>
                  <a:gd name="T58" fmla="*/ 39 w 46"/>
                  <a:gd name="T59" fmla="*/ 73 h 76"/>
                  <a:gd name="T60" fmla="*/ 38 w 46"/>
                  <a:gd name="T61" fmla="*/ 69 h 76"/>
                  <a:gd name="T62" fmla="*/ 35 w 46"/>
                  <a:gd name="T63" fmla="*/ 65 h 76"/>
                  <a:gd name="T64" fmla="*/ 31 w 46"/>
                  <a:gd name="T65" fmla="*/ 60 h 76"/>
                  <a:gd name="T66" fmla="*/ 29 w 46"/>
                  <a:gd name="T67" fmla="*/ 56 h 76"/>
                  <a:gd name="T68" fmla="*/ 25 w 46"/>
                  <a:gd name="T69" fmla="*/ 50 h 76"/>
                  <a:gd name="T70" fmla="*/ 24 w 46"/>
                  <a:gd name="T71" fmla="*/ 43 h 76"/>
                  <a:gd name="T72" fmla="*/ 22 w 46"/>
                  <a:gd name="T73" fmla="*/ 37 h 76"/>
                  <a:gd name="T74" fmla="*/ 21 w 46"/>
                  <a:gd name="T75" fmla="*/ 27 h 76"/>
                  <a:gd name="T76" fmla="*/ 20 w 46"/>
                  <a:gd name="T77" fmla="*/ 18 h 76"/>
                  <a:gd name="T78" fmla="*/ 16 w 46"/>
                  <a:gd name="T79" fmla="*/ 12 h 76"/>
                  <a:gd name="T80" fmla="*/ 10 w 46"/>
                  <a:gd name="T81" fmla="*/ 8 h 76"/>
                  <a:gd name="T82" fmla="*/ 5 w 46"/>
                  <a:gd name="T83" fmla="*/ 7 h 76"/>
                  <a:gd name="T84" fmla="*/ 1 w 46"/>
                  <a:gd name="T85" fmla="*/ 7 h 76"/>
                  <a:gd name="T86" fmla="*/ 0 w 46"/>
                  <a:gd name="T87" fmla="*/ 5 h 76"/>
                  <a:gd name="T88" fmla="*/ 3 w 46"/>
                  <a:gd name="T89" fmla="*/ 3 h 76"/>
                  <a:gd name="T90" fmla="*/ 7 w 46"/>
                  <a:gd name="T9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 h="76">
                    <a:moveTo>
                      <a:pt x="7" y="0"/>
                    </a:moveTo>
                    <a:lnTo>
                      <a:pt x="9" y="1"/>
                    </a:lnTo>
                    <a:lnTo>
                      <a:pt x="12" y="1"/>
                    </a:lnTo>
                    <a:lnTo>
                      <a:pt x="14" y="4"/>
                    </a:lnTo>
                    <a:lnTo>
                      <a:pt x="16" y="5"/>
                    </a:lnTo>
                    <a:lnTo>
                      <a:pt x="18" y="7"/>
                    </a:lnTo>
                    <a:lnTo>
                      <a:pt x="21" y="8"/>
                    </a:lnTo>
                    <a:lnTo>
                      <a:pt x="24" y="9"/>
                    </a:lnTo>
                    <a:lnTo>
                      <a:pt x="26" y="9"/>
                    </a:lnTo>
                    <a:lnTo>
                      <a:pt x="29" y="10"/>
                    </a:lnTo>
                    <a:lnTo>
                      <a:pt x="31" y="10"/>
                    </a:lnTo>
                    <a:lnTo>
                      <a:pt x="34" y="9"/>
                    </a:lnTo>
                    <a:lnTo>
                      <a:pt x="35" y="9"/>
                    </a:lnTo>
                    <a:lnTo>
                      <a:pt x="38" y="8"/>
                    </a:lnTo>
                    <a:lnTo>
                      <a:pt x="40" y="8"/>
                    </a:lnTo>
                    <a:lnTo>
                      <a:pt x="42" y="7"/>
                    </a:lnTo>
                    <a:lnTo>
                      <a:pt x="43" y="7"/>
                    </a:lnTo>
                    <a:lnTo>
                      <a:pt x="44" y="7"/>
                    </a:lnTo>
                    <a:lnTo>
                      <a:pt x="46" y="7"/>
                    </a:lnTo>
                    <a:lnTo>
                      <a:pt x="46" y="8"/>
                    </a:lnTo>
                    <a:lnTo>
                      <a:pt x="46" y="9"/>
                    </a:lnTo>
                    <a:lnTo>
                      <a:pt x="46" y="10"/>
                    </a:lnTo>
                    <a:lnTo>
                      <a:pt x="44" y="13"/>
                    </a:lnTo>
                    <a:lnTo>
                      <a:pt x="43" y="14"/>
                    </a:lnTo>
                    <a:lnTo>
                      <a:pt x="42" y="16"/>
                    </a:lnTo>
                    <a:lnTo>
                      <a:pt x="39" y="17"/>
                    </a:lnTo>
                    <a:lnTo>
                      <a:pt x="37" y="20"/>
                    </a:lnTo>
                    <a:lnTo>
                      <a:pt x="34" y="21"/>
                    </a:lnTo>
                    <a:lnTo>
                      <a:pt x="33" y="22"/>
                    </a:lnTo>
                    <a:lnTo>
                      <a:pt x="31" y="25"/>
                    </a:lnTo>
                    <a:lnTo>
                      <a:pt x="30" y="26"/>
                    </a:lnTo>
                    <a:lnTo>
                      <a:pt x="30" y="29"/>
                    </a:lnTo>
                    <a:lnTo>
                      <a:pt x="30" y="31"/>
                    </a:lnTo>
                    <a:lnTo>
                      <a:pt x="31" y="33"/>
                    </a:lnTo>
                    <a:lnTo>
                      <a:pt x="33" y="34"/>
                    </a:lnTo>
                    <a:lnTo>
                      <a:pt x="33" y="37"/>
                    </a:lnTo>
                    <a:lnTo>
                      <a:pt x="31" y="38"/>
                    </a:lnTo>
                    <a:lnTo>
                      <a:pt x="30" y="38"/>
                    </a:lnTo>
                    <a:lnTo>
                      <a:pt x="29" y="39"/>
                    </a:lnTo>
                    <a:lnTo>
                      <a:pt x="27" y="40"/>
                    </a:lnTo>
                    <a:lnTo>
                      <a:pt x="26" y="43"/>
                    </a:lnTo>
                    <a:lnTo>
                      <a:pt x="26" y="46"/>
                    </a:lnTo>
                    <a:lnTo>
                      <a:pt x="27" y="50"/>
                    </a:lnTo>
                    <a:lnTo>
                      <a:pt x="29" y="53"/>
                    </a:lnTo>
                    <a:lnTo>
                      <a:pt x="30" y="56"/>
                    </a:lnTo>
                    <a:lnTo>
                      <a:pt x="33" y="60"/>
                    </a:lnTo>
                    <a:lnTo>
                      <a:pt x="35" y="63"/>
                    </a:lnTo>
                    <a:lnTo>
                      <a:pt x="38" y="64"/>
                    </a:lnTo>
                    <a:lnTo>
                      <a:pt x="40" y="67"/>
                    </a:lnTo>
                    <a:lnTo>
                      <a:pt x="42" y="68"/>
                    </a:lnTo>
                    <a:lnTo>
                      <a:pt x="44" y="69"/>
                    </a:lnTo>
                    <a:lnTo>
                      <a:pt x="46" y="70"/>
                    </a:lnTo>
                    <a:lnTo>
                      <a:pt x="46" y="72"/>
                    </a:lnTo>
                    <a:lnTo>
                      <a:pt x="46" y="73"/>
                    </a:lnTo>
                    <a:lnTo>
                      <a:pt x="46" y="74"/>
                    </a:lnTo>
                    <a:lnTo>
                      <a:pt x="44" y="76"/>
                    </a:lnTo>
                    <a:lnTo>
                      <a:pt x="43" y="76"/>
                    </a:lnTo>
                    <a:lnTo>
                      <a:pt x="42" y="76"/>
                    </a:lnTo>
                    <a:lnTo>
                      <a:pt x="40" y="74"/>
                    </a:lnTo>
                    <a:lnTo>
                      <a:pt x="39" y="73"/>
                    </a:lnTo>
                    <a:lnTo>
                      <a:pt x="39" y="72"/>
                    </a:lnTo>
                    <a:lnTo>
                      <a:pt x="38" y="69"/>
                    </a:lnTo>
                    <a:lnTo>
                      <a:pt x="37" y="67"/>
                    </a:lnTo>
                    <a:lnTo>
                      <a:pt x="35" y="65"/>
                    </a:lnTo>
                    <a:lnTo>
                      <a:pt x="34" y="63"/>
                    </a:lnTo>
                    <a:lnTo>
                      <a:pt x="31" y="60"/>
                    </a:lnTo>
                    <a:lnTo>
                      <a:pt x="30" y="57"/>
                    </a:lnTo>
                    <a:lnTo>
                      <a:pt x="29" y="56"/>
                    </a:lnTo>
                    <a:lnTo>
                      <a:pt x="26" y="52"/>
                    </a:lnTo>
                    <a:lnTo>
                      <a:pt x="25" y="50"/>
                    </a:lnTo>
                    <a:lnTo>
                      <a:pt x="24" y="47"/>
                    </a:lnTo>
                    <a:lnTo>
                      <a:pt x="24" y="43"/>
                    </a:lnTo>
                    <a:lnTo>
                      <a:pt x="22" y="39"/>
                    </a:lnTo>
                    <a:lnTo>
                      <a:pt x="22" y="37"/>
                    </a:lnTo>
                    <a:lnTo>
                      <a:pt x="22" y="31"/>
                    </a:lnTo>
                    <a:lnTo>
                      <a:pt x="21" y="27"/>
                    </a:lnTo>
                    <a:lnTo>
                      <a:pt x="20" y="22"/>
                    </a:lnTo>
                    <a:lnTo>
                      <a:pt x="20" y="18"/>
                    </a:lnTo>
                    <a:lnTo>
                      <a:pt x="18" y="16"/>
                    </a:lnTo>
                    <a:lnTo>
                      <a:pt x="16" y="12"/>
                    </a:lnTo>
                    <a:lnTo>
                      <a:pt x="13" y="10"/>
                    </a:lnTo>
                    <a:lnTo>
                      <a:pt x="10" y="8"/>
                    </a:lnTo>
                    <a:lnTo>
                      <a:pt x="7" y="7"/>
                    </a:lnTo>
                    <a:lnTo>
                      <a:pt x="5" y="7"/>
                    </a:lnTo>
                    <a:lnTo>
                      <a:pt x="3" y="7"/>
                    </a:lnTo>
                    <a:lnTo>
                      <a:pt x="1" y="7"/>
                    </a:lnTo>
                    <a:lnTo>
                      <a:pt x="0" y="7"/>
                    </a:lnTo>
                    <a:lnTo>
                      <a:pt x="0" y="5"/>
                    </a:lnTo>
                    <a:lnTo>
                      <a:pt x="1" y="3"/>
                    </a:lnTo>
                    <a:lnTo>
                      <a:pt x="3" y="3"/>
                    </a:lnTo>
                    <a:lnTo>
                      <a:pt x="4"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3" name="Freeform 51">
                <a:extLst>
                  <a:ext uri="{FF2B5EF4-FFF2-40B4-BE49-F238E27FC236}">
                    <a16:creationId xmlns:a16="http://schemas.microsoft.com/office/drawing/2014/main" id="{F2F8D765-E1C2-6144-A24D-AA62767C28B8}"/>
                  </a:ext>
                </a:extLst>
              </p:cNvPr>
              <p:cNvSpPr>
                <a:spLocks/>
              </p:cNvSpPr>
              <p:nvPr userDrawn="1"/>
            </p:nvSpPr>
            <p:spPr bwMode="auto">
              <a:xfrm>
                <a:off x="10152755" y="616549"/>
                <a:ext cx="28685" cy="24587"/>
              </a:xfrm>
              <a:custGeom>
                <a:avLst/>
                <a:gdLst>
                  <a:gd name="T0" fmla="*/ 2 w 54"/>
                  <a:gd name="T1" fmla="*/ 0 h 49"/>
                  <a:gd name="T2" fmla="*/ 4 w 54"/>
                  <a:gd name="T3" fmla="*/ 0 h 49"/>
                  <a:gd name="T4" fmla="*/ 5 w 54"/>
                  <a:gd name="T5" fmla="*/ 2 h 49"/>
                  <a:gd name="T6" fmla="*/ 6 w 54"/>
                  <a:gd name="T7" fmla="*/ 2 h 49"/>
                  <a:gd name="T8" fmla="*/ 7 w 54"/>
                  <a:gd name="T9" fmla="*/ 4 h 49"/>
                  <a:gd name="T10" fmla="*/ 7 w 54"/>
                  <a:gd name="T11" fmla="*/ 7 h 49"/>
                  <a:gd name="T12" fmla="*/ 9 w 54"/>
                  <a:gd name="T13" fmla="*/ 9 h 49"/>
                  <a:gd name="T14" fmla="*/ 11 w 54"/>
                  <a:gd name="T15" fmla="*/ 13 h 49"/>
                  <a:gd name="T16" fmla="*/ 14 w 54"/>
                  <a:gd name="T17" fmla="*/ 17 h 49"/>
                  <a:gd name="T18" fmla="*/ 17 w 54"/>
                  <a:gd name="T19" fmla="*/ 21 h 49"/>
                  <a:gd name="T20" fmla="*/ 19 w 54"/>
                  <a:gd name="T21" fmla="*/ 26 h 49"/>
                  <a:gd name="T22" fmla="*/ 22 w 54"/>
                  <a:gd name="T23" fmla="*/ 29 h 49"/>
                  <a:gd name="T24" fmla="*/ 26 w 54"/>
                  <a:gd name="T25" fmla="*/ 33 h 49"/>
                  <a:gd name="T26" fmla="*/ 30 w 54"/>
                  <a:gd name="T27" fmla="*/ 35 h 49"/>
                  <a:gd name="T28" fmla="*/ 34 w 54"/>
                  <a:gd name="T29" fmla="*/ 38 h 49"/>
                  <a:gd name="T30" fmla="*/ 39 w 54"/>
                  <a:gd name="T31" fmla="*/ 39 h 49"/>
                  <a:gd name="T32" fmla="*/ 41 w 54"/>
                  <a:gd name="T33" fmla="*/ 41 h 49"/>
                  <a:gd name="T34" fmla="*/ 45 w 54"/>
                  <a:gd name="T35" fmla="*/ 42 h 49"/>
                  <a:gd name="T36" fmla="*/ 48 w 54"/>
                  <a:gd name="T37" fmla="*/ 42 h 49"/>
                  <a:gd name="T38" fmla="*/ 51 w 54"/>
                  <a:gd name="T39" fmla="*/ 43 h 49"/>
                  <a:gd name="T40" fmla="*/ 53 w 54"/>
                  <a:gd name="T41" fmla="*/ 46 h 49"/>
                  <a:gd name="T42" fmla="*/ 54 w 54"/>
                  <a:gd name="T43" fmla="*/ 46 h 49"/>
                  <a:gd name="T44" fmla="*/ 54 w 54"/>
                  <a:gd name="T45" fmla="*/ 47 h 49"/>
                  <a:gd name="T46" fmla="*/ 54 w 54"/>
                  <a:gd name="T47" fmla="*/ 49 h 49"/>
                  <a:gd name="T48" fmla="*/ 53 w 54"/>
                  <a:gd name="T49" fmla="*/ 49 h 49"/>
                  <a:gd name="T50" fmla="*/ 52 w 54"/>
                  <a:gd name="T51" fmla="*/ 49 h 49"/>
                  <a:gd name="T52" fmla="*/ 51 w 54"/>
                  <a:gd name="T53" fmla="*/ 49 h 49"/>
                  <a:gd name="T54" fmla="*/ 48 w 54"/>
                  <a:gd name="T55" fmla="*/ 47 h 49"/>
                  <a:gd name="T56" fmla="*/ 47 w 54"/>
                  <a:gd name="T57" fmla="*/ 46 h 49"/>
                  <a:gd name="T58" fmla="*/ 44 w 54"/>
                  <a:gd name="T59" fmla="*/ 45 h 49"/>
                  <a:gd name="T60" fmla="*/ 41 w 54"/>
                  <a:gd name="T61" fmla="*/ 43 h 49"/>
                  <a:gd name="T62" fmla="*/ 39 w 54"/>
                  <a:gd name="T63" fmla="*/ 42 h 49"/>
                  <a:gd name="T64" fmla="*/ 36 w 54"/>
                  <a:gd name="T65" fmla="*/ 42 h 49"/>
                  <a:gd name="T66" fmla="*/ 32 w 54"/>
                  <a:gd name="T67" fmla="*/ 41 h 49"/>
                  <a:gd name="T68" fmla="*/ 28 w 54"/>
                  <a:gd name="T69" fmla="*/ 39 h 49"/>
                  <a:gd name="T70" fmla="*/ 23 w 54"/>
                  <a:gd name="T71" fmla="*/ 37 h 49"/>
                  <a:gd name="T72" fmla="*/ 19 w 54"/>
                  <a:gd name="T73" fmla="*/ 34 h 49"/>
                  <a:gd name="T74" fmla="*/ 15 w 54"/>
                  <a:gd name="T75" fmla="*/ 30 h 49"/>
                  <a:gd name="T76" fmla="*/ 11 w 54"/>
                  <a:gd name="T77" fmla="*/ 28 h 49"/>
                  <a:gd name="T78" fmla="*/ 9 w 54"/>
                  <a:gd name="T79" fmla="*/ 24 h 49"/>
                  <a:gd name="T80" fmla="*/ 6 w 54"/>
                  <a:gd name="T81" fmla="*/ 18 h 49"/>
                  <a:gd name="T82" fmla="*/ 4 w 54"/>
                  <a:gd name="T83" fmla="*/ 15 h 49"/>
                  <a:gd name="T84" fmla="*/ 4 w 54"/>
                  <a:gd name="T85" fmla="*/ 11 h 49"/>
                  <a:gd name="T86" fmla="*/ 1 w 54"/>
                  <a:gd name="T87" fmla="*/ 7 h 49"/>
                  <a:gd name="T88" fmla="*/ 1 w 54"/>
                  <a:gd name="T89" fmla="*/ 5 h 49"/>
                  <a:gd name="T90" fmla="*/ 0 w 54"/>
                  <a:gd name="T91" fmla="*/ 4 h 49"/>
                  <a:gd name="T92" fmla="*/ 0 w 54"/>
                  <a:gd name="T93" fmla="*/ 4 h 49"/>
                  <a:gd name="T94" fmla="*/ 0 w 54"/>
                  <a:gd name="T95" fmla="*/ 3 h 49"/>
                  <a:gd name="T96" fmla="*/ 1 w 54"/>
                  <a:gd name="T97" fmla="*/ 2 h 49"/>
                  <a:gd name="T98" fmla="*/ 2 w 54"/>
                  <a:gd name="T9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 h="49">
                    <a:moveTo>
                      <a:pt x="2" y="0"/>
                    </a:moveTo>
                    <a:lnTo>
                      <a:pt x="4" y="0"/>
                    </a:lnTo>
                    <a:lnTo>
                      <a:pt x="5" y="2"/>
                    </a:lnTo>
                    <a:lnTo>
                      <a:pt x="6" y="2"/>
                    </a:lnTo>
                    <a:lnTo>
                      <a:pt x="7" y="4"/>
                    </a:lnTo>
                    <a:lnTo>
                      <a:pt x="7" y="7"/>
                    </a:lnTo>
                    <a:lnTo>
                      <a:pt x="9" y="9"/>
                    </a:lnTo>
                    <a:lnTo>
                      <a:pt x="11" y="13"/>
                    </a:lnTo>
                    <a:lnTo>
                      <a:pt x="14" y="17"/>
                    </a:lnTo>
                    <a:lnTo>
                      <a:pt x="17" y="21"/>
                    </a:lnTo>
                    <a:lnTo>
                      <a:pt x="19" y="26"/>
                    </a:lnTo>
                    <a:lnTo>
                      <a:pt x="22" y="29"/>
                    </a:lnTo>
                    <a:lnTo>
                      <a:pt x="26" y="33"/>
                    </a:lnTo>
                    <a:lnTo>
                      <a:pt x="30" y="35"/>
                    </a:lnTo>
                    <a:lnTo>
                      <a:pt x="34" y="38"/>
                    </a:lnTo>
                    <a:lnTo>
                      <a:pt x="39" y="39"/>
                    </a:lnTo>
                    <a:lnTo>
                      <a:pt x="41" y="41"/>
                    </a:lnTo>
                    <a:lnTo>
                      <a:pt x="45" y="42"/>
                    </a:lnTo>
                    <a:lnTo>
                      <a:pt x="48" y="42"/>
                    </a:lnTo>
                    <a:lnTo>
                      <a:pt x="51" y="43"/>
                    </a:lnTo>
                    <a:lnTo>
                      <a:pt x="53" y="46"/>
                    </a:lnTo>
                    <a:lnTo>
                      <a:pt x="54" y="46"/>
                    </a:lnTo>
                    <a:lnTo>
                      <a:pt x="54" y="47"/>
                    </a:lnTo>
                    <a:lnTo>
                      <a:pt x="54" y="49"/>
                    </a:lnTo>
                    <a:lnTo>
                      <a:pt x="53" y="49"/>
                    </a:lnTo>
                    <a:lnTo>
                      <a:pt x="52" y="49"/>
                    </a:lnTo>
                    <a:lnTo>
                      <a:pt x="51" y="49"/>
                    </a:lnTo>
                    <a:lnTo>
                      <a:pt x="48" y="47"/>
                    </a:lnTo>
                    <a:lnTo>
                      <a:pt x="47" y="46"/>
                    </a:lnTo>
                    <a:lnTo>
                      <a:pt x="44" y="45"/>
                    </a:lnTo>
                    <a:lnTo>
                      <a:pt x="41" y="43"/>
                    </a:lnTo>
                    <a:lnTo>
                      <a:pt x="39" y="42"/>
                    </a:lnTo>
                    <a:lnTo>
                      <a:pt x="36" y="42"/>
                    </a:lnTo>
                    <a:lnTo>
                      <a:pt x="32" y="41"/>
                    </a:lnTo>
                    <a:lnTo>
                      <a:pt x="28" y="39"/>
                    </a:lnTo>
                    <a:lnTo>
                      <a:pt x="23" y="37"/>
                    </a:lnTo>
                    <a:lnTo>
                      <a:pt x="19" y="34"/>
                    </a:lnTo>
                    <a:lnTo>
                      <a:pt x="15" y="30"/>
                    </a:lnTo>
                    <a:lnTo>
                      <a:pt x="11" y="28"/>
                    </a:lnTo>
                    <a:lnTo>
                      <a:pt x="9" y="24"/>
                    </a:lnTo>
                    <a:lnTo>
                      <a:pt x="6" y="18"/>
                    </a:lnTo>
                    <a:lnTo>
                      <a:pt x="4" y="15"/>
                    </a:lnTo>
                    <a:lnTo>
                      <a:pt x="4" y="11"/>
                    </a:lnTo>
                    <a:lnTo>
                      <a:pt x="1" y="7"/>
                    </a:lnTo>
                    <a:lnTo>
                      <a:pt x="1" y="5"/>
                    </a:lnTo>
                    <a:lnTo>
                      <a:pt x="0" y="4"/>
                    </a:lnTo>
                    <a:lnTo>
                      <a:pt x="0" y="4"/>
                    </a:lnTo>
                    <a:lnTo>
                      <a:pt x="0" y="3"/>
                    </a:lnTo>
                    <a:lnTo>
                      <a:pt x="1"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4" name="Freeform 52">
                <a:extLst>
                  <a:ext uri="{FF2B5EF4-FFF2-40B4-BE49-F238E27FC236}">
                    <a16:creationId xmlns:a16="http://schemas.microsoft.com/office/drawing/2014/main" id="{D339EF85-E449-EE41-848C-436258452543}"/>
                  </a:ext>
                </a:extLst>
              </p:cNvPr>
              <p:cNvSpPr>
                <a:spLocks/>
              </p:cNvSpPr>
              <p:nvPr userDrawn="1"/>
            </p:nvSpPr>
            <p:spPr bwMode="auto">
              <a:xfrm>
                <a:off x="10172220" y="626793"/>
                <a:ext cx="4098" cy="3074"/>
              </a:xfrm>
              <a:custGeom>
                <a:avLst/>
                <a:gdLst>
                  <a:gd name="T0" fmla="*/ 5 w 8"/>
                  <a:gd name="T1" fmla="*/ 0 h 5"/>
                  <a:gd name="T2" fmla="*/ 7 w 8"/>
                  <a:gd name="T3" fmla="*/ 0 h 5"/>
                  <a:gd name="T4" fmla="*/ 8 w 8"/>
                  <a:gd name="T5" fmla="*/ 1 h 5"/>
                  <a:gd name="T6" fmla="*/ 7 w 8"/>
                  <a:gd name="T7" fmla="*/ 4 h 5"/>
                  <a:gd name="T8" fmla="*/ 7 w 8"/>
                  <a:gd name="T9" fmla="*/ 4 h 5"/>
                  <a:gd name="T10" fmla="*/ 5 w 8"/>
                  <a:gd name="T11" fmla="*/ 5 h 5"/>
                  <a:gd name="T12" fmla="*/ 4 w 8"/>
                  <a:gd name="T13" fmla="*/ 5 h 5"/>
                  <a:gd name="T14" fmla="*/ 4 w 8"/>
                  <a:gd name="T15" fmla="*/ 4 h 5"/>
                  <a:gd name="T16" fmla="*/ 3 w 8"/>
                  <a:gd name="T17" fmla="*/ 2 h 5"/>
                  <a:gd name="T18" fmla="*/ 1 w 8"/>
                  <a:gd name="T19" fmla="*/ 1 h 5"/>
                  <a:gd name="T20" fmla="*/ 0 w 8"/>
                  <a:gd name="T21" fmla="*/ 0 h 5"/>
                  <a:gd name="T22" fmla="*/ 3 w 8"/>
                  <a:gd name="T23" fmla="*/ 0 h 5"/>
                  <a:gd name="T24" fmla="*/ 4 w 8"/>
                  <a:gd name="T25" fmla="*/ 0 h 5"/>
                  <a:gd name="T26" fmla="*/ 5 w 8"/>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5">
                    <a:moveTo>
                      <a:pt x="5" y="0"/>
                    </a:moveTo>
                    <a:lnTo>
                      <a:pt x="7" y="0"/>
                    </a:lnTo>
                    <a:lnTo>
                      <a:pt x="8" y="1"/>
                    </a:lnTo>
                    <a:lnTo>
                      <a:pt x="7" y="4"/>
                    </a:lnTo>
                    <a:lnTo>
                      <a:pt x="7" y="4"/>
                    </a:lnTo>
                    <a:lnTo>
                      <a:pt x="5" y="5"/>
                    </a:lnTo>
                    <a:lnTo>
                      <a:pt x="4" y="5"/>
                    </a:lnTo>
                    <a:lnTo>
                      <a:pt x="4" y="4"/>
                    </a:lnTo>
                    <a:lnTo>
                      <a:pt x="3" y="2"/>
                    </a:lnTo>
                    <a:lnTo>
                      <a:pt x="1" y="1"/>
                    </a:lnTo>
                    <a:lnTo>
                      <a:pt x="0" y="0"/>
                    </a:lnTo>
                    <a:lnTo>
                      <a:pt x="3" y="0"/>
                    </a:lnTo>
                    <a:lnTo>
                      <a:pt x="4"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5" name="Freeform 53">
                <a:extLst>
                  <a:ext uri="{FF2B5EF4-FFF2-40B4-BE49-F238E27FC236}">
                    <a16:creationId xmlns:a16="http://schemas.microsoft.com/office/drawing/2014/main" id="{072DD58D-3790-A145-8545-09C84EDE6F47}"/>
                  </a:ext>
                </a:extLst>
              </p:cNvPr>
              <p:cNvSpPr>
                <a:spLocks/>
              </p:cNvSpPr>
              <p:nvPr userDrawn="1"/>
            </p:nvSpPr>
            <p:spPr bwMode="auto">
              <a:xfrm>
                <a:off x="10156853" y="586839"/>
                <a:ext cx="5122" cy="4098"/>
              </a:xfrm>
              <a:custGeom>
                <a:avLst/>
                <a:gdLst>
                  <a:gd name="T0" fmla="*/ 7 w 10"/>
                  <a:gd name="T1" fmla="*/ 0 h 6"/>
                  <a:gd name="T2" fmla="*/ 8 w 10"/>
                  <a:gd name="T3" fmla="*/ 0 h 6"/>
                  <a:gd name="T4" fmla="*/ 10 w 10"/>
                  <a:gd name="T5" fmla="*/ 1 h 6"/>
                  <a:gd name="T6" fmla="*/ 8 w 10"/>
                  <a:gd name="T7" fmla="*/ 2 h 6"/>
                  <a:gd name="T8" fmla="*/ 7 w 10"/>
                  <a:gd name="T9" fmla="*/ 4 h 6"/>
                  <a:gd name="T10" fmla="*/ 6 w 10"/>
                  <a:gd name="T11" fmla="*/ 4 h 6"/>
                  <a:gd name="T12" fmla="*/ 4 w 10"/>
                  <a:gd name="T13" fmla="*/ 5 h 6"/>
                  <a:gd name="T14" fmla="*/ 4 w 10"/>
                  <a:gd name="T15" fmla="*/ 6 h 6"/>
                  <a:gd name="T16" fmla="*/ 3 w 10"/>
                  <a:gd name="T17" fmla="*/ 6 h 6"/>
                  <a:gd name="T18" fmla="*/ 2 w 10"/>
                  <a:gd name="T19" fmla="*/ 5 h 6"/>
                  <a:gd name="T20" fmla="*/ 0 w 10"/>
                  <a:gd name="T21" fmla="*/ 4 h 6"/>
                  <a:gd name="T22" fmla="*/ 2 w 10"/>
                  <a:gd name="T23" fmla="*/ 2 h 6"/>
                  <a:gd name="T24" fmla="*/ 2 w 10"/>
                  <a:gd name="T25" fmla="*/ 2 h 6"/>
                  <a:gd name="T26" fmla="*/ 3 w 10"/>
                  <a:gd name="T27" fmla="*/ 1 h 6"/>
                  <a:gd name="T28" fmla="*/ 4 w 10"/>
                  <a:gd name="T29" fmla="*/ 1 h 6"/>
                  <a:gd name="T30" fmla="*/ 6 w 10"/>
                  <a:gd name="T31" fmla="*/ 0 h 6"/>
                  <a:gd name="T32" fmla="*/ 7 w 10"/>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6">
                    <a:moveTo>
                      <a:pt x="7" y="0"/>
                    </a:moveTo>
                    <a:lnTo>
                      <a:pt x="8" y="0"/>
                    </a:lnTo>
                    <a:lnTo>
                      <a:pt x="10" y="1"/>
                    </a:lnTo>
                    <a:lnTo>
                      <a:pt x="8" y="2"/>
                    </a:lnTo>
                    <a:lnTo>
                      <a:pt x="7" y="4"/>
                    </a:lnTo>
                    <a:lnTo>
                      <a:pt x="6" y="4"/>
                    </a:lnTo>
                    <a:lnTo>
                      <a:pt x="4" y="5"/>
                    </a:lnTo>
                    <a:lnTo>
                      <a:pt x="4" y="6"/>
                    </a:lnTo>
                    <a:lnTo>
                      <a:pt x="3" y="6"/>
                    </a:lnTo>
                    <a:lnTo>
                      <a:pt x="2" y="5"/>
                    </a:lnTo>
                    <a:lnTo>
                      <a:pt x="0" y="4"/>
                    </a:lnTo>
                    <a:lnTo>
                      <a:pt x="2" y="2"/>
                    </a:lnTo>
                    <a:lnTo>
                      <a:pt x="2" y="2"/>
                    </a:lnTo>
                    <a:lnTo>
                      <a:pt x="3" y="1"/>
                    </a:lnTo>
                    <a:lnTo>
                      <a:pt x="4" y="1"/>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6" name="Freeform 54">
                <a:extLst>
                  <a:ext uri="{FF2B5EF4-FFF2-40B4-BE49-F238E27FC236}">
                    <a16:creationId xmlns:a16="http://schemas.microsoft.com/office/drawing/2014/main" id="{C9946BD5-DF04-FF4F-8706-ADCDC8D7B577}"/>
                  </a:ext>
                </a:extLst>
              </p:cNvPr>
              <p:cNvSpPr>
                <a:spLocks/>
              </p:cNvSpPr>
              <p:nvPr userDrawn="1"/>
            </p:nvSpPr>
            <p:spPr bwMode="auto">
              <a:xfrm>
                <a:off x="10182464" y="540738"/>
                <a:ext cx="5122" cy="4098"/>
              </a:xfrm>
              <a:custGeom>
                <a:avLst/>
                <a:gdLst>
                  <a:gd name="T0" fmla="*/ 5 w 9"/>
                  <a:gd name="T1" fmla="*/ 0 h 6"/>
                  <a:gd name="T2" fmla="*/ 7 w 9"/>
                  <a:gd name="T3" fmla="*/ 0 h 6"/>
                  <a:gd name="T4" fmla="*/ 8 w 9"/>
                  <a:gd name="T5" fmla="*/ 1 h 6"/>
                  <a:gd name="T6" fmla="*/ 9 w 9"/>
                  <a:gd name="T7" fmla="*/ 2 h 6"/>
                  <a:gd name="T8" fmla="*/ 9 w 9"/>
                  <a:gd name="T9" fmla="*/ 5 h 6"/>
                  <a:gd name="T10" fmla="*/ 8 w 9"/>
                  <a:gd name="T11" fmla="*/ 6 h 6"/>
                  <a:gd name="T12" fmla="*/ 5 w 9"/>
                  <a:gd name="T13" fmla="*/ 6 h 6"/>
                  <a:gd name="T14" fmla="*/ 3 w 9"/>
                  <a:gd name="T15" fmla="*/ 6 h 6"/>
                  <a:gd name="T16" fmla="*/ 1 w 9"/>
                  <a:gd name="T17" fmla="*/ 5 h 6"/>
                  <a:gd name="T18" fmla="*/ 0 w 9"/>
                  <a:gd name="T19" fmla="*/ 4 h 6"/>
                  <a:gd name="T20" fmla="*/ 0 w 9"/>
                  <a:gd name="T21" fmla="*/ 1 h 6"/>
                  <a:gd name="T22" fmla="*/ 1 w 9"/>
                  <a:gd name="T23" fmla="*/ 1 h 6"/>
                  <a:gd name="T24" fmla="*/ 3 w 9"/>
                  <a:gd name="T25" fmla="*/ 0 h 6"/>
                  <a:gd name="T26" fmla="*/ 4 w 9"/>
                  <a:gd name="T27" fmla="*/ 0 h 6"/>
                  <a:gd name="T28" fmla="*/ 5 w 9"/>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6">
                    <a:moveTo>
                      <a:pt x="5" y="0"/>
                    </a:moveTo>
                    <a:lnTo>
                      <a:pt x="7" y="0"/>
                    </a:lnTo>
                    <a:lnTo>
                      <a:pt x="8" y="1"/>
                    </a:lnTo>
                    <a:lnTo>
                      <a:pt x="9" y="2"/>
                    </a:lnTo>
                    <a:lnTo>
                      <a:pt x="9" y="5"/>
                    </a:lnTo>
                    <a:lnTo>
                      <a:pt x="8" y="6"/>
                    </a:lnTo>
                    <a:lnTo>
                      <a:pt x="5" y="6"/>
                    </a:lnTo>
                    <a:lnTo>
                      <a:pt x="3" y="6"/>
                    </a:lnTo>
                    <a:lnTo>
                      <a:pt x="1" y="5"/>
                    </a:lnTo>
                    <a:lnTo>
                      <a:pt x="0" y="4"/>
                    </a:lnTo>
                    <a:lnTo>
                      <a:pt x="0" y="1"/>
                    </a:lnTo>
                    <a:lnTo>
                      <a:pt x="1" y="1"/>
                    </a:lnTo>
                    <a:lnTo>
                      <a:pt x="3" y="0"/>
                    </a:lnTo>
                    <a:lnTo>
                      <a:pt x="4"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7" name="Freeform 55">
                <a:extLst>
                  <a:ext uri="{FF2B5EF4-FFF2-40B4-BE49-F238E27FC236}">
                    <a16:creationId xmlns:a16="http://schemas.microsoft.com/office/drawing/2014/main" id="{BF6F64A9-2DB8-8940-B557-7E3002A0B731}"/>
                  </a:ext>
                </a:extLst>
              </p:cNvPr>
              <p:cNvSpPr>
                <a:spLocks/>
              </p:cNvSpPr>
              <p:nvPr userDrawn="1"/>
            </p:nvSpPr>
            <p:spPr bwMode="auto">
              <a:xfrm>
                <a:off x="10284911" y="391164"/>
                <a:ext cx="25612" cy="24587"/>
              </a:xfrm>
              <a:custGeom>
                <a:avLst/>
                <a:gdLst>
                  <a:gd name="T0" fmla="*/ 5 w 49"/>
                  <a:gd name="T1" fmla="*/ 0 h 48"/>
                  <a:gd name="T2" fmla="*/ 7 w 49"/>
                  <a:gd name="T3" fmla="*/ 3 h 48"/>
                  <a:gd name="T4" fmla="*/ 13 w 49"/>
                  <a:gd name="T5" fmla="*/ 8 h 48"/>
                  <a:gd name="T6" fmla="*/ 18 w 49"/>
                  <a:gd name="T7" fmla="*/ 16 h 48"/>
                  <a:gd name="T8" fmla="*/ 20 w 49"/>
                  <a:gd name="T9" fmla="*/ 21 h 48"/>
                  <a:gd name="T10" fmla="*/ 26 w 49"/>
                  <a:gd name="T11" fmla="*/ 25 h 48"/>
                  <a:gd name="T12" fmla="*/ 31 w 49"/>
                  <a:gd name="T13" fmla="*/ 26 h 48"/>
                  <a:gd name="T14" fmla="*/ 35 w 49"/>
                  <a:gd name="T15" fmla="*/ 26 h 48"/>
                  <a:gd name="T16" fmla="*/ 39 w 49"/>
                  <a:gd name="T17" fmla="*/ 30 h 48"/>
                  <a:gd name="T18" fmla="*/ 40 w 49"/>
                  <a:gd name="T19" fmla="*/ 34 h 48"/>
                  <a:gd name="T20" fmla="*/ 43 w 49"/>
                  <a:gd name="T21" fmla="*/ 38 h 48"/>
                  <a:gd name="T22" fmla="*/ 47 w 49"/>
                  <a:gd name="T23" fmla="*/ 42 h 48"/>
                  <a:gd name="T24" fmla="*/ 49 w 49"/>
                  <a:gd name="T25" fmla="*/ 46 h 48"/>
                  <a:gd name="T26" fmla="*/ 49 w 49"/>
                  <a:gd name="T27" fmla="*/ 48 h 48"/>
                  <a:gd name="T28" fmla="*/ 48 w 49"/>
                  <a:gd name="T29" fmla="*/ 48 h 48"/>
                  <a:gd name="T30" fmla="*/ 44 w 49"/>
                  <a:gd name="T31" fmla="*/ 46 h 48"/>
                  <a:gd name="T32" fmla="*/ 41 w 49"/>
                  <a:gd name="T33" fmla="*/ 42 h 48"/>
                  <a:gd name="T34" fmla="*/ 39 w 49"/>
                  <a:gd name="T35" fmla="*/ 37 h 48"/>
                  <a:gd name="T36" fmla="*/ 36 w 49"/>
                  <a:gd name="T37" fmla="*/ 33 h 48"/>
                  <a:gd name="T38" fmla="*/ 34 w 49"/>
                  <a:gd name="T39" fmla="*/ 30 h 48"/>
                  <a:gd name="T40" fmla="*/ 30 w 49"/>
                  <a:gd name="T41" fmla="*/ 29 h 48"/>
                  <a:gd name="T42" fmla="*/ 26 w 49"/>
                  <a:gd name="T43" fmla="*/ 31 h 48"/>
                  <a:gd name="T44" fmla="*/ 23 w 49"/>
                  <a:gd name="T45" fmla="*/ 34 h 48"/>
                  <a:gd name="T46" fmla="*/ 23 w 49"/>
                  <a:gd name="T47" fmla="*/ 37 h 48"/>
                  <a:gd name="T48" fmla="*/ 20 w 49"/>
                  <a:gd name="T49" fmla="*/ 37 h 48"/>
                  <a:gd name="T50" fmla="*/ 22 w 49"/>
                  <a:gd name="T51" fmla="*/ 34 h 48"/>
                  <a:gd name="T52" fmla="*/ 23 w 49"/>
                  <a:gd name="T53" fmla="*/ 31 h 48"/>
                  <a:gd name="T54" fmla="*/ 20 w 49"/>
                  <a:gd name="T55" fmla="*/ 25 h 48"/>
                  <a:gd name="T56" fmla="*/ 17 w 49"/>
                  <a:gd name="T57" fmla="*/ 20 h 48"/>
                  <a:gd name="T58" fmla="*/ 11 w 49"/>
                  <a:gd name="T59" fmla="*/ 14 h 48"/>
                  <a:gd name="T60" fmla="*/ 5 w 49"/>
                  <a:gd name="T61" fmla="*/ 8 h 48"/>
                  <a:gd name="T62" fmla="*/ 0 w 49"/>
                  <a:gd name="T63" fmla="*/ 1 h 48"/>
                  <a:gd name="T64" fmla="*/ 1 w 49"/>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8">
                    <a:moveTo>
                      <a:pt x="2" y="0"/>
                    </a:moveTo>
                    <a:lnTo>
                      <a:pt x="5" y="0"/>
                    </a:lnTo>
                    <a:lnTo>
                      <a:pt x="6" y="1"/>
                    </a:lnTo>
                    <a:lnTo>
                      <a:pt x="7" y="3"/>
                    </a:lnTo>
                    <a:lnTo>
                      <a:pt x="9" y="5"/>
                    </a:lnTo>
                    <a:lnTo>
                      <a:pt x="13" y="8"/>
                    </a:lnTo>
                    <a:lnTo>
                      <a:pt x="15" y="12"/>
                    </a:lnTo>
                    <a:lnTo>
                      <a:pt x="18" y="16"/>
                    </a:lnTo>
                    <a:lnTo>
                      <a:pt x="19" y="18"/>
                    </a:lnTo>
                    <a:lnTo>
                      <a:pt x="20" y="21"/>
                    </a:lnTo>
                    <a:lnTo>
                      <a:pt x="23" y="24"/>
                    </a:lnTo>
                    <a:lnTo>
                      <a:pt x="26" y="25"/>
                    </a:lnTo>
                    <a:lnTo>
                      <a:pt x="28" y="26"/>
                    </a:lnTo>
                    <a:lnTo>
                      <a:pt x="31" y="26"/>
                    </a:lnTo>
                    <a:lnTo>
                      <a:pt x="32" y="26"/>
                    </a:lnTo>
                    <a:lnTo>
                      <a:pt x="35" y="26"/>
                    </a:lnTo>
                    <a:lnTo>
                      <a:pt x="37" y="27"/>
                    </a:lnTo>
                    <a:lnTo>
                      <a:pt x="39" y="30"/>
                    </a:lnTo>
                    <a:lnTo>
                      <a:pt x="39" y="31"/>
                    </a:lnTo>
                    <a:lnTo>
                      <a:pt x="40" y="34"/>
                    </a:lnTo>
                    <a:lnTo>
                      <a:pt x="41" y="37"/>
                    </a:lnTo>
                    <a:lnTo>
                      <a:pt x="43" y="38"/>
                    </a:lnTo>
                    <a:lnTo>
                      <a:pt x="45" y="40"/>
                    </a:lnTo>
                    <a:lnTo>
                      <a:pt x="47" y="42"/>
                    </a:lnTo>
                    <a:lnTo>
                      <a:pt x="48" y="43"/>
                    </a:lnTo>
                    <a:lnTo>
                      <a:pt x="49" y="46"/>
                    </a:lnTo>
                    <a:lnTo>
                      <a:pt x="49" y="47"/>
                    </a:lnTo>
                    <a:lnTo>
                      <a:pt x="49" y="48"/>
                    </a:lnTo>
                    <a:lnTo>
                      <a:pt x="48" y="48"/>
                    </a:lnTo>
                    <a:lnTo>
                      <a:pt x="48" y="48"/>
                    </a:lnTo>
                    <a:lnTo>
                      <a:pt x="47" y="47"/>
                    </a:lnTo>
                    <a:lnTo>
                      <a:pt x="44" y="46"/>
                    </a:lnTo>
                    <a:lnTo>
                      <a:pt x="43" y="43"/>
                    </a:lnTo>
                    <a:lnTo>
                      <a:pt x="41" y="42"/>
                    </a:lnTo>
                    <a:lnTo>
                      <a:pt x="40" y="39"/>
                    </a:lnTo>
                    <a:lnTo>
                      <a:pt x="39" y="37"/>
                    </a:lnTo>
                    <a:lnTo>
                      <a:pt x="37" y="34"/>
                    </a:lnTo>
                    <a:lnTo>
                      <a:pt x="36" y="33"/>
                    </a:lnTo>
                    <a:lnTo>
                      <a:pt x="35" y="31"/>
                    </a:lnTo>
                    <a:lnTo>
                      <a:pt x="34" y="30"/>
                    </a:lnTo>
                    <a:lnTo>
                      <a:pt x="31" y="29"/>
                    </a:lnTo>
                    <a:lnTo>
                      <a:pt x="30" y="29"/>
                    </a:lnTo>
                    <a:lnTo>
                      <a:pt x="27" y="30"/>
                    </a:lnTo>
                    <a:lnTo>
                      <a:pt x="26" y="31"/>
                    </a:lnTo>
                    <a:lnTo>
                      <a:pt x="24" y="33"/>
                    </a:lnTo>
                    <a:lnTo>
                      <a:pt x="23" y="34"/>
                    </a:lnTo>
                    <a:lnTo>
                      <a:pt x="23" y="35"/>
                    </a:lnTo>
                    <a:lnTo>
                      <a:pt x="23" y="37"/>
                    </a:lnTo>
                    <a:lnTo>
                      <a:pt x="22" y="37"/>
                    </a:lnTo>
                    <a:lnTo>
                      <a:pt x="20" y="37"/>
                    </a:lnTo>
                    <a:lnTo>
                      <a:pt x="20" y="35"/>
                    </a:lnTo>
                    <a:lnTo>
                      <a:pt x="22" y="34"/>
                    </a:lnTo>
                    <a:lnTo>
                      <a:pt x="23" y="33"/>
                    </a:lnTo>
                    <a:lnTo>
                      <a:pt x="23" y="31"/>
                    </a:lnTo>
                    <a:lnTo>
                      <a:pt x="22" y="27"/>
                    </a:lnTo>
                    <a:lnTo>
                      <a:pt x="20" y="25"/>
                    </a:lnTo>
                    <a:lnTo>
                      <a:pt x="19" y="22"/>
                    </a:lnTo>
                    <a:lnTo>
                      <a:pt x="17" y="20"/>
                    </a:lnTo>
                    <a:lnTo>
                      <a:pt x="14" y="17"/>
                    </a:lnTo>
                    <a:lnTo>
                      <a:pt x="11" y="14"/>
                    </a:lnTo>
                    <a:lnTo>
                      <a:pt x="9" y="12"/>
                    </a:lnTo>
                    <a:lnTo>
                      <a:pt x="5" y="8"/>
                    </a:lnTo>
                    <a:lnTo>
                      <a:pt x="2" y="5"/>
                    </a:lnTo>
                    <a:lnTo>
                      <a:pt x="0" y="1"/>
                    </a:lnTo>
                    <a:lnTo>
                      <a:pt x="0" y="0"/>
                    </a:lnTo>
                    <a:lnTo>
                      <a:pt x="1"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8" name="Freeform 56">
                <a:extLst>
                  <a:ext uri="{FF2B5EF4-FFF2-40B4-BE49-F238E27FC236}">
                    <a16:creationId xmlns:a16="http://schemas.microsoft.com/office/drawing/2014/main" id="{CFA93C07-DE7C-D448-BEB0-64A21973B601}"/>
                  </a:ext>
                </a:extLst>
              </p:cNvPr>
              <p:cNvSpPr>
                <a:spLocks noEditPoints="1"/>
              </p:cNvSpPr>
              <p:nvPr userDrawn="1"/>
            </p:nvSpPr>
            <p:spPr bwMode="auto">
              <a:xfrm>
                <a:off x="10122020" y="456730"/>
                <a:ext cx="73762" cy="56346"/>
              </a:xfrm>
              <a:custGeom>
                <a:avLst/>
                <a:gdLst>
                  <a:gd name="T0" fmla="*/ 114 w 145"/>
                  <a:gd name="T1" fmla="*/ 73 h 110"/>
                  <a:gd name="T2" fmla="*/ 122 w 145"/>
                  <a:gd name="T3" fmla="*/ 77 h 110"/>
                  <a:gd name="T4" fmla="*/ 127 w 145"/>
                  <a:gd name="T5" fmla="*/ 73 h 110"/>
                  <a:gd name="T6" fmla="*/ 120 w 145"/>
                  <a:gd name="T7" fmla="*/ 69 h 110"/>
                  <a:gd name="T8" fmla="*/ 53 w 145"/>
                  <a:gd name="T9" fmla="*/ 67 h 110"/>
                  <a:gd name="T10" fmla="*/ 59 w 145"/>
                  <a:gd name="T11" fmla="*/ 67 h 110"/>
                  <a:gd name="T12" fmla="*/ 75 w 145"/>
                  <a:gd name="T13" fmla="*/ 59 h 110"/>
                  <a:gd name="T14" fmla="*/ 75 w 145"/>
                  <a:gd name="T15" fmla="*/ 68 h 110"/>
                  <a:gd name="T16" fmla="*/ 79 w 145"/>
                  <a:gd name="T17" fmla="*/ 69 h 110"/>
                  <a:gd name="T18" fmla="*/ 83 w 145"/>
                  <a:gd name="T19" fmla="*/ 62 h 110"/>
                  <a:gd name="T20" fmla="*/ 47 w 145"/>
                  <a:gd name="T21" fmla="*/ 20 h 110"/>
                  <a:gd name="T22" fmla="*/ 50 w 145"/>
                  <a:gd name="T23" fmla="*/ 30 h 110"/>
                  <a:gd name="T24" fmla="*/ 53 w 145"/>
                  <a:gd name="T25" fmla="*/ 41 h 110"/>
                  <a:gd name="T26" fmla="*/ 63 w 145"/>
                  <a:gd name="T27" fmla="*/ 43 h 110"/>
                  <a:gd name="T28" fmla="*/ 81 w 145"/>
                  <a:gd name="T29" fmla="*/ 54 h 110"/>
                  <a:gd name="T30" fmla="*/ 96 w 145"/>
                  <a:gd name="T31" fmla="*/ 68 h 110"/>
                  <a:gd name="T32" fmla="*/ 105 w 145"/>
                  <a:gd name="T33" fmla="*/ 73 h 110"/>
                  <a:gd name="T34" fmla="*/ 107 w 145"/>
                  <a:gd name="T35" fmla="*/ 63 h 110"/>
                  <a:gd name="T36" fmla="*/ 98 w 145"/>
                  <a:gd name="T37" fmla="*/ 58 h 110"/>
                  <a:gd name="T38" fmla="*/ 88 w 145"/>
                  <a:gd name="T39" fmla="*/ 47 h 110"/>
                  <a:gd name="T40" fmla="*/ 79 w 145"/>
                  <a:gd name="T41" fmla="*/ 39 h 110"/>
                  <a:gd name="T42" fmla="*/ 60 w 145"/>
                  <a:gd name="T43" fmla="*/ 33 h 110"/>
                  <a:gd name="T44" fmla="*/ 53 w 145"/>
                  <a:gd name="T45" fmla="*/ 29 h 110"/>
                  <a:gd name="T46" fmla="*/ 47 w 145"/>
                  <a:gd name="T47" fmla="*/ 20 h 110"/>
                  <a:gd name="T48" fmla="*/ 64 w 145"/>
                  <a:gd name="T49" fmla="*/ 8 h 110"/>
                  <a:gd name="T50" fmla="*/ 73 w 145"/>
                  <a:gd name="T51" fmla="*/ 21 h 110"/>
                  <a:gd name="T52" fmla="*/ 90 w 145"/>
                  <a:gd name="T53" fmla="*/ 32 h 110"/>
                  <a:gd name="T54" fmla="*/ 103 w 145"/>
                  <a:gd name="T55" fmla="*/ 39 h 110"/>
                  <a:gd name="T56" fmla="*/ 115 w 145"/>
                  <a:gd name="T57" fmla="*/ 52 h 110"/>
                  <a:gd name="T58" fmla="*/ 131 w 145"/>
                  <a:gd name="T59" fmla="*/ 63 h 110"/>
                  <a:gd name="T60" fmla="*/ 141 w 145"/>
                  <a:gd name="T61" fmla="*/ 58 h 110"/>
                  <a:gd name="T62" fmla="*/ 144 w 145"/>
                  <a:gd name="T63" fmla="*/ 63 h 110"/>
                  <a:gd name="T64" fmla="*/ 136 w 145"/>
                  <a:gd name="T65" fmla="*/ 69 h 110"/>
                  <a:gd name="T66" fmla="*/ 128 w 145"/>
                  <a:gd name="T67" fmla="*/ 76 h 110"/>
                  <a:gd name="T68" fmla="*/ 129 w 145"/>
                  <a:gd name="T69" fmla="*/ 84 h 110"/>
                  <a:gd name="T70" fmla="*/ 129 w 145"/>
                  <a:gd name="T71" fmla="*/ 88 h 110"/>
                  <a:gd name="T72" fmla="*/ 120 w 145"/>
                  <a:gd name="T73" fmla="*/ 86 h 110"/>
                  <a:gd name="T74" fmla="*/ 114 w 145"/>
                  <a:gd name="T75" fmla="*/ 99 h 110"/>
                  <a:gd name="T76" fmla="*/ 109 w 145"/>
                  <a:gd name="T77" fmla="*/ 110 h 110"/>
                  <a:gd name="T78" fmla="*/ 110 w 145"/>
                  <a:gd name="T79" fmla="*/ 106 h 110"/>
                  <a:gd name="T80" fmla="*/ 115 w 145"/>
                  <a:gd name="T81" fmla="*/ 93 h 110"/>
                  <a:gd name="T82" fmla="*/ 114 w 145"/>
                  <a:gd name="T83" fmla="*/ 84 h 110"/>
                  <a:gd name="T84" fmla="*/ 98 w 145"/>
                  <a:gd name="T85" fmla="*/ 75 h 110"/>
                  <a:gd name="T86" fmla="*/ 83 w 145"/>
                  <a:gd name="T87" fmla="*/ 71 h 110"/>
                  <a:gd name="T88" fmla="*/ 72 w 145"/>
                  <a:gd name="T89" fmla="*/ 71 h 110"/>
                  <a:gd name="T90" fmla="*/ 71 w 145"/>
                  <a:gd name="T91" fmla="*/ 80 h 110"/>
                  <a:gd name="T92" fmla="*/ 77 w 145"/>
                  <a:gd name="T93" fmla="*/ 85 h 110"/>
                  <a:gd name="T94" fmla="*/ 68 w 145"/>
                  <a:gd name="T95" fmla="*/ 84 h 110"/>
                  <a:gd name="T96" fmla="*/ 62 w 145"/>
                  <a:gd name="T97" fmla="*/ 75 h 110"/>
                  <a:gd name="T98" fmla="*/ 51 w 145"/>
                  <a:gd name="T99" fmla="*/ 71 h 110"/>
                  <a:gd name="T100" fmla="*/ 47 w 145"/>
                  <a:gd name="T101" fmla="*/ 63 h 110"/>
                  <a:gd name="T102" fmla="*/ 39 w 145"/>
                  <a:gd name="T103" fmla="*/ 58 h 110"/>
                  <a:gd name="T104" fmla="*/ 33 w 145"/>
                  <a:gd name="T105" fmla="*/ 64 h 110"/>
                  <a:gd name="T106" fmla="*/ 23 w 145"/>
                  <a:gd name="T107" fmla="*/ 76 h 110"/>
                  <a:gd name="T108" fmla="*/ 8 w 145"/>
                  <a:gd name="T109" fmla="*/ 90 h 110"/>
                  <a:gd name="T110" fmla="*/ 0 w 145"/>
                  <a:gd name="T111" fmla="*/ 90 h 110"/>
                  <a:gd name="T112" fmla="*/ 12 w 145"/>
                  <a:gd name="T113" fmla="*/ 79 h 110"/>
                  <a:gd name="T114" fmla="*/ 28 w 145"/>
                  <a:gd name="T115" fmla="*/ 59 h 110"/>
                  <a:gd name="T116" fmla="*/ 39 w 145"/>
                  <a:gd name="T117" fmla="*/ 50 h 110"/>
                  <a:gd name="T118" fmla="*/ 39 w 145"/>
                  <a:gd name="T119" fmla="*/ 37 h 110"/>
                  <a:gd name="T120" fmla="*/ 39 w 145"/>
                  <a:gd name="T121" fmla="*/ 25 h 110"/>
                  <a:gd name="T122" fmla="*/ 41 w 145"/>
                  <a:gd name="T123" fmla="*/ 13 h 110"/>
                  <a:gd name="T124" fmla="*/ 51 w 145"/>
                  <a:gd name="T125" fmla="*/ 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10">
                    <a:moveTo>
                      <a:pt x="118" y="68"/>
                    </a:moveTo>
                    <a:lnTo>
                      <a:pt x="116" y="69"/>
                    </a:lnTo>
                    <a:lnTo>
                      <a:pt x="115" y="69"/>
                    </a:lnTo>
                    <a:lnTo>
                      <a:pt x="114" y="71"/>
                    </a:lnTo>
                    <a:lnTo>
                      <a:pt x="114" y="72"/>
                    </a:lnTo>
                    <a:lnTo>
                      <a:pt x="114" y="73"/>
                    </a:lnTo>
                    <a:lnTo>
                      <a:pt x="114" y="75"/>
                    </a:lnTo>
                    <a:lnTo>
                      <a:pt x="115" y="76"/>
                    </a:lnTo>
                    <a:lnTo>
                      <a:pt x="118" y="77"/>
                    </a:lnTo>
                    <a:lnTo>
                      <a:pt x="119" y="79"/>
                    </a:lnTo>
                    <a:lnTo>
                      <a:pt x="120" y="77"/>
                    </a:lnTo>
                    <a:lnTo>
                      <a:pt x="122" y="77"/>
                    </a:lnTo>
                    <a:lnTo>
                      <a:pt x="123" y="77"/>
                    </a:lnTo>
                    <a:lnTo>
                      <a:pt x="124" y="76"/>
                    </a:lnTo>
                    <a:lnTo>
                      <a:pt x="126" y="75"/>
                    </a:lnTo>
                    <a:lnTo>
                      <a:pt x="126" y="75"/>
                    </a:lnTo>
                    <a:lnTo>
                      <a:pt x="126" y="75"/>
                    </a:lnTo>
                    <a:lnTo>
                      <a:pt x="127" y="73"/>
                    </a:lnTo>
                    <a:lnTo>
                      <a:pt x="126" y="72"/>
                    </a:lnTo>
                    <a:lnTo>
                      <a:pt x="124" y="71"/>
                    </a:lnTo>
                    <a:lnTo>
                      <a:pt x="124" y="71"/>
                    </a:lnTo>
                    <a:lnTo>
                      <a:pt x="122" y="69"/>
                    </a:lnTo>
                    <a:lnTo>
                      <a:pt x="122" y="69"/>
                    </a:lnTo>
                    <a:lnTo>
                      <a:pt x="120" y="69"/>
                    </a:lnTo>
                    <a:lnTo>
                      <a:pt x="118" y="68"/>
                    </a:lnTo>
                    <a:close/>
                    <a:moveTo>
                      <a:pt x="56" y="64"/>
                    </a:moveTo>
                    <a:lnTo>
                      <a:pt x="55" y="64"/>
                    </a:lnTo>
                    <a:lnTo>
                      <a:pt x="54" y="64"/>
                    </a:lnTo>
                    <a:lnTo>
                      <a:pt x="53" y="66"/>
                    </a:lnTo>
                    <a:lnTo>
                      <a:pt x="53" y="67"/>
                    </a:lnTo>
                    <a:lnTo>
                      <a:pt x="54" y="67"/>
                    </a:lnTo>
                    <a:lnTo>
                      <a:pt x="55" y="68"/>
                    </a:lnTo>
                    <a:lnTo>
                      <a:pt x="56" y="68"/>
                    </a:lnTo>
                    <a:lnTo>
                      <a:pt x="58" y="68"/>
                    </a:lnTo>
                    <a:lnTo>
                      <a:pt x="59" y="68"/>
                    </a:lnTo>
                    <a:lnTo>
                      <a:pt x="59" y="67"/>
                    </a:lnTo>
                    <a:lnTo>
                      <a:pt x="58" y="66"/>
                    </a:lnTo>
                    <a:lnTo>
                      <a:pt x="58" y="64"/>
                    </a:lnTo>
                    <a:lnTo>
                      <a:pt x="56" y="64"/>
                    </a:lnTo>
                    <a:close/>
                    <a:moveTo>
                      <a:pt x="77" y="58"/>
                    </a:moveTo>
                    <a:lnTo>
                      <a:pt x="76" y="59"/>
                    </a:lnTo>
                    <a:lnTo>
                      <a:pt x="75" y="59"/>
                    </a:lnTo>
                    <a:lnTo>
                      <a:pt x="73" y="60"/>
                    </a:lnTo>
                    <a:lnTo>
                      <a:pt x="73" y="63"/>
                    </a:lnTo>
                    <a:lnTo>
                      <a:pt x="72" y="66"/>
                    </a:lnTo>
                    <a:lnTo>
                      <a:pt x="73" y="67"/>
                    </a:lnTo>
                    <a:lnTo>
                      <a:pt x="73" y="68"/>
                    </a:lnTo>
                    <a:lnTo>
                      <a:pt x="75" y="68"/>
                    </a:lnTo>
                    <a:lnTo>
                      <a:pt x="76" y="68"/>
                    </a:lnTo>
                    <a:lnTo>
                      <a:pt x="76" y="69"/>
                    </a:lnTo>
                    <a:lnTo>
                      <a:pt x="77" y="69"/>
                    </a:lnTo>
                    <a:lnTo>
                      <a:pt x="77" y="69"/>
                    </a:lnTo>
                    <a:lnTo>
                      <a:pt x="79" y="69"/>
                    </a:lnTo>
                    <a:lnTo>
                      <a:pt x="79" y="69"/>
                    </a:lnTo>
                    <a:lnTo>
                      <a:pt x="80" y="68"/>
                    </a:lnTo>
                    <a:lnTo>
                      <a:pt x="83" y="68"/>
                    </a:lnTo>
                    <a:lnTo>
                      <a:pt x="83" y="64"/>
                    </a:lnTo>
                    <a:lnTo>
                      <a:pt x="83" y="62"/>
                    </a:lnTo>
                    <a:lnTo>
                      <a:pt x="83" y="62"/>
                    </a:lnTo>
                    <a:lnTo>
                      <a:pt x="83" y="62"/>
                    </a:lnTo>
                    <a:lnTo>
                      <a:pt x="81" y="62"/>
                    </a:lnTo>
                    <a:lnTo>
                      <a:pt x="81" y="60"/>
                    </a:lnTo>
                    <a:lnTo>
                      <a:pt x="80" y="59"/>
                    </a:lnTo>
                    <a:lnTo>
                      <a:pt x="79" y="59"/>
                    </a:lnTo>
                    <a:lnTo>
                      <a:pt x="77" y="58"/>
                    </a:lnTo>
                    <a:close/>
                    <a:moveTo>
                      <a:pt x="47" y="20"/>
                    </a:moveTo>
                    <a:lnTo>
                      <a:pt x="47" y="20"/>
                    </a:lnTo>
                    <a:lnTo>
                      <a:pt x="46" y="21"/>
                    </a:lnTo>
                    <a:lnTo>
                      <a:pt x="49" y="24"/>
                    </a:lnTo>
                    <a:lnTo>
                      <a:pt x="50" y="26"/>
                    </a:lnTo>
                    <a:lnTo>
                      <a:pt x="50" y="29"/>
                    </a:lnTo>
                    <a:lnTo>
                      <a:pt x="50" y="30"/>
                    </a:lnTo>
                    <a:lnTo>
                      <a:pt x="51" y="33"/>
                    </a:lnTo>
                    <a:lnTo>
                      <a:pt x="53" y="34"/>
                    </a:lnTo>
                    <a:lnTo>
                      <a:pt x="53" y="35"/>
                    </a:lnTo>
                    <a:lnTo>
                      <a:pt x="53" y="37"/>
                    </a:lnTo>
                    <a:lnTo>
                      <a:pt x="53" y="38"/>
                    </a:lnTo>
                    <a:lnTo>
                      <a:pt x="53" y="41"/>
                    </a:lnTo>
                    <a:lnTo>
                      <a:pt x="53" y="42"/>
                    </a:lnTo>
                    <a:lnTo>
                      <a:pt x="54" y="43"/>
                    </a:lnTo>
                    <a:lnTo>
                      <a:pt x="55" y="43"/>
                    </a:lnTo>
                    <a:lnTo>
                      <a:pt x="58" y="43"/>
                    </a:lnTo>
                    <a:lnTo>
                      <a:pt x="60" y="43"/>
                    </a:lnTo>
                    <a:lnTo>
                      <a:pt x="63" y="43"/>
                    </a:lnTo>
                    <a:lnTo>
                      <a:pt x="66" y="43"/>
                    </a:lnTo>
                    <a:lnTo>
                      <a:pt x="69" y="45"/>
                    </a:lnTo>
                    <a:lnTo>
                      <a:pt x="72" y="47"/>
                    </a:lnTo>
                    <a:lnTo>
                      <a:pt x="75" y="49"/>
                    </a:lnTo>
                    <a:lnTo>
                      <a:pt x="79" y="51"/>
                    </a:lnTo>
                    <a:lnTo>
                      <a:pt x="81" y="54"/>
                    </a:lnTo>
                    <a:lnTo>
                      <a:pt x="84" y="56"/>
                    </a:lnTo>
                    <a:lnTo>
                      <a:pt x="86" y="59"/>
                    </a:lnTo>
                    <a:lnTo>
                      <a:pt x="88" y="60"/>
                    </a:lnTo>
                    <a:lnTo>
                      <a:pt x="90" y="63"/>
                    </a:lnTo>
                    <a:lnTo>
                      <a:pt x="93" y="66"/>
                    </a:lnTo>
                    <a:lnTo>
                      <a:pt x="96" y="68"/>
                    </a:lnTo>
                    <a:lnTo>
                      <a:pt x="97" y="69"/>
                    </a:lnTo>
                    <a:lnTo>
                      <a:pt x="98" y="72"/>
                    </a:lnTo>
                    <a:lnTo>
                      <a:pt x="99" y="73"/>
                    </a:lnTo>
                    <a:lnTo>
                      <a:pt x="102" y="75"/>
                    </a:lnTo>
                    <a:lnTo>
                      <a:pt x="103" y="75"/>
                    </a:lnTo>
                    <a:lnTo>
                      <a:pt x="105" y="73"/>
                    </a:lnTo>
                    <a:lnTo>
                      <a:pt x="106" y="72"/>
                    </a:lnTo>
                    <a:lnTo>
                      <a:pt x="106" y="71"/>
                    </a:lnTo>
                    <a:lnTo>
                      <a:pt x="106" y="69"/>
                    </a:lnTo>
                    <a:lnTo>
                      <a:pt x="107" y="67"/>
                    </a:lnTo>
                    <a:lnTo>
                      <a:pt x="107" y="63"/>
                    </a:lnTo>
                    <a:lnTo>
                      <a:pt x="107" y="63"/>
                    </a:lnTo>
                    <a:lnTo>
                      <a:pt x="105" y="63"/>
                    </a:lnTo>
                    <a:lnTo>
                      <a:pt x="103" y="63"/>
                    </a:lnTo>
                    <a:lnTo>
                      <a:pt x="101" y="63"/>
                    </a:lnTo>
                    <a:lnTo>
                      <a:pt x="99" y="60"/>
                    </a:lnTo>
                    <a:lnTo>
                      <a:pt x="98" y="59"/>
                    </a:lnTo>
                    <a:lnTo>
                      <a:pt x="98" y="58"/>
                    </a:lnTo>
                    <a:lnTo>
                      <a:pt x="97" y="56"/>
                    </a:lnTo>
                    <a:lnTo>
                      <a:pt x="94" y="54"/>
                    </a:lnTo>
                    <a:lnTo>
                      <a:pt x="92" y="52"/>
                    </a:lnTo>
                    <a:lnTo>
                      <a:pt x="90" y="51"/>
                    </a:lnTo>
                    <a:lnTo>
                      <a:pt x="89" y="49"/>
                    </a:lnTo>
                    <a:lnTo>
                      <a:pt x="88" y="47"/>
                    </a:lnTo>
                    <a:lnTo>
                      <a:pt x="86" y="45"/>
                    </a:lnTo>
                    <a:lnTo>
                      <a:pt x="86" y="43"/>
                    </a:lnTo>
                    <a:lnTo>
                      <a:pt x="86" y="42"/>
                    </a:lnTo>
                    <a:lnTo>
                      <a:pt x="85" y="42"/>
                    </a:lnTo>
                    <a:lnTo>
                      <a:pt x="83" y="41"/>
                    </a:lnTo>
                    <a:lnTo>
                      <a:pt x="79" y="39"/>
                    </a:lnTo>
                    <a:lnTo>
                      <a:pt x="76" y="38"/>
                    </a:lnTo>
                    <a:lnTo>
                      <a:pt x="73" y="37"/>
                    </a:lnTo>
                    <a:lnTo>
                      <a:pt x="69" y="35"/>
                    </a:lnTo>
                    <a:lnTo>
                      <a:pt x="67" y="34"/>
                    </a:lnTo>
                    <a:lnTo>
                      <a:pt x="63" y="34"/>
                    </a:lnTo>
                    <a:lnTo>
                      <a:pt x="60" y="33"/>
                    </a:lnTo>
                    <a:lnTo>
                      <a:pt x="59" y="34"/>
                    </a:lnTo>
                    <a:lnTo>
                      <a:pt x="58" y="34"/>
                    </a:lnTo>
                    <a:lnTo>
                      <a:pt x="55" y="34"/>
                    </a:lnTo>
                    <a:lnTo>
                      <a:pt x="54" y="33"/>
                    </a:lnTo>
                    <a:lnTo>
                      <a:pt x="53" y="32"/>
                    </a:lnTo>
                    <a:lnTo>
                      <a:pt x="53" y="29"/>
                    </a:lnTo>
                    <a:lnTo>
                      <a:pt x="51" y="26"/>
                    </a:lnTo>
                    <a:lnTo>
                      <a:pt x="51" y="24"/>
                    </a:lnTo>
                    <a:lnTo>
                      <a:pt x="51" y="22"/>
                    </a:lnTo>
                    <a:lnTo>
                      <a:pt x="50" y="21"/>
                    </a:lnTo>
                    <a:lnTo>
                      <a:pt x="49" y="20"/>
                    </a:lnTo>
                    <a:lnTo>
                      <a:pt x="47" y="20"/>
                    </a:lnTo>
                    <a:close/>
                    <a:moveTo>
                      <a:pt x="58" y="0"/>
                    </a:moveTo>
                    <a:lnTo>
                      <a:pt x="60" y="0"/>
                    </a:lnTo>
                    <a:lnTo>
                      <a:pt x="63" y="2"/>
                    </a:lnTo>
                    <a:lnTo>
                      <a:pt x="64" y="4"/>
                    </a:lnTo>
                    <a:lnTo>
                      <a:pt x="64" y="5"/>
                    </a:lnTo>
                    <a:lnTo>
                      <a:pt x="64" y="8"/>
                    </a:lnTo>
                    <a:lnTo>
                      <a:pt x="66" y="12"/>
                    </a:lnTo>
                    <a:lnTo>
                      <a:pt x="66" y="13"/>
                    </a:lnTo>
                    <a:lnTo>
                      <a:pt x="67" y="16"/>
                    </a:lnTo>
                    <a:lnTo>
                      <a:pt x="68" y="19"/>
                    </a:lnTo>
                    <a:lnTo>
                      <a:pt x="71" y="20"/>
                    </a:lnTo>
                    <a:lnTo>
                      <a:pt x="73" y="21"/>
                    </a:lnTo>
                    <a:lnTo>
                      <a:pt x="77" y="22"/>
                    </a:lnTo>
                    <a:lnTo>
                      <a:pt x="81" y="24"/>
                    </a:lnTo>
                    <a:lnTo>
                      <a:pt x="85" y="26"/>
                    </a:lnTo>
                    <a:lnTo>
                      <a:pt x="86" y="28"/>
                    </a:lnTo>
                    <a:lnTo>
                      <a:pt x="88" y="29"/>
                    </a:lnTo>
                    <a:lnTo>
                      <a:pt x="90" y="32"/>
                    </a:lnTo>
                    <a:lnTo>
                      <a:pt x="92" y="34"/>
                    </a:lnTo>
                    <a:lnTo>
                      <a:pt x="94" y="37"/>
                    </a:lnTo>
                    <a:lnTo>
                      <a:pt x="97" y="37"/>
                    </a:lnTo>
                    <a:lnTo>
                      <a:pt x="99" y="38"/>
                    </a:lnTo>
                    <a:lnTo>
                      <a:pt x="101" y="39"/>
                    </a:lnTo>
                    <a:lnTo>
                      <a:pt x="103" y="39"/>
                    </a:lnTo>
                    <a:lnTo>
                      <a:pt x="106" y="41"/>
                    </a:lnTo>
                    <a:lnTo>
                      <a:pt x="107" y="42"/>
                    </a:lnTo>
                    <a:lnTo>
                      <a:pt x="110" y="45"/>
                    </a:lnTo>
                    <a:lnTo>
                      <a:pt x="111" y="47"/>
                    </a:lnTo>
                    <a:lnTo>
                      <a:pt x="113" y="50"/>
                    </a:lnTo>
                    <a:lnTo>
                      <a:pt x="115" y="52"/>
                    </a:lnTo>
                    <a:lnTo>
                      <a:pt x="118" y="55"/>
                    </a:lnTo>
                    <a:lnTo>
                      <a:pt x="122" y="58"/>
                    </a:lnTo>
                    <a:lnTo>
                      <a:pt x="126" y="59"/>
                    </a:lnTo>
                    <a:lnTo>
                      <a:pt x="127" y="62"/>
                    </a:lnTo>
                    <a:lnTo>
                      <a:pt x="128" y="63"/>
                    </a:lnTo>
                    <a:lnTo>
                      <a:pt x="131" y="63"/>
                    </a:lnTo>
                    <a:lnTo>
                      <a:pt x="133" y="63"/>
                    </a:lnTo>
                    <a:lnTo>
                      <a:pt x="135" y="62"/>
                    </a:lnTo>
                    <a:lnTo>
                      <a:pt x="136" y="62"/>
                    </a:lnTo>
                    <a:lnTo>
                      <a:pt x="139" y="60"/>
                    </a:lnTo>
                    <a:lnTo>
                      <a:pt x="140" y="59"/>
                    </a:lnTo>
                    <a:lnTo>
                      <a:pt x="141" y="58"/>
                    </a:lnTo>
                    <a:lnTo>
                      <a:pt x="143" y="58"/>
                    </a:lnTo>
                    <a:lnTo>
                      <a:pt x="144" y="58"/>
                    </a:lnTo>
                    <a:lnTo>
                      <a:pt x="145" y="59"/>
                    </a:lnTo>
                    <a:lnTo>
                      <a:pt x="145" y="60"/>
                    </a:lnTo>
                    <a:lnTo>
                      <a:pt x="145" y="62"/>
                    </a:lnTo>
                    <a:lnTo>
                      <a:pt x="144" y="63"/>
                    </a:lnTo>
                    <a:lnTo>
                      <a:pt x="143" y="63"/>
                    </a:lnTo>
                    <a:lnTo>
                      <a:pt x="141" y="64"/>
                    </a:lnTo>
                    <a:lnTo>
                      <a:pt x="139" y="67"/>
                    </a:lnTo>
                    <a:lnTo>
                      <a:pt x="139" y="68"/>
                    </a:lnTo>
                    <a:lnTo>
                      <a:pt x="137" y="69"/>
                    </a:lnTo>
                    <a:lnTo>
                      <a:pt x="136" y="69"/>
                    </a:lnTo>
                    <a:lnTo>
                      <a:pt x="135" y="69"/>
                    </a:lnTo>
                    <a:lnTo>
                      <a:pt x="132" y="69"/>
                    </a:lnTo>
                    <a:lnTo>
                      <a:pt x="131" y="71"/>
                    </a:lnTo>
                    <a:lnTo>
                      <a:pt x="129" y="72"/>
                    </a:lnTo>
                    <a:lnTo>
                      <a:pt x="128" y="75"/>
                    </a:lnTo>
                    <a:lnTo>
                      <a:pt x="128" y="76"/>
                    </a:lnTo>
                    <a:lnTo>
                      <a:pt x="129" y="77"/>
                    </a:lnTo>
                    <a:lnTo>
                      <a:pt x="129" y="80"/>
                    </a:lnTo>
                    <a:lnTo>
                      <a:pt x="128" y="80"/>
                    </a:lnTo>
                    <a:lnTo>
                      <a:pt x="128" y="81"/>
                    </a:lnTo>
                    <a:lnTo>
                      <a:pt x="128" y="82"/>
                    </a:lnTo>
                    <a:lnTo>
                      <a:pt x="129" y="84"/>
                    </a:lnTo>
                    <a:lnTo>
                      <a:pt x="131" y="84"/>
                    </a:lnTo>
                    <a:lnTo>
                      <a:pt x="132" y="85"/>
                    </a:lnTo>
                    <a:lnTo>
                      <a:pt x="132" y="86"/>
                    </a:lnTo>
                    <a:lnTo>
                      <a:pt x="132" y="88"/>
                    </a:lnTo>
                    <a:lnTo>
                      <a:pt x="131" y="88"/>
                    </a:lnTo>
                    <a:lnTo>
                      <a:pt x="129" y="88"/>
                    </a:lnTo>
                    <a:lnTo>
                      <a:pt x="128" y="88"/>
                    </a:lnTo>
                    <a:lnTo>
                      <a:pt x="127" y="86"/>
                    </a:lnTo>
                    <a:lnTo>
                      <a:pt x="126" y="86"/>
                    </a:lnTo>
                    <a:lnTo>
                      <a:pt x="124" y="85"/>
                    </a:lnTo>
                    <a:lnTo>
                      <a:pt x="123" y="85"/>
                    </a:lnTo>
                    <a:lnTo>
                      <a:pt x="120" y="86"/>
                    </a:lnTo>
                    <a:lnTo>
                      <a:pt x="120" y="88"/>
                    </a:lnTo>
                    <a:lnTo>
                      <a:pt x="119" y="89"/>
                    </a:lnTo>
                    <a:lnTo>
                      <a:pt x="119" y="90"/>
                    </a:lnTo>
                    <a:lnTo>
                      <a:pt x="118" y="93"/>
                    </a:lnTo>
                    <a:lnTo>
                      <a:pt x="115" y="97"/>
                    </a:lnTo>
                    <a:lnTo>
                      <a:pt x="114" y="99"/>
                    </a:lnTo>
                    <a:lnTo>
                      <a:pt x="113" y="102"/>
                    </a:lnTo>
                    <a:lnTo>
                      <a:pt x="113" y="105"/>
                    </a:lnTo>
                    <a:lnTo>
                      <a:pt x="111" y="106"/>
                    </a:lnTo>
                    <a:lnTo>
                      <a:pt x="111" y="107"/>
                    </a:lnTo>
                    <a:lnTo>
                      <a:pt x="110" y="109"/>
                    </a:lnTo>
                    <a:lnTo>
                      <a:pt x="109" y="110"/>
                    </a:lnTo>
                    <a:lnTo>
                      <a:pt x="107" y="110"/>
                    </a:lnTo>
                    <a:lnTo>
                      <a:pt x="106" y="110"/>
                    </a:lnTo>
                    <a:lnTo>
                      <a:pt x="106" y="109"/>
                    </a:lnTo>
                    <a:lnTo>
                      <a:pt x="107" y="107"/>
                    </a:lnTo>
                    <a:lnTo>
                      <a:pt x="109" y="107"/>
                    </a:lnTo>
                    <a:lnTo>
                      <a:pt x="110" y="106"/>
                    </a:lnTo>
                    <a:lnTo>
                      <a:pt x="111" y="105"/>
                    </a:lnTo>
                    <a:lnTo>
                      <a:pt x="113" y="102"/>
                    </a:lnTo>
                    <a:lnTo>
                      <a:pt x="113" y="99"/>
                    </a:lnTo>
                    <a:lnTo>
                      <a:pt x="113" y="97"/>
                    </a:lnTo>
                    <a:lnTo>
                      <a:pt x="114" y="94"/>
                    </a:lnTo>
                    <a:lnTo>
                      <a:pt x="115" y="93"/>
                    </a:lnTo>
                    <a:lnTo>
                      <a:pt x="116" y="92"/>
                    </a:lnTo>
                    <a:lnTo>
                      <a:pt x="116" y="89"/>
                    </a:lnTo>
                    <a:lnTo>
                      <a:pt x="116" y="88"/>
                    </a:lnTo>
                    <a:lnTo>
                      <a:pt x="116" y="86"/>
                    </a:lnTo>
                    <a:lnTo>
                      <a:pt x="115" y="85"/>
                    </a:lnTo>
                    <a:lnTo>
                      <a:pt x="114" y="84"/>
                    </a:lnTo>
                    <a:lnTo>
                      <a:pt x="111" y="84"/>
                    </a:lnTo>
                    <a:lnTo>
                      <a:pt x="109" y="82"/>
                    </a:lnTo>
                    <a:lnTo>
                      <a:pt x="105" y="81"/>
                    </a:lnTo>
                    <a:lnTo>
                      <a:pt x="102" y="79"/>
                    </a:lnTo>
                    <a:lnTo>
                      <a:pt x="99" y="77"/>
                    </a:lnTo>
                    <a:lnTo>
                      <a:pt x="98" y="75"/>
                    </a:lnTo>
                    <a:lnTo>
                      <a:pt x="97" y="72"/>
                    </a:lnTo>
                    <a:lnTo>
                      <a:pt x="94" y="71"/>
                    </a:lnTo>
                    <a:lnTo>
                      <a:pt x="90" y="69"/>
                    </a:lnTo>
                    <a:lnTo>
                      <a:pt x="88" y="69"/>
                    </a:lnTo>
                    <a:lnTo>
                      <a:pt x="84" y="69"/>
                    </a:lnTo>
                    <a:lnTo>
                      <a:pt x="83" y="71"/>
                    </a:lnTo>
                    <a:lnTo>
                      <a:pt x="81" y="72"/>
                    </a:lnTo>
                    <a:lnTo>
                      <a:pt x="79" y="72"/>
                    </a:lnTo>
                    <a:lnTo>
                      <a:pt x="77" y="72"/>
                    </a:lnTo>
                    <a:lnTo>
                      <a:pt x="76" y="71"/>
                    </a:lnTo>
                    <a:lnTo>
                      <a:pt x="73" y="71"/>
                    </a:lnTo>
                    <a:lnTo>
                      <a:pt x="72" y="71"/>
                    </a:lnTo>
                    <a:lnTo>
                      <a:pt x="69" y="71"/>
                    </a:lnTo>
                    <a:lnTo>
                      <a:pt x="68" y="72"/>
                    </a:lnTo>
                    <a:lnTo>
                      <a:pt x="68" y="75"/>
                    </a:lnTo>
                    <a:lnTo>
                      <a:pt x="68" y="76"/>
                    </a:lnTo>
                    <a:lnTo>
                      <a:pt x="69" y="79"/>
                    </a:lnTo>
                    <a:lnTo>
                      <a:pt x="71" y="80"/>
                    </a:lnTo>
                    <a:lnTo>
                      <a:pt x="72" y="81"/>
                    </a:lnTo>
                    <a:lnTo>
                      <a:pt x="73" y="81"/>
                    </a:lnTo>
                    <a:lnTo>
                      <a:pt x="75" y="82"/>
                    </a:lnTo>
                    <a:lnTo>
                      <a:pt x="76" y="84"/>
                    </a:lnTo>
                    <a:lnTo>
                      <a:pt x="77" y="84"/>
                    </a:lnTo>
                    <a:lnTo>
                      <a:pt x="77" y="85"/>
                    </a:lnTo>
                    <a:lnTo>
                      <a:pt x="76" y="86"/>
                    </a:lnTo>
                    <a:lnTo>
                      <a:pt x="75" y="86"/>
                    </a:lnTo>
                    <a:lnTo>
                      <a:pt x="73" y="86"/>
                    </a:lnTo>
                    <a:lnTo>
                      <a:pt x="71" y="86"/>
                    </a:lnTo>
                    <a:lnTo>
                      <a:pt x="69" y="85"/>
                    </a:lnTo>
                    <a:lnTo>
                      <a:pt x="68" y="84"/>
                    </a:lnTo>
                    <a:lnTo>
                      <a:pt x="67" y="82"/>
                    </a:lnTo>
                    <a:lnTo>
                      <a:pt x="66" y="81"/>
                    </a:lnTo>
                    <a:lnTo>
                      <a:pt x="64" y="80"/>
                    </a:lnTo>
                    <a:lnTo>
                      <a:pt x="62" y="77"/>
                    </a:lnTo>
                    <a:lnTo>
                      <a:pt x="62" y="76"/>
                    </a:lnTo>
                    <a:lnTo>
                      <a:pt x="62" y="75"/>
                    </a:lnTo>
                    <a:lnTo>
                      <a:pt x="60" y="73"/>
                    </a:lnTo>
                    <a:lnTo>
                      <a:pt x="59" y="73"/>
                    </a:lnTo>
                    <a:lnTo>
                      <a:pt x="56" y="72"/>
                    </a:lnTo>
                    <a:lnTo>
                      <a:pt x="55" y="72"/>
                    </a:lnTo>
                    <a:lnTo>
                      <a:pt x="53" y="71"/>
                    </a:lnTo>
                    <a:lnTo>
                      <a:pt x="51" y="71"/>
                    </a:lnTo>
                    <a:lnTo>
                      <a:pt x="50" y="69"/>
                    </a:lnTo>
                    <a:lnTo>
                      <a:pt x="49" y="67"/>
                    </a:lnTo>
                    <a:lnTo>
                      <a:pt x="49" y="66"/>
                    </a:lnTo>
                    <a:lnTo>
                      <a:pt x="49" y="66"/>
                    </a:lnTo>
                    <a:lnTo>
                      <a:pt x="49" y="64"/>
                    </a:lnTo>
                    <a:lnTo>
                      <a:pt x="47" y="63"/>
                    </a:lnTo>
                    <a:lnTo>
                      <a:pt x="47" y="63"/>
                    </a:lnTo>
                    <a:lnTo>
                      <a:pt x="46" y="62"/>
                    </a:lnTo>
                    <a:lnTo>
                      <a:pt x="45" y="62"/>
                    </a:lnTo>
                    <a:lnTo>
                      <a:pt x="42" y="60"/>
                    </a:lnTo>
                    <a:lnTo>
                      <a:pt x="39" y="59"/>
                    </a:lnTo>
                    <a:lnTo>
                      <a:pt x="39" y="58"/>
                    </a:lnTo>
                    <a:lnTo>
                      <a:pt x="38" y="58"/>
                    </a:lnTo>
                    <a:lnTo>
                      <a:pt x="37" y="59"/>
                    </a:lnTo>
                    <a:lnTo>
                      <a:pt x="36" y="60"/>
                    </a:lnTo>
                    <a:lnTo>
                      <a:pt x="34" y="62"/>
                    </a:lnTo>
                    <a:lnTo>
                      <a:pt x="33" y="63"/>
                    </a:lnTo>
                    <a:lnTo>
                      <a:pt x="33" y="64"/>
                    </a:lnTo>
                    <a:lnTo>
                      <a:pt x="32" y="66"/>
                    </a:lnTo>
                    <a:lnTo>
                      <a:pt x="30" y="68"/>
                    </a:lnTo>
                    <a:lnTo>
                      <a:pt x="29" y="69"/>
                    </a:lnTo>
                    <a:lnTo>
                      <a:pt x="26" y="71"/>
                    </a:lnTo>
                    <a:lnTo>
                      <a:pt x="24" y="73"/>
                    </a:lnTo>
                    <a:lnTo>
                      <a:pt x="23" y="76"/>
                    </a:lnTo>
                    <a:lnTo>
                      <a:pt x="20" y="79"/>
                    </a:lnTo>
                    <a:lnTo>
                      <a:pt x="17" y="81"/>
                    </a:lnTo>
                    <a:lnTo>
                      <a:pt x="15" y="82"/>
                    </a:lnTo>
                    <a:lnTo>
                      <a:pt x="13" y="85"/>
                    </a:lnTo>
                    <a:lnTo>
                      <a:pt x="11" y="88"/>
                    </a:lnTo>
                    <a:lnTo>
                      <a:pt x="8" y="90"/>
                    </a:lnTo>
                    <a:lnTo>
                      <a:pt x="6" y="92"/>
                    </a:lnTo>
                    <a:lnTo>
                      <a:pt x="6" y="93"/>
                    </a:lnTo>
                    <a:lnTo>
                      <a:pt x="4" y="94"/>
                    </a:lnTo>
                    <a:lnTo>
                      <a:pt x="2" y="94"/>
                    </a:lnTo>
                    <a:lnTo>
                      <a:pt x="0" y="92"/>
                    </a:lnTo>
                    <a:lnTo>
                      <a:pt x="0" y="90"/>
                    </a:lnTo>
                    <a:lnTo>
                      <a:pt x="2" y="89"/>
                    </a:lnTo>
                    <a:lnTo>
                      <a:pt x="3" y="88"/>
                    </a:lnTo>
                    <a:lnTo>
                      <a:pt x="4" y="86"/>
                    </a:lnTo>
                    <a:lnTo>
                      <a:pt x="7" y="84"/>
                    </a:lnTo>
                    <a:lnTo>
                      <a:pt x="10" y="81"/>
                    </a:lnTo>
                    <a:lnTo>
                      <a:pt x="12" y="79"/>
                    </a:lnTo>
                    <a:lnTo>
                      <a:pt x="15" y="75"/>
                    </a:lnTo>
                    <a:lnTo>
                      <a:pt x="17" y="72"/>
                    </a:lnTo>
                    <a:lnTo>
                      <a:pt x="19" y="68"/>
                    </a:lnTo>
                    <a:lnTo>
                      <a:pt x="23" y="64"/>
                    </a:lnTo>
                    <a:lnTo>
                      <a:pt x="25" y="62"/>
                    </a:lnTo>
                    <a:lnTo>
                      <a:pt x="28" y="59"/>
                    </a:lnTo>
                    <a:lnTo>
                      <a:pt x="30" y="58"/>
                    </a:lnTo>
                    <a:lnTo>
                      <a:pt x="33" y="55"/>
                    </a:lnTo>
                    <a:lnTo>
                      <a:pt x="36" y="54"/>
                    </a:lnTo>
                    <a:lnTo>
                      <a:pt x="37" y="52"/>
                    </a:lnTo>
                    <a:lnTo>
                      <a:pt x="38" y="51"/>
                    </a:lnTo>
                    <a:lnTo>
                      <a:pt x="39" y="50"/>
                    </a:lnTo>
                    <a:lnTo>
                      <a:pt x="39" y="47"/>
                    </a:lnTo>
                    <a:lnTo>
                      <a:pt x="39" y="46"/>
                    </a:lnTo>
                    <a:lnTo>
                      <a:pt x="38" y="43"/>
                    </a:lnTo>
                    <a:lnTo>
                      <a:pt x="39" y="41"/>
                    </a:lnTo>
                    <a:lnTo>
                      <a:pt x="39" y="39"/>
                    </a:lnTo>
                    <a:lnTo>
                      <a:pt x="39" y="37"/>
                    </a:lnTo>
                    <a:lnTo>
                      <a:pt x="38" y="35"/>
                    </a:lnTo>
                    <a:lnTo>
                      <a:pt x="38" y="34"/>
                    </a:lnTo>
                    <a:lnTo>
                      <a:pt x="38" y="32"/>
                    </a:lnTo>
                    <a:lnTo>
                      <a:pt x="38" y="29"/>
                    </a:lnTo>
                    <a:lnTo>
                      <a:pt x="38" y="28"/>
                    </a:lnTo>
                    <a:lnTo>
                      <a:pt x="39" y="25"/>
                    </a:lnTo>
                    <a:lnTo>
                      <a:pt x="38" y="22"/>
                    </a:lnTo>
                    <a:lnTo>
                      <a:pt x="38" y="21"/>
                    </a:lnTo>
                    <a:lnTo>
                      <a:pt x="38" y="20"/>
                    </a:lnTo>
                    <a:lnTo>
                      <a:pt x="38" y="19"/>
                    </a:lnTo>
                    <a:lnTo>
                      <a:pt x="39" y="16"/>
                    </a:lnTo>
                    <a:lnTo>
                      <a:pt x="41" y="13"/>
                    </a:lnTo>
                    <a:lnTo>
                      <a:pt x="42" y="12"/>
                    </a:lnTo>
                    <a:lnTo>
                      <a:pt x="43" y="12"/>
                    </a:lnTo>
                    <a:lnTo>
                      <a:pt x="46" y="12"/>
                    </a:lnTo>
                    <a:lnTo>
                      <a:pt x="47" y="12"/>
                    </a:lnTo>
                    <a:lnTo>
                      <a:pt x="50" y="11"/>
                    </a:lnTo>
                    <a:lnTo>
                      <a:pt x="51" y="9"/>
                    </a:lnTo>
                    <a:lnTo>
                      <a:pt x="53" y="7"/>
                    </a:lnTo>
                    <a:lnTo>
                      <a:pt x="55" y="4"/>
                    </a:lnTo>
                    <a:lnTo>
                      <a:pt x="55" y="3"/>
                    </a:lnTo>
                    <a:lnTo>
                      <a:pt x="56" y="2"/>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9" name="Freeform 57">
                <a:extLst>
                  <a:ext uri="{FF2B5EF4-FFF2-40B4-BE49-F238E27FC236}">
                    <a16:creationId xmlns:a16="http://schemas.microsoft.com/office/drawing/2014/main" id="{CF2EA5C9-6C21-E04C-A49E-F1E6B3FB08F7}"/>
                  </a:ext>
                </a:extLst>
              </p:cNvPr>
              <p:cNvSpPr>
                <a:spLocks/>
              </p:cNvSpPr>
              <p:nvPr userDrawn="1"/>
            </p:nvSpPr>
            <p:spPr bwMode="auto">
              <a:xfrm>
                <a:off x="10391456" y="450584"/>
                <a:ext cx="7171" cy="5122"/>
              </a:xfrm>
              <a:custGeom>
                <a:avLst/>
                <a:gdLst>
                  <a:gd name="T0" fmla="*/ 12 w 13"/>
                  <a:gd name="T1" fmla="*/ 0 h 11"/>
                  <a:gd name="T2" fmla="*/ 13 w 13"/>
                  <a:gd name="T3" fmla="*/ 2 h 11"/>
                  <a:gd name="T4" fmla="*/ 13 w 13"/>
                  <a:gd name="T5" fmla="*/ 2 h 11"/>
                  <a:gd name="T6" fmla="*/ 12 w 13"/>
                  <a:gd name="T7" fmla="*/ 3 h 11"/>
                  <a:gd name="T8" fmla="*/ 11 w 13"/>
                  <a:gd name="T9" fmla="*/ 3 h 11"/>
                  <a:gd name="T10" fmla="*/ 11 w 13"/>
                  <a:gd name="T11" fmla="*/ 4 h 11"/>
                  <a:gd name="T12" fmla="*/ 9 w 13"/>
                  <a:gd name="T13" fmla="*/ 6 h 11"/>
                  <a:gd name="T14" fmla="*/ 8 w 13"/>
                  <a:gd name="T15" fmla="*/ 7 h 11"/>
                  <a:gd name="T16" fmla="*/ 7 w 13"/>
                  <a:gd name="T17" fmla="*/ 8 h 11"/>
                  <a:gd name="T18" fmla="*/ 7 w 13"/>
                  <a:gd name="T19" fmla="*/ 10 h 11"/>
                  <a:gd name="T20" fmla="*/ 6 w 13"/>
                  <a:gd name="T21" fmla="*/ 10 h 11"/>
                  <a:gd name="T22" fmla="*/ 4 w 13"/>
                  <a:gd name="T23" fmla="*/ 10 h 11"/>
                  <a:gd name="T24" fmla="*/ 3 w 13"/>
                  <a:gd name="T25" fmla="*/ 11 h 11"/>
                  <a:gd name="T26" fmla="*/ 2 w 13"/>
                  <a:gd name="T27" fmla="*/ 10 h 11"/>
                  <a:gd name="T28" fmla="*/ 0 w 13"/>
                  <a:gd name="T29" fmla="*/ 10 h 11"/>
                  <a:gd name="T30" fmla="*/ 2 w 13"/>
                  <a:gd name="T31" fmla="*/ 8 h 11"/>
                  <a:gd name="T32" fmla="*/ 2 w 13"/>
                  <a:gd name="T33" fmla="*/ 7 h 11"/>
                  <a:gd name="T34" fmla="*/ 3 w 13"/>
                  <a:gd name="T35" fmla="*/ 7 h 11"/>
                  <a:gd name="T36" fmla="*/ 4 w 13"/>
                  <a:gd name="T37" fmla="*/ 6 h 11"/>
                  <a:gd name="T38" fmla="*/ 7 w 13"/>
                  <a:gd name="T39" fmla="*/ 4 h 11"/>
                  <a:gd name="T40" fmla="*/ 8 w 13"/>
                  <a:gd name="T41" fmla="*/ 3 h 11"/>
                  <a:gd name="T42" fmla="*/ 11 w 13"/>
                  <a:gd name="T43" fmla="*/ 2 h 11"/>
                  <a:gd name="T44" fmla="*/ 11 w 13"/>
                  <a:gd name="T45" fmla="*/ 2 h 11"/>
                  <a:gd name="T46" fmla="*/ 12 w 13"/>
                  <a:gd name="T4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11">
                    <a:moveTo>
                      <a:pt x="12" y="0"/>
                    </a:moveTo>
                    <a:lnTo>
                      <a:pt x="13" y="2"/>
                    </a:lnTo>
                    <a:lnTo>
                      <a:pt x="13" y="2"/>
                    </a:lnTo>
                    <a:lnTo>
                      <a:pt x="12" y="3"/>
                    </a:lnTo>
                    <a:lnTo>
                      <a:pt x="11" y="3"/>
                    </a:lnTo>
                    <a:lnTo>
                      <a:pt x="11" y="4"/>
                    </a:lnTo>
                    <a:lnTo>
                      <a:pt x="9" y="6"/>
                    </a:lnTo>
                    <a:lnTo>
                      <a:pt x="8" y="7"/>
                    </a:lnTo>
                    <a:lnTo>
                      <a:pt x="7" y="8"/>
                    </a:lnTo>
                    <a:lnTo>
                      <a:pt x="7" y="10"/>
                    </a:lnTo>
                    <a:lnTo>
                      <a:pt x="6" y="10"/>
                    </a:lnTo>
                    <a:lnTo>
                      <a:pt x="4" y="10"/>
                    </a:lnTo>
                    <a:lnTo>
                      <a:pt x="3" y="11"/>
                    </a:lnTo>
                    <a:lnTo>
                      <a:pt x="2" y="10"/>
                    </a:lnTo>
                    <a:lnTo>
                      <a:pt x="0" y="10"/>
                    </a:lnTo>
                    <a:lnTo>
                      <a:pt x="2" y="8"/>
                    </a:lnTo>
                    <a:lnTo>
                      <a:pt x="2" y="7"/>
                    </a:lnTo>
                    <a:lnTo>
                      <a:pt x="3" y="7"/>
                    </a:lnTo>
                    <a:lnTo>
                      <a:pt x="4" y="6"/>
                    </a:lnTo>
                    <a:lnTo>
                      <a:pt x="7" y="4"/>
                    </a:lnTo>
                    <a:lnTo>
                      <a:pt x="8" y="3"/>
                    </a:lnTo>
                    <a:lnTo>
                      <a:pt x="11" y="2"/>
                    </a:lnTo>
                    <a:lnTo>
                      <a:pt x="11" y="2"/>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0" name="Freeform 58">
                <a:extLst>
                  <a:ext uri="{FF2B5EF4-FFF2-40B4-BE49-F238E27FC236}">
                    <a16:creationId xmlns:a16="http://schemas.microsoft.com/office/drawing/2014/main" id="{B58006E5-776F-FD4F-8454-3503F0C12D73}"/>
                  </a:ext>
                </a:extLst>
              </p:cNvPr>
              <p:cNvSpPr>
                <a:spLocks/>
              </p:cNvSpPr>
              <p:nvPr userDrawn="1"/>
            </p:nvSpPr>
            <p:spPr bwMode="auto">
              <a:xfrm>
                <a:off x="10158901" y="401409"/>
                <a:ext cx="18441" cy="21514"/>
              </a:xfrm>
              <a:custGeom>
                <a:avLst/>
                <a:gdLst>
                  <a:gd name="T0" fmla="*/ 8 w 38"/>
                  <a:gd name="T1" fmla="*/ 0 h 43"/>
                  <a:gd name="T2" fmla="*/ 9 w 38"/>
                  <a:gd name="T3" fmla="*/ 0 h 43"/>
                  <a:gd name="T4" fmla="*/ 12 w 38"/>
                  <a:gd name="T5" fmla="*/ 1 h 43"/>
                  <a:gd name="T6" fmla="*/ 13 w 38"/>
                  <a:gd name="T7" fmla="*/ 4 h 43"/>
                  <a:gd name="T8" fmla="*/ 13 w 38"/>
                  <a:gd name="T9" fmla="*/ 6 h 43"/>
                  <a:gd name="T10" fmla="*/ 14 w 38"/>
                  <a:gd name="T11" fmla="*/ 9 h 43"/>
                  <a:gd name="T12" fmla="*/ 14 w 38"/>
                  <a:gd name="T13" fmla="*/ 12 h 43"/>
                  <a:gd name="T14" fmla="*/ 17 w 38"/>
                  <a:gd name="T15" fmla="*/ 13 h 43"/>
                  <a:gd name="T16" fmla="*/ 18 w 38"/>
                  <a:gd name="T17" fmla="*/ 14 h 43"/>
                  <a:gd name="T18" fmla="*/ 21 w 38"/>
                  <a:gd name="T19" fmla="*/ 16 h 43"/>
                  <a:gd name="T20" fmla="*/ 22 w 38"/>
                  <a:gd name="T21" fmla="*/ 18 h 43"/>
                  <a:gd name="T22" fmla="*/ 22 w 38"/>
                  <a:gd name="T23" fmla="*/ 21 h 43"/>
                  <a:gd name="T24" fmla="*/ 22 w 38"/>
                  <a:gd name="T25" fmla="*/ 23 h 43"/>
                  <a:gd name="T26" fmla="*/ 21 w 38"/>
                  <a:gd name="T27" fmla="*/ 25 h 43"/>
                  <a:gd name="T28" fmla="*/ 21 w 38"/>
                  <a:gd name="T29" fmla="*/ 27 h 43"/>
                  <a:gd name="T30" fmla="*/ 22 w 38"/>
                  <a:gd name="T31" fmla="*/ 29 h 43"/>
                  <a:gd name="T32" fmla="*/ 24 w 38"/>
                  <a:gd name="T33" fmla="*/ 30 h 43"/>
                  <a:gd name="T34" fmla="*/ 26 w 38"/>
                  <a:gd name="T35" fmla="*/ 31 h 43"/>
                  <a:gd name="T36" fmla="*/ 27 w 38"/>
                  <a:gd name="T37" fmla="*/ 30 h 43"/>
                  <a:gd name="T38" fmla="*/ 29 w 38"/>
                  <a:gd name="T39" fmla="*/ 30 h 43"/>
                  <a:gd name="T40" fmla="*/ 30 w 38"/>
                  <a:gd name="T41" fmla="*/ 29 h 43"/>
                  <a:gd name="T42" fmla="*/ 31 w 38"/>
                  <a:gd name="T43" fmla="*/ 27 h 43"/>
                  <a:gd name="T44" fmla="*/ 34 w 38"/>
                  <a:gd name="T45" fmla="*/ 27 h 43"/>
                  <a:gd name="T46" fmla="*/ 35 w 38"/>
                  <a:gd name="T47" fmla="*/ 27 h 43"/>
                  <a:gd name="T48" fmla="*/ 38 w 38"/>
                  <a:gd name="T49" fmla="*/ 29 h 43"/>
                  <a:gd name="T50" fmla="*/ 38 w 38"/>
                  <a:gd name="T51" fmla="*/ 31 h 43"/>
                  <a:gd name="T52" fmla="*/ 37 w 38"/>
                  <a:gd name="T53" fmla="*/ 33 h 43"/>
                  <a:gd name="T54" fmla="*/ 37 w 38"/>
                  <a:gd name="T55" fmla="*/ 34 h 43"/>
                  <a:gd name="T56" fmla="*/ 35 w 38"/>
                  <a:gd name="T57" fmla="*/ 35 h 43"/>
                  <a:gd name="T58" fmla="*/ 33 w 38"/>
                  <a:gd name="T59" fmla="*/ 35 h 43"/>
                  <a:gd name="T60" fmla="*/ 31 w 38"/>
                  <a:gd name="T61" fmla="*/ 36 h 43"/>
                  <a:gd name="T62" fmla="*/ 29 w 38"/>
                  <a:gd name="T63" fmla="*/ 38 h 43"/>
                  <a:gd name="T64" fmla="*/ 26 w 38"/>
                  <a:gd name="T65" fmla="*/ 39 h 43"/>
                  <a:gd name="T66" fmla="*/ 22 w 38"/>
                  <a:gd name="T67" fmla="*/ 40 h 43"/>
                  <a:gd name="T68" fmla="*/ 20 w 38"/>
                  <a:gd name="T69" fmla="*/ 42 h 43"/>
                  <a:gd name="T70" fmla="*/ 16 w 38"/>
                  <a:gd name="T71" fmla="*/ 43 h 43"/>
                  <a:gd name="T72" fmla="*/ 13 w 38"/>
                  <a:gd name="T73" fmla="*/ 43 h 43"/>
                  <a:gd name="T74" fmla="*/ 12 w 38"/>
                  <a:gd name="T75" fmla="*/ 43 h 43"/>
                  <a:gd name="T76" fmla="*/ 9 w 38"/>
                  <a:gd name="T77" fmla="*/ 43 h 43"/>
                  <a:gd name="T78" fmla="*/ 7 w 38"/>
                  <a:gd name="T79" fmla="*/ 42 h 43"/>
                  <a:gd name="T80" fmla="*/ 4 w 38"/>
                  <a:gd name="T81" fmla="*/ 40 h 43"/>
                  <a:gd name="T82" fmla="*/ 3 w 38"/>
                  <a:gd name="T83" fmla="*/ 38 h 43"/>
                  <a:gd name="T84" fmla="*/ 1 w 38"/>
                  <a:gd name="T85" fmla="*/ 34 h 43"/>
                  <a:gd name="T86" fmla="*/ 1 w 38"/>
                  <a:gd name="T87" fmla="*/ 31 h 43"/>
                  <a:gd name="T88" fmla="*/ 1 w 38"/>
                  <a:gd name="T89" fmla="*/ 27 h 43"/>
                  <a:gd name="T90" fmla="*/ 0 w 38"/>
                  <a:gd name="T91" fmla="*/ 22 h 43"/>
                  <a:gd name="T92" fmla="*/ 0 w 38"/>
                  <a:gd name="T93" fmla="*/ 18 h 43"/>
                  <a:gd name="T94" fmla="*/ 0 w 38"/>
                  <a:gd name="T95" fmla="*/ 14 h 43"/>
                  <a:gd name="T96" fmla="*/ 1 w 38"/>
                  <a:gd name="T97" fmla="*/ 12 h 43"/>
                  <a:gd name="T98" fmla="*/ 1 w 38"/>
                  <a:gd name="T99" fmla="*/ 9 h 43"/>
                  <a:gd name="T100" fmla="*/ 3 w 38"/>
                  <a:gd name="T101" fmla="*/ 6 h 43"/>
                  <a:gd name="T102" fmla="*/ 3 w 38"/>
                  <a:gd name="T103" fmla="*/ 4 h 43"/>
                  <a:gd name="T104" fmla="*/ 3 w 38"/>
                  <a:gd name="T105" fmla="*/ 3 h 43"/>
                  <a:gd name="T106" fmla="*/ 4 w 38"/>
                  <a:gd name="T107" fmla="*/ 1 h 43"/>
                  <a:gd name="T108" fmla="*/ 5 w 38"/>
                  <a:gd name="T109" fmla="*/ 0 h 43"/>
                  <a:gd name="T110" fmla="*/ 8 w 38"/>
                  <a:gd name="T11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43">
                    <a:moveTo>
                      <a:pt x="8" y="0"/>
                    </a:moveTo>
                    <a:lnTo>
                      <a:pt x="9" y="0"/>
                    </a:lnTo>
                    <a:lnTo>
                      <a:pt x="12" y="1"/>
                    </a:lnTo>
                    <a:lnTo>
                      <a:pt x="13" y="4"/>
                    </a:lnTo>
                    <a:lnTo>
                      <a:pt x="13" y="6"/>
                    </a:lnTo>
                    <a:lnTo>
                      <a:pt x="14" y="9"/>
                    </a:lnTo>
                    <a:lnTo>
                      <a:pt x="14" y="12"/>
                    </a:lnTo>
                    <a:lnTo>
                      <a:pt x="17" y="13"/>
                    </a:lnTo>
                    <a:lnTo>
                      <a:pt x="18" y="14"/>
                    </a:lnTo>
                    <a:lnTo>
                      <a:pt x="21" y="16"/>
                    </a:lnTo>
                    <a:lnTo>
                      <a:pt x="22" y="18"/>
                    </a:lnTo>
                    <a:lnTo>
                      <a:pt x="22" y="21"/>
                    </a:lnTo>
                    <a:lnTo>
                      <a:pt x="22" y="23"/>
                    </a:lnTo>
                    <a:lnTo>
                      <a:pt x="21" y="25"/>
                    </a:lnTo>
                    <a:lnTo>
                      <a:pt x="21" y="27"/>
                    </a:lnTo>
                    <a:lnTo>
                      <a:pt x="22" y="29"/>
                    </a:lnTo>
                    <a:lnTo>
                      <a:pt x="24" y="30"/>
                    </a:lnTo>
                    <a:lnTo>
                      <a:pt x="26" y="31"/>
                    </a:lnTo>
                    <a:lnTo>
                      <a:pt x="27" y="30"/>
                    </a:lnTo>
                    <a:lnTo>
                      <a:pt x="29" y="30"/>
                    </a:lnTo>
                    <a:lnTo>
                      <a:pt x="30" y="29"/>
                    </a:lnTo>
                    <a:lnTo>
                      <a:pt x="31" y="27"/>
                    </a:lnTo>
                    <a:lnTo>
                      <a:pt x="34" y="27"/>
                    </a:lnTo>
                    <a:lnTo>
                      <a:pt x="35" y="27"/>
                    </a:lnTo>
                    <a:lnTo>
                      <a:pt x="38" y="29"/>
                    </a:lnTo>
                    <a:lnTo>
                      <a:pt x="38" y="31"/>
                    </a:lnTo>
                    <a:lnTo>
                      <a:pt x="37" y="33"/>
                    </a:lnTo>
                    <a:lnTo>
                      <a:pt x="37" y="34"/>
                    </a:lnTo>
                    <a:lnTo>
                      <a:pt x="35" y="35"/>
                    </a:lnTo>
                    <a:lnTo>
                      <a:pt x="33" y="35"/>
                    </a:lnTo>
                    <a:lnTo>
                      <a:pt x="31" y="36"/>
                    </a:lnTo>
                    <a:lnTo>
                      <a:pt x="29" y="38"/>
                    </a:lnTo>
                    <a:lnTo>
                      <a:pt x="26" y="39"/>
                    </a:lnTo>
                    <a:lnTo>
                      <a:pt x="22" y="40"/>
                    </a:lnTo>
                    <a:lnTo>
                      <a:pt x="20" y="42"/>
                    </a:lnTo>
                    <a:lnTo>
                      <a:pt x="16" y="43"/>
                    </a:lnTo>
                    <a:lnTo>
                      <a:pt x="13" y="43"/>
                    </a:lnTo>
                    <a:lnTo>
                      <a:pt x="12" y="43"/>
                    </a:lnTo>
                    <a:lnTo>
                      <a:pt x="9" y="43"/>
                    </a:lnTo>
                    <a:lnTo>
                      <a:pt x="7" y="42"/>
                    </a:lnTo>
                    <a:lnTo>
                      <a:pt x="4" y="40"/>
                    </a:lnTo>
                    <a:lnTo>
                      <a:pt x="3" y="38"/>
                    </a:lnTo>
                    <a:lnTo>
                      <a:pt x="1" y="34"/>
                    </a:lnTo>
                    <a:lnTo>
                      <a:pt x="1" y="31"/>
                    </a:lnTo>
                    <a:lnTo>
                      <a:pt x="1" y="27"/>
                    </a:lnTo>
                    <a:lnTo>
                      <a:pt x="0" y="22"/>
                    </a:lnTo>
                    <a:lnTo>
                      <a:pt x="0" y="18"/>
                    </a:lnTo>
                    <a:lnTo>
                      <a:pt x="0" y="14"/>
                    </a:lnTo>
                    <a:lnTo>
                      <a:pt x="1" y="12"/>
                    </a:lnTo>
                    <a:lnTo>
                      <a:pt x="1" y="9"/>
                    </a:lnTo>
                    <a:lnTo>
                      <a:pt x="3" y="6"/>
                    </a:lnTo>
                    <a:lnTo>
                      <a:pt x="3" y="4"/>
                    </a:lnTo>
                    <a:lnTo>
                      <a:pt x="3" y="3"/>
                    </a:lnTo>
                    <a:lnTo>
                      <a:pt x="4" y="1"/>
                    </a:lnTo>
                    <a:lnTo>
                      <a:pt x="5"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1" name="Freeform 59">
                <a:extLst>
                  <a:ext uri="{FF2B5EF4-FFF2-40B4-BE49-F238E27FC236}">
                    <a16:creationId xmlns:a16="http://schemas.microsoft.com/office/drawing/2014/main" id="{4BB9F4E1-211C-5446-9B91-D703A949A43F}"/>
                  </a:ext>
                </a:extLst>
              </p:cNvPr>
              <p:cNvSpPr>
                <a:spLocks/>
              </p:cNvSpPr>
              <p:nvPr userDrawn="1"/>
            </p:nvSpPr>
            <p:spPr bwMode="auto">
              <a:xfrm>
                <a:off x="10384286" y="478244"/>
                <a:ext cx="11270" cy="13319"/>
              </a:xfrm>
              <a:custGeom>
                <a:avLst/>
                <a:gdLst>
                  <a:gd name="T0" fmla="*/ 20 w 22"/>
                  <a:gd name="T1" fmla="*/ 0 h 26"/>
                  <a:gd name="T2" fmla="*/ 21 w 22"/>
                  <a:gd name="T3" fmla="*/ 0 h 26"/>
                  <a:gd name="T4" fmla="*/ 22 w 22"/>
                  <a:gd name="T5" fmla="*/ 1 h 26"/>
                  <a:gd name="T6" fmla="*/ 22 w 22"/>
                  <a:gd name="T7" fmla="*/ 3 h 26"/>
                  <a:gd name="T8" fmla="*/ 21 w 22"/>
                  <a:gd name="T9" fmla="*/ 5 h 26"/>
                  <a:gd name="T10" fmla="*/ 21 w 22"/>
                  <a:gd name="T11" fmla="*/ 5 h 26"/>
                  <a:gd name="T12" fmla="*/ 20 w 22"/>
                  <a:gd name="T13" fmla="*/ 7 h 26"/>
                  <a:gd name="T14" fmla="*/ 17 w 22"/>
                  <a:gd name="T15" fmla="*/ 9 h 26"/>
                  <a:gd name="T16" fmla="*/ 16 w 22"/>
                  <a:gd name="T17" fmla="*/ 12 h 26"/>
                  <a:gd name="T18" fmla="*/ 14 w 22"/>
                  <a:gd name="T19" fmla="*/ 13 h 26"/>
                  <a:gd name="T20" fmla="*/ 13 w 22"/>
                  <a:gd name="T21" fmla="*/ 16 h 26"/>
                  <a:gd name="T22" fmla="*/ 13 w 22"/>
                  <a:gd name="T23" fmla="*/ 17 h 26"/>
                  <a:gd name="T24" fmla="*/ 10 w 22"/>
                  <a:gd name="T25" fmla="*/ 20 h 26"/>
                  <a:gd name="T26" fmla="*/ 9 w 22"/>
                  <a:gd name="T27" fmla="*/ 21 h 26"/>
                  <a:gd name="T28" fmla="*/ 6 w 22"/>
                  <a:gd name="T29" fmla="*/ 22 h 26"/>
                  <a:gd name="T30" fmla="*/ 5 w 22"/>
                  <a:gd name="T31" fmla="*/ 24 h 26"/>
                  <a:gd name="T32" fmla="*/ 4 w 22"/>
                  <a:gd name="T33" fmla="*/ 25 h 26"/>
                  <a:gd name="T34" fmla="*/ 4 w 22"/>
                  <a:gd name="T35" fmla="*/ 26 h 26"/>
                  <a:gd name="T36" fmla="*/ 3 w 22"/>
                  <a:gd name="T37" fmla="*/ 26 h 26"/>
                  <a:gd name="T38" fmla="*/ 1 w 22"/>
                  <a:gd name="T39" fmla="*/ 25 h 26"/>
                  <a:gd name="T40" fmla="*/ 0 w 22"/>
                  <a:gd name="T41" fmla="*/ 24 h 26"/>
                  <a:gd name="T42" fmla="*/ 0 w 22"/>
                  <a:gd name="T43" fmla="*/ 22 h 26"/>
                  <a:gd name="T44" fmla="*/ 1 w 22"/>
                  <a:gd name="T45" fmla="*/ 21 h 26"/>
                  <a:gd name="T46" fmla="*/ 3 w 22"/>
                  <a:gd name="T47" fmla="*/ 20 h 26"/>
                  <a:gd name="T48" fmla="*/ 4 w 22"/>
                  <a:gd name="T49" fmla="*/ 18 h 26"/>
                  <a:gd name="T50" fmla="*/ 6 w 22"/>
                  <a:gd name="T51" fmla="*/ 17 h 26"/>
                  <a:gd name="T52" fmla="*/ 8 w 22"/>
                  <a:gd name="T53" fmla="*/ 14 h 26"/>
                  <a:gd name="T54" fmla="*/ 10 w 22"/>
                  <a:gd name="T55" fmla="*/ 12 h 26"/>
                  <a:gd name="T56" fmla="*/ 12 w 22"/>
                  <a:gd name="T57" fmla="*/ 10 h 26"/>
                  <a:gd name="T58" fmla="*/ 12 w 22"/>
                  <a:gd name="T59" fmla="*/ 8 h 26"/>
                  <a:gd name="T60" fmla="*/ 13 w 22"/>
                  <a:gd name="T61" fmla="*/ 5 h 26"/>
                  <a:gd name="T62" fmla="*/ 14 w 22"/>
                  <a:gd name="T63" fmla="*/ 4 h 26"/>
                  <a:gd name="T64" fmla="*/ 16 w 22"/>
                  <a:gd name="T65" fmla="*/ 3 h 26"/>
                  <a:gd name="T66" fmla="*/ 17 w 22"/>
                  <a:gd name="T67" fmla="*/ 1 h 26"/>
                  <a:gd name="T68" fmla="*/ 18 w 22"/>
                  <a:gd name="T69" fmla="*/ 0 h 26"/>
                  <a:gd name="T70" fmla="*/ 20 w 22"/>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26">
                    <a:moveTo>
                      <a:pt x="20" y="0"/>
                    </a:moveTo>
                    <a:lnTo>
                      <a:pt x="21" y="0"/>
                    </a:lnTo>
                    <a:lnTo>
                      <a:pt x="22" y="1"/>
                    </a:lnTo>
                    <a:lnTo>
                      <a:pt x="22" y="3"/>
                    </a:lnTo>
                    <a:lnTo>
                      <a:pt x="21" y="5"/>
                    </a:lnTo>
                    <a:lnTo>
                      <a:pt x="21" y="5"/>
                    </a:lnTo>
                    <a:lnTo>
                      <a:pt x="20" y="7"/>
                    </a:lnTo>
                    <a:lnTo>
                      <a:pt x="17" y="9"/>
                    </a:lnTo>
                    <a:lnTo>
                      <a:pt x="16" y="12"/>
                    </a:lnTo>
                    <a:lnTo>
                      <a:pt x="14" y="13"/>
                    </a:lnTo>
                    <a:lnTo>
                      <a:pt x="13" y="16"/>
                    </a:lnTo>
                    <a:lnTo>
                      <a:pt x="13" y="17"/>
                    </a:lnTo>
                    <a:lnTo>
                      <a:pt x="10" y="20"/>
                    </a:lnTo>
                    <a:lnTo>
                      <a:pt x="9" y="21"/>
                    </a:lnTo>
                    <a:lnTo>
                      <a:pt x="6" y="22"/>
                    </a:lnTo>
                    <a:lnTo>
                      <a:pt x="5" y="24"/>
                    </a:lnTo>
                    <a:lnTo>
                      <a:pt x="4" y="25"/>
                    </a:lnTo>
                    <a:lnTo>
                      <a:pt x="4" y="26"/>
                    </a:lnTo>
                    <a:lnTo>
                      <a:pt x="3" y="26"/>
                    </a:lnTo>
                    <a:lnTo>
                      <a:pt x="1" y="25"/>
                    </a:lnTo>
                    <a:lnTo>
                      <a:pt x="0" y="24"/>
                    </a:lnTo>
                    <a:lnTo>
                      <a:pt x="0" y="22"/>
                    </a:lnTo>
                    <a:lnTo>
                      <a:pt x="1" y="21"/>
                    </a:lnTo>
                    <a:lnTo>
                      <a:pt x="3" y="20"/>
                    </a:lnTo>
                    <a:lnTo>
                      <a:pt x="4" y="18"/>
                    </a:lnTo>
                    <a:lnTo>
                      <a:pt x="6" y="17"/>
                    </a:lnTo>
                    <a:lnTo>
                      <a:pt x="8" y="14"/>
                    </a:lnTo>
                    <a:lnTo>
                      <a:pt x="10" y="12"/>
                    </a:lnTo>
                    <a:lnTo>
                      <a:pt x="12" y="10"/>
                    </a:lnTo>
                    <a:lnTo>
                      <a:pt x="12" y="8"/>
                    </a:lnTo>
                    <a:lnTo>
                      <a:pt x="13" y="5"/>
                    </a:lnTo>
                    <a:lnTo>
                      <a:pt x="14" y="4"/>
                    </a:lnTo>
                    <a:lnTo>
                      <a:pt x="16" y="3"/>
                    </a:lnTo>
                    <a:lnTo>
                      <a:pt x="17" y="1"/>
                    </a:lnTo>
                    <a:lnTo>
                      <a:pt x="18"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2" name="Freeform 60">
                <a:extLst>
                  <a:ext uri="{FF2B5EF4-FFF2-40B4-BE49-F238E27FC236}">
                    <a16:creationId xmlns:a16="http://schemas.microsoft.com/office/drawing/2014/main" id="{E9E8292A-6E0E-AD45-9487-B24917EF221C}"/>
                  </a:ext>
                </a:extLst>
              </p:cNvPr>
              <p:cNvSpPr>
                <a:spLocks/>
              </p:cNvSpPr>
              <p:nvPr userDrawn="1"/>
            </p:nvSpPr>
            <p:spPr bwMode="auto">
              <a:xfrm>
                <a:off x="10192709" y="639087"/>
                <a:ext cx="4098" cy="4098"/>
              </a:xfrm>
              <a:custGeom>
                <a:avLst/>
                <a:gdLst>
                  <a:gd name="T0" fmla="*/ 5 w 7"/>
                  <a:gd name="T1" fmla="*/ 0 h 7"/>
                  <a:gd name="T2" fmla="*/ 6 w 7"/>
                  <a:gd name="T3" fmla="*/ 1 h 7"/>
                  <a:gd name="T4" fmla="*/ 7 w 7"/>
                  <a:gd name="T5" fmla="*/ 2 h 7"/>
                  <a:gd name="T6" fmla="*/ 7 w 7"/>
                  <a:gd name="T7" fmla="*/ 4 h 7"/>
                  <a:gd name="T8" fmla="*/ 7 w 7"/>
                  <a:gd name="T9" fmla="*/ 5 h 7"/>
                  <a:gd name="T10" fmla="*/ 6 w 7"/>
                  <a:gd name="T11" fmla="*/ 6 h 7"/>
                  <a:gd name="T12" fmla="*/ 5 w 7"/>
                  <a:gd name="T13" fmla="*/ 6 h 7"/>
                  <a:gd name="T14" fmla="*/ 4 w 7"/>
                  <a:gd name="T15" fmla="*/ 7 h 7"/>
                  <a:gd name="T16" fmla="*/ 2 w 7"/>
                  <a:gd name="T17" fmla="*/ 7 h 7"/>
                  <a:gd name="T18" fmla="*/ 1 w 7"/>
                  <a:gd name="T19" fmla="*/ 7 h 7"/>
                  <a:gd name="T20" fmla="*/ 0 w 7"/>
                  <a:gd name="T21" fmla="*/ 5 h 7"/>
                  <a:gd name="T22" fmla="*/ 0 w 7"/>
                  <a:gd name="T23" fmla="*/ 4 h 7"/>
                  <a:gd name="T24" fmla="*/ 1 w 7"/>
                  <a:gd name="T25" fmla="*/ 1 h 7"/>
                  <a:gd name="T26" fmla="*/ 2 w 7"/>
                  <a:gd name="T27" fmla="*/ 0 h 7"/>
                  <a:gd name="T28" fmla="*/ 5 w 7"/>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7">
                    <a:moveTo>
                      <a:pt x="5" y="0"/>
                    </a:moveTo>
                    <a:lnTo>
                      <a:pt x="6" y="1"/>
                    </a:lnTo>
                    <a:lnTo>
                      <a:pt x="7" y="2"/>
                    </a:lnTo>
                    <a:lnTo>
                      <a:pt x="7" y="4"/>
                    </a:lnTo>
                    <a:lnTo>
                      <a:pt x="7" y="5"/>
                    </a:lnTo>
                    <a:lnTo>
                      <a:pt x="6" y="6"/>
                    </a:lnTo>
                    <a:lnTo>
                      <a:pt x="5" y="6"/>
                    </a:lnTo>
                    <a:lnTo>
                      <a:pt x="4" y="7"/>
                    </a:lnTo>
                    <a:lnTo>
                      <a:pt x="2" y="7"/>
                    </a:lnTo>
                    <a:lnTo>
                      <a:pt x="1" y="7"/>
                    </a:lnTo>
                    <a:lnTo>
                      <a:pt x="0" y="5"/>
                    </a:lnTo>
                    <a:lnTo>
                      <a:pt x="0" y="4"/>
                    </a:lnTo>
                    <a:lnTo>
                      <a:pt x="1" y="1"/>
                    </a:lnTo>
                    <a:lnTo>
                      <a:pt x="2"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3" name="Freeform 61">
                <a:extLst>
                  <a:ext uri="{FF2B5EF4-FFF2-40B4-BE49-F238E27FC236}">
                    <a16:creationId xmlns:a16="http://schemas.microsoft.com/office/drawing/2014/main" id="{006FC4AC-99EA-6C4A-A670-BB7608027454}"/>
                  </a:ext>
                </a:extLst>
              </p:cNvPr>
              <p:cNvSpPr>
                <a:spLocks/>
              </p:cNvSpPr>
              <p:nvPr userDrawn="1"/>
            </p:nvSpPr>
            <p:spPr bwMode="auto">
              <a:xfrm>
                <a:off x="10187586" y="546884"/>
                <a:ext cx="11270" cy="16392"/>
              </a:xfrm>
              <a:custGeom>
                <a:avLst/>
                <a:gdLst>
                  <a:gd name="T0" fmla="*/ 4 w 23"/>
                  <a:gd name="T1" fmla="*/ 0 h 32"/>
                  <a:gd name="T2" fmla="*/ 6 w 23"/>
                  <a:gd name="T3" fmla="*/ 2 h 32"/>
                  <a:gd name="T4" fmla="*/ 7 w 23"/>
                  <a:gd name="T5" fmla="*/ 3 h 32"/>
                  <a:gd name="T6" fmla="*/ 8 w 23"/>
                  <a:gd name="T7" fmla="*/ 4 h 32"/>
                  <a:gd name="T8" fmla="*/ 10 w 23"/>
                  <a:gd name="T9" fmla="*/ 7 h 32"/>
                  <a:gd name="T10" fmla="*/ 10 w 23"/>
                  <a:gd name="T11" fmla="*/ 10 h 32"/>
                  <a:gd name="T12" fmla="*/ 10 w 23"/>
                  <a:gd name="T13" fmla="*/ 12 h 32"/>
                  <a:gd name="T14" fmla="*/ 11 w 23"/>
                  <a:gd name="T15" fmla="*/ 15 h 32"/>
                  <a:gd name="T16" fmla="*/ 12 w 23"/>
                  <a:gd name="T17" fmla="*/ 17 h 32"/>
                  <a:gd name="T18" fmla="*/ 15 w 23"/>
                  <a:gd name="T19" fmla="*/ 20 h 32"/>
                  <a:gd name="T20" fmla="*/ 17 w 23"/>
                  <a:gd name="T21" fmla="*/ 21 h 32"/>
                  <a:gd name="T22" fmla="*/ 19 w 23"/>
                  <a:gd name="T23" fmla="*/ 23 h 32"/>
                  <a:gd name="T24" fmla="*/ 20 w 23"/>
                  <a:gd name="T25" fmla="*/ 24 h 32"/>
                  <a:gd name="T26" fmla="*/ 21 w 23"/>
                  <a:gd name="T27" fmla="*/ 25 h 32"/>
                  <a:gd name="T28" fmla="*/ 23 w 23"/>
                  <a:gd name="T29" fmla="*/ 28 h 32"/>
                  <a:gd name="T30" fmla="*/ 23 w 23"/>
                  <a:gd name="T31" fmla="*/ 29 h 32"/>
                  <a:gd name="T32" fmla="*/ 21 w 23"/>
                  <a:gd name="T33" fmla="*/ 30 h 32"/>
                  <a:gd name="T34" fmla="*/ 19 w 23"/>
                  <a:gd name="T35" fmla="*/ 32 h 32"/>
                  <a:gd name="T36" fmla="*/ 17 w 23"/>
                  <a:gd name="T37" fmla="*/ 32 h 32"/>
                  <a:gd name="T38" fmla="*/ 15 w 23"/>
                  <a:gd name="T39" fmla="*/ 32 h 32"/>
                  <a:gd name="T40" fmla="*/ 14 w 23"/>
                  <a:gd name="T41" fmla="*/ 30 h 32"/>
                  <a:gd name="T42" fmla="*/ 11 w 23"/>
                  <a:gd name="T43" fmla="*/ 30 h 32"/>
                  <a:gd name="T44" fmla="*/ 10 w 23"/>
                  <a:gd name="T45" fmla="*/ 29 h 32"/>
                  <a:gd name="T46" fmla="*/ 8 w 23"/>
                  <a:gd name="T47" fmla="*/ 29 h 32"/>
                  <a:gd name="T48" fmla="*/ 6 w 23"/>
                  <a:gd name="T49" fmla="*/ 29 h 32"/>
                  <a:gd name="T50" fmla="*/ 4 w 23"/>
                  <a:gd name="T51" fmla="*/ 27 h 32"/>
                  <a:gd name="T52" fmla="*/ 3 w 23"/>
                  <a:gd name="T53" fmla="*/ 24 h 32"/>
                  <a:gd name="T54" fmla="*/ 3 w 23"/>
                  <a:gd name="T55" fmla="*/ 21 h 32"/>
                  <a:gd name="T56" fmla="*/ 3 w 23"/>
                  <a:gd name="T57" fmla="*/ 20 h 32"/>
                  <a:gd name="T58" fmla="*/ 3 w 23"/>
                  <a:gd name="T59" fmla="*/ 17 h 32"/>
                  <a:gd name="T60" fmla="*/ 3 w 23"/>
                  <a:gd name="T61" fmla="*/ 14 h 32"/>
                  <a:gd name="T62" fmla="*/ 3 w 23"/>
                  <a:gd name="T63" fmla="*/ 11 h 32"/>
                  <a:gd name="T64" fmla="*/ 2 w 23"/>
                  <a:gd name="T65" fmla="*/ 7 h 32"/>
                  <a:gd name="T66" fmla="*/ 2 w 23"/>
                  <a:gd name="T67" fmla="*/ 6 h 32"/>
                  <a:gd name="T68" fmla="*/ 0 w 23"/>
                  <a:gd name="T69" fmla="*/ 4 h 32"/>
                  <a:gd name="T70" fmla="*/ 0 w 23"/>
                  <a:gd name="T71" fmla="*/ 3 h 32"/>
                  <a:gd name="T72" fmla="*/ 0 w 23"/>
                  <a:gd name="T73" fmla="*/ 2 h 32"/>
                  <a:gd name="T74" fmla="*/ 2 w 23"/>
                  <a:gd name="T75" fmla="*/ 0 h 32"/>
                  <a:gd name="T76" fmla="*/ 4 w 23"/>
                  <a:gd name="T7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 h="32">
                    <a:moveTo>
                      <a:pt x="4" y="0"/>
                    </a:moveTo>
                    <a:lnTo>
                      <a:pt x="6" y="2"/>
                    </a:lnTo>
                    <a:lnTo>
                      <a:pt x="7" y="3"/>
                    </a:lnTo>
                    <a:lnTo>
                      <a:pt x="8" y="4"/>
                    </a:lnTo>
                    <a:lnTo>
                      <a:pt x="10" y="7"/>
                    </a:lnTo>
                    <a:lnTo>
                      <a:pt x="10" y="10"/>
                    </a:lnTo>
                    <a:lnTo>
                      <a:pt x="10" y="12"/>
                    </a:lnTo>
                    <a:lnTo>
                      <a:pt x="11" y="15"/>
                    </a:lnTo>
                    <a:lnTo>
                      <a:pt x="12" y="17"/>
                    </a:lnTo>
                    <a:lnTo>
                      <a:pt x="15" y="20"/>
                    </a:lnTo>
                    <a:lnTo>
                      <a:pt x="17" y="21"/>
                    </a:lnTo>
                    <a:lnTo>
                      <a:pt x="19" y="23"/>
                    </a:lnTo>
                    <a:lnTo>
                      <a:pt x="20" y="24"/>
                    </a:lnTo>
                    <a:lnTo>
                      <a:pt x="21" y="25"/>
                    </a:lnTo>
                    <a:lnTo>
                      <a:pt x="23" y="28"/>
                    </a:lnTo>
                    <a:lnTo>
                      <a:pt x="23" y="29"/>
                    </a:lnTo>
                    <a:lnTo>
                      <a:pt x="21" y="30"/>
                    </a:lnTo>
                    <a:lnTo>
                      <a:pt x="19" y="32"/>
                    </a:lnTo>
                    <a:lnTo>
                      <a:pt x="17" y="32"/>
                    </a:lnTo>
                    <a:lnTo>
                      <a:pt x="15" y="32"/>
                    </a:lnTo>
                    <a:lnTo>
                      <a:pt x="14" y="30"/>
                    </a:lnTo>
                    <a:lnTo>
                      <a:pt x="11" y="30"/>
                    </a:lnTo>
                    <a:lnTo>
                      <a:pt x="10" y="29"/>
                    </a:lnTo>
                    <a:lnTo>
                      <a:pt x="8" y="29"/>
                    </a:lnTo>
                    <a:lnTo>
                      <a:pt x="6" y="29"/>
                    </a:lnTo>
                    <a:lnTo>
                      <a:pt x="4" y="27"/>
                    </a:lnTo>
                    <a:lnTo>
                      <a:pt x="3" y="24"/>
                    </a:lnTo>
                    <a:lnTo>
                      <a:pt x="3" y="21"/>
                    </a:lnTo>
                    <a:lnTo>
                      <a:pt x="3" y="20"/>
                    </a:lnTo>
                    <a:lnTo>
                      <a:pt x="3" y="17"/>
                    </a:lnTo>
                    <a:lnTo>
                      <a:pt x="3" y="14"/>
                    </a:lnTo>
                    <a:lnTo>
                      <a:pt x="3" y="11"/>
                    </a:lnTo>
                    <a:lnTo>
                      <a:pt x="2" y="7"/>
                    </a:lnTo>
                    <a:lnTo>
                      <a:pt x="2" y="6"/>
                    </a:lnTo>
                    <a:lnTo>
                      <a:pt x="0" y="4"/>
                    </a:lnTo>
                    <a:lnTo>
                      <a:pt x="0" y="3"/>
                    </a:lnTo>
                    <a:lnTo>
                      <a:pt x="0" y="2"/>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4" name="Freeform 62">
                <a:extLst>
                  <a:ext uri="{FF2B5EF4-FFF2-40B4-BE49-F238E27FC236}">
                    <a16:creationId xmlns:a16="http://schemas.microsoft.com/office/drawing/2014/main" id="{E37D888E-F809-6541-B204-081188953CC8}"/>
                  </a:ext>
                </a:extLst>
              </p:cNvPr>
              <p:cNvSpPr>
                <a:spLocks/>
              </p:cNvSpPr>
              <p:nvPr userDrawn="1"/>
            </p:nvSpPr>
            <p:spPr bwMode="auto">
              <a:xfrm>
                <a:off x="10190660" y="451608"/>
                <a:ext cx="8195" cy="6147"/>
              </a:xfrm>
              <a:custGeom>
                <a:avLst/>
                <a:gdLst>
                  <a:gd name="T0" fmla="*/ 14 w 15"/>
                  <a:gd name="T1" fmla="*/ 0 h 13"/>
                  <a:gd name="T2" fmla="*/ 15 w 15"/>
                  <a:gd name="T3" fmla="*/ 0 h 13"/>
                  <a:gd name="T4" fmla="*/ 15 w 15"/>
                  <a:gd name="T5" fmla="*/ 1 h 13"/>
                  <a:gd name="T6" fmla="*/ 15 w 15"/>
                  <a:gd name="T7" fmla="*/ 2 h 13"/>
                  <a:gd name="T8" fmla="*/ 15 w 15"/>
                  <a:gd name="T9" fmla="*/ 2 h 13"/>
                  <a:gd name="T10" fmla="*/ 14 w 15"/>
                  <a:gd name="T11" fmla="*/ 4 h 13"/>
                  <a:gd name="T12" fmla="*/ 13 w 15"/>
                  <a:gd name="T13" fmla="*/ 5 h 13"/>
                  <a:gd name="T14" fmla="*/ 11 w 15"/>
                  <a:gd name="T15" fmla="*/ 6 h 13"/>
                  <a:gd name="T16" fmla="*/ 11 w 15"/>
                  <a:gd name="T17" fmla="*/ 6 h 13"/>
                  <a:gd name="T18" fmla="*/ 11 w 15"/>
                  <a:gd name="T19" fmla="*/ 8 h 13"/>
                  <a:gd name="T20" fmla="*/ 13 w 15"/>
                  <a:gd name="T21" fmla="*/ 9 h 13"/>
                  <a:gd name="T22" fmla="*/ 13 w 15"/>
                  <a:gd name="T23" fmla="*/ 10 h 13"/>
                  <a:gd name="T24" fmla="*/ 13 w 15"/>
                  <a:gd name="T25" fmla="*/ 12 h 13"/>
                  <a:gd name="T26" fmla="*/ 13 w 15"/>
                  <a:gd name="T27" fmla="*/ 13 h 13"/>
                  <a:gd name="T28" fmla="*/ 11 w 15"/>
                  <a:gd name="T29" fmla="*/ 13 h 13"/>
                  <a:gd name="T30" fmla="*/ 11 w 15"/>
                  <a:gd name="T31" fmla="*/ 12 h 13"/>
                  <a:gd name="T32" fmla="*/ 10 w 15"/>
                  <a:gd name="T33" fmla="*/ 10 h 13"/>
                  <a:gd name="T34" fmla="*/ 9 w 15"/>
                  <a:gd name="T35" fmla="*/ 9 h 13"/>
                  <a:gd name="T36" fmla="*/ 6 w 15"/>
                  <a:gd name="T37" fmla="*/ 8 h 13"/>
                  <a:gd name="T38" fmla="*/ 4 w 15"/>
                  <a:gd name="T39" fmla="*/ 8 h 13"/>
                  <a:gd name="T40" fmla="*/ 1 w 15"/>
                  <a:gd name="T41" fmla="*/ 8 h 13"/>
                  <a:gd name="T42" fmla="*/ 0 w 15"/>
                  <a:gd name="T43" fmla="*/ 8 h 13"/>
                  <a:gd name="T44" fmla="*/ 0 w 15"/>
                  <a:gd name="T45" fmla="*/ 6 h 13"/>
                  <a:gd name="T46" fmla="*/ 0 w 15"/>
                  <a:gd name="T47" fmla="*/ 6 h 13"/>
                  <a:gd name="T48" fmla="*/ 2 w 15"/>
                  <a:gd name="T49" fmla="*/ 6 h 13"/>
                  <a:gd name="T50" fmla="*/ 4 w 15"/>
                  <a:gd name="T51" fmla="*/ 5 h 13"/>
                  <a:gd name="T52" fmla="*/ 6 w 15"/>
                  <a:gd name="T53" fmla="*/ 5 h 13"/>
                  <a:gd name="T54" fmla="*/ 8 w 15"/>
                  <a:gd name="T55" fmla="*/ 4 h 13"/>
                  <a:gd name="T56" fmla="*/ 10 w 15"/>
                  <a:gd name="T57" fmla="*/ 2 h 13"/>
                  <a:gd name="T58" fmla="*/ 11 w 15"/>
                  <a:gd name="T59" fmla="*/ 1 h 13"/>
                  <a:gd name="T60" fmla="*/ 13 w 15"/>
                  <a:gd name="T61" fmla="*/ 0 h 13"/>
                  <a:gd name="T62" fmla="*/ 14 w 15"/>
                  <a:gd name="T6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 h="13">
                    <a:moveTo>
                      <a:pt x="14" y="0"/>
                    </a:moveTo>
                    <a:lnTo>
                      <a:pt x="15" y="0"/>
                    </a:lnTo>
                    <a:lnTo>
                      <a:pt x="15" y="1"/>
                    </a:lnTo>
                    <a:lnTo>
                      <a:pt x="15" y="2"/>
                    </a:lnTo>
                    <a:lnTo>
                      <a:pt x="15" y="2"/>
                    </a:lnTo>
                    <a:lnTo>
                      <a:pt x="14" y="4"/>
                    </a:lnTo>
                    <a:lnTo>
                      <a:pt x="13" y="5"/>
                    </a:lnTo>
                    <a:lnTo>
                      <a:pt x="11" y="6"/>
                    </a:lnTo>
                    <a:lnTo>
                      <a:pt x="11" y="6"/>
                    </a:lnTo>
                    <a:lnTo>
                      <a:pt x="11" y="8"/>
                    </a:lnTo>
                    <a:lnTo>
                      <a:pt x="13" y="9"/>
                    </a:lnTo>
                    <a:lnTo>
                      <a:pt x="13" y="10"/>
                    </a:lnTo>
                    <a:lnTo>
                      <a:pt x="13" y="12"/>
                    </a:lnTo>
                    <a:lnTo>
                      <a:pt x="13" y="13"/>
                    </a:lnTo>
                    <a:lnTo>
                      <a:pt x="11" y="13"/>
                    </a:lnTo>
                    <a:lnTo>
                      <a:pt x="11" y="12"/>
                    </a:lnTo>
                    <a:lnTo>
                      <a:pt x="10" y="10"/>
                    </a:lnTo>
                    <a:lnTo>
                      <a:pt x="9" y="9"/>
                    </a:lnTo>
                    <a:lnTo>
                      <a:pt x="6" y="8"/>
                    </a:lnTo>
                    <a:lnTo>
                      <a:pt x="4" y="8"/>
                    </a:lnTo>
                    <a:lnTo>
                      <a:pt x="1" y="8"/>
                    </a:lnTo>
                    <a:lnTo>
                      <a:pt x="0" y="8"/>
                    </a:lnTo>
                    <a:lnTo>
                      <a:pt x="0" y="6"/>
                    </a:lnTo>
                    <a:lnTo>
                      <a:pt x="0" y="6"/>
                    </a:lnTo>
                    <a:lnTo>
                      <a:pt x="2" y="6"/>
                    </a:lnTo>
                    <a:lnTo>
                      <a:pt x="4" y="5"/>
                    </a:lnTo>
                    <a:lnTo>
                      <a:pt x="6" y="5"/>
                    </a:lnTo>
                    <a:lnTo>
                      <a:pt x="8" y="4"/>
                    </a:lnTo>
                    <a:lnTo>
                      <a:pt x="10" y="2"/>
                    </a:lnTo>
                    <a:lnTo>
                      <a:pt x="11" y="1"/>
                    </a:lnTo>
                    <a:lnTo>
                      <a:pt x="13"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5" name="Freeform 63">
                <a:extLst>
                  <a:ext uri="{FF2B5EF4-FFF2-40B4-BE49-F238E27FC236}">
                    <a16:creationId xmlns:a16="http://schemas.microsoft.com/office/drawing/2014/main" id="{A21D28E4-2B0D-124C-AB5D-33CD6A37F638}"/>
                  </a:ext>
                </a:extLst>
              </p:cNvPr>
              <p:cNvSpPr>
                <a:spLocks/>
              </p:cNvSpPr>
              <p:nvPr userDrawn="1"/>
            </p:nvSpPr>
            <p:spPr bwMode="auto">
              <a:xfrm>
                <a:off x="10322817" y="501808"/>
                <a:ext cx="101423" cy="159817"/>
              </a:xfrm>
              <a:custGeom>
                <a:avLst/>
                <a:gdLst>
                  <a:gd name="T0" fmla="*/ 198 w 198"/>
                  <a:gd name="T1" fmla="*/ 6 h 313"/>
                  <a:gd name="T2" fmla="*/ 192 w 198"/>
                  <a:gd name="T3" fmla="*/ 19 h 313"/>
                  <a:gd name="T4" fmla="*/ 183 w 198"/>
                  <a:gd name="T5" fmla="*/ 47 h 313"/>
                  <a:gd name="T6" fmla="*/ 177 w 198"/>
                  <a:gd name="T7" fmla="*/ 64 h 313"/>
                  <a:gd name="T8" fmla="*/ 163 w 198"/>
                  <a:gd name="T9" fmla="*/ 83 h 313"/>
                  <a:gd name="T10" fmla="*/ 142 w 198"/>
                  <a:gd name="T11" fmla="*/ 117 h 313"/>
                  <a:gd name="T12" fmla="*/ 137 w 198"/>
                  <a:gd name="T13" fmla="*/ 133 h 313"/>
                  <a:gd name="T14" fmla="*/ 116 w 198"/>
                  <a:gd name="T15" fmla="*/ 156 h 313"/>
                  <a:gd name="T16" fmla="*/ 110 w 198"/>
                  <a:gd name="T17" fmla="*/ 194 h 313"/>
                  <a:gd name="T18" fmla="*/ 113 w 198"/>
                  <a:gd name="T19" fmla="*/ 240 h 313"/>
                  <a:gd name="T20" fmla="*/ 77 w 198"/>
                  <a:gd name="T21" fmla="*/ 270 h 313"/>
                  <a:gd name="T22" fmla="*/ 1 w 198"/>
                  <a:gd name="T23" fmla="*/ 296 h 313"/>
                  <a:gd name="T24" fmla="*/ 39 w 198"/>
                  <a:gd name="T25" fmla="*/ 278 h 313"/>
                  <a:gd name="T26" fmla="*/ 64 w 198"/>
                  <a:gd name="T27" fmla="*/ 265 h 313"/>
                  <a:gd name="T28" fmla="*/ 85 w 198"/>
                  <a:gd name="T29" fmla="*/ 250 h 313"/>
                  <a:gd name="T30" fmla="*/ 99 w 198"/>
                  <a:gd name="T31" fmla="*/ 241 h 313"/>
                  <a:gd name="T32" fmla="*/ 110 w 198"/>
                  <a:gd name="T33" fmla="*/ 233 h 313"/>
                  <a:gd name="T34" fmla="*/ 106 w 198"/>
                  <a:gd name="T35" fmla="*/ 214 h 313"/>
                  <a:gd name="T36" fmla="*/ 102 w 198"/>
                  <a:gd name="T37" fmla="*/ 186 h 313"/>
                  <a:gd name="T38" fmla="*/ 85 w 198"/>
                  <a:gd name="T39" fmla="*/ 155 h 313"/>
                  <a:gd name="T40" fmla="*/ 66 w 198"/>
                  <a:gd name="T41" fmla="*/ 151 h 313"/>
                  <a:gd name="T42" fmla="*/ 55 w 198"/>
                  <a:gd name="T43" fmla="*/ 146 h 313"/>
                  <a:gd name="T44" fmla="*/ 40 w 198"/>
                  <a:gd name="T45" fmla="*/ 146 h 313"/>
                  <a:gd name="T46" fmla="*/ 40 w 198"/>
                  <a:gd name="T47" fmla="*/ 135 h 313"/>
                  <a:gd name="T48" fmla="*/ 43 w 198"/>
                  <a:gd name="T49" fmla="*/ 124 h 313"/>
                  <a:gd name="T50" fmla="*/ 30 w 198"/>
                  <a:gd name="T51" fmla="*/ 128 h 313"/>
                  <a:gd name="T52" fmla="*/ 26 w 198"/>
                  <a:gd name="T53" fmla="*/ 124 h 313"/>
                  <a:gd name="T54" fmla="*/ 40 w 198"/>
                  <a:gd name="T55" fmla="*/ 121 h 313"/>
                  <a:gd name="T56" fmla="*/ 52 w 198"/>
                  <a:gd name="T57" fmla="*/ 122 h 313"/>
                  <a:gd name="T58" fmla="*/ 50 w 198"/>
                  <a:gd name="T59" fmla="*/ 133 h 313"/>
                  <a:gd name="T60" fmla="*/ 43 w 198"/>
                  <a:gd name="T61" fmla="*/ 142 h 313"/>
                  <a:gd name="T62" fmla="*/ 56 w 198"/>
                  <a:gd name="T63" fmla="*/ 143 h 313"/>
                  <a:gd name="T64" fmla="*/ 68 w 198"/>
                  <a:gd name="T65" fmla="*/ 139 h 313"/>
                  <a:gd name="T66" fmla="*/ 74 w 198"/>
                  <a:gd name="T67" fmla="*/ 150 h 313"/>
                  <a:gd name="T68" fmla="*/ 82 w 198"/>
                  <a:gd name="T69" fmla="*/ 147 h 313"/>
                  <a:gd name="T70" fmla="*/ 89 w 198"/>
                  <a:gd name="T71" fmla="*/ 141 h 313"/>
                  <a:gd name="T72" fmla="*/ 93 w 198"/>
                  <a:gd name="T73" fmla="*/ 151 h 313"/>
                  <a:gd name="T74" fmla="*/ 103 w 198"/>
                  <a:gd name="T75" fmla="*/ 145 h 313"/>
                  <a:gd name="T76" fmla="*/ 119 w 198"/>
                  <a:gd name="T77" fmla="*/ 135 h 313"/>
                  <a:gd name="T78" fmla="*/ 130 w 198"/>
                  <a:gd name="T79" fmla="*/ 125 h 313"/>
                  <a:gd name="T80" fmla="*/ 126 w 198"/>
                  <a:gd name="T81" fmla="*/ 120 h 313"/>
                  <a:gd name="T82" fmla="*/ 124 w 198"/>
                  <a:gd name="T83" fmla="*/ 121 h 313"/>
                  <a:gd name="T84" fmla="*/ 129 w 198"/>
                  <a:gd name="T85" fmla="*/ 113 h 313"/>
                  <a:gd name="T86" fmla="*/ 121 w 198"/>
                  <a:gd name="T87" fmla="*/ 103 h 313"/>
                  <a:gd name="T88" fmla="*/ 119 w 198"/>
                  <a:gd name="T89" fmla="*/ 99 h 313"/>
                  <a:gd name="T90" fmla="*/ 132 w 198"/>
                  <a:gd name="T91" fmla="*/ 100 h 313"/>
                  <a:gd name="T92" fmla="*/ 147 w 198"/>
                  <a:gd name="T93" fmla="*/ 90 h 313"/>
                  <a:gd name="T94" fmla="*/ 149 w 198"/>
                  <a:gd name="T95" fmla="*/ 83 h 313"/>
                  <a:gd name="T96" fmla="*/ 160 w 198"/>
                  <a:gd name="T97" fmla="*/ 78 h 313"/>
                  <a:gd name="T98" fmla="*/ 175 w 198"/>
                  <a:gd name="T99" fmla="*/ 58 h 313"/>
                  <a:gd name="T100" fmla="*/ 180 w 198"/>
                  <a:gd name="T101" fmla="*/ 43 h 313"/>
                  <a:gd name="T102" fmla="*/ 170 w 198"/>
                  <a:gd name="T103" fmla="*/ 44 h 313"/>
                  <a:gd name="T104" fmla="*/ 156 w 198"/>
                  <a:gd name="T105" fmla="*/ 47 h 313"/>
                  <a:gd name="T106" fmla="*/ 143 w 198"/>
                  <a:gd name="T107" fmla="*/ 58 h 313"/>
                  <a:gd name="T108" fmla="*/ 138 w 198"/>
                  <a:gd name="T109" fmla="*/ 64 h 313"/>
                  <a:gd name="T110" fmla="*/ 145 w 198"/>
                  <a:gd name="T111" fmla="*/ 48 h 313"/>
                  <a:gd name="T112" fmla="*/ 162 w 198"/>
                  <a:gd name="T113" fmla="*/ 34 h 313"/>
                  <a:gd name="T114" fmla="*/ 175 w 198"/>
                  <a:gd name="T115" fmla="*/ 26 h 313"/>
                  <a:gd name="T116" fmla="*/ 189 w 198"/>
                  <a:gd name="T117" fmla="*/ 17 h 313"/>
                  <a:gd name="T118" fmla="*/ 193 w 198"/>
                  <a:gd name="T119" fmla="*/ 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 h="313">
                    <a:moveTo>
                      <a:pt x="198" y="0"/>
                    </a:moveTo>
                    <a:lnTo>
                      <a:pt x="198" y="0"/>
                    </a:lnTo>
                    <a:lnTo>
                      <a:pt x="198" y="1"/>
                    </a:lnTo>
                    <a:lnTo>
                      <a:pt x="198" y="2"/>
                    </a:lnTo>
                    <a:lnTo>
                      <a:pt x="198" y="4"/>
                    </a:lnTo>
                    <a:lnTo>
                      <a:pt x="198" y="6"/>
                    </a:lnTo>
                    <a:lnTo>
                      <a:pt x="197" y="8"/>
                    </a:lnTo>
                    <a:lnTo>
                      <a:pt x="196" y="10"/>
                    </a:lnTo>
                    <a:lnTo>
                      <a:pt x="194" y="11"/>
                    </a:lnTo>
                    <a:lnTo>
                      <a:pt x="193" y="13"/>
                    </a:lnTo>
                    <a:lnTo>
                      <a:pt x="192" y="17"/>
                    </a:lnTo>
                    <a:lnTo>
                      <a:pt x="192" y="19"/>
                    </a:lnTo>
                    <a:lnTo>
                      <a:pt x="192" y="23"/>
                    </a:lnTo>
                    <a:lnTo>
                      <a:pt x="189" y="28"/>
                    </a:lnTo>
                    <a:lnTo>
                      <a:pt x="188" y="32"/>
                    </a:lnTo>
                    <a:lnTo>
                      <a:pt x="185" y="38"/>
                    </a:lnTo>
                    <a:lnTo>
                      <a:pt x="184" y="43"/>
                    </a:lnTo>
                    <a:lnTo>
                      <a:pt x="183" y="47"/>
                    </a:lnTo>
                    <a:lnTo>
                      <a:pt x="183" y="51"/>
                    </a:lnTo>
                    <a:lnTo>
                      <a:pt x="183" y="53"/>
                    </a:lnTo>
                    <a:lnTo>
                      <a:pt x="181" y="57"/>
                    </a:lnTo>
                    <a:lnTo>
                      <a:pt x="180" y="60"/>
                    </a:lnTo>
                    <a:lnTo>
                      <a:pt x="179" y="61"/>
                    </a:lnTo>
                    <a:lnTo>
                      <a:pt x="177" y="64"/>
                    </a:lnTo>
                    <a:lnTo>
                      <a:pt x="175" y="66"/>
                    </a:lnTo>
                    <a:lnTo>
                      <a:pt x="173" y="69"/>
                    </a:lnTo>
                    <a:lnTo>
                      <a:pt x="171" y="71"/>
                    </a:lnTo>
                    <a:lnTo>
                      <a:pt x="168" y="75"/>
                    </a:lnTo>
                    <a:lnTo>
                      <a:pt x="166" y="79"/>
                    </a:lnTo>
                    <a:lnTo>
                      <a:pt x="163" y="83"/>
                    </a:lnTo>
                    <a:lnTo>
                      <a:pt x="153" y="96"/>
                    </a:lnTo>
                    <a:lnTo>
                      <a:pt x="145" y="108"/>
                    </a:lnTo>
                    <a:lnTo>
                      <a:pt x="143" y="111"/>
                    </a:lnTo>
                    <a:lnTo>
                      <a:pt x="145" y="112"/>
                    </a:lnTo>
                    <a:lnTo>
                      <a:pt x="145" y="116"/>
                    </a:lnTo>
                    <a:lnTo>
                      <a:pt x="142" y="117"/>
                    </a:lnTo>
                    <a:lnTo>
                      <a:pt x="141" y="118"/>
                    </a:lnTo>
                    <a:lnTo>
                      <a:pt x="140" y="121"/>
                    </a:lnTo>
                    <a:lnTo>
                      <a:pt x="138" y="124"/>
                    </a:lnTo>
                    <a:lnTo>
                      <a:pt x="137" y="128"/>
                    </a:lnTo>
                    <a:lnTo>
                      <a:pt x="137" y="130"/>
                    </a:lnTo>
                    <a:lnTo>
                      <a:pt x="137" y="133"/>
                    </a:lnTo>
                    <a:lnTo>
                      <a:pt x="134" y="135"/>
                    </a:lnTo>
                    <a:lnTo>
                      <a:pt x="130" y="139"/>
                    </a:lnTo>
                    <a:lnTo>
                      <a:pt x="126" y="145"/>
                    </a:lnTo>
                    <a:lnTo>
                      <a:pt x="123" y="150"/>
                    </a:lnTo>
                    <a:lnTo>
                      <a:pt x="119" y="154"/>
                    </a:lnTo>
                    <a:lnTo>
                      <a:pt x="116" y="156"/>
                    </a:lnTo>
                    <a:lnTo>
                      <a:pt x="113" y="162"/>
                    </a:lnTo>
                    <a:lnTo>
                      <a:pt x="111" y="165"/>
                    </a:lnTo>
                    <a:lnTo>
                      <a:pt x="110" y="169"/>
                    </a:lnTo>
                    <a:lnTo>
                      <a:pt x="108" y="173"/>
                    </a:lnTo>
                    <a:lnTo>
                      <a:pt x="108" y="185"/>
                    </a:lnTo>
                    <a:lnTo>
                      <a:pt x="110" y="194"/>
                    </a:lnTo>
                    <a:lnTo>
                      <a:pt x="111" y="206"/>
                    </a:lnTo>
                    <a:lnTo>
                      <a:pt x="113" y="215"/>
                    </a:lnTo>
                    <a:lnTo>
                      <a:pt x="115" y="224"/>
                    </a:lnTo>
                    <a:lnTo>
                      <a:pt x="116" y="233"/>
                    </a:lnTo>
                    <a:lnTo>
                      <a:pt x="115" y="237"/>
                    </a:lnTo>
                    <a:lnTo>
                      <a:pt x="113" y="240"/>
                    </a:lnTo>
                    <a:lnTo>
                      <a:pt x="112" y="241"/>
                    </a:lnTo>
                    <a:lnTo>
                      <a:pt x="107" y="246"/>
                    </a:lnTo>
                    <a:lnTo>
                      <a:pt x="103" y="250"/>
                    </a:lnTo>
                    <a:lnTo>
                      <a:pt x="98" y="254"/>
                    </a:lnTo>
                    <a:lnTo>
                      <a:pt x="93" y="259"/>
                    </a:lnTo>
                    <a:lnTo>
                      <a:pt x="77" y="270"/>
                    </a:lnTo>
                    <a:lnTo>
                      <a:pt x="63" y="279"/>
                    </a:lnTo>
                    <a:lnTo>
                      <a:pt x="46" y="289"/>
                    </a:lnTo>
                    <a:lnTo>
                      <a:pt x="30" y="297"/>
                    </a:lnTo>
                    <a:lnTo>
                      <a:pt x="16" y="305"/>
                    </a:lnTo>
                    <a:lnTo>
                      <a:pt x="0" y="313"/>
                    </a:lnTo>
                    <a:lnTo>
                      <a:pt x="1" y="296"/>
                    </a:lnTo>
                    <a:lnTo>
                      <a:pt x="6" y="293"/>
                    </a:lnTo>
                    <a:lnTo>
                      <a:pt x="10" y="292"/>
                    </a:lnTo>
                    <a:lnTo>
                      <a:pt x="14" y="289"/>
                    </a:lnTo>
                    <a:lnTo>
                      <a:pt x="18" y="288"/>
                    </a:lnTo>
                    <a:lnTo>
                      <a:pt x="29" y="283"/>
                    </a:lnTo>
                    <a:lnTo>
                      <a:pt x="39" y="278"/>
                    </a:lnTo>
                    <a:lnTo>
                      <a:pt x="43" y="276"/>
                    </a:lnTo>
                    <a:lnTo>
                      <a:pt x="47" y="274"/>
                    </a:lnTo>
                    <a:lnTo>
                      <a:pt x="51" y="273"/>
                    </a:lnTo>
                    <a:lnTo>
                      <a:pt x="55" y="270"/>
                    </a:lnTo>
                    <a:lnTo>
                      <a:pt x="60" y="267"/>
                    </a:lnTo>
                    <a:lnTo>
                      <a:pt x="64" y="265"/>
                    </a:lnTo>
                    <a:lnTo>
                      <a:pt x="69" y="262"/>
                    </a:lnTo>
                    <a:lnTo>
                      <a:pt x="73" y="259"/>
                    </a:lnTo>
                    <a:lnTo>
                      <a:pt x="77" y="258"/>
                    </a:lnTo>
                    <a:lnTo>
                      <a:pt x="81" y="256"/>
                    </a:lnTo>
                    <a:lnTo>
                      <a:pt x="83" y="253"/>
                    </a:lnTo>
                    <a:lnTo>
                      <a:pt x="85" y="250"/>
                    </a:lnTo>
                    <a:lnTo>
                      <a:pt x="87" y="248"/>
                    </a:lnTo>
                    <a:lnTo>
                      <a:pt x="91" y="246"/>
                    </a:lnTo>
                    <a:lnTo>
                      <a:pt x="94" y="246"/>
                    </a:lnTo>
                    <a:lnTo>
                      <a:pt x="98" y="245"/>
                    </a:lnTo>
                    <a:lnTo>
                      <a:pt x="99" y="242"/>
                    </a:lnTo>
                    <a:lnTo>
                      <a:pt x="99" y="241"/>
                    </a:lnTo>
                    <a:lnTo>
                      <a:pt x="102" y="240"/>
                    </a:lnTo>
                    <a:lnTo>
                      <a:pt x="103" y="240"/>
                    </a:lnTo>
                    <a:lnTo>
                      <a:pt x="106" y="239"/>
                    </a:lnTo>
                    <a:lnTo>
                      <a:pt x="107" y="239"/>
                    </a:lnTo>
                    <a:lnTo>
                      <a:pt x="110" y="236"/>
                    </a:lnTo>
                    <a:lnTo>
                      <a:pt x="110" y="233"/>
                    </a:lnTo>
                    <a:lnTo>
                      <a:pt x="111" y="229"/>
                    </a:lnTo>
                    <a:lnTo>
                      <a:pt x="110" y="226"/>
                    </a:lnTo>
                    <a:lnTo>
                      <a:pt x="110" y="223"/>
                    </a:lnTo>
                    <a:lnTo>
                      <a:pt x="108" y="220"/>
                    </a:lnTo>
                    <a:lnTo>
                      <a:pt x="107" y="218"/>
                    </a:lnTo>
                    <a:lnTo>
                      <a:pt x="106" y="214"/>
                    </a:lnTo>
                    <a:lnTo>
                      <a:pt x="104" y="210"/>
                    </a:lnTo>
                    <a:lnTo>
                      <a:pt x="104" y="206"/>
                    </a:lnTo>
                    <a:lnTo>
                      <a:pt x="104" y="201"/>
                    </a:lnTo>
                    <a:lnTo>
                      <a:pt x="103" y="196"/>
                    </a:lnTo>
                    <a:lnTo>
                      <a:pt x="103" y="192"/>
                    </a:lnTo>
                    <a:lnTo>
                      <a:pt x="102" y="186"/>
                    </a:lnTo>
                    <a:lnTo>
                      <a:pt x="100" y="173"/>
                    </a:lnTo>
                    <a:lnTo>
                      <a:pt x="98" y="162"/>
                    </a:lnTo>
                    <a:lnTo>
                      <a:pt x="96" y="159"/>
                    </a:lnTo>
                    <a:lnTo>
                      <a:pt x="93" y="156"/>
                    </a:lnTo>
                    <a:lnTo>
                      <a:pt x="90" y="155"/>
                    </a:lnTo>
                    <a:lnTo>
                      <a:pt x="85" y="155"/>
                    </a:lnTo>
                    <a:lnTo>
                      <a:pt x="82" y="155"/>
                    </a:lnTo>
                    <a:lnTo>
                      <a:pt x="77" y="155"/>
                    </a:lnTo>
                    <a:lnTo>
                      <a:pt x="74" y="155"/>
                    </a:lnTo>
                    <a:lnTo>
                      <a:pt x="72" y="154"/>
                    </a:lnTo>
                    <a:lnTo>
                      <a:pt x="68" y="152"/>
                    </a:lnTo>
                    <a:lnTo>
                      <a:pt x="66" y="151"/>
                    </a:lnTo>
                    <a:lnTo>
                      <a:pt x="65" y="150"/>
                    </a:lnTo>
                    <a:lnTo>
                      <a:pt x="63" y="147"/>
                    </a:lnTo>
                    <a:lnTo>
                      <a:pt x="61" y="146"/>
                    </a:lnTo>
                    <a:lnTo>
                      <a:pt x="59" y="145"/>
                    </a:lnTo>
                    <a:lnTo>
                      <a:pt x="57" y="146"/>
                    </a:lnTo>
                    <a:lnTo>
                      <a:pt x="55" y="146"/>
                    </a:lnTo>
                    <a:lnTo>
                      <a:pt x="53" y="147"/>
                    </a:lnTo>
                    <a:lnTo>
                      <a:pt x="51" y="149"/>
                    </a:lnTo>
                    <a:lnTo>
                      <a:pt x="48" y="149"/>
                    </a:lnTo>
                    <a:lnTo>
                      <a:pt x="46" y="147"/>
                    </a:lnTo>
                    <a:lnTo>
                      <a:pt x="43" y="147"/>
                    </a:lnTo>
                    <a:lnTo>
                      <a:pt x="40" y="146"/>
                    </a:lnTo>
                    <a:lnTo>
                      <a:pt x="39" y="145"/>
                    </a:lnTo>
                    <a:lnTo>
                      <a:pt x="38" y="142"/>
                    </a:lnTo>
                    <a:lnTo>
                      <a:pt x="38" y="141"/>
                    </a:lnTo>
                    <a:lnTo>
                      <a:pt x="38" y="138"/>
                    </a:lnTo>
                    <a:lnTo>
                      <a:pt x="39" y="137"/>
                    </a:lnTo>
                    <a:lnTo>
                      <a:pt x="40" y="135"/>
                    </a:lnTo>
                    <a:lnTo>
                      <a:pt x="42" y="133"/>
                    </a:lnTo>
                    <a:lnTo>
                      <a:pt x="43" y="130"/>
                    </a:lnTo>
                    <a:lnTo>
                      <a:pt x="44" y="129"/>
                    </a:lnTo>
                    <a:lnTo>
                      <a:pt x="44" y="126"/>
                    </a:lnTo>
                    <a:lnTo>
                      <a:pt x="44" y="125"/>
                    </a:lnTo>
                    <a:lnTo>
                      <a:pt x="43" y="124"/>
                    </a:lnTo>
                    <a:lnTo>
                      <a:pt x="42" y="124"/>
                    </a:lnTo>
                    <a:lnTo>
                      <a:pt x="40" y="125"/>
                    </a:lnTo>
                    <a:lnTo>
                      <a:pt x="38" y="125"/>
                    </a:lnTo>
                    <a:lnTo>
                      <a:pt x="35" y="126"/>
                    </a:lnTo>
                    <a:lnTo>
                      <a:pt x="33" y="128"/>
                    </a:lnTo>
                    <a:lnTo>
                      <a:pt x="30" y="128"/>
                    </a:lnTo>
                    <a:lnTo>
                      <a:pt x="27" y="126"/>
                    </a:lnTo>
                    <a:lnTo>
                      <a:pt x="26" y="126"/>
                    </a:lnTo>
                    <a:lnTo>
                      <a:pt x="25" y="126"/>
                    </a:lnTo>
                    <a:lnTo>
                      <a:pt x="25" y="125"/>
                    </a:lnTo>
                    <a:lnTo>
                      <a:pt x="25" y="124"/>
                    </a:lnTo>
                    <a:lnTo>
                      <a:pt x="26" y="124"/>
                    </a:lnTo>
                    <a:lnTo>
                      <a:pt x="29" y="122"/>
                    </a:lnTo>
                    <a:lnTo>
                      <a:pt x="31" y="122"/>
                    </a:lnTo>
                    <a:lnTo>
                      <a:pt x="34" y="122"/>
                    </a:lnTo>
                    <a:lnTo>
                      <a:pt x="36" y="122"/>
                    </a:lnTo>
                    <a:lnTo>
                      <a:pt x="39" y="121"/>
                    </a:lnTo>
                    <a:lnTo>
                      <a:pt x="40" y="121"/>
                    </a:lnTo>
                    <a:lnTo>
                      <a:pt x="43" y="121"/>
                    </a:lnTo>
                    <a:lnTo>
                      <a:pt x="46" y="121"/>
                    </a:lnTo>
                    <a:lnTo>
                      <a:pt x="47" y="120"/>
                    </a:lnTo>
                    <a:lnTo>
                      <a:pt x="50" y="120"/>
                    </a:lnTo>
                    <a:lnTo>
                      <a:pt x="51" y="121"/>
                    </a:lnTo>
                    <a:lnTo>
                      <a:pt x="52" y="122"/>
                    </a:lnTo>
                    <a:lnTo>
                      <a:pt x="52" y="124"/>
                    </a:lnTo>
                    <a:lnTo>
                      <a:pt x="51" y="125"/>
                    </a:lnTo>
                    <a:lnTo>
                      <a:pt x="51" y="128"/>
                    </a:lnTo>
                    <a:lnTo>
                      <a:pt x="51" y="130"/>
                    </a:lnTo>
                    <a:lnTo>
                      <a:pt x="51" y="132"/>
                    </a:lnTo>
                    <a:lnTo>
                      <a:pt x="50" y="133"/>
                    </a:lnTo>
                    <a:lnTo>
                      <a:pt x="48" y="134"/>
                    </a:lnTo>
                    <a:lnTo>
                      <a:pt x="46" y="135"/>
                    </a:lnTo>
                    <a:lnTo>
                      <a:pt x="44" y="137"/>
                    </a:lnTo>
                    <a:lnTo>
                      <a:pt x="43" y="138"/>
                    </a:lnTo>
                    <a:lnTo>
                      <a:pt x="42" y="139"/>
                    </a:lnTo>
                    <a:lnTo>
                      <a:pt x="43" y="142"/>
                    </a:lnTo>
                    <a:lnTo>
                      <a:pt x="43" y="142"/>
                    </a:lnTo>
                    <a:lnTo>
                      <a:pt x="46" y="143"/>
                    </a:lnTo>
                    <a:lnTo>
                      <a:pt x="48" y="143"/>
                    </a:lnTo>
                    <a:lnTo>
                      <a:pt x="51" y="143"/>
                    </a:lnTo>
                    <a:lnTo>
                      <a:pt x="53" y="143"/>
                    </a:lnTo>
                    <a:lnTo>
                      <a:pt x="56" y="143"/>
                    </a:lnTo>
                    <a:lnTo>
                      <a:pt x="57" y="142"/>
                    </a:lnTo>
                    <a:lnTo>
                      <a:pt x="60" y="141"/>
                    </a:lnTo>
                    <a:lnTo>
                      <a:pt x="63" y="139"/>
                    </a:lnTo>
                    <a:lnTo>
                      <a:pt x="65" y="139"/>
                    </a:lnTo>
                    <a:lnTo>
                      <a:pt x="68" y="139"/>
                    </a:lnTo>
                    <a:lnTo>
                      <a:pt x="68" y="139"/>
                    </a:lnTo>
                    <a:lnTo>
                      <a:pt x="68" y="141"/>
                    </a:lnTo>
                    <a:lnTo>
                      <a:pt x="68" y="142"/>
                    </a:lnTo>
                    <a:lnTo>
                      <a:pt x="68" y="143"/>
                    </a:lnTo>
                    <a:lnTo>
                      <a:pt x="69" y="146"/>
                    </a:lnTo>
                    <a:lnTo>
                      <a:pt x="72" y="147"/>
                    </a:lnTo>
                    <a:lnTo>
                      <a:pt x="74" y="150"/>
                    </a:lnTo>
                    <a:lnTo>
                      <a:pt x="77" y="151"/>
                    </a:lnTo>
                    <a:lnTo>
                      <a:pt x="80" y="151"/>
                    </a:lnTo>
                    <a:lnTo>
                      <a:pt x="82" y="151"/>
                    </a:lnTo>
                    <a:lnTo>
                      <a:pt x="82" y="150"/>
                    </a:lnTo>
                    <a:lnTo>
                      <a:pt x="83" y="149"/>
                    </a:lnTo>
                    <a:lnTo>
                      <a:pt x="82" y="147"/>
                    </a:lnTo>
                    <a:lnTo>
                      <a:pt x="82" y="146"/>
                    </a:lnTo>
                    <a:lnTo>
                      <a:pt x="83" y="143"/>
                    </a:lnTo>
                    <a:lnTo>
                      <a:pt x="85" y="142"/>
                    </a:lnTo>
                    <a:lnTo>
                      <a:pt x="86" y="141"/>
                    </a:lnTo>
                    <a:lnTo>
                      <a:pt x="87" y="141"/>
                    </a:lnTo>
                    <a:lnTo>
                      <a:pt x="89" y="141"/>
                    </a:lnTo>
                    <a:lnTo>
                      <a:pt x="89" y="142"/>
                    </a:lnTo>
                    <a:lnTo>
                      <a:pt x="90" y="143"/>
                    </a:lnTo>
                    <a:lnTo>
                      <a:pt x="90" y="146"/>
                    </a:lnTo>
                    <a:lnTo>
                      <a:pt x="91" y="147"/>
                    </a:lnTo>
                    <a:lnTo>
                      <a:pt x="91" y="150"/>
                    </a:lnTo>
                    <a:lnTo>
                      <a:pt x="93" y="151"/>
                    </a:lnTo>
                    <a:lnTo>
                      <a:pt x="95" y="152"/>
                    </a:lnTo>
                    <a:lnTo>
                      <a:pt x="98" y="152"/>
                    </a:lnTo>
                    <a:lnTo>
                      <a:pt x="99" y="151"/>
                    </a:lnTo>
                    <a:lnTo>
                      <a:pt x="100" y="150"/>
                    </a:lnTo>
                    <a:lnTo>
                      <a:pt x="102" y="147"/>
                    </a:lnTo>
                    <a:lnTo>
                      <a:pt x="103" y="145"/>
                    </a:lnTo>
                    <a:lnTo>
                      <a:pt x="104" y="143"/>
                    </a:lnTo>
                    <a:lnTo>
                      <a:pt x="107" y="141"/>
                    </a:lnTo>
                    <a:lnTo>
                      <a:pt x="110" y="139"/>
                    </a:lnTo>
                    <a:lnTo>
                      <a:pt x="113" y="138"/>
                    </a:lnTo>
                    <a:lnTo>
                      <a:pt x="116" y="137"/>
                    </a:lnTo>
                    <a:lnTo>
                      <a:pt x="119" y="135"/>
                    </a:lnTo>
                    <a:lnTo>
                      <a:pt x="121" y="134"/>
                    </a:lnTo>
                    <a:lnTo>
                      <a:pt x="124" y="132"/>
                    </a:lnTo>
                    <a:lnTo>
                      <a:pt x="126" y="130"/>
                    </a:lnTo>
                    <a:lnTo>
                      <a:pt x="128" y="129"/>
                    </a:lnTo>
                    <a:lnTo>
                      <a:pt x="130" y="126"/>
                    </a:lnTo>
                    <a:lnTo>
                      <a:pt x="130" y="125"/>
                    </a:lnTo>
                    <a:lnTo>
                      <a:pt x="132" y="122"/>
                    </a:lnTo>
                    <a:lnTo>
                      <a:pt x="133" y="121"/>
                    </a:lnTo>
                    <a:lnTo>
                      <a:pt x="132" y="120"/>
                    </a:lnTo>
                    <a:lnTo>
                      <a:pt x="130" y="118"/>
                    </a:lnTo>
                    <a:lnTo>
                      <a:pt x="128" y="118"/>
                    </a:lnTo>
                    <a:lnTo>
                      <a:pt x="126" y="120"/>
                    </a:lnTo>
                    <a:lnTo>
                      <a:pt x="126" y="120"/>
                    </a:lnTo>
                    <a:lnTo>
                      <a:pt x="126" y="121"/>
                    </a:lnTo>
                    <a:lnTo>
                      <a:pt x="126" y="122"/>
                    </a:lnTo>
                    <a:lnTo>
                      <a:pt x="125" y="122"/>
                    </a:lnTo>
                    <a:lnTo>
                      <a:pt x="124" y="122"/>
                    </a:lnTo>
                    <a:lnTo>
                      <a:pt x="124" y="121"/>
                    </a:lnTo>
                    <a:lnTo>
                      <a:pt x="123" y="120"/>
                    </a:lnTo>
                    <a:lnTo>
                      <a:pt x="124" y="118"/>
                    </a:lnTo>
                    <a:lnTo>
                      <a:pt x="125" y="117"/>
                    </a:lnTo>
                    <a:lnTo>
                      <a:pt x="126" y="116"/>
                    </a:lnTo>
                    <a:lnTo>
                      <a:pt x="128" y="115"/>
                    </a:lnTo>
                    <a:lnTo>
                      <a:pt x="129" y="113"/>
                    </a:lnTo>
                    <a:lnTo>
                      <a:pt x="129" y="112"/>
                    </a:lnTo>
                    <a:lnTo>
                      <a:pt x="129" y="109"/>
                    </a:lnTo>
                    <a:lnTo>
                      <a:pt x="128" y="108"/>
                    </a:lnTo>
                    <a:lnTo>
                      <a:pt x="126" y="105"/>
                    </a:lnTo>
                    <a:lnTo>
                      <a:pt x="124" y="104"/>
                    </a:lnTo>
                    <a:lnTo>
                      <a:pt x="121" y="103"/>
                    </a:lnTo>
                    <a:lnTo>
                      <a:pt x="119" y="102"/>
                    </a:lnTo>
                    <a:lnTo>
                      <a:pt x="119" y="100"/>
                    </a:lnTo>
                    <a:lnTo>
                      <a:pt x="117" y="100"/>
                    </a:lnTo>
                    <a:lnTo>
                      <a:pt x="117" y="99"/>
                    </a:lnTo>
                    <a:lnTo>
                      <a:pt x="117" y="98"/>
                    </a:lnTo>
                    <a:lnTo>
                      <a:pt x="119" y="99"/>
                    </a:lnTo>
                    <a:lnTo>
                      <a:pt x="120" y="99"/>
                    </a:lnTo>
                    <a:lnTo>
                      <a:pt x="121" y="99"/>
                    </a:lnTo>
                    <a:lnTo>
                      <a:pt x="124" y="100"/>
                    </a:lnTo>
                    <a:lnTo>
                      <a:pt x="126" y="100"/>
                    </a:lnTo>
                    <a:lnTo>
                      <a:pt x="129" y="100"/>
                    </a:lnTo>
                    <a:lnTo>
                      <a:pt x="132" y="100"/>
                    </a:lnTo>
                    <a:lnTo>
                      <a:pt x="134" y="99"/>
                    </a:lnTo>
                    <a:lnTo>
                      <a:pt x="137" y="98"/>
                    </a:lnTo>
                    <a:lnTo>
                      <a:pt x="141" y="96"/>
                    </a:lnTo>
                    <a:lnTo>
                      <a:pt x="143" y="94"/>
                    </a:lnTo>
                    <a:lnTo>
                      <a:pt x="146" y="91"/>
                    </a:lnTo>
                    <a:lnTo>
                      <a:pt x="147" y="90"/>
                    </a:lnTo>
                    <a:lnTo>
                      <a:pt x="149" y="88"/>
                    </a:lnTo>
                    <a:lnTo>
                      <a:pt x="150" y="87"/>
                    </a:lnTo>
                    <a:lnTo>
                      <a:pt x="150" y="86"/>
                    </a:lnTo>
                    <a:lnTo>
                      <a:pt x="149" y="86"/>
                    </a:lnTo>
                    <a:lnTo>
                      <a:pt x="149" y="85"/>
                    </a:lnTo>
                    <a:lnTo>
                      <a:pt x="149" y="83"/>
                    </a:lnTo>
                    <a:lnTo>
                      <a:pt x="150" y="83"/>
                    </a:lnTo>
                    <a:lnTo>
                      <a:pt x="151" y="83"/>
                    </a:lnTo>
                    <a:lnTo>
                      <a:pt x="153" y="82"/>
                    </a:lnTo>
                    <a:lnTo>
                      <a:pt x="154" y="82"/>
                    </a:lnTo>
                    <a:lnTo>
                      <a:pt x="158" y="81"/>
                    </a:lnTo>
                    <a:lnTo>
                      <a:pt x="160" y="78"/>
                    </a:lnTo>
                    <a:lnTo>
                      <a:pt x="164" y="75"/>
                    </a:lnTo>
                    <a:lnTo>
                      <a:pt x="167" y="71"/>
                    </a:lnTo>
                    <a:lnTo>
                      <a:pt x="168" y="69"/>
                    </a:lnTo>
                    <a:lnTo>
                      <a:pt x="171" y="65"/>
                    </a:lnTo>
                    <a:lnTo>
                      <a:pt x="173" y="62"/>
                    </a:lnTo>
                    <a:lnTo>
                      <a:pt x="175" y="58"/>
                    </a:lnTo>
                    <a:lnTo>
                      <a:pt x="177" y="55"/>
                    </a:lnTo>
                    <a:lnTo>
                      <a:pt x="179" y="52"/>
                    </a:lnTo>
                    <a:lnTo>
                      <a:pt x="179" y="49"/>
                    </a:lnTo>
                    <a:lnTo>
                      <a:pt x="180" y="47"/>
                    </a:lnTo>
                    <a:lnTo>
                      <a:pt x="180" y="44"/>
                    </a:lnTo>
                    <a:lnTo>
                      <a:pt x="180" y="43"/>
                    </a:lnTo>
                    <a:lnTo>
                      <a:pt x="179" y="41"/>
                    </a:lnTo>
                    <a:lnTo>
                      <a:pt x="177" y="40"/>
                    </a:lnTo>
                    <a:lnTo>
                      <a:pt x="176" y="40"/>
                    </a:lnTo>
                    <a:lnTo>
                      <a:pt x="173" y="40"/>
                    </a:lnTo>
                    <a:lnTo>
                      <a:pt x="171" y="41"/>
                    </a:lnTo>
                    <a:lnTo>
                      <a:pt x="170" y="44"/>
                    </a:lnTo>
                    <a:lnTo>
                      <a:pt x="167" y="45"/>
                    </a:lnTo>
                    <a:lnTo>
                      <a:pt x="166" y="47"/>
                    </a:lnTo>
                    <a:lnTo>
                      <a:pt x="163" y="47"/>
                    </a:lnTo>
                    <a:lnTo>
                      <a:pt x="162" y="47"/>
                    </a:lnTo>
                    <a:lnTo>
                      <a:pt x="159" y="47"/>
                    </a:lnTo>
                    <a:lnTo>
                      <a:pt x="156" y="47"/>
                    </a:lnTo>
                    <a:lnTo>
                      <a:pt x="154" y="49"/>
                    </a:lnTo>
                    <a:lnTo>
                      <a:pt x="153" y="51"/>
                    </a:lnTo>
                    <a:lnTo>
                      <a:pt x="150" y="53"/>
                    </a:lnTo>
                    <a:lnTo>
                      <a:pt x="147" y="56"/>
                    </a:lnTo>
                    <a:lnTo>
                      <a:pt x="146" y="57"/>
                    </a:lnTo>
                    <a:lnTo>
                      <a:pt x="143" y="58"/>
                    </a:lnTo>
                    <a:lnTo>
                      <a:pt x="142" y="61"/>
                    </a:lnTo>
                    <a:lnTo>
                      <a:pt x="141" y="62"/>
                    </a:lnTo>
                    <a:lnTo>
                      <a:pt x="141" y="64"/>
                    </a:lnTo>
                    <a:lnTo>
                      <a:pt x="141" y="65"/>
                    </a:lnTo>
                    <a:lnTo>
                      <a:pt x="140" y="65"/>
                    </a:lnTo>
                    <a:lnTo>
                      <a:pt x="138" y="64"/>
                    </a:lnTo>
                    <a:lnTo>
                      <a:pt x="137" y="62"/>
                    </a:lnTo>
                    <a:lnTo>
                      <a:pt x="137" y="60"/>
                    </a:lnTo>
                    <a:lnTo>
                      <a:pt x="138" y="57"/>
                    </a:lnTo>
                    <a:lnTo>
                      <a:pt x="140" y="53"/>
                    </a:lnTo>
                    <a:lnTo>
                      <a:pt x="142" y="51"/>
                    </a:lnTo>
                    <a:lnTo>
                      <a:pt x="145" y="48"/>
                    </a:lnTo>
                    <a:lnTo>
                      <a:pt x="146" y="45"/>
                    </a:lnTo>
                    <a:lnTo>
                      <a:pt x="149" y="43"/>
                    </a:lnTo>
                    <a:lnTo>
                      <a:pt x="150" y="40"/>
                    </a:lnTo>
                    <a:lnTo>
                      <a:pt x="154" y="38"/>
                    </a:lnTo>
                    <a:lnTo>
                      <a:pt x="158" y="35"/>
                    </a:lnTo>
                    <a:lnTo>
                      <a:pt x="162" y="34"/>
                    </a:lnTo>
                    <a:lnTo>
                      <a:pt x="164" y="31"/>
                    </a:lnTo>
                    <a:lnTo>
                      <a:pt x="167" y="30"/>
                    </a:lnTo>
                    <a:lnTo>
                      <a:pt x="168" y="27"/>
                    </a:lnTo>
                    <a:lnTo>
                      <a:pt x="171" y="26"/>
                    </a:lnTo>
                    <a:lnTo>
                      <a:pt x="172" y="26"/>
                    </a:lnTo>
                    <a:lnTo>
                      <a:pt x="175" y="26"/>
                    </a:lnTo>
                    <a:lnTo>
                      <a:pt x="176" y="26"/>
                    </a:lnTo>
                    <a:lnTo>
                      <a:pt x="179" y="25"/>
                    </a:lnTo>
                    <a:lnTo>
                      <a:pt x="181" y="23"/>
                    </a:lnTo>
                    <a:lnTo>
                      <a:pt x="184" y="22"/>
                    </a:lnTo>
                    <a:lnTo>
                      <a:pt x="186" y="19"/>
                    </a:lnTo>
                    <a:lnTo>
                      <a:pt x="189" y="17"/>
                    </a:lnTo>
                    <a:lnTo>
                      <a:pt x="190" y="13"/>
                    </a:lnTo>
                    <a:lnTo>
                      <a:pt x="192" y="10"/>
                    </a:lnTo>
                    <a:lnTo>
                      <a:pt x="193" y="6"/>
                    </a:lnTo>
                    <a:lnTo>
                      <a:pt x="193" y="5"/>
                    </a:lnTo>
                    <a:lnTo>
                      <a:pt x="193" y="4"/>
                    </a:lnTo>
                    <a:lnTo>
                      <a:pt x="193" y="2"/>
                    </a:lnTo>
                    <a:lnTo>
                      <a:pt x="194" y="1"/>
                    </a:lnTo>
                    <a:lnTo>
                      <a:pt x="196" y="0"/>
                    </a:lnTo>
                    <a:lnTo>
                      <a:pt x="1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6" name="Freeform 64">
                <a:extLst>
                  <a:ext uri="{FF2B5EF4-FFF2-40B4-BE49-F238E27FC236}">
                    <a16:creationId xmlns:a16="http://schemas.microsoft.com/office/drawing/2014/main" id="{1305F3EF-4A63-2C40-89EC-3EFF0F4472E0}"/>
                  </a:ext>
                </a:extLst>
              </p:cNvPr>
              <p:cNvSpPr>
                <a:spLocks/>
              </p:cNvSpPr>
              <p:nvPr userDrawn="1"/>
            </p:nvSpPr>
            <p:spPr bwMode="auto">
              <a:xfrm>
                <a:off x="10317694" y="578643"/>
                <a:ext cx="4098" cy="13319"/>
              </a:xfrm>
              <a:custGeom>
                <a:avLst/>
                <a:gdLst>
                  <a:gd name="T0" fmla="*/ 4 w 6"/>
                  <a:gd name="T1" fmla="*/ 0 h 26"/>
                  <a:gd name="T2" fmla="*/ 4 w 6"/>
                  <a:gd name="T3" fmla="*/ 1 h 26"/>
                  <a:gd name="T4" fmla="*/ 5 w 6"/>
                  <a:gd name="T5" fmla="*/ 2 h 26"/>
                  <a:gd name="T6" fmla="*/ 5 w 6"/>
                  <a:gd name="T7" fmla="*/ 5 h 26"/>
                  <a:gd name="T8" fmla="*/ 5 w 6"/>
                  <a:gd name="T9" fmla="*/ 8 h 26"/>
                  <a:gd name="T10" fmla="*/ 5 w 6"/>
                  <a:gd name="T11" fmla="*/ 10 h 26"/>
                  <a:gd name="T12" fmla="*/ 5 w 6"/>
                  <a:gd name="T13" fmla="*/ 13 h 26"/>
                  <a:gd name="T14" fmla="*/ 6 w 6"/>
                  <a:gd name="T15" fmla="*/ 15 h 26"/>
                  <a:gd name="T16" fmla="*/ 6 w 6"/>
                  <a:gd name="T17" fmla="*/ 19 h 26"/>
                  <a:gd name="T18" fmla="*/ 6 w 6"/>
                  <a:gd name="T19" fmla="*/ 23 h 26"/>
                  <a:gd name="T20" fmla="*/ 6 w 6"/>
                  <a:gd name="T21" fmla="*/ 26 h 26"/>
                  <a:gd name="T22" fmla="*/ 6 w 6"/>
                  <a:gd name="T23" fmla="*/ 26 h 26"/>
                  <a:gd name="T24" fmla="*/ 4 w 6"/>
                  <a:gd name="T25" fmla="*/ 26 h 26"/>
                  <a:gd name="T26" fmla="*/ 2 w 6"/>
                  <a:gd name="T27" fmla="*/ 26 h 26"/>
                  <a:gd name="T28" fmla="*/ 2 w 6"/>
                  <a:gd name="T29" fmla="*/ 26 h 26"/>
                  <a:gd name="T30" fmla="*/ 1 w 6"/>
                  <a:gd name="T31" fmla="*/ 21 h 26"/>
                  <a:gd name="T32" fmla="*/ 1 w 6"/>
                  <a:gd name="T33" fmla="*/ 17 h 26"/>
                  <a:gd name="T34" fmla="*/ 1 w 6"/>
                  <a:gd name="T35" fmla="*/ 13 h 26"/>
                  <a:gd name="T36" fmla="*/ 0 w 6"/>
                  <a:gd name="T37" fmla="*/ 8 h 26"/>
                  <a:gd name="T38" fmla="*/ 0 w 6"/>
                  <a:gd name="T39" fmla="*/ 5 h 26"/>
                  <a:gd name="T40" fmla="*/ 0 w 6"/>
                  <a:gd name="T41" fmla="*/ 2 h 26"/>
                  <a:gd name="T42" fmla="*/ 2 w 6"/>
                  <a:gd name="T43" fmla="*/ 1 h 26"/>
                  <a:gd name="T44" fmla="*/ 4 w 6"/>
                  <a:gd name="T4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26">
                    <a:moveTo>
                      <a:pt x="4" y="0"/>
                    </a:moveTo>
                    <a:lnTo>
                      <a:pt x="4" y="1"/>
                    </a:lnTo>
                    <a:lnTo>
                      <a:pt x="5" y="2"/>
                    </a:lnTo>
                    <a:lnTo>
                      <a:pt x="5" y="5"/>
                    </a:lnTo>
                    <a:lnTo>
                      <a:pt x="5" y="8"/>
                    </a:lnTo>
                    <a:lnTo>
                      <a:pt x="5" y="10"/>
                    </a:lnTo>
                    <a:lnTo>
                      <a:pt x="5" y="13"/>
                    </a:lnTo>
                    <a:lnTo>
                      <a:pt x="6" y="15"/>
                    </a:lnTo>
                    <a:lnTo>
                      <a:pt x="6" y="19"/>
                    </a:lnTo>
                    <a:lnTo>
                      <a:pt x="6" y="23"/>
                    </a:lnTo>
                    <a:lnTo>
                      <a:pt x="6" y="26"/>
                    </a:lnTo>
                    <a:lnTo>
                      <a:pt x="6" y="26"/>
                    </a:lnTo>
                    <a:lnTo>
                      <a:pt x="4" y="26"/>
                    </a:lnTo>
                    <a:lnTo>
                      <a:pt x="2" y="26"/>
                    </a:lnTo>
                    <a:lnTo>
                      <a:pt x="2" y="26"/>
                    </a:lnTo>
                    <a:lnTo>
                      <a:pt x="1" y="21"/>
                    </a:lnTo>
                    <a:lnTo>
                      <a:pt x="1" y="17"/>
                    </a:lnTo>
                    <a:lnTo>
                      <a:pt x="1" y="13"/>
                    </a:lnTo>
                    <a:lnTo>
                      <a:pt x="0" y="8"/>
                    </a:lnTo>
                    <a:lnTo>
                      <a:pt x="0" y="5"/>
                    </a:lnTo>
                    <a:lnTo>
                      <a:pt x="0" y="2"/>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7" name="Freeform 65">
                <a:extLst>
                  <a:ext uri="{FF2B5EF4-FFF2-40B4-BE49-F238E27FC236}">
                    <a16:creationId xmlns:a16="http://schemas.microsoft.com/office/drawing/2014/main" id="{A03A480D-5F4C-BB40-8849-3F9D3AEFBCBA}"/>
                  </a:ext>
                </a:extLst>
              </p:cNvPr>
              <p:cNvSpPr>
                <a:spLocks/>
              </p:cNvSpPr>
              <p:nvPr userDrawn="1"/>
            </p:nvSpPr>
            <p:spPr bwMode="auto">
              <a:xfrm>
                <a:off x="10413994" y="465951"/>
                <a:ext cx="17416" cy="34832"/>
              </a:xfrm>
              <a:custGeom>
                <a:avLst/>
                <a:gdLst>
                  <a:gd name="T0" fmla="*/ 25 w 34"/>
                  <a:gd name="T1" fmla="*/ 1 h 67"/>
                  <a:gd name="T2" fmla="*/ 29 w 34"/>
                  <a:gd name="T3" fmla="*/ 3 h 67"/>
                  <a:gd name="T4" fmla="*/ 32 w 34"/>
                  <a:gd name="T5" fmla="*/ 9 h 67"/>
                  <a:gd name="T6" fmla="*/ 33 w 34"/>
                  <a:gd name="T7" fmla="*/ 14 h 67"/>
                  <a:gd name="T8" fmla="*/ 34 w 34"/>
                  <a:gd name="T9" fmla="*/ 20 h 67"/>
                  <a:gd name="T10" fmla="*/ 34 w 34"/>
                  <a:gd name="T11" fmla="*/ 27 h 67"/>
                  <a:gd name="T12" fmla="*/ 34 w 34"/>
                  <a:gd name="T13" fmla="*/ 35 h 67"/>
                  <a:gd name="T14" fmla="*/ 33 w 34"/>
                  <a:gd name="T15" fmla="*/ 41 h 67"/>
                  <a:gd name="T16" fmla="*/ 30 w 34"/>
                  <a:gd name="T17" fmla="*/ 48 h 67"/>
                  <a:gd name="T18" fmla="*/ 26 w 34"/>
                  <a:gd name="T19" fmla="*/ 53 h 67"/>
                  <a:gd name="T20" fmla="*/ 24 w 34"/>
                  <a:gd name="T21" fmla="*/ 58 h 67"/>
                  <a:gd name="T22" fmla="*/ 22 w 34"/>
                  <a:gd name="T23" fmla="*/ 63 h 67"/>
                  <a:gd name="T24" fmla="*/ 17 w 34"/>
                  <a:gd name="T25" fmla="*/ 65 h 67"/>
                  <a:gd name="T26" fmla="*/ 13 w 34"/>
                  <a:gd name="T27" fmla="*/ 63 h 67"/>
                  <a:gd name="T28" fmla="*/ 9 w 34"/>
                  <a:gd name="T29" fmla="*/ 63 h 67"/>
                  <a:gd name="T30" fmla="*/ 7 w 34"/>
                  <a:gd name="T31" fmla="*/ 66 h 67"/>
                  <a:gd name="T32" fmla="*/ 4 w 34"/>
                  <a:gd name="T33" fmla="*/ 67 h 67"/>
                  <a:gd name="T34" fmla="*/ 0 w 34"/>
                  <a:gd name="T35" fmla="*/ 66 h 67"/>
                  <a:gd name="T36" fmla="*/ 0 w 34"/>
                  <a:gd name="T37" fmla="*/ 63 h 67"/>
                  <a:gd name="T38" fmla="*/ 3 w 34"/>
                  <a:gd name="T39" fmla="*/ 62 h 67"/>
                  <a:gd name="T40" fmla="*/ 6 w 34"/>
                  <a:gd name="T41" fmla="*/ 58 h 67"/>
                  <a:gd name="T42" fmla="*/ 9 w 34"/>
                  <a:gd name="T43" fmla="*/ 56 h 67"/>
                  <a:gd name="T44" fmla="*/ 13 w 34"/>
                  <a:gd name="T45" fmla="*/ 54 h 67"/>
                  <a:gd name="T46" fmla="*/ 16 w 34"/>
                  <a:gd name="T47" fmla="*/ 50 h 67"/>
                  <a:gd name="T48" fmla="*/ 17 w 34"/>
                  <a:gd name="T49" fmla="*/ 47 h 67"/>
                  <a:gd name="T50" fmla="*/ 20 w 34"/>
                  <a:gd name="T51" fmla="*/ 41 h 67"/>
                  <a:gd name="T52" fmla="*/ 24 w 34"/>
                  <a:gd name="T53" fmla="*/ 36 h 67"/>
                  <a:gd name="T54" fmla="*/ 25 w 34"/>
                  <a:gd name="T55" fmla="*/ 30 h 67"/>
                  <a:gd name="T56" fmla="*/ 24 w 34"/>
                  <a:gd name="T57" fmla="*/ 22 h 67"/>
                  <a:gd name="T58" fmla="*/ 22 w 34"/>
                  <a:gd name="T59" fmla="*/ 15 h 67"/>
                  <a:gd name="T60" fmla="*/ 21 w 34"/>
                  <a:gd name="T61" fmla="*/ 9 h 67"/>
                  <a:gd name="T62" fmla="*/ 19 w 34"/>
                  <a:gd name="T63" fmla="*/ 5 h 67"/>
                  <a:gd name="T64" fmla="*/ 19 w 34"/>
                  <a:gd name="T65" fmla="*/ 1 h 67"/>
                  <a:gd name="T66" fmla="*/ 24 w 34"/>
                  <a:gd name="T6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67">
                    <a:moveTo>
                      <a:pt x="24" y="0"/>
                    </a:moveTo>
                    <a:lnTo>
                      <a:pt x="25" y="1"/>
                    </a:lnTo>
                    <a:lnTo>
                      <a:pt x="28" y="2"/>
                    </a:lnTo>
                    <a:lnTo>
                      <a:pt x="29" y="3"/>
                    </a:lnTo>
                    <a:lnTo>
                      <a:pt x="30" y="6"/>
                    </a:lnTo>
                    <a:lnTo>
                      <a:pt x="32" y="9"/>
                    </a:lnTo>
                    <a:lnTo>
                      <a:pt x="32" y="11"/>
                    </a:lnTo>
                    <a:lnTo>
                      <a:pt x="33" y="14"/>
                    </a:lnTo>
                    <a:lnTo>
                      <a:pt x="33" y="18"/>
                    </a:lnTo>
                    <a:lnTo>
                      <a:pt x="34" y="20"/>
                    </a:lnTo>
                    <a:lnTo>
                      <a:pt x="34" y="24"/>
                    </a:lnTo>
                    <a:lnTo>
                      <a:pt x="34" y="27"/>
                    </a:lnTo>
                    <a:lnTo>
                      <a:pt x="34" y="31"/>
                    </a:lnTo>
                    <a:lnTo>
                      <a:pt x="34" y="35"/>
                    </a:lnTo>
                    <a:lnTo>
                      <a:pt x="34" y="37"/>
                    </a:lnTo>
                    <a:lnTo>
                      <a:pt x="33" y="41"/>
                    </a:lnTo>
                    <a:lnTo>
                      <a:pt x="32" y="44"/>
                    </a:lnTo>
                    <a:lnTo>
                      <a:pt x="30" y="48"/>
                    </a:lnTo>
                    <a:lnTo>
                      <a:pt x="28" y="50"/>
                    </a:lnTo>
                    <a:lnTo>
                      <a:pt x="26" y="53"/>
                    </a:lnTo>
                    <a:lnTo>
                      <a:pt x="25" y="56"/>
                    </a:lnTo>
                    <a:lnTo>
                      <a:pt x="24" y="58"/>
                    </a:lnTo>
                    <a:lnTo>
                      <a:pt x="22" y="61"/>
                    </a:lnTo>
                    <a:lnTo>
                      <a:pt x="22" y="63"/>
                    </a:lnTo>
                    <a:lnTo>
                      <a:pt x="20" y="65"/>
                    </a:lnTo>
                    <a:lnTo>
                      <a:pt x="17" y="65"/>
                    </a:lnTo>
                    <a:lnTo>
                      <a:pt x="15" y="65"/>
                    </a:lnTo>
                    <a:lnTo>
                      <a:pt x="13" y="63"/>
                    </a:lnTo>
                    <a:lnTo>
                      <a:pt x="11" y="63"/>
                    </a:lnTo>
                    <a:lnTo>
                      <a:pt x="9" y="63"/>
                    </a:lnTo>
                    <a:lnTo>
                      <a:pt x="8" y="65"/>
                    </a:lnTo>
                    <a:lnTo>
                      <a:pt x="7" y="66"/>
                    </a:lnTo>
                    <a:lnTo>
                      <a:pt x="6" y="67"/>
                    </a:lnTo>
                    <a:lnTo>
                      <a:pt x="4" y="67"/>
                    </a:lnTo>
                    <a:lnTo>
                      <a:pt x="3" y="67"/>
                    </a:lnTo>
                    <a:lnTo>
                      <a:pt x="0" y="66"/>
                    </a:lnTo>
                    <a:lnTo>
                      <a:pt x="0" y="65"/>
                    </a:lnTo>
                    <a:lnTo>
                      <a:pt x="0" y="63"/>
                    </a:lnTo>
                    <a:lnTo>
                      <a:pt x="2" y="62"/>
                    </a:lnTo>
                    <a:lnTo>
                      <a:pt x="3" y="62"/>
                    </a:lnTo>
                    <a:lnTo>
                      <a:pt x="3" y="61"/>
                    </a:lnTo>
                    <a:lnTo>
                      <a:pt x="6" y="58"/>
                    </a:lnTo>
                    <a:lnTo>
                      <a:pt x="7" y="57"/>
                    </a:lnTo>
                    <a:lnTo>
                      <a:pt x="9" y="56"/>
                    </a:lnTo>
                    <a:lnTo>
                      <a:pt x="11" y="54"/>
                    </a:lnTo>
                    <a:lnTo>
                      <a:pt x="13" y="54"/>
                    </a:lnTo>
                    <a:lnTo>
                      <a:pt x="15" y="53"/>
                    </a:lnTo>
                    <a:lnTo>
                      <a:pt x="16" y="50"/>
                    </a:lnTo>
                    <a:lnTo>
                      <a:pt x="17" y="49"/>
                    </a:lnTo>
                    <a:lnTo>
                      <a:pt x="17" y="47"/>
                    </a:lnTo>
                    <a:lnTo>
                      <a:pt x="19" y="44"/>
                    </a:lnTo>
                    <a:lnTo>
                      <a:pt x="20" y="41"/>
                    </a:lnTo>
                    <a:lnTo>
                      <a:pt x="21" y="39"/>
                    </a:lnTo>
                    <a:lnTo>
                      <a:pt x="24" y="36"/>
                    </a:lnTo>
                    <a:lnTo>
                      <a:pt x="24" y="33"/>
                    </a:lnTo>
                    <a:lnTo>
                      <a:pt x="25" y="30"/>
                    </a:lnTo>
                    <a:lnTo>
                      <a:pt x="24" y="26"/>
                    </a:lnTo>
                    <a:lnTo>
                      <a:pt x="24" y="22"/>
                    </a:lnTo>
                    <a:lnTo>
                      <a:pt x="24" y="18"/>
                    </a:lnTo>
                    <a:lnTo>
                      <a:pt x="22" y="15"/>
                    </a:lnTo>
                    <a:lnTo>
                      <a:pt x="22" y="11"/>
                    </a:lnTo>
                    <a:lnTo>
                      <a:pt x="21" y="9"/>
                    </a:lnTo>
                    <a:lnTo>
                      <a:pt x="20" y="6"/>
                    </a:lnTo>
                    <a:lnTo>
                      <a:pt x="19" y="5"/>
                    </a:lnTo>
                    <a:lnTo>
                      <a:pt x="19" y="3"/>
                    </a:lnTo>
                    <a:lnTo>
                      <a:pt x="19" y="1"/>
                    </a:lnTo>
                    <a:lnTo>
                      <a:pt x="21"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8" name="Freeform 66">
                <a:extLst>
                  <a:ext uri="{FF2B5EF4-FFF2-40B4-BE49-F238E27FC236}">
                    <a16:creationId xmlns:a16="http://schemas.microsoft.com/office/drawing/2014/main" id="{F70F24AE-FD5C-5742-8CCF-08C8B0FA3549}"/>
                  </a:ext>
                </a:extLst>
              </p:cNvPr>
              <p:cNvSpPr>
                <a:spLocks noEditPoints="1"/>
              </p:cNvSpPr>
              <p:nvPr userDrawn="1"/>
            </p:nvSpPr>
            <p:spPr bwMode="auto">
              <a:xfrm>
                <a:off x="9975520" y="242616"/>
                <a:ext cx="568583" cy="569607"/>
              </a:xfrm>
              <a:custGeom>
                <a:avLst/>
                <a:gdLst>
                  <a:gd name="T0" fmla="*/ 491 w 1111"/>
                  <a:gd name="T1" fmla="*/ 13 h 1112"/>
                  <a:gd name="T2" fmla="*/ 371 w 1111"/>
                  <a:gd name="T3" fmla="*/ 41 h 1112"/>
                  <a:gd name="T4" fmla="*/ 263 w 1111"/>
                  <a:gd name="T5" fmla="*/ 95 h 1112"/>
                  <a:gd name="T6" fmla="*/ 169 w 1111"/>
                  <a:gd name="T7" fmla="*/ 169 h 1112"/>
                  <a:gd name="T8" fmla="*/ 95 w 1111"/>
                  <a:gd name="T9" fmla="*/ 263 h 1112"/>
                  <a:gd name="T10" fmla="*/ 41 w 1111"/>
                  <a:gd name="T11" fmla="*/ 372 h 1112"/>
                  <a:gd name="T12" fmla="*/ 14 w 1111"/>
                  <a:gd name="T13" fmla="*/ 492 h 1112"/>
                  <a:gd name="T14" fmla="*/ 14 w 1111"/>
                  <a:gd name="T15" fmla="*/ 620 h 1112"/>
                  <a:gd name="T16" fmla="*/ 41 w 1111"/>
                  <a:gd name="T17" fmla="*/ 740 h 1112"/>
                  <a:gd name="T18" fmla="*/ 95 w 1111"/>
                  <a:gd name="T19" fmla="*/ 848 h 1112"/>
                  <a:gd name="T20" fmla="*/ 169 w 1111"/>
                  <a:gd name="T21" fmla="*/ 942 h 1112"/>
                  <a:gd name="T22" fmla="*/ 263 w 1111"/>
                  <a:gd name="T23" fmla="*/ 1016 h 1112"/>
                  <a:gd name="T24" fmla="*/ 371 w 1111"/>
                  <a:gd name="T25" fmla="*/ 1070 h 1112"/>
                  <a:gd name="T26" fmla="*/ 491 w 1111"/>
                  <a:gd name="T27" fmla="*/ 1097 h 1112"/>
                  <a:gd name="T28" fmla="*/ 619 w 1111"/>
                  <a:gd name="T29" fmla="*/ 1097 h 1112"/>
                  <a:gd name="T30" fmla="*/ 739 w 1111"/>
                  <a:gd name="T31" fmla="*/ 1070 h 1112"/>
                  <a:gd name="T32" fmla="*/ 848 w 1111"/>
                  <a:gd name="T33" fmla="*/ 1016 h 1112"/>
                  <a:gd name="T34" fmla="*/ 941 w 1111"/>
                  <a:gd name="T35" fmla="*/ 942 h 1112"/>
                  <a:gd name="T36" fmla="*/ 1016 w 1111"/>
                  <a:gd name="T37" fmla="*/ 848 h 1112"/>
                  <a:gd name="T38" fmla="*/ 1069 w 1111"/>
                  <a:gd name="T39" fmla="*/ 740 h 1112"/>
                  <a:gd name="T40" fmla="*/ 1098 w 1111"/>
                  <a:gd name="T41" fmla="*/ 620 h 1112"/>
                  <a:gd name="T42" fmla="*/ 1098 w 1111"/>
                  <a:gd name="T43" fmla="*/ 492 h 1112"/>
                  <a:gd name="T44" fmla="*/ 1069 w 1111"/>
                  <a:gd name="T45" fmla="*/ 372 h 1112"/>
                  <a:gd name="T46" fmla="*/ 1016 w 1111"/>
                  <a:gd name="T47" fmla="*/ 263 h 1112"/>
                  <a:gd name="T48" fmla="*/ 941 w 1111"/>
                  <a:gd name="T49" fmla="*/ 169 h 1112"/>
                  <a:gd name="T50" fmla="*/ 848 w 1111"/>
                  <a:gd name="T51" fmla="*/ 95 h 1112"/>
                  <a:gd name="T52" fmla="*/ 739 w 1111"/>
                  <a:gd name="T53" fmla="*/ 41 h 1112"/>
                  <a:gd name="T54" fmla="*/ 619 w 1111"/>
                  <a:gd name="T55" fmla="*/ 13 h 1112"/>
                  <a:gd name="T56" fmla="*/ 555 w 1111"/>
                  <a:gd name="T57" fmla="*/ 0 h 1112"/>
                  <a:gd name="T58" fmla="*/ 683 w 1111"/>
                  <a:gd name="T59" fmla="*/ 14 h 1112"/>
                  <a:gd name="T60" fmla="*/ 799 w 1111"/>
                  <a:gd name="T61" fmla="*/ 56 h 1112"/>
                  <a:gd name="T62" fmla="*/ 902 w 1111"/>
                  <a:gd name="T63" fmla="*/ 122 h 1112"/>
                  <a:gd name="T64" fmla="*/ 988 w 1111"/>
                  <a:gd name="T65" fmla="*/ 208 h 1112"/>
                  <a:gd name="T66" fmla="*/ 1055 w 1111"/>
                  <a:gd name="T67" fmla="*/ 312 h 1112"/>
                  <a:gd name="T68" fmla="*/ 1097 w 1111"/>
                  <a:gd name="T69" fmla="*/ 428 h 1112"/>
                  <a:gd name="T70" fmla="*/ 1111 w 1111"/>
                  <a:gd name="T71" fmla="*/ 556 h 1112"/>
                  <a:gd name="T72" fmla="*/ 1097 w 1111"/>
                  <a:gd name="T73" fmla="*/ 684 h 1112"/>
                  <a:gd name="T74" fmla="*/ 1055 w 1111"/>
                  <a:gd name="T75" fmla="*/ 800 h 1112"/>
                  <a:gd name="T76" fmla="*/ 988 w 1111"/>
                  <a:gd name="T77" fmla="*/ 903 h 1112"/>
                  <a:gd name="T78" fmla="*/ 902 w 1111"/>
                  <a:gd name="T79" fmla="*/ 989 h 1112"/>
                  <a:gd name="T80" fmla="*/ 799 w 1111"/>
                  <a:gd name="T81" fmla="*/ 1056 h 1112"/>
                  <a:gd name="T82" fmla="*/ 683 w 1111"/>
                  <a:gd name="T83" fmla="*/ 1097 h 1112"/>
                  <a:gd name="T84" fmla="*/ 555 w 1111"/>
                  <a:gd name="T85" fmla="*/ 1112 h 1112"/>
                  <a:gd name="T86" fmla="*/ 428 w 1111"/>
                  <a:gd name="T87" fmla="*/ 1097 h 1112"/>
                  <a:gd name="T88" fmla="*/ 311 w 1111"/>
                  <a:gd name="T89" fmla="*/ 1056 h 1112"/>
                  <a:gd name="T90" fmla="*/ 208 w 1111"/>
                  <a:gd name="T91" fmla="*/ 989 h 1112"/>
                  <a:gd name="T92" fmla="*/ 122 w 1111"/>
                  <a:gd name="T93" fmla="*/ 903 h 1112"/>
                  <a:gd name="T94" fmla="*/ 56 w 1111"/>
                  <a:gd name="T95" fmla="*/ 800 h 1112"/>
                  <a:gd name="T96" fmla="*/ 14 w 1111"/>
                  <a:gd name="T97" fmla="*/ 684 h 1112"/>
                  <a:gd name="T98" fmla="*/ 0 w 1111"/>
                  <a:gd name="T99" fmla="*/ 556 h 1112"/>
                  <a:gd name="T100" fmla="*/ 14 w 1111"/>
                  <a:gd name="T101" fmla="*/ 428 h 1112"/>
                  <a:gd name="T102" fmla="*/ 56 w 1111"/>
                  <a:gd name="T103" fmla="*/ 312 h 1112"/>
                  <a:gd name="T104" fmla="*/ 122 w 1111"/>
                  <a:gd name="T105" fmla="*/ 208 h 1112"/>
                  <a:gd name="T106" fmla="*/ 208 w 1111"/>
                  <a:gd name="T107" fmla="*/ 122 h 1112"/>
                  <a:gd name="T108" fmla="*/ 311 w 1111"/>
                  <a:gd name="T109" fmla="*/ 56 h 1112"/>
                  <a:gd name="T110" fmla="*/ 428 w 1111"/>
                  <a:gd name="T111" fmla="*/ 14 h 1112"/>
                  <a:gd name="T112" fmla="*/ 555 w 1111"/>
                  <a:gd name="T11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1" h="1112">
                    <a:moveTo>
                      <a:pt x="555" y="10"/>
                    </a:moveTo>
                    <a:lnTo>
                      <a:pt x="491" y="13"/>
                    </a:lnTo>
                    <a:lnTo>
                      <a:pt x="430" y="24"/>
                    </a:lnTo>
                    <a:lnTo>
                      <a:pt x="371" y="41"/>
                    </a:lnTo>
                    <a:lnTo>
                      <a:pt x="315" y="65"/>
                    </a:lnTo>
                    <a:lnTo>
                      <a:pt x="263" y="95"/>
                    </a:lnTo>
                    <a:lnTo>
                      <a:pt x="214" y="130"/>
                    </a:lnTo>
                    <a:lnTo>
                      <a:pt x="169" y="169"/>
                    </a:lnTo>
                    <a:lnTo>
                      <a:pt x="130" y="214"/>
                    </a:lnTo>
                    <a:lnTo>
                      <a:pt x="95" y="263"/>
                    </a:lnTo>
                    <a:lnTo>
                      <a:pt x="65" y="315"/>
                    </a:lnTo>
                    <a:lnTo>
                      <a:pt x="41" y="372"/>
                    </a:lnTo>
                    <a:lnTo>
                      <a:pt x="25" y="430"/>
                    </a:lnTo>
                    <a:lnTo>
                      <a:pt x="14" y="492"/>
                    </a:lnTo>
                    <a:lnTo>
                      <a:pt x="10" y="556"/>
                    </a:lnTo>
                    <a:lnTo>
                      <a:pt x="14" y="620"/>
                    </a:lnTo>
                    <a:lnTo>
                      <a:pt x="25" y="681"/>
                    </a:lnTo>
                    <a:lnTo>
                      <a:pt x="41" y="740"/>
                    </a:lnTo>
                    <a:lnTo>
                      <a:pt x="65" y="796"/>
                    </a:lnTo>
                    <a:lnTo>
                      <a:pt x="95" y="848"/>
                    </a:lnTo>
                    <a:lnTo>
                      <a:pt x="130" y="898"/>
                    </a:lnTo>
                    <a:lnTo>
                      <a:pt x="169" y="942"/>
                    </a:lnTo>
                    <a:lnTo>
                      <a:pt x="214" y="981"/>
                    </a:lnTo>
                    <a:lnTo>
                      <a:pt x="263" y="1016"/>
                    </a:lnTo>
                    <a:lnTo>
                      <a:pt x="315" y="1046"/>
                    </a:lnTo>
                    <a:lnTo>
                      <a:pt x="371" y="1070"/>
                    </a:lnTo>
                    <a:lnTo>
                      <a:pt x="430" y="1087"/>
                    </a:lnTo>
                    <a:lnTo>
                      <a:pt x="491" y="1097"/>
                    </a:lnTo>
                    <a:lnTo>
                      <a:pt x="555" y="1101"/>
                    </a:lnTo>
                    <a:lnTo>
                      <a:pt x="619" y="1097"/>
                    </a:lnTo>
                    <a:lnTo>
                      <a:pt x="681" y="1087"/>
                    </a:lnTo>
                    <a:lnTo>
                      <a:pt x="739" y="1070"/>
                    </a:lnTo>
                    <a:lnTo>
                      <a:pt x="795" y="1046"/>
                    </a:lnTo>
                    <a:lnTo>
                      <a:pt x="848" y="1016"/>
                    </a:lnTo>
                    <a:lnTo>
                      <a:pt x="897" y="981"/>
                    </a:lnTo>
                    <a:lnTo>
                      <a:pt x="941" y="942"/>
                    </a:lnTo>
                    <a:lnTo>
                      <a:pt x="981" y="898"/>
                    </a:lnTo>
                    <a:lnTo>
                      <a:pt x="1016" y="848"/>
                    </a:lnTo>
                    <a:lnTo>
                      <a:pt x="1046" y="796"/>
                    </a:lnTo>
                    <a:lnTo>
                      <a:pt x="1069" y="740"/>
                    </a:lnTo>
                    <a:lnTo>
                      <a:pt x="1086" y="681"/>
                    </a:lnTo>
                    <a:lnTo>
                      <a:pt x="1098" y="620"/>
                    </a:lnTo>
                    <a:lnTo>
                      <a:pt x="1101" y="556"/>
                    </a:lnTo>
                    <a:lnTo>
                      <a:pt x="1098" y="492"/>
                    </a:lnTo>
                    <a:lnTo>
                      <a:pt x="1086" y="430"/>
                    </a:lnTo>
                    <a:lnTo>
                      <a:pt x="1069" y="372"/>
                    </a:lnTo>
                    <a:lnTo>
                      <a:pt x="1046" y="315"/>
                    </a:lnTo>
                    <a:lnTo>
                      <a:pt x="1016" y="263"/>
                    </a:lnTo>
                    <a:lnTo>
                      <a:pt x="981" y="214"/>
                    </a:lnTo>
                    <a:lnTo>
                      <a:pt x="941" y="169"/>
                    </a:lnTo>
                    <a:lnTo>
                      <a:pt x="897" y="130"/>
                    </a:lnTo>
                    <a:lnTo>
                      <a:pt x="848" y="95"/>
                    </a:lnTo>
                    <a:lnTo>
                      <a:pt x="795" y="65"/>
                    </a:lnTo>
                    <a:lnTo>
                      <a:pt x="739" y="41"/>
                    </a:lnTo>
                    <a:lnTo>
                      <a:pt x="681" y="24"/>
                    </a:lnTo>
                    <a:lnTo>
                      <a:pt x="619" y="13"/>
                    </a:lnTo>
                    <a:lnTo>
                      <a:pt x="555" y="10"/>
                    </a:lnTo>
                    <a:close/>
                    <a:moveTo>
                      <a:pt x="555" y="0"/>
                    </a:moveTo>
                    <a:lnTo>
                      <a:pt x="621" y="3"/>
                    </a:lnTo>
                    <a:lnTo>
                      <a:pt x="683" y="14"/>
                    </a:lnTo>
                    <a:lnTo>
                      <a:pt x="743" y="32"/>
                    </a:lnTo>
                    <a:lnTo>
                      <a:pt x="799" y="56"/>
                    </a:lnTo>
                    <a:lnTo>
                      <a:pt x="853" y="86"/>
                    </a:lnTo>
                    <a:lnTo>
                      <a:pt x="902" y="122"/>
                    </a:lnTo>
                    <a:lnTo>
                      <a:pt x="948" y="163"/>
                    </a:lnTo>
                    <a:lnTo>
                      <a:pt x="988" y="208"/>
                    </a:lnTo>
                    <a:lnTo>
                      <a:pt x="1025" y="258"/>
                    </a:lnTo>
                    <a:lnTo>
                      <a:pt x="1055" y="312"/>
                    </a:lnTo>
                    <a:lnTo>
                      <a:pt x="1078" y="368"/>
                    </a:lnTo>
                    <a:lnTo>
                      <a:pt x="1097" y="428"/>
                    </a:lnTo>
                    <a:lnTo>
                      <a:pt x="1107" y="490"/>
                    </a:lnTo>
                    <a:lnTo>
                      <a:pt x="1111" y="556"/>
                    </a:lnTo>
                    <a:lnTo>
                      <a:pt x="1107" y="621"/>
                    </a:lnTo>
                    <a:lnTo>
                      <a:pt x="1097" y="684"/>
                    </a:lnTo>
                    <a:lnTo>
                      <a:pt x="1078" y="744"/>
                    </a:lnTo>
                    <a:lnTo>
                      <a:pt x="1055" y="800"/>
                    </a:lnTo>
                    <a:lnTo>
                      <a:pt x="1025" y="853"/>
                    </a:lnTo>
                    <a:lnTo>
                      <a:pt x="988" y="903"/>
                    </a:lnTo>
                    <a:lnTo>
                      <a:pt x="948" y="949"/>
                    </a:lnTo>
                    <a:lnTo>
                      <a:pt x="902" y="989"/>
                    </a:lnTo>
                    <a:lnTo>
                      <a:pt x="853" y="1026"/>
                    </a:lnTo>
                    <a:lnTo>
                      <a:pt x="799" y="1056"/>
                    </a:lnTo>
                    <a:lnTo>
                      <a:pt x="743" y="1079"/>
                    </a:lnTo>
                    <a:lnTo>
                      <a:pt x="683" y="1097"/>
                    </a:lnTo>
                    <a:lnTo>
                      <a:pt x="621" y="1108"/>
                    </a:lnTo>
                    <a:lnTo>
                      <a:pt x="555" y="1112"/>
                    </a:lnTo>
                    <a:lnTo>
                      <a:pt x="490" y="1108"/>
                    </a:lnTo>
                    <a:lnTo>
                      <a:pt x="428" y="1097"/>
                    </a:lnTo>
                    <a:lnTo>
                      <a:pt x="368" y="1079"/>
                    </a:lnTo>
                    <a:lnTo>
                      <a:pt x="311" y="1056"/>
                    </a:lnTo>
                    <a:lnTo>
                      <a:pt x="258" y="1026"/>
                    </a:lnTo>
                    <a:lnTo>
                      <a:pt x="208" y="989"/>
                    </a:lnTo>
                    <a:lnTo>
                      <a:pt x="163" y="949"/>
                    </a:lnTo>
                    <a:lnTo>
                      <a:pt x="122" y="903"/>
                    </a:lnTo>
                    <a:lnTo>
                      <a:pt x="86" y="853"/>
                    </a:lnTo>
                    <a:lnTo>
                      <a:pt x="56" y="800"/>
                    </a:lnTo>
                    <a:lnTo>
                      <a:pt x="32" y="744"/>
                    </a:lnTo>
                    <a:lnTo>
                      <a:pt x="14" y="684"/>
                    </a:lnTo>
                    <a:lnTo>
                      <a:pt x="4" y="621"/>
                    </a:lnTo>
                    <a:lnTo>
                      <a:pt x="0" y="556"/>
                    </a:lnTo>
                    <a:lnTo>
                      <a:pt x="4" y="490"/>
                    </a:lnTo>
                    <a:lnTo>
                      <a:pt x="14" y="428"/>
                    </a:lnTo>
                    <a:lnTo>
                      <a:pt x="32" y="368"/>
                    </a:lnTo>
                    <a:lnTo>
                      <a:pt x="56" y="312"/>
                    </a:lnTo>
                    <a:lnTo>
                      <a:pt x="86" y="258"/>
                    </a:lnTo>
                    <a:lnTo>
                      <a:pt x="122" y="208"/>
                    </a:lnTo>
                    <a:lnTo>
                      <a:pt x="163" y="163"/>
                    </a:lnTo>
                    <a:lnTo>
                      <a:pt x="208" y="122"/>
                    </a:lnTo>
                    <a:lnTo>
                      <a:pt x="258" y="86"/>
                    </a:lnTo>
                    <a:lnTo>
                      <a:pt x="311" y="56"/>
                    </a:lnTo>
                    <a:lnTo>
                      <a:pt x="368" y="32"/>
                    </a:lnTo>
                    <a:lnTo>
                      <a:pt x="428" y="14"/>
                    </a:lnTo>
                    <a:lnTo>
                      <a:pt x="490" y="3"/>
                    </a:lnTo>
                    <a:lnTo>
                      <a:pt x="5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9" name="Freeform 67">
                <a:extLst>
                  <a:ext uri="{FF2B5EF4-FFF2-40B4-BE49-F238E27FC236}">
                    <a16:creationId xmlns:a16="http://schemas.microsoft.com/office/drawing/2014/main" id="{D25B1F18-62D7-8A48-8905-16A6EC82F481}"/>
                  </a:ext>
                </a:extLst>
              </p:cNvPr>
              <p:cNvSpPr>
                <a:spLocks/>
              </p:cNvSpPr>
              <p:nvPr userDrawn="1"/>
            </p:nvSpPr>
            <p:spPr bwMode="auto">
              <a:xfrm>
                <a:off x="10309499" y="654454"/>
                <a:ext cx="12294" cy="15368"/>
              </a:xfrm>
              <a:custGeom>
                <a:avLst/>
                <a:gdLst>
                  <a:gd name="T0" fmla="*/ 23 w 23"/>
                  <a:gd name="T1" fmla="*/ 0 h 30"/>
                  <a:gd name="T2" fmla="*/ 23 w 23"/>
                  <a:gd name="T3" fmla="*/ 6 h 30"/>
                  <a:gd name="T4" fmla="*/ 22 w 23"/>
                  <a:gd name="T5" fmla="*/ 11 h 30"/>
                  <a:gd name="T6" fmla="*/ 22 w 23"/>
                  <a:gd name="T7" fmla="*/ 17 h 30"/>
                  <a:gd name="T8" fmla="*/ 22 w 23"/>
                  <a:gd name="T9" fmla="*/ 19 h 30"/>
                  <a:gd name="T10" fmla="*/ 19 w 23"/>
                  <a:gd name="T11" fmla="*/ 20 h 30"/>
                  <a:gd name="T12" fmla="*/ 17 w 23"/>
                  <a:gd name="T13" fmla="*/ 21 h 30"/>
                  <a:gd name="T14" fmla="*/ 14 w 23"/>
                  <a:gd name="T15" fmla="*/ 24 h 30"/>
                  <a:gd name="T16" fmla="*/ 10 w 23"/>
                  <a:gd name="T17" fmla="*/ 26 h 30"/>
                  <a:gd name="T18" fmla="*/ 6 w 23"/>
                  <a:gd name="T19" fmla="*/ 28 h 30"/>
                  <a:gd name="T20" fmla="*/ 1 w 23"/>
                  <a:gd name="T21" fmla="*/ 30 h 30"/>
                  <a:gd name="T22" fmla="*/ 1 w 23"/>
                  <a:gd name="T23" fmla="*/ 30 h 30"/>
                  <a:gd name="T24" fmla="*/ 0 w 23"/>
                  <a:gd name="T25" fmla="*/ 29 h 30"/>
                  <a:gd name="T26" fmla="*/ 0 w 23"/>
                  <a:gd name="T27" fmla="*/ 25 h 30"/>
                  <a:gd name="T28" fmla="*/ 0 w 23"/>
                  <a:gd name="T29" fmla="*/ 23 h 30"/>
                  <a:gd name="T30" fmla="*/ 0 w 23"/>
                  <a:gd name="T31" fmla="*/ 19 h 30"/>
                  <a:gd name="T32" fmla="*/ 1 w 23"/>
                  <a:gd name="T33" fmla="*/ 15 h 30"/>
                  <a:gd name="T34" fmla="*/ 1 w 23"/>
                  <a:gd name="T35" fmla="*/ 12 h 30"/>
                  <a:gd name="T36" fmla="*/ 1 w 23"/>
                  <a:gd name="T37" fmla="*/ 11 h 30"/>
                  <a:gd name="T38" fmla="*/ 5 w 23"/>
                  <a:gd name="T39" fmla="*/ 8 h 30"/>
                  <a:gd name="T40" fmla="*/ 9 w 23"/>
                  <a:gd name="T41" fmla="*/ 7 h 30"/>
                  <a:gd name="T42" fmla="*/ 13 w 23"/>
                  <a:gd name="T43" fmla="*/ 4 h 30"/>
                  <a:gd name="T44" fmla="*/ 17 w 23"/>
                  <a:gd name="T45" fmla="*/ 3 h 30"/>
                  <a:gd name="T46" fmla="*/ 19 w 23"/>
                  <a:gd name="T47" fmla="*/ 2 h 30"/>
                  <a:gd name="T48" fmla="*/ 23 w 2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30">
                    <a:moveTo>
                      <a:pt x="23" y="0"/>
                    </a:moveTo>
                    <a:lnTo>
                      <a:pt x="23" y="6"/>
                    </a:lnTo>
                    <a:lnTo>
                      <a:pt x="22" y="11"/>
                    </a:lnTo>
                    <a:lnTo>
                      <a:pt x="22" y="17"/>
                    </a:lnTo>
                    <a:lnTo>
                      <a:pt x="22" y="19"/>
                    </a:lnTo>
                    <a:lnTo>
                      <a:pt x="19" y="20"/>
                    </a:lnTo>
                    <a:lnTo>
                      <a:pt x="17" y="21"/>
                    </a:lnTo>
                    <a:lnTo>
                      <a:pt x="14" y="24"/>
                    </a:lnTo>
                    <a:lnTo>
                      <a:pt x="10" y="26"/>
                    </a:lnTo>
                    <a:lnTo>
                      <a:pt x="6" y="28"/>
                    </a:lnTo>
                    <a:lnTo>
                      <a:pt x="1" y="30"/>
                    </a:lnTo>
                    <a:lnTo>
                      <a:pt x="1" y="30"/>
                    </a:lnTo>
                    <a:lnTo>
                      <a:pt x="0" y="29"/>
                    </a:lnTo>
                    <a:lnTo>
                      <a:pt x="0" y="25"/>
                    </a:lnTo>
                    <a:lnTo>
                      <a:pt x="0" y="23"/>
                    </a:lnTo>
                    <a:lnTo>
                      <a:pt x="0" y="19"/>
                    </a:lnTo>
                    <a:lnTo>
                      <a:pt x="1" y="15"/>
                    </a:lnTo>
                    <a:lnTo>
                      <a:pt x="1" y="12"/>
                    </a:lnTo>
                    <a:lnTo>
                      <a:pt x="1" y="11"/>
                    </a:lnTo>
                    <a:lnTo>
                      <a:pt x="5" y="8"/>
                    </a:lnTo>
                    <a:lnTo>
                      <a:pt x="9" y="7"/>
                    </a:lnTo>
                    <a:lnTo>
                      <a:pt x="13" y="4"/>
                    </a:lnTo>
                    <a:lnTo>
                      <a:pt x="17" y="3"/>
                    </a:lnTo>
                    <a:lnTo>
                      <a:pt x="19"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0" name="Freeform 68">
                <a:extLst>
                  <a:ext uri="{FF2B5EF4-FFF2-40B4-BE49-F238E27FC236}">
                    <a16:creationId xmlns:a16="http://schemas.microsoft.com/office/drawing/2014/main" id="{E4E26A1A-649E-2C41-B0D1-33F5E2D535B4}"/>
                  </a:ext>
                </a:extLst>
              </p:cNvPr>
              <p:cNvSpPr>
                <a:spLocks noEditPoints="1"/>
              </p:cNvSpPr>
              <p:nvPr userDrawn="1"/>
            </p:nvSpPr>
            <p:spPr bwMode="auto">
              <a:xfrm>
                <a:off x="10028793" y="295889"/>
                <a:ext cx="462037" cy="463061"/>
              </a:xfrm>
              <a:custGeom>
                <a:avLst/>
                <a:gdLst>
                  <a:gd name="T0" fmla="*/ 391 w 903"/>
                  <a:gd name="T1" fmla="*/ 12 h 903"/>
                  <a:gd name="T2" fmla="*/ 279 w 903"/>
                  <a:gd name="T3" fmla="*/ 42 h 903"/>
                  <a:gd name="T4" fmla="*/ 180 w 903"/>
                  <a:gd name="T5" fmla="*/ 99 h 903"/>
                  <a:gd name="T6" fmla="*/ 101 w 903"/>
                  <a:gd name="T7" fmla="*/ 180 h 903"/>
                  <a:gd name="T8" fmla="*/ 42 w 903"/>
                  <a:gd name="T9" fmla="*/ 278 h 903"/>
                  <a:gd name="T10" fmla="*/ 12 w 903"/>
                  <a:gd name="T11" fmla="*/ 392 h 903"/>
                  <a:gd name="T12" fmla="*/ 12 w 903"/>
                  <a:gd name="T13" fmla="*/ 512 h 903"/>
                  <a:gd name="T14" fmla="*/ 42 w 903"/>
                  <a:gd name="T15" fmla="*/ 624 h 903"/>
                  <a:gd name="T16" fmla="*/ 101 w 903"/>
                  <a:gd name="T17" fmla="*/ 723 h 903"/>
                  <a:gd name="T18" fmla="*/ 180 w 903"/>
                  <a:gd name="T19" fmla="*/ 803 h 903"/>
                  <a:gd name="T20" fmla="*/ 279 w 903"/>
                  <a:gd name="T21" fmla="*/ 861 h 903"/>
                  <a:gd name="T22" fmla="*/ 391 w 903"/>
                  <a:gd name="T23" fmla="*/ 892 h 903"/>
                  <a:gd name="T24" fmla="*/ 511 w 903"/>
                  <a:gd name="T25" fmla="*/ 892 h 903"/>
                  <a:gd name="T26" fmla="*/ 625 w 903"/>
                  <a:gd name="T27" fmla="*/ 861 h 903"/>
                  <a:gd name="T28" fmla="*/ 723 w 903"/>
                  <a:gd name="T29" fmla="*/ 803 h 903"/>
                  <a:gd name="T30" fmla="*/ 803 w 903"/>
                  <a:gd name="T31" fmla="*/ 723 h 903"/>
                  <a:gd name="T32" fmla="*/ 861 w 903"/>
                  <a:gd name="T33" fmla="*/ 624 h 903"/>
                  <a:gd name="T34" fmla="*/ 891 w 903"/>
                  <a:gd name="T35" fmla="*/ 512 h 903"/>
                  <a:gd name="T36" fmla="*/ 891 w 903"/>
                  <a:gd name="T37" fmla="*/ 392 h 903"/>
                  <a:gd name="T38" fmla="*/ 861 w 903"/>
                  <a:gd name="T39" fmla="*/ 278 h 903"/>
                  <a:gd name="T40" fmla="*/ 803 w 903"/>
                  <a:gd name="T41" fmla="*/ 180 h 903"/>
                  <a:gd name="T42" fmla="*/ 723 w 903"/>
                  <a:gd name="T43" fmla="*/ 99 h 903"/>
                  <a:gd name="T44" fmla="*/ 625 w 903"/>
                  <a:gd name="T45" fmla="*/ 42 h 903"/>
                  <a:gd name="T46" fmla="*/ 511 w 903"/>
                  <a:gd name="T47" fmla="*/ 12 h 903"/>
                  <a:gd name="T48" fmla="*/ 451 w 903"/>
                  <a:gd name="T49" fmla="*/ 0 h 903"/>
                  <a:gd name="T50" fmla="*/ 571 w 903"/>
                  <a:gd name="T51" fmla="*/ 17 h 903"/>
                  <a:gd name="T52" fmla="*/ 678 w 903"/>
                  <a:gd name="T53" fmla="*/ 61 h 903"/>
                  <a:gd name="T54" fmla="*/ 770 w 903"/>
                  <a:gd name="T55" fmla="*/ 133 h 903"/>
                  <a:gd name="T56" fmla="*/ 840 w 903"/>
                  <a:gd name="T57" fmla="*/ 223 h 903"/>
                  <a:gd name="T58" fmla="*/ 886 w 903"/>
                  <a:gd name="T59" fmla="*/ 332 h 903"/>
                  <a:gd name="T60" fmla="*/ 903 w 903"/>
                  <a:gd name="T61" fmla="*/ 452 h 903"/>
                  <a:gd name="T62" fmla="*/ 886 w 903"/>
                  <a:gd name="T63" fmla="*/ 572 h 903"/>
                  <a:gd name="T64" fmla="*/ 840 w 903"/>
                  <a:gd name="T65" fmla="*/ 679 h 903"/>
                  <a:gd name="T66" fmla="*/ 770 w 903"/>
                  <a:gd name="T67" fmla="*/ 770 h 903"/>
                  <a:gd name="T68" fmla="*/ 678 w 903"/>
                  <a:gd name="T69" fmla="*/ 841 h 903"/>
                  <a:gd name="T70" fmla="*/ 571 w 903"/>
                  <a:gd name="T71" fmla="*/ 886 h 903"/>
                  <a:gd name="T72" fmla="*/ 451 w 903"/>
                  <a:gd name="T73" fmla="*/ 903 h 903"/>
                  <a:gd name="T74" fmla="*/ 331 w 903"/>
                  <a:gd name="T75" fmla="*/ 886 h 903"/>
                  <a:gd name="T76" fmla="*/ 224 w 903"/>
                  <a:gd name="T77" fmla="*/ 841 h 903"/>
                  <a:gd name="T78" fmla="*/ 133 w 903"/>
                  <a:gd name="T79" fmla="*/ 770 h 903"/>
                  <a:gd name="T80" fmla="*/ 63 w 903"/>
                  <a:gd name="T81" fmla="*/ 679 h 903"/>
                  <a:gd name="T82" fmla="*/ 17 w 903"/>
                  <a:gd name="T83" fmla="*/ 572 h 903"/>
                  <a:gd name="T84" fmla="*/ 0 w 903"/>
                  <a:gd name="T85" fmla="*/ 452 h 903"/>
                  <a:gd name="T86" fmla="*/ 17 w 903"/>
                  <a:gd name="T87" fmla="*/ 332 h 903"/>
                  <a:gd name="T88" fmla="*/ 63 w 903"/>
                  <a:gd name="T89" fmla="*/ 223 h 903"/>
                  <a:gd name="T90" fmla="*/ 133 w 903"/>
                  <a:gd name="T91" fmla="*/ 133 h 903"/>
                  <a:gd name="T92" fmla="*/ 224 w 903"/>
                  <a:gd name="T93" fmla="*/ 61 h 903"/>
                  <a:gd name="T94" fmla="*/ 331 w 903"/>
                  <a:gd name="T95" fmla="*/ 17 h 903"/>
                  <a:gd name="T96" fmla="*/ 451 w 903"/>
                  <a:gd name="T97"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3" h="903">
                    <a:moveTo>
                      <a:pt x="451" y="6"/>
                    </a:moveTo>
                    <a:lnTo>
                      <a:pt x="391" y="12"/>
                    </a:lnTo>
                    <a:lnTo>
                      <a:pt x="334" y="23"/>
                    </a:lnTo>
                    <a:lnTo>
                      <a:pt x="279" y="42"/>
                    </a:lnTo>
                    <a:lnTo>
                      <a:pt x="227" y="68"/>
                    </a:lnTo>
                    <a:lnTo>
                      <a:pt x="180" y="99"/>
                    </a:lnTo>
                    <a:lnTo>
                      <a:pt x="137" y="137"/>
                    </a:lnTo>
                    <a:lnTo>
                      <a:pt x="101" y="180"/>
                    </a:lnTo>
                    <a:lnTo>
                      <a:pt x="68" y="227"/>
                    </a:lnTo>
                    <a:lnTo>
                      <a:pt x="42" y="278"/>
                    </a:lnTo>
                    <a:lnTo>
                      <a:pt x="24" y="333"/>
                    </a:lnTo>
                    <a:lnTo>
                      <a:pt x="12" y="392"/>
                    </a:lnTo>
                    <a:lnTo>
                      <a:pt x="8" y="452"/>
                    </a:lnTo>
                    <a:lnTo>
                      <a:pt x="12" y="512"/>
                    </a:lnTo>
                    <a:lnTo>
                      <a:pt x="24" y="569"/>
                    </a:lnTo>
                    <a:lnTo>
                      <a:pt x="42" y="624"/>
                    </a:lnTo>
                    <a:lnTo>
                      <a:pt x="68" y="676"/>
                    </a:lnTo>
                    <a:lnTo>
                      <a:pt x="101" y="723"/>
                    </a:lnTo>
                    <a:lnTo>
                      <a:pt x="137" y="766"/>
                    </a:lnTo>
                    <a:lnTo>
                      <a:pt x="180" y="803"/>
                    </a:lnTo>
                    <a:lnTo>
                      <a:pt x="227" y="835"/>
                    </a:lnTo>
                    <a:lnTo>
                      <a:pt x="279" y="861"/>
                    </a:lnTo>
                    <a:lnTo>
                      <a:pt x="334" y="880"/>
                    </a:lnTo>
                    <a:lnTo>
                      <a:pt x="391" y="892"/>
                    </a:lnTo>
                    <a:lnTo>
                      <a:pt x="451" y="895"/>
                    </a:lnTo>
                    <a:lnTo>
                      <a:pt x="511" y="892"/>
                    </a:lnTo>
                    <a:lnTo>
                      <a:pt x="570" y="880"/>
                    </a:lnTo>
                    <a:lnTo>
                      <a:pt x="625" y="861"/>
                    </a:lnTo>
                    <a:lnTo>
                      <a:pt x="676" y="835"/>
                    </a:lnTo>
                    <a:lnTo>
                      <a:pt x="723" y="803"/>
                    </a:lnTo>
                    <a:lnTo>
                      <a:pt x="766" y="766"/>
                    </a:lnTo>
                    <a:lnTo>
                      <a:pt x="803" y="723"/>
                    </a:lnTo>
                    <a:lnTo>
                      <a:pt x="835" y="676"/>
                    </a:lnTo>
                    <a:lnTo>
                      <a:pt x="861" y="624"/>
                    </a:lnTo>
                    <a:lnTo>
                      <a:pt x="879" y="569"/>
                    </a:lnTo>
                    <a:lnTo>
                      <a:pt x="891" y="512"/>
                    </a:lnTo>
                    <a:lnTo>
                      <a:pt x="896" y="452"/>
                    </a:lnTo>
                    <a:lnTo>
                      <a:pt x="891" y="392"/>
                    </a:lnTo>
                    <a:lnTo>
                      <a:pt x="879" y="333"/>
                    </a:lnTo>
                    <a:lnTo>
                      <a:pt x="861" y="278"/>
                    </a:lnTo>
                    <a:lnTo>
                      <a:pt x="835" y="227"/>
                    </a:lnTo>
                    <a:lnTo>
                      <a:pt x="803" y="180"/>
                    </a:lnTo>
                    <a:lnTo>
                      <a:pt x="766" y="137"/>
                    </a:lnTo>
                    <a:lnTo>
                      <a:pt x="723" y="99"/>
                    </a:lnTo>
                    <a:lnTo>
                      <a:pt x="676" y="68"/>
                    </a:lnTo>
                    <a:lnTo>
                      <a:pt x="625" y="42"/>
                    </a:lnTo>
                    <a:lnTo>
                      <a:pt x="570" y="23"/>
                    </a:lnTo>
                    <a:lnTo>
                      <a:pt x="511" y="12"/>
                    </a:lnTo>
                    <a:lnTo>
                      <a:pt x="451" y="6"/>
                    </a:lnTo>
                    <a:close/>
                    <a:moveTo>
                      <a:pt x="451" y="0"/>
                    </a:moveTo>
                    <a:lnTo>
                      <a:pt x="513" y="4"/>
                    </a:lnTo>
                    <a:lnTo>
                      <a:pt x="571" y="17"/>
                    </a:lnTo>
                    <a:lnTo>
                      <a:pt x="627" y="35"/>
                    </a:lnTo>
                    <a:lnTo>
                      <a:pt x="678" y="61"/>
                    </a:lnTo>
                    <a:lnTo>
                      <a:pt x="727" y="94"/>
                    </a:lnTo>
                    <a:lnTo>
                      <a:pt x="770" y="133"/>
                    </a:lnTo>
                    <a:lnTo>
                      <a:pt x="809" y="176"/>
                    </a:lnTo>
                    <a:lnTo>
                      <a:pt x="840" y="223"/>
                    </a:lnTo>
                    <a:lnTo>
                      <a:pt x="867" y="275"/>
                    </a:lnTo>
                    <a:lnTo>
                      <a:pt x="886" y="332"/>
                    </a:lnTo>
                    <a:lnTo>
                      <a:pt x="899" y="390"/>
                    </a:lnTo>
                    <a:lnTo>
                      <a:pt x="903" y="452"/>
                    </a:lnTo>
                    <a:lnTo>
                      <a:pt x="899" y="513"/>
                    </a:lnTo>
                    <a:lnTo>
                      <a:pt x="886" y="572"/>
                    </a:lnTo>
                    <a:lnTo>
                      <a:pt x="867" y="627"/>
                    </a:lnTo>
                    <a:lnTo>
                      <a:pt x="840" y="679"/>
                    </a:lnTo>
                    <a:lnTo>
                      <a:pt x="809" y="727"/>
                    </a:lnTo>
                    <a:lnTo>
                      <a:pt x="770" y="770"/>
                    </a:lnTo>
                    <a:lnTo>
                      <a:pt x="727" y="809"/>
                    </a:lnTo>
                    <a:lnTo>
                      <a:pt x="678" y="841"/>
                    </a:lnTo>
                    <a:lnTo>
                      <a:pt x="627" y="867"/>
                    </a:lnTo>
                    <a:lnTo>
                      <a:pt x="571" y="886"/>
                    </a:lnTo>
                    <a:lnTo>
                      <a:pt x="513" y="898"/>
                    </a:lnTo>
                    <a:lnTo>
                      <a:pt x="451" y="903"/>
                    </a:lnTo>
                    <a:lnTo>
                      <a:pt x="390" y="898"/>
                    </a:lnTo>
                    <a:lnTo>
                      <a:pt x="331" y="886"/>
                    </a:lnTo>
                    <a:lnTo>
                      <a:pt x="277" y="867"/>
                    </a:lnTo>
                    <a:lnTo>
                      <a:pt x="224" y="841"/>
                    </a:lnTo>
                    <a:lnTo>
                      <a:pt x="176" y="809"/>
                    </a:lnTo>
                    <a:lnTo>
                      <a:pt x="133" y="770"/>
                    </a:lnTo>
                    <a:lnTo>
                      <a:pt x="94" y="727"/>
                    </a:lnTo>
                    <a:lnTo>
                      <a:pt x="63" y="679"/>
                    </a:lnTo>
                    <a:lnTo>
                      <a:pt x="37" y="627"/>
                    </a:lnTo>
                    <a:lnTo>
                      <a:pt x="17" y="572"/>
                    </a:lnTo>
                    <a:lnTo>
                      <a:pt x="5" y="513"/>
                    </a:lnTo>
                    <a:lnTo>
                      <a:pt x="0" y="452"/>
                    </a:lnTo>
                    <a:lnTo>
                      <a:pt x="5" y="390"/>
                    </a:lnTo>
                    <a:lnTo>
                      <a:pt x="17" y="332"/>
                    </a:lnTo>
                    <a:lnTo>
                      <a:pt x="37" y="275"/>
                    </a:lnTo>
                    <a:lnTo>
                      <a:pt x="63" y="223"/>
                    </a:lnTo>
                    <a:lnTo>
                      <a:pt x="94" y="176"/>
                    </a:lnTo>
                    <a:lnTo>
                      <a:pt x="133" y="133"/>
                    </a:lnTo>
                    <a:lnTo>
                      <a:pt x="176" y="94"/>
                    </a:lnTo>
                    <a:lnTo>
                      <a:pt x="224" y="61"/>
                    </a:lnTo>
                    <a:lnTo>
                      <a:pt x="277" y="35"/>
                    </a:lnTo>
                    <a:lnTo>
                      <a:pt x="331" y="17"/>
                    </a:lnTo>
                    <a:lnTo>
                      <a:pt x="390" y="4"/>
                    </a:lnTo>
                    <a:lnTo>
                      <a:pt x="4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1" name="Freeform 69">
                <a:extLst>
                  <a:ext uri="{FF2B5EF4-FFF2-40B4-BE49-F238E27FC236}">
                    <a16:creationId xmlns:a16="http://schemas.microsoft.com/office/drawing/2014/main" id="{18670F77-303C-2B4A-A5BD-C3F2BACDE2B6}"/>
                  </a:ext>
                </a:extLst>
              </p:cNvPr>
              <p:cNvSpPr>
                <a:spLocks/>
              </p:cNvSpPr>
              <p:nvPr userDrawn="1"/>
            </p:nvSpPr>
            <p:spPr bwMode="auto">
              <a:xfrm>
                <a:off x="10384286" y="443413"/>
                <a:ext cx="10245" cy="12294"/>
              </a:xfrm>
              <a:custGeom>
                <a:avLst/>
                <a:gdLst>
                  <a:gd name="T0" fmla="*/ 20 w 20"/>
                  <a:gd name="T1" fmla="*/ 0 h 24"/>
                  <a:gd name="T2" fmla="*/ 20 w 20"/>
                  <a:gd name="T3" fmla="*/ 0 h 24"/>
                  <a:gd name="T4" fmla="*/ 20 w 20"/>
                  <a:gd name="T5" fmla="*/ 1 h 24"/>
                  <a:gd name="T6" fmla="*/ 20 w 20"/>
                  <a:gd name="T7" fmla="*/ 1 h 24"/>
                  <a:gd name="T8" fmla="*/ 20 w 20"/>
                  <a:gd name="T9" fmla="*/ 4 h 24"/>
                  <a:gd name="T10" fmla="*/ 18 w 20"/>
                  <a:gd name="T11" fmla="*/ 5 h 24"/>
                  <a:gd name="T12" fmla="*/ 16 w 20"/>
                  <a:gd name="T13" fmla="*/ 7 h 24"/>
                  <a:gd name="T14" fmla="*/ 14 w 20"/>
                  <a:gd name="T15" fmla="*/ 9 h 24"/>
                  <a:gd name="T16" fmla="*/ 12 w 20"/>
                  <a:gd name="T17" fmla="*/ 11 h 24"/>
                  <a:gd name="T18" fmla="*/ 10 w 20"/>
                  <a:gd name="T19" fmla="*/ 12 h 24"/>
                  <a:gd name="T20" fmla="*/ 9 w 20"/>
                  <a:gd name="T21" fmla="*/ 14 h 24"/>
                  <a:gd name="T22" fmla="*/ 8 w 20"/>
                  <a:gd name="T23" fmla="*/ 16 h 24"/>
                  <a:gd name="T24" fmla="*/ 6 w 20"/>
                  <a:gd name="T25" fmla="*/ 18 h 24"/>
                  <a:gd name="T26" fmla="*/ 5 w 20"/>
                  <a:gd name="T27" fmla="*/ 20 h 24"/>
                  <a:gd name="T28" fmla="*/ 5 w 20"/>
                  <a:gd name="T29" fmla="*/ 21 h 24"/>
                  <a:gd name="T30" fmla="*/ 4 w 20"/>
                  <a:gd name="T31" fmla="*/ 22 h 24"/>
                  <a:gd name="T32" fmla="*/ 3 w 20"/>
                  <a:gd name="T33" fmla="*/ 24 h 24"/>
                  <a:gd name="T34" fmla="*/ 1 w 20"/>
                  <a:gd name="T35" fmla="*/ 24 h 24"/>
                  <a:gd name="T36" fmla="*/ 0 w 20"/>
                  <a:gd name="T37" fmla="*/ 24 h 24"/>
                  <a:gd name="T38" fmla="*/ 0 w 20"/>
                  <a:gd name="T39" fmla="*/ 22 h 24"/>
                  <a:gd name="T40" fmla="*/ 0 w 20"/>
                  <a:gd name="T41" fmla="*/ 21 h 24"/>
                  <a:gd name="T42" fmla="*/ 1 w 20"/>
                  <a:gd name="T43" fmla="*/ 20 h 24"/>
                  <a:gd name="T44" fmla="*/ 1 w 20"/>
                  <a:gd name="T45" fmla="*/ 18 h 24"/>
                  <a:gd name="T46" fmla="*/ 3 w 20"/>
                  <a:gd name="T47" fmla="*/ 17 h 24"/>
                  <a:gd name="T48" fmla="*/ 4 w 20"/>
                  <a:gd name="T49" fmla="*/ 14 h 24"/>
                  <a:gd name="T50" fmla="*/ 5 w 20"/>
                  <a:gd name="T51" fmla="*/ 13 h 24"/>
                  <a:gd name="T52" fmla="*/ 8 w 20"/>
                  <a:gd name="T53" fmla="*/ 11 h 24"/>
                  <a:gd name="T54" fmla="*/ 10 w 20"/>
                  <a:gd name="T55" fmla="*/ 8 h 24"/>
                  <a:gd name="T56" fmla="*/ 12 w 20"/>
                  <a:gd name="T57" fmla="*/ 7 h 24"/>
                  <a:gd name="T58" fmla="*/ 13 w 20"/>
                  <a:gd name="T59" fmla="*/ 7 h 24"/>
                  <a:gd name="T60" fmla="*/ 16 w 20"/>
                  <a:gd name="T61" fmla="*/ 4 h 24"/>
                  <a:gd name="T62" fmla="*/ 18 w 20"/>
                  <a:gd name="T63" fmla="*/ 1 h 24"/>
                  <a:gd name="T64" fmla="*/ 18 w 20"/>
                  <a:gd name="T65" fmla="*/ 1 h 24"/>
                  <a:gd name="T66" fmla="*/ 20 w 20"/>
                  <a:gd name="T6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4">
                    <a:moveTo>
                      <a:pt x="20" y="0"/>
                    </a:moveTo>
                    <a:lnTo>
                      <a:pt x="20" y="0"/>
                    </a:lnTo>
                    <a:lnTo>
                      <a:pt x="20" y="1"/>
                    </a:lnTo>
                    <a:lnTo>
                      <a:pt x="20" y="1"/>
                    </a:lnTo>
                    <a:lnTo>
                      <a:pt x="20" y="4"/>
                    </a:lnTo>
                    <a:lnTo>
                      <a:pt x="18" y="5"/>
                    </a:lnTo>
                    <a:lnTo>
                      <a:pt x="16" y="7"/>
                    </a:lnTo>
                    <a:lnTo>
                      <a:pt x="14" y="9"/>
                    </a:lnTo>
                    <a:lnTo>
                      <a:pt x="12" y="11"/>
                    </a:lnTo>
                    <a:lnTo>
                      <a:pt x="10" y="12"/>
                    </a:lnTo>
                    <a:lnTo>
                      <a:pt x="9" y="14"/>
                    </a:lnTo>
                    <a:lnTo>
                      <a:pt x="8" y="16"/>
                    </a:lnTo>
                    <a:lnTo>
                      <a:pt x="6" y="18"/>
                    </a:lnTo>
                    <a:lnTo>
                      <a:pt x="5" y="20"/>
                    </a:lnTo>
                    <a:lnTo>
                      <a:pt x="5" y="21"/>
                    </a:lnTo>
                    <a:lnTo>
                      <a:pt x="4" y="22"/>
                    </a:lnTo>
                    <a:lnTo>
                      <a:pt x="3" y="24"/>
                    </a:lnTo>
                    <a:lnTo>
                      <a:pt x="1" y="24"/>
                    </a:lnTo>
                    <a:lnTo>
                      <a:pt x="0" y="24"/>
                    </a:lnTo>
                    <a:lnTo>
                      <a:pt x="0" y="22"/>
                    </a:lnTo>
                    <a:lnTo>
                      <a:pt x="0" y="21"/>
                    </a:lnTo>
                    <a:lnTo>
                      <a:pt x="1" y="20"/>
                    </a:lnTo>
                    <a:lnTo>
                      <a:pt x="1" y="18"/>
                    </a:lnTo>
                    <a:lnTo>
                      <a:pt x="3" y="17"/>
                    </a:lnTo>
                    <a:lnTo>
                      <a:pt x="4" y="14"/>
                    </a:lnTo>
                    <a:lnTo>
                      <a:pt x="5" y="13"/>
                    </a:lnTo>
                    <a:lnTo>
                      <a:pt x="8" y="11"/>
                    </a:lnTo>
                    <a:lnTo>
                      <a:pt x="10" y="8"/>
                    </a:lnTo>
                    <a:lnTo>
                      <a:pt x="12" y="7"/>
                    </a:lnTo>
                    <a:lnTo>
                      <a:pt x="13" y="7"/>
                    </a:lnTo>
                    <a:lnTo>
                      <a:pt x="16" y="4"/>
                    </a:lnTo>
                    <a:lnTo>
                      <a:pt x="18" y="1"/>
                    </a:lnTo>
                    <a:lnTo>
                      <a:pt x="18" y="1"/>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2" name="Freeform 70">
                <a:extLst>
                  <a:ext uri="{FF2B5EF4-FFF2-40B4-BE49-F238E27FC236}">
                    <a16:creationId xmlns:a16="http://schemas.microsoft.com/office/drawing/2014/main" id="{A5204AEA-A9B5-804A-8FD2-3834DDFFEEDA}"/>
                  </a:ext>
                </a:extLst>
              </p:cNvPr>
              <p:cNvSpPr>
                <a:spLocks/>
              </p:cNvSpPr>
              <p:nvPr userDrawn="1"/>
            </p:nvSpPr>
            <p:spPr bwMode="auto">
              <a:xfrm>
                <a:off x="10190660" y="536639"/>
                <a:ext cx="4098" cy="6147"/>
              </a:xfrm>
              <a:custGeom>
                <a:avLst/>
                <a:gdLst>
                  <a:gd name="T0" fmla="*/ 5 w 8"/>
                  <a:gd name="T1" fmla="*/ 0 h 11"/>
                  <a:gd name="T2" fmla="*/ 6 w 8"/>
                  <a:gd name="T3" fmla="*/ 1 h 11"/>
                  <a:gd name="T4" fmla="*/ 8 w 8"/>
                  <a:gd name="T5" fmla="*/ 2 h 11"/>
                  <a:gd name="T6" fmla="*/ 8 w 8"/>
                  <a:gd name="T7" fmla="*/ 5 h 11"/>
                  <a:gd name="T8" fmla="*/ 8 w 8"/>
                  <a:gd name="T9" fmla="*/ 7 h 11"/>
                  <a:gd name="T10" fmla="*/ 8 w 8"/>
                  <a:gd name="T11" fmla="*/ 9 h 11"/>
                  <a:gd name="T12" fmla="*/ 8 w 8"/>
                  <a:gd name="T13" fmla="*/ 10 h 11"/>
                  <a:gd name="T14" fmla="*/ 6 w 8"/>
                  <a:gd name="T15" fmla="*/ 11 h 11"/>
                  <a:gd name="T16" fmla="*/ 5 w 8"/>
                  <a:gd name="T17" fmla="*/ 11 h 11"/>
                  <a:gd name="T18" fmla="*/ 4 w 8"/>
                  <a:gd name="T19" fmla="*/ 10 h 11"/>
                  <a:gd name="T20" fmla="*/ 2 w 8"/>
                  <a:gd name="T21" fmla="*/ 9 h 11"/>
                  <a:gd name="T22" fmla="*/ 0 w 8"/>
                  <a:gd name="T23" fmla="*/ 7 h 11"/>
                  <a:gd name="T24" fmla="*/ 0 w 8"/>
                  <a:gd name="T25" fmla="*/ 5 h 11"/>
                  <a:gd name="T26" fmla="*/ 0 w 8"/>
                  <a:gd name="T27" fmla="*/ 3 h 11"/>
                  <a:gd name="T28" fmla="*/ 1 w 8"/>
                  <a:gd name="T29" fmla="*/ 1 h 11"/>
                  <a:gd name="T30" fmla="*/ 2 w 8"/>
                  <a:gd name="T31" fmla="*/ 0 h 11"/>
                  <a:gd name="T32" fmla="*/ 5 w 8"/>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1">
                    <a:moveTo>
                      <a:pt x="5" y="0"/>
                    </a:moveTo>
                    <a:lnTo>
                      <a:pt x="6" y="1"/>
                    </a:lnTo>
                    <a:lnTo>
                      <a:pt x="8" y="2"/>
                    </a:lnTo>
                    <a:lnTo>
                      <a:pt x="8" y="5"/>
                    </a:lnTo>
                    <a:lnTo>
                      <a:pt x="8" y="7"/>
                    </a:lnTo>
                    <a:lnTo>
                      <a:pt x="8" y="9"/>
                    </a:lnTo>
                    <a:lnTo>
                      <a:pt x="8" y="10"/>
                    </a:lnTo>
                    <a:lnTo>
                      <a:pt x="6" y="11"/>
                    </a:lnTo>
                    <a:lnTo>
                      <a:pt x="5" y="11"/>
                    </a:lnTo>
                    <a:lnTo>
                      <a:pt x="4" y="10"/>
                    </a:lnTo>
                    <a:lnTo>
                      <a:pt x="2" y="9"/>
                    </a:lnTo>
                    <a:lnTo>
                      <a:pt x="0" y="7"/>
                    </a:lnTo>
                    <a:lnTo>
                      <a:pt x="0" y="5"/>
                    </a:lnTo>
                    <a:lnTo>
                      <a:pt x="0" y="3"/>
                    </a:lnTo>
                    <a:lnTo>
                      <a:pt x="1" y="1"/>
                    </a:lnTo>
                    <a:lnTo>
                      <a:pt x="2"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3" name="Freeform 71">
                <a:extLst>
                  <a:ext uri="{FF2B5EF4-FFF2-40B4-BE49-F238E27FC236}">
                    <a16:creationId xmlns:a16="http://schemas.microsoft.com/office/drawing/2014/main" id="{365EDB84-013C-F94E-9C47-90F6EE327FE8}"/>
                  </a:ext>
                </a:extLst>
              </p:cNvPr>
              <p:cNvSpPr>
                <a:spLocks/>
              </p:cNvSpPr>
              <p:nvPr userDrawn="1"/>
            </p:nvSpPr>
            <p:spPr bwMode="auto">
              <a:xfrm>
                <a:off x="10180415" y="406532"/>
                <a:ext cx="5122" cy="7171"/>
              </a:xfrm>
              <a:custGeom>
                <a:avLst/>
                <a:gdLst>
                  <a:gd name="T0" fmla="*/ 7 w 11"/>
                  <a:gd name="T1" fmla="*/ 0 h 14"/>
                  <a:gd name="T2" fmla="*/ 9 w 11"/>
                  <a:gd name="T3" fmla="*/ 1 h 14"/>
                  <a:gd name="T4" fmla="*/ 9 w 11"/>
                  <a:gd name="T5" fmla="*/ 1 h 14"/>
                  <a:gd name="T6" fmla="*/ 9 w 11"/>
                  <a:gd name="T7" fmla="*/ 3 h 14"/>
                  <a:gd name="T8" fmla="*/ 11 w 11"/>
                  <a:gd name="T9" fmla="*/ 4 h 14"/>
                  <a:gd name="T10" fmla="*/ 11 w 11"/>
                  <a:gd name="T11" fmla="*/ 7 h 14"/>
                  <a:gd name="T12" fmla="*/ 11 w 11"/>
                  <a:gd name="T13" fmla="*/ 9 h 14"/>
                  <a:gd name="T14" fmla="*/ 9 w 11"/>
                  <a:gd name="T15" fmla="*/ 12 h 14"/>
                  <a:gd name="T16" fmla="*/ 7 w 11"/>
                  <a:gd name="T17" fmla="*/ 13 h 14"/>
                  <a:gd name="T18" fmla="*/ 4 w 11"/>
                  <a:gd name="T19" fmla="*/ 14 h 14"/>
                  <a:gd name="T20" fmla="*/ 3 w 11"/>
                  <a:gd name="T21" fmla="*/ 13 h 14"/>
                  <a:gd name="T22" fmla="*/ 1 w 11"/>
                  <a:gd name="T23" fmla="*/ 13 h 14"/>
                  <a:gd name="T24" fmla="*/ 0 w 11"/>
                  <a:gd name="T25" fmla="*/ 10 h 14"/>
                  <a:gd name="T26" fmla="*/ 0 w 11"/>
                  <a:gd name="T27" fmla="*/ 9 h 14"/>
                  <a:gd name="T28" fmla="*/ 0 w 11"/>
                  <a:gd name="T29" fmla="*/ 7 h 14"/>
                  <a:gd name="T30" fmla="*/ 1 w 11"/>
                  <a:gd name="T31" fmla="*/ 5 h 14"/>
                  <a:gd name="T32" fmla="*/ 4 w 11"/>
                  <a:gd name="T33" fmla="*/ 4 h 14"/>
                  <a:gd name="T34" fmla="*/ 5 w 11"/>
                  <a:gd name="T35" fmla="*/ 3 h 14"/>
                  <a:gd name="T36" fmla="*/ 7 w 11"/>
                  <a:gd name="T37" fmla="*/ 1 h 14"/>
                  <a:gd name="T38" fmla="*/ 7 w 11"/>
                  <a:gd name="T3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4">
                    <a:moveTo>
                      <a:pt x="7" y="0"/>
                    </a:moveTo>
                    <a:lnTo>
                      <a:pt x="9" y="1"/>
                    </a:lnTo>
                    <a:lnTo>
                      <a:pt x="9" y="1"/>
                    </a:lnTo>
                    <a:lnTo>
                      <a:pt x="9" y="3"/>
                    </a:lnTo>
                    <a:lnTo>
                      <a:pt x="11" y="4"/>
                    </a:lnTo>
                    <a:lnTo>
                      <a:pt x="11" y="7"/>
                    </a:lnTo>
                    <a:lnTo>
                      <a:pt x="11" y="9"/>
                    </a:lnTo>
                    <a:lnTo>
                      <a:pt x="9" y="12"/>
                    </a:lnTo>
                    <a:lnTo>
                      <a:pt x="7" y="13"/>
                    </a:lnTo>
                    <a:lnTo>
                      <a:pt x="4" y="14"/>
                    </a:lnTo>
                    <a:lnTo>
                      <a:pt x="3" y="13"/>
                    </a:lnTo>
                    <a:lnTo>
                      <a:pt x="1" y="13"/>
                    </a:lnTo>
                    <a:lnTo>
                      <a:pt x="0" y="10"/>
                    </a:lnTo>
                    <a:lnTo>
                      <a:pt x="0" y="9"/>
                    </a:lnTo>
                    <a:lnTo>
                      <a:pt x="0" y="7"/>
                    </a:lnTo>
                    <a:lnTo>
                      <a:pt x="1" y="5"/>
                    </a:lnTo>
                    <a:lnTo>
                      <a:pt x="4" y="4"/>
                    </a:lnTo>
                    <a:lnTo>
                      <a:pt x="5" y="3"/>
                    </a:lnTo>
                    <a:lnTo>
                      <a:pt x="7"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4" name="Freeform 72">
                <a:extLst>
                  <a:ext uri="{FF2B5EF4-FFF2-40B4-BE49-F238E27FC236}">
                    <a16:creationId xmlns:a16="http://schemas.microsoft.com/office/drawing/2014/main" id="{6BA9F8A0-2698-354D-86B5-A4816EC71758}"/>
                  </a:ext>
                </a:extLst>
              </p:cNvPr>
              <p:cNvSpPr>
                <a:spLocks/>
              </p:cNvSpPr>
              <p:nvPr userDrawn="1"/>
            </p:nvSpPr>
            <p:spPr bwMode="auto">
              <a:xfrm>
                <a:off x="10183489" y="444437"/>
                <a:ext cx="6147" cy="7171"/>
              </a:xfrm>
              <a:custGeom>
                <a:avLst/>
                <a:gdLst>
                  <a:gd name="T0" fmla="*/ 5 w 11"/>
                  <a:gd name="T1" fmla="*/ 0 h 13"/>
                  <a:gd name="T2" fmla="*/ 6 w 11"/>
                  <a:gd name="T3" fmla="*/ 1 h 13"/>
                  <a:gd name="T4" fmla="*/ 7 w 11"/>
                  <a:gd name="T5" fmla="*/ 1 h 13"/>
                  <a:gd name="T6" fmla="*/ 9 w 11"/>
                  <a:gd name="T7" fmla="*/ 4 h 13"/>
                  <a:gd name="T8" fmla="*/ 10 w 11"/>
                  <a:gd name="T9" fmla="*/ 5 h 13"/>
                  <a:gd name="T10" fmla="*/ 10 w 11"/>
                  <a:gd name="T11" fmla="*/ 6 h 13"/>
                  <a:gd name="T12" fmla="*/ 11 w 11"/>
                  <a:gd name="T13" fmla="*/ 8 h 13"/>
                  <a:gd name="T14" fmla="*/ 11 w 11"/>
                  <a:gd name="T15" fmla="*/ 9 h 13"/>
                  <a:gd name="T16" fmla="*/ 10 w 11"/>
                  <a:gd name="T17" fmla="*/ 11 h 13"/>
                  <a:gd name="T18" fmla="*/ 9 w 11"/>
                  <a:gd name="T19" fmla="*/ 13 h 13"/>
                  <a:gd name="T20" fmla="*/ 6 w 11"/>
                  <a:gd name="T21" fmla="*/ 13 h 13"/>
                  <a:gd name="T22" fmla="*/ 5 w 11"/>
                  <a:gd name="T23" fmla="*/ 11 h 13"/>
                  <a:gd name="T24" fmla="*/ 4 w 11"/>
                  <a:gd name="T25" fmla="*/ 10 h 13"/>
                  <a:gd name="T26" fmla="*/ 1 w 11"/>
                  <a:gd name="T27" fmla="*/ 9 h 13"/>
                  <a:gd name="T28" fmla="*/ 1 w 11"/>
                  <a:gd name="T29" fmla="*/ 6 h 13"/>
                  <a:gd name="T30" fmla="*/ 0 w 11"/>
                  <a:gd name="T31" fmla="*/ 4 h 13"/>
                  <a:gd name="T32" fmla="*/ 1 w 11"/>
                  <a:gd name="T33" fmla="*/ 2 h 13"/>
                  <a:gd name="T34" fmla="*/ 4 w 11"/>
                  <a:gd name="T35" fmla="*/ 1 h 13"/>
                  <a:gd name="T36" fmla="*/ 5 w 11"/>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3">
                    <a:moveTo>
                      <a:pt x="5" y="0"/>
                    </a:moveTo>
                    <a:lnTo>
                      <a:pt x="6" y="1"/>
                    </a:lnTo>
                    <a:lnTo>
                      <a:pt x="7" y="1"/>
                    </a:lnTo>
                    <a:lnTo>
                      <a:pt x="9" y="4"/>
                    </a:lnTo>
                    <a:lnTo>
                      <a:pt x="10" y="5"/>
                    </a:lnTo>
                    <a:lnTo>
                      <a:pt x="10" y="6"/>
                    </a:lnTo>
                    <a:lnTo>
                      <a:pt x="11" y="8"/>
                    </a:lnTo>
                    <a:lnTo>
                      <a:pt x="11" y="9"/>
                    </a:lnTo>
                    <a:lnTo>
                      <a:pt x="10" y="11"/>
                    </a:lnTo>
                    <a:lnTo>
                      <a:pt x="9" y="13"/>
                    </a:lnTo>
                    <a:lnTo>
                      <a:pt x="6" y="13"/>
                    </a:lnTo>
                    <a:lnTo>
                      <a:pt x="5" y="11"/>
                    </a:lnTo>
                    <a:lnTo>
                      <a:pt x="4" y="10"/>
                    </a:lnTo>
                    <a:lnTo>
                      <a:pt x="1" y="9"/>
                    </a:lnTo>
                    <a:lnTo>
                      <a:pt x="1" y="6"/>
                    </a:lnTo>
                    <a:lnTo>
                      <a:pt x="0" y="4"/>
                    </a:lnTo>
                    <a:lnTo>
                      <a:pt x="1" y="2"/>
                    </a:lnTo>
                    <a:lnTo>
                      <a:pt x="4"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5" name="Freeform 73">
                <a:extLst>
                  <a:ext uri="{FF2B5EF4-FFF2-40B4-BE49-F238E27FC236}">
                    <a16:creationId xmlns:a16="http://schemas.microsoft.com/office/drawing/2014/main" id="{3E0F9C82-35B7-5D41-A5C6-8329E9BD9376}"/>
                  </a:ext>
                </a:extLst>
              </p:cNvPr>
              <p:cNvSpPr>
                <a:spLocks/>
              </p:cNvSpPr>
              <p:nvPr userDrawn="1"/>
            </p:nvSpPr>
            <p:spPr bwMode="auto">
              <a:xfrm>
                <a:off x="10227540" y="574545"/>
                <a:ext cx="70689" cy="59419"/>
              </a:xfrm>
              <a:custGeom>
                <a:avLst/>
                <a:gdLst>
                  <a:gd name="T0" fmla="*/ 138 w 138"/>
                  <a:gd name="T1" fmla="*/ 1 h 116"/>
                  <a:gd name="T2" fmla="*/ 138 w 138"/>
                  <a:gd name="T3" fmla="*/ 7 h 116"/>
                  <a:gd name="T4" fmla="*/ 134 w 138"/>
                  <a:gd name="T5" fmla="*/ 16 h 116"/>
                  <a:gd name="T6" fmla="*/ 129 w 138"/>
                  <a:gd name="T7" fmla="*/ 26 h 116"/>
                  <a:gd name="T8" fmla="*/ 126 w 138"/>
                  <a:gd name="T9" fmla="*/ 38 h 116"/>
                  <a:gd name="T10" fmla="*/ 122 w 138"/>
                  <a:gd name="T11" fmla="*/ 50 h 116"/>
                  <a:gd name="T12" fmla="*/ 118 w 138"/>
                  <a:gd name="T13" fmla="*/ 60 h 116"/>
                  <a:gd name="T14" fmla="*/ 112 w 138"/>
                  <a:gd name="T15" fmla="*/ 69 h 116"/>
                  <a:gd name="T16" fmla="*/ 105 w 138"/>
                  <a:gd name="T17" fmla="*/ 73 h 116"/>
                  <a:gd name="T18" fmla="*/ 101 w 138"/>
                  <a:gd name="T19" fmla="*/ 76 h 116"/>
                  <a:gd name="T20" fmla="*/ 103 w 138"/>
                  <a:gd name="T21" fmla="*/ 80 h 116"/>
                  <a:gd name="T22" fmla="*/ 107 w 138"/>
                  <a:gd name="T23" fmla="*/ 80 h 116"/>
                  <a:gd name="T24" fmla="*/ 107 w 138"/>
                  <a:gd name="T25" fmla="*/ 85 h 116"/>
                  <a:gd name="T26" fmla="*/ 101 w 138"/>
                  <a:gd name="T27" fmla="*/ 87 h 116"/>
                  <a:gd name="T28" fmla="*/ 98 w 138"/>
                  <a:gd name="T29" fmla="*/ 84 h 116"/>
                  <a:gd name="T30" fmla="*/ 95 w 138"/>
                  <a:gd name="T31" fmla="*/ 78 h 116"/>
                  <a:gd name="T32" fmla="*/ 90 w 138"/>
                  <a:gd name="T33" fmla="*/ 81 h 116"/>
                  <a:gd name="T34" fmla="*/ 82 w 138"/>
                  <a:gd name="T35" fmla="*/ 86 h 116"/>
                  <a:gd name="T36" fmla="*/ 70 w 138"/>
                  <a:gd name="T37" fmla="*/ 89 h 116"/>
                  <a:gd name="T38" fmla="*/ 60 w 138"/>
                  <a:gd name="T39" fmla="*/ 90 h 116"/>
                  <a:gd name="T40" fmla="*/ 49 w 138"/>
                  <a:gd name="T41" fmla="*/ 95 h 116"/>
                  <a:gd name="T42" fmla="*/ 35 w 138"/>
                  <a:gd name="T43" fmla="*/ 103 h 116"/>
                  <a:gd name="T44" fmla="*/ 22 w 138"/>
                  <a:gd name="T45" fmla="*/ 107 h 116"/>
                  <a:gd name="T46" fmla="*/ 10 w 138"/>
                  <a:gd name="T47" fmla="*/ 111 h 116"/>
                  <a:gd name="T48" fmla="*/ 4 w 138"/>
                  <a:gd name="T49" fmla="*/ 115 h 116"/>
                  <a:gd name="T50" fmla="*/ 0 w 138"/>
                  <a:gd name="T51" fmla="*/ 114 h 116"/>
                  <a:gd name="T52" fmla="*/ 4 w 138"/>
                  <a:gd name="T53" fmla="*/ 111 h 116"/>
                  <a:gd name="T54" fmla="*/ 13 w 138"/>
                  <a:gd name="T55" fmla="*/ 106 h 116"/>
                  <a:gd name="T56" fmla="*/ 25 w 138"/>
                  <a:gd name="T57" fmla="*/ 102 h 116"/>
                  <a:gd name="T58" fmla="*/ 40 w 138"/>
                  <a:gd name="T59" fmla="*/ 94 h 116"/>
                  <a:gd name="T60" fmla="*/ 55 w 138"/>
                  <a:gd name="T61" fmla="*/ 86 h 116"/>
                  <a:gd name="T62" fmla="*/ 64 w 138"/>
                  <a:gd name="T63" fmla="*/ 78 h 116"/>
                  <a:gd name="T64" fmla="*/ 69 w 138"/>
                  <a:gd name="T65" fmla="*/ 72 h 116"/>
                  <a:gd name="T66" fmla="*/ 75 w 138"/>
                  <a:gd name="T67" fmla="*/ 68 h 116"/>
                  <a:gd name="T68" fmla="*/ 85 w 138"/>
                  <a:gd name="T69" fmla="*/ 64 h 116"/>
                  <a:gd name="T70" fmla="*/ 94 w 138"/>
                  <a:gd name="T71" fmla="*/ 57 h 116"/>
                  <a:gd name="T72" fmla="*/ 103 w 138"/>
                  <a:gd name="T73" fmla="*/ 52 h 116"/>
                  <a:gd name="T74" fmla="*/ 113 w 138"/>
                  <a:gd name="T75" fmla="*/ 42 h 116"/>
                  <a:gd name="T76" fmla="*/ 121 w 138"/>
                  <a:gd name="T77" fmla="*/ 30 h 116"/>
                  <a:gd name="T78" fmla="*/ 128 w 138"/>
                  <a:gd name="T79" fmla="*/ 18 h 116"/>
                  <a:gd name="T80" fmla="*/ 131 w 138"/>
                  <a:gd name="T81" fmla="*/ 9 h 116"/>
                  <a:gd name="T82" fmla="*/ 134 w 138"/>
                  <a:gd name="T83"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6">
                    <a:moveTo>
                      <a:pt x="135" y="0"/>
                    </a:moveTo>
                    <a:lnTo>
                      <a:pt x="137" y="0"/>
                    </a:lnTo>
                    <a:lnTo>
                      <a:pt x="138" y="1"/>
                    </a:lnTo>
                    <a:lnTo>
                      <a:pt x="138" y="3"/>
                    </a:lnTo>
                    <a:lnTo>
                      <a:pt x="138" y="5"/>
                    </a:lnTo>
                    <a:lnTo>
                      <a:pt x="138" y="7"/>
                    </a:lnTo>
                    <a:lnTo>
                      <a:pt x="137" y="9"/>
                    </a:lnTo>
                    <a:lnTo>
                      <a:pt x="135" y="12"/>
                    </a:lnTo>
                    <a:lnTo>
                      <a:pt x="134" y="16"/>
                    </a:lnTo>
                    <a:lnTo>
                      <a:pt x="133" y="18"/>
                    </a:lnTo>
                    <a:lnTo>
                      <a:pt x="130" y="22"/>
                    </a:lnTo>
                    <a:lnTo>
                      <a:pt x="129" y="26"/>
                    </a:lnTo>
                    <a:lnTo>
                      <a:pt x="128" y="30"/>
                    </a:lnTo>
                    <a:lnTo>
                      <a:pt x="126" y="34"/>
                    </a:lnTo>
                    <a:lnTo>
                      <a:pt x="126" y="38"/>
                    </a:lnTo>
                    <a:lnTo>
                      <a:pt x="125" y="42"/>
                    </a:lnTo>
                    <a:lnTo>
                      <a:pt x="124" y="46"/>
                    </a:lnTo>
                    <a:lnTo>
                      <a:pt x="122" y="50"/>
                    </a:lnTo>
                    <a:lnTo>
                      <a:pt x="121" y="52"/>
                    </a:lnTo>
                    <a:lnTo>
                      <a:pt x="120" y="56"/>
                    </a:lnTo>
                    <a:lnTo>
                      <a:pt x="118" y="60"/>
                    </a:lnTo>
                    <a:lnTo>
                      <a:pt x="117" y="64"/>
                    </a:lnTo>
                    <a:lnTo>
                      <a:pt x="115" y="67"/>
                    </a:lnTo>
                    <a:lnTo>
                      <a:pt x="112" y="69"/>
                    </a:lnTo>
                    <a:lnTo>
                      <a:pt x="109" y="72"/>
                    </a:lnTo>
                    <a:lnTo>
                      <a:pt x="108" y="73"/>
                    </a:lnTo>
                    <a:lnTo>
                      <a:pt x="105" y="73"/>
                    </a:lnTo>
                    <a:lnTo>
                      <a:pt x="104" y="73"/>
                    </a:lnTo>
                    <a:lnTo>
                      <a:pt x="103" y="74"/>
                    </a:lnTo>
                    <a:lnTo>
                      <a:pt x="101" y="76"/>
                    </a:lnTo>
                    <a:lnTo>
                      <a:pt x="101" y="77"/>
                    </a:lnTo>
                    <a:lnTo>
                      <a:pt x="101" y="80"/>
                    </a:lnTo>
                    <a:lnTo>
                      <a:pt x="103" y="80"/>
                    </a:lnTo>
                    <a:lnTo>
                      <a:pt x="104" y="81"/>
                    </a:lnTo>
                    <a:lnTo>
                      <a:pt x="105" y="80"/>
                    </a:lnTo>
                    <a:lnTo>
                      <a:pt x="107" y="80"/>
                    </a:lnTo>
                    <a:lnTo>
                      <a:pt x="107" y="81"/>
                    </a:lnTo>
                    <a:lnTo>
                      <a:pt x="107" y="82"/>
                    </a:lnTo>
                    <a:lnTo>
                      <a:pt x="107" y="85"/>
                    </a:lnTo>
                    <a:lnTo>
                      <a:pt x="105" y="86"/>
                    </a:lnTo>
                    <a:lnTo>
                      <a:pt x="104" y="87"/>
                    </a:lnTo>
                    <a:lnTo>
                      <a:pt x="101" y="87"/>
                    </a:lnTo>
                    <a:lnTo>
                      <a:pt x="100" y="86"/>
                    </a:lnTo>
                    <a:lnTo>
                      <a:pt x="98" y="85"/>
                    </a:lnTo>
                    <a:lnTo>
                      <a:pt x="98" y="84"/>
                    </a:lnTo>
                    <a:lnTo>
                      <a:pt x="96" y="81"/>
                    </a:lnTo>
                    <a:lnTo>
                      <a:pt x="96" y="80"/>
                    </a:lnTo>
                    <a:lnTo>
                      <a:pt x="95" y="78"/>
                    </a:lnTo>
                    <a:lnTo>
                      <a:pt x="94" y="78"/>
                    </a:lnTo>
                    <a:lnTo>
                      <a:pt x="91" y="80"/>
                    </a:lnTo>
                    <a:lnTo>
                      <a:pt x="90" y="81"/>
                    </a:lnTo>
                    <a:lnTo>
                      <a:pt x="88" y="84"/>
                    </a:lnTo>
                    <a:lnTo>
                      <a:pt x="87" y="85"/>
                    </a:lnTo>
                    <a:lnTo>
                      <a:pt x="82" y="86"/>
                    </a:lnTo>
                    <a:lnTo>
                      <a:pt x="78" y="87"/>
                    </a:lnTo>
                    <a:lnTo>
                      <a:pt x="73" y="89"/>
                    </a:lnTo>
                    <a:lnTo>
                      <a:pt x="70" y="89"/>
                    </a:lnTo>
                    <a:lnTo>
                      <a:pt x="66" y="90"/>
                    </a:lnTo>
                    <a:lnTo>
                      <a:pt x="62" y="90"/>
                    </a:lnTo>
                    <a:lnTo>
                      <a:pt x="60" y="90"/>
                    </a:lnTo>
                    <a:lnTo>
                      <a:pt x="57" y="91"/>
                    </a:lnTo>
                    <a:lnTo>
                      <a:pt x="53" y="94"/>
                    </a:lnTo>
                    <a:lnTo>
                      <a:pt x="49" y="95"/>
                    </a:lnTo>
                    <a:lnTo>
                      <a:pt x="45" y="98"/>
                    </a:lnTo>
                    <a:lnTo>
                      <a:pt x="40" y="100"/>
                    </a:lnTo>
                    <a:lnTo>
                      <a:pt x="35" y="103"/>
                    </a:lnTo>
                    <a:lnTo>
                      <a:pt x="30" y="106"/>
                    </a:lnTo>
                    <a:lnTo>
                      <a:pt x="26" y="107"/>
                    </a:lnTo>
                    <a:lnTo>
                      <a:pt x="22" y="107"/>
                    </a:lnTo>
                    <a:lnTo>
                      <a:pt x="18" y="108"/>
                    </a:lnTo>
                    <a:lnTo>
                      <a:pt x="13" y="110"/>
                    </a:lnTo>
                    <a:lnTo>
                      <a:pt x="10" y="111"/>
                    </a:lnTo>
                    <a:lnTo>
                      <a:pt x="8" y="114"/>
                    </a:lnTo>
                    <a:lnTo>
                      <a:pt x="5" y="115"/>
                    </a:lnTo>
                    <a:lnTo>
                      <a:pt x="4" y="115"/>
                    </a:lnTo>
                    <a:lnTo>
                      <a:pt x="1" y="116"/>
                    </a:lnTo>
                    <a:lnTo>
                      <a:pt x="0" y="115"/>
                    </a:lnTo>
                    <a:lnTo>
                      <a:pt x="0" y="114"/>
                    </a:lnTo>
                    <a:lnTo>
                      <a:pt x="1" y="114"/>
                    </a:lnTo>
                    <a:lnTo>
                      <a:pt x="2" y="112"/>
                    </a:lnTo>
                    <a:lnTo>
                      <a:pt x="4" y="111"/>
                    </a:lnTo>
                    <a:lnTo>
                      <a:pt x="6" y="108"/>
                    </a:lnTo>
                    <a:lnTo>
                      <a:pt x="9" y="107"/>
                    </a:lnTo>
                    <a:lnTo>
                      <a:pt x="13" y="106"/>
                    </a:lnTo>
                    <a:lnTo>
                      <a:pt x="15" y="106"/>
                    </a:lnTo>
                    <a:lnTo>
                      <a:pt x="19" y="104"/>
                    </a:lnTo>
                    <a:lnTo>
                      <a:pt x="25" y="102"/>
                    </a:lnTo>
                    <a:lnTo>
                      <a:pt x="30" y="99"/>
                    </a:lnTo>
                    <a:lnTo>
                      <a:pt x="34" y="97"/>
                    </a:lnTo>
                    <a:lnTo>
                      <a:pt x="40" y="94"/>
                    </a:lnTo>
                    <a:lnTo>
                      <a:pt x="44" y="91"/>
                    </a:lnTo>
                    <a:lnTo>
                      <a:pt x="49" y="89"/>
                    </a:lnTo>
                    <a:lnTo>
                      <a:pt x="55" y="86"/>
                    </a:lnTo>
                    <a:lnTo>
                      <a:pt x="58" y="84"/>
                    </a:lnTo>
                    <a:lnTo>
                      <a:pt x="61" y="81"/>
                    </a:lnTo>
                    <a:lnTo>
                      <a:pt x="64" y="78"/>
                    </a:lnTo>
                    <a:lnTo>
                      <a:pt x="66" y="77"/>
                    </a:lnTo>
                    <a:lnTo>
                      <a:pt x="68" y="74"/>
                    </a:lnTo>
                    <a:lnTo>
                      <a:pt x="69" y="72"/>
                    </a:lnTo>
                    <a:lnTo>
                      <a:pt x="70" y="69"/>
                    </a:lnTo>
                    <a:lnTo>
                      <a:pt x="73" y="68"/>
                    </a:lnTo>
                    <a:lnTo>
                      <a:pt x="75" y="68"/>
                    </a:lnTo>
                    <a:lnTo>
                      <a:pt x="78" y="67"/>
                    </a:lnTo>
                    <a:lnTo>
                      <a:pt x="81" y="67"/>
                    </a:lnTo>
                    <a:lnTo>
                      <a:pt x="85" y="64"/>
                    </a:lnTo>
                    <a:lnTo>
                      <a:pt x="87" y="63"/>
                    </a:lnTo>
                    <a:lnTo>
                      <a:pt x="90" y="60"/>
                    </a:lnTo>
                    <a:lnTo>
                      <a:pt x="94" y="57"/>
                    </a:lnTo>
                    <a:lnTo>
                      <a:pt x="96" y="55"/>
                    </a:lnTo>
                    <a:lnTo>
                      <a:pt x="100" y="54"/>
                    </a:lnTo>
                    <a:lnTo>
                      <a:pt x="103" y="52"/>
                    </a:lnTo>
                    <a:lnTo>
                      <a:pt x="107" y="50"/>
                    </a:lnTo>
                    <a:lnTo>
                      <a:pt x="109" y="46"/>
                    </a:lnTo>
                    <a:lnTo>
                      <a:pt x="113" y="42"/>
                    </a:lnTo>
                    <a:lnTo>
                      <a:pt x="116" y="38"/>
                    </a:lnTo>
                    <a:lnTo>
                      <a:pt x="118" y="34"/>
                    </a:lnTo>
                    <a:lnTo>
                      <a:pt x="121" y="30"/>
                    </a:lnTo>
                    <a:lnTo>
                      <a:pt x="124" y="26"/>
                    </a:lnTo>
                    <a:lnTo>
                      <a:pt x="126" y="22"/>
                    </a:lnTo>
                    <a:lnTo>
                      <a:pt x="128" y="18"/>
                    </a:lnTo>
                    <a:lnTo>
                      <a:pt x="129" y="14"/>
                    </a:lnTo>
                    <a:lnTo>
                      <a:pt x="130" y="10"/>
                    </a:lnTo>
                    <a:lnTo>
                      <a:pt x="131" y="9"/>
                    </a:lnTo>
                    <a:lnTo>
                      <a:pt x="134" y="5"/>
                    </a:lnTo>
                    <a:lnTo>
                      <a:pt x="134" y="4"/>
                    </a:lnTo>
                    <a:lnTo>
                      <a:pt x="134" y="3"/>
                    </a:lnTo>
                    <a:lnTo>
                      <a:pt x="135" y="0"/>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6" name="Freeform 74">
                <a:extLst>
                  <a:ext uri="{FF2B5EF4-FFF2-40B4-BE49-F238E27FC236}">
                    <a16:creationId xmlns:a16="http://schemas.microsoft.com/office/drawing/2014/main" id="{B333511E-678E-FB4D-99ED-35F67CD41E92}"/>
                  </a:ext>
                </a:extLst>
              </p:cNvPr>
              <p:cNvSpPr>
                <a:spLocks/>
              </p:cNvSpPr>
              <p:nvPr userDrawn="1"/>
            </p:nvSpPr>
            <p:spPr bwMode="auto">
              <a:xfrm>
                <a:off x="10244957" y="660601"/>
                <a:ext cx="63517" cy="53273"/>
              </a:xfrm>
              <a:custGeom>
                <a:avLst/>
                <a:gdLst>
                  <a:gd name="T0" fmla="*/ 121 w 122"/>
                  <a:gd name="T1" fmla="*/ 0 h 105"/>
                  <a:gd name="T2" fmla="*/ 122 w 122"/>
                  <a:gd name="T3" fmla="*/ 2 h 105"/>
                  <a:gd name="T4" fmla="*/ 122 w 122"/>
                  <a:gd name="T5" fmla="*/ 2 h 105"/>
                  <a:gd name="T6" fmla="*/ 122 w 122"/>
                  <a:gd name="T7" fmla="*/ 7 h 105"/>
                  <a:gd name="T8" fmla="*/ 122 w 122"/>
                  <a:gd name="T9" fmla="*/ 13 h 105"/>
                  <a:gd name="T10" fmla="*/ 121 w 122"/>
                  <a:gd name="T11" fmla="*/ 21 h 105"/>
                  <a:gd name="T12" fmla="*/ 112 w 122"/>
                  <a:gd name="T13" fmla="*/ 28 h 105"/>
                  <a:gd name="T14" fmla="*/ 103 w 122"/>
                  <a:gd name="T15" fmla="*/ 33 h 105"/>
                  <a:gd name="T16" fmla="*/ 94 w 122"/>
                  <a:gd name="T17" fmla="*/ 40 h 105"/>
                  <a:gd name="T18" fmla="*/ 81 w 122"/>
                  <a:gd name="T19" fmla="*/ 47 h 105"/>
                  <a:gd name="T20" fmla="*/ 69 w 122"/>
                  <a:gd name="T21" fmla="*/ 54 h 105"/>
                  <a:gd name="T22" fmla="*/ 56 w 122"/>
                  <a:gd name="T23" fmla="*/ 62 h 105"/>
                  <a:gd name="T24" fmla="*/ 36 w 122"/>
                  <a:gd name="T25" fmla="*/ 76 h 105"/>
                  <a:gd name="T26" fmla="*/ 19 w 122"/>
                  <a:gd name="T27" fmla="*/ 90 h 105"/>
                  <a:gd name="T28" fmla="*/ 4 w 122"/>
                  <a:gd name="T29" fmla="*/ 105 h 105"/>
                  <a:gd name="T30" fmla="*/ 2 w 122"/>
                  <a:gd name="T31" fmla="*/ 105 h 105"/>
                  <a:gd name="T32" fmla="*/ 1 w 122"/>
                  <a:gd name="T33" fmla="*/ 104 h 105"/>
                  <a:gd name="T34" fmla="*/ 0 w 122"/>
                  <a:gd name="T35" fmla="*/ 102 h 105"/>
                  <a:gd name="T36" fmla="*/ 0 w 122"/>
                  <a:gd name="T37" fmla="*/ 101 h 105"/>
                  <a:gd name="T38" fmla="*/ 0 w 122"/>
                  <a:gd name="T39" fmla="*/ 98 h 105"/>
                  <a:gd name="T40" fmla="*/ 2 w 122"/>
                  <a:gd name="T41" fmla="*/ 96 h 105"/>
                  <a:gd name="T42" fmla="*/ 6 w 122"/>
                  <a:gd name="T43" fmla="*/ 93 h 105"/>
                  <a:gd name="T44" fmla="*/ 9 w 122"/>
                  <a:gd name="T45" fmla="*/ 92 h 105"/>
                  <a:gd name="T46" fmla="*/ 11 w 122"/>
                  <a:gd name="T47" fmla="*/ 89 h 105"/>
                  <a:gd name="T48" fmla="*/ 14 w 122"/>
                  <a:gd name="T49" fmla="*/ 87 h 105"/>
                  <a:gd name="T50" fmla="*/ 26 w 122"/>
                  <a:gd name="T51" fmla="*/ 76 h 105"/>
                  <a:gd name="T52" fmla="*/ 36 w 122"/>
                  <a:gd name="T53" fmla="*/ 66 h 105"/>
                  <a:gd name="T54" fmla="*/ 48 w 122"/>
                  <a:gd name="T55" fmla="*/ 55 h 105"/>
                  <a:gd name="T56" fmla="*/ 58 w 122"/>
                  <a:gd name="T57" fmla="*/ 46 h 105"/>
                  <a:gd name="T58" fmla="*/ 69 w 122"/>
                  <a:gd name="T59" fmla="*/ 40 h 105"/>
                  <a:gd name="T60" fmla="*/ 79 w 122"/>
                  <a:gd name="T61" fmla="*/ 32 h 105"/>
                  <a:gd name="T62" fmla="*/ 90 w 122"/>
                  <a:gd name="T63" fmla="*/ 23 h 105"/>
                  <a:gd name="T64" fmla="*/ 101 w 122"/>
                  <a:gd name="T65" fmla="*/ 13 h 105"/>
                  <a:gd name="T66" fmla="*/ 105 w 122"/>
                  <a:gd name="T67" fmla="*/ 10 h 105"/>
                  <a:gd name="T68" fmla="*/ 109 w 122"/>
                  <a:gd name="T69" fmla="*/ 8 h 105"/>
                  <a:gd name="T70" fmla="*/ 113 w 122"/>
                  <a:gd name="T71" fmla="*/ 6 h 105"/>
                  <a:gd name="T72" fmla="*/ 116 w 122"/>
                  <a:gd name="T73" fmla="*/ 4 h 105"/>
                  <a:gd name="T74" fmla="*/ 118 w 122"/>
                  <a:gd name="T75" fmla="*/ 3 h 105"/>
                  <a:gd name="T76" fmla="*/ 120 w 122"/>
                  <a:gd name="T77" fmla="*/ 2 h 105"/>
                  <a:gd name="T78" fmla="*/ 121 w 122"/>
                  <a:gd name="T7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05">
                    <a:moveTo>
                      <a:pt x="121" y="0"/>
                    </a:moveTo>
                    <a:lnTo>
                      <a:pt x="122" y="2"/>
                    </a:lnTo>
                    <a:lnTo>
                      <a:pt x="122" y="2"/>
                    </a:lnTo>
                    <a:lnTo>
                      <a:pt x="122" y="7"/>
                    </a:lnTo>
                    <a:lnTo>
                      <a:pt x="122" y="13"/>
                    </a:lnTo>
                    <a:lnTo>
                      <a:pt x="121" y="21"/>
                    </a:lnTo>
                    <a:lnTo>
                      <a:pt x="112" y="28"/>
                    </a:lnTo>
                    <a:lnTo>
                      <a:pt x="103" y="33"/>
                    </a:lnTo>
                    <a:lnTo>
                      <a:pt x="94" y="40"/>
                    </a:lnTo>
                    <a:lnTo>
                      <a:pt x="81" y="47"/>
                    </a:lnTo>
                    <a:lnTo>
                      <a:pt x="69" y="54"/>
                    </a:lnTo>
                    <a:lnTo>
                      <a:pt x="56" y="62"/>
                    </a:lnTo>
                    <a:lnTo>
                      <a:pt x="36" y="76"/>
                    </a:lnTo>
                    <a:lnTo>
                      <a:pt x="19" y="90"/>
                    </a:lnTo>
                    <a:lnTo>
                      <a:pt x="4" y="105"/>
                    </a:lnTo>
                    <a:lnTo>
                      <a:pt x="2" y="105"/>
                    </a:lnTo>
                    <a:lnTo>
                      <a:pt x="1" y="104"/>
                    </a:lnTo>
                    <a:lnTo>
                      <a:pt x="0" y="102"/>
                    </a:lnTo>
                    <a:lnTo>
                      <a:pt x="0" y="101"/>
                    </a:lnTo>
                    <a:lnTo>
                      <a:pt x="0" y="98"/>
                    </a:lnTo>
                    <a:lnTo>
                      <a:pt x="2" y="96"/>
                    </a:lnTo>
                    <a:lnTo>
                      <a:pt x="6" y="93"/>
                    </a:lnTo>
                    <a:lnTo>
                      <a:pt x="9" y="92"/>
                    </a:lnTo>
                    <a:lnTo>
                      <a:pt x="11" y="89"/>
                    </a:lnTo>
                    <a:lnTo>
                      <a:pt x="14" y="87"/>
                    </a:lnTo>
                    <a:lnTo>
                      <a:pt x="26" y="76"/>
                    </a:lnTo>
                    <a:lnTo>
                      <a:pt x="36" y="66"/>
                    </a:lnTo>
                    <a:lnTo>
                      <a:pt x="48" y="55"/>
                    </a:lnTo>
                    <a:lnTo>
                      <a:pt x="58" y="46"/>
                    </a:lnTo>
                    <a:lnTo>
                      <a:pt x="69" y="40"/>
                    </a:lnTo>
                    <a:lnTo>
                      <a:pt x="79" y="32"/>
                    </a:lnTo>
                    <a:lnTo>
                      <a:pt x="90" y="23"/>
                    </a:lnTo>
                    <a:lnTo>
                      <a:pt x="101" y="13"/>
                    </a:lnTo>
                    <a:lnTo>
                      <a:pt x="105" y="10"/>
                    </a:lnTo>
                    <a:lnTo>
                      <a:pt x="109" y="8"/>
                    </a:lnTo>
                    <a:lnTo>
                      <a:pt x="113" y="6"/>
                    </a:lnTo>
                    <a:lnTo>
                      <a:pt x="116" y="4"/>
                    </a:lnTo>
                    <a:lnTo>
                      <a:pt x="118" y="3"/>
                    </a:lnTo>
                    <a:lnTo>
                      <a:pt x="120" y="2"/>
                    </a:lnTo>
                    <a:lnTo>
                      <a:pt x="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7" name="Freeform 75">
                <a:extLst>
                  <a:ext uri="{FF2B5EF4-FFF2-40B4-BE49-F238E27FC236}">
                    <a16:creationId xmlns:a16="http://schemas.microsoft.com/office/drawing/2014/main" id="{793D8CBF-FDF8-0C47-B1C9-CE23401F465B}"/>
                  </a:ext>
                </a:extLst>
              </p:cNvPr>
              <p:cNvSpPr>
                <a:spLocks/>
              </p:cNvSpPr>
              <p:nvPr userDrawn="1"/>
            </p:nvSpPr>
            <p:spPr bwMode="auto">
              <a:xfrm>
                <a:off x="10245981" y="621671"/>
                <a:ext cx="33808" cy="30735"/>
              </a:xfrm>
              <a:custGeom>
                <a:avLst/>
                <a:gdLst>
                  <a:gd name="T0" fmla="*/ 64 w 65"/>
                  <a:gd name="T1" fmla="*/ 0 h 58"/>
                  <a:gd name="T2" fmla="*/ 65 w 65"/>
                  <a:gd name="T3" fmla="*/ 2 h 58"/>
                  <a:gd name="T4" fmla="*/ 63 w 65"/>
                  <a:gd name="T5" fmla="*/ 5 h 58"/>
                  <a:gd name="T6" fmla="*/ 57 w 65"/>
                  <a:gd name="T7" fmla="*/ 9 h 58"/>
                  <a:gd name="T8" fmla="*/ 52 w 65"/>
                  <a:gd name="T9" fmla="*/ 14 h 58"/>
                  <a:gd name="T10" fmla="*/ 47 w 65"/>
                  <a:gd name="T11" fmla="*/ 19 h 58"/>
                  <a:gd name="T12" fmla="*/ 42 w 65"/>
                  <a:gd name="T13" fmla="*/ 21 h 58"/>
                  <a:gd name="T14" fmla="*/ 35 w 65"/>
                  <a:gd name="T15" fmla="*/ 23 h 58"/>
                  <a:gd name="T16" fmla="*/ 30 w 65"/>
                  <a:gd name="T17" fmla="*/ 28 h 58"/>
                  <a:gd name="T18" fmla="*/ 27 w 65"/>
                  <a:gd name="T19" fmla="*/ 35 h 58"/>
                  <a:gd name="T20" fmla="*/ 25 w 65"/>
                  <a:gd name="T21" fmla="*/ 40 h 58"/>
                  <a:gd name="T22" fmla="*/ 21 w 65"/>
                  <a:gd name="T23" fmla="*/ 44 h 58"/>
                  <a:gd name="T24" fmla="*/ 16 w 65"/>
                  <a:gd name="T25" fmla="*/ 45 h 58"/>
                  <a:gd name="T26" fmla="*/ 12 w 65"/>
                  <a:gd name="T27" fmla="*/ 49 h 58"/>
                  <a:gd name="T28" fmla="*/ 9 w 65"/>
                  <a:gd name="T29" fmla="*/ 53 h 58"/>
                  <a:gd name="T30" fmla="*/ 6 w 65"/>
                  <a:gd name="T31" fmla="*/ 57 h 58"/>
                  <a:gd name="T32" fmla="*/ 3 w 65"/>
                  <a:gd name="T33" fmla="*/ 58 h 58"/>
                  <a:gd name="T34" fmla="*/ 0 w 65"/>
                  <a:gd name="T35" fmla="*/ 56 h 58"/>
                  <a:gd name="T36" fmla="*/ 1 w 65"/>
                  <a:gd name="T37" fmla="*/ 54 h 58"/>
                  <a:gd name="T38" fmla="*/ 6 w 65"/>
                  <a:gd name="T39" fmla="*/ 52 h 58"/>
                  <a:gd name="T40" fmla="*/ 9 w 65"/>
                  <a:gd name="T41" fmla="*/ 48 h 58"/>
                  <a:gd name="T42" fmla="*/ 12 w 65"/>
                  <a:gd name="T43" fmla="*/ 44 h 58"/>
                  <a:gd name="T44" fmla="*/ 17 w 65"/>
                  <a:gd name="T45" fmla="*/ 41 h 58"/>
                  <a:gd name="T46" fmla="*/ 21 w 65"/>
                  <a:gd name="T47" fmla="*/ 36 h 58"/>
                  <a:gd name="T48" fmla="*/ 23 w 65"/>
                  <a:gd name="T49" fmla="*/ 30 h 58"/>
                  <a:gd name="T50" fmla="*/ 27 w 65"/>
                  <a:gd name="T51" fmla="*/ 24 h 58"/>
                  <a:gd name="T52" fmla="*/ 34 w 65"/>
                  <a:gd name="T53" fmla="*/ 21 h 58"/>
                  <a:gd name="T54" fmla="*/ 39 w 65"/>
                  <a:gd name="T55" fmla="*/ 18 h 58"/>
                  <a:gd name="T56" fmla="*/ 44 w 65"/>
                  <a:gd name="T57" fmla="*/ 15 h 58"/>
                  <a:gd name="T58" fmla="*/ 50 w 65"/>
                  <a:gd name="T59" fmla="*/ 11 h 58"/>
                  <a:gd name="T60" fmla="*/ 53 w 65"/>
                  <a:gd name="T61" fmla="*/ 7 h 58"/>
                  <a:gd name="T62" fmla="*/ 56 w 65"/>
                  <a:gd name="T63" fmla="*/ 2 h 58"/>
                  <a:gd name="T64" fmla="*/ 59 w 65"/>
                  <a:gd name="T65" fmla="*/ 0 h 58"/>
                  <a:gd name="T66" fmla="*/ 61 w 65"/>
                  <a:gd name="T6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58">
                    <a:moveTo>
                      <a:pt x="61" y="0"/>
                    </a:moveTo>
                    <a:lnTo>
                      <a:pt x="64" y="0"/>
                    </a:lnTo>
                    <a:lnTo>
                      <a:pt x="64" y="1"/>
                    </a:lnTo>
                    <a:lnTo>
                      <a:pt x="65" y="2"/>
                    </a:lnTo>
                    <a:lnTo>
                      <a:pt x="64" y="4"/>
                    </a:lnTo>
                    <a:lnTo>
                      <a:pt x="63" y="5"/>
                    </a:lnTo>
                    <a:lnTo>
                      <a:pt x="60" y="6"/>
                    </a:lnTo>
                    <a:lnTo>
                      <a:pt x="57" y="9"/>
                    </a:lnTo>
                    <a:lnTo>
                      <a:pt x="56" y="11"/>
                    </a:lnTo>
                    <a:lnTo>
                      <a:pt x="52" y="14"/>
                    </a:lnTo>
                    <a:lnTo>
                      <a:pt x="50" y="17"/>
                    </a:lnTo>
                    <a:lnTo>
                      <a:pt x="47" y="19"/>
                    </a:lnTo>
                    <a:lnTo>
                      <a:pt x="44" y="21"/>
                    </a:lnTo>
                    <a:lnTo>
                      <a:pt x="42" y="21"/>
                    </a:lnTo>
                    <a:lnTo>
                      <a:pt x="39" y="22"/>
                    </a:lnTo>
                    <a:lnTo>
                      <a:pt x="35" y="23"/>
                    </a:lnTo>
                    <a:lnTo>
                      <a:pt x="33" y="26"/>
                    </a:lnTo>
                    <a:lnTo>
                      <a:pt x="30" y="28"/>
                    </a:lnTo>
                    <a:lnTo>
                      <a:pt x="27" y="31"/>
                    </a:lnTo>
                    <a:lnTo>
                      <a:pt x="27" y="35"/>
                    </a:lnTo>
                    <a:lnTo>
                      <a:pt x="26" y="38"/>
                    </a:lnTo>
                    <a:lnTo>
                      <a:pt x="25" y="40"/>
                    </a:lnTo>
                    <a:lnTo>
                      <a:pt x="23" y="43"/>
                    </a:lnTo>
                    <a:lnTo>
                      <a:pt x="21" y="44"/>
                    </a:lnTo>
                    <a:lnTo>
                      <a:pt x="18" y="44"/>
                    </a:lnTo>
                    <a:lnTo>
                      <a:pt x="16" y="45"/>
                    </a:lnTo>
                    <a:lnTo>
                      <a:pt x="14" y="48"/>
                    </a:lnTo>
                    <a:lnTo>
                      <a:pt x="12" y="49"/>
                    </a:lnTo>
                    <a:lnTo>
                      <a:pt x="10" y="52"/>
                    </a:lnTo>
                    <a:lnTo>
                      <a:pt x="9" y="53"/>
                    </a:lnTo>
                    <a:lnTo>
                      <a:pt x="8" y="56"/>
                    </a:lnTo>
                    <a:lnTo>
                      <a:pt x="6" y="57"/>
                    </a:lnTo>
                    <a:lnTo>
                      <a:pt x="4" y="58"/>
                    </a:lnTo>
                    <a:lnTo>
                      <a:pt x="3" y="58"/>
                    </a:lnTo>
                    <a:lnTo>
                      <a:pt x="0" y="57"/>
                    </a:lnTo>
                    <a:lnTo>
                      <a:pt x="0" y="56"/>
                    </a:lnTo>
                    <a:lnTo>
                      <a:pt x="0" y="54"/>
                    </a:lnTo>
                    <a:lnTo>
                      <a:pt x="1" y="54"/>
                    </a:lnTo>
                    <a:lnTo>
                      <a:pt x="4" y="53"/>
                    </a:lnTo>
                    <a:lnTo>
                      <a:pt x="6" y="52"/>
                    </a:lnTo>
                    <a:lnTo>
                      <a:pt x="8" y="51"/>
                    </a:lnTo>
                    <a:lnTo>
                      <a:pt x="9" y="48"/>
                    </a:lnTo>
                    <a:lnTo>
                      <a:pt x="10" y="47"/>
                    </a:lnTo>
                    <a:lnTo>
                      <a:pt x="12" y="44"/>
                    </a:lnTo>
                    <a:lnTo>
                      <a:pt x="14" y="43"/>
                    </a:lnTo>
                    <a:lnTo>
                      <a:pt x="17" y="41"/>
                    </a:lnTo>
                    <a:lnTo>
                      <a:pt x="20" y="40"/>
                    </a:lnTo>
                    <a:lnTo>
                      <a:pt x="21" y="36"/>
                    </a:lnTo>
                    <a:lnTo>
                      <a:pt x="22" y="34"/>
                    </a:lnTo>
                    <a:lnTo>
                      <a:pt x="23" y="30"/>
                    </a:lnTo>
                    <a:lnTo>
                      <a:pt x="25" y="27"/>
                    </a:lnTo>
                    <a:lnTo>
                      <a:pt x="27" y="24"/>
                    </a:lnTo>
                    <a:lnTo>
                      <a:pt x="30" y="22"/>
                    </a:lnTo>
                    <a:lnTo>
                      <a:pt x="34" y="21"/>
                    </a:lnTo>
                    <a:lnTo>
                      <a:pt x="36" y="19"/>
                    </a:lnTo>
                    <a:lnTo>
                      <a:pt x="39" y="18"/>
                    </a:lnTo>
                    <a:lnTo>
                      <a:pt x="42" y="18"/>
                    </a:lnTo>
                    <a:lnTo>
                      <a:pt x="44" y="15"/>
                    </a:lnTo>
                    <a:lnTo>
                      <a:pt x="47" y="14"/>
                    </a:lnTo>
                    <a:lnTo>
                      <a:pt x="50" y="11"/>
                    </a:lnTo>
                    <a:lnTo>
                      <a:pt x="52" y="9"/>
                    </a:lnTo>
                    <a:lnTo>
                      <a:pt x="53" y="7"/>
                    </a:lnTo>
                    <a:lnTo>
                      <a:pt x="56" y="4"/>
                    </a:lnTo>
                    <a:lnTo>
                      <a:pt x="56" y="2"/>
                    </a:lnTo>
                    <a:lnTo>
                      <a:pt x="57" y="1"/>
                    </a:lnTo>
                    <a:lnTo>
                      <a:pt x="59" y="0"/>
                    </a:lnTo>
                    <a:lnTo>
                      <a:pt x="60" y="0"/>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8" name="Freeform 76">
                <a:extLst>
                  <a:ext uri="{FF2B5EF4-FFF2-40B4-BE49-F238E27FC236}">
                    <a16:creationId xmlns:a16="http://schemas.microsoft.com/office/drawing/2014/main" id="{B0FE481E-28A6-0344-8CE4-1B33E470D2C8}"/>
                  </a:ext>
                </a:extLst>
              </p:cNvPr>
              <p:cNvSpPr>
                <a:spLocks/>
              </p:cNvSpPr>
              <p:nvPr userDrawn="1"/>
            </p:nvSpPr>
            <p:spPr bwMode="auto">
              <a:xfrm>
                <a:off x="10374040" y="493611"/>
                <a:ext cx="9220" cy="3074"/>
              </a:xfrm>
              <a:custGeom>
                <a:avLst/>
                <a:gdLst>
                  <a:gd name="T0" fmla="*/ 16 w 17"/>
                  <a:gd name="T1" fmla="*/ 0 h 7"/>
                  <a:gd name="T2" fmla="*/ 17 w 17"/>
                  <a:gd name="T3" fmla="*/ 0 h 7"/>
                  <a:gd name="T4" fmla="*/ 17 w 17"/>
                  <a:gd name="T5" fmla="*/ 1 h 7"/>
                  <a:gd name="T6" fmla="*/ 16 w 17"/>
                  <a:gd name="T7" fmla="*/ 4 h 7"/>
                  <a:gd name="T8" fmla="*/ 15 w 17"/>
                  <a:gd name="T9" fmla="*/ 4 h 7"/>
                  <a:gd name="T10" fmla="*/ 12 w 17"/>
                  <a:gd name="T11" fmla="*/ 5 h 7"/>
                  <a:gd name="T12" fmla="*/ 10 w 17"/>
                  <a:gd name="T13" fmla="*/ 7 h 7"/>
                  <a:gd name="T14" fmla="*/ 7 w 17"/>
                  <a:gd name="T15" fmla="*/ 7 h 7"/>
                  <a:gd name="T16" fmla="*/ 4 w 17"/>
                  <a:gd name="T17" fmla="*/ 7 h 7"/>
                  <a:gd name="T18" fmla="*/ 3 w 17"/>
                  <a:gd name="T19" fmla="*/ 7 h 7"/>
                  <a:gd name="T20" fmla="*/ 2 w 17"/>
                  <a:gd name="T21" fmla="*/ 7 h 7"/>
                  <a:gd name="T22" fmla="*/ 0 w 17"/>
                  <a:gd name="T23" fmla="*/ 5 h 7"/>
                  <a:gd name="T24" fmla="*/ 2 w 17"/>
                  <a:gd name="T25" fmla="*/ 4 h 7"/>
                  <a:gd name="T26" fmla="*/ 3 w 17"/>
                  <a:gd name="T27" fmla="*/ 3 h 7"/>
                  <a:gd name="T28" fmla="*/ 4 w 17"/>
                  <a:gd name="T29" fmla="*/ 3 h 7"/>
                  <a:gd name="T30" fmla="*/ 7 w 17"/>
                  <a:gd name="T31" fmla="*/ 1 h 7"/>
                  <a:gd name="T32" fmla="*/ 10 w 17"/>
                  <a:gd name="T33" fmla="*/ 1 h 7"/>
                  <a:gd name="T34" fmla="*/ 12 w 17"/>
                  <a:gd name="T35" fmla="*/ 0 h 7"/>
                  <a:gd name="T36" fmla="*/ 15 w 17"/>
                  <a:gd name="T37" fmla="*/ 0 h 7"/>
                  <a:gd name="T38" fmla="*/ 16 w 17"/>
                  <a:gd name="T3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7">
                    <a:moveTo>
                      <a:pt x="16" y="0"/>
                    </a:moveTo>
                    <a:lnTo>
                      <a:pt x="17" y="0"/>
                    </a:lnTo>
                    <a:lnTo>
                      <a:pt x="17" y="1"/>
                    </a:lnTo>
                    <a:lnTo>
                      <a:pt x="16" y="4"/>
                    </a:lnTo>
                    <a:lnTo>
                      <a:pt x="15" y="4"/>
                    </a:lnTo>
                    <a:lnTo>
                      <a:pt x="12" y="5"/>
                    </a:lnTo>
                    <a:lnTo>
                      <a:pt x="10" y="7"/>
                    </a:lnTo>
                    <a:lnTo>
                      <a:pt x="7" y="7"/>
                    </a:lnTo>
                    <a:lnTo>
                      <a:pt x="4" y="7"/>
                    </a:lnTo>
                    <a:lnTo>
                      <a:pt x="3" y="7"/>
                    </a:lnTo>
                    <a:lnTo>
                      <a:pt x="2" y="7"/>
                    </a:lnTo>
                    <a:lnTo>
                      <a:pt x="0" y="5"/>
                    </a:lnTo>
                    <a:lnTo>
                      <a:pt x="2" y="4"/>
                    </a:lnTo>
                    <a:lnTo>
                      <a:pt x="3" y="3"/>
                    </a:lnTo>
                    <a:lnTo>
                      <a:pt x="4" y="3"/>
                    </a:lnTo>
                    <a:lnTo>
                      <a:pt x="7" y="1"/>
                    </a:lnTo>
                    <a:lnTo>
                      <a:pt x="10" y="1"/>
                    </a:lnTo>
                    <a:lnTo>
                      <a:pt x="12" y="0"/>
                    </a:lnTo>
                    <a:lnTo>
                      <a:pt x="15"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9" name="Freeform 77">
                <a:extLst>
                  <a:ext uri="{FF2B5EF4-FFF2-40B4-BE49-F238E27FC236}">
                    <a16:creationId xmlns:a16="http://schemas.microsoft.com/office/drawing/2014/main" id="{1D4A3F98-C9CC-7C48-9CFD-1C6E06FB388C}"/>
                  </a:ext>
                </a:extLst>
              </p:cNvPr>
              <p:cNvSpPr>
                <a:spLocks/>
              </p:cNvSpPr>
              <p:nvPr userDrawn="1"/>
            </p:nvSpPr>
            <p:spPr bwMode="auto">
              <a:xfrm>
                <a:off x="10273642" y="448535"/>
                <a:ext cx="13319" cy="6147"/>
              </a:xfrm>
              <a:custGeom>
                <a:avLst/>
                <a:gdLst>
                  <a:gd name="T0" fmla="*/ 21 w 25"/>
                  <a:gd name="T1" fmla="*/ 0 h 10"/>
                  <a:gd name="T2" fmla="*/ 22 w 25"/>
                  <a:gd name="T3" fmla="*/ 0 h 10"/>
                  <a:gd name="T4" fmla="*/ 23 w 25"/>
                  <a:gd name="T5" fmla="*/ 0 h 10"/>
                  <a:gd name="T6" fmla="*/ 25 w 25"/>
                  <a:gd name="T7" fmla="*/ 1 h 10"/>
                  <a:gd name="T8" fmla="*/ 25 w 25"/>
                  <a:gd name="T9" fmla="*/ 2 h 10"/>
                  <a:gd name="T10" fmla="*/ 25 w 25"/>
                  <a:gd name="T11" fmla="*/ 3 h 10"/>
                  <a:gd name="T12" fmla="*/ 23 w 25"/>
                  <a:gd name="T13" fmla="*/ 5 h 10"/>
                  <a:gd name="T14" fmla="*/ 22 w 25"/>
                  <a:gd name="T15" fmla="*/ 5 h 10"/>
                  <a:gd name="T16" fmla="*/ 21 w 25"/>
                  <a:gd name="T17" fmla="*/ 3 h 10"/>
                  <a:gd name="T18" fmla="*/ 19 w 25"/>
                  <a:gd name="T19" fmla="*/ 3 h 10"/>
                  <a:gd name="T20" fmla="*/ 17 w 25"/>
                  <a:gd name="T21" fmla="*/ 5 h 10"/>
                  <a:gd name="T22" fmla="*/ 14 w 25"/>
                  <a:gd name="T23" fmla="*/ 5 h 10"/>
                  <a:gd name="T24" fmla="*/ 11 w 25"/>
                  <a:gd name="T25" fmla="*/ 6 h 10"/>
                  <a:gd name="T26" fmla="*/ 9 w 25"/>
                  <a:gd name="T27" fmla="*/ 7 h 10"/>
                  <a:gd name="T28" fmla="*/ 8 w 25"/>
                  <a:gd name="T29" fmla="*/ 9 h 10"/>
                  <a:gd name="T30" fmla="*/ 6 w 25"/>
                  <a:gd name="T31" fmla="*/ 9 h 10"/>
                  <a:gd name="T32" fmla="*/ 5 w 25"/>
                  <a:gd name="T33" fmla="*/ 10 h 10"/>
                  <a:gd name="T34" fmla="*/ 4 w 25"/>
                  <a:gd name="T35" fmla="*/ 10 h 10"/>
                  <a:gd name="T36" fmla="*/ 2 w 25"/>
                  <a:gd name="T37" fmla="*/ 10 h 10"/>
                  <a:gd name="T38" fmla="*/ 1 w 25"/>
                  <a:gd name="T39" fmla="*/ 10 h 10"/>
                  <a:gd name="T40" fmla="*/ 0 w 25"/>
                  <a:gd name="T41" fmla="*/ 9 h 10"/>
                  <a:gd name="T42" fmla="*/ 1 w 25"/>
                  <a:gd name="T43" fmla="*/ 7 h 10"/>
                  <a:gd name="T44" fmla="*/ 1 w 25"/>
                  <a:gd name="T45" fmla="*/ 6 h 10"/>
                  <a:gd name="T46" fmla="*/ 4 w 25"/>
                  <a:gd name="T47" fmla="*/ 5 h 10"/>
                  <a:gd name="T48" fmla="*/ 5 w 25"/>
                  <a:gd name="T49" fmla="*/ 3 h 10"/>
                  <a:gd name="T50" fmla="*/ 6 w 25"/>
                  <a:gd name="T51" fmla="*/ 2 h 10"/>
                  <a:gd name="T52" fmla="*/ 9 w 25"/>
                  <a:gd name="T53" fmla="*/ 1 h 10"/>
                  <a:gd name="T54" fmla="*/ 10 w 25"/>
                  <a:gd name="T55" fmla="*/ 0 h 10"/>
                  <a:gd name="T56" fmla="*/ 11 w 25"/>
                  <a:gd name="T57" fmla="*/ 0 h 10"/>
                  <a:gd name="T58" fmla="*/ 14 w 25"/>
                  <a:gd name="T59" fmla="*/ 0 h 10"/>
                  <a:gd name="T60" fmla="*/ 17 w 25"/>
                  <a:gd name="T61" fmla="*/ 0 h 10"/>
                  <a:gd name="T62" fmla="*/ 19 w 25"/>
                  <a:gd name="T63" fmla="*/ 0 h 10"/>
                  <a:gd name="T64" fmla="*/ 21 w 25"/>
                  <a:gd name="T6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10">
                    <a:moveTo>
                      <a:pt x="21" y="0"/>
                    </a:moveTo>
                    <a:lnTo>
                      <a:pt x="22" y="0"/>
                    </a:lnTo>
                    <a:lnTo>
                      <a:pt x="23" y="0"/>
                    </a:lnTo>
                    <a:lnTo>
                      <a:pt x="25" y="1"/>
                    </a:lnTo>
                    <a:lnTo>
                      <a:pt x="25" y="2"/>
                    </a:lnTo>
                    <a:lnTo>
                      <a:pt x="25" y="3"/>
                    </a:lnTo>
                    <a:lnTo>
                      <a:pt x="23" y="5"/>
                    </a:lnTo>
                    <a:lnTo>
                      <a:pt x="22" y="5"/>
                    </a:lnTo>
                    <a:lnTo>
                      <a:pt x="21" y="3"/>
                    </a:lnTo>
                    <a:lnTo>
                      <a:pt x="19" y="3"/>
                    </a:lnTo>
                    <a:lnTo>
                      <a:pt x="17" y="5"/>
                    </a:lnTo>
                    <a:lnTo>
                      <a:pt x="14" y="5"/>
                    </a:lnTo>
                    <a:lnTo>
                      <a:pt x="11" y="6"/>
                    </a:lnTo>
                    <a:lnTo>
                      <a:pt x="9" y="7"/>
                    </a:lnTo>
                    <a:lnTo>
                      <a:pt x="8" y="9"/>
                    </a:lnTo>
                    <a:lnTo>
                      <a:pt x="6" y="9"/>
                    </a:lnTo>
                    <a:lnTo>
                      <a:pt x="5" y="10"/>
                    </a:lnTo>
                    <a:lnTo>
                      <a:pt x="4" y="10"/>
                    </a:lnTo>
                    <a:lnTo>
                      <a:pt x="2" y="10"/>
                    </a:lnTo>
                    <a:lnTo>
                      <a:pt x="1" y="10"/>
                    </a:lnTo>
                    <a:lnTo>
                      <a:pt x="0" y="9"/>
                    </a:lnTo>
                    <a:lnTo>
                      <a:pt x="1" y="7"/>
                    </a:lnTo>
                    <a:lnTo>
                      <a:pt x="1" y="6"/>
                    </a:lnTo>
                    <a:lnTo>
                      <a:pt x="4" y="5"/>
                    </a:lnTo>
                    <a:lnTo>
                      <a:pt x="5" y="3"/>
                    </a:lnTo>
                    <a:lnTo>
                      <a:pt x="6" y="2"/>
                    </a:lnTo>
                    <a:lnTo>
                      <a:pt x="9" y="1"/>
                    </a:lnTo>
                    <a:lnTo>
                      <a:pt x="10" y="0"/>
                    </a:lnTo>
                    <a:lnTo>
                      <a:pt x="11" y="0"/>
                    </a:lnTo>
                    <a:lnTo>
                      <a:pt x="14" y="0"/>
                    </a:lnTo>
                    <a:lnTo>
                      <a:pt x="17" y="0"/>
                    </a:lnTo>
                    <a:lnTo>
                      <a:pt x="19"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0" name="Freeform 78">
                <a:extLst>
                  <a:ext uri="{FF2B5EF4-FFF2-40B4-BE49-F238E27FC236}">
                    <a16:creationId xmlns:a16="http://schemas.microsoft.com/office/drawing/2014/main" id="{EC79C922-D4EE-FE49-8A2D-F5639B9BF0F5}"/>
                  </a:ext>
                </a:extLst>
              </p:cNvPr>
              <p:cNvSpPr>
                <a:spLocks/>
              </p:cNvSpPr>
              <p:nvPr userDrawn="1"/>
            </p:nvSpPr>
            <p:spPr bwMode="auto">
              <a:xfrm>
                <a:off x="10264421" y="382968"/>
                <a:ext cx="23563" cy="35857"/>
              </a:xfrm>
              <a:custGeom>
                <a:avLst/>
                <a:gdLst>
                  <a:gd name="T0" fmla="*/ 2 w 46"/>
                  <a:gd name="T1" fmla="*/ 0 h 71"/>
                  <a:gd name="T2" fmla="*/ 4 w 46"/>
                  <a:gd name="T3" fmla="*/ 0 h 71"/>
                  <a:gd name="T4" fmla="*/ 6 w 46"/>
                  <a:gd name="T5" fmla="*/ 0 h 71"/>
                  <a:gd name="T6" fmla="*/ 8 w 46"/>
                  <a:gd name="T7" fmla="*/ 2 h 71"/>
                  <a:gd name="T8" fmla="*/ 11 w 46"/>
                  <a:gd name="T9" fmla="*/ 3 h 71"/>
                  <a:gd name="T10" fmla="*/ 12 w 46"/>
                  <a:gd name="T11" fmla="*/ 6 h 71"/>
                  <a:gd name="T12" fmla="*/ 14 w 46"/>
                  <a:gd name="T13" fmla="*/ 8 h 71"/>
                  <a:gd name="T14" fmla="*/ 15 w 46"/>
                  <a:gd name="T15" fmla="*/ 11 h 71"/>
                  <a:gd name="T16" fmla="*/ 17 w 46"/>
                  <a:gd name="T17" fmla="*/ 15 h 71"/>
                  <a:gd name="T18" fmla="*/ 19 w 46"/>
                  <a:gd name="T19" fmla="*/ 19 h 71"/>
                  <a:gd name="T20" fmla="*/ 20 w 46"/>
                  <a:gd name="T21" fmla="*/ 23 h 71"/>
                  <a:gd name="T22" fmla="*/ 23 w 46"/>
                  <a:gd name="T23" fmla="*/ 28 h 71"/>
                  <a:gd name="T24" fmla="*/ 23 w 46"/>
                  <a:gd name="T25" fmla="*/ 32 h 71"/>
                  <a:gd name="T26" fmla="*/ 24 w 46"/>
                  <a:gd name="T27" fmla="*/ 36 h 71"/>
                  <a:gd name="T28" fmla="*/ 25 w 46"/>
                  <a:gd name="T29" fmla="*/ 40 h 71"/>
                  <a:gd name="T30" fmla="*/ 27 w 46"/>
                  <a:gd name="T31" fmla="*/ 43 h 71"/>
                  <a:gd name="T32" fmla="*/ 28 w 46"/>
                  <a:gd name="T33" fmla="*/ 47 h 71"/>
                  <a:gd name="T34" fmla="*/ 29 w 46"/>
                  <a:gd name="T35" fmla="*/ 51 h 71"/>
                  <a:gd name="T36" fmla="*/ 30 w 46"/>
                  <a:gd name="T37" fmla="*/ 53 h 71"/>
                  <a:gd name="T38" fmla="*/ 33 w 46"/>
                  <a:gd name="T39" fmla="*/ 55 h 71"/>
                  <a:gd name="T40" fmla="*/ 34 w 46"/>
                  <a:gd name="T41" fmla="*/ 58 h 71"/>
                  <a:gd name="T42" fmla="*/ 37 w 46"/>
                  <a:gd name="T43" fmla="*/ 60 h 71"/>
                  <a:gd name="T44" fmla="*/ 38 w 46"/>
                  <a:gd name="T45" fmla="*/ 64 h 71"/>
                  <a:gd name="T46" fmla="*/ 41 w 46"/>
                  <a:gd name="T47" fmla="*/ 67 h 71"/>
                  <a:gd name="T48" fmla="*/ 42 w 46"/>
                  <a:gd name="T49" fmla="*/ 68 h 71"/>
                  <a:gd name="T50" fmla="*/ 44 w 46"/>
                  <a:gd name="T51" fmla="*/ 68 h 71"/>
                  <a:gd name="T52" fmla="*/ 45 w 46"/>
                  <a:gd name="T53" fmla="*/ 68 h 71"/>
                  <a:gd name="T54" fmla="*/ 46 w 46"/>
                  <a:gd name="T55" fmla="*/ 70 h 71"/>
                  <a:gd name="T56" fmla="*/ 45 w 46"/>
                  <a:gd name="T57" fmla="*/ 71 h 71"/>
                  <a:gd name="T58" fmla="*/ 45 w 46"/>
                  <a:gd name="T59" fmla="*/ 71 h 71"/>
                  <a:gd name="T60" fmla="*/ 44 w 46"/>
                  <a:gd name="T61" fmla="*/ 71 h 71"/>
                  <a:gd name="T62" fmla="*/ 42 w 46"/>
                  <a:gd name="T63" fmla="*/ 71 h 71"/>
                  <a:gd name="T64" fmla="*/ 40 w 46"/>
                  <a:gd name="T65" fmla="*/ 71 h 71"/>
                  <a:gd name="T66" fmla="*/ 38 w 46"/>
                  <a:gd name="T67" fmla="*/ 71 h 71"/>
                  <a:gd name="T68" fmla="*/ 36 w 46"/>
                  <a:gd name="T69" fmla="*/ 70 h 71"/>
                  <a:gd name="T70" fmla="*/ 34 w 46"/>
                  <a:gd name="T71" fmla="*/ 67 h 71"/>
                  <a:gd name="T72" fmla="*/ 32 w 46"/>
                  <a:gd name="T73" fmla="*/ 66 h 71"/>
                  <a:gd name="T74" fmla="*/ 28 w 46"/>
                  <a:gd name="T75" fmla="*/ 62 h 71"/>
                  <a:gd name="T76" fmla="*/ 25 w 46"/>
                  <a:gd name="T77" fmla="*/ 58 h 71"/>
                  <a:gd name="T78" fmla="*/ 23 w 46"/>
                  <a:gd name="T79" fmla="*/ 54 h 71"/>
                  <a:gd name="T80" fmla="*/ 20 w 46"/>
                  <a:gd name="T81" fmla="*/ 49 h 71"/>
                  <a:gd name="T82" fmla="*/ 19 w 46"/>
                  <a:gd name="T83" fmla="*/ 45 h 71"/>
                  <a:gd name="T84" fmla="*/ 16 w 46"/>
                  <a:gd name="T85" fmla="*/ 40 h 71"/>
                  <a:gd name="T86" fmla="*/ 15 w 46"/>
                  <a:gd name="T87" fmla="*/ 36 h 71"/>
                  <a:gd name="T88" fmla="*/ 14 w 46"/>
                  <a:gd name="T89" fmla="*/ 32 h 71"/>
                  <a:gd name="T90" fmla="*/ 12 w 46"/>
                  <a:gd name="T91" fmla="*/ 29 h 71"/>
                  <a:gd name="T92" fmla="*/ 11 w 46"/>
                  <a:gd name="T93" fmla="*/ 24 h 71"/>
                  <a:gd name="T94" fmla="*/ 8 w 46"/>
                  <a:gd name="T95" fmla="*/ 20 h 71"/>
                  <a:gd name="T96" fmla="*/ 6 w 46"/>
                  <a:gd name="T97" fmla="*/ 15 h 71"/>
                  <a:gd name="T98" fmla="*/ 4 w 46"/>
                  <a:gd name="T99" fmla="*/ 11 h 71"/>
                  <a:gd name="T100" fmla="*/ 3 w 46"/>
                  <a:gd name="T101" fmla="*/ 8 h 71"/>
                  <a:gd name="T102" fmla="*/ 2 w 46"/>
                  <a:gd name="T103" fmla="*/ 6 h 71"/>
                  <a:gd name="T104" fmla="*/ 2 w 46"/>
                  <a:gd name="T105" fmla="*/ 4 h 71"/>
                  <a:gd name="T106" fmla="*/ 0 w 46"/>
                  <a:gd name="T107" fmla="*/ 2 h 71"/>
                  <a:gd name="T108" fmla="*/ 0 w 46"/>
                  <a:gd name="T109" fmla="*/ 0 h 71"/>
                  <a:gd name="T110" fmla="*/ 2 w 46"/>
                  <a:gd name="T11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71">
                    <a:moveTo>
                      <a:pt x="2" y="0"/>
                    </a:moveTo>
                    <a:lnTo>
                      <a:pt x="4" y="0"/>
                    </a:lnTo>
                    <a:lnTo>
                      <a:pt x="6" y="0"/>
                    </a:lnTo>
                    <a:lnTo>
                      <a:pt x="8" y="2"/>
                    </a:lnTo>
                    <a:lnTo>
                      <a:pt x="11" y="3"/>
                    </a:lnTo>
                    <a:lnTo>
                      <a:pt x="12" y="6"/>
                    </a:lnTo>
                    <a:lnTo>
                      <a:pt x="14" y="8"/>
                    </a:lnTo>
                    <a:lnTo>
                      <a:pt x="15" y="11"/>
                    </a:lnTo>
                    <a:lnTo>
                      <a:pt x="17" y="15"/>
                    </a:lnTo>
                    <a:lnTo>
                      <a:pt x="19" y="19"/>
                    </a:lnTo>
                    <a:lnTo>
                      <a:pt x="20" y="23"/>
                    </a:lnTo>
                    <a:lnTo>
                      <a:pt x="23" y="28"/>
                    </a:lnTo>
                    <a:lnTo>
                      <a:pt x="23" y="32"/>
                    </a:lnTo>
                    <a:lnTo>
                      <a:pt x="24" y="36"/>
                    </a:lnTo>
                    <a:lnTo>
                      <a:pt x="25" y="40"/>
                    </a:lnTo>
                    <a:lnTo>
                      <a:pt x="27" y="43"/>
                    </a:lnTo>
                    <a:lnTo>
                      <a:pt x="28" y="47"/>
                    </a:lnTo>
                    <a:lnTo>
                      <a:pt x="29" y="51"/>
                    </a:lnTo>
                    <a:lnTo>
                      <a:pt x="30" y="53"/>
                    </a:lnTo>
                    <a:lnTo>
                      <a:pt x="33" y="55"/>
                    </a:lnTo>
                    <a:lnTo>
                      <a:pt x="34" y="58"/>
                    </a:lnTo>
                    <a:lnTo>
                      <a:pt x="37" y="60"/>
                    </a:lnTo>
                    <a:lnTo>
                      <a:pt x="38" y="64"/>
                    </a:lnTo>
                    <a:lnTo>
                      <a:pt x="41" y="67"/>
                    </a:lnTo>
                    <a:lnTo>
                      <a:pt x="42" y="68"/>
                    </a:lnTo>
                    <a:lnTo>
                      <a:pt x="44" y="68"/>
                    </a:lnTo>
                    <a:lnTo>
                      <a:pt x="45" y="68"/>
                    </a:lnTo>
                    <a:lnTo>
                      <a:pt x="46" y="70"/>
                    </a:lnTo>
                    <a:lnTo>
                      <a:pt x="45" y="71"/>
                    </a:lnTo>
                    <a:lnTo>
                      <a:pt x="45" y="71"/>
                    </a:lnTo>
                    <a:lnTo>
                      <a:pt x="44" y="71"/>
                    </a:lnTo>
                    <a:lnTo>
                      <a:pt x="42" y="71"/>
                    </a:lnTo>
                    <a:lnTo>
                      <a:pt x="40" y="71"/>
                    </a:lnTo>
                    <a:lnTo>
                      <a:pt x="38" y="71"/>
                    </a:lnTo>
                    <a:lnTo>
                      <a:pt x="36" y="70"/>
                    </a:lnTo>
                    <a:lnTo>
                      <a:pt x="34" y="67"/>
                    </a:lnTo>
                    <a:lnTo>
                      <a:pt x="32" y="66"/>
                    </a:lnTo>
                    <a:lnTo>
                      <a:pt x="28" y="62"/>
                    </a:lnTo>
                    <a:lnTo>
                      <a:pt x="25" y="58"/>
                    </a:lnTo>
                    <a:lnTo>
                      <a:pt x="23" y="54"/>
                    </a:lnTo>
                    <a:lnTo>
                      <a:pt x="20" y="49"/>
                    </a:lnTo>
                    <a:lnTo>
                      <a:pt x="19" y="45"/>
                    </a:lnTo>
                    <a:lnTo>
                      <a:pt x="16" y="40"/>
                    </a:lnTo>
                    <a:lnTo>
                      <a:pt x="15" y="36"/>
                    </a:lnTo>
                    <a:lnTo>
                      <a:pt x="14" y="32"/>
                    </a:lnTo>
                    <a:lnTo>
                      <a:pt x="12" y="29"/>
                    </a:lnTo>
                    <a:lnTo>
                      <a:pt x="11" y="24"/>
                    </a:lnTo>
                    <a:lnTo>
                      <a:pt x="8" y="20"/>
                    </a:lnTo>
                    <a:lnTo>
                      <a:pt x="6" y="15"/>
                    </a:lnTo>
                    <a:lnTo>
                      <a:pt x="4" y="11"/>
                    </a:lnTo>
                    <a:lnTo>
                      <a:pt x="3" y="8"/>
                    </a:lnTo>
                    <a:lnTo>
                      <a:pt x="2" y="6"/>
                    </a:lnTo>
                    <a:lnTo>
                      <a:pt x="2" y="4"/>
                    </a:lnTo>
                    <a:lnTo>
                      <a:pt x="0" y="2"/>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1" name="Freeform 79">
                <a:extLst>
                  <a:ext uri="{FF2B5EF4-FFF2-40B4-BE49-F238E27FC236}">
                    <a16:creationId xmlns:a16="http://schemas.microsoft.com/office/drawing/2014/main" id="{986691FE-0EC9-7A49-BADE-A1BE4CA9082E}"/>
                  </a:ext>
                </a:extLst>
              </p:cNvPr>
              <p:cNvSpPr>
                <a:spLocks/>
              </p:cNvSpPr>
              <p:nvPr userDrawn="1"/>
            </p:nvSpPr>
            <p:spPr bwMode="auto">
              <a:xfrm>
                <a:off x="10258275" y="457755"/>
                <a:ext cx="6147" cy="4098"/>
              </a:xfrm>
              <a:custGeom>
                <a:avLst/>
                <a:gdLst>
                  <a:gd name="T0" fmla="*/ 8 w 10"/>
                  <a:gd name="T1" fmla="*/ 0 h 9"/>
                  <a:gd name="T2" fmla="*/ 9 w 10"/>
                  <a:gd name="T3" fmla="*/ 0 h 9"/>
                  <a:gd name="T4" fmla="*/ 10 w 10"/>
                  <a:gd name="T5" fmla="*/ 1 h 9"/>
                  <a:gd name="T6" fmla="*/ 10 w 10"/>
                  <a:gd name="T7" fmla="*/ 3 h 9"/>
                  <a:gd name="T8" fmla="*/ 10 w 10"/>
                  <a:gd name="T9" fmla="*/ 5 h 9"/>
                  <a:gd name="T10" fmla="*/ 9 w 10"/>
                  <a:gd name="T11" fmla="*/ 7 h 9"/>
                  <a:gd name="T12" fmla="*/ 8 w 10"/>
                  <a:gd name="T13" fmla="*/ 9 h 9"/>
                  <a:gd name="T14" fmla="*/ 6 w 10"/>
                  <a:gd name="T15" fmla="*/ 9 h 9"/>
                  <a:gd name="T16" fmla="*/ 4 w 10"/>
                  <a:gd name="T17" fmla="*/ 9 h 9"/>
                  <a:gd name="T18" fmla="*/ 2 w 10"/>
                  <a:gd name="T19" fmla="*/ 7 h 9"/>
                  <a:gd name="T20" fmla="*/ 1 w 10"/>
                  <a:gd name="T21" fmla="*/ 6 h 9"/>
                  <a:gd name="T22" fmla="*/ 0 w 10"/>
                  <a:gd name="T23" fmla="*/ 5 h 9"/>
                  <a:gd name="T24" fmla="*/ 1 w 10"/>
                  <a:gd name="T25" fmla="*/ 3 h 9"/>
                  <a:gd name="T26" fmla="*/ 2 w 10"/>
                  <a:gd name="T27" fmla="*/ 2 h 9"/>
                  <a:gd name="T28" fmla="*/ 4 w 10"/>
                  <a:gd name="T29" fmla="*/ 1 h 9"/>
                  <a:gd name="T30" fmla="*/ 5 w 10"/>
                  <a:gd name="T31" fmla="*/ 0 h 9"/>
                  <a:gd name="T32" fmla="*/ 6 w 10"/>
                  <a:gd name="T33" fmla="*/ 0 h 9"/>
                  <a:gd name="T34" fmla="*/ 8 w 10"/>
                  <a:gd name="T3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9">
                    <a:moveTo>
                      <a:pt x="8" y="0"/>
                    </a:moveTo>
                    <a:lnTo>
                      <a:pt x="9" y="0"/>
                    </a:lnTo>
                    <a:lnTo>
                      <a:pt x="10" y="1"/>
                    </a:lnTo>
                    <a:lnTo>
                      <a:pt x="10" y="3"/>
                    </a:lnTo>
                    <a:lnTo>
                      <a:pt x="10" y="5"/>
                    </a:lnTo>
                    <a:lnTo>
                      <a:pt x="9" y="7"/>
                    </a:lnTo>
                    <a:lnTo>
                      <a:pt x="8" y="9"/>
                    </a:lnTo>
                    <a:lnTo>
                      <a:pt x="6" y="9"/>
                    </a:lnTo>
                    <a:lnTo>
                      <a:pt x="4" y="9"/>
                    </a:lnTo>
                    <a:lnTo>
                      <a:pt x="2" y="7"/>
                    </a:lnTo>
                    <a:lnTo>
                      <a:pt x="1" y="6"/>
                    </a:lnTo>
                    <a:lnTo>
                      <a:pt x="0" y="5"/>
                    </a:lnTo>
                    <a:lnTo>
                      <a:pt x="1" y="3"/>
                    </a:lnTo>
                    <a:lnTo>
                      <a:pt x="2" y="2"/>
                    </a:lnTo>
                    <a:lnTo>
                      <a:pt x="4" y="1"/>
                    </a:lnTo>
                    <a:lnTo>
                      <a:pt x="5" y="0"/>
                    </a:lnTo>
                    <a:lnTo>
                      <a:pt x="6"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2" name="Freeform 80">
                <a:extLst>
                  <a:ext uri="{FF2B5EF4-FFF2-40B4-BE49-F238E27FC236}">
                    <a16:creationId xmlns:a16="http://schemas.microsoft.com/office/drawing/2014/main" id="{5AA64D8B-A193-6142-A889-8C5B0F884D3F}"/>
                  </a:ext>
                </a:extLst>
              </p:cNvPr>
              <p:cNvSpPr>
                <a:spLocks/>
              </p:cNvSpPr>
              <p:nvPr userDrawn="1"/>
            </p:nvSpPr>
            <p:spPr bwMode="auto">
              <a:xfrm>
                <a:off x="10262372" y="484392"/>
                <a:ext cx="34832" cy="36881"/>
              </a:xfrm>
              <a:custGeom>
                <a:avLst/>
                <a:gdLst>
                  <a:gd name="T0" fmla="*/ 20 w 68"/>
                  <a:gd name="T1" fmla="*/ 2 h 73"/>
                  <a:gd name="T2" fmla="*/ 19 w 68"/>
                  <a:gd name="T3" fmla="*/ 8 h 73"/>
                  <a:gd name="T4" fmla="*/ 19 w 68"/>
                  <a:gd name="T5" fmla="*/ 14 h 73"/>
                  <a:gd name="T6" fmla="*/ 20 w 68"/>
                  <a:gd name="T7" fmla="*/ 15 h 73"/>
                  <a:gd name="T8" fmla="*/ 24 w 68"/>
                  <a:gd name="T9" fmla="*/ 13 h 73"/>
                  <a:gd name="T10" fmla="*/ 28 w 68"/>
                  <a:gd name="T11" fmla="*/ 8 h 73"/>
                  <a:gd name="T12" fmla="*/ 32 w 68"/>
                  <a:gd name="T13" fmla="*/ 4 h 73"/>
                  <a:gd name="T14" fmla="*/ 34 w 68"/>
                  <a:gd name="T15" fmla="*/ 5 h 73"/>
                  <a:gd name="T16" fmla="*/ 33 w 68"/>
                  <a:gd name="T17" fmla="*/ 13 h 73"/>
                  <a:gd name="T18" fmla="*/ 35 w 68"/>
                  <a:gd name="T19" fmla="*/ 18 h 73"/>
                  <a:gd name="T20" fmla="*/ 41 w 68"/>
                  <a:gd name="T21" fmla="*/ 17 h 73"/>
                  <a:gd name="T22" fmla="*/ 47 w 68"/>
                  <a:gd name="T23" fmla="*/ 13 h 73"/>
                  <a:gd name="T24" fmla="*/ 55 w 68"/>
                  <a:gd name="T25" fmla="*/ 9 h 73"/>
                  <a:gd name="T26" fmla="*/ 63 w 68"/>
                  <a:gd name="T27" fmla="*/ 5 h 73"/>
                  <a:gd name="T28" fmla="*/ 68 w 68"/>
                  <a:gd name="T29" fmla="*/ 5 h 73"/>
                  <a:gd name="T30" fmla="*/ 65 w 68"/>
                  <a:gd name="T31" fmla="*/ 6 h 73"/>
                  <a:gd name="T32" fmla="*/ 60 w 68"/>
                  <a:gd name="T33" fmla="*/ 9 h 73"/>
                  <a:gd name="T34" fmla="*/ 51 w 68"/>
                  <a:gd name="T35" fmla="*/ 13 h 73"/>
                  <a:gd name="T36" fmla="*/ 43 w 68"/>
                  <a:gd name="T37" fmla="*/ 21 h 73"/>
                  <a:gd name="T38" fmla="*/ 37 w 68"/>
                  <a:gd name="T39" fmla="*/ 25 h 73"/>
                  <a:gd name="T40" fmla="*/ 33 w 68"/>
                  <a:gd name="T41" fmla="*/ 30 h 73"/>
                  <a:gd name="T42" fmla="*/ 30 w 68"/>
                  <a:gd name="T43" fmla="*/ 36 h 73"/>
                  <a:gd name="T44" fmla="*/ 30 w 68"/>
                  <a:gd name="T45" fmla="*/ 43 h 73"/>
                  <a:gd name="T46" fmla="*/ 32 w 68"/>
                  <a:gd name="T47" fmla="*/ 48 h 73"/>
                  <a:gd name="T48" fmla="*/ 28 w 68"/>
                  <a:gd name="T49" fmla="*/ 55 h 73"/>
                  <a:gd name="T50" fmla="*/ 25 w 68"/>
                  <a:gd name="T51" fmla="*/ 62 h 73"/>
                  <a:gd name="T52" fmla="*/ 24 w 68"/>
                  <a:gd name="T53" fmla="*/ 69 h 73"/>
                  <a:gd name="T54" fmla="*/ 21 w 68"/>
                  <a:gd name="T55" fmla="*/ 73 h 73"/>
                  <a:gd name="T56" fmla="*/ 16 w 68"/>
                  <a:gd name="T57" fmla="*/ 72 h 73"/>
                  <a:gd name="T58" fmla="*/ 12 w 68"/>
                  <a:gd name="T59" fmla="*/ 72 h 73"/>
                  <a:gd name="T60" fmla="*/ 13 w 68"/>
                  <a:gd name="T61" fmla="*/ 68 h 73"/>
                  <a:gd name="T62" fmla="*/ 16 w 68"/>
                  <a:gd name="T63" fmla="*/ 65 h 73"/>
                  <a:gd name="T64" fmla="*/ 20 w 68"/>
                  <a:gd name="T65" fmla="*/ 56 h 73"/>
                  <a:gd name="T66" fmla="*/ 25 w 68"/>
                  <a:gd name="T67" fmla="*/ 47 h 73"/>
                  <a:gd name="T68" fmla="*/ 28 w 68"/>
                  <a:gd name="T69" fmla="*/ 38 h 73"/>
                  <a:gd name="T70" fmla="*/ 25 w 68"/>
                  <a:gd name="T71" fmla="*/ 31 h 73"/>
                  <a:gd name="T72" fmla="*/ 26 w 68"/>
                  <a:gd name="T73" fmla="*/ 26 h 73"/>
                  <a:gd name="T74" fmla="*/ 28 w 68"/>
                  <a:gd name="T75" fmla="*/ 22 h 73"/>
                  <a:gd name="T76" fmla="*/ 24 w 68"/>
                  <a:gd name="T77" fmla="*/ 21 h 73"/>
                  <a:gd name="T78" fmla="*/ 19 w 68"/>
                  <a:gd name="T79" fmla="*/ 22 h 73"/>
                  <a:gd name="T80" fmla="*/ 12 w 68"/>
                  <a:gd name="T81" fmla="*/ 26 h 73"/>
                  <a:gd name="T82" fmla="*/ 5 w 68"/>
                  <a:gd name="T83" fmla="*/ 30 h 73"/>
                  <a:gd name="T84" fmla="*/ 2 w 68"/>
                  <a:gd name="T85" fmla="*/ 31 h 73"/>
                  <a:gd name="T86" fmla="*/ 0 w 68"/>
                  <a:gd name="T87" fmla="*/ 27 h 73"/>
                  <a:gd name="T88" fmla="*/ 2 w 68"/>
                  <a:gd name="T89" fmla="*/ 23 h 73"/>
                  <a:gd name="T90" fmla="*/ 7 w 68"/>
                  <a:gd name="T91" fmla="*/ 22 h 73"/>
                  <a:gd name="T92" fmla="*/ 12 w 68"/>
                  <a:gd name="T93" fmla="*/ 15 h 73"/>
                  <a:gd name="T94" fmla="*/ 13 w 68"/>
                  <a:gd name="T95" fmla="*/ 6 h 73"/>
                  <a:gd name="T96" fmla="*/ 16 w 68"/>
                  <a:gd name="T97" fmla="*/ 0 h 73"/>
                  <a:gd name="T98" fmla="*/ 20 w 68"/>
                  <a:gd name="T9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 h="73">
                    <a:moveTo>
                      <a:pt x="21" y="0"/>
                    </a:moveTo>
                    <a:lnTo>
                      <a:pt x="21" y="0"/>
                    </a:lnTo>
                    <a:lnTo>
                      <a:pt x="20" y="2"/>
                    </a:lnTo>
                    <a:lnTo>
                      <a:pt x="20" y="4"/>
                    </a:lnTo>
                    <a:lnTo>
                      <a:pt x="20" y="6"/>
                    </a:lnTo>
                    <a:lnTo>
                      <a:pt x="19" y="8"/>
                    </a:lnTo>
                    <a:lnTo>
                      <a:pt x="19" y="10"/>
                    </a:lnTo>
                    <a:lnTo>
                      <a:pt x="19" y="12"/>
                    </a:lnTo>
                    <a:lnTo>
                      <a:pt x="19" y="14"/>
                    </a:lnTo>
                    <a:lnTo>
                      <a:pt x="19" y="15"/>
                    </a:lnTo>
                    <a:lnTo>
                      <a:pt x="20" y="15"/>
                    </a:lnTo>
                    <a:lnTo>
                      <a:pt x="20" y="15"/>
                    </a:lnTo>
                    <a:lnTo>
                      <a:pt x="21" y="15"/>
                    </a:lnTo>
                    <a:lnTo>
                      <a:pt x="22" y="14"/>
                    </a:lnTo>
                    <a:lnTo>
                      <a:pt x="24" y="13"/>
                    </a:lnTo>
                    <a:lnTo>
                      <a:pt x="26" y="10"/>
                    </a:lnTo>
                    <a:lnTo>
                      <a:pt x="26" y="9"/>
                    </a:lnTo>
                    <a:lnTo>
                      <a:pt x="28" y="8"/>
                    </a:lnTo>
                    <a:lnTo>
                      <a:pt x="29" y="6"/>
                    </a:lnTo>
                    <a:lnTo>
                      <a:pt x="30" y="5"/>
                    </a:lnTo>
                    <a:lnTo>
                      <a:pt x="32" y="4"/>
                    </a:lnTo>
                    <a:lnTo>
                      <a:pt x="34" y="4"/>
                    </a:lnTo>
                    <a:lnTo>
                      <a:pt x="34" y="4"/>
                    </a:lnTo>
                    <a:lnTo>
                      <a:pt x="34" y="5"/>
                    </a:lnTo>
                    <a:lnTo>
                      <a:pt x="33" y="8"/>
                    </a:lnTo>
                    <a:lnTo>
                      <a:pt x="33" y="10"/>
                    </a:lnTo>
                    <a:lnTo>
                      <a:pt x="33" y="13"/>
                    </a:lnTo>
                    <a:lnTo>
                      <a:pt x="33" y="14"/>
                    </a:lnTo>
                    <a:lnTo>
                      <a:pt x="34" y="17"/>
                    </a:lnTo>
                    <a:lnTo>
                      <a:pt x="35" y="18"/>
                    </a:lnTo>
                    <a:lnTo>
                      <a:pt x="38" y="18"/>
                    </a:lnTo>
                    <a:lnTo>
                      <a:pt x="39" y="18"/>
                    </a:lnTo>
                    <a:lnTo>
                      <a:pt x="41" y="17"/>
                    </a:lnTo>
                    <a:lnTo>
                      <a:pt x="42" y="15"/>
                    </a:lnTo>
                    <a:lnTo>
                      <a:pt x="43" y="14"/>
                    </a:lnTo>
                    <a:lnTo>
                      <a:pt x="47" y="13"/>
                    </a:lnTo>
                    <a:lnTo>
                      <a:pt x="50" y="10"/>
                    </a:lnTo>
                    <a:lnTo>
                      <a:pt x="52" y="9"/>
                    </a:lnTo>
                    <a:lnTo>
                      <a:pt x="55" y="9"/>
                    </a:lnTo>
                    <a:lnTo>
                      <a:pt x="58" y="8"/>
                    </a:lnTo>
                    <a:lnTo>
                      <a:pt x="62" y="6"/>
                    </a:lnTo>
                    <a:lnTo>
                      <a:pt x="63" y="5"/>
                    </a:lnTo>
                    <a:lnTo>
                      <a:pt x="64" y="5"/>
                    </a:lnTo>
                    <a:lnTo>
                      <a:pt x="67" y="5"/>
                    </a:lnTo>
                    <a:lnTo>
                      <a:pt x="68" y="5"/>
                    </a:lnTo>
                    <a:lnTo>
                      <a:pt x="68" y="6"/>
                    </a:lnTo>
                    <a:lnTo>
                      <a:pt x="67" y="6"/>
                    </a:lnTo>
                    <a:lnTo>
                      <a:pt x="65" y="6"/>
                    </a:lnTo>
                    <a:lnTo>
                      <a:pt x="65" y="8"/>
                    </a:lnTo>
                    <a:lnTo>
                      <a:pt x="63" y="8"/>
                    </a:lnTo>
                    <a:lnTo>
                      <a:pt x="60" y="9"/>
                    </a:lnTo>
                    <a:lnTo>
                      <a:pt x="59" y="9"/>
                    </a:lnTo>
                    <a:lnTo>
                      <a:pt x="55" y="12"/>
                    </a:lnTo>
                    <a:lnTo>
                      <a:pt x="51" y="13"/>
                    </a:lnTo>
                    <a:lnTo>
                      <a:pt x="49" y="15"/>
                    </a:lnTo>
                    <a:lnTo>
                      <a:pt x="46" y="18"/>
                    </a:lnTo>
                    <a:lnTo>
                      <a:pt x="43" y="21"/>
                    </a:lnTo>
                    <a:lnTo>
                      <a:pt x="41" y="22"/>
                    </a:lnTo>
                    <a:lnTo>
                      <a:pt x="39" y="23"/>
                    </a:lnTo>
                    <a:lnTo>
                      <a:pt x="37" y="25"/>
                    </a:lnTo>
                    <a:lnTo>
                      <a:pt x="35" y="26"/>
                    </a:lnTo>
                    <a:lnTo>
                      <a:pt x="34" y="28"/>
                    </a:lnTo>
                    <a:lnTo>
                      <a:pt x="33" y="30"/>
                    </a:lnTo>
                    <a:lnTo>
                      <a:pt x="32" y="32"/>
                    </a:lnTo>
                    <a:lnTo>
                      <a:pt x="30" y="35"/>
                    </a:lnTo>
                    <a:lnTo>
                      <a:pt x="30" y="36"/>
                    </a:lnTo>
                    <a:lnTo>
                      <a:pt x="30" y="39"/>
                    </a:lnTo>
                    <a:lnTo>
                      <a:pt x="30" y="42"/>
                    </a:lnTo>
                    <a:lnTo>
                      <a:pt x="30" y="43"/>
                    </a:lnTo>
                    <a:lnTo>
                      <a:pt x="32" y="44"/>
                    </a:lnTo>
                    <a:lnTo>
                      <a:pt x="32" y="45"/>
                    </a:lnTo>
                    <a:lnTo>
                      <a:pt x="32" y="48"/>
                    </a:lnTo>
                    <a:lnTo>
                      <a:pt x="30" y="49"/>
                    </a:lnTo>
                    <a:lnTo>
                      <a:pt x="29" y="52"/>
                    </a:lnTo>
                    <a:lnTo>
                      <a:pt x="28" y="55"/>
                    </a:lnTo>
                    <a:lnTo>
                      <a:pt x="26" y="57"/>
                    </a:lnTo>
                    <a:lnTo>
                      <a:pt x="26" y="60"/>
                    </a:lnTo>
                    <a:lnTo>
                      <a:pt x="25" y="62"/>
                    </a:lnTo>
                    <a:lnTo>
                      <a:pt x="24" y="65"/>
                    </a:lnTo>
                    <a:lnTo>
                      <a:pt x="24" y="66"/>
                    </a:lnTo>
                    <a:lnTo>
                      <a:pt x="24" y="69"/>
                    </a:lnTo>
                    <a:lnTo>
                      <a:pt x="24" y="72"/>
                    </a:lnTo>
                    <a:lnTo>
                      <a:pt x="22" y="73"/>
                    </a:lnTo>
                    <a:lnTo>
                      <a:pt x="21" y="73"/>
                    </a:lnTo>
                    <a:lnTo>
                      <a:pt x="19" y="72"/>
                    </a:lnTo>
                    <a:lnTo>
                      <a:pt x="17" y="72"/>
                    </a:lnTo>
                    <a:lnTo>
                      <a:pt x="16" y="72"/>
                    </a:lnTo>
                    <a:lnTo>
                      <a:pt x="15" y="72"/>
                    </a:lnTo>
                    <a:lnTo>
                      <a:pt x="13" y="72"/>
                    </a:lnTo>
                    <a:lnTo>
                      <a:pt x="12" y="72"/>
                    </a:lnTo>
                    <a:lnTo>
                      <a:pt x="12" y="70"/>
                    </a:lnTo>
                    <a:lnTo>
                      <a:pt x="12" y="69"/>
                    </a:lnTo>
                    <a:lnTo>
                      <a:pt x="13" y="68"/>
                    </a:lnTo>
                    <a:lnTo>
                      <a:pt x="15" y="68"/>
                    </a:lnTo>
                    <a:lnTo>
                      <a:pt x="16" y="66"/>
                    </a:lnTo>
                    <a:lnTo>
                      <a:pt x="16" y="65"/>
                    </a:lnTo>
                    <a:lnTo>
                      <a:pt x="17" y="62"/>
                    </a:lnTo>
                    <a:lnTo>
                      <a:pt x="19" y="59"/>
                    </a:lnTo>
                    <a:lnTo>
                      <a:pt x="20" y="56"/>
                    </a:lnTo>
                    <a:lnTo>
                      <a:pt x="21" y="52"/>
                    </a:lnTo>
                    <a:lnTo>
                      <a:pt x="24" y="49"/>
                    </a:lnTo>
                    <a:lnTo>
                      <a:pt x="25" y="47"/>
                    </a:lnTo>
                    <a:lnTo>
                      <a:pt x="26" y="44"/>
                    </a:lnTo>
                    <a:lnTo>
                      <a:pt x="26" y="40"/>
                    </a:lnTo>
                    <a:lnTo>
                      <a:pt x="28" y="38"/>
                    </a:lnTo>
                    <a:lnTo>
                      <a:pt x="26" y="34"/>
                    </a:lnTo>
                    <a:lnTo>
                      <a:pt x="26" y="32"/>
                    </a:lnTo>
                    <a:lnTo>
                      <a:pt x="25" y="31"/>
                    </a:lnTo>
                    <a:lnTo>
                      <a:pt x="25" y="28"/>
                    </a:lnTo>
                    <a:lnTo>
                      <a:pt x="26" y="27"/>
                    </a:lnTo>
                    <a:lnTo>
                      <a:pt x="26" y="26"/>
                    </a:lnTo>
                    <a:lnTo>
                      <a:pt x="28" y="25"/>
                    </a:lnTo>
                    <a:lnTo>
                      <a:pt x="28" y="23"/>
                    </a:lnTo>
                    <a:lnTo>
                      <a:pt x="28" y="22"/>
                    </a:lnTo>
                    <a:lnTo>
                      <a:pt x="28" y="21"/>
                    </a:lnTo>
                    <a:lnTo>
                      <a:pt x="26" y="21"/>
                    </a:lnTo>
                    <a:lnTo>
                      <a:pt x="24" y="21"/>
                    </a:lnTo>
                    <a:lnTo>
                      <a:pt x="22" y="21"/>
                    </a:lnTo>
                    <a:lnTo>
                      <a:pt x="20" y="21"/>
                    </a:lnTo>
                    <a:lnTo>
                      <a:pt x="19" y="22"/>
                    </a:lnTo>
                    <a:lnTo>
                      <a:pt x="16" y="22"/>
                    </a:lnTo>
                    <a:lnTo>
                      <a:pt x="15" y="23"/>
                    </a:lnTo>
                    <a:lnTo>
                      <a:pt x="12" y="26"/>
                    </a:lnTo>
                    <a:lnTo>
                      <a:pt x="11" y="27"/>
                    </a:lnTo>
                    <a:lnTo>
                      <a:pt x="8" y="28"/>
                    </a:lnTo>
                    <a:lnTo>
                      <a:pt x="5" y="30"/>
                    </a:lnTo>
                    <a:lnTo>
                      <a:pt x="4" y="30"/>
                    </a:lnTo>
                    <a:lnTo>
                      <a:pt x="3" y="31"/>
                    </a:lnTo>
                    <a:lnTo>
                      <a:pt x="2" y="31"/>
                    </a:lnTo>
                    <a:lnTo>
                      <a:pt x="0" y="30"/>
                    </a:lnTo>
                    <a:lnTo>
                      <a:pt x="0" y="28"/>
                    </a:lnTo>
                    <a:lnTo>
                      <a:pt x="0" y="27"/>
                    </a:lnTo>
                    <a:lnTo>
                      <a:pt x="0" y="26"/>
                    </a:lnTo>
                    <a:lnTo>
                      <a:pt x="0" y="25"/>
                    </a:lnTo>
                    <a:lnTo>
                      <a:pt x="2" y="23"/>
                    </a:lnTo>
                    <a:lnTo>
                      <a:pt x="3" y="23"/>
                    </a:lnTo>
                    <a:lnTo>
                      <a:pt x="5" y="22"/>
                    </a:lnTo>
                    <a:lnTo>
                      <a:pt x="7" y="22"/>
                    </a:lnTo>
                    <a:lnTo>
                      <a:pt x="9" y="19"/>
                    </a:lnTo>
                    <a:lnTo>
                      <a:pt x="11" y="18"/>
                    </a:lnTo>
                    <a:lnTo>
                      <a:pt x="12" y="15"/>
                    </a:lnTo>
                    <a:lnTo>
                      <a:pt x="12" y="12"/>
                    </a:lnTo>
                    <a:lnTo>
                      <a:pt x="13" y="9"/>
                    </a:lnTo>
                    <a:lnTo>
                      <a:pt x="13" y="6"/>
                    </a:lnTo>
                    <a:lnTo>
                      <a:pt x="15" y="4"/>
                    </a:lnTo>
                    <a:lnTo>
                      <a:pt x="15" y="1"/>
                    </a:lnTo>
                    <a:lnTo>
                      <a:pt x="16" y="0"/>
                    </a:lnTo>
                    <a:lnTo>
                      <a:pt x="17" y="0"/>
                    </a:lnTo>
                    <a:lnTo>
                      <a:pt x="19" y="0"/>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3" name="Freeform 81">
                <a:extLst>
                  <a:ext uri="{FF2B5EF4-FFF2-40B4-BE49-F238E27FC236}">
                    <a16:creationId xmlns:a16="http://schemas.microsoft.com/office/drawing/2014/main" id="{607BA78D-CAFE-FF45-BA28-F933E6DDA2C8}"/>
                  </a:ext>
                </a:extLst>
              </p:cNvPr>
              <p:cNvSpPr>
                <a:spLocks/>
              </p:cNvSpPr>
              <p:nvPr userDrawn="1"/>
            </p:nvSpPr>
            <p:spPr bwMode="auto">
              <a:xfrm>
                <a:off x="10258275" y="408581"/>
                <a:ext cx="5122" cy="5122"/>
              </a:xfrm>
              <a:custGeom>
                <a:avLst/>
                <a:gdLst>
                  <a:gd name="T0" fmla="*/ 7 w 11"/>
                  <a:gd name="T1" fmla="*/ 0 h 11"/>
                  <a:gd name="T2" fmla="*/ 8 w 11"/>
                  <a:gd name="T3" fmla="*/ 0 h 11"/>
                  <a:gd name="T4" fmla="*/ 10 w 11"/>
                  <a:gd name="T5" fmla="*/ 0 h 11"/>
                  <a:gd name="T6" fmla="*/ 11 w 11"/>
                  <a:gd name="T7" fmla="*/ 2 h 11"/>
                  <a:gd name="T8" fmla="*/ 10 w 11"/>
                  <a:gd name="T9" fmla="*/ 3 h 11"/>
                  <a:gd name="T10" fmla="*/ 10 w 11"/>
                  <a:gd name="T11" fmla="*/ 4 h 11"/>
                  <a:gd name="T12" fmla="*/ 8 w 11"/>
                  <a:gd name="T13" fmla="*/ 5 h 11"/>
                  <a:gd name="T14" fmla="*/ 8 w 11"/>
                  <a:gd name="T15" fmla="*/ 8 h 11"/>
                  <a:gd name="T16" fmla="*/ 7 w 11"/>
                  <a:gd name="T17" fmla="*/ 9 h 11"/>
                  <a:gd name="T18" fmla="*/ 6 w 11"/>
                  <a:gd name="T19" fmla="*/ 9 h 11"/>
                  <a:gd name="T20" fmla="*/ 4 w 11"/>
                  <a:gd name="T21" fmla="*/ 11 h 11"/>
                  <a:gd name="T22" fmla="*/ 2 w 11"/>
                  <a:gd name="T23" fmla="*/ 9 h 11"/>
                  <a:gd name="T24" fmla="*/ 0 w 11"/>
                  <a:gd name="T25" fmla="*/ 8 h 11"/>
                  <a:gd name="T26" fmla="*/ 0 w 11"/>
                  <a:gd name="T27" fmla="*/ 7 h 11"/>
                  <a:gd name="T28" fmla="*/ 2 w 11"/>
                  <a:gd name="T29" fmla="*/ 4 h 11"/>
                  <a:gd name="T30" fmla="*/ 3 w 11"/>
                  <a:gd name="T31" fmla="*/ 3 h 11"/>
                  <a:gd name="T32" fmla="*/ 4 w 11"/>
                  <a:gd name="T33" fmla="*/ 2 h 11"/>
                  <a:gd name="T34" fmla="*/ 6 w 11"/>
                  <a:gd name="T35" fmla="*/ 0 h 11"/>
                  <a:gd name="T36" fmla="*/ 7 w 11"/>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1">
                    <a:moveTo>
                      <a:pt x="7" y="0"/>
                    </a:moveTo>
                    <a:lnTo>
                      <a:pt x="8" y="0"/>
                    </a:lnTo>
                    <a:lnTo>
                      <a:pt x="10" y="0"/>
                    </a:lnTo>
                    <a:lnTo>
                      <a:pt x="11" y="2"/>
                    </a:lnTo>
                    <a:lnTo>
                      <a:pt x="10" y="3"/>
                    </a:lnTo>
                    <a:lnTo>
                      <a:pt x="10" y="4"/>
                    </a:lnTo>
                    <a:lnTo>
                      <a:pt x="8" y="5"/>
                    </a:lnTo>
                    <a:lnTo>
                      <a:pt x="8" y="8"/>
                    </a:lnTo>
                    <a:lnTo>
                      <a:pt x="7" y="9"/>
                    </a:lnTo>
                    <a:lnTo>
                      <a:pt x="6" y="9"/>
                    </a:lnTo>
                    <a:lnTo>
                      <a:pt x="4" y="11"/>
                    </a:lnTo>
                    <a:lnTo>
                      <a:pt x="2" y="9"/>
                    </a:lnTo>
                    <a:lnTo>
                      <a:pt x="0" y="8"/>
                    </a:lnTo>
                    <a:lnTo>
                      <a:pt x="0" y="7"/>
                    </a:lnTo>
                    <a:lnTo>
                      <a:pt x="2" y="4"/>
                    </a:lnTo>
                    <a:lnTo>
                      <a:pt x="3" y="3"/>
                    </a:lnTo>
                    <a:lnTo>
                      <a:pt x="4" y="2"/>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4" name="Freeform 82">
                <a:extLst>
                  <a:ext uri="{FF2B5EF4-FFF2-40B4-BE49-F238E27FC236}">
                    <a16:creationId xmlns:a16="http://schemas.microsoft.com/office/drawing/2014/main" id="{47A4DE90-CB12-3D40-8CD7-616095EDA1A0}"/>
                  </a:ext>
                </a:extLst>
              </p:cNvPr>
              <p:cNvSpPr>
                <a:spLocks/>
              </p:cNvSpPr>
              <p:nvPr userDrawn="1"/>
            </p:nvSpPr>
            <p:spPr bwMode="auto">
              <a:xfrm>
                <a:off x="10260324" y="435217"/>
                <a:ext cx="32783" cy="16392"/>
              </a:xfrm>
              <a:custGeom>
                <a:avLst/>
                <a:gdLst>
                  <a:gd name="T0" fmla="*/ 44 w 62"/>
                  <a:gd name="T1" fmla="*/ 1 h 33"/>
                  <a:gd name="T2" fmla="*/ 49 w 62"/>
                  <a:gd name="T3" fmla="*/ 1 h 33"/>
                  <a:gd name="T4" fmla="*/ 54 w 62"/>
                  <a:gd name="T5" fmla="*/ 1 h 33"/>
                  <a:gd name="T6" fmla="*/ 60 w 62"/>
                  <a:gd name="T7" fmla="*/ 3 h 33"/>
                  <a:gd name="T8" fmla="*/ 62 w 62"/>
                  <a:gd name="T9" fmla="*/ 5 h 33"/>
                  <a:gd name="T10" fmla="*/ 61 w 62"/>
                  <a:gd name="T11" fmla="*/ 7 h 33"/>
                  <a:gd name="T12" fmla="*/ 60 w 62"/>
                  <a:gd name="T13" fmla="*/ 8 h 33"/>
                  <a:gd name="T14" fmla="*/ 58 w 62"/>
                  <a:gd name="T15" fmla="*/ 7 h 33"/>
                  <a:gd name="T16" fmla="*/ 53 w 62"/>
                  <a:gd name="T17" fmla="*/ 5 h 33"/>
                  <a:gd name="T18" fmla="*/ 49 w 62"/>
                  <a:gd name="T19" fmla="*/ 5 h 33"/>
                  <a:gd name="T20" fmla="*/ 44 w 62"/>
                  <a:gd name="T21" fmla="*/ 7 h 33"/>
                  <a:gd name="T22" fmla="*/ 39 w 62"/>
                  <a:gd name="T23" fmla="*/ 8 h 33"/>
                  <a:gd name="T24" fmla="*/ 34 w 62"/>
                  <a:gd name="T25" fmla="*/ 8 h 33"/>
                  <a:gd name="T26" fmla="*/ 30 w 62"/>
                  <a:gd name="T27" fmla="*/ 9 h 33"/>
                  <a:gd name="T28" fmla="*/ 27 w 62"/>
                  <a:gd name="T29" fmla="*/ 13 h 33"/>
                  <a:gd name="T30" fmla="*/ 23 w 62"/>
                  <a:gd name="T31" fmla="*/ 15 h 33"/>
                  <a:gd name="T32" fmla="*/ 18 w 62"/>
                  <a:gd name="T33" fmla="*/ 20 h 33"/>
                  <a:gd name="T34" fmla="*/ 14 w 62"/>
                  <a:gd name="T35" fmla="*/ 22 h 33"/>
                  <a:gd name="T36" fmla="*/ 10 w 62"/>
                  <a:gd name="T37" fmla="*/ 26 h 33"/>
                  <a:gd name="T38" fmla="*/ 9 w 62"/>
                  <a:gd name="T39" fmla="*/ 30 h 33"/>
                  <a:gd name="T40" fmla="*/ 5 w 62"/>
                  <a:gd name="T41" fmla="*/ 33 h 33"/>
                  <a:gd name="T42" fmla="*/ 2 w 62"/>
                  <a:gd name="T43" fmla="*/ 33 h 33"/>
                  <a:gd name="T44" fmla="*/ 1 w 62"/>
                  <a:gd name="T45" fmla="*/ 33 h 33"/>
                  <a:gd name="T46" fmla="*/ 1 w 62"/>
                  <a:gd name="T47" fmla="*/ 30 h 33"/>
                  <a:gd name="T48" fmla="*/ 4 w 62"/>
                  <a:gd name="T49" fmla="*/ 26 h 33"/>
                  <a:gd name="T50" fmla="*/ 9 w 62"/>
                  <a:gd name="T51" fmla="*/ 21 h 33"/>
                  <a:gd name="T52" fmla="*/ 14 w 62"/>
                  <a:gd name="T53" fmla="*/ 16 h 33"/>
                  <a:gd name="T54" fmla="*/ 18 w 62"/>
                  <a:gd name="T55" fmla="*/ 12 h 33"/>
                  <a:gd name="T56" fmla="*/ 23 w 62"/>
                  <a:gd name="T57" fmla="*/ 8 h 33"/>
                  <a:gd name="T58" fmla="*/ 28 w 62"/>
                  <a:gd name="T59" fmla="*/ 4 h 33"/>
                  <a:gd name="T60" fmla="*/ 34 w 62"/>
                  <a:gd name="T61" fmla="*/ 3 h 33"/>
                  <a:gd name="T62" fmla="*/ 36 w 62"/>
                  <a:gd name="T63" fmla="*/ 1 h 33"/>
                  <a:gd name="T64" fmla="*/ 41 w 62"/>
                  <a:gd name="T6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33">
                    <a:moveTo>
                      <a:pt x="41" y="0"/>
                    </a:moveTo>
                    <a:lnTo>
                      <a:pt x="44" y="1"/>
                    </a:lnTo>
                    <a:lnTo>
                      <a:pt x="47" y="1"/>
                    </a:lnTo>
                    <a:lnTo>
                      <a:pt x="49" y="1"/>
                    </a:lnTo>
                    <a:lnTo>
                      <a:pt x="52" y="1"/>
                    </a:lnTo>
                    <a:lnTo>
                      <a:pt x="54" y="1"/>
                    </a:lnTo>
                    <a:lnTo>
                      <a:pt x="57" y="3"/>
                    </a:lnTo>
                    <a:lnTo>
                      <a:pt x="60" y="3"/>
                    </a:lnTo>
                    <a:lnTo>
                      <a:pt x="61" y="4"/>
                    </a:lnTo>
                    <a:lnTo>
                      <a:pt x="62" y="5"/>
                    </a:lnTo>
                    <a:lnTo>
                      <a:pt x="62" y="7"/>
                    </a:lnTo>
                    <a:lnTo>
                      <a:pt x="61" y="7"/>
                    </a:lnTo>
                    <a:lnTo>
                      <a:pt x="61" y="8"/>
                    </a:lnTo>
                    <a:lnTo>
                      <a:pt x="60" y="8"/>
                    </a:lnTo>
                    <a:lnTo>
                      <a:pt x="60" y="7"/>
                    </a:lnTo>
                    <a:lnTo>
                      <a:pt x="58" y="7"/>
                    </a:lnTo>
                    <a:lnTo>
                      <a:pt x="56" y="5"/>
                    </a:lnTo>
                    <a:lnTo>
                      <a:pt x="53" y="5"/>
                    </a:lnTo>
                    <a:lnTo>
                      <a:pt x="52" y="5"/>
                    </a:lnTo>
                    <a:lnTo>
                      <a:pt x="49" y="5"/>
                    </a:lnTo>
                    <a:lnTo>
                      <a:pt x="47" y="7"/>
                    </a:lnTo>
                    <a:lnTo>
                      <a:pt x="44" y="7"/>
                    </a:lnTo>
                    <a:lnTo>
                      <a:pt x="41" y="7"/>
                    </a:lnTo>
                    <a:lnTo>
                      <a:pt x="39" y="8"/>
                    </a:lnTo>
                    <a:lnTo>
                      <a:pt x="36" y="8"/>
                    </a:lnTo>
                    <a:lnTo>
                      <a:pt x="34" y="8"/>
                    </a:lnTo>
                    <a:lnTo>
                      <a:pt x="32" y="8"/>
                    </a:lnTo>
                    <a:lnTo>
                      <a:pt x="30" y="9"/>
                    </a:lnTo>
                    <a:lnTo>
                      <a:pt x="28" y="11"/>
                    </a:lnTo>
                    <a:lnTo>
                      <a:pt x="27" y="13"/>
                    </a:lnTo>
                    <a:lnTo>
                      <a:pt x="24" y="13"/>
                    </a:lnTo>
                    <a:lnTo>
                      <a:pt x="23" y="15"/>
                    </a:lnTo>
                    <a:lnTo>
                      <a:pt x="21" y="17"/>
                    </a:lnTo>
                    <a:lnTo>
                      <a:pt x="18" y="20"/>
                    </a:lnTo>
                    <a:lnTo>
                      <a:pt x="15" y="21"/>
                    </a:lnTo>
                    <a:lnTo>
                      <a:pt x="14" y="22"/>
                    </a:lnTo>
                    <a:lnTo>
                      <a:pt x="13" y="25"/>
                    </a:lnTo>
                    <a:lnTo>
                      <a:pt x="10" y="26"/>
                    </a:lnTo>
                    <a:lnTo>
                      <a:pt x="10" y="28"/>
                    </a:lnTo>
                    <a:lnTo>
                      <a:pt x="9" y="30"/>
                    </a:lnTo>
                    <a:lnTo>
                      <a:pt x="7" y="31"/>
                    </a:lnTo>
                    <a:lnTo>
                      <a:pt x="5" y="33"/>
                    </a:lnTo>
                    <a:lnTo>
                      <a:pt x="4" y="33"/>
                    </a:lnTo>
                    <a:lnTo>
                      <a:pt x="2" y="33"/>
                    </a:lnTo>
                    <a:lnTo>
                      <a:pt x="1" y="33"/>
                    </a:lnTo>
                    <a:lnTo>
                      <a:pt x="1" y="33"/>
                    </a:lnTo>
                    <a:lnTo>
                      <a:pt x="0" y="31"/>
                    </a:lnTo>
                    <a:lnTo>
                      <a:pt x="1" y="30"/>
                    </a:lnTo>
                    <a:lnTo>
                      <a:pt x="2" y="29"/>
                    </a:lnTo>
                    <a:lnTo>
                      <a:pt x="4" y="26"/>
                    </a:lnTo>
                    <a:lnTo>
                      <a:pt x="6" y="24"/>
                    </a:lnTo>
                    <a:lnTo>
                      <a:pt x="9" y="21"/>
                    </a:lnTo>
                    <a:lnTo>
                      <a:pt x="11" y="18"/>
                    </a:lnTo>
                    <a:lnTo>
                      <a:pt x="14" y="16"/>
                    </a:lnTo>
                    <a:lnTo>
                      <a:pt x="15" y="15"/>
                    </a:lnTo>
                    <a:lnTo>
                      <a:pt x="18" y="12"/>
                    </a:lnTo>
                    <a:lnTo>
                      <a:pt x="21" y="9"/>
                    </a:lnTo>
                    <a:lnTo>
                      <a:pt x="23" y="8"/>
                    </a:lnTo>
                    <a:lnTo>
                      <a:pt x="26" y="5"/>
                    </a:lnTo>
                    <a:lnTo>
                      <a:pt x="28" y="4"/>
                    </a:lnTo>
                    <a:lnTo>
                      <a:pt x="31" y="3"/>
                    </a:lnTo>
                    <a:lnTo>
                      <a:pt x="34" y="3"/>
                    </a:lnTo>
                    <a:lnTo>
                      <a:pt x="35" y="3"/>
                    </a:lnTo>
                    <a:lnTo>
                      <a:pt x="36" y="1"/>
                    </a:lnTo>
                    <a:lnTo>
                      <a:pt x="37" y="1"/>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5" name="Freeform 83">
                <a:extLst>
                  <a:ext uri="{FF2B5EF4-FFF2-40B4-BE49-F238E27FC236}">
                    <a16:creationId xmlns:a16="http://schemas.microsoft.com/office/drawing/2014/main" id="{764A97AB-B31C-6B4D-B3AE-EEA5E61AFEFF}"/>
                  </a:ext>
                </a:extLst>
              </p:cNvPr>
              <p:cNvSpPr>
                <a:spLocks/>
              </p:cNvSpPr>
              <p:nvPr userDrawn="1"/>
            </p:nvSpPr>
            <p:spPr bwMode="auto">
              <a:xfrm>
                <a:off x="10282862" y="495660"/>
                <a:ext cx="40979" cy="35857"/>
              </a:xfrm>
              <a:custGeom>
                <a:avLst/>
                <a:gdLst>
                  <a:gd name="T0" fmla="*/ 43 w 79"/>
                  <a:gd name="T1" fmla="*/ 0 h 70"/>
                  <a:gd name="T2" fmla="*/ 52 w 79"/>
                  <a:gd name="T3" fmla="*/ 5 h 70"/>
                  <a:gd name="T4" fmla="*/ 57 w 79"/>
                  <a:gd name="T5" fmla="*/ 12 h 70"/>
                  <a:gd name="T6" fmla="*/ 64 w 79"/>
                  <a:gd name="T7" fmla="*/ 18 h 70"/>
                  <a:gd name="T8" fmla="*/ 69 w 79"/>
                  <a:gd name="T9" fmla="*/ 26 h 70"/>
                  <a:gd name="T10" fmla="*/ 75 w 79"/>
                  <a:gd name="T11" fmla="*/ 34 h 70"/>
                  <a:gd name="T12" fmla="*/ 79 w 79"/>
                  <a:gd name="T13" fmla="*/ 42 h 70"/>
                  <a:gd name="T14" fmla="*/ 79 w 79"/>
                  <a:gd name="T15" fmla="*/ 48 h 70"/>
                  <a:gd name="T16" fmla="*/ 75 w 79"/>
                  <a:gd name="T17" fmla="*/ 47 h 70"/>
                  <a:gd name="T18" fmla="*/ 74 w 79"/>
                  <a:gd name="T19" fmla="*/ 42 h 70"/>
                  <a:gd name="T20" fmla="*/ 73 w 79"/>
                  <a:gd name="T21" fmla="*/ 40 h 70"/>
                  <a:gd name="T22" fmla="*/ 69 w 79"/>
                  <a:gd name="T23" fmla="*/ 43 h 70"/>
                  <a:gd name="T24" fmla="*/ 66 w 79"/>
                  <a:gd name="T25" fmla="*/ 48 h 70"/>
                  <a:gd name="T26" fmla="*/ 65 w 79"/>
                  <a:gd name="T27" fmla="*/ 46 h 70"/>
                  <a:gd name="T28" fmla="*/ 66 w 79"/>
                  <a:gd name="T29" fmla="*/ 39 h 70"/>
                  <a:gd name="T30" fmla="*/ 65 w 79"/>
                  <a:gd name="T31" fmla="*/ 31 h 70"/>
                  <a:gd name="T32" fmla="*/ 60 w 79"/>
                  <a:gd name="T33" fmla="*/ 25 h 70"/>
                  <a:gd name="T34" fmla="*/ 53 w 79"/>
                  <a:gd name="T35" fmla="*/ 17 h 70"/>
                  <a:gd name="T36" fmla="*/ 53 w 79"/>
                  <a:gd name="T37" fmla="*/ 12 h 70"/>
                  <a:gd name="T38" fmla="*/ 49 w 79"/>
                  <a:gd name="T39" fmla="*/ 9 h 70"/>
                  <a:gd name="T40" fmla="*/ 45 w 79"/>
                  <a:gd name="T41" fmla="*/ 13 h 70"/>
                  <a:gd name="T42" fmla="*/ 39 w 79"/>
                  <a:gd name="T43" fmla="*/ 21 h 70"/>
                  <a:gd name="T44" fmla="*/ 36 w 79"/>
                  <a:gd name="T45" fmla="*/ 27 h 70"/>
                  <a:gd name="T46" fmla="*/ 39 w 79"/>
                  <a:gd name="T47" fmla="*/ 33 h 70"/>
                  <a:gd name="T48" fmla="*/ 41 w 79"/>
                  <a:gd name="T49" fmla="*/ 35 h 70"/>
                  <a:gd name="T50" fmla="*/ 38 w 79"/>
                  <a:gd name="T51" fmla="*/ 37 h 70"/>
                  <a:gd name="T52" fmla="*/ 36 w 79"/>
                  <a:gd name="T53" fmla="*/ 34 h 70"/>
                  <a:gd name="T54" fmla="*/ 31 w 79"/>
                  <a:gd name="T55" fmla="*/ 34 h 70"/>
                  <a:gd name="T56" fmla="*/ 21 w 79"/>
                  <a:gd name="T57" fmla="*/ 34 h 70"/>
                  <a:gd name="T58" fmla="*/ 15 w 79"/>
                  <a:gd name="T59" fmla="*/ 33 h 70"/>
                  <a:gd name="T60" fmla="*/ 11 w 79"/>
                  <a:gd name="T61" fmla="*/ 33 h 70"/>
                  <a:gd name="T62" fmla="*/ 11 w 79"/>
                  <a:gd name="T63" fmla="*/ 40 h 70"/>
                  <a:gd name="T64" fmla="*/ 18 w 79"/>
                  <a:gd name="T65" fmla="*/ 46 h 70"/>
                  <a:gd name="T66" fmla="*/ 24 w 79"/>
                  <a:gd name="T67" fmla="*/ 46 h 70"/>
                  <a:gd name="T68" fmla="*/ 34 w 79"/>
                  <a:gd name="T69" fmla="*/ 48 h 70"/>
                  <a:gd name="T70" fmla="*/ 36 w 79"/>
                  <a:gd name="T71" fmla="*/ 53 h 70"/>
                  <a:gd name="T72" fmla="*/ 43 w 79"/>
                  <a:gd name="T73" fmla="*/ 56 h 70"/>
                  <a:gd name="T74" fmla="*/ 48 w 79"/>
                  <a:gd name="T75" fmla="*/ 55 h 70"/>
                  <a:gd name="T76" fmla="*/ 52 w 79"/>
                  <a:gd name="T77" fmla="*/ 56 h 70"/>
                  <a:gd name="T78" fmla="*/ 54 w 79"/>
                  <a:gd name="T79" fmla="*/ 61 h 70"/>
                  <a:gd name="T80" fmla="*/ 52 w 79"/>
                  <a:gd name="T81" fmla="*/ 65 h 70"/>
                  <a:gd name="T82" fmla="*/ 48 w 79"/>
                  <a:gd name="T83" fmla="*/ 69 h 70"/>
                  <a:gd name="T84" fmla="*/ 43 w 79"/>
                  <a:gd name="T85" fmla="*/ 69 h 70"/>
                  <a:gd name="T86" fmla="*/ 38 w 79"/>
                  <a:gd name="T87" fmla="*/ 63 h 70"/>
                  <a:gd name="T88" fmla="*/ 32 w 79"/>
                  <a:gd name="T89" fmla="*/ 56 h 70"/>
                  <a:gd name="T90" fmla="*/ 24 w 79"/>
                  <a:gd name="T91" fmla="*/ 53 h 70"/>
                  <a:gd name="T92" fmla="*/ 18 w 79"/>
                  <a:gd name="T93" fmla="*/ 53 h 70"/>
                  <a:gd name="T94" fmla="*/ 17 w 79"/>
                  <a:gd name="T95" fmla="*/ 59 h 70"/>
                  <a:gd name="T96" fmla="*/ 15 w 79"/>
                  <a:gd name="T97" fmla="*/ 64 h 70"/>
                  <a:gd name="T98" fmla="*/ 11 w 79"/>
                  <a:gd name="T99" fmla="*/ 68 h 70"/>
                  <a:gd name="T100" fmla="*/ 6 w 79"/>
                  <a:gd name="T101" fmla="*/ 67 h 70"/>
                  <a:gd name="T102" fmla="*/ 9 w 79"/>
                  <a:gd name="T103" fmla="*/ 64 h 70"/>
                  <a:gd name="T104" fmla="*/ 13 w 79"/>
                  <a:gd name="T105" fmla="*/ 60 h 70"/>
                  <a:gd name="T106" fmla="*/ 14 w 79"/>
                  <a:gd name="T107" fmla="*/ 52 h 70"/>
                  <a:gd name="T108" fmla="*/ 10 w 79"/>
                  <a:gd name="T109" fmla="*/ 44 h 70"/>
                  <a:gd name="T110" fmla="*/ 5 w 79"/>
                  <a:gd name="T111" fmla="*/ 39 h 70"/>
                  <a:gd name="T112" fmla="*/ 2 w 79"/>
                  <a:gd name="T113" fmla="*/ 30 h 70"/>
                  <a:gd name="T114" fmla="*/ 0 w 79"/>
                  <a:gd name="T115" fmla="*/ 23 h 70"/>
                  <a:gd name="T116" fmla="*/ 4 w 79"/>
                  <a:gd name="T117" fmla="*/ 16 h 70"/>
                  <a:gd name="T118" fmla="*/ 13 w 79"/>
                  <a:gd name="T119" fmla="*/ 8 h 70"/>
                  <a:gd name="T120" fmla="*/ 24 w 79"/>
                  <a:gd name="T121"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 h="70">
                    <a:moveTo>
                      <a:pt x="34" y="0"/>
                    </a:moveTo>
                    <a:lnTo>
                      <a:pt x="39" y="0"/>
                    </a:lnTo>
                    <a:lnTo>
                      <a:pt x="43" y="0"/>
                    </a:lnTo>
                    <a:lnTo>
                      <a:pt x="47" y="1"/>
                    </a:lnTo>
                    <a:lnTo>
                      <a:pt x="51" y="3"/>
                    </a:lnTo>
                    <a:lnTo>
                      <a:pt x="52" y="5"/>
                    </a:lnTo>
                    <a:lnTo>
                      <a:pt x="53" y="6"/>
                    </a:lnTo>
                    <a:lnTo>
                      <a:pt x="54" y="9"/>
                    </a:lnTo>
                    <a:lnTo>
                      <a:pt x="57" y="12"/>
                    </a:lnTo>
                    <a:lnTo>
                      <a:pt x="60" y="13"/>
                    </a:lnTo>
                    <a:lnTo>
                      <a:pt x="62" y="16"/>
                    </a:lnTo>
                    <a:lnTo>
                      <a:pt x="64" y="18"/>
                    </a:lnTo>
                    <a:lnTo>
                      <a:pt x="65" y="21"/>
                    </a:lnTo>
                    <a:lnTo>
                      <a:pt x="66" y="23"/>
                    </a:lnTo>
                    <a:lnTo>
                      <a:pt x="69" y="26"/>
                    </a:lnTo>
                    <a:lnTo>
                      <a:pt x="71" y="29"/>
                    </a:lnTo>
                    <a:lnTo>
                      <a:pt x="74" y="31"/>
                    </a:lnTo>
                    <a:lnTo>
                      <a:pt x="75" y="34"/>
                    </a:lnTo>
                    <a:lnTo>
                      <a:pt x="78" y="37"/>
                    </a:lnTo>
                    <a:lnTo>
                      <a:pt x="79" y="39"/>
                    </a:lnTo>
                    <a:lnTo>
                      <a:pt x="79" y="42"/>
                    </a:lnTo>
                    <a:lnTo>
                      <a:pt x="79" y="44"/>
                    </a:lnTo>
                    <a:lnTo>
                      <a:pt x="79" y="46"/>
                    </a:lnTo>
                    <a:lnTo>
                      <a:pt x="79" y="48"/>
                    </a:lnTo>
                    <a:lnTo>
                      <a:pt x="78" y="48"/>
                    </a:lnTo>
                    <a:lnTo>
                      <a:pt x="77" y="48"/>
                    </a:lnTo>
                    <a:lnTo>
                      <a:pt x="75" y="47"/>
                    </a:lnTo>
                    <a:lnTo>
                      <a:pt x="74" y="46"/>
                    </a:lnTo>
                    <a:lnTo>
                      <a:pt x="74" y="44"/>
                    </a:lnTo>
                    <a:lnTo>
                      <a:pt x="74" y="42"/>
                    </a:lnTo>
                    <a:lnTo>
                      <a:pt x="74" y="40"/>
                    </a:lnTo>
                    <a:lnTo>
                      <a:pt x="74" y="40"/>
                    </a:lnTo>
                    <a:lnTo>
                      <a:pt x="73" y="40"/>
                    </a:lnTo>
                    <a:lnTo>
                      <a:pt x="71" y="40"/>
                    </a:lnTo>
                    <a:lnTo>
                      <a:pt x="70" y="42"/>
                    </a:lnTo>
                    <a:lnTo>
                      <a:pt x="69" y="43"/>
                    </a:lnTo>
                    <a:lnTo>
                      <a:pt x="69" y="46"/>
                    </a:lnTo>
                    <a:lnTo>
                      <a:pt x="69" y="47"/>
                    </a:lnTo>
                    <a:lnTo>
                      <a:pt x="66" y="48"/>
                    </a:lnTo>
                    <a:lnTo>
                      <a:pt x="65" y="48"/>
                    </a:lnTo>
                    <a:lnTo>
                      <a:pt x="64" y="47"/>
                    </a:lnTo>
                    <a:lnTo>
                      <a:pt x="65" y="46"/>
                    </a:lnTo>
                    <a:lnTo>
                      <a:pt x="65" y="44"/>
                    </a:lnTo>
                    <a:lnTo>
                      <a:pt x="66" y="42"/>
                    </a:lnTo>
                    <a:lnTo>
                      <a:pt x="66" y="39"/>
                    </a:lnTo>
                    <a:lnTo>
                      <a:pt x="66" y="37"/>
                    </a:lnTo>
                    <a:lnTo>
                      <a:pt x="66" y="34"/>
                    </a:lnTo>
                    <a:lnTo>
                      <a:pt x="65" y="31"/>
                    </a:lnTo>
                    <a:lnTo>
                      <a:pt x="64" y="29"/>
                    </a:lnTo>
                    <a:lnTo>
                      <a:pt x="62" y="26"/>
                    </a:lnTo>
                    <a:lnTo>
                      <a:pt x="60" y="25"/>
                    </a:lnTo>
                    <a:lnTo>
                      <a:pt x="57" y="22"/>
                    </a:lnTo>
                    <a:lnTo>
                      <a:pt x="54" y="20"/>
                    </a:lnTo>
                    <a:lnTo>
                      <a:pt x="53" y="17"/>
                    </a:lnTo>
                    <a:lnTo>
                      <a:pt x="52" y="16"/>
                    </a:lnTo>
                    <a:lnTo>
                      <a:pt x="53" y="13"/>
                    </a:lnTo>
                    <a:lnTo>
                      <a:pt x="53" y="12"/>
                    </a:lnTo>
                    <a:lnTo>
                      <a:pt x="53" y="10"/>
                    </a:lnTo>
                    <a:lnTo>
                      <a:pt x="52" y="9"/>
                    </a:lnTo>
                    <a:lnTo>
                      <a:pt x="49" y="9"/>
                    </a:lnTo>
                    <a:lnTo>
                      <a:pt x="48" y="10"/>
                    </a:lnTo>
                    <a:lnTo>
                      <a:pt x="47" y="12"/>
                    </a:lnTo>
                    <a:lnTo>
                      <a:pt x="45" y="13"/>
                    </a:lnTo>
                    <a:lnTo>
                      <a:pt x="43" y="16"/>
                    </a:lnTo>
                    <a:lnTo>
                      <a:pt x="41" y="18"/>
                    </a:lnTo>
                    <a:lnTo>
                      <a:pt x="39" y="21"/>
                    </a:lnTo>
                    <a:lnTo>
                      <a:pt x="38" y="22"/>
                    </a:lnTo>
                    <a:lnTo>
                      <a:pt x="36" y="25"/>
                    </a:lnTo>
                    <a:lnTo>
                      <a:pt x="36" y="27"/>
                    </a:lnTo>
                    <a:lnTo>
                      <a:pt x="36" y="29"/>
                    </a:lnTo>
                    <a:lnTo>
                      <a:pt x="38" y="30"/>
                    </a:lnTo>
                    <a:lnTo>
                      <a:pt x="39" y="33"/>
                    </a:lnTo>
                    <a:lnTo>
                      <a:pt x="40" y="34"/>
                    </a:lnTo>
                    <a:lnTo>
                      <a:pt x="41" y="34"/>
                    </a:lnTo>
                    <a:lnTo>
                      <a:pt x="41" y="35"/>
                    </a:lnTo>
                    <a:lnTo>
                      <a:pt x="40" y="37"/>
                    </a:lnTo>
                    <a:lnTo>
                      <a:pt x="39" y="37"/>
                    </a:lnTo>
                    <a:lnTo>
                      <a:pt x="38" y="37"/>
                    </a:lnTo>
                    <a:lnTo>
                      <a:pt x="38" y="35"/>
                    </a:lnTo>
                    <a:lnTo>
                      <a:pt x="38" y="34"/>
                    </a:lnTo>
                    <a:lnTo>
                      <a:pt x="36" y="34"/>
                    </a:lnTo>
                    <a:lnTo>
                      <a:pt x="35" y="33"/>
                    </a:lnTo>
                    <a:lnTo>
                      <a:pt x="32" y="33"/>
                    </a:lnTo>
                    <a:lnTo>
                      <a:pt x="31" y="34"/>
                    </a:lnTo>
                    <a:lnTo>
                      <a:pt x="27" y="34"/>
                    </a:lnTo>
                    <a:lnTo>
                      <a:pt x="23" y="34"/>
                    </a:lnTo>
                    <a:lnTo>
                      <a:pt x="21" y="34"/>
                    </a:lnTo>
                    <a:lnTo>
                      <a:pt x="18" y="34"/>
                    </a:lnTo>
                    <a:lnTo>
                      <a:pt x="17" y="33"/>
                    </a:lnTo>
                    <a:lnTo>
                      <a:pt x="15" y="33"/>
                    </a:lnTo>
                    <a:lnTo>
                      <a:pt x="14" y="31"/>
                    </a:lnTo>
                    <a:lnTo>
                      <a:pt x="13" y="31"/>
                    </a:lnTo>
                    <a:lnTo>
                      <a:pt x="11" y="33"/>
                    </a:lnTo>
                    <a:lnTo>
                      <a:pt x="11" y="35"/>
                    </a:lnTo>
                    <a:lnTo>
                      <a:pt x="11" y="37"/>
                    </a:lnTo>
                    <a:lnTo>
                      <a:pt x="11" y="40"/>
                    </a:lnTo>
                    <a:lnTo>
                      <a:pt x="13" y="43"/>
                    </a:lnTo>
                    <a:lnTo>
                      <a:pt x="15" y="44"/>
                    </a:lnTo>
                    <a:lnTo>
                      <a:pt x="18" y="46"/>
                    </a:lnTo>
                    <a:lnTo>
                      <a:pt x="19" y="46"/>
                    </a:lnTo>
                    <a:lnTo>
                      <a:pt x="22" y="46"/>
                    </a:lnTo>
                    <a:lnTo>
                      <a:pt x="24" y="46"/>
                    </a:lnTo>
                    <a:lnTo>
                      <a:pt x="28" y="46"/>
                    </a:lnTo>
                    <a:lnTo>
                      <a:pt x="31" y="47"/>
                    </a:lnTo>
                    <a:lnTo>
                      <a:pt x="34" y="48"/>
                    </a:lnTo>
                    <a:lnTo>
                      <a:pt x="35" y="50"/>
                    </a:lnTo>
                    <a:lnTo>
                      <a:pt x="36" y="52"/>
                    </a:lnTo>
                    <a:lnTo>
                      <a:pt x="36" y="53"/>
                    </a:lnTo>
                    <a:lnTo>
                      <a:pt x="38" y="55"/>
                    </a:lnTo>
                    <a:lnTo>
                      <a:pt x="40" y="56"/>
                    </a:lnTo>
                    <a:lnTo>
                      <a:pt x="43" y="56"/>
                    </a:lnTo>
                    <a:lnTo>
                      <a:pt x="45" y="56"/>
                    </a:lnTo>
                    <a:lnTo>
                      <a:pt x="48" y="55"/>
                    </a:lnTo>
                    <a:lnTo>
                      <a:pt x="48" y="55"/>
                    </a:lnTo>
                    <a:lnTo>
                      <a:pt x="49" y="53"/>
                    </a:lnTo>
                    <a:lnTo>
                      <a:pt x="51" y="55"/>
                    </a:lnTo>
                    <a:lnTo>
                      <a:pt x="52" y="56"/>
                    </a:lnTo>
                    <a:lnTo>
                      <a:pt x="52" y="57"/>
                    </a:lnTo>
                    <a:lnTo>
                      <a:pt x="53" y="59"/>
                    </a:lnTo>
                    <a:lnTo>
                      <a:pt x="54" y="61"/>
                    </a:lnTo>
                    <a:lnTo>
                      <a:pt x="53" y="64"/>
                    </a:lnTo>
                    <a:lnTo>
                      <a:pt x="53" y="65"/>
                    </a:lnTo>
                    <a:lnTo>
                      <a:pt x="52" y="65"/>
                    </a:lnTo>
                    <a:lnTo>
                      <a:pt x="51" y="67"/>
                    </a:lnTo>
                    <a:lnTo>
                      <a:pt x="49" y="68"/>
                    </a:lnTo>
                    <a:lnTo>
                      <a:pt x="48" y="69"/>
                    </a:lnTo>
                    <a:lnTo>
                      <a:pt x="45" y="70"/>
                    </a:lnTo>
                    <a:lnTo>
                      <a:pt x="44" y="69"/>
                    </a:lnTo>
                    <a:lnTo>
                      <a:pt x="43" y="69"/>
                    </a:lnTo>
                    <a:lnTo>
                      <a:pt x="41" y="68"/>
                    </a:lnTo>
                    <a:lnTo>
                      <a:pt x="39" y="65"/>
                    </a:lnTo>
                    <a:lnTo>
                      <a:pt x="38" y="63"/>
                    </a:lnTo>
                    <a:lnTo>
                      <a:pt x="36" y="59"/>
                    </a:lnTo>
                    <a:lnTo>
                      <a:pt x="34" y="57"/>
                    </a:lnTo>
                    <a:lnTo>
                      <a:pt x="32" y="56"/>
                    </a:lnTo>
                    <a:lnTo>
                      <a:pt x="30" y="55"/>
                    </a:lnTo>
                    <a:lnTo>
                      <a:pt x="27" y="55"/>
                    </a:lnTo>
                    <a:lnTo>
                      <a:pt x="24" y="53"/>
                    </a:lnTo>
                    <a:lnTo>
                      <a:pt x="22" y="52"/>
                    </a:lnTo>
                    <a:lnTo>
                      <a:pt x="21" y="52"/>
                    </a:lnTo>
                    <a:lnTo>
                      <a:pt x="18" y="53"/>
                    </a:lnTo>
                    <a:lnTo>
                      <a:pt x="17" y="55"/>
                    </a:lnTo>
                    <a:lnTo>
                      <a:pt x="17" y="56"/>
                    </a:lnTo>
                    <a:lnTo>
                      <a:pt x="17" y="59"/>
                    </a:lnTo>
                    <a:lnTo>
                      <a:pt x="17" y="60"/>
                    </a:lnTo>
                    <a:lnTo>
                      <a:pt x="15" y="63"/>
                    </a:lnTo>
                    <a:lnTo>
                      <a:pt x="15" y="64"/>
                    </a:lnTo>
                    <a:lnTo>
                      <a:pt x="14" y="65"/>
                    </a:lnTo>
                    <a:lnTo>
                      <a:pt x="13" y="68"/>
                    </a:lnTo>
                    <a:lnTo>
                      <a:pt x="11" y="68"/>
                    </a:lnTo>
                    <a:lnTo>
                      <a:pt x="9" y="68"/>
                    </a:lnTo>
                    <a:lnTo>
                      <a:pt x="8" y="68"/>
                    </a:lnTo>
                    <a:lnTo>
                      <a:pt x="6" y="67"/>
                    </a:lnTo>
                    <a:lnTo>
                      <a:pt x="6" y="65"/>
                    </a:lnTo>
                    <a:lnTo>
                      <a:pt x="8" y="65"/>
                    </a:lnTo>
                    <a:lnTo>
                      <a:pt x="9" y="64"/>
                    </a:lnTo>
                    <a:lnTo>
                      <a:pt x="10" y="64"/>
                    </a:lnTo>
                    <a:lnTo>
                      <a:pt x="11" y="63"/>
                    </a:lnTo>
                    <a:lnTo>
                      <a:pt x="13" y="60"/>
                    </a:lnTo>
                    <a:lnTo>
                      <a:pt x="14" y="57"/>
                    </a:lnTo>
                    <a:lnTo>
                      <a:pt x="14" y="55"/>
                    </a:lnTo>
                    <a:lnTo>
                      <a:pt x="14" y="52"/>
                    </a:lnTo>
                    <a:lnTo>
                      <a:pt x="13" y="50"/>
                    </a:lnTo>
                    <a:lnTo>
                      <a:pt x="11" y="47"/>
                    </a:lnTo>
                    <a:lnTo>
                      <a:pt x="10" y="44"/>
                    </a:lnTo>
                    <a:lnTo>
                      <a:pt x="9" y="43"/>
                    </a:lnTo>
                    <a:lnTo>
                      <a:pt x="8" y="42"/>
                    </a:lnTo>
                    <a:lnTo>
                      <a:pt x="5" y="39"/>
                    </a:lnTo>
                    <a:lnTo>
                      <a:pt x="5" y="35"/>
                    </a:lnTo>
                    <a:lnTo>
                      <a:pt x="4" y="33"/>
                    </a:lnTo>
                    <a:lnTo>
                      <a:pt x="2" y="30"/>
                    </a:lnTo>
                    <a:lnTo>
                      <a:pt x="1" y="29"/>
                    </a:lnTo>
                    <a:lnTo>
                      <a:pt x="0" y="26"/>
                    </a:lnTo>
                    <a:lnTo>
                      <a:pt x="0" y="23"/>
                    </a:lnTo>
                    <a:lnTo>
                      <a:pt x="0" y="21"/>
                    </a:lnTo>
                    <a:lnTo>
                      <a:pt x="1" y="17"/>
                    </a:lnTo>
                    <a:lnTo>
                      <a:pt x="4" y="16"/>
                    </a:lnTo>
                    <a:lnTo>
                      <a:pt x="6" y="13"/>
                    </a:lnTo>
                    <a:lnTo>
                      <a:pt x="9" y="12"/>
                    </a:lnTo>
                    <a:lnTo>
                      <a:pt x="13" y="8"/>
                    </a:lnTo>
                    <a:lnTo>
                      <a:pt x="15" y="5"/>
                    </a:lnTo>
                    <a:lnTo>
                      <a:pt x="21" y="4"/>
                    </a:lnTo>
                    <a:lnTo>
                      <a:pt x="24" y="1"/>
                    </a:lnTo>
                    <a:lnTo>
                      <a:pt x="30"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6" name="Freeform 84">
                <a:extLst>
                  <a:ext uri="{FF2B5EF4-FFF2-40B4-BE49-F238E27FC236}">
                    <a16:creationId xmlns:a16="http://schemas.microsoft.com/office/drawing/2014/main" id="{84F45306-587B-9549-87DC-DD514AF1C3E2}"/>
                  </a:ext>
                </a:extLst>
              </p:cNvPr>
              <p:cNvSpPr>
                <a:spLocks/>
              </p:cNvSpPr>
              <p:nvPr userDrawn="1"/>
            </p:nvSpPr>
            <p:spPr bwMode="auto">
              <a:xfrm>
                <a:off x="10297205" y="469024"/>
                <a:ext cx="11270" cy="4098"/>
              </a:xfrm>
              <a:custGeom>
                <a:avLst/>
                <a:gdLst>
                  <a:gd name="T0" fmla="*/ 1 w 22"/>
                  <a:gd name="T1" fmla="*/ 0 h 8"/>
                  <a:gd name="T2" fmla="*/ 4 w 22"/>
                  <a:gd name="T3" fmla="*/ 0 h 8"/>
                  <a:gd name="T4" fmla="*/ 7 w 22"/>
                  <a:gd name="T5" fmla="*/ 1 h 8"/>
                  <a:gd name="T6" fmla="*/ 8 w 22"/>
                  <a:gd name="T7" fmla="*/ 1 h 8"/>
                  <a:gd name="T8" fmla="*/ 9 w 22"/>
                  <a:gd name="T9" fmla="*/ 2 h 8"/>
                  <a:gd name="T10" fmla="*/ 11 w 22"/>
                  <a:gd name="T11" fmla="*/ 2 h 8"/>
                  <a:gd name="T12" fmla="*/ 12 w 22"/>
                  <a:gd name="T13" fmla="*/ 2 h 8"/>
                  <a:gd name="T14" fmla="*/ 14 w 22"/>
                  <a:gd name="T15" fmla="*/ 2 h 8"/>
                  <a:gd name="T16" fmla="*/ 17 w 22"/>
                  <a:gd name="T17" fmla="*/ 2 h 8"/>
                  <a:gd name="T18" fmla="*/ 18 w 22"/>
                  <a:gd name="T19" fmla="*/ 1 h 8"/>
                  <a:gd name="T20" fmla="*/ 18 w 22"/>
                  <a:gd name="T21" fmla="*/ 1 h 8"/>
                  <a:gd name="T22" fmla="*/ 20 w 22"/>
                  <a:gd name="T23" fmla="*/ 1 h 8"/>
                  <a:gd name="T24" fmla="*/ 20 w 22"/>
                  <a:gd name="T25" fmla="*/ 1 h 8"/>
                  <a:gd name="T26" fmla="*/ 21 w 22"/>
                  <a:gd name="T27" fmla="*/ 2 h 8"/>
                  <a:gd name="T28" fmla="*/ 21 w 22"/>
                  <a:gd name="T29" fmla="*/ 4 h 8"/>
                  <a:gd name="T30" fmla="*/ 22 w 22"/>
                  <a:gd name="T31" fmla="*/ 4 h 8"/>
                  <a:gd name="T32" fmla="*/ 21 w 22"/>
                  <a:gd name="T33" fmla="*/ 5 h 8"/>
                  <a:gd name="T34" fmla="*/ 21 w 22"/>
                  <a:gd name="T35" fmla="*/ 5 h 8"/>
                  <a:gd name="T36" fmla="*/ 20 w 22"/>
                  <a:gd name="T37" fmla="*/ 5 h 8"/>
                  <a:gd name="T38" fmla="*/ 18 w 22"/>
                  <a:gd name="T39" fmla="*/ 5 h 8"/>
                  <a:gd name="T40" fmla="*/ 17 w 22"/>
                  <a:gd name="T41" fmla="*/ 5 h 8"/>
                  <a:gd name="T42" fmla="*/ 16 w 22"/>
                  <a:gd name="T43" fmla="*/ 5 h 8"/>
                  <a:gd name="T44" fmla="*/ 14 w 22"/>
                  <a:gd name="T45" fmla="*/ 5 h 8"/>
                  <a:gd name="T46" fmla="*/ 13 w 22"/>
                  <a:gd name="T47" fmla="*/ 6 h 8"/>
                  <a:gd name="T48" fmla="*/ 12 w 22"/>
                  <a:gd name="T49" fmla="*/ 8 h 8"/>
                  <a:gd name="T50" fmla="*/ 11 w 22"/>
                  <a:gd name="T51" fmla="*/ 8 h 8"/>
                  <a:gd name="T52" fmla="*/ 8 w 22"/>
                  <a:gd name="T53" fmla="*/ 6 h 8"/>
                  <a:gd name="T54" fmla="*/ 5 w 22"/>
                  <a:gd name="T55" fmla="*/ 6 h 8"/>
                  <a:gd name="T56" fmla="*/ 3 w 22"/>
                  <a:gd name="T57" fmla="*/ 6 h 8"/>
                  <a:gd name="T58" fmla="*/ 1 w 22"/>
                  <a:gd name="T59" fmla="*/ 5 h 8"/>
                  <a:gd name="T60" fmla="*/ 0 w 22"/>
                  <a:gd name="T61" fmla="*/ 5 h 8"/>
                  <a:gd name="T62" fmla="*/ 0 w 22"/>
                  <a:gd name="T63" fmla="*/ 4 h 8"/>
                  <a:gd name="T64" fmla="*/ 0 w 22"/>
                  <a:gd name="T65" fmla="*/ 2 h 8"/>
                  <a:gd name="T66" fmla="*/ 0 w 22"/>
                  <a:gd name="T67" fmla="*/ 1 h 8"/>
                  <a:gd name="T68" fmla="*/ 1 w 22"/>
                  <a:gd name="T69" fmla="*/ 1 h 8"/>
                  <a:gd name="T70" fmla="*/ 1 w 22"/>
                  <a:gd name="T7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8">
                    <a:moveTo>
                      <a:pt x="1" y="0"/>
                    </a:moveTo>
                    <a:lnTo>
                      <a:pt x="4" y="0"/>
                    </a:lnTo>
                    <a:lnTo>
                      <a:pt x="7" y="1"/>
                    </a:lnTo>
                    <a:lnTo>
                      <a:pt x="8" y="1"/>
                    </a:lnTo>
                    <a:lnTo>
                      <a:pt x="9" y="2"/>
                    </a:lnTo>
                    <a:lnTo>
                      <a:pt x="11" y="2"/>
                    </a:lnTo>
                    <a:lnTo>
                      <a:pt x="12" y="2"/>
                    </a:lnTo>
                    <a:lnTo>
                      <a:pt x="14" y="2"/>
                    </a:lnTo>
                    <a:lnTo>
                      <a:pt x="17" y="2"/>
                    </a:lnTo>
                    <a:lnTo>
                      <a:pt x="18" y="1"/>
                    </a:lnTo>
                    <a:lnTo>
                      <a:pt x="18" y="1"/>
                    </a:lnTo>
                    <a:lnTo>
                      <a:pt x="20" y="1"/>
                    </a:lnTo>
                    <a:lnTo>
                      <a:pt x="20" y="1"/>
                    </a:lnTo>
                    <a:lnTo>
                      <a:pt x="21" y="2"/>
                    </a:lnTo>
                    <a:lnTo>
                      <a:pt x="21" y="4"/>
                    </a:lnTo>
                    <a:lnTo>
                      <a:pt x="22" y="4"/>
                    </a:lnTo>
                    <a:lnTo>
                      <a:pt x="21" y="5"/>
                    </a:lnTo>
                    <a:lnTo>
                      <a:pt x="21" y="5"/>
                    </a:lnTo>
                    <a:lnTo>
                      <a:pt x="20" y="5"/>
                    </a:lnTo>
                    <a:lnTo>
                      <a:pt x="18" y="5"/>
                    </a:lnTo>
                    <a:lnTo>
                      <a:pt x="17" y="5"/>
                    </a:lnTo>
                    <a:lnTo>
                      <a:pt x="16" y="5"/>
                    </a:lnTo>
                    <a:lnTo>
                      <a:pt x="14" y="5"/>
                    </a:lnTo>
                    <a:lnTo>
                      <a:pt x="13" y="6"/>
                    </a:lnTo>
                    <a:lnTo>
                      <a:pt x="12" y="8"/>
                    </a:lnTo>
                    <a:lnTo>
                      <a:pt x="11" y="8"/>
                    </a:lnTo>
                    <a:lnTo>
                      <a:pt x="8" y="6"/>
                    </a:lnTo>
                    <a:lnTo>
                      <a:pt x="5" y="6"/>
                    </a:lnTo>
                    <a:lnTo>
                      <a:pt x="3" y="6"/>
                    </a:lnTo>
                    <a:lnTo>
                      <a:pt x="1" y="5"/>
                    </a:lnTo>
                    <a:lnTo>
                      <a:pt x="0" y="5"/>
                    </a:lnTo>
                    <a:lnTo>
                      <a:pt x="0" y="4"/>
                    </a:lnTo>
                    <a:lnTo>
                      <a:pt x="0" y="2"/>
                    </a:lnTo>
                    <a:lnTo>
                      <a:pt x="0" y="1"/>
                    </a:lnTo>
                    <a:lnTo>
                      <a:pt x="1"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7" name="Freeform 85">
                <a:extLst>
                  <a:ext uri="{FF2B5EF4-FFF2-40B4-BE49-F238E27FC236}">
                    <a16:creationId xmlns:a16="http://schemas.microsoft.com/office/drawing/2014/main" id="{E942A880-E880-FB45-AF32-C91CCE26FCF8}"/>
                  </a:ext>
                </a:extLst>
              </p:cNvPr>
              <p:cNvSpPr>
                <a:spLocks/>
              </p:cNvSpPr>
              <p:nvPr userDrawn="1"/>
            </p:nvSpPr>
            <p:spPr bwMode="auto">
              <a:xfrm>
                <a:off x="10263397" y="456730"/>
                <a:ext cx="50200" cy="15368"/>
              </a:xfrm>
              <a:custGeom>
                <a:avLst/>
                <a:gdLst>
                  <a:gd name="T0" fmla="*/ 52 w 99"/>
                  <a:gd name="T1" fmla="*/ 2 h 30"/>
                  <a:gd name="T2" fmla="*/ 59 w 99"/>
                  <a:gd name="T3" fmla="*/ 4 h 30"/>
                  <a:gd name="T4" fmla="*/ 62 w 99"/>
                  <a:gd name="T5" fmla="*/ 8 h 30"/>
                  <a:gd name="T6" fmla="*/ 68 w 99"/>
                  <a:gd name="T7" fmla="*/ 11 h 30"/>
                  <a:gd name="T8" fmla="*/ 76 w 99"/>
                  <a:gd name="T9" fmla="*/ 13 h 30"/>
                  <a:gd name="T10" fmla="*/ 82 w 99"/>
                  <a:gd name="T11" fmla="*/ 13 h 30"/>
                  <a:gd name="T12" fmla="*/ 90 w 99"/>
                  <a:gd name="T13" fmla="*/ 13 h 30"/>
                  <a:gd name="T14" fmla="*/ 96 w 99"/>
                  <a:gd name="T15" fmla="*/ 12 h 30"/>
                  <a:gd name="T16" fmla="*/ 98 w 99"/>
                  <a:gd name="T17" fmla="*/ 11 h 30"/>
                  <a:gd name="T18" fmla="*/ 99 w 99"/>
                  <a:gd name="T19" fmla="*/ 11 h 30"/>
                  <a:gd name="T20" fmla="*/ 98 w 99"/>
                  <a:gd name="T21" fmla="*/ 13 h 30"/>
                  <a:gd name="T22" fmla="*/ 92 w 99"/>
                  <a:gd name="T23" fmla="*/ 15 h 30"/>
                  <a:gd name="T24" fmla="*/ 87 w 99"/>
                  <a:gd name="T25" fmla="*/ 16 h 30"/>
                  <a:gd name="T26" fmla="*/ 81 w 99"/>
                  <a:gd name="T27" fmla="*/ 16 h 30"/>
                  <a:gd name="T28" fmla="*/ 73 w 99"/>
                  <a:gd name="T29" fmla="*/ 16 h 30"/>
                  <a:gd name="T30" fmla="*/ 65 w 99"/>
                  <a:gd name="T31" fmla="*/ 15 h 30"/>
                  <a:gd name="T32" fmla="*/ 61 w 99"/>
                  <a:gd name="T33" fmla="*/ 13 h 30"/>
                  <a:gd name="T34" fmla="*/ 56 w 99"/>
                  <a:gd name="T35" fmla="*/ 12 h 30"/>
                  <a:gd name="T36" fmla="*/ 51 w 99"/>
                  <a:gd name="T37" fmla="*/ 12 h 30"/>
                  <a:gd name="T38" fmla="*/ 43 w 99"/>
                  <a:gd name="T39" fmla="*/ 11 h 30"/>
                  <a:gd name="T40" fmla="*/ 35 w 99"/>
                  <a:gd name="T41" fmla="*/ 9 h 30"/>
                  <a:gd name="T42" fmla="*/ 27 w 99"/>
                  <a:gd name="T43" fmla="*/ 11 h 30"/>
                  <a:gd name="T44" fmla="*/ 22 w 99"/>
                  <a:gd name="T45" fmla="*/ 15 h 30"/>
                  <a:gd name="T46" fmla="*/ 18 w 99"/>
                  <a:gd name="T47" fmla="*/ 19 h 30"/>
                  <a:gd name="T48" fmla="*/ 12 w 99"/>
                  <a:gd name="T49" fmla="*/ 24 h 30"/>
                  <a:gd name="T50" fmla="*/ 5 w 99"/>
                  <a:gd name="T51" fmla="*/ 28 h 30"/>
                  <a:gd name="T52" fmla="*/ 2 w 99"/>
                  <a:gd name="T53" fmla="*/ 29 h 30"/>
                  <a:gd name="T54" fmla="*/ 0 w 99"/>
                  <a:gd name="T55" fmla="*/ 30 h 30"/>
                  <a:gd name="T56" fmla="*/ 0 w 99"/>
                  <a:gd name="T57" fmla="*/ 28 h 30"/>
                  <a:gd name="T58" fmla="*/ 1 w 99"/>
                  <a:gd name="T59" fmla="*/ 25 h 30"/>
                  <a:gd name="T60" fmla="*/ 5 w 99"/>
                  <a:gd name="T61" fmla="*/ 21 h 30"/>
                  <a:gd name="T62" fmla="*/ 12 w 99"/>
                  <a:gd name="T63" fmla="*/ 16 h 30"/>
                  <a:gd name="T64" fmla="*/ 18 w 99"/>
                  <a:gd name="T65" fmla="*/ 11 h 30"/>
                  <a:gd name="T66" fmla="*/ 25 w 99"/>
                  <a:gd name="T67" fmla="*/ 5 h 30"/>
                  <a:gd name="T68" fmla="*/ 32 w 99"/>
                  <a:gd name="T69" fmla="*/ 2 h 30"/>
                  <a:gd name="T70" fmla="*/ 42 w 99"/>
                  <a:gd name="T71" fmla="*/ 2 h 30"/>
                  <a:gd name="T72" fmla="*/ 49 w 99"/>
                  <a:gd name="T7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30">
                    <a:moveTo>
                      <a:pt x="49" y="0"/>
                    </a:moveTo>
                    <a:lnTo>
                      <a:pt x="52" y="2"/>
                    </a:lnTo>
                    <a:lnTo>
                      <a:pt x="56" y="3"/>
                    </a:lnTo>
                    <a:lnTo>
                      <a:pt x="59" y="4"/>
                    </a:lnTo>
                    <a:lnTo>
                      <a:pt x="60" y="7"/>
                    </a:lnTo>
                    <a:lnTo>
                      <a:pt x="62" y="8"/>
                    </a:lnTo>
                    <a:lnTo>
                      <a:pt x="65" y="9"/>
                    </a:lnTo>
                    <a:lnTo>
                      <a:pt x="68" y="11"/>
                    </a:lnTo>
                    <a:lnTo>
                      <a:pt x="72" y="12"/>
                    </a:lnTo>
                    <a:lnTo>
                      <a:pt x="76" y="13"/>
                    </a:lnTo>
                    <a:lnTo>
                      <a:pt x="78" y="13"/>
                    </a:lnTo>
                    <a:lnTo>
                      <a:pt x="82" y="13"/>
                    </a:lnTo>
                    <a:lnTo>
                      <a:pt x="86" y="13"/>
                    </a:lnTo>
                    <a:lnTo>
                      <a:pt x="90" y="13"/>
                    </a:lnTo>
                    <a:lnTo>
                      <a:pt x="95" y="12"/>
                    </a:lnTo>
                    <a:lnTo>
                      <a:pt x="96" y="12"/>
                    </a:lnTo>
                    <a:lnTo>
                      <a:pt x="98" y="11"/>
                    </a:lnTo>
                    <a:lnTo>
                      <a:pt x="98" y="11"/>
                    </a:lnTo>
                    <a:lnTo>
                      <a:pt x="99" y="11"/>
                    </a:lnTo>
                    <a:lnTo>
                      <a:pt x="99" y="11"/>
                    </a:lnTo>
                    <a:lnTo>
                      <a:pt x="99" y="12"/>
                    </a:lnTo>
                    <a:lnTo>
                      <a:pt x="98" y="13"/>
                    </a:lnTo>
                    <a:lnTo>
                      <a:pt x="95" y="15"/>
                    </a:lnTo>
                    <a:lnTo>
                      <a:pt x="92" y="15"/>
                    </a:lnTo>
                    <a:lnTo>
                      <a:pt x="90" y="15"/>
                    </a:lnTo>
                    <a:lnTo>
                      <a:pt x="87" y="16"/>
                    </a:lnTo>
                    <a:lnTo>
                      <a:pt x="83" y="16"/>
                    </a:lnTo>
                    <a:lnTo>
                      <a:pt x="81" y="16"/>
                    </a:lnTo>
                    <a:lnTo>
                      <a:pt x="76" y="16"/>
                    </a:lnTo>
                    <a:lnTo>
                      <a:pt x="73" y="16"/>
                    </a:lnTo>
                    <a:lnTo>
                      <a:pt x="69" y="16"/>
                    </a:lnTo>
                    <a:lnTo>
                      <a:pt x="65" y="15"/>
                    </a:lnTo>
                    <a:lnTo>
                      <a:pt x="64" y="13"/>
                    </a:lnTo>
                    <a:lnTo>
                      <a:pt x="61" y="13"/>
                    </a:lnTo>
                    <a:lnTo>
                      <a:pt x="59" y="12"/>
                    </a:lnTo>
                    <a:lnTo>
                      <a:pt x="56" y="12"/>
                    </a:lnTo>
                    <a:lnTo>
                      <a:pt x="55" y="12"/>
                    </a:lnTo>
                    <a:lnTo>
                      <a:pt x="51" y="12"/>
                    </a:lnTo>
                    <a:lnTo>
                      <a:pt x="47" y="11"/>
                    </a:lnTo>
                    <a:lnTo>
                      <a:pt x="43" y="11"/>
                    </a:lnTo>
                    <a:lnTo>
                      <a:pt x="39" y="9"/>
                    </a:lnTo>
                    <a:lnTo>
                      <a:pt x="35" y="9"/>
                    </a:lnTo>
                    <a:lnTo>
                      <a:pt x="31" y="9"/>
                    </a:lnTo>
                    <a:lnTo>
                      <a:pt x="27" y="11"/>
                    </a:lnTo>
                    <a:lnTo>
                      <a:pt x="25" y="12"/>
                    </a:lnTo>
                    <a:lnTo>
                      <a:pt x="22" y="15"/>
                    </a:lnTo>
                    <a:lnTo>
                      <a:pt x="21" y="16"/>
                    </a:lnTo>
                    <a:lnTo>
                      <a:pt x="18" y="19"/>
                    </a:lnTo>
                    <a:lnTo>
                      <a:pt x="14" y="21"/>
                    </a:lnTo>
                    <a:lnTo>
                      <a:pt x="12" y="24"/>
                    </a:lnTo>
                    <a:lnTo>
                      <a:pt x="9" y="26"/>
                    </a:lnTo>
                    <a:lnTo>
                      <a:pt x="5" y="28"/>
                    </a:lnTo>
                    <a:lnTo>
                      <a:pt x="4" y="29"/>
                    </a:lnTo>
                    <a:lnTo>
                      <a:pt x="2" y="29"/>
                    </a:lnTo>
                    <a:lnTo>
                      <a:pt x="1" y="30"/>
                    </a:lnTo>
                    <a:lnTo>
                      <a:pt x="0" y="30"/>
                    </a:lnTo>
                    <a:lnTo>
                      <a:pt x="0" y="29"/>
                    </a:lnTo>
                    <a:lnTo>
                      <a:pt x="0" y="28"/>
                    </a:lnTo>
                    <a:lnTo>
                      <a:pt x="0" y="26"/>
                    </a:lnTo>
                    <a:lnTo>
                      <a:pt x="1" y="25"/>
                    </a:lnTo>
                    <a:lnTo>
                      <a:pt x="4" y="24"/>
                    </a:lnTo>
                    <a:lnTo>
                      <a:pt x="5" y="21"/>
                    </a:lnTo>
                    <a:lnTo>
                      <a:pt x="8" y="19"/>
                    </a:lnTo>
                    <a:lnTo>
                      <a:pt x="12" y="16"/>
                    </a:lnTo>
                    <a:lnTo>
                      <a:pt x="16" y="13"/>
                    </a:lnTo>
                    <a:lnTo>
                      <a:pt x="18" y="11"/>
                    </a:lnTo>
                    <a:lnTo>
                      <a:pt x="22" y="8"/>
                    </a:lnTo>
                    <a:lnTo>
                      <a:pt x="25" y="5"/>
                    </a:lnTo>
                    <a:lnTo>
                      <a:pt x="27" y="3"/>
                    </a:lnTo>
                    <a:lnTo>
                      <a:pt x="32" y="2"/>
                    </a:lnTo>
                    <a:lnTo>
                      <a:pt x="36" y="2"/>
                    </a:lnTo>
                    <a:lnTo>
                      <a:pt x="42" y="2"/>
                    </a:lnTo>
                    <a:lnTo>
                      <a:pt x="46" y="0"/>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8" name="Freeform 86">
                <a:extLst>
                  <a:ext uri="{FF2B5EF4-FFF2-40B4-BE49-F238E27FC236}">
                    <a16:creationId xmlns:a16="http://schemas.microsoft.com/office/drawing/2014/main" id="{B8210ED3-F959-5345-AC0F-0D360BDDB774}"/>
                  </a:ext>
                </a:extLst>
              </p:cNvPr>
              <p:cNvSpPr>
                <a:spLocks/>
              </p:cNvSpPr>
              <p:nvPr userDrawn="1"/>
            </p:nvSpPr>
            <p:spPr bwMode="auto">
              <a:xfrm>
                <a:off x="10291058" y="383993"/>
                <a:ext cx="17416" cy="16392"/>
              </a:xfrm>
              <a:custGeom>
                <a:avLst/>
                <a:gdLst>
                  <a:gd name="T0" fmla="*/ 2 w 34"/>
                  <a:gd name="T1" fmla="*/ 0 h 31"/>
                  <a:gd name="T2" fmla="*/ 4 w 34"/>
                  <a:gd name="T3" fmla="*/ 0 h 31"/>
                  <a:gd name="T4" fmla="*/ 6 w 34"/>
                  <a:gd name="T5" fmla="*/ 1 h 31"/>
                  <a:gd name="T6" fmla="*/ 7 w 34"/>
                  <a:gd name="T7" fmla="*/ 3 h 31"/>
                  <a:gd name="T8" fmla="*/ 10 w 34"/>
                  <a:gd name="T9" fmla="*/ 4 h 31"/>
                  <a:gd name="T10" fmla="*/ 11 w 34"/>
                  <a:gd name="T11" fmla="*/ 6 h 31"/>
                  <a:gd name="T12" fmla="*/ 14 w 34"/>
                  <a:gd name="T13" fmla="*/ 10 h 31"/>
                  <a:gd name="T14" fmla="*/ 18 w 34"/>
                  <a:gd name="T15" fmla="*/ 14 h 31"/>
                  <a:gd name="T16" fmla="*/ 22 w 34"/>
                  <a:gd name="T17" fmla="*/ 17 h 31"/>
                  <a:gd name="T18" fmla="*/ 26 w 34"/>
                  <a:gd name="T19" fmla="*/ 21 h 31"/>
                  <a:gd name="T20" fmla="*/ 27 w 34"/>
                  <a:gd name="T21" fmla="*/ 22 h 31"/>
                  <a:gd name="T22" fmla="*/ 28 w 34"/>
                  <a:gd name="T23" fmla="*/ 23 h 31"/>
                  <a:gd name="T24" fmla="*/ 30 w 34"/>
                  <a:gd name="T25" fmla="*/ 26 h 31"/>
                  <a:gd name="T26" fmla="*/ 31 w 34"/>
                  <a:gd name="T27" fmla="*/ 27 h 31"/>
                  <a:gd name="T28" fmla="*/ 34 w 34"/>
                  <a:gd name="T29" fmla="*/ 30 h 31"/>
                  <a:gd name="T30" fmla="*/ 34 w 34"/>
                  <a:gd name="T31" fmla="*/ 30 h 31"/>
                  <a:gd name="T32" fmla="*/ 32 w 34"/>
                  <a:gd name="T33" fmla="*/ 31 h 31"/>
                  <a:gd name="T34" fmla="*/ 31 w 34"/>
                  <a:gd name="T35" fmla="*/ 31 h 31"/>
                  <a:gd name="T36" fmla="*/ 31 w 34"/>
                  <a:gd name="T37" fmla="*/ 31 h 31"/>
                  <a:gd name="T38" fmla="*/ 27 w 34"/>
                  <a:gd name="T39" fmla="*/ 26 h 31"/>
                  <a:gd name="T40" fmla="*/ 22 w 34"/>
                  <a:gd name="T41" fmla="*/ 21 h 31"/>
                  <a:gd name="T42" fmla="*/ 18 w 34"/>
                  <a:gd name="T43" fmla="*/ 17 h 31"/>
                  <a:gd name="T44" fmla="*/ 15 w 34"/>
                  <a:gd name="T45" fmla="*/ 14 h 31"/>
                  <a:gd name="T46" fmla="*/ 11 w 34"/>
                  <a:gd name="T47" fmla="*/ 10 h 31"/>
                  <a:gd name="T48" fmla="*/ 7 w 34"/>
                  <a:gd name="T49" fmla="*/ 8 h 31"/>
                  <a:gd name="T50" fmla="*/ 6 w 34"/>
                  <a:gd name="T51" fmla="*/ 6 h 31"/>
                  <a:gd name="T52" fmla="*/ 5 w 34"/>
                  <a:gd name="T53" fmla="*/ 4 h 31"/>
                  <a:gd name="T54" fmla="*/ 2 w 34"/>
                  <a:gd name="T55" fmla="*/ 3 h 31"/>
                  <a:gd name="T56" fmla="*/ 0 w 34"/>
                  <a:gd name="T57" fmla="*/ 1 h 31"/>
                  <a:gd name="T58" fmla="*/ 0 w 34"/>
                  <a:gd name="T59" fmla="*/ 1 h 31"/>
                  <a:gd name="T60" fmla="*/ 1 w 34"/>
                  <a:gd name="T61" fmla="*/ 0 h 31"/>
                  <a:gd name="T62" fmla="*/ 2 w 34"/>
                  <a:gd name="T6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31">
                    <a:moveTo>
                      <a:pt x="2" y="0"/>
                    </a:moveTo>
                    <a:lnTo>
                      <a:pt x="4" y="0"/>
                    </a:lnTo>
                    <a:lnTo>
                      <a:pt x="6" y="1"/>
                    </a:lnTo>
                    <a:lnTo>
                      <a:pt x="7" y="3"/>
                    </a:lnTo>
                    <a:lnTo>
                      <a:pt x="10" y="4"/>
                    </a:lnTo>
                    <a:lnTo>
                      <a:pt x="11" y="6"/>
                    </a:lnTo>
                    <a:lnTo>
                      <a:pt x="14" y="10"/>
                    </a:lnTo>
                    <a:lnTo>
                      <a:pt x="18" y="14"/>
                    </a:lnTo>
                    <a:lnTo>
                      <a:pt x="22" y="17"/>
                    </a:lnTo>
                    <a:lnTo>
                      <a:pt x="26" y="21"/>
                    </a:lnTo>
                    <a:lnTo>
                      <a:pt x="27" y="22"/>
                    </a:lnTo>
                    <a:lnTo>
                      <a:pt x="28" y="23"/>
                    </a:lnTo>
                    <a:lnTo>
                      <a:pt x="30" y="26"/>
                    </a:lnTo>
                    <a:lnTo>
                      <a:pt x="31" y="27"/>
                    </a:lnTo>
                    <a:lnTo>
                      <a:pt x="34" y="30"/>
                    </a:lnTo>
                    <a:lnTo>
                      <a:pt x="34" y="30"/>
                    </a:lnTo>
                    <a:lnTo>
                      <a:pt x="32" y="31"/>
                    </a:lnTo>
                    <a:lnTo>
                      <a:pt x="31" y="31"/>
                    </a:lnTo>
                    <a:lnTo>
                      <a:pt x="31" y="31"/>
                    </a:lnTo>
                    <a:lnTo>
                      <a:pt x="27" y="26"/>
                    </a:lnTo>
                    <a:lnTo>
                      <a:pt x="22" y="21"/>
                    </a:lnTo>
                    <a:lnTo>
                      <a:pt x="18" y="17"/>
                    </a:lnTo>
                    <a:lnTo>
                      <a:pt x="15" y="14"/>
                    </a:lnTo>
                    <a:lnTo>
                      <a:pt x="11" y="10"/>
                    </a:lnTo>
                    <a:lnTo>
                      <a:pt x="7" y="8"/>
                    </a:lnTo>
                    <a:lnTo>
                      <a:pt x="6" y="6"/>
                    </a:lnTo>
                    <a:lnTo>
                      <a:pt x="5" y="4"/>
                    </a:lnTo>
                    <a:lnTo>
                      <a:pt x="2" y="3"/>
                    </a:lnTo>
                    <a:lnTo>
                      <a:pt x="0" y="1"/>
                    </a:lnTo>
                    <a:lnTo>
                      <a:pt x="0" y="1"/>
                    </a:lnTo>
                    <a:lnTo>
                      <a:pt x="1"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9" name="Freeform 87">
                <a:extLst>
                  <a:ext uri="{FF2B5EF4-FFF2-40B4-BE49-F238E27FC236}">
                    <a16:creationId xmlns:a16="http://schemas.microsoft.com/office/drawing/2014/main" id="{69D03778-B977-DA49-9341-A2424E29DE6F}"/>
                  </a:ext>
                </a:extLst>
              </p:cNvPr>
              <p:cNvSpPr>
                <a:spLocks/>
              </p:cNvSpPr>
              <p:nvPr userDrawn="1"/>
            </p:nvSpPr>
            <p:spPr bwMode="auto">
              <a:xfrm>
                <a:off x="10283887" y="562252"/>
                <a:ext cx="6147" cy="4098"/>
              </a:xfrm>
              <a:custGeom>
                <a:avLst/>
                <a:gdLst>
                  <a:gd name="T0" fmla="*/ 6 w 12"/>
                  <a:gd name="T1" fmla="*/ 0 h 8"/>
                  <a:gd name="T2" fmla="*/ 7 w 12"/>
                  <a:gd name="T3" fmla="*/ 1 h 8"/>
                  <a:gd name="T4" fmla="*/ 8 w 12"/>
                  <a:gd name="T5" fmla="*/ 1 h 8"/>
                  <a:gd name="T6" fmla="*/ 8 w 12"/>
                  <a:gd name="T7" fmla="*/ 3 h 8"/>
                  <a:gd name="T8" fmla="*/ 11 w 12"/>
                  <a:gd name="T9" fmla="*/ 4 h 8"/>
                  <a:gd name="T10" fmla="*/ 11 w 12"/>
                  <a:gd name="T11" fmla="*/ 4 h 8"/>
                  <a:gd name="T12" fmla="*/ 12 w 12"/>
                  <a:gd name="T13" fmla="*/ 5 h 8"/>
                  <a:gd name="T14" fmla="*/ 11 w 12"/>
                  <a:gd name="T15" fmla="*/ 7 h 8"/>
                  <a:gd name="T16" fmla="*/ 11 w 12"/>
                  <a:gd name="T17" fmla="*/ 7 h 8"/>
                  <a:gd name="T18" fmla="*/ 9 w 12"/>
                  <a:gd name="T19" fmla="*/ 7 h 8"/>
                  <a:gd name="T20" fmla="*/ 7 w 12"/>
                  <a:gd name="T21" fmla="*/ 8 h 8"/>
                  <a:gd name="T22" fmla="*/ 6 w 12"/>
                  <a:gd name="T23" fmla="*/ 8 h 8"/>
                  <a:gd name="T24" fmla="*/ 3 w 12"/>
                  <a:gd name="T25" fmla="*/ 8 h 8"/>
                  <a:gd name="T26" fmla="*/ 2 w 12"/>
                  <a:gd name="T27" fmla="*/ 7 h 8"/>
                  <a:gd name="T28" fmla="*/ 0 w 12"/>
                  <a:gd name="T29" fmla="*/ 5 h 8"/>
                  <a:gd name="T30" fmla="*/ 0 w 12"/>
                  <a:gd name="T31" fmla="*/ 3 h 8"/>
                  <a:gd name="T32" fmla="*/ 2 w 12"/>
                  <a:gd name="T33" fmla="*/ 1 h 8"/>
                  <a:gd name="T34" fmla="*/ 3 w 12"/>
                  <a:gd name="T35" fmla="*/ 0 h 8"/>
                  <a:gd name="T36" fmla="*/ 6 w 12"/>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8">
                    <a:moveTo>
                      <a:pt x="6" y="0"/>
                    </a:moveTo>
                    <a:lnTo>
                      <a:pt x="7" y="1"/>
                    </a:lnTo>
                    <a:lnTo>
                      <a:pt x="8" y="1"/>
                    </a:lnTo>
                    <a:lnTo>
                      <a:pt x="8" y="3"/>
                    </a:lnTo>
                    <a:lnTo>
                      <a:pt x="11" y="4"/>
                    </a:lnTo>
                    <a:lnTo>
                      <a:pt x="11" y="4"/>
                    </a:lnTo>
                    <a:lnTo>
                      <a:pt x="12" y="5"/>
                    </a:lnTo>
                    <a:lnTo>
                      <a:pt x="11" y="7"/>
                    </a:lnTo>
                    <a:lnTo>
                      <a:pt x="11" y="7"/>
                    </a:lnTo>
                    <a:lnTo>
                      <a:pt x="9" y="7"/>
                    </a:lnTo>
                    <a:lnTo>
                      <a:pt x="7" y="8"/>
                    </a:lnTo>
                    <a:lnTo>
                      <a:pt x="6" y="8"/>
                    </a:lnTo>
                    <a:lnTo>
                      <a:pt x="3" y="8"/>
                    </a:lnTo>
                    <a:lnTo>
                      <a:pt x="2" y="7"/>
                    </a:lnTo>
                    <a:lnTo>
                      <a:pt x="0" y="5"/>
                    </a:lnTo>
                    <a:lnTo>
                      <a:pt x="0" y="3"/>
                    </a:lnTo>
                    <a:lnTo>
                      <a:pt x="2" y="1"/>
                    </a:lnTo>
                    <a:lnTo>
                      <a:pt x="3"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0" name="Freeform 88">
                <a:extLst>
                  <a:ext uri="{FF2B5EF4-FFF2-40B4-BE49-F238E27FC236}">
                    <a16:creationId xmlns:a16="http://schemas.microsoft.com/office/drawing/2014/main" id="{D5E9A3D3-734F-EB4F-8112-0B940B48878A}"/>
                  </a:ext>
                </a:extLst>
              </p:cNvPr>
              <p:cNvSpPr>
                <a:spLocks/>
              </p:cNvSpPr>
              <p:nvPr userDrawn="1"/>
            </p:nvSpPr>
            <p:spPr bwMode="auto">
              <a:xfrm>
                <a:off x="10379162" y="432143"/>
                <a:ext cx="3074" cy="3074"/>
              </a:xfrm>
              <a:custGeom>
                <a:avLst/>
                <a:gdLst>
                  <a:gd name="T0" fmla="*/ 0 w 6"/>
                  <a:gd name="T1" fmla="*/ 0 h 5"/>
                  <a:gd name="T2" fmla="*/ 1 w 6"/>
                  <a:gd name="T3" fmla="*/ 1 h 5"/>
                  <a:gd name="T4" fmla="*/ 2 w 6"/>
                  <a:gd name="T5" fmla="*/ 1 h 5"/>
                  <a:gd name="T6" fmla="*/ 3 w 6"/>
                  <a:gd name="T7" fmla="*/ 1 h 5"/>
                  <a:gd name="T8" fmla="*/ 5 w 6"/>
                  <a:gd name="T9" fmla="*/ 3 h 5"/>
                  <a:gd name="T10" fmla="*/ 6 w 6"/>
                  <a:gd name="T11" fmla="*/ 4 h 5"/>
                  <a:gd name="T12" fmla="*/ 6 w 6"/>
                  <a:gd name="T13" fmla="*/ 4 h 5"/>
                  <a:gd name="T14" fmla="*/ 5 w 6"/>
                  <a:gd name="T15" fmla="*/ 5 h 5"/>
                  <a:gd name="T16" fmla="*/ 5 w 6"/>
                  <a:gd name="T17" fmla="*/ 5 h 5"/>
                  <a:gd name="T18" fmla="*/ 3 w 6"/>
                  <a:gd name="T19" fmla="*/ 4 h 5"/>
                  <a:gd name="T20" fmla="*/ 2 w 6"/>
                  <a:gd name="T21" fmla="*/ 4 h 5"/>
                  <a:gd name="T22" fmla="*/ 1 w 6"/>
                  <a:gd name="T23" fmla="*/ 3 h 5"/>
                  <a:gd name="T24" fmla="*/ 0 w 6"/>
                  <a:gd name="T25" fmla="*/ 3 h 5"/>
                  <a:gd name="T26" fmla="*/ 0 w 6"/>
                  <a:gd name="T27" fmla="*/ 3 h 5"/>
                  <a:gd name="T28" fmla="*/ 0 w 6"/>
                  <a:gd name="T29" fmla="*/ 1 h 5"/>
                  <a:gd name="T30" fmla="*/ 0 w 6"/>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5">
                    <a:moveTo>
                      <a:pt x="0" y="0"/>
                    </a:moveTo>
                    <a:lnTo>
                      <a:pt x="1" y="1"/>
                    </a:lnTo>
                    <a:lnTo>
                      <a:pt x="2" y="1"/>
                    </a:lnTo>
                    <a:lnTo>
                      <a:pt x="3" y="1"/>
                    </a:lnTo>
                    <a:lnTo>
                      <a:pt x="5" y="3"/>
                    </a:lnTo>
                    <a:lnTo>
                      <a:pt x="6" y="4"/>
                    </a:lnTo>
                    <a:lnTo>
                      <a:pt x="6" y="4"/>
                    </a:lnTo>
                    <a:lnTo>
                      <a:pt x="5" y="5"/>
                    </a:lnTo>
                    <a:lnTo>
                      <a:pt x="5" y="5"/>
                    </a:lnTo>
                    <a:lnTo>
                      <a:pt x="3" y="4"/>
                    </a:lnTo>
                    <a:lnTo>
                      <a:pt x="2" y="4"/>
                    </a:lnTo>
                    <a:lnTo>
                      <a:pt x="1" y="3"/>
                    </a:lnTo>
                    <a:lnTo>
                      <a:pt x="0" y="3"/>
                    </a:lnTo>
                    <a:lnTo>
                      <a:pt x="0" y="3"/>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1" name="Freeform 89">
                <a:extLst>
                  <a:ext uri="{FF2B5EF4-FFF2-40B4-BE49-F238E27FC236}">
                    <a16:creationId xmlns:a16="http://schemas.microsoft.com/office/drawing/2014/main" id="{8D317132-63D0-AE43-A831-C5A8566275F3}"/>
                  </a:ext>
                </a:extLst>
              </p:cNvPr>
              <p:cNvSpPr>
                <a:spLocks/>
              </p:cNvSpPr>
              <p:nvPr userDrawn="1"/>
            </p:nvSpPr>
            <p:spPr bwMode="auto">
              <a:xfrm>
                <a:off x="10257251" y="486441"/>
                <a:ext cx="3074" cy="5122"/>
              </a:xfrm>
              <a:custGeom>
                <a:avLst/>
                <a:gdLst>
                  <a:gd name="T0" fmla="*/ 4 w 7"/>
                  <a:gd name="T1" fmla="*/ 0 h 9"/>
                  <a:gd name="T2" fmla="*/ 5 w 7"/>
                  <a:gd name="T3" fmla="*/ 0 h 9"/>
                  <a:gd name="T4" fmla="*/ 7 w 7"/>
                  <a:gd name="T5" fmla="*/ 1 h 9"/>
                  <a:gd name="T6" fmla="*/ 7 w 7"/>
                  <a:gd name="T7" fmla="*/ 3 h 9"/>
                  <a:gd name="T8" fmla="*/ 7 w 7"/>
                  <a:gd name="T9" fmla="*/ 4 h 9"/>
                  <a:gd name="T10" fmla="*/ 5 w 7"/>
                  <a:gd name="T11" fmla="*/ 5 h 9"/>
                  <a:gd name="T12" fmla="*/ 4 w 7"/>
                  <a:gd name="T13" fmla="*/ 7 h 9"/>
                  <a:gd name="T14" fmla="*/ 3 w 7"/>
                  <a:gd name="T15" fmla="*/ 8 h 9"/>
                  <a:gd name="T16" fmla="*/ 3 w 7"/>
                  <a:gd name="T17" fmla="*/ 8 h 9"/>
                  <a:gd name="T18" fmla="*/ 1 w 7"/>
                  <a:gd name="T19" fmla="*/ 9 h 9"/>
                  <a:gd name="T20" fmla="*/ 0 w 7"/>
                  <a:gd name="T21" fmla="*/ 8 h 9"/>
                  <a:gd name="T22" fmla="*/ 0 w 7"/>
                  <a:gd name="T23" fmla="*/ 7 h 9"/>
                  <a:gd name="T24" fmla="*/ 1 w 7"/>
                  <a:gd name="T25" fmla="*/ 5 h 9"/>
                  <a:gd name="T26" fmla="*/ 1 w 7"/>
                  <a:gd name="T27" fmla="*/ 4 h 9"/>
                  <a:gd name="T28" fmla="*/ 1 w 7"/>
                  <a:gd name="T29" fmla="*/ 3 h 9"/>
                  <a:gd name="T30" fmla="*/ 3 w 7"/>
                  <a:gd name="T31" fmla="*/ 1 h 9"/>
                  <a:gd name="T32" fmla="*/ 4 w 7"/>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9">
                    <a:moveTo>
                      <a:pt x="4" y="0"/>
                    </a:moveTo>
                    <a:lnTo>
                      <a:pt x="5" y="0"/>
                    </a:lnTo>
                    <a:lnTo>
                      <a:pt x="7" y="1"/>
                    </a:lnTo>
                    <a:lnTo>
                      <a:pt x="7" y="3"/>
                    </a:lnTo>
                    <a:lnTo>
                      <a:pt x="7" y="4"/>
                    </a:lnTo>
                    <a:lnTo>
                      <a:pt x="5" y="5"/>
                    </a:lnTo>
                    <a:lnTo>
                      <a:pt x="4" y="7"/>
                    </a:lnTo>
                    <a:lnTo>
                      <a:pt x="3" y="8"/>
                    </a:lnTo>
                    <a:lnTo>
                      <a:pt x="3" y="8"/>
                    </a:lnTo>
                    <a:lnTo>
                      <a:pt x="1" y="9"/>
                    </a:lnTo>
                    <a:lnTo>
                      <a:pt x="0" y="8"/>
                    </a:lnTo>
                    <a:lnTo>
                      <a:pt x="0" y="7"/>
                    </a:lnTo>
                    <a:lnTo>
                      <a:pt x="1" y="5"/>
                    </a:lnTo>
                    <a:lnTo>
                      <a:pt x="1" y="4"/>
                    </a:lnTo>
                    <a:lnTo>
                      <a:pt x="1"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2" name="Freeform 90">
                <a:extLst>
                  <a:ext uri="{FF2B5EF4-FFF2-40B4-BE49-F238E27FC236}">
                    <a16:creationId xmlns:a16="http://schemas.microsoft.com/office/drawing/2014/main" id="{800512F2-D718-224E-8DDC-EEADE472D039}"/>
                  </a:ext>
                </a:extLst>
              </p:cNvPr>
              <p:cNvSpPr>
                <a:spLocks/>
              </p:cNvSpPr>
              <p:nvPr userDrawn="1"/>
            </p:nvSpPr>
            <p:spPr bwMode="auto">
              <a:xfrm>
                <a:off x="10285936" y="546884"/>
                <a:ext cx="7171" cy="2049"/>
              </a:xfrm>
              <a:custGeom>
                <a:avLst/>
                <a:gdLst>
                  <a:gd name="T0" fmla="*/ 2 w 15"/>
                  <a:gd name="T1" fmla="*/ 0 h 5"/>
                  <a:gd name="T2" fmla="*/ 4 w 15"/>
                  <a:gd name="T3" fmla="*/ 0 h 5"/>
                  <a:gd name="T4" fmla="*/ 5 w 15"/>
                  <a:gd name="T5" fmla="*/ 0 h 5"/>
                  <a:gd name="T6" fmla="*/ 8 w 15"/>
                  <a:gd name="T7" fmla="*/ 0 h 5"/>
                  <a:gd name="T8" fmla="*/ 11 w 15"/>
                  <a:gd name="T9" fmla="*/ 0 h 5"/>
                  <a:gd name="T10" fmla="*/ 12 w 15"/>
                  <a:gd name="T11" fmla="*/ 0 h 5"/>
                  <a:gd name="T12" fmla="*/ 13 w 15"/>
                  <a:gd name="T13" fmla="*/ 0 h 5"/>
                  <a:gd name="T14" fmla="*/ 15 w 15"/>
                  <a:gd name="T15" fmla="*/ 1 h 5"/>
                  <a:gd name="T16" fmla="*/ 15 w 15"/>
                  <a:gd name="T17" fmla="*/ 3 h 5"/>
                  <a:gd name="T18" fmla="*/ 13 w 15"/>
                  <a:gd name="T19" fmla="*/ 4 h 5"/>
                  <a:gd name="T20" fmla="*/ 12 w 15"/>
                  <a:gd name="T21" fmla="*/ 5 h 5"/>
                  <a:gd name="T22" fmla="*/ 11 w 15"/>
                  <a:gd name="T23" fmla="*/ 5 h 5"/>
                  <a:gd name="T24" fmla="*/ 9 w 15"/>
                  <a:gd name="T25" fmla="*/ 4 h 5"/>
                  <a:gd name="T26" fmla="*/ 8 w 15"/>
                  <a:gd name="T27" fmla="*/ 4 h 5"/>
                  <a:gd name="T28" fmla="*/ 5 w 15"/>
                  <a:gd name="T29" fmla="*/ 4 h 5"/>
                  <a:gd name="T30" fmla="*/ 3 w 15"/>
                  <a:gd name="T31" fmla="*/ 4 h 5"/>
                  <a:gd name="T32" fmla="*/ 0 w 15"/>
                  <a:gd name="T33" fmla="*/ 3 h 5"/>
                  <a:gd name="T34" fmla="*/ 0 w 15"/>
                  <a:gd name="T35" fmla="*/ 1 h 5"/>
                  <a:gd name="T36" fmla="*/ 0 w 15"/>
                  <a:gd name="T37" fmla="*/ 0 h 5"/>
                  <a:gd name="T38" fmla="*/ 2 w 15"/>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5">
                    <a:moveTo>
                      <a:pt x="2" y="0"/>
                    </a:moveTo>
                    <a:lnTo>
                      <a:pt x="4" y="0"/>
                    </a:lnTo>
                    <a:lnTo>
                      <a:pt x="5" y="0"/>
                    </a:lnTo>
                    <a:lnTo>
                      <a:pt x="8" y="0"/>
                    </a:lnTo>
                    <a:lnTo>
                      <a:pt x="11" y="0"/>
                    </a:lnTo>
                    <a:lnTo>
                      <a:pt x="12" y="0"/>
                    </a:lnTo>
                    <a:lnTo>
                      <a:pt x="13" y="0"/>
                    </a:lnTo>
                    <a:lnTo>
                      <a:pt x="15" y="1"/>
                    </a:lnTo>
                    <a:lnTo>
                      <a:pt x="15" y="3"/>
                    </a:lnTo>
                    <a:lnTo>
                      <a:pt x="13" y="4"/>
                    </a:lnTo>
                    <a:lnTo>
                      <a:pt x="12" y="5"/>
                    </a:lnTo>
                    <a:lnTo>
                      <a:pt x="11" y="5"/>
                    </a:lnTo>
                    <a:lnTo>
                      <a:pt x="9" y="4"/>
                    </a:lnTo>
                    <a:lnTo>
                      <a:pt x="8" y="4"/>
                    </a:lnTo>
                    <a:lnTo>
                      <a:pt x="5" y="4"/>
                    </a:lnTo>
                    <a:lnTo>
                      <a:pt x="3" y="4"/>
                    </a:lnTo>
                    <a:lnTo>
                      <a:pt x="0" y="3"/>
                    </a:lnTo>
                    <a:lnTo>
                      <a:pt x="0" y="1"/>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3" name="Freeform 91">
                <a:extLst>
                  <a:ext uri="{FF2B5EF4-FFF2-40B4-BE49-F238E27FC236}">
                    <a16:creationId xmlns:a16="http://schemas.microsoft.com/office/drawing/2014/main" id="{D898AE9F-9539-7140-83F6-3E1E1D565733}"/>
                  </a:ext>
                </a:extLst>
              </p:cNvPr>
              <p:cNvSpPr>
                <a:spLocks/>
              </p:cNvSpPr>
              <p:nvPr userDrawn="1"/>
            </p:nvSpPr>
            <p:spPr bwMode="auto">
              <a:xfrm>
                <a:off x="10333062" y="392189"/>
                <a:ext cx="10245" cy="12294"/>
              </a:xfrm>
              <a:custGeom>
                <a:avLst/>
                <a:gdLst>
                  <a:gd name="T0" fmla="*/ 5 w 19"/>
                  <a:gd name="T1" fmla="*/ 0 h 23"/>
                  <a:gd name="T2" fmla="*/ 6 w 19"/>
                  <a:gd name="T3" fmla="*/ 0 h 23"/>
                  <a:gd name="T4" fmla="*/ 7 w 19"/>
                  <a:gd name="T5" fmla="*/ 1 h 23"/>
                  <a:gd name="T6" fmla="*/ 9 w 19"/>
                  <a:gd name="T7" fmla="*/ 4 h 23"/>
                  <a:gd name="T8" fmla="*/ 10 w 19"/>
                  <a:gd name="T9" fmla="*/ 5 h 23"/>
                  <a:gd name="T10" fmla="*/ 10 w 19"/>
                  <a:gd name="T11" fmla="*/ 8 h 23"/>
                  <a:gd name="T12" fmla="*/ 11 w 19"/>
                  <a:gd name="T13" fmla="*/ 10 h 23"/>
                  <a:gd name="T14" fmla="*/ 13 w 19"/>
                  <a:gd name="T15" fmla="*/ 12 h 23"/>
                  <a:gd name="T16" fmla="*/ 14 w 19"/>
                  <a:gd name="T17" fmla="*/ 16 h 23"/>
                  <a:gd name="T18" fmla="*/ 16 w 19"/>
                  <a:gd name="T19" fmla="*/ 18 h 23"/>
                  <a:gd name="T20" fmla="*/ 18 w 19"/>
                  <a:gd name="T21" fmla="*/ 20 h 23"/>
                  <a:gd name="T22" fmla="*/ 18 w 19"/>
                  <a:gd name="T23" fmla="*/ 21 h 23"/>
                  <a:gd name="T24" fmla="*/ 19 w 19"/>
                  <a:gd name="T25" fmla="*/ 22 h 23"/>
                  <a:gd name="T26" fmla="*/ 18 w 19"/>
                  <a:gd name="T27" fmla="*/ 22 h 23"/>
                  <a:gd name="T28" fmla="*/ 16 w 19"/>
                  <a:gd name="T29" fmla="*/ 23 h 23"/>
                  <a:gd name="T30" fmla="*/ 15 w 19"/>
                  <a:gd name="T31" fmla="*/ 23 h 23"/>
                  <a:gd name="T32" fmla="*/ 14 w 19"/>
                  <a:gd name="T33" fmla="*/ 23 h 23"/>
                  <a:gd name="T34" fmla="*/ 13 w 19"/>
                  <a:gd name="T35" fmla="*/ 23 h 23"/>
                  <a:gd name="T36" fmla="*/ 10 w 19"/>
                  <a:gd name="T37" fmla="*/ 21 h 23"/>
                  <a:gd name="T38" fmla="*/ 9 w 19"/>
                  <a:gd name="T39" fmla="*/ 20 h 23"/>
                  <a:gd name="T40" fmla="*/ 9 w 19"/>
                  <a:gd name="T41" fmla="*/ 17 h 23"/>
                  <a:gd name="T42" fmla="*/ 7 w 19"/>
                  <a:gd name="T43" fmla="*/ 14 h 23"/>
                  <a:gd name="T44" fmla="*/ 6 w 19"/>
                  <a:gd name="T45" fmla="*/ 12 h 23"/>
                  <a:gd name="T46" fmla="*/ 3 w 19"/>
                  <a:gd name="T47" fmla="*/ 9 h 23"/>
                  <a:gd name="T48" fmla="*/ 2 w 19"/>
                  <a:gd name="T49" fmla="*/ 8 h 23"/>
                  <a:gd name="T50" fmla="*/ 1 w 19"/>
                  <a:gd name="T51" fmla="*/ 6 h 23"/>
                  <a:gd name="T52" fmla="*/ 1 w 19"/>
                  <a:gd name="T53" fmla="*/ 5 h 23"/>
                  <a:gd name="T54" fmla="*/ 0 w 19"/>
                  <a:gd name="T55" fmla="*/ 4 h 23"/>
                  <a:gd name="T56" fmla="*/ 1 w 19"/>
                  <a:gd name="T57" fmla="*/ 3 h 23"/>
                  <a:gd name="T58" fmla="*/ 2 w 19"/>
                  <a:gd name="T59" fmla="*/ 1 h 23"/>
                  <a:gd name="T60" fmla="*/ 3 w 19"/>
                  <a:gd name="T61" fmla="*/ 0 h 23"/>
                  <a:gd name="T62" fmla="*/ 5 w 19"/>
                  <a:gd name="T6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23">
                    <a:moveTo>
                      <a:pt x="5" y="0"/>
                    </a:moveTo>
                    <a:lnTo>
                      <a:pt x="6" y="0"/>
                    </a:lnTo>
                    <a:lnTo>
                      <a:pt x="7" y="1"/>
                    </a:lnTo>
                    <a:lnTo>
                      <a:pt x="9" y="4"/>
                    </a:lnTo>
                    <a:lnTo>
                      <a:pt x="10" y="5"/>
                    </a:lnTo>
                    <a:lnTo>
                      <a:pt x="10" y="8"/>
                    </a:lnTo>
                    <a:lnTo>
                      <a:pt x="11" y="10"/>
                    </a:lnTo>
                    <a:lnTo>
                      <a:pt x="13" y="12"/>
                    </a:lnTo>
                    <a:lnTo>
                      <a:pt x="14" y="16"/>
                    </a:lnTo>
                    <a:lnTo>
                      <a:pt x="16" y="18"/>
                    </a:lnTo>
                    <a:lnTo>
                      <a:pt x="18" y="20"/>
                    </a:lnTo>
                    <a:lnTo>
                      <a:pt x="18" y="21"/>
                    </a:lnTo>
                    <a:lnTo>
                      <a:pt x="19" y="22"/>
                    </a:lnTo>
                    <a:lnTo>
                      <a:pt x="18" y="22"/>
                    </a:lnTo>
                    <a:lnTo>
                      <a:pt x="16" y="23"/>
                    </a:lnTo>
                    <a:lnTo>
                      <a:pt x="15" y="23"/>
                    </a:lnTo>
                    <a:lnTo>
                      <a:pt x="14" y="23"/>
                    </a:lnTo>
                    <a:lnTo>
                      <a:pt x="13" y="23"/>
                    </a:lnTo>
                    <a:lnTo>
                      <a:pt x="10" y="21"/>
                    </a:lnTo>
                    <a:lnTo>
                      <a:pt x="9" y="20"/>
                    </a:lnTo>
                    <a:lnTo>
                      <a:pt x="9" y="17"/>
                    </a:lnTo>
                    <a:lnTo>
                      <a:pt x="7" y="14"/>
                    </a:lnTo>
                    <a:lnTo>
                      <a:pt x="6" y="12"/>
                    </a:lnTo>
                    <a:lnTo>
                      <a:pt x="3" y="9"/>
                    </a:lnTo>
                    <a:lnTo>
                      <a:pt x="2" y="8"/>
                    </a:lnTo>
                    <a:lnTo>
                      <a:pt x="1" y="6"/>
                    </a:lnTo>
                    <a:lnTo>
                      <a:pt x="1" y="5"/>
                    </a:lnTo>
                    <a:lnTo>
                      <a:pt x="0" y="4"/>
                    </a:lnTo>
                    <a:lnTo>
                      <a:pt x="1" y="3"/>
                    </a:lnTo>
                    <a:lnTo>
                      <a:pt x="2" y="1"/>
                    </a:lnTo>
                    <a:lnTo>
                      <a:pt x="3"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4" name="Freeform 92">
                <a:extLst>
                  <a:ext uri="{FF2B5EF4-FFF2-40B4-BE49-F238E27FC236}">
                    <a16:creationId xmlns:a16="http://schemas.microsoft.com/office/drawing/2014/main" id="{5FABAADC-3C05-4A4B-B3C7-CC9EFDA37454}"/>
                  </a:ext>
                </a:extLst>
              </p:cNvPr>
              <p:cNvSpPr>
                <a:spLocks/>
              </p:cNvSpPr>
              <p:nvPr userDrawn="1"/>
            </p:nvSpPr>
            <p:spPr bwMode="auto">
              <a:xfrm>
                <a:off x="10247006" y="529468"/>
                <a:ext cx="12294" cy="15368"/>
              </a:xfrm>
              <a:custGeom>
                <a:avLst/>
                <a:gdLst>
                  <a:gd name="T0" fmla="*/ 16 w 25"/>
                  <a:gd name="T1" fmla="*/ 0 h 30"/>
                  <a:gd name="T2" fmla="*/ 17 w 25"/>
                  <a:gd name="T3" fmla="*/ 0 h 30"/>
                  <a:gd name="T4" fmla="*/ 19 w 25"/>
                  <a:gd name="T5" fmla="*/ 0 h 30"/>
                  <a:gd name="T6" fmla="*/ 21 w 25"/>
                  <a:gd name="T7" fmla="*/ 0 h 30"/>
                  <a:gd name="T8" fmla="*/ 22 w 25"/>
                  <a:gd name="T9" fmla="*/ 0 h 30"/>
                  <a:gd name="T10" fmla="*/ 24 w 25"/>
                  <a:gd name="T11" fmla="*/ 0 h 30"/>
                  <a:gd name="T12" fmla="*/ 25 w 25"/>
                  <a:gd name="T13" fmla="*/ 0 h 30"/>
                  <a:gd name="T14" fmla="*/ 25 w 25"/>
                  <a:gd name="T15" fmla="*/ 1 h 30"/>
                  <a:gd name="T16" fmla="*/ 25 w 25"/>
                  <a:gd name="T17" fmla="*/ 1 h 30"/>
                  <a:gd name="T18" fmla="*/ 25 w 25"/>
                  <a:gd name="T19" fmla="*/ 1 h 30"/>
                  <a:gd name="T20" fmla="*/ 24 w 25"/>
                  <a:gd name="T21" fmla="*/ 1 h 30"/>
                  <a:gd name="T22" fmla="*/ 22 w 25"/>
                  <a:gd name="T23" fmla="*/ 1 h 30"/>
                  <a:gd name="T24" fmla="*/ 21 w 25"/>
                  <a:gd name="T25" fmla="*/ 2 h 30"/>
                  <a:gd name="T26" fmla="*/ 21 w 25"/>
                  <a:gd name="T27" fmla="*/ 2 h 30"/>
                  <a:gd name="T28" fmla="*/ 20 w 25"/>
                  <a:gd name="T29" fmla="*/ 3 h 30"/>
                  <a:gd name="T30" fmla="*/ 20 w 25"/>
                  <a:gd name="T31" fmla="*/ 5 h 30"/>
                  <a:gd name="T32" fmla="*/ 19 w 25"/>
                  <a:gd name="T33" fmla="*/ 6 h 30"/>
                  <a:gd name="T34" fmla="*/ 17 w 25"/>
                  <a:gd name="T35" fmla="*/ 9 h 30"/>
                  <a:gd name="T36" fmla="*/ 16 w 25"/>
                  <a:gd name="T37" fmla="*/ 10 h 30"/>
                  <a:gd name="T38" fmla="*/ 15 w 25"/>
                  <a:gd name="T39" fmla="*/ 11 h 30"/>
                  <a:gd name="T40" fmla="*/ 15 w 25"/>
                  <a:gd name="T41" fmla="*/ 14 h 30"/>
                  <a:gd name="T42" fmla="*/ 13 w 25"/>
                  <a:gd name="T43" fmla="*/ 16 h 30"/>
                  <a:gd name="T44" fmla="*/ 13 w 25"/>
                  <a:gd name="T45" fmla="*/ 18 h 30"/>
                  <a:gd name="T46" fmla="*/ 12 w 25"/>
                  <a:gd name="T47" fmla="*/ 20 h 30"/>
                  <a:gd name="T48" fmla="*/ 12 w 25"/>
                  <a:gd name="T49" fmla="*/ 23 h 30"/>
                  <a:gd name="T50" fmla="*/ 11 w 25"/>
                  <a:gd name="T51" fmla="*/ 24 h 30"/>
                  <a:gd name="T52" fmla="*/ 9 w 25"/>
                  <a:gd name="T53" fmla="*/ 27 h 30"/>
                  <a:gd name="T54" fmla="*/ 8 w 25"/>
                  <a:gd name="T55" fmla="*/ 28 h 30"/>
                  <a:gd name="T56" fmla="*/ 5 w 25"/>
                  <a:gd name="T57" fmla="*/ 30 h 30"/>
                  <a:gd name="T58" fmla="*/ 3 w 25"/>
                  <a:gd name="T59" fmla="*/ 30 h 30"/>
                  <a:gd name="T60" fmla="*/ 0 w 25"/>
                  <a:gd name="T61" fmla="*/ 30 h 30"/>
                  <a:gd name="T62" fmla="*/ 0 w 25"/>
                  <a:gd name="T63" fmla="*/ 28 h 30"/>
                  <a:gd name="T64" fmla="*/ 2 w 25"/>
                  <a:gd name="T65" fmla="*/ 26 h 30"/>
                  <a:gd name="T66" fmla="*/ 3 w 25"/>
                  <a:gd name="T67" fmla="*/ 24 h 30"/>
                  <a:gd name="T68" fmla="*/ 4 w 25"/>
                  <a:gd name="T69" fmla="*/ 24 h 30"/>
                  <a:gd name="T70" fmla="*/ 5 w 25"/>
                  <a:gd name="T71" fmla="*/ 23 h 30"/>
                  <a:gd name="T72" fmla="*/ 7 w 25"/>
                  <a:gd name="T73" fmla="*/ 23 h 30"/>
                  <a:gd name="T74" fmla="*/ 7 w 25"/>
                  <a:gd name="T75" fmla="*/ 22 h 30"/>
                  <a:gd name="T76" fmla="*/ 7 w 25"/>
                  <a:gd name="T77" fmla="*/ 20 h 30"/>
                  <a:gd name="T78" fmla="*/ 5 w 25"/>
                  <a:gd name="T79" fmla="*/ 19 h 30"/>
                  <a:gd name="T80" fmla="*/ 7 w 25"/>
                  <a:gd name="T81" fmla="*/ 16 h 30"/>
                  <a:gd name="T82" fmla="*/ 7 w 25"/>
                  <a:gd name="T83" fmla="*/ 14 h 30"/>
                  <a:gd name="T84" fmla="*/ 8 w 25"/>
                  <a:gd name="T85" fmla="*/ 13 h 30"/>
                  <a:gd name="T86" fmla="*/ 9 w 25"/>
                  <a:gd name="T87" fmla="*/ 11 h 30"/>
                  <a:gd name="T88" fmla="*/ 11 w 25"/>
                  <a:gd name="T89" fmla="*/ 10 h 30"/>
                  <a:gd name="T90" fmla="*/ 12 w 25"/>
                  <a:gd name="T91" fmla="*/ 7 h 30"/>
                  <a:gd name="T92" fmla="*/ 12 w 25"/>
                  <a:gd name="T93" fmla="*/ 6 h 30"/>
                  <a:gd name="T94" fmla="*/ 12 w 25"/>
                  <a:gd name="T95" fmla="*/ 3 h 30"/>
                  <a:gd name="T96" fmla="*/ 13 w 25"/>
                  <a:gd name="T97" fmla="*/ 1 h 30"/>
                  <a:gd name="T98" fmla="*/ 13 w 25"/>
                  <a:gd name="T99" fmla="*/ 0 h 30"/>
                  <a:gd name="T100" fmla="*/ 16 w 25"/>
                  <a:gd name="T10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 h="30">
                    <a:moveTo>
                      <a:pt x="16" y="0"/>
                    </a:moveTo>
                    <a:lnTo>
                      <a:pt x="17" y="0"/>
                    </a:lnTo>
                    <a:lnTo>
                      <a:pt x="19" y="0"/>
                    </a:lnTo>
                    <a:lnTo>
                      <a:pt x="21" y="0"/>
                    </a:lnTo>
                    <a:lnTo>
                      <a:pt x="22" y="0"/>
                    </a:lnTo>
                    <a:lnTo>
                      <a:pt x="24" y="0"/>
                    </a:lnTo>
                    <a:lnTo>
                      <a:pt x="25" y="0"/>
                    </a:lnTo>
                    <a:lnTo>
                      <a:pt x="25" y="1"/>
                    </a:lnTo>
                    <a:lnTo>
                      <a:pt x="25" y="1"/>
                    </a:lnTo>
                    <a:lnTo>
                      <a:pt x="25" y="1"/>
                    </a:lnTo>
                    <a:lnTo>
                      <a:pt x="24" y="1"/>
                    </a:lnTo>
                    <a:lnTo>
                      <a:pt x="22" y="1"/>
                    </a:lnTo>
                    <a:lnTo>
                      <a:pt x="21" y="2"/>
                    </a:lnTo>
                    <a:lnTo>
                      <a:pt x="21" y="2"/>
                    </a:lnTo>
                    <a:lnTo>
                      <a:pt x="20" y="3"/>
                    </a:lnTo>
                    <a:lnTo>
                      <a:pt x="20" y="5"/>
                    </a:lnTo>
                    <a:lnTo>
                      <a:pt x="19" y="6"/>
                    </a:lnTo>
                    <a:lnTo>
                      <a:pt x="17" y="9"/>
                    </a:lnTo>
                    <a:lnTo>
                      <a:pt x="16" y="10"/>
                    </a:lnTo>
                    <a:lnTo>
                      <a:pt x="15" y="11"/>
                    </a:lnTo>
                    <a:lnTo>
                      <a:pt x="15" y="14"/>
                    </a:lnTo>
                    <a:lnTo>
                      <a:pt x="13" y="16"/>
                    </a:lnTo>
                    <a:lnTo>
                      <a:pt x="13" y="18"/>
                    </a:lnTo>
                    <a:lnTo>
                      <a:pt x="12" y="20"/>
                    </a:lnTo>
                    <a:lnTo>
                      <a:pt x="12" y="23"/>
                    </a:lnTo>
                    <a:lnTo>
                      <a:pt x="11" y="24"/>
                    </a:lnTo>
                    <a:lnTo>
                      <a:pt x="9" y="27"/>
                    </a:lnTo>
                    <a:lnTo>
                      <a:pt x="8" y="28"/>
                    </a:lnTo>
                    <a:lnTo>
                      <a:pt x="5" y="30"/>
                    </a:lnTo>
                    <a:lnTo>
                      <a:pt x="3" y="30"/>
                    </a:lnTo>
                    <a:lnTo>
                      <a:pt x="0" y="30"/>
                    </a:lnTo>
                    <a:lnTo>
                      <a:pt x="0" y="28"/>
                    </a:lnTo>
                    <a:lnTo>
                      <a:pt x="2" y="26"/>
                    </a:lnTo>
                    <a:lnTo>
                      <a:pt x="3" y="24"/>
                    </a:lnTo>
                    <a:lnTo>
                      <a:pt x="4" y="24"/>
                    </a:lnTo>
                    <a:lnTo>
                      <a:pt x="5" y="23"/>
                    </a:lnTo>
                    <a:lnTo>
                      <a:pt x="7" y="23"/>
                    </a:lnTo>
                    <a:lnTo>
                      <a:pt x="7" y="22"/>
                    </a:lnTo>
                    <a:lnTo>
                      <a:pt x="7" y="20"/>
                    </a:lnTo>
                    <a:lnTo>
                      <a:pt x="5" y="19"/>
                    </a:lnTo>
                    <a:lnTo>
                      <a:pt x="7" y="16"/>
                    </a:lnTo>
                    <a:lnTo>
                      <a:pt x="7" y="14"/>
                    </a:lnTo>
                    <a:lnTo>
                      <a:pt x="8" y="13"/>
                    </a:lnTo>
                    <a:lnTo>
                      <a:pt x="9" y="11"/>
                    </a:lnTo>
                    <a:lnTo>
                      <a:pt x="11" y="10"/>
                    </a:lnTo>
                    <a:lnTo>
                      <a:pt x="12" y="7"/>
                    </a:lnTo>
                    <a:lnTo>
                      <a:pt x="12" y="6"/>
                    </a:lnTo>
                    <a:lnTo>
                      <a:pt x="12" y="3"/>
                    </a:lnTo>
                    <a:lnTo>
                      <a:pt x="13" y="1"/>
                    </a:lnTo>
                    <a:lnTo>
                      <a:pt x="13"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5" name="Freeform 93">
                <a:extLst>
                  <a:ext uri="{FF2B5EF4-FFF2-40B4-BE49-F238E27FC236}">
                    <a16:creationId xmlns:a16="http://schemas.microsoft.com/office/drawing/2014/main" id="{90441A19-F995-4841-9E9F-696A58D7BA26}"/>
                  </a:ext>
                </a:extLst>
              </p:cNvPr>
              <p:cNvSpPr>
                <a:spLocks/>
              </p:cNvSpPr>
              <p:nvPr userDrawn="1"/>
            </p:nvSpPr>
            <p:spPr bwMode="auto">
              <a:xfrm>
                <a:off x="10310523" y="382968"/>
                <a:ext cx="30735" cy="34832"/>
              </a:xfrm>
              <a:custGeom>
                <a:avLst/>
                <a:gdLst>
                  <a:gd name="T0" fmla="*/ 4 w 59"/>
                  <a:gd name="T1" fmla="*/ 0 h 68"/>
                  <a:gd name="T2" fmla="*/ 6 w 59"/>
                  <a:gd name="T3" fmla="*/ 0 h 68"/>
                  <a:gd name="T4" fmla="*/ 8 w 59"/>
                  <a:gd name="T5" fmla="*/ 1 h 68"/>
                  <a:gd name="T6" fmla="*/ 10 w 59"/>
                  <a:gd name="T7" fmla="*/ 4 h 68"/>
                  <a:gd name="T8" fmla="*/ 11 w 59"/>
                  <a:gd name="T9" fmla="*/ 6 h 68"/>
                  <a:gd name="T10" fmla="*/ 11 w 59"/>
                  <a:gd name="T11" fmla="*/ 9 h 68"/>
                  <a:gd name="T12" fmla="*/ 12 w 59"/>
                  <a:gd name="T13" fmla="*/ 11 h 68"/>
                  <a:gd name="T14" fmla="*/ 15 w 59"/>
                  <a:gd name="T15" fmla="*/ 15 h 68"/>
                  <a:gd name="T16" fmla="*/ 17 w 59"/>
                  <a:gd name="T17" fmla="*/ 18 h 68"/>
                  <a:gd name="T18" fmla="*/ 21 w 59"/>
                  <a:gd name="T19" fmla="*/ 21 h 68"/>
                  <a:gd name="T20" fmla="*/ 24 w 59"/>
                  <a:gd name="T21" fmla="*/ 22 h 68"/>
                  <a:gd name="T22" fmla="*/ 25 w 59"/>
                  <a:gd name="T23" fmla="*/ 23 h 68"/>
                  <a:gd name="T24" fmla="*/ 28 w 59"/>
                  <a:gd name="T25" fmla="*/ 23 h 68"/>
                  <a:gd name="T26" fmla="*/ 29 w 59"/>
                  <a:gd name="T27" fmla="*/ 24 h 68"/>
                  <a:gd name="T28" fmla="*/ 32 w 59"/>
                  <a:gd name="T29" fmla="*/ 26 h 68"/>
                  <a:gd name="T30" fmla="*/ 34 w 59"/>
                  <a:gd name="T31" fmla="*/ 27 h 68"/>
                  <a:gd name="T32" fmla="*/ 36 w 59"/>
                  <a:gd name="T33" fmla="*/ 28 h 68"/>
                  <a:gd name="T34" fmla="*/ 37 w 59"/>
                  <a:gd name="T35" fmla="*/ 30 h 68"/>
                  <a:gd name="T36" fmla="*/ 37 w 59"/>
                  <a:gd name="T37" fmla="*/ 31 h 68"/>
                  <a:gd name="T38" fmla="*/ 38 w 59"/>
                  <a:gd name="T39" fmla="*/ 34 h 68"/>
                  <a:gd name="T40" fmla="*/ 41 w 59"/>
                  <a:gd name="T41" fmla="*/ 38 h 68"/>
                  <a:gd name="T42" fmla="*/ 44 w 59"/>
                  <a:gd name="T43" fmla="*/ 43 h 68"/>
                  <a:gd name="T44" fmla="*/ 46 w 59"/>
                  <a:gd name="T45" fmla="*/ 47 h 68"/>
                  <a:gd name="T46" fmla="*/ 50 w 59"/>
                  <a:gd name="T47" fmla="*/ 52 h 68"/>
                  <a:gd name="T48" fmla="*/ 53 w 59"/>
                  <a:gd name="T49" fmla="*/ 54 h 68"/>
                  <a:gd name="T50" fmla="*/ 54 w 59"/>
                  <a:gd name="T51" fmla="*/ 57 h 68"/>
                  <a:gd name="T52" fmla="*/ 57 w 59"/>
                  <a:gd name="T53" fmla="*/ 61 h 68"/>
                  <a:gd name="T54" fmla="*/ 59 w 59"/>
                  <a:gd name="T55" fmla="*/ 65 h 68"/>
                  <a:gd name="T56" fmla="*/ 59 w 59"/>
                  <a:gd name="T57" fmla="*/ 66 h 68"/>
                  <a:gd name="T58" fmla="*/ 58 w 59"/>
                  <a:gd name="T59" fmla="*/ 68 h 68"/>
                  <a:gd name="T60" fmla="*/ 57 w 59"/>
                  <a:gd name="T61" fmla="*/ 68 h 68"/>
                  <a:gd name="T62" fmla="*/ 55 w 59"/>
                  <a:gd name="T63" fmla="*/ 68 h 68"/>
                  <a:gd name="T64" fmla="*/ 51 w 59"/>
                  <a:gd name="T65" fmla="*/ 65 h 68"/>
                  <a:gd name="T66" fmla="*/ 49 w 59"/>
                  <a:gd name="T67" fmla="*/ 64 h 68"/>
                  <a:gd name="T68" fmla="*/ 46 w 59"/>
                  <a:gd name="T69" fmla="*/ 62 h 68"/>
                  <a:gd name="T70" fmla="*/ 42 w 59"/>
                  <a:gd name="T71" fmla="*/ 60 h 68"/>
                  <a:gd name="T72" fmla="*/ 40 w 59"/>
                  <a:gd name="T73" fmla="*/ 56 h 68"/>
                  <a:gd name="T74" fmla="*/ 37 w 59"/>
                  <a:gd name="T75" fmla="*/ 53 h 68"/>
                  <a:gd name="T76" fmla="*/ 36 w 59"/>
                  <a:gd name="T77" fmla="*/ 49 h 68"/>
                  <a:gd name="T78" fmla="*/ 33 w 59"/>
                  <a:gd name="T79" fmla="*/ 45 h 68"/>
                  <a:gd name="T80" fmla="*/ 32 w 59"/>
                  <a:gd name="T81" fmla="*/ 43 h 68"/>
                  <a:gd name="T82" fmla="*/ 30 w 59"/>
                  <a:gd name="T83" fmla="*/ 39 h 68"/>
                  <a:gd name="T84" fmla="*/ 28 w 59"/>
                  <a:gd name="T85" fmla="*/ 36 h 68"/>
                  <a:gd name="T86" fmla="*/ 24 w 59"/>
                  <a:gd name="T87" fmla="*/ 34 h 68"/>
                  <a:gd name="T88" fmla="*/ 21 w 59"/>
                  <a:gd name="T89" fmla="*/ 32 h 68"/>
                  <a:gd name="T90" fmla="*/ 17 w 59"/>
                  <a:gd name="T91" fmla="*/ 30 h 68"/>
                  <a:gd name="T92" fmla="*/ 14 w 59"/>
                  <a:gd name="T93" fmla="*/ 26 h 68"/>
                  <a:gd name="T94" fmla="*/ 12 w 59"/>
                  <a:gd name="T95" fmla="*/ 22 h 68"/>
                  <a:gd name="T96" fmla="*/ 10 w 59"/>
                  <a:gd name="T97" fmla="*/ 18 h 68"/>
                  <a:gd name="T98" fmla="*/ 8 w 59"/>
                  <a:gd name="T99" fmla="*/ 15 h 68"/>
                  <a:gd name="T100" fmla="*/ 8 w 59"/>
                  <a:gd name="T101" fmla="*/ 14 h 68"/>
                  <a:gd name="T102" fmla="*/ 7 w 59"/>
                  <a:gd name="T103" fmla="*/ 13 h 68"/>
                  <a:gd name="T104" fmla="*/ 6 w 59"/>
                  <a:gd name="T105" fmla="*/ 10 h 68"/>
                  <a:gd name="T106" fmla="*/ 3 w 59"/>
                  <a:gd name="T107" fmla="*/ 9 h 68"/>
                  <a:gd name="T108" fmla="*/ 2 w 59"/>
                  <a:gd name="T109" fmla="*/ 6 h 68"/>
                  <a:gd name="T110" fmla="*/ 0 w 59"/>
                  <a:gd name="T111" fmla="*/ 2 h 68"/>
                  <a:gd name="T112" fmla="*/ 0 w 59"/>
                  <a:gd name="T113" fmla="*/ 1 h 68"/>
                  <a:gd name="T114" fmla="*/ 0 w 59"/>
                  <a:gd name="T115" fmla="*/ 1 h 68"/>
                  <a:gd name="T116" fmla="*/ 2 w 59"/>
                  <a:gd name="T117" fmla="*/ 0 h 68"/>
                  <a:gd name="T118" fmla="*/ 4 w 59"/>
                  <a:gd name="T1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 h="68">
                    <a:moveTo>
                      <a:pt x="4" y="0"/>
                    </a:moveTo>
                    <a:lnTo>
                      <a:pt x="6" y="0"/>
                    </a:lnTo>
                    <a:lnTo>
                      <a:pt x="8" y="1"/>
                    </a:lnTo>
                    <a:lnTo>
                      <a:pt x="10" y="4"/>
                    </a:lnTo>
                    <a:lnTo>
                      <a:pt x="11" y="6"/>
                    </a:lnTo>
                    <a:lnTo>
                      <a:pt x="11" y="9"/>
                    </a:lnTo>
                    <a:lnTo>
                      <a:pt x="12" y="11"/>
                    </a:lnTo>
                    <a:lnTo>
                      <a:pt x="15" y="15"/>
                    </a:lnTo>
                    <a:lnTo>
                      <a:pt x="17" y="18"/>
                    </a:lnTo>
                    <a:lnTo>
                      <a:pt x="21" y="21"/>
                    </a:lnTo>
                    <a:lnTo>
                      <a:pt x="24" y="22"/>
                    </a:lnTo>
                    <a:lnTo>
                      <a:pt x="25" y="23"/>
                    </a:lnTo>
                    <a:lnTo>
                      <a:pt x="28" y="23"/>
                    </a:lnTo>
                    <a:lnTo>
                      <a:pt x="29" y="24"/>
                    </a:lnTo>
                    <a:lnTo>
                      <a:pt x="32" y="26"/>
                    </a:lnTo>
                    <a:lnTo>
                      <a:pt x="34" y="27"/>
                    </a:lnTo>
                    <a:lnTo>
                      <a:pt x="36" y="28"/>
                    </a:lnTo>
                    <a:lnTo>
                      <a:pt x="37" y="30"/>
                    </a:lnTo>
                    <a:lnTo>
                      <a:pt x="37" y="31"/>
                    </a:lnTo>
                    <a:lnTo>
                      <a:pt x="38" y="34"/>
                    </a:lnTo>
                    <a:lnTo>
                      <a:pt x="41" y="38"/>
                    </a:lnTo>
                    <a:lnTo>
                      <a:pt x="44" y="43"/>
                    </a:lnTo>
                    <a:lnTo>
                      <a:pt x="46" y="47"/>
                    </a:lnTo>
                    <a:lnTo>
                      <a:pt x="50" y="52"/>
                    </a:lnTo>
                    <a:lnTo>
                      <a:pt x="53" y="54"/>
                    </a:lnTo>
                    <a:lnTo>
                      <a:pt x="54" y="57"/>
                    </a:lnTo>
                    <a:lnTo>
                      <a:pt x="57" y="61"/>
                    </a:lnTo>
                    <a:lnTo>
                      <a:pt x="59" y="65"/>
                    </a:lnTo>
                    <a:lnTo>
                      <a:pt x="59" y="66"/>
                    </a:lnTo>
                    <a:lnTo>
                      <a:pt x="58" y="68"/>
                    </a:lnTo>
                    <a:lnTo>
                      <a:pt x="57" y="68"/>
                    </a:lnTo>
                    <a:lnTo>
                      <a:pt x="55" y="68"/>
                    </a:lnTo>
                    <a:lnTo>
                      <a:pt x="51" y="65"/>
                    </a:lnTo>
                    <a:lnTo>
                      <a:pt x="49" y="64"/>
                    </a:lnTo>
                    <a:lnTo>
                      <a:pt x="46" y="62"/>
                    </a:lnTo>
                    <a:lnTo>
                      <a:pt x="42" y="60"/>
                    </a:lnTo>
                    <a:lnTo>
                      <a:pt x="40" y="56"/>
                    </a:lnTo>
                    <a:lnTo>
                      <a:pt x="37" y="53"/>
                    </a:lnTo>
                    <a:lnTo>
                      <a:pt x="36" y="49"/>
                    </a:lnTo>
                    <a:lnTo>
                      <a:pt x="33" y="45"/>
                    </a:lnTo>
                    <a:lnTo>
                      <a:pt x="32" y="43"/>
                    </a:lnTo>
                    <a:lnTo>
                      <a:pt x="30" y="39"/>
                    </a:lnTo>
                    <a:lnTo>
                      <a:pt x="28" y="36"/>
                    </a:lnTo>
                    <a:lnTo>
                      <a:pt x="24" y="34"/>
                    </a:lnTo>
                    <a:lnTo>
                      <a:pt x="21" y="32"/>
                    </a:lnTo>
                    <a:lnTo>
                      <a:pt x="17" y="30"/>
                    </a:lnTo>
                    <a:lnTo>
                      <a:pt x="14" y="26"/>
                    </a:lnTo>
                    <a:lnTo>
                      <a:pt x="12" y="22"/>
                    </a:lnTo>
                    <a:lnTo>
                      <a:pt x="10" y="18"/>
                    </a:lnTo>
                    <a:lnTo>
                      <a:pt x="8" y="15"/>
                    </a:lnTo>
                    <a:lnTo>
                      <a:pt x="8" y="14"/>
                    </a:lnTo>
                    <a:lnTo>
                      <a:pt x="7" y="13"/>
                    </a:lnTo>
                    <a:lnTo>
                      <a:pt x="6" y="10"/>
                    </a:lnTo>
                    <a:lnTo>
                      <a:pt x="3" y="9"/>
                    </a:lnTo>
                    <a:lnTo>
                      <a:pt x="2" y="6"/>
                    </a:lnTo>
                    <a:lnTo>
                      <a:pt x="0" y="2"/>
                    </a:lnTo>
                    <a:lnTo>
                      <a:pt x="0" y="1"/>
                    </a:lnTo>
                    <a:lnTo>
                      <a:pt x="0" y="1"/>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6" name="Freeform 94">
                <a:extLst>
                  <a:ext uri="{FF2B5EF4-FFF2-40B4-BE49-F238E27FC236}">
                    <a16:creationId xmlns:a16="http://schemas.microsoft.com/office/drawing/2014/main" id="{3151054C-81DB-5D47-A73A-17EEF82239EA}"/>
                  </a:ext>
                </a:extLst>
              </p:cNvPr>
              <p:cNvSpPr>
                <a:spLocks/>
              </p:cNvSpPr>
              <p:nvPr userDrawn="1"/>
            </p:nvSpPr>
            <p:spPr bwMode="auto">
              <a:xfrm>
                <a:off x="10365845" y="428045"/>
                <a:ext cx="7171" cy="10245"/>
              </a:xfrm>
              <a:custGeom>
                <a:avLst/>
                <a:gdLst>
                  <a:gd name="T0" fmla="*/ 13 w 15"/>
                  <a:gd name="T1" fmla="*/ 0 h 20"/>
                  <a:gd name="T2" fmla="*/ 15 w 15"/>
                  <a:gd name="T3" fmla="*/ 1 h 20"/>
                  <a:gd name="T4" fmla="*/ 15 w 15"/>
                  <a:gd name="T5" fmla="*/ 1 h 20"/>
                  <a:gd name="T6" fmla="*/ 15 w 15"/>
                  <a:gd name="T7" fmla="*/ 4 h 20"/>
                  <a:gd name="T8" fmla="*/ 13 w 15"/>
                  <a:gd name="T9" fmla="*/ 5 h 20"/>
                  <a:gd name="T10" fmla="*/ 12 w 15"/>
                  <a:gd name="T11" fmla="*/ 5 h 20"/>
                  <a:gd name="T12" fmla="*/ 11 w 15"/>
                  <a:gd name="T13" fmla="*/ 5 h 20"/>
                  <a:gd name="T14" fmla="*/ 10 w 15"/>
                  <a:gd name="T15" fmla="*/ 7 h 20"/>
                  <a:gd name="T16" fmla="*/ 8 w 15"/>
                  <a:gd name="T17" fmla="*/ 8 h 20"/>
                  <a:gd name="T18" fmla="*/ 8 w 15"/>
                  <a:gd name="T19" fmla="*/ 9 h 20"/>
                  <a:gd name="T20" fmla="*/ 8 w 15"/>
                  <a:gd name="T21" fmla="*/ 11 h 20"/>
                  <a:gd name="T22" fmla="*/ 10 w 15"/>
                  <a:gd name="T23" fmla="*/ 12 h 20"/>
                  <a:gd name="T24" fmla="*/ 10 w 15"/>
                  <a:gd name="T25" fmla="*/ 14 h 20"/>
                  <a:gd name="T26" fmla="*/ 10 w 15"/>
                  <a:gd name="T27" fmla="*/ 16 h 20"/>
                  <a:gd name="T28" fmla="*/ 8 w 15"/>
                  <a:gd name="T29" fmla="*/ 17 h 20"/>
                  <a:gd name="T30" fmla="*/ 6 w 15"/>
                  <a:gd name="T31" fmla="*/ 18 h 20"/>
                  <a:gd name="T32" fmla="*/ 4 w 15"/>
                  <a:gd name="T33" fmla="*/ 20 h 20"/>
                  <a:gd name="T34" fmla="*/ 2 w 15"/>
                  <a:gd name="T35" fmla="*/ 20 h 20"/>
                  <a:gd name="T36" fmla="*/ 0 w 15"/>
                  <a:gd name="T37" fmla="*/ 18 h 20"/>
                  <a:gd name="T38" fmla="*/ 0 w 15"/>
                  <a:gd name="T39" fmla="*/ 17 h 20"/>
                  <a:gd name="T40" fmla="*/ 2 w 15"/>
                  <a:gd name="T41" fmla="*/ 16 h 20"/>
                  <a:gd name="T42" fmla="*/ 3 w 15"/>
                  <a:gd name="T43" fmla="*/ 13 h 20"/>
                  <a:gd name="T44" fmla="*/ 4 w 15"/>
                  <a:gd name="T45" fmla="*/ 13 h 20"/>
                  <a:gd name="T46" fmla="*/ 6 w 15"/>
                  <a:gd name="T47" fmla="*/ 12 h 20"/>
                  <a:gd name="T48" fmla="*/ 7 w 15"/>
                  <a:gd name="T49" fmla="*/ 11 h 20"/>
                  <a:gd name="T50" fmla="*/ 7 w 15"/>
                  <a:gd name="T51" fmla="*/ 8 h 20"/>
                  <a:gd name="T52" fmla="*/ 7 w 15"/>
                  <a:gd name="T53" fmla="*/ 7 h 20"/>
                  <a:gd name="T54" fmla="*/ 7 w 15"/>
                  <a:gd name="T55" fmla="*/ 4 h 20"/>
                  <a:gd name="T56" fmla="*/ 10 w 15"/>
                  <a:gd name="T57" fmla="*/ 4 h 20"/>
                  <a:gd name="T58" fmla="*/ 11 w 15"/>
                  <a:gd name="T59" fmla="*/ 3 h 20"/>
                  <a:gd name="T60" fmla="*/ 12 w 15"/>
                  <a:gd name="T61" fmla="*/ 1 h 20"/>
                  <a:gd name="T62" fmla="*/ 13 w 15"/>
                  <a:gd name="T63" fmla="*/ 1 h 20"/>
                  <a:gd name="T64" fmla="*/ 13 w 15"/>
                  <a:gd name="T6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20">
                    <a:moveTo>
                      <a:pt x="13" y="0"/>
                    </a:moveTo>
                    <a:lnTo>
                      <a:pt x="15" y="1"/>
                    </a:lnTo>
                    <a:lnTo>
                      <a:pt x="15" y="1"/>
                    </a:lnTo>
                    <a:lnTo>
                      <a:pt x="15" y="4"/>
                    </a:lnTo>
                    <a:lnTo>
                      <a:pt x="13" y="5"/>
                    </a:lnTo>
                    <a:lnTo>
                      <a:pt x="12" y="5"/>
                    </a:lnTo>
                    <a:lnTo>
                      <a:pt x="11" y="5"/>
                    </a:lnTo>
                    <a:lnTo>
                      <a:pt x="10" y="7"/>
                    </a:lnTo>
                    <a:lnTo>
                      <a:pt x="8" y="8"/>
                    </a:lnTo>
                    <a:lnTo>
                      <a:pt x="8" y="9"/>
                    </a:lnTo>
                    <a:lnTo>
                      <a:pt x="8" y="11"/>
                    </a:lnTo>
                    <a:lnTo>
                      <a:pt x="10" y="12"/>
                    </a:lnTo>
                    <a:lnTo>
                      <a:pt x="10" y="14"/>
                    </a:lnTo>
                    <a:lnTo>
                      <a:pt x="10" y="16"/>
                    </a:lnTo>
                    <a:lnTo>
                      <a:pt x="8" y="17"/>
                    </a:lnTo>
                    <a:lnTo>
                      <a:pt x="6" y="18"/>
                    </a:lnTo>
                    <a:lnTo>
                      <a:pt x="4" y="20"/>
                    </a:lnTo>
                    <a:lnTo>
                      <a:pt x="2" y="20"/>
                    </a:lnTo>
                    <a:lnTo>
                      <a:pt x="0" y="18"/>
                    </a:lnTo>
                    <a:lnTo>
                      <a:pt x="0" y="17"/>
                    </a:lnTo>
                    <a:lnTo>
                      <a:pt x="2" y="16"/>
                    </a:lnTo>
                    <a:lnTo>
                      <a:pt x="3" y="13"/>
                    </a:lnTo>
                    <a:lnTo>
                      <a:pt x="4" y="13"/>
                    </a:lnTo>
                    <a:lnTo>
                      <a:pt x="6" y="12"/>
                    </a:lnTo>
                    <a:lnTo>
                      <a:pt x="7" y="11"/>
                    </a:lnTo>
                    <a:lnTo>
                      <a:pt x="7" y="8"/>
                    </a:lnTo>
                    <a:lnTo>
                      <a:pt x="7" y="7"/>
                    </a:lnTo>
                    <a:lnTo>
                      <a:pt x="7" y="4"/>
                    </a:lnTo>
                    <a:lnTo>
                      <a:pt x="10" y="4"/>
                    </a:lnTo>
                    <a:lnTo>
                      <a:pt x="11" y="3"/>
                    </a:lnTo>
                    <a:lnTo>
                      <a:pt x="12" y="1"/>
                    </a:lnTo>
                    <a:lnTo>
                      <a:pt x="13" y="1"/>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7" name="Freeform 95">
                <a:extLst>
                  <a:ext uri="{FF2B5EF4-FFF2-40B4-BE49-F238E27FC236}">
                    <a16:creationId xmlns:a16="http://schemas.microsoft.com/office/drawing/2014/main" id="{AF72807D-0048-1942-8F52-C566FD3BB134}"/>
                  </a:ext>
                </a:extLst>
              </p:cNvPr>
              <p:cNvSpPr>
                <a:spLocks/>
              </p:cNvSpPr>
              <p:nvPr userDrawn="1"/>
            </p:nvSpPr>
            <p:spPr bwMode="auto">
              <a:xfrm>
                <a:off x="10371992" y="432143"/>
                <a:ext cx="4098" cy="2049"/>
              </a:xfrm>
              <a:custGeom>
                <a:avLst/>
                <a:gdLst>
                  <a:gd name="T0" fmla="*/ 7 w 8"/>
                  <a:gd name="T1" fmla="*/ 0 h 4"/>
                  <a:gd name="T2" fmla="*/ 8 w 8"/>
                  <a:gd name="T3" fmla="*/ 0 h 4"/>
                  <a:gd name="T4" fmla="*/ 8 w 8"/>
                  <a:gd name="T5" fmla="*/ 0 h 4"/>
                  <a:gd name="T6" fmla="*/ 8 w 8"/>
                  <a:gd name="T7" fmla="*/ 1 h 4"/>
                  <a:gd name="T8" fmla="*/ 7 w 8"/>
                  <a:gd name="T9" fmla="*/ 1 h 4"/>
                  <a:gd name="T10" fmla="*/ 6 w 8"/>
                  <a:gd name="T11" fmla="*/ 3 h 4"/>
                  <a:gd name="T12" fmla="*/ 4 w 8"/>
                  <a:gd name="T13" fmla="*/ 4 h 4"/>
                  <a:gd name="T14" fmla="*/ 3 w 8"/>
                  <a:gd name="T15" fmla="*/ 4 h 4"/>
                  <a:gd name="T16" fmla="*/ 2 w 8"/>
                  <a:gd name="T17" fmla="*/ 4 h 4"/>
                  <a:gd name="T18" fmla="*/ 0 w 8"/>
                  <a:gd name="T19" fmla="*/ 4 h 4"/>
                  <a:gd name="T20" fmla="*/ 0 w 8"/>
                  <a:gd name="T21" fmla="*/ 3 h 4"/>
                  <a:gd name="T22" fmla="*/ 0 w 8"/>
                  <a:gd name="T23" fmla="*/ 3 h 4"/>
                  <a:gd name="T24" fmla="*/ 2 w 8"/>
                  <a:gd name="T25" fmla="*/ 1 h 4"/>
                  <a:gd name="T26" fmla="*/ 3 w 8"/>
                  <a:gd name="T27" fmla="*/ 1 h 4"/>
                  <a:gd name="T28" fmla="*/ 4 w 8"/>
                  <a:gd name="T29" fmla="*/ 0 h 4"/>
                  <a:gd name="T30" fmla="*/ 6 w 8"/>
                  <a:gd name="T31" fmla="*/ 0 h 4"/>
                  <a:gd name="T32" fmla="*/ 7 w 8"/>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4">
                    <a:moveTo>
                      <a:pt x="7" y="0"/>
                    </a:moveTo>
                    <a:lnTo>
                      <a:pt x="8" y="0"/>
                    </a:lnTo>
                    <a:lnTo>
                      <a:pt x="8" y="0"/>
                    </a:lnTo>
                    <a:lnTo>
                      <a:pt x="8" y="1"/>
                    </a:lnTo>
                    <a:lnTo>
                      <a:pt x="7" y="1"/>
                    </a:lnTo>
                    <a:lnTo>
                      <a:pt x="6" y="3"/>
                    </a:lnTo>
                    <a:lnTo>
                      <a:pt x="4" y="4"/>
                    </a:lnTo>
                    <a:lnTo>
                      <a:pt x="3" y="4"/>
                    </a:lnTo>
                    <a:lnTo>
                      <a:pt x="2" y="4"/>
                    </a:lnTo>
                    <a:lnTo>
                      <a:pt x="0" y="4"/>
                    </a:lnTo>
                    <a:lnTo>
                      <a:pt x="0" y="3"/>
                    </a:lnTo>
                    <a:lnTo>
                      <a:pt x="0" y="3"/>
                    </a:lnTo>
                    <a:lnTo>
                      <a:pt x="2" y="1"/>
                    </a:lnTo>
                    <a:lnTo>
                      <a:pt x="3" y="1"/>
                    </a:lnTo>
                    <a:lnTo>
                      <a:pt x="4" y="0"/>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8" name="Freeform 96">
                <a:extLst>
                  <a:ext uri="{FF2B5EF4-FFF2-40B4-BE49-F238E27FC236}">
                    <a16:creationId xmlns:a16="http://schemas.microsoft.com/office/drawing/2014/main" id="{2A047D6E-1102-4545-8855-7E9B6580F851}"/>
                  </a:ext>
                </a:extLst>
              </p:cNvPr>
              <p:cNvSpPr>
                <a:spLocks/>
              </p:cNvSpPr>
              <p:nvPr userDrawn="1"/>
            </p:nvSpPr>
            <p:spPr bwMode="auto">
              <a:xfrm>
                <a:off x="10361746" y="468000"/>
                <a:ext cx="23563" cy="12294"/>
              </a:xfrm>
              <a:custGeom>
                <a:avLst/>
                <a:gdLst>
                  <a:gd name="T0" fmla="*/ 41 w 45"/>
                  <a:gd name="T1" fmla="*/ 0 h 25"/>
                  <a:gd name="T2" fmla="*/ 43 w 45"/>
                  <a:gd name="T3" fmla="*/ 0 h 25"/>
                  <a:gd name="T4" fmla="*/ 44 w 45"/>
                  <a:gd name="T5" fmla="*/ 1 h 25"/>
                  <a:gd name="T6" fmla="*/ 45 w 45"/>
                  <a:gd name="T7" fmla="*/ 3 h 25"/>
                  <a:gd name="T8" fmla="*/ 44 w 45"/>
                  <a:gd name="T9" fmla="*/ 5 h 25"/>
                  <a:gd name="T10" fmla="*/ 43 w 45"/>
                  <a:gd name="T11" fmla="*/ 7 h 25"/>
                  <a:gd name="T12" fmla="*/ 41 w 45"/>
                  <a:gd name="T13" fmla="*/ 8 h 25"/>
                  <a:gd name="T14" fmla="*/ 39 w 45"/>
                  <a:gd name="T15" fmla="*/ 11 h 25"/>
                  <a:gd name="T16" fmla="*/ 37 w 45"/>
                  <a:gd name="T17" fmla="*/ 12 h 25"/>
                  <a:gd name="T18" fmla="*/ 35 w 45"/>
                  <a:gd name="T19" fmla="*/ 14 h 25"/>
                  <a:gd name="T20" fmla="*/ 34 w 45"/>
                  <a:gd name="T21" fmla="*/ 16 h 25"/>
                  <a:gd name="T22" fmla="*/ 31 w 45"/>
                  <a:gd name="T23" fmla="*/ 18 h 25"/>
                  <a:gd name="T24" fmla="*/ 28 w 45"/>
                  <a:gd name="T25" fmla="*/ 21 h 25"/>
                  <a:gd name="T26" fmla="*/ 26 w 45"/>
                  <a:gd name="T27" fmla="*/ 22 h 25"/>
                  <a:gd name="T28" fmla="*/ 24 w 45"/>
                  <a:gd name="T29" fmla="*/ 22 h 25"/>
                  <a:gd name="T30" fmla="*/ 22 w 45"/>
                  <a:gd name="T31" fmla="*/ 24 h 25"/>
                  <a:gd name="T32" fmla="*/ 20 w 45"/>
                  <a:gd name="T33" fmla="*/ 24 h 25"/>
                  <a:gd name="T34" fmla="*/ 17 w 45"/>
                  <a:gd name="T35" fmla="*/ 24 h 25"/>
                  <a:gd name="T36" fmla="*/ 14 w 45"/>
                  <a:gd name="T37" fmla="*/ 24 h 25"/>
                  <a:gd name="T38" fmla="*/ 11 w 45"/>
                  <a:gd name="T39" fmla="*/ 25 h 25"/>
                  <a:gd name="T40" fmla="*/ 9 w 45"/>
                  <a:gd name="T41" fmla="*/ 25 h 25"/>
                  <a:gd name="T42" fmla="*/ 6 w 45"/>
                  <a:gd name="T43" fmla="*/ 25 h 25"/>
                  <a:gd name="T44" fmla="*/ 4 w 45"/>
                  <a:gd name="T45" fmla="*/ 25 h 25"/>
                  <a:gd name="T46" fmla="*/ 2 w 45"/>
                  <a:gd name="T47" fmla="*/ 24 h 25"/>
                  <a:gd name="T48" fmla="*/ 1 w 45"/>
                  <a:gd name="T49" fmla="*/ 22 h 25"/>
                  <a:gd name="T50" fmla="*/ 0 w 45"/>
                  <a:gd name="T51" fmla="*/ 21 h 25"/>
                  <a:gd name="T52" fmla="*/ 0 w 45"/>
                  <a:gd name="T53" fmla="*/ 20 h 25"/>
                  <a:gd name="T54" fmla="*/ 1 w 45"/>
                  <a:gd name="T55" fmla="*/ 18 h 25"/>
                  <a:gd name="T56" fmla="*/ 4 w 45"/>
                  <a:gd name="T57" fmla="*/ 17 h 25"/>
                  <a:gd name="T58" fmla="*/ 6 w 45"/>
                  <a:gd name="T59" fmla="*/ 16 h 25"/>
                  <a:gd name="T60" fmla="*/ 10 w 45"/>
                  <a:gd name="T61" fmla="*/ 14 h 25"/>
                  <a:gd name="T62" fmla="*/ 14 w 45"/>
                  <a:gd name="T63" fmla="*/ 14 h 25"/>
                  <a:gd name="T64" fmla="*/ 17 w 45"/>
                  <a:gd name="T65" fmla="*/ 14 h 25"/>
                  <a:gd name="T66" fmla="*/ 19 w 45"/>
                  <a:gd name="T67" fmla="*/ 14 h 25"/>
                  <a:gd name="T68" fmla="*/ 22 w 45"/>
                  <a:gd name="T69" fmla="*/ 13 h 25"/>
                  <a:gd name="T70" fmla="*/ 23 w 45"/>
                  <a:gd name="T71" fmla="*/ 12 h 25"/>
                  <a:gd name="T72" fmla="*/ 24 w 45"/>
                  <a:gd name="T73" fmla="*/ 11 h 25"/>
                  <a:gd name="T74" fmla="*/ 26 w 45"/>
                  <a:gd name="T75" fmla="*/ 9 h 25"/>
                  <a:gd name="T76" fmla="*/ 28 w 45"/>
                  <a:gd name="T77" fmla="*/ 8 h 25"/>
                  <a:gd name="T78" fmla="*/ 31 w 45"/>
                  <a:gd name="T79" fmla="*/ 7 h 25"/>
                  <a:gd name="T80" fmla="*/ 32 w 45"/>
                  <a:gd name="T81" fmla="*/ 5 h 25"/>
                  <a:gd name="T82" fmla="*/ 35 w 45"/>
                  <a:gd name="T83" fmla="*/ 4 h 25"/>
                  <a:gd name="T84" fmla="*/ 36 w 45"/>
                  <a:gd name="T85" fmla="*/ 3 h 25"/>
                  <a:gd name="T86" fmla="*/ 37 w 45"/>
                  <a:gd name="T87" fmla="*/ 1 h 25"/>
                  <a:gd name="T88" fmla="*/ 40 w 45"/>
                  <a:gd name="T89" fmla="*/ 0 h 25"/>
                  <a:gd name="T90" fmla="*/ 41 w 45"/>
                  <a:gd name="T9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25">
                    <a:moveTo>
                      <a:pt x="41" y="0"/>
                    </a:moveTo>
                    <a:lnTo>
                      <a:pt x="43" y="0"/>
                    </a:lnTo>
                    <a:lnTo>
                      <a:pt x="44" y="1"/>
                    </a:lnTo>
                    <a:lnTo>
                      <a:pt x="45" y="3"/>
                    </a:lnTo>
                    <a:lnTo>
                      <a:pt x="44" y="5"/>
                    </a:lnTo>
                    <a:lnTo>
                      <a:pt x="43" y="7"/>
                    </a:lnTo>
                    <a:lnTo>
                      <a:pt x="41" y="8"/>
                    </a:lnTo>
                    <a:lnTo>
                      <a:pt x="39" y="11"/>
                    </a:lnTo>
                    <a:lnTo>
                      <a:pt x="37" y="12"/>
                    </a:lnTo>
                    <a:lnTo>
                      <a:pt x="35" y="14"/>
                    </a:lnTo>
                    <a:lnTo>
                      <a:pt x="34" y="16"/>
                    </a:lnTo>
                    <a:lnTo>
                      <a:pt x="31" y="18"/>
                    </a:lnTo>
                    <a:lnTo>
                      <a:pt x="28" y="21"/>
                    </a:lnTo>
                    <a:lnTo>
                      <a:pt x="26" y="22"/>
                    </a:lnTo>
                    <a:lnTo>
                      <a:pt x="24" y="22"/>
                    </a:lnTo>
                    <a:lnTo>
                      <a:pt x="22" y="24"/>
                    </a:lnTo>
                    <a:lnTo>
                      <a:pt x="20" y="24"/>
                    </a:lnTo>
                    <a:lnTo>
                      <a:pt x="17" y="24"/>
                    </a:lnTo>
                    <a:lnTo>
                      <a:pt x="14" y="24"/>
                    </a:lnTo>
                    <a:lnTo>
                      <a:pt x="11" y="25"/>
                    </a:lnTo>
                    <a:lnTo>
                      <a:pt x="9" y="25"/>
                    </a:lnTo>
                    <a:lnTo>
                      <a:pt x="6" y="25"/>
                    </a:lnTo>
                    <a:lnTo>
                      <a:pt x="4" y="25"/>
                    </a:lnTo>
                    <a:lnTo>
                      <a:pt x="2" y="24"/>
                    </a:lnTo>
                    <a:lnTo>
                      <a:pt x="1" y="22"/>
                    </a:lnTo>
                    <a:lnTo>
                      <a:pt x="0" y="21"/>
                    </a:lnTo>
                    <a:lnTo>
                      <a:pt x="0" y="20"/>
                    </a:lnTo>
                    <a:lnTo>
                      <a:pt x="1" y="18"/>
                    </a:lnTo>
                    <a:lnTo>
                      <a:pt x="4" y="17"/>
                    </a:lnTo>
                    <a:lnTo>
                      <a:pt x="6" y="16"/>
                    </a:lnTo>
                    <a:lnTo>
                      <a:pt x="10" y="14"/>
                    </a:lnTo>
                    <a:lnTo>
                      <a:pt x="14" y="14"/>
                    </a:lnTo>
                    <a:lnTo>
                      <a:pt x="17" y="14"/>
                    </a:lnTo>
                    <a:lnTo>
                      <a:pt x="19" y="14"/>
                    </a:lnTo>
                    <a:lnTo>
                      <a:pt x="22" y="13"/>
                    </a:lnTo>
                    <a:lnTo>
                      <a:pt x="23" y="12"/>
                    </a:lnTo>
                    <a:lnTo>
                      <a:pt x="24" y="11"/>
                    </a:lnTo>
                    <a:lnTo>
                      <a:pt x="26" y="9"/>
                    </a:lnTo>
                    <a:lnTo>
                      <a:pt x="28" y="8"/>
                    </a:lnTo>
                    <a:lnTo>
                      <a:pt x="31" y="7"/>
                    </a:lnTo>
                    <a:lnTo>
                      <a:pt x="32" y="5"/>
                    </a:lnTo>
                    <a:lnTo>
                      <a:pt x="35" y="4"/>
                    </a:lnTo>
                    <a:lnTo>
                      <a:pt x="36" y="3"/>
                    </a:lnTo>
                    <a:lnTo>
                      <a:pt x="37" y="1"/>
                    </a:lnTo>
                    <a:lnTo>
                      <a:pt x="40" y="0"/>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9" name="Freeform 97">
                <a:extLst>
                  <a:ext uri="{FF2B5EF4-FFF2-40B4-BE49-F238E27FC236}">
                    <a16:creationId xmlns:a16="http://schemas.microsoft.com/office/drawing/2014/main" id="{43DE0816-1890-8F4B-997D-79AC64E8A79E}"/>
                  </a:ext>
                </a:extLst>
              </p:cNvPr>
              <p:cNvSpPr>
                <a:spLocks/>
              </p:cNvSpPr>
              <p:nvPr userDrawn="1"/>
            </p:nvSpPr>
            <p:spPr bwMode="auto">
              <a:xfrm>
                <a:off x="10238810" y="490538"/>
                <a:ext cx="15368" cy="19465"/>
              </a:xfrm>
              <a:custGeom>
                <a:avLst/>
                <a:gdLst>
                  <a:gd name="T0" fmla="*/ 27 w 30"/>
                  <a:gd name="T1" fmla="*/ 0 h 38"/>
                  <a:gd name="T2" fmla="*/ 28 w 30"/>
                  <a:gd name="T3" fmla="*/ 0 h 38"/>
                  <a:gd name="T4" fmla="*/ 30 w 30"/>
                  <a:gd name="T5" fmla="*/ 1 h 38"/>
                  <a:gd name="T6" fmla="*/ 30 w 30"/>
                  <a:gd name="T7" fmla="*/ 2 h 38"/>
                  <a:gd name="T8" fmla="*/ 30 w 30"/>
                  <a:gd name="T9" fmla="*/ 8 h 38"/>
                  <a:gd name="T10" fmla="*/ 30 w 30"/>
                  <a:gd name="T11" fmla="*/ 10 h 38"/>
                  <a:gd name="T12" fmla="*/ 30 w 30"/>
                  <a:gd name="T13" fmla="*/ 14 h 38"/>
                  <a:gd name="T14" fmla="*/ 28 w 30"/>
                  <a:gd name="T15" fmla="*/ 18 h 38"/>
                  <a:gd name="T16" fmla="*/ 26 w 30"/>
                  <a:gd name="T17" fmla="*/ 21 h 38"/>
                  <a:gd name="T18" fmla="*/ 23 w 30"/>
                  <a:gd name="T19" fmla="*/ 23 h 38"/>
                  <a:gd name="T20" fmla="*/ 20 w 30"/>
                  <a:gd name="T21" fmla="*/ 26 h 38"/>
                  <a:gd name="T22" fmla="*/ 17 w 30"/>
                  <a:gd name="T23" fmla="*/ 27 h 38"/>
                  <a:gd name="T24" fmla="*/ 14 w 30"/>
                  <a:gd name="T25" fmla="*/ 29 h 38"/>
                  <a:gd name="T26" fmla="*/ 10 w 30"/>
                  <a:gd name="T27" fmla="*/ 30 h 38"/>
                  <a:gd name="T28" fmla="*/ 7 w 30"/>
                  <a:gd name="T29" fmla="*/ 31 h 38"/>
                  <a:gd name="T30" fmla="*/ 5 w 30"/>
                  <a:gd name="T31" fmla="*/ 32 h 38"/>
                  <a:gd name="T32" fmla="*/ 4 w 30"/>
                  <a:gd name="T33" fmla="*/ 34 h 38"/>
                  <a:gd name="T34" fmla="*/ 2 w 30"/>
                  <a:gd name="T35" fmla="*/ 35 h 38"/>
                  <a:gd name="T36" fmla="*/ 1 w 30"/>
                  <a:gd name="T37" fmla="*/ 36 h 38"/>
                  <a:gd name="T38" fmla="*/ 1 w 30"/>
                  <a:gd name="T39" fmla="*/ 38 h 38"/>
                  <a:gd name="T40" fmla="*/ 0 w 30"/>
                  <a:gd name="T41" fmla="*/ 36 h 38"/>
                  <a:gd name="T42" fmla="*/ 0 w 30"/>
                  <a:gd name="T43" fmla="*/ 35 h 38"/>
                  <a:gd name="T44" fmla="*/ 1 w 30"/>
                  <a:gd name="T45" fmla="*/ 34 h 38"/>
                  <a:gd name="T46" fmla="*/ 1 w 30"/>
                  <a:gd name="T47" fmla="*/ 31 h 38"/>
                  <a:gd name="T48" fmla="*/ 2 w 30"/>
                  <a:gd name="T49" fmla="*/ 29 h 38"/>
                  <a:gd name="T50" fmla="*/ 5 w 30"/>
                  <a:gd name="T51" fmla="*/ 27 h 38"/>
                  <a:gd name="T52" fmla="*/ 7 w 30"/>
                  <a:gd name="T53" fmla="*/ 26 h 38"/>
                  <a:gd name="T54" fmla="*/ 10 w 30"/>
                  <a:gd name="T55" fmla="*/ 25 h 38"/>
                  <a:gd name="T56" fmla="*/ 13 w 30"/>
                  <a:gd name="T57" fmla="*/ 22 h 38"/>
                  <a:gd name="T58" fmla="*/ 14 w 30"/>
                  <a:gd name="T59" fmla="*/ 21 h 38"/>
                  <a:gd name="T60" fmla="*/ 17 w 30"/>
                  <a:gd name="T61" fmla="*/ 18 h 38"/>
                  <a:gd name="T62" fmla="*/ 18 w 30"/>
                  <a:gd name="T63" fmla="*/ 15 h 38"/>
                  <a:gd name="T64" fmla="*/ 20 w 30"/>
                  <a:gd name="T65" fmla="*/ 12 h 38"/>
                  <a:gd name="T66" fmla="*/ 20 w 30"/>
                  <a:gd name="T67" fmla="*/ 8 h 38"/>
                  <a:gd name="T68" fmla="*/ 22 w 30"/>
                  <a:gd name="T69" fmla="*/ 4 h 38"/>
                  <a:gd name="T70" fmla="*/ 22 w 30"/>
                  <a:gd name="T71" fmla="*/ 1 h 38"/>
                  <a:gd name="T72" fmla="*/ 24 w 30"/>
                  <a:gd name="T73" fmla="*/ 0 h 38"/>
                  <a:gd name="T74" fmla="*/ 27 w 30"/>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38">
                    <a:moveTo>
                      <a:pt x="27" y="0"/>
                    </a:moveTo>
                    <a:lnTo>
                      <a:pt x="28" y="0"/>
                    </a:lnTo>
                    <a:lnTo>
                      <a:pt x="30" y="1"/>
                    </a:lnTo>
                    <a:lnTo>
                      <a:pt x="30" y="2"/>
                    </a:lnTo>
                    <a:lnTo>
                      <a:pt x="30" y="8"/>
                    </a:lnTo>
                    <a:lnTo>
                      <a:pt x="30" y="10"/>
                    </a:lnTo>
                    <a:lnTo>
                      <a:pt x="30" y="14"/>
                    </a:lnTo>
                    <a:lnTo>
                      <a:pt x="28" y="18"/>
                    </a:lnTo>
                    <a:lnTo>
                      <a:pt x="26" y="21"/>
                    </a:lnTo>
                    <a:lnTo>
                      <a:pt x="23" y="23"/>
                    </a:lnTo>
                    <a:lnTo>
                      <a:pt x="20" y="26"/>
                    </a:lnTo>
                    <a:lnTo>
                      <a:pt x="17" y="27"/>
                    </a:lnTo>
                    <a:lnTo>
                      <a:pt x="14" y="29"/>
                    </a:lnTo>
                    <a:lnTo>
                      <a:pt x="10" y="30"/>
                    </a:lnTo>
                    <a:lnTo>
                      <a:pt x="7" y="31"/>
                    </a:lnTo>
                    <a:lnTo>
                      <a:pt x="5" y="32"/>
                    </a:lnTo>
                    <a:lnTo>
                      <a:pt x="4" y="34"/>
                    </a:lnTo>
                    <a:lnTo>
                      <a:pt x="2" y="35"/>
                    </a:lnTo>
                    <a:lnTo>
                      <a:pt x="1" y="36"/>
                    </a:lnTo>
                    <a:lnTo>
                      <a:pt x="1" y="38"/>
                    </a:lnTo>
                    <a:lnTo>
                      <a:pt x="0" y="36"/>
                    </a:lnTo>
                    <a:lnTo>
                      <a:pt x="0" y="35"/>
                    </a:lnTo>
                    <a:lnTo>
                      <a:pt x="1" y="34"/>
                    </a:lnTo>
                    <a:lnTo>
                      <a:pt x="1" y="31"/>
                    </a:lnTo>
                    <a:lnTo>
                      <a:pt x="2" y="29"/>
                    </a:lnTo>
                    <a:lnTo>
                      <a:pt x="5" y="27"/>
                    </a:lnTo>
                    <a:lnTo>
                      <a:pt x="7" y="26"/>
                    </a:lnTo>
                    <a:lnTo>
                      <a:pt x="10" y="25"/>
                    </a:lnTo>
                    <a:lnTo>
                      <a:pt x="13" y="22"/>
                    </a:lnTo>
                    <a:lnTo>
                      <a:pt x="14" y="21"/>
                    </a:lnTo>
                    <a:lnTo>
                      <a:pt x="17" y="18"/>
                    </a:lnTo>
                    <a:lnTo>
                      <a:pt x="18" y="15"/>
                    </a:lnTo>
                    <a:lnTo>
                      <a:pt x="20" y="12"/>
                    </a:lnTo>
                    <a:lnTo>
                      <a:pt x="20" y="8"/>
                    </a:lnTo>
                    <a:lnTo>
                      <a:pt x="22" y="4"/>
                    </a:lnTo>
                    <a:lnTo>
                      <a:pt x="22" y="1"/>
                    </a:lnTo>
                    <a:lnTo>
                      <a:pt x="24" y="0"/>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0" name="Freeform 98">
                <a:extLst>
                  <a:ext uri="{FF2B5EF4-FFF2-40B4-BE49-F238E27FC236}">
                    <a16:creationId xmlns:a16="http://schemas.microsoft.com/office/drawing/2014/main" id="{5E08F5E1-F85B-5B4F-9798-BF1A9E36047E}"/>
                  </a:ext>
                </a:extLst>
              </p:cNvPr>
              <p:cNvSpPr>
                <a:spLocks/>
              </p:cNvSpPr>
              <p:nvPr userDrawn="1"/>
            </p:nvSpPr>
            <p:spPr bwMode="auto">
              <a:xfrm>
                <a:off x="10220370" y="492587"/>
                <a:ext cx="14343" cy="17416"/>
              </a:xfrm>
              <a:custGeom>
                <a:avLst/>
                <a:gdLst>
                  <a:gd name="T0" fmla="*/ 25 w 28"/>
                  <a:gd name="T1" fmla="*/ 0 h 32"/>
                  <a:gd name="T2" fmla="*/ 26 w 28"/>
                  <a:gd name="T3" fmla="*/ 1 h 32"/>
                  <a:gd name="T4" fmla="*/ 28 w 28"/>
                  <a:gd name="T5" fmla="*/ 2 h 32"/>
                  <a:gd name="T6" fmla="*/ 28 w 28"/>
                  <a:gd name="T7" fmla="*/ 4 h 32"/>
                  <a:gd name="T8" fmla="*/ 28 w 28"/>
                  <a:gd name="T9" fmla="*/ 6 h 32"/>
                  <a:gd name="T10" fmla="*/ 28 w 28"/>
                  <a:gd name="T11" fmla="*/ 8 h 32"/>
                  <a:gd name="T12" fmla="*/ 26 w 28"/>
                  <a:gd name="T13" fmla="*/ 10 h 32"/>
                  <a:gd name="T14" fmla="*/ 25 w 28"/>
                  <a:gd name="T15" fmla="*/ 11 h 32"/>
                  <a:gd name="T16" fmla="*/ 23 w 28"/>
                  <a:gd name="T17" fmla="*/ 14 h 32"/>
                  <a:gd name="T18" fmla="*/ 20 w 28"/>
                  <a:gd name="T19" fmla="*/ 15 h 32"/>
                  <a:gd name="T20" fmla="*/ 17 w 28"/>
                  <a:gd name="T21" fmla="*/ 18 h 32"/>
                  <a:gd name="T22" fmla="*/ 15 w 28"/>
                  <a:gd name="T23" fmla="*/ 21 h 32"/>
                  <a:gd name="T24" fmla="*/ 13 w 28"/>
                  <a:gd name="T25" fmla="*/ 23 h 32"/>
                  <a:gd name="T26" fmla="*/ 11 w 28"/>
                  <a:gd name="T27" fmla="*/ 26 h 32"/>
                  <a:gd name="T28" fmla="*/ 10 w 28"/>
                  <a:gd name="T29" fmla="*/ 27 h 32"/>
                  <a:gd name="T30" fmla="*/ 10 w 28"/>
                  <a:gd name="T31" fmla="*/ 30 h 32"/>
                  <a:gd name="T32" fmla="*/ 8 w 28"/>
                  <a:gd name="T33" fmla="*/ 31 h 32"/>
                  <a:gd name="T34" fmla="*/ 7 w 28"/>
                  <a:gd name="T35" fmla="*/ 32 h 32"/>
                  <a:gd name="T36" fmla="*/ 4 w 28"/>
                  <a:gd name="T37" fmla="*/ 32 h 32"/>
                  <a:gd name="T38" fmla="*/ 3 w 28"/>
                  <a:gd name="T39" fmla="*/ 31 h 32"/>
                  <a:gd name="T40" fmla="*/ 2 w 28"/>
                  <a:gd name="T41" fmla="*/ 31 h 32"/>
                  <a:gd name="T42" fmla="*/ 0 w 28"/>
                  <a:gd name="T43" fmla="*/ 30 h 32"/>
                  <a:gd name="T44" fmla="*/ 0 w 28"/>
                  <a:gd name="T45" fmla="*/ 27 h 32"/>
                  <a:gd name="T46" fmla="*/ 2 w 28"/>
                  <a:gd name="T47" fmla="*/ 26 h 32"/>
                  <a:gd name="T48" fmla="*/ 3 w 28"/>
                  <a:gd name="T49" fmla="*/ 25 h 32"/>
                  <a:gd name="T50" fmla="*/ 4 w 28"/>
                  <a:gd name="T51" fmla="*/ 23 h 32"/>
                  <a:gd name="T52" fmla="*/ 6 w 28"/>
                  <a:gd name="T53" fmla="*/ 21 h 32"/>
                  <a:gd name="T54" fmla="*/ 8 w 28"/>
                  <a:gd name="T55" fmla="*/ 18 h 32"/>
                  <a:gd name="T56" fmla="*/ 11 w 28"/>
                  <a:gd name="T57" fmla="*/ 17 h 32"/>
                  <a:gd name="T58" fmla="*/ 13 w 28"/>
                  <a:gd name="T59" fmla="*/ 15 h 32"/>
                  <a:gd name="T60" fmla="*/ 16 w 28"/>
                  <a:gd name="T61" fmla="*/ 11 h 32"/>
                  <a:gd name="T62" fmla="*/ 19 w 28"/>
                  <a:gd name="T63" fmla="*/ 9 h 32"/>
                  <a:gd name="T64" fmla="*/ 19 w 28"/>
                  <a:gd name="T65" fmla="*/ 8 h 32"/>
                  <a:gd name="T66" fmla="*/ 20 w 28"/>
                  <a:gd name="T67" fmla="*/ 5 h 32"/>
                  <a:gd name="T68" fmla="*/ 20 w 28"/>
                  <a:gd name="T69" fmla="*/ 4 h 32"/>
                  <a:gd name="T70" fmla="*/ 21 w 28"/>
                  <a:gd name="T71" fmla="*/ 2 h 32"/>
                  <a:gd name="T72" fmla="*/ 23 w 28"/>
                  <a:gd name="T73" fmla="*/ 1 h 32"/>
                  <a:gd name="T74" fmla="*/ 25 w 28"/>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32">
                    <a:moveTo>
                      <a:pt x="25" y="0"/>
                    </a:moveTo>
                    <a:lnTo>
                      <a:pt x="26" y="1"/>
                    </a:lnTo>
                    <a:lnTo>
                      <a:pt x="28" y="2"/>
                    </a:lnTo>
                    <a:lnTo>
                      <a:pt x="28" y="4"/>
                    </a:lnTo>
                    <a:lnTo>
                      <a:pt x="28" y="6"/>
                    </a:lnTo>
                    <a:lnTo>
                      <a:pt x="28" y="8"/>
                    </a:lnTo>
                    <a:lnTo>
                      <a:pt x="26" y="10"/>
                    </a:lnTo>
                    <a:lnTo>
                      <a:pt x="25" y="11"/>
                    </a:lnTo>
                    <a:lnTo>
                      <a:pt x="23" y="14"/>
                    </a:lnTo>
                    <a:lnTo>
                      <a:pt x="20" y="15"/>
                    </a:lnTo>
                    <a:lnTo>
                      <a:pt x="17" y="18"/>
                    </a:lnTo>
                    <a:lnTo>
                      <a:pt x="15" y="21"/>
                    </a:lnTo>
                    <a:lnTo>
                      <a:pt x="13" y="23"/>
                    </a:lnTo>
                    <a:lnTo>
                      <a:pt x="11" y="26"/>
                    </a:lnTo>
                    <a:lnTo>
                      <a:pt x="10" y="27"/>
                    </a:lnTo>
                    <a:lnTo>
                      <a:pt x="10" y="30"/>
                    </a:lnTo>
                    <a:lnTo>
                      <a:pt x="8" y="31"/>
                    </a:lnTo>
                    <a:lnTo>
                      <a:pt x="7" y="32"/>
                    </a:lnTo>
                    <a:lnTo>
                      <a:pt x="4" y="32"/>
                    </a:lnTo>
                    <a:lnTo>
                      <a:pt x="3" y="31"/>
                    </a:lnTo>
                    <a:lnTo>
                      <a:pt x="2" y="31"/>
                    </a:lnTo>
                    <a:lnTo>
                      <a:pt x="0" y="30"/>
                    </a:lnTo>
                    <a:lnTo>
                      <a:pt x="0" y="27"/>
                    </a:lnTo>
                    <a:lnTo>
                      <a:pt x="2" y="26"/>
                    </a:lnTo>
                    <a:lnTo>
                      <a:pt x="3" y="25"/>
                    </a:lnTo>
                    <a:lnTo>
                      <a:pt x="4" y="23"/>
                    </a:lnTo>
                    <a:lnTo>
                      <a:pt x="6" y="21"/>
                    </a:lnTo>
                    <a:lnTo>
                      <a:pt x="8" y="18"/>
                    </a:lnTo>
                    <a:lnTo>
                      <a:pt x="11" y="17"/>
                    </a:lnTo>
                    <a:lnTo>
                      <a:pt x="13" y="15"/>
                    </a:lnTo>
                    <a:lnTo>
                      <a:pt x="16" y="11"/>
                    </a:lnTo>
                    <a:lnTo>
                      <a:pt x="19" y="9"/>
                    </a:lnTo>
                    <a:lnTo>
                      <a:pt x="19" y="8"/>
                    </a:lnTo>
                    <a:lnTo>
                      <a:pt x="20" y="5"/>
                    </a:lnTo>
                    <a:lnTo>
                      <a:pt x="20" y="4"/>
                    </a:lnTo>
                    <a:lnTo>
                      <a:pt x="21" y="2"/>
                    </a:lnTo>
                    <a:lnTo>
                      <a:pt x="23" y="1"/>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1" name="Freeform 99">
                <a:extLst>
                  <a:ext uri="{FF2B5EF4-FFF2-40B4-BE49-F238E27FC236}">
                    <a16:creationId xmlns:a16="http://schemas.microsoft.com/office/drawing/2014/main" id="{4EF16B25-7808-1B43-A633-504CB0FB5FCF}"/>
                  </a:ext>
                </a:extLst>
              </p:cNvPr>
              <p:cNvSpPr>
                <a:spLocks/>
              </p:cNvSpPr>
              <p:nvPr userDrawn="1"/>
            </p:nvSpPr>
            <p:spPr bwMode="auto">
              <a:xfrm>
                <a:off x="10244957" y="514101"/>
                <a:ext cx="13319" cy="5122"/>
              </a:xfrm>
              <a:custGeom>
                <a:avLst/>
                <a:gdLst>
                  <a:gd name="T0" fmla="*/ 21 w 26"/>
                  <a:gd name="T1" fmla="*/ 0 h 10"/>
                  <a:gd name="T2" fmla="*/ 24 w 26"/>
                  <a:gd name="T3" fmla="*/ 0 h 10"/>
                  <a:gd name="T4" fmla="*/ 26 w 26"/>
                  <a:gd name="T5" fmla="*/ 1 h 10"/>
                  <a:gd name="T6" fmla="*/ 26 w 26"/>
                  <a:gd name="T7" fmla="*/ 3 h 10"/>
                  <a:gd name="T8" fmla="*/ 26 w 26"/>
                  <a:gd name="T9" fmla="*/ 5 h 10"/>
                  <a:gd name="T10" fmla="*/ 25 w 26"/>
                  <a:gd name="T11" fmla="*/ 6 h 10"/>
                  <a:gd name="T12" fmla="*/ 24 w 26"/>
                  <a:gd name="T13" fmla="*/ 6 h 10"/>
                  <a:gd name="T14" fmla="*/ 21 w 26"/>
                  <a:gd name="T15" fmla="*/ 7 h 10"/>
                  <a:gd name="T16" fmla="*/ 20 w 26"/>
                  <a:gd name="T17" fmla="*/ 7 h 10"/>
                  <a:gd name="T18" fmla="*/ 16 w 26"/>
                  <a:gd name="T19" fmla="*/ 9 h 10"/>
                  <a:gd name="T20" fmla="*/ 13 w 26"/>
                  <a:gd name="T21" fmla="*/ 10 h 10"/>
                  <a:gd name="T22" fmla="*/ 11 w 26"/>
                  <a:gd name="T23" fmla="*/ 10 h 10"/>
                  <a:gd name="T24" fmla="*/ 8 w 26"/>
                  <a:gd name="T25" fmla="*/ 10 h 10"/>
                  <a:gd name="T26" fmla="*/ 6 w 26"/>
                  <a:gd name="T27" fmla="*/ 10 h 10"/>
                  <a:gd name="T28" fmla="*/ 4 w 26"/>
                  <a:gd name="T29" fmla="*/ 10 h 10"/>
                  <a:gd name="T30" fmla="*/ 2 w 26"/>
                  <a:gd name="T31" fmla="*/ 9 h 10"/>
                  <a:gd name="T32" fmla="*/ 0 w 26"/>
                  <a:gd name="T33" fmla="*/ 7 h 10"/>
                  <a:gd name="T34" fmla="*/ 0 w 26"/>
                  <a:gd name="T35" fmla="*/ 6 h 10"/>
                  <a:gd name="T36" fmla="*/ 2 w 26"/>
                  <a:gd name="T37" fmla="*/ 3 h 10"/>
                  <a:gd name="T38" fmla="*/ 3 w 26"/>
                  <a:gd name="T39" fmla="*/ 2 h 10"/>
                  <a:gd name="T40" fmla="*/ 6 w 26"/>
                  <a:gd name="T41" fmla="*/ 2 h 10"/>
                  <a:gd name="T42" fmla="*/ 8 w 26"/>
                  <a:gd name="T43" fmla="*/ 1 h 10"/>
                  <a:gd name="T44" fmla="*/ 11 w 26"/>
                  <a:gd name="T45" fmla="*/ 1 h 10"/>
                  <a:gd name="T46" fmla="*/ 13 w 26"/>
                  <a:gd name="T47" fmla="*/ 1 h 10"/>
                  <a:gd name="T48" fmla="*/ 17 w 26"/>
                  <a:gd name="T49" fmla="*/ 1 h 10"/>
                  <a:gd name="T50" fmla="*/ 20 w 26"/>
                  <a:gd name="T51" fmla="*/ 0 h 10"/>
                  <a:gd name="T52" fmla="*/ 21 w 26"/>
                  <a:gd name="T5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10">
                    <a:moveTo>
                      <a:pt x="21" y="0"/>
                    </a:moveTo>
                    <a:lnTo>
                      <a:pt x="24" y="0"/>
                    </a:lnTo>
                    <a:lnTo>
                      <a:pt x="26" y="1"/>
                    </a:lnTo>
                    <a:lnTo>
                      <a:pt x="26" y="3"/>
                    </a:lnTo>
                    <a:lnTo>
                      <a:pt x="26" y="5"/>
                    </a:lnTo>
                    <a:lnTo>
                      <a:pt x="25" y="6"/>
                    </a:lnTo>
                    <a:lnTo>
                      <a:pt x="24" y="6"/>
                    </a:lnTo>
                    <a:lnTo>
                      <a:pt x="21" y="7"/>
                    </a:lnTo>
                    <a:lnTo>
                      <a:pt x="20" y="7"/>
                    </a:lnTo>
                    <a:lnTo>
                      <a:pt x="16" y="9"/>
                    </a:lnTo>
                    <a:lnTo>
                      <a:pt x="13" y="10"/>
                    </a:lnTo>
                    <a:lnTo>
                      <a:pt x="11" y="10"/>
                    </a:lnTo>
                    <a:lnTo>
                      <a:pt x="8" y="10"/>
                    </a:lnTo>
                    <a:lnTo>
                      <a:pt x="6" y="10"/>
                    </a:lnTo>
                    <a:lnTo>
                      <a:pt x="4" y="10"/>
                    </a:lnTo>
                    <a:lnTo>
                      <a:pt x="2" y="9"/>
                    </a:lnTo>
                    <a:lnTo>
                      <a:pt x="0" y="7"/>
                    </a:lnTo>
                    <a:lnTo>
                      <a:pt x="0" y="6"/>
                    </a:lnTo>
                    <a:lnTo>
                      <a:pt x="2" y="3"/>
                    </a:lnTo>
                    <a:lnTo>
                      <a:pt x="3" y="2"/>
                    </a:lnTo>
                    <a:lnTo>
                      <a:pt x="6" y="2"/>
                    </a:lnTo>
                    <a:lnTo>
                      <a:pt x="8" y="1"/>
                    </a:lnTo>
                    <a:lnTo>
                      <a:pt x="11" y="1"/>
                    </a:lnTo>
                    <a:lnTo>
                      <a:pt x="13" y="1"/>
                    </a:lnTo>
                    <a:lnTo>
                      <a:pt x="17" y="1"/>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2" name="Freeform 100">
                <a:extLst>
                  <a:ext uri="{FF2B5EF4-FFF2-40B4-BE49-F238E27FC236}">
                    <a16:creationId xmlns:a16="http://schemas.microsoft.com/office/drawing/2014/main" id="{DA63FC90-0941-9D40-AE1E-DF6AF99061AC}"/>
                  </a:ext>
                </a:extLst>
              </p:cNvPr>
              <p:cNvSpPr>
                <a:spLocks/>
              </p:cNvSpPr>
              <p:nvPr userDrawn="1"/>
            </p:nvSpPr>
            <p:spPr bwMode="auto">
              <a:xfrm>
                <a:off x="10241883" y="443413"/>
                <a:ext cx="11270" cy="12294"/>
              </a:xfrm>
              <a:custGeom>
                <a:avLst/>
                <a:gdLst>
                  <a:gd name="T0" fmla="*/ 21 w 22"/>
                  <a:gd name="T1" fmla="*/ 0 h 25"/>
                  <a:gd name="T2" fmla="*/ 22 w 22"/>
                  <a:gd name="T3" fmla="*/ 1 h 25"/>
                  <a:gd name="T4" fmla="*/ 22 w 22"/>
                  <a:gd name="T5" fmla="*/ 3 h 25"/>
                  <a:gd name="T6" fmla="*/ 21 w 22"/>
                  <a:gd name="T7" fmla="*/ 4 h 25"/>
                  <a:gd name="T8" fmla="*/ 21 w 22"/>
                  <a:gd name="T9" fmla="*/ 7 h 25"/>
                  <a:gd name="T10" fmla="*/ 21 w 22"/>
                  <a:gd name="T11" fmla="*/ 8 h 25"/>
                  <a:gd name="T12" fmla="*/ 20 w 22"/>
                  <a:gd name="T13" fmla="*/ 11 h 25"/>
                  <a:gd name="T14" fmla="*/ 18 w 22"/>
                  <a:gd name="T15" fmla="*/ 13 h 25"/>
                  <a:gd name="T16" fmla="*/ 17 w 22"/>
                  <a:gd name="T17" fmla="*/ 16 h 25"/>
                  <a:gd name="T18" fmla="*/ 16 w 22"/>
                  <a:gd name="T19" fmla="*/ 18 h 25"/>
                  <a:gd name="T20" fmla="*/ 14 w 22"/>
                  <a:gd name="T21" fmla="*/ 21 h 25"/>
                  <a:gd name="T22" fmla="*/ 13 w 22"/>
                  <a:gd name="T23" fmla="*/ 24 h 25"/>
                  <a:gd name="T24" fmla="*/ 11 w 22"/>
                  <a:gd name="T25" fmla="*/ 25 h 25"/>
                  <a:gd name="T26" fmla="*/ 8 w 22"/>
                  <a:gd name="T27" fmla="*/ 25 h 25"/>
                  <a:gd name="T28" fmla="*/ 7 w 22"/>
                  <a:gd name="T29" fmla="*/ 25 h 25"/>
                  <a:gd name="T30" fmla="*/ 4 w 22"/>
                  <a:gd name="T31" fmla="*/ 25 h 25"/>
                  <a:gd name="T32" fmla="*/ 3 w 22"/>
                  <a:gd name="T33" fmla="*/ 25 h 25"/>
                  <a:gd name="T34" fmla="*/ 1 w 22"/>
                  <a:gd name="T35" fmla="*/ 25 h 25"/>
                  <a:gd name="T36" fmla="*/ 0 w 22"/>
                  <a:gd name="T37" fmla="*/ 24 h 25"/>
                  <a:gd name="T38" fmla="*/ 0 w 22"/>
                  <a:gd name="T39" fmla="*/ 21 h 25"/>
                  <a:gd name="T40" fmla="*/ 1 w 22"/>
                  <a:gd name="T41" fmla="*/ 18 h 25"/>
                  <a:gd name="T42" fmla="*/ 1 w 22"/>
                  <a:gd name="T43" fmla="*/ 17 h 25"/>
                  <a:gd name="T44" fmla="*/ 3 w 22"/>
                  <a:gd name="T45" fmla="*/ 17 h 25"/>
                  <a:gd name="T46" fmla="*/ 4 w 22"/>
                  <a:gd name="T47" fmla="*/ 17 h 25"/>
                  <a:gd name="T48" fmla="*/ 5 w 22"/>
                  <a:gd name="T49" fmla="*/ 17 h 25"/>
                  <a:gd name="T50" fmla="*/ 8 w 22"/>
                  <a:gd name="T51" fmla="*/ 17 h 25"/>
                  <a:gd name="T52" fmla="*/ 9 w 22"/>
                  <a:gd name="T53" fmla="*/ 16 h 25"/>
                  <a:gd name="T54" fmla="*/ 13 w 22"/>
                  <a:gd name="T55" fmla="*/ 14 h 25"/>
                  <a:gd name="T56" fmla="*/ 16 w 22"/>
                  <a:gd name="T57" fmla="*/ 11 h 25"/>
                  <a:gd name="T58" fmla="*/ 17 w 22"/>
                  <a:gd name="T59" fmla="*/ 8 h 25"/>
                  <a:gd name="T60" fmla="*/ 17 w 22"/>
                  <a:gd name="T61" fmla="*/ 5 h 25"/>
                  <a:gd name="T62" fmla="*/ 18 w 22"/>
                  <a:gd name="T63" fmla="*/ 1 h 25"/>
                  <a:gd name="T64" fmla="*/ 18 w 22"/>
                  <a:gd name="T65" fmla="*/ 0 h 25"/>
                  <a:gd name="T66" fmla="*/ 20 w 22"/>
                  <a:gd name="T67" fmla="*/ 0 h 25"/>
                  <a:gd name="T68" fmla="*/ 21 w 22"/>
                  <a:gd name="T6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25">
                    <a:moveTo>
                      <a:pt x="21" y="0"/>
                    </a:moveTo>
                    <a:lnTo>
                      <a:pt x="22" y="1"/>
                    </a:lnTo>
                    <a:lnTo>
                      <a:pt x="22" y="3"/>
                    </a:lnTo>
                    <a:lnTo>
                      <a:pt x="21" y="4"/>
                    </a:lnTo>
                    <a:lnTo>
                      <a:pt x="21" y="7"/>
                    </a:lnTo>
                    <a:lnTo>
                      <a:pt x="21" y="8"/>
                    </a:lnTo>
                    <a:lnTo>
                      <a:pt x="20" y="11"/>
                    </a:lnTo>
                    <a:lnTo>
                      <a:pt x="18" y="13"/>
                    </a:lnTo>
                    <a:lnTo>
                      <a:pt x="17" y="16"/>
                    </a:lnTo>
                    <a:lnTo>
                      <a:pt x="16" y="18"/>
                    </a:lnTo>
                    <a:lnTo>
                      <a:pt x="14" y="21"/>
                    </a:lnTo>
                    <a:lnTo>
                      <a:pt x="13" y="24"/>
                    </a:lnTo>
                    <a:lnTo>
                      <a:pt x="11" y="25"/>
                    </a:lnTo>
                    <a:lnTo>
                      <a:pt x="8" y="25"/>
                    </a:lnTo>
                    <a:lnTo>
                      <a:pt x="7" y="25"/>
                    </a:lnTo>
                    <a:lnTo>
                      <a:pt x="4" y="25"/>
                    </a:lnTo>
                    <a:lnTo>
                      <a:pt x="3" y="25"/>
                    </a:lnTo>
                    <a:lnTo>
                      <a:pt x="1" y="25"/>
                    </a:lnTo>
                    <a:lnTo>
                      <a:pt x="0" y="24"/>
                    </a:lnTo>
                    <a:lnTo>
                      <a:pt x="0" y="21"/>
                    </a:lnTo>
                    <a:lnTo>
                      <a:pt x="1" y="18"/>
                    </a:lnTo>
                    <a:lnTo>
                      <a:pt x="1" y="17"/>
                    </a:lnTo>
                    <a:lnTo>
                      <a:pt x="3" y="17"/>
                    </a:lnTo>
                    <a:lnTo>
                      <a:pt x="4" y="17"/>
                    </a:lnTo>
                    <a:lnTo>
                      <a:pt x="5" y="17"/>
                    </a:lnTo>
                    <a:lnTo>
                      <a:pt x="8" y="17"/>
                    </a:lnTo>
                    <a:lnTo>
                      <a:pt x="9" y="16"/>
                    </a:lnTo>
                    <a:lnTo>
                      <a:pt x="13" y="14"/>
                    </a:lnTo>
                    <a:lnTo>
                      <a:pt x="16" y="11"/>
                    </a:lnTo>
                    <a:lnTo>
                      <a:pt x="17" y="8"/>
                    </a:lnTo>
                    <a:lnTo>
                      <a:pt x="17" y="5"/>
                    </a:lnTo>
                    <a:lnTo>
                      <a:pt x="18" y="1"/>
                    </a:lnTo>
                    <a:lnTo>
                      <a:pt x="18" y="0"/>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3" name="Freeform 101">
                <a:extLst>
                  <a:ext uri="{FF2B5EF4-FFF2-40B4-BE49-F238E27FC236}">
                    <a16:creationId xmlns:a16="http://schemas.microsoft.com/office/drawing/2014/main" id="{74FA227B-2ACA-B44F-AAF3-E7ED9E0BAA87}"/>
                  </a:ext>
                </a:extLst>
              </p:cNvPr>
              <p:cNvSpPr>
                <a:spLocks/>
              </p:cNvSpPr>
              <p:nvPr userDrawn="1"/>
            </p:nvSpPr>
            <p:spPr bwMode="auto">
              <a:xfrm>
                <a:off x="10240859" y="454681"/>
                <a:ext cx="16392" cy="18441"/>
              </a:xfrm>
              <a:custGeom>
                <a:avLst/>
                <a:gdLst>
                  <a:gd name="T0" fmla="*/ 26 w 31"/>
                  <a:gd name="T1" fmla="*/ 0 h 37"/>
                  <a:gd name="T2" fmla="*/ 29 w 31"/>
                  <a:gd name="T3" fmla="*/ 0 h 37"/>
                  <a:gd name="T4" fmla="*/ 30 w 31"/>
                  <a:gd name="T5" fmla="*/ 1 h 37"/>
                  <a:gd name="T6" fmla="*/ 31 w 31"/>
                  <a:gd name="T7" fmla="*/ 3 h 37"/>
                  <a:gd name="T8" fmla="*/ 31 w 31"/>
                  <a:gd name="T9" fmla="*/ 4 h 37"/>
                  <a:gd name="T10" fmla="*/ 30 w 31"/>
                  <a:gd name="T11" fmla="*/ 5 h 37"/>
                  <a:gd name="T12" fmla="*/ 29 w 31"/>
                  <a:gd name="T13" fmla="*/ 7 h 37"/>
                  <a:gd name="T14" fmla="*/ 27 w 31"/>
                  <a:gd name="T15" fmla="*/ 8 h 37"/>
                  <a:gd name="T16" fmla="*/ 26 w 31"/>
                  <a:gd name="T17" fmla="*/ 10 h 37"/>
                  <a:gd name="T18" fmla="*/ 26 w 31"/>
                  <a:gd name="T19" fmla="*/ 13 h 37"/>
                  <a:gd name="T20" fmla="*/ 25 w 31"/>
                  <a:gd name="T21" fmla="*/ 17 h 37"/>
                  <a:gd name="T22" fmla="*/ 25 w 31"/>
                  <a:gd name="T23" fmla="*/ 20 h 37"/>
                  <a:gd name="T24" fmla="*/ 26 w 31"/>
                  <a:gd name="T25" fmla="*/ 22 h 37"/>
                  <a:gd name="T26" fmla="*/ 26 w 31"/>
                  <a:gd name="T27" fmla="*/ 25 h 37"/>
                  <a:gd name="T28" fmla="*/ 26 w 31"/>
                  <a:gd name="T29" fmla="*/ 27 h 37"/>
                  <a:gd name="T30" fmla="*/ 26 w 31"/>
                  <a:gd name="T31" fmla="*/ 30 h 37"/>
                  <a:gd name="T32" fmla="*/ 26 w 31"/>
                  <a:gd name="T33" fmla="*/ 31 h 37"/>
                  <a:gd name="T34" fmla="*/ 25 w 31"/>
                  <a:gd name="T35" fmla="*/ 34 h 37"/>
                  <a:gd name="T36" fmla="*/ 22 w 31"/>
                  <a:gd name="T37" fmla="*/ 34 h 37"/>
                  <a:gd name="T38" fmla="*/ 21 w 31"/>
                  <a:gd name="T39" fmla="*/ 35 h 37"/>
                  <a:gd name="T40" fmla="*/ 18 w 31"/>
                  <a:gd name="T41" fmla="*/ 35 h 37"/>
                  <a:gd name="T42" fmla="*/ 14 w 31"/>
                  <a:gd name="T43" fmla="*/ 35 h 37"/>
                  <a:gd name="T44" fmla="*/ 10 w 31"/>
                  <a:gd name="T45" fmla="*/ 37 h 37"/>
                  <a:gd name="T46" fmla="*/ 8 w 31"/>
                  <a:gd name="T47" fmla="*/ 37 h 37"/>
                  <a:gd name="T48" fmla="*/ 6 w 31"/>
                  <a:gd name="T49" fmla="*/ 37 h 37"/>
                  <a:gd name="T50" fmla="*/ 4 w 31"/>
                  <a:gd name="T51" fmla="*/ 37 h 37"/>
                  <a:gd name="T52" fmla="*/ 1 w 31"/>
                  <a:gd name="T53" fmla="*/ 34 h 37"/>
                  <a:gd name="T54" fmla="*/ 0 w 31"/>
                  <a:gd name="T55" fmla="*/ 31 h 37"/>
                  <a:gd name="T56" fmla="*/ 0 w 31"/>
                  <a:gd name="T57" fmla="*/ 27 h 37"/>
                  <a:gd name="T58" fmla="*/ 0 w 31"/>
                  <a:gd name="T59" fmla="*/ 25 h 37"/>
                  <a:gd name="T60" fmla="*/ 1 w 31"/>
                  <a:gd name="T61" fmla="*/ 24 h 37"/>
                  <a:gd name="T62" fmla="*/ 2 w 31"/>
                  <a:gd name="T63" fmla="*/ 22 h 37"/>
                  <a:gd name="T64" fmla="*/ 5 w 31"/>
                  <a:gd name="T65" fmla="*/ 21 h 37"/>
                  <a:gd name="T66" fmla="*/ 8 w 31"/>
                  <a:gd name="T67" fmla="*/ 18 h 37"/>
                  <a:gd name="T68" fmla="*/ 10 w 31"/>
                  <a:gd name="T69" fmla="*/ 17 h 37"/>
                  <a:gd name="T70" fmla="*/ 13 w 31"/>
                  <a:gd name="T71" fmla="*/ 16 h 37"/>
                  <a:gd name="T72" fmla="*/ 15 w 31"/>
                  <a:gd name="T73" fmla="*/ 14 h 37"/>
                  <a:gd name="T74" fmla="*/ 17 w 31"/>
                  <a:gd name="T75" fmla="*/ 12 h 37"/>
                  <a:gd name="T76" fmla="*/ 18 w 31"/>
                  <a:gd name="T77" fmla="*/ 10 h 37"/>
                  <a:gd name="T78" fmla="*/ 19 w 31"/>
                  <a:gd name="T79" fmla="*/ 8 h 37"/>
                  <a:gd name="T80" fmla="*/ 21 w 31"/>
                  <a:gd name="T81" fmla="*/ 5 h 37"/>
                  <a:gd name="T82" fmla="*/ 23 w 31"/>
                  <a:gd name="T83" fmla="*/ 4 h 37"/>
                  <a:gd name="T84" fmla="*/ 25 w 31"/>
                  <a:gd name="T85" fmla="*/ 3 h 37"/>
                  <a:gd name="T86" fmla="*/ 25 w 31"/>
                  <a:gd name="T87" fmla="*/ 1 h 37"/>
                  <a:gd name="T88" fmla="*/ 26 w 31"/>
                  <a:gd name="T8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37">
                    <a:moveTo>
                      <a:pt x="26" y="0"/>
                    </a:moveTo>
                    <a:lnTo>
                      <a:pt x="29" y="0"/>
                    </a:lnTo>
                    <a:lnTo>
                      <a:pt x="30" y="1"/>
                    </a:lnTo>
                    <a:lnTo>
                      <a:pt x="31" y="3"/>
                    </a:lnTo>
                    <a:lnTo>
                      <a:pt x="31" y="4"/>
                    </a:lnTo>
                    <a:lnTo>
                      <a:pt x="30" y="5"/>
                    </a:lnTo>
                    <a:lnTo>
                      <a:pt x="29" y="7"/>
                    </a:lnTo>
                    <a:lnTo>
                      <a:pt x="27" y="8"/>
                    </a:lnTo>
                    <a:lnTo>
                      <a:pt x="26" y="10"/>
                    </a:lnTo>
                    <a:lnTo>
                      <a:pt x="26" y="13"/>
                    </a:lnTo>
                    <a:lnTo>
                      <a:pt x="25" y="17"/>
                    </a:lnTo>
                    <a:lnTo>
                      <a:pt x="25" y="20"/>
                    </a:lnTo>
                    <a:lnTo>
                      <a:pt x="26" y="22"/>
                    </a:lnTo>
                    <a:lnTo>
                      <a:pt x="26" y="25"/>
                    </a:lnTo>
                    <a:lnTo>
                      <a:pt x="26" y="27"/>
                    </a:lnTo>
                    <a:lnTo>
                      <a:pt x="26" y="30"/>
                    </a:lnTo>
                    <a:lnTo>
                      <a:pt x="26" y="31"/>
                    </a:lnTo>
                    <a:lnTo>
                      <a:pt x="25" y="34"/>
                    </a:lnTo>
                    <a:lnTo>
                      <a:pt x="22" y="34"/>
                    </a:lnTo>
                    <a:lnTo>
                      <a:pt x="21" y="35"/>
                    </a:lnTo>
                    <a:lnTo>
                      <a:pt x="18" y="35"/>
                    </a:lnTo>
                    <a:lnTo>
                      <a:pt x="14" y="35"/>
                    </a:lnTo>
                    <a:lnTo>
                      <a:pt x="10" y="37"/>
                    </a:lnTo>
                    <a:lnTo>
                      <a:pt x="8" y="37"/>
                    </a:lnTo>
                    <a:lnTo>
                      <a:pt x="6" y="37"/>
                    </a:lnTo>
                    <a:lnTo>
                      <a:pt x="4" y="37"/>
                    </a:lnTo>
                    <a:lnTo>
                      <a:pt x="1" y="34"/>
                    </a:lnTo>
                    <a:lnTo>
                      <a:pt x="0" y="31"/>
                    </a:lnTo>
                    <a:lnTo>
                      <a:pt x="0" y="27"/>
                    </a:lnTo>
                    <a:lnTo>
                      <a:pt x="0" y="25"/>
                    </a:lnTo>
                    <a:lnTo>
                      <a:pt x="1" y="24"/>
                    </a:lnTo>
                    <a:lnTo>
                      <a:pt x="2" y="22"/>
                    </a:lnTo>
                    <a:lnTo>
                      <a:pt x="5" y="21"/>
                    </a:lnTo>
                    <a:lnTo>
                      <a:pt x="8" y="18"/>
                    </a:lnTo>
                    <a:lnTo>
                      <a:pt x="10" y="17"/>
                    </a:lnTo>
                    <a:lnTo>
                      <a:pt x="13" y="16"/>
                    </a:lnTo>
                    <a:lnTo>
                      <a:pt x="15" y="14"/>
                    </a:lnTo>
                    <a:lnTo>
                      <a:pt x="17" y="12"/>
                    </a:lnTo>
                    <a:lnTo>
                      <a:pt x="18" y="10"/>
                    </a:lnTo>
                    <a:lnTo>
                      <a:pt x="19" y="8"/>
                    </a:lnTo>
                    <a:lnTo>
                      <a:pt x="21" y="5"/>
                    </a:lnTo>
                    <a:lnTo>
                      <a:pt x="23" y="4"/>
                    </a:lnTo>
                    <a:lnTo>
                      <a:pt x="25" y="3"/>
                    </a:lnTo>
                    <a:lnTo>
                      <a:pt x="25" y="1"/>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4" name="Freeform 102">
                <a:extLst>
                  <a:ext uri="{FF2B5EF4-FFF2-40B4-BE49-F238E27FC236}">
                    <a16:creationId xmlns:a16="http://schemas.microsoft.com/office/drawing/2014/main" id="{5F185EEE-6151-5149-8020-27C289A6A089}"/>
                  </a:ext>
                </a:extLst>
              </p:cNvPr>
              <p:cNvSpPr>
                <a:spLocks/>
              </p:cNvSpPr>
              <p:nvPr userDrawn="1"/>
            </p:nvSpPr>
            <p:spPr bwMode="auto">
              <a:xfrm>
                <a:off x="10207051" y="518199"/>
                <a:ext cx="19465" cy="15368"/>
              </a:xfrm>
              <a:custGeom>
                <a:avLst/>
                <a:gdLst>
                  <a:gd name="T0" fmla="*/ 22 w 38"/>
                  <a:gd name="T1" fmla="*/ 0 h 29"/>
                  <a:gd name="T2" fmla="*/ 25 w 38"/>
                  <a:gd name="T3" fmla="*/ 0 h 29"/>
                  <a:gd name="T4" fmla="*/ 26 w 38"/>
                  <a:gd name="T5" fmla="*/ 0 h 29"/>
                  <a:gd name="T6" fmla="*/ 28 w 38"/>
                  <a:gd name="T7" fmla="*/ 2 h 29"/>
                  <a:gd name="T8" fmla="*/ 29 w 38"/>
                  <a:gd name="T9" fmla="*/ 3 h 29"/>
                  <a:gd name="T10" fmla="*/ 30 w 38"/>
                  <a:gd name="T11" fmla="*/ 6 h 29"/>
                  <a:gd name="T12" fmla="*/ 30 w 38"/>
                  <a:gd name="T13" fmla="*/ 8 h 29"/>
                  <a:gd name="T14" fmla="*/ 32 w 38"/>
                  <a:gd name="T15" fmla="*/ 9 h 29"/>
                  <a:gd name="T16" fmla="*/ 32 w 38"/>
                  <a:gd name="T17" fmla="*/ 11 h 29"/>
                  <a:gd name="T18" fmla="*/ 34 w 38"/>
                  <a:gd name="T19" fmla="*/ 12 h 29"/>
                  <a:gd name="T20" fmla="*/ 36 w 38"/>
                  <a:gd name="T21" fmla="*/ 12 h 29"/>
                  <a:gd name="T22" fmla="*/ 37 w 38"/>
                  <a:gd name="T23" fmla="*/ 12 h 29"/>
                  <a:gd name="T24" fmla="*/ 38 w 38"/>
                  <a:gd name="T25" fmla="*/ 12 h 29"/>
                  <a:gd name="T26" fmla="*/ 38 w 38"/>
                  <a:gd name="T27" fmla="*/ 12 h 29"/>
                  <a:gd name="T28" fmla="*/ 38 w 38"/>
                  <a:gd name="T29" fmla="*/ 13 h 29"/>
                  <a:gd name="T30" fmla="*/ 38 w 38"/>
                  <a:gd name="T31" fmla="*/ 15 h 29"/>
                  <a:gd name="T32" fmla="*/ 37 w 38"/>
                  <a:gd name="T33" fmla="*/ 16 h 29"/>
                  <a:gd name="T34" fmla="*/ 36 w 38"/>
                  <a:gd name="T35" fmla="*/ 17 h 29"/>
                  <a:gd name="T36" fmla="*/ 34 w 38"/>
                  <a:gd name="T37" fmla="*/ 20 h 29"/>
                  <a:gd name="T38" fmla="*/ 33 w 38"/>
                  <a:gd name="T39" fmla="*/ 21 h 29"/>
                  <a:gd name="T40" fmla="*/ 32 w 38"/>
                  <a:gd name="T41" fmla="*/ 23 h 29"/>
                  <a:gd name="T42" fmla="*/ 30 w 38"/>
                  <a:gd name="T43" fmla="*/ 24 h 29"/>
                  <a:gd name="T44" fmla="*/ 28 w 38"/>
                  <a:gd name="T45" fmla="*/ 25 h 29"/>
                  <a:gd name="T46" fmla="*/ 25 w 38"/>
                  <a:gd name="T47" fmla="*/ 25 h 29"/>
                  <a:gd name="T48" fmla="*/ 22 w 38"/>
                  <a:gd name="T49" fmla="*/ 26 h 29"/>
                  <a:gd name="T50" fmla="*/ 20 w 38"/>
                  <a:gd name="T51" fmla="*/ 26 h 29"/>
                  <a:gd name="T52" fmla="*/ 16 w 38"/>
                  <a:gd name="T53" fmla="*/ 26 h 29"/>
                  <a:gd name="T54" fmla="*/ 13 w 38"/>
                  <a:gd name="T55" fmla="*/ 26 h 29"/>
                  <a:gd name="T56" fmla="*/ 11 w 38"/>
                  <a:gd name="T57" fmla="*/ 26 h 29"/>
                  <a:gd name="T58" fmla="*/ 8 w 38"/>
                  <a:gd name="T59" fmla="*/ 28 h 29"/>
                  <a:gd name="T60" fmla="*/ 6 w 38"/>
                  <a:gd name="T61" fmla="*/ 29 h 29"/>
                  <a:gd name="T62" fmla="*/ 4 w 38"/>
                  <a:gd name="T63" fmla="*/ 29 h 29"/>
                  <a:gd name="T64" fmla="*/ 3 w 38"/>
                  <a:gd name="T65" fmla="*/ 28 h 29"/>
                  <a:gd name="T66" fmla="*/ 0 w 38"/>
                  <a:gd name="T67" fmla="*/ 26 h 29"/>
                  <a:gd name="T68" fmla="*/ 0 w 38"/>
                  <a:gd name="T69" fmla="*/ 24 h 29"/>
                  <a:gd name="T70" fmla="*/ 2 w 38"/>
                  <a:gd name="T71" fmla="*/ 23 h 29"/>
                  <a:gd name="T72" fmla="*/ 3 w 38"/>
                  <a:gd name="T73" fmla="*/ 21 h 29"/>
                  <a:gd name="T74" fmla="*/ 4 w 38"/>
                  <a:gd name="T75" fmla="*/ 20 h 29"/>
                  <a:gd name="T76" fmla="*/ 6 w 38"/>
                  <a:gd name="T77" fmla="*/ 19 h 29"/>
                  <a:gd name="T78" fmla="*/ 8 w 38"/>
                  <a:gd name="T79" fmla="*/ 19 h 29"/>
                  <a:gd name="T80" fmla="*/ 9 w 38"/>
                  <a:gd name="T81" fmla="*/ 19 h 29"/>
                  <a:gd name="T82" fmla="*/ 12 w 38"/>
                  <a:gd name="T83" fmla="*/ 17 h 29"/>
                  <a:gd name="T84" fmla="*/ 13 w 38"/>
                  <a:gd name="T85" fmla="*/ 16 h 29"/>
                  <a:gd name="T86" fmla="*/ 13 w 38"/>
                  <a:gd name="T87" fmla="*/ 15 h 29"/>
                  <a:gd name="T88" fmla="*/ 13 w 38"/>
                  <a:gd name="T89" fmla="*/ 12 h 29"/>
                  <a:gd name="T90" fmla="*/ 13 w 38"/>
                  <a:gd name="T91" fmla="*/ 9 h 29"/>
                  <a:gd name="T92" fmla="*/ 15 w 38"/>
                  <a:gd name="T93" fmla="*/ 7 h 29"/>
                  <a:gd name="T94" fmla="*/ 16 w 38"/>
                  <a:gd name="T95" fmla="*/ 4 h 29"/>
                  <a:gd name="T96" fmla="*/ 19 w 38"/>
                  <a:gd name="T97" fmla="*/ 3 h 29"/>
                  <a:gd name="T98" fmla="*/ 20 w 38"/>
                  <a:gd name="T99" fmla="*/ 0 h 29"/>
                  <a:gd name="T100" fmla="*/ 22 w 38"/>
                  <a:gd name="T10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 h="29">
                    <a:moveTo>
                      <a:pt x="22" y="0"/>
                    </a:moveTo>
                    <a:lnTo>
                      <a:pt x="25" y="0"/>
                    </a:lnTo>
                    <a:lnTo>
                      <a:pt x="26" y="0"/>
                    </a:lnTo>
                    <a:lnTo>
                      <a:pt x="28" y="2"/>
                    </a:lnTo>
                    <a:lnTo>
                      <a:pt x="29" y="3"/>
                    </a:lnTo>
                    <a:lnTo>
                      <a:pt x="30" y="6"/>
                    </a:lnTo>
                    <a:lnTo>
                      <a:pt x="30" y="8"/>
                    </a:lnTo>
                    <a:lnTo>
                      <a:pt x="32" y="9"/>
                    </a:lnTo>
                    <a:lnTo>
                      <a:pt x="32" y="11"/>
                    </a:lnTo>
                    <a:lnTo>
                      <a:pt x="34" y="12"/>
                    </a:lnTo>
                    <a:lnTo>
                      <a:pt x="36" y="12"/>
                    </a:lnTo>
                    <a:lnTo>
                      <a:pt x="37" y="12"/>
                    </a:lnTo>
                    <a:lnTo>
                      <a:pt x="38" y="12"/>
                    </a:lnTo>
                    <a:lnTo>
                      <a:pt x="38" y="12"/>
                    </a:lnTo>
                    <a:lnTo>
                      <a:pt x="38" y="13"/>
                    </a:lnTo>
                    <a:lnTo>
                      <a:pt x="38" y="15"/>
                    </a:lnTo>
                    <a:lnTo>
                      <a:pt x="37" y="16"/>
                    </a:lnTo>
                    <a:lnTo>
                      <a:pt x="36" y="17"/>
                    </a:lnTo>
                    <a:lnTo>
                      <a:pt x="34" y="20"/>
                    </a:lnTo>
                    <a:lnTo>
                      <a:pt x="33" y="21"/>
                    </a:lnTo>
                    <a:lnTo>
                      <a:pt x="32" y="23"/>
                    </a:lnTo>
                    <a:lnTo>
                      <a:pt x="30" y="24"/>
                    </a:lnTo>
                    <a:lnTo>
                      <a:pt x="28" y="25"/>
                    </a:lnTo>
                    <a:lnTo>
                      <a:pt x="25" y="25"/>
                    </a:lnTo>
                    <a:lnTo>
                      <a:pt x="22" y="26"/>
                    </a:lnTo>
                    <a:lnTo>
                      <a:pt x="20" y="26"/>
                    </a:lnTo>
                    <a:lnTo>
                      <a:pt x="16" y="26"/>
                    </a:lnTo>
                    <a:lnTo>
                      <a:pt x="13" y="26"/>
                    </a:lnTo>
                    <a:lnTo>
                      <a:pt x="11" y="26"/>
                    </a:lnTo>
                    <a:lnTo>
                      <a:pt x="8" y="28"/>
                    </a:lnTo>
                    <a:lnTo>
                      <a:pt x="6" y="29"/>
                    </a:lnTo>
                    <a:lnTo>
                      <a:pt x="4" y="29"/>
                    </a:lnTo>
                    <a:lnTo>
                      <a:pt x="3" y="28"/>
                    </a:lnTo>
                    <a:lnTo>
                      <a:pt x="0" y="26"/>
                    </a:lnTo>
                    <a:lnTo>
                      <a:pt x="0" y="24"/>
                    </a:lnTo>
                    <a:lnTo>
                      <a:pt x="2" y="23"/>
                    </a:lnTo>
                    <a:lnTo>
                      <a:pt x="3" y="21"/>
                    </a:lnTo>
                    <a:lnTo>
                      <a:pt x="4" y="20"/>
                    </a:lnTo>
                    <a:lnTo>
                      <a:pt x="6" y="19"/>
                    </a:lnTo>
                    <a:lnTo>
                      <a:pt x="8" y="19"/>
                    </a:lnTo>
                    <a:lnTo>
                      <a:pt x="9" y="19"/>
                    </a:lnTo>
                    <a:lnTo>
                      <a:pt x="12" y="17"/>
                    </a:lnTo>
                    <a:lnTo>
                      <a:pt x="13" y="16"/>
                    </a:lnTo>
                    <a:lnTo>
                      <a:pt x="13" y="15"/>
                    </a:lnTo>
                    <a:lnTo>
                      <a:pt x="13" y="12"/>
                    </a:lnTo>
                    <a:lnTo>
                      <a:pt x="13" y="9"/>
                    </a:lnTo>
                    <a:lnTo>
                      <a:pt x="15" y="7"/>
                    </a:lnTo>
                    <a:lnTo>
                      <a:pt x="16" y="4"/>
                    </a:lnTo>
                    <a:lnTo>
                      <a:pt x="19" y="3"/>
                    </a:lnTo>
                    <a:lnTo>
                      <a:pt x="20" y="0"/>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79" name="Gruppieren 478">
              <a:extLst>
                <a:ext uri="{FF2B5EF4-FFF2-40B4-BE49-F238E27FC236}">
                  <a16:creationId xmlns:a16="http://schemas.microsoft.com/office/drawing/2014/main" id="{79290B40-BF70-2449-A4EE-C93E7994D656}"/>
                </a:ext>
              </a:extLst>
            </p:cNvPr>
            <p:cNvGrpSpPr/>
            <p:nvPr userDrawn="1"/>
          </p:nvGrpSpPr>
          <p:grpSpPr>
            <a:xfrm>
              <a:off x="8920314" y="731289"/>
              <a:ext cx="936368" cy="81958"/>
              <a:chOff x="8920314" y="731289"/>
              <a:chExt cx="936368" cy="81958"/>
            </a:xfrm>
          </p:grpSpPr>
          <p:sp>
            <p:nvSpPr>
              <p:cNvPr id="516" name="Freeform 103">
                <a:extLst>
                  <a:ext uri="{FF2B5EF4-FFF2-40B4-BE49-F238E27FC236}">
                    <a16:creationId xmlns:a16="http://schemas.microsoft.com/office/drawing/2014/main" id="{73C378C2-FAD9-EA41-846C-A8FBE4D004C6}"/>
                  </a:ext>
                </a:extLst>
              </p:cNvPr>
              <p:cNvSpPr>
                <a:spLocks noEditPoints="1"/>
              </p:cNvSpPr>
              <p:nvPr userDrawn="1"/>
            </p:nvSpPr>
            <p:spPr bwMode="auto">
              <a:xfrm>
                <a:off x="8920314" y="732314"/>
                <a:ext cx="59419" cy="79909"/>
              </a:xfrm>
              <a:custGeom>
                <a:avLst/>
                <a:gdLst>
                  <a:gd name="T0" fmla="*/ 29 w 116"/>
                  <a:gd name="T1" fmla="*/ 22 h 157"/>
                  <a:gd name="T2" fmla="*/ 29 w 116"/>
                  <a:gd name="T3" fmla="*/ 135 h 157"/>
                  <a:gd name="T4" fmla="*/ 39 w 116"/>
                  <a:gd name="T5" fmla="*/ 135 h 157"/>
                  <a:gd name="T6" fmla="*/ 56 w 116"/>
                  <a:gd name="T7" fmla="*/ 132 h 157"/>
                  <a:gd name="T8" fmla="*/ 69 w 116"/>
                  <a:gd name="T9" fmla="*/ 124 h 157"/>
                  <a:gd name="T10" fmla="*/ 79 w 116"/>
                  <a:gd name="T11" fmla="*/ 112 h 157"/>
                  <a:gd name="T12" fmla="*/ 84 w 116"/>
                  <a:gd name="T13" fmla="*/ 97 h 157"/>
                  <a:gd name="T14" fmla="*/ 86 w 116"/>
                  <a:gd name="T15" fmla="*/ 78 h 157"/>
                  <a:gd name="T16" fmla="*/ 84 w 116"/>
                  <a:gd name="T17" fmla="*/ 59 h 157"/>
                  <a:gd name="T18" fmla="*/ 79 w 116"/>
                  <a:gd name="T19" fmla="*/ 43 h 157"/>
                  <a:gd name="T20" fmla="*/ 69 w 116"/>
                  <a:gd name="T21" fmla="*/ 31 h 157"/>
                  <a:gd name="T22" fmla="*/ 56 w 116"/>
                  <a:gd name="T23" fmla="*/ 25 h 157"/>
                  <a:gd name="T24" fmla="*/ 39 w 116"/>
                  <a:gd name="T25" fmla="*/ 22 h 157"/>
                  <a:gd name="T26" fmla="*/ 29 w 116"/>
                  <a:gd name="T27" fmla="*/ 22 h 157"/>
                  <a:gd name="T28" fmla="*/ 0 w 116"/>
                  <a:gd name="T29" fmla="*/ 0 h 157"/>
                  <a:gd name="T30" fmla="*/ 42 w 116"/>
                  <a:gd name="T31" fmla="*/ 0 h 157"/>
                  <a:gd name="T32" fmla="*/ 64 w 116"/>
                  <a:gd name="T33" fmla="*/ 1 h 157"/>
                  <a:gd name="T34" fmla="*/ 83 w 116"/>
                  <a:gd name="T35" fmla="*/ 8 h 157"/>
                  <a:gd name="T36" fmla="*/ 97 w 116"/>
                  <a:gd name="T37" fmla="*/ 20 h 157"/>
                  <a:gd name="T38" fmla="*/ 107 w 116"/>
                  <a:gd name="T39" fmla="*/ 34 h 157"/>
                  <a:gd name="T40" fmla="*/ 114 w 116"/>
                  <a:gd name="T41" fmla="*/ 54 h 157"/>
                  <a:gd name="T42" fmla="*/ 116 w 116"/>
                  <a:gd name="T43" fmla="*/ 78 h 157"/>
                  <a:gd name="T44" fmla="*/ 114 w 116"/>
                  <a:gd name="T45" fmla="*/ 102 h 157"/>
                  <a:gd name="T46" fmla="*/ 106 w 116"/>
                  <a:gd name="T47" fmla="*/ 121 h 157"/>
                  <a:gd name="T48" fmla="*/ 96 w 116"/>
                  <a:gd name="T49" fmla="*/ 137 h 157"/>
                  <a:gd name="T50" fmla="*/ 80 w 116"/>
                  <a:gd name="T51" fmla="*/ 148 h 157"/>
                  <a:gd name="T52" fmla="*/ 62 w 116"/>
                  <a:gd name="T53" fmla="*/ 154 h 157"/>
                  <a:gd name="T54" fmla="*/ 42 w 116"/>
                  <a:gd name="T55" fmla="*/ 157 h 157"/>
                  <a:gd name="T56" fmla="*/ 0 w 116"/>
                  <a:gd name="T57" fmla="*/ 157 h 157"/>
                  <a:gd name="T58" fmla="*/ 0 w 116"/>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57">
                    <a:moveTo>
                      <a:pt x="29" y="22"/>
                    </a:moveTo>
                    <a:lnTo>
                      <a:pt x="29" y="135"/>
                    </a:lnTo>
                    <a:lnTo>
                      <a:pt x="39" y="135"/>
                    </a:lnTo>
                    <a:lnTo>
                      <a:pt x="56" y="132"/>
                    </a:lnTo>
                    <a:lnTo>
                      <a:pt x="69" y="124"/>
                    </a:lnTo>
                    <a:lnTo>
                      <a:pt x="79" y="112"/>
                    </a:lnTo>
                    <a:lnTo>
                      <a:pt x="84" y="97"/>
                    </a:lnTo>
                    <a:lnTo>
                      <a:pt x="86" y="78"/>
                    </a:lnTo>
                    <a:lnTo>
                      <a:pt x="84" y="59"/>
                    </a:lnTo>
                    <a:lnTo>
                      <a:pt x="79" y="43"/>
                    </a:lnTo>
                    <a:lnTo>
                      <a:pt x="69" y="31"/>
                    </a:lnTo>
                    <a:lnTo>
                      <a:pt x="56" y="25"/>
                    </a:lnTo>
                    <a:lnTo>
                      <a:pt x="39" y="22"/>
                    </a:lnTo>
                    <a:lnTo>
                      <a:pt x="29" y="22"/>
                    </a:lnTo>
                    <a:close/>
                    <a:moveTo>
                      <a:pt x="0" y="0"/>
                    </a:moveTo>
                    <a:lnTo>
                      <a:pt x="42" y="0"/>
                    </a:lnTo>
                    <a:lnTo>
                      <a:pt x="64" y="1"/>
                    </a:lnTo>
                    <a:lnTo>
                      <a:pt x="83" y="8"/>
                    </a:lnTo>
                    <a:lnTo>
                      <a:pt x="97" y="20"/>
                    </a:lnTo>
                    <a:lnTo>
                      <a:pt x="107" y="34"/>
                    </a:lnTo>
                    <a:lnTo>
                      <a:pt x="114" y="54"/>
                    </a:lnTo>
                    <a:lnTo>
                      <a:pt x="116" y="78"/>
                    </a:lnTo>
                    <a:lnTo>
                      <a:pt x="114" y="102"/>
                    </a:lnTo>
                    <a:lnTo>
                      <a:pt x="106" y="121"/>
                    </a:lnTo>
                    <a:lnTo>
                      <a:pt x="96" y="137"/>
                    </a:lnTo>
                    <a:lnTo>
                      <a:pt x="80" y="148"/>
                    </a:lnTo>
                    <a:lnTo>
                      <a:pt x="62" y="154"/>
                    </a:lnTo>
                    <a:lnTo>
                      <a:pt x="42"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7" name="Rectangle 104">
                <a:extLst>
                  <a:ext uri="{FF2B5EF4-FFF2-40B4-BE49-F238E27FC236}">
                    <a16:creationId xmlns:a16="http://schemas.microsoft.com/office/drawing/2014/main" id="{7FC905A4-7851-0044-8437-10EF806E397E}"/>
                  </a:ext>
                </a:extLst>
              </p:cNvPr>
              <p:cNvSpPr>
                <a:spLocks noChangeArrowheads="1"/>
              </p:cNvSpPr>
              <p:nvPr userDrawn="1"/>
            </p:nvSpPr>
            <p:spPr bwMode="auto">
              <a:xfrm>
                <a:off x="9010467" y="732314"/>
                <a:ext cx="15368" cy="79909"/>
              </a:xfrm>
              <a:prstGeom prst="rect">
                <a:avLst/>
              </a:prstGeom>
              <a:solidFill>
                <a:schemeClr val="bg1">
                  <a:lumMod val="6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8" name="Freeform 105">
                <a:extLst>
                  <a:ext uri="{FF2B5EF4-FFF2-40B4-BE49-F238E27FC236}">
                    <a16:creationId xmlns:a16="http://schemas.microsoft.com/office/drawing/2014/main" id="{95C4EA8D-F3DE-DF43-8E91-4EDA37F46240}"/>
                  </a:ext>
                </a:extLst>
              </p:cNvPr>
              <p:cNvSpPr>
                <a:spLocks/>
              </p:cNvSpPr>
              <p:nvPr userDrawn="1"/>
            </p:nvSpPr>
            <p:spPr bwMode="auto">
              <a:xfrm>
                <a:off x="9059642" y="732314"/>
                <a:ext cx="44052" cy="79909"/>
              </a:xfrm>
              <a:custGeom>
                <a:avLst/>
                <a:gdLst>
                  <a:gd name="T0" fmla="*/ 0 w 85"/>
                  <a:gd name="T1" fmla="*/ 0 h 157"/>
                  <a:gd name="T2" fmla="*/ 82 w 85"/>
                  <a:gd name="T3" fmla="*/ 0 h 157"/>
                  <a:gd name="T4" fmla="*/ 82 w 85"/>
                  <a:gd name="T5" fmla="*/ 22 h 157"/>
                  <a:gd name="T6" fmla="*/ 29 w 85"/>
                  <a:gd name="T7" fmla="*/ 22 h 157"/>
                  <a:gd name="T8" fmla="*/ 29 w 85"/>
                  <a:gd name="T9" fmla="*/ 64 h 157"/>
                  <a:gd name="T10" fmla="*/ 79 w 85"/>
                  <a:gd name="T11" fmla="*/ 64 h 157"/>
                  <a:gd name="T12" fmla="*/ 79 w 85"/>
                  <a:gd name="T13" fmla="*/ 88 h 157"/>
                  <a:gd name="T14" fmla="*/ 29 w 85"/>
                  <a:gd name="T15" fmla="*/ 88 h 157"/>
                  <a:gd name="T16" fmla="*/ 29 w 85"/>
                  <a:gd name="T17" fmla="*/ 133 h 157"/>
                  <a:gd name="T18" fmla="*/ 85 w 85"/>
                  <a:gd name="T19" fmla="*/ 133 h 157"/>
                  <a:gd name="T20" fmla="*/ 85 w 85"/>
                  <a:gd name="T21" fmla="*/ 157 h 157"/>
                  <a:gd name="T22" fmla="*/ 0 w 85"/>
                  <a:gd name="T23" fmla="*/ 157 h 157"/>
                  <a:gd name="T24" fmla="*/ 0 w 85"/>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57">
                    <a:moveTo>
                      <a:pt x="0" y="0"/>
                    </a:moveTo>
                    <a:lnTo>
                      <a:pt x="82" y="0"/>
                    </a:lnTo>
                    <a:lnTo>
                      <a:pt x="82" y="22"/>
                    </a:lnTo>
                    <a:lnTo>
                      <a:pt x="29" y="22"/>
                    </a:lnTo>
                    <a:lnTo>
                      <a:pt x="29" y="64"/>
                    </a:lnTo>
                    <a:lnTo>
                      <a:pt x="79" y="64"/>
                    </a:lnTo>
                    <a:lnTo>
                      <a:pt x="79" y="88"/>
                    </a:lnTo>
                    <a:lnTo>
                      <a:pt x="29" y="88"/>
                    </a:lnTo>
                    <a:lnTo>
                      <a:pt x="29" y="133"/>
                    </a:lnTo>
                    <a:lnTo>
                      <a:pt x="85" y="133"/>
                    </a:lnTo>
                    <a:lnTo>
                      <a:pt x="85"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9" name="Freeform 106">
                <a:extLst>
                  <a:ext uri="{FF2B5EF4-FFF2-40B4-BE49-F238E27FC236}">
                    <a16:creationId xmlns:a16="http://schemas.microsoft.com/office/drawing/2014/main" id="{ED876D96-CA25-A446-83CA-572C7E7010C2}"/>
                  </a:ext>
                </a:extLst>
              </p:cNvPr>
              <p:cNvSpPr>
                <a:spLocks noEditPoints="1"/>
              </p:cNvSpPr>
              <p:nvPr userDrawn="1"/>
            </p:nvSpPr>
            <p:spPr bwMode="auto">
              <a:xfrm>
                <a:off x="9186677" y="732314"/>
                <a:ext cx="59419" cy="79909"/>
              </a:xfrm>
              <a:custGeom>
                <a:avLst/>
                <a:gdLst>
                  <a:gd name="T0" fmla="*/ 29 w 117"/>
                  <a:gd name="T1" fmla="*/ 22 h 157"/>
                  <a:gd name="T2" fmla="*/ 29 w 117"/>
                  <a:gd name="T3" fmla="*/ 135 h 157"/>
                  <a:gd name="T4" fmla="*/ 40 w 117"/>
                  <a:gd name="T5" fmla="*/ 135 h 157"/>
                  <a:gd name="T6" fmla="*/ 57 w 117"/>
                  <a:gd name="T7" fmla="*/ 132 h 157"/>
                  <a:gd name="T8" fmla="*/ 70 w 117"/>
                  <a:gd name="T9" fmla="*/ 124 h 157"/>
                  <a:gd name="T10" fmla="*/ 79 w 117"/>
                  <a:gd name="T11" fmla="*/ 112 h 157"/>
                  <a:gd name="T12" fmla="*/ 84 w 117"/>
                  <a:gd name="T13" fmla="*/ 97 h 157"/>
                  <a:gd name="T14" fmla="*/ 87 w 117"/>
                  <a:gd name="T15" fmla="*/ 78 h 157"/>
                  <a:gd name="T16" fmla="*/ 84 w 117"/>
                  <a:gd name="T17" fmla="*/ 59 h 157"/>
                  <a:gd name="T18" fmla="*/ 79 w 117"/>
                  <a:gd name="T19" fmla="*/ 43 h 157"/>
                  <a:gd name="T20" fmla="*/ 70 w 117"/>
                  <a:gd name="T21" fmla="*/ 31 h 157"/>
                  <a:gd name="T22" fmla="*/ 57 w 117"/>
                  <a:gd name="T23" fmla="*/ 25 h 157"/>
                  <a:gd name="T24" fmla="*/ 40 w 117"/>
                  <a:gd name="T25" fmla="*/ 22 h 157"/>
                  <a:gd name="T26" fmla="*/ 29 w 117"/>
                  <a:gd name="T27" fmla="*/ 22 h 157"/>
                  <a:gd name="T28" fmla="*/ 0 w 117"/>
                  <a:gd name="T29" fmla="*/ 0 h 157"/>
                  <a:gd name="T30" fmla="*/ 42 w 117"/>
                  <a:gd name="T31" fmla="*/ 0 h 157"/>
                  <a:gd name="T32" fmla="*/ 64 w 117"/>
                  <a:gd name="T33" fmla="*/ 1 h 157"/>
                  <a:gd name="T34" fmla="*/ 83 w 117"/>
                  <a:gd name="T35" fmla="*/ 8 h 157"/>
                  <a:gd name="T36" fmla="*/ 97 w 117"/>
                  <a:gd name="T37" fmla="*/ 20 h 157"/>
                  <a:gd name="T38" fmla="*/ 107 w 117"/>
                  <a:gd name="T39" fmla="*/ 34 h 157"/>
                  <a:gd name="T40" fmla="*/ 114 w 117"/>
                  <a:gd name="T41" fmla="*/ 54 h 157"/>
                  <a:gd name="T42" fmla="*/ 117 w 117"/>
                  <a:gd name="T43" fmla="*/ 78 h 157"/>
                  <a:gd name="T44" fmla="*/ 114 w 117"/>
                  <a:gd name="T45" fmla="*/ 102 h 157"/>
                  <a:gd name="T46" fmla="*/ 107 w 117"/>
                  <a:gd name="T47" fmla="*/ 121 h 157"/>
                  <a:gd name="T48" fmla="*/ 96 w 117"/>
                  <a:gd name="T49" fmla="*/ 137 h 157"/>
                  <a:gd name="T50" fmla="*/ 80 w 117"/>
                  <a:gd name="T51" fmla="*/ 148 h 157"/>
                  <a:gd name="T52" fmla="*/ 62 w 117"/>
                  <a:gd name="T53" fmla="*/ 154 h 157"/>
                  <a:gd name="T54" fmla="*/ 42 w 117"/>
                  <a:gd name="T55" fmla="*/ 157 h 157"/>
                  <a:gd name="T56" fmla="*/ 0 w 117"/>
                  <a:gd name="T57" fmla="*/ 157 h 157"/>
                  <a:gd name="T58" fmla="*/ 0 w 117"/>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7" h="157">
                    <a:moveTo>
                      <a:pt x="29" y="22"/>
                    </a:moveTo>
                    <a:lnTo>
                      <a:pt x="29" y="135"/>
                    </a:lnTo>
                    <a:lnTo>
                      <a:pt x="40" y="135"/>
                    </a:lnTo>
                    <a:lnTo>
                      <a:pt x="57" y="132"/>
                    </a:lnTo>
                    <a:lnTo>
                      <a:pt x="70" y="124"/>
                    </a:lnTo>
                    <a:lnTo>
                      <a:pt x="79" y="112"/>
                    </a:lnTo>
                    <a:lnTo>
                      <a:pt x="84" y="97"/>
                    </a:lnTo>
                    <a:lnTo>
                      <a:pt x="87" y="78"/>
                    </a:lnTo>
                    <a:lnTo>
                      <a:pt x="84" y="59"/>
                    </a:lnTo>
                    <a:lnTo>
                      <a:pt x="79" y="43"/>
                    </a:lnTo>
                    <a:lnTo>
                      <a:pt x="70" y="31"/>
                    </a:lnTo>
                    <a:lnTo>
                      <a:pt x="57" y="25"/>
                    </a:lnTo>
                    <a:lnTo>
                      <a:pt x="40" y="22"/>
                    </a:lnTo>
                    <a:lnTo>
                      <a:pt x="29" y="22"/>
                    </a:lnTo>
                    <a:close/>
                    <a:moveTo>
                      <a:pt x="0" y="0"/>
                    </a:moveTo>
                    <a:lnTo>
                      <a:pt x="42" y="0"/>
                    </a:lnTo>
                    <a:lnTo>
                      <a:pt x="64" y="1"/>
                    </a:lnTo>
                    <a:lnTo>
                      <a:pt x="83" y="8"/>
                    </a:lnTo>
                    <a:lnTo>
                      <a:pt x="97" y="20"/>
                    </a:lnTo>
                    <a:lnTo>
                      <a:pt x="107" y="34"/>
                    </a:lnTo>
                    <a:lnTo>
                      <a:pt x="114" y="54"/>
                    </a:lnTo>
                    <a:lnTo>
                      <a:pt x="117" y="78"/>
                    </a:lnTo>
                    <a:lnTo>
                      <a:pt x="114" y="102"/>
                    </a:lnTo>
                    <a:lnTo>
                      <a:pt x="107" y="121"/>
                    </a:lnTo>
                    <a:lnTo>
                      <a:pt x="96" y="137"/>
                    </a:lnTo>
                    <a:lnTo>
                      <a:pt x="80" y="148"/>
                    </a:lnTo>
                    <a:lnTo>
                      <a:pt x="62" y="154"/>
                    </a:lnTo>
                    <a:lnTo>
                      <a:pt x="42"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0" name="Freeform 107">
                <a:extLst>
                  <a:ext uri="{FF2B5EF4-FFF2-40B4-BE49-F238E27FC236}">
                    <a16:creationId xmlns:a16="http://schemas.microsoft.com/office/drawing/2014/main" id="{D490D2A4-78F1-9B4D-AC3E-36E04D31F287}"/>
                  </a:ext>
                </a:extLst>
              </p:cNvPr>
              <p:cNvSpPr>
                <a:spLocks noEditPoints="1"/>
              </p:cNvSpPr>
              <p:nvPr userDrawn="1"/>
            </p:nvSpPr>
            <p:spPr bwMode="auto">
              <a:xfrm>
                <a:off x="9275806" y="732314"/>
                <a:ext cx="53273" cy="79909"/>
              </a:xfrm>
              <a:custGeom>
                <a:avLst/>
                <a:gdLst>
                  <a:gd name="T0" fmla="*/ 29 w 103"/>
                  <a:gd name="T1" fmla="*/ 22 h 157"/>
                  <a:gd name="T2" fmla="*/ 29 w 103"/>
                  <a:gd name="T3" fmla="*/ 68 h 157"/>
                  <a:gd name="T4" fmla="*/ 41 w 103"/>
                  <a:gd name="T5" fmla="*/ 68 h 157"/>
                  <a:gd name="T6" fmla="*/ 51 w 103"/>
                  <a:gd name="T7" fmla="*/ 67 h 157"/>
                  <a:gd name="T8" fmla="*/ 59 w 103"/>
                  <a:gd name="T9" fmla="*/ 61 h 157"/>
                  <a:gd name="T10" fmla="*/ 64 w 103"/>
                  <a:gd name="T11" fmla="*/ 55 h 157"/>
                  <a:gd name="T12" fmla="*/ 67 w 103"/>
                  <a:gd name="T13" fmla="*/ 44 h 157"/>
                  <a:gd name="T14" fmla="*/ 64 w 103"/>
                  <a:gd name="T15" fmla="*/ 33 h 157"/>
                  <a:gd name="T16" fmla="*/ 60 w 103"/>
                  <a:gd name="T17" fmla="*/ 26 h 157"/>
                  <a:gd name="T18" fmla="*/ 52 w 103"/>
                  <a:gd name="T19" fmla="*/ 22 h 157"/>
                  <a:gd name="T20" fmla="*/ 41 w 103"/>
                  <a:gd name="T21" fmla="*/ 22 h 157"/>
                  <a:gd name="T22" fmla="*/ 29 w 103"/>
                  <a:gd name="T23" fmla="*/ 22 h 157"/>
                  <a:gd name="T24" fmla="*/ 0 w 103"/>
                  <a:gd name="T25" fmla="*/ 0 h 157"/>
                  <a:gd name="T26" fmla="*/ 50 w 103"/>
                  <a:gd name="T27" fmla="*/ 0 h 157"/>
                  <a:gd name="T28" fmla="*/ 65 w 103"/>
                  <a:gd name="T29" fmla="*/ 1 h 157"/>
                  <a:gd name="T30" fmla="*/ 78 w 103"/>
                  <a:gd name="T31" fmla="*/ 7 h 157"/>
                  <a:gd name="T32" fmla="*/ 88 w 103"/>
                  <a:gd name="T33" fmla="*/ 14 h 157"/>
                  <a:gd name="T34" fmla="*/ 94 w 103"/>
                  <a:gd name="T35" fmla="*/ 26 h 157"/>
                  <a:gd name="T36" fmla="*/ 97 w 103"/>
                  <a:gd name="T37" fmla="*/ 41 h 157"/>
                  <a:gd name="T38" fmla="*/ 94 w 103"/>
                  <a:gd name="T39" fmla="*/ 55 h 157"/>
                  <a:gd name="T40" fmla="*/ 88 w 103"/>
                  <a:gd name="T41" fmla="*/ 67 h 157"/>
                  <a:gd name="T42" fmla="*/ 78 w 103"/>
                  <a:gd name="T43" fmla="*/ 73 h 157"/>
                  <a:gd name="T44" fmla="*/ 65 w 103"/>
                  <a:gd name="T45" fmla="*/ 78 h 157"/>
                  <a:gd name="T46" fmla="*/ 65 w 103"/>
                  <a:gd name="T47" fmla="*/ 78 h 157"/>
                  <a:gd name="T48" fmla="*/ 69 w 103"/>
                  <a:gd name="T49" fmla="*/ 80 h 157"/>
                  <a:gd name="T50" fmla="*/ 72 w 103"/>
                  <a:gd name="T51" fmla="*/ 80 h 157"/>
                  <a:gd name="T52" fmla="*/ 75 w 103"/>
                  <a:gd name="T53" fmla="*/ 82 h 157"/>
                  <a:gd name="T54" fmla="*/ 77 w 103"/>
                  <a:gd name="T55" fmla="*/ 86 h 157"/>
                  <a:gd name="T56" fmla="*/ 81 w 103"/>
                  <a:gd name="T57" fmla="*/ 90 h 157"/>
                  <a:gd name="T58" fmla="*/ 84 w 103"/>
                  <a:gd name="T59" fmla="*/ 97 h 157"/>
                  <a:gd name="T60" fmla="*/ 103 w 103"/>
                  <a:gd name="T61" fmla="*/ 157 h 157"/>
                  <a:gd name="T62" fmla="*/ 73 w 103"/>
                  <a:gd name="T63" fmla="*/ 157 h 157"/>
                  <a:gd name="T64" fmla="*/ 58 w 103"/>
                  <a:gd name="T65" fmla="*/ 106 h 157"/>
                  <a:gd name="T66" fmla="*/ 52 w 103"/>
                  <a:gd name="T67" fmla="*/ 95 h 157"/>
                  <a:gd name="T68" fmla="*/ 46 w 103"/>
                  <a:gd name="T69" fmla="*/ 90 h 157"/>
                  <a:gd name="T70" fmla="*/ 35 w 103"/>
                  <a:gd name="T71" fmla="*/ 89 h 157"/>
                  <a:gd name="T72" fmla="*/ 29 w 103"/>
                  <a:gd name="T73" fmla="*/ 89 h 157"/>
                  <a:gd name="T74" fmla="*/ 29 w 103"/>
                  <a:gd name="T75" fmla="*/ 157 h 157"/>
                  <a:gd name="T76" fmla="*/ 0 w 103"/>
                  <a:gd name="T77" fmla="*/ 157 h 157"/>
                  <a:gd name="T78" fmla="*/ 0 w 103"/>
                  <a:gd name="T7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157">
                    <a:moveTo>
                      <a:pt x="29" y="22"/>
                    </a:moveTo>
                    <a:lnTo>
                      <a:pt x="29" y="68"/>
                    </a:lnTo>
                    <a:lnTo>
                      <a:pt x="41" y="68"/>
                    </a:lnTo>
                    <a:lnTo>
                      <a:pt x="51" y="67"/>
                    </a:lnTo>
                    <a:lnTo>
                      <a:pt x="59" y="61"/>
                    </a:lnTo>
                    <a:lnTo>
                      <a:pt x="64" y="55"/>
                    </a:lnTo>
                    <a:lnTo>
                      <a:pt x="67" y="44"/>
                    </a:lnTo>
                    <a:lnTo>
                      <a:pt x="64" y="33"/>
                    </a:lnTo>
                    <a:lnTo>
                      <a:pt x="60" y="26"/>
                    </a:lnTo>
                    <a:lnTo>
                      <a:pt x="52" y="22"/>
                    </a:lnTo>
                    <a:lnTo>
                      <a:pt x="41" y="22"/>
                    </a:lnTo>
                    <a:lnTo>
                      <a:pt x="29" y="22"/>
                    </a:lnTo>
                    <a:close/>
                    <a:moveTo>
                      <a:pt x="0" y="0"/>
                    </a:moveTo>
                    <a:lnTo>
                      <a:pt x="50" y="0"/>
                    </a:lnTo>
                    <a:lnTo>
                      <a:pt x="65" y="1"/>
                    </a:lnTo>
                    <a:lnTo>
                      <a:pt x="78" y="7"/>
                    </a:lnTo>
                    <a:lnTo>
                      <a:pt x="88" y="14"/>
                    </a:lnTo>
                    <a:lnTo>
                      <a:pt x="94" y="26"/>
                    </a:lnTo>
                    <a:lnTo>
                      <a:pt x="97" y="41"/>
                    </a:lnTo>
                    <a:lnTo>
                      <a:pt x="94" y="55"/>
                    </a:lnTo>
                    <a:lnTo>
                      <a:pt x="88" y="67"/>
                    </a:lnTo>
                    <a:lnTo>
                      <a:pt x="78" y="73"/>
                    </a:lnTo>
                    <a:lnTo>
                      <a:pt x="65" y="78"/>
                    </a:lnTo>
                    <a:lnTo>
                      <a:pt x="65" y="78"/>
                    </a:lnTo>
                    <a:lnTo>
                      <a:pt x="69" y="80"/>
                    </a:lnTo>
                    <a:lnTo>
                      <a:pt x="72" y="80"/>
                    </a:lnTo>
                    <a:lnTo>
                      <a:pt x="75" y="82"/>
                    </a:lnTo>
                    <a:lnTo>
                      <a:pt x="77" y="86"/>
                    </a:lnTo>
                    <a:lnTo>
                      <a:pt x="81" y="90"/>
                    </a:lnTo>
                    <a:lnTo>
                      <a:pt x="84" y="97"/>
                    </a:lnTo>
                    <a:lnTo>
                      <a:pt x="103" y="157"/>
                    </a:lnTo>
                    <a:lnTo>
                      <a:pt x="73" y="157"/>
                    </a:lnTo>
                    <a:lnTo>
                      <a:pt x="58" y="106"/>
                    </a:lnTo>
                    <a:lnTo>
                      <a:pt x="52" y="95"/>
                    </a:lnTo>
                    <a:lnTo>
                      <a:pt x="46" y="90"/>
                    </a:lnTo>
                    <a:lnTo>
                      <a:pt x="35" y="89"/>
                    </a:lnTo>
                    <a:lnTo>
                      <a:pt x="29" y="89"/>
                    </a:lnTo>
                    <a:lnTo>
                      <a:pt x="29"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1" name="Freeform 108">
                <a:extLst>
                  <a:ext uri="{FF2B5EF4-FFF2-40B4-BE49-F238E27FC236}">
                    <a16:creationId xmlns:a16="http://schemas.microsoft.com/office/drawing/2014/main" id="{F1D9A772-BD0D-F447-9519-B4A43E539050}"/>
                  </a:ext>
                </a:extLst>
              </p:cNvPr>
              <p:cNvSpPr>
                <a:spLocks/>
              </p:cNvSpPr>
              <p:nvPr userDrawn="1"/>
            </p:nvSpPr>
            <p:spPr bwMode="auto">
              <a:xfrm>
                <a:off x="9357764" y="732314"/>
                <a:ext cx="43028" cy="79909"/>
              </a:xfrm>
              <a:custGeom>
                <a:avLst/>
                <a:gdLst>
                  <a:gd name="T0" fmla="*/ 0 w 83"/>
                  <a:gd name="T1" fmla="*/ 0 h 157"/>
                  <a:gd name="T2" fmla="*/ 82 w 83"/>
                  <a:gd name="T3" fmla="*/ 0 h 157"/>
                  <a:gd name="T4" fmla="*/ 82 w 83"/>
                  <a:gd name="T5" fmla="*/ 22 h 157"/>
                  <a:gd name="T6" fmla="*/ 28 w 83"/>
                  <a:gd name="T7" fmla="*/ 22 h 157"/>
                  <a:gd name="T8" fmla="*/ 28 w 83"/>
                  <a:gd name="T9" fmla="*/ 64 h 157"/>
                  <a:gd name="T10" fmla="*/ 78 w 83"/>
                  <a:gd name="T11" fmla="*/ 64 h 157"/>
                  <a:gd name="T12" fmla="*/ 78 w 83"/>
                  <a:gd name="T13" fmla="*/ 88 h 157"/>
                  <a:gd name="T14" fmla="*/ 28 w 83"/>
                  <a:gd name="T15" fmla="*/ 88 h 157"/>
                  <a:gd name="T16" fmla="*/ 28 w 83"/>
                  <a:gd name="T17" fmla="*/ 133 h 157"/>
                  <a:gd name="T18" fmla="*/ 83 w 83"/>
                  <a:gd name="T19" fmla="*/ 133 h 157"/>
                  <a:gd name="T20" fmla="*/ 83 w 83"/>
                  <a:gd name="T21" fmla="*/ 157 h 157"/>
                  <a:gd name="T22" fmla="*/ 0 w 83"/>
                  <a:gd name="T23" fmla="*/ 157 h 157"/>
                  <a:gd name="T24" fmla="*/ 0 w 83"/>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57">
                    <a:moveTo>
                      <a:pt x="0" y="0"/>
                    </a:moveTo>
                    <a:lnTo>
                      <a:pt x="82" y="0"/>
                    </a:lnTo>
                    <a:lnTo>
                      <a:pt x="82" y="22"/>
                    </a:lnTo>
                    <a:lnTo>
                      <a:pt x="28" y="22"/>
                    </a:lnTo>
                    <a:lnTo>
                      <a:pt x="28" y="64"/>
                    </a:lnTo>
                    <a:lnTo>
                      <a:pt x="78" y="64"/>
                    </a:lnTo>
                    <a:lnTo>
                      <a:pt x="78" y="88"/>
                    </a:lnTo>
                    <a:lnTo>
                      <a:pt x="28" y="88"/>
                    </a:lnTo>
                    <a:lnTo>
                      <a:pt x="28" y="133"/>
                    </a:lnTo>
                    <a:lnTo>
                      <a:pt x="83" y="133"/>
                    </a:lnTo>
                    <a:lnTo>
                      <a:pt x="83"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2" name="Freeform 109">
                <a:extLst>
                  <a:ext uri="{FF2B5EF4-FFF2-40B4-BE49-F238E27FC236}">
                    <a16:creationId xmlns:a16="http://schemas.microsoft.com/office/drawing/2014/main" id="{5DD801BA-E01B-6A4B-BE86-38BFEFD86779}"/>
                  </a:ext>
                </a:extLst>
              </p:cNvPr>
              <p:cNvSpPr>
                <a:spLocks/>
              </p:cNvSpPr>
              <p:nvPr userDrawn="1"/>
            </p:nvSpPr>
            <p:spPr bwMode="auto">
              <a:xfrm>
                <a:off x="9429477" y="731289"/>
                <a:ext cx="46101" cy="81958"/>
              </a:xfrm>
              <a:custGeom>
                <a:avLst/>
                <a:gdLst>
                  <a:gd name="T0" fmla="*/ 50 w 90"/>
                  <a:gd name="T1" fmla="*/ 0 h 161"/>
                  <a:gd name="T2" fmla="*/ 64 w 90"/>
                  <a:gd name="T3" fmla="*/ 2 h 161"/>
                  <a:gd name="T4" fmla="*/ 76 w 90"/>
                  <a:gd name="T5" fmla="*/ 4 h 161"/>
                  <a:gd name="T6" fmla="*/ 82 w 90"/>
                  <a:gd name="T7" fmla="*/ 6 h 161"/>
                  <a:gd name="T8" fmla="*/ 81 w 90"/>
                  <a:gd name="T9" fmla="*/ 30 h 161"/>
                  <a:gd name="T10" fmla="*/ 73 w 90"/>
                  <a:gd name="T11" fmla="*/ 27 h 161"/>
                  <a:gd name="T12" fmla="*/ 63 w 90"/>
                  <a:gd name="T13" fmla="*/ 24 h 161"/>
                  <a:gd name="T14" fmla="*/ 51 w 90"/>
                  <a:gd name="T15" fmla="*/ 24 h 161"/>
                  <a:gd name="T16" fmla="*/ 39 w 90"/>
                  <a:gd name="T17" fmla="*/ 25 h 161"/>
                  <a:gd name="T18" fmla="*/ 31 w 90"/>
                  <a:gd name="T19" fmla="*/ 32 h 161"/>
                  <a:gd name="T20" fmla="*/ 30 w 90"/>
                  <a:gd name="T21" fmla="*/ 42 h 161"/>
                  <a:gd name="T22" fmla="*/ 31 w 90"/>
                  <a:gd name="T23" fmla="*/ 51 h 161"/>
                  <a:gd name="T24" fmla="*/ 38 w 90"/>
                  <a:gd name="T25" fmla="*/ 58 h 161"/>
                  <a:gd name="T26" fmla="*/ 46 w 90"/>
                  <a:gd name="T27" fmla="*/ 63 h 161"/>
                  <a:gd name="T28" fmla="*/ 63 w 90"/>
                  <a:gd name="T29" fmla="*/ 72 h 161"/>
                  <a:gd name="T30" fmla="*/ 75 w 90"/>
                  <a:gd name="T31" fmla="*/ 80 h 161"/>
                  <a:gd name="T32" fmla="*/ 84 w 90"/>
                  <a:gd name="T33" fmla="*/ 89 h 161"/>
                  <a:gd name="T34" fmla="*/ 89 w 90"/>
                  <a:gd name="T35" fmla="*/ 100 h 161"/>
                  <a:gd name="T36" fmla="*/ 90 w 90"/>
                  <a:gd name="T37" fmla="*/ 114 h 161"/>
                  <a:gd name="T38" fmla="*/ 88 w 90"/>
                  <a:gd name="T39" fmla="*/ 131 h 161"/>
                  <a:gd name="T40" fmla="*/ 80 w 90"/>
                  <a:gd name="T41" fmla="*/ 145 h 161"/>
                  <a:gd name="T42" fmla="*/ 69 w 90"/>
                  <a:gd name="T43" fmla="*/ 154 h 161"/>
                  <a:gd name="T44" fmla="*/ 55 w 90"/>
                  <a:gd name="T45" fmla="*/ 160 h 161"/>
                  <a:gd name="T46" fmla="*/ 37 w 90"/>
                  <a:gd name="T47" fmla="*/ 161 h 161"/>
                  <a:gd name="T48" fmla="*/ 17 w 90"/>
                  <a:gd name="T49" fmla="*/ 160 h 161"/>
                  <a:gd name="T50" fmla="*/ 1 w 90"/>
                  <a:gd name="T51" fmla="*/ 154 h 161"/>
                  <a:gd name="T52" fmla="*/ 4 w 90"/>
                  <a:gd name="T53" fmla="*/ 128 h 161"/>
                  <a:gd name="T54" fmla="*/ 12 w 90"/>
                  <a:gd name="T55" fmla="*/ 134 h 161"/>
                  <a:gd name="T56" fmla="*/ 22 w 90"/>
                  <a:gd name="T57" fmla="*/ 138 h 161"/>
                  <a:gd name="T58" fmla="*/ 37 w 90"/>
                  <a:gd name="T59" fmla="*/ 139 h 161"/>
                  <a:gd name="T60" fmla="*/ 46 w 90"/>
                  <a:gd name="T61" fmla="*/ 138 h 161"/>
                  <a:gd name="T62" fmla="*/ 54 w 90"/>
                  <a:gd name="T63" fmla="*/ 134 h 161"/>
                  <a:gd name="T64" fmla="*/ 59 w 90"/>
                  <a:gd name="T65" fmla="*/ 126 h 161"/>
                  <a:gd name="T66" fmla="*/ 60 w 90"/>
                  <a:gd name="T67" fmla="*/ 115 h 161"/>
                  <a:gd name="T68" fmla="*/ 59 w 90"/>
                  <a:gd name="T69" fmla="*/ 106 h 161"/>
                  <a:gd name="T70" fmla="*/ 51 w 90"/>
                  <a:gd name="T71" fmla="*/ 100 h 161"/>
                  <a:gd name="T72" fmla="*/ 41 w 90"/>
                  <a:gd name="T73" fmla="*/ 92 h 161"/>
                  <a:gd name="T74" fmla="*/ 26 w 90"/>
                  <a:gd name="T75" fmla="*/ 84 h 161"/>
                  <a:gd name="T76" fmla="*/ 15 w 90"/>
                  <a:gd name="T77" fmla="*/ 77 h 161"/>
                  <a:gd name="T78" fmla="*/ 7 w 90"/>
                  <a:gd name="T79" fmla="*/ 68 h 161"/>
                  <a:gd name="T80" fmla="*/ 1 w 90"/>
                  <a:gd name="T81" fmla="*/ 57 h 161"/>
                  <a:gd name="T82" fmla="*/ 0 w 90"/>
                  <a:gd name="T83" fmla="*/ 44 h 161"/>
                  <a:gd name="T84" fmla="*/ 3 w 90"/>
                  <a:gd name="T85" fmla="*/ 28 h 161"/>
                  <a:gd name="T86" fmla="*/ 9 w 90"/>
                  <a:gd name="T87" fmla="*/ 16 h 161"/>
                  <a:gd name="T88" fmla="*/ 21 w 90"/>
                  <a:gd name="T89" fmla="*/ 7 h 161"/>
                  <a:gd name="T90" fmla="*/ 34 w 90"/>
                  <a:gd name="T91" fmla="*/ 2 h 161"/>
                  <a:gd name="T92" fmla="*/ 50 w 90"/>
                  <a:gd name="T9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 h="161">
                    <a:moveTo>
                      <a:pt x="50" y="0"/>
                    </a:moveTo>
                    <a:lnTo>
                      <a:pt x="64" y="2"/>
                    </a:lnTo>
                    <a:lnTo>
                      <a:pt x="76" y="4"/>
                    </a:lnTo>
                    <a:lnTo>
                      <a:pt x="82" y="6"/>
                    </a:lnTo>
                    <a:lnTo>
                      <a:pt x="81" y="30"/>
                    </a:lnTo>
                    <a:lnTo>
                      <a:pt x="73" y="27"/>
                    </a:lnTo>
                    <a:lnTo>
                      <a:pt x="63" y="24"/>
                    </a:lnTo>
                    <a:lnTo>
                      <a:pt x="51" y="24"/>
                    </a:lnTo>
                    <a:lnTo>
                      <a:pt x="39" y="25"/>
                    </a:lnTo>
                    <a:lnTo>
                      <a:pt x="31" y="32"/>
                    </a:lnTo>
                    <a:lnTo>
                      <a:pt x="30" y="42"/>
                    </a:lnTo>
                    <a:lnTo>
                      <a:pt x="31" y="51"/>
                    </a:lnTo>
                    <a:lnTo>
                      <a:pt x="38" y="58"/>
                    </a:lnTo>
                    <a:lnTo>
                      <a:pt x="46" y="63"/>
                    </a:lnTo>
                    <a:lnTo>
                      <a:pt x="63" y="72"/>
                    </a:lnTo>
                    <a:lnTo>
                      <a:pt x="75" y="80"/>
                    </a:lnTo>
                    <a:lnTo>
                      <a:pt x="84" y="89"/>
                    </a:lnTo>
                    <a:lnTo>
                      <a:pt x="89" y="100"/>
                    </a:lnTo>
                    <a:lnTo>
                      <a:pt x="90" y="114"/>
                    </a:lnTo>
                    <a:lnTo>
                      <a:pt x="88" y="131"/>
                    </a:lnTo>
                    <a:lnTo>
                      <a:pt x="80" y="145"/>
                    </a:lnTo>
                    <a:lnTo>
                      <a:pt x="69" y="154"/>
                    </a:lnTo>
                    <a:lnTo>
                      <a:pt x="55" y="160"/>
                    </a:lnTo>
                    <a:lnTo>
                      <a:pt x="37" y="161"/>
                    </a:lnTo>
                    <a:lnTo>
                      <a:pt x="17" y="160"/>
                    </a:lnTo>
                    <a:lnTo>
                      <a:pt x="1" y="154"/>
                    </a:lnTo>
                    <a:lnTo>
                      <a:pt x="4" y="128"/>
                    </a:lnTo>
                    <a:lnTo>
                      <a:pt x="12" y="134"/>
                    </a:lnTo>
                    <a:lnTo>
                      <a:pt x="22" y="138"/>
                    </a:lnTo>
                    <a:lnTo>
                      <a:pt x="37" y="139"/>
                    </a:lnTo>
                    <a:lnTo>
                      <a:pt x="46" y="138"/>
                    </a:lnTo>
                    <a:lnTo>
                      <a:pt x="54" y="134"/>
                    </a:lnTo>
                    <a:lnTo>
                      <a:pt x="59" y="126"/>
                    </a:lnTo>
                    <a:lnTo>
                      <a:pt x="60" y="115"/>
                    </a:lnTo>
                    <a:lnTo>
                      <a:pt x="59" y="106"/>
                    </a:lnTo>
                    <a:lnTo>
                      <a:pt x="51" y="100"/>
                    </a:lnTo>
                    <a:lnTo>
                      <a:pt x="41" y="92"/>
                    </a:lnTo>
                    <a:lnTo>
                      <a:pt x="26" y="84"/>
                    </a:lnTo>
                    <a:lnTo>
                      <a:pt x="15" y="77"/>
                    </a:lnTo>
                    <a:lnTo>
                      <a:pt x="7" y="68"/>
                    </a:lnTo>
                    <a:lnTo>
                      <a:pt x="1" y="57"/>
                    </a:lnTo>
                    <a:lnTo>
                      <a:pt x="0" y="44"/>
                    </a:lnTo>
                    <a:lnTo>
                      <a:pt x="3" y="28"/>
                    </a:lnTo>
                    <a:lnTo>
                      <a:pt x="9" y="16"/>
                    </a:lnTo>
                    <a:lnTo>
                      <a:pt x="21" y="7"/>
                    </a:lnTo>
                    <a:lnTo>
                      <a:pt x="34" y="2"/>
                    </a:lnTo>
                    <a:lnTo>
                      <a:pt x="5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3" name="Freeform 110">
                <a:extLst>
                  <a:ext uri="{FF2B5EF4-FFF2-40B4-BE49-F238E27FC236}">
                    <a16:creationId xmlns:a16="http://schemas.microsoft.com/office/drawing/2014/main" id="{DEB249E6-7ED7-DA4D-8E33-0A9BDDF654A3}"/>
                  </a:ext>
                </a:extLst>
              </p:cNvPr>
              <p:cNvSpPr>
                <a:spLocks noEditPoints="1"/>
              </p:cNvSpPr>
              <p:nvPr userDrawn="1"/>
            </p:nvSpPr>
            <p:spPr bwMode="auto">
              <a:xfrm>
                <a:off x="9506312" y="732314"/>
                <a:ext cx="59419" cy="79909"/>
              </a:xfrm>
              <a:custGeom>
                <a:avLst/>
                <a:gdLst>
                  <a:gd name="T0" fmla="*/ 29 w 116"/>
                  <a:gd name="T1" fmla="*/ 22 h 157"/>
                  <a:gd name="T2" fmla="*/ 29 w 116"/>
                  <a:gd name="T3" fmla="*/ 135 h 157"/>
                  <a:gd name="T4" fmla="*/ 38 w 116"/>
                  <a:gd name="T5" fmla="*/ 135 h 157"/>
                  <a:gd name="T6" fmla="*/ 55 w 116"/>
                  <a:gd name="T7" fmla="*/ 132 h 157"/>
                  <a:gd name="T8" fmla="*/ 69 w 116"/>
                  <a:gd name="T9" fmla="*/ 124 h 157"/>
                  <a:gd name="T10" fmla="*/ 78 w 116"/>
                  <a:gd name="T11" fmla="*/ 112 h 157"/>
                  <a:gd name="T12" fmla="*/ 84 w 116"/>
                  <a:gd name="T13" fmla="*/ 97 h 157"/>
                  <a:gd name="T14" fmla="*/ 85 w 116"/>
                  <a:gd name="T15" fmla="*/ 78 h 157"/>
                  <a:gd name="T16" fmla="*/ 84 w 116"/>
                  <a:gd name="T17" fmla="*/ 59 h 157"/>
                  <a:gd name="T18" fmla="*/ 78 w 116"/>
                  <a:gd name="T19" fmla="*/ 43 h 157"/>
                  <a:gd name="T20" fmla="*/ 69 w 116"/>
                  <a:gd name="T21" fmla="*/ 31 h 157"/>
                  <a:gd name="T22" fmla="*/ 55 w 116"/>
                  <a:gd name="T23" fmla="*/ 25 h 157"/>
                  <a:gd name="T24" fmla="*/ 38 w 116"/>
                  <a:gd name="T25" fmla="*/ 22 h 157"/>
                  <a:gd name="T26" fmla="*/ 29 w 116"/>
                  <a:gd name="T27" fmla="*/ 22 h 157"/>
                  <a:gd name="T28" fmla="*/ 0 w 116"/>
                  <a:gd name="T29" fmla="*/ 0 h 157"/>
                  <a:gd name="T30" fmla="*/ 41 w 116"/>
                  <a:gd name="T31" fmla="*/ 0 h 157"/>
                  <a:gd name="T32" fmla="*/ 63 w 116"/>
                  <a:gd name="T33" fmla="*/ 1 h 157"/>
                  <a:gd name="T34" fmla="*/ 82 w 116"/>
                  <a:gd name="T35" fmla="*/ 8 h 157"/>
                  <a:gd name="T36" fmla="*/ 97 w 116"/>
                  <a:gd name="T37" fmla="*/ 20 h 157"/>
                  <a:gd name="T38" fmla="*/ 107 w 116"/>
                  <a:gd name="T39" fmla="*/ 34 h 157"/>
                  <a:gd name="T40" fmla="*/ 114 w 116"/>
                  <a:gd name="T41" fmla="*/ 54 h 157"/>
                  <a:gd name="T42" fmla="*/ 116 w 116"/>
                  <a:gd name="T43" fmla="*/ 78 h 157"/>
                  <a:gd name="T44" fmla="*/ 114 w 116"/>
                  <a:gd name="T45" fmla="*/ 102 h 157"/>
                  <a:gd name="T46" fmla="*/ 106 w 116"/>
                  <a:gd name="T47" fmla="*/ 121 h 157"/>
                  <a:gd name="T48" fmla="*/ 94 w 116"/>
                  <a:gd name="T49" fmla="*/ 137 h 157"/>
                  <a:gd name="T50" fmla="*/ 80 w 116"/>
                  <a:gd name="T51" fmla="*/ 148 h 157"/>
                  <a:gd name="T52" fmla="*/ 61 w 116"/>
                  <a:gd name="T53" fmla="*/ 154 h 157"/>
                  <a:gd name="T54" fmla="*/ 41 w 116"/>
                  <a:gd name="T55" fmla="*/ 157 h 157"/>
                  <a:gd name="T56" fmla="*/ 0 w 116"/>
                  <a:gd name="T57" fmla="*/ 157 h 157"/>
                  <a:gd name="T58" fmla="*/ 0 w 116"/>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57">
                    <a:moveTo>
                      <a:pt x="29" y="22"/>
                    </a:moveTo>
                    <a:lnTo>
                      <a:pt x="29" y="135"/>
                    </a:lnTo>
                    <a:lnTo>
                      <a:pt x="38" y="135"/>
                    </a:lnTo>
                    <a:lnTo>
                      <a:pt x="55" y="132"/>
                    </a:lnTo>
                    <a:lnTo>
                      <a:pt x="69" y="124"/>
                    </a:lnTo>
                    <a:lnTo>
                      <a:pt x="78" y="112"/>
                    </a:lnTo>
                    <a:lnTo>
                      <a:pt x="84" y="97"/>
                    </a:lnTo>
                    <a:lnTo>
                      <a:pt x="85" y="78"/>
                    </a:lnTo>
                    <a:lnTo>
                      <a:pt x="84" y="59"/>
                    </a:lnTo>
                    <a:lnTo>
                      <a:pt x="78" y="43"/>
                    </a:lnTo>
                    <a:lnTo>
                      <a:pt x="69" y="31"/>
                    </a:lnTo>
                    <a:lnTo>
                      <a:pt x="55" y="25"/>
                    </a:lnTo>
                    <a:lnTo>
                      <a:pt x="38" y="22"/>
                    </a:lnTo>
                    <a:lnTo>
                      <a:pt x="29" y="22"/>
                    </a:lnTo>
                    <a:close/>
                    <a:moveTo>
                      <a:pt x="0" y="0"/>
                    </a:moveTo>
                    <a:lnTo>
                      <a:pt x="41" y="0"/>
                    </a:lnTo>
                    <a:lnTo>
                      <a:pt x="63" y="1"/>
                    </a:lnTo>
                    <a:lnTo>
                      <a:pt x="82" y="8"/>
                    </a:lnTo>
                    <a:lnTo>
                      <a:pt x="97" y="20"/>
                    </a:lnTo>
                    <a:lnTo>
                      <a:pt x="107" y="34"/>
                    </a:lnTo>
                    <a:lnTo>
                      <a:pt x="114" y="54"/>
                    </a:lnTo>
                    <a:lnTo>
                      <a:pt x="116" y="78"/>
                    </a:lnTo>
                    <a:lnTo>
                      <a:pt x="114" y="102"/>
                    </a:lnTo>
                    <a:lnTo>
                      <a:pt x="106" y="121"/>
                    </a:lnTo>
                    <a:lnTo>
                      <a:pt x="94" y="137"/>
                    </a:lnTo>
                    <a:lnTo>
                      <a:pt x="80" y="148"/>
                    </a:lnTo>
                    <a:lnTo>
                      <a:pt x="61" y="154"/>
                    </a:lnTo>
                    <a:lnTo>
                      <a:pt x="41"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4" name="Freeform 111">
                <a:extLst>
                  <a:ext uri="{FF2B5EF4-FFF2-40B4-BE49-F238E27FC236}">
                    <a16:creationId xmlns:a16="http://schemas.microsoft.com/office/drawing/2014/main" id="{4FB671E1-F5E0-4A49-9C2F-EED799914F84}"/>
                  </a:ext>
                </a:extLst>
              </p:cNvPr>
              <p:cNvSpPr>
                <a:spLocks/>
              </p:cNvSpPr>
              <p:nvPr userDrawn="1"/>
            </p:nvSpPr>
            <p:spPr bwMode="auto">
              <a:xfrm>
                <a:off x="9596465" y="732314"/>
                <a:ext cx="57370" cy="79909"/>
              </a:xfrm>
              <a:custGeom>
                <a:avLst/>
                <a:gdLst>
                  <a:gd name="T0" fmla="*/ 0 w 112"/>
                  <a:gd name="T1" fmla="*/ 0 h 157"/>
                  <a:gd name="T2" fmla="*/ 34 w 112"/>
                  <a:gd name="T3" fmla="*/ 0 h 157"/>
                  <a:gd name="T4" fmla="*/ 86 w 112"/>
                  <a:gd name="T5" fmla="*/ 123 h 157"/>
                  <a:gd name="T6" fmla="*/ 86 w 112"/>
                  <a:gd name="T7" fmla="*/ 123 h 157"/>
                  <a:gd name="T8" fmla="*/ 86 w 112"/>
                  <a:gd name="T9" fmla="*/ 0 h 157"/>
                  <a:gd name="T10" fmla="*/ 112 w 112"/>
                  <a:gd name="T11" fmla="*/ 0 h 157"/>
                  <a:gd name="T12" fmla="*/ 112 w 112"/>
                  <a:gd name="T13" fmla="*/ 157 h 157"/>
                  <a:gd name="T14" fmla="*/ 78 w 112"/>
                  <a:gd name="T15" fmla="*/ 157 h 157"/>
                  <a:gd name="T16" fmla="*/ 26 w 112"/>
                  <a:gd name="T17" fmla="*/ 34 h 157"/>
                  <a:gd name="T18" fmla="*/ 26 w 112"/>
                  <a:gd name="T19" fmla="*/ 34 h 157"/>
                  <a:gd name="T20" fmla="*/ 26 w 112"/>
                  <a:gd name="T21" fmla="*/ 157 h 157"/>
                  <a:gd name="T22" fmla="*/ 0 w 112"/>
                  <a:gd name="T23" fmla="*/ 157 h 157"/>
                  <a:gd name="T24" fmla="*/ 0 w 112"/>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57">
                    <a:moveTo>
                      <a:pt x="0" y="0"/>
                    </a:moveTo>
                    <a:lnTo>
                      <a:pt x="34" y="0"/>
                    </a:lnTo>
                    <a:lnTo>
                      <a:pt x="86" y="123"/>
                    </a:lnTo>
                    <a:lnTo>
                      <a:pt x="86" y="123"/>
                    </a:lnTo>
                    <a:lnTo>
                      <a:pt x="86" y="0"/>
                    </a:lnTo>
                    <a:lnTo>
                      <a:pt x="112" y="0"/>
                    </a:lnTo>
                    <a:lnTo>
                      <a:pt x="112" y="157"/>
                    </a:lnTo>
                    <a:lnTo>
                      <a:pt x="78" y="157"/>
                    </a:lnTo>
                    <a:lnTo>
                      <a:pt x="26" y="34"/>
                    </a:lnTo>
                    <a:lnTo>
                      <a:pt x="26" y="34"/>
                    </a:lnTo>
                    <a:lnTo>
                      <a:pt x="26"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5" name="Freeform 112">
                <a:extLst>
                  <a:ext uri="{FF2B5EF4-FFF2-40B4-BE49-F238E27FC236}">
                    <a16:creationId xmlns:a16="http://schemas.microsoft.com/office/drawing/2014/main" id="{CC5F5CF6-5000-C84D-B0AE-CBB518C1B2D3}"/>
                  </a:ext>
                </a:extLst>
              </p:cNvPr>
              <p:cNvSpPr>
                <a:spLocks/>
              </p:cNvSpPr>
              <p:nvPr userDrawn="1"/>
            </p:nvSpPr>
            <p:spPr bwMode="auto">
              <a:xfrm>
                <a:off x="9687644" y="732314"/>
                <a:ext cx="44052" cy="79909"/>
              </a:xfrm>
              <a:custGeom>
                <a:avLst/>
                <a:gdLst>
                  <a:gd name="T0" fmla="*/ 0 w 85"/>
                  <a:gd name="T1" fmla="*/ 0 h 157"/>
                  <a:gd name="T2" fmla="*/ 82 w 85"/>
                  <a:gd name="T3" fmla="*/ 0 h 157"/>
                  <a:gd name="T4" fmla="*/ 82 w 85"/>
                  <a:gd name="T5" fmla="*/ 22 h 157"/>
                  <a:gd name="T6" fmla="*/ 29 w 85"/>
                  <a:gd name="T7" fmla="*/ 22 h 157"/>
                  <a:gd name="T8" fmla="*/ 29 w 85"/>
                  <a:gd name="T9" fmla="*/ 64 h 157"/>
                  <a:gd name="T10" fmla="*/ 79 w 85"/>
                  <a:gd name="T11" fmla="*/ 64 h 157"/>
                  <a:gd name="T12" fmla="*/ 79 w 85"/>
                  <a:gd name="T13" fmla="*/ 88 h 157"/>
                  <a:gd name="T14" fmla="*/ 29 w 85"/>
                  <a:gd name="T15" fmla="*/ 88 h 157"/>
                  <a:gd name="T16" fmla="*/ 29 w 85"/>
                  <a:gd name="T17" fmla="*/ 133 h 157"/>
                  <a:gd name="T18" fmla="*/ 85 w 85"/>
                  <a:gd name="T19" fmla="*/ 133 h 157"/>
                  <a:gd name="T20" fmla="*/ 85 w 85"/>
                  <a:gd name="T21" fmla="*/ 157 h 157"/>
                  <a:gd name="T22" fmla="*/ 0 w 85"/>
                  <a:gd name="T23" fmla="*/ 157 h 157"/>
                  <a:gd name="T24" fmla="*/ 0 w 85"/>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57">
                    <a:moveTo>
                      <a:pt x="0" y="0"/>
                    </a:moveTo>
                    <a:lnTo>
                      <a:pt x="82" y="0"/>
                    </a:lnTo>
                    <a:lnTo>
                      <a:pt x="82" y="22"/>
                    </a:lnTo>
                    <a:lnTo>
                      <a:pt x="29" y="22"/>
                    </a:lnTo>
                    <a:lnTo>
                      <a:pt x="29" y="64"/>
                    </a:lnTo>
                    <a:lnTo>
                      <a:pt x="79" y="64"/>
                    </a:lnTo>
                    <a:lnTo>
                      <a:pt x="79" y="88"/>
                    </a:lnTo>
                    <a:lnTo>
                      <a:pt x="29" y="88"/>
                    </a:lnTo>
                    <a:lnTo>
                      <a:pt x="29" y="133"/>
                    </a:lnTo>
                    <a:lnTo>
                      <a:pt x="85" y="133"/>
                    </a:lnTo>
                    <a:lnTo>
                      <a:pt x="85"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6" name="Freeform 113">
                <a:extLst>
                  <a:ext uri="{FF2B5EF4-FFF2-40B4-BE49-F238E27FC236}">
                    <a16:creationId xmlns:a16="http://schemas.microsoft.com/office/drawing/2014/main" id="{A2B9B8EE-D3BB-D140-853B-ADE61EA3D8A6}"/>
                  </a:ext>
                </a:extLst>
              </p:cNvPr>
              <p:cNvSpPr>
                <a:spLocks noEditPoints="1"/>
              </p:cNvSpPr>
              <p:nvPr userDrawn="1"/>
            </p:nvSpPr>
            <p:spPr bwMode="auto">
              <a:xfrm>
                <a:off x="9761406" y="732314"/>
                <a:ext cx="53273" cy="79909"/>
              </a:xfrm>
              <a:custGeom>
                <a:avLst/>
                <a:gdLst>
                  <a:gd name="T0" fmla="*/ 29 w 103"/>
                  <a:gd name="T1" fmla="*/ 22 h 157"/>
                  <a:gd name="T2" fmla="*/ 29 w 103"/>
                  <a:gd name="T3" fmla="*/ 68 h 157"/>
                  <a:gd name="T4" fmla="*/ 41 w 103"/>
                  <a:gd name="T5" fmla="*/ 68 h 157"/>
                  <a:gd name="T6" fmla="*/ 51 w 103"/>
                  <a:gd name="T7" fmla="*/ 67 h 157"/>
                  <a:gd name="T8" fmla="*/ 60 w 103"/>
                  <a:gd name="T9" fmla="*/ 61 h 157"/>
                  <a:gd name="T10" fmla="*/ 66 w 103"/>
                  <a:gd name="T11" fmla="*/ 55 h 157"/>
                  <a:gd name="T12" fmla="*/ 67 w 103"/>
                  <a:gd name="T13" fmla="*/ 44 h 157"/>
                  <a:gd name="T14" fmla="*/ 66 w 103"/>
                  <a:gd name="T15" fmla="*/ 33 h 157"/>
                  <a:gd name="T16" fmla="*/ 60 w 103"/>
                  <a:gd name="T17" fmla="*/ 26 h 157"/>
                  <a:gd name="T18" fmla="*/ 53 w 103"/>
                  <a:gd name="T19" fmla="*/ 22 h 157"/>
                  <a:gd name="T20" fmla="*/ 41 w 103"/>
                  <a:gd name="T21" fmla="*/ 22 h 157"/>
                  <a:gd name="T22" fmla="*/ 29 w 103"/>
                  <a:gd name="T23" fmla="*/ 22 h 157"/>
                  <a:gd name="T24" fmla="*/ 0 w 103"/>
                  <a:gd name="T25" fmla="*/ 0 h 157"/>
                  <a:gd name="T26" fmla="*/ 50 w 103"/>
                  <a:gd name="T27" fmla="*/ 0 h 157"/>
                  <a:gd name="T28" fmla="*/ 66 w 103"/>
                  <a:gd name="T29" fmla="*/ 1 h 157"/>
                  <a:gd name="T30" fmla="*/ 79 w 103"/>
                  <a:gd name="T31" fmla="*/ 7 h 157"/>
                  <a:gd name="T32" fmla="*/ 88 w 103"/>
                  <a:gd name="T33" fmla="*/ 14 h 157"/>
                  <a:gd name="T34" fmla="*/ 94 w 103"/>
                  <a:gd name="T35" fmla="*/ 26 h 157"/>
                  <a:gd name="T36" fmla="*/ 97 w 103"/>
                  <a:gd name="T37" fmla="*/ 41 h 157"/>
                  <a:gd name="T38" fmla="*/ 94 w 103"/>
                  <a:gd name="T39" fmla="*/ 55 h 157"/>
                  <a:gd name="T40" fmla="*/ 88 w 103"/>
                  <a:gd name="T41" fmla="*/ 67 h 157"/>
                  <a:gd name="T42" fmla="*/ 79 w 103"/>
                  <a:gd name="T43" fmla="*/ 73 h 157"/>
                  <a:gd name="T44" fmla="*/ 66 w 103"/>
                  <a:gd name="T45" fmla="*/ 78 h 157"/>
                  <a:gd name="T46" fmla="*/ 66 w 103"/>
                  <a:gd name="T47" fmla="*/ 78 h 157"/>
                  <a:gd name="T48" fmla="*/ 70 w 103"/>
                  <a:gd name="T49" fmla="*/ 80 h 157"/>
                  <a:gd name="T50" fmla="*/ 72 w 103"/>
                  <a:gd name="T51" fmla="*/ 80 h 157"/>
                  <a:gd name="T52" fmla="*/ 75 w 103"/>
                  <a:gd name="T53" fmla="*/ 82 h 157"/>
                  <a:gd name="T54" fmla="*/ 79 w 103"/>
                  <a:gd name="T55" fmla="*/ 86 h 157"/>
                  <a:gd name="T56" fmla="*/ 81 w 103"/>
                  <a:gd name="T57" fmla="*/ 90 h 157"/>
                  <a:gd name="T58" fmla="*/ 84 w 103"/>
                  <a:gd name="T59" fmla="*/ 97 h 157"/>
                  <a:gd name="T60" fmla="*/ 103 w 103"/>
                  <a:gd name="T61" fmla="*/ 157 h 157"/>
                  <a:gd name="T62" fmla="*/ 73 w 103"/>
                  <a:gd name="T63" fmla="*/ 157 h 157"/>
                  <a:gd name="T64" fmla="*/ 58 w 103"/>
                  <a:gd name="T65" fmla="*/ 106 h 157"/>
                  <a:gd name="T66" fmla="*/ 53 w 103"/>
                  <a:gd name="T67" fmla="*/ 95 h 157"/>
                  <a:gd name="T68" fmla="*/ 46 w 103"/>
                  <a:gd name="T69" fmla="*/ 90 h 157"/>
                  <a:gd name="T70" fmla="*/ 36 w 103"/>
                  <a:gd name="T71" fmla="*/ 89 h 157"/>
                  <a:gd name="T72" fmla="*/ 29 w 103"/>
                  <a:gd name="T73" fmla="*/ 89 h 157"/>
                  <a:gd name="T74" fmla="*/ 29 w 103"/>
                  <a:gd name="T75" fmla="*/ 157 h 157"/>
                  <a:gd name="T76" fmla="*/ 0 w 103"/>
                  <a:gd name="T77" fmla="*/ 157 h 157"/>
                  <a:gd name="T78" fmla="*/ 0 w 103"/>
                  <a:gd name="T7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157">
                    <a:moveTo>
                      <a:pt x="29" y="22"/>
                    </a:moveTo>
                    <a:lnTo>
                      <a:pt x="29" y="68"/>
                    </a:lnTo>
                    <a:lnTo>
                      <a:pt x="41" y="68"/>
                    </a:lnTo>
                    <a:lnTo>
                      <a:pt x="51" y="67"/>
                    </a:lnTo>
                    <a:lnTo>
                      <a:pt x="60" y="61"/>
                    </a:lnTo>
                    <a:lnTo>
                      <a:pt x="66" y="55"/>
                    </a:lnTo>
                    <a:lnTo>
                      <a:pt x="67" y="44"/>
                    </a:lnTo>
                    <a:lnTo>
                      <a:pt x="66" y="33"/>
                    </a:lnTo>
                    <a:lnTo>
                      <a:pt x="60" y="26"/>
                    </a:lnTo>
                    <a:lnTo>
                      <a:pt x="53" y="22"/>
                    </a:lnTo>
                    <a:lnTo>
                      <a:pt x="41" y="22"/>
                    </a:lnTo>
                    <a:lnTo>
                      <a:pt x="29" y="22"/>
                    </a:lnTo>
                    <a:close/>
                    <a:moveTo>
                      <a:pt x="0" y="0"/>
                    </a:moveTo>
                    <a:lnTo>
                      <a:pt x="50" y="0"/>
                    </a:lnTo>
                    <a:lnTo>
                      <a:pt x="66" y="1"/>
                    </a:lnTo>
                    <a:lnTo>
                      <a:pt x="79" y="7"/>
                    </a:lnTo>
                    <a:lnTo>
                      <a:pt x="88" y="14"/>
                    </a:lnTo>
                    <a:lnTo>
                      <a:pt x="94" y="26"/>
                    </a:lnTo>
                    <a:lnTo>
                      <a:pt x="97" y="41"/>
                    </a:lnTo>
                    <a:lnTo>
                      <a:pt x="94" y="55"/>
                    </a:lnTo>
                    <a:lnTo>
                      <a:pt x="88" y="67"/>
                    </a:lnTo>
                    <a:lnTo>
                      <a:pt x="79" y="73"/>
                    </a:lnTo>
                    <a:lnTo>
                      <a:pt x="66" y="78"/>
                    </a:lnTo>
                    <a:lnTo>
                      <a:pt x="66" y="78"/>
                    </a:lnTo>
                    <a:lnTo>
                      <a:pt x="70" y="80"/>
                    </a:lnTo>
                    <a:lnTo>
                      <a:pt x="72" y="80"/>
                    </a:lnTo>
                    <a:lnTo>
                      <a:pt x="75" y="82"/>
                    </a:lnTo>
                    <a:lnTo>
                      <a:pt x="79" y="86"/>
                    </a:lnTo>
                    <a:lnTo>
                      <a:pt x="81" y="90"/>
                    </a:lnTo>
                    <a:lnTo>
                      <a:pt x="84" y="97"/>
                    </a:lnTo>
                    <a:lnTo>
                      <a:pt x="103" y="157"/>
                    </a:lnTo>
                    <a:lnTo>
                      <a:pt x="73" y="157"/>
                    </a:lnTo>
                    <a:lnTo>
                      <a:pt x="58" y="106"/>
                    </a:lnTo>
                    <a:lnTo>
                      <a:pt x="53" y="95"/>
                    </a:lnTo>
                    <a:lnTo>
                      <a:pt x="46" y="90"/>
                    </a:lnTo>
                    <a:lnTo>
                      <a:pt x="36" y="89"/>
                    </a:lnTo>
                    <a:lnTo>
                      <a:pt x="29" y="89"/>
                    </a:lnTo>
                    <a:lnTo>
                      <a:pt x="29"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7" name="Rectangle 114">
                <a:extLst>
                  <a:ext uri="{FF2B5EF4-FFF2-40B4-BE49-F238E27FC236}">
                    <a16:creationId xmlns:a16="http://schemas.microsoft.com/office/drawing/2014/main" id="{54385AEF-E2C6-524C-AA72-9D6E9DC54EEF}"/>
                  </a:ext>
                </a:extLst>
              </p:cNvPr>
              <p:cNvSpPr>
                <a:spLocks noChangeArrowheads="1"/>
              </p:cNvSpPr>
              <p:nvPr userDrawn="1"/>
            </p:nvSpPr>
            <p:spPr bwMode="auto">
              <a:xfrm>
                <a:off x="9843363" y="796855"/>
                <a:ext cx="13319" cy="15368"/>
              </a:xfrm>
              <a:prstGeom prst="rect">
                <a:avLst/>
              </a:prstGeom>
              <a:solidFill>
                <a:schemeClr val="bg1">
                  <a:lumMod val="6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80" name="Gruppieren 479">
              <a:extLst>
                <a:ext uri="{FF2B5EF4-FFF2-40B4-BE49-F238E27FC236}">
                  <a16:creationId xmlns:a16="http://schemas.microsoft.com/office/drawing/2014/main" id="{8C587185-D480-CA48-B858-11DBDF48762E}"/>
                </a:ext>
              </a:extLst>
            </p:cNvPr>
            <p:cNvGrpSpPr/>
            <p:nvPr userDrawn="1"/>
          </p:nvGrpSpPr>
          <p:grpSpPr>
            <a:xfrm>
              <a:off x="8346609" y="324574"/>
              <a:ext cx="1467045" cy="326807"/>
              <a:chOff x="8346609" y="324574"/>
              <a:chExt cx="1467045" cy="326807"/>
            </a:xfrm>
          </p:grpSpPr>
          <p:sp>
            <p:nvSpPr>
              <p:cNvPr id="481" name="Freeform 115">
                <a:extLst>
                  <a:ext uri="{FF2B5EF4-FFF2-40B4-BE49-F238E27FC236}">
                    <a16:creationId xmlns:a16="http://schemas.microsoft.com/office/drawing/2014/main" id="{0CDBCE2E-B825-1A4A-BB8A-AE0C48A67453}"/>
                  </a:ext>
                </a:extLst>
              </p:cNvPr>
              <p:cNvSpPr>
                <a:spLocks/>
              </p:cNvSpPr>
              <p:nvPr userDrawn="1"/>
            </p:nvSpPr>
            <p:spPr bwMode="auto">
              <a:xfrm>
                <a:off x="8350707" y="332770"/>
                <a:ext cx="80933" cy="122936"/>
              </a:xfrm>
              <a:custGeom>
                <a:avLst/>
                <a:gdLst>
                  <a:gd name="T0" fmla="*/ 0 w 159"/>
                  <a:gd name="T1" fmla="*/ 0 h 239"/>
                  <a:gd name="T2" fmla="*/ 43 w 159"/>
                  <a:gd name="T3" fmla="*/ 0 h 239"/>
                  <a:gd name="T4" fmla="*/ 43 w 159"/>
                  <a:gd name="T5" fmla="*/ 152 h 239"/>
                  <a:gd name="T6" fmla="*/ 44 w 159"/>
                  <a:gd name="T7" fmla="*/ 172 h 239"/>
                  <a:gd name="T8" fmla="*/ 48 w 159"/>
                  <a:gd name="T9" fmla="*/ 186 h 239"/>
                  <a:gd name="T10" fmla="*/ 56 w 159"/>
                  <a:gd name="T11" fmla="*/ 197 h 239"/>
                  <a:gd name="T12" fmla="*/ 66 w 159"/>
                  <a:gd name="T13" fmla="*/ 202 h 239"/>
                  <a:gd name="T14" fmla="*/ 79 w 159"/>
                  <a:gd name="T15" fmla="*/ 203 h 239"/>
                  <a:gd name="T16" fmla="*/ 92 w 159"/>
                  <a:gd name="T17" fmla="*/ 202 h 239"/>
                  <a:gd name="T18" fmla="*/ 103 w 159"/>
                  <a:gd name="T19" fmla="*/ 197 h 239"/>
                  <a:gd name="T20" fmla="*/ 111 w 159"/>
                  <a:gd name="T21" fmla="*/ 186 h 239"/>
                  <a:gd name="T22" fmla="*/ 115 w 159"/>
                  <a:gd name="T23" fmla="*/ 172 h 239"/>
                  <a:gd name="T24" fmla="*/ 116 w 159"/>
                  <a:gd name="T25" fmla="*/ 152 h 239"/>
                  <a:gd name="T26" fmla="*/ 116 w 159"/>
                  <a:gd name="T27" fmla="*/ 0 h 239"/>
                  <a:gd name="T28" fmla="*/ 159 w 159"/>
                  <a:gd name="T29" fmla="*/ 0 h 239"/>
                  <a:gd name="T30" fmla="*/ 159 w 159"/>
                  <a:gd name="T31" fmla="*/ 152 h 239"/>
                  <a:gd name="T32" fmla="*/ 156 w 159"/>
                  <a:gd name="T33" fmla="*/ 176 h 239"/>
                  <a:gd name="T34" fmla="*/ 151 w 159"/>
                  <a:gd name="T35" fmla="*/ 196 h 239"/>
                  <a:gd name="T36" fmla="*/ 142 w 159"/>
                  <a:gd name="T37" fmla="*/ 211 h 239"/>
                  <a:gd name="T38" fmla="*/ 129 w 159"/>
                  <a:gd name="T39" fmla="*/ 223 h 239"/>
                  <a:gd name="T40" fmla="*/ 115 w 159"/>
                  <a:gd name="T41" fmla="*/ 232 h 239"/>
                  <a:gd name="T42" fmla="*/ 98 w 159"/>
                  <a:gd name="T43" fmla="*/ 236 h 239"/>
                  <a:gd name="T44" fmla="*/ 79 w 159"/>
                  <a:gd name="T45" fmla="*/ 239 h 239"/>
                  <a:gd name="T46" fmla="*/ 61 w 159"/>
                  <a:gd name="T47" fmla="*/ 236 h 239"/>
                  <a:gd name="T48" fmla="*/ 44 w 159"/>
                  <a:gd name="T49" fmla="*/ 232 h 239"/>
                  <a:gd name="T50" fmla="*/ 30 w 159"/>
                  <a:gd name="T51" fmla="*/ 223 h 239"/>
                  <a:gd name="T52" fmla="*/ 17 w 159"/>
                  <a:gd name="T53" fmla="*/ 211 h 239"/>
                  <a:gd name="T54" fmla="*/ 8 w 159"/>
                  <a:gd name="T55" fmla="*/ 196 h 239"/>
                  <a:gd name="T56" fmla="*/ 1 w 159"/>
                  <a:gd name="T57" fmla="*/ 176 h 239"/>
                  <a:gd name="T58" fmla="*/ 0 w 159"/>
                  <a:gd name="T59" fmla="*/ 152 h 239"/>
                  <a:gd name="T60" fmla="*/ 0 w 159"/>
                  <a:gd name="T6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239">
                    <a:moveTo>
                      <a:pt x="0" y="0"/>
                    </a:moveTo>
                    <a:lnTo>
                      <a:pt x="43" y="0"/>
                    </a:lnTo>
                    <a:lnTo>
                      <a:pt x="43" y="152"/>
                    </a:lnTo>
                    <a:lnTo>
                      <a:pt x="44" y="172"/>
                    </a:lnTo>
                    <a:lnTo>
                      <a:pt x="48" y="186"/>
                    </a:lnTo>
                    <a:lnTo>
                      <a:pt x="56" y="197"/>
                    </a:lnTo>
                    <a:lnTo>
                      <a:pt x="66" y="202"/>
                    </a:lnTo>
                    <a:lnTo>
                      <a:pt x="79" y="203"/>
                    </a:lnTo>
                    <a:lnTo>
                      <a:pt x="92" y="202"/>
                    </a:lnTo>
                    <a:lnTo>
                      <a:pt x="103" y="197"/>
                    </a:lnTo>
                    <a:lnTo>
                      <a:pt x="111" y="186"/>
                    </a:lnTo>
                    <a:lnTo>
                      <a:pt x="115" y="172"/>
                    </a:lnTo>
                    <a:lnTo>
                      <a:pt x="116" y="152"/>
                    </a:lnTo>
                    <a:lnTo>
                      <a:pt x="116" y="0"/>
                    </a:lnTo>
                    <a:lnTo>
                      <a:pt x="159" y="0"/>
                    </a:lnTo>
                    <a:lnTo>
                      <a:pt x="159" y="152"/>
                    </a:lnTo>
                    <a:lnTo>
                      <a:pt x="156" y="176"/>
                    </a:lnTo>
                    <a:lnTo>
                      <a:pt x="151" y="196"/>
                    </a:lnTo>
                    <a:lnTo>
                      <a:pt x="142" y="211"/>
                    </a:lnTo>
                    <a:lnTo>
                      <a:pt x="129" y="223"/>
                    </a:lnTo>
                    <a:lnTo>
                      <a:pt x="115" y="232"/>
                    </a:lnTo>
                    <a:lnTo>
                      <a:pt x="98" y="236"/>
                    </a:lnTo>
                    <a:lnTo>
                      <a:pt x="79" y="239"/>
                    </a:lnTo>
                    <a:lnTo>
                      <a:pt x="61" y="236"/>
                    </a:lnTo>
                    <a:lnTo>
                      <a:pt x="44" y="232"/>
                    </a:lnTo>
                    <a:lnTo>
                      <a:pt x="30" y="223"/>
                    </a:lnTo>
                    <a:lnTo>
                      <a:pt x="17" y="211"/>
                    </a:lnTo>
                    <a:lnTo>
                      <a:pt x="8" y="196"/>
                    </a:lnTo>
                    <a:lnTo>
                      <a:pt x="1" y="176"/>
                    </a:lnTo>
                    <a:lnTo>
                      <a:pt x="0" y="1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2" name="Freeform 116">
                <a:extLst>
                  <a:ext uri="{FF2B5EF4-FFF2-40B4-BE49-F238E27FC236}">
                    <a16:creationId xmlns:a16="http://schemas.microsoft.com/office/drawing/2014/main" id="{20D9B7CB-AF3A-1440-A8C1-42DDD9FC785C}"/>
                  </a:ext>
                </a:extLst>
              </p:cNvPr>
              <p:cNvSpPr>
                <a:spLocks/>
              </p:cNvSpPr>
              <p:nvPr userDrawn="1"/>
            </p:nvSpPr>
            <p:spPr bwMode="auto">
              <a:xfrm>
                <a:off x="8453155" y="363503"/>
                <a:ext cx="70689" cy="90154"/>
              </a:xfrm>
              <a:custGeom>
                <a:avLst/>
                <a:gdLst>
                  <a:gd name="T0" fmla="*/ 88 w 139"/>
                  <a:gd name="T1" fmla="*/ 0 h 177"/>
                  <a:gd name="T2" fmla="*/ 106 w 139"/>
                  <a:gd name="T3" fmla="*/ 3 h 177"/>
                  <a:gd name="T4" fmla="*/ 119 w 139"/>
                  <a:gd name="T5" fmla="*/ 10 h 177"/>
                  <a:gd name="T6" fmla="*/ 128 w 139"/>
                  <a:gd name="T7" fmla="*/ 20 h 177"/>
                  <a:gd name="T8" fmla="*/ 135 w 139"/>
                  <a:gd name="T9" fmla="*/ 33 h 177"/>
                  <a:gd name="T10" fmla="*/ 139 w 139"/>
                  <a:gd name="T11" fmla="*/ 47 h 177"/>
                  <a:gd name="T12" fmla="*/ 139 w 139"/>
                  <a:gd name="T13" fmla="*/ 64 h 177"/>
                  <a:gd name="T14" fmla="*/ 139 w 139"/>
                  <a:gd name="T15" fmla="*/ 177 h 177"/>
                  <a:gd name="T16" fmla="*/ 97 w 139"/>
                  <a:gd name="T17" fmla="*/ 177 h 177"/>
                  <a:gd name="T18" fmla="*/ 97 w 139"/>
                  <a:gd name="T19" fmla="*/ 72 h 177"/>
                  <a:gd name="T20" fmla="*/ 96 w 139"/>
                  <a:gd name="T21" fmla="*/ 55 h 177"/>
                  <a:gd name="T22" fmla="*/ 92 w 139"/>
                  <a:gd name="T23" fmla="*/ 44 h 177"/>
                  <a:gd name="T24" fmla="*/ 85 w 139"/>
                  <a:gd name="T25" fmla="*/ 37 h 177"/>
                  <a:gd name="T26" fmla="*/ 73 w 139"/>
                  <a:gd name="T27" fmla="*/ 36 h 177"/>
                  <a:gd name="T28" fmla="*/ 62 w 139"/>
                  <a:gd name="T29" fmla="*/ 37 h 177"/>
                  <a:gd name="T30" fmla="*/ 54 w 139"/>
                  <a:gd name="T31" fmla="*/ 44 h 177"/>
                  <a:gd name="T32" fmla="*/ 49 w 139"/>
                  <a:gd name="T33" fmla="*/ 51 h 177"/>
                  <a:gd name="T34" fmla="*/ 45 w 139"/>
                  <a:gd name="T35" fmla="*/ 63 h 177"/>
                  <a:gd name="T36" fmla="*/ 43 w 139"/>
                  <a:gd name="T37" fmla="*/ 76 h 177"/>
                  <a:gd name="T38" fmla="*/ 43 w 139"/>
                  <a:gd name="T39" fmla="*/ 177 h 177"/>
                  <a:gd name="T40" fmla="*/ 2 w 139"/>
                  <a:gd name="T41" fmla="*/ 177 h 177"/>
                  <a:gd name="T42" fmla="*/ 2 w 139"/>
                  <a:gd name="T43" fmla="*/ 32 h 177"/>
                  <a:gd name="T44" fmla="*/ 2 w 139"/>
                  <a:gd name="T45" fmla="*/ 16 h 177"/>
                  <a:gd name="T46" fmla="*/ 0 w 139"/>
                  <a:gd name="T47" fmla="*/ 3 h 177"/>
                  <a:gd name="T48" fmla="*/ 40 w 139"/>
                  <a:gd name="T49" fmla="*/ 3 h 177"/>
                  <a:gd name="T50" fmla="*/ 41 w 139"/>
                  <a:gd name="T51" fmla="*/ 31 h 177"/>
                  <a:gd name="T52" fmla="*/ 42 w 139"/>
                  <a:gd name="T53" fmla="*/ 31 h 177"/>
                  <a:gd name="T54" fmla="*/ 46 w 139"/>
                  <a:gd name="T55" fmla="*/ 23 h 177"/>
                  <a:gd name="T56" fmla="*/ 53 w 139"/>
                  <a:gd name="T57" fmla="*/ 15 h 177"/>
                  <a:gd name="T58" fmla="*/ 62 w 139"/>
                  <a:gd name="T59" fmla="*/ 8 h 177"/>
                  <a:gd name="T60" fmla="*/ 73 w 139"/>
                  <a:gd name="T61" fmla="*/ 3 h 177"/>
                  <a:gd name="T62" fmla="*/ 88 w 139"/>
                  <a:gd name="T6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177">
                    <a:moveTo>
                      <a:pt x="88" y="0"/>
                    </a:moveTo>
                    <a:lnTo>
                      <a:pt x="106" y="3"/>
                    </a:lnTo>
                    <a:lnTo>
                      <a:pt x="119" y="10"/>
                    </a:lnTo>
                    <a:lnTo>
                      <a:pt x="128" y="20"/>
                    </a:lnTo>
                    <a:lnTo>
                      <a:pt x="135" y="33"/>
                    </a:lnTo>
                    <a:lnTo>
                      <a:pt x="139" y="47"/>
                    </a:lnTo>
                    <a:lnTo>
                      <a:pt x="139" y="64"/>
                    </a:lnTo>
                    <a:lnTo>
                      <a:pt x="139" y="177"/>
                    </a:lnTo>
                    <a:lnTo>
                      <a:pt x="97" y="177"/>
                    </a:lnTo>
                    <a:lnTo>
                      <a:pt x="97" y="72"/>
                    </a:lnTo>
                    <a:lnTo>
                      <a:pt x="96" y="55"/>
                    </a:lnTo>
                    <a:lnTo>
                      <a:pt x="92" y="44"/>
                    </a:lnTo>
                    <a:lnTo>
                      <a:pt x="85" y="37"/>
                    </a:lnTo>
                    <a:lnTo>
                      <a:pt x="73" y="36"/>
                    </a:lnTo>
                    <a:lnTo>
                      <a:pt x="62" y="37"/>
                    </a:lnTo>
                    <a:lnTo>
                      <a:pt x="54" y="44"/>
                    </a:lnTo>
                    <a:lnTo>
                      <a:pt x="49" y="51"/>
                    </a:lnTo>
                    <a:lnTo>
                      <a:pt x="45" y="63"/>
                    </a:lnTo>
                    <a:lnTo>
                      <a:pt x="43" y="76"/>
                    </a:lnTo>
                    <a:lnTo>
                      <a:pt x="43" y="177"/>
                    </a:lnTo>
                    <a:lnTo>
                      <a:pt x="2" y="177"/>
                    </a:lnTo>
                    <a:lnTo>
                      <a:pt x="2" y="32"/>
                    </a:lnTo>
                    <a:lnTo>
                      <a:pt x="2" y="16"/>
                    </a:lnTo>
                    <a:lnTo>
                      <a:pt x="0" y="3"/>
                    </a:lnTo>
                    <a:lnTo>
                      <a:pt x="40" y="3"/>
                    </a:lnTo>
                    <a:lnTo>
                      <a:pt x="41" y="31"/>
                    </a:lnTo>
                    <a:lnTo>
                      <a:pt x="42" y="31"/>
                    </a:lnTo>
                    <a:lnTo>
                      <a:pt x="46" y="23"/>
                    </a:lnTo>
                    <a:lnTo>
                      <a:pt x="53" y="15"/>
                    </a:lnTo>
                    <a:lnTo>
                      <a:pt x="62" y="8"/>
                    </a:lnTo>
                    <a:lnTo>
                      <a:pt x="73" y="3"/>
                    </a:lnTo>
                    <a:lnTo>
                      <a:pt x="8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 name="Freeform 117">
                <a:extLst>
                  <a:ext uri="{FF2B5EF4-FFF2-40B4-BE49-F238E27FC236}">
                    <a16:creationId xmlns:a16="http://schemas.microsoft.com/office/drawing/2014/main" id="{96B924D9-1748-0C4B-9A30-8E00ECDE37B8}"/>
                  </a:ext>
                </a:extLst>
              </p:cNvPr>
              <p:cNvSpPr>
                <a:spLocks noEditPoints="1"/>
              </p:cNvSpPr>
              <p:nvPr userDrawn="1"/>
            </p:nvSpPr>
            <p:spPr bwMode="auto">
              <a:xfrm>
                <a:off x="8545356" y="327646"/>
                <a:ext cx="21514" cy="126011"/>
              </a:xfrm>
              <a:custGeom>
                <a:avLst/>
                <a:gdLst>
                  <a:gd name="T0" fmla="*/ 2 w 43"/>
                  <a:gd name="T1" fmla="*/ 73 h 247"/>
                  <a:gd name="T2" fmla="*/ 43 w 43"/>
                  <a:gd name="T3" fmla="*/ 73 h 247"/>
                  <a:gd name="T4" fmla="*/ 43 w 43"/>
                  <a:gd name="T5" fmla="*/ 247 h 247"/>
                  <a:gd name="T6" fmla="*/ 2 w 43"/>
                  <a:gd name="T7" fmla="*/ 247 h 247"/>
                  <a:gd name="T8" fmla="*/ 2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2" y="73"/>
                    </a:moveTo>
                    <a:lnTo>
                      <a:pt x="43" y="73"/>
                    </a:lnTo>
                    <a:lnTo>
                      <a:pt x="43" y="247"/>
                    </a:lnTo>
                    <a:lnTo>
                      <a:pt x="2" y="247"/>
                    </a:lnTo>
                    <a:lnTo>
                      <a:pt x="2"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4" name="Freeform 118">
                <a:extLst>
                  <a:ext uri="{FF2B5EF4-FFF2-40B4-BE49-F238E27FC236}">
                    <a16:creationId xmlns:a16="http://schemas.microsoft.com/office/drawing/2014/main" id="{CCEE4676-4DBC-8E46-B9A7-4385465A2347}"/>
                  </a:ext>
                </a:extLst>
              </p:cNvPr>
              <p:cNvSpPr>
                <a:spLocks/>
              </p:cNvSpPr>
              <p:nvPr userDrawn="1"/>
            </p:nvSpPr>
            <p:spPr bwMode="auto">
              <a:xfrm>
                <a:off x="8580189" y="364528"/>
                <a:ext cx="79909" cy="89130"/>
              </a:xfrm>
              <a:custGeom>
                <a:avLst/>
                <a:gdLst>
                  <a:gd name="T0" fmla="*/ 0 w 156"/>
                  <a:gd name="T1" fmla="*/ 0 h 174"/>
                  <a:gd name="T2" fmla="*/ 44 w 156"/>
                  <a:gd name="T3" fmla="*/ 0 h 174"/>
                  <a:gd name="T4" fmla="*/ 79 w 156"/>
                  <a:gd name="T5" fmla="*/ 135 h 174"/>
                  <a:gd name="T6" fmla="*/ 80 w 156"/>
                  <a:gd name="T7" fmla="*/ 135 h 174"/>
                  <a:gd name="T8" fmla="*/ 115 w 156"/>
                  <a:gd name="T9" fmla="*/ 0 h 174"/>
                  <a:gd name="T10" fmla="*/ 156 w 156"/>
                  <a:gd name="T11" fmla="*/ 0 h 174"/>
                  <a:gd name="T12" fmla="*/ 102 w 156"/>
                  <a:gd name="T13" fmla="*/ 174 h 174"/>
                  <a:gd name="T14" fmla="*/ 54 w 156"/>
                  <a:gd name="T15" fmla="*/ 174 h 174"/>
                  <a:gd name="T16" fmla="*/ 0 w 156"/>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74">
                    <a:moveTo>
                      <a:pt x="0" y="0"/>
                    </a:moveTo>
                    <a:lnTo>
                      <a:pt x="44" y="0"/>
                    </a:lnTo>
                    <a:lnTo>
                      <a:pt x="79" y="135"/>
                    </a:lnTo>
                    <a:lnTo>
                      <a:pt x="80" y="135"/>
                    </a:lnTo>
                    <a:lnTo>
                      <a:pt x="115" y="0"/>
                    </a:lnTo>
                    <a:lnTo>
                      <a:pt x="156" y="0"/>
                    </a:lnTo>
                    <a:lnTo>
                      <a:pt x="102" y="174"/>
                    </a:lnTo>
                    <a:lnTo>
                      <a:pt x="54" y="174"/>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5" name="Freeform 119">
                <a:extLst>
                  <a:ext uri="{FF2B5EF4-FFF2-40B4-BE49-F238E27FC236}">
                    <a16:creationId xmlns:a16="http://schemas.microsoft.com/office/drawing/2014/main" id="{C66099DA-52BD-574C-932F-B1B65F4C0C9F}"/>
                  </a:ext>
                </a:extLst>
              </p:cNvPr>
              <p:cNvSpPr>
                <a:spLocks noEditPoints="1"/>
              </p:cNvSpPr>
              <p:nvPr userDrawn="1"/>
            </p:nvSpPr>
            <p:spPr bwMode="auto">
              <a:xfrm>
                <a:off x="8669318" y="363503"/>
                <a:ext cx="71713" cy="91179"/>
              </a:xfrm>
              <a:custGeom>
                <a:avLst/>
                <a:gdLst>
                  <a:gd name="T0" fmla="*/ 72 w 141"/>
                  <a:gd name="T1" fmla="*/ 29 h 179"/>
                  <a:gd name="T2" fmla="*/ 60 w 141"/>
                  <a:gd name="T3" fmla="*/ 32 h 179"/>
                  <a:gd name="T4" fmla="*/ 51 w 141"/>
                  <a:gd name="T5" fmla="*/ 38 h 179"/>
                  <a:gd name="T6" fmla="*/ 44 w 141"/>
                  <a:gd name="T7" fmla="*/ 49 h 179"/>
                  <a:gd name="T8" fmla="*/ 42 w 141"/>
                  <a:gd name="T9" fmla="*/ 62 h 179"/>
                  <a:gd name="T10" fmla="*/ 40 w 141"/>
                  <a:gd name="T11" fmla="*/ 75 h 179"/>
                  <a:gd name="T12" fmla="*/ 100 w 141"/>
                  <a:gd name="T13" fmla="*/ 75 h 179"/>
                  <a:gd name="T14" fmla="*/ 98 w 141"/>
                  <a:gd name="T15" fmla="*/ 55 h 179"/>
                  <a:gd name="T16" fmla="*/ 93 w 141"/>
                  <a:gd name="T17" fmla="*/ 41 h 179"/>
                  <a:gd name="T18" fmla="*/ 83 w 141"/>
                  <a:gd name="T19" fmla="*/ 32 h 179"/>
                  <a:gd name="T20" fmla="*/ 72 w 141"/>
                  <a:gd name="T21" fmla="*/ 29 h 179"/>
                  <a:gd name="T22" fmla="*/ 72 w 141"/>
                  <a:gd name="T23" fmla="*/ 0 h 179"/>
                  <a:gd name="T24" fmla="*/ 87 w 141"/>
                  <a:gd name="T25" fmla="*/ 2 h 179"/>
                  <a:gd name="T26" fmla="*/ 102 w 141"/>
                  <a:gd name="T27" fmla="*/ 7 h 179"/>
                  <a:gd name="T28" fmla="*/ 115 w 141"/>
                  <a:gd name="T29" fmla="*/ 15 h 179"/>
                  <a:gd name="T30" fmla="*/ 125 w 141"/>
                  <a:gd name="T31" fmla="*/ 27 h 179"/>
                  <a:gd name="T32" fmla="*/ 133 w 141"/>
                  <a:gd name="T33" fmla="*/ 44 h 179"/>
                  <a:gd name="T34" fmla="*/ 138 w 141"/>
                  <a:gd name="T35" fmla="*/ 66 h 179"/>
                  <a:gd name="T36" fmla="*/ 141 w 141"/>
                  <a:gd name="T37" fmla="*/ 93 h 179"/>
                  <a:gd name="T38" fmla="*/ 141 w 141"/>
                  <a:gd name="T39" fmla="*/ 101 h 179"/>
                  <a:gd name="T40" fmla="*/ 40 w 141"/>
                  <a:gd name="T41" fmla="*/ 101 h 179"/>
                  <a:gd name="T42" fmla="*/ 42 w 141"/>
                  <a:gd name="T43" fmla="*/ 118 h 179"/>
                  <a:gd name="T44" fmla="*/ 47 w 141"/>
                  <a:gd name="T45" fmla="*/ 131 h 179"/>
                  <a:gd name="T46" fmla="*/ 55 w 141"/>
                  <a:gd name="T47" fmla="*/ 140 h 179"/>
                  <a:gd name="T48" fmla="*/ 68 w 141"/>
                  <a:gd name="T49" fmla="*/ 147 h 179"/>
                  <a:gd name="T50" fmla="*/ 85 w 141"/>
                  <a:gd name="T51" fmla="*/ 149 h 179"/>
                  <a:gd name="T52" fmla="*/ 102 w 141"/>
                  <a:gd name="T53" fmla="*/ 148 h 179"/>
                  <a:gd name="T54" fmla="*/ 113 w 141"/>
                  <a:gd name="T55" fmla="*/ 144 h 179"/>
                  <a:gd name="T56" fmla="*/ 123 w 141"/>
                  <a:gd name="T57" fmla="*/ 140 h 179"/>
                  <a:gd name="T58" fmla="*/ 129 w 141"/>
                  <a:gd name="T59" fmla="*/ 135 h 179"/>
                  <a:gd name="T60" fmla="*/ 132 w 141"/>
                  <a:gd name="T61" fmla="*/ 169 h 179"/>
                  <a:gd name="T62" fmla="*/ 120 w 141"/>
                  <a:gd name="T63" fmla="*/ 173 h 179"/>
                  <a:gd name="T64" fmla="*/ 103 w 141"/>
                  <a:gd name="T65" fmla="*/ 177 h 179"/>
                  <a:gd name="T66" fmla="*/ 80 w 141"/>
                  <a:gd name="T67" fmla="*/ 179 h 179"/>
                  <a:gd name="T68" fmla="*/ 57 w 141"/>
                  <a:gd name="T69" fmla="*/ 177 h 179"/>
                  <a:gd name="T70" fmla="*/ 39 w 141"/>
                  <a:gd name="T71" fmla="*/ 170 h 179"/>
                  <a:gd name="T72" fmla="*/ 25 w 141"/>
                  <a:gd name="T73" fmla="*/ 160 h 179"/>
                  <a:gd name="T74" fmla="*/ 14 w 141"/>
                  <a:gd name="T75" fmla="*/ 147 h 179"/>
                  <a:gd name="T76" fmla="*/ 6 w 141"/>
                  <a:gd name="T77" fmla="*/ 130 h 179"/>
                  <a:gd name="T78" fmla="*/ 1 w 141"/>
                  <a:gd name="T79" fmla="*/ 113 h 179"/>
                  <a:gd name="T80" fmla="*/ 0 w 141"/>
                  <a:gd name="T81" fmla="*/ 93 h 179"/>
                  <a:gd name="T82" fmla="*/ 3 w 141"/>
                  <a:gd name="T83" fmla="*/ 68 h 179"/>
                  <a:gd name="T84" fmla="*/ 9 w 141"/>
                  <a:gd name="T85" fmla="*/ 46 h 179"/>
                  <a:gd name="T86" fmla="*/ 20 w 141"/>
                  <a:gd name="T87" fmla="*/ 28 h 179"/>
                  <a:gd name="T88" fmla="*/ 33 w 141"/>
                  <a:gd name="T89" fmla="*/ 14 h 179"/>
                  <a:gd name="T90" fmla="*/ 51 w 141"/>
                  <a:gd name="T91" fmla="*/ 4 h 179"/>
                  <a:gd name="T92" fmla="*/ 72 w 141"/>
                  <a:gd name="T9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179">
                    <a:moveTo>
                      <a:pt x="72" y="29"/>
                    </a:moveTo>
                    <a:lnTo>
                      <a:pt x="60" y="32"/>
                    </a:lnTo>
                    <a:lnTo>
                      <a:pt x="51" y="38"/>
                    </a:lnTo>
                    <a:lnTo>
                      <a:pt x="44" y="49"/>
                    </a:lnTo>
                    <a:lnTo>
                      <a:pt x="42" y="62"/>
                    </a:lnTo>
                    <a:lnTo>
                      <a:pt x="40" y="75"/>
                    </a:lnTo>
                    <a:lnTo>
                      <a:pt x="100" y="75"/>
                    </a:lnTo>
                    <a:lnTo>
                      <a:pt x="98" y="55"/>
                    </a:lnTo>
                    <a:lnTo>
                      <a:pt x="93" y="41"/>
                    </a:lnTo>
                    <a:lnTo>
                      <a:pt x="83" y="32"/>
                    </a:lnTo>
                    <a:lnTo>
                      <a:pt x="72" y="29"/>
                    </a:lnTo>
                    <a:close/>
                    <a:moveTo>
                      <a:pt x="72" y="0"/>
                    </a:moveTo>
                    <a:lnTo>
                      <a:pt x="87" y="2"/>
                    </a:lnTo>
                    <a:lnTo>
                      <a:pt x="102" y="7"/>
                    </a:lnTo>
                    <a:lnTo>
                      <a:pt x="115" y="15"/>
                    </a:lnTo>
                    <a:lnTo>
                      <a:pt x="125" y="27"/>
                    </a:lnTo>
                    <a:lnTo>
                      <a:pt x="133" y="44"/>
                    </a:lnTo>
                    <a:lnTo>
                      <a:pt x="138" y="66"/>
                    </a:lnTo>
                    <a:lnTo>
                      <a:pt x="141" y="93"/>
                    </a:lnTo>
                    <a:lnTo>
                      <a:pt x="141" y="101"/>
                    </a:lnTo>
                    <a:lnTo>
                      <a:pt x="40" y="101"/>
                    </a:lnTo>
                    <a:lnTo>
                      <a:pt x="42" y="118"/>
                    </a:lnTo>
                    <a:lnTo>
                      <a:pt x="47" y="131"/>
                    </a:lnTo>
                    <a:lnTo>
                      <a:pt x="55" y="140"/>
                    </a:lnTo>
                    <a:lnTo>
                      <a:pt x="68" y="147"/>
                    </a:lnTo>
                    <a:lnTo>
                      <a:pt x="85" y="149"/>
                    </a:lnTo>
                    <a:lnTo>
                      <a:pt x="102" y="148"/>
                    </a:lnTo>
                    <a:lnTo>
                      <a:pt x="113" y="144"/>
                    </a:lnTo>
                    <a:lnTo>
                      <a:pt x="123" y="140"/>
                    </a:lnTo>
                    <a:lnTo>
                      <a:pt x="129" y="135"/>
                    </a:lnTo>
                    <a:lnTo>
                      <a:pt x="132" y="169"/>
                    </a:lnTo>
                    <a:lnTo>
                      <a:pt x="120" y="173"/>
                    </a:lnTo>
                    <a:lnTo>
                      <a:pt x="103" y="177"/>
                    </a:lnTo>
                    <a:lnTo>
                      <a:pt x="80" y="179"/>
                    </a:lnTo>
                    <a:lnTo>
                      <a:pt x="57" y="177"/>
                    </a:lnTo>
                    <a:lnTo>
                      <a:pt x="39" y="170"/>
                    </a:lnTo>
                    <a:lnTo>
                      <a:pt x="25" y="160"/>
                    </a:lnTo>
                    <a:lnTo>
                      <a:pt x="14" y="147"/>
                    </a:lnTo>
                    <a:lnTo>
                      <a:pt x="6" y="130"/>
                    </a:lnTo>
                    <a:lnTo>
                      <a:pt x="1" y="113"/>
                    </a:lnTo>
                    <a:lnTo>
                      <a:pt x="0" y="93"/>
                    </a:lnTo>
                    <a:lnTo>
                      <a:pt x="3" y="68"/>
                    </a:lnTo>
                    <a:lnTo>
                      <a:pt x="9" y="46"/>
                    </a:lnTo>
                    <a:lnTo>
                      <a:pt x="20" y="28"/>
                    </a:lnTo>
                    <a:lnTo>
                      <a:pt x="33" y="14"/>
                    </a:lnTo>
                    <a:lnTo>
                      <a:pt x="51" y="4"/>
                    </a:lnTo>
                    <a:lnTo>
                      <a:pt x="7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6" name="Freeform 120">
                <a:extLst>
                  <a:ext uri="{FF2B5EF4-FFF2-40B4-BE49-F238E27FC236}">
                    <a16:creationId xmlns:a16="http://schemas.microsoft.com/office/drawing/2014/main" id="{4D01336B-9722-174E-B25B-F511E4D4204C}"/>
                  </a:ext>
                </a:extLst>
              </p:cNvPr>
              <p:cNvSpPr>
                <a:spLocks/>
              </p:cNvSpPr>
              <p:nvPr userDrawn="1"/>
            </p:nvSpPr>
            <p:spPr bwMode="auto">
              <a:xfrm>
                <a:off x="8758447" y="363503"/>
                <a:ext cx="46101" cy="90154"/>
              </a:xfrm>
              <a:custGeom>
                <a:avLst/>
                <a:gdLst>
                  <a:gd name="T0" fmla="*/ 84 w 92"/>
                  <a:gd name="T1" fmla="*/ 0 h 177"/>
                  <a:gd name="T2" fmla="*/ 88 w 92"/>
                  <a:gd name="T3" fmla="*/ 2 h 177"/>
                  <a:gd name="T4" fmla="*/ 92 w 92"/>
                  <a:gd name="T5" fmla="*/ 2 h 177"/>
                  <a:gd name="T6" fmla="*/ 92 w 92"/>
                  <a:gd name="T7" fmla="*/ 41 h 177"/>
                  <a:gd name="T8" fmla="*/ 85 w 92"/>
                  <a:gd name="T9" fmla="*/ 40 h 177"/>
                  <a:gd name="T10" fmla="*/ 79 w 92"/>
                  <a:gd name="T11" fmla="*/ 40 h 177"/>
                  <a:gd name="T12" fmla="*/ 70 w 92"/>
                  <a:gd name="T13" fmla="*/ 41 h 177"/>
                  <a:gd name="T14" fmla="*/ 59 w 92"/>
                  <a:gd name="T15" fmla="*/ 45 h 177"/>
                  <a:gd name="T16" fmla="*/ 51 w 92"/>
                  <a:gd name="T17" fmla="*/ 53 h 177"/>
                  <a:gd name="T18" fmla="*/ 46 w 92"/>
                  <a:gd name="T19" fmla="*/ 64 h 177"/>
                  <a:gd name="T20" fmla="*/ 43 w 92"/>
                  <a:gd name="T21" fmla="*/ 81 h 177"/>
                  <a:gd name="T22" fmla="*/ 43 w 92"/>
                  <a:gd name="T23" fmla="*/ 177 h 177"/>
                  <a:gd name="T24" fmla="*/ 2 w 92"/>
                  <a:gd name="T25" fmla="*/ 177 h 177"/>
                  <a:gd name="T26" fmla="*/ 2 w 92"/>
                  <a:gd name="T27" fmla="*/ 32 h 177"/>
                  <a:gd name="T28" fmla="*/ 2 w 92"/>
                  <a:gd name="T29" fmla="*/ 16 h 177"/>
                  <a:gd name="T30" fmla="*/ 0 w 92"/>
                  <a:gd name="T31" fmla="*/ 3 h 177"/>
                  <a:gd name="T32" fmla="*/ 38 w 92"/>
                  <a:gd name="T33" fmla="*/ 3 h 177"/>
                  <a:gd name="T34" fmla="*/ 40 w 92"/>
                  <a:gd name="T35" fmla="*/ 36 h 177"/>
                  <a:gd name="T36" fmla="*/ 40 w 92"/>
                  <a:gd name="T37" fmla="*/ 36 h 177"/>
                  <a:gd name="T38" fmla="*/ 43 w 92"/>
                  <a:gd name="T39" fmla="*/ 27 h 177"/>
                  <a:gd name="T40" fmla="*/ 50 w 92"/>
                  <a:gd name="T41" fmla="*/ 17 h 177"/>
                  <a:gd name="T42" fmla="*/ 59 w 92"/>
                  <a:gd name="T43" fmla="*/ 10 h 177"/>
                  <a:gd name="T44" fmla="*/ 70 w 92"/>
                  <a:gd name="T45" fmla="*/ 3 h 177"/>
                  <a:gd name="T46" fmla="*/ 84 w 92"/>
                  <a:gd name="T4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177">
                    <a:moveTo>
                      <a:pt x="84" y="0"/>
                    </a:moveTo>
                    <a:lnTo>
                      <a:pt x="88" y="2"/>
                    </a:lnTo>
                    <a:lnTo>
                      <a:pt x="92" y="2"/>
                    </a:lnTo>
                    <a:lnTo>
                      <a:pt x="92" y="41"/>
                    </a:lnTo>
                    <a:lnTo>
                      <a:pt x="85" y="40"/>
                    </a:lnTo>
                    <a:lnTo>
                      <a:pt x="79" y="40"/>
                    </a:lnTo>
                    <a:lnTo>
                      <a:pt x="70" y="41"/>
                    </a:lnTo>
                    <a:lnTo>
                      <a:pt x="59" y="45"/>
                    </a:lnTo>
                    <a:lnTo>
                      <a:pt x="51" y="53"/>
                    </a:lnTo>
                    <a:lnTo>
                      <a:pt x="46" y="64"/>
                    </a:lnTo>
                    <a:lnTo>
                      <a:pt x="43" y="81"/>
                    </a:lnTo>
                    <a:lnTo>
                      <a:pt x="43" y="177"/>
                    </a:lnTo>
                    <a:lnTo>
                      <a:pt x="2" y="177"/>
                    </a:lnTo>
                    <a:lnTo>
                      <a:pt x="2" y="32"/>
                    </a:lnTo>
                    <a:lnTo>
                      <a:pt x="2" y="16"/>
                    </a:lnTo>
                    <a:lnTo>
                      <a:pt x="0" y="3"/>
                    </a:lnTo>
                    <a:lnTo>
                      <a:pt x="38" y="3"/>
                    </a:lnTo>
                    <a:lnTo>
                      <a:pt x="40" y="36"/>
                    </a:lnTo>
                    <a:lnTo>
                      <a:pt x="40" y="36"/>
                    </a:lnTo>
                    <a:lnTo>
                      <a:pt x="43" y="27"/>
                    </a:lnTo>
                    <a:lnTo>
                      <a:pt x="50" y="17"/>
                    </a:lnTo>
                    <a:lnTo>
                      <a:pt x="59" y="10"/>
                    </a:lnTo>
                    <a:lnTo>
                      <a:pt x="70" y="3"/>
                    </a:lnTo>
                    <a:lnTo>
                      <a:pt x="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7" name="Freeform 121">
                <a:extLst>
                  <a:ext uri="{FF2B5EF4-FFF2-40B4-BE49-F238E27FC236}">
                    <a16:creationId xmlns:a16="http://schemas.microsoft.com/office/drawing/2014/main" id="{AD87CF7C-2FB5-E241-810B-52D74003BF18}"/>
                  </a:ext>
                </a:extLst>
              </p:cNvPr>
              <p:cNvSpPr>
                <a:spLocks/>
              </p:cNvSpPr>
              <p:nvPr userDrawn="1"/>
            </p:nvSpPr>
            <p:spPr bwMode="auto">
              <a:xfrm>
                <a:off x="8813768" y="363503"/>
                <a:ext cx="57370" cy="91179"/>
              </a:xfrm>
              <a:custGeom>
                <a:avLst/>
                <a:gdLst>
                  <a:gd name="T0" fmla="*/ 58 w 112"/>
                  <a:gd name="T1" fmla="*/ 0 h 179"/>
                  <a:gd name="T2" fmla="*/ 74 w 112"/>
                  <a:gd name="T3" fmla="*/ 2 h 179"/>
                  <a:gd name="T4" fmla="*/ 87 w 112"/>
                  <a:gd name="T5" fmla="*/ 4 h 179"/>
                  <a:gd name="T6" fmla="*/ 97 w 112"/>
                  <a:gd name="T7" fmla="*/ 6 h 179"/>
                  <a:gd name="T8" fmla="*/ 103 w 112"/>
                  <a:gd name="T9" fmla="*/ 8 h 179"/>
                  <a:gd name="T10" fmla="*/ 100 w 112"/>
                  <a:gd name="T11" fmla="*/ 40 h 179"/>
                  <a:gd name="T12" fmla="*/ 90 w 112"/>
                  <a:gd name="T13" fmla="*/ 36 h 179"/>
                  <a:gd name="T14" fmla="*/ 77 w 112"/>
                  <a:gd name="T15" fmla="*/ 33 h 179"/>
                  <a:gd name="T16" fmla="*/ 64 w 112"/>
                  <a:gd name="T17" fmla="*/ 32 h 179"/>
                  <a:gd name="T18" fmla="*/ 53 w 112"/>
                  <a:gd name="T19" fmla="*/ 33 h 179"/>
                  <a:gd name="T20" fmla="*/ 45 w 112"/>
                  <a:gd name="T21" fmla="*/ 37 h 179"/>
                  <a:gd name="T22" fmla="*/ 41 w 112"/>
                  <a:gd name="T23" fmla="*/ 42 h 179"/>
                  <a:gd name="T24" fmla="*/ 40 w 112"/>
                  <a:gd name="T25" fmla="*/ 49 h 179"/>
                  <a:gd name="T26" fmla="*/ 41 w 112"/>
                  <a:gd name="T27" fmla="*/ 58 h 179"/>
                  <a:gd name="T28" fmla="*/ 48 w 112"/>
                  <a:gd name="T29" fmla="*/ 64 h 179"/>
                  <a:gd name="T30" fmla="*/ 58 w 112"/>
                  <a:gd name="T31" fmla="*/ 71 h 179"/>
                  <a:gd name="T32" fmla="*/ 79 w 112"/>
                  <a:gd name="T33" fmla="*/ 84 h 179"/>
                  <a:gd name="T34" fmla="*/ 94 w 112"/>
                  <a:gd name="T35" fmla="*/ 94 h 179"/>
                  <a:gd name="T36" fmla="*/ 104 w 112"/>
                  <a:gd name="T37" fmla="*/ 104 h 179"/>
                  <a:gd name="T38" fmla="*/ 109 w 112"/>
                  <a:gd name="T39" fmla="*/ 115 h 179"/>
                  <a:gd name="T40" fmla="*/ 112 w 112"/>
                  <a:gd name="T41" fmla="*/ 128 h 179"/>
                  <a:gd name="T42" fmla="*/ 109 w 112"/>
                  <a:gd name="T43" fmla="*/ 145 h 179"/>
                  <a:gd name="T44" fmla="*/ 100 w 112"/>
                  <a:gd name="T45" fmla="*/ 160 h 179"/>
                  <a:gd name="T46" fmla="*/ 86 w 112"/>
                  <a:gd name="T47" fmla="*/ 170 h 179"/>
                  <a:gd name="T48" fmla="*/ 69 w 112"/>
                  <a:gd name="T49" fmla="*/ 177 h 179"/>
                  <a:gd name="T50" fmla="*/ 47 w 112"/>
                  <a:gd name="T51" fmla="*/ 179 h 179"/>
                  <a:gd name="T52" fmla="*/ 27 w 112"/>
                  <a:gd name="T53" fmla="*/ 178 h 179"/>
                  <a:gd name="T54" fmla="*/ 10 w 112"/>
                  <a:gd name="T55" fmla="*/ 174 h 179"/>
                  <a:gd name="T56" fmla="*/ 0 w 112"/>
                  <a:gd name="T57" fmla="*/ 171 h 179"/>
                  <a:gd name="T58" fmla="*/ 1 w 112"/>
                  <a:gd name="T59" fmla="*/ 136 h 179"/>
                  <a:gd name="T60" fmla="*/ 7 w 112"/>
                  <a:gd name="T61" fmla="*/ 139 h 179"/>
                  <a:gd name="T62" fmla="*/ 18 w 112"/>
                  <a:gd name="T63" fmla="*/ 143 h 179"/>
                  <a:gd name="T64" fmla="*/ 31 w 112"/>
                  <a:gd name="T65" fmla="*/ 147 h 179"/>
                  <a:gd name="T66" fmla="*/ 44 w 112"/>
                  <a:gd name="T67" fmla="*/ 148 h 179"/>
                  <a:gd name="T68" fmla="*/ 54 w 112"/>
                  <a:gd name="T69" fmla="*/ 147 h 179"/>
                  <a:gd name="T70" fmla="*/ 64 w 112"/>
                  <a:gd name="T71" fmla="*/ 144 h 179"/>
                  <a:gd name="T72" fmla="*/ 69 w 112"/>
                  <a:gd name="T73" fmla="*/ 139 h 179"/>
                  <a:gd name="T74" fmla="*/ 71 w 112"/>
                  <a:gd name="T75" fmla="*/ 131 h 179"/>
                  <a:gd name="T76" fmla="*/ 70 w 112"/>
                  <a:gd name="T77" fmla="*/ 125 h 179"/>
                  <a:gd name="T78" fmla="*/ 65 w 112"/>
                  <a:gd name="T79" fmla="*/ 117 h 179"/>
                  <a:gd name="T80" fmla="*/ 53 w 112"/>
                  <a:gd name="T81" fmla="*/ 109 h 179"/>
                  <a:gd name="T82" fmla="*/ 36 w 112"/>
                  <a:gd name="T83" fmla="*/ 98 h 179"/>
                  <a:gd name="T84" fmla="*/ 26 w 112"/>
                  <a:gd name="T85" fmla="*/ 92 h 179"/>
                  <a:gd name="T86" fmla="*/ 15 w 112"/>
                  <a:gd name="T87" fmla="*/ 85 h 179"/>
                  <a:gd name="T88" fmla="*/ 7 w 112"/>
                  <a:gd name="T89" fmla="*/ 76 h 179"/>
                  <a:gd name="T90" fmla="*/ 1 w 112"/>
                  <a:gd name="T91" fmla="*/ 64 h 179"/>
                  <a:gd name="T92" fmla="*/ 0 w 112"/>
                  <a:gd name="T93" fmla="*/ 50 h 179"/>
                  <a:gd name="T94" fmla="*/ 2 w 112"/>
                  <a:gd name="T95" fmla="*/ 36 h 179"/>
                  <a:gd name="T96" fmla="*/ 10 w 112"/>
                  <a:gd name="T97" fmla="*/ 23 h 179"/>
                  <a:gd name="T98" fmla="*/ 22 w 112"/>
                  <a:gd name="T99" fmla="*/ 11 h 179"/>
                  <a:gd name="T100" fmla="*/ 39 w 112"/>
                  <a:gd name="T101" fmla="*/ 3 h 179"/>
                  <a:gd name="T102" fmla="*/ 58 w 112"/>
                  <a:gd name="T10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9">
                    <a:moveTo>
                      <a:pt x="58" y="0"/>
                    </a:moveTo>
                    <a:lnTo>
                      <a:pt x="74" y="2"/>
                    </a:lnTo>
                    <a:lnTo>
                      <a:pt x="87" y="4"/>
                    </a:lnTo>
                    <a:lnTo>
                      <a:pt x="97" y="6"/>
                    </a:lnTo>
                    <a:lnTo>
                      <a:pt x="103" y="8"/>
                    </a:lnTo>
                    <a:lnTo>
                      <a:pt x="100" y="40"/>
                    </a:lnTo>
                    <a:lnTo>
                      <a:pt x="90" y="36"/>
                    </a:lnTo>
                    <a:lnTo>
                      <a:pt x="77" y="33"/>
                    </a:lnTo>
                    <a:lnTo>
                      <a:pt x="64" y="32"/>
                    </a:lnTo>
                    <a:lnTo>
                      <a:pt x="53" y="33"/>
                    </a:lnTo>
                    <a:lnTo>
                      <a:pt x="45" y="37"/>
                    </a:lnTo>
                    <a:lnTo>
                      <a:pt x="41" y="42"/>
                    </a:lnTo>
                    <a:lnTo>
                      <a:pt x="40" y="49"/>
                    </a:lnTo>
                    <a:lnTo>
                      <a:pt x="41" y="58"/>
                    </a:lnTo>
                    <a:lnTo>
                      <a:pt x="48" y="64"/>
                    </a:lnTo>
                    <a:lnTo>
                      <a:pt x="58" y="71"/>
                    </a:lnTo>
                    <a:lnTo>
                      <a:pt x="79" y="84"/>
                    </a:lnTo>
                    <a:lnTo>
                      <a:pt x="94" y="94"/>
                    </a:lnTo>
                    <a:lnTo>
                      <a:pt x="104" y="104"/>
                    </a:lnTo>
                    <a:lnTo>
                      <a:pt x="109" y="115"/>
                    </a:lnTo>
                    <a:lnTo>
                      <a:pt x="112" y="128"/>
                    </a:lnTo>
                    <a:lnTo>
                      <a:pt x="109" y="145"/>
                    </a:lnTo>
                    <a:lnTo>
                      <a:pt x="100" y="160"/>
                    </a:lnTo>
                    <a:lnTo>
                      <a:pt x="86" y="170"/>
                    </a:lnTo>
                    <a:lnTo>
                      <a:pt x="69" y="177"/>
                    </a:lnTo>
                    <a:lnTo>
                      <a:pt x="47" y="179"/>
                    </a:lnTo>
                    <a:lnTo>
                      <a:pt x="27" y="178"/>
                    </a:lnTo>
                    <a:lnTo>
                      <a:pt x="10" y="174"/>
                    </a:lnTo>
                    <a:lnTo>
                      <a:pt x="0" y="171"/>
                    </a:lnTo>
                    <a:lnTo>
                      <a:pt x="1" y="136"/>
                    </a:lnTo>
                    <a:lnTo>
                      <a:pt x="7" y="139"/>
                    </a:lnTo>
                    <a:lnTo>
                      <a:pt x="18" y="143"/>
                    </a:lnTo>
                    <a:lnTo>
                      <a:pt x="31" y="147"/>
                    </a:lnTo>
                    <a:lnTo>
                      <a:pt x="44" y="148"/>
                    </a:lnTo>
                    <a:lnTo>
                      <a:pt x="54" y="147"/>
                    </a:lnTo>
                    <a:lnTo>
                      <a:pt x="64" y="144"/>
                    </a:lnTo>
                    <a:lnTo>
                      <a:pt x="69" y="139"/>
                    </a:lnTo>
                    <a:lnTo>
                      <a:pt x="71" y="131"/>
                    </a:lnTo>
                    <a:lnTo>
                      <a:pt x="70" y="125"/>
                    </a:lnTo>
                    <a:lnTo>
                      <a:pt x="65" y="117"/>
                    </a:lnTo>
                    <a:lnTo>
                      <a:pt x="53" y="109"/>
                    </a:lnTo>
                    <a:lnTo>
                      <a:pt x="36" y="98"/>
                    </a:lnTo>
                    <a:lnTo>
                      <a:pt x="26" y="92"/>
                    </a:lnTo>
                    <a:lnTo>
                      <a:pt x="15" y="85"/>
                    </a:lnTo>
                    <a:lnTo>
                      <a:pt x="7" y="76"/>
                    </a:lnTo>
                    <a:lnTo>
                      <a:pt x="1" y="64"/>
                    </a:lnTo>
                    <a:lnTo>
                      <a:pt x="0" y="50"/>
                    </a:lnTo>
                    <a:lnTo>
                      <a:pt x="2" y="36"/>
                    </a:lnTo>
                    <a:lnTo>
                      <a:pt x="10" y="23"/>
                    </a:lnTo>
                    <a:lnTo>
                      <a:pt x="22" y="11"/>
                    </a:lnTo>
                    <a:lnTo>
                      <a:pt x="39" y="3"/>
                    </a:lnTo>
                    <a:lnTo>
                      <a:pt x="5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8" name="Freeform 122">
                <a:extLst>
                  <a:ext uri="{FF2B5EF4-FFF2-40B4-BE49-F238E27FC236}">
                    <a16:creationId xmlns:a16="http://schemas.microsoft.com/office/drawing/2014/main" id="{4038B13D-C3E4-B145-A8C4-74D01989D615}"/>
                  </a:ext>
                </a:extLst>
              </p:cNvPr>
              <p:cNvSpPr>
                <a:spLocks noEditPoints="1"/>
              </p:cNvSpPr>
              <p:nvPr userDrawn="1"/>
            </p:nvSpPr>
            <p:spPr bwMode="auto">
              <a:xfrm>
                <a:off x="8889579" y="327646"/>
                <a:ext cx="21514" cy="126011"/>
              </a:xfrm>
              <a:custGeom>
                <a:avLst/>
                <a:gdLst>
                  <a:gd name="T0" fmla="*/ 0 w 43"/>
                  <a:gd name="T1" fmla="*/ 73 h 247"/>
                  <a:gd name="T2" fmla="*/ 42 w 43"/>
                  <a:gd name="T3" fmla="*/ 73 h 247"/>
                  <a:gd name="T4" fmla="*/ 42 w 43"/>
                  <a:gd name="T5" fmla="*/ 247 h 247"/>
                  <a:gd name="T6" fmla="*/ 0 w 43"/>
                  <a:gd name="T7" fmla="*/ 247 h 247"/>
                  <a:gd name="T8" fmla="*/ 0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0" y="73"/>
                    </a:moveTo>
                    <a:lnTo>
                      <a:pt x="42" y="73"/>
                    </a:lnTo>
                    <a:lnTo>
                      <a:pt x="42" y="247"/>
                    </a:lnTo>
                    <a:lnTo>
                      <a:pt x="0" y="247"/>
                    </a:lnTo>
                    <a:lnTo>
                      <a:pt x="0"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9" name="Freeform 123">
                <a:extLst>
                  <a:ext uri="{FF2B5EF4-FFF2-40B4-BE49-F238E27FC236}">
                    <a16:creationId xmlns:a16="http://schemas.microsoft.com/office/drawing/2014/main" id="{EE4B3182-9346-6D4F-8A9A-62CE49133E11}"/>
                  </a:ext>
                </a:extLst>
              </p:cNvPr>
              <p:cNvSpPr>
                <a:spLocks/>
              </p:cNvSpPr>
              <p:nvPr userDrawn="1"/>
            </p:nvSpPr>
            <p:spPr bwMode="auto">
              <a:xfrm>
                <a:off x="8925436" y="339940"/>
                <a:ext cx="54298" cy="114741"/>
              </a:xfrm>
              <a:custGeom>
                <a:avLst/>
                <a:gdLst>
                  <a:gd name="T0" fmla="*/ 69 w 104"/>
                  <a:gd name="T1" fmla="*/ 0 h 224"/>
                  <a:gd name="T2" fmla="*/ 69 w 104"/>
                  <a:gd name="T3" fmla="*/ 48 h 224"/>
                  <a:gd name="T4" fmla="*/ 104 w 104"/>
                  <a:gd name="T5" fmla="*/ 48 h 224"/>
                  <a:gd name="T6" fmla="*/ 104 w 104"/>
                  <a:gd name="T7" fmla="*/ 79 h 224"/>
                  <a:gd name="T8" fmla="*/ 69 w 104"/>
                  <a:gd name="T9" fmla="*/ 79 h 224"/>
                  <a:gd name="T10" fmla="*/ 69 w 104"/>
                  <a:gd name="T11" fmla="*/ 170 h 224"/>
                  <a:gd name="T12" fmla="*/ 70 w 104"/>
                  <a:gd name="T13" fmla="*/ 180 h 224"/>
                  <a:gd name="T14" fmla="*/ 74 w 104"/>
                  <a:gd name="T15" fmla="*/ 188 h 224"/>
                  <a:gd name="T16" fmla="*/ 81 w 104"/>
                  <a:gd name="T17" fmla="*/ 192 h 224"/>
                  <a:gd name="T18" fmla="*/ 88 w 104"/>
                  <a:gd name="T19" fmla="*/ 193 h 224"/>
                  <a:gd name="T20" fmla="*/ 94 w 104"/>
                  <a:gd name="T21" fmla="*/ 193 h 224"/>
                  <a:gd name="T22" fmla="*/ 98 w 104"/>
                  <a:gd name="T23" fmla="*/ 192 h 224"/>
                  <a:gd name="T24" fmla="*/ 102 w 104"/>
                  <a:gd name="T25" fmla="*/ 190 h 224"/>
                  <a:gd name="T26" fmla="*/ 104 w 104"/>
                  <a:gd name="T27" fmla="*/ 189 h 224"/>
                  <a:gd name="T28" fmla="*/ 104 w 104"/>
                  <a:gd name="T29" fmla="*/ 219 h 224"/>
                  <a:gd name="T30" fmla="*/ 92 w 104"/>
                  <a:gd name="T31" fmla="*/ 223 h 224"/>
                  <a:gd name="T32" fmla="*/ 77 w 104"/>
                  <a:gd name="T33" fmla="*/ 224 h 224"/>
                  <a:gd name="T34" fmla="*/ 60 w 104"/>
                  <a:gd name="T35" fmla="*/ 223 h 224"/>
                  <a:gd name="T36" fmla="*/ 45 w 104"/>
                  <a:gd name="T37" fmla="*/ 216 h 224"/>
                  <a:gd name="T38" fmla="*/ 36 w 104"/>
                  <a:gd name="T39" fmla="*/ 207 h 224"/>
                  <a:gd name="T40" fmla="*/ 30 w 104"/>
                  <a:gd name="T41" fmla="*/ 193 h 224"/>
                  <a:gd name="T42" fmla="*/ 27 w 104"/>
                  <a:gd name="T43" fmla="*/ 173 h 224"/>
                  <a:gd name="T44" fmla="*/ 27 w 104"/>
                  <a:gd name="T45" fmla="*/ 79 h 224"/>
                  <a:gd name="T46" fmla="*/ 0 w 104"/>
                  <a:gd name="T47" fmla="*/ 79 h 224"/>
                  <a:gd name="T48" fmla="*/ 0 w 104"/>
                  <a:gd name="T49" fmla="*/ 48 h 224"/>
                  <a:gd name="T50" fmla="*/ 27 w 104"/>
                  <a:gd name="T51" fmla="*/ 48 h 224"/>
                  <a:gd name="T52" fmla="*/ 27 w 104"/>
                  <a:gd name="T53" fmla="*/ 13 h 224"/>
                  <a:gd name="T54" fmla="*/ 69 w 104"/>
                  <a:gd name="T5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224">
                    <a:moveTo>
                      <a:pt x="69" y="0"/>
                    </a:moveTo>
                    <a:lnTo>
                      <a:pt x="69" y="48"/>
                    </a:lnTo>
                    <a:lnTo>
                      <a:pt x="104" y="48"/>
                    </a:lnTo>
                    <a:lnTo>
                      <a:pt x="104" y="79"/>
                    </a:lnTo>
                    <a:lnTo>
                      <a:pt x="69" y="79"/>
                    </a:lnTo>
                    <a:lnTo>
                      <a:pt x="69" y="170"/>
                    </a:lnTo>
                    <a:lnTo>
                      <a:pt x="70" y="180"/>
                    </a:lnTo>
                    <a:lnTo>
                      <a:pt x="74" y="188"/>
                    </a:lnTo>
                    <a:lnTo>
                      <a:pt x="81" y="192"/>
                    </a:lnTo>
                    <a:lnTo>
                      <a:pt x="88" y="193"/>
                    </a:lnTo>
                    <a:lnTo>
                      <a:pt x="94" y="193"/>
                    </a:lnTo>
                    <a:lnTo>
                      <a:pt x="98" y="192"/>
                    </a:lnTo>
                    <a:lnTo>
                      <a:pt x="102" y="190"/>
                    </a:lnTo>
                    <a:lnTo>
                      <a:pt x="104" y="189"/>
                    </a:lnTo>
                    <a:lnTo>
                      <a:pt x="104" y="219"/>
                    </a:lnTo>
                    <a:lnTo>
                      <a:pt x="92" y="223"/>
                    </a:lnTo>
                    <a:lnTo>
                      <a:pt x="77" y="224"/>
                    </a:lnTo>
                    <a:lnTo>
                      <a:pt x="60" y="223"/>
                    </a:lnTo>
                    <a:lnTo>
                      <a:pt x="45" y="216"/>
                    </a:lnTo>
                    <a:lnTo>
                      <a:pt x="36" y="207"/>
                    </a:lnTo>
                    <a:lnTo>
                      <a:pt x="30" y="193"/>
                    </a:lnTo>
                    <a:lnTo>
                      <a:pt x="27" y="173"/>
                    </a:lnTo>
                    <a:lnTo>
                      <a:pt x="27" y="79"/>
                    </a:lnTo>
                    <a:lnTo>
                      <a:pt x="0" y="79"/>
                    </a:lnTo>
                    <a:lnTo>
                      <a:pt x="0" y="48"/>
                    </a:lnTo>
                    <a:lnTo>
                      <a:pt x="27" y="48"/>
                    </a:lnTo>
                    <a:lnTo>
                      <a:pt x="27" y="13"/>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0" name="Freeform 124">
                <a:extLst>
                  <a:ext uri="{FF2B5EF4-FFF2-40B4-BE49-F238E27FC236}">
                    <a16:creationId xmlns:a16="http://schemas.microsoft.com/office/drawing/2014/main" id="{1A646DF4-9E68-2F43-ACF1-1D2950041052}"/>
                  </a:ext>
                </a:extLst>
              </p:cNvPr>
              <p:cNvSpPr>
                <a:spLocks noEditPoints="1"/>
              </p:cNvSpPr>
              <p:nvPr userDrawn="1"/>
            </p:nvSpPr>
            <p:spPr bwMode="auto">
              <a:xfrm>
                <a:off x="8988954" y="330721"/>
                <a:ext cx="71713" cy="123962"/>
              </a:xfrm>
              <a:custGeom>
                <a:avLst/>
                <a:gdLst>
                  <a:gd name="T0" fmla="*/ 76 w 141"/>
                  <a:gd name="T1" fmla="*/ 156 h 242"/>
                  <a:gd name="T2" fmla="*/ 49 w 141"/>
                  <a:gd name="T3" fmla="*/ 165 h 242"/>
                  <a:gd name="T4" fmla="*/ 40 w 141"/>
                  <a:gd name="T5" fmla="*/ 188 h 242"/>
                  <a:gd name="T6" fmla="*/ 46 w 141"/>
                  <a:gd name="T7" fmla="*/ 207 h 242"/>
                  <a:gd name="T8" fmla="*/ 66 w 141"/>
                  <a:gd name="T9" fmla="*/ 214 h 242"/>
                  <a:gd name="T10" fmla="*/ 88 w 141"/>
                  <a:gd name="T11" fmla="*/ 206 h 242"/>
                  <a:gd name="T12" fmla="*/ 98 w 141"/>
                  <a:gd name="T13" fmla="*/ 182 h 242"/>
                  <a:gd name="T14" fmla="*/ 99 w 141"/>
                  <a:gd name="T15" fmla="*/ 155 h 242"/>
                  <a:gd name="T16" fmla="*/ 72 w 141"/>
                  <a:gd name="T17" fmla="*/ 63 h 242"/>
                  <a:gd name="T18" fmla="*/ 109 w 141"/>
                  <a:gd name="T19" fmla="*/ 70 h 242"/>
                  <a:gd name="T20" fmla="*/ 129 w 141"/>
                  <a:gd name="T21" fmla="*/ 88 h 242"/>
                  <a:gd name="T22" fmla="*/ 137 w 141"/>
                  <a:gd name="T23" fmla="*/ 116 h 242"/>
                  <a:gd name="T24" fmla="*/ 139 w 141"/>
                  <a:gd name="T25" fmla="*/ 210 h 242"/>
                  <a:gd name="T26" fmla="*/ 141 w 141"/>
                  <a:gd name="T27" fmla="*/ 240 h 242"/>
                  <a:gd name="T28" fmla="*/ 101 w 141"/>
                  <a:gd name="T29" fmla="*/ 228 h 242"/>
                  <a:gd name="T30" fmla="*/ 101 w 141"/>
                  <a:gd name="T31" fmla="*/ 216 h 242"/>
                  <a:gd name="T32" fmla="*/ 81 w 141"/>
                  <a:gd name="T33" fmla="*/ 234 h 242"/>
                  <a:gd name="T34" fmla="*/ 53 w 141"/>
                  <a:gd name="T35" fmla="*/ 242 h 242"/>
                  <a:gd name="T36" fmla="*/ 23 w 141"/>
                  <a:gd name="T37" fmla="*/ 233 h 242"/>
                  <a:gd name="T38" fmla="*/ 3 w 141"/>
                  <a:gd name="T39" fmla="*/ 210 h 242"/>
                  <a:gd name="T40" fmla="*/ 3 w 141"/>
                  <a:gd name="T41" fmla="*/ 173 h 242"/>
                  <a:gd name="T42" fmla="*/ 20 w 141"/>
                  <a:gd name="T43" fmla="*/ 148 h 242"/>
                  <a:gd name="T44" fmla="*/ 50 w 141"/>
                  <a:gd name="T45" fmla="*/ 137 h 242"/>
                  <a:gd name="T46" fmla="*/ 92 w 141"/>
                  <a:gd name="T47" fmla="*/ 133 h 242"/>
                  <a:gd name="T48" fmla="*/ 99 w 141"/>
                  <a:gd name="T49" fmla="*/ 126 h 242"/>
                  <a:gd name="T50" fmla="*/ 96 w 141"/>
                  <a:gd name="T51" fmla="*/ 108 h 242"/>
                  <a:gd name="T52" fmla="*/ 80 w 141"/>
                  <a:gd name="T53" fmla="*/ 95 h 242"/>
                  <a:gd name="T54" fmla="*/ 47 w 141"/>
                  <a:gd name="T55" fmla="*/ 96 h 242"/>
                  <a:gd name="T56" fmla="*/ 20 w 141"/>
                  <a:gd name="T57" fmla="*/ 110 h 242"/>
                  <a:gd name="T58" fmla="*/ 28 w 141"/>
                  <a:gd name="T59" fmla="*/ 73 h 242"/>
                  <a:gd name="T60" fmla="*/ 54 w 141"/>
                  <a:gd name="T61" fmla="*/ 65 h 242"/>
                  <a:gd name="T62" fmla="*/ 86 w 141"/>
                  <a:gd name="T63" fmla="*/ 0 h 242"/>
                  <a:gd name="T64" fmla="*/ 119 w 141"/>
                  <a:gd name="T65" fmla="*/ 37 h 242"/>
                  <a:gd name="T66" fmla="*/ 86 w 141"/>
                  <a:gd name="T67" fmla="*/ 0 h 242"/>
                  <a:gd name="T68" fmla="*/ 62 w 141"/>
                  <a:gd name="T69" fmla="*/ 0 h 242"/>
                  <a:gd name="T70" fmla="*/ 30 w 141"/>
                  <a:gd name="T71" fmla="*/ 3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1" h="242">
                    <a:moveTo>
                      <a:pt x="96" y="155"/>
                    </a:moveTo>
                    <a:lnTo>
                      <a:pt x="76" y="156"/>
                    </a:lnTo>
                    <a:lnTo>
                      <a:pt x="60" y="159"/>
                    </a:lnTo>
                    <a:lnTo>
                      <a:pt x="49" y="165"/>
                    </a:lnTo>
                    <a:lnTo>
                      <a:pt x="42" y="174"/>
                    </a:lnTo>
                    <a:lnTo>
                      <a:pt x="40" y="188"/>
                    </a:lnTo>
                    <a:lnTo>
                      <a:pt x="41" y="198"/>
                    </a:lnTo>
                    <a:lnTo>
                      <a:pt x="46" y="207"/>
                    </a:lnTo>
                    <a:lnTo>
                      <a:pt x="55" y="212"/>
                    </a:lnTo>
                    <a:lnTo>
                      <a:pt x="66" y="214"/>
                    </a:lnTo>
                    <a:lnTo>
                      <a:pt x="79" y="212"/>
                    </a:lnTo>
                    <a:lnTo>
                      <a:pt x="88" y="206"/>
                    </a:lnTo>
                    <a:lnTo>
                      <a:pt x="94" y="195"/>
                    </a:lnTo>
                    <a:lnTo>
                      <a:pt x="98" y="182"/>
                    </a:lnTo>
                    <a:lnTo>
                      <a:pt x="99" y="165"/>
                    </a:lnTo>
                    <a:lnTo>
                      <a:pt x="99" y="155"/>
                    </a:lnTo>
                    <a:lnTo>
                      <a:pt x="96" y="155"/>
                    </a:lnTo>
                    <a:close/>
                    <a:moveTo>
                      <a:pt x="72" y="63"/>
                    </a:moveTo>
                    <a:lnTo>
                      <a:pt x="93" y="65"/>
                    </a:lnTo>
                    <a:lnTo>
                      <a:pt x="109" y="70"/>
                    </a:lnTo>
                    <a:lnTo>
                      <a:pt x="122" y="78"/>
                    </a:lnTo>
                    <a:lnTo>
                      <a:pt x="129" y="88"/>
                    </a:lnTo>
                    <a:lnTo>
                      <a:pt x="135" y="100"/>
                    </a:lnTo>
                    <a:lnTo>
                      <a:pt x="137" y="116"/>
                    </a:lnTo>
                    <a:lnTo>
                      <a:pt x="139" y="134"/>
                    </a:lnTo>
                    <a:lnTo>
                      <a:pt x="139" y="210"/>
                    </a:lnTo>
                    <a:lnTo>
                      <a:pt x="140" y="227"/>
                    </a:lnTo>
                    <a:lnTo>
                      <a:pt x="141" y="240"/>
                    </a:lnTo>
                    <a:lnTo>
                      <a:pt x="103" y="240"/>
                    </a:lnTo>
                    <a:lnTo>
                      <a:pt x="101" y="228"/>
                    </a:lnTo>
                    <a:lnTo>
                      <a:pt x="101" y="216"/>
                    </a:lnTo>
                    <a:lnTo>
                      <a:pt x="101" y="216"/>
                    </a:lnTo>
                    <a:lnTo>
                      <a:pt x="92" y="227"/>
                    </a:lnTo>
                    <a:lnTo>
                      <a:pt x="81" y="234"/>
                    </a:lnTo>
                    <a:lnTo>
                      <a:pt x="68" y="240"/>
                    </a:lnTo>
                    <a:lnTo>
                      <a:pt x="53" y="242"/>
                    </a:lnTo>
                    <a:lnTo>
                      <a:pt x="36" y="240"/>
                    </a:lnTo>
                    <a:lnTo>
                      <a:pt x="23" y="233"/>
                    </a:lnTo>
                    <a:lnTo>
                      <a:pt x="11" y="223"/>
                    </a:lnTo>
                    <a:lnTo>
                      <a:pt x="3" y="210"/>
                    </a:lnTo>
                    <a:lnTo>
                      <a:pt x="0" y="191"/>
                    </a:lnTo>
                    <a:lnTo>
                      <a:pt x="3" y="173"/>
                    </a:lnTo>
                    <a:lnTo>
                      <a:pt x="10" y="159"/>
                    </a:lnTo>
                    <a:lnTo>
                      <a:pt x="20" y="148"/>
                    </a:lnTo>
                    <a:lnTo>
                      <a:pt x="33" y="141"/>
                    </a:lnTo>
                    <a:lnTo>
                      <a:pt x="50" y="137"/>
                    </a:lnTo>
                    <a:lnTo>
                      <a:pt x="70" y="134"/>
                    </a:lnTo>
                    <a:lnTo>
                      <a:pt x="92" y="133"/>
                    </a:lnTo>
                    <a:lnTo>
                      <a:pt x="99" y="133"/>
                    </a:lnTo>
                    <a:lnTo>
                      <a:pt x="99" y="126"/>
                    </a:lnTo>
                    <a:lnTo>
                      <a:pt x="98" y="116"/>
                    </a:lnTo>
                    <a:lnTo>
                      <a:pt x="96" y="108"/>
                    </a:lnTo>
                    <a:lnTo>
                      <a:pt x="89" y="100"/>
                    </a:lnTo>
                    <a:lnTo>
                      <a:pt x="80" y="95"/>
                    </a:lnTo>
                    <a:lnTo>
                      <a:pt x="67" y="94"/>
                    </a:lnTo>
                    <a:lnTo>
                      <a:pt x="47" y="96"/>
                    </a:lnTo>
                    <a:lnTo>
                      <a:pt x="32" y="103"/>
                    </a:lnTo>
                    <a:lnTo>
                      <a:pt x="20" y="110"/>
                    </a:lnTo>
                    <a:lnTo>
                      <a:pt x="17" y="77"/>
                    </a:lnTo>
                    <a:lnTo>
                      <a:pt x="28" y="73"/>
                    </a:lnTo>
                    <a:lnTo>
                      <a:pt x="40" y="69"/>
                    </a:lnTo>
                    <a:lnTo>
                      <a:pt x="54" y="65"/>
                    </a:lnTo>
                    <a:lnTo>
                      <a:pt x="72" y="63"/>
                    </a:lnTo>
                    <a:close/>
                    <a:moveTo>
                      <a:pt x="86" y="0"/>
                    </a:moveTo>
                    <a:lnTo>
                      <a:pt x="119" y="0"/>
                    </a:lnTo>
                    <a:lnTo>
                      <a:pt x="119" y="37"/>
                    </a:lnTo>
                    <a:lnTo>
                      <a:pt x="86" y="37"/>
                    </a:lnTo>
                    <a:lnTo>
                      <a:pt x="86" y="0"/>
                    </a:lnTo>
                    <a:close/>
                    <a:moveTo>
                      <a:pt x="30" y="0"/>
                    </a:moveTo>
                    <a:lnTo>
                      <a:pt x="62" y="0"/>
                    </a:lnTo>
                    <a:lnTo>
                      <a:pt x="62" y="37"/>
                    </a:lnTo>
                    <a:lnTo>
                      <a:pt x="30" y="37"/>
                    </a:lnTo>
                    <a:lnTo>
                      <a:pt x="3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1" name="Freeform 125">
                <a:extLst>
                  <a:ext uri="{FF2B5EF4-FFF2-40B4-BE49-F238E27FC236}">
                    <a16:creationId xmlns:a16="http://schemas.microsoft.com/office/drawing/2014/main" id="{663DE20D-7658-2F44-8580-B49ED752101D}"/>
                  </a:ext>
                </a:extLst>
              </p:cNvPr>
              <p:cNvSpPr>
                <a:spLocks/>
              </p:cNvSpPr>
              <p:nvPr userDrawn="1"/>
            </p:nvSpPr>
            <p:spPr bwMode="auto">
              <a:xfrm>
                <a:off x="9073984" y="339940"/>
                <a:ext cx="52249" cy="114741"/>
              </a:xfrm>
              <a:custGeom>
                <a:avLst/>
                <a:gdLst>
                  <a:gd name="T0" fmla="*/ 69 w 103"/>
                  <a:gd name="T1" fmla="*/ 0 h 224"/>
                  <a:gd name="T2" fmla="*/ 69 w 103"/>
                  <a:gd name="T3" fmla="*/ 48 h 224"/>
                  <a:gd name="T4" fmla="*/ 103 w 103"/>
                  <a:gd name="T5" fmla="*/ 48 h 224"/>
                  <a:gd name="T6" fmla="*/ 103 w 103"/>
                  <a:gd name="T7" fmla="*/ 79 h 224"/>
                  <a:gd name="T8" fmla="*/ 69 w 103"/>
                  <a:gd name="T9" fmla="*/ 79 h 224"/>
                  <a:gd name="T10" fmla="*/ 69 w 103"/>
                  <a:gd name="T11" fmla="*/ 170 h 224"/>
                  <a:gd name="T12" fmla="*/ 70 w 103"/>
                  <a:gd name="T13" fmla="*/ 180 h 224"/>
                  <a:gd name="T14" fmla="*/ 74 w 103"/>
                  <a:gd name="T15" fmla="*/ 188 h 224"/>
                  <a:gd name="T16" fmla="*/ 80 w 103"/>
                  <a:gd name="T17" fmla="*/ 192 h 224"/>
                  <a:gd name="T18" fmla="*/ 87 w 103"/>
                  <a:gd name="T19" fmla="*/ 193 h 224"/>
                  <a:gd name="T20" fmla="*/ 93 w 103"/>
                  <a:gd name="T21" fmla="*/ 193 h 224"/>
                  <a:gd name="T22" fmla="*/ 98 w 103"/>
                  <a:gd name="T23" fmla="*/ 192 h 224"/>
                  <a:gd name="T24" fmla="*/ 100 w 103"/>
                  <a:gd name="T25" fmla="*/ 190 h 224"/>
                  <a:gd name="T26" fmla="*/ 103 w 103"/>
                  <a:gd name="T27" fmla="*/ 189 h 224"/>
                  <a:gd name="T28" fmla="*/ 103 w 103"/>
                  <a:gd name="T29" fmla="*/ 219 h 224"/>
                  <a:gd name="T30" fmla="*/ 91 w 103"/>
                  <a:gd name="T31" fmla="*/ 223 h 224"/>
                  <a:gd name="T32" fmla="*/ 76 w 103"/>
                  <a:gd name="T33" fmla="*/ 224 h 224"/>
                  <a:gd name="T34" fmla="*/ 59 w 103"/>
                  <a:gd name="T35" fmla="*/ 223 h 224"/>
                  <a:gd name="T36" fmla="*/ 46 w 103"/>
                  <a:gd name="T37" fmla="*/ 216 h 224"/>
                  <a:gd name="T38" fmla="*/ 35 w 103"/>
                  <a:gd name="T39" fmla="*/ 207 h 224"/>
                  <a:gd name="T40" fmla="*/ 30 w 103"/>
                  <a:gd name="T41" fmla="*/ 193 h 224"/>
                  <a:gd name="T42" fmla="*/ 27 w 103"/>
                  <a:gd name="T43" fmla="*/ 173 h 224"/>
                  <a:gd name="T44" fmla="*/ 27 w 103"/>
                  <a:gd name="T45" fmla="*/ 79 h 224"/>
                  <a:gd name="T46" fmla="*/ 0 w 103"/>
                  <a:gd name="T47" fmla="*/ 79 h 224"/>
                  <a:gd name="T48" fmla="*/ 0 w 103"/>
                  <a:gd name="T49" fmla="*/ 48 h 224"/>
                  <a:gd name="T50" fmla="*/ 27 w 103"/>
                  <a:gd name="T51" fmla="*/ 48 h 224"/>
                  <a:gd name="T52" fmla="*/ 27 w 103"/>
                  <a:gd name="T53" fmla="*/ 13 h 224"/>
                  <a:gd name="T54" fmla="*/ 69 w 103"/>
                  <a:gd name="T5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224">
                    <a:moveTo>
                      <a:pt x="69" y="0"/>
                    </a:moveTo>
                    <a:lnTo>
                      <a:pt x="69" y="48"/>
                    </a:lnTo>
                    <a:lnTo>
                      <a:pt x="103" y="48"/>
                    </a:lnTo>
                    <a:lnTo>
                      <a:pt x="103" y="79"/>
                    </a:lnTo>
                    <a:lnTo>
                      <a:pt x="69" y="79"/>
                    </a:lnTo>
                    <a:lnTo>
                      <a:pt x="69" y="170"/>
                    </a:lnTo>
                    <a:lnTo>
                      <a:pt x="70" y="180"/>
                    </a:lnTo>
                    <a:lnTo>
                      <a:pt x="74" y="188"/>
                    </a:lnTo>
                    <a:lnTo>
                      <a:pt x="80" y="192"/>
                    </a:lnTo>
                    <a:lnTo>
                      <a:pt x="87" y="193"/>
                    </a:lnTo>
                    <a:lnTo>
                      <a:pt x="93" y="193"/>
                    </a:lnTo>
                    <a:lnTo>
                      <a:pt x="98" y="192"/>
                    </a:lnTo>
                    <a:lnTo>
                      <a:pt x="100" y="190"/>
                    </a:lnTo>
                    <a:lnTo>
                      <a:pt x="103" y="189"/>
                    </a:lnTo>
                    <a:lnTo>
                      <a:pt x="103" y="219"/>
                    </a:lnTo>
                    <a:lnTo>
                      <a:pt x="91" y="223"/>
                    </a:lnTo>
                    <a:lnTo>
                      <a:pt x="76" y="224"/>
                    </a:lnTo>
                    <a:lnTo>
                      <a:pt x="59" y="223"/>
                    </a:lnTo>
                    <a:lnTo>
                      <a:pt x="46" y="216"/>
                    </a:lnTo>
                    <a:lnTo>
                      <a:pt x="35" y="207"/>
                    </a:lnTo>
                    <a:lnTo>
                      <a:pt x="30" y="193"/>
                    </a:lnTo>
                    <a:lnTo>
                      <a:pt x="27" y="173"/>
                    </a:lnTo>
                    <a:lnTo>
                      <a:pt x="27" y="79"/>
                    </a:lnTo>
                    <a:lnTo>
                      <a:pt x="0" y="79"/>
                    </a:lnTo>
                    <a:lnTo>
                      <a:pt x="0" y="48"/>
                    </a:lnTo>
                    <a:lnTo>
                      <a:pt x="27" y="48"/>
                    </a:lnTo>
                    <a:lnTo>
                      <a:pt x="27" y="13"/>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2" name="Freeform 126">
                <a:extLst>
                  <a:ext uri="{FF2B5EF4-FFF2-40B4-BE49-F238E27FC236}">
                    <a16:creationId xmlns:a16="http://schemas.microsoft.com/office/drawing/2014/main" id="{CF59A9BD-9211-334A-BF4C-9B02EB7187D7}"/>
                  </a:ext>
                </a:extLst>
              </p:cNvPr>
              <p:cNvSpPr>
                <a:spLocks/>
              </p:cNvSpPr>
              <p:nvPr userDrawn="1"/>
            </p:nvSpPr>
            <p:spPr bwMode="auto">
              <a:xfrm>
                <a:off x="9136477" y="363503"/>
                <a:ext cx="58395" cy="91179"/>
              </a:xfrm>
              <a:custGeom>
                <a:avLst/>
                <a:gdLst>
                  <a:gd name="T0" fmla="*/ 60 w 112"/>
                  <a:gd name="T1" fmla="*/ 0 h 179"/>
                  <a:gd name="T2" fmla="*/ 76 w 112"/>
                  <a:gd name="T3" fmla="*/ 2 h 179"/>
                  <a:gd name="T4" fmla="*/ 89 w 112"/>
                  <a:gd name="T5" fmla="*/ 4 h 179"/>
                  <a:gd name="T6" fmla="*/ 98 w 112"/>
                  <a:gd name="T7" fmla="*/ 6 h 179"/>
                  <a:gd name="T8" fmla="*/ 103 w 112"/>
                  <a:gd name="T9" fmla="*/ 8 h 179"/>
                  <a:gd name="T10" fmla="*/ 100 w 112"/>
                  <a:gd name="T11" fmla="*/ 40 h 179"/>
                  <a:gd name="T12" fmla="*/ 90 w 112"/>
                  <a:gd name="T13" fmla="*/ 36 h 179"/>
                  <a:gd name="T14" fmla="*/ 78 w 112"/>
                  <a:gd name="T15" fmla="*/ 33 h 179"/>
                  <a:gd name="T16" fmla="*/ 64 w 112"/>
                  <a:gd name="T17" fmla="*/ 32 h 179"/>
                  <a:gd name="T18" fmla="*/ 53 w 112"/>
                  <a:gd name="T19" fmla="*/ 33 h 179"/>
                  <a:gd name="T20" fmla="*/ 46 w 112"/>
                  <a:gd name="T21" fmla="*/ 37 h 179"/>
                  <a:gd name="T22" fmla="*/ 42 w 112"/>
                  <a:gd name="T23" fmla="*/ 42 h 179"/>
                  <a:gd name="T24" fmla="*/ 40 w 112"/>
                  <a:gd name="T25" fmla="*/ 49 h 179"/>
                  <a:gd name="T26" fmla="*/ 43 w 112"/>
                  <a:gd name="T27" fmla="*/ 58 h 179"/>
                  <a:gd name="T28" fmla="*/ 49 w 112"/>
                  <a:gd name="T29" fmla="*/ 64 h 179"/>
                  <a:gd name="T30" fmla="*/ 60 w 112"/>
                  <a:gd name="T31" fmla="*/ 71 h 179"/>
                  <a:gd name="T32" fmla="*/ 81 w 112"/>
                  <a:gd name="T33" fmla="*/ 84 h 179"/>
                  <a:gd name="T34" fmla="*/ 95 w 112"/>
                  <a:gd name="T35" fmla="*/ 94 h 179"/>
                  <a:gd name="T36" fmla="*/ 104 w 112"/>
                  <a:gd name="T37" fmla="*/ 104 h 179"/>
                  <a:gd name="T38" fmla="*/ 111 w 112"/>
                  <a:gd name="T39" fmla="*/ 115 h 179"/>
                  <a:gd name="T40" fmla="*/ 112 w 112"/>
                  <a:gd name="T41" fmla="*/ 128 h 179"/>
                  <a:gd name="T42" fmla="*/ 109 w 112"/>
                  <a:gd name="T43" fmla="*/ 145 h 179"/>
                  <a:gd name="T44" fmla="*/ 100 w 112"/>
                  <a:gd name="T45" fmla="*/ 160 h 179"/>
                  <a:gd name="T46" fmla="*/ 87 w 112"/>
                  <a:gd name="T47" fmla="*/ 170 h 179"/>
                  <a:gd name="T48" fmla="*/ 69 w 112"/>
                  <a:gd name="T49" fmla="*/ 177 h 179"/>
                  <a:gd name="T50" fmla="*/ 48 w 112"/>
                  <a:gd name="T51" fmla="*/ 179 h 179"/>
                  <a:gd name="T52" fmla="*/ 29 w 112"/>
                  <a:gd name="T53" fmla="*/ 178 h 179"/>
                  <a:gd name="T54" fmla="*/ 12 w 112"/>
                  <a:gd name="T55" fmla="*/ 174 h 179"/>
                  <a:gd name="T56" fmla="*/ 0 w 112"/>
                  <a:gd name="T57" fmla="*/ 171 h 179"/>
                  <a:gd name="T58" fmla="*/ 3 w 112"/>
                  <a:gd name="T59" fmla="*/ 136 h 179"/>
                  <a:gd name="T60" fmla="*/ 9 w 112"/>
                  <a:gd name="T61" fmla="*/ 139 h 179"/>
                  <a:gd name="T62" fmla="*/ 19 w 112"/>
                  <a:gd name="T63" fmla="*/ 143 h 179"/>
                  <a:gd name="T64" fmla="*/ 31 w 112"/>
                  <a:gd name="T65" fmla="*/ 147 h 179"/>
                  <a:gd name="T66" fmla="*/ 46 w 112"/>
                  <a:gd name="T67" fmla="*/ 148 h 179"/>
                  <a:gd name="T68" fmla="*/ 56 w 112"/>
                  <a:gd name="T69" fmla="*/ 147 h 179"/>
                  <a:gd name="T70" fmla="*/ 65 w 112"/>
                  <a:gd name="T71" fmla="*/ 144 h 179"/>
                  <a:gd name="T72" fmla="*/ 70 w 112"/>
                  <a:gd name="T73" fmla="*/ 139 h 179"/>
                  <a:gd name="T74" fmla="*/ 73 w 112"/>
                  <a:gd name="T75" fmla="*/ 131 h 179"/>
                  <a:gd name="T76" fmla="*/ 70 w 112"/>
                  <a:gd name="T77" fmla="*/ 125 h 179"/>
                  <a:gd name="T78" fmla="*/ 65 w 112"/>
                  <a:gd name="T79" fmla="*/ 117 h 179"/>
                  <a:gd name="T80" fmla="*/ 53 w 112"/>
                  <a:gd name="T81" fmla="*/ 109 h 179"/>
                  <a:gd name="T82" fmla="*/ 36 w 112"/>
                  <a:gd name="T83" fmla="*/ 98 h 179"/>
                  <a:gd name="T84" fmla="*/ 26 w 112"/>
                  <a:gd name="T85" fmla="*/ 92 h 179"/>
                  <a:gd name="T86" fmla="*/ 17 w 112"/>
                  <a:gd name="T87" fmla="*/ 85 h 179"/>
                  <a:gd name="T88" fmla="*/ 8 w 112"/>
                  <a:gd name="T89" fmla="*/ 76 h 179"/>
                  <a:gd name="T90" fmla="*/ 3 w 112"/>
                  <a:gd name="T91" fmla="*/ 64 h 179"/>
                  <a:gd name="T92" fmla="*/ 0 w 112"/>
                  <a:gd name="T93" fmla="*/ 50 h 179"/>
                  <a:gd name="T94" fmla="*/ 3 w 112"/>
                  <a:gd name="T95" fmla="*/ 36 h 179"/>
                  <a:gd name="T96" fmla="*/ 10 w 112"/>
                  <a:gd name="T97" fmla="*/ 23 h 179"/>
                  <a:gd name="T98" fmla="*/ 23 w 112"/>
                  <a:gd name="T99" fmla="*/ 11 h 179"/>
                  <a:gd name="T100" fmla="*/ 39 w 112"/>
                  <a:gd name="T101" fmla="*/ 3 h 179"/>
                  <a:gd name="T102" fmla="*/ 60 w 112"/>
                  <a:gd name="T10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9">
                    <a:moveTo>
                      <a:pt x="60" y="0"/>
                    </a:moveTo>
                    <a:lnTo>
                      <a:pt x="76" y="2"/>
                    </a:lnTo>
                    <a:lnTo>
                      <a:pt x="89" y="4"/>
                    </a:lnTo>
                    <a:lnTo>
                      <a:pt x="98" y="6"/>
                    </a:lnTo>
                    <a:lnTo>
                      <a:pt x="103" y="8"/>
                    </a:lnTo>
                    <a:lnTo>
                      <a:pt x="100" y="40"/>
                    </a:lnTo>
                    <a:lnTo>
                      <a:pt x="90" y="36"/>
                    </a:lnTo>
                    <a:lnTo>
                      <a:pt x="78" y="33"/>
                    </a:lnTo>
                    <a:lnTo>
                      <a:pt x="64" y="32"/>
                    </a:lnTo>
                    <a:lnTo>
                      <a:pt x="53" y="33"/>
                    </a:lnTo>
                    <a:lnTo>
                      <a:pt x="46" y="37"/>
                    </a:lnTo>
                    <a:lnTo>
                      <a:pt x="42" y="42"/>
                    </a:lnTo>
                    <a:lnTo>
                      <a:pt x="40" y="49"/>
                    </a:lnTo>
                    <a:lnTo>
                      <a:pt x="43" y="58"/>
                    </a:lnTo>
                    <a:lnTo>
                      <a:pt x="49" y="64"/>
                    </a:lnTo>
                    <a:lnTo>
                      <a:pt x="60" y="71"/>
                    </a:lnTo>
                    <a:lnTo>
                      <a:pt x="81" y="84"/>
                    </a:lnTo>
                    <a:lnTo>
                      <a:pt x="95" y="94"/>
                    </a:lnTo>
                    <a:lnTo>
                      <a:pt x="104" y="104"/>
                    </a:lnTo>
                    <a:lnTo>
                      <a:pt x="111" y="115"/>
                    </a:lnTo>
                    <a:lnTo>
                      <a:pt x="112" y="128"/>
                    </a:lnTo>
                    <a:lnTo>
                      <a:pt x="109" y="145"/>
                    </a:lnTo>
                    <a:lnTo>
                      <a:pt x="100" y="160"/>
                    </a:lnTo>
                    <a:lnTo>
                      <a:pt x="87" y="170"/>
                    </a:lnTo>
                    <a:lnTo>
                      <a:pt x="69" y="177"/>
                    </a:lnTo>
                    <a:lnTo>
                      <a:pt x="48" y="179"/>
                    </a:lnTo>
                    <a:lnTo>
                      <a:pt x="29" y="178"/>
                    </a:lnTo>
                    <a:lnTo>
                      <a:pt x="12" y="174"/>
                    </a:lnTo>
                    <a:lnTo>
                      <a:pt x="0" y="171"/>
                    </a:lnTo>
                    <a:lnTo>
                      <a:pt x="3" y="136"/>
                    </a:lnTo>
                    <a:lnTo>
                      <a:pt x="9" y="139"/>
                    </a:lnTo>
                    <a:lnTo>
                      <a:pt x="19" y="143"/>
                    </a:lnTo>
                    <a:lnTo>
                      <a:pt x="31" y="147"/>
                    </a:lnTo>
                    <a:lnTo>
                      <a:pt x="46" y="148"/>
                    </a:lnTo>
                    <a:lnTo>
                      <a:pt x="56" y="147"/>
                    </a:lnTo>
                    <a:lnTo>
                      <a:pt x="65" y="144"/>
                    </a:lnTo>
                    <a:lnTo>
                      <a:pt x="70" y="139"/>
                    </a:lnTo>
                    <a:lnTo>
                      <a:pt x="73" y="131"/>
                    </a:lnTo>
                    <a:lnTo>
                      <a:pt x="70" y="125"/>
                    </a:lnTo>
                    <a:lnTo>
                      <a:pt x="65" y="117"/>
                    </a:lnTo>
                    <a:lnTo>
                      <a:pt x="53" y="109"/>
                    </a:lnTo>
                    <a:lnTo>
                      <a:pt x="36" y="98"/>
                    </a:lnTo>
                    <a:lnTo>
                      <a:pt x="26" y="92"/>
                    </a:lnTo>
                    <a:lnTo>
                      <a:pt x="17" y="85"/>
                    </a:lnTo>
                    <a:lnTo>
                      <a:pt x="8" y="76"/>
                    </a:lnTo>
                    <a:lnTo>
                      <a:pt x="3" y="64"/>
                    </a:lnTo>
                    <a:lnTo>
                      <a:pt x="0" y="50"/>
                    </a:lnTo>
                    <a:lnTo>
                      <a:pt x="3" y="36"/>
                    </a:lnTo>
                    <a:lnTo>
                      <a:pt x="10" y="23"/>
                    </a:lnTo>
                    <a:lnTo>
                      <a:pt x="23" y="11"/>
                    </a:lnTo>
                    <a:lnTo>
                      <a:pt x="39"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3" name="Freeform 127">
                <a:extLst>
                  <a:ext uri="{FF2B5EF4-FFF2-40B4-BE49-F238E27FC236}">
                    <a16:creationId xmlns:a16="http://schemas.microsoft.com/office/drawing/2014/main" id="{1AEAAF36-42F0-6542-9AB9-3A21942E9AAF}"/>
                  </a:ext>
                </a:extLst>
              </p:cNvPr>
              <p:cNvSpPr>
                <a:spLocks/>
              </p:cNvSpPr>
              <p:nvPr userDrawn="1"/>
            </p:nvSpPr>
            <p:spPr bwMode="auto">
              <a:xfrm>
                <a:off x="9211264" y="324574"/>
                <a:ext cx="73762" cy="129084"/>
              </a:xfrm>
              <a:custGeom>
                <a:avLst/>
                <a:gdLst>
                  <a:gd name="T0" fmla="*/ 0 w 143"/>
                  <a:gd name="T1" fmla="*/ 0 h 252"/>
                  <a:gd name="T2" fmla="*/ 41 w 143"/>
                  <a:gd name="T3" fmla="*/ 0 h 252"/>
                  <a:gd name="T4" fmla="*/ 41 w 143"/>
                  <a:gd name="T5" fmla="*/ 147 h 252"/>
                  <a:gd name="T6" fmla="*/ 41 w 143"/>
                  <a:gd name="T7" fmla="*/ 147 h 252"/>
                  <a:gd name="T8" fmla="*/ 92 w 143"/>
                  <a:gd name="T9" fmla="*/ 78 h 252"/>
                  <a:gd name="T10" fmla="*/ 137 w 143"/>
                  <a:gd name="T11" fmla="*/ 78 h 252"/>
                  <a:gd name="T12" fmla="*/ 77 w 143"/>
                  <a:gd name="T13" fmla="*/ 156 h 252"/>
                  <a:gd name="T14" fmla="*/ 143 w 143"/>
                  <a:gd name="T15" fmla="*/ 252 h 252"/>
                  <a:gd name="T16" fmla="*/ 95 w 143"/>
                  <a:gd name="T17" fmla="*/ 252 h 252"/>
                  <a:gd name="T18" fmla="*/ 41 w 143"/>
                  <a:gd name="T19" fmla="*/ 167 h 252"/>
                  <a:gd name="T20" fmla="*/ 41 w 143"/>
                  <a:gd name="T21" fmla="*/ 167 h 252"/>
                  <a:gd name="T22" fmla="*/ 41 w 143"/>
                  <a:gd name="T23" fmla="*/ 252 h 252"/>
                  <a:gd name="T24" fmla="*/ 0 w 143"/>
                  <a:gd name="T25" fmla="*/ 252 h 252"/>
                  <a:gd name="T26" fmla="*/ 0 w 143"/>
                  <a:gd name="T2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252">
                    <a:moveTo>
                      <a:pt x="0" y="0"/>
                    </a:moveTo>
                    <a:lnTo>
                      <a:pt x="41" y="0"/>
                    </a:lnTo>
                    <a:lnTo>
                      <a:pt x="41" y="147"/>
                    </a:lnTo>
                    <a:lnTo>
                      <a:pt x="41" y="147"/>
                    </a:lnTo>
                    <a:lnTo>
                      <a:pt x="92" y="78"/>
                    </a:lnTo>
                    <a:lnTo>
                      <a:pt x="137" y="78"/>
                    </a:lnTo>
                    <a:lnTo>
                      <a:pt x="77" y="156"/>
                    </a:lnTo>
                    <a:lnTo>
                      <a:pt x="143" y="252"/>
                    </a:lnTo>
                    <a:lnTo>
                      <a:pt x="95" y="252"/>
                    </a:lnTo>
                    <a:lnTo>
                      <a:pt x="41" y="167"/>
                    </a:lnTo>
                    <a:lnTo>
                      <a:pt x="41" y="167"/>
                    </a:lnTo>
                    <a:lnTo>
                      <a:pt x="41" y="252"/>
                    </a:lnTo>
                    <a:lnTo>
                      <a:pt x="0" y="2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4" name="Rectangle 128">
                <a:extLst>
                  <a:ext uri="{FF2B5EF4-FFF2-40B4-BE49-F238E27FC236}">
                    <a16:creationId xmlns:a16="http://schemas.microsoft.com/office/drawing/2014/main" id="{5D743027-A178-344F-97CF-5E60653D6E6E}"/>
                  </a:ext>
                </a:extLst>
              </p:cNvPr>
              <p:cNvSpPr>
                <a:spLocks noChangeArrowheads="1"/>
              </p:cNvSpPr>
              <p:nvPr userDrawn="1"/>
            </p:nvSpPr>
            <p:spPr bwMode="auto">
              <a:xfrm>
                <a:off x="9299369" y="324574"/>
                <a:ext cx="21514" cy="129084"/>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95" name="Freeform 129">
                <a:extLst>
                  <a:ext uri="{FF2B5EF4-FFF2-40B4-BE49-F238E27FC236}">
                    <a16:creationId xmlns:a16="http://schemas.microsoft.com/office/drawing/2014/main" id="{E955C586-77C2-684B-883F-196F71900CAF}"/>
                  </a:ext>
                </a:extLst>
              </p:cNvPr>
              <p:cNvSpPr>
                <a:spLocks noEditPoints="1"/>
              </p:cNvSpPr>
              <p:nvPr userDrawn="1"/>
            </p:nvSpPr>
            <p:spPr bwMode="auto">
              <a:xfrm>
                <a:off x="9344445" y="327646"/>
                <a:ext cx="21514" cy="126011"/>
              </a:xfrm>
              <a:custGeom>
                <a:avLst/>
                <a:gdLst>
                  <a:gd name="T0" fmla="*/ 2 w 43"/>
                  <a:gd name="T1" fmla="*/ 73 h 247"/>
                  <a:gd name="T2" fmla="*/ 43 w 43"/>
                  <a:gd name="T3" fmla="*/ 73 h 247"/>
                  <a:gd name="T4" fmla="*/ 43 w 43"/>
                  <a:gd name="T5" fmla="*/ 247 h 247"/>
                  <a:gd name="T6" fmla="*/ 2 w 43"/>
                  <a:gd name="T7" fmla="*/ 247 h 247"/>
                  <a:gd name="T8" fmla="*/ 2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2" y="73"/>
                    </a:moveTo>
                    <a:lnTo>
                      <a:pt x="43" y="73"/>
                    </a:lnTo>
                    <a:lnTo>
                      <a:pt x="43" y="247"/>
                    </a:lnTo>
                    <a:lnTo>
                      <a:pt x="2" y="247"/>
                    </a:lnTo>
                    <a:lnTo>
                      <a:pt x="2"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6" name="Freeform 130">
                <a:extLst>
                  <a:ext uri="{FF2B5EF4-FFF2-40B4-BE49-F238E27FC236}">
                    <a16:creationId xmlns:a16="http://schemas.microsoft.com/office/drawing/2014/main" id="{014FF589-F33D-444B-810D-0C583F7BF403}"/>
                  </a:ext>
                </a:extLst>
              </p:cNvPr>
              <p:cNvSpPr>
                <a:spLocks/>
              </p:cNvSpPr>
              <p:nvPr userDrawn="1"/>
            </p:nvSpPr>
            <p:spPr bwMode="auto">
              <a:xfrm>
                <a:off x="9386449" y="363503"/>
                <a:ext cx="70689" cy="90154"/>
              </a:xfrm>
              <a:custGeom>
                <a:avLst/>
                <a:gdLst>
                  <a:gd name="T0" fmla="*/ 87 w 138"/>
                  <a:gd name="T1" fmla="*/ 0 h 177"/>
                  <a:gd name="T2" fmla="*/ 104 w 138"/>
                  <a:gd name="T3" fmla="*/ 3 h 177"/>
                  <a:gd name="T4" fmla="*/ 117 w 138"/>
                  <a:gd name="T5" fmla="*/ 10 h 177"/>
                  <a:gd name="T6" fmla="*/ 128 w 138"/>
                  <a:gd name="T7" fmla="*/ 20 h 177"/>
                  <a:gd name="T8" fmla="*/ 133 w 138"/>
                  <a:gd name="T9" fmla="*/ 33 h 177"/>
                  <a:gd name="T10" fmla="*/ 137 w 138"/>
                  <a:gd name="T11" fmla="*/ 47 h 177"/>
                  <a:gd name="T12" fmla="*/ 138 w 138"/>
                  <a:gd name="T13" fmla="*/ 64 h 177"/>
                  <a:gd name="T14" fmla="*/ 138 w 138"/>
                  <a:gd name="T15" fmla="*/ 177 h 177"/>
                  <a:gd name="T16" fmla="*/ 96 w 138"/>
                  <a:gd name="T17" fmla="*/ 177 h 177"/>
                  <a:gd name="T18" fmla="*/ 96 w 138"/>
                  <a:gd name="T19" fmla="*/ 72 h 177"/>
                  <a:gd name="T20" fmla="*/ 95 w 138"/>
                  <a:gd name="T21" fmla="*/ 55 h 177"/>
                  <a:gd name="T22" fmla="*/ 91 w 138"/>
                  <a:gd name="T23" fmla="*/ 44 h 177"/>
                  <a:gd name="T24" fmla="*/ 83 w 138"/>
                  <a:gd name="T25" fmla="*/ 37 h 177"/>
                  <a:gd name="T26" fmla="*/ 73 w 138"/>
                  <a:gd name="T27" fmla="*/ 36 h 177"/>
                  <a:gd name="T28" fmla="*/ 61 w 138"/>
                  <a:gd name="T29" fmla="*/ 37 h 177"/>
                  <a:gd name="T30" fmla="*/ 52 w 138"/>
                  <a:gd name="T31" fmla="*/ 44 h 177"/>
                  <a:gd name="T32" fmla="*/ 47 w 138"/>
                  <a:gd name="T33" fmla="*/ 51 h 177"/>
                  <a:gd name="T34" fmla="*/ 44 w 138"/>
                  <a:gd name="T35" fmla="*/ 63 h 177"/>
                  <a:gd name="T36" fmla="*/ 43 w 138"/>
                  <a:gd name="T37" fmla="*/ 76 h 177"/>
                  <a:gd name="T38" fmla="*/ 43 w 138"/>
                  <a:gd name="T39" fmla="*/ 177 h 177"/>
                  <a:gd name="T40" fmla="*/ 1 w 138"/>
                  <a:gd name="T41" fmla="*/ 177 h 177"/>
                  <a:gd name="T42" fmla="*/ 1 w 138"/>
                  <a:gd name="T43" fmla="*/ 32 h 177"/>
                  <a:gd name="T44" fmla="*/ 1 w 138"/>
                  <a:gd name="T45" fmla="*/ 16 h 177"/>
                  <a:gd name="T46" fmla="*/ 0 w 138"/>
                  <a:gd name="T47" fmla="*/ 3 h 177"/>
                  <a:gd name="T48" fmla="*/ 39 w 138"/>
                  <a:gd name="T49" fmla="*/ 3 h 177"/>
                  <a:gd name="T50" fmla="*/ 40 w 138"/>
                  <a:gd name="T51" fmla="*/ 31 h 177"/>
                  <a:gd name="T52" fmla="*/ 40 w 138"/>
                  <a:gd name="T53" fmla="*/ 31 h 177"/>
                  <a:gd name="T54" fmla="*/ 45 w 138"/>
                  <a:gd name="T55" fmla="*/ 23 h 177"/>
                  <a:gd name="T56" fmla="*/ 52 w 138"/>
                  <a:gd name="T57" fmla="*/ 15 h 177"/>
                  <a:gd name="T58" fmla="*/ 60 w 138"/>
                  <a:gd name="T59" fmla="*/ 8 h 177"/>
                  <a:gd name="T60" fmla="*/ 71 w 138"/>
                  <a:gd name="T61" fmla="*/ 3 h 177"/>
                  <a:gd name="T62" fmla="*/ 87 w 138"/>
                  <a:gd name="T6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77">
                    <a:moveTo>
                      <a:pt x="87" y="0"/>
                    </a:moveTo>
                    <a:lnTo>
                      <a:pt x="104" y="3"/>
                    </a:lnTo>
                    <a:lnTo>
                      <a:pt x="117" y="10"/>
                    </a:lnTo>
                    <a:lnTo>
                      <a:pt x="128" y="20"/>
                    </a:lnTo>
                    <a:lnTo>
                      <a:pt x="133" y="33"/>
                    </a:lnTo>
                    <a:lnTo>
                      <a:pt x="137" y="47"/>
                    </a:lnTo>
                    <a:lnTo>
                      <a:pt x="138" y="64"/>
                    </a:lnTo>
                    <a:lnTo>
                      <a:pt x="138" y="177"/>
                    </a:lnTo>
                    <a:lnTo>
                      <a:pt x="96" y="177"/>
                    </a:lnTo>
                    <a:lnTo>
                      <a:pt x="96" y="72"/>
                    </a:lnTo>
                    <a:lnTo>
                      <a:pt x="95" y="55"/>
                    </a:lnTo>
                    <a:lnTo>
                      <a:pt x="91" y="44"/>
                    </a:lnTo>
                    <a:lnTo>
                      <a:pt x="83" y="37"/>
                    </a:lnTo>
                    <a:lnTo>
                      <a:pt x="73" y="36"/>
                    </a:lnTo>
                    <a:lnTo>
                      <a:pt x="61" y="37"/>
                    </a:lnTo>
                    <a:lnTo>
                      <a:pt x="52" y="44"/>
                    </a:lnTo>
                    <a:lnTo>
                      <a:pt x="47" y="51"/>
                    </a:lnTo>
                    <a:lnTo>
                      <a:pt x="44" y="63"/>
                    </a:lnTo>
                    <a:lnTo>
                      <a:pt x="43" y="76"/>
                    </a:lnTo>
                    <a:lnTo>
                      <a:pt x="43" y="177"/>
                    </a:lnTo>
                    <a:lnTo>
                      <a:pt x="1" y="177"/>
                    </a:lnTo>
                    <a:lnTo>
                      <a:pt x="1" y="32"/>
                    </a:lnTo>
                    <a:lnTo>
                      <a:pt x="1" y="16"/>
                    </a:lnTo>
                    <a:lnTo>
                      <a:pt x="0" y="3"/>
                    </a:lnTo>
                    <a:lnTo>
                      <a:pt x="39" y="3"/>
                    </a:lnTo>
                    <a:lnTo>
                      <a:pt x="40" y="31"/>
                    </a:lnTo>
                    <a:lnTo>
                      <a:pt x="40" y="31"/>
                    </a:lnTo>
                    <a:lnTo>
                      <a:pt x="45" y="23"/>
                    </a:lnTo>
                    <a:lnTo>
                      <a:pt x="52" y="15"/>
                    </a:lnTo>
                    <a:lnTo>
                      <a:pt x="60" y="8"/>
                    </a:lnTo>
                    <a:lnTo>
                      <a:pt x="71" y="3"/>
                    </a:lnTo>
                    <a:lnTo>
                      <a:pt x="8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7" name="Freeform 131">
                <a:extLst>
                  <a:ext uri="{FF2B5EF4-FFF2-40B4-BE49-F238E27FC236}">
                    <a16:creationId xmlns:a16="http://schemas.microsoft.com/office/drawing/2014/main" id="{132EE19B-FF6F-7741-9DF5-D2E78D0E57A9}"/>
                  </a:ext>
                </a:extLst>
              </p:cNvPr>
              <p:cNvSpPr>
                <a:spLocks noEditPoints="1"/>
              </p:cNvSpPr>
              <p:nvPr userDrawn="1"/>
            </p:nvSpPr>
            <p:spPr bwMode="auto">
              <a:xfrm>
                <a:off x="9478651" y="327646"/>
                <a:ext cx="22538" cy="126011"/>
              </a:xfrm>
              <a:custGeom>
                <a:avLst/>
                <a:gdLst>
                  <a:gd name="T0" fmla="*/ 0 w 43"/>
                  <a:gd name="T1" fmla="*/ 73 h 247"/>
                  <a:gd name="T2" fmla="*/ 41 w 43"/>
                  <a:gd name="T3" fmla="*/ 73 h 247"/>
                  <a:gd name="T4" fmla="*/ 41 w 43"/>
                  <a:gd name="T5" fmla="*/ 247 h 247"/>
                  <a:gd name="T6" fmla="*/ 0 w 43"/>
                  <a:gd name="T7" fmla="*/ 247 h 247"/>
                  <a:gd name="T8" fmla="*/ 0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0" y="73"/>
                    </a:moveTo>
                    <a:lnTo>
                      <a:pt x="41" y="73"/>
                    </a:lnTo>
                    <a:lnTo>
                      <a:pt x="41" y="247"/>
                    </a:lnTo>
                    <a:lnTo>
                      <a:pt x="0" y="247"/>
                    </a:lnTo>
                    <a:lnTo>
                      <a:pt x="0"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8" name="Freeform 132">
                <a:extLst>
                  <a:ext uri="{FF2B5EF4-FFF2-40B4-BE49-F238E27FC236}">
                    <a16:creationId xmlns:a16="http://schemas.microsoft.com/office/drawing/2014/main" id="{12542C96-DD19-A149-8068-2088131EC0E6}"/>
                  </a:ext>
                </a:extLst>
              </p:cNvPr>
              <p:cNvSpPr>
                <a:spLocks/>
              </p:cNvSpPr>
              <p:nvPr userDrawn="1"/>
            </p:nvSpPr>
            <p:spPr bwMode="auto">
              <a:xfrm>
                <a:off x="9522704" y="324574"/>
                <a:ext cx="72738" cy="129084"/>
              </a:xfrm>
              <a:custGeom>
                <a:avLst/>
                <a:gdLst>
                  <a:gd name="T0" fmla="*/ 0 w 144"/>
                  <a:gd name="T1" fmla="*/ 0 h 252"/>
                  <a:gd name="T2" fmla="*/ 42 w 144"/>
                  <a:gd name="T3" fmla="*/ 0 h 252"/>
                  <a:gd name="T4" fmla="*/ 42 w 144"/>
                  <a:gd name="T5" fmla="*/ 147 h 252"/>
                  <a:gd name="T6" fmla="*/ 42 w 144"/>
                  <a:gd name="T7" fmla="*/ 147 h 252"/>
                  <a:gd name="T8" fmla="*/ 93 w 144"/>
                  <a:gd name="T9" fmla="*/ 78 h 252"/>
                  <a:gd name="T10" fmla="*/ 137 w 144"/>
                  <a:gd name="T11" fmla="*/ 78 h 252"/>
                  <a:gd name="T12" fmla="*/ 77 w 144"/>
                  <a:gd name="T13" fmla="*/ 156 h 252"/>
                  <a:gd name="T14" fmla="*/ 144 w 144"/>
                  <a:gd name="T15" fmla="*/ 252 h 252"/>
                  <a:gd name="T16" fmla="*/ 96 w 144"/>
                  <a:gd name="T17" fmla="*/ 252 h 252"/>
                  <a:gd name="T18" fmla="*/ 42 w 144"/>
                  <a:gd name="T19" fmla="*/ 167 h 252"/>
                  <a:gd name="T20" fmla="*/ 42 w 144"/>
                  <a:gd name="T21" fmla="*/ 167 h 252"/>
                  <a:gd name="T22" fmla="*/ 42 w 144"/>
                  <a:gd name="T23" fmla="*/ 252 h 252"/>
                  <a:gd name="T24" fmla="*/ 0 w 144"/>
                  <a:gd name="T25" fmla="*/ 252 h 252"/>
                  <a:gd name="T26" fmla="*/ 0 w 144"/>
                  <a:gd name="T2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252">
                    <a:moveTo>
                      <a:pt x="0" y="0"/>
                    </a:moveTo>
                    <a:lnTo>
                      <a:pt x="42" y="0"/>
                    </a:lnTo>
                    <a:lnTo>
                      <a:pt x="42" y="147"/>
                    </a:lnTo>
                    <a:lnTo>
                      <a:pt x="42" y="147"/>
                    </a:lnTo>
                    <a:lnTo>
                      <a:pt x="93" y="78"/>
                    </a:lnTo>
                    <a:lnTo>
                      <a:pt x="137" y="78"/>
                    </a:lnTo>
                    <a:lnTo>
                      <a:pt x="77" y="156"/>
                    </a:lnTo>
                    <a:lnTo>
                      <a:pt x="144" y="252"/>
                    </a:lnTo>
                    <a:lnTo>
                      <a:pt x="96" y="252"/>
                    </a:lnTo>
                    <a:lnTo>
                      <a:pt x="42" y="167"/>
                    </a:lnTo>
                    <a:lnTo>
                      <a:pt x="42" y="167"/>
                    </a:lnTo>
                    <a:lnTo>
                      <a:pt x="42" y="252"/>
                    </a:lnTo>
                    <a:lnTo>
                      <a:pt x="0" y="2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9" name="Freeform 133">
                <a:extLst>
                  <a:ext uri="{FF2B5EF4-FFF2-40B4-BE49-F238E27FC236}">
                    <a16:creationId xmlns:a16="http://schemas.microsoft.com/office/drawing/2014/main" id="{D40685B6-708C-5B46-BD9D-2E7A7B5E289E}"/>
                  </a:ext>
                </a:extLst>
              </p:cNvPr>
              <p:cNvSpPr>
                <a:spLocks/>
              </p:cNvSpPr>
              <p:nvPr userDrawn="1"/>
            </p:nvSpPr>
            <p:spPr bwMode="auto">
              <a:xfrm>
                <a:off x="9608759" y="364528"/>
                <a:ext cx="70689" cy="90154"/>
              </a:xfrm>
              <a:custGeom>
                <a:avLst/>
                <a:gdLst>
                  <a:gd name="T0" fmla="*/ 0 w 138"/>
                  <a:gd name="T1" fmla="*/ 0 h 176"/>
                  <a:gd name="T2" fmla="*/ 41 w 138"/>
                  <a:gd name="T3" fmla="*/ 0 h 176"/>
                  <a:gd name="T4" fmla="*/ 41 w 138"/>
                  <a:gd name="T5" fmla="*/ 105 h 176"/>
                  <a:gd name="T6" fmla="*/ 43 w 138"/>
                  <a:gd name="T7" fmla="*/ 122 h 176"/>
                  <a:gd name="T8" fmla="*/ 48 w 138"/>
                  <a:gd name="T9" fmla="*/ 133 h 176"/>
                  <a:gd name="T10" fmla="*/ 54 w 138"/>
                  <a:gd name="T11" fmla="*/ 140 h 176"/>
                  <a:gd name="T12" fmla="*/ 66 w 138"/>
                  <a:gd name="T13" fmla="*/ 142 h 176"/>
                  <a:gd name="T14" fmla="*/ 78 w 138"/>
                  <a:gd name="T15" fmla="*/ 140 h 176"/>
                  <a:gd name="T16" fmla="*/ 86 w 138"/>
                  <a:gd name="T17" fmla="*/ 133 h 176"/>
                  <a:gd name="T18" fmla="*/ 91 w 138"/>
                  <a:gd name="T19" fmla="*/ 124 h 176"/>
                  <a:gd name="T20" fmla="*/ 94 w 138"/>
                  <a:gd name="T21" fmla="*/ 112 h 176"/>
                  <a:gd name="T22" fmla="*/ 95 w 138"/>
                  <a:gd name="T23" fmla="*/ 99 h 176"/>
                  <a:gd name="T24" fmla="*/ 95 w 138"/>
                  <a:gd name="T25" fmla="*/ 0 h 176"/>
                  <a:gd name="T26" fmla="*/ 137 w 138"/>
                  <a:gd name="T27" fmla="*/ 0 h 176"/>
                  <a:gd name="T28" fmla="*/ 137 w 138"/>
                  <a:gd name="T29" fmla="*/ 145 h 176"/>
                  <a:gd name="T30" fmla="*/ 137 w 138"/>
                  <a:gd name="T31" fmla="*/ 161 h 176"/>
                  <a:gd name="T32" fmla="*/ 138 w 138"/>
                  <a:gd name="T33" fmla="*/ 174 h 176"/>
                  <a:gd name="T34" fmla="*/ 99 w 138"/>
                  <a:gd name="T35" fmla="*/ 174 h 176"/>
                  <a:gd name="T36" fmla="*/ 98 w 138"/>
                  <a:gd name="T37" fmla="*/ 148 h 176"/>
                  <a:gd name="T38" fmla="*/ 96 w 138"/>
                  <a:gd name="T39" fmla="*/ 146 h 176"/>
                  <a:gd name="T40" fmla="*/ 96 w 138"/>
                  <a:gd name="T41" fmla="*/ 148 h 176"/>
                  <a:gd name="T42" fmla="*/ 91 w 138"/>
                  <a:gd name="T43" fmla="*/ 155 h 176"/>
                  <a:gd name="T44" fmla="*/ 84 w 138"/>
                  <a:gd name="T45" fmla="*/ 163 h 176"/>
                  <a:gd name="T46" fmla="*/ 77 w 138"/>
                  <a:gd name="T47" fmla="*/ 170 h 176"/>
                  <a:gd name="T48" fmla="*/ 65 w 138"/>
                  <a:gd name="T49" fmla="*/ 175 h 176"/>
                  <a:gd name="T50" fmla="*/ 51 w 138"/>
                  <a:gd name="T51" fmla="*/ 176 h 176"/>
                  <a:gd name="T52" fmla="*/ 34 w 138"/>
                  <a:gd name="T53" fmla="*/ 174 h 176"/>
                  <a:gd name="T54" fmla="*/ 21 w 138"/>
                  <a:gd name="T55" fmla="*/ 167 h 176"/>
                  <a:gd name="T56" fmla="*/ 10 w 138"/>
                  <a:gd name="T57" fmla="*/ 157 h 176"/>
                  <a:gd name="T58" fmla="*/ 5 w 138"/>
                  <a:gd name="T59" fmla="*/ 144 h 176"/>
                  <a:gd name="T60" fmla="*/ 1 w 138"/>
                  <a:gd name="T61" fmla="*/ 129 h 176"/>
                  <a:gd name="T62" fmla="*/ 0 w 138"/>
                  <a:gd name="T63" fmla="*/ 112 h 176"/>
                  <a:gd name="T64" fmla="*/ 0 w 138"/>
                  <a:gd name="T6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76">
                    <a:moveTo>
                      <a:pt x="0" y="0"/>
                    </a:moveTo>
                    <a:lnTo>
                      <a:pt x="41" y="0"/>
                    </a:lnTo>
                    <a:lnTo>
                      <a:pt x="41" y="105"/>
                    </a:lnTo>
                    <a:lnTo>
                      <a:pt x="43" y="122"/>
                    </a:lnTo>
                    <a:lnTo>
                      <a:pt x="48" y="133"/>
                    </a:lnTo>
                    <a:lnTo>
                      <a:pt x="54" y="140"/>
                    </a:lnTo>
                    <a:lnTo>
                      <a:pt x="66" y="142"/>
                    </a:lnTo>
                    <a:lnTo>
                      <a:pt x="78" y="140"/>
                    </a:lnTo>
                    <a:lnTo>
                      <a:pt x="86" y="133"/>
                    </a:lnTo>
                    <a:lnTo>
                      <a:pt x="91" y="124"/>
                    </a:lnTo>
                    <a:lnTo>
                      <a:pt x="94" y="112"/>
                    </a:lnTo>
                    <a:lnTo>
                      <a:pt x="95" y="99"/>
                    </a:lnTo>
                    <a:lnTo>
                      <a:pt x="95" y="0"/>
                    </a:lnTo>
                    <a:lnTo>
                      <a:pt x="137" y="0"/>
                    </a:lnTo>
                    <a:lnTo>
                      <a:pt x="137" y="145"/>
                    </a:lnTo>
                    <a:lnTo>
                      <a:pt x="137" y="161"/>
                    </a:lnTo>
                    <a:lnTo>
                      <a:pt x="138" y="174"/>
                    </a:lnTo>
                    <a:lnTo>
                      <a:pt x="99" y="174"/>
                    </a:lnTo>
                    <a:lnTo>
                      <a:pt x="98" y="148"/>
                    </a:lnTo>
                    <a:lnTo>
                      <a:pt x="96" y="146"/>
                    </a:lnTo>
                    <a:lnTo>
                      <a:pt x="96" y="148"/>
                    </a:lnTo>
                    <a:lnTo>
                      <a:pt x="91" y="155"/>
                    </a:lnTo>
                    <a:lnTo>
                      <a:pt x="84" y="163"/>
                    </a:lnTo>
                    <a:lnTo>
                      <a:pt x="77" y="170"/>
                    </a:lnTo>
                    <a:lnTo>
                      <a:pt x="65" y="175"/>
                    </a:lnTo>
                    <a:lnTo>
                      <a:pt x="51" y="176"/>
                    </a:lnTo>
                    <a:lnTo>
                      <a:pt x="34" y="174"/>
                    </a:lnTo>
                    <a:lnTo>
                      <a:pt x="21" y="167"/>
                    </a:lnTo>
                    <a:lnTo>
                      <a:pt x="10" y="157"/>
                    </a:lnTo>
                    <a:lnTo>
                      <a:pt x="5" y="144"/>
                    </a:lnTo>
                    <a:lnTo>
                      <a:pt x="1" y="129"/>
                    </a:lnTo>
                    <a:lnTo>
                      <a:pt x="0" y="11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0" name="Freeform 134">
                <a:extLst>
                  <a:ext uri="{FF2B5EF4-FFF2-40B4-BE49-F238E27FC236}">
                    <a16:creationId xmlns:a16="http://schemas.microsoft.com/office/drawing/2014/main" id="{0C02E426-239F-F04F-8E3E-D827B519A6D6}"/>
                  </a:ext>
                </a:extLst>
              </p:cNvPr>
              <p:cNvSpPr>
                <a:spLocks/>
              </p:cNvSpPr>
              <p:nvPr userDrawn="1"/>
            </p:nvSpPr>
            <p:spPr bwMode="auto">
              <a:xfrm>
                <a:off x="9696864" y="363503"/>
                <a:ext cx="116790" cy="90154"/>
              </a:xfrm>
              <a:custGeom>
                <a:avLst/>
                <a:gdLst>
                  <a:gd name="T0" fmla="*/ 87 w 228"/>
                  <a:gd name="T1" fmla="*/ 0 h 177"/>
                  <a:gd name="T2" fmla="*/ 103 w 228"/>
                  <a:gd name="T3" fmla="*/ 3 h 177"/>
                  <a:gd name="T4" fmla="*/ 115 w 228"/>
                  <a:gd name="T5" fmla="*/ 8 h 177"/>
                  <a:gd name="T6" fmla="*/ 122 w 228"/>
                  <a:gd name="T7" fmla="*/ 15 h 177"/>
                  <a:gd name="T8" fmla="*/ 128 w 228"/>
                  <a:gd name="T9" fmla="*/ 21 h 177"/>
                  <a:gd name="T10" fmla="*/ 132 w 228"/>
                  <a:gd name="T11" fmla="*/ 28 h 177"/>
                  <a:gd name="T12" fmla="*/ 137 w 228"/>
                  <a:gd name="T13" fmla="*/ 21 h 177"/>
                  <a:gd name="T14" fmla="*/ 145 w 228"/>
                  <a:gd name="T15" fmla="*/ 14 h 177"/>
                  <a:gd name="T16" fmla="*/ 152 w 228"/>
                  <a:gd name="T17" fmla="*/ 7 h 177"/>
                  <a:gd name="T18" fmla="*/ 164 w 228"/>
                  <a:gd name="T19" fmla="*/ 3 h 177"/>
                  <a:gd name="T20" fmla="*/ 177 w 228"/>
                  <a:gd name="T21" fmla="*/ 0 h 177"/>
                  <a:gd name="T22" fmla="*/ 194 w 228"/>
                  <a:gd name="T23" fmla="*/ 3 h 177"/>
                  <a:gd name="T24" fmla="*/ 207 w 228"/>
                  <a:gd name="T25" fmla="*/ 10 h 177"/>
                  <a:gd name="T26" fmla="*/ 216 w 228"/>
                  <a:gd name="T27" fmla="*/ 20 h 177"/>
                  <a:gd name="T28" fmla="*/ 223 w 228"/>
                  <a:gd name="T29" fmla="*/ 33 h 177"/>
                  <a:gd name="T30" fmla="*/ 227 w 228"/>
                  <a:gd name="T31" fmla="*/ 50 h 177"/>
                  <a:gd name="T32" fmla="*/ 228 w 228"/>
                  <a:gd name="T33" fmla="*/ 70 h 177"/>
                  <a:gd name="T34" fmla="*/ 228 w 228"/>
                  <a:gd name="T35" fmla="*/ 177 h 177"/>
                  <a:gd name="T36" fmla="*/ 186 w 228"/>
                  <a:gd name="T37" fmla="*/ 177 h 177"/>
                  <a:gd name="T38" fmla="*/ 186 w 228"/>
                  <a:gd name="T39" fmla="*/ 67 h 177"/>
                  <a:gd name="T40" fmla="*/ 185 w 228"/>
                  <a:gd name="T41" fmla="*/ 53 h 177"/>
                  <a:gd name="T42" fmla="*/ 181 w 228"/>
                  <a:gd name="T43" fmla="*/ 44 h 177"/>
                  <a:gd name="T44" fmla="*/ 173 w 228"/>
                  <a:gd name="T45" fmla="*/ 37 h 177"/>
                  <a:gd name="T46" fmla="*/ 164 w 228"/>
                  <a:gd name="T47" fmla="*/ 36 h 177"/>
                  <a:gd name="T48" fmla="*/ 151 w 228"/>
                  <a:gd name="T49" fmla="*/ 38 h 177"/>
                  <a:gd name="T50" fmla="*/ 143 w 228"/>
                  <a:gd name="T51" fmla="*/ 46 h 177"/>
                  <a:gd name="T52" fmla="*/ 137 w 228"/>
                  <a:gd name="T53" fmla="*/ 58 h 177"/>
                  <a:gd name="T54" fmla="*/ 136 w 228"/>
                  <a:gd name="T55" fmla="*/ 72 h 177"/>
                  <a:gd name="T56" fmla="*/ 136 w 228"/>
                  <a:gd name="T57" fmla="*/ 177 h 177"/>
                  <a:gd name="T58" fmla="*/ 94 w 228"/>
                  <a:gd name="T59" fmla="*/ 177 h 177"/>
                  <a:gd name="T60" fmla="*/ 94 w 228"/>
                  <a:gd name="T61" fmla="*/ 67 h 177"/>
                  <a:gd name="T62" fmla="*/ 92 w 228"/>
                  <a:gd name="T63" fmla="*/ 53 h 177"/>
                  <a:gd name="T64" fmla="*/ 89 w 228"/>
                  <a:gd name="T65" fmla="*/ 44 h 177"/>
                  <a:gd name="T66" fmla="*/ 82 w 228"/>
                  <a:gd name="T67" fmla="*/ 37 h 177"/>
                  <a:gd name="T68" fmla="*/ 72 w 228"/>
                  <a:gd name="T69" fmla="*/ 36 h 177"/>
                  <a:gd name="T70" fmla="*/ 60 w 228"/>
                  <a:gd name="T71" fmla="*/ 38 h 177"/>
                  <a:gd name="T72" fmla="*/ 51 w 228"/>
                  <a:gd name="T73" fmla="*/ 46 h 177"/>
                  <a:gd name="T74" fmla="*/ 46 w 228"/>
                  <a:gd name="T75" fmla="*/ 58 h 177"/>
                  <a:gd name="T76" fmla="*/ 43 w 228"/>
                  <a:gd name="T77" fmla="*/ 72 h 177"/>
                  <a:gd name="T78" fmla="*/ 43 w 228"/>
                  <a:gd name="T79" fmla="*/ 177 h 177"/>
                  <a:gd name="T80" fmla="*/ 1 w 228"/>
                  <a:gd name="T81" fmla="*/ 177 h 177"/>
                  <a:gd name="T82" fmla="*/ 1 w 228"/>
                  <a:gd name="T83" fmla="*/ 32 h 177"/>
                  <a:gd name="T84" fmla="*/ 1 w 228"/>
                  <a:gd name="T85" fmla="*/ 15 h 177"/>
                  <a:gd name="T86" fmla="*/ 0 w 228"/>
                  <a:gd name="T87" fmla="*/ 3 h 177"/>
                  <a:gd name="T88" fmla="*/ 42 w 228"/>
                  <a:gd name="T89" fmla="*/ 3 h 177"/>
                  <a:gd name="T90" fmla="*/ 43 w 228"/>
                  <a:gd name="T91" fmla="*/ 31 h 177"/>
                  <a:gd name="T92" fmla="*/ 44 w 228"/>
                  <a:gd name="T93" fmla="*/ 31 h 177"/>
                  <a:gd name="T94" fmla="*/ 51 w 228"/>
                  <a:gd name="T95" fmla="*/ 20 h 177"/>
                  <a:gd name="T96" fmla="*/ 60 w 228"/>
                  <a:gd name="T97" fmla="*/ 11 h 177"/>
                  <a:gd name="T98" fmla="*/ 72 w 228"/>
                  <a:gd name="T99" fmla="*/ 3 h 177"/>
                  <a:gd name="T100" fmla="*/ 87 w 228"/>
                  <a:gd name="T10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 h="177">
                    <a:moveTo>
                      <a:pt x="87" y="0"/>
                    </a:moveTo>
                    <a:lnTo>
                      <a:pt x="103" y="3"/>
                    </a:lnTo>
                    <a:lnTo>
                      <a:pt x="115" y="8"/>
                    </a:lnTo>
                    <a:lnTo>
                      <a:pt x="122" y="15"/>
                    </a:lnTo>
                    <a:lnTo>
                      <a:pt x="128" y="21"/>
                    </a:lnTo>
                    <a:lnTo>
                      <a:pt x="132" y="28"/>
                    </a:lnTo>
                    <a:lnTo>
                      <a:pt x="137" y="21"/>
                    </a:lnTo>
                    <a:lnTo>
                      <a:pt x="145" y="14"/>
                    </a:lnTo>
                    <a:lnTo>
                      <a:pt x="152" y="7"/>
                    </a:lnTo>
                    <a:lnTo>
                      <a:pt x="164" y="3"/>
                    </a:lnTo>
                    <a:lnTo>
                      <a:pt x="177" y="0"/>
                    </a:lnTo>
                    <a:lnTo>
                      <a:pt x="194" y="3"/>
                    </a:lnTo>
                    <a:lnTo>
                      <a:pt x="207" y="10"/>
                    </a:lnTo>
                    <a:lnTo>
                      <a:pt x="216" y="20"/>
                    </a:lnTo>
                    <a:lnTo>
                      <a:pt x="223" y="33"/>
                    </a:lnTo>
                    <a:lnTo>
                      <a:pt x="227" y="50"/>
                    </a:lnTo>
                    <a:lnTo>
                      <a:pt x="228" y="70"/>
                    </a:lnTo>
                    <a:lnTo>
                      <a:pt x="228" y="177"/>
                    </a:lnTo>
                    <a:lnTo>
                      <a:pt x="186" y="177"/>
                    </a:lnTo>
                    <a:lnTo>
                      <a:pt x="186" y="67"/>
                    </a:lnTo>
                    <a:lnTo>
                      <a:pt x="185" y="53"/>
                    </a:lnTo>
                    <a:lnTo>
                      <a:pt x="181" y="44"/>
                    </a:lnTo>
                    <a:lnTo>
                      <a:pt x="173" y="37"/>
                    </a:lnTo>
                    <a:lnTo>
                      <a:pt x="164" y="36"/>
                    </a:lnTo>
                    <a:lnTo>
                      <a:pt x="151" y="38"/>
                    </a:lnTo>
                    <a:lnTo>
                      <a:pt x="143" y="46"/>
                    </a:lnTo>
                    <a:lnTo>
                      <a:pt x="137" y="58"/>
                    </a:lnTo>
                    <a:lnTo>
                      <a:pt x="136" y="72"/>
                    </a:lnTo>
                    <a:lnTo>
                      <a:pt x="136" y="177"/>
                    </a:lnTo>
                    <a:lnTo>
                      <a:pt x="94" y="177"/>
                    </a:lnTo>
                    <a:lnTo>
                      <a:pt x="94" y="67"/>
                    </a:lnTo>
                    <a:lnTo>
                      <a:pt x="92" y="53"/>
                    </a:lnTo>
                    <a:lnTo>
                      <a:pt x="89" y="44"/>
                    </a:lnTo>
                    <a:lnTo>
                      <a:pt x="82" y="37"/>
                    </a:lnTo>
                    <a:lnTo>
                      <a:pt x="72" y="36"/>
                    </a:lnTo>
                    <a:lnTo>
                      <a:pt x="60" y="38"/>
                    </a:lnTo>
                    <a:lnTo>
                      <a:pt x="51" y="46"/>
                    </a:lnTo>
                    <a:lnTo>
                      <a:pt x="46" y="58"/>
                    </a:lnTo>
                    <a:lnTo>
                      <a:pt x="43" y="72"/>
                    </a:lnTo>
                    <a:lnTo>
                      <a:pt x="43" y="177"/>
                    </a:lnTo>
                    <a:lnTo>
                      <a:pt x="1" y="177"/>
                    </a:lnTo>
                    <a:lnTo>
                      <a:pt x="1" y="32"/>
                    </a:lnTo>
                    <a:lnTo>
                      <a:pt x="1" y="15"/>
                    </a:lnTo>
                    <a:lnTo>
                      <a:pt x="0" y="3"/>
                    </a:lnTo>
                    <a:lnTo>
                      <a:pt x="42" y="3"/>
                    </a:lnTo>
                    <a:lnTo>
                      <a:pt x="43" y="31"/>
                    </a:lnTo>
                    <a:lnTo>
                      <a:pt x="44" y="31"/>
                    </a:lnTo>
                    <a:lnTo>
                      <a:pt x="51" y="20"/>
                    </a:lnTo>
                    <a:lnTo>
                      <a:pt x="60" y="11"/>
                    </a:lnTo>
                    <a:lnTo>
                      <a:pt x="72" y="3"/>
                    </a:lnTo>
                    <a:lnTo>
                      <a:pt x="8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1" name="Freeform 135">
                <a:extLst>
                  <a:ext uri="{FF2B5EF4-FFF2-40B4-BE49-F238E27FC236}">
                    <a16:creationId xmlns:a16="http://schemas.microsoft.com/office/drawing/2014/main" id="{0092E7A2-8C4A-3446-BCEA-796527ECE891}"/>
                  </a:ext>
                </a:extLst>
              </p:cNvPr>
              <p:cNvSpPr>
                <a:spLocks/>
              </p:cNvSpPr>
              <p:nvPr userDrawn="1"/>
            </p:nvSpPr>
            <p:spPr bwMode="auto">
              <a:xfrm>
                <a:off x="8346609" y="527419"/>
                <a:ext cx="81958" cy="123962"/>
              </a:xfrm>
              <a:custGeom>
                <a:avLst/>
                <a:gdLst>
                  <a:gd name="T0" fmla="*/ 107 w 159"/>
                  <a:gd name="T1" fmla="*/ 0 h 241"/>
                  <a:gd name="T2" fmla="*/ 129 w 159"/>
                  <a:gd name="T3" fmla="*/ 1 h 241"/>
                  <a:gd name="T4" fmla="*/ 146 w 159"/>
                  <a:gd name="T5" fmla="*/ 5 h 241"/>
                  <a:gd name="T6" fmla="*/ 159 w 159"/>
                  <a:gd name="T7" fmla="*/ 10 h 241"/>
                  <a:gd name="T8" fmla="*/ 157 w 159"/>
                  <a:gd name="T9" fmla="*/ 48 h 241"/>
                  <a:gd name="T10" fmla="*/ 149 w 159"/>
                  <a:gd name="T11" fmla="*/ 44 h 241"/>
                  <a:gd name="T12" fmla="*/ 140 w 159"/>
                  <a:gd name="T13" fmla="*/ 40 h 241"/>
                  <a:gd name="T14" fmla="*/ 127 w 159"/>
                  <a:gd name="T15" fmla="*/ 36 h 241"/>
                  <a:gd name="T16" fmla="*/ 112 w 159"/>
                  <a:gd name="T17" fmla="*/ 35 h 241"/>
                  <a:gd name="T18" fmla="*/ 97 w 159"/>
                  <a:gd name="T19" fmla="*/ 37 h 241"/>
                  <a:gd name="T20" fmla="*/ 83 w 159"/>
                  <a:gd name="T21" fmla="*/ 41 h 241"/>
                  <a:gd name="T22" fmla="*/ 70 w 159"/>
                  <a:gd name="T23" fmla="*/ 49 h 241"/>
                  <a:gd name="T24" fmla="*/ 60 w 159"/>
                  <a:gd name="T25" fmla="*/ 61 h 241"/>
                  <a:gd name="T26" fmla="*/ 52 w 159"/>
                  <a:gd name="T27" fmla="*/ 77 h 241"/>
                  <a:gd name="T28" fmla="*/ 47 w 159"/>
                  <a:gd name="T29" fmla="*/ 96 h 241"/>
                  <a:gd name="T30" fmla="*/ 46 w 159"/>
                  <a:gd name="T31" fmla="*/ 121 h 241"/>
                  <a:gd name="T32" fmla="*/ 47 w 159"/>
                  <a:gd name="T33" fmla="*/ 145 h 241"/>
                  <a:gd name="T34" fmla="*/ 52 w 159"/>
                  <a:gd name="T35" fmla="*/ 164 h 241"/>
                  <a:gd name="T36" fmla="*/ 60 w 159"/>
                  <a:gd name="T37" fmla="*/ 180 h 241"/>
                  <a:gd name="T38" fmla="*/ 70 w 159"/>
                  <a:gd name="T39" fmla="*/ 191 h 241"/>
                  <a:gd name="T40" fmla="*/ 83 w 159"/>
                  <a:gd name="T41" fmla="*/ 199 h 241"/>
                  <a:gd name="T42" fmla="*/ 97 w 159"/>
                  <a:gd name="T43" fmla="*/ 205 h 241"/>
                  <a:gd name="T44" fmla="*/ 112 w 159"/>
                  <a:gd name="T45" fmla="*/ 206 h 241"/>
                  <a:gd name="T46" fmla="*/ 130 w 159"/>
                  <a:gd name="T47" fmla="*/ 203 h 241"/>
                  <a:gd name="T48" fmla="*/ 145 w 159"/>
                  <a:gd name="T49" fmla="*/ 199 h 241"/>
                  <a:gd name="T50" fmla="*/ 157 w 159"/>
                  <a:gd name="T51" fmla="*/ 193 h 241"/>
                  <a:gd name="T52" fmla="*/ 159 w 159"/>
                  <a:gd name="T53" fmla="*/ 233 h 241"/>
                  <a:gd name="T54" fmla="*/ 146 w 159"/>
                  <a:gd name="T55" fmla="*/ 237 h 241"/>
                  <a:gd name="T56" fmla="*/ 128 w 159"/>
                  <a:gd name="T57" fmla="*/ 240 h 241"/>
                  <a:gd name="T58" fmla="*/ 108 w 159"/>
                  <a:gd name="T59" fmla="*/ 241 h 241"/>
                  <a:gd name="T60" fmla="*/ 82 w 159"/>
                  <a:gd name="T61" fmla="*/ 238 h 241"/>
                  <a:gd name="T62" fmla="*/ 61 w 159"/>
                  <a:gd name="T63" fmla="*/ 232 h 241"/>
                  <a:gd name="T64" fmla="*/ 43 w 159"/>
                  <a:gd name="T65" fmla="*/ 222 h 241"/>
                  <a:gd name="T66" fmla="*/ 27 w 159"/>
                  <a:gd name="T67" fmla="*/ 206 h 241"/>
                  <a:gd name="T68" fmla="*/ 16 w 159"/>
                  <a:gd name="T69" fmla="*/ 189 h 241"/>
                  <a:gd name="T70" fmla="*/ 7 w 159"/>
                  <a:gd name="T71" fmla="*/ 168 h 241"/>
                  <a:gd name="T72" fmla="*/ 1 w 159"/>
                  <a:gd name="T73" fmla="*/ 146 h 241"/>
                  <a:gd name="T74" fmla="*/ 0 w 159"/>
                  <a:gd name="T75" fmla="*/ 121 h 241"/>
                  <a:gd name="T76" fmla="*/ 1 w 159"/>
                  <a:gd name="T77" fmla="*/ 95 h 241"/>
                  <a:gd name="T78" fmla="*/ 7 w 159"/>
                  <a:gd name="T79" fmla="*/ 73 h 241"/>
                  <a:gd name="T80" fmla="*/ 16 w 159"/>
                  <a:gd name="T81" fmla="*/ 52 h 241"/>
                  <a:gd name="T82" fmla="*/ 27 w 159"/>
                  <a:gd name="T83" fmla="*/ 35 h 241"/>
                  <a:gd name="T84" fmla="*/ 42 w 159"/>
                  <a:gd name="T85" fmla="*/ 19 h 241"/>
                  <a:gd name="T86" fmla="*/ 60 w 159"/>
                  <a:gd name="T87" fmla="*/ 9 h 241"/>
                  <a:gd name="T88" fmla="*/ 82 w 159"/>
                  <a:gd name="T89" fmla="*/ 2 h 241"/>
                  <a:gd name="T90" fmla="*/ 107 w 159"/>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9" h="241">
                    <a:moveTo>
                      <a:pt x="107" y="0"/>
                    </a:moveTo>
                    <a:lnTo>
                      <a:pt x="129" y="1"/>
                    </a:lnTo>
                    <a:lnTo>
                      <a:pt x="146" y="5"/>
                    </a:lnTo>
                    <a:lnTo>
                      <a:pt x="159" y="10"/>
                    </a:lnTo>
                    <a:lnTo>
                      <a:pt x="157" y="48"/>
                    </a:lnTo>
                    <a:lnTo>
                      <a:pt x="149" y="44"/>
                    </a:lnTo>
                    <a:lnTo>
                      <a:pt x="140" y="40"/>
                    </a:lnTo>
                    <a:lnTo>
                      <a:pt x="127" y="36"/>
                    </a:lnTo>
                    <a:lnTo>
                      <a:pt x="112" y="35"/>
                    </a:lnTo>
                    <a:lnTo>
                      <a:pt x="97" y="37"/>
                    </a:lnTo>
                    <a:lnTo>
                      <a:pt x="83" y="41"/>
                    </a:lnTo>
                    <a:lnTo>
                      <a:pt x="70" y="49"/>
                    </a:lnTo>
                    <a:lnTo>
                      <a:pt x="60" y="61"/>
                    </a:lnTo>
                    <a:lnTo>
                      <a:pt x="52" y="77"/>
                    </a:lnTo>
                    <a:lnTo>
                      <a:pt x="47" y="96"/>
                    </a:lnTo>
                    <a:lnTo>
                      <a:pt x="46" y="121"/>
                    </a:lnTo>
                    <a:lnTo>
                      <a:pt x="47" y="145"/>
                    </a:lnTo>
                    <a:lnTo>
                      <a:pt x="52" y="164"/>
                    </a:lnTo>
                    <a:lnTo>
                      <a:pt x="60" y="180"/>
                    </a:lnTo>
                    <a:lnTo>
                      <a:pt x="70" y="191"/>
                    </a:lnTo>
                    <a:lnTo>
                      <a:pt x="83" y="199"/>
                    </a:lnTo>
                    <a:lnTo>
                      <a:pt x="97" y="205"/>
                    </a:lnTo>
                    <a:lnTo>
                      <a:pt x="112" y="206"/>
                    </a:lnTo>
                    <a:lnTo>
                      <a:pt x="130" y="203"/>
                    </a:lnTo>
                    <a:lnTo>
                      <a:pt x="145" y="199"/>
                    </a:lnTo>
                    <a:lnTo>
                      <a:pt x="157" y="193"/>
                    </a:lnTo>
                    <a:lnTo>
                      <a:pt x="159" y="233"/>
                    </a:lnTo>
                    <a:lnTo>
                      <a:pt x="146" y="237"/>
                    </a:lnTo>
                    <a:lnTo>
                      <a:pt x="128" y="240"/>
                    </a:lnTo>
                    <a:lnTo>
                      <a:pt x="108" y="241"/>
                    </a:lnTo>
                    <a:lnTo>
                      <a:pt x="82" y="238"/>
                    </a:lnTo>
                    <a:lnTo>
                      <a:pt x="61" y="232"/>
                    </a:lnTo>
                    <a:lnTo>
                      <a:pt x="43" y="222"/>
                    </a:lnTo>
                    <a:lnTo>
                      <a:pt x="27" y="206"/>
                    </a:lnTo>
                    <a:lnTo>
                      <a:pt x="16" y="189"/>
                    </a:lnTo>
                    <a:lnTo>
                      <a:pt x="7" y="168"/>
                    </a:lnTo>
                    <a:lnTo>
                      <a:pt x="1" y="146"/>
                    </a:lnTo>
                    <a:lnTo>
                      <a:pt x="0" y="121"/>
                    </a:lnTo>
                    <a:lnTo>
                      <a:pt x="1" y="95"/>
                    </a:lnTo>
                    <a:lnTo>
                      <a:pt x="7" y="73"/>
                    </a:lnTo>
                    <a:lnTo>
                      <a:pt x="16" y="52"/>
                    </a:lnTo>
                    <a:lnTo>
                      <a:pt x="27" y="35"/>
                    </a:lnTo>
                    <a:lnTo>
                      <a:pt x="42" y="19"/>
                    </a:lnTo>
                    <a:lnTo>
                      <a:pt x="60" y="9"/>
                    </a:lnTo>
                    <a:lnTo>
                      <a:pt x="82" y="2"/>
                    </a:lnTo>
                    <a:lnTo>
                      <a:pt x="10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2" name="Freeform 136">
                <a:extLst>
                  <a:ext uri="{FF2B5EF4-FFF2-40B4-BE49-F238E27FC236}">
                    <a16:creationId xmlns:a16="http://schemas.microsoft.com/office/drawing/2014/main" id="{739E174C-FCB1-9646-9173-296DDCF7D23B}"/>
                  </a:ext>
                </a:extLst>
              </p:cNvPr>
              <p:cNvSpPr>
                <a:spLocks noEditPoints="1"/>
              </p:cNvSpPr>
              <p:nvPr userDrawn="1"/>
            </p:nvSpPr>
            <p:spPr bwMode="auto">
              <a:xfrm>
                <a:off x="8439836" y="560203"/>
                <a:ext cx="71713" cy="90154"/>
              </a:xfrm>
              <a:custGeom>
                <a:avLst/>
                <a:gdLst>
                  <a:gd name="T0" fmla="*/ 97 w 141"/>
                  <a:gd name="T1" fmla="*/ 92 h 178"/>
                  <a:gd name="T2" fmla="*/ 77 w 141"/>
                  <a:gd name="T3" fmla="*/ 92 h 178"/>
                  <a:gd name="T4" fmla="*/ 62 w 141"/>
                  <a:gd name="T5" fmla="*/ 96 h 178"/>
                  <a:gd name="T6" fmla="*/ 50 w 141"/>
                  <a:gd name="T7" fmla="*/ 101 h 178"/>
                  <a:gd name="T8" fmla="*/ 42 w 141"/>
                  <a:gd name="T9" fmla="*/ 110 h 178"/>
                  <a:gd name="T10" fmla="*/ 39 w 141"/>
                  <a:gd name="T11" fmla="*/ 123 h 178"/>
                  <a:gd name="T12" fmla="*/ 42 w 141"/>
                  <a:gd name="T13" fmla="*/ 135 h 178"/>
                  <a:gd name="T14" fmla="*/ 47 w 141"/>
                  <a:gd name="T15" fmla="*/ 143 h 178"/>
                  <a:gd name="T16" fmla="*/ 55 w 141"/>
                  <a:gd name="T17" fmla="*/ 148 h 178"/>
                  <a:gd name="T18" fmla="*/ 67 w 141"/>
                  <a:gd name="T19" fmla="*/ 150 h 178"/>
                  <a:gd name="T20" fmla="*/ 80 w 141"/>
                  <a:gd name="T21" fmla="*/ 148 h 178"/>
                  <a:gd name="T22" fmla="*/ 89 w 141"/>
                  <a:gd name="T23" fmla="*/ 141 h 178"/>
                  <a:gd name="T24" fmla="*/ 95 w 141"/>
                  <a:gd name="T25" fmla="*/ 132 h 178"/>
                  <a:gd name="T26" fmla="*/ 99 w 141"/>
                  <a:gd name="T27" fmla="*/ 118 h 178"/>
                  <a:gd name="T28" fmla="*/ 101 w 141"/>
                  <a:gd name="T29" fmla="*/ 101 h 178"/>
                  <a:gd name="T30" fmla="*/ 101 w 141"/>
                  <a:gd name="T31" fmla="*/ 92 h 178"/>
                  <a:gd name="T32" fmla="*/ 97 w 141"/>
                  <a:gd name="T33" fmla="*/ 92 h 178"/>
                  <a:gd name="T34" fmla="*/ 73 w 141"/>
                  <a:gd name="T35" fmla="*/ 0 h 178"/>
                  <a:gd name="T36" fmla="*/ 94 w 141"/>
                  <a:gd name="T37" fmla="*/ 2 h 178"/>
                  <a:gd name="T38" fmla="*/ 110 w 141"/>
                  <a:gd name="T39" fmla="*/ 5 h 178"/>
                  <a:gd name="T40" fmla="*/ 122 w 141"/>
                  <a:gd name="T41" fmla="*/ 13 h 178"/>
                  <a:gd name="T42" fmla="*/ 129 w 141"/>
                  <a:gd name="T43" fmla="*/ 24 h 178"/>
                  <a:gd name="T44" fmla="*/ 136 w 141"/>
                  <a:gd name="T45" fmla="*/ 37 h 178"/>
                  <a:gd name="T46" fmla="*/ 139 w 141"/>
                  <a:gd name="T47" fmla="*/ 52 h 178"/>
                  <a:gd name="T48" fmla="*/ 139 w 141"/>
                  <a:gd name="T49" fmla="*/ 69 h 178"/>
                  <a:gd name="T50" fmla="*/ 139 w 141"/>
                  <a:gd name="T51" fmla="*/ 145 h 178"/>
                  <a:gd name="T52" fmla="*/ 140 w 141"/>
                  <a:gd name="T53" fmla="*/ 162 h 178"/>
                  <a:gd name="T54" fmla="*/ 141 w 141"/>
                  <a:gd name="T55" fmla="*/ 175 h 178"/>
                  <a:gd name="T56" fmla="*/ 103 w 141"/>
                  <a:gd name="T57" fmla="*/ 175 h 178"/>
                  <a:gd name="T58" fmla="*/ 102 w 141"/>
                  <a:gd name="T59" fmla="*/ 165 h 178"/>
                  <a:gd name="T60" fmla="*/ 102 w 141"/>
                  <a:gd name="T61" fmla="*/ 152 h 178"/>
                  <a:gd name="T62" fmla="*/ 101 w 141"/>
                  <a:gd name="T63" fmla="*/ 152 h 178"/>
                  <a:gd name="T64" fmla="*/ 93 w 141"/>
                  <a:gd name="T65" fmla="*/ 162 h 178"/>
                  <a:gd name="T66" fmla="*/ 82 w 141"/>
                  <a:gd name="T67" fmla="*/ 170 h 178"/>
                  <a:gd name="T68" fmla="*/ 69 w 141"/>
                  <a:gd name="T69" fmla="*/ 176 h 178"/>
                  <a:gd name="T70" fmla="*/ 52 w 141"/>
                  <a:gd name="T71" fmla="*/ 178 h 178"/>
                  <a:gd name="T72" fmla="*/ 37 w 141"/>
                  <a:gd name="T73" fmla="*/ 176 h 178"/>
                  <a:gd name="T74" fmla="*/ 22 w 141"/>
                  <a:gd name="T75" fmla="*/ 170 h 178"/>
                  <a:gd name="T76" fmla="*/ 11 w 141"/>
                  <a:gd name="T77" fmla="*/ 160 h 178"/>
                  <a:gd name="T78" fmla="*/ 4 w 141"/>
                  <a:gd name="T79" fmla="*/ 145 h 178"/>
                  <a:gd name="T80" fmla="*/ 0 w 141"/>
                  <a:gd name="T81" fmla="*/ 128 h 178"/>
                  <a:gd name="T82" fmla="*/ 3 w 141"/>
                  <a:gd name="T83" fmla="*/ 110 h 178"/>
                  <a:gd name="T84" fmla="*/ 9 w 141"/>
                  <a:gd name="T85" fmla="*/ 96 h 178"/>
                  <a:gd name="T86" fmla="*/ 20 w 141"/>
                  <a:gd name="T87" fmla="*/ 85 h 178"/>
                  <a:gd name="T88" fmla="*/ 34 w 141"/>
                  <a:gd name="T89" fmla="*/ 77 h 178"/>
                  <a:gd name="T90" fmla="*/ 51 w 141"/>
                  <a:gd name="T91" fmla="*/ 72 h 178"/>
                  <a:gd name="T92" fmla="*/ 71 w 141"/>
                  <a:gd name="T93" fmla="*/ 69 h 178"/>
                  <a:gd name="T94" fmla="*/ 92 w 141"/>
                  <a:gd name="T95" fmla="*/ 69 h 178"/>
                  <a:gd name="T96" fmla="*/ 101 w 141"/>
                  <a:gd name="T97" fmla="*/ 69 h 178"/>
                  <a:gd name="T98" fmla="*/ 101 w 141"/>
                  <a:gd name="T99" fmla="*/ 63 h 178"/>
                  <a:gd name="T100" fmla="*/ 99 w 141"/>
                  <a:gd name="T101" fmla="*/ 52 h 178"/>
                  <a:gd name="T102" fmla="*/ 95 w 141"/>
                  <a:gd name="T103" fmla="*/ 43 h 178"/>
                  <a:gd name="T104" fmla="*/ 89 w 141"/>
                  <a:gd name="T105" fmla="*/ 36 h 178"/>
                  <a:gd name="T106" fmla="*/ 80 w 141"/>
                  <a:gd name="T107" fmla="*/ 32 h 178"/>
                  <a:gd name="T108" fmla="*/ 68 w 141"/>
                  <a:gd name="T109" fmla="*/ 29 h 178"/>
                  <a:gd name="T110" fmla="*/ 49 w 141"/>
                  <a:gd name="T111" fmla="*/ 33 h 178"/>
                  <a:gd name="T112" fmla="*/ 32 w 141"/>
                  <a:gd name="T113" fmla="*/ 39 h 178"/>
                  <a:gd name="T114" fmla="*/ 21 w 141"/>
                  <a:gd name="T115" fmla="*/ 46 h 178"/>
                  <a:gd name="T116" fmla="*/ 19 w 141"/>
                  <a:gd name="T117" fmla="*/ 12 h 178"/>
                  <a:gd name="T118" fmla="*/ 28 w 141"/>
                  <a:gd name="T119" fmla="*/ 8 h 178"/>
                  <a:gd name="T120" fmla="*/ 41 w 141"/>
                  <a:gd name="T121" fmla="*/ 4 h 178"/>
                  <a:gd name="T122" fmla="*/ 55 w 141"/>
                  <a:gd name="T123" fmla="*/ 2 h 178"/>
                  <a:gd name="T124" fmla="*/ 73 w 141"/>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78">
                    <a:moveTo>
                      <a:pt x="97" y="92"/>
                    </a:moveTo>
                    <a:lnTo>
                      <a:pt x="77" y="92"/>
                    </a:lnTo>
                    <a:lnTo>
                      <a:pt x="62" y="96"/>
                    </a:lnTo>
                    <a:lnTo>
                      <a:pt x="50" y="101"/>
                    </a:lnTo>
                    <a:lnTo>
                      <a:pt x="42" y="110"/>
                    </a:lnTo>
                    <a:lnTo>
                      <a:pt x="39" y="123"/>
                    </a:lnTo>
                    <a:lnTo>
                      <a:pt x="42" y="135"/>
                    </a:lnTo>
                    <a:lnTo>
                      <a:pt x="47" y="143"/>
                    </a:lnTo>
                    <a:lnTo>
                      <a:pt x="55" y="148"/>
                    </a:lnTo>
                    <a:lnTo>
                      <a:pt x="67" y="150"/>
                    </a:lnTo>
                    <a:lnTo>
                      <a:pt x="80" y="148"/>
                    </a:lnTo>
                    <a:lnTo>
                      <a:pt x="89" y="141"/>
                    </a:lnTo>
                    <a:lnTo>
                      <a:pt x="95" y="132"/>
                    </a:lnTo>
                    <a:lnTo>
                      <a:pt x="99" y="118"/>
                    </a:lnTo>
                    <a:lnTo>
                      <a:pt x="101" y="101"/>
                    </a:lnTo>
                    <a:lnTo>
                      <a:pt x="101" y="92"/>
                    </a:lnTo>
                    <a:lnTo>
                      <a:pt x="97" y="92"/>
                    </a:lnTo>
                    <a:close/>
                    <a:moveTo>
                      <a:pt x="73" y="0"/>
                    </a:moveTo>
                    <a:lnTo>
                      <a:pt x="94" y="2"/>
                    </a:lnTo>
                    <a:lnTo>
                      <a:pt x="110" y="5"/>
                    </a:lnTo>
                    <a:lnTo>
                      <a:pt x="122" y="13"/>
                    </a:lnTo>
                    <a:lnTo>
                      <a:pt x="129" y="24"/>
                    </a:lnTo>
                    <a:lnTo>
                      <a:pt x="136" y="37"/>
                    </a:lnTo>
                    <a:lnTo>
                      <a:pt x="139" y="52"/>
                    </a:lnTo>
                    <a:lnTo>
                      <a:pt x="139" y="69"/>
                    </a:lnTo>
                    <a:lnTo>
                      <a:pt x="139" y="145"/>
                    </a:lnTo>
                    <a:lnTo>
                      <a:pt x="140" y="162"/>
                    </a:lnTo>
                    <a:lnTo>
                      <a:pt x="141" y="175"/>
                    </a:lnTo>
                    <a:lnTo>
                      <a:pt x="103" y="175"/>
                    </a:lnTo>
                    <a:lnTo>
                      <a:pt x="102" y="165"/>
                    </a:lnTo>
                    <a:lnTo>
                      <a:pt x="102" y="152"/>
                    </a:lnTo>
                    <a:lnTo>
                      <a:pt x="101" y="152"/>
                    </a:lnTo>
                    <a:lnTo>
                      <a:pt x="93" y="162"/>
                    </a:lnTo>
                    <a:lnTo>
                      <a:pt x="82" y="170"/>
                    </a:lnTo>
                    <a:lnTo>
                      <a:pt x="69" y="176"/>
                    </a:lnTo>
                    <a:lnTo>
                      <a:pt x="52" y="178"/>
                    </a:lnTo>
                    <a:lnTo>
                      <a:pt x="37" y="176"/>
                    </a:lnTo>
                    <a:lnTo>
                      <a:pt x="22" y="170"/>
                    </a:lnTo>
                    <a:lnTo>
                      <a:pt x="11" y="160"/>
                    </a:lnTo>
                    <a:lnTo>
                      <a:pt x="4" y="145"/>
                    </a:lnTo>
                    <a:lnTo>
                      <a:pt x="0" y="128"/>
                    </a:lnTo>
                    <a:lnTo>
                      <a:pt x="3" y="110"/>
                    </a:lnTo>
                    <a:lnTo>
                      <a:pt x="9" y="96"/>
                    </a:lnTo>
                    <a:lnTo>
                      <a:pt x="20" y="85"/>
                    </a:lnTo>
                    <a:lnTo>
                      <a:pt x="34" y="77"/>
                    </a:lnTo>
                    <a:lnTo>
                      <a:pt x="51" y="72"/>
                    </a:lnTo>
                    <a:lnTo>
                      <a:pt x="71" y="69"/>
                    </a:lnTo>
                    <a:lnTo>
                      <a:pt x="92" y="69"/>
                    </a:lnTo>
                    <a:lnTo>
                      <a:pt x="101" y="69"/>
                    </a:lnTo>
                    <a:lnTo>
                      <a:pt x="101" y="63"/>
                    </a:lnTo>
                    <a:lnTo>
                      <a:pt x="99" y="52"/>
                    </a:lnTo>
                    <a:lnTo>
                      <a:pt x="95" y="43"/>
                    </a:lnTo>
                    <a:lnTo>
                      <a:pt x="89" y="36"/>
                    </a:lnTo>
                    <a:lnTo>
                      <a:pt x="80" y="32"/>
                    </a:lnTo>
                    <a:lnTo>
                      <a:pt x="68" y="29"/>
                    </a:lnTo>
                    <a:lnTo>
                      <a:pt x="49" y="33"/>
                    </a:lnTo>
                    <a:lnTo>
                      <a:pt x="32" y="39"/>
                    </a:lnTo>
                    <a:lnTo>
                      <a:pt x="21" y="46"/>
                    </a:lnTo>
                    <a:lnTo>
                      <a:pt x="19" y="12"/>
                    </a:lnTo>
                    <a:lnTo>
                      <a:pt x="28" y="8"/>
                    </a:lnTo>
                    <a:lnTo>
                      <a:pt x="41" y="4"/>
                    </a:lnTo>
                    <a:lnTo>
                      <a:pt x="55" y="2"/>
                    </a:lnTo>
                    <a:lnTo>
                      <a:pt x="7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3" name="Freeform 137">
                <a:extLst>
                  <a:ext uri="{FF2B5EF4-FFF2-40B4-BE49-F238E27FC236}">
                    <a16:creationId xmlns:a16="http://schemas.microsoft.com/office/drawing/2014/main" id="{599CD258-0270-8F47-9227-601002C98A4C}"/>
                  </a:ext>
                </a:extLst>
              </p:cNvPr>
              <p:cNvSpPr>
                <a:spLocks/>
              </p:cNvSpPr>
              <p:nvPr userDrawn="1"/>
            </p:nvSpPr>
            <p:spPr bwMode="auto">
              <a:xfrm>
                <a:off x="8531014" y="560203"/>
                <a:ext cx="46101" cy="89130"/>
              </a:xfrm>
              <a:custGeom>
                <a:avLst/>
                <a:gdLst>
                  <a:gd name="T0" fmla="*/ 83 w 90"/>
                  <a:gd name="T1" fmla="*/ 0 h 175"/>
                  <a:gd name="T2" fmla="*/ 87 w 90"/>
                  <a:gd name="T3" fmla="*/ 0 h 175"/>
                  <a:gd name="T4" fmla="*/ 90 w 90"/>
                  <a:gd name="T5" fmla="*/ 0 h 175"/>
                  <a:gd name="T6" fmla="*/ 90 w 90"/>
                  <a:gd name="T7" fmla="*/ 39 h 175"/>
                  <a:gd name="T8" fmla="*/ 85 w 90"/>
                  <a:gd name="T9" fmla="*/ 38 h 175"/>
                  <a:gd name="T10" fmla="*/ 78 w 90"/>
                  <a:gd name="T11" fmla="*/ 38 h 175"/>
                  <a:gd name="T12" fmla="*/ 68 w 90"/>
                  <a:gd name="T13" fmla="*/ 39 h 175"/>
                  <a:gd name="T14" fmla="*/ 59 w 90"/>
                  <a:gd name="T15" fmla="*/ 43 h 175"/>
                  <a:gd name="T16" fmla="*/ 51 w 90"/>
                  <a:gd name="T17" fmla="*/ 52 h 175"/>
                  <a:gd name="T18" fmla="*/ 44 w 90"/>
                  <a:gd name="T19" fmla="*/ 64 h 175"/>
                  <a:gd name="T20" fmla="*/ 43 w 90"/>
                  <a:gd name="T21" fmla="*/ 81 h 175"/>
                  <a:gd name="T22" fmla="*/ 43 w 90"/>
                  <a:gd name="T23" fmla="*/ 175 h 175"/>
                  <a:gd name="T24" fmla="*/ 1 w 90"/>
                  <a:gd name="T25" fmla="*/ 175 h 175"/>
                  <a:gd name="T26" fmla="*/ 1 w 90"/>
                  <a:gd name="T27" fmla="*/ 32 h 175"/>
                  <a:gd name="T28" fmla="*/ 0 w 90"/>
                  <a:gd name="T29" fmla="*/ 16 h 175"/>
                  <a:gd name="T30" fmla="*/ 0 w 90"/>
                  <a:gd name="T31" fmla="*/ 3 h 175"/>
                  <a:gd name="T32" fmla="*/ 36 w 90"/>
                  <a:gd name="T33" fmla="*/ 3 h 175"/>
                  <a:gd name="T34" fmla="*/ 39 w 90"/>
                  <a:gd name="T35" fmla="*/ 34 h 175"/>
                  <a:gd name="T36" fmla="*/ 39 w 90"/>
                  <a:gd name="T37" fmla="*/ 34 h 175"/>
                  <a:gd name="T38" fmla="*/ 43 w 90"/>
                  <a:gd name="T39" fmla="*/ 25 h 175"/>
                  <a:gd name="T40" fmla="*/ 50 w 90"/>
                  <a:gd name="T41" fmla="*/ 16 h 175"/>
                  <a:gd name="T42" fmla="*/ 57 w 90"/>
                  <a:gd name="T43" fmla="*/ 8 h 175"/>
                  <a:gd name="T44" fmla="*/ 69 w 90"/>
                  <a:gd name="T45" fmla="*/ 2 h 175"/>
                  <a:gd name="T46" fmla="*/ 83 w 90"/>
                  <a:gd name="T4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175">
                    <a:moveTo>
                      <a:pt x="83" y="0"/>
                    </a:moveTo>
                    <a:lnTo>
                      <a:pt x="87" y="0"/>
                    </a:lnTo>
                    <a:lnTo>
                      <a:pt x="90" y="0"/>
                    </a:lnTo>
                    <a:lnTo>
                      <a:pt x="90" y="39"/>
                    </a:lnTo>
                    <a:lnTo>
                      <a:pt x="85" y="38"/>
                    </a:lnTo>
                    <a:lnTo>
                      <a:pt x="78" y="38"/>
                    </a:lnTo>
                    <a:lnTo>
                      <a:pt x="68" y="39"/>
                    </a:lnTo>
                    <a:lnTo>
                      <a:pt x="59" y="43"/>
                    </a:lnTo>
                    <a:lnTo>
                      <a:pt x="51" y="52"/>
                    </a:lnTo>
                    <a:lnTo>
                      <a:pt x="44" y="64"/>
                    </a:lnTo>
                    <a:lnTo>
                      <a:pt x="43" y="81"/>
                    </a:lnTo>
                    <a:lnTo>
                      <a:pt x="43" y="175"/>
                    </a:lnTo>
                    <a:lnTo>
                      <a:pt x="1" y="175"/>
                    </a:lnTo>
                    <a:lnTo>
                      <a:pt x="1" y="32"/>
                    </a:lnTo>
                    <a:lnTo>
                      <a:pt x="0" y="16"/>
                    </a:lnTo>
                    <a:lnTo>
                      <a:pt x="0" y="3"/>
                    </a:lnTo>
                    <a:lnTo>
                      <a:pt x="36" y="3"/>
                    </a:lnTo>
                    <a:lnTo>
                      <a:pt x="39" y="34"/>
                    </a:lnTo>
                    <a:lnTo>
                      <a:pt x="39" y="34"/>
                    </a:lnTo>
                    <a:lnTo>
                      <a:pt x="43" y="25"/>
                    </a:lnTo>
                    <a:lnTo>
                      <a:pt x="50" y="16"/>
                    </a:lnTo>
                    <a:lnTo>
                      <a:pt x="57" y="8"/>
                    </a:lnTo>
                    <a:lnTo>
                      <a:pt x="69" y="2"/>
                    </a:lnTo>
                    <a:lnTo>
                      <a:pt x="8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4" name="Rectangle 138">
                <a:extLst>
                  <a:ext uri="{FF2B5EF4-FFF2-40B4-BE49-F238E27FC236}">
                    <a16:creationId xmlns:a16="http://schemas.microsoft.com/office/drawing/2014/main" id="{F02DD6F4-4498-344B-A687-FFF676659B68}"/>
                  </a:ext>
                </a:extLst>
              </p:cNvPr>
              <p:cNvSpPr>
                <a:spLocks noChangeArrowheads="1"/>
              </p:cNvSpPr>
              <p:nvPr userDrawn="1"/>
            </p:nvSpPr>
            <p:spPr bwMode="auto">
              <a:xfrm>
                <a:off x="8593507" y="520248"/>
                <a:ext cx="21514" cy="129084"/>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05" name="Freeform 139">
                <a:extLst>
                  <a:ext uri="{FF2B5EF4-FFF2-40B4-BE49-F238E27FC236}">
                    <a16:creationId xmlns:a16="http://schemas.microsoft.com/office/drawing/2014/main" id="{77B1B64B-FB82-494B-9B89-863EADCFCD74}"/>
                  </a:ext>
                </a:extLst>
              </p:cNvPr>
              <p:cNvSpPr>
                <a:spLocks/>
              </p:cNvSpPr>
              <p:nvPr userDrawn="1"/>
            </p:nvSpPr>
            <p:spPr bwMode="auto">
              <a:xfrm>
                <a:off x="8679562" y="527419"/>
                <a:ext cx="92203" cy="123962"/>
              </a:xfrm>
              <a:custGeom>
                <a:avLst/>
                <a:gdLst>
                  <a:gd name="T0" fmla="*/ 116 w 178"/>
                  <a:gd name="T1" fmla="*/ 0 h 241"/>
                  <a:gd name="T2" fmla="*/ 141 w 178"/>
                  <a:gd name="T3" fmla="*/ 1 h 241"/>
                  <a:gd name="T4" fmla="*/ 160 w 178"/>
                  <a:gd name="T5" fmla="*/ 5 h 241"/>
                  <a:gd name="T6" fmla="*/ 172 w 178"/>
                  <a:gd name="T7" fmla="*/ 10 h 241"/>
                  <a:gd name="T8" fmla="*/ 171 w 178"/>
                  <a:gd name="T9" fmla="*/ 48 h 241"/>
                  <a:gd name="T10" fmla="*/ 155 w 178"/>
                  <a:gd name="T11" fmla="*/ 41 h 241"/>
                  <a:gd name="T12" fmla="*/ 137 w 178"/>
                  <a:gd name="T13" fmla="*/ 36 h 241"/>
                  <a:gd name="T14" fmla="*/ 116 w 178"/>
                  <a:gd name="T15" fmla="*/ 34 h 241"/>
                  <a:gd name="T16" fmla="*/ 95 w 178"/>
                  <a:gd name="T17" fmla="*/ 37 h 241"/>
                  <a:gd name="T18" fmla="*/ 78 w 178"/>
                  <a:gd name="T19" fmla="*/ 45 h 241"/>
                  <a:gd name="T20" fmla="*/ 64 w 178"/>
                  <a:gd name="T21" fmla="*/ 58 h 241"/>
                  <a:gd name="T22" fmla="*/ 53 w 178"/>
                  <a:gd name="T23" fmla="*/ 77 h 241"/>
                  <a:gd name="T24" fmla="*/ 48 w 178"/>
                  <a:gd name="T25" fmla="*/ 98 h 241"/>
                  <a:gd name="T26" fmla="*/ 45 w 178"/>
                  <a:gd name="T27" fmla="*/ 121 h 241"/>
                  <a:gd name="T28" fmla="*/ 48 w 178"/>
                  <a:gd name="T29" fmla="*/ 145 h 241"/>
                  <a:gd name="T30" fmla="*/ 53 w 178"/>
                  <a:gd name="T31" fmla="*/ 167 h 241"/>
                  <a:gd name="T32" fmla="*/ 64 w 178"/>
                  <a:gd name="T33" fmla="*/ 184 h 241"/>
                  <a:gd name="T34" fmla="*/ 77 w 178"/>
                  <a:gd name="T35" fmla="*/ 197 h 241"/>
                  <a:gd name="T36" fmla="*/ 94 w 178"/>
                  <a:gd name="T37" fmla="*/ 205 h 241"/>
                  <a:gd name="T38" fmla="*/ 113 w 178"/>
                  <a:gd name="T39" fmla="*/ 207 h 241"/>
                  <a:gd name="T40" fmla="*/ 128 w 178"/>
                  <a:gd name="T41" fmla="*/ 206 h 241"/>
                  <a:gd name="T42" fmla="*/ 138 w 178"/>
                  <a:gd name="T43" fmla="*/ 202 h 241"/>
                  <a:gd name="T44" fmla="*/ 138 w 178"/>
                  <a:gd name="T45" fmla="*/ 139 h 241"/>
                  <a:gd name="T46" fmla="*/ 103 w 178"/>
                  <a:gd name="T47" fmla="*/ 139 h 241"/>
                  <a:gd name="T48" fmla="*/ 103 w 178"/>
                  <a:gd name="T49" fmla="*/ 107 h 241"/>
                  <a:gd name="T50" fmla="*/ 178 w 178"/>
                  <a:gd name="T51" fmla="*/ 107 h 241"/>
                  <a:gd name="T52" fmla="*/ 178 w 178"/>
                  <a:gd name="T53" fmla="*/ 229 h 241"/>
                  <a:gd name="T54" fmla="*/ 164 w 178"/>
                  <a:gd name="T55" fmla="*/ 235 h 241"/>
                  <a:gd name="T56" fmla="*/ 143 w 178"/>
                  <a:gd name="T57" fmla="*/ 240 h 241"/>
                  <a:gd name="T58" fmla="*/ 116 w 178"/>
                  <a:gd name="T59" fmla="*/ 241 h 241"/>
                  <a:gd name="T60" fmla="*/ 89 w 178"/>
                  <a:gd name="T61" fmla="*/ 238 h 241"/>
                  <a:gd name="T62" fmla="*/ 65 w 178"/>
                  <a:gd name="T63" fmla="*/ 232 h 241"/>
                  <a:gd name="T64" fmla="*/ 45 w 178"/>
                  <a:gd name="T65" fmla="*/ 222 h 241"/>
                  <a:gd name="T66" fmla="*/ 30 w 178"/>
                  <a:gd name="T67" fmla="*/ 207 h 241"/>
                  <a:gd name="T68" fmla="*/ 17 w 178"/>
                  <a:gd name="T69" fmla="*/ 189 h 241"/>
                  <a:gd name="T70" fmla="*/ 8 w 178"/>
                  <a:gd name="T71" fmla="*/ 168 h 241"/>
                  <a:gd name="T72" fmla="*/ 2 w 178"/>
                  <a:gd name="T73" fmla="*/ 146 h 241"/>
                  <a:gd name="T74" fmla="*/ 0 w 178"/>
                  <a:gd name="T75" fmla="*/ 121 h 241"/>
                  <a:gd name="T76" fmla="*/ 2 w 178"/>
                  <a:gd name="T77" fmla="*/ 95 h 241"/>
                  <a:gd name="T78" fmla="*/ 8 w 178"/>
                  <a:gd name="T79" fmla="*/ 73 h 241"/>
                  <a:gd name="T80" fmla="*/ 17 w 178"/>
                  <a:gd name="T81" fmla="*/ 52 h 241"/>
                  <a:gd name="T82" fmla="*/ 30 w 178"/>
                  <a:gd name="T83" fmla="*/ 34 h 241"/>
                  <a:gd name="T84" fmla="*/ 45 w 178"/>
                  <a:gd name="T85" fmla="*/ 19 h 241"/>
                  <a:gd name="T86" fmla="*/ 65 w 178"/>
                  <a:gd name="T87" fmla="*/ 9 h 241"/>
                  <a:gd name="T88" fmla="*/ 89 w 178"/>
                  <a:gd name="T89" fmla="*/ 2 h 241"/>
                  <a:gd name="T90" fmla="*/ 116 w 178"/>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8" h="241">
                    <a:moveTo>
                      <a:pt x="116" y="0"/>
                    </a:moveTo>
                    <a:lnTo>
                      <a:pt x="141" y="1"/>
                    </a:lnTo>
                    <a:lnTo>
                      <a:pt x="160" y="5"/>
                    </a:lnTo>
                    <a:lnTo>
                      <a:pt x="172" y="10"/>
                    </a:lnTo>
                    <a:lnTo>
                      <a:pt x="171" y="48"/>
                    </a:lnTo>
                    <a:lnTo>
                      <a:pt x="155" y="41"/>
                    </a:lnTo>
                    <a:lnTo>
                      <a:pt x="137" y="36"/>
                    </a:lnTo>
                    <a:lnTo>
                      <a:pt x="116" y="34"/>
                    </a:lnTo>
                    <a:lnTo>
                      <a:pt x="95" y="37"/>
                    </a:lnTo>
                    <a:lnTo>
                      <a:pt x="78" y="45"/>
                    </a:lnTo>
                    <a:lnTo>
                      <a:pt x="64" y="58"/>
                    </a:lnTo>
                    <a:lnTo>
                      <a:pt x="53" y="77"/>
                    </a:lnTo>
                    <a:lnTo>
                      <a:pt x="48" y="98"/>
                    </a:lnTo>
                    <a:lnTo>
                      <a:pt x="45" y="121"/>
                    </a:lnTo>
                    <a:lnTo>
                      <a:pt x="48" y="145"/>
                    </a:lnTo>
                    <a:lnTo>
                      <a:pt x="53" y="167"/>
                    </a:lnTo>
                    <a:lnTo>
                      <a:pt x="64" y="184"/>
                    </a:lnTo>
                    <a:lnTo>
                      <a:pt x="77" y="197"/>
                    </a:lnTo>
                    <a:lnTo>
                      <a:pt x="94" y="205"/>
                    </a:lnTo>
                    <a:lnTo>
                      <a:pt x="113" y="207"/>
                    </a:lnTo>
                    <a:lnTo>
                      <a:pt x="128" y="206"/>
                    </a:lnTo>
                    <a:lnTo>
                      <a:pt x="138" y="202"/>
                    </a:lnTo>
                    <a:lnTo>
                      <a:pt x="138" y="139"/>
                    </a:lnTo>
                    <a:lnTo>
                      <a:pt x="103" y="139"/>
                    </a:lnTo>
                    <a:lnTo>
                      <a:pt x="103" y="107"/>
                    </a:lnTo>
                    <a:lnTo>
                      <a:pt x="178" y="107"/>
                    </a:lnTo>
                    <a:lnTo>
                      <a:pt x="178" y="229"/>
                    </a:lnTo>
                    <a:lnTo>
                      <a:pt x="164" y="235"/>
                    </a:lnTo>
                    <a:lnTo>
                      <a:pt x="143" y="240"/>
                    </a:lnTo>
                    <a:lnTo>
                      <a:pt x="116" y="241"/>
                    </a:lnTo>
                    <a:lnTo>
                      <a:pt x="89" y="238"/>
                    </a:lnTo>
                    <a:lnTo>
                      <a:pt x="65" y="232"/>
                    </a:lnTo>
                    <a:lnTo>
                      <a:pt x="45" y="222"/>
                    </a:lnTo>
                    <a:lnTo>
                      <a:pt x="30" y="207"/>
                    </a:lnTo>
                    <a:lnTo>
                      <a:pt x="17" y="189"/>
                    </a:lnTo>
                    <a:lnTo>
                      <a:pt x="8" y="168"/>
                    </a:lnTo>
                    <a:lnTo>
                      <a:pt x="2" y="146"/>
                    </a:lnTo>
                    <a:lnTo>
                      <a:pt x="0" y="121"/>
                    </a:lnTo>
                    <a:lnTo>
                      <a:pt x="2" y="95"/>
                    </a:lnTo>
                    <a:lnTo>
                      <a:pt x="8" y="73"/>
                    </a:lnTo>
                    <a:lnTo>
                      <a:pt x="17" y="52"/>
                    </a:lnTo>
                    <a:lnTo>
                      <a:pt x="30" y="34"/>
                    </a:lnTo>
                    <a:lnTo>
                      <a:pt x="45" y="19"/>
                    </a:lnTo>
                    <a:lnTo>
                      <a:pt x="65" y="9"/>
                    </a:lnTo>
                    <a:lnTo>
                      <a:pt x="89" y="2"/>
                    </a:lnTo>
                    <a:lnTo>
                      <a:pt x="116"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6" name="Freeform 140">
                <a:extLst>
                  <a:ext uri="{FF2B5EF4-FFF2-40B4-BE49-F238E27FC236}">
                    <a16:creationId xmlns:a16="http://schemas.microsoft.com/office/drawing/2014/main" id="{E189D48A-0EE0-FA48-A20C-C42A9F703532}"/>
                  </a:ext>
                </a:extLst>
              </p:cNvPr>
              <p:cNvSpPr>
                <a:spLocks/>
              </p:cNvSpPr>
              <p:nvPr userDrawn="1"/>
            </p:nvSpPr>
            <p:spPr bwMode="auto">
              <a:xfrm>
                <a:off x="8793279" y="561227"/>
                <a:ext cx="70689" cy="89130"/>
              </a:xfrm>
              <a:custGeom>
                <a:avLst/>
                <a:gdLst>
                  <a:gd name="T0" fmla="*/ 0 w 138"/>
                  <a:gd name="T1" fmla="*/ 0 h 175"/>
                  <a:gd name="T2" fmla="*/ 41 w 138"/>
                  <a:gd name="T3" fmla="*/ 0 h 175"/>
                  <a:gd name="T4" fmla="*/ 41 w 138"/>
                  <a:gd name="T5" fmla="*/ 103 h 175"/>
                  <a:gd name="T6" fmla="*/ 43 w 138"/>
                  <a:gd name="T7" fmla="*/ 120 h 175"/>
                  <a:gd name="T8" fmla="*/ 48 w 138"/>
                  <a:gd name="T9" fmla="*/ 132 h 175"/>
                  <a:gd name="T10" fmla="*/ 56 w 138"/>
                  <a:gd name="T11" fmla="*/ 140 h 175"/>
                  <a:gd name="T12" fmla="*/ 66 w 138"/>
                  <a:gd name="T13" fmla="*/ 141 h 175"/>
                  <a:gd name="T14" fmla="*/ 78 w 138"/>
                  <a:gd name="T15" fmla="*/ 138 h 175"/>
                  <a:gd name="T16" fmla="*/ 86 w 138"/>
                  <a:gd name="T17" fmla="*/ 133 h 175"/>
                  <a:gd name="T18" fmla="*/ 91 w 138"/>
                  <a:gd name="T19" fmla="*/ 124 h 175"/>
                  <a:gd name="T20" fmla="*/ 95 w 138"/>
                  <a:gd name="T21" fmla="*/ 112 h 175"/>
                  <a:gd name="T22" fmla="*/ 95 w 138"/>
                  <a:gd name="T23" fmla="*/ 99 h 175"/>
                  <a:gd name="T24" fmla="*/ 95 w 138"/>
                  <a:gd name="T25" fmla="*/ 0 h 175"/>
                  <a:gd name="T26" fmla="*/ 136 w 138"/>
                  <a:gd name="T27" fmla="*/ 0 h 175"/>
                  <a:gd name="T28" fmla="*/ 136 w 138"/>
                  <a:gd name="T29" fmla="*/ 145 h 175"/>
                  <a:gd name="T30" fmla="*/ 136 w 138"/>
                  <a:gd name="T31" fmla="*/ 159 h 175"/>
                  <a:gd name="T32" fmla="*/ 138 w 138"/>
                  <a:gd name="T33" fmla="*/ 172 h 175"/>
                  <a:gd name="T34" fmla="*/ 99 w 138"/>
                  <a:gd name="T35" fmla="*/ 172 h 175"/>
                  <a:gd name="T36" fmla="*/ 97 w 138"/>
                  <a:gd name="T37" fmla="*/ 146 h 175"/>
                  <a:gd name="T38" fmla="*/ 96 w 138"/>
                  <a:gd name="T39" fmla="*/ 146 h 175"/>
                  <a:gd name="T40" fmla="*/ 97 w 138"/>
                  <a:gd name="T41" fmla="*/ 146 h 175"/>
                  <a:gd name="T42" fmla="*/ 92 w 138"/>
                  <a:gd name="T43" fmla="*/ 154 h 175"/>
                  <a:gd name="T44" fmla="*/ 86 w 138"/>
                  <a:gd name="T45" fmla="*/ 162 h 175"/>
                  <a:gd name="T46" fmla="*/ 76 w 138"/>
                  <a:gd name="T47" fmla="*/ 168 h 175"/>
                  <a:gd name="T48" fmla="*/ 66 w 138"/>
                  <a:gd name="T49" fmla="*/ 173 h 175"/>
                  <a:gd name="T50" fmla="*/ 50 w 138"/>
                  <a:gd name="T51" fmla="*/ 175 h 175"/>
                  <a:gd name="T52" fmla="*/ 33 w 138"/>
                  <a:gd name="T53" fmla="*/ 173 h 175"/>
                  <a:gd name="T54" fmla="*/ 20 w 138"/>
                  <a:gd name="T55" fmla="*/ 167 h 175"/>
                  <a:gd name="T56" fmla="*/ 11 w 138"/>
                  <a:gd name="T57" fmla="*/ 157 h 175"/>
                  <a:gd name="T58" fmla="*/ 5 w 138"/>
                  <a:gd name="T59" fmla="*/ 143 h 175"/>
                  <a:gd name="T60" fmla="*/ 1 w 138"/>
                  <a:gd name="T61" fmla="*/ 128 h 175"/>
                  <a:gd name="T62" fmla="*/ 0 w 138"/>
                  <a:gd name="T63" fmla="*/ 111 h 175"/>
                  <a:gd name="T64" fmla="*/ 0 w 138"/>
                  <a:gd name="T6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75">
                    <a:moveTo>
                      <a:pt x="0" y="0"/>
                    </a:moveTo>
                    <a:lnTo>
                      <a:pt x="41" y="0"/>
                    </a:lnTo>
                    <a:lnTo>
                      <a:pt x="41" y="103"/>
                    </a:lnTo>
                    <a:lnTo>
                      <a:pt x="43" y="120"/>
                    </a:lnTo>
                    <a:lnTo>
                      <a:pt x="48" y="132"/>
                    </a:lnTo>
                    <a:lnTo>
                      <a:pt x="56" y="140"/>
                    </a:lnTo>
                    <a:lnTo>
                      <a:pt x="66" y="141"/>
                    </a:lnTo>
                    <a:lnTo>
                      <a:pt x="78" y="138"/>
                    </a:lnTo>
                    <a:lnTo>
                      <a:pt x="86" y="133"/>
                    </a:lnTo>
                    <a:lnTo>
                      <a:pt x="91" y="124"/>
                    </a:lnTo>
                    <a:lnTo>
                      <a:pt x="95" y="112"/>
                    </a:lnTo>
                    <a:lnTo>
                      <a:pt x="95" y="99"/>
                    </a:lnTo>
                    <a:lnTo>
                      <a:pt x="95" y="0"/>
                    </a:lnTo>
                    <a:lnTo>
                      <a:pt x="136" y="0"/>
                    </a:lnTo>
                    <a:lnTo>
                      <a:pt x="136" y="145"/>
                    </a:lnTo>
                    <a:lnTo>
                      <a:pt x="136" y="159"/>
                    </a:lnTo>
                    <a:lnTo>
                      <a:pt x="138" y="172"/>
                    </a:lnTo>
                    <a:lnTo>
                      <a:pt x="99" y="172"/>
                    </a:lnTo>
                    <a:lnTo>
                      <a:pt x="97" y="146"/>
                    </a:lnTo>
                    <a:lnTo>
                      <a:pt x="96" y="146"/>
                    </a:lnTo>
                    <a:lnTo>
                      <a:pt x="97" y="146"/>
                    </a:lnTo>
                    <a:lnTo>
                      <a:pt x="92" y="154"/>
                    </a:lnTo>
                    <a:lnTo>
                      <a:pt x="86" y="162"/>
                    </a:lnTo>
                    <a:lnTo>
                      <a:pt x="76" y="168"/>
                    </a:lnTo>
                    <a:lnTo>
                      <a:pt x="66" y="173"/>
                    </a:lnTo>
                    <a:lnTo>
                      <a:pt x="50" y="175"/>
                    </a:lnTo>
                    <a:lnTo>
                      <a:pt x="33" y="173"/>
                    </a:lnTo>
                    <a:lnTo>
                      <a:pt x="20" y="167"/>
                    </a:lnTo>
                    <a:lnTo>
                      <a:pt x="11" y="157"/>
                    </a:lnTo>
                    <a:lnTo>
                      <a:pt x="5" y="143"/>
                    </a:lnTo>
                    <a:lnTo>
                      <a:pt x="1" y="128"/>
                    </a:lnTo>
                    <a:lnTo>
                      <a:pt x="0" y="11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7" name="Freeform 141">
                <a:extLst>
                  <a:ext uri="{FF2B5EF4-FFF2-40B4-BE49-F238E27FC236}">
                    <a16:creationId xmlns:a16="http://schemas.microsoft.com/office/drawing/2014/main" id="{31C657BF-EA71-304F-8E35-AD16B1EF62D6}"/>
                  </a:ext>
                </a:extLst>
              </p:cNvPr>
              <p:cNvSpPr>
                <a:spLocks/>
              </p:cNvSpPr>
              <p:nvPr userDrawn="1"/>
            </p:nvSpPr>
            <p:spPr bwMode="auto">
              <a:xfrm>
                <a:off x="8879335" y="560203"/>
                <a:ext cx="58395" cy="90154"/>
              </a:xfrm>
              <a:custGeom>
                <a:avLst/>
                <a:gdLst>
                  <a:gd name="T0" fmla="*/ 60 w 113"/>
                  <a:gd name="T1" fmla="*/ 0 h 178"/>
                  <a:gd name="T2" fmla="*/ 75 w 113"/>
                  <a:gd name="T3" fmla="*/ 0 h 178"/>
                  <a:gd name="T4" fmla="*/ 88 w 113"/>
                  <a:gd name="T5" fmla="*/ 3 h 178"/>
                  <a:gd name="T6" fmla="*/ 98 w 113"/>
                  <a:gd name="T7" fmla="*/ 5 h 178"/>
                  <a:gd name="T8" fmla="*/ 103 w 113"/>
                  <a:gd name="T9" fmla="*/ 7 h 178"/>
                  <a:gd name="T10" fmla="*/ 102 w 113"/>
                  <a:gd name="T11" fmla="*/ 39 h 178"/>
                  <a:gd name="T12" fmla="*/ 90 w 113"/>
                  <a:gd name="T13" fmla="*/ 36 h 178"/>
                  <a:gd name="T14" fmla="*/ 78 w 113"/>
                  <a:gd name="T15" fmla="*/ 33 h 178"/>
                  <a:gd name="T16" fmla="*/ 65 w 113"/>
                  <a:gd name="T17" fmla="*/ 32 h 178"/>
                  <a:gd name="T18" fmla="*/ 53 w 113"/>
                  <a:gd name="T19" fmla="*/ 33 h 178"/>
                  <a:gd name="T20" fmla="*/ 47 w 113"/>
                  <a:gd name="T21" fmla="*/ 36 h 178"/>
                  <a:gd name="T22" fmla="*/ 42 w 113"/>
                  <a:gd name="T23" fmla="*/ 41 h 178"/>
                  <a:gd name="T24" fmla="*/ 40 w 113"/>
                  <a:gd name="T25" fmla="*/ 49 h 178"/>
                  <a:gd name="T26" fmla="*/ 43 w 113"/>
                  <a:gd name="T27" fmla="*/ 56 h 178"/>
                  <a:gd name="T28" fmla="*/ 49 w 113"/>
                  <a:gd name="T29" fmla="*/ 63 h 178"/>
                  <a:gd name="T30" fmla="*/ 60 w 113"/>
                  <a:gd name="T31" fmla="*/ 71 h 178"/>
                  <a:gd name="T32" fmla="*/ 81 w 113"/>
                  <a:gd name="T33" fmla="*/ 84 h 178"/>
                  <a:gd name="T34" fmla="*/ 95 w 113"/>
                  <a:gd name="T35" fmla="*/ 93 h 178"/>
                  <a:gd name="T36" fmla="*/ 104 w 113"/>
                  <a:gd name="T37" fmla="*/ 103 h 178"/>
                  <a:gd name="T38" fmla="*/ 111 w 113"/>
                  <a:gd name="T39" fmla="*/ 114 h 178"/>
                  <a:gd name="T40" fmla="*/ 113 w 113"/>
                  <a:gd name="T41" fmla="*/ 127 h 178"/>
                  <a:gd name="T42" fmla="*/ 109 w 113"/>
                  <a:gd name="T43" fmla="*/ 145 h 178"/>
                  <a:gd name="T44" fmla="*/ 102 w 113"/>
                  <a:gd name="T45" fmla="*/ 160 h 178"/>
                  <a:gd name="T46" fmla="*/ 87 w 113"/>
                  <a:gd name="T47" fmla="*/ 170 h 178"/>
                  <a:gd name="T48" fmla="*/ 69 w 113"/>
                  <a:gd name="T49" fmla="*/ 176 h 178"/>
                  <a:gd name="T50" fmla="*/ 48 w 113"/>
                  <a:gd name="T51" fmla="*/ 178 h 178"/>
                  <a:gd name="T52" fmla="*/ 28 w 113"/>
                  <a:gd name="T53" fmla="*/ 176 h 178"/>
                  <a:gd name="T54" fmla="*/ 12 w 113"/>
                  <a:gd name="T55" fmla="*/ 174 h 178"/>
                  <a:gd name="T56" fmla="*/ 0 w 113"/>
                  <a:gd name="T57" fmla="*/ 170 h 178"/>
                  <a:gd name="T58" fmla="*/ 2 w 113"/>
                  <a:gd name="T59" fmla="*/ 136 h 178"/>
                  <a:gd name="T60" fmla="*/ 9 w 113"/>
                  <a:gd name="T61" fmla="*/ 139 h 178"/>
                  <a:gd name="T62" fmla="*/ 19 w 113"/>
                  <a:gd name="T63" fmla="*/ 143 h 178"/>
                  <a:gd name="T64" fmla="*/ 31 w 113"/>
                  <a:gd name="T65" fmla="*/ 145 h 178"/>
                  <a:gd name="T66" fmla="*/ 45 w 113"/>
                  <a:gd name="T67" fmla="*/ 146 h 178"/>
                  <a:gd name="T68" fmla="*/ 56 w 113"/>
                  <a:gd name="T69" fmla="*/ 146 h 178"/>
                  <a:gd name="T70" fmla="*/ 65 w 113"/>
                  <a:gd name="T71" fmla="*/ 144 h 178"/>
                  <a:gd name="T72" fmla="*/ 70 w 113"/>
                  <a:gd name="T73" fmla="*/ 139 h 178"/>
                  <a:gd name="T74" fmla="*/ 73 w 113"/>
                  <a:gd name="T75" fmla="*/ 129 h 178"/>
                  <a:gd name="T76" fmla="*/ 72 w 113"/>
                  <a:gd name="T77" fmla="*/ 123 h 178"/>
                  <a:gd name="T78" fmla="*/ 65 w 113"/>
                  <a:gd name="T79" fmla="*/ 116 h 178"/>
                  <a:gd name="T80" fmla="*/ 55 w 113"/>
                  <a:gd name="T81" fmla="*/ 107 h 178"/>
                  <a:gd name="T82" fmla="*/ 36 w 113"/>
                  <a:gd name="T83" fmla="*/ 98 h 178"/>
                  <a:gd name="T84" fmla="*/ 26 w 113"/>
                  <a:gd name="T85" fmla="*/ 92 h 178"/>
                  <a:gd name="T86" fmla="*/ 17 w 113"/>
                  <a:gd name="T87" fmla="*/ 84 h 178"/>
                  <a:gd name="T88" fmla="*/ 8 w 113"/>
                  <a:gd name="T89" fmla="*/ 75 h 178"/>
                  <a:gd name="T90" fmla="*/ 2 w 113"/>
                  <a:gd name="T91" fmla="*/ 63 h 178"/>
                  <a:gd name="T92" fmla="*/ 0 w 113"/>
                  <a:gd name="T93" fmla="*/ 49 h 178"/>
                  <a:gd name="T94" fmla="*/ 2 w 113"/>
                  <a:gd name="T95" fmla="*/ 34 h 178"/>
                  <a:gd name="T96" fmla="*/ 10 w 113"/>
                  <a:gd name="T97" fmla="*/ 21 h 178"/>
                  <a:gd name="T98" fmla="*/ 23 w 113"/>
                  <a:gd name="T99" fmla="*/ 11 h 178"/>
                  <a:gd name="T100" fmla="*/ 40 w 113"/>
                  <a:gd name="T101" fmla="*/ 3 h 178"/>
                  <a:gd name="T102" fmla="*/ 60 w 113"/>
                  <a:gd name="T10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 h="178">
                    <a:moveTo>
                      <a:pt x="60" y="0"/>
                    </a:moveTo>
                    <a:lnTo>
                      <a:pt x="75" y="0"/>
                    </a:lnTo>
                    <a:lnTo>
                      <a:pt x="88" y="3"/>
                    </a:lnTo>
                    <a:lnTo>
                      <a:pt x="98" y="5"/>
                    </a:lnTo>
                    <a:lnTo>
                      <a:pt x="103" y="7"/>
                    </a:lnTo>
                    <a:lnTo>
                      <a:pt x="102" y="39"/>
                    </a:lnTo>
                    <a:lnTo>
                      <a:pt x="90" y="36"/>
                    </a:lnTo>
                    <a:lnTo>
                      <a:pt x="78" y="33"/>
                    </a:lnTo>
                    <a:lnTo>
                      <a:pt x="65" y="32"/>
                    </a:lnTo>
                    <a:lnTo>
                      <a:pt x="53" y="33"/>
                    </a:lnTo>
                    <a:lnTo>
                      <a:pt x="47" y="36"/>
                    </a:lnTo>
                    <a:lnTo>
                      <a:pt x="42" y="41"/>
                    </a:lnTo>
                    <a:lnTo>
                      <a:pt x="40" y="49"/>
                    </a:lnTo>
                    <a:lnTo>
                      <a:pt x="43" y="56"/>
                    </a:lnTo>
                    <a:lnTo>
                      <a:pt x="49" y="63"/>
                    </a:lnTo>
                    <a:lnTo>
                      <a:pt x="60" y="71"/>
                    </a:lnTo>
                    <a:lnTo>
                      <a:pt x="81" y="84"/>
                    </a:lnTo>
                    <a:lnTo>
                      <a:pt x="95" y="93"/>
                    </a:lnTo>
                    <a:lnTo>
                      <a:pt x="104" y="103"/>
                    </a:lnTo>
                    <a:lnTo>
                      <a:pt x="111" y="114"/>
                    </a:lnTo>
                    <a:lnTo>
                      <a:pt x="113" y="127"/>
                    </a:lnTo>
                    <a:lnTo>
                      <a:pt x="109" y="145"/>
                    </a:lnTo>
                    <a:lnTo>
                      <a:pt x="102" y="160"/>
                    </a:lnTo>
                    <a:lnTo>
                      <a:pt x="87" y="170"/>
                    </a:lnTo>
                    <a:lnTo>
                      <a:pt x="69" y="176"/>
                    </a:lnTo>
                    <a:lnTo>
                      <a:pt x="48" y="178"/>
                    </a:lnTo>
                    <a:lnTo>
                      <a:pt x="28" y="176"/>
                    </a:lnTo>
                    <a:lnTo>
                      <a:pt x="12" y="174"/>
                    </a:lnTo>
                    <a:lnTo>
                      <a:pt x="0" y="170"/>
                    </a:lnTo>
                    <a:lnTo>
                      <a:pt x="2" y="136"/>
                    </a:lnTo>
                    <a:lnTo>
                      <a:pt x="9" y="139"/>
                    </a:lnTo>
                    <a:lnTo>
                      <a:pt x="19" y="143"/>
                    </a:lnTo>
                    <a:lnTo>
                      <a:pt x="31" y="145"/>
                    </a:lnTo>
                    <a:lnTo>
                      <a:pt x="45" y="146"/>
                    </a:lnTo>
                    <a:lnTo>
                      <a:pt x="56" y="146"/>
                    </a:lnTo>
                    <a:lnTo>
                      <a:pt x="65" y="144"/>
                    </a:lnTo>
                    <a:lnTo>
                      <a:pt x="70" y="139"/>
                    </a:lnTo>
                    <a:lnTo>
                      <a:pt x="73" y="129"/>
                    </a:lnTo>
                    <a:lnTo>
                      <a:pt x="72" y="123"/>
                    </a:lnTo>
                    <a:lnTo>
                      <a:pt x="65" y="116"/>
                    </a:lnTo>
                    <a:lnTo>
                      <a:pt x="55" y="107"/>
                    </a:lnTo>
                    <a:lnTo>
                      <a:pt x="36" y="98"/>
                    </a:lnTo>
                    <a:lnTo>
                      <a:pt x="26" y="92"/>
                    </a:lnTo>
                    <a:lnTo>
                      <a:pt x="17" y="84"/>
                    </a:lnTo>
                    <a:lnTo>
                      <a:pt x="8" y="75"/>
                    </a:lnTo>
                    <a:lnTo>
                      <a:pt x="2" y="63"/>
                    </a:lnTo>
                    <a:lnTo>
                      <a:pt x="0" y="49"/>
                    </a:lnTo>
                    <a:lnTo>
                      <a:pt x="2" y="34"/>
                    </a:lnTo>
                    <a:lnTo>
                      <a:pt x="10" y="21"/>
                    </a:lnTo>
                    <a:lnTo>
                      <a:pt x="23" y="11"/>
                    </a:lnTo>
                    <a:lnTo>
                      <a:pt x="40"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8" name="Freeform 142">
                <a:extLst>
                  <a:ext uri="{FF2B5EF4-FFF2-40B4-BE49-F238E27FC236}">
                    <a16:creationId xmlns:a16="http://schemas.microsoft.com/office/drawing/2014/main" id="{386216E3-9389-E941-82AB-89BA1AE340F0}"/>
                  </a:ext>
                </a:extLst>
              </p:cNvPr>
              <p:cNvSpPr>
                <a:spLocks/>
              </p:cNvSpPr>
              <p:nvPr userDrawn="1"/>
            </p:nvSpPr>
            <p:spPr bwMode="auto">
              <a:xfrm>
                <a:off x="8947974" y="536639"/>
                <a:ext cx="52249" cy="113717"/>
              </a:xfrm>
              <a:custGeom>
                <a:avLst/>
                <a:gdLst>
                  <a:gd name="T0" fmla="*/ 69 w 103"/>
                  <a:gd name="T1" fmla="*/ 0 h 223"/>
                  <a:gd name="T2" fmla="*/ 69 w 103"/>
                  <a:gd name="T3" fmla="*/ 48 h 223"/>
                  <a:gd name="T4" fmla="*/ 103 w 103"/>
                  <a:gd name="T5" fmla="*/ 48 h 223"/>
                  <a:gd name="T6" fmla="*/ 103 w 103"/>
                  <a:gd name="T7" fmla="*/ 78 h 223"/>
                  <a:gd name="T8" fmla="*/ 69 w 103"/>
                  <a:gd name="T9" fmla="*/ 78 h 223"/>
                  <a:gd name="T10" fmla="*/ 69 w 103"/>
                  <a:gd name="T11" fmla="*/ 168 h 223"/>
                  <a:gd name="T12" fmla="*/ 70 w 103"/>
                  <a:gd name="T13" fmla="*/ 180 h 223"/>
                  <a:gd name="T14" fmla="*/ 73 w 103"/>
                  <a:gd name="T15" fmla="*/ 186 h 223"/>
                  <a:gd name="T16" fmla="*/ 79 w 103"/>
                  <a:gd name="T17" fmla="*/ 190 h 223"/>
                  <a:gd name="T18" fmla="*/ 87 w 103"/>
                  <a:gd name="T19" fmla="*/ 191 h 223"/>
                  <a:gd name="T20" fmla="*/ 92 w 103"/>
                  <a:gd name="T21" fmla="*/ 191 h 223"/>
                  <a:gd name="T22" fmla="*/ 96 w 103"/>
                  <a:gd name="T23" fmla="*/ 190 h 223"/>
                  <a:gd name="T24" fmla="*/ 100 w 103"/>
                  <a:gd name="T25" fmla="*/ 189 h 223"/>
                  <a:gd name="T26" fmla="*/ 103 w 103"/>
                  <a:gd name="T27" fmla="*/ 188 h 223"/>
                  <a:gd name="T28" fmla="*/ 103 w 103"/>
                  <a:gd name="T29" fmla="*/ 218 h 223"/>
                  <a:gd name="T30" fmla="*/ 91 w 103"/>
                  <a:gd name="T31" fmla="*/ 221 h 223"/>
                  <a:gd name="T32" fmla="*/ 75 w 103"/>
                  <a:gd name="T33" fmla="*/ 223 h 223"/>
                  <a:gd name="T34" fmla="*/ 59 w 103"/>
                  <a:gd name="T35" fmla="*/ 221 h 223"/>
                  <a:gd name="T36" fmla="*/ 45 w 103"/>
                  <a:gd name="T37" fmla="*/ 216 h 223"/>
                  <a:gd name="T38" fmla="*/ 35 w 103"/>
                  <a:gd name="T39" fmla="*/ 206 h 223"/>
                  <a:gd name="T40" fmla="*/ 29 w 103"/>
                  <a:gd name="T41" fmla="*/ 193 h 223"/>
                  <a:gd name="T42" fmla="*/ 27 w 103"/>
                  <a:gd name="T43" fmla="*/ 173 h 223"/>
                  <a:gd name="T44" fmla="*/ 27 w 103"/>
                  <a:gd name="T45" fmla="*/ 78 h 223"/>
                  <a:gd name="T46" fmla="*/ 0 w 103"/>
                  <a:gd name="T47" fmla="*/ 78 h 223"/>
                  <a:gd name="T48" fmla="*/ 0 w 103"/>
                  <a:gd name="T49" fmla="*/ 48 h 223"/>
                  <a:gd name="T50" fmla="*/ 27 w 103"/>
                  <a:gd name="T51" fmla="*/ 48 h 223"/>
                  <a:gd name="T52" fmla="*/ 27 w 103"/>
                  <a:gd name="T53" fmla="*/ 11 h 223"/>
                  <a:gd name="T54" fmla="*/ 69 w 103"/>
                  <a:gd name="T55"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223">
                    <a:moveTo>
                      <a:pt x="69" y="0"/>
                    </a:moveTo>
                    <a:lnTo>
                      <a:pt x="69" y="48"/>
                    </a:lnTo>
                    <a:lnTo>
                      <a:pt x="103" y="48"/>
                    </a:lnTo>
                    <a:lnTo>
                      <a:pt x="103" y="78"/>
                    </a:lnTo>
                    <a:lnTo>
                      <a:pt x="69" y="78"/>
                    </a:lnTo>
                    <a:lnTo>
                      <a:pt x="69" y="168"/>
                    </a:lnTo>
                    <a:lnTo>
                      <a:pt x="70" y="180"/>
                    </a:lnTo>
                    <a:lnTo>
                      <a:pt x="73" y="186"/>
                    </a:lnTo>
                    <a:lnTo>
                      <a:pt x="79" y="190"/>
                    </a:lnTo>
                    <a:lnTo>
                      <a:pt x="87" y="191"/>
                    </a:lnTo>
                    <a:lnTo>
                      <a:pt x="92" y="191"/>
                    </a:lnTo>
                    <a:lnTo>
                      <a:pt x="96" y="190"/>
                    </a:lnTo>
                    <a:lnTo>
                      <a:pt x="100" y="189"/>
                    </a:lnTo>
                    <a:lnTo>
                      <a:pt x="103" y="188"/>
                    </a:lnTo>
                    <a:lnTo>
                      <a:pt x="103" y="218"/>
                    </a:lnTo>
                    <a:lnTo>
                      <a:pt x="91" y="221"/>
                    </a:lnTo>
                    <a:lnTo>
                      <a:pt x="75" y="223"/>
                    </a:lnTo>
                    <a:lnTo>
                      <a:pt x="59" y="221"/>
                    </a:lnTo>
                    <a:lnTo>
                      <a:pt x="45" y="216"/>
                    </a:lnTo>
                    <a:lnTo>
                      <a:pt x="35" y="206"/>
                    </a:lnTo>
                    <a:lnTo>
                      <a:pt x="29" y="193"/>
                    </a:lnTo>
                    <a:lnTo>
                      <a:pt x="27" y="173"/>
                    </a:lnTo>
                    <a:lnTo>
                      <a:pt x="27" y="78"/>
                    </a:lnTo>
                    <a:lnTo>
                      <a:pt x="0" y="78"/>
                    </a:lnTo>
                    <a:lnTo>
                      <a:pt x="0" y="48"/>
                    </a:lnTo>
                    <a:lnTo>
                      <a:pt x="27" y="48"/>
                    </a:lnTo>
                    <a:lnTo>
                      <a:pt x="27" y="11"/>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9" name="Freeform 143">
                <a:extLst>
                  <a:ext uri="{FF2B5EF4-FFF2-40B4-BE49-F238E27FC236}">
                    <a16:creationId xmlns:a16="http://schemas.microsoft.com/office/drawing/2014/main" id="{3A765CB7-A12A-FD4E-8E73-55D2E5457218}"/>
                  </a:ext>
                </a:extLst>
              </p:cNvPr>
              <p:cNvSpPr>
                <a:spLocks noEditPoints="1"/>
              </p:cNvSpPr>
              <p:nvPr userDrawn="1"/>
            </p:nvSpPr>
            <p:spPr bwMode="auto">
              <a:xfrm>
                <a:off x="9010467" y="560203"/>
                <a:ext cx="71713" cy="90154"/>
              </a:xfrm>
              <a:custGeom>
                <a:avLst/>
                <a:gdLst>
                  <a:gd name="T0" fmla="*/ 97 w 141"/>
                  <a:gd name="T1" fmla="*/ 92 h 178"/>
                  <a:gd name="T2" fmla="*/ 77 w 141"/>
                  <a:gd name="T3" fmla="*/ 92 h 178"/>
                  <a:gd name="T4" fmla="*/ 60 w 141"/>
                  <a:gd name="T5" fmla="*/ 96 h 178"/>
                  <a:gd name="T6" fmla="*/ 48 w 141"/>
                  <a:gd name="T7" fmla="*/ 101 h 178"/>
                  <a:gd name="T8" fmla="*/ 42 w 141"/>
                  <a:gd name="T9" fmla="*/ 110 h 178"/>
                  <a:gd name="T10" fmla="*/ 39 w 141"/>
                  <a:gd name="T11" fmla="*/ 123 h 178"/>
                  <a:gd name="T12" fmla="*/ 41 w 141"/>
                  <a:gd name="T13" fmla="*/ 135 h 178"/>
                  <a:gd name="T14" fmla="*/ 47 w 141"/>
                  <a:gd name="T15" fmla="*/ 143 h 178"/>
                  <a:gd name="T16" fmla="*/ 55 w 141"/>
                  <a:gd name="T17" fmla="*/ 148 h 178"/>
                  <a:gd name="T18" fmla="*/ 65 w 141"/>
                  <a:gd name="T19" fmla="*/ 150 h 178"/>
                  <a:gd name="T20" fmla="*/ 78 w 141"/>
                  <a:gd name="T21" fmla="*/ 148 h 178"/>
                  <a:gd name="T22" fmla="*/ 89 w 141"/>
                  <a:gd name="T23" fmla="*/ 141 h 178"/>
                  <a:gd name="T24" fmla="*/ 95 w 141"/>
                  <a:gd name="T25" fmla="*/ 132 h 178"/>
                  <a:gd name="T26" fmla="*/ 98 w 141"/>
                  <a:gd name="T27" fmla="*/ 118 h 178"/>
                  <a:gd name="T28" fmla="*/ 99 w 141"/>
                  <a:gd name="T29" fmla="*/ 101 h 178"/>
                  <a:gd name="T30" fmla="*/ 99 w 141"/>
                  <a:gd name="T31" fmla="*/ 92 h 178"/>
                  <a:gd name="T32" fmla="*/ 97 w 141"/>
                  <a:gd name="T33" fmla="*/ 92 h 178"/>
                  <a:gd name="T34" fmla="*/ 72 w 141"/>
                  <a:gd name="T35" fmla="*/ 0 h 178"/>
                  <a:gd name="T36" fmla="*/ 93 w 141"/>
                  <a:gd name="T37" fmla="*/ 2 h 178"/>
                  <a:gd name="T38" fmla="*/ 110 w 141"/>
                  <a:gd name="T39" fmla="*/ 5 h 178"/>
                  <a:gd name="T40" fmla="*/ 121 w 141"/>
                  <a:gd name="T41" fmla="*/ 13 h 178"/>
                  <a:gd name="T42" fmla="*/ 129 w 141"/>
                  <a:gd name="T43" fmla="*/ 24 h 178"/>
                  <a:gd name="T44" fmla="*/ 134 w 141"/>
                  <a:gd name="T45" fmla="*/ 37 h 178"/>
                  <a:gd name="T46" fmla="*/ 138 w 141"/>
                  <a:gd name="T47" fmla="*/ 52 h 178"/>
                  <a:gd name="T48" fmla="*/ 138 w 141"/>
                  <a:gd name="T49" fmla="*/ 69 h 178"/>
                  <a:gd name="T50" fmla="*/ 138 w 141"/>
                  <a:gd name="T51" fmla="*/ 145 h 178"/>
                  <a:gd name="T52" fmla="*/ 140 w 141"/>
                  <a:gd name="T53" fmla="*/ 162 h 178"/>
                  <a:gd name="T54" fmla="*/ 141 w 141"/>
                  <a:gd name="T55" fmla="*/ 175 h 178"/>
                  <a:gd name="T56" fmla="*/ 103 w 141"/>
                  <a:gd name="T57" fmla="*/ 175 h 178"/>
                  <a:gd name="T58" fmla="*/ 102 w 141"/>
                  <a:gd name="T59" fmla="*/ 165 h 178"/>
                  <a:gd name="T60" fmla="*/ 101 w 141"/>
                  <a:gd name="T61" fmla="*/ 152 h 178"/>
                  <a:gd name="T62" fmla="*/ 101 w 141"/>
                  <a:gd name="T63" fmla="*/ 152 h 178"/>
                  <a:gd name="T64" fmla="*/ 91 w 141"/>
                  <a:gd name="T65" fmla="*/ 162 h 178"/>
                  <a:gd name="T66" fmla="*/ 81 w 141"/>
                  <a:gd name="T67" fmla="*/ 170 h 178"/>
                  <a:gd name="T68" fmla="*/ 68 w 141"/>
                  <a:gd name="T69" fmla="*/ 176 h 178"/>
                  <a:gd name="T70" fmla="*/ 52 w 141"/>
                  <a:gd name="T71" fmla="*/ 178 h 178"/>
                  <a:gd name="T72" fmla="*/ 37 w 141"/>
                  <a:gd name="T73" fmla="*/ 176 h 178"/>
                  <a:gd name="T74" fmla="*/ 22 w 141"/>
                  <a:gd name="T75" fmla="*/ 170 h 178"/>
                  <a:gd name="T76" fmla="*/ 11 w 141"/>
                  <a:gd name="T77" fmla="*/ 160 h 178"/>
                  <a:gd name="T78" fmla="*/ 3 w 141"/>
                  <a:gd name="T79" fmla="*/ 145 h 178"/>
                  <a:gd name="T80" fmla="*/ 0 w 141"/>
                  <a:gd name="T81" fmla="*/ 128 h 178"/>
                  <a:gd name="T82" fmla="*/ 3 w 141"/>
                  <a:gd name="T83" fmla="*/ 110 h 178"/>
                  <a:gd name="T84" fmla="*/ 9 w 141"/>
                  <a:gd name="T85" fmla="*/ 96 h 178"/>
                  <a:gd name="T86" fmla="*/ 20 w 141"/>
                  <a:gd name="T87" fmla="*/ 85 h 178"/>
                  <a:gd name="T88" fmla="*/ 33 w 141"/>
                  <a:gd name="T89" fmla="*/ 77 h 178"/>
                  <a:gd name="T90" fmla="*/ 50 w 141"/>
                  <a:gd name="T91" fmla="*/ 72 h 178"/>
                  <a:gd name="T92" fmla="*/ 69 w 141"/>
                  <a:gd name="T93" fmla="*/ 69 h 178"/>
                  <a:gd name="T94" fmla="*/ 91 w 141"/>
                  <a:gd name="T95" fmla="*/ 69 h 178"/>
                  <a:gd name="T96" fmla="*/ 99 w 141"/>
                  <a:gd name="T97" fmla="*/ 69 h 178"/>
                  <a:gd name="T98" fmla="*/ 99 w 141"/>
                  <a:gd name="T99" fmla="*/ 63 h 178"/>
                  <a:gd name="T100" fmla="*/ 99 w 141"/>
                  <a:gd name="T101" fmla="*/ 52 h 178"/>
                  <a:gd name="T102" fmla="*/ 95 w 141"/>
                  <a:gd name="T103" fmla="*/ 43 h 178"/>
                  <a:gd name="T104" fmla="*/ 89 w 141"/>
                  <a:gd name="T105" fmla="*/ 36 h 178"/>
                  <a:gd name="T106" fmla="*/ 80 w 141"/>
                  <a:gd name="T107" fmla="*/ 32 h 178"/>
                  <a:gd name="T108" fmla="*/ 68 w 141"/>
                  <a:gd name="T109" fmla="*/ 29 h 178"/>
                  <a:gd name="T110" fmla="*/ 47 w 141"/>
                  <a:gd name="T111" fmla="*/ 33 h 178"/>
                  <a:gd name="T112" fmla="*/ 31 w 141"/>
                  <a:gd name="T113" fmla="*/ 39 h 178"/>
                  <a:gd name="T114" fmla="*/ 20 w 141"/>
                  <a:gd name="T115" fmla="*/ 46 h 178"/>
                  <a:gd name="T116" fmla="*/ 18 w 141"/>
                  <a:gd name="T117" fmla="*/ 12 h 178"/>
                  <a:gd name="T118" fmla="*/ 28 w 141"/>
                  <a:gd name="T119" fmla="*/ 8 h 178"/>
                  <a:gd name="T120" fmla="*/ 39 w 141"/>
                  <a:gd name="T121" fmla="*/ 4 h 178"/>
                  <a:gd name="T122" fmla="*/ 55 w 141"/>
                  <a:gd name="T123" fmla="*/ 2 h 178"/>
                  <a:gd name="T124" fmla="*/ 72 w 141"/>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78">
                    <a:moveTo>
                      <a:pt x="97" y="92"/>
                    </a:moveTo>
                    <a:lnTo>
                      <a:pt x="77" y="92"/>
                    </a:lnTo>
                    <a:lnTo>
                      <a:pt x="60" y="96"/>
                    </a:lnTo>
                    <a:lnTo>
                      <a:pt x="48" y="101"/>
                    </a:lnTo>
                    <a:lnTo>
                      <a:pt x="42" y="110"/>
                    </a:lnTo>
                    <a:lnTo>
                      <a:pt x="39" y="123"/>
                    </a:lnTo>
                    <a:lnTo>
                      <a:pt x="41" y="135"/>
                    </a:lnTo>
                    <a:lnTo>
                      <a:pt x="47" y="143"/>
                    </a:lnTo>
                    <a:lnTo>
                      <a:pt x="55" y="148"/>
                    </a:lnTo>
                    <a:lnTo>
                      <a:pt x="65" y="150"/>
                    </a:lnTo>
                    <a:lnTo>
                      <a:pt x="78" y="148"/>
                    </a:lnTo>
                    <a:lnTo>
                      <a:pt x="89" y="141"/>
                    </a:lnTo>
                    <a:lnTo>
                      <a:pt x="95" y="132"/>
                    </a:lnTo>
                    <a:lnTo>
                      <a:pt x="98" y="118"/>
                    </a:lnTo>
                    <a:lnTo>
                      <a:pt x="99" y="101"/>
                    </a:lnTo>
                    <a:lnTo>
                      <a:pt x="99" y="92"/>
                    </a:lnTo>
                    <a:lnTo>
                      <a:pt x="97" y="92"/>
                    </a:lnTo>
                    <a:close/>
                    <a:moveTo>
                      <a:pt x="72" y="0"/>
                    </a:moveTo>
                    <a:lnTo>
                      <a:pt x="93" y="2"/>
                    </a:lnTo>
                    <a:lnTo>
                      <a:pt x="110" y="5"/>
                    </a:lnTo>
                    <a:lnTo>
                      <a:pt x="121" y="13"/>
                    </a:lnTo>
                    <a:lnTo>
                      <a:pt x="129" y="24"/>
                    </a:lnTo>
                    <a:lnTo>
                      <a:pt x="134" y="37"/>
                    </a:lnTo>
                    <a:lnTo>
                      <a:pt x="138" y="52"/>
                    </a:lnTo>
                    <a:lnTo>
                      <a:pt x="138" y="69"/>
                    </a:lnTo>
                    <a:lnTo>
                      <a:pt x="138" y="145"/>
                    </a:lnTo>
                    <a:lnTo>
                      <a:pt x="140" y="162"/>
                    </a:lnTo>
                    <a:lnTo>
                      <a:pt x="141" y="175"/>
                    </a:lnTo>
                    <a:lnTo>
                      <a:pt x="103" y="175"/>
                    </a:lnTo>
                    <a:lnTo>
                      <a:pt x="102" y="165"/>
                    </a:lnTo>
                    <a:lnTo>
                      <a:pt x="101" y="152"/>
                    </a:lnTo>
                    <a:lnTo>
                      <a:pt x="101" y="152"/>
                    </a:lnTo>
                    <a:lnTo>
                      <a:pt x="91" y="162"/>
                    </a:lnTo>
                    <a:lnTo>
                      <a:pt x="81" y="170"/>
                    </a:lnTo>
                    <a:lnTo>
                      <a:pt x="68" y="176"/>
                    </a:lnTo>
                    <a:lnTo>
                      <a:pt x="52" y="178"/>
                    </a:lnTo>
                    <a:lnTo>
                      <a:pt x="37" y="176"/>
                    </a:lnTo>
                    <a:lnTo>
                      <a:pt x="22" y="170"/>
                    </a:lnTo>
                    <a:lnTo>
                      <a:pt x="11" y="160"/>
                    </a:lnTo>
                    <a:lnTo>
                      <a:pt x="3" y="145"/>
                    </a:lnTo>
                    <a:lnTo>
                      <a:pt x="0" y="128"/>
                    </a:lnTo>
                    <a:lnTo>
                      <a:pt x="3" y="110"/>
                    </a:lnTo>
                    <a:lnTo>
                      <a:pt x="9" y="96"/>
                    </a:lnTo>
                    <a:lnTo>
                      <a:pt x="20" y="85"/>
                    </a:lnTo>
                    <a:lnTo>
                      <a:pt x="33" y="77"/>
                    </a:lnTo>
                    <a:lnTo>
                      <a:pt x="50" y="72"/>
                    </a:lnTo>
                    <a:lnTo>
                      <a:pt x="69" y="69"/>
                    </a:lnTo>
                    <a:lnTo>
                      <a:pt x="91" y="69"/>
                    </a:lnTo>
                    <a:lnTo>
                      <a:pt x="99" y="69"/>
                    </a:lnTo>
                    <a:lnTo>
                      <a:pt x="99" y="63"/>
                    </a:lnTo>
                    <a:lnTo>
                      <a:pt x="99" y="52"/>
                    </a:lnTo>
                    <a:lnTo>
                      <a:pt x="95" y="43"/>
                    </a:lnTo>
                    <a:lnTo>
                      <a:pt x="89" y="36"/>
                    </a:lnTo>
                    <a:lnTo>
                      <a:pt x="80" y="32"/>
                    </a:lnTo>
                    <a:lnTo>
                      <a:pt x="68" y="29"/>
                    </a:lnTo>
                    <a:lnTo>
                      <a:pt x="47" y="33"/>
                    </a:lnTo>
                    <a:lnTo>
                      <a:pt x="31" y="39"/>
                    </a:lnTo>
                    <a:lnTo>
                      <a:pt x="20" y="46"/>
                    </a:lnTo>
                    <a:lnTo>
                      <a:pt x="18" y="12"/>
                    </a:lnTo>
                    <a:lnTo>
                      <a:pt x="28" y="8"/>
                    </a:lnTo>
                    <a:lnTo>
                      <a:pt x="39" y="4"/>
                    </a:lnTo>
                    <a:lnTo>
                      <a:pt x="55" y="2"/>
                    </a:lnTo>
                    <a:lnTo>
                      <a:pt x="7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0" name="Freeform 144">
                <a:extLst>
                  <a:ext uri="{FF2B5EF4-FFF2-40B4-BE49-F238E27FC236}">
                    <a16:creationId xmlns:a16="http://schemas.microsoft.com/office/drawing/2014/main" id="{98191B6B-DEE0-754B-8223-BC08BD01658C}"/>
                  </a:ext>
                </a:extLst>
              </p:cNvPr>
              <p:cNvSpPr>
                <a:spLocks/>
              </p:cNvSpPr>
              <p:nvPr userDrawn="1"/>
            </p:nvSpPr>
            <p:spPr bwMode="auto">
              <a:xfrm>
                <a:off x="9093450" y="561227"/>
                <a:ext cx="78885" cy="88105"/>
              </a:xfrm>
              <a:custGeom>
                <a:avLst/>
                <a:gdLst>
                  <a:gd name="T0" fmla="*/ 0 w 154"/>
                  <a:gd name="T1" fmla="*/ 0 h 172"/>
                  <a:gd name="T2" fmla="*/ 43 w 154"/>
                  <a:gd name="T3" fmla="*/ 0 h 172"/>
                  <a:gd name="T4" fmla="*/ 78 w 154"/>
                  <a:gd name="T5" fmla="*/ 133 h 172"/>
                  <a:gd name="T6" fmla="*/ 78 w 154"/>
                  <a:gd name="T7" fmla="*/ 133 h 172"/>
                  <a:gd name="T8" fmla="*/ 114 w 154"/>
                  <a:gd name="T9" fmla="*/ 0 h 172"/>
                  <a:gd name="T10" fmla="*/ 154 w 154"/>
                  <a:gd name="T11" fmla="*/ 0 h 172"/>
                  <a:gd name="T12" fmla="*/ 102 w 154"/>
                  <a:gd name="T13" fmla="*/ 172 h 172"/>
                  <a:gd name="T14" fmla="*/ 52 w 154"/>
                  <a:gd name="T15" fmla="*/ 172 h 172"/>
                  <a:gd name="T16" fmla="*/ 0 w 154"/>
                  <a:gd name="T1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72">
                    <a:moveTo>
                      <a:pt x="0" y="0"/>
                    </a:moveTo>
                    <a:lnTo>
                      <a:pt x="43" y="0"/>
                    </a:lnTo>
                    <a:lnTo>
                      <a:pt x="78" y="133"/>
                    </a:lnTo>
                    <a:lnTo>
                      <a:pt x="78" y="133"/>
                    </a:lnTo>
                    <a:lnTo>
                      <a:pt x="114" y="0"/>
                    </a:lnTo>
                    <a:lnTo>
                      <a:pt x="154" y="0"/>
                    </a:lnTo>
                    <a:lnTo>
                      <a:pt x="102" y="172"/>
                    </a:lnTo>
                    <a:lnTo>
                      <a:pt x="52" y="17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1" name="Freeform 145">
                <a:extLst>
                  <a:ext uri="{FF2B5EF4-FFF2-40B4-BE49-F238E27FC236}">
                    <a16:creationId xmlns:a16="http://schemas.microsoft.com/office/drawing/2014/main" id="{557CDD98-80E9-2948-A2B4-F2E57778A250}"/>
                  </a:ext>
                </a:extLst>
              </p:cNvPr>
              <p:cNvSpPr>
                <a:spLocks/>
              </p:cNvSpPr>
              <p:nvPr userDrawn="1"/>
            </p:nvSpPr>
            <p:spPr bwMode="auto">
              <a:xfrm>
                <a:off x="9227655" y="527419"/>
                <a:ext cx="80933" cy="123962"/>
              </a:xfrm>
              <a:custGeom>
                <a:avLst/>
                <a:gdLst>
                  <a:gd name="T0" fmla="*/ 106 w 158"/>
                  <a:gd name="T1" fmla="*/ 0 h 241"/>
                  <a:gd name="T2" fmla="*/ 128 w 158"/>
                  <a:gd name="T3" fmla="*/ 1 h 241"/>
                  <a:gd name="T4" fmla="*/ 146 w 158"/>
                  <a:gd name="T5" fmla="*/ 5 h 241"/>
                  <a:gd name="T6" fmla="*/ 158 w 158"/>
                  <a:gd name="T7" fmla="*/ 10 h 241"/>
                  <a:gd name="T8" fmla="*/ 157 w 158"/>
                  <a:gd name="T9" fmla="*/ 48 h 241"/>
                  <a:gd name="T10" fmla="*/ 149 w 158"/>
                  <a:gd name="T11" fmla="*/ 44 h 241"/>
                  <a:gd name="T12" fmla="*/ 139 w 158"/>
                  <a:gd name="T13" fmla="*/ 40 h 241"/>
                  <a:gd name="T14" fmla="*/ 127 w 158"/>
                  <a:gd name="T15" fmla="*/ 36 h 241"/>
                  <a:gd name="T16" fmla="*/ 112 w 158"/>
                  <a:gd name="T17" fmla="*/ 35 h 241"/>
                  <a:gd name="T18" fmla="*/ 97 w 158"/>
                  <a:gd name="T19" fmla="*/ 37 h 241"/>
                  <a:gd name="T20" fmla="*/ 84 w 158"/>
                  <a:gd name="T21" fmla="*/ 41 h 241"/>
                  <a:gd name="T22" fmla="*/ 71 w 158"/>
                  <a:gd name="T23" fmla="*/ 49 h 241"/>
                  <a:gd name="T24" fmla="*/ 60 w 158"/>
                  <a:gd name="T25" fmla="*/ 61 h 241"/>
                  <a:gd name="T26" fmla="*/ 52 w 158"/>
                  <a:gd name="T27" fmla="*/ 77 h 241"/>
                  <a:gd name="T28" fmla="*/ 47 w 158"/>
                  <a:gd name="T29" fmla="*/ 96 h 241"/>
                  <a:gd name="T30" fmla="*/ 46 w 158"/>
                  <a:gd name="T31" fmla="*/ 121 h 241"/>
                  <a:gd name="T32" fmla="*/ 47 w 158"/>
                  <a:gd name="T33" fmla="*/ 145 h 241"/>
                  <a:gd name="T34" fmla="*/ 52 w 158"/>
                  <a:gd name="T35" fmla="*/ 164 h 241"/>
                  <a:gd name="T36" fmla="*/ 60 w 158"/>
                  <a:gd name="T37" fmla="*/ 180 h 241"/>
                  <a:gd name="T38" fmla="*/ 71 w 158"/>
                  <a:gd name="T39" fmla="*/ 191 h 241"/>
                  <a:gd name="T40" fmla="*/ 84 w 158"/>
                  <a:gd name="T41" fmla="*/ 199 h 241"/>
                  <a:gd name="T42" fmla="*/ 97 w 158"/>
                  <a:gd name="T43" fmla="*/ 205 h 241"/>
                  <a:gd name="T44" fmla="*/ 112 w 158"/>
                  <a:gd name="T45" fmla="*/ 206 h 241"/>
                  <a:gd name="T46" fmla="*/ 131 w 158"/>
                  <a:gd name="T47" fmla="*/ 203 h 241"/>
                  <a:gd name="T48" fmla="*/ 145 w 158"/>
                  <a:gd name="T49" fmla="*/ 199 h 241"/>
                  <a:gd name="T50" fmla="*/ 157 w 158"/>
                  <a:gd name="T51" fmla="*/ 193 h 241"/>
                  <a:gd name="T52" fmla="*/ 158 w 158"/>
                  <a:gd name="T53" fmla="*/ 233 h 241"/>
                  <a:gd name="T54" fmla="*/ 146 w 158"/>
                  <a:gd name="T55" fmla="*/ 237 h 241"/>
                  <a:gd name="T56" fmla="*/ 128 w 158"/>
                  <a:gd name="T57" fmla="*/ 240 h 241"/>
                  <a:gd name="T58" fmla="*/ 107 w 158"/>
                  <a:gd name="T59" fmla="*/ 241 h 241"/>
                  <a:gd name="T60" fmla="*/ 82 w 158"/>
                  <a:gd name="T61" fmla="*/ 238 h 241"/>
                  <a:gd name="T62" fmla="*/ 60 w 158"/>
                  <a:gd name="T63" fmla="*/ 232 h 241"/>
                  <a:gd name="T64" fmla="*/ 42 w 158"/>
                  <a:gd name="T65" fmla="*/ 222 h 241"/>
                  <a:gd name="T66" fmla="*/ 28 w 158"/>
                  <a:gd name="T67" fmla="*/ 206 h 241"/>
                  <a:gd name="T68" fmla="*/ 16 w 158"/>
                  <a:gd name="T69" fmla="*/ 189 h 241"/>
                  <a:gd name="T70" fmla="*/ 7 w 158"/>
                  <a:gd name="T71" fmla="*/ 168 h 241"/>
                  <a:gd name="T72" fmla="*/ 2 w 158"/>
                  <a:gd name="T73" fmla="*/ 146 h 241"/>
                  <a:gd name="T74" fmla="*/ 0 w 158"/>
                  <a:gd name="T75" fmla="*/ 121 h 241"/>
                  <a:gd name="T76" fmla="*/ 2 w 158"/>
                  <a:gd name="T77" fmla="*/ 95 h 241"/>
                  <a:gd name="T78" fmla="*/ 7 w 158"/>
                  <a:gd name="T79" fmla="*/ 73 h 241"/>
                  <a:gd name="T80" fmla="*/ 15 w 158"/>
                  <a:gd name="T81" fmla="*/ 52 h 241"/>
                  <a:gd name="T82" fmla="*/ 26 w 158"/>
                  <a:gd name="T83" fmla="*/ 35 h 241"/>
                  <a:gd name="T84" fmla="*/ 42 w 158"/>
                  <a:gd name="T85" fmla="*/ 19 h 241"/>
                  <a:gd name="T86" fmla="*/ 60 w 158"/>
                  <a:gd name="T87" fmla="*/ 9 h 241"/>
                  <a:gd name="T88" fmla="*/ 82 w 158"/>
                  <a:gd name="T89" fmla="*/ 2 h 241"/>
                  <a:gd name="T90" fmla="*/ 106 w 158"/>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8" h="241">
                    <a:moveTo>
                      <a:pt x="106" y="0"/>
                    </a:moveTo>
                    <a:lnTo>
                      <a:pt x="128" y="1"/>
                    </a:lnTo>
                    <a:lnTo>
                      <a:pt x="146" y="5"/>
                    </a:lnTo>
                    <a:lnTo>
                      <a:pt x="158" y="10"/>
                    </a:lnTo>
                    <a:lnTo>
                      <a:pt x="157" y="48"/>
                    </a:lnTo>
                    <a:lnTo>
                      <a:pt x="149" y="44"/>
                    </a:lnTo>
                    <a:lnTo>
                      <a:pt x="139" y="40"/>
                    </a:lnTo>
                    <a:lnTo>
                      <a:pt x="127" y="36"/>
                    </a:lnTo>
                    <a:lnTo>
                      <a:pt x="112" y="35"/>
                    </a:lnTo>
                    <a:lnTo>
                      <a:pt x="97" y="37"/>
                    </a:lnTo>
                    <a:lnTo>
                      <a:pt x="84" y="41"/>
                    </a:lnTo>
                    <a:lnTo>
                      <a:pt x="71" y="49"/>
                    </a:lnTo>
                    <a:lnTo>
                      <a:pt x="60" y="61"/>
                    </a:lnTo>
                    <a:lnTo>
                      <a:pt x="52" y="77"/>
                    </a:lnTo>
                    <a:lnTo>
                      <a:pt x="47" y="96"/>
                    </a:lnTo>
                    <a:lnTo>
                      <a:pt x="46" y="121"/>
                    </a:lnTo>
                    <a:lnTo>
                      <a:pt x="47" y="145"/>
                    </a:lnTo>
                    <a:lnTo>
                      <a:pt x="52" y="164"/>
                    </a:lnTo>
                    <a:lnTo>
                      <a:pt x="60" y="180"/>
                    </a:lnTo>
                    <a:lnTo>
                      <a:pt x="71" y="191"/>
                    </a:lnTo>
                    <a:lnTo>
                      <a:pt x="84" y="199"/>
                    </a:lnTo>
                    <a:lnTo>
                      <a:pt x="97" y="205"/>
                    </a:lnTo>
                    <a:lnTo>
                      <a:pt x="112" y="206"/>
                    </a:lnTo>
                    <a:lnTo>
                      <a:pt x="131" y="203"/>
                    </a:lnTo>
                    <a:lnTo>
                      <a:pt x="145" y="199"/>
                    </a:lnTo>
                    <a:lnTo>
                      <a:pt x="157" y="193"/>
                    </a:lnTo>
                    <a:lnTo>
                      <a:pt x="158" y="233"/>
                    </a:lnTo>
                    <a:lnTo>
                      <a:pt x="146" y="237"/>
                    </a:lnTo>
                    <a:lnTo>
                      <a:pt x="128" y="240"/>
                    </a:lnTo>
                    <a:lnTo>
                      <a:pt x="107" y="241"/>
                    </a:lnTo>
                    <a:lnTo>
                      <a:pt x="82" y="238"/>
                    </a:lnTo>
                    <a:lnTo>
                      <a:pt x="60" y="232"/>
                    </a:lnTo>
                    <a:lnTo>
                      <a:pt x="42" y="222"/>
                    </a:lnTo>
                    <a:lnTo>
                      <a:pt x="28" y="206"/>
                    </a:lnTo>
                    <a:lnTo>
                      <a:pt x="16" y="189"/>
                    </a:lnTo>
                    <a:lnTo>
                      <a:pt x="7" y="168"/>
                    </a:lnTo>
                    <a:lnTo>
                      <a:pt x="2" y="146"/>
                    </a:lnTo>
                    <a:lnTo>
                      <a:pt x="0" y="121"/>
                    </a:lnTo>
                    <a:lnTo>
                      <a:pt x="2" y="95"/>
                    </a:lnTo>
                    <a:lnTo>
                      <a:pt x="7" y="73"/>
                    </a:lnTo>
                    <a:lnTo>
                      <a:pt x="15" y="52"/>
                    </a:lnTo>
                    <a:lnTo>
                      <a:pt x="26" y="35"/>
                    </a:lnTo>
                    <a:lnTo>
                      <a:pt x="42" y="19"/>
                    </a:lnTo>
                    <a:lnTo>
                      <a:pt x="60" y="9"/>
                    </a:lnTo>
                    <a:lnTo>
                      <a:pt x="82" y="2"/>
                    </a:lnTo>
                    <a:lnTo>
                      <a:pt x="106"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2" name="Freeform 146">
                <a:extLst>
                  <a:ext uri="{FF2B5EF4-FFF2-40B4-BE49-F238E27FC236}">
                    <a16:creationId xmlns:a16="http://schemas.microsoft.com/office/drawing/2014/main" id="{FA71C49C-CF96-1841-9780-E6CC68C07499}"/>
                  </a:ext>
                </a:extLst>
              </p:cNvPr>
              <p:cNvSpPr>
                <a:spLocks noEditPoints="1"/>
              </p:cNvSpPr>
              <p:nvPr userDrawn="1"/>
            </p:nvSpPr>
            <p:spPr bwMode="auto">
              <a:xfrm>
                <a:off x="9320883" y="560203"/>
                <a:ext cx="71713" cy="90154"/>
              </a:xfrm>
              <a:custGeom>
                <a:avLst/>
                <a:gdLst>
                  <a:gd name="T0" fmla="*/ 96 w 140"/>
                  <a:gd name="T1" fmla="*/ 92 h 178"/>
                  <a:gd name="T2" fmla="*/ 77 w 140"/>
                  <a:gd name="T3" fmla="*/ 92 h 178"/>
                  <a:gd name="T4" fmla="*/ 60 w 140"/>
                  <a:gd name="T5" fmla="*/ 96 h 178"/>
                  <a:gd name="T6" fmla="*/ 48 w 140"/>
                  <a:gd name="T7" fmla="*/ 101 h 178"/>
                  <a:gd name="T8" fmla="*/ 41 w 140"/>
                  <a:gd name="T9" fmla="*/ 110 h 178"/>
                  <a:gd name="T10" fmla="*/ 39 w 140"/>
                  <a:gd name="T11" fmla="*/ 123 h 178"/>
                  <a:gd name="T12" fmla="*/ 40 w 140"/>
                  <a:gd name="T13" fmla="*/ 135 h 178"/>
                  <a:gd name="T14" fmla="*/ 47 w 140"/>
                  <a:gd name="T15" fmla="*/ 143 h 178"/>
                  <a:gd name="T16" fmla="*/ 54 w 140"/>
                  <a:gd name="T17" fmla="*/ 148 h 178"/>
                  <a:gd name="T18" fmla="*/ 65 w 140"/>
                  <a:gd name="T19" fmla="*/ 150 h 178"/>
                  <a:gd name="T20" fmla="*/ 78 w 140"/>
                  <a:gd name="T21" fmla="*/ 148 h 178"/>
                  <a:gd name="T22" fmla="*/ 88 w 140"/>
                  <a:gd name="T23" fmla="*/ 141 h 178"/>
                  <a:gd name="T24" fmla="*/ 95 w 140"/>
                  <a:gd name="T25" fmla="*/ 132 h 178"/>
                  <a:gd name="T26" fmla="*/ 97 w 140"/>
                  <a:gd name="T27" fmla="*/ 118 h 178"/>
                  <a:gd name="T28" fmla="*/ 99 w 140"/>
                  <a:gd name="T29" fmla="*/ 101 h 178"/>
                  <a:gd name="T30" fmla="*/ 99 w 140"/>
                  <a:gd name="T31" fmla="*/ 92 h 178"/>
                  <a:gd name="T32" fmla="*/ 96 w 140"/>
                  <a:gd name="T33" fmla="*/ 92 h 178"/>
                  <a:gd name="T34" fmla="*/ 71 w 140"/>
                  <a:gd name="T35" fmla="*/ 0 h 178"/>
                  <a:gd name="T36" fmla="*/ 92 w 140"/>
                  <a:gd name="T37" fmla="*/ 2 h 178"/>
                  <a:gd name="T38" fmla="*/ 109 w 140"/>
                  <a:gd name="T39" fmla="*/ 5 h 178"/>
                  <a:gd name="T40" fmla="*/ 121 w 140"/>
                  <a:gd name="T41" fmla="*/ 13 h 178"/>
                  <a:gd name="T42" fmla="*/ 129 w 140"/>
                  <a:gd name="T43" fmla="*/ 24 h 178"/>
                  <a:gd name="T44" fmla="*/ 134 w 140"/>
                  <a:gd name="T45" fmla="*/ 37 h 178"/>
                  <a:gd name="T46" fmla="*/ 138 w 140"/>
                  <a:gd name="T47" fmla="*/ 52 h 178"/>
                  <a:gd name="T48" fmla="*/ 138 w 140"/>
                  <a:gd name="T49" fmla="*/ 69 h 178"/>
                  <a:gd name="T50" fmla="*/ 138 w 140"/>
                  <a:gd name="T51" fmla="*/ 145 h 178"/>
                  <a:gd name="T52" fmla="*/ 139 w 140"/>
                  <a:gd name="T53" fmla="*/ 162 h 178"/>
                  <a:gd name="T54" fmla="*/ 140 w 140"/>
                  <a:gd name="T55" fmla="*/ 175 h 178"/>
                  <a:gd name="T56" fmla="*/ 103 w 140"/>
                  <a:gd name="T57" fmla="*/ 175 h 178"/>
                  <a:gd name="T58" fmla="*/ 101 w 140"/>
                  <a:gd name="T59" fmla="*/ 165 h 178"/>
                  <a:gd name="T60" fmla="*/ 100 w 140"/>
                  <a:gd name="T61" fmla="*/ 152 h 178"/>
                  <a:gd name="T62" fmla="*/ 100 w 140"/>
                  <a:gd name="T63" fmla="*/ 152 h 178"/>
                  <a:gd name="T64" fmla="*/ 91 w 140"/>
                  <a:gd name="T65" fmla="*/ 162 h 178"/>
                  <a:gd name="T66" fmla="*/ 80 w 140"/>
                  <a:gd name="T67" fmla="*/ 170 h 178"/>
                  <a:gd name="T68" fmla="*/ 67 w 140"/>
                  <a:gd name="T69" fmla="*/ 176 h 178"/>
                  <a:gd name="T70" fmla="*/ 52 w 140"/>
                  <a:gd name="T71" fmla="*/ 178 h 178"/>
                  <a:gd name="T72" fmla="*/ 36 w 140"/>
                  <a:gd name="T73" fmla="*/ 176 h 178"/>
                  <a:gd name="T74" fmla="*/ 22 w 140"/>
                  <a:gd name="T75" fmla="*/ 170 h 178"/>
                  <a:gd name="T76" fmla="*/ 10 w 140"/>
                  <a:gd name="T77" fmla="*/ 160 h 178"/>
                  <a:gd name="T78" fmla="*/ 2 w 140"/>
                  <a:gd name="T79" fmla="*/ 145 h 178"/>
                  <a:gd name="T80" fmla="*/ 0 w 140"/>
                  <a:gd name="T81" fmla="*/ 128 h 178"/>
                  <a:gd name="T82" fmla="*/ 2 w 140"/>
                  <a:gd name="T83" fmla="*/ 110 h 178"/>
                  <a:gd name="T84" fmla="*/ 9 w 140"/>
                  <a:gd name="T85" fmla="*/ 96 h 178"/>
                  <a:gd name="T86" fmla="*/ 19 w 140"/>
                  <a:gd name="T87" fmla="*/ 85 h 178"/>
                  <a:gd name="T88" fmla="*/ 32 w 140"/>
                  <a:gd name="T89" fmla="*/ 77 h 178"/>
                  <a:gd name="T90" fmla="*/ 49 w 140"/>
                  <a:gd name="T91" fmla="*/ 72 h 178"/>
                  <a:gd name="T92" fmla="*/ 69 w 140"/>
                  <a:gd name="T93" fmla="*/ 69 h 178"/>
                  <a:gd name="T94" fmla="*/ 91 w 140"/>
                  <a:gd name="T95" fmla="*/ 69 h 178"/>
                  <a:gd name="T96" fmla="*/ 99 w 140"/>
                  <a:gd name="T97" fmla="*/ 69 h 178"/>
                  <a:gd name="T98" fmla="*/ 99 w 140"/>
                  <a:gd name="T99" fmla="*/ 63 h 178"/>
                  <a:gd name="T100" fmla="*/ 99 w 140"/>
                  <a:gd name="T101" fmla="*/ 52 h 178"/>
                  <a:gd name="T102" fmla="*/ 95 w 140"/>
                  <a:gd name="T103" fmla="*/ 43 h 178"/>
                  <a:gd name="T104" fmla="*/ 88 w 140"/>
                  <a:gd name="T105" fmla="*/ 36 h 178"/>
                  <a:gd name="T106" fmla="*/ 79 w 140"/>
                  <a:gd name="T107" fmla="*/ 32 h 178"/>
                  <a:gd name="T108" fmla="*/ 67 w 140"/>
                  <a:gd name="T109" fmla="*/ 29 h 178"/>
                  <a:gd name="T110" fmla="*/ 47 w 140"/>
                  <a:gd name="T111" fmla="*/ 33 h 178"/>
                  <a:gd name="T112" fmla="*/ 31 w 140"/>
                  <a:gd name="T113" fmla="*/ 39 h 178"/>
                  <a:gd name="T114" fmla="*/ 19 w 140"/>
                  <a:gd name="T115" fmla="*/ 46 h 178"/>
                  <a:gd name="T116" fmla="*/ 18 w 140"/>
                  <a:gd name="T117" fmla="*/ 12 h 178"/>
                  <a:gd name="T118" fmla="*/ 27 w 140"/>
                  <a:gd name="T119" fmla="*/ 8 h 178"/>
                  <a:gd name="T120" fmla="*/ 39 w 140"/>
                  <a:gd name="T121" fmla="*/ 4 h 178"/>
                  <a:gd name="T122" fmla="*/ 54 w 140"/>
                  <a:gd name="T123" fmla="*/ 2 h 178"/>
                  <a:gd name="T124" fmla="*/ 71 w 140"/>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 h="178">
                    <a:moveTo>
                      <a:pt x="96" y="92"/>
                    </a:moveTo>
                    <a:lnTo>
                      <a:pt x="77" y="92"/>
                    </a:lnTo>
                    <a:lnTo>
                      <a:pt x="60" y="96"/>
                    </a:lnTo>
                    <a:lnTo>
                      <a:pt x="48" y="101"/>
                    </a:lnTo>
                    <a:lnTo>
                      <a:pt x="41" y="110"/>
                    </a:lnTo>
                    <a:lnTo>
                      <a:pt x="39" y="123"/>
                    </a:lnTo>
                    <a:lnTo>
                      <a:pt x="40" y="135"/>
                    </a:lnTo>
                    <a:lnTo>
                      <a:pt x="47" y="143"/>
                    </a:lnTo>
                    <a:lnTo>
                      <a:pt x="54" y="148"/>
                    </a:lnTo>
                    <a:lnTo>
                      <a:pt x="65" y="150"/>
                    </a:lnTo>
                    <a:lnTo>
                      <a:pt x="78" y="148"/>
                    </a:lnTo>
                    <a:lnTo>
                      <a:pt x="88" y="141"/>
                    </a:lnTo>
                    <a:lnTo>
                      <a:pt x="95" y="132"/>
                    </a:lnTo>
                    <a:lnTo>
                      <a:pt x="97" y="118"/>
                    </a:lnTo>
                    <a:lnTo>
                      <a:pt x="99" y="101"/>
                    </a:lnTo>
                    <a:lnTo>
                      <a:pt x="99" y="92"/>
                    </a:lnTo>
                    <a:lnTo>
                      <a:pt x="96" y="92"/>
                    </a:lnTo>
                    <a:close/>
                    <a:moveTo>
                      <a:pt x="71" y="0"/>
                    </a:moveTo>
                    <a:lnTo>
                      <a:pt x="92" y="2"/>
                    </a:lnTo>
                    <a:lnTo>
                      <a:pt x="109" y="5"/>
                    </a:lnTo>
                    <a:lnTo>
                      <a:pt x="121" y="13"/>
                    </a:lnTo>
                    <a:lnTo>
                      <a:pt x="129" y="24"/>
                    </a:lnTo>
                    <a:lnTo>
                      <a:pt x="134" y="37"/>
                    </a:lnTo>
                    <a:lnTo>
                      <a:pt x="138" y="52"/>
                    </a:lnTo>
                    <a:lnTo>
                      <a:pt x="138" y="69"/>
                    </a:lnTo>
                    <a:lnTo>
                      <a:pt x="138" y="145"/>
                    </a:lnTo>
                    <a:lnTo>
                      <a:pt x="139" y="162"/>
                    </a:lnTo>
                    <a:lnTo>
                      <a:pt x="140" y="175"/>
                    </a:lnTo>
                    <a:lnTo>
                      <a:pt x="103" y="175"/>
                    </a:lnTo>
                    <a:lnTo>
                      <a:pt x="101" y="165"/>
                    </a:lnTo>
                    <a:lnTo>
                      <a:pt x="100" y="152"/>
                    </a:lnTo>
                    <a:lnTo>
                      <a:pt x="100" y="152"/>
                    </a:lnTo>
                    <a:lnTo>
                      <a:pt x="91" y="162"/>
                    </a:lnTo>
                    <a:lnTo>
                      <a:pt x="80" y="170"/>
                    </a:lnTo>
                    <a:lnTo>
                      <a:pt x="67" y="176"/>
                    </a:lnTo>
                    <a:lnTo>
                      <a:pt x="52" y="178"/>
                    </a:lnTo>
                    <a:lnTo>
                      <a:pt x="36" y="176"/>
                    </a:lnTo>
                    <a:lnTo>
                      <a:pt x="22" y="170"/>
                    </a:lnTo>
                    <a:lnTo>
                      <a:pt x="10" y="160"/>
                    </a:lnTo>
                    <a:lnTo>
                      <a:pt x="2" y="145"/>
                    </a:lnTo>
                    <a:lnTo>
                      <a:pt x="0" y="128"/>
                    </a:lnTo>
                    <a:lnTo>
                      <a:pt x="2" y="110"/>
                    </a:lnTo>
                    <a:lnTo>
                      <a:pt x="9" y="96"/>
                    </a:lnTo>
                    <a:lnTo>
                      <a:pt x="19" y="85"/>
                    </a:lnTo>
                    <a:lnTo>
                      <a:pt x="32" y="77"/>
                    </a:lnTo>
                    <a:lnTo>
                      <a:pt x="49" y="72"/>
                    </a:lnTo>
                    <a:lnTo>
                      <a:pt x="69" y="69"/>
                    </a:lnTo>
                    <a:lnTo>
                      <a:pt x="91" y="69"/>
                    </a:lnTo>
                    <a:lnTo>
                      <a:pt x="99" y="69"/>
                    </a:lnTo>
                    <a:lnTo>
                      <a:pt x="99" y="63"/>
                    </a:lnTo>
                    <a:lnTo>
                      <a:pt x="99" y="52"/>
                    </a:lnTo>
                    <a:lnTo>
                      <a:pt x="95" y="43"/>
                    </a:lnTo>
                    <a:lnTo>
                      <a:pt x="88" y="36"/>
                    </a:lnTo>
                    <a:lnTo>
                      <a:pt x="79" y="32"/>
                    </a:lnTo>
                    <a:lnTo>
                      <a:pt x="67" y="29"/>
                    </a:lnTo>
                    <a:lnTo>
                      <a:pt x="47" y="33"/>
                    </a:lnTo>
                    <a:lnTo>
                      <a:pt x="31" y="39"/>
                    </a:lnTo>
                    <a:lnTo>
                      <a:pt x="19" y="46"/>
                    </a:lnTo>
                    <a:lnTo>
                      <a:pt x="18" y="12"/>
                    </a:lnTo>
                    <a:lnTo>
                      <a:pt x="27" y="8"/>
                    </a:lnTo>
                    <a:lnTo>
                      <a:pt x="39" y="4"/>
                    </a:lnTo>
                    <a:lnTo>
                      <a:pt x="54" y="2"/>
                    </a:lnTo>
                    <a:lnTo>
                      <a:pt x="7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3" name="Freeform 147">
                <a:extLst>
                  <a:ext uri="{FF2B5EF4-FFF2-40B4-BE49-F238E27FC236}">
                    <a16:creationId xmlns:a16="http://schemas.microsoft.com/office/drawing/2014/main" id="{2DA4D288-8AEB-AF43-830C-165C92C70786}"/>
                  </a:ext>
                </a:extLst>
              </p:cNvPr>
              <p:cNvSpPr>
                <a:spLocks/>
              </p:cNvSpPr>
              <p:nvPr userDrawn="1"/>
            </p:nvSpPr>
            <p:spPr bwMode="auto">
              <a:xfrm>
                <a:off x="9411037" y="560203"/>
                <a:ext cx="47125" cy="89130"/>
              </a:xfrm>
              <a:custGeom>
                <a:avLst/>
                <a:gdLst>
                  <a:gd name="T0" fmla="*/ 85 w 91"/>
                  <a:gd name="T1" fmla="*/ 0 h 175"/>
                  <a:gd name="T2" fmla="*/ 87 w 91"/>
                  <a:gd name="T3" fmla="*/ 0 h 175"/>
                  <a:gd name="T4" fmla="*/ 91 w 91"/>
                  <a:gd name="T5" fmla="*/ 0 h 175"/>
                  <a:gd name="T6" fmla="*/ 91 w 91"/>
                  <a:gd name="T7" fmla="*/ 39 h 175"/>
                  <a:gd name="T8" fmla="*/ 86 w 91"/>
                  <a:gd name="T9" fmla="*/ 38 h 175"/>
                  <a:gd name="T10" fmla="*/ 80 w 91"/>
                  <a:gd name="T11" fmla="*/ 38 h 175"/>
                  <a:gd name="T12" fmla="*/ 69 w 91"/>
                  <a:gd name="T13" fmla="*/ 39 h 175"/>
                  <a:gd name="T14" fmla="*/ 60 w 91"/>
                  <a:gd name="T15" fmla="*/ 43 h 175"/>
                  <a:gd name="T16" fmla="*/ 51 w 91"/>
                  <a:gd name="T17" fmla="*/ 52 h 175"/>
                  <a:gd name="T18" fmla="*/ 46 w 91"/>
                  <a:gd name="T19" fmla="*/ 64 h 175"/>
                  <a:gd name="T20" fmla="*/ 43 w 91"/>
                  <a:gd name="T21" fmla="*/ 81 h 175"/>
                  <a:gd name="T22" fmla="*/ 43 w 91"/>
                  <a:gd name="T23" fmla="*/ 175 h 175"/>
                  <a:gd name="T24" fmla="*/ 1 w 91"/>
                  <a:gd name="T25" fmla="*/ 175 h 175"/>
                  <a:gd name="T26" fmla="*/ 1 w 91"/>
                  <a:gd name="T27" fmla="*/ 32 h 175"/>
                  <a:gd name="T28" fmla="*/ 1 w 91"/>
                  <a:gd name="T29" fmla="*/ 16 h 175"/>
                  <a:gd name="T30" fmla="*/ 0 w 91"/>
                  <a:gd name="T31" fmla="*/ 3 h 175"/>
                  <a:gd name="T32" fmla="*/ 38 w 91"/>
                  <a:gd name="T33" fmla="*/ 3 h 175"/>
                  <a:gd name="T34" fmla="*/ 39 w 91"/>
                  <a:gd name="T35" fmla="*/ 34 h 175"/>
                  <a:gd name="T36" fmla="*/ 40 w 91"/>
                  <a:gd name="T37" fmla="*/ 34 h 175"/>
                  <a:gd name="T38" fmla="*/ 44 w 91"/>
                  <a:gd name="T39" fmla="*/ 25 h 175"/>
                  <a:gd name="T40" fmla="*/ 51 w 91"/>
                  <a:gd name="T41" fmla="*/ 16 h 175"/>
                  <a:gd name="T42" fmla="*/ 59 w 91"/>
                  <a:gd name="T43" fmla="*/ 8 h 175"/>
                  <a:gd name="T44" fmla="*/ 70 w 91"/>
                  <a:gd name="T45" fmla="*/ 2 h 175"/>
                  <a:gd name="T46" fmla="*/ 85 w 91"/>
                  <a:gd name="T4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175">
                    <a:moveTo>
                      <a:pt x="85" y="0"/>
                    </a:moveTo>
                    <a:lnTo>
                      <a:pt x="87" y="0"/>
                    </a:lnTo>
                    <a:lnTo>
                      <a:pt x="91" y="0"/>
                    </a:lnTo>
                    <a:lnTo>
                      <a:pt x="91" y="39"/>
                    </a:lnTo>
                    <a:lnTo>
                      <a:pt x="86" y="38"/>
                    </a:lnTo>
                    <a:lnTo>
                      <a:pt x="80" y="38"/>
                    </a:lnTo>
                    <a:lnTo>
                      <a:pt x="69" y="39"/>
                    </a:lnTo>
                    <a:lnTo>
                      <a:pt x="60" y="43"/>
                    </a:lnTo>
                    <a:lnTo>
                      <a:pt x="51" y="52"/>
                    </a:lnTo>
                    <a:lnTo>
                      <a:pt x="46" y="64"/>
                    </a:lnTo>
                    <a:lnTo>
                      <a:pt x="43" y="81"/>
                    </a:lnTo>
                    <a:lnTo>
                      <a:pt x="43" y="175"/>
                    </a:lnTo>
                    <a:lnTo>
                      <a:pt x="1" y="175"/>
                    </a:lnTo>
                    <a:lnTo>
                      <a:pt x="1" y="32"/>
                    </a:lnTo>
                    <a:lnTo>
                      <a:pt x="1" y="16"/>
                    </a:lnTo>
                    <a:lnTo>
                      <a:pt x="0" y="3"/>
                    </a:lnTo>
                    <a:lnTo>
                      <a:pt x="38" y="3"/>
                    </a:lnTo>
                    <a:lnTo>
                      <a:pt x="39" y="34"/>
                    </a:lnTo>
                    <a:lnTo>
                      <a:pt x="40" y="34"/>
                    </a:lnTo>
                    <a:lnTo>
                      <a:pt x="44" y="25"/>
                    </a:lnTo>
                    <a:lnTo>
                      <a:pt x="51" y="16"/>
                    </a:lnTo>
                    <a:lnTo>
                      <a:pt x="59" y="8"/>
                    </a:lnTo>
                    <a:lnTo>
                      <a:pt x="70" y="2"/>
                    </a:lnTo>
                    <a:lnTo>
                      <a:pt x="85"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4" name="Freeform 148">
                <a:extLst>
                  <a:ext uri="{FF2B5EF4-FFF2-40B4-BE49-F238E27FC236}">
                    <a16:creationId xmlns:a16="http://schemas.microsoft.com/office/drawing/2014/main" id="{D10D4D38-0925-FF42-9D3B-7380E352DE1D}"/>
                  </a:ext>
                </a:extLst>
              </p:cNvPr>
              <p:cNvSpPr>
                <a:spLocks/>
              </p:cNvSpPr>
              <p:nvPr userDrawn="1"/>
            </p:nvSpPr>
            <p:spPr bwMode="auto">
              <a:xfrm>
                <a:off x="9472505" y="561227"/>
                <a:ext cx="70689" cy="89130"/>
              </a:xfrm>
              <a:custGeom>
                <a:avLst/>
                <a:gdLst>
                  <a:gd name="T0" fmla="*/ 0 w 137"/>
                  <a:gd name="T1" fmla="*/ 0 h 175"/>
                  <a:gd name="T2" fmla="*/ 42 w 137"/>
                  <a:gd name="T3" fmla="*/ 0 h 175"/>
                  <a:gd name="T4" fmla="*/ 42 w 137"/>
                  <a:gd name="T5" fmla="*/ 103 h 175"/>
                  <a:gd name="T6" fmla="*/ 43 w 137"/>
                  <a:gd name="T7" fmla="*/ 120 h 175"/>
                  <a:gd name="T8" fmla="*/ 47 w 137"/>
                  <a:gd name="T9" fmla="*/ 132 h 175"/>
                  <a:gd name="T10" fmla="*/ 55 w 137"/>
                  <a:gd name="T11" fmla="*/ 140 h 175"/>
                  <a:gd name="T12" fmla="*/ 66 w 137"/>
                  <a:gd name="T13" fmla="*/ 141 h 175"/>
                  <a:gd name="T14" fmla="*/ 77 w 137"/>
                  <a:gd name="T15" fmla="*/ 138 h 175"/>
                  <a:gd name="T16" fmla="*/ 86 w 137"/>
                  <a:gd name="T17" fmla="*/ 133 h 175"/>
                  <a:gd name="T18" fmla="*/ 91 w 137"/>
                  <a:gd name="T19" fmla="*/ 124 h 175"/>
                  <a:gd name="T20" fmla="*/ 94 w 137"/>
                  <a:gd name="T21" fmla="*/ 112 h 175"/>
                  <a:gd name="T22" fmla="*/ 94 w 137"/>
                  <a:gd name="T23" fmla="*/ 99 h 175"/>
                  <a:gd name="T24" fmla="*/ 94 w 137"/>
                  <a:gd name="T25" fmla="*/ 0 h 175"/>
                  <a:gd name="T26" fmla="*/ 136 w 137"/>
                  <a:gd name="T27" fmla="*/ 0 h 175"/>
                  <a:gd name="T28" fmla="*/ 136 w 137"/>
                  <a:gd name="T29" fmla="*/ 145 h 175"/>
                  <a:gd name="T30" fmla="*/ 137 w 137"/>
                  <a:gd name="T31" fmla="*/ 159 h 175"/>
                  <a:gd name="T32" fmla="*/ 137 w 137"/>
                  <a:gd name="T33" fmla="*/ 172 h 175"/>
                  <a:gd name="T34" fmla="*/ 99 w 137"/>
                  <a:gd name="T35" fmla="*/ 172 h 175"/>
                  <a:gd name="T36" fmla="*/ 98 w 137"/>
                  <a:gd name="T37" fmla="*/ 146 h 175"/>
                  <a:gd name="T38" fmla="*/ 96 w 137"/>
                  <a:gd name="T39" fmla="*/ 146 h 175"/>
                  <a:gd name="T40" fmla="*/ 96 w 137"/>
                  <a:gd name="T41" fmla="*/ 146 h 175"/>
                  <a:gd name="T42" fmla="*/ 91 w 137"/>
                  <a:gd name="T43" fmla="*/ 154 h 175"/>
                  <a:gd name="T44" fmla="*/ 85 w 137"/>
                  <a:gd name="T45" fmla="*/ 162 h 175"/>
                  <a:gd name="T46" fmla="*/ 76 w 137"/>
                  <a:gd name="T47" fmla="*/ 168 h 175"/>
                  <a:gd name="T48" fmla="*/ 65 w 137"/>
                  <a:gd name="T49" fmla="*/ 173 h 175"/>
                  <a:gd name="T50" fmla="*/ 51 w 137"/>
                  <a:gd name="T51" fmla="*/ 175 h 175"/>
                  <a:gd name="T52" fmla="*/ 33 w 137"/>
                  <a:gd name="T53" fmla="*/ 173 h 175"/>
                  <a:gd name="T54" fmla="*/ 20 w 137"/>
                  <a:gd name="T55" fmla="*/ 167 h 175"/>
                  <a:gd name="T56" fmla="*/ 10 w 137"/>
                  <a:gd name="T57" fmla="*/ 157 h 175"/>
                  <a:gd name="T58" fmla="*/ 4 w 137"/>
                  <a:gd name="T59" fmla="*/ 143 h 175"/>
                  <a:gd name="T60" fmla="*/ 0 w 137"/>
                  <a:gd name="T61" fmla="*/ 128 h 175"/>
                  <a:gd name="T62" fmla="*/ 0 w 137"/>
                  <a:gd name="T63" fmla="*/ 111 h 175"/>
                  <a:gd name="T64" fmla="*/ 0 w 137"/>
                  <a:gd name="T6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 h="175">
                    <a:moveTo>
                      <a:pt x="0" y="0"/>
                    </a:moveTo>
                    <a:lnTo>
                      <a:pt x="42" y="0"/>
                    </a:lnTo>
                    <a:lnTo>
                      <a:pt x="42" y="103"/>
                    </a:lnTo>
                    <a:lnTo>
                      <a:pt x="43" y="120"/>
                    </a:lnTo>
                    <a:lnTo>
                      <a:pt x="47" y="132"/>
                    </a:lnTo>
                    <a:lnTo>
                      <a:pt x="55" y="140"/>
                    </a:lnTo>
                    <a:lnTo>
                      <a:pt x="66" y="141"/>
                    </a:lnTo>
                    <a:lnTo>
                      <a:pt x="77" y="138"/>
                    </a:lnTo>
                    <a:lnTo>
                      <a:pt x="86" y="133"/>
                    </a:lnTo>
                    <a:lnTo>
                      <a:pt x="91" y="124"/>
                    </a:lnTo>
                    <a:lnTo>
                      <a:pt x="94" y="112"/>
                    </a:lnTo>
                    <a:lnTo>
                      <a:pt x="94" y="99"/>
                    </a:lnTo>
                    <a:lnTo>
                      <a:pt x="94" y="0"/>
                    </a:lnTo>
                    <a:lnTo>
                      <a:pt x="136" y="0"/>
                    </a:lnTo>
                    <a:lnTo>
                      <a:pt x="136" y="145"/>
                    </a:lnTo>
                    <a:lnTo>
                      <a:pt x="137" y="159"/>
                    </a:lnTo>
                    <a:lnTo>
                      <a:pt x="137" y="172"/>
                    </a:lnTo>
                    <a:lnTo>
                      <a:pt x="99" y="172"/>
                    </a:lnTo>
                    <a:lnTo>
                      <a:pt x="98" y="146"/>
                    </a:lnTo>
                    <a:lnTo>
                      <a:pt x="96" y="146"/>
                    </a:lnTo>
                    <a:lnTo>
                      <a:pt x="96" y="146"/>
                    </a:lnTo>
                    <a:lnTo>
                      <a:pt x="91" y="154"/>
                    </a:lnTo>
                    <a:lnTo>
                      <a:pt x="85" y="162"/>
                    </a:lnTo>
                    <a:lnTo>
                      <a:pt x="76" y="168"/>
                    </a:lnTo>
                    <a:lnTo>
                      <a:pt x="65" y="173"/>
                    </a:lnTo>
                    <a:lnTo>
                      <a:pt x="51" y="175"/>
                    </a:lnTo>
                    <a:lnTo>
                      <a:pt x="33" y="173"/>
                    </a:lnTo>
                    <a:lnTo>
                      <a:pt x="20" y="167"/>
                    </a:lnTo>
                    <a:lnTo>
                      <a:pt x="10" y="157"/>
                    </a:lnTo>
                    <a:lnTo>
                      <a:pt x="4" y="143"/>
                    </a:lnTo>
                    <a:lnTo>
                      <a:pt x="0" y="128"/>
                    </a:lnTo>
                    <a:lnTo>
                      <a:pt x="0" y="11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5" name="Freeform 149">
                <a:extLst>
                  <a:ext uri="{FF2B5EF4-FFF2-40B4-BE49-F238E27FC236}">
                    <a16:creationId xmlns:a16="http://schemas.microsoft.com/office/drawing/2014/main" id="{DDB18110-6530-9E49-894A-35AA929E1FFE}"/>
                  </a:ext>
                </a:extLst>
              </p:cNvPr>
              <p:cNvSpPr>
                <a:spLocks/>
              </p:cNvSpPr>
              <p:nvPr userDrawn="1"/>
            </p:nvSpPr>
            <p:spPr bwMode="auto">
              <a:xfrm>
                <a:off x="9559584" y="560203"/>
                <a:ext cx="57370" cy="90154"/>
              </a:xfrm>
              <a:custGeom>
                <a:avLst/>
                <a:gdLst>
                  <a:gd name="T0" fmla="*/ 60 w 112"/>
                  <a:gd name="T1" fmla="*/ 0 h 178"/>
                  <a:gd name="T2" fmla="*/ 75 w 112"/>
                  <a:gd name="T3" fmla="*/ 0 h 178"/>
                  <a:gd name="T4" fmla="*/ 88 w 112"/>
                  <a:gd name="T5" fmla="*/ 3 h 178"/>
                  <a:gd name="T6" fmla="*/ 98 w 112"/>
                  <a:gd name="T7" fmla="*/ 5 h 178"/>
                  <a:gd name="T8" fmla="*/ 103 w 112"/>
                  <a:gd name="T9" fmla="*/ 7 h 178"/>
                  <a:gd name="T10" fmla="*/ 101 w 112"/>
                  <a:gd name="T11" fmla="*/ 39 h 178"/>
                  <a:gd name="T12" fmla="*/ 90 w 112"/>
                  <a:gd name="T13" fmla="*/ 36 h 178"/>
                  <a:gd name="T14" fmla="*/ 78 w 112"/>
                  <a:gd name="T15" fmla="*/ 33 h 178"/>
                  <a:gd name="T16" fmla="*/ 64 w 112"/>
                  <a:gd name="T17" fmla="*/ 32 h 178"/>
                  <a:gd name="T18" fmla="*/ 54 w 112"/>
                  <a:gd name="T19" fmla="*/ 33 h 178"/>
                  <a:gd name="T20" fmla="*/ 46 w 112"/>
                  <a:gd name="T21" fmla="*/ 36 h 178"/>
                  <a:gd name="T22" fmla="*/ 42 w 112"/>
                  <a:gd name="T23" fmla="*/ 41 h 178"/>
                  <a:gd name="T24" fmla="*/ 41 w 112"/>
                  <a:gd name="T25" fmla="*/ 49 h 178"/>
                  <a:gd name="T26" fmla="*/ 42 w 112"/>
                  <a:gd name="T27" fmla="*/ 56 h 178"/>
                  <a:gd name="T28" fmla="*/ 50 w 112"/>
                  <a:gd name="T29" fmla="*/ 63 h 178"/>
                  <a:gd name="T30" fmla="*/ 60 w 112"/>
                  <a:gd name="T31" fmla="*/ 71 h 178"/>
                  <a:gd name="T32" fmla="*/ 80 w 112"/>
                  <a:gd name="T33" fmla="*/ 84 h 178"/>
                  <a:gd name="T34" fmla="*/ 94 w 112"/>
                  <a:gd name="T35" fmla="*/ 93 h 178"/>
                  <a:gd name="T36" fmla="*/ 105 w 112"/>
                  <a:gd name="T37" fmla="*/ 103 h 178"/>
                  <a:gd name="T38" fmla="*/ 110 w 112"/>
                  <a:gd name="T39" fmla="*/ 114 h 178"/>
                  <a:gd name="T40" fmla="*/ 112 w 112"/>
                  <a:gd name="T41" fmla="*/ 127 h 178"/>
                  <a:gd name="T42" fmla="*/ 110 w 112"/>
                  <a:gd name="T43" fmla="*/ 145 h 178"/>
                  <a:gd name="T44" fmla="*/ 101 w 112"/>
                  <a:gd name="T45" fmla="*/ 160 h 178"/>
                  <a:gd name="T46" fmla="*/ 86 w 112"/>
                  <a:gd name="T47" fmla="*/ 170 h 178"/>
                  <a:gd name="T48" fmla="*/ 69 w 112"/>
                  <a:gd name="T49" fmla="*/ 176 h 178"/>
                  <a:gd name="T50" fmla="*/ 47 w 112"/>
                  <a:gd name="T51" fmla="*/ 178 h 178"/>
                  <a:gd name="T52" fmla="*/ 28 w 112"/>
                  <a:gd name="T53" fmla="*/ 176 h 178"/>
                  <a:gd name="T54" fmla="*/ 12 w 112"/>
                  <a:gd name="T55" fmla="*/ 174 h 178"/>
                  <a:gd name="T56" fmla="*/ 0 w 112"/>
                  <a:gd name="T57" fmla="*/ 170 h 178"/>
                  <a:gd name="T58" fmla="*/ 2 w 112"/>
                  <a:gd name="T59" fmla="*/ 136 h 178"/>
                  <a:gd name="T60" fmla="*/ 8 w 112"/>
                  <a:gd name="T61" fmla="*/ 139 h 178"/>
                  <a:gd name="T62" fmla="*/ 18 w 112"/>
                  <a:gd name="T63" fmla="*/ 143 h 178"/>
                  <a:gd name="T64" fmla="*/ 32 w 112"/>
                  <a:gd name="T65" fmla="*/ 145 h 178"/>
                  <a:gd name="T66" fmla="*/ 45 w 112"/>
                  <a:gd name="T67" fmla="*/ 146 h 178"/>
                  <a:gd name="T68" fmla="*/ 56 w 112"/>
                  <a:gd name="T69" fmla="*/ 146 h 178"/>
                  <a:gd name="T70" fmla="*/ 64 w 112"/>
                  <a:gd name="T71" fmla="*/ 144 h 178"/>
                  <a:gd name="T72" fmla="*/ 69 w 112"/>
                  <a:gd name="T73" fmla="*/ 139 h 178"/>
                  <a:gd name="T74" fmla="*/ 72 w 112"/>
                  <a:gd name="T75" fmla="*/ 129 h 178"/>
                  <a:gd name="T76" fmla="*/ 71 w 112"/>
                  <a:gd name="T77" fmla="*/ 123 h 178"/>
                  <a:gd name="T78" fmla="*/ 65 w 112"/>
                  <a:gd name="T79" fmla="*/ 116 h 178"/>
                  <a:gd name="T80" fmla="*/ 54 w 112"/>
                  <a:gd name="T81" fmla="*/ 107 h 178"/>
                  <a:gd name="T82" fmla="*/ 37 w 112"/>
                  <a:gd name="T83" fmla="*/ 98 h 178"/>
                  <a:gd name="T84" fmla="*/ 26 w 112"/>
                  <a:gd name="T85" fmla="*/ 92 h 178"/>
                  <a:gd name="T86" fmla="*/ 16 w 112"/>
                  <a:gd name="T87" fmla="*/ 84 h 178"/>
                  <a:gd name="T88" fmla="*/ 8 w 112"/>
                  <a:gd name="T89" fmla="*/ 75 h 178"/>
                  <a:gd name="T90" fmla="*/ 2 w 112"/>
                  <a:gd name="T91" fmla="*/ 63 h 178"/>
                  <a:gd name="T92" fmla="*/ 0 w 112"/>
                  <a:gd name="T93" fmla="*/ 49 h 178"/>
                  <a:gd name="T94" fmla="*/ 3 w 112"/>
                  <a:gd name="T95" fmla="*/ 34 h 178"/>
                  <a:gd name="T96" fmla="*/ 11 w 112"/>
                  <a:gd name="T97" fmla="*/ 21 h 178"/>
                  <a:gd name="T98" fmla="*/ 22 w 112"/>
                  <a:gd name="T99" fmla="*/ 11 h 178"/>
                  <a:gd name="T100" fmla="*/ 39 w 112"/>
                  <a:gd name="T101" fmla="*/ 3 h 178"/>
                  <a:gd name="T102" fmla="*/ 60 w 112"/>
                  <a:gd name="T10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8">
                    <a:moveTo>
                      <a:pt x="60" y="0"/>
                    </a:moveTo>
                    <a:lnTo>
                      <a:pt x="75" y="0"/>
                    </a:lnTo>
                    <a:lnTo>
                      <a:pt x="88" y="3"/>
                    </a:lnTo>
                    <a:lnTo>
                      <a:pt x="98" y="5"/>
                    </a:lnTo>
                    <a:lnTo>
                      <a:pt x="103" y="7"/>
                    </a:lnTo>
                    <a:lnTo>
                      <a:pt x="101" y="39"/>
                    </a:lnTo>
                    <a:lnTo>
                      <a:pt x="90" y="36"/>
                    </a:lnTo>
                    <a:lnTo>
                      <a:pt x="78" y="33"/>
                    </a:lnTo>
                    <a:lnTo>
                      <a:pt x="64" y="32"/>
                    </a:lnTo>
                    <a:lnTo>
                      <a:pt x="54" y="33"/>
                    </a:lnTo>
                    <a:lnTo>
                      <a:pt x="46" y="36"/>
                    </a:lnTo>
                    <a:lnTo>
                      <a:pt x="42" y="41"/>
                    </a:lnTo>
                    <a:lnTo>
                      <a:pt x="41" y="49"/>
                    </a:lnTo>
                    <a:lnTo>
                      <a:pt x="42" y="56"/>
                    </a:lnTo>
                    <a:lnTo>
                      <a:pt x="50" y="63"/>
                    </a:lnTo>
                    <a:lnTo>
                      <a:pt x="60" y="71"/>
                    </a:lnTo>
                    <a:lnTo>
                      <a:pt x="80" y="84"/>
                    </a:lnTo>
                    <a:lnTo>
                      <a:pt x="94" y="93"/>
                    </a:lnTo>
                    <a:lnTo>
                      <a:pt x="105" y="103"/>
                    </a:lnTo>
                    <a:lnTo>
                      <a:pt x="110" y="114"/>
                    </a:lnTo>
                    <a:lnTo>
                      <a:pt x="112" y="127"/>
                    </a:lnTo>
                    <a:lnTo>
                      <a:pt x="110" y="145"/>
                    </a:lnTo>
                    <a:lnTo>
                      <a:pt x="101" y="160"/>
                    </a:lnTo>
                    <a:lnTo>
                      <a:pt x="86" y="170"/>
                    </a:lnTo>
                    <a:lnTo>
                      <a:pt x="69" y="176"/>
                    </a:lnTo>
                    <a:lnTo>
                      <a:pt x="47" y="178"/>
                    </a:lnTo>
                    <a:lnTo>
                      <a:pt x="28" y="176"/>
                    </a:lnTo>
                    <a:lnTo>
                      <a:pt x="12" y="174"/>
                    </a:lnTo>
                    <a:lnTo>
                      <a:pt x="0" y="170"/>
                    </a:lnTo>
                    <a:lnTo>
                      <a:pt x="2" y="136"/>
                    </a:lnTo>
                    <a:lnTo>
                      <a:pt x="8" y="139"/>
                    </a:lnTo>
                    <a:lnTo>
                      <a:pt x="18" y="143"/>
                    </a:lnTo>
                    <a:lnTo>
                      <a:pt x="32" y="145"/>
                    </a:lnTo>
                    <a:lnTo>
                      <a:pt x="45" y="146"/>
                    </a:lnTo>
                    <a:lnTo>
                      <a:pt x="56" y="146"/>
                    </a:lnTo>
                    <a:lnTo>
                      <a:pt x="64" y="144"/>
                    </a:lnTo>
                    <a:lnTo>
                      <a:pt x="69" y="139"/>
                    </a:lnTo>
                    <a:lnTo>
                      <a:pt x="72" y="129"/>
                    </a:lnTo>
                    <a:lnTo>
                      <a:pt x="71" y="123"/>
                    </a:lnTo>
                    <a:lnTo>
                      <a:pt x="65" y="116"/>
                    </a:lnTo>
                    <a:lnTo>
                      <a:pt x="54" y="107"/>
                    </a:lnTo>
                    <a:lnTo>
                      <a:pt x="37" y="98"/>
                    </a:lnTo>
                    <a:lnTo>
                      <a:pt x="26" y="92"/>
                    </a:lnTo>
                    <a:lnTo>
                      <a:pt x="16" y="84"/>
                    </a:lnTo>
                    <a:lnTo>
                      <a:pt x="8" y="75"/>
                    </a:lnTo>
                    <a:lnTo>
                      <a:pt x="2" y="63"/>
                    </a:lnTo>
                    <a:lnTo>
                      <a:pt x="0" y="49"/>
                    </a:lnTo>
                    <a:lnTo>
                      <a:pt x="3" y="34"/>
                    </a:lnTo>
                    <a:lnTo>
                      <a:pt x="11" y="21"/>
                    </a:lnTo>
                    <a:lnTo>
                      <a:pt x="22" y="11"/>
                    </a:lnTo>
                    <a:lnTo>
                      <a:pt x="39"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sp>
        <p:nvSpPr>
          <p:cNvPr id="331" name="Bildplatzhalter 18">
            <a:extLst>
              <a:ext uri="{FF2B5EF4-FFF2-40B4-BE49-F238E27FC236}">
                <a16:creationId xmlns:a16="http://schemas.microsoft.com/office/drawing/2014/main" id="{00C9A6FD-AFEB-9945-8763-D759F4A4FBF7}"/>
              </a:ext>
            </a:extLst>
          </p:cNvPr>
          <p:cNvSpPr>
            <a:spLocks noGrp="1"/>
          </p:cNvSpPr>
          <p:nvPr>
            <p:ph type="pic" sz="quarter" idx="20" hasCustomPrompt="1"/>
          </p:nvPr>
        </p:nvSpPr>
        <p:spPr>
          <a:xfrm>
            <a:off x="7359475" y="6045893"/>
            <a:ext cx="1008000" cy="1513781"/>
          </a:xfrm>
          <a:solidFill>
            <a:schemeClr val="bg1"/>
          </a:solidFill>
        </p:spPr>
        <p:txBody>
          <a:bodyPr>
            <a:normAutofit/>
          </a:bodyPr>
          <a:lstStyle>
            <a:lvl1pPr marL="0" indent="0">
              <a:buNone/>
              <a:defRPr sz="1200"/>
            </a:lvl1pPr>
          </a:lstStyle>
          <a:p>
            <a:r>
              <a:rPr lang="de-DE" dirty="0"/>
              <a:t>Zentrums-logo</a:t>
            </a:r>
          </a:p>
        </p:txBody>
      </p:sp>
    </p:spTree>
    <p:extLst>
      <p:ext uri="{BB962C8B-B14F-4D97-AF65-F5344CB8AC3E}">
        <p14:creationId xmlns:p14="http://schemas.microsoft.com/office/powerpoint/2010/main" val="3075058518"/>
      </p:ext>
    </p:extLst>
  </p:cSld>
  <p:clrMapOvr>
    <a:masterClrMapping/>
  </p:clrMapOvr>
  <p:extLst mod="1">
    <p:ext uri="{DCECCB84-F9BA-43D5-87BE-67443E8EF086}">
      <p15:sldGuideLst xmlns:p15="http://schemas.microsoft.com/office/powerpoint/2012/main">
        <p15:guide id="2" pos="2188">
          <p15:clr>
            <a:srgbClr val="FBAE40"/>
          </p15:clr>
        </p15:guide>
        <p15:guide id="3" pos="445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enteil">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0585E583-41AA-5644-BBFD-566BC7524486}"/>
              </a:ext>
            </a:extLst>
          </p:cNvPr>
          <p:cNvSpPr/>
          <p:nvPr userDrawn="1"/>
        </p:nvSpPr>
        <p:spPr>
          <a:xfrm>
            <a:off x="-96255" y="-112037"/>
            <a:ext cx="10896067" cy="11276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7">
            <a:extLst>
              <a:ext uri="{FF2B5EF4-FFF2-40B4-BE49-F238E27FC236}">
                <a16:creationId xmlns:a16="http://schemas.microsoft.com/office/drawing/2014/main" id="{C225F10E-3601-2241-80E7-73195356DA44}"/>
              </a:ext>
            </a:extLst>
          </p:cNvPr>
          <p:cNvCxnSpPr>
            <a:cxnSpLocks/>
          </p:cNvCxnSpPr>
          <p:nvPr userDrawn="1"/>
        </p:nvCxnSpPr>
        <p:spPr>
          <a:xfrm>
            <a:off x="3602493" y="-471541"/>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a:extLst>
              <a:ext uri="{FF2B5EF4-FFF2-40B4-BE49-F238E27FC236}">
                <a16:creationId xmlns:a16="http://schemas.microsoft.com/office/drawing/2014/main" id="{533AEB3F-3EE7-0547-A8B2-8FD27F05A711}"/>
              </a:ext>
            </a:extLst>
          </p:cNvPr>
          <p:cNvCxnSpPr>
            <a:cxnSpLocks/>
          </p:cNvCxnSpPr>
          <p:nvPr userDrawn="1"/>
        </p:nvCxnSpPr>
        <p:spPr>
          <a:xfrm>
            <a:off x="7201643" y="-468366"/>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a:extLst>
              <a:ext uri="{FF2B5EF4-FFF2-40B4-BE49-F238E27FC236}">
                <a16:creationId xmlns:a16="http://schemas.microsoft.com/office/drawing/2014/main" id="{719ADACD-52AA-7D45-8E37-93444E7C5D17}"/>
              </a:ext>
            </a:extLst>
          </p:cNvPr>
          <p:cNvCxnSpPr>
            <a:cxnSpLocks/>
          </p:cNvCxnSpPr>
          <p:nvPr userDrawn="1"/>
        </p:nvCxnSpPr>
        <p:spPr>
          <a:xfrm>
            <a:off x="3602493" y="7700068"/>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a16="http://schemas.microsoft.com/office/drawing/2014/main" id="{3A8C6030-F422-B848-8F22-19F4808EC2D1}"/>
              </a:ext>
            </a:extLst>
          </p:cNvPr>
          <p:cNvCxnSpPr>
            <a:cxnSpLocks/>
          </p:cNvCxnSpPr>
          <p:nvPr userDrawn="1"/>
        </p:nvCxnSpPr>
        <p:spPr>
          <a:xfrm>
            <a:off x="7201643" y="7703243"/>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AB27FF9E-5B53-2A4B-9A99-E518AE5FA295}"/>
              </a:ext>
            </a:extLst>
          </p:cNvPr>
          <p:cNvSpPr txBox="1"/>
          <p:nvPr userDrawn="1"/>
        </p:nvSpPr>
        <p:spPr>
          <a:xfrm>
            <a:off x="937549" y="-440003"/>
            <a:ext cx="1713054" cy="246221"/>
          </a:xfrm>
          <a:prstGeom prst="rect">
            <a:avLst/>
          </a:prstGeom>
          <a:noFill/>
        </p:spPr>
        <p:txBody>
          <a:bodyPr wrap="square" rtlCol="0">
            <a:spAutoFit/>
          </a:bodyPr>
          <a:lstStyle/>
          <a:p>
            <a:r>
              <a:rPr lang="de-DE" sz="1000" dirty="0">
                <a:solidFill>
                  <a:sysClr val="windowText" lastClr="000000"/>
                </a:solidFill>
              </a:rPr>
              <a:t>100 mm</a:t>
            </a:r>
          </a:p>
        </p:txBody>
      </p:sp>
      <p:sp>
        <p:nvSpPr>
          <p:cNvPr id="10" name="Textfeld 9">
            <a:extLst>
              <a:ext uri="{FF2B5EF4-FFF2-40B4-BE49-F238E27FC236}">
                <a16:creationId xmlns:a16="http://schemas.microsoft.com/office/drawing/2014/main" id="{552FED44-95F9-6D4C-9F42-4563C6BC079F}"/>
              </a:ext>
            </a:extLst>
          </p:cNvPr>
          <p:cNvSpPr txBox="1"/>
          <p:nvPr userDrawn="1"/>
        </p:nvSpPr>
        <p:spPr>
          <a:xfrm>
            <a:off x="4939423" y="-440003"/>
            <a:ext cx="1713054" cy="246221"/>
          </a:xfrm>
          <a:prstGeom prst="rect">
            <a:avLst/>
          </a:prstGeom>
          <a:noFill/>
        </p:spPr>
        <p:txBody>
          <a:bodyPr wrap="square" rtlCol="0">
            <a:spAutoFit/>
          </a:bodyPr>
          <a:lstStyle/>
          <a:p>
            <a:r>
              <a:rPr lang="de-DE" sz="1000" dirty="0">
                <a:solidFill>
                  <a:sysClr val="windowText" lastClr="000000"/>
                </a:solidFill>
              </a:rPr>
              <a:t>100 mm</a:t>
            </a:r>
          </a:p>
        </p:txBody>
      </p:sp>
      <p:sp>
        <p:nvSpPr>
          <p:cNvPr id="11" name="Textfeld 10">
            <a:extLst>
              <a:ext uri="{FF2B5EF4-FFF2-40B4-BE49-F238E27FC236}">
                <a16:creationId xmlns:a16="http://schemas.microsoft.com/office/drawing/2014/main" id="{647E0B57-7B2C-0B41-A060-FD0CA552703D}"/>
              </a:ext>
            </a:extLst>
          </p:cNvPr>
          <p:cNvSpPr txBox="1"/>
          <p:nvPr userDrawn="1"/>
        </p:nvSpPr>
        <p:spPr>
          <a:xfrm>
            <a:off x="8472668" y="-440003"/>
            <a:ext cx="1713054" cy="246221"/>
          </a:xfrm>
          <a:prstGeom prst="rect">
            <a:avLst/>
          </a:prstGeom>
          <a:noFill/>
        </p:spPr>
        <p:txBody>
          <a:bodyPr wrap="square" rtlCol="0">
            <a:spAutoFit/>
          </a:bodyPr>
          <a:lstStyle/>
          <a:p>
            <a:r>
              <a:rPr lang="de-DE" sz="1000" dirty="0">
                <a:solidFill>
                  <a:sysClr val="windowText" lastClr="000000"/>
                </a:solidFill>
              </a:rPr>
              <a:t>97 mm</a:t>
            </a:r>
          </a:p>
        </p:txBody>
      </p:sp>
      <p:sp>
        <p:nvSpPr>
          <p:cNvPr id="12" name="Textfeld 11">
            <a:extLst>
              <a:ext uri="{FF2B5EF4-FFF2-40B4-BE49-F238E27FC236}">
                <a16:creationId xmlns:a16="http://schemas.microsoft.com/office/drawing/2014/main" id="{C3A8AB2B-9B93-0D42-83BE-BC0E4A182C4B}"/>
              </a:ext>
            </a:extLst>
          </p:cNvPr>
          <p:cNvSpPr txBox="1"/>
          <p:nvPr userDrawn="1"/>
        </p:nvSpPr>
        <p:spPr>
          <a:xfrm>
            <a:off x="3226369" y="-440003"/>
            <a:ext cx="1713054" cy="246221"/>
          </a:xfrm>
          <a:prstGeom prst="rect">
            <a:avLst/>
          </a:prstGeom>
          <a:noFill/>
        </p:spPr>
        <p:txBody>
          <a:bodyPr wrap="square" rtlCol="0">
            <a:spAutoFit/>
          </a:bodyPr>
          <a:lstStyle/>
          <a:p>
            <a:r>
              <a:rPr lang="de-DE" sz="1000" dirty="0">
                <a:solidFill>
                  <a:sysClr val="windowText" lastClr="000000"/>
                </a:solidFill>
              </a:rPr>
              <a:t>Falz</a:t>
            </a:r>
          </a:p>
        </p:txBody>
      </p:sp>
      <p:sp>
        <p:nvSpPr>
          <p:cNvPr id="16" name="Textfeld 15">
            <a:extLst>
              <a:ext uri="{FF2B5EF4-FFF2-40B4-BE49-F238E27FC236}">
                <a16:creationId xmlns:a16="http://schemas.microsoft.com/office/drawing/2014/main" id="{F765DC7D-2677-904E-99AF-9D0F20FDD61B}"/>
              </a:ext>
            </a:extLst>
          </p:cNvPr>
          <p:cNvSpPr txBox="1"/>
          <p:nvPr userDrawn="1"/>
        </p:nvSpPr>
        <p:spPr>
          <a:xfrm>
            <a:off x="6828324" y="-440003"/>
            <a:ext cx="1713054" cy="246221"/>
          </a:xfrm>
          <a:prstGeom prst="rect">
            <a:avLst/>
          </a:prstGeom>
          <a:noFill/>
        </p:spPr>
        <p:txBody>
          <a:bodyPr wrap="square" rtlCol="0">
            <a:spAutoFit/>
          </a:bodyPr>
          <a:lstStyle/>
          <a:p>
            <a:r>
              <a:rPr lang="de-DE" sz="1000" dirty="0">
                <a:solidFill>
                  <a:sysClr val="windowText" lastClr="000000"/>
                </a:solidFill>
              </a:rPr>
              <a:t>Falz</a:t>
            </a:r>
          </a:p>
        </p:txBody>
      </p:sp>
      <p:sp>
        <p:nvSpPr>
          <p:cNvPr id="17" name="Textplatzhalter 8">
            <a:extLst>
              <a:ext uri="{FF2B5EF4-FFF2-40B4-BE49-F238E27FC236}">
                <a16:creationId xmlns:a16="http://schemas.microsoft.com/office/drawing/2014/main" id="{D8FA7323-2DBE-BD4E-B1E6-51685065D711}"/>
              </a:ext>
            </a:extLst>
          </p:cNvPr>
          <p:cNvSpPr>
            <a:spLocks noGrp="1"/>
          </p:cNvSpPr>
          <p:nvPr>
            <p:ph type="body" sz="quarter" idx="12" hasCustomPrompt="1"/>
          </p:nvPr>
        </p:nvSpPr>
        <p:spPr>
          <a:xfrm>
            <a:off x="301163" y="249134"/>
            <a:ext cx="3032035"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18" name="Textplatzhalter 8">
            <a:extLst>
              <a:ext uri="{FF2B5EF4-FFF2-40B4-BE49-F238E27FC236}">
                <a16:creationId xmlns:a16="http://schemas.microsoft.com/office/drawing/2014/main" id="{BA25E00D-30BF-8F48-9262-61C9C964526E}"/>
              </a:ext>
            </a:extLst>
          </p:cNvPr>
          <p:cNvSpPr>
            <a:spLocks noGrp="1"/>
          </p:cNvSpPr>
          <p:nvPr>
            <p:ph type="body" sz="quarter" idx="13" hasCustomPrompt="1"/>
          </p:nvPr>
        </p:nvSpPr>
        <p:spPr>
          <a:xfrm>
            <a:off x="3900892" y="249134"/>
            <a:ext cx="3078325"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86" name="Textplatzhalter 8">
            <a:extLst>
              <a:ext uri="{FF2B5EF4-FFF2-40B4-BE49-F238E27FC236}">
                <a16:creationId xmlns:a16="http://schemas.microsoft.com/office/drawing/2014/main" id="{222178A0-0A44-E543-B3FA-2AFCA0F80AF7}"/>
              </a:ext>
            </a:extLst>
          </p:cNvPr>
          <p:cNvSpPr>
            <a:spLocks noGrp="1"/>
          </p:cNvSpPr>
          <p:nvPr>
            <p:ph type="body" sz="quarter" idx="17" hasCustomPrompt="1"/>
          </p:nvPr>
        </p:nvSpPr>
        <p:spPr>
          <a:xfrm>
            <a:off x="7477469" y="249134"/>
            <a:ext cx="2997311"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22" name="Textplatzhalter 219">
            <a:extLst>
              <a:ext uri="{FF2B5EF4-FFF2-40B4-BE49-F238E27FC236}">
                <a16:creationId xmlns:a16="http://schemas.microsoft.com/office/drawing/2014/main" id="{F41F00E4-1846-6943-8666-9933BFB96D38}"/>
              </a:ext>
            </a:extLst>
          </p:cNvPr>
          <p:cNvSpPr>
            <a:spLocks noGrp="1"/>
          </p:cNvSpPr>
          <p:nvPr>
            <p:ph type="body" sz="quarter" idx="21" hasCustomPrompt="1"/>
          </p:nvPr>
        </p:nvSpPr>
        <p:spPr>
          <a:xfrm>
            <a:off x="312738" y="1167299"/>
            <a:ext cx="2997619"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23" name="Textplatzhalter 219">
            <a:extLst>
              <a:ext uri="{FF2B5EF4-FFF2-40B4-BE49-F238E27FC236}">
                <a16:creationId xmlns:a16="http://schemas.microsoft.com/office/drawing/2014/main" id="{F41F00E4-1846-6943-8666-9933BFB96D38}"/>
              </a:ext>
            </a:extLst>
          </p:cNvPr>
          <p:cNvSpPr>
            <a:spLocks noGrp="1"/>
          </p:cNvSpPr>
          <p:nvPr>
            <p:ph type="body" sz="quarter" idx="22" hasCustomPrompt="1"/>
          </p:nvPr>
        </p:nvSpPr>
        <p:spPr>
          <a:xfrm>
            <a:off x="3900892" y="1167299"/>
            <a:ext cx="3078325"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25" name="Textplatzhalter 219">
            <a:extLst>
              <a:ext uri="{FF2B5EF4-FFF2-40B4-BE49-F238E27FC236}">
                <a16:creationId xmlns:a16="http://schemas.microsoft.com/office/drawing/2014/main" id="{F41F00E4-1846-6943-8666-9933BFB96D38}"/>
              </a:ext>
            </a:extLst>
          </p:cNvPr>
          <p:cNvSpPr>
            <a:spLocks noGrp="1"/>
          </p:cNvSpPr>
          <p:nvPr>
            <p:ph type="body" sz="quarter" idx="23" hasCustomPrompt="1"/>
          </p:nvPr>
        </p:nvSpPr>
        <p:spPr>
          <a:xfrm>
            <a:off x="7477469" y="1167299"/>
            <a:ext cx="2997311" cy="3302430"/>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26" name="Bildplatzhalter 18">
            <a:extLst>
              <a:ext uri="{FF2B5EF4-FFF2-40B4-BE49-F238E27FC236}">
                <a16:creationId xmlns:a16="http://schemas.microsoft.com/office/drawing/2014/main" id="{BFC291B9-CF3E-AC40-9A6C-8CCF64DAABF0}"/>
              </a:ext>
            </a:extLst>
          </p:cNvPr>
          <p:cNvSpPr>
            <a:spLocks noGrp="1"/>
          </p:cNvSpPr>
          <p:nvPr>
            <p:ph type="pic" sz="quarter" idx="10"/>
          </p:nvPr>
        </p:nvSpPr>
        <p:spPr>
          <a:xfrm>
            <a:off x="7201643" y="4634637"/>
            <a:ext cx="3598169" cy="3038476"/>
          </a:xfrm>
          <a:solidFill>
            <a:schemeClr val="accent6"/>
          </a:solidFill>
        </p:spPr>
        <p:txBody>
          <a:bodyPr/>
          <a:lstStyle/>
          <a:p>
            <a:endParaRPr lang="de-DE"/>
          </a:p>
        </p:txBody>
      </p:sp>
    </p:spTree>
    <p:extLst>
      <p:ext uri="{BB962C8B-B14F-4D97-AF65-F5344CB8AC3E}">
        <p14:creationId xmlns:p14="http://schemas.microsoft.com/office/powerpoint/2010/main" val="4140855841"/>
      </p:ext>
    </p:extLst>
  </p:cSld>
  <p:clrMapOvr>
    <a:masterClrMapping/>
  </p:clrMapOvr>
  <p:extLst mod="1">
    <p:ext uri="{DCECCB84-F9BA-43D5-87BE-67443E8EF086}">
      <p15:sldGuideLst xmlns:p15="http://schemas.microsoft.com/office/powerpoint/2012/main">
        <p15:guide id="2" pos="2188">
          <p15:clr>
            <a:srgbClr val="FBAE40"/>
          </p15:clr>
        </p15:guide>
        <p15:guide id="3" pos="44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Version 1">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6E156529-10F0-7440-8461-ACC45CED021B}"/>
              </a:ext>
            </a:extLst>
          </p:cNvPr>
          <p:cNvSpPr/>
          <p:nvPr userDrawn="1"/>
        </p:nvSpPr>
        <p:spPr>
          <a:xfrm>
            <a:off x="-96253" y="-112037"/>
            <a:ext cx="7170153" cy="11276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7">
            <a:extLst>
              <a:ext uri="{FF2B5EF4-FFF2-40B4-BE49-F238E27FC236}">
                <a16:creationId xmlns:a16="http://schemas.microsoft.com/office/drawing/2014/main" id="{C225F10E-3601-2241-80E7-73195356DA44}"/>
              </a:ext>
            </a:extLst>
          </p:cNvPr>
          <p:cNvCxnSpPr>
            <a:cxnSpLocks/>
          </p:cNvCxnSpPr>
          <p:nvPr userDrawn="1"/>
        </p:nvCxnSpPr>
        <p:spPr>
          <a:xfrm>
            <a:off x="3478138" y="-441397"/>
            <a:ext cx="0"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a:extLst>
              <a:ext uri="{FF2B5EF4-FFF2-40B4-BE49-F238E27FC236}">
                <a16:creationId xmlns:a16="http://schemas.microsoft.com/office/drawing/2014/main" id="{533AEB3F-3EE7-0547-A8B2-8FD27F05A711}"/>
              </a:ext>
            </a:extLst>
          </p:cNvPr>
          <p:cNvCxnSpPr>
            <a:cxnSpLocks/>
          </p:cNvCxnSpPr>
          <p:nvPr userDrawn="1"/>
        </p:nvCxnSpPr>
        <p:spPr>
          <a:xfrm>
            <a:off x="7077288" y="-438222"/>
            <a:ext cx="0"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a:extLst>
              <a:ext uri="{FF2B5EF4-FFF2-40B4-BE49-F238E27FC236}">
                <a16:creationId xmlns:a16="http://schemas.microsoft.com/office/drawing/2014/main" id="{719ADACD-52AA-7D45-8E37-93444E7C5D17}"/>
              </a:ext>
            </a:extLst>
          </p:cNvPr>
          <p:cNvCxnSpPr>
            <a:cxnSpLocks/>
          </p:cNvCxnSpPr>
          <p:nvPr userDrawn="1"/>
        </p:nvCxnSpPr>
        <p:spPr>
          <a:xfrm>
            <a:off x="3478138" y="7724131"/>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a16="http://schemas.microsoft.com/office/drawing/2014/main" id="{3A8C6030-F422-B848-8F22-19F4808EC2D1}"/>
              </a:ext>
            </a:extLst>
          </p:cNvPr>
          <p:cNvCxnSpPr>
            <a:cxnSpLocks/>
          </p:cNvCxnSpPr>
          <p:nvPr userDrawn="1"/>
        </p:nvCxnSpPr>
        <p:spPr>
          <a:xfrm>
            <a:off x="7077288" y="7727306"/>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Bildplatzhalter 18">
            <a:extLst>
              <a:ext uri="{FF2B5EF4-FFF2-40B4-BE49-F238E27FC236}">
                <a16:creationId xmlns:a16="http://schemas.microsoft.com/office/drawing/2014/main" id="{9BC3117B-E3E4-B440-918F-966579CC7EBA}"/>
              </a:ext>
            </a:extLst>
          </p:cNvPr>
          <p:cNvSpPr>
            <a:spLocks noGrp="1"/>
          </p:cNvSpPr>
          <p:nvPr>
            <p:ph type="pic" sz="quarter" idx="10"/>
          </p:nvPr>
        </p:nvSpPr>
        <p:spPr>
          <a:xfrm>
            <a:off x="7073900" y="3870608"/>
            <a:ext cx="3714416" cy="3013831"/>
          </a:xfrm>
          <a:solidFill>
            <a:schemeClr val="accent6"/>
          </a:solidFill>
        </p:spPr>
        <p:txBody>
          <a:bodyPr/>
          <a:lstStyle/>
          <a:p>
            <a:endParaRPr lang="de-DE"/>
          </a:p>
        </p:txBody>
      </p:sp>
      <p:sp>
        <p:nvSpPr>
          <p:cNvPr id="20" name="Rechteck 19">
            <a:extLst>
              <a:ext uri="{FF2B5EF4-FFF2-40B4-BE49-F238E27FC236}">
                <a16:creationId xmlns:a16="http://schemas.microsoft.com/office/drawing/2014/main" id="{710CEB41-871E-9642-A1C1-373BE3F5129F}"/>
              </a:ext>
            </a:extLst>
          </p:cNvPr>
          <p:cNvSpPr/>
          <p:nvPr userDrawn="1"/>
        </p:nvSpPr>
        <p:spPr>
          <a:xfrm>
            <a:off x="7073900" y="1038702"/>
            <a:ext cx="3714416" cy="279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AB27FF9E-5B53-2A4B-9A99-E518AE5FA295}"/>
              </a:ext>
            </a:extLst>
          </p:cNvPr>
          <p:cNvSpPr txBox="1"/>
          <p:nvPr userDrawn="1"/>
        </p:nvSpPr>
        <p:spPr>
          <a:xfrm>
            <a:off x="937549" y="-440003"/>
            <a:ext cx="1713054" cy="246221"/>
          </a:xfrm>
          <a:prstGeom prst="rect">
            <a:avLst/>
          </a:prstGeom>
          <a:noFill/>
        </p:spPr>
        <p:txBody>
          <a:bodyPr wrap="square" rtlCol="0">
            <a:spAutoFit/>
          </a:bodyPr>
          <a:lstStyle/>
          <a:p>
            <a:r>
              <a:rPr lang="de-DE" sz="1000" dirty="0">
                <a:solidFill>
                  <a:sysClr val="windowText" lastClr="000000"/>
                </a:solidFill>
              </a:rPr>
              <a:t>97 mm</a:t>
            </a:r>
          </a:p>
        </p:txBody>
      </p:sp>
      <p:sp>
        <p:nvSpPr>
          <p:cNvPr id="10" name="Textfeld 9">
            <a:extLst>
              <a:ext uri="{FF2B5EF4-FFF2-40B4-BE49-F238E27FC236}">
                <a16:creationId xmlns:a16="http://schemas.microsoft.com/office/drawing/2014/main" id="{552FED44-95F9-6D4C-9F42-4563C6BC079F}"/>
              </a:ext>
            </a:extLst>
          </p:cNvPr>
          <p:cNvSpPr txBox="1"/>
          <p:nvPr userDrawn="1"/>
        </p:nvSpPr>
        <p:spPr>
          <a:xfrm>
            <a:off x="4815068" y="-440003"/>
            <a:ext cx="1713054" cy="246221"/>
          </a:xfrm>
          <a:prstGeom prst="rect">
            <a:avLst/>
          </a:prstGeom>
          <a:noFill/>
        </p:spPr>
        <p:txBody>
          <a:bodyPr wrap="square" rtlCol="0">
            <a:spAutoFit/>
          </a:bodyPr>
          <a:lstStyle/>
          <a:p>
            <a:r>
              <a:rPr lang="de-DE" sz="1000" dirty="0">
                <a:solidFill>
                  <a:sysClr val="windowText" lastClr="000000"/>
                </a:solidFill>
              </a:rPr>
              <a:t>100 mm</a:t>
            </a:r>
          </a:p>
        </p:txBody>
      </p:sp>
      <p:sp>
        <p:nvSpPr>
          <p:cNvPr id="11" name="Textfeld 10">
            <a:extLst>
              <a:ext uri="{FF2B5EF4-FFF2-40B4-BE49-F238E27FC236}">
                <a16:creationId xmlns:a16="http://schemas.microsoft.com/office/drawing/2014/main" id="{647E0B57-7B2C-0B41-A060-FD0CA552703D}"/>
              </a:ext>
            </a:extLst>
          </p:cNvPr>
          <p:cNvSpPr txBox="1"/>
          <p:nvPr userDrawn="1"/>
        </p:nvSpPr>
        <p:spPr>
          <a:xfrm>
            <a:off x="8472668" y="-440003"/>
            <a:ext cx="1713054" cy="246221"/>
          </a:xfrm>
          <a:prstGeom prst="rect">
            <a:avLst/>
          </a:prstGeom>
          <a:noFill/>
        </p:spPr>
        <p:txBody>
          <a:bodyPr wrap="square" rtlCol="0">
            <a:spAutoFit/>
          </a:bodyPr>
          <a:lstStyle/>
          <a:p>
            <a:r>
              <a:rPr lang="de-DE" sz="1000" dirty="0">
                <a:solidFill>
                  <a:sysClr val="windowText" lastClr="000000"/>
                </a:solidFill>
              </a:rPr>
              <a:t>100 mm – Wickelfalz</a:t>
            </a:r>
          </a:p>
        </p:txBody>
      </p:sp>
      <p:sp>
        <p:nvSpPr>
          <p:cNvPr id="12" name="Textfeld 11">
            <a:extLst>
              <a:ext uri="{FF2B5EF4-FFF2-40B4-BE49-F238E27FC236}">
                <a16:creationId xmlns:a16="http://schemas.microsoft.com/office/drawing/2014/main" id="{C3A8AB2B-9B93-0D42-83BE-BC0E4A182C4B}"/>
              </a:ext>
            </a:extLst>
          </p:cNvPr>
          <p:cNvSpPr txBox="1"/>
          <p:nvPr userDrawn="1"/>
        </p:nvSpPr>
        <p:spPr>
          <a:xfrm>
            <a:off x="3102014" y="-440003"/>
            <a:ext cx="1713054" cy="246221"/>
          </a:xfrm>
          <a:prstGeom prst="rect">
            <a:avLst/>
          </a:prstGeom>
          <a:noFill/>
        </p:spPr>
        <p:txBody>
          <a:bodyPr wrap="square" rtlCol="0">
            <a:spAutoFit/>
          </a:bodyPr>
          <a:lstStyle/>
          <a:p>
            <a:r>
              <a:rPr lang="de-DE" sz="1000" dirty="0">
                <a:solidFill>
                  <a:sysClr val="windowText" lastClr="000000"/>
                </a:solidFill>
              </a:rPr>
              <a:t>Falz</a:t>
            </a:r>
          </a:p>
        </p:txBody>
      </p:sp>
      <p:sp>
        <p:nvSpPr>
          <p:cNvPr id="16" name="Textfeld 15">
            <a:extLst>
              <a:ext uri="{FF2B5EF4-FFF2-40B4-BE49-F238E27FC236}">
                <a16:creationId xmlns:a16="http://schemas.microsoft.com/office/drawing/2014/main" id="{F765DC7D-2677-904E-99AF-9D0F20FDD61B}"/>
              </a:ext>
            </a:extLst>
          </p:cNvPr>
          <p:cNvSpPr txBox="1"/>
          <p:nvPr userDrawn="1"/>
        </p:nvSpPr>
        <p:spPr>
          <a:xfrm>
            <a:off x="6703969" y="-440003"/>
            <a:ext cx="1713054" cy="246221"/>
          </a:xfrm>
          <a:prstGeom prst="rect">
            <a:avLst/>
          </a:prstGeom>
          <a:noFill/>
        </p:spPr>
        <p:txBody>
          <a:bodyPr wrap="square" rtlCol="0">
            <a:spAutoFit/>
          </a:bodyPr>
          <a:lstStyle/>
          <a:p>
            <a:r>
              <a:rPr lang="de-DE" sz="1000" dirty="0">
                <a:solidFill>
                  <a:sysClr val="windowText" lastClr="000000"/>
                </a:solidFill>
              </a:rPr>
              <a:t>Falz</a:t>
            </a:r>
          </a:p>
        </p:txBody>
      </p:sp>
      <p:sp>
        <p:nvSpPr>
          <p:cNvPr id="5" name="Textplatzhalter 4">
            <a:extLst>
              <a:ext uri="{FF2B5EF4-FFF2-40B4-BE49-F238E27FC236}">
                <a16:creationId xmlns:a16="http://schemas.microsoft.com/office/drawing/2014/main" id="{B7BBC0FF-8AF9-AF4B-BC39-2E7A632775AF}"/>
              </a:ext>
            </a:extLst>
          </p:cNvPr>
          <p:cNvSpPr>
            <a:spLocks noGrp="1"/>
          </p:cNvSpPr>
          <p:nvPr>
            <p:ph type="body" sz="quarter" idx="11" hasCustomPrompt="1"/>
          </p:nvPr>
        </p:nvSpPr>
        <p:spPr>
          <a:xfrm>
            <a:off x="7421829" y="1765316"/>
            <a:ext cx="3036815" cy="906634"/>
          </a:xfrm>
        </p:spPr>
        <p:txBody>
          <a:bodyPr lIns="180000" tIns="0" bIns="0" anchor="b">
            <a:normAutofit/>
          </a:bodyPr>
          <a:lstStyle>
            <a:lvl1pPr marL="0" indent="0">
              <a:lnSpc>
                <a:spcPct val="100000"/>
              </a:lnSpc>
              <a:spcBef>
                <a:spcPts val="0"/>
              </a:spcBef>
              <a:buNone/>
              <a:defRPr sz="2400">
                <a:solidFill>
                  <a:schemeClr val="bg1"/>
                </a:solidFill>
              </a:defRPr>
            </a:lvl1pPr>
          </a:lstStyle>
          <a:p>
            <a:pPr lvl="0"/>
            <a:r>
              <a:rPr lang="de-DE" dirty="0" err="1"/>
              <a:t>Flyertitel</a:t>
            </a:r>
            <a:r>
              <a:rPr lang="de-DE" dirty="0"/>
              <a:t> ergänzen</a:t>
            </a:r>
          </a:p>
          <a:p>
            <a:pPr lvl="0"/>
            <a:r>
              <a:rPr lang="de-DE" dirty="0"/>
              <a:t>2-zeilig</a:t>
            </a:r>
          </a:p>
        </p:txBody>
      </p:sp>
      <p:sp>
        <p:nvSpPr>
          <p:cNvPr id="221" name="Textplatzhalter 219">
            <a:extLst>
              <a:ext uri="{FF2B5EF4-FFF2-40B4-BE49-F238E27FC236}">
                <a16:creationId xmlns:a16="http://schemas.microsoft.com/office/drawing/2014/main" id="{F41F00E4-1846-6943-8666-9933BFB96D38}"/>
              </a:ext>
            </a:extLst>
          </p:cNvPr>
          <p:cNvSpPr>
            <a:spLocks noGrp="1"/>
          </p:cNvSpPr>
          <p:nvPr>
            <p:ph type="body" sz="quarter" idx="15" hasCustomPrompt="1"/>
          </p:nvPr>
        </p:nvSpPr>
        <p:spPr>
          <a:xfrm>
            <a:off x="312738" y="1167299"/>
            <a:ext cx="2997619"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288" name="Textplatzhalter 8">
            <a:extLst>
              <a:ext uri="{FF2B5EF4-FFF2-40B4-BE49-F238E27FC236}">
                <a16:creationId xmlns:a16="http://schemas.microsoft.com/office/drawing/2014/main" id="{D8FA7323-2DBE-BD4E-B1E6-51685065D711}"/>
              </a:ext>
            </a:extLst>
          </p:cNvPr>
          <p:cNvSpPr>
            <a:spLocks noGrp="1"/>
          </p:cNvSpPr>
          <p:nvPr userDrawn="1">
            <p:ph type="body" sz="quarter" idx="16" hasCustomPrompt="1"/>
          </p:nvPr>
        </p:nvSpPr>
        <p:spPr>
          <a:xfrm>
            <a:off x="301164" y="249134"/>
            <a:ext cx="3009194"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289" name="Textplatzhalter 8">
            <a:extLst>
              <a:ext uri="{FF2B5EF4-FFF2-40B4-BE49-F238E27FC236}">
                <a16:creationId xmlns:a16="http://schemas.microsoft.com/office/drawing/2014/main" id="{BA25E00D-30BF-8F48-9262-61C9C964526E}"/>
              </a:ext>
            </a:extLst>
          </p:cNvPr>
          <p:cNvSpPr>
            <a:spLocks noGrp="1"/>
          </p:cNvSpPr>
          <p:nvPr userDrawn="1">
            <p:ph type="body" sz="quarter" idx="17" hasCustomPrompt="1"/>
          </p:nvPr>
        </p:nvSpPr>
        <p:spPr>
          <a:xfrm>
            <a:off x="3744298" y="249134"/>
            <a:ext cx="3078325"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285" name="Textplatzhalter 219">
            <a:extLst>
              <a:ext uri="{FF2B5EF4-FFF2-40B4-BE49-F238E27FC236}">
                <a16:creationId xmlns:a16="http://schemas.microsoft.com/office/drawing/2014/main" id="{F41F00E4-1846-6943-8666-9933BFB96D38}"/>
              </a:ext>
            </a:extLst>
          </p:cNvPr>
          <p:cNvSpPr>
            <a:spLocks noGrp="1"/>
          </p:cNvSpPr>
          <p:nvPr>
            <p:ph type="body" sz="quarter" idx="18" hasCustomPrompt="1"/>
          </p:nvPr>
        </p:nvSpPr>
        <p:spPr>
          <a:xfrm>
            <a:off x="3760364" y="1167299"/>
            <a:ext cx="2997619"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grpSp>
        <p:nvGrpSpPr>
          <p:cNvPr id="17" name="Gruppieren 16">
            <a:extLst>
              <a:ext uri="{FF2B5EF4-FFF2-40B4-BE49-F238E27FC236}">
                <a16:creationId xmlns:a16="http://schemas.microsoft.com/office/drawing/2014/main" id="{C6A7DBF3-303D-9B4A-8544-F8893151E08C}"/>
              </a:ext>
            </a:extLst>
          </p:cNvPr>
          <p:cNvGrpSpPr/>
          <p:nvPr userDrawn="1"/>
        </p:nvGrpSpPr>
        <p:grpSpPr>
          <a:xfrm>
            <a:off x="8265325" y="242616"/>
            <a:ext cx="2197494" cy="570631"/>
            <a:chOff x="8346609" y="242616"/>
            <a:chExt cx="2197494" cy="570631"/>
          </a:xfrm>
        </p:grpSpPr>
        <p:grpSp>
          <p:nvGrpSpPr>
            <p:cNvPr id="3" name="Gruppieren 2">
              <a:extLst>
                <a:ext uri="{FF2B5EF4-FFF2-40B4-BE49-F238E27FC236}">
                  <a16:creationId xmlns:a16="http://schemas.microsoft.com/office/drawing/2014/main" id="{23D2ACDA-470B-F741-8B01-0B9D28DD6EAC}"/>
                </a:ext>
              </a:extLst>
            </p:cNvPr>
            <p:cNvGrpSpPr/>
            <p:nvPr userDrawn="1"/>
          </p:nvGrpSpPr>
          <p:grpSpPr>
            <a:xfrm>
              <a:off x="9975520" y="242616"/>
              <a:ext cx="568583" cy="569607"/>
              <a:chOff x="9975520" y="242616"/>
              <a:chExt cx="568583" cy="569607"/>
            </a:xfrm>
            <a:solidFill>
              <a:srgbClr val="9B5A19"/>
            </a:solidFill>
          </p:grpSpPr>
          <p:sp>
            <p:nvSpPr>
              <p:cNvPr id="23" name="Freeform 6">
                <a:extLst>
                  <a:ext uri="{FF2B5EF4-FFF2-40B4-BE49-F238E27FC236}">
                    <a16:creationId xmlns:a16="http://schemas.microsoft.com/office/drawing/2014/main" id="{F27E280A-E98D-7443-B845-AB986C1571C8}"/>
                  </a:ext>
                </a:extLst>
              </p:cNvPr>
              <p:cNvSpPr>
                <a:spLocks/>
              </p:cNvSpPr>
              <p:nvPr userDrawn="1"/>
            </p:nvSpPr>
            <p:spPr bwMode="auto">
              <a:xfrm>
                <a:off x="10207051" y="411654"/>
                <a:ext cx="10245" cy="8195"/>
              </a:xfrm>
              <a:custGeom>
                <a:avLst/>
                <a:gdLst>
                  <a:gd name="T0" fmla="*/ 18 w 21"/>
                  <a:gd name="T1" fmla="*/ 0 h 16"/>
                  <a:gd name="T2" fmla="*/ 20 w 21"/>
                  <a:gd name="T3" fmla="*/ 2 h 16"/>
                  <a:gd name="T4" fmla="*/ 21 w 21"/>
                  <a:gd name="T5" fmla="*/ 3 h 16"/>
                  <a:gd name="T6" fmla="*/ 20 w 21"/>
                  <a:gd name="T7" fmla="*/ 4 h 16"/>
                  <a:gd name="T8" fmla="*/ 18 w 21"/>
                  <a:gd name="T9" fmla="*/ 6 h 16"/>
                  <a:gd name="T10" fmla="*/ 17 w 21"/>
                  <a:gd name="T11" fmla="*/ 8 h 16"/>
                  <a:gd name="T12" fmla="*/ 14 w 21"/>
                  <a:gd name="T13" fmla="*/ 10 h 16"/>
                  <a:gd name="T14" fmla="*/ 12 w 21"/>
                  <a:gd name="T15" fmla="*/ 11 h 16"/>
                  <a:gd name="T16" fmla="*/ 9 w 21"/>
                  <a:gd name="T17" fmla="*/ 12 h 16"/>
                  <a:gd name="T18" fmla="*/ 8 w 21"/>
                  <a:gd name="T19" fmla="*/ 14 h 16"/>
                  <a:gd name="T20" fmla="*/ 5 w 21"/>
                  <a:gd name="T21" fmla="*/ 15 h 16"/>
                  <a:gd name="T22" fmla="*/ 4 w 21"/>
                  <a:gd name="T23" fmla="*/ 15 h 16"/>
                  <a:gd name="T24" fmla="*/ 1 w 21"/>
                  <a:gd name="T25" fmla="*/ 16 h 16"/>
                  <a:gd name="T26" fmla="*/ 0 w 21"/>
                  <a:gd name="T27" fmla="*/ 15 h 16"/>
                  <a:gd name="T28" fmla="*/ 0 w 21"/>
                  <a:gd name="T29" fmla="*/ 14 h 16"/>
                  <a:gd name="T30" fmla="*/ 0 w 21"/>
                  <a:gd name="T31" fmla="*/ 12 h 16"/>
                  <a:gd name="T32" fmla="*/ 1 w 21"/>
                  <a:gd name="T33" fmla="*/ 11 h 16"/>
                  <a:gd name="T34" fmla="*/ 4 w 21"/>
                  <a:gd name="T35" fmla="*/ 10 h 16"/>
                  <a:gd name="T36" fmla="*/ 5 w 21"/>
                  <a:gd name="T37" fmla="*/ 8 h 16"/>
                  <a:gd name="T38" fmla="*/ 8 w 21"/>
                  <a:gd name="T39" fmla="*/ 7 h 16"/>
                  <a:gd name="T40" fmla="*/ 10 w 21"/>
                  <a:gd name="T41" fmla="*/ 7 h 16"/>
                  <a:gd name="T42" fmla="*/ 12 w 21"/>
                  <a:gd name="T43" fmla="*/ 4 h 16"/>
                  <a:gd name="T44" fmla="*/ 13 w 21"/>
                  <a:gd name="T45" fmla="*/ 3 h 16"/>
                  <a:gd name="T46" fmla="*/ 14 w 21"/>
                  <a:gd name="T47" fmla="*/ 2 h 16"/>
                  <a:gd name="T48" fmla="*/ 16 w 21"/>
                  <a:gd name="T49" fmla="*/ 2 h 16"/>
                  <a:gd name="T50" fmla="*/ 18 w 21"/>
                  <a:gd name="T5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 h="16">
                    <a:moveTo>
                      <a:pt x="18" y="0"/>
                    </a:moveTo>
                    <a:lnTo>
                      <a:pt x="20" y="2"/>
                    </a:lnTo>
                    <a:lnTo>
                      <a:pt x="21" y="3"/>
                    </a:lnTo>
                    <a:lnTo>
                      <a:pt x="20" y="4"/>
                    </a:lnTo>
                    <a:lnTo>
                      <a:pt x="18" y="6"/>
                    </a:lnTo>
                    <a:lnTo>
                      <a:pt x="17" y="8"/>
                    </a:lnTo>
                    <a:lnTo>
                      <a:pt x="14" y="10"/>
                    </a:lnTo>
                    <a:lnTo>
                      <a:pt x="12" y="11"/>
                    </a:lnTo>
                    <a:lnTo>
                      <a:pt x="9" y="12"/>
                    </a:lnTo>
                    <a:lnTo>
                      <a:pt x="8" y="14"/>
                    </a:lnTo>
                    <a:lnTo>
                      <a:pt x="5" y="15"/>
                    </a:lnTo>
                    <a:lnTo>
                      <a:pt x="4" y="15"/>
                    </a:lnTo>
                    <a:lnTo>
                      <a:pt x="1" y="16"/>
                    </a:lnTo>
                    <a:lnTo>
                      <a:pt x="0" y="15"/>
                    </a:lnTo>
                    <a:lnTo>
                      <a:pt x="0" y="14"/>
                    </a:lnTo>
                    <a:lnTo>
                      <a:pt x="0" y="12"/>
                    </a:lnTo>
                    <a:lnTo>
                      <a:pt x="1" y="11"/>
                    </a:lnTo>
                    <a:lnTo>
                      <a:pt x="4" y="10"/>
                    </a:lnTo>
                    <a:lnTo>
                      <a:pt x="5" y="8"/>
                    </a:lnTo>
                    <a:lnTo>
                      <a:pt x="8" y="7"/>
                    </a:lnTo>
                    <a:lnTo>
                      <a:pt x="10" y="7"/>
                    </a:lnTo>
                    <a:lnTo>
                      <a:pt x="12" y="4"/>
                    </a:lnTo>
                    <a:lnTo>
                      <a:pt x="13" y="3"/>
                    </a:lnTo>
                    <a:lnTo>
                      <a:pt x="14" y="2"/>
                    </a:lnTo>
                    <a:lnTo>
                      <a:pt x="16" y="2"/>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4" name="Freeform 7">
                <a:extLst>
                  <a:ext uri="{FF2B5EF4-FFF2-40B4-BE49-F238E27FC236}">
                    <a16:creationId xmlns:a16="http://schemas.microsoft.com/office/drawing/2014/main" id="{FBA4CCDD-5109-EE42-834D-67321531FE88}"/>
                  </a:ext>
                </a:extLst>
              </p:cNvPr>
              <p:cNvSpPr>
                <a:spLocks noEditPoints="1"/>
              </p:cNvSpPr>
              <p:nvPr userDrawn="1"/>
            </p:nvSpPr>
            <p:spPr bwMode="auto">
              <a:xfrm>
                <a:off x="10096409" y="338916"/>
                <a:ext cx="328856" cy="378031"/>
              </a:xfrm>
              <a:custGeom>
                <a:avLst/>
                <a:gdLst>
                  <a:gd name="T0" fmla="*/ 44 w 643"/>
                  <a:gd name="T1" fmla="*/ 417 h 738"/>
                  <a:gd name="T2" fmla="*/ 408 w 643"/>
                  <a:gd name="T3" fmla="*/ 2 h 738"/>
                  <a:gd name="T4" fmla="*/ 505 w 643"/>
                  <a:gd name="T5" fmla="*/ 23 h 738"/>
                  <a:gd name="T6" fmla="*/ 575 w 643"/>
                  <a:gd name="T7" fmla="*/ 89 h 738"/>
                  <a:gd name="T8" fmla="*/ 619 w 643"/>
                  <a:gd name="T9" fmla="*/ 160 h 738"/>
                  <a:gd name="T10" fmla="*/ 639 w 643"/>
                  <a:gd name="T11" fmla="*/ 247 h 738"/>
                  <a:gd name="T12" fmla="*/ 628 w 643"/>
                  <a:gd name="T13" fmla="*/ 215 h 738"/>
                  <a:gd name="T14" fmla="*/ 558 w 643"/>
                  <a:gd name="T15" fmla="*/ 75 h 738"/>
                  <a:gd name="T16" fmla="*/ 462 w 643"/>
                  <a:gd name="T17" fmla="*/ 8 h 738"/>
                  <a:gd name="T18" fmla="*/ 360 w 643"/>
                  <a:gd name="T19" fmla="*/ 6 h 738"/>
                  <a:gd name="T20" fmla="*/ 284 w 643"/>
                  <a:gd name="T21" fmla="*/ 11 h 738"/>
                  <a:gd name="T22" fmla="*/ 248 w 643"/>
                  <a:gd name="T23" fmla="*/ 19 h 738"/>
                  <a:gd name="T24" fmla="*/ 252 w 643"/>
                  <a:gd name="T25" fmla="*/ 25 h 738"/>
                  <a:gd name="T26" fmla="*/ 195 w 643"/>
                  <a:gd name="T27" fmla="*/ 41 h 738"/>
                  <a:gd name="T28" fmla="*/ 121 w 643"/>
                  <a:gd name="T29" fmla="*/ 106 h 738"/>
                  <a:gd name="T30" fmla="*/ 79 w 643"/>
                  <a:gd name="T31" fmla="*/ 202 h 738"/>
                  <a:gd name="T32" fmla="*/ 99 w 643"/>
                  <a:gd name="T33" fmla="*/ 209 h 738"/>
                  <a:gd name="T34" fmla="*/ 94 w 643"/>
                  <a:gd name="T35" fmla="*/ 218 h 738"/>
                  <a:gd name="T36" fmla="*/ 81 w 643"/>
                  <a:gd name="T37" fmla="*/ 273 h 738"/>
                  <a:gd name="T38" fmla="*/ 21 w 643"/>
                  <a:gd name="T39" fmla="*/ 354 h 738"/>
                  <a:gd name="T40" fmla="*/ 25 w 643"/>
                  <a:gd name="T41" fmla="*/ 403 h 738"/>
                  <a:gd name="T42" fmla="*/ 75 w 643"/>
                  <a:gd name="T43" fmla="*/ 413 h 738"/>
                  <a:gd name="T44" fmla="*/ 87 w 643"/>
                  <a:gd name="T45" fmla="*/ 367 h 738"/>
                  <a:gd name="T46" fmla="*/ 72 w 643"/>
                  <a:gd name="T47" fmla="*/ 357 h 738"/>
                  <a:gd name="T48" fmla="*/ 103 w 643"/>
                  <a:gd name="T49" fmla="*/ 406 h 738"/>
                  <a:gd name="T50" fmla="*/ 117 w 643"/>
                  <a:gd name="T51" fmla="*/ 448 h 738"/>
                  <a:gd name="T52" fmla="*/ 115 w 643"/>
                  <a:gd name="T53" fmla="*/ 473 h 738"/>
                  <a:gd name="T54" fmla="*/ 96 w 643"/>
                  <a:gd name="T55" fmla="*/ 453 h 738"/>
                  <a:gd name="T56" fmla="*/ 73 w 643"/>
                  <a:gd name="T57" fmla="*/ 420 h 738"/>
                  <a:gd name="T58" fmla="*/ 51 w 643"/>
                  <a:gd name="T59" fmla="*/ 452 h 738"/>
                  <a:gd name="T60" fmla="*/ 69 w 643"/>
                  <a:gd name="T61" fmla="*/ 485 h 738"/>
                  <a:gd name="T62" fmla="*/ 99 w 643"/>
                  <a:gd name="T63" fmla="*/ 490 h 738"/>
                  <a:gd name="T64" fmla="*/ 103 w 643"/>
                  <a:gd name="T65" fmla="*/ 514 h 738"/>
                  <a:gd name="T66" fmla="*/ 57 w 643"/>
                  <a:gd name="T67" fmla="*/ 489 h 738"/>
                  <a:gd name="T68" fmla="*/ 56 w 643"/>
                  <a:gd name="T69" fmla="*/ 519 h 738"/>
                  <a:gd name="T70" fmla="*/ 68 w 643"/>
                  <a:gd name="T71" fmla="*/ 547 h 738"/>
                  <a:gd name="T72" fmla="*/ 57 w 643"/>
                  <a:gd name="T73" fmla="*/ 605 h 738"/>
                  <a:gd name="T74" fmla="*/ 82 w 643"/>
                  <a:gd name="T75" fmla="*/ 622 h 738"/>
                  <a:gd name="T76" fmla="*/ 116 w 643"/>
                  <a:gd name="T77" fmla="*/ 626 h 738"/>
                  <a:gd name="T78" fmla="*/ 142 w 643"/>
                  <a:gd name="T79" fmla="*/ 605 h 738"/>
                  <a:gd name="T80" fmla="*/ 178 w 643"/>
                  <a:gd name="T81" fmla="*/ 606 h 738"/>
                  <a:gd name="T82" fmla="*/ 215 w 643"/>
                  <a:gd name="T83" fmla="*/ 609 h 738"/>
                  <a:gd name="T84" fmla="*/ 250 w 643"/>
                  <a:gd name="T85" fmla="*/ 583 h 738"/>
                  <a:gd name="T86" fmla="*/ 231 w 643"/>
                  <a:gd name="T87" fmla="*/ 606 h 738"/>
                  <a:gd name="T88" fmla="*/ 203 w 643"/>
                  <a:gd name="T89" fmla="*/ 621 h 738"/>
                  <a:gd name="T90" fmla="*/ 172 w 643"/>
                  <a:gd name="T91" fmla="*/ 628 h 738"/>
                  <a:gd name="T92" fmla="*/ 146 w 643"/>
                  <a:gd name="T93" fmla="*/ 618 h 738"/>
                  <a:gd name="T94" fmla="*/ 180 w 643"/>
                  <a:gd name="T95" fmla="*/ 648 h 738"/>
                  <a:gd name="T96" fmla="*/ 253 w 643"/>
                  <a:gd name="T97" fmla="*/ 665 h 738"/>
                  <a:gd name="T98" fmla="*/ 242 w 643"/>
                  <a:gd name="T99" fmla="*/ 679 h 738"/>
                  <a:gd name="T100" fmla="*/ 272 w 643"/>
                  <a:gd name="T101" fmla="*/ 721 h 738"/>
                  <a:gd name="T102" fmla="*/ 268 w 643"/>
                  <a:gd name="T103" fmla="*/ 726 h 738"/>
                  <a:gd name="T104" fmla="*/ 203 w 643"/>
                  <a:gd name="T105" fmla="*/ 664 h 738"/>
                  <a:gd name="T106" fmla="*/ 73 w 643"/>
                  <a:gd name="T107" fmla="*/ 627 h 738"/>
                  <a:gd name="T108" fmla="*/ 52 w 643"/>
                  <a:gd name="T109" fmla="*/ 538 h 738"/>
                  <a:gd name="T110" fmla="*/ 49 w 643"/>
                  <a:gd name="T111" fmla="*/ 435 h 738"/>
                  <a:gd name="T112" fmla="*/ 14 w 643"/>
                  <a:gd name="T113" fmla="*/ 357 h 738"/>
                  <a:gd name="T114" fmla="*/ 62 w 643"/>
                  <a:gd name="T115" fmla="*/ 233 h 738"/>
                  <a:gd name="T116" fmla="*/ 92 w 643"/>
                  <a:gd name="T117" fmla="*/ 160 h 738"/>
                  <a:gd name="T118" fmla="*/ 133 w 643"/>
                  <a:gd name="T119" fmla="*/ 87 h 738"/>
                  <a:gd name="T120" fmla="*/ 206 w 643"/>
                  <a:gd name="T121" fmla="*/ 29 h 738"/>
                  <a:gd name="T122" fmla="*/ 310 w 643"/>
                  <a:gd name="T123" fmla="*/ 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3" h="738">
                    <a:moveTo>
                      <a:pt x="44" y="417"/>
                    </a:moveTo>
                    <a:lnTo>
                      <a:pt x="44" y="417"/>
                    </a:lnTo>
                    <a:lnTo>
                      <a:pt x="45" y="420"/>
                    </a:lnTo>
                    <a:lnTo>
                      <a:pt x="48" y="422"/>
                    </a:lnTo>
                    <a:lnTo>
                      <a:pt x="49" y="422"/>
                    </a:lnTo>
                    <a:lnTo>
                      <a:pt x="52" y="423"/>
                    </a:lnTo>
                    <a:lnTo>
                      <a:pt x="53" y="422"/>
                    </a:lnTo>
                    <a:lnTo>
                      <a:pt x="55" y="422"/>
                    </a:lnTo>
                    <a:lnTo>
                      <a:pt x="56" y="421"/>
                    </a:lnTo>
                    <a:lnTo>
                      <a:pt x="56" y="418"/>
                    </a:lnTo>
                    <a:lnTo>
                      <a:pt x="56" y="417"/>
                    </a:lnTo>
                    <a:lnTo>
                      <a:pt x="55" y="417"/>
                    </a:lnTo>
                    <a:lnTo>
                      <a:pt x="52" y="417"/>
                    </a:lnTo>
                    <a:lnTo>
                      <a:pt x="51" y="417"/>
                    </a:lnTo>
                    <a:lnTo>
                      <a:pt x="48" y="417"/>
                    </a:lnTo>
                    <a:lnTo>
                      <a:pt x="47" y="417"/>
                    </a:lnTo>
                    <a:lnTo>
                      <a:pt x="44" y="417"/>
                    </a:lnTo>
                    <a:close/>
                    <a:moveTo>
                      <a:pt x="332" y="0"/>
                    </a:moveTo>
                    <a:lnTo>
                      <a:pt x="338" y="0"/>
                    </a:lnTo>
                    <a:lnTo>
                      <a:pt x="343" y="0"/>
                    </a:lnTo>
                    <a:lnTo>
                      <a:pt x="348" y="0"/>
                    </a:lnTo>
                    <a:lnTo>
                      <a:pt x="353" y="0"/>
                    </a:lnTo>
                    <a:lnTo>
                      <a:pt x="358" y="0"/>
                    </a:lnTo>
                    <a:lnTo>
                      <a:pt x="362" y="0"/>
                    </a:lnTo>
                    <a:lnTo>
                      <a:pt x="368" y="0"/>
                    </a:lnTo>
                    <a:lnTo>
                      <a:pt x="372" y="2"/>
                    </a:lnTo>
                    <a:lnTo>
                      <a:pt x="375" y="3"/>
                    </a:lnTo>
                    <a:lnTo>
                      <a:pt x="379" y="4"/>
                    </a:lnTo>
                    <a:lnTo>
                      <a:pt x="383" y="4"/>
                    </a:lnTo>
                    <a:lnTo>
                      <a:pt x="388" y="4"/>
                    </a:lnTo>
                    <a:lnTo>
                      <a:pt x="391" y="3"/>
                    </a:lnTo>
                    <a:lnTo>
                      <a:pt x="395" y="2"/>
                    </a:lnTo>
                    <a:lnTo>
                      <a:pt x="399" y="2"/>
                    </a:lnTo>
                    <a:lnTo>
                      <a:pt x="408" y="2"/>
                    </a:lnTo>
                    <a:lnTo>
                      <a:pt x="415" y="2"/>
                    </a:lnTo>
                    <a:lnTo>
                      <a:pt x="422" y="3"/>
                    </a:lnTo>
                    <a:lnTo>
                      <a:pt x="428" y="2"/>
                    </a:lnTo>
                    <a:lnTo>
                      <a:pt x="432" y="2"/>
                    </a:lnTo>
                    <a:lnTo>
                      <a:pt x="437" y="2"/>
                    </a:lnTo>
                    <a:lnTo>
                      <a:pt x="442" y="2"/>
                    </a:lnTo>
                    <a:lnTo>
                      <a:pt x="452" y="2"/>
                    </a:lnTo>
                    <a:lnTo>
                      <a:pt x="463" y="3"/>
                    </a:lnTo>
                    <a:lnTo>
                      <a:pt x="468" y="4"/>
                    </a:lnTo>
                    <a:lnTo>
                      <a:pt x="473" y="6"/>
                    </a:lnTo>
                    <a:lnTo>
                      <a:pt x="477" y="7"/>
                    </a:lnTo>
                    <a:lnTo>
                      <a:pt x="482" y="10"/>
                    </a:lnTo>
                    <a:lnTo>
                      <a:pt x="488" y="12"/>
                    </a:lnTo>
                    <a:lnTo>
                      <a:pt x="492" y="15"/>
                    </a:lnTo>
                    <a:lnTo>
                      <a:pt x="495" y="16"/>
                    </a:lnTo>
                    <a:lnTo>
                      <a:pt x="501" y="20"/>
                    </a:lnTo>
                    <a:lnTo>
                      <a:pt x="505" y="23"/>
                    </a:lnTo>
                    <a:lnTo>
                      <a:pt x="508" y="25"/>
                    </a:lnTo>
                    <a:lnTo>
                      <a:pt x="512" y="28"/>
                    </a:lnTo>
                    <a:lnTo>
                      <a:pt x="518" y="32"/>
                    </a:lnTo>
                    <a:lnTo>
                      <a:pt x="522" y="34"/>
                    </a:lnTo>
                    <a:lnTo>
                      <a:pt x="525" y="37"/>
                    </a:lnTo>
                    <a:lnTo>
                      <a:pt x="531" y="40"/>
                    </a:lnTo>
                    <a:lnTo>
                      <a:pt x="536" y="45"/>
                    </a:lnTo>
                    <a:lnTo>
                      <a:pt x="541" y="50"/>
                    </a:lnTo>
                    <a:lnTo>
                      <a:pt x="545" y="55"/>
                    </a:lnTo>
                    <a:lnTo>
                      <a:pt x="552" y="61"/>
                    </a:lnTo>
                    <a:lnTo>
                      <a:pt x="555" y="64"/>
                    </a:lnTo>
                    <a:lnTo>
                      <a:pt x="558" y="68"/>
                    </a:lnTo>
                    <a:lnTo>
                      <a:pt x="562" y="72"/>
                    </a:lnTo>
                    <a:lnTo>
                      <a:pt x="566" y="78"/>
                    </a:lnTo>
                    <a:lnTo>
                      <a:pt x="570" y="81"/>
                    </a:lnTo>
                    <a:lnTo>
                      <a:pt x="572" y="85"/>
                    </a:lnTo>
                    <a:lnTo>
                      <a:pt x="575" y="89"/>
                    </a:lnTo>
                    <a:lnTo>
                      <a:pt x="578" y="92"/>
                    </a:lnTo>
                    <a:lnTo>
                      <a:pt x="580" y="96"/>
                    </a:lnTo>
                    <a:lnTo>
                      <a:pt x="583" y="100"/>
                    </a:lnTo>
                    <a:lnTo>
                      <a:pt x="585" y="104"/>
                    </a:lnTo>
                    <a:lnTo>
                      <a:pt x="588" y="108"/>
                    </a:lnTo>
                    <a:lnTo>
                      <a:pt x="591" y="111"/>
                    </a:lnTo>
                    <a:lnTo>
                      <a:pt x="593" y="115"/>
                    </a:lnTo>
                    <a:lnTo>
                      <a:pt x="597" y="121"/>
                    </a:lnTo>
                    <a:lnTo>
                      <a:pt x="600" y="125"/>
                    </a:lnTo>
                    <a:lnTo>
                      <a:pt x="602" y="128"/>
                    </a:lnTo>
                    <a:lnTo>
                      <a:pt x="605" y="134"/>
                    </a:lnTo>
                    <a:lnTo>
                      <a:pt x="608" y="138"/>
                    </a:lnTo>
                    <a:lnTo>
                      <a:pt x="609" y="141"/>
                    </a:lnTo>
                    <a:lnTo>
                      <a:pt x="610" y="145"/>
                    </a:lnTo>
                    <a:lnTo>
                      <a:pt x="613" y="151"/>
                    </a:lnTo>
                    <a:lnTo>
                      <a:pt x="617" y="155"/>
                    </a:lnTo>
                    <a:lnTo>
                      <a:pt x="619" y="160"/>
                    </a:lnTo>
                    <a:lnTo>
                      <a:pt x="622" y="165"/>
                    </a:lnTo>
                    <a:lnTo>
                      <a:pt x="627" y="175"/>
                    </a:lnTo>
                    <a:lnTo>
                      <a:pt x="630" y="187"/>
                    </a:lnTo>
                    <a:lnTo>
                      <a:pt x="635" y="198"/>
                    </a:lnTo>
                    <a:lnTo>
                      <a:pt x="638" y="209"/>
                    </a:lnTo>
                    <a:lnTo>
                      <a:pt x="638" y="213"/>
                    </a:lnTo>
                    <a:lnTo>
                      <a:pt x="638" y="217"/>
                    </a:lnTo>
                    <a:lnTo>
                      <a:pt x="638" y="221"/>
                    </a:lnTo>
                    <a:lnTo>
                      <a:pt x="639" y="225"/>
                    </a:lnTo>
                    <a:lnTo>
                      <a:pt x="640" y="229"/>
                    </a:lnTo>
                    <a:lnTo>
                      <a:pt x="641" y="232"/>
                    </a:lnTo>
                    <a:lnTo>
                      <a:pt x="641" y="235"/>
                    </a:lnTo>
                    <a:lnTo>
                      <a:pt x="643" y="238"/>
                    </a:lnTo>
                    <a:lnTo>
                      <a:pt x="643" y="241"/>
                    </a:lnTo>
                    <a:lnTo>
                      <a:pt x="643" y="243"/>
                    </a:lnTo>
                    <a:lnTo>
                      <a:pt x="641" y="246"/>
                    </a:lnTo>
                    <a:lnTo>
                      <a:pt x="639" y="247"/>
                    </a:lnTo>
                    <a:lnTo>
                      <a:pt x="638" y="247"/>
                    </a:lnTo>
                    <a:lnTo>
                      <a:pt x="635" y="247"/>
                    </a:lnTo>
                    <a:lnTo>
                      <a:pt x="634" y="247"/>
                    </a:lnTo>
                    <a:lnTo>
                      <a:pt x="632" y="246"/>
                    </a:lnTo>
                    <a:lnTo>
                      <a:pt x="632" y="245"/>
                    </a:lnTo>
                    <a:lnTo>
                      <a:pt x="632" y="242"/>
                    </a:lnTo>
                    <a:lnTo>
                      <a:pt x="634" y="239"/>
                    </a:lnTo>
                    <a:lnTo>
                      <a:pt x="634" y="238"/>
                    </a:lnTo>
                    <a:lnTo>
                      <a:pt x="635" y="235"/>
                    </a:lnTo>
                    <a:lnTo>
                      <a:pt x="635" y="233"/>
                    </a:lnTo>
                    <a:lnTo>
                      <a:pt x="635" y="230"/>
                    </a:lnTo>
                    <a:lnTo>
                      <a:pt x="634" y="229"/>
                    </a:lnTo>
                    <a:lnTo>
                      <a:pt x="632" y="226"/>
                    </a:lnTo>
                    <a:lnTo>
                      <a:pt x="631" y="224"/>
                    </a:lnTo>
                    <a:lnTo>
                      <a:pt x="630" y="221"/>
                    </a:lnTo>
                    <a:lnTo>
                      <a:pt x="628" y="217"/>
                    </a:lnTo>
                    <a:lnTo>
                      <a:pt x="628" y="215"/>
                    </a:lnTo>
                    <a:lnTo>
                      <a:pt x="630" y="212"/>
                    </a:lnTo>
                    <a:lnTo>
                      <a:pt x="630" y="208"/>
                    </a:lnTo>
                    <a:lnTo>
                      <a:pt x="630" y="205"/>
                    </a:lnTo>
                    <a:lnTo>
                      <a:pt x="630" y="202"/>
                    </a:lnTo>
                    <a:lnTo>
                      <a:pt x="628" y="198"/>
                    </a:lnTo>
                    <a:lnTo>
                      <a:pt x="627" y="194"/>
                    </a:lnTo>
                    <a:lnTo>
                      <a:pt x="626" y="190"/>
                    </a:lnTo>
                    <a:lnTo>
                      <a:pt x="622" y="179"/>
                    </a:lnTo>
                    <a:lnTo>
                      <a:pt x="618" y="169"/>
                    </a:lnTo>
                    <a:lnTo>
                      <a:pt x="613" y="156"/>
                    </a:lnTo>
                    <a:lnTo>
                      <a:pt x="608" y="145"/>
                    </a:lnTo>
                    <a:lnTo>
                      <a:pt x="601" y="134"/>
                    </a:lnTo>
                    <a:lnTo>
                      <a:pt x="593" y="122"/>
                    </a:lnTo>
                    <a:lnTo>
                      <a:pt x="585" y="110"/>
                    </a:lnTo>
                    <a:lnTo>
                      <a:pt x="576" y="98"/>
                    </a:lnTo>
                    <a:lnTo>
                      <a:pt x="568" y="87"/>
                    </a:lnTo>
                    <a:lnTo>
                      <a:pt x="558" y="75"/>
                    </a:lnTo>
                    <a:lnTo>
                      <a:pt x="549" y="64"/>
                    </a:lnTo>
                    <a:lnTo>
                      <a:pt x="540" y="54"/>
                    </a:lnTo>
                    <a:lnTo>
                      <a:pt x="529" y="45"/>
                    </a:lnTo>
                    <a:lnTo>
                      <a:pt x="520" y="37"/>
                    </a:lnTo>
                    <a:lnTo>
                      <a:pt x="508" y="29"/>
                    </a:lnTo>
                    <a:lnTo>
                      <a:pt x="503" y="27"/>
                    </a:lnTo>
                    <a:lnTo>
                      <a:pt x="499" y="24"/>
                    </a:lnTo>
                    <a:lnTo>
                      <a:pt x="495" y="20"/>
                    </a:lnTo>
                    <a:lnTo>
                      <a:pt x="490" y="17"/>
                    </a:lnTo>
                    <a:lnTo>
                      <a:pt x="486" y="15"/>
                    </a:lnTo>
                    <a:lnTo>
                      <a:pt x="482" y="14"/>
                    </a:lnTo>
                    <a:lnTo>
                      <a:pt x="478" y="12"/>
                    </a:lnTo>
                    <a:lnTo>
                      <a:pt x="475" y="11"/>
                    </a:lnTo>
                    <a:lnTo>
                      <a:pt x="472" y="10"/>
                    </a:lnTo>
                    <a:lnTo>
                      <a:pt x="468" y="10"/>
                    </a:lnTo>
                    <a:lnTo>
                      <a:pt x="464" y="10"/>
                    </a:lnTo>
                    <a:lnTo>
                      <a:pt x="462" y="8"/>
                    </a:lnTo>
                    <a:lnTo>
                      <a:pt x="458" y="7"/>
                    </a:lnTo>
                    <a:lnTo>
                      <a:pt x="447" y="6"/>
                    </a:lnTo>
                    <a:lnTo>
                      <a:pt x="437" y="6"/>
                    </a:lnTo>
                    <a:lnTo>
                      <a:pt x="430" y="6"/>
                    </a:lnTo>
                    <a:lnTo>
                      <a:pt x="426" y="6"/>
                    </a:lnTo>
                    <a:lnTo>
                      <a:pt x="420" y="6"/>
                    </a:lnTo>
                    <a:lnTo>
                      <a:pt x="415" y="6"/>
                    </a:lnTo>
                    <a:lnTo>
                      <a:pt x="408" y="4"/>
                    </a:lnTo>
                    <a:lnTo>
                      <a:pt x="403" y="4"/>
                    </a:lnTo>
                    <a:lnTo>
                      <a:pt x="396" y="6"/>
                    </a:lnTo>
                    <a:lnTo>
                      <a:pt x="391" y="6"/>
                    </a:lnTo>
                    <a:lnTo>
                      <a:pt x="386" y="6"/>
                    </a:lnTo>
                    <a:lnTo>
                      <a:pt x="381" y="6"/>
                    </a:lnTo>
                    <a:lnTo>
                      <a:pt x="375" y="7"/>
                    </a:lnTo>
                    <a:lnTo>
                      <a:pt x="370" y="7"/>
                    </a:lnTo>
                    <a:lnTo>
                      <a:pt x="365" y="7"/>
                    </a:lnTo>
                    <a:lnTo>
                      <a:pt x="360" y="6"/>
                    </a:lnTo>
                    <a:lnTo>
                      <a:pt x="356" y="4"/>
                    </a:lnTo>
                    <a:lnTo>
                      <a:pt x="352" y="3"/>
                    </a:lnTo>
                    <a:lnTo>
                      <a:pt x="347" y="3"/>
                    </a:lnTo>
                    <a:lnTo>
                      <a:pt x="343" y="3"/>
                    </a:lnTo>
                    <a:lnTo>
                      <a:pt x="340" y="4"/>
                    </a:lnTo>
                    <a:lnTo>
                      <a:pt x="336" y="4"/>
                    </a:lnTo>
                    <a:lnTo>
                      <a:pt x="332" y="6"/>
                    </a:lnTo>
                    <a:lnTo>
                      <a:pt x="330" y="4"/>
                    </a:lnTo>
                    <a:lnTo>
                      <a:pt x="326" y="4"/>
                    </a:lnTo>
                    <a:lnTo>
                      <a:pt x="322" y="4"/>
                    </a:lnTo>
                    <a:lnTo>
                      <a:pt x="318" y="4"/>
                    </a:lnTo>
                    <a:lnTo>
                      <a:pt x="314" y="6"/>
                    </a:lnTo>
                    <a:lnTo>
                      <a:pt x="312" y="7"/>
                    </a:lnTo>
                    <a:lnTo>
                      <a:pt x="308" y="7"/>
                    </a:lnTo>
                    <a:lnTo>
                      <a:pt x="297" y="10"/>
                    </a:lnTo>
                    <a:lnTo>
                      <a:pt x="287" y="11"/>
                    </a:lnTo>
                    <a:lnTo>
                      <a:pt x="284" y="11"/>
                    </a:lnTo>
                    <a:lnTo>
                      <a:pt x="282" y="10"/>
                    </a:lnTo>
                    <a:lnTo>
                      <a:pt x="279" y="10"/>
                    </a:lnTo>
                    <a:lnTo>
                      <a:pt x="266" y="11"/>
                    </a:lnTo>
                    <a:lnTo>
                      <a:pt x="254" y="14"/>
                    </a:lnTo>
                    <a:lnTo>
                      <a:pt x="252" y="14"/>
                    </a:lnTo>
                    <a:lnTo>
                      <a:pt x="248" y="14"/>
                    </a:lnTo>
                    <a:lnTo>
                      <a:pt x="245" y="14"/>
                    </a:lnTo>
                    <a:lnTo>
                      <a:pt x="242" y="15"/>
                    </a:lnTo>
                    <a:lnTo>
                      <a:pt x="241" y="16"/>
                    </a:lnTo>
                    <a:lnTo>
                      <a:pt x="240" y="17"/>
                    </a:lnTo>
                    <a:lnTo>
                      <a:pt x="240" y="17"/>
                    </a:lnTo>
                    <a:lnTo>
                      <a:pt x="240" y="19"/>
                    </a:lnTo>
                    <a:lnTo>
                      <a:pt x="241" y="19"/>
                    </a:lnTo>
                    <a:lnTo>
                      <a:pt x="242" y="19"/>
                    </a:lnTo>
                    <a:lnTo>
                      <a:pt x="244" y="19"/>
                    </a:lnTo>
                    <a:lnTo>
                      <a:pt x="246" y="19"/>
                    </a:lnTo>
                    <a:lnTo>
                      <a:pt x="248" y="19"/>
                    </a:lnTo>
                    <a:lnTo>
                      <a:pt x="250" y="20"/>
                    </a:lnTo>
                    <a:lnTo>
                      <a:pt x="252" y="20"/>
                    </a:lnTo>
                    <a:lnTo>
                      <a:pt x="254" y="21"/>
                    </a:lnTo>
                    <a:lnTo>
                      <a:pt x="257" y="21"/>
                    </a:lnTo>
                    <a:lnTo>
                      <a:pt x="259" y="21"/>
                    </a:lnTo>
                    <a:lnTo>
                      <a:pt x="262" y="21"/>
                    </a:lnTo>
                    <a:lnTo>
                      <a:pt x="263" y="21"/>
                    </a:lnTo>
                    <a:lnTo>
                      <a:pt x="265" y="20"/>
                    </a:lnTo>
                    <a:lnTo>
                      <a:pt x="266" y="21"/>
                    </a:lnTo>
                    <a:lnTo>
                      <a:pt x="266" y="21"/>
                    </a:lnTo>
                    <a:lnTo>
                      <a:pt x="265" y="23"/>
                    </a:lnTo>
                    <a:lnTo>
                      <a:pt x="262" y="24"/>
                    </a:lnTo>
                    <a:lnTo>
                      <a:pt x="261" y="24"/>
                    </a:lnTo>
                    <a:lnTo>
                      <a:pt x="258" y="25"/>
                    </a:lnTo>
                    <a:lnTo>
                      <a:pt x="257" y="25"/>
                    </a:lnTo>
                    <a:lnTo>
                      <a:pt x="254" y="25"/>
                    </a:lnTo>
                    <a:lnTo>
                      <a:pt x="252" y="25"/>
                    </a:lnTo>
                    <a:lnTo>
                      <a:pt x="249" y="24"/>
                    </a:lnTo>
                    <a:lnTo>
                      <a:pt x="246" y="23"/>
                    </a:lnTo>
                    <a:lnTo>
                      <a:pt x="244" y="23"/>
                    </a:lnTo>
                    <a:lnTo>
                      <a:pt x="241" y="23"/>
                    </a:lnTo>
                    <a:lnTo>
                      <a:pt x="238" y="24"/>
                    </a:lnTo>
                    <a:lnTo>
                      <a:pt x="236" y="25"/>
                    </a:lnTo>
                    <a:lnTo>
                      <a:pt x="233" y="27"/>
                    </a:lnTo>
                    <a:lnTo>
                      <a:pt x="231" y="27"/>
                    </a:lnTo>
                    <a:lnTo>
                      <a:pt x="227" y="28"/>
                    </a:lnTo>
                    <a:lnTo>
                      <a:pt x="223" y="28"/>
                    </a:lnTo>
                    <a:lnTo>
                      <a:pt x="219" y="29"/>
                    </a:lnTo>
                    <a:lnTo>
                      <a:pt x="216" y="31"/>
                    </a:lnTo>
                    <a:lnTo>
                      <a:pt x="212" y="32"/>
                    </a:lnTo>
                    <a:lnTo>
                      <a:pt x="207" y="33"/>
                    </a:lnTo>
                    <a:lnTo>
                      <a:pt x="205" y="36"/>
                    </a:lnTo>
                    <a:lnTo>
                      <a:pt x="201" y="38"/>
                    </a:lnTo>
                    <a:lnTo>
                      <a:pt x="195" y="41"/>
                    </a:lnTo>
                    <a:lnTo>
                      <a:pt x="190" y="44"/>
                    </a:lnTo>
                    <a:lnTo>
                      <a:pt x="185" y="46"/>
                    </a:lnTo>
                    <a:lnTo>
                      <a:pt x="181" y="50"/>
                    </a:lnTo>
                    <a:lnTo>
                      <a:pt x="176" y="53"/>
                    </a:lnTo>
                    <a:lnTo>
                      <a:pt x="172" y="57"/>
                    </a:lnTo>
                    <a:lnTo>
                      <a:pt x="169" y="59"/>
                    </a:lnTo>
                    <a:lnTo>
                      <a:pt x="165" y="62"/>
                    </a:lnTo>
                    <a:lnTo>
                      <a:pt x="163" y="66"/>
                    </a:lnTo>
                    <a:lnTo>
                      <a:pt x="162" y="68"/>
                    </a:lnTo>
                    <a:lnTo>
                      <a:pt x="159" y="70"/>
                    </a:lnTo>
                    <a:lnTo>
                      <a:pt x="158" y="71"/>
                    </a:lnTo>
                    <a:lnTo>
                      <a:pt x="150" y="79"/>
                    </a:lnTo>
                    <a:lnTo>
                      <a:pt x="142" y="85"/>
                    </a:lnTo>
                    <a:lnTo>
                      <a:pt x="134" y="93"/>
                    </a:lnTo>
                    <a:lnTo>
                      <a:pt x="129" y="98"/>
                    </a:lnTo>
                    <a:lnTo>
                      <a:pt x="125" y="102"/>
                    </a:lnTo>
                    <a:lnTo>
                      <a:pt x="121" y="106"/>
                    </a:lnTo>
                    <a:lnTo>
                      <a:pt x="118" y="111"/>
                    </a:lnTo>
                    <a:lnTo>
                      <a:pt x="115" y="117"/>
                    </a:lnTo>
                    <a:lnTo>
                      <a:pt x="111" y="121"/>
                    </a:lnTo>
                    <a:lnTo>
                      <a:pt x="108" y="126"/>
                    </a:lnTo>
                    <a:lnTo>
                      <a:pt x="105" y="131"/>
                    </a:lnTo>
                    <a:lnTo>
                      <a:pt x="104" y="136"/>
                    </a:lnTo>
                    <a:lnTo>
                      <a:pt x="103" y="141"/>
                    </a:lnTo>
                    <a:lnTo>
                      <a:pt x="102" y="145"/>
                    </a:lnTo>
                    <a:lnTo>
                      <a:pt x="99" y="152"/>
                    </a:lnTo>
                    <a:lnTo>
                      <a:pt x="96" y="161"/>
                    </a:lnTo>
                    <a:lnTo>
                      <a:pt x="94" y="170"/>
                    </a:lnTo>
                    <a:lnTo>
                      <a:pt x="90" y="181"/>
                    </a:lnTo>
                    <a:lnTo>
                      <a:pt x="88" y="185"/>
                    </a:lnTo>
                    <a:lnTo>
                      <a:pt x="86" y="188"/>
                    </a:lnTo>
                    <a:lnTo>
                      <a:pt x="85" y="192"/>
                    </a:lnTo>
                    <a:lnTo>
                      <a:pt x="82" y="196"/>
                    </a:lnTo>
                    <a:lnTo>
                      <a:pt x="79" y="202"/>
                    </a:lnTo>
                    <a:lnTo>
                      <a:pt x="77" y="204"/>
                    </a:lnTo>
                    <a:lnTo>
                      <a:pt x="74" y="208"/>
                    </a:lnTo>
                    <a:lnTo>
                      <a:pt x="72" y="213"/>
                    </a:lnTo>
                    <a:lnTo>
                      <a:pt x="70" y="216"/>
                    </a:lnTo>
                    <a:lnTo>
                      <a:pt x="69" y="217"/>
                    </a:lnTo>
                    <a:lnTo>
                      <a:pt x="69" y="220"/>
                    </a:lnTo>
                    <a:lnTo>
                      <a:pt x="69" y="221"/>
                    </a:lnTo>
                    <a:lnTo>
                      <a:pt x="70" y="224"/>
                    </a:lnTo>
                    <a:lnTo>
                      <a:pt x="73" y="224"/>
                    </a:lnTo>
                    <a:lnTo>
                      <a:pt x="75" y="224"/>
                    </a:lnTo>
                    <a:lnTo>
                      <a:pt x="78" y="224"/>
                    </a:lnTo>
                    <a:lnTo>
                      <a:pt x="79" y="221"/>
                    </a:lnTo>
                    <a:lnTo>
                      <a:pt x="82" y="220"/>
                    </a:lnTo>
                    <a:lnTo>
                      <a:pt x="85" y="218"/>
                    </a:lnTo>
                    <a:lnTo>
                      <a:pt x="90" y="215"/>
                    </a:lnTo>
                    <a:lnTo>
                      <a:pt x="94" y="212"/>
                    </a:lnTo>
                    <a:lnTo>
                      <a:pt x="99" y="209"/>
                    </a:lnTo>
                    <a:lnTo>
                      <a:pt x="103" y="208"/>
                    </a:lnTo>
                    <a:lnTo>
                      <a:pt x="105" y="207"/>
                    </a:lnTo>
                    <a:lnTo>
                      <a:pt x="108" y="205"/>
                    </a:lnTo>
                    <a:lnTo>
                      <a:pt x="111" y="205"/>
                    </a:lnTo>
                    <a:lnTo>
                      <a:pt x="112" y="205"/>
                    </a:lnTo>
                    <a:lnTo>
                      <a:pt x="113" y="207"/>
                    </a:lnTo>
                    <a:lnTo>
                      <a:pt x="115" y="208"/>
                    </a:lnTo>
                    <a:lnTo>
                      <a:pt x="116" y="208"/>
                    </a:lnTo>
                    <a:lnTo>
                      <a:pt x="116" y="209"/>
                    </a:lnTo>
                    <a:lnTo>
                      <a:pt x="115" y="211"/>
                    </a:lnTo>
                    <a:lnTo>
                      <a:pt x="113" y="211"/>
                    </a:lnTo>
                    <a:lnTo>
                      <a:pt x="112" y="211"/>
                    </a:lnTo>
                    <a:lnTo>
                      <a:pt x="111" y="211"/>
                    </a:lnTo>
                    <a:lnTo>
                      <a:pt x="107" y="212"/>
                    </a:lnTo>
                    <a:lnTo>
                      <a:pt x="103" y="213"/>
                    </a:lnTo>
                    <a:lnTo>
                      <a:pt x="99" y="216"/>
                    </a:lnTo>
                    <a:lnTo>
                      <a:pt x="94" y="218"/>
                    </a:lnTo>
                    <a:lnTo>
                      <a:pt x="90" y="221"/>
                    </a:lnTo>
                    <a:lnTo>
                      <a:pt x="85" y="225"/>
                    </a:lnTo>
                    <a:lnTo>
                      <a:pt x="82" y="226"/>
                    </a:lnTo>
                    <a:lnTo>
                      <a:pt x="79" y="229"/>
                    </a:lnTo>
                    <a:lnTo>
                      <a:pt x="77" y="232"/>
                    </a:lnTo>
                    <a:lnTo>
                      <a:pt x="74" y="234"/>
                    </a:lnTo>
                    <a:lnTo>
                      <a:pt x="74" y="238"/>
                    </a:lnTo>
                    <a:lnTo>
                      <a:pt x="74" y="242"/>
                    </a:lnTo>
                    <a:lnTo>
                      <a:pt x="74" y="246"/>
                    </a:lnTo>
                    <a:lnTo>
                      <a:pt x="73" y="251"/>
                    </a:lnTo>
                    <a:lnTo>
                      <a:pt x="73" y="255"/>
                    </a:lnTo>
                    <a:lnTo>
                      <a:pt x="73" y="259"/>
                    </a:lnTo>
                    <a:lnTo>
                      <a:pt x="74" y="263"/>
                    </a:lnTo>
                    <a:lnTo>
                      <a:pt x="75" y="267"/>
                    </a:lnTo>
                    <a:lnTo>
                      <a:pt x="77" y="269"/>
                    </a:lnTo>
                    <a:lnTo>
                      <a:pt x="79" y="272"/>
                    </a:lnTo>
                    <a:lnTo>
                      <a:pt x="81" y="273"/>
                    </a:lnTo>
                    <a:lnTo>
                      <a:pt x="83" y="273"/>
                    </a:lnTo>
                    <a:lnTo>
                      <a:pt x="81" y="275"/>
                    </a:lnTo>
                    <a:lnTo>
                      <a:pt x="78" y="275"/>
                    </a:lnTo>
                    <a:lnTo>
                      <a:pt x="75" y="276"/>
                    </a:lnTo>
                    <a:lnTo>
                      <a:pt x="73" y="277"/>
                    </a:lnTo>
                    <a:lnTo>
                      <a:pt x="70" y="279"/>
                    </a:lnTo>
                    <a:lnTo>
                      <a:pt x="68" y="280"/>
                    </a:lnTo>
                    <a:lnTo>
                      <a:pt x="65" y="284"/>
                    </a:lnTo>
                    <a:lnTo>
                      <a:pt x="62" y="286"/>
                    </a:lnTo>
                    <a:lnTo>
                      <a:pt x="61" y="290"/>
                    </a:lnTo>
                    <a:lnTo>
                      <a:pt x="59" y="294"/>
                    </a:lnTo>
                    <a:lnTo>
                      <a:pt x="56" y="299"/>
                    </a:lnTo>
                    <a:lnTo>
                      <a:pt x="48" y="311"/>
                    </a:lnTo>
                    <a:lnTo>
                      <a:pt x="39" y="324"/>
                    </a:lnTo>
                    <a:lnTo>
                      <a:pt x="32" y="335"/>
                    </a:lnTo>
                    <a:lnTo>
                      <a:pt x="27" y="345"/>
                    </a:lnTo>
                    <a:lnTo>
                      <a:pt x="21" y="354"/>
                    </a:lnTo>
                    <a:lnTo>
                      <a:pt x="14" y="363"/>
                    </a:lnTo>
                    <a:lnTo>
                      <a:pt x="9" y="374"/>
                    </a:lnTo>
                    <a:lnTo>
                      <a:pt x="8" y="378"/>
                    </a:lnTo>
                    <a:lnTo>
                      <a:pt x="6" y="383"/>
                    </a:lnTo>
                    <a:lnTo>
                      <a:pt x="5" y="387"/>
                    </a:lnTo>
                    <a:lnTo>
                      <a:pt x="6" y="392"/>
                    </a:lnTo>
                    <a:lnTo>
                      <a:pt x="6" y="396"/>
                    </a:lnTo>
                    <a:lnTo>
                      <a:pt x="6" y="399"/>
                    </a:lnTo>
                    <a:lnTo>
                      <a:pt x="8" y="401"/>
                    </a:lnTo>
                    <a:lnTo>
                      <a:pt x="9" y="404"/>
                    </a:lnTo>
                    <a:lnTo>
                      <a:pt x="12" y="405"/>
                    </a:lnTo>
                    <a:lnTo>
                      <a:pt x="14" y="406"/>
                    </a:lnTo>
                    <a:lnTo>
                      <a:pt x="17" y="406"/>
                    </a:lnTo>
                    <a:lnTo>
                      <a:pt x="19" y="405"/>
                    </a:lnTo>
                    <a:lnTo>
                      <a:pt x="22" y="405"/>
                    </a:lnTo>
                    <a:lnTo>
                      <a:pt x="23" y="404"/>
                    </a:lnTo>
                    <a:lnTo>
                      <a:pt x="25" y="403"/>
                    </a:lnTo>
                    <a:lnTo>
                      <a:pt x="26" y="401"/>
                    </a:lnTo>
                    <a:lnTo>
                      <a:pt x="29" y="400"/>
                    </a:lnTo>
                    <a:lnTo>
                      <a:pt x="31" y="400"/>
                    </a:lnTo>
                    <a:lnTo>
                      <a:pt x="32" y="401"/>
                    </a:lnTo>
                    <a:lnTo>
                      <a:pt x="35" y="404"/>
                    </a:lnTo>
                    <a:lnTo>
                      <a:pt x="36" y="405"/>
                    </a:lnTo>
                    <a:lnTo>
                      <a:pt x="39" y="405"/>
                    </a:lnTo>
                    <a:lnTo>
                      <a:pt x="42" y="405"/>
                    </a:lnTo>
                    <a:lnTo>
                      <a:pt x="43" y="404"/>
                    </a:lnTo>
                    <a:lnTo>
                      <a:pt x="45" y="404"/>
                    </a:lnTo>
                    <a:lnTo>
                      <a:pt x="51" y="404"/>
                    </a:lnTo>
                    <a:lnTo>
                      <a:pt x="55" y="404"/>
                    </a:lnTo>
                    <a:lnTo>
                      <a:pt x="60" y="404"/>
                    </a:lnTo>
                    <a:lnTo>
                      <a:pt x="65" y="406"/>
                    </a:lnTo>
                    <a:lnTo>
                      <a:pt x="68" y="408"/>
                    </a:lnTo>
                    <a:lnTo>
                      <a:pt x="72" y="410"/>
                    </a:lnTo>
                    <a:lnTo>
                      <a:pt x="75" y="413"/>
                    </a:lnTo>
                    <a:lnTo>
                      <a:pt x="79" y="414"/>
                    </a:lnTo>
                    <a:lnTo>
                      <a:pt x="83" y="414"/>
                    </a:lnTo>
                    <a:lnTo>
                      <a:pt x="86" y="414"/>
                    </a:lnTo>
                    <a:lnTo>
                      <a:pt x="88" y="414"/>
                    </a:lnTo>
                    <a:lnTo>
                      <a:pt x="91" y="414"/>
                    </a:lnTo>
                    <a:lnTo>
                      <a:pt x="94" y="412"/>
                    </a:lnTo>
                    <a:lnTo>
                      <a:pt x="96" y="409"/>
                    </a:lnTo>
                    <a:lnTo>
                      <a:pt x="98" y="406"/>
                    </a:lnTo>
                    <a:lnTo>
                      <a:pt x="99" y="403"/>
                    </a:lnTo>
                    <a:lnTo>
                      <a:pt x="100" y="397"/>
                    </a:lnTo>
                    <a:lnTo>
                      <a:pt x="100" y="393"/>
                    </a:lnTo>
                    <a:lnTo>
                      <a:pt x="99" y="388"/>
                    </a:lnTo>
                    <a:lnTo>
                      <a:pt x="99" y="384"/>
                    </a:lnTo>
                    <a:lnTo>
                      <a:pt x="96" y="380"/>
                    </a:lnTo>
                    <a:lnTo>
                      <a:pt x="94" y="376"/>
                    </a:lnTo>
                    <a:lnTo>
                      <a:pt x="91" y="371"/>
                    </a:lnTo>
                    <a:lnTo>
                      <a:pt x="87" y="367"/>
                    </a:lnTo>
                    <a:lnTo>
                      <a:pt x="82" y="365"/>
                    </a:lnTo>
                    <a:lnTo>
                      <a:pt x="79" y="362"/>
                    </a:lnTo>
                    <a:lnTo>
                      <a:pt x="78" y="361"/>
                    </a:lnTo>
                    <a:lnTo>
                      <a:pt x="77" y="361"/>
                    </a:lnTo>
                    <a:lnTo>
                      <a:pt x="74" y="359"/>
                    </a:lnTo>
                    <a:lnTo>
                      <a:pt x="72" y="361"/>
                    </a:lnTo>
                    <a:lnTo>
                      <a:pt x="70" y="362"/>
                    </a:lnTo>
                    <a:lnTo>
                      <a:pt x="68" y="362"/>
                    </a:lnTo>
                    <a:lnTo>
                      <a:pt x="66" y="362"/>
                    </a:lnTo>
                    <a:lnTo>
                      <a:pt x="66" y="362"/>
                    </a:lnTo>
                    <a:lnTo>
                      <a:pt x="65" y="362"/>
                    </a:lnTo>
                    <a:lnTo>
                      <a:pt x="65" y="361"/>
                    </a:lnTo>
                    <a:lnTo>
                      <a:pt x="65" y="361"/>
                    </a:lnTo>
                    <a:lnTo>
                      <a:pt x="66" y="359"/>
                    </a:lnTo>
                    <a:lnTo>
                      <a:pt x="68" y="359"/>
                    </a:lnTo>
                    <a:lnTo>
                      <a:pt x="70" y="358"/>
                    </a:lnTo>
                    <a:lnTo>
                      <a:pt x="72" y="357"/>
                    </a:lnTo>
                    <a:lnTo>
                      <a:pt x="74" y="356"/>
                    </a:lnTo>
                    <a:lnTo>
                      <a:pt x="77" y="356"/>
                    </a:lnTo>
                    <a:lnTo>
                      <a:pt x="78" y="357"/>
                    </a:lnTo>
                    <a:lnTo>
                      <a:pt x="79" y="358"/>
                    </a:lnTo>
                    <a:lnTo>
                      <a:pt x="82" y="359"/>
                    </a:lnTo>
                    <a:lnTo>
                      <a:pt x="86" y="362"/>
                    </a:lnTo>
                    <a:lnTo>
                      <a:pt x="90" y="365"/>
                    </a:lnTo>
                    <a:lnTo>
                      <a:pt x="94" y="369"/>
                    </a:lnTo>
                    <a:lnTo>
                      <a:pt x="96" y="373"/>
                    </a:lnTo>
                    <a:lnTo>
                      <a:pt x="99" y="375"/>
                    </a:lnTo>
                    <a:lnTo>
                      <a:pt x="102" y="379"/>
                    </a:lnTo>
                    <a:lnTo>
                      <a:pt x="103" y="384"/>
                    </a:lnTo>
                    <a:lnTo>
                      <a:pt x="104" y="388"/>
                    </a:lnTo>
                    <a:lnTo>
                      <a:pt x="104" y="392"/>
                    </a:lnTo>
                    <a:lnTo>
                      <a:pt x="104" y="397"/>
                    </a:lnTo>
                    <a:lnTo>
                      <a:pt x="103" y="403"/>
                    </a:lnTo>
                    <a:lnTo>
                      <a:pt x="103" y="406"/>
                    </a:lnTo>
                    <a:lnTo>
                      <a:pt x="102" y="412"/>
                    </a:lnTo>
                    <a:lnTo>
                      <a:pt x="100" y="416"/>
                    </a:lnTo>
                    <a:lnTo>
                      <a:pt x="99" y="420"/>
                    </a:lnTo>
                    <a:lnTo>
                      <a:pt x="99" y="423"/>
                    </a:lnTo>
                    <a:lnTo>
                      <a:pt x="98" y="427"/>
                    </a:lnTo>
                    <a:lnTo>
                      <a:pt x="98" y="430"/>
                    </a:lnTo>
                    <a:lnTo>
                      <a:pt x="98" y="434"/>
                    </a:lnTo>
                    <a:lnTo>
                      <a:pt x="99" y="436"/>
                    </a:lnTo>
                    <a:lnTo>
                      <a:pt x="102" y="439"/>
                    </a:lnTo>
                    <a:lnTo>
                      <a:pt x="103" y="442"/>
                    </a:lnTo>
                    <a:lnTo>
                      <a:pt x="107" y="443"/>
                    </a:lnTo>
                    <a:lnTo>
                      <a:pt x="108" y="444"/>
                    </a:lnTo>
                    <a:lnTo>
                      <a:pt x="111" y="446"/>
                    </a:lnTo>
                    <a:lnTo>
                      <a:pt x="113" y="447"/>
                    </a:lnTo>
                    <a:lnTo>
                      <a:pt x="115" y="448"/>
                    </a:lnTo>
                    <a:lnTo>
                      <a:pt x="116" y="448"/>
                    </a:lnTo>
                    <a:lnTo>
                      <a:pt x="117" y="448"/>
                    </a:lnTo>
                    <a:lnTo>
                      <a:pt x="117" y="450"/>
                    </a:lnTo>
                    <a:lnTo>
                      <a:pt x="117" y="451"/>
                    </a:lnTo>
                    <a:lnTo>
                      <a:pt x="116" y="451"/>
                    </a:lnTo>
                    <a:lnTo>
                      <a:pt x="115" y="452"/>
                    </a:lnTo>
                    <a:lnTo>
                      <a:pt x="112" y="455"/>
                    </a:lnTo>
                    <a:lnTo>
                      <a:pt x="109" y="457"/>
                    </a:lnTo>
                    <a:lnTo>
                      <a:pt x="108" y="459"/>
                    </a:lnTo>
                    <a:lnTo>
                      <a:pt x="107" y="461"/>
                    </a:lnTo>
                    <a:lnTo>
                      <a:pt x="105" y="463"/>
                    </a:lnTo>
                    <a:lnTo>
                      <a:pt x="105" y="465"/>
                    </a:lnTo>
                    <a:lnTo>
                      <a:pt x="105" y="468"/>
                    </a:lnTo>
                    <a:lnTo>
                      <a:pt x="105" y="469"/>
                    </a:lnTo>
                    <a:lnTo>
                      <a:pt x="107" y="472"/>
                    </a:lnTo>
                    <a:lnTo>
                      <a:pt x="109" y="472"/>
                    </a:lnTo>
                    <a:lnTo>
                      <a:pt x="111" y="472"/>
                    </a:lnTo>
                    <a:lnTo>
                      <a:pt x="113" y="472"/>
                    </a:lnTo>
                    <a:lnTo>
                      <a:pt x="115" y="473"/>
                    </a:lnTo>
                    <a:lnTo>
                      <a:pt x="117" y="473"/>
                    </a:lnTo>
                    <a:lnTo>
                      <a:pt x="118" y="474"/>
                    </a:lnTo>
                    <a:lnTo>
                      <a:pt x="118" y="477"/>
                    </a:lnTo>
                    <a:lnTo>
                      <a:pt x="117" y="478"/>
                    </a:lnTo>
                    <a:lnTo>
                      <a:pt x="116" y="480"/>
                    </a:lnTo>
                    <a:lnTo>
                      <a:pt x="113" y="478"/>
                    </a:lnTo>
                    <a:lnTo>
                      <a:pt x="112" y="478"/>
                    </a:lnTo>
                    <a:lnTo>
                      <a:pt x="109" y="478"/>
                    </a:lnTo>
                    <a:lnTo>
                      <a:pt x="107" y="477"/>
                    </a:lnTo>
                    <a:lnTo>
                      <a:pt x="104" y="476"/>
                    </a:lnTo>
                    <a:lnTo>
                      <a:pt x="104" y="473"/>
                    </a:lnTo>
                    <a:lnTo>
                      <a:pt x="103" y="470"/>
                    </a:lnTo>
                    <a:lnTo>
                      <a:pt x="102" y="468"/>
                    </a:lnTo>
                    <a:lnTo>
                      <a:pt x="100" y="464"/>
                    </a:lnTo>
                    <a:lnTo>
                      <a:pt x="99" y="461"/>
                    </a:lnTo>
                    <a:lnTo>
                      <a:pt x="98" y="457"/>
                    </a:lnTo>
                    <a:lnTo>
                      <a:pt x="96" y="453"/>
                    </a:lnTo>
                    <a:lnTo>
                      <a:pt x="95" y="450"/>
                    </a:lnTo>
                    <a:lnTo>
                      <a:pt x="95" y="447"/>
                    </a:lnTo>
                    <a:lnTo>
                      <a:pt x="95" y="443"/>
                    </a:lnTo>
                    <a:lnTo>
                      <a:pt x="95" y="440"/>
                    </a:lnTo>
                    <a:lnTo>
                      <a:pt x="95" y="438"/>
                    </a:lnTo>
                    <a:lnTo>
                      <a:pt x="94" y="435"/>
                    </a:lnTo>
                    <a:lnTo>
                      <a:pt x="95" y="433"/>
                    </a:lnTo>
                    <a:lnTo>
                      <a:pt x="95" y="430"/>
                    </a:lnTo>
                    <a:lnTo>
                      <a:pt x="95" y="429"/>
                    </a:lnTo>
                    <a:lnTo>
                      <a:pt x="95" y="426"/>
                    </a:lnTo>
                    <a:lnTo>
                      <a:pt x="92" y="423"/>
                    </a:lnTo>
                    <a:lnTo>
                      <a:pt x="91" y="423"/>
                    </a:lnTo>
                    <a:lnTo>
                      <a:pt x="87" y="422"/>
                    </a:lnTo>
                    <a:lnTo>
                      <a:pt x="85" y="421"/>
                    </a:lnTo>
                    <a:lnTo>
                      <a:pt x="81" y="421"/>
                    </a:lnTo>
                    <a:lnTo>
                      <a:pt x="77" y="420"/>
                    </a:lnTo>
                    <a:lnTo>
                      <a:pt x="73" y="420"/>
                    </a:lnTo>
                    <a:lnTo>
                      <a:pt x="68" y="420"/>
                    </a:lnTo>
                    <a:lnTo>
                      <a:pt x="66" y="420"/>
                    </a:lnTo>
                    <a:lnTo>
                      <a:pt x="64" y="418"/>
                    </a:lnTo>
                    <a:lnTo>
                      <a:pt x="62" y="420"/>
                    </a:lnTo>
                    <a:lnTo>
                      <a:pt x="61" y="421"/>
                    </a:lnTo>
                    <a:lnTo>
                      <a:pt x="60" y="422"/>
                    </a:lnTo>
                    <a:lnTo>
                      <a:pt x="59" y="423"/>
                    </a:lnTo>
                    <a:lnTo>
                      <a:pt x="57" y="426"/>
                    </a:lnTo>
                    <a:lnTo>
                      <a:pt x="56" y="427"/>
                    </a:lnTo>
                    <a:lnTo>
                      <a:pt x="53" y="429"/>
                    </a:lnTo>
                    <a:lnTo>
                      <a:pt x="52" y="431"/>
                    </a:lnTo>
                    <a:lnTo>
                      <a:pt x="51" y="434"/>
                    </a:lnTo>
                    <a:lnTo>
                      <a:pt x="52" y="436"/>
                    </a:lnTo>
                    <a:lnTo>
                      <a:pt x="52" y="439"/>
                    </a:lnTo>
                    <a:lnTo>
                      <a:pt x="52" y="443"/>
                    </a:lnTo>
                    <a:lnTo>
                      <a:pt x="52" y="448"/>
                    </a:lnTo>
                    <a:lnTo>
                      <a:pt x="51" y="452"/>
                    </a:lnTo>
                    <a:lnTo>
                      <a:pt x="51" y="457"/>
                    </a:lnTo>
                    <a:lnTo>
                      <a:pt x="51" y="461"/>
                    </a:lnTo>
                    <a:lnTo>
                      <a:pt x="49" y="465"/>
                    </a:lnTo>
                    <a:lnTo>
                      <a:pt x="49" y="469"/>
                    </a:lnTo>
                    <a:lnTo>
                      <a:pt x="49" y="472"/>
                    </a:lnTo>
                    <a:lnTo>
                      <a:pt x="49" y="474"/>
                    </a:lnTo>
                    <a:lnTo>
                      <a:pt x="49" y="477"/>
                    </a:lnTo>
                    <a:lnTo>
                      <a:pt x="49" y="480"/>
                    </a:lnTo>
                    <a:lnTo>
                      <a:pt x="51" y="481"/>
                    </a:lnTo>
                    <a:lnTo>
                      <a:pt x="53" y="481"/>
                    </a:lnTo>
                    <a:lnTo>
                      <a:pt x="56" y="481"/>
                    </a:lnTo>
                    <a:lnTo>
                      <a:pt x="60" y="480"/>
                    </a:lnTo>
                    <a:lnTo>
                      <a:pt x="62" y="480"/>
                    </a:lnTo>
                    <a:lnTo>
                      <a:pt x="65" y="481"/>
                    </a:lnTo>
                    <a:lnTo>
                      <a:pt x="66" y="482"/>
                    </a:lnTo>
                    <a:lnTo>
                      <a:pt x="68" y="483"/>
                    </a:lnTo>
                    <a:lnTo>
                      <a:pt x="69" y="485"/>
                    </a:lnTo>
                    <a:lnTo>
                      <a:pt x="72" y="485"/>
                    </a:lnTo>
                    <a:lnTo>
                      <a:pt x="75" y="485"/>
                    </a:lnTo>
                    <a:lnTo>
                      <a:pt x="77" y="485"/>
                    </a:lnTo>
                    <a:lnTo>
                      <a:pt x="78" y="483"/>
                    </a:lnTo>
                    <a:lnTo>
                      <a:pt x="81" y="483"/>
                    </a:lnTo>
                    <a:lnTo>
                      <a:pt x="82" y="483"/>
                    </a:lnTo>
                    <a:lnTo>
                      <a:pt x="85" y="483"/>
                    </a:lnTo>
                    <a:lnTo>
                      <a:pt x="86" y="485"/>
                    </a:lnTo>
                    <a:lnTo>
                      <a:pt x="87" y="483"/>
                    </a:lnTo>
                    <a:lnTo>
                      <a:pt x="88" y="482"/>
                    </a:lnTo>
                    <a:lnTo>
                      <a:pt x="90" y="482"/>
                    </a:lnTo>
                    <a:lnTo>
                      <a:pt x="91" y="482"/>
                    </a:lnTo>
                    <a:lnTo>
                      <a:pt x="94" y="482"/>
                    </a:lnTo>
                    <a:lnTo>
                      <a:pt x="96" y="483"/>
                    </a:lnTo>
                    <a:lnTo>
                      <a:pt x="98" y="485"/>
                    </a:lnTo>
                    <a:lnTo>
                      <a:pt x="99" y="487"/>
                    </a:lnTo>
                    <a:lnTo>
                      <a:pt x="99" y="490"/>
                    </a:lnTo>
                    <a:lnTo>
                      <a:pt x="100" y="494"/>
                    </a:lnTo>
                    <a:lnTo>
                      <a:pt x="100" y="497"/>
                    </a:lnTo>
                    <a:lnTo>
                      <a:pt x="102" y="500"/>
                    </a:lnTo>
                    <a:lnTo>
                      <a:pt x="103" y="504"/>
                    </a:lnTo>
                    <a:lnTo>
                      <a:pt x="104" y="508"/>
                    </a:lnTo>
                    <a:lnTo>
                      <a:pt x="105" y="511"/>
                    </a:lnTo>
                    <a:lnTo>
                      <a:pt x="107" y="512"/>
                    </a:lnTo>
                    <a:lnTo>
                      <a:pt x="107" y="515"/>
                    </a:lnTo>
                    <a:lnTo>
                      <a:pt x="107" y="517"/>
                    </a:lnTo>
                    <a:lnTo>
                      <a:pt x="105" y="519"/>
                    </a:lnTo>
                    <a:lnTo>
                      <a:pt x="104" y="521"/>
                    </a:lnTo>
                    <a:lnTo>
                      <a:pt x="104" y="521"/>
                    </a:lnTo>
                    <a:lnTo>
                      <a:pt x="103" y="520"/>
                    </a:lnTo>
                    <a:lnTo>
                      <a:pt x="103" y="519"/>
                    </a:lnTo>
                    <a:lnTo>
                      <a:pt x="103" y="517"/>
                    </a:lnTo>
                    <a:lnTo>
                      <a:pt x="103" y="515"/>
                    </a:lnTo>
                    <a:lnTo>
                      <a:pt x="103" y="514"/>
                    </a:lnTo>
                    <a:lnTo>
                      <a:pt x="102" y="511"/>
                    </a:lnTo>
                    <a:lnTo>
                      <a:pt x="100" y="507"/>
                    </a:lnTo>
                    <a:lnTo>
                      <a:pt x="99" y="504"/>
                    </a:lnTo>
                    <a:lnTo>
                      <a:pt x="98" y="500"/>
                    </a:lnTo>
                    <a:lnTo>
                      <a:pt x="98" y="498"/>
                    </a:lnTo>
                    <a:lnTo>
                      <a:pt x="96" y="495"/>
                    </a:lnTo>
                    <a:lnTo>
                      <a:pt x="94" y="493"/>
                    </a:lnTo>
                    <a:lnTo>
                      <a:pt x="91" y="490"/>
                    </a:lnTo>
                    <a:lnTo>
                      <a:pt x="87" y="489"/>
                    </a:lnTo>
                    <a:lnTo>
                      <a:pt x="85" y="489"/>
                    </a:lnTo>
                    <a:lnTo>
                      <a:pt x="79" y="487"/>
                    </a:lnTo>
                    <a:lnTo>
                      <a:pt x="75" y="487"/>
                    </a:lnTo>
                    <a:lnTo>
                      <a:pt x="72" y="489"/>
                    </a:lnTo>
                    <a:lnTo>
                      <a:pt x="68" y="489"/>
                    </a:lnTo>
                    <a:lnTo>
                      <a:pt x="64" y="489"/>
                    </a:lnTo>
                    <a:lnTo>
                      <a:pt x="60" y="489"/>
                    </a:lnTo>
                    <a:lnTo>
                      <a:pt x="57" y="489"/>
                    </a:lnTo>
                    <a:lnTo>
                      <a:pt x="55" y="490"/>
                    </a:lnTo>
                    <a:lnTo>
                      <a:pt x="53" y="490"/>
                    </a:lnTo>
                    <a:lnTo>
                      <a:pt x="51" y="493"/>
                    </a:lnTo>
                    <a:lnTo>
                      <a:pt x="49" y="494"/>
                    </a:lnTo>
                    <a:lnTo>
                      <a:pt x="49" y="497"/>
                    </a:lnTo>
                    <a:lnTo>
                      <a:pt x="49" y="498"/>
                    </a:lnTo>
                    <a:lnTo>
                      <a:pt x="48" y="500"/>
                    </a:lnTo>
                    <a:lnTo>
                      <a:pt x="47" y="502"/>
                    </a:lnTo>
                    <a:lnTo>
                      <a:pt x="47" y="504"/>
                    </a:lnTo>
                    <a:lnTo>
                      <a:pt x="45" y="508"/>
                    </a:lnTo>
                    <a:lnTo>
                      <a:pt x="47" y="511"/>
                    </a:lnTo>
                    <a:lnTo>
                      <a:pt x="48" y="515"/>
                    </a:lnTo>
                    <a:lnTo>
                      <a:pt x="51" y="516"/>
                    </a:lnTo>
                    <a:lnTo>
                      <a:pt x="52" y="517"/>
                    </a:lnTo>
                    <a:lnTo>
                      <a:pt x="53" y="517"/>
                    </a:lnTo>
                    <a:lnTo>
                      <a:pt x="55" y="517"/>
                    </a:lnTo>
                    <a:lnTo>
                      <a:pt x="56" y="519"/>
                    </a:lnTo>
                    <a:lnTo>
                      <a:pt x="56" y="520"/>
                    </a:lnTo>
                    <a:lnTo>
                      <a:pt x="56" y="521"/>
                    </a:lnTo>
                    <a:lnTo>
                      <a:pt x="56" y="523"/>
                    </a:lnTo>
                    <a:lnTo>
                      <a:pt x="57" y="523"/>
                    </a:lnTo>
                    <a:lnTo>
                      <a:pt x="60" y="523"/>
                    </a:lnTo>
                    <a:lnTo>
                      <a:pt x="61" y="523"/>
                    </a:lnTo>
                    <a:lnTo>
                      <a:pt x="64" y="523"/>
                    </a:lnTo>
                    <a:lnTo>
                      <a:pt x="65" y="525"/>
                    </a:lnTo>
                    <a:lnTo>
                      <a:pt x="66" y="528"/>
                    </a:lnTo>
                    <a:lnTo>
                      <a:pt x="66" y="530"/>
                    </a:lnTo>
                    <a:lnTo>
                      <a:pt x="68" y="533"/>
                    </a:lnTo>
                    <a:lnTo>
                      <a:pt x="68" y="536"/>
                    </a:lnTo>
                    <a:lnTo>
                      <a:pt x="68" y="538"/>
                    </a:lnTo>
                    <a:lnTo>
                      <a:pt x="66" y="541"/>
                    </a:lnTo>
                    <a:lnTo>
                      <a:pt x="66" y="544"/>
                    </a:lnTo>
                    <a:lnTo>
                      <a:pt x="66" y="546"/>
                    </a:lnTo>
                    <a:lnTo>
                      <a:pt x="68" y="547"/>
                    </a:lnTo>
                    <a:lnTo>
                      <a:pt x="70" y="550"/>
                    </a:lnTo>
                    <a:lnTo>
                      <a:pt x="73" y="550"/>
                    </a:lnTo>
                    <a:lnTo>
                      <a:pt x="74" y="555"/>
                    </a:lnTo>
                    <a:lnTo>
                      <a:pt x="70" y="554"/>
                    </a:lnTo>
                    <a:lnTo>
                      <a:pt x="66" y="553"/>
                    </a:lnTo>
                    <a:lnTo>
                      <a:pt x="64" y="554"/>
                    </a:lnTo>
                    <a:lnTo>
                      <a:pt x="60" y="555"/>
                    </a:lnTo>
                    <a:lnTo>
                      <a:pt x="59" y="558"/>
                    </a:lnTo>
                    <a:lnTo>
                      <a:pt x="56" y="560"/>
                    </a:lnTo>
                    <a:lnTo>
                      <a:pt x="55" y="563"/>
                    </a:lnTo>
                    <a:lnTo>
                      <a:pt x="53" y="567"/>
                    </a:lnTo>
                    <a:lnTo>
                      <a:pt x="53" y="571"/>
                    </a:lnTo>
                    <a:lnTo>
                      <a:pt x="53" y="575"/>
                    </a:lnTo>
                    <a:lnTo>
                      <a:pt x="52" y="587"/>
                    </a:lnTo>
                    <a:lnTo>
                      <a:pt x="53" y="597"/>
                    </a:lnTo>
                    <a:lnTo>
                      <a:pt x="55" y="601"/>
                    </a:lnTo>
                    <a:lnTo>
                      <a:pt x="57" y="605"/>
                    </a:lnTo>
                    <a:lnTo>
                      <a:pt x="60" y="607"/>
                    </a:lnTo>
                    <a:lnTo>
                      <a:pt x="62" y="607"/>
                    </a:lnTo>
                    <a:lnTo>
                      <a:pt x="64" y="607"/>
                    </a:lnTo>
                    <a:lnTo>
                      <a:pt x="65" y="609"/>
                    </a:lnTo>
                    <a:lnTo>
                      <a:pt x="66" y="610"/>
                    </a:lnTo>
                    <a:lnTo>
                      <a:pt x="66" y="613"/>
                    </a:lnTo>
                    <a:lnTo>
                      <a:pt x="66" y="615"/>
                    </a:lnTo>
                    <a:lnTo>
                      <a:pt x="66" y="618"/>
                    </a:lnTo>
                    <a:lnTo>
                      <a:pt x="68" y="619"/>
                    </a:lnTo>
                    <a:lnTo>
                      <a:pt x="70" y="621"/>
                    </a:lnTo>
                    <a:lnTo>
                      <a:pt x="73" y="619"/>
                    </a:lnTo>
                    <a:lnTo>
                      <a:pt x="75" y="619"/>
                    </a:lnTo>
                    <a:lnTo>
                      <a:pt x="78" y="618"/>
                    </a:lnTo>
                    <a:lnTo>
                      <a:pt x="79" y="618"/>
                    </a:lnTo>
                    <a:lnTo>
                      <a:pt x="81" y="618"/>
                    </a:lnTo>
                    <a:lnTo>
                      <a:pt x="82" y="619"/>
                    </a:lnTo>
                    <a:lnTo>
                      <a:pt x="82" y="622"/>
                    </a:lnTo>
                    <a:lnTo>
                      <a:pt x="82" y="623"/>
                    </a:lnTo>
                    <a:lnTo>
                      <a:pt x="81" y="626"/>
                    </a:lnTo>
                    <a:lnTo>
                      <a:pt x="81" y="628"/>
                    </a:lnTo>
                    <a:lnTo>
                      <a:pt x="82" y="631"/>
                    </a:lnTo>
                    <a:lnTo>
                      <a:pt x="83" y="632"/>
                    </a:lnTo>
                    <a:lnTo>
                      <a:pt x="86" y="634"/>
                    </a:lnTo>
                    <a:lnTo>
                      <a:pt x="90" y="634"/>
                    </a:lnTo>
                    <a:lnTo>
                      <a:pt x="91" y="635"/>
                    </a:lnTo>
                    <a:lnTo>
                      <a:pt x="94" y="635"/>
                    </a:lnTo>
                    <a:lnTo>
                      <a:pt x="96" y="636"/>
                    </a:lnTo>
                    <a:lnTo>
                      <a:pt x="99" y="635"/>
                    </a:lnTo>
                    <a:lnTo>
                      <a:pt x="103" y="634"/>
                    </a:lnTo>
                    <a:lnTo>
                      <a:pt x="105" y="631"/>
                    </a:lnTo>
                    <a:lnTo>
                      <a:pt x="109" y="630"/>
                    </a:lnTo>
                    <a:lnTo>
                      <a:pt x="112" y="628"/>
                    </a:lnTo>
                    <a:lnTo>
                      <a:pt x="113" y="627"/>
                    </a:lnTo>
                    <a:lnTo>
                      <a:pt x="116" y="626"/>
                    </a:lnTo>
                    <a:lnTo>
                      <a:pt x="120" y="624"/>
                    </a:lnTo>
                    <a:lnTo>
                      <a:pt x="124" y="624"/>
                    </a:lnTo>
                    <a:lnTo>
                      <a:pt x="126" y="624"/>
                    </a:lnTo>
                    <a:lnTo>
                      <a:pt x="130" y="624"/>
                    </a:lnTo>
                    <a:lnTo>
                      <a:pt x="133" y="622"/>
                    </a:lnTo>
                    <a:lnTo>
                      <a:pt x="134" y="619"/>
                    </a:lnTo>
                    <a:lnTo>
                      <a:pt x="135" y="615"/>
                    </a:lnTo>
                    <a:lnTo>
                      <a:pt x="134" y="611"/>
                    </a:lnTo>
                    <a:lnTo>
                      <a:pt x="134" y="610"/>
                    </a:lnTo>
                    <a:lnTo>
                      <a:pt x="133" y="609"/>
                    </a:lnTo>
                    <a:lnTo>
                      <a:pt x="132" y="607"/>
                    </a:lnTo>
                    <a:lnTo>
                      <a:pt x="132" y="605"/>
                    </a:lnTo>
                    <a:lnTo>
                      <a:pt x="134" y="602"/>
                    </a:lnTo>
                    <a:lnTo>
                      <a:pt x="135" y="602"/>
                    </a:lnTo>
                    <a:lnTo>
                      <a:pt x="138" y="602"/>
                    </a:lnTo>
                    <a:lnTo>
                      <a:pt x="141" y="604"/>
                    </a:lnTo>
                    <a:lnTo>
                      <a:pt x="142" y="605"/>
                    </a:lnTo>
                    <a:lnTo>
                      <a:pt x="143" y="606"/>
                    </a:lnTo>
                    <a:lnTo>
                      <a:pt x="145" y="606"/>
                    </a:lnTo>
                    <a:lnTo>
                      <a:pt x="146" y="607"/>
                    </a:lnTo>
                    <a:lnTo>
                      <a:pt x="147" y="606"/>
                    </a:lnTo>
                    <a:lnTo>
                      <a:pt x="148" y="606"/>
                    </a:lnTo>
                    <a:lnTo>
                      <a:pt x="150" y="606"/>
                    </a:lnTo>
                    <a:lnTo>
                      <a:pt x="152" y="606"/>
                    </a:lnTo>
                    <a:lnTo>
                      <a:pt x="154" y="606"/>
                    </a:lnTo>
                    <a:lnTo>
                      <a:pt x="156" y="607"/>
                    </a:lnTo>
                    <a:lnTo>
                      <a:pt x="159" y="609"/>
                    </a:lnTo>
                    <a:lnTo>
                      <a:pt x="162" y="607"/>
                    </a:lnTo>
                    <a:lnTo>
                      <a:pt x="164" y="606"/>
                    </a:lnTo>
                    <a:lnTo>
                      <a:pt x="167" y="606"/>
                    </a:lnTo>
                    <a:lnTo>
                      <a:pt x="169" y="605"/>
                    </a:lnTo>
                    <a:lnTo>
                      <a:pt x="173" y="606"/>
                    </a:lnTo>
                    <a:lnTo>
                      <a:pt x="176" y="606"/>
                    </a:lnTo>
                    <a:lnTo>
                      <a:pt x="178" y="606"/>
                    </a:lnTo>
                    <a:lnTo>
                      <a:pt x="181" y="605"/>
                    </a:lnTo>
                    <a:lnTo>
                      <a:pt x="182" y="604"/>
                    </a:lnTo>
                    <a:lnTo>
                      <a:pt x="185" y="604"/>
                    </a:lnTo>
                    <a:lnTo>
                      <a:pt x="186" y="604"/>
                    </a:lnTo>
                    <a:lnTo>
                      <a:pt x="188" y="605"/>
                    </a:lnTo>
                    <a:lnTo>
                      <a:pt x="189" y="606"/>
                    </a:lnTo>
                    <a:lnTo>
                      <a:pt x="189" y="607"/>
                    </a:lnTo>
                    <a:lnTo>
                      <a:pt x="192" y="609"/>
                    </a:lnTo>
                    <a:lnTo>
                      <a:pt x="194" y="610"/>
                    </a:lnTo>
                    <a:lnTo>
                      <a:pt x="197" y="610"/>
                    </a:lnTo>
                    <a:lnTo>
                      <a:pt x="199" y="609"/>
                    </a:lnTo>
                    <a:lnTo>
                      <a:pt x="202" y="607"/>
                    </a:lnTo>
                    <a:lnTo>
                      <a:pt x="205" y="607"/>
                    </a:lnTo>
                    <a:lnTo>
                      <a:pt x="207" y="607"/>
                    </a:lnTo>
                    <a:lnTo>
                      <a:pt x="210" y="607"/>
                    </a:lnTo>
                    <a:lnTo>
                      <a:pt x="212" y="609"/>
                    </a:lnTo>
                    <a:lnTo>
                      <a:pt x="215" y="609"/>
                    </a:lnTo>
                    <a:lnTo>
                      <a:pt x="218" y="610"/>
                    </a:lnTo>
                    <a:lnTo>
                      <a:pt x="220" y="610"/>
                    </a:lnTo>
                    <a:lnTo>
                      <a:pt x="223" y="609"/>
                    </a:lnTo>
                    <a:lnTo>
                      <a:pt x="225" y="607"/>
                    </a:lnTo>
                    <a:lnTo>
                      <a:pt x="227" y="605"/>
                    </a:lnTo>
                    <a:lnTo>
                      <a:pt x="229" y="602"/>
                    </a:lnTo>
                    <a:lnTo>
                      <a:pt x="229" y="600"/>
                    </a:lnTo>
                    <a:lnTo>
                      <a:pt x="229" y="597"/>
                    </a:lnTo>
                    <a:lnTo>
                      <a:pt x="231" y="594"/>
                    </a:lnTo>
                    <a:lnTo>
                      <a:pt x="232" y="591"/>
                    </a:lnTo>
                    <a:lnTo>
                      <a:pt x="235" y="588"/>
                    </a:lnTo>
                    <a:lnTo>
                      <a:pt x="237" y="587"/>
                    </a:lnTo>
                    <a:lnTo>
                      <a:pt x="240" y="584"/>
                    </a:lnTo>
                    <a:lnTo>
                      <a:pt x="244" y="583"/>
                    </a:lnTo>
                    <a:lnTo>
                      <a:pt x="246" y="581"/>
                    </a:lnTo>
                    <a:lnTo>
                      <a:pt x="249" y="581"/>
                    </a:lnTo>
                    <a:lnTo>
                      <a:pt x="250" y="583"/>
                    </a:lnTo>
                    <a:lnTo>
                      <a:pt x="252" y="583"/>
                    </a:lnTo>
                    <a:lnTo>
                      <a:pt x="253" y="585"/>
                    </a:lnTo>
                    <a:lnTo>
                      <a:pt x="253" y="587"/>
                    </a:lnTo>
                    <a:lnTo>
                      <a:pt x="253" y="589"/>
                    </a:lnTo>
                    <a:lnTo>
                      <a:pt x="252" y="591"/>
                    </a:lnTo>
                    <a:lnTo>
                      <a:pt x="249" y="592"/>
                    </a:lnTo>
                    <a:lnTo>
                      <a:pt x="246" y="593"/>
                    </a:lnTo>
                    <a:lnTo>
                      <a:pt x="245" y="593"/>
                    </a:lnTo>
                    <a:lnTo>
                      <a:pt x="242" y="593"/>
                    </a:lnTo>
                    <a:lnTo>
                      <a:pt x="240" y="594"/>
                    </a:lnTo>
                    <a:lnTo>
                      <a:pt x="238" y="596"/>
                    </a:lnTo>
                    <a:lnTo>
                      <a:pt x="238" y="597"/>
                    </a:lnTo>
                    <a:lnTo>
                      <a:pt x="238" y="600"/>
                    </a:lnTo>
                    <a:lnTo>
                      <a:pt x="237" y="601"/>
                    </a:lnTo>
                    <a:lnTo>
                      <a:pt x="235" y="604"/>
                    </a:lnTo>
                    <a:lnTo>
                      <a:pt x="232" y="605"/>
                    </a:lnTo>
                    <a:lnTo>
                      <a:pt x="231" y="606"/>
                    </a:lnTo>
                    <a:lnTo>
                      <a:pt x="229" y="609"/>
                    </a:lnTo>
                    <a:lnTo>
                      <a:pt x="229" y="610"/>
                    </a:lnTo>
                    <a:lnTo>
                      <a:pt x="227" y="611"/>
                    </a:lnTo>
                    <a:lnTo>
                      <a:pt x="224" y="611"/>
                    </a:lnTo>
                    <a:lnTo>
                      <a:pt x="223" y="611"/>
                    </a:lnTo>
                    <a:lnTo>
                      <a:pt x="219" y="613"/>
                    </a:lnTo>
                    <a:lnTo>
                      <a:pt x="216" y="613"/>
                    </a:lnTo>
                    <a:lnTo>
                      <a:pt x="214" y="614"/>
                    </a:lnTo>
                    <a:lnTo>
                      <a:pt x="211" y="615"/>
                    </a:lnTo>
                    <a:lnTo>
                      <a:pt x="210" y="618"/>
                    </a:lnTo>
                    <a:lnTo>
                      <a:pt x="210" y="619"/>
                    </a:lnTo>
                    <a:lnTo>
                      <a:pt x="210" y="621"/>
                    </a:lnTo>
                    <a:lnTo>
                      <a:pt x="208" y="622"/>
                    </a:lnTo>
                    <a:lnTo>
                      <a:pt x="207" y="623"/>
                    </a:lnTo>
                    <a:lnTo>
                      <a:pt x="206" y="623"/>
                    </a:lnTo>
                    <a:lnTo>
                      <a:pt x="205" y="622"/>
                    </a:lnTo>
                    <a:lnTo>
                      <a:pt x="203" y="621"/>
                    </a:lnTo>
                    <a:lnTo>
                      <a:pt x="201" y="621"/>
                    </a:lnTo>
                    <a:lnTo>
                      <a:pt x="199" y="621"/>
                    </a:lnTo>
                    <a:lnTo>
                      <a:pt x="198" y="622"/>
                    </a:lnTo>
                    <a:lnTo>
                      <a:pt x="197" y="623"/>
                    </a:lnTo>
                    <a:lnTo>
                      <a:pt x="195" y="624"/>
                    </a:lnTo>
                    <a:lnTo>
                      <a:pt x="194" y="624"/>
                    </a:lnTo>
                    <a:lnTo>
                      <a:pt x="192" y="624"/>
                    </a:lnTo>
                    <a:lnTo>
                      <a:pt x="189" y="624"/>
                    </a:lnTo>
                    <a:lnTo>
                      <a:pt x="186" y="624"/>
                    </a:lnTo>
                    <a:lnTo>
                      <a:pt x="185" y="624"/>
                    </a:lnTo>
                    <a:lnTo>
                      <a:pt x="184" y="626"/>
                    </a:lnTo>
                    <a:lnTo>
                      <a:pt x="181" y="627"/>
                    </a:lnTo>
                    <a:lnTo>
                      <a:pt x="180" y="628"/>
                    </a:lnTo>
                    <a:lnTo>
                      <a:pt x="177" y="630"/>
                    </a:lnTo>
                    <a:lnTo>
                      <a:pt x="176" y="630"/>
                    </a:lnTo>
                    <a:lnTo>
                      <a:pt x="173" y="630"/>
                    </a:lnTo>
                    <a:lnTo>
                      <a:pt x="172" y="628"/>
                    </a:lnTo>
                    <a:lnTo>
                      <a:pt x="172" y="626"/>
                    </a:lnTo>
                    <a:lnTo>
                      <a:pt x="171" y="623"/>
                    </a:lnTo>
                    <a:lnTo>
                      <a:pt x="171" y="622"/>
                    </a:lnTo>
                    <a:lnTo>
                      <a:pt x="169" y="621"/>
                    </a:lnTo>
                    <a:lnTo>
                      <a:pt x="168" y="619"/>
                    </a:lnTo>
                    <a:lnTo>
                      <a:pt x="167" y="618"/>
                    </a:lnTo>
                    <a:lnTo>
                      <a:pt x="165" y="618"/>
                    </a:lnTo>
                    <a:lnTo>
                      <a:pt x="164" y="619"/>
                    </a:lnTo>
                    <a:lnTo>
                      <a:pt x="163" y="619"/>
                    </a:lnTo>
                    <a:lnTo>
                      <a:pt x="162" y="621"/>
                    </a:lnTo>
                    <a:lnTo>
                      <a:pt x="159" y="621"/>
                    </a:lnTo>
                    <a:lnTo>
                      <a:pt x="156" y="619"/>
                    </a:lnTo>
                    <a:lnTo>
                      <a:pt x="154" y="619"/>
                    </a:lnTo>
                    <a:lnTo>
                      <a:pt x="151" y="618"/>
                    </a:lnTo>
                    <a:lnTo>
                      <a:pt x="148" y="618"/>
                    </a:lnTo>
                    <a:lnTo>
                      <a:pt x="147" y="618"/>
                    </a:lnTo>
                    <a:lnTo>
                      <a:pt x="146" y="618"/>
                    </a:lnTo>
                    <a:lnTo>
                      <a:pt x="146" y="618"/>
                    </a:lnTo>
                    <a:lnTo>
                      <a:pt x="145" y="619"/>
                    </a:lnTo>
                    <a:lnTo>
                      <a:pt x="145" y="619"/>
                    </a:lnTo>
                    <a:lnTo>
                      <a:pt x="146" y="621"/>
                    </a:lnTo>
                    <a:lnTo>
                      <a:pt x="146" y="622"/>
                    </a:lnTo>
                    <a:lnTo>
                      <a:pt x="148" y="624"/>
                    </a:lnTo>
                    <a:lnTo>
                      <a:pt x="150" y="626"/>
                    </a:lnTo>
                    <a:lnTo>
                      <a:pt x="152" y="628"/>
                    </a:lnTo>
                    <a:lnTo>
                      <a:pt x="155" y="631"/>
                    </a:lnTo>
                    <a:lnTo>
                      <a:pt x="156" y="634"/>
                    </a:lnTo>
                    <a:lnTo>
                      <a:pt x="158" y="636"/>
                    </a:lnTo>
                    <a:lnTo>
                      <a:pt x="160" y="639"/>
                    </a:lnTo>
                    <a:lnTo>
                      <a:pt x="163" y="640"/>
                    </a:lnTo>
                    <a:lnTo>
                      <a:pt x="167" y="643"/>
                    </a:lnTo>
                    <a:lnTo>
                      <a:pt x="171" y="645"/>
                    </a:lnTo>
                    <a:lnTo>
                      <a:pt x="176" y="647"/>
                    </a:lnTo>
                    <a:lnTo>
                      <a:pt x="180" y="648"/>
                    </a:lnTo>
                    <a:lnTo>
                      <a:pt x="185" y="651"/>
                    </a:lnTo>
                    <a:lnTo>
                      <a:pt x="190" y="653"/>
                    </a:lnTo>
                    <a:lnTo>
                      <a:pt x="194" y="654"/>
                    </a:lnTo>
                    <a:lnTo>
                      <a:pt x="198" y="657"/>
                    </a:lnTo>
                    <a:lnTo>
                      <a:pt x="203" y="660"/>
                    </a:lnTo>
                    <a:lnTo>
                      <a:pt x="208" y="662"/>
                    </a:lnTo>
                    <a:lnTo>
                      <a:pt x="214" y="664"/>
                    </a:lnTo>
                    <a:lnTo>
                      <a:pt x="219" y="666"/>
                    </a:lnTo>
                    <a:lnTo>
                      <a:pt x="224" y="668"/>
                    </a:lnTo>
                    <a:lnTo>
                      <a:pt x="229" y="668"/>
                    </a:lnTo>
                    <a:lnTo>
                      <a:pt x="233" y="668"/>
                    </a:lnTo>
                    <a:lnTo>
                      <a:pt x="238" y="666"/>
                    </a:lnTo>
                    <a:lnTo>
                      <a:pt x="242" y="666"/>
                    </a:lnTo>
                    <a:lnTo>
                      <a:pt x="246" y="666"/>
                    </a:lnTo>
                    <a:lnTo>
                      <a:pt x="250" y="665"/>
                    </a:lnTo>
                    <a:lnTo>
                      <a:pt x="252" y="665"/>
                    </a:lnTo>
                    <a:lnTo>
                      <a:pt x="253" y="665"/>
                    </a:lnTo>
                    <a:lnTo>
                      <a:pt x="254" y="665"/>
                    </a:lnTo>
                    <a:lnTo>
                      <a:pt x="255" y="665"/>
                    </a:lnTo>
                    <a:lnTo>
                      <a:pt x="255" y="668"/>
                    </a:lnTo>
                    <a:lnTo>
                      <a:pt x="254" y="669"/>
                    </a:lnTo>
                    <a:lnTo>
                      <a:pt x="253" y="669"/>
                    </a:lnTo>
                    <a:lnTo>
                      <a:pt x="249" y="669"/>
                    </a:lnTo>
                    <a:lnTo>
                      <a:pt x="245" y="669"/>
                    </a:lnTo>
                    <a:lnTo>
                      <a:pt x="241" y="669"/>
                    </a:lnTo>
                    <a:lnTo>
                      <a:pt x="238" y="669"/>
                    </a:lnTo>
                    <a:lnTo>
                      <a:pt x="236" y="670"/>
                    </a:lnTo>
                    <a:lnTo>
                      <a:pt x="233" y="670"/>
                    </a:lnTo>
                    <a:lnTo>
                      <a:pt x="235" y="671"/>
                    </a:lnTo>
                    <a:lnTo>
                      <a:pt x="236" y="674"/>
                    </a:lnTo>
                    <a:lnTo>
                      <a:pt x="237" y="675"/>
                    </a:lnTo>
                    <a:lnTo>
                      <a:pt x="238" y="677"/>
                    </a:lnTo>
                    <a:lnTo>
                      <a:pt x="241" y="679"/>
                    </a:lnTo>
                    <a:lnTo>
                      <a:pt x="242" y="679"/>
                    </a:lnTo>
                    <a:lnTo>
                      <a:pt x="242" y="682"/>
                    </a:lnTo>
                    <a:lnTo>
                      <a:pt x="242" y="683"/>
                    </a:lnTo>
                    <a:lnTo>
                      <a:pt x="242" y="685"/>
                    </a:lnTo>
                    <a:lnTo>
                      <a:pt x="241" y="685"/>
                    </a:lnTo>
                    <a:lnTo>
                      <a:pt x="241" y="687"/>
                    </a:lnTo>
                    <a:lnTo>
                      <a:pt x="242" y="688"/>
                    </a:lnTo>
                    <a:lnTo>
                      <a:pt x="244" y="690"/>
                    </a:lnTo>
                    <a:lnTo>
                      <a:pt x="245" y="691"/>
                    </a:lnTo>
                    <a:lnTo>
                      <a:pt x="248" y="694"/>
                    </a:lnTo>
                    <a:lnTo>
                      <a:pt x="250" y="696"/>
                    </a:lnTo>
                    <a:lnTo>
                      <a:pt x="254" y="699"/>
                    </a:lnTo>
                    <a:lnTo>
                      <a:pt x="257" y="703"/>
                    </a:lnTo>
                    <a:lnTo>
                      <a:pt x="261" y="707"/>
                    </a:lnTo>
                    <a:lnTo>
                      <a:pt x="263" y="709"/>
                    </a:lnTo>
                    <a:lnTo>
                      <a:pt x="266" y="713"/>
                    </a:lnTo>
                    <a:lnTo>
                      <a:pt x="270" y="717"/>
                    </a:lnTo>
                    <a:lnTo>
                      <a:pt x="272" y="721"/>
                    </a:lnTo>
                    <a:lnTo>
                      <a:pt x="275" y="724"/>
                    </a:lnTo>
                    <a:lnTo>
                      <a:pt x="278" y="728"/>
                    </a:lnTo>
                    <a:lnTo>
                      <a:pt x="280" y="730"/>
                    </a:lnTo>
                    <a:lnTo>
                      <a:pt x="283" y="733"/>
                    </a:lnTo>
                    <a:lnTo>
                      <a:pt x="284" y="733"/>
                    </a:lnTo>
                    <a:lnTo>
                      <a:pt x="284" y="734"/>
                    </a:lnTo>
                    <a:lnTo>
                      <a:pt x="285" y="734"/>
                    </a:lnTo>
                    <a:lnTo>
                      <a:pt x="285" y="737"/>
                    </a:lnTo>
                    <a:lnTo>
                      <a:pt x="284" y="737"/>
                    </a:lnTo>
                    <a:lnTo>
                      <a:pt x="282" y="738"/>
                    </a:lnTo>
                    <a:lnTo>
                      <a:pt x="280" y="738"/>
                    </a:lnTo>
                    <a:lnTo>
                      <a:pt x="278" y="738"/>
                    </a:lnTo>
                    <a:lnTo>
                      <a:pt x="278" y="737"/>
                    </a:lnTo>
                    <a:lnTo>
                      <a:pt x="276" y="735"/>
                    </a:lnTo>
                    <a:lnTo>
                      <a:pt x="272" y="733"/>
                    </a:lnTo>
                    <a:lnTo>
                      <a:pt x="271" y="730"/>
                    </a:lnTo>
                    <a:lnTo>
                      <a:pt x="268" y="726"/>
                    </a:lnTo>
                    <a:lnTo>
                      <a:pt x="266" y="724"/>
                    </a:lnTo>
                    <a:lnTo>
                      <a:pt x="263" y="720"/>
                    </a:lnTo>
                    <a:lnTo>
                      <a:pt x="262" y="717"/>
                    </a:lnTo>
                    <a:lnTo>
                      <a:pt x="258" y="713"/>
                    </a:lnTo>
                    <a:lnTo>
                      <a:pt x="255" y="711"/>
                    </a:lnTo>
                    <a:lnTo>
                      <a:pt x="253" y="707"/>
                    </a:lnTo>
                    <a:lnTo>
                      <a:pt x="250" y="703"/>
                    </a:lnTo>
                    <a:lnTo>
                      <a:pt x="246" y="699"/>
                    </a:lnTo>
                    <a:lnTo>
                      <a:pt x="244" y="695"/>
                    </a:lnTo>
                    <a:lnTo>
                      <a:pt x="241" y="692"/>
                    </a:lnTo>
                    <a:lnTo>
                      <a:pt x="237" y="688"/>
                    </a:lnTo>
                    <a:lnTo>
                      <a:pt x="233" y="683"/>
                    </a:lnTo>
                    <a:lnTo>
                      <a:pt x="229" y="678"/>
                    </a:lnTo>
                    <a:lnTo>
                      <a:pt x="224" y="674"/>
                    </a:lnTo>
                    <a:lnTo>
                      <a:pt x="219" y="670"/>
                    </a:lnTo>
                    <a:lnTo>
                      <a:pt x="211" y="666"/>
                    </a:lnTo>
                    <a:lnTo>
                      <a:pt x="203" y="664"/>
                    </a:lnTo>
                    <a:lnTo>
                      <a:pt x="194" y="660"/>
                    </a:lnTo>
                    <a:lnTo>
                      <a:pt x="180" y="653"/>
                    </a:lnTo>
                    <a:lnTo>
                      <a:pt x="165" y="647"/>
                    </a:lnTo>
                    <a:lnTo>
                      <a:pt x="155" y="641"/>
                    </a:lnTo>
                    <a:lnTo>
                      <a:pt x="146" y="638"/>
                    </a:lnTo>
                    <a:lnTo>
                      <a:pt x="135" y="636"/>
                    </a:lnTo>
                    <a:lnTo>
                      <a:pt x="132" y="636"/>
                    </a:lnTo>
                    <a:lnTo>
                      <a:pt x="128" y="636"/>
                    </a:lnTo>
                    <a:lnTo>
                      <a:pt x="124" y="638"/>
                    </a:lnTo>
                    <a:lnTo>
                      <a:pt x="121" y="639"/>
                    </a:lnTo>
                    <a:lnTo>
                      <a:pt x="117" y="639"/>
                    </a:lnTo>
                    <a:lnTo>
                      <a:pt x="115" y="640"/>
                    </a:lnTo>
                    <a:lnTo>
                      <a:pt x="111" y="641"/>
                    </a:lnTo>
                    <a:lnTo>
                      <a:pt x="100" y="641"/>
                    </a:lnTo>
                    <a:lnTo>
                      <a:pt x="90" y="639"/>
                    </a:lnTo>
                    <a:lnTo>
                      <a:pt x="81" y="634"/>
                    </a:lnTo>
                    <a:lnTo>
                      <a:pt x="73" y="627"/>
                    </a:lnTo>
                    <a:lnTo>
                      <a:pt x="65" y="619"/>
                    </a:lnTo>
                    <a:lnTo>
                      <a:pt x="62" y="617"/>
                    </a:lnTo>
                    <a:lnTo>
                      <a:pt x="59" y="614"/>
                    </a:lnTo>
                    <a:lnTo>
                      <a:pt x="56" y="610"/>
                    </a:lnTo>
                    <a:lnTo>
                      <a:pt x="53" y="606"/>
                    </a:lnTo>
                    <a:lnTo>
                      <a:pt x="51" y="596"/>
                    </a:lnTo>
                    <a:lnTo>
                      <a:pt x="48" y="589"/>
                    </a:lnTo>
                    <a:lnTo>
                      <a:pt x="48" y="583"/>
                    </a:lnTo>
                    <a:lnTo>
                      <a:pt x="48" y="575"/>
                    </a:lnTo>
                    <a:lnTo>
                      <a:pt x="51" y="563"/>
                    </a:lnTo>
                    <a:lnTo>
                      <a:pt x="53" y="558"/>
                    </a:lnTo>
                    <a:lnTo>
                      <a:pt x="57" y="553"/>
                    </a:lnTo>
                    <a:lnTo>
                      <a:pt x="57" y="550"/>
                    </a:lnTo>
                    <a:lnTo>
                      <a:pt x="56" y="547"/>
                    </a:lnTo>
                    <a:lnTo>
                      <a:pt x="55" y="545"/>
                    </a:lnTo>
                    <a:lnTo>
                      <a:pt x="55" y="542"/>
                    </a:lnTo>
                    <a:lnTo>
                      <a:pt x="52" y="538"/>
                    </a:lnTo>
                    <a:lnTo>
                      <a:pt x="51" y="534"/>
                    </a:lnTo>
                    <a:lnTo>
                      <a:pt x="49" y="529"/>
                    </a:lnTo>
                    <a:lnTo>
                      <a:pt x="45" y="516"/>
                    </a:lnTo>
                    <a:lnTo>
                      <a:pt x="44" y="504"/>
                    </a:lnTo>
                    <a:lnTo>
                      <a:pt x="44" y="499"/>
                    </a:lnTo>
                    <a:lnTo>
                      <a:pt x="44" y="494"/>
                    </a:lnTo>
                    <a:lnTo>
                      <a:pt x="45" y="489"/>
                    </a:lnTo>
                    <a:lnTo>
                      <a:pt x="45" y="483"/>
                    </a:lnTo>
                    <a:lnTo>
                      <a:pt x="45" y="478"/>
                    </a:lnTo>
                    <a:lnTo>
                      <a:pt x="45" y="474"/>
                    </a:lnTo>
                    <a:lnTo>
                      <a:pt x="45" y="469"/>
                    </a:lnTo>
                    <a:lnTo>
                      <a:pt x="45" y="464"/>
                    </a:lnTo>
                    <a:lnTo>
                      <a:pt x="47" y="457"/>
                    </a:lnTo>
                    <a:lnTo>
                      <a:pt x="49" y="451"/>
                    </a:lnTo>
                    <a:lnTo>
                      <a:pt x="49" y="443"/>
                    </a:lnTo>
                    <a:lnTo>
                      <a:pt x="49" y="439"/>
                    </a:lnTo>
                    <a:lnTo>
                      <a:pt x="49" y="435"/>
                    </a:lnTo>
                    <a:lnTo>
                      <a:pt x="48" y="431"/>
                    </a:lnTo>
                    <a:lnTo>
                      <a:pt x="47" y="429"/>
                    </a:lnTo>
                    <a:lnTo>
                      <a:pt x="44" y="425"/>
                    </a:lnTo>
                    <a:lnTo>
                      <a:pt x="42" y="423"/>
                    </a:lnTo>
                    <a:lnTo>
                      <a:pt x="38" y="423"/>
                    </a:lnTo>
                    <a:lnTo>
                      <a:pt x="35" y="423"/>
                    </a:lnTo>
                    <a:lnTo>
                      <a:pt x="31" y="425"/>
                    </a:lnTo>
                    <a:lnTo>
                      <a:pt x="27" y="423"/>
                    </a:lnTo>
                    <a:lnTo>
                      <a:pt x="15" y="420"/>
                    </a:lnTo>
                    <a:lnTo>
                      <a:pt x="6" y="413"/>
                    </a:lnTo>
                    <a:lnTo>
                      <a:pt x="4" y="408"/>
                    </a:lnTo>
                    <a:lnTo>
                      <a:pt x="1" y="403"/>
                    </a:lnTo>
                    <a:lnTo>
                      <a:pt x="1" y="397"/>
                    </a:lnTo>
                    <a:lnTo>
                      <a:pt x="0" y="392"/>
                    </a:lnTo>
                    <a:lnTo>
                      <a:pt x="1" y="379"/>
                    </a:lnTo>
                    <a:lnTo>
                      <a:pt x="6" y="367"/>
                    </a:lnTo>
                    <a:lnTo>
                      <a:pt x="14" y="357"/>
                    </a:lnTo>
                    <a:lnTo>
                      <a:pt x="21" y="345"/>
                    </a:lnTo>
                    <a:lnTo>
                      <a:pt x="31" y="328"/>
                    </a:lnTo>
                    <a:lnTo>
                      <a:pt x="42" y="314"/>
                    </a:lnTo>
                    <a:lnTo>
                      <a:pt x="53" y="297"/>
                    </a:lnTo>
                    <a:lnTo>
                      <a:pt x="57" y="289"/>
                    </a:lnTo>
                    <a:lnTo>
                      <a:pt x="62" y="282"/>
                    </a:lnTo>
                    <a:lnTo>
                      <a:pt x="65" y="275"/>
                    </a:lnTo>
                    <a:lnTo>
                      <a:pt x="66" y="271"/>
                    </a:lnTo>
                    <a:lnTo>
                      <a:pt x="66" y="265"/>
                    </a:lnTo>
                    <a:lnTo>
                      <a:pt x="66" y="260"/>
                    </a:lnTo>
                    <a:lnTo>
                      <a:pt x="65" y="256"/>
                    </a:lnTo>
                    <a:lnTo>
                      <a:pt x="64" y="252"/>
                    </a:lnTo>
                    <a:lnTo>
                      <a:pt x="64" y="249"/>
                    </a:lnTo>
                    <a:lnTo>
                      <a:pt x="62" y="245"/>
                    </a:lnTo>
                    <a:lnTo>
                      <a:pt x="62" y="242"/>
                    </a:lnTo>
                    <a:lnTo>
                      <a:pt x="62" y="238"/>
                    </a:lnTo>
                    <a:lnTo>
                      <a:pt x="62" y="233"/>
                    </a:lnTo>
                    <a:lnTo>
                      <a:pt x="64" y="229"/>
                    </a:lnTo>
                    <a:lnTo>
                      <a:pt x="64" y="225"/>
                    </a:lnTo>
                    <a:lnTo>
                      <a:pt x="65" y="221"/>
                    </a:lnTo>
                    <a:lnTo>
                      <a:pt x="66" y="217"/>
                    </a:lnTo>
                    <a:lnTo>
                      <a:pt x="68" y="213"/>
                    </a:lnTo>
                    <a:lnTo>
                      <a:pt x="69" y="209"/>
                    </a:lnTo>
                    <a:lnTo>
                      <a:pt x="72" y="204"/>
                    </a:lnTo>
                    <a:lnTo>
                      <a:pt x="74" y="200"/>
                    </a:lnTo>
                    <a:lnTo>
                      <a:pt x="77" y="196"/>
                    </a:lnTo>
                    <a:lnTo>
                      <a:pt x="79" y="191"/>
                    </a:lnTo>
                    <a:lnTo>
                      <a:pt x="82" y="186"/>
                    </a:lnTo>
                    <a:lnTo>
                      <a:pt x="83" y="182"/>
                    </a:lnTo>
                    <a:lnTo>
                      <a:pt x="86" y="177"/>
                    </a:lnTo>
                    <a:lnTo>
                      <a:pt x="87" y="173"/>
                    </a:lnTo>
                    <a:lnTo>
                      <a:pt x="88" y="168"/>
                    </a:lnTo>
                    <a:lnTo>
                      <a:pt x="91" y="164"/>
                    </a:lnTo>
                    <a:lnTo>
                      <a:pt x="92" y="160"/>
                    </a:lnTo>
                    <a:lnTo>
                      <a:pt x="95" y="155"/>
                    </a:lnTo>
                    <a:lnTo>
                      <a:pt x="96" y="151"/>
                    </a:lnTo>
                    <a:lnTo>
                      <a:pt x="99" y="145"/>
                    </a:lnTo>
                    <a:lnTo>
                      <a:pt x="100" y="140"/>
                    </a:lnTo>
                    <a:lnTo>
                      <a:pt x="102" y="135"/>
                    </a:lnTo>
                    <a:lnTo>
                      <a:pt x="102" y="130"/>
                    </a:lnTo>
                    <a:lnTo>
                      <a:pt x="104" y="125"/>
                    </a:lnTo>
                    <a:lnTo>
                      <a:pt x="107" y="121"/>
                    </a:lnTo>
                    <a:lnTo>
                      <a:pt x="109" y="117"/>
                    </a:lnTo>
                    <a:lnTo>
                      <a:pt x="112" y="114"/>
                    </a:lnTo>
                    <a:lnTo>
                      <a:pt x="116" y="110"/>
                    </a:lnTo>
                    <a:lnTo>
                      <a:pt x="118" y="105"/>
                    </a:lnTo>
                    <a:lnTo>
                      <a:pt x="120" y="101"/>
                    </a:lnTo>
                    <a:lnTo>
                      <a:pt x="122" y="97"/>
                    </a:lnTo>
                    <a:lnTo>
                      <a:pt x="126" y="93"/>
                    </a:lnTo>
                    <a:lnTo>
                      <a:pt x="130" y="89"/>
                    </a:lnTo>
                    <a:lnTo>
                      <a:pt x="133" y="87"/>
                    </a:lnTo>
                    <a:lnTo>
                      <a:pt x="137" y="83"/>
                    </a:lnTo>
                    <a:lnTo>
                      <a:pt x="141" y="79"/>
                    </a:lnTo>
                    <a:lnTo>
                      <a:pt x="145" y="76"/>
                    </a:lnTo>
                    <a:lnTo>
                      <a:pt x="148" y="74"/>
                    </a:lnTo>
                    <a:lnTo>
                      <a:pt x="151" y="71"/>
                    </a:lnTo>
                    <a:lnTo>
                      <a:pt x="155" y="67"/>
                    </a:lnTo>
                    <a:lnTo>
                      <a:pt x="158" y="64"/>
                    </a:lnTo>
                    <a:lnTo>
                      <a:pt x="160" y="62"/>
                    </a:lnTo>
                    <a:lnTo>
                      <a:pt x="164" y="58"/>
                    </a:lnTo>
                    <a:lnTo>
                      <a:pt x="167" y="55"/>
                    </a:lnTo>
                    <a:lnTo>
                      <a:pt x="175" y="50"/>
                    </a:lnTo>
                    <a:lnTo>
                      <a:pt x="182" y="45"/>
                    </a:lnTo>
                    <a:lnTo>
                      <a:pt x="190" y="41"/>
                    </a:lnTo>
                    <a:lnTo>
                      <a:pt x="194" y="37"/>
                    </a:lnTo>
                    <a:lnTo>
                      <a:pt x="198" y="34"/>
                    </a:lnTo>
                    <a:lnTo>
                      <a:pt x="201" y="32"/>
                    </a:lnTo>
                    <a:lnTo>
                      <a:pt x="206" y="29"/>
                    </a:lnTo>
                    <a:lnTo>
                      <a:pt x="210" y="28"/>
                    </a:lnTo>
                    <a:lnTo>
                      <a:pt x="214" y="28"/>
                    </a:lnTo>
                    <a:lnTo>
                      <a:pt x="218" y="28"/>
                    </a:lnTo>
                    <a:lnTo>
                      <a:pt x="222" y="25"/>
                    </a:lnTo>
                    <a:lnTo>
                      <a:pt x="224" y="23"/>
                    </a:lnTo>
                    <a:lnTo>
                      <a:pt x="225" y="20"/>
                    </a:lnTo>
                    <a:lnTo>
                      <a:pt x="228" y="17"/>
                    </a:lnTo>
                    <a:lnTo>
                      <a:pt x="231" y="15"/>
                    </a:lnTo>
                    <a:lnTo>
                      <a:pt x="235" y="14"/>
                    </a:lnTo>
                    <a:lnTo>
                      <a:pt x="238" y="12"/>
                    </a:lnTo>
                    <a:lnTo>
                      <a:pt x="242" y="11"/>
                    </a:lnTo>
                    <a:lnTo>
                      <a:pt x="254" y="7"/>
                    </a:lnTo>
                    <a:lnTo>
                      <a:pt x="265" y="6"/>
                    </a:lnTo>
                    <a:lnTo>
                      <a:pt x="278" y="6"/>
                    </a:lnTo>
                    <a:lnTo>
                      <a:pt x="288" y="4"/>
                    </a:lnTo>
                    <a:lnTo>
                      <a:pt x="298" y="4"/>
                    </a:lnTo>
                    <a:lnTo>
                      <a:pt x="310" y="2"/>
                    </a:lnTo>
                    <a:lnTo>
                      <a:pt x="322" y="0"/>
                    </a:lnTo>
                    <a:lnTo>
                      <a:pt x="327" y="0"/>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5" name="Freeform 8">
                <a:extLst>
                  <a:ext uri="{FF2B5EF4-FFF2-40B4-BE49-F238E27FC236}">
                    <a16:creationId xmlns:a16="http://schemas.microsoft.com/office/drawing/2014/main" id="{9F10BC93-AA57-CF4C-8BC8-B520938D8119}"/>
                  </a:ext>
                </a:extLst>
              </p:cNvPr>
              <p:cNvSpPr>
                <a:spLocks noEditPoints="1"/>
              </p:cNvSpPr>
              <p:nvPr userDrawn="1"/>
            </p:nvSpPr>
            <p:spPr bwMode="auto">
              <a:xfrm>
                <a:off x="10374040" y="729241"/>
                <a:ext cx="28685" cy="36881"/>
              </a:xfrm>
              <a:custGeom>
                <a:avLst/>
                <a:gdLst>
                  <a:gd name="T0" fmla="*/ 28 w 55"/>
                  <a:gd name="T1" fmla="*/ 14 h 71"/>
                  <a:gd name="T2" fmla="*/ 25 w 55"/>
                  <a:gd name="T3" fmla="*/ 14 h 71"/>
                  <a:gd name="T4" fmla="*/ 21 w 55"/>
                  <a:gd name="T5" fmla="*/ 15 h 71"/>
                  <a:gd name="T6" fmla="*/ 19 w 55"/>
                  <a:gd name="T7" fmla="*/ 18 h 71"/>
                  <a:gd name="T8" fmla="*/ 17 w 55"/>
                  <a:gd name="T9" fmla="*/ 20 h 71"/>
                  <a:gd name="T10" fmla="*/ 17 w 55"/>
                  <a:gd name="T11" fmla="*/ 24 h 71"/>
                  <a:gd name="T12" fmla="*/ 17 w 55"/>
                  <a:gd name="T13" fmla="*/ 27 h 71"/>
                  <a:gd name="T14" fmla="*/ 19 w 55"/>
                  <a:gd name="T15" fmla="*/ 31 h 71"/>
                  <a:gd name="T16" fmla="*/ 21 w 55"/>
                  <a:gd name="T17" fmla="*/ 33 h 71"/>
                  <a:gd name="T18" fmla="*/ 25 w 55"/>
                  <a:gd name="T19" fmla="*/ 35 h 71"/>
                  <a:gd name="T20" fmla="*/ 29 w 55"/>
                  <a:gd name="T21" fmla="*/ 36 h 71"/>
                  <a:gd name="T22" fmla="*/ 33 w 55"/>
                  <a:gd name="T23" fmla="*/ 33 h 71"/>
                  <a:gd name="T24" fmla="*/ 36 w 55"/>
                  <a:gd name="T25" fmla="*/ 31 h 71"/>
                  <a:gd name="T26" fmla="*/ 38 w 55"/>
                  <a:gd name="T27" fmla="*/ 27 h 71"/>
                  <a:gd name="T28" fmla="*/ 38 w 55"/>
                  <a:gd name="T29" fmla="*/ 23 h 71"/>
                  <a:gd name="T30" fmla="*/ 37 w 55"/>
                  <a:gd name="T31" fmla="*/ 19 h 71"/>
                  <a:gd name="T32" fmla="*/ 34 w 55"/>
                  <a:gd name="T33" fmla="*/ 16 h 71"/>
                  <a:gd name="T34" fmla="*/ 32 w 55"/>
                  <a:gd name="T35" fmla="*/ 15 h 71"/>
                  <a:gd name="T36" fmla="*/ 28 w 55"/>
                  <a:gd name="T37" fmla="*/ 14 h 71"/>
                  <a:gd name="T38" fmla="*/ 29 w 55"/>
                  <a:gd name="T39" fmla="*/ 0 h 71"/>
                  <a:gd name="T40" fmla="*/ 33 w 55"/>
                  <a:gd name="T41" fmla="*/ 0 h 71"/>
                  <a:gd name="T42" fmla="*/ 38 w 55"/>
                  <a:gd name="T43" fmla="*/ 1 h 71"/>
                  <a:gd name="T44" fmla="*/ 43 w 55"/>
                  <a:gd name="T45" fmla="*/ 3 h 71"/>
                  <a:gd name="T46" fmla="*/ 47 w 55"/>
                  <a:gd name="T47" fmla="*/ 6 h 71"/>
                  <a:gd name="T48" fmla="*/ 50 w 55"/>
                  <a:gd name="T49" fmla="*/ 10 h 71"/>
                  <a:gd name="T50" fmla="*/ 55 w 55"/>
                  <a:gd name="T51" fmla="*/ 24 h 71"/>
                  <a:gd name="T52" fmla="*/ 55 w 55"/>
                  <a:gd name="T53" fmla="*/ 37 h 71"/>
                  <a:gd name="T54" fmla="*/ 53 w 55"/>
                  <a:gd name="T55" fmla="*/ 61 h 71"/>
                  <a:gd name="T56" fmla="*/ 36 w 55"/>
                  <a:gd name="T57" fmla="*/ 71 h 71"/>
                  <a:gd name="T58" fmla="*/ 40 w 55"/>
                  <a:gd name="T59" fmla="*/ 43 h 71"/>
                  <a:gd name="T60" fmla="*/ 37 w 55"/>
                  <a:gd name="T61" fmla="*/ 45 h 71"/>
                  <a:gd name="T62" fmla="*/ 33 w 55"/>
                  <a:gd name="T63" fmla="*/ 49 h 71"/>
                  <a:gd name="T64" fmla="*/ 23 w 55"/>
                  <a:gd name="T65" fmla="*/ 52 h 71"/>
                  <a:gd name="T66" fmla="*/ 12 w 55"/>
                  <a:gd name="T67" fmla="*/ 48 h 71"/>
                  <a:gd name="T68" fmla="*/ 3 w 55"/>
                  <a:gd name="T69" fmla="*/ 40 h 71"/>
                  <a:gd name="T70" fmla="*/ 0 w 55"/>
                  <a:gd name="T71" fmla="*/ 26 h 71"/>
                  <a:gd name="T72" fmla="*/ 4 w 55"/>
                  <a:gd name="T73" fmla="*/ 14 h 71"/>
                  <a:gd name="T74" fmla="*/ 15 w 55"/>
                  <a:gd name="T75" fmla="*/ 5 h 71"/>
                  <a:gd name="T76" fmla="*/ 19 w 55"/>
                  <a:gd name="T77" fmla="*/ 2 h 71"/>
                  <a:gd name="T78" fmla="*/ 24 w 55"/>
                  <a:gd name="T79" fmla="*/ 1 h 71"/>
                  <a:gd name="T80" fmla="*/ 29 w 55"/>
                  <a:gd name="T8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71">
                    <a:moveTo>
                      <a:pt x="28" y="14"/>
                    </a:moveTo>
                    <a:lnTo>
                      <a:pt x="25" y="14"/>
                    </a:lnTo>
                    <a:lnTo>
                      <a:pt x="21" y="15"/>
                    </a:lnTo>
                    <a:lnTo>
                      <a:pt x="19" y="18"/>
                    </a:lnTo>
                    <a:lnTo>
                      <a:pt x="17" y="20"/>
                    </a:lnTo>
                    <a:lnTo>
                      <a:pt x="17" y="24"/>
                    </a:lnTo>
                    <a:lnTo>
                      <a:pt x="17" y="27"/>
                    </a:lnTo>
                    <a:lnTo>
                      <a:pt x="19" y="31"/>
                    </a:lnTo>
                    <a:lnTo>
                      <a:pt x="21" y="33"/>
                    </a:lnTo>
                    <a:lnTo>
                      <a:pt x="25" y="35"/>
                    </a:lnTo>
                    <a:lnTo>
                      <a:pt x="29" y="36"/>
                    </a:lnTo>
                    <a:lnTo>
                      <a:pt x="33" y="33"/>
                    </a:lnTo>
                    <a:lnTo>
                      <a:pt x="36" y="31"/>
                    </a:lnTo>
                    <a:lnTo>
                      <a:pt x="38" y="27"/>
                    </a:lnTo>
                    <a:lnTo>
                      <a:pt x="38" y="23"/>
                    </a:lnTo>
                    <a:lnTo>
                      <a:pt x="37" y="19"/>
                    </a:lnTo>
                    <a:lnTo>
                      <a:pt x="34" y="16"/>
                    </a:lnTo>
                    <a:lnTo>
                      <a:pt x="32" y="15"/>
                    </a:lnTo>
                    <a:lnTo>
                      <a:pt x="28" y="14"/>
                    </a:lnTo>
                    <a:close/>
                    <a:moveTo>
                      <a:pt x="29" y="0"/>
                    </a:moveTo>
                    <a:lnTo>
                      <a:pt x="33" y="0"/>
                    </a:lnTo>
                    <a:lnTo>
                      <a:pt x="38" y="1"/>
                    </a:lnTo>
                    <a:lnTo>
                      <a:pt x="43" y="3"/>
                    </a:lnTo>
                    <a:lnTo>
                      <a:pt x="47" y="6"/>
                    </a:lnTo>
                    <a:lnTo>
                      <a:pt x="50" y="10"/>
                    </a:lnTo>
                    <a:lnTo>
                      <a:pt x="55" y="24"/>
                    </a:lnTo>
                    <a:lnTo>
                      <a:pt x="55" y="37"/>
                    </a:lnTo>
                    <a:lnTo>
                      <a:pt x="53" y="61"/>
                    </a:lnTo>
                    <a:lnTo>
                      <a:pt x="36" y="71"/>
                    </a:lnTo>
                    <a:lnTo>
                      <a:pt x="40" y="43"/>
                    </a:lnTo>
                    <a:lnTo>
                      <a:pt x="37" y="45"/>
                    </a:lnTo>
                    <a:lnTo>
                      <a:pt x="33" y="49"/>
                    </a:lnTo>
                    <a:lnTo>
                      <a:pt x="23" y="52"/>
                    </a:lnTo>
                    <a:lnTo>
                      <a:pt x="12" y="48"/>
                    </a:lnTo>
                    <a:lnTo>
                      <a:pt x="3" y="40"/>
                    </a:lnTo>
                    <a:lnTo>
                      <a:pt x="0" y="26"/>
                    </a:lnTo>
                    <a:lnTo>
                      <a:pt x="4" y="14"/>
                    </a:lnTo>
                    <a:lnTo>
                      <a:pt x="15" y="5"/>
                    </a:lnTo>
                    <a:lnTo>
                      <a:pt x="19" y="2"/>
                    </a:lnTo>
                    <a:lnTo>
                      <a:pt x="24" y="1"/>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6" name="Freeform 9">
                <a:extLst>
                  <a:ext uri="{FF2B5EF4-FFF2-40B4-BE49-F238E27FC236}">
                    <a16:creationId xmlns:a16="http://schemas.microsoft.com/office/drawing/2014/main" id="{75EB50C3-7615-5447-BFF2-57291537B02E}"/>
                  </a:ext>
                </a:extLst>
              </p:cNvPr>
              <p:cNvSpPr>
                <a:spLocks/>
              </p:cNvSpPr>
              <p:nvPr userDrawn="1"/>
            </p:nvSpPr>
            <p:spPr bwMode="auto">
              <a:xfrm>
                <a:off x="10280813" y="473122"/>
                <a:ext cx="59419" cy="37906"/>
              </a:xfrm>
              <a:custGeom>
                <a:avLst/>
                <a:gdLst>
                  <a:gd name="T0" fmla="*/ 62 w 116"/>
                  <a:gd name="T1" fmla="*/ 2 h 73"/>
                  <a:gd name="T2" fmla="*/ 57 w 116"/>
                  <a:gd name="T3" fmla="*/ 5 h 73"/>
                  <a:gd name="T4" fmla="*/ 55 w 116"/>
                  <a:gd name="T5" fmla="*/ 12 h 73"/>
                  <a:gd name="T6" fmla="*/ 60 w 116"/>
                  <a:gd name="T7" fmla="*/ 10 h 73"/>
                  <a:gd name="T8" fmla="*/ 70 w 116"/>
                  <a:gd name="T9" fmla="*/ 9 h 73"/>
                  <a:gd name="T10" fmla="*/ 74 w 116"/>
                  <a:gd name="T11" fmla="*/ 9 h 73"/>
                  <a:gd name="T12" fmla="*/ 68 w 116"/>
                  <a:gd name="T13" fmla="*/ 13 h 73"/>
                  <a:gd name="T14" fmla="*/ 58 w 116"/>
                  <a:gd name="T15" fmla="*/ 17 h 73"/>
                  <a:gd name="T16" fmla="*/ 58 w 116"/>
                  <a:gd name="T17" fmla="*/ 23 h 73"/>
                  <a:gd name="T18" fmla="*/ 68 w 116"/>
                  <a:gd name="T19" fmla="*/ 25 h 73"/>
                  <a:gd name="T20" fmla="*/ 75 w 116"/>
                  <a:gd name="T21" fmla="*/ 29 h 73"/>
                  <a:gd name="T22" fmla="*/ 83 w 116"/>
                  <a:gd name="T23" fmla="*/ 29 h 73"/>
                  <a:gd name="T24" fmla="*/ 96 w 116"/>
                  <a:gd name="T25" fmla="*/ 27 h 73"/>
                  <a:gd name="T26" fmla="*/ 102 w 116"/>
                  <a:gd name="T27" fmla="*/ 22 h 73"/>
                  <a:gd name="T28" fmla="*/ 107 w 116"/>
                  <a:gd name="T29" fmla="*/ 23 h 73"/>
                  <a:gd name="T30" fmla="*/ 103 w 116"/>
                  <a:gd name="T31" fmla="*/ 33 h 73"/>
                  <a:gd name="T32" fmla="*/ 102 w 116"/>
                  <a:gd name="T33" fmla="*/ 40 h 73"/>
                  <a:gd name="T34" fmla="*/ 107 w 116"/>
                  <a:gd name="T35" fmla="*/ 43 h 73"/>
                  <a:gd name="T36" fmla="*/ 115 w 116"/>
                  <a:gd name="T37" fmla="*/ 44 h 73"/>
                  <a:gd name="T38" fmla="*/ 115 w 116"/>
                  <a:gd name="T39" fmla="*/ 49 h 73"/>
                  <a:gd name="T40" fmla="*/ 108 w 116"/>
                  <a:gd name="T41" fmla="*/ 56 h 73"/>
                  <a:gd name="T42" fmla="*/ 108 w 116"/>
                  <a:gd name="T43" fmla="*/ 66 h 73"/>
                  <a:gd name="T44" fmla="*/ 104 w 116"/>
                  <a:gd name="T45" fmla="*/ 73 h 73"/>
                  <a:gd name="T46" fmla="*/ 100 w 116"/>
                  <a:gd name="T47" fmla="*/ 66 h 73"/>
                  <a:gd name="T48" fmla="*/ 99 w 116"/>
                  <a:gd name="T49" fmla="*/ 57 h 73"/>
                  <a:gd name="T50" fmla="*/ 95 w 116"/>
                  <a:gd name="T51" fmla="*/ 53 h 73"/>
                  <a:gd name="T52" fmla="*/ 92 w 116"/>
                  <a:gd name="T53" fmla="*/ 49 h 73"/>
                  <a:gd name="T54" fmla="*/ 86 w 116"/>
                  <a:gd name="T55" fmla="*/ 43 h 73"/>
                  <a:gd name="T56" fmla="*/ 77 w 116"/>
                  <a:gd name="T57" fmla="*/ 35 h 73"/>
                  <a:gd name="T58" fmla="*/ 69 w 116"/>
                  <a:gd name="T59" fmla="*/ 29 h 73"/>
                  <a:gd name="T60" fmla="*/ 60 w 116"/>
                  <a:gd name="T61" fmla="*/ 25 h 73"/>
                  <a:gd name="T62" fmla="*/ 47 w 116"/>
                  <a:gd name="T63" fmla="*/ 25 h 73"/>
                  <a:gd name="T64" fmla="*/ 39 w 116"/>
                  <a:gd name="T65" fmla="*/ 25 h 73"/>
                  <a:gd name="T66" fmla="*/ 39 w 116"/>
                  <a:gd name="T67" fmla="*/ 23 h 73"/>
                  <a:gd name="T68" fmla="*/ 42 w 116"/>
                  <a:gd name="T69" fmla="*/ 18 h 73"/>
                  <a:gd name="T70" fmla="*/ 36 w 116"/>
                  <a:gd name="T71" fmla="*/ 14 h 73"/>
                  <a:gd name="T72" fmla="*/ 27 w 116"/>
                  <a:gd name="T73" fmla="*/ 13 h 73"/>
                  <a:gd name="T74" fmla="*/ 17 w 116"/>
                  <a:gd name="T75" fmla="*/ 12 h 73"/>
                  <a:gd name="T76" fmla="*/ 9 w 116"/>
                  <a:gd name="T77" fmla="*/ 16 h 73"/>
                  <a:gd name="T78" fmla="*/ 2 w 116"/>
                  <a:gd name="T79" fmla="*/ 19 h 73"/>
                  <a:gd name="T80" fmla="*/ 0 w 116"/>
                  <a:gd name="T81" fmla="*/ 18 h 73"/>
                  <a:gd name="T82" fmla="*/ 6 w 116"/>
                  <a:gd name="T83" fmla="*/ 12 h 73"/>
                  <a:gd name="T84" fmla="*/ 15 w 116"/>
                  <a:gd name="T85" fmla="*/ 9 h 73"/>
                  <a:gd name="T86" fmla="*/ 22 w 116"/>
                  <a:gd name="T87" fmla="*/ 4 h 73"/>
                  <a:gd name="T88" fmla="*/ 27 w 116"/>
                  <a:gd name="T89" fmla="*/ 5 h 73"/>
                  <a:gd name="T90" fmla="*/ 39 w 116"/>
                  <a:gd name="T91" fmla="*/ 8 h 73"/>
                  <a:gd name="T92" fmla="*/ 45 w 116"/>
                  <a:gd name="T93" fmla="*/ 6 h 73"/>
                  <a:gd name="T94" fmla="*/ 51 w 116"/>
                  <a:gd name="T95" fmla="*/ 2 h 73"/>
                  <a:gd name="T96" fmla="*/ 58 w 116"/>
                  <a:gd name="T97"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73">
                    <a:moveTo>
                      <a:pt x="60" y="0"/>
                    </a:moveTo>
                    <a:lnTo>
                      <a:pt x="61" y="0"/>
                    </a:lnTo>
                    <a:lnTo>
                      <a:pt x="62" y="1"/>
                    </a:lnTo>
                    <a:lnTo>
                      <a:pt x="62" y="2"/>
                    </a:lnTo>
                    <a:lnTo>
                      <a:pt x="61" y="4"/>
                    </a:lnTo>
                    <a:lnTo>
                      <a:pt x="60" y="4"/>
                    </a:lnTo>
                    <a:lnTo>
                      <a:pt x="58" y="4"/>
                    </a:lnTo>
                    <a:lnTo>
                      <a:pt x="57" y="5"/>
                    </a:lnTo>
                    <a:lnTo>
                      <a:pt x="55" y="6"/>
                    </a:lnTo>
                    <a:lnTo>
                      <a:pt x="53" y="8"/>
                    </a:lnTo>
                    <a:lnTo>
                      <a:pt x="53" y="10"/>
                    </a:lnTo>
                    <a:lnTo>
                      <a:pt x="55" y="12"/>
                    </a:lnTo>
                    <a:lnTo>
                      <a:pt x="56" y="13"/>
                    </a:lnTo>
                    <a:lnTo>
                      <a:pt x="57" y="12"/>
                    </a:lnTo>
                    <a:lnTo>
                      <a:pt x="58" y="10"/>
                    </a:lnTo>
                    <a:lnTo>
                      <a:pt x="60" y="10"/>
                    </a:lnTo>
                    <a:lnTo>
                      <a:pt x="62" y="9"/>
                    </a:lnTo>
                    <a:lnTo>
                      <a:pt x="65" y="9"/>
                    </a:lnTo>
                    <a:lnTo>
                      <a:pt x="68" y="9"/>
                    </a:lnTo>
                    <a:lnTo>
                      <a:pt x="70" y="9"/>
                    </a:lnTo>
                    <a:lnTo>
                      <a:pt x="72" y="8"/>
                    </a:lnTo>
                    <a:lnTo>
                      <a:pt x="73" y="8"/>
                    </a:lnTo>
                    <a:lnTo>
                      <a:pt x="73" y="8"/>
                    </a:lnTo>
                    <a:lnTo>
                      <a:pt x="74" y="9"/>
                    </a:lnTo>
                    <a:lnTo>
                      <a:pt x="73" y="10"/>
                    </a:lnTo>
                    <a:lnTo>
                      <a:pt x="72" y="10"/>
                    </a:lnTo>
                    <a:lnTo>
                      <a:pt x="70" y="12"/>
                    </a:lnTo>
                    <a:lnTo>
                      <a:pt x="68" y="13"/>
                    </a:lnTo>
                    <a:lnTo>
                      <a:pt x="65" y="13"/>
                    </a:lnTo>
                    <a:lnTo>
                      <a:pt x="62" y="14"/>
                    </a:lnTo>
                    <a:lnTo>
                      <a:pt x="61" y="16"/>
                    </a:lnTo>
                    <a:lnTo>
                      <a:pt x="58" y="17"/>
                    </a:lnTo>
                    <a:lnTo>
                      <a:pt x="58" y="19"/>
                    </a:lnTo>
                    <a:lnTo>
                      <a:pt x="57" y="21"/>
                    </a:lnTo>
                    <a:lnTo>
                      <a:pt x="57" y="23"/>
                    </a:lnTo>
                    <a:lnTo>
                      <a:pt x="58" y="23"/>
                    </a:lnTo>
                    <a:lnTo>
                      <a:pt x="61" y="23"/>
                    </a:lnTo>
                    <a:lnTo>
                      <a:pt x="62" y="23"/>
                    </a:lnTo>
                    <a:lnTo>
                      <a:pt x="65" y="25"/>
                    </a:lnTo>
                    <a:lnTo>
                      <a:pt x="68" y="25"/>
                    </a:lnTo>
                    <a:lnTo>
                      <a:pt x="69" y="26"/>
                    </a:lnTo>
                    <a:lnTo>
                      <a:pt x="70" y="27"/>
                    </a:lnTo>
                    <a:lnTo>
                      <a:pt x="73" y="29"/>
                    </a:lnTo>
                    <a:lnTo>
                      <a:pt x="75" y="29"/>
                    </a:lnTo>
                    <a:lnTo>
                      <a:pt x="77" y="29"/>
                    </a:lnTo>
                    <a:lnTo>
                      <a:pt x="79" y="29"/>
                    </a:lnTo>
                    <a:lnTo>
                      <a:pt x="82" y="29"/>
                    </a:lnTo>
                    <a:lnTo>
                      <a:pt x="83" y="29"/>
                    </a:lnTo>
                    <a:lnTo>
                      <a:pt x="86" y="29"/>
                    </a:lnTo>
                    <a:lnTo>
                      <a:pt x="90" y="29"/>
                    </a:lnTo>
                    <a:lnTo>
                      <a:pt x="92" y="29"/>
                    </a:lnTo>
                    <a:lnTo>
                      <a:pt x="96" y="27"/>
                    </a:lnTo>
                    <a:lnTo>
                      <a:pt x="98" y="26"/>
                    </a:lnTo>
                    <a:lnTo>
                      <a:pt x="99" y="25"/>
                    </a:lnTo>
                    <a:lnTo>
                      <a:pt x="100" y="23"/>
                    </a:lnTo>
                    <a:lnTo>
                      <a:pt x="102" y="22"/>
                    </a:lnTo>
                    <a:lnTo>
                      <a:pt x="103" y="22"/>
                    </a:lnTo>
                    <a:lnTo>
                      <a:pt x="104" y="22"/>
                    </a:lnTo>
                    <a:lnTo>
                      <a:pt x="107" y="22"/>
                    </a:lnTo>
                    <a:lnTo>
                      <a:pt x="107" y="23"/>
                    </a:lnTo>
                    <a:lnTo>
                      <a:pt x="105" y="25"/>
                    </a:lnTo>
                    <a:lnTo>
                      <a:pt x="105" y="26"/>
                    </a:lnTo>
                    <a:lnTo>
                      <a:pt x="104" y="30"/>
                    </a:lnTo>
                    <a:lnTo>
                      <a:pt x="103" y="33"/>
                    </a:lnTo>
                    <a:lnTo>
                      <a:pt x="103" y="35"/>
                    </a:lnTo>
                    <a:lnTo>
                      <a:pt x="102" y="36"/>
                    </a:lnTo>
                    <a:lnTo>
                      <a:pt x="102" y="39"/>
                    </a:lnTo>
                    <a:lnTo>
                      <a:pt x="102" y="40"/>
                    </a:lnTo>
                    <a:lnTo>
                      <a:pt x="103" y="43"/>
                    </a:lnTo>
                    <a:lnTo>
                      <a:pt x="104" y="43"/>
                    </a:lnTo>
                    <a:lnTo>
                      <a:pt x="105" y="43"/>
                    </a:lnTo>
                    <a:lnTo>
                      <a:pt x="107" y="43"/>
                    </a:lnTo>
                    <a:lnTo>
                      <a:pt x="109" y="43"/>
                    </a:lnTo>
                    <a:lnTo>
                      <a:pt x="112" y="44"/>
                    </a:lnTo>
                    <a:lnTo>
                      <a:pt x="113" y="44"/>
                    </a:lnTo>
                    <a:lnTo>
                      <a:pt x="115" y="44"/>
                    </a:lnTo>
                    <a:lnTo>
                      <a:pt x="116" y="47"/>
                    </a:lnTo>
                    <a:lnTo>
                      <a:pt x="116" y="48"/>
                    </a:lnTo>
                    <a:lnTo>
                      <a:pt x="115" y="49"/>
                    </a:lnTo>
                    <a:lnTo>
                      <a:pt x="115" y="49"/>
                    </a:lnTo>
                    <a:lnTo>
                      <a:pt x="113" y="51"/>
                    </a:lnTo>
                    <a:lnTo>
                      <a:pt x="111" y="52"/>
                    </a:lnTo>
                    <a:lnTo>
                      <a:pt x="109" y="53"/>
                    </a:lnTo>
                    <a:lnTo>
                      <a:pt x="108" y="56"/>
                    </a:lnTo>
                    <a:lnTo>
                      <a:pt x="108" y="59"/>
                    </a:lnTo>
                    <a:lnTo>
                      <a:pt x="108" y="61"/>
                    </a:lnTo>
                    <a:lnTo>
                      <a:pt x="108" y="64"/>
                    </a:lnTo>
                    <a:lnTo>
                      <a:pt x="108" y="66"/>
                    </a:lnTo>
                    <a:lnTo>
                      <a:pt x="108" y="68"/>
                    </a:lnTo>
                    <a:lnTo>
                      <a:pt x="107" y="70"/>
                    </a:lnTo>
                    <a:lnTo>
                      <a:pt x="105" y="72"/>
                    </a:lnTo>
                    <a:lnTo>
                      <a:pt x="104" y="73"/>
                    </a:lnTo>
                    <a:lnTo>
                      <a:pt x="102" y="72"/>
                    </a:lnTo>
                    <a:lnTo>
                      <a:pt x="100" y="70"/>
                    </a:lnTo>
                    <a:lnTo>
                      <a:pt x="100" y="69"/>
                    </a:lnTo>
                    <a:lnTo>
                      <a:pt x="100" y="66"/>
                    </a:lnTo>
                    <a:lnTo>
                      <a:pt x="100" y="64"/>
                    </a:lnTo>
                    <a:lnTo>
                      <a:pt x="100" y="63"/>
                    </a:lnTo>
                    <a:lnTo>
                      <a:pt x="99" y="60"/>
                    </a:lnTo>
                    <a:lnTo>
                      <a:pt x="99" y="57"/>
                    </a:lnTo>
                    <a:lnTo>
                      <a:pt x="99" y="56"/>
                    </a:lnTo>
                    <a:lnTo>
                      <a:pt x="98" y="55"/>
                    </a:lnTo>
                    <a:lnTo>
                      <a:pt x="96" y="53"/>
                    </a:lnTo>
                    <a:lnTo>
                      <a:pt x="95" y="53"/>
                    </a:lnTo>
                    <a:lnTo>
                      <a:pt x="94" y="53"/>
                    </a:lnTo>
                    <a:lnTo>
                      <a:pt x="92" y="52"/>
                    </a:lnTo>
                    <a:lnTo>
                      <a:pt x="92" y="51"/>
                    </a:lnTo>
                    <a:lnTo>
                      <a:pt x="92" y="49"/>
                    </a:lnTo>
                    <a:lnTo>
                      <a:pt x="92" y="48"/>
                    </a:lnTo>
                    <a:lnTo>
                      <a:pt x="90" y="46"/>
                    </a:lnTo>
                    <a:lnTo>
                      <a:pt x="88" y="44"/>
                    </a:lnTo>
                    <a:lnTo>
                      <a:pt x="86" y="43"/>
                    </a:lnTo>
                    <a:lnTo>
                      <a:pt x="83" y="42"/>
                    </a:lnTo>
                    <a:lnTo>
                      <a:pt x="81" y="40"/>
                    </a:lnTo>
                    <a:lnTo>
                      <a:pt x="78" y="38"/>
                    </a:lnTo>
                    <a:lnTo>
                      <a:pt x="77" y="35"/>
                    </a:lnTo>
                    <a:lnTo>
                      <a:pt x="74" y="33"/>
                    </a:lnTo>
                    <a:lnTo>
                      <a:pt x="73" y="31"/>
                    </a:lnTo>
                    <a:lnTo>
                      <a:pt x="72" y="30"/>
                    </a:lnTo>
                    <a:lnTo>
                      <a:pt x="69" y="29"/>
                    </a:lnTo>
                    <a:lnTo>
                      <a:pt x="68" y="27"/>
                    </a:lnTo>
                    <a:lnTo>
                      <a:pt x="65" y="26"/>
                    </a:lnTo>
                    <a:lnTo>
                      <a:pt x="62" y="26"/>
                    </a:lnTo>
                    <a:lnTo>
                      <a:pt x="60" y="25"/>
                    </a:lnTo>
                    <a:lnTo>
                      <a:pt x="57" y="25"/>
                    </a:lnTo>
                    <a:lnTo>
                      <a:pt x="55" y="25"/>
                    </a:lnTo>
                    <a:lnTo>
                      <a:pt x="51" y="25"/>
                    </a:lnTo>
                    <a:lnTo>
                      <a:pt x="47" y="25"/>
                    </a:lnTo>
                    <a:lnTo>
                      <a:pt x="45" y="25"/>
                    </a:lnTo>
                    <a:lnTo>
                      <a:pt x="43" y="25"/>
                    </a:lnTo>
                    <a:lnTo>
                      <a:pt x="40" y="25"/>
                    </a:lnTo>
                    <a:lnTo>
                      <a:pt x="39" y="25"/>
                    </a:lnTo>
                    <a:lnTo>
                      <a:pt x="36" y="25"/>
                    </a:lnTo>
                    <a:lnTo>
                      <a:pt x="36" y="23"/>
                    </a:lnTo>
                    <a:lnTo>
                      <a:pt x="38" y="23"/>
                    </a:lnTo>
                    <a:lnTo>
                      <a:pt x="39" y="23"/>
                    </a:lnTo>
                    <a:lnTo>
                      <a:pt x="39" y="22"/>
                    </a:lnTo>
                    <a:lnTo>
                      <a:pt x="40" y="21"/>
                    </a:lnTo>
                    <a:lnTo>
                      <a:pt x="42" y="19"/>
                    </a:lnTo>
                    <a:lnTo>
                      <a:pt x="42" y="18"/>
                    </a:lnTo>
                    <a:lnTo>
                      <a:pt x="40" y="17"/>
                    </a:lnTo>
                    <a:lnTo>
                      <a:pt x="40" y="16"/>
                    </a:lnTo>
                    <a:lnTo>
                      <a:pt x="38" y="16"/>
                    </a:lnTo>
                    <a:lnTo>
                      <a:pt x="36" y="14"/>
                    </a:lnTo>
                    <a:lnTo>
                      <a:pt x="35" y="14"/>
                    </a:lnTo>
                    <a:lnTo>
                      <a:pt x="32" y="14"/>
                    </a:lnTo>
                    <a:lnTo>
                      <a:pt x="30" y="13"/>
                    </a:lnTo>
                    <a:lnTo>
                      <a:pt x="27" y="13"/>
                    </a:lnTo>
                    <a:lnTo>
                      <a:pt x="23" y="12"/>
                    </a:lnTo>
                    <a:lnTo>
                      <a:pt x="22" y="12"/>
                    </a:lnTo>
                    <a:lnTo>
                      <a:pt x="19" y="12"/>
                    </a:lnTo>
                    <a:lnTo>
                      <a:pt x="17" y="12"/>
                    </a:lnTo>
                    <a:lnTo>
                      <a:pt x="15" y="12"/>
                    </a:lnTo>
                    <a:lnTo>
                      <a:pt x="13" y="13"/>
                    </a:lnTo>
                    <a:lnTo>
                      <a:pt x="10" y="14"/>
                    </a:lnTo>
                    <a:lnTo>
                      <a:pt x="9" y="16"/>
                    </a:lnTo>
                    <a:lnTo>
                      <a:pt x="8" y="17"/>
                    </a:lnTo>
                    <a:lnTo>
                      <a:pt x="6" y="18"/>
                    </a:lnTo>
                    <a:lnTo>
                      <a:pt x="4" y="19"/>
                    </a:lnTo>
                    <a:lnTo>
                      <a:pt x="2" y="19"/>
                    </a:lnTo>
                    <a:lnTo>
                      <a:pt x="1" y="21"/>
                    </a:lnTo>
                    <a:lnTo>
                      <a:pt x="0" y="19"/>
                    </a:lnTo>
                    <a:lnTo>
                      <a:pt x="0" y="19"/>
                    </a:lnTo>
                    <a:lnTo>
                      <a:pt x="0" y="18"/>
                    </a:lnTo>
                    <a:lnTo>
                      <a:pt x="0" y="17"/>
                    </a:lnTo>
                    <a:lnTo>
                      <a:pt x="2" y="14"/>
                    </a:lnTo>
                    <a:lnTo>
                      <a:pt x="4" y="13"/>
                    </a:lnTo>
                    <a:lnTo>
                      <a:pt x="6" y="12"/>
                    </a:lnTo>
                    <a:lnTo>
                      <a:pt x="8" y="10"/>
                    </a:lnTo>
                    <a:lnTo>
                      <a:pt x="10" y="9"/>
                    </a:lnTo>
                    <a:lnTo>
                      <a:pt x="13" y="9"/>
                    </a:lnTo>
                    <a:lnTo>
                      <a:pt x="15" y="9"/>
                    </a:lnTo>
                    <a:lnTo>
                      <a:pt x="17" y="8"/>
                    </a:lnTo>
                    <a:lnTo>
                      <a:pt x="19" y="6"/>
                    </a:lnTo>
                    <a:lnTo>
                      <a:pt x="21" y="5"/>
                    </a:lnTo>
                    <a:lnTo>
                      <a:pt x="22" y="4"/>
                    </a:lnTo>
                    <a:lnTo>
                      <a:pt x="23" y="4"/>
                    </a:lnTo>
                    <a:lnTo>
                      <a:pt x="26" y="4"/>
                    </a:lnTo>
                    <a:lnTo>
                      <a:pt x="26" y="5"/>
                    </a:lnTo>
                    <a:lnTo>
                      <a:pt x="27" y="5"/>
                    </a:lnTo>
                    <a:lnTo>
                      <a:pt x="30" y="8"/>
                    </a:lnTo>
                    <a:lnTo>
                      <a:pt x="34" y="8"/>
                    </a:lnTo>
                    <a:lnTo>
                      <a:pt x="36" y="8"/>
                    </a:lnTo>
                    <a:lnTo>
                      <a:pt x="39" y="8"/>
                    </a:lnTo>
                    <a:lnTo>
                      <a:pt x="40" y="8"/>
                    </a:lnTo>
                    <a:lnTo>
                      <a:pt x="43" y="9"/>
                    </a:lnTo>
                    <a:lnTo>
                      <a:pt x="44" y="8"/>
                    </a:lnTo>
                    <a:lnTo>
                      <a:pt x="45" y="6"/>
                    </a:lnTo>
                    <a:lnTo>
                      <a:pt x="47" y="5"/>
                    </a:lnTo>
                    <a:lnTo>
                      <a:pt x="47" y="4"/>
                    </a:lnTo>
                    <a:lnTo>
                      <a:pt x="48" y="4"/>
                    </a:lnTo>
                    <a:lnTo>
                      <a:pt x="51" y="2"/>
                    </a:lnTo>
                    <a:lnTo>
                      <a:pt x="53" y="2"/>
                    </a:lnTo>
                    <a:lnTo>
                      <a:pt x="55" y="2"/>
                    </a:lnTo>
                    <a:lnTo>
                      <a:pt x="56" y="2"/>
                    </a:lnTo>
                    <a:lnTo>
                      <a:pt x="58" y="1"/>
                    </a:lnTo>
                    <a:lnTo>
                      <a:pt x="58" y="0"/>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7" name="Freeform 10">
                <a:extLst>
                  <a:ext uri="{FF2B5EF4-FFF2-40B4-BE49-F238E27FC236}">
                    <a16:creationId xmlns:a16="http://schemas.microsoft.com/office/drawing/2014/main" id="{51FE2CC9-89D8-D046-A287-5D4EC0F49E22}"/>
                  </a:ext>
                </a:extLst>
              </p:cNvPr>
              <p:cNvSpPr>
                <a:spLocks/>
              </p:cNvSpPr>
              <p:nvPr userDrawn="1"/>
            </p:nvSpPr>
            <p:spPr bwMode="auto">
              <a:xfrm>
                <a:off x="10401701" y="440339"/>
                <a:ext cx="9220" cy="15368"/>
              </a:xfrm>
              <a:custGeom>
                <a:avLst/>
                <a:gdLst>
                  <a:gd name="T0" fmla="*/ 17 w 18"/>
                  <a:gd name="T1" fmla="*/ 0 h 29"/>
                  <a:gd name="T2" fmla="*/ 18 w 18"/>
                  <a:gd name="T3" fmla="*/ 0 h 29"/>
                  <a:gd name="T4" fmla="*/ 18 w 18"/>
                  <a:gd name="T5" fmla="*/ 1 h 29"/>
                  <a:gd name="T6" fmla="*/ 17 w 18"/>
                  <a:gd name="T7" fmla="*/ 1 h 29"/>
                  <a:gd name="T8" fmla="*/ 16 w 18"/>
                  <a:gd name="T9" fmla="*/ 3 h 29"/>
                  <a:gd name="T10" fmla="*/ 14 w 18"/>
                  <a:gd name="T11" fmla="*/ 4 h 29"/>
                  <a:gd name="T12" fmla="*/ 13 w 18"/>
                  <a:gd name="T13" fmla="*/ 6 h 29"/>
                  <a:gd name="T14" fmla="*/ 12 w 18"/>
                  <a:gd name="T15" fmla="*/ 6 h 29"/>
                  <a:gd name="T16" fmla="*/ 10 w 18"/>
                  <a:gd name="T17" fmla="*/ 8 h 29"/>
                  <a:gd name="T18" fmla="*/ 9 w 18"/>
                  <a:gd name="T19" fmla="*/ 10 h 29"/>
                  <a:gd name="T20" fmla="*/ 8 w 18"/>
                  <a:gd name="T21" fmla="*/ 13 h 29"/>
                  <a:gd name="T22" fmla="*/ 8 w 18"/>
                  <a:gd name="T23" fmla="*/ 16 h 29"/>
                  <a:gd name="T24" fmla="*/ 8 w 18"/>
                  <a:gd name="T25" fmla="*/ 18 h 29"/>
                  <a:gd name="T26" fmla="*/ 6 w 18"/>
                  <a:gd name="T27" fmla="*/ 19 h 29"/>
                  <a:gd name="T28" fmla="*/ 6 w 18"/>
                  <a:gd name="T29" fmla="*/ 22 h 29"/>
                  <a:gd name="T30" fmla="*/ 6 w 18"/>
                  <a:gd name="T31" fmla="*/ 23 h 29"/>
                  <a:gd name="T32" fmla="*/ 6 w 18"/>
                  <a:gd name="T33" fmla="*/ 26 h 29"/>
                  <a:gd name="T34" fmla="*/ 5 w 18"/>
                  <a:gd name="T35" fmla="*/ 27 h 29"/>
                  <a:gd name="T36" fmla="*/ 4 w 18"/>
                  <a:gd name="T37" fmla="*/ 29 h 29"/>
                  <a:gd name="T38" fmla="*/ 2 w 18"/>
                  <a:gd name="T39" fmla="*/ 29 h 29"/>
                  <a:gd name="T40" fmla="*/ 1 w 18"/>
                  <a:gd name="T41" fmla="*/ 29 h 29"/>
                  <a:gd name="T42" fmla="*/ 0 w 18"/>
                  <a:gd name="T43" fmla="*/ 27 h 29"/>
                  <a:gd name="T44" fmla="*/ 0 w 18"/>
                  <a:gd name="T45" fmla="*/ 26 h 29"/>
                  <a:gd name="T46" fmla="*/ 0 w 18"/>
                  <a:gd name="T47" fmla="*/ 25 h 29"/>
                  <a:gd name="T48" fmla="*/ 1 w 18"/>
                  <a:gd name="T49" fmla="*/ 23 h 29"/>
                  <a:gd name="T50" fmla="*/ 2 w 18"/>
                  <a:gd name="T51" fmla="*/ 22 h 29"/>
                  <a:gd name="T52" fmla="*/ 2 w 18"/>
                  <a:gd name="T53" fmla="*/ 19 h 29"/>
                  <a:gd name="T54" fmla="*/ 2 w 18"/>
                  <a:gd name="T55" fmla="*/ 17 h 29"/>
                  <a:gd name="T56" fmla="*/ 4 w 18"/>
                  <a:gd name="T57" fmla="*/ 14 h 29"/>
                  <a:gd name="T58" fmla="*/ 4 w 18"/>
                  <a:gd name="T59" fmla="*/ 12 h 29"/>
                  <a:gd name="T60" fmla="*/ 5 w 18"/>
                  <a:gd name="T61" fmla="*/ 9 h 29"/>
                  <a:gd name="T62" fmla="*/ 8 w 18"/>
                  <a:gd name="T63" fmla="*/ 6 h 29"/>
                  <a:gd name="T64" fmla="*/ 10 w 18"/>
                  <a:gd name="T65" fmla="*/ 5 h 29"/>
                  <a:gd name="T66" fmla="*/ 12 w 18"/>
                  <a:gd name="T67" fmla="*/ 4 h 29"/>
                  <a:gd name="T68" fmla="*/ 14 w 18"/>
                  <a:gd name="T69" fmla="*/ 1 h 29"/>
                  <a:gd name="T70" fmla="*/ 16 w 18"/>
                  <a:gd name="T71" fmla="*/ 1 h 29"/>
                  <a:gd name="T72" fmla="*/ 17 w 18"/>
                  <a:gd name="T73" fmla="*/ 0 h 29"/>
                  <a:gd name="T74" fmla="*/ 17 w 18"/>
                  <a:gd name="T7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29">
                    <a:moveTo>
                      <a:pt x="17" y="0"/>
                    </a:moveTo>
                    <a:lnTo>
                      <a:pt x="18" y="0"/>
                    </a:lnTo>
                    <a:lnTo>
                      <a:pt x="18" y="1"/>
                    </a:lnTo>
                    <a:lnTo>
                      <a:pt x="17" y="1"/>
                    </a:lnTo>
                    <a:lnTo>
                      <a:pt x="16" y="3"/>
                    </a:lnTo>
                    <a:lnTo>
                      <a:pt x="14" y="4"/>
                    </a:lnTo>
                    <a:lnTo>
                      <a:pt x="13" y="6"/>
                    </a:lnTo>
                    <a:lnTo>
                      <a:pt x="12" y="6"/>
                    </a:lnTo>
                    <a:lnTo>
                      <a:pt x="10" y="8"/>
                    </a:lnTo>
                    <a:lnTo>
                      <a:pt x="9" y="10"/>
                    </a:lnTo>
                    <a:lnTo>
                      <a:pt x="8" y="13"/>
                    </a:lnTo>
                    <a:lnTo>
                      <a:pt x="8" y="16"/>
                    </a:lnTo>
                    <a:lnTo>
                      <a:pt x="8" y="18"/>
                    </a:lnTo>
                    <a:lnTo>
                      <a:pt x="6" y="19"/>
                    </a:lnTo>
                    <a:lnTo>
                      <a:pt x="6" y="22"/>
                    </a:lnTo>
                    <a:lnTo>
                      <a:pt x="6" y="23"/>
                    </a:lnTo>
                    <a:lnTo>
                      <a:pt x="6" y="26"/>
                    </a:lnTo>
                    <a:lnTo>
                      <a:pt x="5" y="27"/>
                    </a:lnTo>
                    <a:lnTo>
                      <a:pt x="4" y="29"/>
                    </a:lnTo>
                    <a:lnTo>
                      <a:pt x="2" y="29"/>
                    </a:lnTo>
                    <a:lnTo>
                      <a:pt x="1" y="29"/>
                    </a:lnTo>
                    <a:lnTo>
                      <a:pt x="0" y="27"/>
                    </a:lnTo>
                    <a:lnTo>
                      <a:pt x="0" y="26"/>
                    </a:lnTo>
                    <a:lnTo>
                      <a:pt x="0" y="25"/>
                    </a:lnTo>
                    <a:lnTo>
                      <a:pt x="1" y="23"/>
                    </a:lnTo>
                    <a:lnTo>
                      <a:pt x="2" y="22"/>
                    </a:lnTo>
                    <a:lnTo>
                      <a:pt x="2" y="19"/>
                    </a:lnTo>
                    <a:lnTo>
                      <a:pt x="2" y="17"/>
                    </a:lnTo>
                    <a:lnTo>
                      <a:pt x="4" y="14"/>
                    </a:lnTo>
                    <a:lnTo>
                      <a:pt x="4" y="12"/>
                    </a:lnTo>
                    <a:lnTo>
                      <a:pt x="5" y="9"/>
                    </a:lnTo>
                    <a:lnTo>
                      <a:pt x="8" y="6"/>
                    </a:lnTo>
                    <a:lnTo>
                      <a:pt x="10" y="5"/>
                    </a:lnTo>
                    <a:lnTo>
                      <a:pt x="12" y="4"/>
                    </a:lnTo>
                    <a:lnTo>
                      <a:pt x="14" y="1"/>
                    </a:lnTo>
                    <a:lnTo>
                      <a:pt x="16" y="1"/>
                    </a:lnTo>
                    <a:lnTo>
                      <a:pt x="17" y="0"/>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8" name="Freeform 11">
                <a:extLst>
                  <a:ext uri="{FF2B5EF4-FFF2-40B4-BE49-F238E27FC236}">
                    <a16:creationId xmlns:a16="http://schemas.microsoft.com/office/drawing/2014/main" id="{7CAF7EE0-D631-6348-A327-9AE879357687}"/>
                  </a:ext>
                </a:extLst>
              </p:cNvPr>
              <p:cNvSpPr>
                <a:spLocks/>
              </p:cNvSpPr>
              <p:nvPr userDrawn="1"/>
            </p:nvSpPr>
            <p:spPr bwMode="auto">
              <a:xfrm>
                <a:off x="10202953" y="453657"/>
                <a:ext cx="20489" cy="17416"/>
              </a:xfrm>
              <a:custGeom>
                <a:avLst/>
                <a:gdLst>
                  <a:gd name="T0" fmla="*/ 34 w 41"/>
                  <a:gd name="T1" fmla="*/ 0 h 35"/>
                  <a:gd name="T2" fmla="*/ 37 w 41"/>
                  <a:gd name="T3" fmla="*/ 1 h 35"/>
                  <a:gd name="T4" fmla="*/ 39 w 41"/>
                  <a:gd name="T5" fmla="*/ 1 h 35"/>
                  <a:gd name="T6" fmla="*/ 39 w 41"/>
                  <a:gd name="T7" fmla="*/ 2 h 35"/>
                  <a:gd name="T8" fmla="*/ 41 w 41"/>
                  <a:gd name="T9" fmla="*/ 4 h 35"/>
                  <a:gd name="T10" fmla="*/ 39 w 41"/>
                  <a:gd name="T11" fmla="*/ 5 h 35"/>
                  <a:gd name="T12" fmla="*/ 38 w 41"/>
                  <a:gd name="T13" fmla="*/ 6 h 35"/>
                  <a:gd name="T14" fmla="*/ 37 w 41"/>
                  <a:gd name="T15" fmla="*/ 8 h 35"/>
                  <a:gd name="T16" fmla="*/ 34 w 41"/>
                  <a:gd name="T17" fmla="*/ 10 h 35"/>
                  <a:gd name="T18" fmla="*/ 31 w 41"/>
                  <a:gd name="T19" fmla="*/ 11 h 35"/>
                  <a:gd name="T20" fmla="*/ 29 w 41"/>
                  <a:gd name="T21" fmla="*/ 13 h 35"/>
                  <a:gd name="T22" fmla="*/ 26 w 41"/>
                  <a:gd name="T23" fmla="*/ 14 h 35"/>
                  <a:gd name="T24" fmla="*/ 24 w 41"/>
                  <a:gd name="T25" fmla="*/ 15 h 35"/>
                  <a:gd name="T26" fmla="*/ 21 w 41"/>
                  <a:gd name="T27" fmla="*/ 17 h 35"/>
                  <a:gd name="T28" fmla="*/ 18 w 41"/>
                  <a:gd name="T29" fmla="*/ 19 h 35"/>
                  <a:gd name="T30" fmla="*/ 17 w 41"/>
                  <a:gd name="T31" fmla="*/ 22 h 35"/>
                  <a:gd name="T32" fmla="*/ 17 w 41"/>
                  <a:gd name="T33" fmla="*/ 25 h 35"/>
                  <a:gd name="T34" fmla="*/ 16 w 41"/>
                  <a:gd name="T35" fmla="*/ 27 h 35"/>
                  <a:gd name="T36" fmla="*/ 16 w 41"/>
                  <a:gd name="T37" fmla="*/ 30 h 35"/>
                  <a:gd name="T38" fmla="*/ 16 w 41"/>
                  <a:gd name="T39" fmla="*/ 31 h 35"/>
                  <a:gd name="T40" fmla="*/ 16 w 41"/>
                  <a:gd name="T41" fmla="*/ 32 h 35"/>
                  <a:gd name="T42" fmla="*/ 16 w 41"/>
                  <a:gd name="T43" fmla="*/ 34 h 35"/>
                  <a:gd name="T44" fmla="*/ 15 w 41"/>
                  <a:gd name="T45" fmla="*/ 35 h 35"/>
                  <a:gd name="T46" fmla="*/ 15 w 41"/>
                  <a:gd name="T47" fmla="*/ 35 h 35"/>
                  <a:gd name="T48" fmla="*/ 13 w 41"/>
                  <a:gd name="T49" fmla="*/ 34 h 35"/>
                  <a:gd name="T50" fmla="*/ 13 w 41"/>
                  <a:gd name="T51" fmla="*/ 32 h 35"/>
                  <a:gd name="T52" fmla="*/ 13 w 41"/>
                  <a:gd name="T53" fmla="*/ 31 h 35"/>
                  <a:gd name="T54" fmla="*/ 12 w 41"/>
                  <a:gd name="T55" fmla="*/ 30 h 35"/>
                  <a:gd name="T56" fmla="*/ 11 w 41"/>
                  <a:gd name="T57" fmla="*/ 26 h 35"/>
                  <a:gd name="T58" fmla="*/ 9 w 41"/>
                  <a:gd name="T59" fmla="*/ 22 h 35"/>
                  <a:gd name="T60" fmla="*/ 7 w 41"/>
                  <a:gd name="T61" fmla="*/ 19 h 35"/>
                  <a:gd name="T62" fmla="*/ 5 w 41"/>
                  <a:gd name="T63" fmla="*/ 17 h 35"/>
                  <a:gd name="T64" fmla="*/ 3 w 41"/>
                  <a:gd name="T65" fmla="*/ 14 h 35"/>
                  <a:gd name="T66" fmla="*/ 0 w 41"/>
                  <a:gd name="T67" fmla="*/ 11 h 35"/>
                  <a:gd name="T68" fmla="*/ 1 w 41"/>
                  <a:gd name="T69" fmla="*/ 11 h 35"/>
                  <a:gd name="T70" fmla="*/ 3 w 41"/>
                  <a:gd name="T71" fmla="*/ 13 h 35"/>
                  <a:gd name="T72" fmla="*/ 5 w 41"/>
                  <a:gd name="T73" fmla="*/ 13 h 35"/>
                  <a:gd name="T74" fmla="*/ 8 w 41"/>
                  <a:gd name="T75" fmla="*/ 11 h 35"/>
                  <a:gd name="T76" fmla="*/ 11 w 41"/>
                  <a:gd name="T77" fmla="*/ 11 h 35"/>
                  <a:gd name="T78" fmla="*/ 13 w 41"/>
                  <a:gd name="T79" fmla="*/ 10 h 35"/>
                  <a:gd name="T80" fmla="*/ 16 w 41"/>
                  <a:gd name="T81" fmla="*/ 8 h 35"/>
                  <a:gd name="T82" fmla="*/ 18 w 41"/>
                  <a:gd name="T83" fmla="*/ 8 h 35"/>
                  <a:gd name="T84" fmla="*/ 21 w 41"/>
                  <a:gd name="T85" fmla="*/ 6 h 35"/>
                  <a:gd name="T86" fmla="*/ 22 w 41"/>
                  <a:gd name="T87" fmla="*/ 6 h 35"/>
                  <a:gd name="T88" fmla="*/ 25 w 41"/>
                  <a:gd name="T89" fmla="*/ 5 h 35"/>
                  <a:gd name="T90" fmla="*/ 26 w 41"/>
                  <a:gd name="T91" fmla="*/ 2 h 35"/>
                  <a:gd name="T92" fmla="*/ 29 w 41"/>
                  <a:gd name="T93" fmla="*/ 1 h 35"/>
                  <a:gd name="T94" fmla="*/ 31 w 41"/>
                  <a:gd name="T95" fmla="*/ 0 h 35"/>
                  <a:gd name="T96" fmla="*/ 34 w 41"/>
                  <a:gd name="T9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5">
                    <a:moveTo>
                      <a:pt x="34" y="0"/>
                    </a:moveTo>
                    <a:lnTo>
                      <a:pt x="37" y="1"/>
                    </a:lnTo>
                    <a:lnTo>
                      <a:pt x="39" y="1"/>
                    </a:lnTo>
                    <a:lnTo>
                      <a:pt x="39" y="2"/>
                    </a:lnTo>
                    <a:lnTo>
                      <a:pt x="41" y="4"/>
                    </a:lnTo>
                    <a:lnTo>
                      <a:pt x="39" y="5"/>
                    </a:lnTo>
                    <a:lnTo>
                      <a:pt x="38" y="6"/>
                    </a:lnTo>
                    <a:lnTo>
                      <a:pt x="37" y="8"/>
                    </a:lnTo>
                    <a:lnTo>
                      <a:pt x="34" y="10"/>
                    </a:lnTo>
                    <a:lnTo>
                      <a:pt x="31" y="11"/>
                    </a:lnTo>
                    <a:lnTo>
                      <a:pt x="29" y="13"/>
                    </a:lnTo>
                    <a:lnTo>
                      <a:pt x="26" y="14"/>
                    </a:lnTo>
                    <a:lnTo>
                      <a:pt x="24" y="15"/>
                    </a:lnTo>
                    <a:lnTo>
                      <a:pt x="21" y="17"/>
                    </a:lnTo>
                    <a:lnTo>
                      <a:pt x="18" y="19"/>
                    </a:lnTo>
                    <a:lnTo>
                      <a:pt x="17" y="22"/>
                    </a:lnTo>
                    <a:lnTo>
                      <a:pt x="17" y="25"/>
                    </a:lnTo>
                    <a:lnTo>
                      <a:pt x="16" y="27"/>
                    </a:lnTo>
                    <a:lnTo>
                      <a:pt x="16" y="30"/>
                    </a:lnTo>
                    <a:lnTo>
                      <a:pt x="16" y="31"/>
                    </a:lnTo>
                    <a:lnTo>
                      <a:pt x="16" y="32"/>
                    </a:lnTo>
                    <a:lnTo>
                      <a:pt x="16" y="34"/>
                    </a:lnTo>
                    <a:lnTo>
                      <a:pt x="15" y="35"/>
                    </a:lnTo>
                    <a:lnTo>
                      <a:pt x="15" y="35"/>
                    </a:lnTo>
                    <a:lnTo>
                      <a:pt x="13" y="34"/>
                    </a:lnTo>
                    <a:lnTo>
                      <a:pt x="13" y="32"/>
                    </a:lnTo>
                    <a:lnTo>
                      <a:pt x="13" y="31"/>
                    </a:lnTo>
                    <a:lnTo>
                      <a:pt x="12" y="30"/>
                    </a:lnTo>
                    <a:lnTo>
                      <a:pt x="11" y="26"/>
                    </a:lnTo>
                    <a:lnTo>
                      <a:pt x="9" y="22"/>
                    </a:lnTo>
                    <a:lnTo>
                      <a:pt x="7" y="19"/>
                    </a:lnTo>
                    <a:lnTo>
                      <a:pt x="5" y="17"/>
                    </a:lnTo>
                    <a:lnTo>
                      <a:pt x="3" y="14"/>
                    </a:lnTo>
                    <a:lnTo>
                      <a:pt x="0" y="11"/>
                    </a:lnTo>
                    <a:lnTo>
                      <a:pt x="1" y="11"/>
                    </a:lnTo>
                    <a:lnTo>
                      <a:pt x="3" y="13"/>
                    </a:lnTo>
                    <a:lnTo>
                      <a:pt x="5" y="13"/>
                    </a:lnTo>
                    <a:lnTo>
                      <a:pt x="8" y="11"/>
                    </a:lnTo>
                    <a:lnTo>
                      <a:pt x="11" y="11"/>
                    </a:lnTo>
                    <a:lnTo>
                      <a:pt x="13" y="10"/>
                    </a:lnTo>
                    <a:lnTo>
                      <a:pt x="16" y="8"/>
                    </a:lnTo>
                    <a:lnTo>
                      <a:pt x="18" y="8"/>
                    </a:lnTo>
                    <a:lnTo>
                      <a:pt x="21" y="6"/>
                    </a:lnTo>
                    <a:lnTo>
                      <a:pt x="22" y="6"/>
                    </a:lnTo>
                    <a:lnTo>
                      <a:pt x="25" y="5"/>
                    </a:lnTo>
                    <a:lnTo>
                      <a:pt x="26" y="2"/>
                    </a:lnTo>
                    <a:lnTo>
                      <a:pt x="29" y="1"/>
                    </a:lnTo>
                    <a:lnTo>
                      <a:pt x="31"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9" name="Freeform 12">
                <a:extLst>
                  <a:ext uri="{FF2B5EF4-FFF2-40B4-BE49-F238E27FC236}">
                    <a16:creationId xmlns:a16="http://schemas.microsoft.com/office/drawing/2014/main" id="{B5D43CBA-9D95-8447-8500-061F8C29834E}"/>
                  </a:ext>
                </a:extLst>
              </p:cNvPr>
              <p:cNvSpPr>
                <a:spLocks noEditPoints="1"/>
              </p:cNvSpPr>
              <p:nvPr userDrawn="1"/>
            </p:nvSpPr>
            <p:spPr bwMode="auto">
              <a:xfrm>
                <a:off x="10350477" y="742558"/>
                <a:ext cx="28685" cy="36881"/>
              </a:xfrm>
              <a:custGeom>
                <a:avLst/>
                <a:gdLst>
                  <a:gd name="T0" fmla="*/ 27 w 55"/>
                  <a:gd name="T1" fmla="*/ 35 h 72"/>
                  <a:gd name="T2" fmla="*/ 23 w 55"/>
                  <a:gd name="T3" fmla="*/ 36 h 72"/>
                  <a:gd name="T4" fmla="*/ 19 w 55"/>
                  <a:gd name="T5" fmla="*/ 39 h 72"/>
                  <a:gd name="T6" fmla="*/ 17 w 55"/>
                  <a:gd name="T7" fmla="*/ 42 h 72"/>
                  <a:gd name="T8" fmla="*/ 17 w 55"/>
                  <a:gd name="T9" fmla="*/ 46 h 72"/>
                  <a:gd name="T10" fmla="*/ 18 w 55"/>
                  <a:gd name="T11" fmla="*/ 51 h 72"/>
                  <a:gd name="T12" fmla="*/ 19 w 55"/>
                  <a:gd name="T13" fmla="*/ 53 h 72"/>
                  <a:gd name="T14" fmla="*/ 23 w 55"/>
                  <a:gd name="T15" fmla="*/ 56 h 72"/>
                  <a:gd name="T16" fmla="*/ 27 w 55"/>
                  <a:gd name="T17" fmla="*/ 57 h 72"/>
                  <a:gd name="T18" fmla="*/ 31 w 55"/>
                  <a:gd name="T19" fmla="*/ 56 h 72"/>
                  <a:gd name="T20" fmla="*/ 35 w 55"/>
                  <a:gd name="T21" fmla="*/ 53 h 72"/>
                  <a:gd name="T22" fmla="*/ 36 w 55"/>
                  <a:gd name="T23" fmla="*/ 51 h 72"/>
                  <a:gd name="T24" fmla="*/ 38 w 55"/>
                  <a:gd name="T25" fmla="*/ 48 h 72"/>
                  <a:gd name="T26" fmla="*/ 38 w 55"/>
                  <a:gd name="T27" fmla="*/ 46 h 72"/>
                  <a:gd name="T28" fmla="*/ 36 w 55"/>
                  <a:gd name="T29" fmla="*/ 42 h 72"/>
                  <a:gd name="T30" fmla="*/ 35 w 55"/>
                  <a:gd name="T31" fmla="*/ 38 h 72"/>
                  <a:gd name="T32" fmla="*/ 31 w 55"/>
                  <a:gd name="T33" fmla="*/ 36 h 72"/>
                  <a:gd name="T34" fmla="*/ 27 w 55"/>
                  <a:gd name="T35" fmla="*/ 35 h 72"/>
                  <a:gd name="T36" fmla="*/ 25 w 55"/>
                  <a:gd name="T37" fmla="*/ 0 h 72"/>
                  <a:gd name="T38" fmla="*/ 17 w 55"/>
                  <a:gd name="T39" fmla="*/ 27 h 72"/>
                  <a:gd name="T40" fmla="*/ 21 w 55"/>
                  <a:gd name="T41" fmla="*/ 25 h 72"/>
                  <a:gd name="T42" fmla="*/ 25 w 55"/>
                  <a:gd name="T43" fmla="*/ 22 h 72"/>
                  <a:gd name="T44" fmla="*/ 36 w 55"/>
                  <a:gd name="T45" fmla="*/ 21 h 72"/>
                  <a:gd name="T46" fmla="*/ 45 w 55"/>
                  <a:gd name="T47" fmla="*/ 25 h 72"/>
                  <a:gd name="T48" fmla="*/ 53 w 55"/>
                  <a:gd name="T49" fmla="*/ 34 h 72"/>
                  <a:gd name="T50" fmla="*/ 55 w 55"/>
                  <a:gd name="T51" fmla="*/ 44 h 72"/>
                  <a:gd name="T52" fmla="*/ 52 w 55"/>
                  <a:gd name="T53" fmla="*/ 55 h 72"/>
                  <a:gd name="T54" fmla="*/ 47 w 55"/>
                  <a:gd name="T55" fmla="*/ 63 h 72"/>
                  <a:gd name="T56" fmla="*/ 38 w 55"/>
                  <a:gd name="T57" fmla="*/ 68 h 72"/>
                  <a:gd name="T58" fmla="*/ 32 w 55"/>
                  <a:gd name="T59" fmla="*/ 69 h 72"/>
                  <a:gd name="T60" fmla="*/ 27 w 55"/>
                  <a:gd name="T61" fmla="*/ 70 h 72"/>
                  <a:gd name="T62" fmla="*/ 23 w 55"/>
                  <a:gd name="T63" fmla="*/ 72 h 72"/>
                  <a:gd name="T64" fmla="*/ 18 w 55"/>
                  <a:gd name="T65" fmla="*/ 70 h 72"/>
                  <a:gd name="T66" fmla="*/ 13 w 55"/>
                  <a:gd name="T67" fmla="*/ 69 h 72"/>
                  <a:gd name="T68" fmla="*/ 9 w 55"/>
                  <a:gd name="T69" fmla="*/ 65 h 72"/>
                  <a:gd name="T70" fmla="*/ 5 w 55"/>
                  <a:gd name="T71" fmla="*/ 63 h 72"/>
                  <a:gd name="T72" fmla="*/ 2 w 55"/>
                  <a:gd name="T73" fmla="*/ 57 h 72"/>
                  <a:gd name="T74" fmla="*/ 0 w 55"/>
                  <a:gd name="T75" fmla="*/ 44 h 72"/>
                  <a:gd name="T76" fmla="*/ 1 w 55"/>
                  <a:gd name="T77" fmla="*/ 30 h 72"/>
                  <a:gd name="T78" fmla="*/ 8 w 55"/>
                  <a:gd name="T79" fmla="*/ 8 h 72"/>
                  <a:gd name="T80" fmla="*/ 25 w 55"/>
                  <a:gd name="T8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72">
                    <a:moveTo>
                      <a:pt x="27" y="35"/>
                    </a:moveTo>
                    <a:lnTo>
                      <a:pt x="23" y="36"/>
                    </a:lnTo>
                    <a:lnTo>
                      <a:pt x="19" y="39"/>
                    </a:lnTo>
                    <a:lnTo>
                      <a:pt x="17" y="42"/>
                    </a:lnTo>
                    <a:lnTo>
                      <a:pt x="17" y="46"/>
                    </a:lnTo>
                    <a:lnTo>
                      <a:pt x="18" y="51"/>
                    </a:lnTo>
                    <a:lnTo>
                      <a:pt x="19" y="53"/>
                    </a:lnTo>
                    <a:lnTo>
                      <a:pt x="23" y="56"/>
                    </a:lnTo>
                    <a:lnTo>
                      <a:pt x="27" y="57"/>
                    </a:lnTo>
                    <a:lnTo>
                      <a:pt x="31" y="56"/>
                    </a:lnTo>
                    <a:lnTo>
                      <a:pt x="35" y="53"/>
                    </a:lnTo>
                    <a:lnTo>
                      <a:pt x="36" y="51"/>
                    </a:lnTo>
                    <a:lnTo>
                      <a:pt x="38" y="48"/>
                    </a:lnTo>
                    <a:lnTo>
                      <a:pt x="38" y="46"/>
                    </a:lnTo>
                    <a:lnTo>
                      <a:pt x="36" y="42"/>
                    </a:lnTo>
                    <a:lnTo>
                      <a:pt x="35" y="38"/>
                    </a:lnTo>
                    <a:lnTo>
                      <a:pt x="31" y="36"/>
                    </a:lnTo>
                    <a:lnTo>
                      <a:pt x="27" y="35"/>
                    </a:lnTo>
                    <a:close/>
                    <a:moveTo>
                      <a:pt x="25" y="0"/>
                    </a:moveTo>
                    <a:lnTo>
                      <a:pt x="17" y="27"/>
                    </a:lnTo>
                    <a:lnTo>
                      <a:pt x="21" y="25"/>
                    </a:lnTo>
                    <a:lnTo>
                      <a:pt x="25" y="22"/>
                    </a:lnTo>
                    <a:lnTo>
                      <a:pt x="36" y="21"/>
                    </a:lnTo>
                    <a:lnTo>
                      <a:pt x="45" y="25"/>
                    </a:lnTo>
                    <a:lnTo>
                      <a:pt x="53" y="34"/>
                    </a:lnTo>
                    <a:lnTo>
                      <a:pt x="55" y="44"/>
                    </a:lnTo>
                    <a:lnTo>
                      <a:pt x="52" y="55"/>
                    </a:lnTo>
                    <a:lnTo>
                      <a:pt x="47" y="63"/>
                    </a:lnTo>
                    <a:lnTo>
                      <a:pt x="38" y="68"/>
                    </a:lnTo>
                    <a:lnTo>
                      <a:pt x="32" y="69"/>
                    </a:lnTo>
                    <a:lnTo>
                      <a:pt x="27" y="70"/>
                    </a:lnTo>
                    <a:lnTo>
                      <a:pt x="23" y="72"/>
                    </a:lnTo>
                    <a:lnTo>
                      <a:pt x="18" y="70"/>
                    </a:lnTo>
                    <a:lnTo>
                      <a:pt x="13" y="69"/>
                    </a:lnTo>
                    <a:lnTo>
                      <a:pt x="9" y="65"/>
                    </a:lnTo>
                    <a:lnTo>
                      <a:pt x="5" y="63"/>
                    </a:lnTo>
                    <a:lnTo>
                      <a:pt x="2" y="57"/>
                    </a:lnTo>
                    <a:lnTo>
                      <a:pt x="0" y="44"/>
                    </a:lnTo>
                    <a:lnTo>
                      <a:pt x="1" y="30"/>
                    </a:lnTo>
                    <a:lnTo>
                      <a:pt x="8" y="8"/>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0" name="Freeform 13">
                <a:extLst>
                  <a:ext uri="{FF2B5EF4-FFF2-40B4-BE49-F238E27FC236}">
                    <a16:creationId xmlns:a16="http://schemas.microsoft.com/office/drawing/2014/main" id="{4285E509-3AD5-6149-B8E3-943B2DD27CE5}"/>
                  </a:ext>
                </a:extLst>
              </p:cNvPr>
              <p:cNvSpPr>
                <a:spLocks/>
              </p:cNvSpPr>
              <p:nvPr userDrawn="1"/>
            </p:nvSpPr>
            <p:spPr bwMode="auto">
              <a:xfrm>
                <a:off x="10309499" y="554055"/>
                <a:ext cx="23563" cy="27661"/>
              </a:xfrm>
              <a:custGeom>
                <a:avLst/>
                <a:gdLst>
                  <a:gd name="T0" fmla="*/ 44 w 47"/>
                  <a:gd name="T1" fmla="*/ 1 h 53"/>
                  <a:gd name="T2" fmla="*/ 47 w 47"/>
                  <a:gd name="T3" fmla="*/ 4 h 53"/>
                  <a:gd name="T4" fmla="*/ 47 w 47"/>
                  <a:gd name="T5" fmla="*/ 8 h 53"/>
                  <a:gd name="T6" fmla="*/ 43 w 47"/>
                  <a:gd name="T7" fmla="*/ 9 h 53"/>
                  <a:gd name="T8" fmla="*/ 40 w 47"/>
                  <a:gd name="T9" fmla="*/ 12 h 53"/>
                  <a:gd name="T10" fmla="*/ 34 w 47"/>
                  <a:gd name="T11" fmla="*/ 18 h 53"/>
                  <a:gd name="T12" fmla="*/ 29 w 47"/>
                  <a:gd name="T13" fmla="*/ 26 h 53"/>
                  <a:gd name="T14" fmla="*/ 25 w 47"/>
                  <a:gd name="T15" fmla="*/ 34 h 53"/>
                  <a:gd name="T16" fmla="*/ 19 w 47"/>
                  <a:gd name="T17" fmla="*/ 40 h 53"/>
                  <a:gd name="T18" fmla="*/ 16 w 47"/>
                  <a:gd name="T19" fmla="*/ 46 h 53"/>
                  <a:gd name="T20" fmla="*/ 16 w 47"/>
                  <a:gd name="T21" fmla="*/ 49 h 53"/>
                  <a:gd name="T22" fmla="*/ 16 w 47"/>
                  <a:gd name="T23" fmla="*/ 52 h 53"/>
                  <a:gd name="T24" fmla="*/ 12 w 47"/>
                  <a:gd name="T25" fmla="*/ 52 h 53"/>
                  <a:gd name="T26" fmla="*/ 10 w 47"/>
                  <a:gd name="T27" fmla="*/ 49 h 53"/>
                  <a:gd name="T28" fmla="*/ 10 w 47"/>
                  <a:gd name="T29" fmla="*/ 46 h 53"/>
                  <a:gd name="T30" fmla="*/ 13 w 47"/>
                  <a:gd name="T31" fmla="*/ 40 h 53"/>
                  <a:gd name="T32" fmla="*/ 16 w 47"/>
                  <a:gd name="T33" fmla="*/ 35 h 53"/>
                  <a:gd name="T34" fmla="*/ 18 w 47"/>
                  <a:gd name="T35" fmla="*/ 30 h 53"/>
                  <a:gd name="T36" fmla="*/ 21 w 47"/>
                  <a:gd name="T37" fmla="*/ 25 h 53"/>
                  <a:gd name="T38" fmla="*/ 21 w 47"/>
                  <a:gd name="T39" fmla="*/ 19 h 53"/>
                  <a:gd name="T40" fmla="*/ 17 w 47"/>
                  <a:gd name="T41" fmla="*/ 14 h 53"/>
                  <a:gd name="T42" fmla="*/ 10 w 47"/>
                  <a:gd name="T43" fmla="*/ 12 h 53"/>
                  <a:gd name="T44" fmla="*/ 6 w 47"/>
                  <a:gd name="T45" fmla="*/ 12 h 53"/>
                  <a:gd name="T46" fmla="*/ 2 w 47"/>
                  <a:gd name="T47" fmla="*/ 12 h 53"/>
                  <a:gd name="T48" fmla="*/ 0 w 47"/>
                  <a:gd name="T49" fmla="*/ 12 h 53"/>
                  <a:gd name="T50" fmla="*/ 2 w 47"/>
                  <a:gd name="T51" fmla="*/ 9 h 53"/>
                  <a:gd name="T52" fmla="*/ 9 w 47"/>
                  <a:gd name="T53" fmla="*/ 5 h 53"/>
                  <a:gd name="T54" fmla="*/ 12 w 47"/>
                  <a:gd name="T55" fmla="*/ 2 h 53"/>
                  <a:gd name="T56" fmla="*/ 14 w 47"/>
                  <a:gd name="T57" fmla="*/ 1 h 53"/>
                  <a:gd name="T58" fmla="*/ 17 w 47"/>
                  <a:gd name="T59" fmla="*/ 2 h 53"/>
                  <a:gd name="T60" fmla="*/ 19 w 47"/>
                  <a:gd name="T61" fmla="*/ 5 h 53"/>
                  <a:gd name="T62" fmla="*/ 25 w 47"/>
                  <a:gd name="T63" fmla="*/ 8 h 53"/>
                  <a:gd name="T64" fmla="*/ 31 w 47"/>
                  <a:gd name="T65" fmla="*/ 8 h 53"/>
                  <a:gd name="T66" fmla="*/ 35 w 47"/>
                  <a:gd name="T67" fmla="*/ 5 h 53"/>
                  <a:gd name="T68" fmla="*/ 39 w 47"/>
                  <a:gd name="T69" fmla="*/ 2 h 53"/>
                  <a:gd name="T70" fmla="*/ 43 w 47"/>
                  <a:gd name="T7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 h="53">
                    <a:moveTo>
                      <a:pt x="43" y="0"/>
                    </a:moveTo>
                    <a:lnTo>
                      <a:pt x="44" y="1"/>
                    </a:lnTo>
                    <a:lnTo>
                      <a:pt x="47" y="2"/>
                    </a:lnTo>
                    <a:lnTo>
                      <a:pt x="47" y="4"/>
                    </a:lnTo>
                    <a:lnTo>
                      <a:pt x="47" y="6"/>
                    </a:lnTo>
                    <a:lnTo>
                      <a:pt x="47" y="8"/>
                    </a:lnTo>
                    <a:lnTo>
                      <a:pt x="46" y="9"/>
                    </a:lnTo>
                    <a:lnTo>
                      <a:pt x="43" y="9"/>
                    </a:lnTo>
                    <a:lnTo>
                      <a:pt x="42" y="10"/>
                    </a:lnTo>
                    <a:lnTo>
                      <a:pt x="40" y="12"/>
                    </a:lnTo>
                    <a:lnTo>
                      <a:pt x="36" y="14"/>
                    </a:lnTo>
                    <a:lnTo>
                      <a:pt x="34" y="18"/>
                    </a:lnTo>
                    <a:lnTo>
                      <a:pt x="31" y="22"/>
                    </a:lnTo>
                    <a:lnTo>
                      <a:pt x="29" y="26"/>
                    </a:lnTo>
                    <a:lnTo>
                      <a:pt x="26" y="30"/>
                    </a:lnTo>
                    <a:lnTo>
                      <a:pt x="25" y="34"/>
                    </a:lnTo>
                    <a:lnTo>
                      <a:pt x="22" y="38"/>
                    </a:lnTo>
                    <a:lnTo>
                      <a:pt x="19" y="40"/>
                    </a:lnTo>
                    <a:lnTo>
                      <a:pt x="18" y="43"/>
                    </a:lnTo>
                    <a:lnTo>
                      <a:pt x="16" y="46"/>
                    </a:lnTo>
                    <a:lnTo>
                      <a:pt x="16" y="48"/>
                    </a:lnTo>
                    <a:lnTo>
                      <a:pt x="16" y="49"/>
                    </a:lnTo>
                    <a:lnTo>
                      <a:pt x="16" y="52"/>
                    </a:lnTo>
                    <a:lnTo>
                      <a:pt x="16" y="52"/>
                    </a:lnTo>
                    <a:lnTo>
                      <a:pt x="14" y="53"/>
                    </a:lnTo>
                    <a:lnTo>
                      <a:pt x="12" y="52"/>
                    </a:lnTo>
                    <a:lnTo>
                      <a:pt x="10" y="51"/>
                    </a:lnTo>
                    <a:lnTo>
                      <a:pt x="10" y="49"/>
                    </a:lnTo>
                    <a:lnTo>
                      <a:pt x="10" y="47"/>
                    </a:lnTo>
                    <a:lnTo>
                      <a:pt x="10" y="46"/>
                    </a:lnTo>
                    <a:lnTo>
                      <a:pt x="12" y="43"/>
                    </a:lnTo>
                    <a:lnTo>
                      <a:pt x="13" y="40"/>
                    </a:lnTo>
                    <a:lnTo>
                      <a:pt x="14" y="38"/>
                    </a:lnTo>
                    <a:lnTo>
                      <a:pt x="16" y="35"/>
                    </a:lnTo>
                    <a:lnTo>
                      <a:pt x="17" y="32"/>
                    </a:lnTo>
                    <a:lnTo>
                      <a:pt x="18" y="30"/>
                    </a:lnTo>
                    <a:lnTo>
                      <a:pt x="21" y="27"/>
                    </a:lnTo>
                    <a:lnTo>
                      <a:pt x="21" y="25"/>
                    </a:lnTo>
                    <a:lnTo>
                      <a:pt x="22" y="22"/>
                    </a:lnTo>
                    <a:lnTo>
                      <a:pt x="21" y="19"/>
                    </a:lnTo>
                    <a:lnTo>
                      <a:pt x="18" y="17"/>
                    </a:lnTo>
                    <a:lnTo>
                      <a:pt x="17" y="14"/>
                    </a:lnTo>
                    <a:lnTo>
                      <a:pt x="14" y="13"/>
                    </a:lnTo>
                    <a:lnTo>
                      <a:pt x="10" y="12"/>
                    </a:lnTo>
                    <a:lnTo>
                      <a:pt x="9" y="12"/>
                    </a:lnTo>
                    <a:lnTo>
                      <a:pt x="6" y="12"/>
                    </a:lnTo>
                    <a:lnTo>
                      <a:pt x="4" y="12"/>
                    </a:lnTo>
                    <a:lnTo>
                      <a:pt x="2" y="12"/>
                    </a:lnTo>
                    <a:lnTo>
                      <a:pt x="0" y="12"/>
                    </a:lnTo>
                    <a:lnTo>
                      <a:pt x="0" y="12"/>
                    </a:lnTo>
                    <a:lnTo>
                      <a:pt x="0" y="10"/>
                    </a:lnTo>
                    <a:lnTo>
                      <a:pt x="2" y="9"/>
                    </a:lnTo>
                    <a:lnTo>
                      <a:pt x="5" y="8"/>
                    </a:lnTo>
                    <a:lnTo>
                      <a:pt x="9" y="5"/>
                    </a:lnTo>
                    <a:lnTo>
                      <a:pt x="10" y="4"/>
                    </a:lnTo>
                    <a:lnTo>
                      <a:pt x="12" y="2"/>
                    </a:lnTo>
                    <a:lnTo>
                      <a:pt x="13" y="1"/>
                    </a:lnTo>
                    <a:lnTo>
                      <a:pt x="14" y="1"/>
                    </a:lnTo>
                    <a:lnTo>
                      <a:pt x="16" y="1"/>
                    </a:lnTo>
                    <a:lnTo>
                      <a:pt x="17" y="2"/>
                    </a:lnTo>
                    <a:lnTo>
                      <a:pt x="17" y="4"/>
                    </a:lnTo>
                    <a:lnTo>
                      <a:pt x="19" y="5"/>
                    </a:lnTo>
                    <a:lnTo>
                      <a:pt x="22" y="6"/>
                    </a:lnTo>
                    <a:lnTo>
                      <a:pt x="25" y="8"/>
                    </a:lnTo>
                    <a:lnTo>
                      <a:pt x="27" y="8"/>
                    </a:lnTo>
                    <a:lnTo>
                      <a:pt x="31" y="8"/>
                    </a:lnTo>
                    <a:lnTo>
                      <a:pt x="34" y="6"/>
                    </a:lnTo>
                    <a:lnTo>
                      <a:pt x="35" y="5"/>
                    </a:lnTo>
                    <a:lnTo>
                      <a:pt x="38" y="4"/>
                    </a:lnTo>
                    <a:lnTo>
                      <a:pt x="39" y="2"/>
                    </a:lnTo>
                    <a:lnTo>
                      <a:pt x="42"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 name="Freeform 14">
                <a:extLst>
                  <a:ext uri="{FF2B5EF4-FFF2-40B4-BE49-F238E27FC236}">
                    <a16:creationId xmlns:a16="http://schemas.microsoft.com/office/drawing/2014/main" id="{DD23D015-4F0A-3943-B669-236B2C93189A}"/>
                  </a:ext>
                </a:extLst>
              </p:cNvPr>
              <p:cNvSpPr>
                <a:spLocks/>
              </p:cNvSpPr>
              <p:nvPr userDrawn="1"/>
            </p:nvSpPr>
            <p:spPr bwMode="auto">
              <a:xfrm>
                <a:off x="10249055" y="534590"/>
                <a:ext cx="35857" cy="29710"/>
              </a:xfrm>
              <a:custGeom>
                <a:avLst/>
                <a:gdLst>
                  <a:gd name="T0" fmla="*/ 59 w 71"/>
                  <a:gd name="T1" fmla="*/ 1 h 58"/>
                  <a:gd name="T2" fmla="*/ 61 w 71"/>
                  <a:gd name="T3" fmla="*/ 2 h 58"/>
                  <a:gd name="T4" fmla="*/ 67 w 71"/>
                  <a:gd name="T5" fmla="*/ 4 h 58"/>
                  <a:gd name="T6" fmla="*/ 69 w 71"/>
                  <a:gd name="T7" fmla="*/ 4 h 58"/>
                  <a:gd name="T8" fmla="*/ 71 w 71"/>
                  <a:gd name="T9" fmla="*/ 6 h 58"/>
                  <a:gd name="T10" fmla="*/ 69 w 71"/>
                  <a:gd name="T11" fmla="*/ 9 h 58"/>
                  <a:gd name="T12" fmla="*/ 65 w 71"/>
                  <a:gd name="T13" fmla="*/ 11 h 58"/>
                  <a:gd name="T14" fmla="*/ 61 w 71"/>
                  <a:gd name="T15" fmla="*/ 14 h 58"/>
                  <a:gd name="T16" fmla="*/ 59 w 71"/>
                  <a:gd name="T17" fmla="*/ 18 h 58"/>
                  <a:gd name="T18" fmla="*/ 56 w 71"/>
                  <a:gd name="T19" fmla="*/ 23 h 58"/>
                  <a:gd name="T20" fmla="*/ 54 w 71"/>
                  <a:gd name="T21" fmla="*/ 26 h 58"/>
                  <a:gd name="T22" fmla="*/ 48 w 71"/>
                  <a:gd name="T23" fmla="*/ 26 h 58"/>
                  <a:gd name="T24" fmla="*/ 46 w 71"/>
                  <a:gd name="T25" fmla="*/ 23 h 58"/>
                  <a:gd name="T26" fmla="*/ 46 w 71"/>
                  <a:gd name="T27" fmla="*/ 19 h 58"/>
                  <a:gd name="T28" fmla="*/ 43 w 71"/>
                  <a:gd name="T29" fmla="*/ 17 h 58"/>
                  <a:gd name="T30" fmla="*/ 41 w 71"/>
                  <a:gd name="T31" fmla="*/ 17 h 58"/>
                  <a:gd name="T32" fmla="*/ 37 w 71"/>
                  <a:gd name="T33" fmla="*/ 21 h 58"/>
                  <a:gd name="T34" fmla="*/ 35 w 71"/>
                  <a:gd name="T35" fmla="*/ 26 h 58"/>
                  <a:gd name="T36" fmla="*/ 37 w 71"/>
                  <a:gd name="T37" fmla="*/ 31 h 58"/>
                  <a:gd name="T38" fmla="*/ 38 w 71"/>
                  <a:gd name="T39" fmla="*/ 34 h 58"/>
                  <a:gd name="T40" fmla="*/ 41 w 71"/>
                  <a:gd name="T41" fmla="*/ 38 h 58"/>
                  <a:gd name="T42" fmla="*/ 41 w 71"/>
                  <a:gd name="T43" fmla="*/ 40 h 58"/>
                  <a:gd name="T44" fmla="*/ 38 w 71"/>
                  <a:gd name="T45" fmla="*/ 43 h 58"/>
                  <a:gd name="T46" fmla="*/ 35 w 71"/>
                  <a:gd name="T47" fmla="*/ 41 h 58"/>
                  <a:gd name="T48" fmla="*/ 33 w 71"/>
                  <a:gd name="T49" fmla="*/ 39 h 58"/>
                  <a:gd name="T50" fmla="*/ 30 w 71"/>
                  <a:gd name="T51" fmla="*/ 38 h 58"/>
                  <a:gd name="T52" fmla="*/ 28 w 71"/>
                  <a:gd name="T53" fmla="*/ 38 h 58"/>
                  <a:gd name="T54" fmla="*/ 25 w 71"/>
                  <a:gd name="T55" fmla="*/ 40 h 58"/>
                  <a:gd name="T56" fmla="*/ 24 w 71"/>
                  <a:gd name="T57" fmla="*/ 44 h 58"/>
                  <a:gd name="T58" fmla="*/ 22 w 71"/>
                  <a:gd name="T59" fmla="*/ 51 h 58"/>
                  <a:gd name="T60" fmla="*/ 21 w 71"/>
                  <a:gd name="T61" fmla="*/ 54 h 58"/>
                  <a:gd name="T62" fmla="*/ 17 w 71"/>
                  <a:gd name="T63" fmla="*/ 58 h 58"/>
                  <a:gd name="T64" fmla="*/ 12 w 71"/>
                  <a:gd name="T65" fmla="*/ 57 h 58"/>
                  <a:gd name="T66" fmla="*/ 5 w 71"/>
                  <a:gd name="T67" fmla="*/ 54 h 58"/>
                  <a:gd name="T68" fmla="*/ 1 w 71"/>
                  <a:gd name="T69" fmla="*/ 51 h 58"/>
                  <a:gd name="T70" fmla="*/ 0 w 71"/>
                  <a:gd name="T71" fmla="*/ 45 h 58"/>
                  <a:gd name="T72" fmla="*/ 0 w 71"/>
                  <a:gd name="T73" fmla="*/ 40 h 58"/>
                  <a:gd name="T74" fmla="*/ 0 w 71"/>
                  <a:gd name="T75" fmla="*/ 36 h 58"/>
                  <a:gd name="T76" fmla="*/ 4 w 71"/>
                  <a:gd name="T77" fmla="*/ 34 h 58"/>
                  <a:gd name="T78" fmla="*/ 5 w 71"/>
                  <a:gd name="T79" fmla="*/ 36 h 58"/>
                  <a:gd name="T80" fmla="*/ 8 w 71"/>
                  <a:gd name="T81" fmla="*/ 40 h 58"/>
                  <a:gd name="T82" fmla="*/ 11 w 71"/>
                  <a:gd name="T83" fmla="*/ 43 h 58"/>
                  <a:gd name="T84" fmla="*/ 16 w 71"/>
                  <a:gd name="T85" fmla="*/ 41 h 58"/>
                  <a:gd name="T86" fmla="*/ 18 w 71"/>
                  <a:gd name="T87" fmla="*/ 39 h 58"/>
                  <a:gd name="T88" fmla="*/ 22 w 71"/>
                  <a:gd name="T89" fmla="*/ 35 h 58"/>
                  <a:gd name="T90" fmla="*/ 26 w 71"/>
                  <a:gd name="T91" fmla="*/ 31 h 58"/>
                  <a:gd name="T92" fmla="*/ 28 w 71"/>
                  <a:gd name="T93" fmla="*/ 26 h 58"/>
                  <a:gd name="T94" fmla="*/ 29 w 71"/>
                  <a:gd name="T95" fmla="*/ 21 h 58"/>
                  <a:gd name="T96" fmla="*/ 31 w 71"/>
                  <a:gd name="T97" fmla="*/ 15 h 58"/>
                  <a:gd name="T98" fmla="*/ 35 w 71"/>
                  <a:gd name="T99" fmla="*/ 13 h 58"/>
                  <a:gd name="T100" fmla="*/ 42 w 71"/>
                  <a:gd name="T101" fmla="*/ 10 h 58"/>
                  <a:gd name="T102" fmla="*/ 46 w 71"/>
                  <a:gd name="T103" fmla="*/ 7 h 58"/>
                  <a:gd name="T104" fmla="*/ 48 w 71"/>
                  <a:gd name="T105" fmla="*/ 5 h 58"/>
                  <a:gd name="T106" fmla="*/ 52 w 71"/>
                  <a:gd name="T107" fmla="*/ 2 h 58"/>
                  <a:gd name="T108" fmla="*/ 56 w 71"/>
                  <a:gd name="T10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 h="58">
                    <a:moveTo>
                      <a:pt x="56" y="0"/>
                    </a:moveTo>
                    <a:lnTo>
                      <a:pt x="59" y="1"/>
                    </a:lnTo>
                    <a:lnTo>
                      <a:pt x="60" y="2"/>
                    </a:lnTo>
                    <a:lnTo>
                      <a:pt x="61" y="2"/>
                    </a:lnTo>
                    <a:lnTo>
                      <a:pt x="64" y="4"/>
                    </a:lnTo>
                    <a:lnTo>
                      <a:pt x="67" y="4"/>
                    </a:lnTo>
                    <a:lnTo>
                      <a:pt x="68" y="4"/>
                    </a:lnTo>
                    <a:lnTo>
                      <a:pt x="69" y="4"/>
                    </a:lnTo>
                    <a:lnTo>
                      <a:pt x="71" y="5"/>
                    </a:lnTo>
                    <a:lnTo>
                      <a:pt x="71" y="6"/>
                    </a:lnTo>
                    <a:lnTo>
                      <a:pt x="71" y="7"/>
                    </a:lnTo>
                    <a:lnTo>
                      <a:pt x="69" y="9"/>
                    </a:lnTo>
                    <a:lnTo>
                      <a:pt x="67" y="10"/>
                    </a:lnTo>
                    <a:lnTo>
                      <a:pt x="65" y="11"/>
                    </a:lnTo>
                    <a:lnTo>
                      <a:pt x="63" y="13"/>
                    </a:lnTo>
                    <a:lnTo>
                      <a:pt x="61" y="14"/>
                    </a:lnTo>
                    <a:lnTo>
                      <a:pt x="60" y="17"/>
                    </a:lnTo>
                    <a:lnTo>
                      <a:pt x="59" y="18"/>
                    </a:lnTo>
                    <a:lnTo>
                      <a:pt x="58" y="21"/>
                    </a:lnTo>
                    <a:lnTo>
                      <a:pt x="56" y="23"/>
                    </a:lnTo>
                    <a:lnTo>
                      <a:pt x="55" y="24"/>
                    </a:lnTo>
                    <a:lnTo>
                      <a:pt x="54" y="26"/>
                    </a:lnTo>
                    <a:lnTo>
                      <a:pt x="51" y="26"/>
                    </a:lnTo>
                    <a:lnTo>
                      <a:pt x="48" y="26"/>
                    </a:lnTo>
                    <a:lnTo>
                      <a:pt x="47" y="24"/>
                    </a:lnTo>
                    <a:lnTo>
                      <a:pt x="46" y="23"/>
                    </a:lnTo>
                    <a:lnTo>
                      <a:pt x="46" y="21"/>
                    </a:lnTo>
                    <a:lnTo>
                      <a:pt x="46" y="19"/>
                    </a:lnTo>
                    <a:lnTo>
                      <a:pt x="45" y="18"/>
                    </a:lnTo>
                    <a:lnTo>
                      <a:pt x="43" y="17"/>
                    </a:lnTo>
                    <a:lnTo>
                      <a:pt x="42" y="17"/>
                    </a:lnTo>
                    <a:lnTo>
                      <a:pt x="41" y="17"/>
                    </a:lnTo>
                    <a:lnTo>
                      <a:pt x="38" y="19"/>
                    </a:lnTo>
                    <a:lnTo>
                      <a:pt x="37" y="21"/>
                    </a:lnTo>
                    <a:lnTo>
                      <a:pt x="37" y="23"/>
                    </a:lnTo>
                    <a:lnTo>
                      <a:pt x="35" y="26"/>
                    </a:lnTo>
                    <a:lnTo>
                      <a:pt x="35" y="28"/>
                    </a:lnTo>
                    <a:lnTo>
                      <a:pt x="37" y="31"/>
                    </a:lnTo>
                    <a:lnTo>
                      <a:pt x="38" y="32"/>
                    </a:lnTo>
                    <a:lnTo>
                      <a:pt x="38" y="34"/>
                    </a:lnTo>
                    <a:lnTo>
                      <a:pt x="39" y="35"/>
                    </a:lnTo>
                    <a:lnTo>
                      <a:pt x="41" y="38"/>
                    </a:lnTo>
                    <a:lnTo>
                      <a:pt x="41" y="39"/>
                    </a:lnTo>
                    <a:lnTo>
                      <a:pt x="41" y="40"/>
                    </a:lnTo>
                    <a:lnTo>
                      <a:pt x="39" y="41"/>
                    </a:lnTo>
                    <a:lnTo>
                      <a:pt x="38" y="43"/>
                    </a:lnTo>
                    <a:lnTo>
                      <a:pt x="37" y="43"/>
                    </a:lnTo>
                    <a:lnTo>
                      <a:pt x="35" y="41"/>
                    </a:lnTo>
                    <a:lnTo>
                      <a:pt x="34" y="40"/>
                    </a:lnTo>
                    <a:lnTo>
                      <a:pt x="33" y="39"/>
                    </a:lnTo>
                    <a:lnTo>
                      <a:pt x="31" y="39"/>
                    </a:lnTo>
                    <a:lnTo>
                      <a:pt x="30" y="38"/>
                    </a:lnTo>
                    <a:lnTo>
                      <a:pt x="29" y="38"/>
                    </a:lnTo>
                    <a:lnTo>
                      <a:pt x="28" y="38"/>
                    </a:lnTo>
                    <a:lnTo>
                      <a:pt x="26" y="39"/>
                    </a:lnTo>
                    <a:lnTo>
                      <a:pt x="25" y="40"/>
                    </a:lnTo>
                    <a:lnTo>
                      <a:pt x="25" y="41"/>
                    </a:lnTo>
                    <a:lnTo>
                      <a:pt x="24" y="44"/>
                    </a:lnTo>
                    <a:lnTo>
                      <a:pt x="22" y="47"/>
                    </a:lnTo>
                    <a:lnTo>
                      <a:pt x="22" y="51"/>
                    </a:lnTo>
                    <a:lnTo>
                      <a:pt x="21" y="53"/>
                    </a:lnTo>
                    <a:lnTo>
                      <a:pt x="21" y="54"/>
                    </a:lnTo>
                    <a:lnTo>
                      <a:pt x="20" y="57"/>
                    </a:lnTo>
                    <a:lnTo>
                      <a:pt x="17" y="58"/>
                    </a:lnTo>
                    <a:lnTo>
                      <a:pt x="15" y="58"/>
                    </a:lnTo>
                    <a:lnTo>
                      <a:pt x="12" y="57"/>
                    </a:lnTo>
                    <a:lnTo>
                      <a:pt x="9" y="56"/>
                    </a:lnTo>
                    <a:lnTo>
                      <a:pt x="5" y="54"/>
                    </a:lnTo>
                    <a:lnTo>
                      <a:pt x="3" y="53"/>
                    </a:lnTo>
                    <a:lnTo>
                      <a:pt x="1" y="51"/>
                    </a:lnTo>
                    <a:lnTo>
                      <a:pt x="0" y="48"/>
                    </a:lnTo>
                    <a:lnTo>
                      <a:pt x="0" y="45"/>
                    </a:lnTo>
                    <a:lnTo>
                      <a:pt x="0" y="43"/>
                    </a:lnTo>
                    <a:lnTo>
                      <a:pt x="0" y="40"/>
                    </a:lnTo>
                    <a:lnTo>
                      <a:pt x="0" y="38"/>
                    </a:lnTo>
                    <a:lnTo>
                      <a:pt x="0" y="36"/>
                    </a:lnTo>
                    <a:lnTo>
                      <a:pt x="3" y="35"/>
                    </a:lnTo>
                    <a:lnTo>
                      <a:pt x="4" y="34"/>
                    </a:lnTo>
                    <a:lnTo>
                      <a:pt x="5" y="35"/>
                    </a:lnTo>
                    <a:lnTo>
                      <a:pt x="5" y="36"/>
                    </a:lnTo>
                    <a:lnTo>
                      <a:pt x="7" y="38"/>
                    </a:lnTo>
                    <a:lnTo>
                      <a:pt x="8" y="40"/>
                    </a:lnTo>
                    <a:lnTo>
                      <a:pt x="8" y="41"/>
                    </a:lnTo>
                    <a:lnTo>
                      <a:pt x="11" y="43"/>
                    </a:lnTo>
                    <a:lnTo>
                      <a:pt x="13" y="43"/>
                    </a:lnTo>
                    <a:lnTo>
                      <a:pt x="16" y="41"/>
                    </a:lnTo>
                    <a:lnTo>
                      <a:pt x="18" y="40"/>
                    </a:lnTo>
                    <a:lnTo>
                      <a:pt x="18" y="39"/>
                    </a:lnTo>
                    <a:lnTo>
                      <a:pt x="20" y="36"/>
                    </a:lnTo>
                    <a:lnTo>
                      <a:pt x="22" y="35"/>
                    </a:lnTo>
                    <a:lnTo>
                      <a:pt x="24" y="34"/>
                    </a:lnTo>
                    <a:lnTo>
                      <a:pt x="26" y="31"/>
                    </a:lnTo>
                    <a:lnTo>
                      <a:pt x="28" y="28"/>
                    </a:lnTo>
                    <a:lnTo>
                      <a:pt x="28" y="26"/>
                    </a:lnTo>
                    <a:lnTo>
                      <a:pt x="29" y="23"/>
                    </a:lnTo>
                    <a:lnTo>
                      <a:pt x="29" y="21"/>
                    </a:lnTo>
                    <a:lnTo>
                      <a:pt x="30" y="18"/>
                    </a:lnTo>
                    <a:lnTo>
                      <a:pt x="31" y="15"/>
                    </a:lnTo>
                    <a:lnTo>
                      <a:pt x="33" y="14"/>
                    </a:lnTo>
                    <a:lnTo>
                      <a:pt x="35" y="13"/>
                    </a:lnTo>
                    <a:lnTo>
                      <a:pt x="39" y="11"/>
                    </a:lnTo>
                    <a:lnTo>
                      <a:pt x="42" y="10"/>
                    </a:lnTo>
                    <a:lnTo>
                      <a:pt x="45" y="9"/>
                    </a:lnTo>
                    <a:lnTo>
                      <a:pt x="46" y="7"/>
                    </a:lnTo>
                    <a:lnTo>
                      <a:pt x="48" y="6"/>
                    </a:lnTo>
                    <a:lnTo>
                      <a:pt x="48" y="5"/>
                    </a:lnTo>
                    <a:lnTo>
                      <a:pt x="50" y="4"/>
                    </a:lnTo>
                    <a:lnTo>
                      <a:pt x="52" y="2"/>
                    </a:lnTo>
                    <a:lnTo>
                      <a:pt x="54" y="1"/>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2" name="Freeform 15">
                <a:extLst>
                  <a:ext uri="{FF2B5EF4-FFF2-40B4-BE49-F238E27FC236}">
                    <a16:creationId xmlns:a16="http://schemas.microsoft.com/office/drawing/2014/main" id="{38FF46FA-9B63-0648-9FE9-4277218040AA}"/>
                  </a:ext>
                </a:extLst>
              </p:cNvPr>
              <p:cNvSpPr>
                <a:spLocks/>
              </p:cNvSpPr>
              <p:nvPr userDrawn="1"/>
            </p:nvSpPr>
            <p:spPr bwMode="auto">
              <a:xfrm>
                <a:off x="10300278" y="594009"/>
                <a:ext cx="21514" cy="52249"/>
              </a:xfrm>
              <a:custGeom>
                <a:avLst/>
                <a:gdLst>
                  <a:gd name="T0" fmla="*/ 41 w 41"/>
                  <a:gd name="T1" fmla="*/ 0 h 103"/>
                  <a:gd name="T2" fmla="*/ 40 w 41"/>
                  <a:gd name="T3" fmla="*/ 2 h 103"/>
                  <a:gd name="T4" fmla="*/ 39 w 41"/>
                  <a:gd name="T5" fmla="*/ 5 h 103"/>
                  <a:gd name="T6" fmla="*/ 36 w 41"/>
                  <a:gd name="T7" fmla="*/ 12 h 103"/>
                  <a:gd name="T8" fmla="*/ 34 w 41"/>
                  <a:gd name="T9" fmla="*/ 18 h 103"/>
                  <a:gd name="T10" fmla="*/ 32 w 41"/>
                  <a:gd name="T11" fmla="*/ 25 h 103"/>
                  <a:gd name="T12" fmla="*/ 30 w 41"/>
                  <a:gd name="T13" fmla="*/ 32 h 103"/>
                  <a:gd name="T14" fmla="*/ 26 w 41"/>
                  <a:gd name="T15" fmla="*/ 38 h 103"/>
                  <a:gd name="T16" fmla="*/ 23 w 41"/>
                  <a:gd name="T17" fmla="*/ 47 h 103"/>
                  <a:gd name="T18" fmla="*/ 18 w 41"/>
                  <a:gd name="T19" fmla="*/ 55 h 103"/>
                  <a:gd name="T20" fmla="*/ 14 w 41"/>
                  <a:gd name="T21" fmla="*/ 62 h 103"/>
                  <a:gd name="T22" fmla="*/ 10 w 41"/>
                  <a:gd name="T23" fmla="*/ 73 h 103"/>
                  <a:gd name="T24" fmla="*/ 7 w 41"/>
                  <a:gd name="T25" fmla="*/ 82 h 103"/>
                  <a:gd name="T26" fmla="*/ 6 w 41"/>
                  <a:gd name="T27" fmla="*/ 90 h 103"/>
                  <a:gd name="T28" fmla="*/ 6 w 41"/>
                  <a:gd name="T29" fmla="*/ 95 h 103"/>
                  <a:gd name="T30" fmla="*/ 6 w 41"/>
                  <a:gd name="T31" fmla="*/ 99 h 103"/>
                  <a:gd name="T32" fmla="*/ 4 w 41"/>
                  <a:gd name="T33" fmla="*/ 102 h 103"/>
                  <a:gd name="T34" fmla="*/ 1 w 41"/>
                  <a:gd name="T35" fmla="*/ 103 h 103"/>
                  <a:gd name="T36" fmla="*/ 0 w 41"/>
                  <a:gd name="T37" fmla="*/ 100 h 103"/>
                  <a:gd name="T38" fmla="*/ 0 w 41"/>
                  <a:gd name="T39" fmla="*/ 98 h 103"/>
                  <a:gd name="T40" fmla="*/ 0 w 41"/>
                  <a:gd name="T41" fmla="*/ 91 h 103"/>
                  <a:gd name="T42" fmla="*/ 1 w 41"/>
                  <a:gd name="T43" fmla="*/ 86 h 103"/>
                  <a:gd name="T44" fmla="*/ 1 w 41"/>
                  <a:gd name="T45" fmla="*/ 79 h 103"/>
                  <a:gd name="T46" fmla="*/ 4 w 41"/>
                  <a:gd name="T47" fmla="*/ 72 h 103"/>
                  <a:gd name="T48" fmla="*/ 7 w 41"/>
                  <a:gd name="T49" fmla="*/ 65 h 103"/>
                  <a:gd name="T50" fmla="*/ 11 w 41"/>
                  <a:gd name="T51" fmla="*/ 57 h 103"/>
                  <a:gd name="T52" fmla="*/ 13 w 41"/>
                  <a:gd name="T53" fmla="*/ 51 h 103"/>
                  <a:gd name="T54" fmla="*/ 17 w 41"/>
                  <a:gd name="T55" fmla="*/ 44 h 103"/>
                  <a:gd name="T56" fmla="*/ 20 w 41"/>
                  <a:gd name="T57" fmla="*/ 39 h 103"/>
                  <a:gd name="T58" fmla="*/ 24 w 41"/>
                  <a:gd name="T59" fmla="*/ 31 h 103"/>
                  <a:gd name="T60" fmla="*/ 27 w 41"/>
                  <a:gd name="T61" fmla="*/ 25 h 103"/>
                  <a:gd name="T62" fmla="*/ 27 w 41"/>
                  <a:gd name="T63" fmla="*/ 18 h 103"/>
                  <a:gd name="T64" fmla="*/ 27 w 41"/>
                  <a:gd name="T65" fmla="*/ 12 h 103"/>
                  <a:gd name="T66" fmla="*/ 28 w 41"/>
                  <a:gd name="T67" fmla="*/ 6 h 103"/>
                  <a:gd name="T68" fmla="*/ 32 w 41"/>
                  <a:gd name="T69" fmla="*/ 1 h 103"/>
                  <a:gd name="T70" fmla="*/ 37 w 41"/>
                  <a:gd name="T7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 h="103">
                    <a:moveTo>
                      <a:pt x="39" y="0"/>
                    </a:moveTo>
                    <a:lnTo>
                      <a:pt x="41" y="0"/>
                    </a:lnTo>
                    <a:lnTo>
                      <a:pt x="41" y="1"/>
                    </a:lnTo>
                    <a:lnTo>
                      <a:pt x="40" y="2"/>
                    </a:lnTo>
                    <a:lnTo>
                      <a:pt x="40" y="4"/>
                    </a:lnTo>
                    <a:lnTo>
                      <a:pt x="39" y="5"/>
                    </a:lnTo>
                    <a:lnTo>
                      <a:pt x="37" y="9"/>
                    </a:lnTo>
                    <a:lnTo>
                      <a:pt x="36" y="12"/>
                    </a:lnTo>
                    <a:lnTo>
                      <a:pt x="34" y="16"/>
                    </a:lnTo>
                    <a:lnTo>
                      <a:pt x="34" y="18"/>
                    </a:lnTo>
                    <a:lnTo>
                      <a:pt x="34" y="22"/>
                    </a:lnTo>
                    <a:lnTo>
                      <a:pt x="32" y="25"/>
                    </a:lnTo>
                    <a:lnTo>
                      <a:pt x="32" y="29"/>
                    </a:lnTo>
                    <a:lnTo>
                      <a:pt x="30" y="32"/>
                    </a:lnTo>
                    <a:lnTo>
                      <a:pt x="28" y="35"/>
                    </a:lnTo>
                    <a:lnTo>
                      <a:pt x="26" y="38"/>
                    </a:lnTo>
                    <a:lnTo>
                      <a:pt x="24" y="43"/>
                    </a:lnTo>
                    <a:lnTo>
                      <a:pt x="23" y="47"/>
                    </a:lnTo>
                    <a:lnTo>
                      <a:pt x="20" y="51"/>
                    </a:lnTo>
                    <a:lnTo>
                      <a:pt x="18" y="55"/>
                    </a:lnTo>
                    <a:lnTo>
                      <a:pt x="15" y="59"/>
                    </a:lnTo>
                    <a:lnTo>
                      <a:pt x="14" y="62"/>
                    </a:lnTo>
                    <a:lnTo>
                      <a:pt x="11" y="68"/>
                    </a:lnTo>
                    <a:lnTo>
                      <a:pt x="10" y="73"/>
                    </a:lnTo>
                    <a:lnTo>
                      <a:pt x="7" y="78"/>
                    </a:lnTo>
                    <a:lnTo>
                      <a:pt x="7" y="82"/>
                    </a:lnTo>
                    <a:lnTo>
                      <a:pt x="6" y="86"/>
                    </a:lnTo>
                    <a:lnTo>
                      <a:pt x="6" y="90"/>
                    </a:lnTo>
                    <a:lnTo>
                      <a:pt x="6" y="93"/>
                    </a:lnTo>
                    <a:lnTo>
                      <a:pt x="6" y="95"/>
                    </a:lnTo>
                    <a:lnTo>
                      <a:pt x="6" y="96"/>
                    </a:lnTo>
                    <a:lnTo>
                      <a:pt x="6" y="99"/>
                    </a:lnTo>
                    <a:lnTo>
                      <a:pt x="5" y="100"/>
                    </a:lnTo>
                    <a:lnTo>
                      <a:pt x="4" y="102"/>
                    </a:lnTo>
                    <a:lnTo>
                      <a:pt x="2" y="103"/>
                    </a:lnTo>
                    <a:lnTo>
                      <a:pt x="1" y="103"/>
                    </a:lnTo>
                    <a:lnTo>
                      <a:pt x="1" y="102"/>
                    </a:lnTo>
                    <a:lnTo>
                      <a:pt x="0" y="100"/>
                    </a:lnTo>
                    <a:lnTo>
                      <a:pt x="0" y="99"/>
                    </a:lnTo>
                    <a:lnTo>
                      <a:pt x="0" y="98"/>
                    </a:lnTo>
                    <a:lnTo>
                      <a:pt x="0" y="94"/>
                    </a:lnTo>
                    <a:lnTo>
                      <a:pt x="0" y="91"/>
                    </a:lnTo>
                    <a:lnTo>
                      <a:pt x="1" y="89"/>
                    </a:lnTo>
                    <a:lnTo>
                      <a:pt x="1" y="86"/>
                    </a:lnTo>
                    <a:lnTo>
                      <a:pt x="1" y="82"/>
                    </a:lnTo>
                    <a:lnTo>
                      <a:pt x="1" y="79"/>
                    </a:lnTo>
                    <a:lnTo>
                      <a:pt x="2" y="77"/>
                    </a:lnTo>
                    <a:lnTo>
                      <a:pt x="4" y="72"/>
                    </a:lnTo>
                    <a:lnTo>
                      <a:pt x="5" y="69"/>
                    </a:lnTo>
                    <a:lnTo>
                      <a:pt x="7" y="65"/>
                    </a:lnTo>
                    <a:lnTo>
                      <a:pt x="10" y="61"/>
                    </a:lnTo>
                    <a:lnTo>
                      <a:pt x="11" y="57"/>
                    </a:lnTo>
                    <a:lnTo>
                      <a:pt x="11" y="55"/>
                    </a:lnTo>
                    <a:lnTo>
                      <a:pt x="13" y="51"/>
                    </a:lnTo>
                    <a:lnTo>
                      <a:pt x="14" y="47"/>
                    </a:lnTo>
                    <a:lnTo>
                      <a:pt x="17" y="44"/>
                    </a:lnTo>
                    <a:lnTo>
                      <a:pt x="18" y="42"/>
                    </a:lnTo>
                    <a:lnTo>
                      <a:pt x="20" y="39"/>
                    </a:lnTo>
                    <a:lnTo>
                      <a:pt x="22" y="35"/>
                    </a:lnTo>
                    <a:lnTo>
                      <a:pt x="24" y="31"/>
                    </a:lnTo>
                    <a:lnTo>
                      <a:pt x="26" y="27"/>
                    </a:lnTo>
                    <a:lnTo>
                      <a:pt x="27" y="25"/>
                    </a:lnTo>
                    <a:lnTo>
                      <a:pt x="27" y="21"/>
                    </a:lnTo>
                    <a:lnTo>
                      <a:pt x="27" y="18"/>
                    </a:lnTo>
                    <a:lnTo>
                      <a:pt x="27" y="14"/>
                    </a:lnTo>
                    <a:lnTo>
                      <a:pt x="27" y="12"/>
                    </a:lnTo>
                    <a:lnTo>
                      <a:pt x="28" y="9"/>
                    </a:lnTo>
                    <a:lnTo>
                      <a:pt x="28" y="6"/>
                    </a:lnTo>
                    <a:lnTo>
                      <a:pt x="31" y="4"/>
                    </a:lnTo>
                    <a:lnTo>
                      <a:pt x="32" y="1"/>
                    </a:lnTo>
                    <a:lnTo>
                      <a:pt x="35" y="0"/>
                    </a:lnTo>
                    <a:lnTo>
                      <a:pt x="37" y="0"/>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3" name="Freeform 16">
                <a:extLst>
                  <a:ext uri="{FF2B5EF4-FFF2-40B4-BE49-F238E27FC236}">
                    <a16:creationId xmlns:a16="http://schemas.microsoft.com/office/drawing/2014/main" id="{F0675A9D-B81E-C545-B01B-97A47716EBD2}"/>
                  </a:ext>
                </a:extLst>
              </p:cNvPr>
              <p:cNvSpPr>
                <a:spLocks/>
              </p:cNvSpPr>
              <p:nvPr userDrawn="1"/>
            </p:nvSpPr>
            <p:spPr bwMode="auto">
              <a:xfrm>
                <a:off x="10217296" y="410630"/>
                <a:ext cx="40979" cy="44052"/>
              </a:xfrm>
              <a:custGeom>
                <a:avLst/>
                <a:gdLst>
                  <a:gd name="T0" fmla="*/ 27 w 79"/>
                  <a:gd name="T1" fmla="*/ 4 h 85"/>
                  <a:gd name="T2" fmla="*/ 36 w 79"/>
                  <a:gd name="T3" fmla="*/ 11 h 85"/>
                  <a:gd name="T4" fmla="*/ 48 w 79"/>
                  <a:gd name="T5" fmla="*/ 12 h 85"/>
                  <a:gd name="T6" fmla="*/ 51 w 79"/>
                  <a:gd name="T7" fmla="*/ 18 h 85"/>
                  <a:gd name="T8" fmla="*/ 43 w 79"/>
                  <a:gd name="T9" fmla="*/ 25 h 85"/>
                  <a:gd name="T10" fmla="*/ 42 w 79"/>
                  <a:gd name="T11" fmla="*/ 34 h 85"/>
                  <a:gd name="T12" fmla="*/ 48 w 79"/>
                  <a:gd name="T13" fmla="*/ 32 h 85"/>
                  <a:gd name="T14" fmla="*/ 55 w 79"/>
                  <a:gd name="T15" fmla="*/ 22 h 85"/>
                  <a:gd name="T16" fmla="*/ 59 w 79"/>
                  <a:gd name="T17" fmla="*/ 16 h 85"/>
                  <a:gd name="T18" fmla="*/ 64 w 79"/>
                  <a:gd name="T19" fmla="*/ 20 h 85"/>
                  <a:gd name="T20" fmla="*/ 61 w 79"/>
                  <a:gd name="T21" fmla="*/ 24 h 85"/>
                  <a:gd name="T22" fmla="*/ 59 w 79"/>
                  <a:gd name="T23" fmla="*/ 32 h 85"/>
                  <a:gd name="T24" fmla="*/ 59 w 79"/>
                  <a:gd name="T25" fmla="*/ 42 h 85"/>
                  <a:gd name="T26" fmla="*/ 62 w 79"/>
                  <a:gd name="T27" fmla="*/ 42 h 85"/>
                  <a:gd name="T28" fmla="*/ 69 w 79"/>
                  <a:gd name="T29" fmla="*/ 33 h 85"/>
                  <a:gd name="T30" fmla="*/ 76 w 79"/>
                  <a:gd name="T31" fmla="*/ 28 h 85"/>
                  <a:gd name="T32" fmla="*/ 79 w 79"/>
                  <a:gd name="T33" fmla="*/ 29 h 85"/>
                  <a:gd name="T34" fmla="*/ 78 w 79"/>
                  <a:gd name="T35" fmla="*/ 32 h 85"/>
                  <a:gd name="T36" fmla="*/ 73 w 79"/>
                  <a:gd name="T37" fmla="*/ 35 h 85"/>
                  <a:gd name="T38" fmla="*/ 68 w 79"/>
                  <a:gd name="T39" fmla="*/ 42 h 85"/>
                  <a:gd name="T40" fmla="*/ 64 w 79"/>
                  <a:gd name="T41" fmla="*/ 51 h 85"/>
                  <a:gd name="T42" fmla="*/ 60 w 79"/>
                  <a:gd name="T43" fmla="*/ 56 h 85"/>
                  <a:gd name="T44" fmla="*/ 57 w 79"/>
                  <a:gd name="T45" fmla="*/ 56 h 85"/>
                  <a:gd name="T46" fmla="*/ 59 w 79"/>
                  <a:gd name="T47" fmla="*/ 50 h 85"/>
                  <a:gd name="T48" fmla="*/ 57 w 79"/>
                  <a:gd name="T49" fmla="*/ 47 h 85"/>
                  <a:gd name="T50" fmla="*/ 48 w 79"/>
                  <a:gd name="T51" fmla="*/ 52 h 85"/>
                  <a:gd name="T52" fmla="*/ 43 w 79"/>
                  <a:gd name="T53" fmla="*/ 51 h 85"/>
                  <a:gd name="T54" fmla="*/ 44 w 79"/>
                  <a:gd name="T55" fmla="*/ 45 h 85"/>
                  <a:gd name="T56" fmla="*/ 48 w 79"/>
                  <a:gd name="T57" fmla="*/ 38 h 85"/>
                  <a:gd name="T58" fmla="*/ 43 w 79"/>
                  <a:gd name="T59" fmla="*/ 37 h 85"/>
                  <a:gd name="T60" fmla="*/ 34 w 79"/>
                  <a:gd name="T61" fmla="*/ 37 h 85"/>
                  <a:gd name="T62" fmla="*/ 27 w 79"/>
                  <a:gd name="T63" fmla="*/ 38 h 85"/>
                  <a:gd name="T64" fmla="*/ 27 w 79"/>
                  <a:gd name="T65" fmla="*/ 46 h 85"/>
                  <a:gd name="T66" fmla="*/ 35 w 79"/>
                  <a:gd name="T67" fmla="*/ 52 h 85"/>
                  <a:gd name="T68" fmla="*/ 35 w 79"/>
                  <a:gd name="T69" fmla="*/ 60 h 85"/>
                  <a:gd name="T70" fmla="*/ 35 w 79"/>
                  <a:gd name="T71" fmla="*/ 67 h 85"/>
                  <a:gd name="T72" fmla="*/ 35 w 79"/>
                  <a:gd name="T73" fmla="*/ 69 h 85"/>
                  <a:gd name="T74" fmla="*/ 32 w 79"/>
                  <a:gd name="T75" fmla="*/ 75 h 85"/>
                  <a:gd name="T76" fmla="*/ 30 w 79"/>
                  <a:gd name="T77" fmla="*/ 82 h 85"/>
                  <a:gd name="T78" fmla="*/ 23 w 79"/>
                  <a:gd name="T79" fmla="*/ 85 h 85"/>
                  <a:gd name="T80" fmla="*/ 19 w 79"/>
                  <a:gd name="T81" fmla="*/ 85 h 85"/>
                  <a:gd name="T82" fmla="*/ 18 w 79"/>
                  <a:gd name="T83" fmla="*/ 80 h 85"/>
                  <a:gd name="T84" fmla="*/ 23 w 79"/>
                  <a:gd name="T85" fmla="*/ 76 h 85"/>
                  <a:gd name="T86" fmla="*/ 29 w 79"/>
                  <a:gd name="T87" fmla="*/ 72 h 85"/>
                  <a:gd name="T88" fmla="*/ 26 w 79"/>
                  <a:gd name="T89" fmla="*/ 67 h 85"/>
                  <a:gd name="T90" fmla="*/ 25 w 79"/>
                  <a:gd name="T91" fmla="*/ 59 h 85"/>
                  <a:gd name="T92" fmla="*/ 26 w 79"/>
                  <a:gd name="T93" fmla="*/ 52 h 85"/>
                  <a:gd name="T94" fmla="*/ 18 w 79"/>
                  <a:gd name="T95" fmla="*/ 50 h 85"/>
                  <a:gd name="T96" fmla="*/ 12 w 79"/>
                  <a:gd name="T97" fmla="*/ 52 h 85"/>
                  <a:gd name="T98" fmla="*/ 5 w 79"/>
                  <a:gd name="T99" fmla="*/ 58 h 85"/>
                  <a:gd name="T100" fmla="*/ 1 w 79"/>
                  <a:gd name="T101" fmla="*/ 51 h 85"/>
                  <a:gd name="T102" fmla="*/ 9 w 79"/>
                  <a:gd name="T103" fmla="*/ 45 h 85"/>
                  <a:gd name="T104" fmla="*/ 18 w 79"/>
                  <a:gd name="T105" fmla="*/ 39 h 85"/>
                  <a:gd name="T106" fmla="*/ 23 w 79"/>
                  <a:gd name="T107" fmla="*/ 34 h 85"/>
                  <a:gd name="T108" fmla="*/ 18 w 79"/>
                  <a:gd name="T109" fmla="*/ 30 h 85"/>
                  <a:gd name="T110" fmla="*/ 12 w 79"/>
                  <a:gd name="T111" fmla="*/ 30 h 85"/>
                  <a:gd name="T112" fmla="*/ 10 w 79"/>
                  <a:gd name="T113" fmla="*/ 24 h 85"/>
                  <a:gd name="T114" fmla="*/ 16 w 79"/>
                  <a:gd name="T115" fmla="*/ 18 h 85"/>
                  <a:gd name="T116" fmla="*/ 23 w 79"/>
                  <a:gd name="T117" fmla="*/ 20 h 85"/>
                  <a:gd name="T118" fmla="*/ 30 w 79"/>
                  <a:gd name="T119" fmla="*/ 16 h 85"/>
                  <a:gd name="T120" fmla="*/ 26 w 79"/>
                  <a:gd name="T121" fmla="*/ 9 h 85"/>
                  <a:gd name="T122" fmla="*/ 18 w 79"/>
                  <a:gd name="T123" fmla="*/ 5 h 85"/>
                  <a:gd name="T124" fmla="*/ 18 w 79"/>
                  <a:gd name="T125" fmla="*/ 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 h="85">
                    <a:moveTo>
                      <a:pt x="19" y="0"/>
                    </a:moveTo>
                    <a:lnTo>
                      <a:pt x="22" y="1"/>
                    </a:lnTo>
                    <a:lnTo>
                      <a:pt x="26" y="3"/>
                    </a:lnTo>
                    <a:lnTo>
                      <a:pt x="27" y="4"/>
                    </a:lnTo>
                    <a:lnTo>
                      <a:pt x="29" y="5"/>
                    </a:lnTo>
                    <a:lnTo>
                      <a:pt x="31" y="7"/>
                    </a:lnTo>
                    <a:lnTo>
                      <a:pt x="34" y="9"/>
                    </a:lnTo>
                    <a:lnTo>
                      <a:pt x="36" y="11"/>
                    </a:lnTo>
                    <a:lnTo>
                      <a:pt x="40" y="12"/>
                    </a:lnTo>
                    <a:lnTo>
                      <a:pt x="43" y="13"/>
                    </a:lnTo>
                    <a:lnTo>
                      <a:pt x="46" y="13"/>
                    </a:lnTo>
                    <a:lnTo>
                      <a:pt x="48" y="12"/>
                    </a:lnTo>
                    <a:lnTo>
                      <a:pt x="49" y="12"/>
                    </a:lnTo>
                    <a:lnTo>
                      <a:pt x="49" y="13"/>
                    </a:lnTo>
                    <a:lnTo>
                      <a:pt x="51" y="16"/>
                    </a:lnTo>
                    <a:lnTo>
                      <a:pt x="51" y="18"/>
                    </a:lnTo>
                    <a:lnTo>
                      <a:pt x="49" y="21"/>
                    </a:lnTo>
                    <a:lnTo>
                      <a:pt x="47" y="22"/>
                    </a:lnTo>
                    <a:lnTo>
                      <a:pt x="46" y="24"/>
                    </a:lnTo>
                    <a:lnTo>
                      <a:pt x="43" y="25"/>
                    </a:lnTo>
                    <a:lnTo>
                      <a:pt x="42" y="28"/>
                    </a:lnTo>
                    <a:lnTo>
                      <a:pt x="40" y="30"/>
                    </a:lnTo>
                    <a:lnTo>
                      <a:pt x="40" y="33"/>
                    </a:lnTo>
                    <a:lnTo>
                      <a:pt x="42" y="34"/>
                    </a:lnTo>
                    <a:lnTo>
                      <a:pt x="43" y="34"/>
                    </a:lnTo>
                    <a:lnTo>
                      <a:pt x="46" y="34"/>
                    </a:lnTo>
                    <a:lnTo>
                      <a:pt x="47" y="33"/>
                    </a:lnTo>
                    <a:lnTo>
                      <a:pt x="48" y="32"/>
                    </a:lnTo>
                    <a:lnTo>
                      <a:pt x="51" y="29"/>
                    </a:lnTo>
                    <a:lnTo>
                      <a:pt x="52" y="26"/>
                    </a:lnTo>
                    <a:lnTo>
                      <a:pt x="53" y="25"/>
                    </a:lnTo>
                    <a:lnTo>
                      <a:pt x="55" y="22"/>
                    </a:lnTo>
                    <a:lnTo>
                      <a:pt x="56" y="20"/>
                    </a:lnTo>
                    <a:lnTo>
                      <a:pt x="56" y="18"/>
                    </a:lnTo>
                    <a:lnTo>
                      <a:pt x="57" y="17"/>
                    </a:lnTo>
                    <a:lnTo>
                      <a:pt x="59" y="16"/>
                    </a:lnTo>
                    <a:lnTo>
                      <a:pt x="61" y="16"/>
                    </a:lnTo>
                    <a:lnTo>
                      <a:pt x="62" y="17"/>
                    </a:lnTo>
                    <a:lnTo>
                      <a:pt x="64" y="18"/>
                    </a:lnTo>
                    <a:lnTo>
                      <a:pt x="64" y="20"/>
                    </a:lnTo>
                    <a:lnTo>
                      <a:pt x="64" y="21"/>
                    </a:lnTo>
                    <a:lnTo>
                      <a:pt x="62" y="22"/>
                    </a:lnTo>
                    <a:lnTo>
                      <a:pt x="61" y="24"/>
                    </a:lnTo>
                    <a:lnTo>
                      <a:pt x="61" y="24"/>
                    </a:lnTo>
                    <a:lnTo>
                      <a:pt x="61" y="25"/>
                    </a:lnTo>
                    <a:lnTo>
                      <a:pt x="60" y="28"/>
                    </a:lnTo>
                    <a:lnTo>
                      <a:pt x="60" y="30"/>
                    </a:lnTo>
                    <a:lnTo>
                      <a:pt x="59" y="32"/>
                    </a:lnTo>
                    <a:lnTo>
                      <a:pt x="59" y="35"/>
                    </a:lnTo>
                    <a:lnTo>
                      <a:pt x="57" y="38"/>
                    </a:lnTo>
                    <a:lnTo>
                      <a:pt x="57" y="41"/>
                    </a:lnTo>
                    <a:lnTo>
                      <a:pt x="59" y="42"/>
                    </a:lnTo>
                    <a:lnTo>
                      <a:pt x="60" y="43"/>
                    </a:lnTo>
                    <a:lnTo>
                      <a:pt x="61" y="45"/>
                    </a:lnTo>
                    <a:lnTo>
                      <a:pt x="62" y="43"/>
                    </a:lnTo>
                    <a:lnTo>
                      <a:pt x="62" y="42"/>
                    </a:lnTo>
                    <a:lnTo>
                      <a:pt x="64" y="41"/>
                    </a:lnTo>
                    <a:lnTo>
                      <a:pt x="65" y="38"/>
                    </a:lnTo>
                    <a:lnTo>
                      <a:pt x="66" y="35"/>
                    </a:lnTo>
                    <a:lnTo>
                      <a:pt x="69" y="33"/>
                    </a:lnTo>
                    <a:lnTo>
                      <a:pt x="72" y="30"/>
                    </a:lnTo>
                    <a:lnTo>
                      <a:pt x="73" y="29"/>
                    </a:lnTo>
                    <a:lnTo>
                      <a:pt x="74" y="28"/>
                    </a:lnTo>
                    <a:lnTo>
                      <a:pt x="76" y="28"/>
                    </a:lnTo>
                    <a:lnTo>
                      <a:pt x="77" y="26"/>
                    </a:lnTo>
                    <a:lnTo>
                      <a:pt x="78" y="26"/>
                    </a:lnTo>
                    <a:lnTo>
                      <a:pt x="79" y="28"/>
                    </a:lnTo>
                    <a:lnTo>
                      <a:pt x="79" y="29"/>
                    </a:lnTo>
                    <a:lnTo>
                      <a:pt x="78" y="30"/>
                    </a:lnTo>
                    <a:lnTo>
                      <a:pt x="79" y="32"/>
                    </a:lnTo>
                    <a:lnTo>
                      <a:pt x="78" y="32"/>
                    </a:lnTo>
                    <a:lnTo>
                      <a:pt x="78" y="32"/>
                    </a:lnTo>
                    <a:lnTo>
                      <a:pt x="77" y="32"/>
                    </a:lnTo>
                    <a:lnTo>
                      <a:pt x="76" y="33"/>
                    </a:lnTo>
                    <a:lnTo>
                      <a:pt x="74" y="33"/>
                    </a:lnTo>
                    <a:lnTo>
                      <a:pt x="73" y="35"/>
                    </a:lnTo>
                    <a:lnTo>
                      <a:pt x="72" y="38"/>
                    </a:lnTo>
                    <a:lnTo>
                      <a:pt x="70" y="39"/>
                    </a:lnTo>
                    <a:lnTo>
                      <a:pt x="69" y="41"/>
                    </a:lnTo>
                    <a:lnTo>
                      <a:pt x="68" y="42"/>
                    </a:lnTo>
                    <a:lnTo>
                      <a:pt x="66" y="45"/>
                    </a:lnTo>
                    <a:lnTo>
                      <a:pt x="66" y="47"/>
                    </a:lnTo>
                    <a:lnTo>
                      <a:pt x="65" y="50"/>
                    </a:lnTo>
                    <a:lnTo>
                      <a:pt x="64" y="51"/>
                    </a:lnTo>
                    <a:lnTo>
                      <a:pt x="62" y="52"/>
                    </a:lnTo>
                    <a:lnTo>
                      <a:pt x="61" y="54"/>
                    </a:lnTo>
                    <a:lnTo>
                      <a:pt x="61" y="55"/>
                    </a:lnTo>
                    <a:lnTo>
                      <a:pt x="60" y="56"/>
                    </a:lnTo>
                    <a:lnTo>
                      <a:pt x="60" y="59"/>
                    </a:lnTo>
                    <a:lnTo>
                      <a:pt x="59" y="59"/>
                    </a:lnTo>
                    <a:lnTo>
                      <a:pt x="57" y="58"/>
                    </a:lnTo>
                    <a:lnTo>
                      <a:pt x="57" y="56"/>
                    </a:lnTo>
                    <a:lnTo>
                      <a:pt x="57" y="55"/>
                    </a:lnTo>
                    <a:lnTo>
                      <a:pt x="57" y="54"/>
                    </a:lnTo>
                    <a:lnTo>
                      <a:pt x="59" y="51"/>
                    </a:lnTo>
                    <a:lnTo>
                      <a:pt x="59" y="50"/>
                    </a:lnTo>
                    <a:lnTo>
                      <a:pt x="59" y="48"/>
                    </a:lnTo>
                    <a:lnTo>
                      <a:pt x="60" y="47"/>
                    </a:lnTo>
                    <a:lnTo>
                      <a:pt x="59" y="47"/>
                    </a:lnTo>
                    <a:lnTo>
                      <a:pt x="57" y="47"/>
                    </a:lnTo>
                    <a:lnTo>
                      <a:pt x="56" y="48"/>
                    </a:lnTo>
                    <a:lnTo>
                      <a:pt x="53" y="50"/>
                    </a:lnTo>
                    <a:lnTo>
                      <a:pt x="51" y="51"/>
                    </a:lnTo>
                    <a:lnTo>
                      <a:pt x="48" y="52"/>
                    </a:lnTo>
                    <a:lnTo>
                      <a:pt x="47" y="54"/>
                    </a:lnTo>
                    <a:lnTo>
                      <a:pt x="46" y="54"/>
                    </a:lnTo>
                    <a:lnTo>
                      <a:pt x="44" y="54"/>
                    </a:lnTo>
                    <a:lnTo>
                      <a:pt x="43" y="51"/>
                    </a:lnTo>
                    <a:lnTo>
                      <a:pt x="43" y="50"/>
                    </a:lnTo>
                    <a:lnTo>
                      <a:pt x="43" y="48"/>
                    </a:lnTo>
                    <a:lnTo>
                      <a:pt x="43" y="46"/>
                    </a:lnTo>
                    <a:lnTo>
                      <a:pt x="44" y="45"/>
                    </a:lnTo>
                    <a:lnTo>
                      <a:pt x="47" y="42"/>
                    </a:lnTo>
                    <a:lnTo>
                      <a:pt x="48" y="41"/>
                    </a:lnTo>
                    <a:lnTo>
                      <a:pt x="48" y="39"/>
                    </a:lnTo>
                    <a:lnTo>
                      <a:pt x="48" y="38"/>
                    </a:lnTo>
                    <a:lnTo>
                      <a:pt x="48" y="37"/>
                    </a:lnTo>
                    <a:lnTo>
                      <a:pt x="47" y="35"/>
                    </a:lnTo>
                    <a:lnTo>
                      <a:pt x="46" y="37"/>
                    </a:lnTo>
                    <a:lnTo>
                      <a:pt x="43" y="37"/>
                    </a:lnTo>
                    <a:lnTo>
                      <a:pt x="42" y="38"/>
                    </a:lnTo>
                    <a:lnTo>
                      <a:pt x="39" y="38"/>
                    </a:lnTo>
                    <a:lnTo>
                      <a:pt x="36" y="38"/>
                    </a:lnTo>
                    <a:lnTo>
                      <a:pt x="34" y="37"/>
                    </a:lnTo>
                    <a:lnTo>
                      <a:pt x="32" y="37"/>
                    </a:lnTo>
                    <a:lnTo>
                      <a:pt x="31" y="35"/>
                    </a:lnTo>
                    <a:lnTo>
                      <a:pt x="29" y="35"/>
                    </a:lnTo>
                    <a:lnTo>
                      <a:pt x="27" y="38"/>
                    </a:lnTo>
                    <a:lnTo>
                      <a:pt x="25" y="39"/>
                    </a:lnTo>
                    <a:lnTo>
                      <a:pt x="25" y="43"/>
                    </a:lnTo>
                    <a:lnTo>
                      <a:pt x="26" y="45"/>
                    </a:lnTo>
                    <a:lnTo>
                      <a:pt x="27" y="46"/>
                    </a:lnTo>
                    <a:lnTo>
                      <a:pt x="30" y="47"/>
                    </a:lnTo>
                    <a:lnTo>
                      <a:pt x="31" y="50"/>
                    </a:lnTo>
                    <a:lnTo>
                      <a:pt x="32" y="51"/>
                    </a:lnTo>
                    <a:lnTo>
                      <a:pt x="35" y="52"/>
                    </a:lnTo>
                    <a:lnTo>
                      <a:pt x="36" y="55"/>
                    </a:lnTo>
                    <a:lnTo>
                      <a:pt x="36" y="56"/>
                    </a:lnTo>
                    <a:lnTo>
                      <a:pt x="36" y="58"/>
                    </a:lnTo>
                    <a:lnTo>
                      <a:pt x="35" y="60"/>
                    </a:lnTo>
                    <a:lnTo>
                      <a:pt x="34" y="63"/>
                    </a:lnTo>
                    <a:lnTo>
                      <a:pt x="34" y="65"/>
                    </a:lnTo>
                    <a:lnTo>
                      <a:pt x="34" y="67"/>
                    </a:lnTo>
                    <a:lnTo>
                      <a:pt x="35" y="67"/>
                    </a:lnTo>
                    <a:lnTo>
                      <a:pt x="35" y="68"/>
                    </a:lnTo>
                    <a:lnTo>
                      <a:pt x="36" y="69"/>
                    </a:lnTo>
                    <a:lnTo>
                      <a:pt x="35" y="69"/>
                    </a:lnTo>
                    <a:lnTo>
                      <a:pt x="35" y="69"/>
                    </a:lnTo>
                    <a:lnTo>
                      <a:pt x="34" y="71"/>
                    </a:lnTo>
                    <a:lnTo>
                      <a:pt x="34" y="71"/>
                    </a:lnTo>
                    <a:lnTo>
                      <a:pt x="32" y="73"/>
                    </a:lnTo>
                    <a:lnTo>
                      <a:pt x="32" y="75"/>
                    </a:lnTo>
                    <a:lnTo>
                      <a:pt x="31" y="76"/>
                    </a:lnTo>
                    <a:lnTo>
                      <a:pt x="31" y="78"/>
                    </a:lnTo>
                    <a:lnTo>
                      <a:pt x="30" y="80"/>
                    </a:lnTo>
                    <a:lnTo>
                      <a:pt x="30" y="82"/>
                    </a:lnTo>
                    <a:lnTo>
                      <a:pt x="29" y="84"/>
                    </a:lnTo>
                    <a:lnTo>
                      <a:pt x="26" y="85"/>
                    </a:lnTo>
                    <a:lnTo>
                      <a:pt x="25" y="85"/>
                    </a:lnTo>
                    <a:lnTo>
                      <a:pt x="23" y="85"/>
                    </a:lnTo>
                    <a:lnTo>
                      <a:pt x="22" y="85"/>
                    </a:lnTo>
                    <a:lnTo>
                      <a:pt x="21" y="85"/>
                    </a:lnTo>
                    <a:lnTo>
                      <a:pt x="21" y="85"/>
                    </a:lnTo>
                    <a:lnTo>
                      <a:pt x="19" y="85"/>
                    </a:lnTo>
                    <a:lnTo>
                      <a:pt x="18" y="85"/>
                    </a:lnTo>
                    <a:lnTo>
                      <a:pt x="17" y="84"/>
                    </a:lnTo>
                    <a:lnTo>
                      <a:pt x="18" y="81"/>
                    </a:lnTo>
                    <a:lnTo>
                      <a:pt x="18" y="80"/>
                    </a:lnTo>
                    <a:lnTo>
                      <a:pt x="19" y="78"/>
                    </a:lnTo>
                    <a:lnTo>
                      <a:pt x="21" y="78"/>
                    </a:lnTo>
                    <a:lnTo>
                      <a:pt x="22" y="77"/>
                    </a:lnTo>
                    <a:lnTo>
                      <a:pt x="23" y="76"/>
                    </a:lnTo>
                    <a:lnTo>
                      <a:pt x="26" y="76"/>
                    </a:lnTo>
                    <a:lnTo>
                      <a:pt x="27" y="75"/>
                    </a:lnTo>
                    <a:lnTo>
                      <a:pt x="29" y="73"/>
                    </a:lnTo>
                    <a:lnTo>
                      <a:pt x="29" y="72"/>
                    </a:lnTo>
                    <a:lnTo>
                      <a:pt x="29" y="71"/>
                    </a:lnTo>
                    <a:lnTo>
                      <a:pt x="29" y="69"/>
                    </a:lnTo>
                    <a:lnTo>
                      <a:pt x="27" y="68"/>
                    </a:lnTo>
                    <a:lnTo>
                      <a:pt x="26" y="67"/>
                    </a:lnTo>
                    <a:lnTo>
                      <a:pt x="25" y="64"/>
                    </a:lnTo>
                    <a:lnTo>
                      <a:pt x="25" y="63"/>
                    </a:lnTo>
                    <a:lnTo>
                      <a:pt x="25" y="62"/>
                    </a:lnTo>
                    <a:lnTo>
                      <a:pt x="25" y="59"/>
                    </a:lnTo>
                    <a:lnTo>
                      <a:pt x="27" y="58"/>
                    </a:lnTo>
                    <a:lnTo>
                      <a:pt x="27" y="54"/>
                    </a:lnTo>
                    <a:lnTo>
                      <a:pt x="26" y="52"/>
                    </a:lnTo>
                    <a:lnTo>
                      <a:pt x="26" y="52"/>
                    </a:lnTo>
                    <a:lnTo>
                      <a:pt x="25" y="51"/>
                    </a:lnTo>
                    <a:lnTo>
                      <a:pt x="23" y="50"/>
                    </a:lnTo>
                    <a:lnTo>
                      <a:pt x="21" y="50"/>
                    </a:lnTo>
                    <a:lnTo>
                      <a:pt x="18" y="50"/>
                    </a:lnTo>
                    <a:lnTo>
                      <a:pt x="16" y="51"/>
                    </a:lnTo>
                    <a:lnTo>
                      <a:pt x="14" y="51"/>
                    </a:lnTo>
                    <a:lnTo>
                      <a:pt x="13" y="51"/>
                    </a:lnTo>
                    <a:lnTo>
                      <a:pt x="12" y="52"/>
                    </a:lnTo>
                    <a:lnTo>
                      <a:pt x="10" y="55"/>
                    </a:lnTo>
                    <a:lnTo>
                      <a:pt x="9" y="56"/>
                    </a:lnTo>
                    <a:lnTo>
                      <a:pt x="6" y="58"/>
                    </a:lnTo>
                    <a:lnTo>
                      <a:pt x="5" y="58"/>
                    </a:lnTo>
                    <a:lnTo>
                      <a:pt x="2" y="58"/>
                    </a:lnTo>
                    <a:lnTo>
                      <a:pt x="1" y="56"/>
                    </a:lnTo>
                    <a:lnTo>
                      <a:pt x="0" y="54"/>
                    </a:lnTo>
                    <a:lnTo>
                      <a:pt x="1" y="51"/>
                    </a:lnTo>
                    <a:lnTo>
                      <a:pt x="2" y="48"/>
                    </a:lnTo>
                    <a:lnTo>
                      <a:pt x="4" y="46"/>
                    </a:lnTo>
                    <a:lnTo>
                      <a:pt x="5" y="46"/>
                    </a:lnTo>
                    <a:lnTo>
                      <a:pt x="9" y="45"/>
                    </a:lnTo>
                    <a:lnTo>
                      <a:pt x="12" y="43"/>
                    </a:lnTo>
                    <a:lnTo>
                      <a:pt x="14" y="42"/>
                    </a:lnTo>
                    <a:lnTo>
                      <a:pt x="17" y="39"/>
                    </a:lnTo>
                    <a:lnTo>
                      <a:pt x="18" y="39"/>
                    </a:lnTo>
                    <a:lnTo>
                      <a:pt x="21" y="38"/>
                    </a:lnTo>
                    <a:lnTo>
                      <a:pt x="22" y="38"/>
                    </a:lnTo>
                    <a:lnTo>
                      <a:pt x="22" y="35"/>
                    </a:lnTo>
                    <a:lnTo>
                      <a:pt x="23" y="34"/>
                    </a:lnTo>
                    <a:lnTo>
                      <a:pt x="22" y="33"/>
                    </a:lnTo>
                    <a:lnTo>
                      <a:pt x="21" y="32"/>
                    </a:lnTo>
                    <a:lnTo>
                      <a:pt x="19" y="32"/>
                    </a:lnTo>
                    <a:lnTo>
                      <a:pt x="18" y="30"/>
                    </a:lnTo>
                    <a:lnTo>
                      <a:pt x="17" y="30"/>
                    </a:lnTo>
                    <a:lnTo>
                      <a:pt x="16" y="32"/>
                    </a:lnTo>
                    <a:lnTo>
                      <a:pt x="13" y="32"/>
                    </a:lnTo>
                    <a:lnTo>
                      <a:pt x="12" y="30"/>
                    </a:lnTo>
                    <a:lnTo>
                      <a:pt x="10" y="29"/>
                    </a:lnTo>
                    <a:lnTo>
                      <a:pt x="9" y="28"/>
                    </a:lnTo>
                    <a:lnTo>
                      <a:pt x="10" y="25"/>
                    </a:lnTo>
                    <a:lnTo>
                      <a:pt x="10" y="24"/>
                    </a:lnTo>
                    <a:lnTo>
                      <a:pt x="12" y="22"/>
                    </a:lnTo>
                    <a:lnTo>
                      <a:pt x="13" y="21"/>
                    </a:lnTo>
                    <a:lnTo>
                      <a:pt x="14" y="20"/>
                    </a:lnTo>
                    <a:lnTo>
                      <a:pt x="16" y="18"/>
                    </a:lnTo>
                    <a:lnTo>
                      <a:pt x="18" y="17"/>
                    </a:lnTo>
                    <a:lnTo>
                      <a:pt x="19" y="18"/>
                    </a:lnTo>
                    <a:lnTo>
                      <a:pt x="21" y="18"/>
                    </a:lnTo>
                    <a:lnTo>
                      <a:pt x="23" y="20"/>
                    </a:lnTo>
                    <a:lnTo>
                      <a:pt x="25" y="20"/>
                    </a:lnTo>
                    <a:lnTo>
                      <a:pt x="27" y="20"/>
                    </a:lnTo>
                    <a:lnTo>
                      <a:pt x="29" y="18"/>
                    </a:lnTo>
                    <a:lnTo>
                      <a:pt x="30" y="16"/>
                    </a:lnTo>
                    <a:lnTo>
                      <a:pt x="30" y="15"/>
                    </a:lnTo>
                    <a:lnTo>
                      <a:pt x="29" y="13"/>
                    </a:lnTo>
                    <a:lnTo>
                      <a:pt x="27" y="12"/>
                    </a:lnTo>
                    <a:lnTo>
                      <a:pt x="26" y="9"/>
                    </a:lnTo>
                    <a:lnTo>
                      <a:pt x="23" y="8"/>
                    </a:lnTo>
                    <a:lnTo>
                      <a:pt x="21" y="7"/>
                    </a:lnTo>
                    <a:lnTo>
                      <a:pt x="19" y="7"/>
                    </a:lnTo>
                    <a:lnTo>
                      <a:pt x="18" y="5"/>
                    </a:lnTo>
                    <a:lnTo>
                      <a:pt x="17" y="5"/>
                    </a:lnTo>
                    <a:lnTo>
                      <a:pt x="17" y="4"/>
                    </a:lnTo>
                    <a:lnTo>
                      <a:pt x="17" y="3"/>
                    </a:lnTo>
                    <a:lnTo>
                      <a:pt x="18" y="1"/>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4" name="Freeform 17">
                <a:extLst>
                  <a:ext uri="{FF2B5EF4-FFF2-40B4-BE49-F238E27FC236}">
                    <a16:creationId xmlns:a16="http://schemas.microsoft.com/office/drawing/2014/main" id="{A7E5FECE-91F9-4B40-AD0D-6304E2EB92B6}"/>
                  </a:ext>
                </a:extLst>
              </p:cNvPr>
              <p:cNvSpPr>
                <a:spLocks/>
              </p:cNvSpPr>
              <p:nvPr userDrawn="1"/>
            </p:nvSpPr>
            <p:spPr bwMode="auto">
              <a:xfrm>
                <a:off x="10363796" y="544835"/>
                <a:ext cx="9220" cy="6147"/>
              </a:xfrm>
              <a:custGeom>
                <a:avLst/>
                <a:gdLst>
                  <a:gd name="T0" fmla="*/ 16 w 18"/>
                  <a:gd name="T1" fmla="*/ 0 h 11"/>
                  <a:gd name="T2" fmla="*/ 16 w 18"/>
                  <a:gd name="T3" fmla="*/ 0 h 11"/>
                  <a:gd name="T4" fmla="*/ 18 w 18"/>
                  <a:gd name="T5" fmla="*/ 0 h 11"/>
                  <a:gd name="T6" fmla="*/ 16 w 18"/>
                  <a:gd name="T7" fmla="*/ 1 h 11"/>
                  <a:gd name="T8" fmla="*/ 16 w 18"/>
                  <a:gd name="T9" fmla="*/ 1 h 11"/>
                  <a:gd name="T10" fmla="*/ 15 w 18"/>
                  <a:gd name="T11" fmla="*/ 2 h 11"/>
                  <a:gd name="T12" fmla="*/ 14 w 18"/>
                  <a:gd name="T13" fmla="*/ 5 h 11"/>
                  <a:gd name="T14" fmla="*/ 13 w 18"/>
                  <a:gd name="T15" fmla="*/ 6 h 11"/>
                  <a:gd name="T16" fmla="*/ 11 w 18"/>
                  <a:gd name="T17" fmla="*/ 7 h 11"/>
                  <a:gd name="T18" fmla="*/ 10 w 18"/>
                  <a:gd name="T19" fmla="*/ 9 h 11"/>
                  <a:gd name="T20" fmla="*/ 7 w 18"/>
                  <a:gd name="T21" fmla="*/ 9 h 11"/>
                  <a:gd name="T22" fmla="*/ 6 w 18"/>
                  <a:gd name="T23" fmla="*/ 9 h 11"/>
                  <a:gd name="T24" fmla="*/ 5 w 18"/>
                  <a:gd name="T25" fmla="*/ 10 h 11"/>
                  <a:gd name="T26" fmla="*/ 5 w 18"/>
                  <a:gd name="T27" fmla="*/ 10 h 11"/>
                  <a:gd name="T28" fmla="*/ 3 w 18"/>
                  <a:gd name="T29" fmla="*/ 11 h 11"/>
                  <a:gd name="T30" fmla="*/ 2 w 18"/>
                  <a:gd name="T31" fmla="*/ 11 h 11"/>
                  <a:gd name="T32" fmla="*/ 1 w 18"/>
                  <a:gd name="T33" fmla="*/ 11 h 11"/>
                  <a:gd name="T34" fmla="*/ 0 w 18"/>
                  <a:gd name="T35" fmla="*/ 11 h 11"/>
                  <a:gd name="T36" fmla="*/ 0 w 18"/>
                  <a:gd name="T37" fmla="*/ 10 h 11"/>
                  <a:gd name="T38" fmla="*/ 1 w 18"/>
                  <a:gd name="T39" fmla="*/ 9 h 11"/>
                  <a:gd name="T40" fmla="*/ 2 w 18"/>
                  <a:gd name="T41" fmla="*/ 9 h 11"/>
                  <a:gd name="T42" fmla="*/ 3 w 18"/>
                  <a:gd name="T43" fmla="*/ 6 h 11"/>
                  <a:gd name="T44" fmla="*/ 5 w 18"/>
                  <a:gd name="T45" fmla="*/ 6 h 11"/>
                  <a:gd name="T46" fmla="*/ 7 w 18"/>
                  <a:gd name="T47" fmla="*/ 5 h 11"/>
                  <a:gd name="T48" fmla="*/ 9 w 18"/>
                  <a:gd name="T49" fmla="*/ 3 h 11"/>
                  <a:gd name="T50" fmla="*/ 10 w 18"/>
                  <a:gd name="T51" fmla="*/ 2 h 11"/>
                  <a:gd name="T52" fmla="*/ 13 w 18"/>
                  <a:gd name="T53" fmla="*/ 1 h 11"/>
                  <a:gd name="T54" fmla="*/ 14 w 18"/>
                  <a:gd name="T55" fmla="*/ 0 h 11"/>
                  <a:gd name="T56" fmla="*/ 15 w 18"/>
                  <a:gd name="T57" fmla="*/ 0 h 11"/>
                  <a:gd name="T58" fmla="*/ 16 w 18"/>
                  <a:gd name="T5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1">
                    <a:moveTo>
                      <a:pt x="16" y="0"/>
                    </a:moveTo>
                    <a:lnTo>
                      <a:pt x="16" y="0"/>
                    </a:lnTo>
                    <a:lnTo>
                      <a:pt x="18" y="0"/>
                    </a:lnTo>
                    <a:lnTo>
                      <a:pt x="16" y="1"/>
                    </a:lnTo>
                    <a:lnTo>
                      <a:pt x="16" y="1"/>
                    </a:lnTo>
                    <a:lnTo>
                      <a:pt x="15" y="2"/>
                    </a:lnTo>
                    <a:lnTo>
                      <a:pt x="14" y="5"/>
                    </a:lnTo>
                    <a:lnTo>
                      <a:pt x="13" y="6"/>
                    </a:lnTo>
                    <a:lnTo>
                      <a:pt x="11" y="7"/>
                    </a:lnTo>
                    <a:lnTo>
                      <a:pt x="10" y="9"/>
                    </a:lnTo>
                    <a:lnTo>
                      <a:pt x="7" y="9"/>
                    </a:lnTo>
                    <a:lnTo>
                      <a:pt x="6" y="9"/>
                    </a:lnTo>
                    <a:lnTo>
                      <a:pt x="5" y="10"/>
                    </a:lnTo>
                    <a:lnTo>
                      <a:pt x="5" y="10"/>
                    </a:lnTo>
                    <a:lnTo>
                      <a:pt x="3" y="11"/>
                    </a:lnTo>
                    <a:lnTo>
                      <a:pt x="2" y="11"/>
                    </a:lnTo>
                    <a:lnTo>
                      <a:pt x="1" y="11"/>
                    </a:lnTo>
                    <a:lnTo>
                      <a:pt x="0" y="11"/>
                    </a:lnTo>
                    <a:lnTo>
                      <a:pt x="0" y="10"/>
                    </a:lnTo>
                    <a:lnTo>
                      <a:pt x="1" y="9"/>
                    </a:lnTo>
                    <a:lnTo>
                      <a:pt x="2" y="9"/>
                    </a:lnTo>
                    <a:lnTo>
                      <a:pt x="3" y="6"/>
                    </a:lnTo>
                    <a:lnTo>
                      <a:pt x="5" y="6"/>
                    </a:lnTo>
                    <a:lnTo>
                      <a:pt x="7" y="5"/>
                    </a:lnTo>
                    <a:lnTo>
                      <a:pt x="9" y="3"/>
                    </a:lnTo>
                    <a:lnTo>
                      <a:pt x="10" y="2"/>
                    </a:lnTo>
                    <a:lnTo>
                      <a:pt x="13" y="1"/>
                    </a:lnTo>
                    <a:lnTo>
                      <a:pt x="14" y="0"/>
                    </a:lnTo>
                    <a:lnTo>
                      <a:pt x="15"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5" name="Freeform 18">
                <a:extLst>
                  <a:ext uri="{FF2B5EF4-FFF2-40B4-BE49-F238E27FC236}">
                    <a16:creationId xmlns:a16="http://schemas.microsoft.com/office/drawing/2014/main" id="{8723C822-5E21-744A-AE69-77B371AA4359}"/>
                  </a:ext>
                </a:extLst>
              </p:cNvPr>
              <p:cNvSpPr>
                <a:spLocks/>
              </p:cNvSpPr>
              <p:nvPr userDrawn="1"/>
            </p:nvSpPr>
            <p:spPr bwMode="auto">
              <a:xfrm>
                <a:off x="10358673" y="504881"/>
                <a:ext cx="29710" cy="20489"/>
              </a:xfrm>
              <a:custGeom>
                <a:avLst/>
                <a:gdLst>
                  <a:gd name="T0" fmla="*/ 53 w 58"/>
                  <a:gd name="T1" fmla="*/ 0 h 41"/>
                  <a:gd name="T2" fmla="*/ 55 w 58"/>
                  <a:gd name="T3" fmla="*/ 0 h 41"/>
                  <a:gd name="T4" fmla="*/ 56 w 58"/>
                  <a:gd name="T5" fmla="*/ 0 h 41"/>
                  <a:gd name="T6" fmla="*/ 58 w 58"/>
                  <a:gd name="T7" fmla="*/ 2 h 41"/>
                  <a:gd name="T8" fmla="*/ 56 w 58"/>
                  <a:gd name="T9" fmla="*/ 3 h 41"/>
                  <a:gd name="T10" fmla="*/ 54 w 58"/>
                  <a:gd name="T11" fmla="*/ 4 h 41"/>
                  <a:gd name="T12" fmla="*/ 50 w 58"/>
                  <a:gd name="T13" fmla="*/ 7 h 41"/>
                  <a:gd name="T14" fmla="*/ 46 w 58"/>
                  <a:gd name="T15" fmla="*/ 8 h 41"/>
                  <a:gd name="T16" fmla="*/ 42 w 58"/>
                  <a:gd name="T17" fmla="*/ 11 h 41"/>
                  <a:gd name="T18" fmla="*/ 40 w 58"/>
                  <a:gd name="T19" fmla="*/ 12 h 41"/>
                  <a:gd name="T20" fmla="*/ 36 w 58"/>
                  <a:gd name="T21" fmla="*/ 15 h 41"/>
                  <a:gd name="T22" fmla="*/ 32 w 58"/>
                  <a:gd name="T23" fmla="*/ 17 h 41"/>
                  <a:gd name="T24" fmla="*/ 28 w 58"/>
                  <a:gd name="T25" fmla="*/ 20 h 41"/>
                  <a:gd name="T26" fmla="*/ 25 w 58"/>
                  <a:gd name="T27" fmla="*/ 22 h 41"/>
                  <a:gd name="T28" fmla="*/ 23 w 58"/>
                  <a:gd name="T29" fmla="*/ 25 h 41"/>
                  <a:gd name="T30" fmla="*/ 19 w 58"/>
                  <a:gd name="T31" fmla="*/ 29 h 41"/>
                  <a:gd name="T32" fmla="*/ 13 w 58"/>
                  <a:gd name="T33" fmla="*/ 33 h 41"/>
                  <a:gd name="T34" fmla="*/ 10 w 58"/>
                  <a:gd name="T35" fmla="*/ 38 h 41"/>
                  <a:gd name="T36" fmla="*/ 6 w 58"/>
                  <a:gd name="T37" fmla="*/ 41 h 41"/>
                  <a:gd name="T38" fmla="*/ 4 w 58"/>
                  <a:gd name="T39" fmla="*/ 41 h 41"/>
                  <a:gd name="T40" fmla="*/ 2 w 58"/>
                  <a:gd name="T41" fmla="*/ 41 h 41"/>
                  <a:gd name="T42" fmla="*/ 0 w 58"/>
                  <a:gd name="T43" fmla="*/ 41 h 41"/>
                  <a:gd name="T44" fmla="*/ 0 w 58"/>
                  <a:gd name="T45" fmla="*/ 39 h 41"/>
                  <a:gd name="T46" fmla="*/ 2 w 58"/>
                  <a:gd name="T47" fmla="*/ 37 h 41"/>
                  <a:gd name="T48" fmla="*/ 4 w 58"/>
                  <a:gd name="T49" fmla="*/ 33 h 41"/>
                  <a:gd name="T50" fmla="*/ 7 w 58"/>
                  <a:gd name="T51" fmla="*/ 29 h 41"/>
                  <a:gd name="T52" fmla="*/ 10 w 58"/>
                  <a:gd name="T53" fmla="*/ 25 h 41"/>
                  <a:gd name="T54" fmla="*/ 12 w 58"/>
                  <a:gd name="T55" fmla="*/ 21 h 41"/>
                  <a:gd name="T56" fmla="*/ 15 w 58"/>
                  <a:gd name="T57" fmla="*/ 19 h 41"/>
                  <a:gd name="T58" fmla="*/ 16 w 58"/>
                  <a:gd name="T59" fmla="*/ 15 h 41"/>
                  <a:gd name="T60" fmla="*/ 19 w 58"/>
                  <a:gd name="T61" fmla="*/ 13 h 41"/>
                  <a:gd name="T62" fmla="*/ 21 w 58"/>
                  <a:gd name="T63" fmla="*/ 11 h 41"/>
                  <a:gd name="T64" fmla="*/ 26 w 58"/>
                  <a:gd name="T65" fmla="*/ 7 h 41"/>
                  <a:gd name="T66" fmla="*/ 30 w 58"/>
                  <a:gd name="T67" fmla="*/ 4 h 41"/>
                  <a:gd name="T68" fmla="*/ 36 w 58"/>
                  <a:gd name="T69" fmla="*/ 2 h 41"/>
                  <a:gd name="T70" fmla="*/ 38 w 58"/>
                  <a:gd name="T71" fmla="*/ 2 h 41"/>
                  <a:gd name="T72" fmla="*/ 42 w 58"/>
                  <a:gd name="T73" fmla="*/ 0 h 41"/>
                  <a:gd name="T74" fmla="*/ 46 w 58"/>
                  <a:gd name="T75" fmla="*/ 0 h 41"/>
                  <a:gd name="T76" fmla="*/ 50 w 58"/>
                  <a:gd name="T77" fmla="*/ 0 h 41"/>
                  <a:gd name="T78" fmla="*/ 53 w 58"/>
                  <a:gd name="T7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41">
                    <a:moveTo>
                      <a:pt x="53" y="0"/>
                    </a:moveTo>
                    <a:lnTo>
                      <a:pt x="55" y="0"/>
                    </a:lnTo>
                    <a:lnTo>
                      <a:pt x="56" y="0"/>
                    </a:lnTo>
                    <a:lnTo>
                      <a:pt x="58" y="2"/>
                    </a:lnTo>
                    <a:lnTo>
                      <a:pt x="56" y="3"/>
                    </a:lnTo>
                    <a:lnTo>
                      <a:pt x="54" y="4"/>
                    </a:lnTo>
                    <a:lnTo>
                      <a:pt x="50" y="7"/>
                    </a:lnTo>
                    <a:lnTo>
                      <a:pt x="46" y="8"/>
                    </a:lnTo>
                    <a:lnTo>
                      <a:pt x="42" y="11"/>
                    </a:lnTo>
                    <a:lnTo>
                      <a:pt x="40" y="12"/>
                    </a:lnTo>
                    <a:lnTo>
                      <a:pt x="36" y="15"/>
                    </a:lnTo>
                    <a:lnTo>
                      <a:pt x="32" y="17"/>
                    </a:lnTo>
                    <a:lnTo>
                      <a:pt x="28" y="20"/>
                    </a:lnTo>
                    <a:lnTo>
                      <a:pt x="25" y="22"/>
                    </a:lnTo>
                    <a:lnTo>
                      <a:pt x="23" y="25"/>
                    </a:lnTo>
                    <a:lnTo>
                      <a:pt x="19" y="29"/>
                    </a:lnTo>
                    <a:lnTo>
                      <a:pt x="13" y="33"/>
                    </a:lnTo>
                    <a:lnTo>
                      <a:pt x="10" y="38"/>
                    </a:lnTo>
                    <a:lnTo>
                      <a:pt x="6" y="41"/>
                    </a:lnTo>
                    <a:lnTo>
                      <a:pt x="4" y="41"/>
                    </a:lnTo>
                    <a:lnTo>
                      <a:pt x="2" y="41"/>
                    </a:lnTo>
                    <a:lnTo>
                      <a:pt x="0" y="41"/>
                    </a:lnTo>
                    <a:lnTo>
                      <a:pt x="0" y="39"/>
                    </a:lnTo>
                    <a:lnTo>
                      <a:pt x="2" y="37"/>
                    </a:lnTo>
                    <a:lnTo>
                      <a:pt x="4" y="33"/>
                    </a:lnTo>
                    <a:lnTo>
                      <a:pt x="7" y="29"/>
                    </a:lnTo>
                    <a:lnTo>
                      <a:pt x="10" y="25"/>
                    </a:lnTo>
                    <a:lnTo>
                      <a:pt x="12" y="21"/>
                    </a:lnTo>
                    <a:lnTo>
                      <a:pt x="15" y="19"/>
                    </a:lnTo>
                    <a:lnTo>
                      <a:pt x="16" y="15"/>
                    </a:lnTo>
                    <a:lnTo>
                      <a:pt x="19" y="13"/>
                    </a:lnTo>
                    <a:lnTo>
                      <a:pt x="21" y="11"/>
                    </a:lnTo>
                    <a:lnTo>
                      <a:pt x="26" y="7"/>
                    </a:lnTo>
                    <a:lnTo>
                      <a:pt x="30" y="4"/>
                    </a:lnTo>
                    <a:lnTo>
                      <a:pt x="36" y="2"/>
                    </a:lnTo>
                    <a:lnTo>
                      <a:pt x="38" y="2"/>
                    </a:lnTo>
                    <a:lnTo>
                      <a:pt x="42" y="0"/>
                    </a:lnTo>
                    <a:lnTo>
                      <a:pt x="46" y="0"/>
                    </a:lnTo>
                    <a:lnTo>
                      <a:pt x="50"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6" name="Freeform 19">
                <a:extLst>
                  <a:ext uri="{FF2B5EF4-FFF2-40B4-BE49-F238E27FC236}">
                    <a16:creationId xmlns:a16="http://schemas.microsoft.com/office/drawing/2014/main" id="{6B883F8C-80E0-AE41-B8FF-C20CF510B42F}"/>
                  </a:ext>
                </a:extLst>
              </p:cNvPr>
              <p:cNvSpPr>
                <a:spLocks/>
              </p:cNvSpPr>
              <p:nvPr userDrawn="1"/>
            </p:nvSpPr>
            <p:spPr bwMode="auto">
              <a:xfrm>
                <a:off x="10235737" y="348137"/>
                <a:ext cx="18441" cy="9220"/>
              </a:xfrm>
              <a:custGeom>
                <a:avLst/>
                <a:gdLst>
                  <a:gd name="T0" fmla="*/ 34 w 37"/>
                  <a:gd name="T1" fmla="*/ 0 h 17"/>
                  <a:gd name="T2" fmla="*/ 36 w 37"/>
                  <a:gd name="T3" fmla="*/ 1 h 17"/>
                  <a:gd name="T4" fmla="*/ 37 w 37"/>
                  <a:gd name="T5" fmla="*/ 2 h 17"/>
                  <a:gd name="T6" fmla="*/ 37 w 37"/>
                  <a:gd name="T7" fmla="*/ 4 h 17"/>
                  <a:gd name="T8" fmla="*/ 36 w 37"/>
                  <a:gd name="T9" fmla="*/ 5 h 17"/>
                  <a:gd name="T10" fmla="*/ 36 w 37"/>
                  <a:gd name="T11" fmla="*/ 6 h 17"/>
                  <a:gd name="T12" fmla="*/ 33 w 37"/>
                  <a:gd name="T13" fmla="*/ 9 h 17"/>
                  <a:gd name="T14" fmla="*/ 32 w 37"/>
                  <a:gd name="T15" fmla="*/ 10 h 17"/>
                  <a:gd name="T16" fmla="*/ 29 w 37"/>
                  <a:gd name="T17" fmla="*/ 12 h 17"/>
                  <a:gd name="T18" fmla="*/ 26 w 37"/>
                  <a:gd name="T19" fmla="*/ 13 h 17"/>
                  <a:gd name="T20" fmla="*/ 24 w 37"/>
                  <a:gd name="T21" fmla="*/ 13 h 17"/>
                  <a:gd name="T22" fmla="*/ 21 w 37"/>
                  <a:gd name="T23" fmla="*/ 14 h 17"/>
                  <a:gd name="T24" fmla="*/ 19 w 37"/>
                  <a:gd name="T25" fmla="*/ 14 h 17"/>
                  <a:gd name="T26" fmla="*/ 17 w 37"/>
                  <a:gd name="T27" fmla="*/ 15 h 17"/>
                  <a:gd name="T28" fmla="*/ 15 w 37"/>
                  <a:gd name="T29" fmla="*/ 17 h 17"/>
                  <a:gd name="T30" fmla="*/ 12 w 37"/>
                  <a:gd name="T31" fmla="*/ 17 h 17"/>
                  <a:gd name="T32" fmla="*/ 10 w 37"/>
                  <a:gd name="T33" fmla="*/ 17 h 17"/>
                  <a:gd name="T34" fmla="*/ 7 w 37"/>
                  <a:gd name="T35" fmla="*/ 15 h 17"/>
                  <a:gd name="T36" fmla="*/ 4 w 37"/>
                  <a:gd name="T37" fmla="*/ 15 h 17"/>
                  <a:gd name="T38" fmla="*/ 2 w 37"/>
                  <a:gd name="T39" fmla="*/ 14 h 17"/>
                  <a:gd name="T40" fmla="*/ 0 w 37"/>
                  <a:gd name="T41" fmla="*/ 13 h 17"/>
                  <a:gd name="T42" fmla="*/ 0 w 37"/>
                  <a:gd name="T43" fmla="*/ 12 h 17"/>
                  <a:gd name="T44" fmla="*/ 0 w 37"/>
                  <a:gd name="T45" fmla="*/ 10 h 17"/>
                  <a:gd name="T46" fmla="*/ 2 w 37"/>
                  <a:gd name="T47" fmla="*/ 9 h 17"/>
                  <a:gd name="T48" fmla="*/ 3 w 37"/>
                  <a:gd name="T49" fmla="*/ 8 h 17"/>
                  <a:gd name="T50" fmla="*/ 4 w 37"/>
                  <a:gd name="T51" fmla="*/ 6 h 17"/>
                  <a:gd name="T52" fmla="*/ 7 w 37"/>
                  <a:gd name="T53" fmla="*/ 6 h 17"/>
                  <a:gd name="T54" fmla="*/ 8 w 37"/>
                  <a:gd name="T55" fmla="*/ 5 h 17"/>
                  <a:gd name="T56" fmla="*/ 11 w 37"/>
                  <a:gd name="T57" fmla="*/ 5 h 17"/>
                  <a:gd name="T58" fmla="*/ 12 w 37"/>
                  <a:gd name="T59" fmla="*/ 4 h 17"/>
                  <a:gd name="T60" fmla="*/ 13 w 37"/>
                  <a:gd name="T61" fmla="*/ 2 h 17"/>
                  <a:gd name="T62" fmla="*/ 15 w 37"/>
                  <a:gd name="T63" fmla="*/ 2 h 17"/>
                  <a:gd name="T64" fmla="*/ 16 w 37"/>
                  <a:gd name="T65" fmla="*/ 2 h 17"/>
                  <a:gd name="T66" fmla="*/ 17 w 37"/>
                  <a:gd name="T67" fmla="*/ 4 h 17"/>
                  <a:gd name="T68" fmla="*/ 19 w 37"/>
                  <a:gd name="T69" fmla="*/ 5 h 17"/>
                  <a:gd name="T70" fmla="*/ 17 w 37"/>
                  <a:gd name="T71" fmla="*/ 6 h 17"/>
                  <a:gd name="T72" fmla="*/ 17 w 37"/>
                  <a:gd name="T73" fmla="*/ 8 h 17"/>
                  <a:gd name="T74" fmla="*/ 16 w 37"/>
                  <a:gd name="T75" fmla="*/ 8 h 17"/>
                  <a:gd name="T76" fmla="*/ 15 w 37"/>
                  <a:gd name="T77" fmla="*/ 9 h 17"/>
                  <a:gd name="T78" fmla="*/ 12 w 37"/>
                  <a:gd name="T79" fmla="*/ 9 h 17"/>
                  <a:gd name="T80" fmla="*/ 11 w 37"/>
                  <a:gd name="T81" fmla="*/ 10 h 17"/>
                  <a:gd name="T82" fmla="*/ 10 w 37"/>
                  <a:gd name="T83" fmla="*/ 10 h 17"/>
                  <a:gd name="T84" fmla="*/ 8 w 37"/>
                  <a:gd name="T85" fmla="*/ 12 h 17"/>
                  <a:gd name="T86" fmla="*/ 10 w 37"/>
                  <a:gd name="T87" fmla="*/ 13 h 17"/>
                  <a:gd name="T88" fmla="*/ 11 w 37"/>
                  <a:gd name="T89" fmla="*/ 12 h 17"/>
                  <a:gd name="T90" fmla="*/ 12 w 37"/>
                  <a:gd name="T91" fmla="*/ 12 h 17"/>
                  <a:gd name="T92" fmla="*/ 15 w 37"/>
                  <a:gd name="T93" fmla="*/ 12 h 17"/>
                  <a:gd name="T94" fmla="*/ 17 w 37"/>
                  <a:gd name="T95" fmla="*/ 10 h 17"/>
                  <a:gd name="T96" fmla="*/ 20 w 37"/>
                  <a:gd name="T97" fmla="*/ 9 h 17"/>
                  <a:gd name="T98" fmla="*/ 23 w 37"/>
                  <a:gd name="T99" fmla="*/ 9 h 17"/>
                  <a:gd name="T100" fmla="*/ 25 w 37"/>
                  <a:gd name="T101" fmla="*/ 8 h 17"/>
                  <a:gd name="T102" fmla="*/ 28 w 37"/>
                  <a:gd name="T103" fmla="*/ 6 h 17"/>
                  <a:gd name="T104" fmla="*/ 29 w 37"/>
                  <a:gd name="T105" fmla="*/ 5 h 17"/>
                  <a:gd name="T106" fmla="*/ 30 w 37"/>
                  <a:gd name="T107" fmla="*/ 2 h 17"/>
                  <a:gd name="T108" fmla="*/ 32 w 37"/>
                  <a:gd name="T109" fmla="*/ 1 h 17"/>
                  <a:gd name="T110" fmla="*/ 33 w 37"/>
                  <a:gd name="T111" fmla="*/ 0 h 17"/>
                  <a:gd name="T112" fmla="*/ 33 w 37"/>
                  <a:gd name="T113" fmla="*/ 0 h 17"/>
                  <a:gd name="T114" fmla="*/ 34 w 37"/>
                  <a:gd name="T11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 h="17">
                    <a:moveTo>
                      <a:pt x="34" y="0"/>
                    </a:moveTo>
                    <a:lnTo>
                      <a:pt x="36" y="1"/>
                    </a:lnTo>
                    <a:lnTo>
                      <a:pt x="37" y="2"/>
                    </a:lnTo>
                    <a:lnTo>
                      <a:pt x="37" y="4"/>
                    </a:lnTo>
                    <a:lnTo>
                      <a:pt x="36" y="5"/>
                    </a:lnTo>
                    <a:lnTo>
                      <a:pt x="36" y="6"/>
                    </a:lnTo>
                    <a:lnTo>
                      <a:pt x="33" y="9"/>
                    </a:lnTo>
                    <a:lnTo>
                      <a:pt x="32" y="10"/>
                    </a:lnTo>
                    <a:lnTo>
                      <a:pt x="29" y="12"/>
                    </a:lnTo>
                    <a:lnTo>
                      <a:pt x="26" y="13"/>
                    </a:lnTo>
                    <a:lnTo>
                      <a:pt x="24" y="13"/>
                    </a:lnTo>
                    <a:lnTo>
                      <a:pt x="21" y="14"/>
                    </a:lnTo>
                    <a:lnTo>
                      <a:pt x="19" y="14"/>
                    </a:lnTo>
                    <a:lnTo>
                      <a:pt x="17" y="15"/>
                    </a:lnTo>
                    <a:lnTo>
                      <a:pt x="15" y="17"/>
                    </a:lnTo>
                    <a:lnTo>
                      <a:pt x="12" y="17"/>
                    </a:lnTo>
                    <a:lnTo>
                      <a:pt x="10" y="17"/>
                    </a:lnTo>
                    <a:lnTo>
                      <a:pt x="7" y="15"/>
                    </a:lnTo>
                    <a:lnTo>
                      <a:pt x="4" y="15"/>
                    </a:lnTo>
                    <a:lnTo>
                      <a:pt x="2" y="14"/>
                    </a:lnTo>
                    <a:lnTo>
                      <a:pt x="0" y="13"/>
                    </a:lnTo>
                    <a:lnTo>
                      <a:pt x="0" y="12"/>
                    </a:lnTo>
                    <a:lnTo>
                      <a:pt x="0" y="10"/>
                    </a:lnTo>
                    <a:lnTo>
                      <a:pt x="2" y="9"/>
                    </a:lnTo>
                    <a:lnTo>
                      <a:pt x="3" y="8"/>
                    </a:lnTo>
                    <a:lnTo>
                      <a:pt x="4" y="6"/>
                    </a:lnTo>
                    <a:lnTo>
                      <a:pt x="7" y="6"/>
                    </a:lnTo>
                    <a:lnTo>
                      <a:pt x="8" y="5"/>
                    </a:lnTo>
                    <a:lnTo>
                      <a:pt x="11" y="5"/>
                    </a:lnTo>
                    <a:lnTo>
                      <a:pt x="12" y="4"/>
                    </a:lnTo>
                    <a:lnTo>
                      <a:pt x="13" y="2"/>
                    </a:lnTo>
                    <a:lnTo>
                      <a:pt x="15" y="2"/>
                    </a:lnTo>
                    <a:lnTo>
                      <a:pt x="16" y="2"/>
                    </a:lnTo>
                    <a:lnTo>
                      <a:pt x="17" y="4"/>
                    </a:lnTo>
                    <a:lnTo>
                      <a:pt x="19" y="5"/>
                    </a:lnTo>
                    <a:lnTo>
                      <a:pt x="17" y="6"/>
                    </a:lnTo>
                    <a:lnTo>
                      <a:pt x="17" y="8"/>
                    </a:lnTo>
                    <a:lnTo>
                      <a:pt x="16" y="8"/>
                    </a:lnTo>
                    <a:lnTo>
                      <a:pt x="15" y="9"/>
                    </a:lnTo>
                    <a:lnTo>
                      <a:pt x="12" y="9"/>
                    </a:lnTo>
                    <a:lnTo>
                      <a:pt x="11" y="10"/>
                    </a:lnTo>
                    <a:lnTo>
                      <a:pt x="10" y="10"/>
                    </a:lnTo>
                    <a:lnTo>
                      <a:pt x="8" y="12"/>
                    </a:lnTo>
                    <a:lnTo>
                      <a:pt x="10" y="13"/>
                    </a:lnTo>
                    <a:lnTo>
                      <a:pt x="11" y="12"/>
                    </a:lnTo>
                    <a:lnTo>
                      <a:pt x="12" y="12"/>
                    </a:lnTo>
                    <a:lnTo>
                      <a:pt x="15" y="12"/>
                    </a:lnTo>
                    <a:lnTo>
                      <a:pt x="17" y="10"/>
                    </a:lnTo>
                    <a:lnTo>
                      <a:pt x="20" y="9"/>
                    </a:lnTo>
                    <a:lnTo>
                      <a:pt x="23" y="9"/>
                    </a:lnTo>
                    <a:lnTo>
                      <a:pt x="25" y="8"/>
                    </a:lnTo>
                    <a:lnTo>
                      <a:pt x="28" y="6"/>
                    </a:lnTo>
                    <a:lnTo>
                      <a:pt x="29" y="5"/>
                    </a:lnTo>
                    <a:lnTo>
                      <a:pt x="30" y="2"/>
                    </a:lnTo>
                    <a:lnTo>
                      <a:pt x="32" y="1"/>
                    </a:lnTo>
                    <a:lnTo>
                      <a:pt x="33" y="0"/>
                    </a:lnTo>
                    <a:lnTo>
                      <a:pt x="33"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7" name="Freeform 20">
                <a:extLst>
                  <a:ext uri="{FF2B5EF4-FFF2-40B4-BE49-F238E27FC236}">
                    <a16:creationId xmlns:a16="http://schemas.microsoft.com/office/drawing/2014/main" id="{008B44E8-0AF8-184E-9AB8-561D6A90F78B}"/>
                  </a:ext>
                </a:extLst>
              </p:cNvPr>
              <p:cNvSpPr>
                <a:spLocks/>
              </p:cNvSpPr>
              <p:nvPr userDrawn="1"/>
            </p:nvSpPr>
            <p:spPr bwMode="auto">
              <a:xfrm>
                <a:off x="10300278" y="417800"/>
                <a:ext cx="61468" cy="32783"/>
              </a:xfrm>
              <a:custGeom>
                <a:avLst/>
                <a:gdLst>
                  <a:gd name="T0" fmla="*/ 5 w 120"/>
                  <a:gd name="T1" fmla="*/ 1 h 63"/>
                  <a:gd name="T2" fmla="*/ 6 w 120"/>
                  <a:gd name="T3" fmla="*/ 6 h 63"/>
                  <a:gd name="T4" fmla="*/ 10 w 120"/>
                  <a:gd name="T5" fmla="*/ 13 h 63"/>
                  <a:gd name="T6" fmla="*/ 23 w 120"/>
                  <a:gd name="T7" fmla="*/ 19 h 63"/>
                  <a:gd name="T8" fmla="*/ 31 w 120"/>
                  <a:gd name="T9" fmla="*/ 24 h 63"/>
                  <a:gd name="T10" fmla="*/ 36 w 120"/>
                  <a:gd name="T11" fmla="*/ 28 h 63"/>
                  <a:gd name="T12" fmla="*/ 36 w 120"/>
                  <a:gd name="T13" fmla="*/ 32 h 63"/>
                  <a:gd name="T14" fmla="*/ 44 w 120"/>
                  <a:gd name="T15" fmla="*/ 36 h 63"/>
                  <a:gd name="T16" fmla="*/ 53 w 120"/>
                  <a:gd name="T17" fmla="*/ 33 h 63"/>
                  <a:gd name="T18" fmla="*/ 60 w 120"/>
                  <a:gd name="T19" fmla="*/ 28 h 63"/>
                  <a:gd name="T20" fmla="*/ 66 w 120"/>
                  <a:gd name="T21" fmla="*/ 26 h 63"/>
                  <a:gd name="T22" fmla="*/ 69 w 120"/>
                  <a:gd name="T23" fmla="*/ 22 h 63"/>
                  <a:gd name="T24" fmla="*/ 74 w 120"/>
                  <a:gd name="T25" fmla="*/ 24 h 63"/>
                  <a:gd name="T26" fmla="*/ 78 w 120"/>
                  <a:gd name="T27" fmla="*/ 27 h 63"/>
                  <a:gd name="T28" fmla="*/ 86 w 120"/>
                  <a:gd name="T29" fmla="*/ 31 h 63"/>
                  <a:gd name="T30" fmla="*/ 95 w 120"/>
                  <a:gd name="T31" fmla="*/ 35 h 63"/>
                  <a:gd name="T32" fmla="*/ 102 w 120"/>
                  <a:gd name="T33" fmla="*/ 37 h 63"/>
                  <a:gd name="T34" fmla="*/ 103 w 120"/>
                  <a:gd name="T35" fmla="*/ 40 h 63"/>
                  <a:gd name="T36" fmla="*/ 99 w 120"/>
                  <a:gd name="T37" fmla="*/ 43 h 63"/>
                  <a:gd name="T38" fmla="*/ 93 w 120"/>
                  <a:gd name="T39" fmla="*/ 45 h 63"/>
                  <a:gd name="T40" fmla="*/ 91 w 120"/>
                  <a:gd name="T41" fmla="*/ 53 h 63"/>
                  <a:gd name="T42" fmla="*/ 94 w 120"/>
                  <a:gd name="T43" fmla="*/ 56 h 63"/>
                  <a:gd name="T44" fmla="*/ 99 w 120"/>
                  <a:gd name="T45" fmla="*/ 53 h 63"/>
                  <a:gd name="T46" fmla="*/ 108 w 120"/>
                  <a:gd name="T47" fmla="*/ 49 h 63"/>
                  <a:gd name="T48" fmla="*/ 112 w 120"/>
                  <a:gd name="T49" fmla="*/ 45 h 63"/>
                  <a:gd name="T50" fmla="*/ 117 w 120"/>
                  <a:gd name="T51" fmla="*/ 47 h 63"/>
                  <a:gd name="T52" fmla="*/ 120 w 120"/>
                  <a:gd name="T53" fmla="*/ 49 h 63"/>
                  <a:gd name="T54" fmla="*/ 117 w 120"/>
                  <a:gd name="T55" fmla="*/ 52 h 63"/>
                  <a:gd name="T56" fmla="*/ 112 w 120"/>
                  <a:gd name="T57" fmla="*/ 53 h 63"/>
                  <a:gd name="T58" fmla="*/ 106 w 120"/>
                  <a:gd name="T59" fmla="*/ 54 h 63"/>
                  <a:gd name="T60" fmla="*/ 99 w 120"/>
                  <a:gd name="T61" fmla="*/ 58 h 63"/>
                  <a:gd name="T62" fmla="*/ 91 w 120"/>
                  <a:gd name="T63" fmla="*/ 62 h 63"/>
                  <a:gd name="T64" fmla="*/ 87 w 120"/>
                  <a:gd name="T65" fmla="*/ 63 h 63"/>
                  <a:gd name="T66" fmla="*/ 86 w 120"/>
                  <a:gd name="T67" fmla="*/ 58 h 63"/>
                  <a:gd name="T68" fmla="*/ 87 w 120"/>
                  <a:gd name="T69" fmla="*/ 50 h 63"/>
                  <a:gd name="T70" fmla="*/ 87 w 120"/>
                  <a:gd name="T71" fmla="*/ 41 h 63"/>
                  <a:gd name="T72" fmla="*/ 82 w 120"/>
                  <a:gd name="T73" fmla="*/ 36 h 63"/>
                  <a:gd name="T74" fmla="*/ 73 w 120"/>
                  <a:gd name="T75" fmla="*/ 33 h 63"/>
                  <a:gd name="T76" fmla="*/ 65 w 120"/>
                  <a:gd name="T77" fmla="*/ 36 h 63"/>
                  <a:gd name="T78" fmla="*/ 60 w 120"/>
                  <a:gd name="T79" fmla="*/ 39 h 63"/>
                  <a:gd name="T80" fmla="*/ 56 w 120"/>
                  <a:gd name="T81" fmla="*/ 45 h 63"/>
                  <a:gd name="T82" fmla="*/ 60 w 120"/>
                  <a:gd name="T83" fmla="*/ 52 h 63"/>
                  <a:gd name="T84" fmla="*/ 64 w 120"/>
                  <a:gd name="T85" fmla="*/ 57 h 63"/>
                  <a:gd name="T86" fmla="*/ 63 w 120"/>
                  <a:gd name="T87" fmla="*/ 61 h 63"/>
                  <a:gd name="T88" fmla="*/ 55 w 120"/>
                  <a:gd name="T89" fmla="*/ 60 h 63"/>
                  <a:gd name="T90" fmla="*/ 47 w 120"/>
                  <a:gd name="T91" fmla="*/ 52 h 63"/>
                  <a:gd name="T92" fmla="*/ 44 w 120"/>
                  <a:gd name="T93" fmla="*/ 43 h 63"/>
                  <a:gd name="T94" fmla="*/ 39 w 120"/>
                  <a:gd name="T95" fmla="*/ 39 h 63"/>
                  <a:gd name="T96" fmla="*/ 31 w 120"/>
                  <a:gd name="T97" fmla="*/ 35 h 63"/>
                  <a:gd name="T98" fmla="*/ 26 w 120"/>
                  <a:gd name="T99" fmla="*/ 27 h 63"/>
                  <a:gd name="T100" fmla="*/ 17 w 120"/>
                  <a:gd name="T101" fmla="*/ 20 h 63"/>
                  <a:gd name="T102" fmla="*/ 8 w 120"/>
                  <a:gd name="T103" fmla="*/ 15 h 63"/>
                  <a:gd name="T104" fmla="*/ 3 w 120"/>
                  <a:gd name="T105" fmla="*/ 11 h 63"/>
                  <a:gd name="T106" fmla="*/ 1 w 120"/>
                  <a:gd name="T107" fmla="*/ 2 h 63"/>
                  <a:gd name="T108" fmla="*/ 4 w 120"/>
                  <a:gd name="T10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 h="63">
                    <a:moveTo>
                      <a:pt x="4" y="0"/>
                    </a:moveTo>
                    <a:lnTo>
                      <a:pt x="5" y="0"/>
                    </a:lnTo>
                    <a:lnTo>
                      <a:pt x="5" y="1"/>
                    </a:lnTo>
                    <a:lnTo>
                      <a:pt x="5" y="2"/>
                    </a:lnTo>
                    <a:lnTo>
                      <a:pt x="5" y="3"/>
                    </a:lnTo>
                    <a:lnTo>
                      <a:pt x="6" y="6"/>
                    </a:lnTo>
                    <a:lnTo>
                      <a:pt x="8" y="9"/>
                    </a:lnTo>
                    <a:lnTo>
                      <a:pt x="9" y="10"/>
                    </a:lnTo>
                    <a:lnTo>
                      <a:pt x="10" y="13"/>
                    </a:lnTo>
                    <a:lnTo>
                      <a:pt x="14" y="15"/>
                    </a:lnTo>
                    <a:lnTo>
                      <a:pt x="18" y="17"/>
                    </a:lnTo>
                    <a:lnTo>
                      <a:pt x="23" y="19"/>
                    </a:lnTo>
                    <a:lnTo>
                      <a:pt x="26" y="20"/>
                    </a:lnTo>
                    <a:lnTo>
                      <a:pt x="29" y="23"/>
                    </a:lnTo>
                    <a:lnTo>
                      <a:pt x="31" y="24"/>
                    </a:lnTo>
                    <a:lnTo>
                      <a:pt x="34" y="26"/>
                    </a:lnTo>
                    <a:lnTo>
                      <a:pt x="35" y="27"/>
                    </a:lnTo>
                    <a:lnTo>
                      <a:pt x="36" y="28"/>
                    </a:lnTo>
                    <a:lnTo>
                      <a:pt x="36" y="30"/>
                    </a:lnTo>
                    <a:lnTo>
                      <a:pt x="36" y="31"/>
                    </a:lnTo>
                    <a:lnTo>
                      <a:pt x="36" y="32"/>
                    </a:lnTo>
                    <a:lnTo>
                      <a:pt x="39" y="35"/>
                    </a:lnTo>
                    <a:lnTo>
                      <a:pt x="42" y="36"/>
                    </a:lnTo>
                    <a:lnTo>
                      <a:pt x="44" y="36"/>
                    </a:lnTo>
                    <a:lnTo>
                      <a:pt x="48" y="36"/>
                    </a:lnTo>
                    <a:lnTo>
                      <a:pt x="51" y="35"/>
                    </a:lnTo>
                    <a:lnTo>
                      <a:pt x="53" y="33"/>
                    </a:lnTo>
                    <a:lnTo>
                      <a:pt x="56" y="32"/>
                    </a:lnTo>
                    <a:lnTo>
                      <a:pt x="57" y="31"/>
                    </a:lnTo>
                    <a:lnTo>
                      <a:pt x="60" y="28"/>
                    </a:lnTo>
                    <a:lnTo>
                      <a:pt x="63" y="27"/>
                    </a:lnTo>
                    <a:lnTo>
                      <a:pt x="65" y="26"/>
                    </a:lnTo>
                    <a:lnTo>
                      <a:pt x="66" y="26"/>
                    </a:lnTo>
                    <a:lnTo>
                      <a:pt x="68" y="24"/>
                    </a:lnTo>
                    <a:lnTo>
                      <a:pt x="68" y="23"/>
                    </a:lnTo>
                    <a:lnTo>
                      <a:pt x="69" y="22"/>
                    </a:lnTo>
                    <a:lnTo>
                      <a:pt x="70" y="22"/>
                    </a:lnTo>
                    <a:lnTo>
                      <a:pt x="73" y="23"/>
                    </a:lnTo>
                    <a:lnTo>
                      <a:pt x="74" y="24"/>
                    </a:lnTo>
                    <a:lnTo>
                      <a:pt x="74" y="26"/>
                    </a:lnTo>
                    <a:lnTo>
                      <a:pt x="77" y="27"/>
                    </a:lnTo>
                    <a:lnTo>
                      <a:pt x="78" y="27"/>
                    </a:lnTo>
                    <a:lnTo>
                      <a:pt x="81" y="28"/>
                    </a:lnTo>
                    <a:lnTo>
                      <a:pt x="83" y="30"/>
                    </a:lnTo>
                    <a:lnTo>
                      <a:pt x="86" y="31"/>
                    </a:lnTo>
                    <a:lnTo>
                      <a:pt x="90" y="32"/>
                    </a:lnTo>
                    <a:lnTo>
                      <a:pt x="93" y="33"/>
                    </a:lnTo>
                    <a:lnTo>
                      <a:pt x="95" y="35"/>
                    </a:lnTo>
                    <a:lnTo>
                      <a:pt x="98" y="37"/>
                    </a:lnTo>
                    <a:lnTo>
                      <a:pt x="99" y="37"/>
                    </a:lnTo>
                    <a:lnTo>
                      <a:pt x="102" y="37"/>
                    </a:lnTo>
                    <a:lnTo>
                      <a:pt x="103" y="39"/>
                    </a:lnTo>
                    <a:lnTo>
                      <a:pt x="103" y="40"/>
                    </a:lnTo>
                    <a:lnTo>
                      <a:pt x="103" y="40"/>
                    </a:lnTo>
                    <a:lnTo>
                      <a:pt x="102" y="41"/>
                    </a:lnTo>
                    <a:lnTo>
                      <a:pt x="100" y="41"/>
                    </a:lnTo>
                    <a:lnTo>
                      <a:pt x="99" y="43"/>
                    </a:lnTo>
                    <a:lnTo>
                      <a:pt x="96" y="43"/>
                    </a:lnTo>
                    <a:lnTo>
                      <a:pt x="94" y="44"/>
                    </a:lnTo>
                    <a:lnTo>
                      <a:pt x="93" y="45"/>
                    </a:lnTo>
                    <a:lnTo>
                      <a:pt x="91" y="48"/>
                    </a:lnTo>
                    <a:lnTo>
                      <a:pt x="91" y="52"/>
                    </a:lnTo>
                    <a:lnTo>
                      <a:pt x="91" y="53"/>
                    </a:lnTo>
                    <a:lnTo>
                      <a:pt x="91" y="56"/>
                    </a:lnTo>
                    <a:lnTo>
                      <a:pt x="93" y="57"/>
                    </a:lnTo>
                    <a:lnTo>
                      <a:pt x="94" y="56"/>
                    </a:lnTo>
                    <a:lnTo>
                      <a:pt x="95" y="56"/>
                    </a:lnTo>
                    <a:lnTo>
                      <a:pt x="98" y="54"/>
                    </a:lnTo>
                    <a:lnTo>
                      <a:pt x="99" y="53"/>
                    </a:lnTo>
                    <a:lnTo>
                      <a:pt x="103" y="52"/>
                    </a:lnTo>
                    <a:lnTo>
                      <a:pt x="106" y="50"/>
                    </a:lnTo>
                    <a:lnTo>
                      <a:pt x="108" y="49"/>
                    </a:lnTo>
                    <a:lnTo>
                      <a:pt x="109" y="48"/>
                    </a:lnTo>
                    <a:lnTo>
                      <a:pt x="111" y="47"/>
                    </a:lnTo>
                    <a:lnTo>
                      <a:pt x="112" y="45"/>
                    </a:lnTo>
                    <a:lnTo>
                      <a:pt x="113" y="45"/>
                    </a:lnTo>
                    <a:lnTo>
                      <a:pt x="115" y="45"/>
                    </a:lnTo>
                    <a:lnTo>
                      <a:pt x="117" y="47"/>
                    </a:lnTo>
                    <a:lnTo>
                      <a:pt x="119" y="47"/>
                    </a:lnTo>
                    <a:lnTo>
                      <a:pt x="120" y="48"/>
                    </a:lnTo>
                    <a:lnTo>
                      <a:pt x="120" y="49"/>
                    </a:lnTo>
                    <a:lnTo>
                      <a:pt x="120" y="50"/>
                    </a:lnTo>
                    <a:lnTo>
                      <a:pt x="119" y="52"/>
                    </a:lnTo>
                    <a:lnTo>
                      <a:pt x="117" y="52"/>
                    </a:lnTo>
                    <a:lnTo>
                      <a:pt x="116" y="52"/>
                    </a:lnTo>
                    <a:lnTo>
                      <a:pt x="115" y="53"/>
                    </a:lnTo>
                    <a:lnTo>
                      <a:pt x="112" y="53"/>
                    </a:lnTo>
                    <a:lnTo>
                      <a:pt x="109" y="53"/>
                    </a:lnTo>
                    <a:lnTo>
                      <a:pt x="108" y="53"/>
                    </a:lnTo>
                    <a:lnTo>
                      <a:pt x="106" y="54"/>
                    </a:lnTo>
                    <a:lnTo>
                      <a:pt x="104" y="56"/>
                    </a:lnTo>
                    <a:lnTo>
                      <a:pt x="102" y="57"/>
                    </a:lnTo>
                    <a:lnTo>
                      <a:pt x="99" y="58"/>
                    </a:lnTo>
                    <a:lnTo>
                      <a:pt x="96" y="60"/>
                    </a:lnTo>
                    <a:lnTo>
                      <a:pt x="93" y="61"/>
                    </a:lnTo>
                    <a:lnTo>
                      <a:pt x="91" y="62"/>
                    </a:lnTo>
                    <a:lnTo>
                      <a:pt x="90" y="63"/>
                    </a:lnTo>
                    <a:lnTo>
                      <a:pt x="89" y="63"/>
                    </a:lnTo>
                    <a:lnTo>
                      <a:pt x="87" y="63"/>
                    </a:lnTo>
                    <a:lnTo>
                      <a:pt x="87" y="62"/>
                    </a:lnTo>
                    <a:lnTo>
                      <a:pt x="87" y="61"/>
                    </a:lnTo>
                    <a:lnTo>
                      <a:pt x="86" y="58"/>
                    </a:lnTo>
                    <a:lnTo>
                      <a:pt x="87" y="56"/>
                    </a:lnTo>
                    <a:lnTo>
                      <a:pt x="87" y="53"/>
                    </a:lnTo>
                    <a:lnTo>
                      <a:pt x="87" y="50"/>
                    </a:lnTo>
                    <a:lnTo>
                      <a:pt x="87" y="47"/>
                    </a:lnTo>
                    <a:lnTo>
                      <a:pt x="87" y="44"/>
                    </a:lnTo>
                    <a:lnTo>
                      <a:pt x="87" y="41"/>
                    </a:lnTo>
                    <a:lnTo>
                      <a:pt x="86" y="39"/>
                    </a:lnTo>
                    <a:lnTo>
                      <a:pt x="83" y="37"/>
                    </a:lnTo>
                    <a:lnTo>
                      <a:pt x="82" y="36"/>
                    </a:lnTo>
                    <a:lnTo>
                      <a:pt x="79" y="36"/>
                    </a:lnTo>
                    <a:lnTo>
                      <a:pt x="76" y="35"/>
                    </a:lnTo>
                    <a:lnTo>
                      <a:pt x="73" y="33"/>
                    </a:lnTo>
                    <a:lnTo>
                      <a:pt x="69" y="35"/>
                    </a:lnTo>
                    <a:lnTo>
                      <a:pt x="66" y="35"/>
                    </a:lnTo>
                    <a:lnTo>
                      <a:pt x="65" y="36"/>
                    </a:lnTo>
                    <a:lnTo>
                      <a:pt x="64" y="37"/>
                    </a:lnTo>
                    <a:lnTo>
                      <a:pt x="61" y="39"/>
                    </a:lnTo>
                    <a:lnTo>
                      <a:pt x="60" y="39"/>
                    </a:lnTo>
                    <a:lnTo>
                      <a:pt x="57" y="40"/>
                    </a:lnTo>
                    <a:lnTo>
                      <a:pt x="57" y="43"/>
                    </a:lnTo>
                    <a:lnTo>
                      <a:pt x="56" y="45"/>
                    </a:lnTo>
                    <a:lnTo>
                      <a:pt x="57" y="48"/>
                    </a:lnTo>
                    <a:lnTo>
                      <a:pt x="59" y="50"/>
                    </a:lnTo>
                    <a:lnTo>
                      <a:pt x="60" y="52"/>
                    </a:lnTo>
                    <a:lnTo>
                      <a:pt x="61" y="53"/>
                    </a:lnTo>
                    <a:lnTo>
                      <a:pt x="64" y="56"/>
                    </a:lnTo>
                    <a:lnTo>
                      <a:pt x="64" y="57"/>
                    </a:lnTo>
                    <a:lnTo>
                      <a:pt x="64" y="60"/>
                    </a:lnTo>
                    <a:lnTo>
                      <a:pt x="64" y="61"/>
                    </a:lnTo>
                    <a:lnTo>
                      <a:pt x="63" y="61"/>
                    </a:lnTo>
                    <a:lnTo>
                      <a:pt x="61" y="61"/>
                    </a:lnTo>
                    <a:lnTo>
                      <a:pt x="59" y="61"/>
                    </a:lnTo>
                    <a:lnTo>
                      <a:pt x="55" y="60"/>
                    </a:lnTo>
                    <a:lnTo>
                      <a:pt x="52" y="57"/>
                    </a:lnTo>
                    <a:lnTo>
                      <a:pt x="49" y="54"/>
                    </a:lnTo>
                    <a:lnTo>
                      <a:pt x="47" y="52"/>
                    </a:lnTo>
                    <a:lnTo>
                      <a:pt x="47" y="49"/>
                    </a:lnTo>
                    <a:lnTo>
                      <a:pt x="46" y="47"/>
                    </a:lnTo>
                    <a:lnTo>
                      <a:pt x="44" y="43"/>
                    </a:lnTo>
                    <a:lnTo>
                      <a:pt x="43" y="41"/>
                    </a:lnTo>
                    <a:lnTo>
                      <a:pt x="42" y="39"/>
                    </a:lnTo>
                    <a:lnTo>
                      <a:pt x="39" y="39"/>
                    </a:lnTo>
                    <a:lnTo>
                      <a:pt x="38" y="37"/>
                    </a:lnTo>
                    <a:lnTo>
                      <a:pt x="34" y="36"/>
                    </a:lnTo>
                    <a:lnTo>
                      <a:pt x="31" y="35"/>
                    </a:lnTo>
                    <a:lnTo>
                      <a:pt x="29" y="32"/>
                    </a:lnTo>
                    <a:lnTo>
                      <a:pt x="27" y="30"/>
                    </a:lnTo>
                    <a:lnTo>
                      <a:pt x="26" y="27"/>
                    </a:lnTo>
                    <a:lnTo>
                      <a:pt x="25" y="24"/>
                    </a:lnTo>
                    <a:lnTo>
                      <a:pt x="21" y="22"/>
                    </a:lnTo>
                    <a:lnTo>
                      <a:pt x="17" y="20"/>
                    </a:lnTo>
                    <a:lnTo>
                      <a:pt x="14" y="19"/>
                    </a:lnTo>
                    <a:lnTo>
                      <a:pt x="10" y="17"/>
                    </a:lnTo>
                    <a:lnTo>
                      <a:pt x="8" y="15"/>
                    </a:lnTo>
                    <a:lnTo>
                      <a:pt x="5" y="14"/>
                    </a:lnTo>
                    <a:lnTo>
                      <a:pt x="4" y="13"/>
                    </a:lnTo>
                    <a:lnTo>
                      <a:pt x="3" y="11"/>
                    </a:lnTo>
                    <a:lnTo>
                      <a:pt x="1" y="7"/>
                    </a:lnTo>
                    <a:lnTo>
                      <a:pt x="0" y="5"/>
                    </a:lnTo>
                    <a:lnTo>
                      <a:pt x="1" y="2"/>
                    </a:lnTo>
                    <a:lnTo>
                      <a:pt x="3" y="1"/>
                    </a:lnTo>
                    <a:lnTo>
                      <a:pt x="4"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8" name="Freeform 21">
                <a:extLst>
                  <a:ext uri="{FF2B5EF4-FFF2-40B4-BE49-F238E27FC236}">
                    <a16:creationId xmlns:a16="http://schemas.microsoft.com/office/drawing/2014/main" id="{F117936D-19BA-BB4E-A9C6-0B757CD41297}"/>
                  </a:ext>
                </a:extLst>
              </p:cNvPr>
              <p:cNvSpPr>
                <a:spLocks/>
              </p:cNvSpPr>
              <p:nvPr userDrawn="1"/>
            </p:nvSpPr>
            <p:spPr bwMode="auto">
              <a:xfrm>
                <a:off x="10215247" y="662650"/>
                <a:ext cx="18441" cy="9220"/>
              </a:xfrm>
              <a:custGeom>
                <a:avLst/>
                <a:gdLst>
                  <a:gd name="T0" fmla="*/ 34 w 35"/>
                  <a:gd name="T1" fmla="*/ 0 h 19"/>
                  <a:gd name="T2" fmla="*/ 35 w 35"/>
                  <a:gd name="T3" fmla="*/ 2 h 19"/>
                  <a:gd name="T4" fmla="*/ 35 w 35"/>
                  <a:gd name="T5" fmla="*/ 3 h 19"/>
                  <a:gd name="T6" fmla="*/ 35 w 35"/>
                  <a:gd name="T7" fmla="*/ 4 h 19"/>
                  <a:gd name="T8" fmla="*/ 33 w 35"/>
                  <a:gd name="T9" fmla="*/ 6 h 19"/>
                  <a:gd name="T10" fmla="*/ 31 w 35"/>
                  <a:gd name="T11" fmla="*/ 7 h 19"/>
                  <a:gd name="T12" fmla="*/ 29 w 35"/>
                  <a:gd name="T13" fmla="*/ 9 h 19"/>
                  <a:gd name="T14" fmla="*/ 26 w 35"/>
                  <a:gd name="T15" fmla="*/ 9 h 19"/>
                  <a:gd name="T16" fmla="*/ 22 w 35"/>
                  <a:gd name="T17" fmla="*/ 11 h 19"/>
                  <a:gd name="T18" fmla="*/ 18 w 35"/>
                  <a:gd name="T19" fmla="*/ 12 h 19"/>
                  <a:gd name="T20" fmla="*/ 16 w 35"/>
                  <a:gd name="T21" fmla="*/ 13 h 19"/>
                  <a:gd name="T22" fmla="*/ 12 w 35"/>
                  <a:gd name="T23" fmla="*/ 15 h 19"/>
                  <a:gd name="T24" fmla="*/ 9 w 35"/>
                  <a:gd name="T25" fmla="*/ 16 h 19"/>
                  <a:gd name="T26" fmla="*/ 6 w 35"/>
                  <a:gd name="T27" fmla="*/ 17 h 19"/>
                  <a:gd name="T28" fmla="*/ 4 w 35"/>
                  <a:gd name="T29" fmla="*/ 19 h 19"/>
                  <a:gd name="T30" fmla="*/ 3 w 35"/>
                  <a:gd name="T31" fmla="*/ 19 h 19"/>
                  <a:gd name="T32" fmla="*/ 1 w 35"/>
                  <a:gd name="T33" fmla="*/ 17 h 19"/>
                  <a:gd name="T34" fmla="*/ 0 w 35"/>
                  <a:gd name="T35" fmla="*/ 16 h 19"/>
                  <a:gd name="T36" fmla="*/ 1 w 35"/>
                  <a:gd name="T37" fmla="*/ 15 h 19"/>
                  <a:gd name="T38" fmla="*/ 1 w 35"/>
                  <a:gd name="T39" fmla="*/ 13 h 19"/>
                  <a:gd name="T40" fmla="*/ 4 w 35"/>
                  <a:gd name="T41" fmla="*/ 13 h 19"/>
                  <a:gd name="T42" fmla="*/ 5 w 35"/>
                  <a:gd name="T43" fmla="*/ 12 h 19"/>
                  <a:gd name="T44" fmla="*/ 8 w 35"/>
                  <a:gd name="T45" fmla="*/ 12 h 19"/>
                  <a:gd name="T46" fmla="*/ 10 w 35"/>
                  <a:gd name="T47" fmla="*/ 11 h 19"/>
                  <a:gd name="T48" fmla="*/ 14 w 35"/>
                  <a:gd name="T49" fmla="*/ 11 h 19"/>
                  <a:gd name="T50" fmla="*/ 18 w 35"/>
                  <a:gd name="T51" fmla="*/ 8 h 19"/>
                  <a:gd name="T52" fmla="*/ 21 w 35"/>
                  <a:gd name="T53" fmla="*/ 7 h 19"/>
                  <a:gd name="T54" fmla="*/ 23 w 35"/>
                  <a:gd name="T55" fmla="*/ 4 h 19"/>
                  <a:gd name="T56" fmla="*/ 26 w 35"/>
                  <a:gd name="T57" fmla="*/ 3 h 19"/>
                  <a:gd name="T58" fmla="*/ 29 w 35"/>
                  <a:gd name="T59" fmla="*/ 2 h 19"/>
                  <a:gd name="T60" fmla="*/ 30 w 35"/>
                  <a:gd name="T61" fmla="*/ 2 h 19"/>
                  <a:gd name="T62" fmla="*/ 33 w 35"/>
                  <a:gd name="T63" fmla="*/ 0 h 19"/>
                  <a:gd name="T64" fmla="*/ 34 w 35"/>
                  <a:gd name="T6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19">
                    <a:moveTo>
                      <a:pt x="34" y="0"/>
                    </a:moveTo>
                    <a:lnTo>
                      <a:pt x="35" y="2"/>
                    </a:lnTo>
                    <a:lnTo>
                      <a:pt x="35" y="3"/>
                    </a:lnTo>
                    <a:lnTo>
                      <a:pt x="35" y="4"/>
                    </a:lnTo>
                    <a:lnTo>
                      <a:pt x="33" y="6"/>
                    </a:lnTo>
                    <a:lnTo>
                      <a:pt x="31" y="7"/>
                    </a:lnTo>
                    <a:lnTo>
                      <a:pt x="29" y="9"/>
                    </a:lnTo>
                    <a:lnTo>
                      <a:pt x="26" y="9"/>
                    </a:lnTo>
                    <a:lnTo>
                      <a:pt x="22" y="11"/>
                    </a:lnTo>
                    <a:lnTo>
                      <a:pt x="18" y="12"/>
                    </a:lnTo>
                    <a:lnTo>
                      <a:pt x="16" y="13"/>
                    </a:lnTo>
                    <a:lnTo>
                      <a:pt x="12" y="15"/>
                    </a:lnTo>
                    <a:lnTo>
                      <a:pt x="9" y="16"/>
                    </a:lnTo>
                    <a:lnTo>
                      <a:pt x="6" y="17"/>
                    </a:lnTo>
                    <a:lnTo>
                      <a:pt x="4" y="19"/>
                    </a:lnTo>
                    <a:lnTo>
                      <a:pt x="3" y="19"/>
                    </a:lnTo>
                    <a:lnTo>
                      <a:pt x="1" y="17"/>
                    </a:lnTo>
                    <a:lnTo>
                      <a:pt x="0" y="16"/>
                    </a:lnTo>
                    <a:lnTo>
                      <a:pt x="1" y="15"/>
                    </a:lnTo>
                    <a:lnTo>
                      <a:pt x="1" y="13"/>
                    </a:lnTo>
                    <a:lnTo>
                      <a:pt x="4" y="13"/>
                    </a:lnTo>
                    <a:lnTo>
                      <a:pt x="5" y="12"/>
                    </a:lnTo>
                    <a:lnTo>
                      <a:pt x="8" y="12"/>
                    </a:lnTo>
                    <a:lnTo>
                      <a:pt x="10" y="11"/>
                    </a:lnTo>
                    <a:lnTo>
                      <a:pt x="14" y="11"/>
                    </a:lnTo>
                    <a:lnTo>
                      <a:pt x="18" y="8"/>
                    </a:lnTo>
                    <a:lnTo>
                      <a:pt x="21" y="7"/>
                    </a:lnTo>
                    <a:lnTo>
                      <a:pt x="23" y="4"/>
                    </a:lnTo>
                    <a:lnTo>
                      <a:pt x="26" y="3"/>
                    </a:lnTo>
                    <a:lnTo>
                      <a:pt x="29" y="2"/>
                    </a:lnTo>
                    <a:lnTo>
                      <a:pt x="30" y="2"/>
                    </a:lnTo>
                    <a:lnTo>
                      <a:pt x="33"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9" name="Freeform 22">
                <a:extLst>
                  <a:ext uri="{FF2B5EF4-FFF2-40B4-BE49-F238E27FC236}">
                    <a16:creationId xmlns:a16="http://schemas.microsoft.com/office/drawing/2014/main" id="{AE103F67-F182-9A48-96B6-893073A96CA9}"/>
                  </a:ext>
                </a:extLst>
              </p:cNvPr>
              <p:cNvSpPr>
                <a:spLocks/>
              </p:cNvSpPr>
              <p:nvPr userDrawn="1"/>
            </p:nvSpPr>
            <p:spPr bwMode="auto">
              <a:xfrm>
                <a:off x="10267496" y="512052"/>
                <a:ext cx="67616" cy="65566"/>
              </a:xfrm>
              <a:custGeom>
                <a:avLst/>
                <a:gdLst>
                  <a:gd name="T0" fmla="*/ 131 w 133"/>
                  <a:gd name="T1" fmla="*/ 0 h 130"/>
                  <a:gd name="T2" fmla="*/ 131 w 133"/>
                  <a:gd name="T3" fmla="*/ 4 h 130"/>
                  <a:gd name="T4" fmla="*/ 131 w 133"/>
                  <a:gd name="T5" fmla="*/ 7 h 130"/>
                  <a:gd name="T6" fmla="*/ 131 w 133"/>
                  <a:gd name="T7" fmla="*/ 15 h 130"/>
                  <a:gd name="T8" fmla="*/ 130 w 133"/>
                  <a:gd name="T9" fmla="*/ 25 h 130"/>
                  <a:gd name="T10" fmla="*/ 126 w 133"/>
                  <a:gd name="T11" fmla="*/ 36 h 130"/>
                  <a:gd name="T12" fmla="*/ 124 w 133"/>
                  <a:gd name="T13" fmla="*/ 45 h 130"/>
                  <a:gd name="T14" fmla="*/ 118 w 133"/>
                  <a:gd name="T15" fmla="*/ 54 h 130"/>
                  <a:gd name="T16" fmla="*/ 111 w 133"/>
                  <a:gd name="T17" fmla="*/ 62 h 130"/>
                  <a:gd name="T18" fmla="*/ 105 w 133"/>
                  <a:gd name="T19" fmla="*/ 68 h 130"/>
                  <a:gd name="T20" fmla="*/ 99 w 133"/>
                  <a:gd name="T21" fmla="*/ 75 h 130"/>
                  <a:gd name="T22" fmla="*/ 95 w 133"/>
                  <a:gd name="T23" fmla="*/ 83 h 130"/>
                  <a:gd name="T24" fmla="*/ 88 w 133"/>
                  <a:gd name="T25" fmla="*/ 88 h 130"/>
                  <a:gd name="T26" fmla="*/ 82 w 133"/>
                  <a:gd name="T27" fmla="*/ 92 h 130"/>
                  <a:gd name="T28" fmla="*/ 74 w 133"/>
                  <a:gd name="T29" fmla="*/ 98 h 130"/>
                  <a:gd name="T30" fmla="*/ 68 w 133"/>
                  <a:gd name="T31" fmla="*/ 106 h 130"/>
                  <a:gd name="T32" fmla="*/ 62 w 133"/>
                  <a:gd name="T33" fmla="*/ 113 h 130"/>
                  <a:gd name="T34" fmla="*/ 60 w 133"/>
                  <a:gd name="T35" fmla="*/ 118 h 130"/>
                  <a:gd name="T36" fmla="*/ 56 w 133"/>
                  <a:gd name="T37" fmla="*/ 119 h 130"/>
                  <a:gd name="T38" fmla="*/ 52 w 133"/>
                  <a:gd name="T39" fmla="*/ 119 h 130"/>
                  <a:gd name="T40" fmla="*/ 47 w 133"/>
                  <a:gd name="T41" fmla="*/ 120 h 130"/>
                  <a:gd name="T42" fmla="*/ 43 w 133"/>
                  <a:gd name="T43" fmla="*/ 123 h 130"/>
                  <a:gd name="T44" fmla="*/ 35 w 133"/>
                  <a:gd name="T45" fmla="*/ 127 h 130"/>
                  <a:gd name="T46" fmla="*/ 27 w 133"/>
                  <a:gd name="T47" fmla="*/ 130 h 130"/>
                  <a:gd name="T48" fmla="*/ 19 w 133"/>
                  <a:gd name="T49" fmla="*/ 130 h 130"/>
                  <a:gd name="T50" fmla="*/ 11 w 133"/>
                  <a:gd name="T51" fmla="*/ 128 h 130"/>
                  <a:gd name="T52" fmla="*/ 5 w 133"/>
                  <a:gd name="T53" fmla="*/ 126 h 130"/>
                  <a:gd name="T54" fmla="*/ 2 w 133"/>
                  <a:gd name="T55" fmla="*/ 123 h 130"/>
                  <a:gd name="T56" fmla="*/ 0 w 133"/>
                  <a:gd name="T57" fmla="*/ 119 h 130"/>
                  <a:gd name="T58" fmla="*/ 1 w 133"/>
                  <a:gd name="T59" fmla="*/ 116 h 130"/>
                  <a:gd name="T60" fmla="*/ 4 w 133"/>
                  <a:gd name="T61" fmla="*/ 115 h 130"/>
                  <a:gd name="T62" fmla="*/ 10 w 133"/>
                  <a:gd name="T63" fmla="*/ 119 h 130"/>
                  <a:gd name="T64" fmla="*/ 17 w 133"/>
                  <a:gd name="T65" fmla="*/ 120 h 130"/>
                  <a:gd name="T66" fmla="*/ 24 w 133"/>
                  <a:gd name="T67" fmla="*/ 120 h 130"/>
                  <a:gd name="T68" fmla="*/ 34 w 133"/>
                  <a:gd name="T69" fmla="*/ 118 h 130"/>
                  <a:gd name="T70" fmla="*/ 40 w 133"/>
                  <a:gd name="T71" fmla="*/ 113 h 130"/>
                  <a:gd name="T72" fmla="*/ 47 w 133"/>
                  <a:gd name="T73" fmla="*/ 109 h 130"/>
                  <a:gd name="T74" fmla="*/ 53 w 133"/>
                  <a:gd name="T75" fmla="*/ 102 h 130"/>
                  <a:gd name="T76" fmla="*/ 57 w 133"/>
                  <a:gd name="T77" fmla="*/ 96 h 130"/>
                  <a:gd name="T78" fmla="*/ 64 w 133"/>
                  <a:gd name="T79" fmla="*/ 89 h 130"/>
                  <a:gd name="T80" fmla="*/ 70 w 133"/>
                  <a:gd name="T81" fmla="*/ 83 h 130"/>
                  <a:gd name="T82" fmla="*/ 78 w 133"/>
                  <a:gd name="T83" fmla="*/ 77 h 130"/>
                  <a:gd name="T84" fmla="*/ 86 w 133"/>
                  <a:gd name="T85" fmla="*/ 72 h 130"/>
                  <a:gd name="T86" fmla="*/ 92 w 133"/>
                  <a:gd name="T87" fmla="*/ 68 h 130"/>
                  <a:gd name="T88" fmla="*/ 101 w 133"/>
                  <a:gd name="T89" fmla="*/ 62 h 130"/>
                  <a:gd name="T90" fmla="*/ 109 w 133"/>
                  <a:gd name="T91" fmla="*/ 55 h 130"/>
                  <a:gd name="T92" fmla="*/ 116 w 133"/>
                  <a:gd name="T93" fmla="*/ 49 h 130"/>
                  <a:gd name="T94" fmla="*/ 120 w 133"/>
                  <a:gd name="T95" fmla="*/ 42 h 130"/>
                  <a:gd name="T96" fmla="*/ 122 w 133"/>
                  <a:gd name="T97" fmla="*/ 34 h 130"/>
                  <a:gd name="T98" fmla="*/ 125 w 133"/>
                  <a:gd name="T99" fmla="*/ 26 h 130"/>
                  <a:gd name="T100" fmla="*/ 128 w 133"/>
                  <a:gd name="T101" fmla="*/ 17 h 130"/>
                  <a:gd name="T102" fmla="*/ 128 w 133"/>
                  <a:gd name="T103" fmla="*/ 9 h 130"/>
                  <a:gd name="T104" fmla="*/ 128 w 133"/>
                  <a:gd name="T105" fmla="*/ 4 h 130"/>
                  <a:gd name="T106" fmla="*/ 128 w 133"/>
                  <a:gd name="T107" fmla="*/ 0 h 130"/>
                  <a:gd name="T108" fmla="*/ 130 w 133"/>
                  <a:gd name="T10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30">
                    <a:moveTo>
                      <a:pt x="130" y="0"/>
                    </a:moveTo>
                    <a:lnTo>
                      <a:pt x="131" y="0"/>
                    </a:lnTo>
                    <a:lnTo>
                      <a:pt x="133" y="2"/>
                    </a:lnTo>
                    <a:lnTo>
                      <a:pt x="131" y="4"/>
                    </a:lnTo>
                    <a:lnTo>
                      <a:pt x="131" y="6"/>
                    </a:lnTo>
                    <a:lnTo>
                      <a:pt x="131" y="7"/>
                    </a:lnTo>
                    <a:lnTo>
                      <a:pt x="131" y="11"/>
                    </a:lnTo>
                    <a:lnTo>
                      <a:pt x="131" y="15"/>
                    </a:lnTo>
                    <a:lnTo>
                      <a:pt x="131" y="19"/>
                    </a:lnTo>
                    <a:lnTo>
                      <a:pt x="130" y="25"/>
                    </a:lnTo>
                    <a:lnTo>
                      <a:pt x="129" y="29"/>
                    </a:lnTo>
                    <a:lnTo>
                      <a:pt x="126" y="36"/>
                    </a:lnTo>
                    <a:lnTo>
                      <a:pt x="125" y="39"/>
                    </a:lnTo>
                    <a:lnTo>
                      <a:pt x="124" y="45"/>
                    </a:lnTo>
                    <a:lnTo>
                      <a:pt x="121" y="49"/>
                    </a:lnTo>
                    <a:lnTo>
                      <a:pt x="118" y="54"/>
                    </a:lnTo>
                    <a:lnTo>
                      <a:pt x="114" y="58"/>
                    </a:lnTo>
                    <a:lnTo>
                      <a:pt x="111" y="62"/>
                    </a:lnTo>
                    <a:lnTo>
                      <a:pt x="108" y="66"/>
                    </a:lnTo>
                    <a:lnTo>
                      <a:pt x="105" y="68"/>
                    </a:lnTo>
                    <a:lnTo>
                      <a:pt x="103" y="71"/>
                    </a:lnTo>
                    <a:lnTo>
                      <a:pt x="99" y="75"/>
                    </a:lnTo>
                    <a:lnTo>
                      <a:pt x="96" y="79"/>
                    </a:lnTo>
                    <a:lnTo>
                      <a:pt x="95" y="83"/>
                    </a:lnTo>
                    <a:lnTo>
                      <a:pt x="91" y="85"/>
                    </a:lnTo>
                    <a:lnTo>
                      <a:pt x="88" y="88"/>
                    </a:lnTo>
                    <a:lnTo>
                      <a:pt x="84" y="90"/>
                    </a:lnTo>
                    <a:lnTo>
                      <a:pt x="82" y="92"/>
                    </a:lnTo>
                    <a:lnTo>
                      <a:pt x="78" y="94"/>
                    </a:lnTo>
                    <a:lnTo>
                      <a:pt x="74" y="98"/>
                    </a:lnTo>
                    <a:lnTo>
                      <a:pt x="70" y="102"/>
                    </a:lnTo>
                    <a:lnTo>
                      <a:pt x="68" y="106"/>
                    </a:lnTo>
                    <a:lnTo>
                      <a:pt x="64" y="110"/>
                    </a:lnTo>
                    <a:lnTo>
                      <a:pt x="62" y="113"/>
                    </a:lnTo>
                    <a:lnTo>
                      <a:pt x="61" y="115"/>
                    </a:lnTo>
                    <a:lnTo>
                      <a:pt x="60" y="118"/>
                    </a:lnTo>
                    <a:lnTo>
                      <a:pt x="57" y="119"/>
                    </a:lnTo>
                    <a:lnTo>
                      <a:pt x="56" y="119"/>
                    </a:lnTo>
                    <a:lnTo>
                      <a:pt x="53" y="119"/>
                    </a:lnTo>
                    <a:lnTo>
                      <a:pt x="52" y="119"/>
                    </a:lnTo>
                    <a:lnTo>
                      <a:pt x="49" y="119"/>
                    </a:lnTo>
                    <a:lnTo>
                      <a:pt x="47" y="120"/>
                    </a:lnTo>
                    <a:lnTo>
                      <a:pt x="45" y="122"/>
                    </a:lnTo>
                    <a:lnTo>
                      <a:pt x="43" y="123"/>
                    </a:lnTo>
                    <a:lnTo>
                      <a:pt x="39" y="126"/>
                    </a:lnTo>
                    <a:lnTo>
                      <a:pt x="35" y="127"/>
                    </a:lnTo>
                    <a:lnTo>
                      <a:pt x="31" y="128"/>
                    </a:lnTo>
                    <a:lnTo>
                      <a:pt x="27" y="130"/>
                    </a:lnTo>
                    <a:lnTo>
                      <a:pt x="23" y="130"/>
                    </a:lnTo>
                    <a:lnTo>
                      <a:pt x="19" y="130"/>
                    </a:lnTo>
                    <a:lnTo>
                      <a:pt x="15" y="130"/>
                    </a:lnTo>
                    <a:lnTo>
                      <a:pt x="11" y="128"/>
                    </a:lnTo>
                    <a:lnTo>
                      <a:pt x="8" y="127"/>
                    </a:lnTo>
                    <a:lnTo>
                      <a:pt x="5" y="126"/>
                    </a:lnTo>
                    <a:lnTo>
                      <a:pt x="4" y="124"/>
                    </a:lnTo>
                    <a:lnTo>
                      <a:pt x="2" y="123"/>
                    </a:lnTo>
                    <a:lnTo>
                      <a:pt x="1" y="120"/>
                    </a:lnTo>
                    <a:lnTo>
                      <a:pt x="0" y="119"/>
                    </a:lnTo>
                    <a:lnTo>
                      <a:pt x="0" y="118"/>
                    </a:lnTo>
                    <a:lnTo>
                      <a:pt x="1" y="116"/>
                    </a:lnTo>
                    <a:lnTo>
                      <a:pt x="2" y="115"/>
                    </a:lnTo>
                    <a:lnTo>
                      <a:pt x="4" y="115"/>
                    </a:lnTo>
                    <a:lnTo>
                      <a:pt x="6" y="118"/>
                    </a:lnTo>
                    <a:lnTo>
                      <a:pt x="10" y="119"/>
                    </a:lnTo>
                    <a:lnTo>
                      <a:pt x="13" y="119"/>
                    </a:lnTo>
                    <a:lnTo>
                      <a:pt x="17" y="120"/>
                    </a:lnTo>
                    <a:lnTo>
                      <a:pt x="21" y="120"/>
                    </a:lnTo>
                    <a:lnTo>
                      <a:pt x="24" y="120"/>
                    </a:lnTo>
                    <a:lnTo>
                      <a:pt x="28" y="119"/>
                    </a:lnTo>
                    <a:lnTo>
                      <a:pt x="34" y="118"/>
                    </a:lnTo>
                    <a:lnTo>
                      <a:pt x="36" y="115"/>
                    </a:lnTo>
                    <a:lnTo>
                      <a:pt x="40" y="113"/>
                    </a:lnTo>
                    <a:lnTo>
                      <a:pt x="44" y="110"/>
                    </a:lnTo>
                    <a:lnTo>
                      <a:pt x="47" y="109"/>
                    </a:lnTo>
                    <a:lnTo>
                      <a:pt x="51" y="106"/>
                    </a:lnTo>
                    <a:lnTo>
                      <a:pt x="53" y="102"/>
                    </a:lnTo>
                    <a:lnTo>
                      <a:pt x="54" y="99"/>
                    </a:lnTo>
                    <a:lnTo>
                      <a:pt x="57" y="96"/>
                    </a:lnTo>
                    <a:lnTo>
                      <a:pt x="61" y="92"/>
                    </a:lnTo>
                    <a:lnTo>
                      <a:pt x="64" y="89"/>
                    </a:lnTo>
                    <a:lnTo>
                      <a:pt x="66" y="85"/>
                    </a:lnTo>
                    <a:lnTo>
                      <a:pt x="70" y="83"/>
                    </a:lnTo>
                    <a:lnTo>
                      <a:pt x="74" y="80"/>
                    </a:lnTo>
                    <a:lnTo>
                      <a:pt x="78" y="77"/>
                    </a:lnTo>
                    <a:lnTo>
                      <a:pt x="82" y="75"/>
                    </a:lnTo>
                    <a:lnTo>
                      <a:pt x="86" y="72"/>
                    </a:lnTo>
                    <a:lnTo>
                      <a:pt x="90" y="71"/>
                    </a:lnTo>
                    <a:lnTo>
                      <a:pt x="92" y="68"/>
                    </a:lnTo>
                    <a:lnTo>
                      <a:pt x="96" y="66"/>
                    </a:lnTo>
                    <a:lnTo>
                      <a:pt x="101" y="62"/>
                    </a:lnTo>
                    <a:lnTo>
                      <a:pt x="105" y="59"/>
                    </a:lnTo>
                    <a:lnTo>
                      <a:pt x="109" y="55"/>
                    </a:lnTo>
                    <a:lnTo>
                      <a:pt x="113" y="51"/>
                    </a:lnTo>
                    <a:lnTo>
                      <a:pt x="116" y="49"/>
                    </a:lnTo>
                    <a:lnTo>
                      <a:pt x="117" y="46"/>
                    </a:lnTo>
                    <a:lnTo>
                      <a:pt x="120" y="42"/>
                    </a:lnTo>
                    <a:lnTo>
                      <a:pt x="121" y="38"/>
                    </a:lnTo>
                    <a:lnTo>
                      <a:pt x="122" y="34"/>
                    </a:lnTo>
                    <a:lnTo>
                      <a:pt x="124" y="30"/>
                    </a:lnTo>
                    <a:lnTo>
                      <a:pt x="125" y="26"/>
                    </a:lnTo>
                    <a:lnTo>
                      <a:pt x="126" y="21"/>
                    </a:lnTo>
                    <a:lnTo>
                      <a:pt x="128" y="17"/>
                    </a:lnTo>
                    <a:lnTo>
                      <a:pt x="128" y="13"/>
                    </a:lnTo>
                    <a:lnTo>
                      <a:pt x="128" y="9"/>
                    </a:lnTo>
                    <a:lnTo>
                      <a:pt x="128" y="6"/>
                    </a:lnTo>
                    <a:lnTo>
                      <a:pt x="128" y="4"/>
                    </a:lnTo>
                    <a:lnTo>
                      <a:pt x="128" y="2"/>
                    </a:lnTo>
                    <a:lnTo>
                      <a:pt x="128" y="0"/>
                    </a:lnTo>
                    <a:lnTo>
                      <a:pt x="129" y="0"/>
                    </a:lnTo>
                    <a:lnTo>
                      <a:pt x="1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0" name="Freeform 23">
                <a:extLst>
                  <a:ext uri="{FF2B5EF4-FFF2-40B4-BE49-F238E27FC236}">
                    <a16:creationId xmlns:a16="http://schemas.microsoft.com/office/drawing/2014/main" id="{B8A55179-EB04-9F47-A242-0DCB643AD20B}"/>
                  </a:ext>
                </a:extLst>
              </p:cNvPr>
              <p:cNvSpPr>
                <a:spLocks/>
              </p:cNvSpPr>
              <p:nvPr userDrawn="1"/>
            </p:nvSpPr>
            <p:spPr bwMode="auto">
              <a:xfrm>
                <a:off x="10202953" y="655478"/>
                <a:ext cx="20489" cy="10245"/>
              </a:xfrm>
              <a:custGeom>
                <a:avLst/>
                <a:gdLst>
                  <a:gd name="T0" fmla="*/ 40 w 40"/>
                  <a:gd name="T1" fmla="*/ 0 h 21"/>
                  <a:gd name="T2" fmla="*/ 40 w 40"/>
                  <a:gd name="T3" fmla="*/ 1 h 21"/>
                  <a:gd name="T4" fmla="*/ 40 w 40"/>
                  <a:gd name="T5" fmla="*/ 4 h 21"/>
                  <a:gd name="T6" fmla="*/ 38 w 40"/>
                  <a:gd name="T7" fmla="*/ 5 h 21"/>
                  <a:gd name="T8" fmla="*/ 37 w 40"/>
                  <a:gd name="T9" fmla="*/ 8 h 21"/>
                  <a:gd name="T10" fmla="*/ 34 w 40"/>
                  <a:gd name="T11" fmla="*/ 9 h 21"/>
                  <a:gd name="T12" fmla="*/ 33 w 40"/>
                  <a:gd name="T13" fmla="*/ 10 h 21"/>
                  <a:gd name="T14" fmla="*/ 30 w 40"/>
                  <a:gd name="T15" fmla="*/ 12 h 21"/>
                  <a:gd name="T16" fmla="*/ 28 w 40"/>
                  <a:gd name="T17" fmla="*/ 13 h 21"/>
                  <a:gd name="T18" fmla="*/ 25 w 40"/>
                  <a:gd name="T19" fmla="*/ 14 h 21"/>
                  <a:gd name="T20" fmla="*/ 21 w 40"/>
                  <a:gd name="T21" fmla="*/ 17 h 21"/>
                  <a:gd name="T22" fmla="*/ 17 w 40"/>
                  <a:gd name="T23" fmla="*/ 18 h 21"/>
                  <a:gd name="T24" fmla="*/ 14 w 40"/>
                  <a:gd name="T25" fmla="*/ 20 h 21"/>
                  <a:gd name="T26" fmla="*/ 11 w 40"/>
                  <a:gd name="T27" fmla="*/ 21 h 21"/>
                  <a:gd name="T28" fmla="*/ 8 w 40"/>
                  <a:gd name="T29" fmla="*/ 20 h 21"/>
                  <a:gd name="T30" fmla="*/ 6 w 40"/>
                  <a:gd name="T31" fmla="*/ 20 h 21"/>
                  <a:gd name="T32" fmla="*/ 2 w 40"/>
                  <a:gd name="T33" fmla="*/ 20 h 21"/>
                  <a:gd name="T34" fmla="*/ 0 w 40"/>
                  <a:gd name="T35" fmla="*/ 20 h 21"/>
                  <a:gd name="T36" fmla="*/ 0 w 40"/>
                  <a:gd name="T37" fmla="*/ 18 h 21"/>
                  <a:gd name="T38" fmla="*/ 0 w 40"/>
                  <a:gd name="T39" fmla="*/ 17 h 21"/>
                  <a:gd name="T40" fmla="*/ 2 w 40"/>
                  <a:gd name="T41" fmla="*/ 17 h 21"/>
                  <a:gd name="T42" fmla="*/ 6 w 40"/>
                  <a:gd name="T43" fmla="*/ 17 h 21"/>
                  <a:gd name="T44" fmla="*/ 7 w 40"/>
                  <a:gd name="T45" fmla="*/ 17 h 21"/>
                  <a:gd name="T46" fmla="*/ 10 w 40"/>
                  <a:gd name="T47" fmla="*/ 16 h 21"/>
                  <a:gd name="T48" fmla="*/ 12 w 40"/>
                  <a:gd name="T49" fmla="*/ 16 h 21"/>
                  <a:gd name="T50" fmla="*/ 15 w 40"/>
                  <a:gd name="T51" fmla="*/ 14 h 21"/>
                  <a:gd name="T52" fmla="*/ 19 w 40"/>
                  <a:gd name="T53" fmla="*/ 13 h 21"/>
                  <a:gd name="T54" fmla="*/ 23 w 40"/>
                  <a:gd name="T55" fmla="*/ 12 h 21"/>
                  <a:gd name="T56" fmla="*/ 25 w 40"/>
                  <a:gd name="T57" fmla="*/ 10 h 21"/>
                  <a:gd name="T58" fmla="*/ 29 w 40"/>
                  <a:gd name="T59" fmla="*/ 8 h 21"/>
                  <a:gd name="T60" fmla="*/ 32 w 40"/>
                  <a:gd name="T61" fmla="*/ 6 h 21"/>
                  <a:gd name="T62" fmla="*/ 33 w 40"/>
                  <a:gd name="T63" fmla="*/ 5 h 21"/>
                  <a:gd name="T64" fmla="*/ 36 w 40"/>
                  <a:gd name="T65" fmla="*/ 3 h 21"/>
                  <a:gd name="T66" fmla="*/ 37 w 40"/>
                  <a:gd name="T67" fmla="*/ 1 h 21"/>
                  <a:gd name="T68" fmla="*/ 38 w 40"/>
                  <a:gd name="T69" fmla="*/ 0 h 21"/>
                  <a:gd name="T70" fmla="*/ 40 w 40"/>
                  <a:gd name="T7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21">
                    <a:moveTo>
                      <a:pt x="40" y="0"/>
                    </a:moveTo>
                    <a:lnTo>
                      <a:pt x="40" y="1"/>
                    </a:lnTo>
                    <a:lnTo>
                      <a:pt x="40" y="4"/>
                    </a:lnTo>
                    <a:lnTo>
                      <a:pt x="38" y="5"/>
                    </a:lnTo>
                    <a:lnTo>
                      <a:pt x="37" y="8"/>
                    </a:lnTo>
                    <a:lnTo>
                      <a:pt x="34" y="9"/>
                    </a:lnTo>
                    <a:lnTo>
                      <a:pt x="33" y="10"/>
                    </a:lnTo>
                    <a:lnTo>
                      <a:pt x="30" y="12"/>
                    </a:lnTo>
                    <a:lnTo>
                      <a:pt x="28" y="13"/>
                    </a:lnTo>
                    <a:lnTo>
                      <a:pt x="25" y="14"/>
                    </a:lnTo>
                    <a:lnTo>
                      <a:pt x="21" y="17"/>
                    </a:lnTo>
                    <a:lnTo>
                      <a:pt x="17" y="18"/>
                    </a:lnTo>
                    <a:lnTo>
                      <a:pt x="14" y="20"/>
                    </a:lnTo>
                    <a:lnTo>
                      <a:pt x="11" y="21"/>
                    </a:lnTo>
                    <a:lnTo>
                      <a:pt x="8" y="20"/>
                    </a:lnTo>
                    <a:lnTo>
                      <a:pt x="6" y="20"/>
                    </a:lnTo>
                    <a:lnTo>
                      <a:pt x="2" y="20"/>
                    </a:lnTo>
                    <a:lnTo>
                      <a:pt x="0" y="20"/>
                    </a:lnTo>
                    <a:lnTo>
                      <a:pt x="0" y="18"/>
                    </a:lnTo>
                    <a:lnTo>
                      <a:pt x="0" y="17"/>
                    </a:lnTo>
                    <a:lnTo>
                      <a:pt x="2" y="17"/>
                    </a:lnTo>
                    <a:lnTo>
                      <a:pt x="6" y="17"/>
                    </a:lnTo>
                    <a:lnTo>
                      <a:pt x="7" y="17"/>
                    </a:lnTo>
                    <a:lnTo>
                      <a:pt x="10" y="16"/>
                    </a:lnTo>
                    <a:lnTo>
                      <a:pt x="12" y="16"/>
                    </a:lnTo>
                    <a:lnTo>
                      <a:pt x="15" y="14"/>
                    </a:lnTo>
                    <a:lnTo>
                      <a:pt x="19" y="13"/>
                    </a:lnTo>
                    <a:lnTo>
                      <a:pt x="23" y="12"/>
                    </a:lnTo>
                    <a:lnTo>
                      <a:pt x="25" y="10"/>
                    </a:lnTo>
                    <a:lnTo>
                      <a:pt x="29" y="8"/>
                    </a:lnTo>
                    <a:lnTo>
                      <a:pt x="32" y="6"/>
                    </a:lnTo>
                    <a:lnTo>
                      <a:pt x="33" y="5"/>
                    </a:lnTo>
                    <a:lnTo>
                      <a:pt x="36" y="3"/>
                    </a:lnTo>
                    <a:lnTo>
                      <a:pt x="37" y="1"/>
                    </a:lnTo>
                    <a:lnTo>
                      <a:pt x="38" y="0"/>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1" name="Freeform 24">
                <a:extLst>
                  <a:ext uri="{FF2B5EF4-FFF2-40B4-BE49-F238E27FC236}">
                    <a16:creationId xmlns:a16="http://schemas.microsoft.com/office/drawing/2014/main" id="{CB1C72DC-37CE-8A46-89AD-28097BA5BFFE}"/>
                  </a:ext>
                </a:extLst>
              </p:cNvPr>
              <p:cNvSpPr>
                <a:spLocks/>
              </p:cNvSpPr>
              <p:nvPr userDrawn="1"/>
            </p:nvSpPr>
            <p:spPr bwMode="auto">
              <a:xfrm>
                <a:off x="10214223" y="534590"/>
                <a:ext cx="28685" cy="23563"/>
              </a:xfrm>
              <a:custGeom>
                <a:avLst/>
                <a:gdLst>
                  <a:gd name="T0" fmla="*/ 54 w 56"/>
                  <a:gd name="T1" fmla="*/ 1 h 44"/>
                  <a:gd name="T2" fmla="*/ 56 w 56"/>
                  <a:gd name="T3" fmla="*/ 4 h 44"/>
                  <a:gd name="T4" fmla="*/ 54 w 56"/>
                  <a:gd name="T5" fmla="*/ 8 h 44"/>
                  <a:gd name="T6" fmla="*/ 53 w 56"/>
                  <a:gd name="T7" fmla="*/ 16 h 44"/>
                  <a:gd name="T8" fmla="*/ 48 w 56"/>
                  <a:gd name="T9" fmla="*/ 20 h 44"/>
                  <a:gd name="T10" fmla="*/ 44 w 56"/>
                  <a:gd name="T11" fmla="*/ 21 h 44"/>
                  <a:gd name="T12" fmla="*/ 41 w 56"/>
                  <a:gd name="T13" fmla="*/ 25 h 44"/>
                  <a:gd name="T14" fmla="*/ 40 w 56"/>
                  <a:gd name="T15" fmla="*/ 30 h 44"/>
                  <a:gd name="T16" fmla="*/ 36 w 56"/>
                  <a:gd name="T17" fmla="*/ 35 h 44"/>
                  <a:gd name="T18" fmla="*/ 30 w 56"/>
                  <a:gd name="T19" fmla="*/ 38 h 44"/>
                  <a:gd name="T20" fmla="*/ 26 w 56"/>
                  <a:gd name="T21" fmla="*/ 35 h 44"/>
                  <a:gd name="T22" fmla="*/ 24 w 56"/>
                  <a:gd name="T23" fmla="*/ 33 h 44"/>
                  <a:gd name="T24" fmla="*/ 23 w 56"/>
                  <a:gd name="T25" fmla="*/ 30 h 44"/>
                  <a:gd name="T26" fmla="*/ 18 w 56"/>
                  <a:gd name="T27" fmla="*/ 30 h 44"/>
                  <a:gd name="T28" fmla="*/ 15 w 56"/>
                  <a:gd name="T29" fmla="*/ 33 h 44"/>
                  <a:gd name="T30" fmla="*/ 15 w 56"/>
                  <a:gd name="T31" fmla="*/ 37 h 44"/>
                  <a:gd name="T32" fmla="*/ 14 w 56"/>
                  <a:gd name="T33" fmla="*/ 40 h 44"/>
                  <a:gd name="T34" fmla="*/ 14 w 56"/>
                  <a:gd name="T35" fmla="*/ 43 h 44"/>
                  <a:gd name="T36" fmla="*/ 13 w 56"/>
                  <a:gd name="T37" fmla="*/ 44 h 44"/>
                  <a:gd name="T38" fmla="*/ 11 w 56"/>
                  <a:gd name="T39" fmla="*/ 42 h 44"/>
                  <a:gd name="T40" fmla="*/ 9 w 56"/>
                  <a:gd name="T41" fmla="*/ 39 h 44"/>
                  <a:gd name="T42" fmla="*/ 5 w 56"/>
                  <a:gd name="T43" fmla="*/ 38 h 44"/>
                  <a:gd name="T44" fmla="*/ 0 w 56"/>
                  <a:gd name="T45" fmla="*/ 31 h 44"/>
                  <a:gd name="T46" fmla="*/ 0 w 56"/>
                  <a:gd name="T47" fmla="*/ 23 h 44"/>
                  <a:gd name="T48" fmla="*/ 2 w 56"/>
                  <a:gd name="T49" fmla="*/ 20 h 44"/>
                  <a:gd name="T50" fmla="*/ 6 w 56"/>
                  <a:gd name="T51" fmla="*/ 14 h 44"/>
                  <a:gd name="T52" fmla="*/ 11 w 56"/>
                  <a:gd name="T53" fmla="*/ 9 h 44"/>
                  <a:gd name="T54" fmla="*/ 17 w 56"/>
                  <a:gd name="T55" fmla="*/ 4 h 44"/>
                  <a:gd name="T56" fmla="*/ 21 w 56"/>
                  <a:gd name="T57" fmla="*/ 3 h 44"/>
                  <a:gd name="T58" fmla="*/ 21 w 56"/>
                  <a:gd name="T59" fmla="*/ 5 h 44"/>
                  <a:gd name="T60" fmla="*/ 19 w 56"/>
                  <a:gd name="T61" fmla="*/ 8 h 44"/>
                  <a:gd name="T62" fmla="*/ 17 w 56"/>
                  <a:gd name="T63" fmla="*/ 13 h 44"/>
                  <a:gd name="T64" fmla="*/ 14 w 56"/>
                  <a:gd name="T65" fmla="*/ 17 h 44"/>
                  <a:gd name="T66" fmla="*/ 15 w 56"/>
                  <a:gd name="T67" fmla="*/ 22 h 44"/>
                  <a:gd name="T68" fmla="*/ 19 w 56"/>
                  <a:gd name="T69" fmla="*/ 26 h 44"/>
                  <a:gd name="T70" fmla="*/ 24 w 56"/>
                  <a:gd name="T71" fmla="*/ 25 h 44"/>
                  <a:gd name="T72" fmla="*/ 30 w 56"/>
                  <a:gd name="T73" fmla="*/ 22 h 44"/>
                  <a:gd name="T74" fmla="*/ 35 w 56"/>
                  <a:gd name="T75" fmla="*/ 21 h 44"/>
                  <a:gd name="T76" fmla="*/ 40 w 56"/>
                  <a:gd name="T77" fmla="*/ 22 h 44"/>
                  <a:gd name="T78" fmla="*/ 44 w 56"/>
                  <a:gd name="T79" fmla="*/ 18 h 44"/>
                  <a:gd name="T80" fmla="*/ 47 w 56"/>
                  <a:gd name="T81" fmla="*/ 12 h 44"/>
                  <a:gd name="T82" fmla="*/ 49 w 56"/>
                  <a:gd name="T83" fmla="*/ 5 h 44"/>
                  <a:gd name="T84" fmla="*/ 51 w 56"/>
                  <a:gd name="T85" fmla="*/ 1 h 44"/>
                  <a:gd name="T86" fmla="*/ 54 w 56"/>
                  <a:gd name="T8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44">
                    <a:moveTo>
                      <a:pt x="54" y="0"/>
                    </a:moveTo>
                    <a:lnTo>
                      <a:pt x="54" y="1"/>
                    </a:lnTo>
                    <a:lnTo>
                      <a:pt x="56" y="3"/>
                    </a:lnTo>
                    <a:lnTo>
                      <a:pt x="56" y="4"/>
                    </a:lnTo>
                    <a:lnTo>
                      <a:pt x="54" y="6"/>
                    </a:lnTo>
                    <a:lnTo>
                      <a:pt x="54" y="8"/>
                    </a:lnTo>
                    <a:lnTo>
                      <a:pt x="54" y="12"/>
                    </a:lnTo>
                    <a:lnTo>
                      <a:pt x="53" y="16"/>
                    </a:lnTo>
                    <a:lnTo>
                      <a:pt x="51" y="18"/>
                    </a:lnTo>
                    <a:lnTo>
                      <a:pt x="48" y="20"/>
                    </a:lnTo>
                    <a:lnTo>
                      <a:pt x="47" y="21"/>
                    </a:lnTo>
                    <a:lnTo>
                      <a:pt x="44" y="21"/>
                    </a:lnTo>
                    <a:lnTo>
                      <a:pt x="43" y="23"/>
                    </a:lnTo>
                    <a:lnTo>
                      <a:pt x="41" y="25"/>
                    </a:lnTo>
                    <a:lnTo>
                      <a:pt x="41" y="27"/>
                    </a:lnTo>
                    <a:lnTo>
                      <a:pt x="40" y="30"/>
                    </a:lnTo>
                    <a:lnTo>
                      <a:pt x="39" y="33"/>
                    </a:lnTo>
                    <a:lnTo>
                      <a:pt x="36" y="35"/>
                    </a:lnTo>
                    <a:lnTo>
                      <a:pt x="34" y="37"/>
                    </a:lnTo>
                    <a:lnTo>
                      <a:pt x="30" y="38"/>
                    </a:lnTo>
                    <a:lnTo>
                      <a:pt x="27" y="37"/>
                    </a:lnTo>
                    <a:lnTo>
                      <a:pt x="26" y="35"/>
                    </a:lnTo>
                    <a:lnTo>
                      <a:pt x="24" y="34"/>
                    </a:lnTo>
                    <a:lnTo>
                      <a:pt x="24" y="33"/>
                    </a:lnTo>
                    <a:lnTo>
                      <a:pt x="24" y="30"/>
                    </a:lnTo>
                    <a:lnTo>
                      <a:pt x="23" y="30"/>
                    </a:lnTo>
                    <a:lnTo>
                      <a:pt x="21" y="29"/>
                    </a:lnTo>
                    <a:lnTo>
                      <a:pt x="18" y="30"/>
                    </a:lnTo>
                    <a:lnTo>
                      <a:pt x="15" y="31"/>
                    </a:lnTo>
                    <a:lnTo>
                      <a:pt x="15" y="33"/>
                    </a:lnTo>
                    <a:lnTo>
                      <a:pt x="15" y="34"/>
                    </a:lnTo>
                    <a:lnTo>
                      <a:pt x="15" y="37"/>
                    </a:lnTo>
                    <a:lnTo>
                      <a:pt x="14" y="38"/>
                    </a:lnTo>
                    <a:lnTo>
                      <a:pt x="14" y="40"/>
                    </a:lnTo>
                    <a:lnTo>
                      <a:pt x="15" y="42"/>
                    </a:lnTo>
                    <a:lnTo>
                      <a:pt x="14" y="43"/>
                    </a:lnTo>
                    <a:lnTo>
                      <a:pt x="14" y="44"/>
                    </a:lnTo>
                    <a:lnTo>
                      <a:pt x="13" y="44"/>
                    </a:lnTo>
                    <a:lnTo>
                      <a:pt x="13" y="43"/>
                    </a:lnTo>
                    <a:lnTo>
                      <a:pt x="11" y="42"/>
                    </a:lnTo>
                    <a:lnTo>
                      <a:pt x="11" y="40"/>
                    </a:lnTo>
                    <a:lnTo>
                      <a:pt x="9" y="39"/>
                    </a:lnTo>
                    <a:lnTo>
                      <a:pt x="7" y="38"/>
                    </a:lnTo>
                    <a:lnTo>
                      <a:pt x="5" y="38"/>
                    </a:lnTo>
                    <a:lnTo>
                      <a:pt x="2" y="35"/>
                    </a:lnTo>
                    <a:lnTo>
                      <a:pt x="0" y="31"/>
                    </a:lnTo>
                    <a:lnTo>
                      <a:pt x="0" y="27"/>
                    </a:lnTo>
                    <a:lnTo>
                      <a:pt x="0" y="23"/>
                    </a:lnTo>
                    <a:lnTo>
                      <a:pt x="1" y="21"/>
                    </a:lnTo>
                    <a:lnTo>
                      <a:pt x="2" y="20"/>
                    </a:lnTo>
                    <a:lnTo>
                      <a:pt x="4" y="17"/>
                    </a:lnTo>
                    <a:lnTo>
                      <a:pt x="6" y="14"/>
                    </a:lnTo>
                    <a:lnTo>
                      <a:pt x="9" y="12"/>
                    </a:lnTo>
                    <a:lnTo>
                      <a:pt x="11" y="9"/>
                    </a:lnTo>
                    <a:lnTo>
                      <a:pt x="14" y="6"/>
                    </a:lnTo>
                    <a:lnTo>
                      <a:pt x="17" y="4"/>
                    </a:lnTo>
                    <a:lnTo>
                      <a:pt x="19" y="3"/>
                    </a:lnTo>
                    <a:lnTo>
                      <a:pt x="21" y="3"/>
                    </a:lnTo>
                    <a:lnTo>
                      <a:pt x="21" y="4"/>
                    </a:lnTo>
                    <a:lnTo>
                      <a:pt x="21" y="5"/>
                    </a:lnTo>
                    <a:lnTo>
                      <a:pt x="19" y="6"/>
                    </a:lnTo>
                    <a:lnTo>
                      <a:pt x="19" y="8"/>
                    </a:lnTo>
                    <a:lnTo>
                      <a:pt x="18" y="10"/>
                    </a:lnTo>
                    <a:lnTo>
                      <a:pt x="17" y="13"/>
                    </a:lnTo>
                    <a:lnTo>
                      <a:pt x="14" y="14"/>
                    </a:lnTo>
                    <a:lnTo>
                      <a:pt x="14" y="17"/>
                    </a:lnTo>
                    <a:lnTo>
                      <a:pt x="14" y="20"/>
                    </a:lnTo>
                    <a:lnTo>
                      <a:pt x="15" y="22"/>
                    </a:lnTo>
                    <a:lnTo>
                      <a:pt x="17" y="25"/>
                    </a:lnTo>
                    <a:lnTo>
                      <a:pt x="19" y="26"/>
                    </a:lnTo>
                    <a:lnTo>
                      <a:pt x="22" y="26"/>
                    </a:lnTo>
                    <a:lnTo>
                      <a:pt x="24" y="25"/>
                    </a:lnTo>
                    <a:lnTo>
                      <a:pt x="27" y="23"/>
                    </a:lnTo>
                    <a:lnTo>
                      <a:pt x="30" y="22"/>
                    </a:lnTo>
                    <a:lnTo>
                      <a:pt x="32" y="21"/>
                    </a:lnTo>
                    <a:lnTo>
                      <a:pt x="35" y="21"/>
                    </a:lnTo>
                    <a:lnTo>
                      <a:pt x="37" y="22"/>
                    </a:lnTo>
                    <a:lnTo>
                      <a:pt x="40" y="22"/>
                    </a:lnTo>
                    <a:lnTo>
                      <a:pt x="43" y="21"/>
                    </a:lnTo>
                    <a:lnTo>
                      <a:pt x="44" y="18"/>
                    </a:lnTo>
                    <a:lnTo>
                      <a:pt x="45" y="16"/>
                    </a:lnTo>
                    <a:lnTo>
                      <a:pt x="47" y="12"/>
                    </a:lnTo>
                    <a:lnTo>
                      <a:pt x="48" y="9"/>
                    </a:lnTo>
                    <a:lnTo>
                      <a:pt x="49" y="5"/>
                    </a:lnTo>
                    <a:lnTo>
                      <a:pt x="51" y="4"/>
                    </a:lnTo>
                    <a:lnTo>
                      <a:pt x="51" y="1"/>
                    </a:lnTo>
                    <a:lnTo>
                      <a:pt x="52" y="0"/>
                    </a:ln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2" name="Freeform 25">
                <a:extLst>
                  <a:ext uri="{FF2B5EF4-FFF2-40B4-BE49-F238E27FC236}">
                    <a16:creationId xmlns:a16="http://schemas.microsoft.com/office/drawing/2014/main" id="{1B017874-FCD8-5640-857A-C963CBA3D778}"/>
                  </a:ext>
                </a:extLst>
              </p:cNvPr>
              <p:cNvSpPr>
                <a:spLocks/>
              </p:cNvSpPr>
              <p:nvPr userDrawn="1"/>
            </p:nvSpPr>
            <p:spPr bwMode="auto">
              <a:xfrm>
                <a:off x="10343306" y="516150"/>
                <a:ext cx="11270" cy="15368"/>
              </a:xfrm>
              <a:custGeom>
                <a:avLst/>
                <a:gdLst>
                  <a:gd name="T0" fmla="*/ 13 w 22"/>
                  <a:gd name="T1" fmla="*/ 0 h 30"/>
                  <a:gd name="T2" fmla="*/ 17 w 22"/>
                  <a:gd name="T3" fmla="*/ 0 h 30"/>
                  <a:gd name="T4" fmla="*/ 21 w 22"/>
                  <a:gd name="T5" fmla="*/ 1 h 30"/>
                  <a:gd name="T6" fmla="*/ 21 w 22"/>
                  <a:gd name="T7" fmla="*/ 1 h 30"/>
                  <a:gd name="T8" fmla="*/ 22 w 22"/>
                  <a:gd name="T9" fmla="*/ 4 h 30"/>
                  <a:gd name="T10" fmla="*/ 21 w 22"/>
                  <a:gd name="T11" fmla="*/ 5 h 30"/>
                  <a:gd name="T12" fmla="*/ 21 w 22"/>
                  <a:gd name="T13" fmla="*/ 8 h 30"/>
                  <a:gd name="T14" fmla="*/ 20 w 22"/>
                  <a:gd name="T15" fmla="*/ 11 h 30"/>
                  <a:gd name="T16" fmla="*/ 20 w 22"/>
                  <a:gd name="T17" fmla="*/ 14 h 30"/>
                  <a:gd name="T18" fmla="*/ 18 w 22"/>
                  <a:gd name="T19" fmla="*/ 18 h 30"/>
                  <a:gd name="T20" fmla="*/ 17 w 22"/>
                  <a:gd name="T21" fmla="*/ 21 h 30"/>
                  <a:gd name="T22" fmla="*/ 14 w 22"/>
                  <a:gd name="T23" fmla="*/ 25 h 30"/>
                  <a:gd name="T24" fmla="*/ 11 w 22"/>
                  <a:gd name="T25" fmla="*/ 26 h 30"/>
                  <a:gd name="T26" fmla="*/ 7 w 22"/>
                  <a:gd name="T27" fmla="*/ 29 h 30"/>
                  <a:gd name="T28" fmla="*/ 5 w 22"/>
                  <a:gd name="T29" fmla="*/ 30 h 30"/>
                  <a:gd name="T30" fmla="*/ 4 w 22"/>
                  <a:gd name="T31" fmla="*/ 30 h 30"/>
                  <a:gd name="T32" fmla="*/ 1 w 22"/>
                  <a:gd name="T33" fmla="*/ 30 h 30"/>
                  <a:gd name="T34" fmla="*/ 0 w 22"/>
                  <a:gd name="T35" fmla="*/ 30 h 30"/>
                  <a:gd name="T36" fmla="*/ 0 w 22"/>
                  <a:gd name="T37" fmla="*/ 28 h 30"/>
                  <a:gd name="T38" fmla="*/ 0 w 22"/>
                  <a:gd name="T39" fmla="*/ 26 h 30"/>
                  <a:gd name="T40" fmla="*/ 0 w 22"/>
                  <a:gd name="T41" fmla="*/ 25 h 30"/>
                  <a:gd name="T42" fmla="*/ 1 w 22"/>
                  <a:gd name="T43" fmla="*/ 22 h 30"/>
                  <a:gd name="T44" fmla="*/ 1 w 22"/>
                  <a:gd name="T45" fmla="*/ 18 h 30"/>
                  <a:gd name="T46" fmla="*/ 1 w 22"/>
                  <a:gd name="T47" fmla="*/ 14 h 30"/>
                  <a:gd name="T48" fmla="*/ 3 w 22"/>
                  <a:gd name="T49" fmla="*/ 11 h 30"/>
                  <a:gd name="T50" fmla="*/ 4 w 22"/>
                  <a:gd name="T51" fmla="*/ 7 h 30"/>
                  <a:gd name="T52" fmla="*/ 5 w 22"/>
                  <a:gd name="T53" fmla="*/ 4 h 30"/>
                  <a:gd name="T54" fmla="*/ 7 w 22"/>
                  <a:gd name="T55" fmla="*/ 3 h 30"/>
                  <a:gd name="T56" fmla="*/ 8 w 22"/>
                  <a:gd name="T57" fmla="*/ 1 h 30"/>
                  <a:gd name="T58" fmla="*/ 11 w 22"/>
                  <a:gd name="T59" fmla="*/ 0 h 30"/>
                  <a:gd name="T60" fmla="*/ 13 w 22"/>
                  <a:gd name="T6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30">
                    <a:moveTo>
                      <a:pt x="13" y="0"/>
                    </a:moveTo>
                    <a:lnTo>
                      <a:pt x="17" y="0"/>
                    </a:lnTo>
                    <a:lnTo>
                      <a:pt x="21" y="1"/>
                    </a:lnTo>
                    <a:lnTo>
                      <a:pt x="21" y="1"/>
                    </a:lnTo>
                    <a:lnTo>
                      <a:pt x="22" y="4"/>
                    </a:lnTo>
                    <a:lnTo>
                      <a:pt x="21" y="5"/>
                    </a:lnTo>
                    <a:lnTo>
                      <a:pt x="21" y="8"/>
                    </a:lnTo>
                    <a:lnTo>
                      <a:pt x="20" y="11"/>
                    </a:lnTo>
                    <a:lnTo>
                      <a:pt x="20" y="14"/>
                    </a:lnTo>
                    <a:lnTo>
                      <a:pt x="18" y="18"/>
                    </a:lnTo>
                    <a:lnTo>
                      <a:pt x="17" y="21"/>
                    </a:lnTo>
                    <a:lnTo>
                      <a:pt x="14" y="25"/>
                    </a:lnTo>
                    <a:lnTo>
                      <a:pt x="11" y="26"/>
                    </a:lnTo>
                    <a:lnTo>
                      <a:pt x="7" y="29"/>
                    </a:lnTo>
                    <a:lnTo>
                      <a:pt x="5" y="30"/>
                    </a:lnTo>
                    <a:lnTo>
                      <a:pt x="4" y="30"/>
                    </a:lnTo>
                    <a:lnTo>
                      <a:pt x="1" y="30"/>
                    </a:lnTo>
                    <a:lnTo>
                      <a:pt x="0" y="30"/>
                    </a:lnTo>
                    <a:lnTo>
                      <a:pt x="0" y="28"/>
                    </a:lnTo>
                    <a:lnTo>
                      <a:pt x="0" y="26"/>
                    </a:lnTo>
                    <a:lnTo>
                      <a:pt x="0" y="25"/>
                    </a:lnTo>
                    <a:lnTo>
                      <a:pt x="1" y="22"/>
                    </a:lnTo>
                    <a:lnTo>
                      <a:pt x="1" y="18"/>
                    </a:lnTo>
                    <a:lnTo>
                      <a:pt x="1" y="14"/>
                    </a:lnTo>
                    <a:lnTo>
                      <a:pt x="3" y="11"/>
                    </a:lnTo>
                    <a:lnTo>
                      <a:pt x="4" y="7"/>
                    </a:lnTo>
                    <a:lnTo>
                      <a:pt x="5" y="4"/>
                    </a:lnTo>
                    <a:lnTo>
                      <a:pt x="7" y="3"/>
                    </a:lnTo>
                    <a:lnTo>
                      <a:pt x="8" y="1"/>
                    </a:lnTo>
                    <a:lnTo>
                      <a:pt x="11"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3" name="Freeform 26">
                <a:extLst>
                  <a:ext uri="{FF2B5EF4-FFF2-40B4-BE49-F238E27FC236}">
                    <a16:creationId xmlns:a16="http://schemas.microsoft.com/office/drawing/2014/main" id="{68DBC73F-4D7F-8242-81D4-B03B2B99B8EC}"/>
                  </a:ext>
                </a:extLst>
              </p:cNvPr>
              <p:cNvSpPr>
                <a:spLocks/>
              </p:cNvSpPr>
              <p:nvPr userDrawn="1"/>
            </p:nvSpPr>
            <p:spPr bwMode="auto">
              <a:xfrm>
                <a:off x="10362772" y="541762"/>
                <a:ext cx="7171" cy="5122"/>
              </a:xfrm>
              <a:custGeom>
                <a:avLst/>
                <a:gdLst>
                  <a:gd name="T0" fmla="*/ 12 w 13"/>
                  <a:gd name="T1" fmla="*/ 0 h 10"/>
                  <a:gd name="T2" fmla="*/ 13 w 13"/>
                  <a:gd name="T3" fmla="*/ 0 h 10"/>
                  <a:gd name="T4" fmla="*/ 13 w 13"/>
                  <a:gd name="T5" fmla="*/ 1 h 10"/>
                  <a:gd name="T6" fmla="*/ 12 w 13"/>
                  <a:gd name="T7" fmla="*/ 3 h 10"/>
                  <a:gd name="T8" fmla="*/ 11 w 13"/>
                  <a:gd name="T9" fmla="*/ 4 h 10"/>
                  <a:gd name="T10" fmla="*/ 9 w 13"/>
                  <a:gd name="T11" fmla="*/ 7 h 10"/>
                  <a:gd name="T12" fmla="*/ 7 w 13"/>
                  <a:gd name="T13" fmla="*/ 8 h 10"/>
                  <a:gd name="T14" fmla="*/ 4 w 13"/>
                  <a:gd name="T15" fmla="*/ 9 h 10"/>
                  <a:gd name="T16" fmla="*/ 3 w 13"/>
                  <a:gd name="T17" fmla="*/ 10 h 10"/>
                  <a:gd name="T18" fmla="*/ 2 w 13"/>
                  <a:gd name="T19" fmla="*/ 10 h 10"/>
                  <a:gd name="T20" fmla="*/ 0 w 13"/>
                  <a:gd name="T21" fmla="*/ 9 h 10"/>
                  <a:gd name="T22" fmla="*/ 2 w 13"/>
                  <a:gd name="T23" fmla="*/ 9 h 10"/>
                  <a:gd name="T24" fmla="*/ 2 w 13"/>
                  <a:gd name="T25" fmla="*/ 8 h 10"/>
                  <a:gd name="T26" fmla="*/ 3 w 13"/>
                  <a:gd name="T27" fmla="*/ 7 h 10"/>
                  <a:gd name="T28" fmla="*/ 4 w 13"/>
                  <a:gd name="T29" fmla="*/ 7 h 10"/>
                  <a:gd name="T30" fmla="*/ 7 w 13"/>
                  <a:gd name="T31" fmla="*/ 4 h 10"/>
                  <a:gd name="T32" fmla="*/ 9 w 13"/>
                  <a:gd name="T33" fmla="*/ 3 h 10"/>
                  <a:gd name="T34" fmla="*/ 11 w 13"/>
                  <a:gd name="T35" fmla="*/ 1 h 10"/>
                  <a:gd name="T36" fmla="*/ 11 w 13"/>
                  <a:gd name="T37" fmla="*/ 1 h 10"/>
                  <a:gd name="T38" fmla="*/ 12 w 13"/>
                  <a:gd name="T3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0">
                    <a:moveTo>
                      <a:pt x="12" y="0"/>
                    </a:moveTo>
                    <a:lnTo>
                      <a:pt x="13" y="0"/>
                    </a:lnTo>
                    <a:lnTo>
                      <a:pt x="13" y="1"/>
                    </a:lnTo>
                    <a:lnTo>
                      <a:pt x="12" y="3"/>
                    </a:lnTo>
                    <a:lnTo>
                      <a:pt x="11" y="4"/>
                    </a:lnTo>
                    <a:lnTo>
                      <a:pt x="9" y="7"/>
                    </a:lnTo>
                    <a:lnTo>
                      <a:pt x="7" y="8"/>
                    </a:lnTo>
                    <a:lnTo>
                      <a:pt x="4" y="9"/>
                    </a:lnTo>
                    <a:lnTo>
                      <a:pt x="3" y="10"/>
                    </a:lnTo>
                    <a:lnTo>
                      <a:pt x="2" y="10"/>
                    </a:lnTo>
                    <a:lnTo>
                      <a:pt x="0" y="9"/>
                    </a:lnTo>
                    <a:lnTo>
                      <a:pt x="2" y="9"/>
                    </a:lnTo>
                    <a:lnTo>
                      <a:pt x="2" y="8"/>
                    </a:lnTo>
                    <a:lnTo>
                      <a:pt x="3" y="7"/>
                    </a:lnTo>
                    <a:lnTo>
                      <a:pt x="4" y="7"/>
                    </a:lnTo>
                    <a:lnTo>
                      <a:pt x="7" y="4"/>
                    </a:lnTo>
                    <a:lnTo>
                      <a:pt x="9" y="3"/>
                    </a:lnTo>
                    <a:lnTo>
                      <a:pt x="11" y="1"/>
                    </a:lnTo>
                    <a:lnTo>
                      <a:pt x="11"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27">
                <a:extLst>
                  <a:ext uri="{FF2B5EF4-FFF2-40B4-BE49-F238E27FC236}">
                    <a16:creationId xmlns:a16="http://schemas.microsoft.com/office/drawing/2014/main" id="{B97AC9F4-D656-9642-81EE-33C0F5528DC2}"/>
                  </a:ext>
                </a:extLst>
              </p:cNvPr>
              <p:cNvSpPr>
                <a:spLocks/>
              </p:cNvSpPr>
              <p:nvPr userDrawn="1"/>
            </p:nvSpPr>
            <p:spPr bwMode="auto">
              <a:xfrm>
                <a:off x="10310523" y="273351"/>
                <a:ext cx="27661" cy="25612"/>
              </a:xfrm>
              <a:custGeom>
                <a:avLst/>
                <a:gdLst>
                  <a:gd name="T0" fmla="*/ 0 w 55"/>
                  <a:gd name="T1" fmla="*/ 0 h 51"/>
                  <a:gd name="T2" fmla="*/ 17 w 55"/>
                  <a:gd name="T3" fmla="*/ 4 h 51"/>
                  <a:gd name="T4" fmla="*/ 21 w 55"/>
                  <a:gd name="T5" fmla="*/ 29 h 51"/>
                  <a:gd name="T6" fmla="*/ 38 w 55"/>
                  <a:gd name="T7" fmla="*/ 9 h 51"/>
                  <a:gd name="T8" fmla="*/ 55 w 55"/>
                  <a:gd name="T9" fmla="*/ 13 h 51"/>
                  <a:gd name="T10" fmla="*/ 21 w 55"/>
                  <a:gd name="T11" fmla="*/ 51 h 51"/>
                  <a:gd name="T12" fmla="*/ 12 w 55"/>
                  <a:gd name="T13" fmla="*/ 49 h 51"/>
                  <a:gd name="T14" fmla="*/ 0 w 55"/>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1">
                    <a:moveTo>
                      <a:pt x="0" y="0"/>
                    </a:moveTo>
                    <a:lnTo>
                      <a:pt x="17" y="4"/>
                    </a:lnTo>
                    <a:lnTo>
                      <a:pt x="21" y="29"/>
                    </a:lnTo>
                    <a:lnTo>
                      <a:pt x="38" y="9"/>
                    </a:lnTo>
                    <a:lnTo>
                      <a:pt x="55" y="13"/>
                    </a:lnTo>
                    <a:lnTo>
                      <a:pt x="21" y="51"/>
                    </a:lnTo>
                    <a:lnTo>
                      <a:pt x="12" y="4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28">
                <a:extLst>
                  <a:ext uri="{FF2B5EF4-FFF2-40B4-BE49-F238E27FC236}">
                    <a16:creationId xmlns:a16="http://schemas.microsoft.com/office/drawing/2014/main" id="{A2DBFD17-C8F3-4442-A17D-8745DE32818D}"/>
                  </a:ext>
                </a:extLst>
              </p:cNvPr>
              <p:cNvSpPr>
                <a:spLocks/>
              </p:cNvSpPr>
              <p:nvPr userDrawn="1"/>
            </p:nvSpPr>
            <p:spPr bwMode="auto">
              <a:xfrm>
                <a:off x="10249055" y="262081"/>
                <a:ext cx="15368" cy="28685"/>
              </a:xfrm>
              <a:custGeom>
                <a:avLst/>
                <a:gdLst>
                  <a:gd name="T0" fmla="*/ 20 w 30"/>
                  <a:gd name="T1" fmla="*/ 0 h 58"/>
                  <a:gd name="T2" fmla="*/ 21 w 30"/>
                  <a:gd name="T3" fmla="*/ 13 h 58"/>
                  <a:gd name="T4" fmla="*/ 29 w 30"/>
                  <a:gd name="T5" fmla="*/ 13 h 58"/>
                  <a:gd name="T6" fmla="*/ 30 w 30"/>
                  <a:gd name="T7" fmla="*/ 26 h 58"/>
                  <a:gd name="T8" fmla="*/ 21 w 30"/>
                  <a:gd name="T9" fmla="*/ 26 h 58"/>
                  <a:gd name="T10" fmla="*/ 21 w 30"/>
                  <a:gd name="T11" fmla="*/ 58 h 58"/>
                  <a:gd name="T12" fmla="*/ 6 w 30"/>
                  <a:gd name="T13" fmla="*/ 58 h 58"/>
                  <a:gd name="T14" fmla="*/ 6 w 30"/>
                  <a:gd name="T15" fmla="*/ 26 h 58"/>
                  <a:gd name="T16" fmla="*/ 0 w 30"/>
                  <a:gd name="T17" fmla="*/ 26 h 58"/>
                  <a:gd name="T18" fmla="*/ 0 w 30"/>
                  <a:gd name="T19" fmla="*/ 13 h 58"/>
                  <a:gd name="T20" fmla="*/ 6 w 30"/>
                  <a:gd name="T21" fmla="*/ 13 h 58"/>
                  <a:gd name="T22" fmla="*/ 4 w 30"/>
                  <a:gd name="T23" fmla="*/ 0 h 58"/>
                  <a:gd name="T24" fmla="*/ 20 w 30"/>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58">
                    <a:moveTo>
                      <a:pt x="20" y="0"/>
                    </a:moveTo>
                    <a:lnTo>
                      <a:pt x="21" y="13"/>
                    </a:lnTo>
                    <a:lnTo>
                      <a:pt x="29" y="13"/>
                    </a:lnTo>
                    <a:lnTo>
                      <a:pt x="30" y="26"/>
                    </a:lnTo>
                    <a:lnTo>
                      <a:pt x="21" y="26"/>
                    </a:lnTo>
                    <a:lnTo>
                      <a:pt x="21" y="58"/>
                    </a:lnTo>
                    <a:lnTo>
                      <a:pt x="6" y="58"/>
                    </a:lnTo>
                    <a:lnTo>
                      <a:pt x="6" y="26"/>
                    </a:lnTo>
                    <a:lnTo>
                      <a:pt x="0" y="26"/>
                    </a:lnTo>
                    <a:lnTo>
                      <a:pt x="0" y="13"/>
                    </a:lnTo>
                    <a:lnTo>
                      <a:pt x="6" y="13"/>
                    </a:lnTo>
                    <a:lnTo>
                      <a:pt x="4"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29">
                <a:extLst>
                  <a:ext uri="{FF2B5EF4-FFF2-40B4-BE49-F238E27FC236}">
                    <a16:creationId xmlns:a16="http://schemas.microsoft.com/office/drawing/2014/main" id="{5C81A36A-D45E-0542-B561-D2D89184A54A}"/>
                  </a:ext>
                </a:extLst>
              </p:cNvPr>
              <p:cNvSpPr>
                <a:spLocks noEditPoints="1"/>
              </p:cNvSpPr>
              <p:nvPr userDrawn="1"/>
            </p:nvSpPr>
            <p:spPr bwMode="auto">
              <a:xfrm>
                <a:off x="10271594" y="269252"/>
                <a:ext cx="28685" cy="24587"/>
              </a:xfrm>
              <a:custGeom>
                <a:avLst/>
                <a:gdLst>
                  <a:gd name="T0" fmla="*/ 27 w 55"/>
                  <a:gd name="T1" fmla="*/ 15 h 49"/>
                  <a:gd name="T2" fmla="*/ 25 w 55"/>
                  <a:gd name="T3" fmla="*/ 15 h 49"/>
                  <a:gd name="T4" fmla="*/ 21 w 55"/>
                  <a:gd name="T5" fmla="*/ 15 h 49"/>
                  <a:gd name="T6" fmla="*/ 19 w 55"/>
                  <a:gd name="T7" fmla="*/ 17 h 49"/>
                  <a:gd name="T8" fmla="*/ 17 w 55"/>
                  <a:gd name="T9" fmla="*/ 20 h 49"/>
                  <a:gd name="T10" fmla="*/ 17 w 55"/>
                  <a:gd name="T11" fmla="*/ 23 h 49"/>
                  <a:gd name="T12" fmla="*/ 17 w 55"/>
                  <a:gd name="T13" fmla="*/ 27 h 49"/>
                  <a:gd name="T14" fmla="*/ 18 w 55"/>
                  <a:gd name="T15" fmla="*/ 29 h 49"/>
                  <a:gd name="T16" fmla="*/ 19 w 55"/>
                  <a:gd name="T17" fmla="*/ 32 h 49"/>
                  <a:gd name="T18" fmla="*/ 22 w 55"/>
                  <a:gd name="T19" fmla="*/ 33 h 49"/>
                  <a:gd name="T20" fmla="*/ 26 w 55"/>
                  <a:gd name="T21" fmla="*/ 34 h 49"/>
                  <a:gd name="T22" fmla="*/ 30 w 55"/>
                  <a:gd name="T23" fmla="*/ 34 h 49"/>
                  <a:gd name="T24" fmla="*/ 32 w 55"/>
                  <a:gd name="T25" fmla="*/ 32 h 49"/>
                  <a:gd name="T26" fmla="*/ 35 w 55"/>
                  <a:gd name="T27" fmla="*/ 29 h 49"/>
                  <a:gd name="T28" fmla="*/ 36 w 55"/>
                  <a:gd name="T29" fmla="*/ 25 h 49"/>
                  <a:gd name="T30" fmla="*/ 36 w 55"/>
                  <a:gd name="T31" fmla="*/ 23 h 49"/>
                  <a:gd name="T32" fmla="*/ 35 w 55"/>
                  <a:gd name="T33" fmla="*/ 19 h 49"/>
                  <a:gd name="T34" fmla="*/ 34 w 55"/>
                  <a:gd name="T35" fmla="*/ 17 h 49"/>
                  <a:gd name="T36" fmla="*/ 31 w 55"/>
                  <a:gd name="T37" fmla="*/ 15 h 49"/>
                  <a:gd name="T38" fmla="*/ 27 w 55"/>
                  <a:gd name="T39" fmla="*/ 15 h 49"/>
                  <a:gd name="T40" fmla="*/ 26 w 55"/>
                  <a:gd name="T41" fmla="*/ 0 h 49"/>
                  <a:gd name="T42" fmla="*/ 29 w 55"/>
                  <a:gd name="T43" fmla="*/ 0 h 49"/>
                  <a:gd name="T44" fmla="*/ 32 w 55"/>
                  <a:gd name="T45" fmla="*/ 3 h 49"/>
                  <a:gd name="T46" fmla="*/ 36 w 55"/>
                  <a:gd name="T47" fmla="*/ 4 h 49"/>
                  <a:gd name="T48" fmla="*/ 38 w 55"/>
                  <a:gd name="T49" fmla="*/ 7 h 49"/>
                  <a:gd name="T50" fmla="*/ 39 w 55"/>
                  <a:gd name="T51" fmla="*/ 3 h 49"/>
                  <a:gd name="T52" fmla="*/ 55 w 55"/>
                  <a:gd name="T53" fmla="*/ 6 h 49"/>
                  <a:gd name="T54" fmla="*/ 49 w 55"/>
                  <a:gd name="T55" fmla="*/ 49 h 49"/>
                  <a:gd name="T56" fmla="*/ 34 w 55"/>
                  <a:gd name="T57" fmla="*/ 47 h 49"/>
                  <a:gd name="T58" fmla="*/ 34 w 55"/>
                  <a:gd name="T59" fmla="*/ 42 h 49"/>
                  <a:gd name="T60" fmla="*/ 31 w 55"/>
                  <a:gd name="T61" fmla="*/ 45 h 49"/>
                  <a:gd name="T62" fmla="*/ 27 w 55"/>
                  <a:gd name="T63" fmla="*/ 46 h 49"/>
                  <a:gd name="T64" fmla="*/ 23 w 55"/>
                  <a:gd name="T65" fmla="*/ 47 h 49"/>
                  <a:gd name="T66" fmla="*/ 19 w 55"/>
                  <a:gd name="T67" fmla="*/ 47 h 49"/>
                  <a:gd name="T68" fmla="*/ 9 w 55"/>
                  <a:gd name="T69" fmla="*/ 42 h 49"/>
                  <a:gd name="T70" fmla="*/ 2 w 55"/>
                  <a:gd name="T71" fmla="*/ 33 h 49"/>
                  <a:gd name="T72" fmla="*/ 0 w 55"/>
                  <a:gd name="T73" fmla="*/ 21 h 49"/>
                  <a:gd name="T74" fmla="*/ 5 w 55"/>
                  <a:gd name="T75" fmla="*/ 10 h 49"/>
                  <a:gd name="T76" fmla="*/ 13 w 55"/>
                  <a:gd name="T77" fmla="*/ 2 h 49"/>
                  <a:gd name="T78" fmla="*/ 26 w 55"/>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49">
                    <a:moveTo>
                      <a:pt x="27" y="15"/>
                    </a:moveTo>
                    <a:lnTo>
                      <a:pt x="25" y="15"/>
                    </a:lnTo>
                    <a:lnTo>
                      <a:pt x="21" y="15"/>
                    </a:lnTo>
                    <a:lnTo>
                      <a:pt x="19" y="17"/>
                    </a:lnTo>
                    <a:lnTo>
                      <a:pt x="17" y="20"/>
                    </a:lnTo>
                    <a:lnTo>
                      <a:pt x="17" y="23"/>
                    </a:lnTo>
                    <a:lnTo>
                      <a:pt x="17" y="27"/>
                    </a:lnTo>
                    <a:lnTo>
                      <a:pt x="18" y="29"/>
                    </a:lnTo>
                    <a:lnTo>
                      <a:pt x="19" y="32"/>
                    </a:lnTo>
                    <a:lnTo>
                      <a:pt x="22" y="33"/>
                    </a:lnTo>
                    <a:lnTo>
                      <a:pt x="26" y="34"/>
                    </a:lnTo>
                    <a:lnTo>
                      <a:pt x="30" y="34"/>
                    </a:lnTo>
                    <a:lnTo>
                      <a:pt x="32" y="32"/>
                    </a:lnTo>
                    <a:lnTo>
                      <a:pt x="35" y="29"/>
                    </a:lnTo>
                    <a:lnTo>
                      <a:pt x="36" y="25"/>
                    </a:lnTo>
                    <a:lnTo>
                      <a:pt x="36" y="23"/>
                    </a:lnTo>
                    <a:lnTo>
                      <a:pt x="35" y="19"/>
                    </a:lnTo>
                    <a:lnTo>
                      <a:pt x="34" y="17"/>
                    </a:lnTo>
                    <a:lnTo>
                      <a:pt x="31" y="15"/>
                    </a:lnTo>
                    <a:lnTo>
                      <a:pt x="27" y="15"/>
                    </a:lnTo>
                    <a:close/>
                    <a:moveTo>
                      <a:pt x="26" y="0"/>
                    </a:moveTo>
                    <a:lnTo>
                      <a:pt x="29" y="0"/>
                    </a:lnTo>
                    <a:lnTo>
                      <a:pt x="32" y="3"/>
                    </a:lnTo>
                    <a:lnTo>
                      <a:pt x="36" y="4"/>
                    </a:lnTo>
                    <a:lnTo>
                      <a:pt x="38" y="7"/>
                    </a:lnTo>
                    <a:lnTo>
                      <a:pt x="39" y="3"/>
                    </a:lnTo>
                    <a:lnTo>
                      <a:pt x="55" y="6"/>
                    </a:lnTo>
                    <a:lnTo>
                      <a:pt x="49" y="49"/>
                    </a:lnTo>
                    <a:lnTo>
                      <a:pt x="34" y="47"/>
                    </a:lnTo>
                    <a:lnTo>
                      <a:pt x="34" y="42"/>
                    </a:lnTo>
                    <a:lnTo>
                      <a:pt x="31" y="45"/>
                    </a:lnTo>
                    <a:lnTo>
                      <a:pt x="27" y="46"/>
                    </a:lnTo>
                    <a:lnTo>
                      <a:pt x="23" y="47"/>
                    </a:lnTo>
                    <a:lnTo>
                      <a:pt x="19" y="47"/>
                    </a:lnTo>
                    <a:lnTo>
                      <a:pt x="9" y="42"/>
                    </a:lnTo>
                    <a:lnTo>
                      <a:pt x="2" y="33"/>
                    </a:lnTo>
                    <a:lnTo>
                      <a:pt x="0" y="21"/>
                    </a:lnTo>
                    <a:lnTo>
                      <a:pt x="5" y="10"/>
                    </a:lnTo>
                    <a:lnTo>
                      <a:pt x="13" y="2"/>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7" name="Freeform 30">
                <a:extLst>
                  <a:ext uri="{FF2B5EF4-FFF2-40B4-BE49-F238E27FC236}">
                    <a16:creationId xmlns:a16="http://schemas.microsoft.com/office/drawing/2014/main" id="{30A6B1C2-A0FB-5E41-8346-2B27A0EA7FBC}"/>
                  </a:ext>
                </a:extLst>
              </p:cNvPr>
              <p:cNvSpPr>
                <a:spLocks/>
              </p:cNvSpPr>
              <p:nvPr userDrawn="1"/>
            </p:nvSpPr>
            <p:spPr bwMode="auto">
              <a:xfrm>
                <a:off x="10222418" y="269252"/>
                <a:ext cx="18441" cy="24587"/>
              </a:xfrm>
              <a:custGeom>
                <a:avLst/>
                <a:gdLst>
                  <a:gd name="T0" fmla="*/ 25 w 37"/>
                  <a:gd name="T1" fmla="*/ 0 h 49"/>
                  <a:gd name="T2" fmla="*/ 33 w 37"/>
                  <a:gd name="T3" fmla="*/ 2 h 49"/>
                  <a:gd name="T4" fmla="*/ 29 w 37"/>
                  <a:gd name="T5" fmla="*/ 12 h 49"/>
                  <a:gd name="T6" fmla="*/ 23 w 37"/>
                  <a:gd name="T7" fmla="*/ 11 h 49"/>
                  <a:gd name="T8" fmla="*/ 20 w 37"/>
                  <a:gd name="T9" fmla="*/ 11 h 49"/>
                  <a:gd name="T10" fmla="*/ 18 w 37"/>
                  <a:gd name="T11" fmla="*/ 12 h 49"/>
                  <a:gd name="T12" fmla="*/ 17 w 37"/>
                  <a:gd name="T13" fmla="*/ 12 h 49"/>
                  <a:gd name="T14" fmla="*/ 16 w 37"/>
                  <a:gd name="T15" fmla="*/ 13 h 49"/>
                  <a:gd name="T16" fmla="*/ 14 w 37"/>
                  <a:gd name="T17" fmla="*/ 15 h 49"/>
                  <a:gd name="T18" fmla="*/ 16 w 37"/>
                  <a:gd name="T19" fmla="*/ 16 h 49"/>
                  <a:gd name="T20" fmla="*/ 17 w 37"/>
                  <a:gd name="T21" fmla="*/ 17 h 49"/>
                  <a:gd name="T22" fmla="*/ 20 w 37"/>
                  <a:gd name="T23" fmla="*/ 17 h 49"/>
                  <a:gd name="T24" fmla="*/ 21 w 37"/>
                  <a:gd name="T25" fmla="*/ 17 h 49"/>
                  <a:gd name="T26" fmla="*/ 22 w 37"/>
                  <a:gd name="T27" fmla="*/ 17 h 49"/>
                  <a:gd name="T28" fmla="*/ 26 w 37"/>
                  <a:gd name="T29" fmla="*/ 19 h 49"/>
                  <a:gd name="T30" fmla="*/ 30 w 37"/>
                  <a:gd name="T31" fmla="*/ 20 h 49"/>
                  <a:gd name="T32" fmla="*/ 34 w 37"/>
                  <a:gd name="T33" fmla="*/ 21 h 49"/>
                  <a:gd name="T34" fmla="*/ 35 w 37"/>
                  <a:gd name="T35" fmla="*/ 25 h 49"/>
                  <a:gd name="T36" fmla="*/ 37 w 37"/>
                  <a:gd name="T37" fmla="*/ 29 h 49"/>
                  <a:gd name="T38" fmla="*/ 37 w 37"/>
                  <a:gd name="T39" fmla="*/ 34 h 49"/>
                  <a:gd name="T40" fmla="*/ 35 w 37"/>
                  <a:gd name="T41" fmla="*/ 38 h 49"/>
                  <a:gd name="T42" fmla="*/ 33 w 37"/>
                  <a:gd name="T43" fmla="*/ 41 h 49"/>
                  <a:gd name="T44" fmla="*/ 30 w 37"/>
                  <a:gd name="T45" fmla="*/ 44 h 49"/>
                  <a:gd name="T46" fmla="*/ 26 w 37"/>
                  <a:gd name="T47" fmla="*/ 46 h 49"/>
                  <a:gd name="T48" fmla="*/ 22 w 37"/>
                  <a:gd name="T49" fmla="*/ 47 h 49"/>
                  <a:gd name="T50" fmla="*/ 18 w 37"/>
                  <a:gd name="T51" fmla="*/ 49 h 49"/>
                  <a:gd name="T52" fmla="*/ 12 w 37"/>
                  <a:gd name="T53" fmla="*/ 49 h 49"/>
                  <a:gd name="T54" fmla="*/ 5 w 37"/>
                  <a:gd name="T55" fmla="*/ 47 h 49"/>
                  <a:gd name="T56" fmla="*/ 0 w 37"/>
                  <a:gd name="T57" fmla="*/ 45 h 49"/>
                  <a:gd name="T58" fmla="*/ 4 w 37"/>
                  <a:gd name="T59" fmla="*/ 33 h 49"/>
                  <a:gd name="T60" fmla="*/ 8 w 37"/>
                  <a:gd name="T61" fmla="*/ 36 h 49"/>
                  <a:gd name="T62" fmla="*/ 13 w 37"/>
                  <a:gd name="T63" fmla="*/ 37 h 49"/>
                  <a:gd name="T64" fmla="*/ 17 w 37"/>
                  <a:gd name="T65" fmla="*/ 37 h 49"/>
                  <a:gd name="T66" fmla="*/ 18 w 37"/>
                  <a:gd name="T67" fmla="*/ 36 h 49"/>
                  <a:gd name="T68" fmla="*/ 20 w 37"/>
                  <a:gd name="T69" fmla="*/ 36 h 49"/>
                  <a:gd name="T70" fmla="*/ 21 w 37"/>
                  <a:gd name="T71" fmla="*/ 34 h 49"/>
                  <a:gd name="T72" fmla="*/ 21 w 37"/>
                  <a:gd name="T73" fmla="*/ 33 h 49"/>
                  <a:gd name="T74" fmla="*/ 21 w 37"/>
                  <a:gd name="T75" fmla="*/ 30 h 49"/>
                  <a:gd name="T76" fmla="*/ 20 w 37"/>
                  <a:gd name="T77" fmla="*/ 30 h 49"/>
                  <a:gd name="T78" fmla="*/ 17 w 37"/>
                  <a:gd name="T79" fmla="*/ 29 h 49"/>
                  <a:gd name="T80" fmla="*/ 14 w 37"/>
                  <a:gd name="T81" fmla="*/ 29 h 49"/>
                  <a:gd name="T82" fmla="*/ 10 w 37"/>
                  <a:gd name="T83" fmla="*/ 29 h 49"/>
                  <a:gd name="T84" fmla="*/ 8 w 37"/>
                  <a:gd name="T85" fmla="*/ 28 h 49"/>
                  <a:gd name="T86" fmla="*/ 5 w 37"/>
                  <a:gd name="T87" fmla="*/ 28 h 49"/>
                  <a:gd name="T88" fmla="*/ 3 w 37"/>
                  <a:gd name="T89" fmla="*/ 25 h 49"/>
                  <a:gd name="T90" fmla="*/ 1 w 37"/>
                  <a:gd name="T91" fmla="*/ 23 h 49"/>
                  <a:gd name="T92" fmla="*/ 0 w 37"/>
                  <a:gd name="T93" fmla="*/ 19 h 49"/>
                  <a:gd name="T94" fmla="*/ 0 w 37"/>
                  <a:gd name="T95" fmla="*/ 13 h 49"/>
                  <a:gd name="T96" fmla="*/ 1 w 37"/>
                  <a:gd name="T97" fmla="*/ 10 h 49"/>
                  <a:gd name="T98" fmla="*/ 4 w 37"/>
                  <a:gd name="T99" fmla="*/ 6 h 49"/>
                  <a:gd name="T100" fmla="*/ 8 w 37"/>
                  <a:gd name="T101" fmla="*/ 3 h 49"/>
                  <a:gd name="T102" fmla="*/ 13 w 37"/>
                  <a:gd name="T103" fmla="*/ 2 h 49"/>
                  <a:gd name="T104" fmla="*/ 17 w 37"/>
                  <a:gd name="T105" fmla="*/ 0 h 49"/>
                  <a:gd name="T106" fmla="*/ 25 w 37"/>
                  <a:gd name="T10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49">
                    <a:moveTo>
                      <a:pt x="25" y="0"/>
                    </a:moveTo>
                    <a:lnTo>
                      <a:pt x="33" y="2"/>
                    </a:lnTo>
                    <a:lnTo>
                      <a:pt x="29" y="12"/>
                    </a:lnTo>
                    <a:lnTo>
                      <a:pt x="23" y="11"/>
                    </a:lnTo>
                    <a:lnTo>
                      <a:pt x="20" y="11"/>
                    </a:lnTo>
                    <a:lnTo>
                      <a:pt x="18" y="12"/>
                    </a:lnTo>
                    <a:lnTo>
                      <a:pt x="17" y="12"/>
                    </a:lnTo>
                    <a:lnTo>
                      <a:pt x="16" y="13"/>
                    </a:lnTo>
                    <a:lnTo>
                      <a:pt x="14" y="15"/>
                    </a:lnTo>
                    <a:lnTo>
                      <a:pt x="16" y="16"/>
                    </a:lnTo>
                    <a:lnTo>
                      <a:pt x="17" y="17"/>
                    </a:lnTo>
                    <a:lnTo>
                      <a:pt x="20" y="17"/>
                    </a:lnTo>
                    <a:lnTo>
                      <a:pt x="21" y="17"/>
                    </a:lnTo>
                    <a:lnTo>
                      <a:pt x="22" y="17"/>
                    </a:lnTo>
                    <a:lnTo>
                      <a:pt x="26" y="19"/>
                    </a:lnTo>
                    <a:lnTo>
                      <a:pt x="30" y="20"/>
                    </a:lnTo>
                    <a:lnTo>
                      <a:pt x="34" y="21"/>
                    </a:lnTo>
                    <a:lnTo>
                      <a:pt x="35" y="25"/>
                    </a:lnTo>
                    <a:lnTo>
                      <a:pt x="37" y="29"/>
                    </a:lnTo>
                    <a:lnTo>
                      <a:pt x="37" y="34"/>
                    </a:lnTo>
                    <a:lnTo>
                      <a:pt x="35" y="38"/>
                    </a:lnTo>
                    <a:lnTo>
                      <a:pt x="33" y="41"/>
                    </a:lnTo>
                    <a:lnTo>
                      <a:pt x="30" y="44"/>
                    </a:lnTo>
                    <a:lnTo>
                      <a:pt x="26" y="46"/>
                    </a:lnTo>
                    <a:lnTo>
                      <a:pt x="22" y="47"/>
                    </a:lnTo>
                    <a:lnTo>
                      <a:pt x="18" y="49"/>
                    </a:lnTo>
                    <a:lnTo>
                      <a:pt x="12" y="49"/>
                    </a:lnTo>
                    <a:lnTo>
                      <a:pt x="5" y="47"/>
                    </a:lnTo>
                    <a:lnTo>
                      <a:pt x="0" y="45"/>
                    </a:lnTo>
                    <a:lnTo>
                      <a:pt x="4" y="33"/>
                    </a:lnTo>
                    <a:lnTo>
                      <a:pt x="8" y="36"/>
                    </a:lnTo>
                    <a:lnTo>
                      <a:pt x="13" y="37"/>
                    </a:lnTo>
                    <a:lnTo>
                      <a:pt x="17" y="37"/>
                    </a:lnTo>
                    <a:lnTo>
                      <a:pt x="18" y="36"/>
                    </a:lnTo>
                    <a:lnTo>
                      <a:pt x="20" y="36"/>
                    </a:lnTo>
                    <a:lnTo>
                      <a:pt x="21" y="34"/>
                    </a:lnTo>
                    <a:lnTo>
                      <a:pt x="21" y="33"/>
                    </a:lnTo>
                    <a:lnTo>
                      <a:pt x="21" y="30"/>
                    </a:lnTo>
                    <a:lnTo>
                      <a:pt x="20" y="30"/>
                    </a:lnTo>
                    <a:lnTo>
                      <a:pt x="17" y="29"/>
                    </a:lnTo>
                    <a:lnTo>
                      <a:pt x="14" y="29"/>
                    </a:lnTo>
                    <a:lnTo>
                      <a:pt x="10" y="29"/>
                    </a:lnTo>
                    <a:lnTo>
                      <a:pt x="8" y="28"/>
                    </a:lnTo>
                    <a:lnTo>
                      <a:pt x="5" y="28"/>
                    </a:lnTo>
                    <a:lnTo>
                      <a:pt x="3" y="25"/>
                    </a:lnTo>
                    <a:lnTo>
                      <a:pt x="1" y="23"/>
                    </a:lnTo>
                    <a:lnTo>
                      <a:pt x="0" y="19"/>
                    </a:lnTo>
                    <a:lnTo>
                      <a:pt x="0" y="13"/>
                    </a:lnTo>
                    <a:lnTo>
                      <a:pt x="1" y="10"/>
                    </a:lnTo>
                    <a:lnTo>
                      <a:pt x="4" y="6"/>
                    </a:lnTo>
                    <a:lnTo>
                      <a:pt x="8" y="3"/>
                    </a:lnTo>
                    <a:lnTo>
                      <a:pt x="13" y="2"/>
                    </a:lnTo>
                    <a:lnTo>
                      <a:pt x="17" y="0"/>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 name="Freeform 31">
                <a:extLst>
                  <a:ext uri="{FF2B5EF4-FFF2-40B4-BE49-F238E27FC236}">
                    <a16:creationId xmlns:a16="http://schemas.microsoft.com/office/drawing/2014/main" id="{9A5F4769-4E73-A645-8D66-BEDB2064F266}"/>
                  </a:ext>
                </a:extLst>
              </p:cNvPr>
              <p:cNvSpPr>
                <a:spLocks/>
              </p:cNvSpPr>
              <p:nvPr userDrawn="1"/>
            </p:nvSpPr>
            <p:spPr bwMode="auto">
              <a:xfrm>
                <a:off x="10184513" y="273351"/>
                <a:ext cx="26636" cy="26636"/>
              </a:xfrm>
              <a:custGeom>
                <a:avLst/>
                <a:gdLst>
                  <a:gd name="T0" fmla="*/ 46 w 52"/>
                  <a:gd name="T1" fmla="*/ 0 h 52"/>
                  <a:gd name="T2" fmla="*/ 52 w 52"/>
                  <a:gd name="T3" fmla="*/ 26 h 52"/>
                  <a:gd name="T4" fmla="*/ 52 w 52"/>
                  <a:gd name="T5" fmla="*/ 36 h 52"/>
                  <a:gd name="T6" fmla="*/ 48 w 52"/>
                  <a:gd name="T7" fmla="*/ 43 h 52"/>
                  <a:gd name="T8" fmla="*/ 42 w 52"/>
                  <a:gd name="T9" fmla="*/ 47 h 52"/>
                  <a:gd name="T10" fmla="*/ 34 w 52"/>
                  <a:gd name="T11" fmla="*/ 51 h 52"/>
                  <a:gd name="T12" fmla="*/ 25 w 52"/>
                  <a:gd name="T13" fmla="*/ 52 h 52"/>
                  <a:gd name="T14" fmla="*/ 17 w 52"/>
                  <a:gd name="T15" fmla="*/ 51 h 52"/>
                  <a:gd name="T16" fmla="*/ 10 w 52"/>
                  <a:gd name="T17" fmla="*/ 46 h 52"/>
                  <a:gd name="T18" fmla="*/ 6 w 52"/>
                  <a:gd name="T19" fmla="*/ 38 h 52"/>
                  <a:gd name="T20" fmla="*/ 0 w 52"/>
                  <a:gd name="T21" fmla="*/ 12 h 52"/>
                  <a:gd name="T22" fmla="*/ 14 w 52"/>
                  <a:gd name="T23" fmla="*/ 8 h 52"/>
                  <a:gd name="T24" fmla="*/ 21 w 52"/>
                  <a:gd name="T25" fmla="*/ 32 h 52"/>
                  <a:gd name="T26" fmla="*/ 22 w 52"/>
                  <a:gd name="T27" fmla="*/ 34 h 52"/>
                  <a:gd name="T28" fmla="*/ 23 w 52"/>
                  <a:gd name="T29" fmla="*/ 37 h 52"/>
                  <a:gd name="T30" fmla="*/ 25 w 52"/>
                  <a:gd name="T31" fmla="*/ 38 h 52"/>
                  <a:gd name="T32" fmla="*/ 27 w 52"/>
                  <a:gd name="T33" fmla="*/ 39 h 52"/>
                  <a:gd name="T34" fmla="*/ 30 w 52"/>
                  <a:gd name="T35" fmla="*/ 39 h 52"/>
                  <a:gd name="T36" fmla="*/ 34 w 52"/>
                  <a:gd name="T37" fmla="*/ 38 h 52"/>
                  <a:gd name="T38" fmla="*/ 35 w 52"/>
                  <a:gd name="T39" fmla="*/ 36 h 52"/>
                  <a:gd name="T40" fmla="*/ 36 w 52"/>
                  <a:gd name="T41" fmla="*/ 33 h 52"/>
                  <a:gd name="T42" fmla="*/ 36 w 52"/>
                  <a:gd name="T43" fmla="*/ 30 h 52"/>
                  <a:gd name="T44" fmla="*/ 35 w 52"/>
                  <a:gd name="T45" fmla="*/ 28 h 52"/>
                  <a:gd name="T46" fmla="*/ 30 w 52"/>
                  <a:gd name="T47" fmla="*/ 4 h 52"/>
                  <a:gd name="T48" fmla="*/ 46 w 52"/>
                  <a:gd name="T4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52">
                    <a:moveTo>
                      <a:pt x="46" y="0"/>
                    </a:moveTo>
                    <a:lnTo>
                      <a:pt x="52" y="26"/>
                    </a:lnTo>
                    <a:lnTo>
                      <a:pt x="52" y="36"/>
                    </a:lnTo>
                    <a:lnTo>
                      <a:pt x="48" y="43"/>
                    </a:lnTo>
                    <a:lnTo>
                      <a:pt x="42" y="47"/>
                    </a:lnTo>
                    <a:lnTo>
                      <a:pt x="34" y="51"/>
                    </a:lnTo>
                    <a:lnTo>
                      <a:pt x="25" y="52"/>
                    </a:lnTo>
                    <a:lnTo>
                      <a:pt x="17" y="51"/>
                    </a:lnTo>
                    <a:lnTo>
                      <a:pt x="10" y="46"/>
                    </a:lnTo>
                    <a:lnTo>
                      <a:pt x="6" y="38"/>
                    </a:lnTo>
                    <a:lnTo>
                      <a:pt x="0" y="12"/>
                    </a:lnTo>
                    <a:lnTo>
                      <a:pt x="14" y="8"/>
                    </a:lnTo>
                    <a:lnTo>
                      <a:pt x="21" y="32"/>
                    </a:lnTo>
                    <a:lnTo>
                      <a:pt x="22" y="34"/>
                    </a:lnTo>
                    <a:lnTo>
                      <a:pt x="23" y="37"/>
                    </a:lnTo>
                    <a:lnTo>
                      <a:pt x="25" y="38"/>
                    </a:lnTo>
                    <a:lnTo>
                      <a:pt x="27" y="39"/>
                    </a:lnTo>
                    <a:lnTo>
                      <a:pt x="30" y="39"/>
                    </a:lnTo>
                    <a:lnTo>
                      <a:pt x="34" y="38"/>
                    </a:lnTo>
                    <a:lnTo>
                      <a:pt x="35" y="36"/>
                    </a:lnTo>
                    <a:lnTo>
                      <a:pt x="36" y="33"/>
                    </a:lnTo>
                    <a:lnTo>
                      <a:pt x="36" y="30"/>
                    </a:lnTo>
                    <a:lnTo>
                      <a:pt x="35" y="28"/>
                    </a:lnTo>
                    <a:lnTo>
                      <a:pt x="30" y="4"/>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32">
                <a:extLst>
                  <a:ext uri="{FF2B5EF4-FFF2-40B4-BE49-F238E27FC236}">
                    <a16:creationId xmlns:a16="http://schemas.microsoft.com/office/drawing/2014/main" id="{0336079A-1256-C145-A469-A48349F340BA}"/>
                  </a:ext>
                </a:extLst>
              </p:cNvPr>
              <p:cNvSpPr>
                <a:spLocks noEditPoints="1"/>
              </p:cNvSpPr>
              <p:nvPr userDrawn="1"/>
            </p:nvSpPr>
            <p:spPr bwMode="auto">
              <a:xfrm>
                <a:off x="10391456" y="313305"/>
                <a:ext cx="29710" cy="29710"/>
              </a:xfrm>
              <a:custGeom>
                <a:avLst/>
                <a:gdLst>
                  <a:gd name="T0" fmla="*/ 24 w 59"/>
                  <a:gd name="T1" fmla="*/ 15 h 58"/>
                  <a:gd name="T2" fmla="*/ 21 w 59"/>
                  <a:gd name="T3" fmla="*/ 17 h 58"/>
                  <a:gd name="T4" fmla="*/ 17 w 59"/>
                  <a:gd name="T5" fmla="*/ 19 h 58"/>
                  <a:gd name="T6" fmla="*/ 16 w 59"/>
                  <a:gd name="T7" fmla="*/ 23 h 58"/>
                  <a:gd name="T8" fmla="*/ 16 w 59"/>
                  <a:gd name="T9" fmla="*/ 27 h 58"/>
                  <a:gd name="T10" fmla="*/ 17 w 59"/>
                  <a:gd name="T11" fmla="*/ 31 h 58"/>
                  <a:gd name="T12" fmla="*/ 20 w 59"/>
                  <a:gd name="T13" fmla="*/ 34 h 58"/>
                  <a:gd name="T14" fmla="*/ 24 w 59"/>
                  <a:gd name="T15" fmla="*/ 35 h 58"/>
                  <a:gd name="T16" fmla="*/ 28 w 59"/>
                  <a:gd name="T17" fmla="*/ 36 h 58"/>
                  <a:gd name="T18" fmla="*/ 32 w 59"/>
                  <a:gd name="T19" fmla="*/ 34 h 58"/>
                  <a:gd name="T20" fmla="*/ 34 w 59"/>
                  <a:gd name="T21" fmla="*/ 31 h 58"/>
                  <a:gd name="T22" fmla="*/ 36 w 59"/>
                  <a:gd name="T23" fmla="*/ 28 h 58"/>
                  <a:gd name="T24" fmla="*/ 37 w 59"/>
                  <a:gd name="T25" fmla="*/ 26 h 58"/>
                  <a:gd name="T26" fmla="*/ 36 w 59"/>
                  <a:gd name="T27" fmla="*/ 23 h 58"/>
                  <a:gd name="T28" fmla="*/ 34 w 59"/>
                  <a:gd name="T29" fmla="*/ 19 h 58"/>
                  <a:gd name="T30" fmla="*/ 32 w 59"/>
                  <a:gd name="T31" fmla="*/ 18 h 58"/>
                  <a:gd name="T32" fmla="*/ 28 w 59"/>
                  <a:gd name="T33" fmla="*/ 15 h 58"/>
                  <a:gd name="T34" fmla="*/ 24 w 59"/>
                  <a:gd name="T35" fmla="*/ 15 h 58"/>
                  <a:gd name="T36" fmla="*/ 25 w 59"/>
                  <a:gd name="T37" fmla="*/ 0 h 58"/>
                  <a:gd name="T38" fmla="*/ 37 w 59"/>
                  <a:gd name="T39" fmla="*/ 4 h 58"/>
                  <a:gd name="T40" fmla="*/ 41 w 59"/>
                  <a:gd name="T41" fmla="*/ 7 h 58"/>
                  <a:gd name="T42" fmla="*/ 43 w 59"/>
                  <a:gd name="T43" fmla="*/ 11 h 58"/>
                  <a:gd name="T44" fmla="*/ 45 w 59"/>
                  <a:gd name="T45" fmla="*/ 17 h 58"/>
                  <a:gd name="T46" fmla="*/ 47 w 59"/>
                  <a:gd name="T47" fmla="*/ 13 h 58"/>
                  <a:gd name="T48" fmla="*/ 59 w 59"/>
                  <a:gd name="T49" fmla="*/ 22 h 58"/>
                  <a:gd name="T50" fmla="*/ 33 w 59"/>
                  <a:gd name="T51" fmla="*/ 58 h 58"/>
                  <a:gd name="T52" fmla="*/ 21 w 59"/>
                  <a:gd name="T53" fmla="*/ 49 h 58"/>
                  <a:gd name="T54" fmla="*/ 24 w 59"/>
                  <a:gd name="T55" fmla="*/ 45 h 58"/>
                  <a:gd name="T56" fmla="*/ 20 w 59"/>
                  <a:gd name="T57" fmla="*/ 45 h 58"/>
                  <a:gd name="T58" fmla="*/ 16 w 59"/>
                  <a:gd name="T59" fmla="*/ 45 h 58"/>
                  <a:gd name="T60" fmla="*/ 12 w 59"/>
                  <a:gd name="T61" fmla="*/ 44 h 58"/>
                  <a:gd name="T62" fmla="*/ 9 w 59"/>
                  <a:gd name="T63" fmla="*/ 43 h 58"/>
                  <a:gd name="T64" fmla="*/ 3 w 59"/>
                  <a:gd name="T65" fmla="*/ 35 h 58"/>
                  <a:gd name="T66" fmla="*/ 0 w 59"/>
                  <a:gd name="T67" fmla="*/ 27 h 58"/>
                  <a:gd name="T68" fmla="*/ 0 w 59"/>
                  <a:gd name="T69" fmla="*/ 18 h 58"/>
                  <a:gd name="T70" fmla="*/ 4 w 59"/>
                  <a:gd name="T71" fmla="*/ 10 h 58"/>
                  <a:gd name="T72" fmla="*/ 13 w 59"/>
                  <a:gd name="T73" fmla="*/ 2 h 58"/>
                  <a:gd name="T74" fmla="*/ 25 w 59"/>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 h="58">
                    <a:moveTo>
                      <a:pt x="24" y="15"/>
                    </a:moveTo>
                    <a:lnTo>
                      <a:pt x="21" y="17"/>
                    </a:lnTo>
                    <a:lnTo>
                      <a:pt x="17" y="19"/>
                    </a:lnTo>
                    <a:lnTo>
                      <a:pt x="16" y="23"/>
                    </a:lnTo>
                    <a:lnTo>
                      <a:pt x="16" y="27"/>
                    </a:lnTo>
                    <a:lnTo>
                      <a:pt x="17" y="31"/>
                    </a:lnTo>
                    <a:lnTo>
                      <a:pt x="20" y="34"/>
                    </a:lnTo>
                    <a:lnTo>
                      <a:pt x="24" y="35"/>
                    </a:lnTo>
                    <a:lnTo>
                      <a:pt x="28" y="36"/>
                    </a:lnTo>
                    <a:lnTo>
                      <a:pt x="32" y="34"/>
                    </a:lnTo>
                    <a:lnTo>
                      <a:pt x="34" y="31"/>
                    </a:lnTo>
                    <a:lnTo>
                      <a:pt x="36" y="28"/>
                    </a:lnTo>
                    <a:lnTo>
                      <a:pt x="37" y="26"/>
                    </a:lnTo>
                    <a:lnTo>
                      <a:pt x="36" y="23"/>
                    </a:lnTo>
                    <a:lnTo>
                      <a:pt x="34" y="19"/>
                    </a:lnTo>
                    <a:lnTo>
                      <a:pt x="32" y="18"/>
                    </a:lnTo>
                    <a:lnTo>
                      <a:pt x="28" y="15"/>
                    </a:lnTo>
                    <a:lnTo>
                      <a:pt x="24" y="15"/>
                    </a:lnTo>
                    <a:close/>
                    <a:moveTo>
                      <a:pt x="25" y="0"/>
                    </a:moveTo>
                    <a:lnTo>
                      <a:pt x="37" y="4"/>
                    </a:lnTo>
                    <a:lnTo>
                      <a:pt x="41" y="7"/>
                    </a:lnTo>
                    <a:lnTo>
                      <a:pt x="43" y="11"/>
                    </a:lnTo>
                    <a:lnTo>
                      <a:pt x="45" y="17"/>
                    </a:lnTo>
                    <a:lnTo>
                      <a:pt x="47" y="13"/>
                    </a:lnTo>
                    <a:lnTo>
                      <a:pt x="59" y="22"/>
                    </a:lnTo>
                    <a:lnTo>
                      <a:pt x="33" y="58"/>
                    </a:lnTo>
                    <a:lnTo>
                      <a:pt x="21" y="49"/>
                    </a:lnTo>
                    <a:lnTo>
                      <a:pt x="24" y="45"/>
                    </a:lnTo>
                    <a:lnTo>
                      <a:pt x="20" y="45"/>
                    </a:lnTo>
                    <a:lnTo>
                      <a:pt x="16" y="45"/>
                    </a:lnTo>
                    <a:lnTo>
                      <a:pt x="12" y="44"/>
                    </a:lnTo>
                    <a:lnTo>
                      <a:pt x="9" y="43"/>
                    </a:lnTo>
                    <a:lnTo>
                      <a:pt x="3" y="35"/>
                    </a:lnTo>
                    <a:lnTo>
                      <a:pt x="0" y="27"/>
                    </a:lnTo>
                    <a:lnTo>
                      <a:pt x="0" y="18"/>
                    </a:lnTo>
                    <a:lnTo>
                      <a:pt x="4" y="10"/>
                    </a:lnTo>
                    <a:lnTo>
                      <a:pt x="13" y="2"/>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33">
                <a:extLst>
                  <a:ext uri="{FF2B5EF4-FFF2-40B4-BE49-F238E27FC236}">
                    <a16:creationId xmlns:a16="http://schemas.microsoft.com/office/drawing/2014/main" id="{31FBE992-141D-3B4E-88C2-4990425A4FD1}"/>
                  </a:ext>
                </a:extLst>
              </p:cNvPr>
              <p:cNvSpPr>
                <a:spLocks/>
              </p:cNvSpPr>
              <p:nvPr userDrawn="1"/>
            </p:nvSpPr>
            <p:spPr bwMode="auto">
              <a:xfrm>
                <a:off x="10437557" y="353259"/>
                <a:ext cx="29710" cy="29710"/>
              </a:xfrm>
              <a:custGeom>
                <a:avLst/>
                <a:gdLst>
                  <a:gd name="T0" fmla="*/ 28 w 59"/>
                  <a:gd name="T1" fmla="*/ 0 h 57"/>
                  <a:gd name="T2" fmla="*/ 38 w 59"/>
                  <a:gd name="T3" fmla="*/ 12 h 57"/>
                  <a:gd name="T4" fmla="*/ 20 w 59"/>
                  <a:gd name="T5" fmla="*/ 27 h 57"/>
                  <a:gd name="T6" fmla="*/ 17 w 59"/>
                  <a:gd name="T7" fmla="*/ 29 h 57"/>
                  <a:gd name="T8" fmla="*/ 16 w 59"/>
                  <a:gd name="T9" fmla="*/ 31 h 57"/>
                  <a:gd name="T10" fmla="*/ 16 w 59"/>
                  <a:gd name="T11" fmla="*/ 34 h 57"/>
                  <a:gd name="T12" fmla="*/ 16 w 59"/>
                  <a:gd name="T13" fmla="*/ 36 h 57"/>
                  <a:gd name="T14" fmla="*/ 17 w 59"/>
                  <a:gd name="T15" fmla="*/ 39 h 57"/>
                  <a:gd name="T16" fmla="*/ 21 w 59"/>
                  <a:gd name="T17" fmla="*/ 42 h 57"/>
                  <a:gd name="T18" fmla="*/ 24 w 59"/>
                  <a:gd name="T19" fmla="*/ 43 h 57"/>
                  <a:gd name="T20" fmla="*/ 26 w 59"/>
                  <a:gd name="T21" fmla="*/ 42 h 57"/>
                  <a:gd name="T22" fmla="*/ 30 w 59"/>
                  <a:gd name="T23" fmla="*/ 39 h 57"/>
                  <a:gd name="T24" fmla="*/ 49 w 59"/>
                  <a:gd name="T25" fmla="*/ 23 h 57"/>
                  <a:gd name="T26" fmla="*/ 59 w 59"/>
                  <a:gd name="T27" fmla="*/ 36 h 57"/>
                  <a:gd name="T28" fmla="*/ 38 w 59"/>
                  <a:gd name="T29" fmla="*/ 53 h 57"/>
                  <a:gd name="T30" fmla="*/ 28 w 59"/>
                  <a:gd name="T31" fmla="*/ 57 h 57"/>
                  <a:gd name="T32" fmla="*/ 17 w 59"/>
                  <a:gd name="T33" fmla="*/ 55 h 57"/>
                  <a:gd name="T34" fmla="*/ 8 w 59"/>
                  <a:gd name="T35" fmla="*/ 47 h 57"/>
                  <a:gd name="T36" fmla="*/ 3 w 59"/>
                  <a:gd name="T37" fmla="*/ 39 h 57"/>
                  <a:gd name="T38" fmla="*/ 0 w 59"/>
                  <a:gd name="T39" fmla="*/ 31 h 57"/>
                  <a:gd name="T40" fmla="*/ 2 w 59"/>
                  <a:gd name="T41" fmla="*/ 25 h 57"/>
                  <a:gd name="T42" fmla="*/ 8 w 59"/>
                  <a:gd name="T43" fmla="*/ 17 h 57"/>
                  <a:gd name="T44" fmla="*/ 28 w 59"/>
                  <a:gd name="T4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57">
                    <a:moveTo>
                      <a:pt x="28" y="0"/>
                    </a:moveTo>
                    <a:lnTo>
                      <a:pt x="38" y="12"/>
                    </a:lnTo>
                    <a:lnTo>
                      <a:pt x="20" y="27"/>
                    </a:lnTo>
                    <a:lnTo>
                      <a:pt x="17" y="29"/>
                    </a:lnTo>
                    <a:lnTo>
                      <a:pt x="16" y="31"/>
                    </a:lnTo>
                    <a:lnTo>
                      <a:pt x="16" y="34"/>
                    </a:lnTo>
                    <a:lnTo>
                      <a:pt x="16" y="36"/>
                    </a:lnTo>
                    <a:lnTo>
                      <a:pt x="17" y="39"/>
                    </a:lnTo>
                    <a:lnTo>
                      <a:pt x="21" y="42"/>
                    </a:lnTo>
                    <a:lnTo>
                      <a:pt x="24" y="43"/>
                    </a:lnTo>
                    <a:lnTo>
                      <a:pt x="26" y="42"/>
                    </a:lnTo>
                    <a:lnTo>
                      <a:pt x="30" y="39"/>
                    </a:lnTo>
                    <a:lnTo>
                      <a:pt x="49" y="23"/>
                    </a:lnTo>
                    <a:lnTo>
                      <a:pt x="59" y="36"/>
                    </a:lnTo>
                    <a:lnTo>
                      <a:pt x="38" y="53"/>
                    </a:lnTo>
                    <a:lnTo>
                      <a:pt x="28" y="57"/>
                    </a:lnTo>
                    <a:lnTo>
                      <a:pt x="17" y="55"/>
                    </a:lnTo>
                    <a:lnTo>
                      <a:pt x="8" y="47"/>
                    </a:lnTo>
                    <a:lnTo>
                      <a:pt x="3" y="39"/>
                    </a:lnTo>
                    <a:lnTo>
                      <a:pt x="0" y="31"/>
                    </a:lnTo>
                    <a:lnTo>
                      <a:pt x="2" y="25"/>
                    </a:lnTo>
                    <a:lnTo>
                      <a:pt x="8" y="17"/>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34">
                <a:extLst>
                  <a:ext uri="{FF2B5EF4-FFF2-40B4-BE49-F238E27FC236}">
                    <a16:creationId xmlns:a16="http://schemas.microsoft.com/office/drawing/2014/main" id="{BE61FE80-9652-404A-AC3B-8DB63EF76192}"/>
                  </a:ext>
                </a:extLst>
              </p:cNvPr>
              <p:cNvSpPr>
                <a:spLocks/>
              </p:cNvSpPr>
              <p:nvPr userDrawn="1"/>
            </p:nvSpPr>
            <p:spPr bwMode="auto">
              <a:xfrm>
                <a:off x="10140461" y="277448"/>
                <a:ext cx="35857" cy="35857"/>
              </a:xfrm>
              <a:custGeom>
                <a:avLst/>
                <a:gdLst>
                  <a:gd name="T0" fmla="*/ 34 w 69"/>
                  <a:gd name="T1" fmla="*/ 0 h 70"/>
                  <a:gd name="T2" fmla="*/ 46 w 69"/>
                  <a:gd name="T3" fmla="*/ 2 h 70"/>
                  <a:gd name="T4" fmla="*/ 56 w 69"/>
                  <a:gd name="T5" fmla="*/ 8 h 70"/>
                  <a:gd name="T6" fmla="*/ 44 w 69"/>
                  <a:gd name="T7" fmla="*/ 20 h 70"/>
                  <a:gd name="T8" fmla="*/ 40 w 69"/>
                  <a:gd name="T9" fmla="*/ 17 h 70"/>
                  <a:gd name="T10" fmla="*/ 36 w 69"/>
                  <a:gd name="T11" fmla="*/ 16 h 70"/>
                  <a:gd name="T12" fmla="*/ 31 w 69"/>
                  <a:gd name="T13" fmla="*/ 15 h 70"/>
                  <a:gd name="T14" fmla="*/ 27 w 69"/>
                  <a:gd name="T15" fmla="*/ 16 h 70"/>
                  <a:gd name="T16" fmla="*/ 21 w 69"/>
                  <a:gd name="T17" fmla="*/ 21 h 70"/>
                  <a:gd name="T18" fmla="*/ 18 w 69"/>
                  <a:gd name="T19" fmla="*/ 28 h 70"/>
                  <a:gd name="T20" fmla="*/ 18 w 69"/>
                  <a:gd name="T21" fmla="*/ 36 h 70"/>
                  <a:gd name="T22" fmla="*/ 19 w 69"/>
                  <a:gd name="T23" fmla="*/ 42 h 70"/>
                  <a:gd name="T24" fmla="*/ 26 w 69"/>
                  <a:gd name="T25" fmla="*/ 50 h 70"/>
                  <a:gd name="T26" fmla="*/ 34 w 69"/>
                  <a:gd name="T27" fmla="*/ 55 h 70"/>
                  <a:gd name="T28" fmla="*/ 44 w 69"/>
                  <a:gd name="T29" fmla="*/ 54 h 70"/>
                  <a:gd name="T30" fmla="*/ 48 w 69"/>
                  <a:gd name="T31" fmla="*/ 51 h 70"/>
                  <a:gd name="T32" fmla="*/ 51 w 69"/>
                  <a:gd name="T33" fmla="*/ 49 h 70"/>
                  <a:gd name="T34" fmla="*/ 52 w 69"/>
                  <a:gd name="T35" fmla="*/ 46 h 70"/>
                  <a:gd name="T36" fmla="*/ 52 w 69"/>
                  <a:gd name="T37" fmla="*/ 42 h 70"/>
                  <a:gd name="T38" fmla="*/ 52 w 69"/>
                  <a:gd name="T39" fmla="*/ 38 h 70"/>
                  <a:gd name="T40" fmla="*/ 39 w 69"/>
                  <a:gd name="T41" fmla="*/ 43 h 70"/>
                  <a:gd name="T42" fmla="*/ 34 w 69"/>
                  <a:gd name="T43" fmla="*/ 32 h 70"/>
                  <a:gd name="T44" fmla="*/ 65 w 69"/>
                  <a:gd name="T45" fmla="*/ 17 h 70"/>
                  <a:gd name="T46" fmla="*/ 69 w 69"/>
                  <a:gd name="T47" fmla="*/ 30 h 70"/>
                  <a:gd name="T48" fmla="*/ 69 w 69"/>
                  <a:gd name="T49" fmla="*/ 43 h 70"/>
                  <a:gd name="T50" fmla="*/ 65 w 69"/>
                  <a:gd name="T51" fmla="*/ 54 h 70"/>
                  <a:gd name="T52" fmla="*/ 59 w 69"/>
                  <a:gd name="T53" fmla="*/ 62 h 70"/>
                  <a:gd name="T54" fmla="*/ 49 w 69"/>
                  <a:gd name="T55" fmla="*/ 67 h 70"/>
                  <a:gd name="T56" fmla="*/ 35 w 69"/>
                  <a:gd name="T57" fmla="*/ 70 h 70"/>
                  <a:gd name="T58" fmla="*/ 23 w 69"/>
                  <a:gd name="T59" fmla="*/ 68 h 70"/>
                  <a:gd name="T60" fmla="*/ 12 w 69"/>
                  <a:gd name="T61" fmla="*/ 60 h 70"/>
                  <a:gd name="T62" fmla="*/ 4 w 69"/>
                  <a:gd name="T63" fmla="*/ 49 h 70"/>
                  <a:gd name="T64" fmla="*/ 0 w 69"/>
                  <a:gd name="T65" fmla="*/ 36 h 70"/>
                  <a:gd name="T66" fmla="*/ 2 w 69"/>
                  <a:gd name="T67" fmla="*/ 23 h 70"/>
                  <a:gd name="T68" fmla="*/ 10 w 69"/>
                  <a:gd name="T69" fmla="*/ 11 h 70"/>
                  <a:gd name="T70" fmla="*/ 22 w 69"/>
                  <a:gd name="T71" fmla="*/ 3 h 70"/>
                  <a:gd name="T72" fmla="*/ 34 w 69"/>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70">
                    <a:moveTo>
                      <a:pt x="34" y="0"/>
                    </a:moveTo>
                    <a:lnTo>
                      <a:pt x="46" y="2"/>
                    </a:lnTo>
                    <a:lnTo>
                      <a:pt x="56" y="8"/>
                    </a:lnTo>
                    <a:lnTo>
                      <a:pt x="44" y="20"/>
                    </a:lnTo>
                    <a:lnTo>
                      <a:pt x="40" y="17"/>
                    </a:lnTo>
                    <a:lnTo>
                      <a:pt x="36" y="16"/>
                    </a:lnTo>
                    <a:lnTo>
                      <a:pt x="31" y="15"/>
                    </a:lnTo>
                    <a:lnTo>
                      <a:pt x="27" y="16"/>
                    </a:lnTo>
                    <a:lnTo>
                      <a:pt x="21" y="21"/>
                    </a:lnTo>
                    <a:lnTo>
                      <a:pt x="18" y="28"/>
                    </a:lnTo>
                    <a:lnTo>
                      <a:pt x="18" y="36"/>
                    </a:lnTo>
                    <a:lnTo>
                      <a:pt x="19" y="42"/>
                    </a:lnTo>
                    <a:lnTo>
                      <a:pt x="26" y="50"/>
                    </a:lnTo>
                    <a:lnTo>
                      <a:pt x="34" y="55"/>
                    </a:lnTo>
                    <a:lnTo>
                      <a:pt x="44" y="54"/>
                    </a:lnTo>
                    <a:lnTo>
                      <a:pt x="48" y="51"/>
                    </a:lnTo>
                    <a:lnTo>
                      <a:pt x="51" y="49"/>
                    </a:lnTo>
                    <a:lnTo>
                      <a:pt x="52" y="46"/>
                    </a:lnTo>
                    <a:lnTo>
                      <a:pt x="52" y="42"/>
                    </a:lnTo>
                    <a:lnTo>
                      <a:pt x="52" y="38"/>
                    </a:lnTo>
                    <a:lnTo>
                      <a:pt x="39" y="43"/>
                    </a:lnTo>
                    <a:lnTo>
                      <a:pt x="34" y="32"/>
                    </a:lnTo>
                    <a:lnTo>
                      <a:pt x="65" y="17"/>
                    </a:lnTo>
                    <a:lnTo>
                      <a:pt x="69" y="30"/>
                    </a:lnTo>
                    <a:lnTo>
                      <a:pt x="69" y="43"/>
                    </a:lnTo>
                    <a:lnTo>
                      <a:pt x="65" y="54"/>
                    </a:lnTo>
                    <a:lnTo>
                      <a:pt x="59" y="62"/>
                    </a:lnTo>
                    <a:lnTo>
                      <a:pt x="49" y="67"/>
                    </a:lnTo>
                    <a:lnTo>
                      <a:pt x="35" y="70"/>
                    </a:lnTo>
                    <a:lnTo>
                      <a:pt x="23" y="68"/>
                    </a:lnTo>
                    <a:lnTo>
                      <a:pt x="12" y="60"/>
                    </a:lnTo>
                    <a:lnTo>
                      <a:pt x="4" y="49"/>
                    </a:lnTo>
                    <a:lnTo>
                      <a:pt x="0" y="36"/>
                    </a:lnTo>
                    <a:lnTo>
                      <a:pt x="2" y="23"/>
                    </a:lnTo>
                    <a:lnTo>
                      <a:pt x="10" y="11"/>
                    </a:lnTo>
                    <a:lnTo>
                      <a:pt x="22" y="3"/>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35">
                <a:extLst>
                  <a:ext uri="{FF2B5EF4-FFF2-40B4-BE49-F238E27FC236}">
                    <a16:creationId xmlns:a16="http://schemas.microsoft.com/office/drawing/2014/main" id="{6901D003-755A-B546-8553-5B7C768595C7}"/>
                  </a:ext>
                </a:extLst>
              </p:cNvPr>
              <p:cNvSpPr>
                <a:spLocks/>
              </p:cNvSpPr>
              <p:nvPr userDrawn="1"/>
            </p:nvSpPr>
            <p:spPr bwMode="auto">
              <a:xfrm>
                <a:off x="10457022" y="386043"/>
                <a:ext cx="26636" cy="21514"/>
              </a:xfrm>
              <a:custGeom>
                <a:avLst/>
                <a:gdLst>
                  <a:gd name="T0" fmla="*/ 33 w 52"/>
                  <a:gd name="T1" fmla="*/ 0 h 42"/>
                  <a:gd name="T2" fmla="*/ 41 w 52"/>
                  <a:gd name="T3" fmla="*/ 2 h 42"/>
                  <a:gd name="T4" fmla="*/ 47 w 52"/>
                  <a:gd name="T5" fmla="*/ 10 h 42"/>
                  <a:gd name="T6" fmla="*/ 51 w 52"/>
                  <a:gd name="T7" fmla="*/ 17 h 42"/>
                  <a:gd name="T8" fmla="*/ 52 w 52"/>
                  <a:gd name="T9" fmla="*/ 23 h 42"/>
                  <a:gd name="T10" fmla="*/ 42 w 52"/>
                  <a:gd name="T11" fmla="*/ 25 h 42"/>
                  <a:gd name="T12" fmla="*/ 41 w 52"/>
                  <a:gd name="T13" fmla="*/ 21 h 42"/>
                  <a:gd name="T14" fmla="*/ 39 w 52"/>
                  <a:gd name="T15" fmla="*/ 17 h 42"/>
                  <a:gd name="T16" fmla="*/ 38 w 52"/>
                  <a:gd name="T17" fmla="*/ 14 h 42"/>
                  <a:gd name="T18" fmla="*/ 35 w 52"/>
                  <a:gd name="T19" fmla="*/ 13 h 42"/>
                  <a:gd name="T20" fmla="*/ 34 w 52"/>
                  <a:gd name="T21" fmla="*/ 14 h 42"/>
                  <a:gd name="T22" fmla="*/ 33 w 52"/>
                  <a:gd name="T23" fmla="*/ 16 h 42"/>
                  <a:gd name="T24" fmla="*/ 33 w 52"/>
                  <a:gd name="T25" fmla="*/ 17 h 42"/>
                  <a:gd name="T26" fmla="*/ 33 w 52"/>
                  <a:gd name="T27" fmla="*/ 18 h 42"/>
                  <a:gd name="T28" fmla="*/ 34 w 52"/>
                  <a:gd name="T29" fmla="*/ 21 h 42"/>
                  <a:gd name="T30" fmla="*/ 34 w 52"/>
                  <a:gd name="T31" fmla="*/ 22 h 42"/>
                  <a:gd name="T32" fmla="*/ 35 w 52"/>
                  <a:gd name="T33" fmla="*/ 26 h 42"/>
                  <a:gd name="T34" fmla="*/ 35 w 52"/>
                  <a:gd name="T35" fmla="*/ 30 h 42"/>
                  <a:gd name="T36" fmla="*/ 35 w 52"/>
                  <a:gd name="T37" fmla="*/ 34 h 42"/>
                  <a:gd name="T38" fmla="*/ 33 w 52"/>
                  <a:gd name="T39" fmla="*/ 36 h 42"/>
                  <a:gd name="T40" fmla="*/ 30 w 52"/>
                  <a:gd name="T41" fmla="*/ 39 h 42"/>
                  <a:gd name="T42" fmla="*/ 20 w 52"/>
                  <a:gd name="T43" fmla="*/ 42 h 42"/>
                  <a:gd name="T44" fmla="*/ 12 w 52"/>
                  <a:gd name="T45" fmla="*/ 38 h 42"/>
                  <a:gd name="T46" fmla="*/ 5 w 52"/>
                  <a:gd name="T47" fmla="*/ 31 h 42"/>
                  <a:gd name="T48" fmla="*/ 1 w 52"/>
                  <a:gd name="T49" fmla="*/ 25 h 42"/>
                  <a:gd name="T50" fmla="*/ 0 w 52"/>
                  <a:gd name="T51" fmla="*/ 19 h 42"/>
                  <a:gd name="T52" fmla="*/ 0 w 52"/>
                  <a:gd name="T53" fmla="*/ 13 h 42"/>
                  <a:gd name="T54" fmla="*/ 12 w 52"/>
                  <a:gd name="T55" fmla="*/ 12 h 42"/>
                  <a:gd name="T56" fmla="*/ 12 w 52"/>
                  <a:gd name="T57" fmla="*/ 16 h 42"/>
                  <a:gd name="T58" fmla="*/ 13 w 52"/>
                  <a:gd name="T59" fmla="*/ 21 h 42"/>
                  <a:gd name="T60" fmla="*/ 14 w 52"/>
                  <a:gd name="T61" fmla="*/ 25 h 42"/>
                  <a:gd name="T62" fmla="*/ 16 w 52"/>
                  <a:gd name="T63" fmla="*/ 26 h 42"/>
                  <a:gd name="T64" fmla="*/ 18 w 52"/>
                  <a:gd name="T65" fmla="*/ 27 h 42"/>
                  <a:gd name="T66" fmla="*/ 20 w 52"/>
                  <a:gd name="T67" fmla="*/ 27 h 42"/>
                  <a:gd name="T68" fmla="*/ 21 w 52"/>
                  <a:gd name="T69" fmla="*/ 26 h 42"/>
                  <a:gd name="T70" fmla="*/ 21 w 52"/>
                  <a:gd name="T71" fmla="*/ 23 h 42"/>
                  <a:gd name="T72" fmla="*/ 21 w 52"/>
                  <a:gd name="T73" fmla="*/ 22 h 42"/>
                  <a:gd name="T74" fmla="*/ 20 w 52"/>
                  <a:gd name="T75" fmla="*/ 19 h 42"/>
                  <a:gd name="T76" fmla="*/ 20 w 52"/>
                  <a:gd name="T77" fmla="*/ 16 h 42"/>
                  <a:gd name="T78" fmla="*/ 18 w 52"/>
                  <a:gd name="T79" fmla="*/ 13 h 42"/>
                  <a:gd name="T80" fmla="*/ 18 w 52"/>
                  <a:gd name="T81" fmla="*/ 10 h 42"/>
                  <a:gd name="T82" fmla="*/ 18 w 52"/>
                  <a:gd name="T83" fmla="*/ 8 h 42"/>
                  <a:gd name="T84" fmla="*/ 21 w 52"/>
                  <a:gd name="T85" fmla="*/ 4 h 42"/>
                  <a:gd name="T86" fmla="*/ 24 w 52"/>
                  <a:gd name="T87" fmla="*/ 1 h 42"/>
                  <a:gd name="T88" fmla="*/ 33 w 52"/>
                  <a:gd name="T8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 h="42">
                    <a:moveTo>
                      <a:pt x="33" y="0"/>
                    </a:moveTo>
                    <a:lnTo>
                      <a:pt x="41" y="2"/>
                    </a:lnTo>
                    <a:lnTo>
                      <a:pt x="47" y="10"/>
                    </a:lnTo>
                    <a:lnTo>
                      <a:pt x="51" y="17"/>
                    </a:lnTo>
                    <a:lnTo>
                      <a:pt x="52" y="23"/>
                    </a:lnTo>
                    <a:lnTo>
                      <a:pt x="42" y="25"/>
                    </a:lnTo>
                    <a:lnTo>
                      <a:pt x="41" y="21"/>
                    </a:lnTo>
                    <a:lnTo>
                      <a:pt x="39" y="17"/>
                    </a:lnTo>
                    <a:lnTo>
                      <a:pt x="38" y="14"/>
                    </a:lnTo>
                    <a:lnTo>
                      <a:pt x="35" y="13"/>
                    </a:lnTo>
                    <a:lnTo>
                      <a:pt x="34" y="14"/>
                    </a:lnTo>
                    <a:lnTo>
                      <a:pt x="33" y="16"/>
                    </a:lnTo>
                    <a:lnTo>
                      <a:pt x="33" y="17"/>
                    </a:lnTo>
                    <a:lnTo>
                      <a:pt x="33" y="18"/>
                    </a:lnTo>
                    <a:lnTo>
                      <a:pt x="34" y="21"/>
                    </a:lnTo>
                    <a:lnTo>
                      <a:pt x="34" y="22"/>
                    </a:lnTo>
                    <a:lnTo>
                      <a:pt x="35" y="26"/>
                    </a:lnTo>
                    <a:lnTo>
                      <a:pt x="35" y="30"/>
                    </a:lnTo>
                    <a:lnTo>
                      <a:pt x="35" y="34"/>
                    </a:lnTo>
                    <a:lnTo>
                      <a:pt x="33" y="36"/>
                    </a:lnTo>
                    <a:lnTo>
                      <a:pt x="30" y="39"/>
                    </a:lnTo>
                    <a:lnTo>
                      <a:pt x="20" y="42"/>
                    </a:lnTo>
                    <a:lnTo>
                      <a:pt x="12" y="38"/>
                    </a:lnTo>
                    <a:lnTo>
                      <a:pt x="5" y="31"/>
                    </a:lnTo>
                    <a:lnTo>
                      <a:pt x="1" y="25"/>
                    </a:lnTo>
                    <a:lnTo>
                      <a:pt x="0" y="19"/>
                    </a:lnTo>
                    <a:lnTo>
                      <a:pt x="0" y="13"/>
                    </a:lnTo>
                    <a:lnTo>
                      <a:pt x="12" y="12"/>
                    </a:lnTo>
                    <a:lnTo>
                      <a:pt x="12" y="16"/>
                    </a:lnTo>
                    <a:lnTo>
                      <a:pt x="13" y="21"/>
                    </a:lnTo>
                    <a:lnTo>
                      <a:pt x="14" y="25"/>
                    </a:lnTo>
                    <a:lnTo>
                      <a:pt x="16" y="26"/>
                    </a:lnTo>
                    <a:lnTo>
                      <a:pt x="18" y="27"/>
                    </a:lnTo>
                    <a:lnTo>
                      <a:pt x="20" y="27"/>
                    </a:lnTo>
                    <a:lnTo>
                      <a:pt x="21" y="26"/>
                    </a:lnTo>
                    <a:lnTo>
                      <a:pt x="21" y="23"/>
                    </a:lnTo>
                    <a:lnTo>
                      <a:pt x="21" y="22"/>
                    </a:lnTo>
                    <a:lnTo>
                      <a:pt x="20" y="19"/>
                    </a:lnTo>
                    <a:lnTo>
                      <a:pt x="20" y="16"/>
                    </a:lnTo>
                    <a:lnTo>
                      <a:pt x="18" y="13"/>
                    </a:lnTo>
                    <a:lnTo>
                      <a:pt x="18" y="10"/>
                    </a:lnTo>
                    <a:lnTo>
                      <a:pt x="18" y="8"/>
                    </a:lnTo>
                    <a:lnTo>
                      <a:pt x="21" y="4"/>
                    </a:lnTo>
                    <a:lnTo>
                      <a:pt x="24" y="1"/>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 name="Freeform 36">
                <a:extLst>
                  <a:ext uri="{FF2B5EF4-FFF2-40B4-BE49-F238E27FC236}">
                    <a16:creationId xmlns:a16="http://schemas.microsoft.com/office/drawing/2014/main" id="{2CDD25A0-67F4-C345-92FB-0B8611F58FB5}"/>
                  </a:ext>
                </a:extLst>
              </p:cNvPr>
              <p:cNvSpPr>
                <a:spLocks/>
              </p:cNvSpPr>
              <p:nvPr userDrawn="1"/>
            </p:nvSpPr>
            <p:spPr bwMode="auto">
              <a:xfrm>
                <a:off x="10416043" y="333794"/>
                <a:ext cx="28685" cy="22538"/>
              </a:xfrm>
              <a:custGeom>
                <a:avLst/>
                <a:gdLst>
                  <a:gd name="T0" fmla="*/ 30 w 54"/>
                  <a:gd name="T1" fmla="*/ 0 h 43"/>
                  <a:gd name="T2" fmla="*/ 41 w 54"/>
                  <a:gd name="T3" fmla="*/ 10 h 43"/>
                  <a:gd name="T4" fmla="*/ 37 w 54"/>
                  <a:gd name="T5" fmla="*/ 16 h 43"/>
                  <a:gd name="T6" fmla="*/ 41 w 54"/>
                  <a:gd name="T7" fmla="*/ 14 h 43"/>
                  <a:gd name="T8" fmla="*/ 45 w 54"/>
                  <a:gd name="T9" fmla="*/ 16 h 43"/>
                  <a:gd name="T10" fmla="*/ 49 w 54"/>
                  <a:gd name="T11" fmla="*/ 17 h 43"/>
                  <a:gd name="T12" fmla="*/ 53 w 54"/>
                  <a:gd name="T13" fmla="*/ 20 h 43"/>
                  <a:gd name="T14" fmla="*/ 54 w 54"/>
                  <a:gd name="T15" fmla="*/ 22 h 43"/>
                  <a:gd name="T16" fmla="*/ 45 w 54"/>
                  <a:gd name="T17" fmla="*/ 33 h 43"/>
                  <a:gd name="T18" fmla="*/ 43 w 54"/>
                  <a:gd name="T19" fmla="*/ 30 h 43"/>
                  <a:gd name="T20" fmla="*/ 41 w 54"/>
                  <a:gd name="T21" fmla="*/ 27 h 43"/>
                  <a:gd name="T22" fmla="*/ 37 w 54"/>
                  <a:gd name="T23" fmla="*/ 25 h 43"/>
                  <a:gd name="T24" fmla="*/ 33 w 54"/>
                  <a:gd name="T25" fmla="*/ 24 h 43"/>
                  <a:gd name="T26" fmla="*/ 30 w 54"/>
                  <a:gd name="T27" fmla="*/ 25 h 43"/>
                  <a:gd name="T28" fmla="*/ 27 w 54"/>
                  <a:gd name="T29" fmla="*/ 26 h 43"/>
                  <a:gd name="T30" fmla="*/ 23 w 54"/>
                  <a:gd name="T31" fmla="*/ 30 h 43"/>
                  <a:gd name="T32" fmla="*/ 11 w 54"/>
                  <a:gd name="T33" fmla="*/ 43 h 43"/>
                  <a:gd name="T34" fmla="*/ 0 w 54"/>
                  <a:gd name="T35" fmla="*/ 31 h 43"/>
                  <a:gd name="T36" fmla="*/ 30 w 54"/>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3">
                    <a:moveTo>
                      <a:pt x="30" y="0"/>
                    </a:moveTo>
                    <a:lnTo>
                      <a:pt x="41" y="10"/>
                    </a:lnTo>
                    <a:lnTo>
                      <a:pt x="37" y="16"/>
                    </a:lnTo>
                    <a:lnTo>
                      <a:pt x="41" y="14"/>
                    </a:lnTo>
                    <a:lnTo>
                      <a:pt x="45" y="16"/>
                    </a:lnTo>
                    <a:lnTo>
                      <a:pt x="49" y="17"/>
                    </a:lnTo>
                    <a:lnTo>
                      <a:pt x="53" y="20"/>
                    </a:lnTo>
                    <a:lnTo>
                      <a:pt x="54" y="22"/>
                    </a:lnTo>
                    <a:lnTo>
                      <a:pt x="45" y="33"/>
                    </a:lnTo>
                    <a:lnTo>
                      <a:pt x="43" y="30"/>
                    </a:lnTo>
                    <a:lnTo>
                      <a:pt x="41" y="27"/>
                    </a:lnTo>
                    <a:lnTo>
                      <a:pt x="37" y="25"/>
                    </a:lnTo>
                    <a:lnTo>
                      <a:pt x="33" y="24"/>
                    </a:lnTo>
                    <a:lnTo>
                      <a:pt x="30" y="25"/>
                    </a:lnTo>
                    <a:lnTo>
                      <a:pt x="27" y="26"/>
                    </a:lnTo>
                    <a:lnTo>
                      <a:pt x="23" y="30"/>
                    </a:lnTo>
                    <a:lnTo>
                      <a:pt x="11" y="43"/>
                    </a:lnTo>
                    <a:lnTo>
                      <a:pt x="0" y="3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 name="Freeform 37">
                <a:extLst>
                  <a:ext uri="{FF2B5EF4-FFF2-40B4-BE49-F238E27FC236}">
                    <a16:creationId xmlns:a16="http://schemas.microsoft.com/office/drawing/2014/main" id="{5264827E-6D0A-6248-B2C7-90D3BDED1EA1}"/>
                  </a:ext>
                </a:extLst>
              </p:cNvPr>
              <p:cNvSpPr>
                <a:spLocks/>
              </p:cNvSpPr>
              <p:nvPr userDrawn="1"/>
            </p:nvSpPr>
            <p:spPr bwMode="auto">
              <a:xfrm>
                <a:off x="10292083" y="762023"/>
                <a:ext cx="18441" cy="34832"/>
              </a:xfrm>
              <a:custGeom>
                <a:avLst/>
                <a:gdLst>
                  <a:gd name="T0" fmla="*/ 26 w 35"/>
                  <a:gd name="T1" fmla="*/ 0 h 66"/>
                  <a:gd name="T2" fmla="*/ 35 w 35"/>
                  <a:gd name="T3" fmla="*/ 64 h 66"/>
                  <a:gd name="T4" fmla="*/ 20 w 35"/>
                  <a:gd name="T5" fmla="*/ 66 h 66"/>
                  <a:gd name="T6" fmla="*/ 12 w 35"/>
                  <a:gd name="T7" fmla="*/ 17 h 66"/>
                  <a:gd name="T8" fmla="*/ 1 w 35"/>
                  <a:gd name="T9" fmla="*/ 18 h 66"/>
                  <a:gd name="T10" fmla="*/ 0 w 35"/>
                  <a:gd name="T11" fmla="*/ 4 h 66"/>
                  <a:gd name="T12" fmla="*/ 26 w 35"/>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5" h="66">
                    <a:moveTo>
                      <a:pt x="26" y="0"/>
                    </a:moveTo>
                    <a:lnTo>
                      <a:pt x="35" y="64"/>
                    </a:lnTo>
                    <a:lnTo>
                      <a:pt x="20" y="66"/>
                    </a:lnTo>
                    <a:lnTo>
                      <a:pt x="12" y="17"/>
                    </a:lnTo>
                    <a:lnTo>
                      <a:pt x="1" y="18"/>
                    </a:lnTo>
                    <a:lnTo>
                      <a:pt x="0" y="4"/>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 name="Freeform 38">
                <a:extLst>
                  <a:ext uri="{FF2B5EF4-FFF2-40B4-BE49-F238E27FC236}">
                    <a16:creationId xmlns:a16="http://schemas.microsoft.com/office/drawing/2014/main" id="{941E16EB-BAD4-B14C-8A42-A61C34FB5575}"/>
                  </a:ext>
                </a:extLst>
              </p:cNvPr>
              <p:cNvSpPr>
                <a:spLocks noEditPoints="1"/>
              </p:cNvSpPr>
              <p:nvPr userDrawn="1"/>
            </p:nvSpPr>
            <p:spPr bwMode="auto">
              <a:xfrm>
                <a:off x="10173244" y="754852"/>
                <a:ext cx="27661" cy="35857"/>
              </a:xfrm>
              <a:custGeom>
                <a:avLst/>
                <a:gdLst>
                  <a:gd name="T0" fmla="*/ 21 w 55"/>
                  <a:gd name="T1" fmla="*/ 41 h 70"/>
                  <a:gd name="T2" fmla="*/ 17 w 55"/>
                  <a:gd name="T3" fmla="*/ 46 h 70"/>
                  <a:gd name="T4" fmla="*/ 18 w 55"/>
                  <a:gd name="T5" fmla="*/ 51 h 70"/>
                  <a:gd name="T6" fmla="*/ 22 w 55"/>
                  <a:gd name="T7" fmla="*/ 55 h 70"/>
                  <a:gd name="T8" fmla="*/ 28 w 55"/>
                  <a:gd name="T9" fmla="*/ 55 h 70"/>
                  <a:gd name="T10" fmla="*/ 32 w 55"/>
                  <a:gd name="T11" fmla="*/ 50 h 70"/>
                  <a:gd name="T12" fmla="*/ 31 w 55"/>
                  <a:gd name="T13" fmla="*/ 44 h 70"/>
                  <a:gd name="T14" fmla="*/ 27 w 55"/>
                  <a:gd name="T15" fmla="*/ 40 h 70"/>
                  <a:gd name="T16" fmla="*/ 32 w 55"/>
                  <a:gd name="T17" fmla="*/ 12 h 70"/>
                  <a:gd name="T18" fmla="*/ 27 w 55"/>
                  <a:gd name="T19" fmla="*/ 15 h 70"/>
                  <a:gd name="T20" fmla="*/ 26 w 55"/>
                  <a:gd name="T21" fmla="*/ 20 h 70"/>
                  <a:gd name="T22" fmla="*/ 28 w 55"/>
                  <a:gd name="T23" fmla="*/ 25 h 70"/>
                  <a:gd name="T24" fmla="*/ 34 w 55"/>
                  <a:gd name="T25" fmla="*/ 27 h 70"/>
                  <a:gd name="T26" fmla="*/ 39 w 55"/>
                  <a:gd name="T27" fmla="*/ 24 h 70"/>
                  <a:gd name="T28" fmla="*/ 40 w 55"/>
                  <a:gd name="T29" fmla="*/ 19 h 70"/>
                  <a:gd name="T30" fmla="*/ 38 w 55"/>
                  <a:gd name="T31" fmla="*/ 13 h 70"/>
                  <a:gd name="T32" fmla="*/ 32 w 55"/>
                  <a:gd name="T33" fmla="*/ 12 h 70"/>
                  <a:gd name="T34" fmla="*/ 39 w 55"/>
                  <a:gd name="T35" fmla="*/ 2 h 70"/>
                  <a:gd name="T36" fmla="*/ 55 w 55"/>
                  <a:gd name="T37" fmla="*/ 15 h 70"/>
                  <a:gd name="T38" fmla="*/ 52 w 55"/>
                  <a:gd name="T39" fmla="*/ 30 h 70"/>
                  <a:gd name="T40" fmla="*/ 44 w 55"/>
                  <a:gd name="T41" fmla="*/ 36 h 70"/>
                  <a:gd name="T42" fmla="*/ 44 w 55"/>
                  <a:gd name="T43" fmla="*/ 41 h 70"/>
                  <a:gd name="T44" fmla="*/ 48 w 55"/>
                  <a:gd name="T45" fmla="*/ 51 h 70"/>
                  <a:gd name="T46" fmla="*/ 43 w 55"/>
                  <a:gd name="T47" fmla="*/ 64 h 70"/>
                  <a:gd name="T48" fmla="*/ 27 w 55"/>
                  <a:gd name="T49" fmla="*/ 70 h 70"/>
                  <a:gd name="T50" fmla="*/ 10 w 55"/>
                  <a:gd name="T51" fmla="*/ 64 h 70"/>
                  <a:gd name="T52" fmla="*/ 0 w 55"/>
                  <a:gd name="T53" fmla="*/ 51 h 70"/>
                  <a:gd name="T54" fmla="*/ 2 w 55"/>
                  <a:gd name="T55" fmla="*/ 38 h 70"/>
                  <a:gd name="T56" fmla="*/ 9 w 55"/>
                  <a:gd name="T57" fmla="*/ 32 h 70"/>
                  <a:gd name="T58" fmla="*/ 17 w 55"/>
                  <a:gd name="T59" fmla="*/ 30 h 70"/>
                  <a:gd name="T60" fmla="*/ 12 w 55"/>
                  <a:gd name="T61" fmla="*/ 23 h 70"/>
                  <a:gd name="T62" fmla="*/ 12 w 55"/>
                  <a:gd name="T63" fmla="*/ 12 h 70"/>
                  <a:gd name="T64" fmla="*/ 22 w 55"/>
                  <a:gd name="T65"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0">
                    <a:moveTo>
                      <a:pt x="23" y="40"/>
                    </a:moveTo>
                    <a:lnTo>
                      <a:pt x="21" y="41"/>
                    </a:lnTo>
                    <a:lnTo>
                      <a:pt x="18" y="42"/>
                    </a:lnTo>
                    <a:lnTo>
                      <a:pt x="17" y="46"/>
                    </a:lnTo>
                    <a:lnTo>
                      <a:pt x="17" y="49"/>
                    </a:lnTo>
                    <a:lnTo>
                      <a:pt x="18" y="51"/>
                    </a:lnTo>
                    <a:lnTo>
                      <a:pt x="19" y="54"/>
                    </a:lnTo>
                    <a:lnTo>
                      <a:pt x="22" y="55"/>
                    </a:lnTo>
                    <a:lnTo>
                      <a:pt x="25" y="55"/>
                    </a:lnTo>
                    <a:lnTo>
                      <a:pt x="28" y="55"/>
                    </a:lnTo>
                    <a:lnTo>
                      <a:pt x="30" y="53"/>
                    </a:lnTo>
                    <a:lnTo>
                      <a:pt x="32" y="50"/>
                    </a:lnTo>
                    <a:lnTo>
                      <a:pt x="32" y="47"/>
                    </a:lnTo>
                    <a:lnTo>
                      <a:pt x="31" y="44"/>
                    </a:lnTo>
                    <a:lnTo>
                      <a:pt x="30" y="41"/>
                    </a:lnTo>
                    <a:lnTo>
                      <a:pt x="27" y="40"/>
                    </a:lnTo>
                    <a:lnTo>
                      <a:pt x="23" y="40"/>
                    </a:lnTo>
                    <a:close/>
                    <a:moveTo>
                      <a:pt x="32" y="12"/>
                    </a:moveTo>
                    <a:lnTo>
                      <a:pt x="30" y="13"/>
                    </a:lnTo>
                    <a:lnTo>
                      <a:pt x="27" y="15"/>
                    </a:lnTo>
                    <a:lnTo>
                      <a:pt x="26" y="17"/>
                    </a:lnTo>
                    <a:lnTo>
                      <a:pt x="26" y="20"/>
                    </a:lnTo>
                    <a:lnTo>
                      <a:pt x="27" y="23"/>
                    </a:lnTo>
                    <a:lnTo>
                      <a:pt x="28" y="25"/>
                    </a:lnTo>
                    <a:lnTo>
                      <a:pt x="31" y="27"/>
                    </a:lnTo>
                    <a:lnTo>
                      <a:pt x="34" y="27"/>
                    </a:lnTo>
                    <a:lnTo>
                      <a:pt x="36" y="27"/>
                    </a:lnTo>
                    <a:lnTo>
                      <a:pt x="39" y="24"/>
                    </a:lnTo>
                    <a:lnTo>
                      <a:pt x="40" y="21"/>
                    </a:lnTo>
                    <a:lnTo>
                      <a:pt x="40" y="19"/>
                    </a:lnTo>
                    <a:lnTo>
                      <a:pt x="39" y="16"/>
                    </a:lnTo>
                    <a:lnTo>
                      <a:pt x="38" y="13"/>
                    </a:lnTo>
                    <a:lnTo>
                      <a:pt x="35" y="12"/>
                    </a:lnTo>
                    <a:lnTo>
                      <a:pt x="32" y="12"/>
                    </a:lnTo>
                    <a:close/>
                    <a:moveTo>
                      <a:pt x="30" y="0"/>
                    </a:moveTo>
                    <a:lnTo>
                      <a:pt x="39" y="2"/>
                    </a:lnTo>
                    <a:lnTo>
                      <a:pt x="48" y="7"/>
                    </a:lnTo>
                    <a:lnTo>
                      <a:pt x="55" y="15"/>
                    </a:lnTo>
                    <a:lnTo>
                      <a:pt x="55" y="25"/>
                    </a:lnTo>
                    <a:lnTo>
                      <a:pt x="52" y="30"/>
                    </a:lnTo>
                    <a:lnTo>
                      <a:pt x="49" y="33"/>
                    </a:lnTo>
                    <a:lnTo>
                      <a:pt x="44" y="36"/>
                    </a:lnTo>
                    <a:lnTo>
                      <a:pt x="40" y="37"/>
                    </a:lnTo>
                    <a:lnTo>
                      <a:pt x="44" y="41"/>
                    </a:lnTo>
                    <a:lnTo>
                      <a:pt x="47" y="46"/>
                    </a:lnTo>
                    <a:lnTo>
                      <a:pt x="48" y="51"/>
                    </a:lnTo>
                    <a:lnTo>
                      <a:pt x="48" y="57"/>
                    </a:lnTo>
                    <a:lnTo>
                      <a:pt x="43" y="64"/>
                    </a:lnTo>
                    <a:lnTo>
                      <a:pt x="35" y="68"/>
                    </a:lnTo>
                    <a:lnTo>
                      <a:pt x="27" y="70"/>
                    </a:lnTo>
                    <a:lnTo>
                      <a:pt x="18" y="68"/>
                    </a:lnTo>
                    <a:lnTo>
                      <a:pt x="10" y="64"/>
                    </a:lnTo>
                    <a:lnTo>
                      <a:pt x="4" y="59"/>
                    </a:lnTo>
                    <a:lnTo>
                      <a:pt x="0" y="51"/>
                    </a:lnTo>
                    <a:lnTo>
                      <a:pt x="0" y="42"/>
                    </a:lnTo>
                    <a:lnTo>
                      <a:pt x="2" y="38"/>
                    </a:lnTo>
                    <a:lnTo>
                      <a:pt x="5" y="34"/>
                    </a:lnTo>
                    <a:lnTo>
                      <a:pt x="9" y="32"/>
                    </a:lnTo>
                    <a:lnTo>
                      <a:pt x="13" y="30"/>
                    </a:lnTo>
                    <a:lnTo>
                      <a:pt x="17" y="30"/>
                    </a:lnTo>
                    <a:lnTo>
                      <a:pt x="14" y="27"/>
                    </a:lnTo>
                    <a:lnTo>
                      <a:pt x="12" y="23"/>
                    </a:lnTo>
                    <a:lnTo>
                      <a:pt x="12" y="17"/>
                    </a:lnTo>
                    <a:lnTo>
                      <a:pt x="12" y="12"/>
                    </a:lnTo>
                    <a:lnTo>
                      <a:pt x="15" y="6"/>
                    </a:lnTo>
                    <a:lnTo>
                      <a:pt x="22" y="2"/>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39">
                <a:extLst>
                  <a:ext uri="{FF2B5EF4-FFF2-40B4-BE49-F238E27FC236}">
                    <a16:creationId xmlns:a16="http://schemas.microsoft.com/office/drawing/2014/main" id="{9603E2DA-9A90-8041-AD94-E459B8B33D77}"/>
                  </a:ext>
                </a:extLst>
              </p:cNvPr>
              <p:cNvSpPr>
                <a:spLocks noEditPoints="1"/>
              </p:cNvSpPr>
              <p:nvPr userDrawn="1"/>
            </p:nvSpPr>
            <p:spPr bwMode="auto">
              <a:xfrm>
                <a:off x="10206027" y="762023"/>
                <a:ext cx="27661" cy="34832"/>
              </a:xfrm>
              <a:custGeom>
                <a:avLst/>
                <a:gdLst>
                  <a:gd name="T0" fmla="*/ 28 w 54"/>
                  <a:gd name="T1" fmla="*/ 14 h 68"/>
                  <a:gd name="T2" fmla="*/ 24 w 54"/>
                  <a:gd name="T3" fmla="*/ 14 h 68"/>
                  <a:gd name="T4" fmla="*/ 21 w 54"/>
                  <a:gd name="T5" fmla="*/ 16 h 68"/>
                  <a:gd name="T6" fmla="*/ 18 w 54"/>
                  <a:gd name="T7" fmla="*/ 19 h 68"/>
                  <a:gd name="T8" fmla="*/ 17 w 54"/>
                  <a:gd name="T9" fmla="*/ 23 h 68"/>
                  <a:gd name="T10" fmla="*/ 17 w 54"/>
                  <a:gd name="T11" fmla="*/ 27 h 68"/>
                  <a:gd name="T12" fmla="*/ 18 w 54"/>
                  <a:gd name="T13" fmla="*/ 31 h 68"/>
                  <a:gd name="T14" fmla="*/ 22 w 54"/>
                  <a:gd name="T15" fmla="*/ 33 h 68"/>
                  <a:gd name="T16" fmla="*/ 26 w 54"/>
                  <a:gd name="T17" fmla="*/ 36 h 68"/>
                  <a:gd name="T18" fmla="*/ 30 w 54"/>
                  <a:gd name="T19" fmla="*/ 34 h 68"/>
                  <a:gd name="T20" fmla="*/ 34 w 54"/>
                  <a:gd name="T21" fmla="*/ 33 h 68"/>
                  <a:gd name="T22" fmla="*/ 36 w 54"/>
                  <a:gd name="T23" fmla="*/ 31 h 68"/>
                  <a:gd name="T24" fmla="*/ 38 w 54"/>
                  <a:gd name="T25" fmla="*/ 27 h 68"/>
                  <a:gd name="T26" fmla="*/ 38 w 54"/>
                  <a:gd name="T27" fmla="*/ 21 h 68"/>
                  <a:gd name="T28" fmla="*/ 36 w 54"/>
                  <a:gd name="T29" fmla="*/ 19 h 68"/>
                  <a:gd name="T30" fmla="*/ 32 w 54"/>
                  <a:gd name="T31" fmla="*/ 15 h 68"/>
                  <a:gd name="T32" fmla="*/ 28 w 54"/>
                  <a:gd name="T33" fmla="*/ 14 h 68"/>
                  <a:gd name="T34" fmla="*/ 19 w 54"/>
                  <a:gd name="T35" fmla="*/ 0 h 68"/>
                  <a:gd name="T36" fmla="*/ 31 w 54"/>
                  <a:gd name="T37" fmla="*/ 0 h 68"/>
                  <a:gd name="T38" fmla="*/ 35 w 54"/>
                  <a:gd name="T39" fmla="*/ 2 h 68"/>
                  <a:gd name="T40" fmla="*/ 40 w 54"/>
                  <a:gd name="T41" fmla="*/ 3 h 68"/>
                  <a:gd name="T42" fmla="*/ 44 w 54"/>
                  <a:gd name="T43" fmla="*/ 6 h 68"/>
                  <a:gd name="T44" fmla="*/ 48 w 54"/>
                  <a:gd name="T45" fmla="*/ 10 h 68"/>
                  <a:gd name="T46" fmla="*/ 51 w 54"/>
                  <a:gd name="T47" fmla="*/ 14 h 68"/>
                  <a:gd name="T48" fmla="*/ 53 w 54"/>
                  <a:gd name="T49" fmla="*/ 17 h 68"/>
                  <a:gd name="T50" fmla="*/ 54 w 54"/>
                  <a:gd name="T51" fmla="*/ 23 h 68"/>
                  <a:gd name="T52" fmla="*/ 54 w 54"/>
                  <a:gd name="T53" fmla="*/ 28 h 68"/>
                  <a:gd name="T54" fmla="*/ 49 w 54"/>
                  <a:gd name="T55" fmla="*/ 41 h 68"/>
                  <a:gd name="T56" fmla="*/ 40 w 54"/>
                  <a:gd name="T57" fmla="*/ 53 h 68"/>
                  <a:gd name="T58" fmla="*/ 23 w 54"/>
                  <a:gd name="T59" fmla="*/ 68 h 68"/>
                  <a:gd name="T60" fmla="*/ 4 w 54"/>
                  <a:gd name="T61" fmla="*/ 64 h 68"/>
                  <a:gd name="T62" fmla="*/ 26 w 54"/>
                  <a:gd name="T63" fmla="*/ 46 h 68"/>
                  <a:gd name="T64" fmla="*/ 21 w 54"/>
                  <a:gd name="T65" fmla="*/ 47 h 68"/>
                  <a:gd name="T66" fmla="*/ 17 w 54"/>
                  <a:gd name="T67" fmla="*/ 46 h 68"/>
                  <a:gd name="T68" fmla="*/ 8 w 54"/>
                  <a:gd name="T69" fmla="*/ 44 h 68"/>
                  <a:gd name="T70" fmla="*/ 2 w 54"/>
                  <a:gd name="T71" fmla="*/ 37 h 68"/>
                  <a:gd name="T72" fmla="*/ 0 w 54"/>
                  <a:gd name="T73" fmla="*/ 29 h 68"/>
                  <a:gd name="T74" fmla="*/ 0 w 54"/>
                  <a:gd name="T75" fmla="*/ 20 h 68"/>
                  <a:gd name="T76" fmla="*/ 4 w 54"/>
                  <a:gd name="T77" fmla="*/ 11 h 68"/>
                  <a:gd name="T78" fmla="*/ 10 w 54"/>
                  <a:gd name="T79" fmla="*/ 4 h 68"/>
                  <a:gd name="T80" fmla="*/ 19 w 54"/>
                  <a:gd name="T8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 h="68">
                    <a:moveTo>
                      <a:pt x="28" y="14"/>
                    </a:moveTo>
                    <a:lnTo>
                      <a:pt x="24" y="14"/>
                    </a:lnTo>
                    <a:lnTo>
                      <a:pt x="21" y="16"/>
                    </a:lnTo>
                    <a:lnTo>
                      <a:pt x="18" y="19"/>
                    </a:lnTo>
                    <a:lnTo>
                      <a:pt x="17" y="23"/>
                    </a:lnTo>
                    <a:lnTo>
                      <a:pt x="17" y="27"/>
                    </a:lnTo>
                    <a:lnTo>
                      <a:pt x="18" y="31"/>
                    </a:lnTo>
                    <a:lnTo>
                      <a:pt x="22" y="33"/>
                    </a:lnTo>
                    <a:lnTo>
                      <a:pt x="26" y="36"/>
                    </a:lnTo>
                    <a:lnTo>
                      <a:pt x="30" y="34"/>
                    </a:lnTo>
                    <a:lnTo>
                      <a:pt x="34" y="33"/>
                    </a:lnTo>
                    <a:lnTo>
                      <a:pt x="36" y="31"/>
                    </a:lnTo>
                    <a:lnTo>
                      <a:pt x="38" y="27"/>
                    </a:lnTo>
                    <a:lnTo>
                      <a:pt x="38" y="21"/>
                    </a:lnTo>
                    <a:lnTo>
                      <a:pt x="36" y="19"/>
                    </a:lnTo>
                    <a:lnTo>
                      <a:pt x="32" y="15"/>
                    </a:lnTo>
                    <a:lnTo>
                      <a:pt x="28" y="14"/>
                    </a:lnTo>
                    <a:close/>
                    <a:moveTo>
                      <a:pt x="19" y="0"/>
                    </a:moveTo>
                    <a:lnTo>
                      <a:pt x="31" y="0"/>
                    </a:lnTo>
                    <a:lnTo>
                      <a:pt x="35" y="2"/>
                    </a:lnTo>
                    <a:lnTo>
                      <a:pt x="40" y="3"/>
                    </a:lnTo>
                    <a:lnTo>
                      <a:pt x="44" y="6"/>
                    </a:lnTo>
                    <a:lnTo>
                      <a:pt x="48" y="10"/>
                    </a:lnTo>
                    <a:lnTo>
                      <a:pt x="51" y="14"/>
                    </a:lnTo>
                    <a:lnTo>
                      <a:pt x="53" y="17"/>
                    </a:lnTo>
                    <a:lnTo>
                      <a:pt x="54" y="23"/>
                    </a:lnTo>
                    <a:lnTo>
                      <a:pt x="54" y="28"/>
                    </a:lnTo>
                    <a:lnTo>
                      <a:pt x="49" y="41"/>
                    </a:lnTo>
                    <a:lnTo>
                      <a:pt x="40" y="53"/>
                    </a:lnTo>
                    <a:lnTo>
                      <a:pt x="23" y="68"/>
                    </a:lnTo>
                    <a:lnTo>
                      <a:pt x="4" y="64"/>
                    </a:lnTo>
                    <a:lnTo>
                      <a:pt x="26" y="46"/>
                    </a:lnTo>
                    <a:lnTo>
                      <a:pt x="21" y="47"/>
                    </a:lnTo>
                    <a:lnTo>
                      <a:pt x="17" y="46"/>
                    </a:lnTo>
                    <a:lnTo>
                      <a:pt x="8" y="44"/>
                    </a:lnTo>
                    <a:lnTo>
                      <a:pt x="2" y="37"/>
                    </a:lnTo>
                    <a:lnTo>
                      <a:pt x="0" y="29"/>
                    </a:lnTo>
                    <a:lnTo>
                      <a:pt x="0" y="20"/>
                    </a:lnTo>
                    <a:lnTo>
                      <a:pt x="4" y="11"/>
                    </a:lnTo>
                    <a:lnTo>
                      <a:pt x="10" y="4"/>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40">
                <a:extLst>
                  <a:ext uri="{FF2B5EF4-FFF2-40B4-BE49-F238E27FC236}">
                    <a16:creationId xmlns:a16="http://schemas.microsoft.com/office/drawing/2014/main" id="{B5B01A2B-0426-754F-895A-D79C9948CB9B}"/>
                  </a:ext>
                </a:extLst>
              </p:cNvPr>
              <p:cNvSpPr>
                <a:spLocks/>
              </p:cNvSpPr>
              <p:nvPr userDrawn="1"/>
            </p:nvSpPr>
            <p:spPr bwMode="auto">
              <a:xfrm>
                <a:off x="10139436" y="741534"/>
                <a:ext cx="39955" cy="33808"/>
              </a:xfrm>
              <a:custGeom>
                <a:avLst/>
                <a:gdLst>
                  <a:gd name="T0" fmla="*/ 29 w 79"/>
                  <a:gd name="T1" fmla="*/ 0 h 67"/>
                  <a:gd name="T2" fmla="*/ 79 w 79"/>
                  <a:gd name="T3" fmla="*/ 23 h 67"/>
                  <a:gd name="T4" fmla="*/ 17 w 79"/>
                  <a:gd name="T5" fmla="*/ 67 h 67"/>
                  <a:gd name="T6" fmla="*/ 0 w 79"/>
                  <a:gd name="T7" fmla="*/ 59 h 67"/>
                  <a:gd name="T8" fmla="*/ 49 w 79"/>
                  <a:gd name="T9" fmla="*/ 25 h 67"/>
                  <a:gd name="T10" fmla="*/ 24 w 79"/>
                  <a:gd name="T11" fmla="*/ 13 h 67"/>
                  <a:gd name="T12" fmla="*/ 29 w 79"/>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79" h="67">
                    <a:moveTo>
                      <a:pt x="29" y="0"/>
                    </a:moveTo>
                    <a:lnTo>
                      <a:pt x="79" y="23"/>
                    </a:lnTo>
                    <a:lnTo>
                      <a:pt x="17" y="67"/>
                    </a:lnTo>
                    <a:lnTo>
                      <a:pt x="0" y="59"/>
                    </a:lnTo>
                    <a:lnTo>
                      <a:pt x="49" y="25"/>
                    </a:lnTo>
                    <a:lnTo>
                      <a:pt x="24" y="13"/>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41">
                <a:extLst>
                  <a:ext uri="{FF2B5EF4-FFF2-40B4-BE49-F238E27FC236}">
                    <a16:creationId xmlns:a16="http://schemas.microsoft.com/office/drawing/2014/main" id="{84066CFA-C721-404B-93C6-D1031C970C29}"/>
                  </a:ext>
                </a:extLst>
              </p:cNvPr>
              <p:cNvSpPr>
                <a:spLocks/>
              </p:cNvSpPr>
              <p:nvPr userDrawn="1"/>
            </p:nvSpPr>
            <p:spPr bwMode="auto">
              <a:xfrm>
                <a:off x="10250079" y="781488"/>
                <a:ext cx="21514" cy="8195"/>
              </a:xfrm>
              <a:custGeom>
                <a:avLst/>
                <a:gdLst>
                  <a:gd name="T0" fmla="*/ 43 w 43"/>
                  <a:gd name="T1" fmla="*/ 0 h 14"/>
                  <a:gd name="T2" fmla="*/ 43 w 43"/>
                  <a:gd name="T3" fmla="*/ 13 h 14"/>
                  <a:gd name="T4" fmla="*/ 0 w 43"/>
                  <a:gd name="T5" fmla="*/ 14 h 14"/>
                  <a:gd name="T6" fmla="*/ 0 w 43"/>
                  <a:gd name="T7" fmla="*/ 1 h 14"/>
                  <a:gd name="T8" fmla="*/ 43 w 43"/>
                  <a:gd name="T9" fmla="*/ 0 h 14"/>
                </a:gdLst>
                <a:ahLst/>
                <a:cxnLst>
                  <a:cxn ang="0">
                    <a:pos x="T0" y="T1"/>
                  </a:cxn>
                  <a:cxn ang="0">
                    <a:pos x="T2" y="T3"/>
                  </a:cxn>
                  <a:cxn ang="0">
                    <a:pos x="T4" y="T5"/>
                  </a:cxn>
                  <a:cxn ang="0">
                    <a:pos x="T6" y="T7"/>
                  </a:cxn>
                  <a:cxn ang="0">
                    <a:pos x="T8" y="T9"/>
                  </a:cxn>
                </a:cxnLst>
                <a:rect l="0" t="0" r="r" b="b"/>
                <a:pathLst>
                  <a:path w="43" h="14">
                    <a:moveTo>
                      <a:pt x="43" y="0"/>
                    </a:moveTo>
                    <a:lnTo>
                      <a:pt x="43" y="13"/>
                    </a:lnTo>
                    <a:lnTo>
                      <a:pt x="0" y="14"/>
                    </a:lnTo>
                    <a:lnTo>
                      <a:pt x="0"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42">
                <a:extLst>
                  <a:ext uri="{FF2B5EF4-FFF2-40B4-BE49-F238E27FC236}">
                    <a16:creationId xmlns:a16="http://schemas.microsoft.com/office/drawing/2014/main" id="{E591F086-7F94-0544-8EC6-1A8E21B593FE}"/>
                  </a:ext>
                </a:extLst>
              </p:cNvPr>
              <p:cNvSpPr>
                <a:spLocks noEditPoints="1"/>
              </p:cNvSpPr>
              <p:nvPr userDrawn="1"/>
            </p:nvSpPr>
            <p:spPr bwMode="auto">
              <a:xfrm>
                <a:off x="10319743" y="754852"/>
                <a:ext cx="28685" cy="35857"/>
              </a:xfrm>
              <a:custGeom>
                <a:avLst/>
                <a:gdLst>
                  <a:gd name="T0" fmla="*/ 27 w 55"/>
                  <a:gd name="T1" fmla="*/ 39 h 71"/>
                  <a:gd name="T2" fmla="*/ 22 w 55"/>
                  <a:gd name="T3" fmla="*/ 43 h 71"/>
                  <a:gd name="T4" fmla="*/ 22 w 55"/>
                  <a:gd name="T5" fmla="*/ 50 h 71"/>
                  <a:gd name="T6" fmla="*/ 26 w 55"/>
                  <a:gd name="T7" fmla="*/ 55 h 71"/>
                  <a:gd name="T8" fmla="*/ 32 w 55"/>
                  <a:gd name="T9" fmla="*/ 55 h 71"/>
                  <a:gd name="T10" fmla="*/ 36 w 55"/>
                  <a:gd name="T11" fmla="*/ 51 h 71"/>
                  <a:gd name="T12" fmla="*/ 36 w 55"/>
                  <a:gd name="T13" fmla="*/ 46 h 71"/>
                  <a:gd name="T14" fmla="*/ 34 w 55"/>
                  <a:gd name="T15" fmla="*/ 41 h 71"/>
                  <a:gd name="T16" fmla="*/ 22 w 55"/>
                  <a:gd name="T17" fmla="*/ 12 h 71"/>
                  <a:gd name="T18" fmla="*/ 17 w 55"/>
                  <a:gd name="T19" fmla="*/ 14 h 71"/>
                  <a:gd name="T20" fmla="*/ 14 w 55"/>
                  <a:gd name="T21" fmla="*/ 18 h 71"/>
                  <a:gd name="T22" fmla="*/ 15 w 55"/>
                  <a:gd name="T23" fmla="*/ 25 h 71"/>
                  <a:gd name="T24" fmla="*/ 21 w 55"/>
                  <a:gd name="T25" fmla="*/ 28 h 71"/>
                  <a:gd name="T26" fmla="*/ 26 w 55"/>
                  <a:gd name="T27" fmla="*/ 25 h 71"/>
                  <a:gd name="T28" fmla="*/ 28 w 55"/>
                  <a:gd name="T29" fmla="*/ 21 h 71"/>
                  <a:gd name="T30" fmla="*/ 26 w 55"/>
                  <a:gd name="T31" fmla="*/ 14 h 71"/>
                  <a:gd name="T32" fmla="*/ 22 w 55"/>
                  <a:gd name="T33" fmla="*/ 12 h 71"/>
                  <a:gd name="T34" fmla="*/ 31 w 55"/>
                  <a:gd name="T35" fmla="*/ 1 h 71"/>
                  <a:gd name="T36" fmla="*/ 41 w 55"/>
                  <a:gd name="T37" fmla="*/ 13 h 71"/>
                  <a:gd name="T38" fmla="*/ 41 w 55"/>
                  <a:gd name="T39" fmla="*/ 22 h 71"/>
                  <a:gd name="T40" fmla="*/ 36 w 55"/>
                  <a:gd name="T41" fmla="*/ 30 h 71"/>
                  <a:gd name="T42" fmla="*/ 45 w 55"/>
                  <a:gd name="T43" fmla="*/ 31 h 71"/>
                  <a:gd name="T44" fmla="*/ 52 w 55"/>
                  <a:gd name="T45" fmla="*/ 38 h 71"/>
                  <a:gd name="T46" fmla="*/ 55 w 55"/>
                  <a:gd name="T47" fmla="*/ 51 h 71"/>
                  <a:gd name="T48" fmla="*/ 44 w 55"/>
                  <a:gd name="T49" fmla="*/ 65 h 71"/>
                  <a:gd name="T50" fmla="*/ 27 w 55"/>
                  <a:gd name="T51" fmla="*/ 71 h 71"/>
                  <a:gd name="T52" fmla="*/ 11 w 55"/>
                  <a:gd name="T53" fmla="*/ 64 h 71"/>
                  <a:gd name="T54" fmla="*/ 5 w 55"/>
                  <a:gd name="T55" fmla="*/ 51 h 71"/>
                  <a:gd name="T56" fmla="*/ 9 w 55"/>
                  <a:gd name="T57" fmla="*/ 41 h 71"/>
                  <a:gd name="T58" fmla="*/ 9 w 55"/>
                  <a:gd name="T59" fmla="*/ 35 h 71"/>
                  <a:gd name="T60" fmla="*/ 2 w 55"/>
                  <a:gd name="T61" fmla="*/ 30 h 71"/>
                  <a:gd name="T62" fmla="*/ 0 w 55"/>
                  <a:gd name="T63" fmla="*/ 14 h 71"/>
                  <a:gd name="T64" fmla="*/ 15 w 55"/>
                  <a:gd name="T65" fmla="*/ 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1">
                    <a:moveTo>
                      <a:pt x="30" y="39"/>
                    </a:moveTo>
                    <a:lnTo>
                      <a:pt x="27" y="39"/>
                    </a:lnTo>
                    <a:lnTo>
                      <a:pt x="25" y="42"/>
                    </a:lnTo>
                    <a:lnTo>
                      <a:pt x="22" y="43"/>
                    </a:lnTo>
                    <a:lnTo>
                      <a:pt x="22" y="47"/>
                    </a:lnTo>
                    <a:lnTo>
                      <a:pt x="22" y="50"/>
                    </a:lnTo>
                    <a:lnTo>
                      <a:pt x="23" y="52"/>
                    </a:lnTo>
                    <a:lnTo>
                      <a:pt x="26" y="55"/>
                    </a:lnTo>
                    <a:lnTo>
                      <a:pt x="28" y="55"/>
                    </a:lnTo>
                    <a:lnTo>
                      <a:pt x="32" y="55"/>
                    </a:lnTo>
                    <a:lnTo>
                      <a:pt x="35" y="54"/>
                    </a:lnTo>
                    <a:lnTo>
                      <a:pt x="36" y="51"/>
                    </a:lnTo>
                    <a:lnTo>
                      <a:pt x="38" y="48"/>
                    </a:lnTo>
                    <a:lnTo>
                      <a:pt x="36" y="46"/>
                    </a:lnTo>
                    <a:lnTo>
                      <a:pt x="35" y="43"/>
                    </a:lnTo>
                    <a:lnTo>
                      <a:pt x="34" y="41"/>
                    </a:lnTo>
                    <a:lnTo>
                      <a:pt x="30" y="39"/>
                    </a:lnTo>
                    <a:close/>
                    <a:moveTo>
                      <a:pt x="22" y="12"/>
                    </a:moveTo>
                    <a:lnTo>
                      <a:pt x="19" y="13"/>
                    </a:lnTo>
                    <a:lnTo>
                      <a:pt x="17" y="14"/>
                    </a:lnTo>
                    <a:lnTo>
                      <a:pt x="14" y="16"/>
                    </a:lnTo>
                    <a:lnTo>
                      <a:pt x="14" y="18"/>
                    </a:lnTo>
                    <a:lnTo>
                      <a:pt x="14" y="22"/>
                    </a:lnTo>
                    <a:lnTo>
                      <a:pt x="15" y="25"/>
                    </a:lnTo>
                    <a:lnTo>
                      <a:pt x="18" y="26"/>
                    </a:lnTo>
                    <a:lnTo>
                      <a:pt x="21" y="28"/>
                    </a:lnTo>
                    <a:lnTo>
                      <a:pt x="23" y="26"/>
                    </a:lnTo>
                    <a:lnTo>
                      <a:pt x="26" y="25"/>
                    </a:lnTo>
                    <a:lnTo>
                      <a:pt x="27" y="24"/>
                    </a:lnTo>
                    <a:lnTo>
                      <a:pt x="28" y="21"/>
                    </a:lnTo>
                    <a:lnTo>
                      <a:pt x="27" y="17"/>
                    </a:lnTo>
                    <a:lnTo>
                      <a:pt x="26" y="14"/>
                    </a:lnTo>
                    <a:lnTo>
                      <a:pt x="25" y="13"/>
                    </a:lnTo>
                    <a:lnTo>
                      <a:pt x="22" y="12"/>
                    </a:lnTo>
                    <a:close/>
                    <a:moveTo>
                      <a:pt x="23" y="0"/>
                    </a:moveTo>
                    <a:lnTo>
                      <a:pt x="31" y="1"/>
                    </a:lnTo>
                    <a:lnTo>
                      <a:pt x="38" y="5"/>
                    </a:lnTo>
                    <a:lnTo>
                      <a:pt x="41" y="13"/>
                    </a:lnTo>
                    <a:lnTo>
                      <a:pt x="43" y="17"/>
                    </a:lnTo>
                    <a:lnTo>
                      <a:pt x="41" y="22"/>
                    </a:lnTo>
                    <a:lnTo>
                      <a:pt x="40" y="26"/>
                    </a:lnTo>
                    <a:lnTo>
                      <a:pt x="36" y="30"/>
                    </a:lnTo>
                    <a:lnTo>
                      <a:pt x="41" y="30"/>
                    </a:lnTo>
                    <a:lnTo>
                      <a:pt x="45" y="31"/>
                    </a:lnTo>
                    <a:lnTo>
                      <a:pt x="49" y="34"/>
                    </a:lnTo>
                    <a:lnTo>
                      <a:pt x="52" y="38"/>
                    </a:lnTo>
                    <a:lnTo>
                      <a:pt x="53" y="42"/>
                    </a:lnTo>
                    <a:lnTo>
                      <a:pt x="55" y="51"/>
                    </a:lnTo>
                    <a:lnTo>
                      <a:pt x="51" y="59"/>
                    </a:lnTo>
                    <a:lnTo>
                      <a:pt x="44" y="65"/>
                    </a:lnTo>
                    <a:lnTo>
                      <a:pt x="36" y="68"/>
                    </a:lnTo>
                    <a:lnTo>
                      <a:pt x="27" y="71"/>
                    </a:lnTo>
                    <a:lnTo>
                      <a:pt x="18" y="69"/>
                    </a:lnTo>
                    <a:lnTo>
                      <a:pt x="11" y="64"/>
                    </a:lnTo>
                    <a:lnTo>
                      <a:pt x="6" y="58"/>
                    </a:lnTo>
                    <a:lnTo>
                      <a:pt x="5" y="51"/>
                    </a:lnTo>
                    <a:lnTo>
                      <a:pt x="6" y="46"/>
                    </a:lnTo>
                    <a:lnTo>
                      <a:pt x="9" y="41"/>
                    </a:lnTo>
                    <a:lnTo>
                      <a:pt x="14" y="37"/>
                    </a:lnTo>
                    <a:lnTo>
                      <a:pt x="9" y="35"/>
                    </a:lnTo>
                    <a:lnTo>
                      <a:pt x="5" y="34"/>
                    </a:lnTo>
                    <a:lnTo>
                      <a:pt x="2" y="30"/>
                    </a:lnTo>
                    <a:lnTo>
                      <a:pt x="0" y="26"/>
                    </a:lnTo>
                    <a:lnTo>
                      <a:pt x="0" y="14"/>
                    </a:lnTo>
                    <a:lnTo>
                      <a:pt x="6" y="7"/>
                    </a:lnTo>
                    <a:lnTo>
                      <a:pt x="15" y="1"/>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43">
                <a:extLst>
                  <a:ext uri="{FF2B5EF4-FFF2-40B4-BE49-F238E27FC236}">
                    <a16:creationId xmlns:a16="http://schemas.microsoft.com/office/drawing/2014/main" id="{35395752-8A75-314A-8D6D-31E1C1C50087}"/>
                  </a:ext>
                </a:extLst>
              </p:cNvPr>
              <p:cNvSpPr>
                <a:spLocks/>
              </p:cNvSpPr>
              <p:nvPr userDrawn="1"/>
            </p:nvSpPr>
            <p:spPr bwMode="auto">
              <a:xfrm>
                <a:off x="10083090" y="326622"/>
                <a:ext cx="21514" cy="27661"/>
              </a:xfrm>
              <a:custGeom>
                <a:avLst/>
                <a:gdLst>
                  <a:gd name="T0" fmla="*/ 25 w 41"/>
                  <a:gd name="T1" fmla="*/ 0 h 55"/>
                  <a:gd name="T2" fmla="*/ 35 w 41"/>
                  <a:gd name="T3" fmla="*/ 10 h 55"/>
                  <a:gd name="T4" fmla="*/ 31 w 41"/>
                  <a:gd name="T5" fmla="*/ 11 h 55"/>
                  <a:gd name="T6" fmla="*/ 28 w 41"/>
                  <a:gd name="T7" fmla="*/ 14 h 55"/>
                  <a:gd name="T8" fmla="*/ 26 w 41"/>
                  <a:gd name="T9" fmla="*/ 18 h 55"/>
                  <a:gd name="T10" fmla="*/ 25 w 41"/>
                  <a:gd name="T11" fmla="*/ 21 h 55"/>
                  <a:gd name="T12" fmla="*/ 26 w 41"/>
                  <a:gd name="T13" fmla="*/ 24 h 55"/>
                  <a:gd name="T14" fmla="*/ 27 w 41"/>
                  <a:gd name="T15" fmla="*/ 27 h 55"/>
                  <a:gd name="T16" fmla="*/ 30 w 41"/>
                  <a:gd name="T17" fmla="*/ 31 h 55"/>
                  <a:gd name="T18" fmla="*/ 41 w 41"/>
                  <a:gd name="T19" fmla="*/ 44 h 55"/>
                  <a:gd name="T20" fmla="*/ 30 w 41"/>
                  <a:gd name="T21" fmla="*/ 55 h 55"/>
                  <a:gd name="T22" fmla="*/ 0 w 41"/>
                  <a:gd name="T23" fmla="*/ 22 h 55"/>
                  <a:gd name="T24" fmla="*/ 11 w 41"/>
                  <a:gd name="T25" fmla="*/ 11 h 55"/>
                  <a:gd name="T26" fmla="*/ 17 w 41"/>
                  <a:gd name="T27" fmla="*/ 17 h 55"/>
                  <a:gd name="T28" fmla="*/ 17 w 41"/>
                  <a:gd name="T29" fmla="*/ 13 h 55"/>
                  <a:gd name="T30" fmla="*/ 18 w 41"/>
                  <a:gd name="T31" fmla="*/ 9 h 55"/>
                  <a:gd name="T32" fmla="*/ 19 w 41"/>
                  <a:gd name="T33" fmla="*/ 5 h 55"/>
                  <a:gd name="T34" fmla="*/ 22 w 41"/>
                  <a:gd name="T35" fmla="*/ 1 h 55"/>
                  <a:gd name="T36" fmla="*/ 25 w 41"/>
                  <a:gd name="T3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55">
                    <a:moveTo>
                      <a:pt x="25" y="0"/>
                    </a:moveTo>
                    <a:lnTo>
                      <a:pt x="35" y="10"/>
                    </a:lnTo>
                    <a:lnTo>
                      <a:pt x="31" y="11"/>
                    </a:lnTo>
                    <a:lnTo>
                      <a:pt x="28" y="14"/>
                    </a:lnTo>
                    <a:lnTo>
                      <a:pt x="26" y="18"/>
                    </a:lnTo>
                    <a:lnTo>
                      <a:pt x="25" y="21"/>
                    </a:lnTo>
                    <a:lnTo>
                      <a:pt x="26" y="24"/>
                    </a:lnTo>
                    <a:lnTo>
                      <a:pt x="27" y="27"/>
                    </a:lnTo>
                    <a:lnTo>
                      <a:pt x="30" y="31"/>
                    </a:lnTo>
                    <a:lnTo>
                      <a:pt x="41" y="44"/>
                    </a:lnTo>
                    <a:lnTo>
                      <a:pt x="30" y="55"/>
                    </a:lnTo>
                    <a:lnTo>
                      <a:pt x="0" y="22"/>
                    </a:lnTo>
                    <a:lnTo>
                      <a:pt x="11" y="11"/>
                    </a:lnTo>
                    <a:lnTo>
                      <a:pt x="17" y="17"/>
                    </a:lnTo>
                    <a:lnTo>
                      <a:pt x="17" y="13"/>
                    </a:lnTo>
                    <a:lnTo>
                      <a:pt x="18" y="9"/>
                    </a:lnTo>
                    <a:lnTo>
                      <a:pt x="19" y="5"/>
                    </a:lnTo>
                    <a:lnTo>
                      <a:pt x="22" y="1"/>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44">
                <a:extLst>
                  <a:ext uri="{FF2B5EF4-FFF2-40B4-BE49-F238E27FC236}">
                    <a16:creationId xmlns:a16="http://schemas.microsoft.com/office/drawing/2014/main" id="{9E11DBE7-E76E-7A43-97A1-F019FDB88DCC}"/>
                  </a:ext>
                </a:extLst>
              </p:cNvPr>
              <p:cNvSpPr>
                <a:spLocks noEditPoints="1"/>
              </p:cNvSpPr>
              <p:nvPr userDrawn="1"/>
            </p:nvSpPr>
            <p:spPr bwMode="auto">
              <a:xfrm>
                <a:off x="10060552" y="347112"/>
                <a:ext cx="30735" cy="29710"/>
              </a:xfrm>
              <a:custGeom>
                <a:avLst/>
                <a:gdLst>
                  <a:gd name="T0" fmla="*/ 24 w 58"/>
                  <a:gd name="T1" fmla="*/ 24 h 59"/>
                  <a:gd name="T2" fmla="*/ 21 w 58"/>
                  <a:gd name="T3" fmla="*/ 24 h 59"/>
                  <a:gd name="T4" fmla="*/ 18 w 58"/>
                  <a:gd name="T5" fmla="*/ 26 h 59"/>
                  <a:gd name="T6" fmla="*/ 15 w 58"/>
                  <a:gd name="T7" fmla="*/ 30 h 59"/>
                  <a:gd name="T8" fmla="*/ 14 w 58"/>
                  <a:gd name="T9" fmla="*/ 34 h 59"/>
                  <a:gd name="T10" fmla="*/ 15 w 58"/>
                  <a:gd name="T11" fmla="*/ 38 h 59"/>
                  <a:gd name="T12" fmla="*/ 18 w 58"/>
                  <a:gd name="T13" fmla="*/ 41 h 59"/>
                  <a:gd name="T14" fmla="*/ 22 w 58"/>
                  <a:gd name="T15" fmla="*/ 43 h 59"/>
                  <a:gd name="T16" fmla="*/ 24 w 58"/>
                  <a:gd name="T17" fmla="*/ 43 h 59"/>
                  <a:gd name="T18" fmla="*/ 28 w 58"/>
                  <a:gd name="T19" fmla="*/ 43 h 59"/>
                  <a:gd name="T20" fmla="*/ 32 w 58"/>
                  <a:gd name="T21" fmla="*/ 41 h 59"/>
                  <a:gd name="T22" fmla="*/ 35 w 58"/>
                  <a:gd name="T23" fmla="*/ 37 h 59"/>
                  <a:gd name="T24" fmla="*/ 35 w 58"/>
                  <a:gd name="T25" fmla="*/ 33 h 59"/>
                  <a:gd name="T26" fmla="*/ 34 w 58"/>
                  <a:gd name="T27" fmla="*/ 29 h 59"/>
                  <a:gd name="T28" fmla="*/ 31 w 58"/>
                  <a:gd name="T29" fmla="*/ 26 h 59"/>
                  <a:gd name="T30" fmla="*/ 28 w 58"/>
                  <a:gd name="T31" fmla="*/ 24 h 59"/>
                  <a:gd name="T32" fmla="*/ 24 w 58"/>
                  <a:gd name="T33" fmla="*/ 24 h 59"/>
                  <a:gd name="T34" fmla="*/ 26 w 58"/>
                  <a:gd name="T35" fmla="*/ 0 h 59"/>
                  <a:gd name="T36" fmla="*/ 58 w 58"/>
                  <a:gd name="T37" fmla="*/ 29 h 59"/>
                  <a:gd name="T38" fmla="*/ 48 w 58"/>
                  <a:gd name="T39" fmla="*/ 41 h 59"/>
                  <a:gd name="T40" fmla="*/ 44 w 58"/>
                  <a:gd name="T41" fmla="*/ 38 h 59"/>
                  <a:gd name="T42" fmla="*/ 44 w 58"/>
                  <a:gd name="T43" fmla="*/ 42 h 59"/>
                  <a:gd name="T44" fmla="*/ 44 w 58"/>
                  <a:gd name="T45" fmla="*/ 46 h 59"/>
                  <a:gd name="T46" fmla="*/ 41 w 58"/>
                  <a:gd name="T47" fmla="*/ 48 h 59"/>
                  <a:gd name="T48" fmla="*/ 40 w 58"/>
                  <a:gd name="T49" fmla="*/ 52 h 59"/>
                  <a:gd name="T50" fmla="*/ 32 w 58"/>
                  <a:gd name="T51" fmla="*/ 58 h 59"/>
                  <a:gd name="T52" fmla="*/ 23 w 58"/>
                  <a:gd name="T53" fmla="*/ 59 h 59"/>
                  <a:gd name="T54" fmla="*/ 15 w 58"/>
                  <a:gd name="T55" fmla="*/ 58 h 59"/>
                  <a:gd name="T56" fmla="*/ 8 w 58"/>
                  <a:gd name="T57" fmla="*/ 54 h 59"/>
                  <a:gd name="T58" fmla="*/ 0 w 58"/>
                  <a:gd name="T59" fmla="*/ 43 h 59"/>
                  <a:gd name="T60" fmla="*/ 0 w 58"/>
                  <a:gd name="T61" fmla="*/ 31 h 59"/>
                  <a:gd name="T62" fmla="*/ 5 w 58"/>
                  <a:gd name="T63" fmla="*/ 21 h 59"/>
                  <a:gd name="T64" fmla="*/ 9 w 58"/>
                  <a:gd name="T65" fmla="*/ 17 h 59"/>
                  <a:gd name="T66" fmla="*/ 13 w 58"/>
                  <a:gd name="T67" fmla="*/ 16 h 59"/>
                  <a:gd name="T68" fmla="*/ 18 w 58"/>
                  <a:gd name="T69" fmla="*/ 15 h 59"/>
                  <a:gd name="T70" fmla="*/ 14 w 58"/>
                  <a:gd name="T71" fmla="*/ 12 h 59"/>
                  <a:gd name="T72" fmla="*/ 26 w 58"/>
                  <a:gd name="T7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59">
                    <a:moveTo>
                      <a:pt x="24" y="24"/>
                    </a:moveTo>
                    <a:lnTo>
                      <a:pt x="21" y="24"/>
                    </a:lnTo>
                    <a:lnTo>
                      <a:pt x="18" y="26"/>
                    </a:lnTo>
                    <a:lnTo>
                      <a:pt x="15" y="30"/>
                    </a:lnTo>
                    <a:lnTo>
                      <a:pt x="14" y="34"/>
                    </a:lnTo>
                    <a:lnTo>
                      <a:pt x="15" y="38"/>
                    </a:lnTo>
                    <a:lnTo>
                      <a:pt x="18" y="41"/>
                    </a:lnTo>
                    <a:lnTo>
                      <a:pt x="22" y="43"/>
                    </a:lnTo>
                    <a:lnTo>
                      <a:pt x="24" y="43"/>
                    </a:lnTo>
                    <a:lnTo>
                      <a:pt x="28" y="43"/>
                    </a:lnTo>
                    <a:lnTo>
                      <a:pt x="32" y="41"/>
                    </a:lnTo>
                    <a:lnTo>
                      <a:pt x="35" y="37"/>
                    </a:lnTo>
                    <a:lnTo>
                      <a:pt x="35" y="33"/>
                    </a:lnTo>
                    <a:lnTo>
                      <a:pt x="34" y="29"/>
                    </a:lnTo>
                    <a:lnTo>
                      <a:pt x="31" y="26"/>
                    </a:lnTo>
                    <a:lnTo>
                      <a:pt x="28" y="24"/>
                    </a:lnTo>
                    <a:lnTo>
                      <a:pt x="24" y="24"/>
                    </a:lnTo>
                    <a:close/>
                    <a:moveTo>
                      <a:pt x="26" y="0"/>
                    </a:moveTo>
                    <a:lnTo>
                      <a:pt x="58" y="29"/>
                    </a:lnTo>
                    <a:lnTo>
                      <a:pt x="48" y="41"/>
                    </a:lnTo>
                    <a:lnTo>
                      <a:pt x="44" y="38"/>
                    </a:lnTo>
                    <a:lnTo>
                      <a:pt x="44" y="42"/>
                    </a:lnTo>
                    <a:lnTo>
                      <a:pt x="44" y="46"/>
                    </a:lnTo>
                    <a:lnTo>
                      <a:pt x="41" y="48"/>
                    </a:lnTo>
                    <a:lnTo>
                      <a:pt x="40" y="52"/>
                    </a:lnTo>
                    <a:lnTo>
                      <a:pt x="32" y="58"/>
                    </a:lnTo>
                    <a:lnTo>
                      <a:pt x="23" y="59"/>
                    </a:lnTo>
                    <a:lnTo>
                      <a:pt x="15" y="58"/>
                    </a:lnTo>
                    <a:lnTo>
                      <a:pt x="8" y="54"/>
                    </a:lnTo>
                    <a:lnTo>
                      <a:pt x="0" y="43"/>
                    </a:lnTo>
                    <a:lnTo>
                      <a:pt x="0" y="31"/>
                    </a:lnTo>
                    <a:lnTo>
                      <a:pt x="5" y="21"/>
                    </a:lnTo>
                    <a:lnTo>
                      <a:pt x="9" y="17"/>
                    </a:lnTo>
                    <a:lnTo>
                      <a:pt x="13" y="16"/>
                    </a:lnTo>
                    <a:lnTo>
                      <a:pt x="18" y="15"/>
                    </a:lnTo>
                    <a:lnTo>
                      <a:pt x="14" y="12"/>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45">
                <a:extLst>
                  <a:ext uri="{FF2B5EF4-FFF2-40B4-BE49-F238E27FC236}">
                    <a16:creationId xmlns:a16="http://schemas.microsoft.com/office/drawing/2014/main" id="{D3C94013-235A-A34F-9BAB-60DB42FE02AE}"/>
                  </a:ext>
                </a:extLst>
              </p:cNvPr>
              <p:cNvSpPr>
                <a:spLocks/>
              </p:cNvSpPr>
              <p:nvPr userDrawn="1"/>
            </p:nvSpPr>
            <p:spPr bwMode="auto">
              <a:xfrm>
                <a:off x="10118947" y="729241"/>
                <a:ext cx="24587" cy="34832"/>
              </a:xfrm>
              <a:custGeom>
                <a:avLst/>
                <a:gdLst>
                  <a:gd name="T0" fmla="*/ 25 w 47"/>
                  <a:gd name="T1" fmla="*/ 0 h 69"/>
                  <a:gd name="T2" fmla="*/ 47 w 47"/>
                  <a:gd name="T3" fmla="*/ 14 h 69"/>
                  <a:gd name="T4" fmla="*/ 15 w 47"/>
                  <a:gd name="T5" fmla="*/ 69 h 69"/>
                  <a:gd name="T6" fmla="*/ 0 w 47"/>
                  <a:gd name="T7" fmla="*/ 61 h 69"/>
                  <a:gd name="T8" fmla="*/ 26 w 47"/>
                  <a:gd name="T9" fmla="*/ 16 h 69"/>
                  <a:gd name="T10" fmla="*/ 18 w 47"/>
                  <a:gd name="T11" fmla="*/ 13 h 69"/>
                  <a:gd name="T12" fmla="*/ 25 w 47"/>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47" h="69">
                    <a:moveTo>
                      <a:pt x="25" y="0"/>
                    </a:moveTo>
                    <a:lnTo>
                      <a:pt x="47" y="14"/>
                    </a:lnTo>
                    <a:lnTo>
                      <a:pt x="15" y="69"/>
                    </a:lnTo>
                    <a:lnTo>
                      <a:pt x="0" y="61"/>
                    </a:lnTo>
                    <a:lnTo>
                      <a:pt x="26" y="16"/>
                    </a:lnTo>
                    <a:lnTo>
                      <a:pt x="18" y="13"/>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46">
                <a:extLst>
                  <a:ext uri="{FF2B5EF4-FFF2-40B4-BE49-F238E27FC236}">
                    <a16:creationId xmlns:a16="http://schemas.microsoft.com/office/drawing/2014/main" id="{1F718821-87A4-AA48-9B5F-A40B09491876}"/>
                  </a:ext>
                </a:extLst>
              </p:cNvPr>
              <p:cNvSpPr>
                <a:spLocks/>
              </p:cNvSpPr>
              <p:nvPr userDrawn="1"/>
            </p:nvSpPr>
            <p:spPr bwMode="auto">
              <a:xfrm>
                <a:off x="10096409" y="304084"/>
                <a:ext cx="27661" cy="34832"/>
              </a:xfrm>
              <a:custGeom>
                <a:avLst/>
                <a:gdLst>
                  <a:gd name="T0" fmla="*/ 13 w 55"/>
                  <a:gd name="T1" fmla="*/ 0 h 66"/>
                  <a:gd name="T2" fmla="*/ 55 w 55"/>
                  <a:gd name="T3" fmla="*/ 57 h 66"/>
                  <a:gd name="T4" fmla="*/ 42 w 55"/>
                  <a:gd name="T5" fmla="*/ 66 h 66"/>
                  <a:gd name="T6" fmla="*/ 0 w 55"/>
                  <a:gd name="T7" fmla="*/ 9 h 66"/>
                  <a:gd name="T8" fmla="*/ 13 w 55"/>
                  <a:gd name="T9" fmla="*/ 0 h 66"/>
                </a:gdLst>
                <a:ahLst/>
                <a:cxnLst>
                  <a:cxn ang="0">
                    <a:pos x="T0" y="T1"/>
                  </a:cxn>
                  <a:cxn ang="0">
                    <a:pos x="T2" y="T3"/>
                  </a:cxn>
                  <a:cxn ang="0">
                    <a:pos x="T4" y="T5"/>
                  </a:cxn>
                  <a:cxn ang="0">
                    <a:pos x="T6" y="T7"/>
                  </a:cxn>
                  <a:cxn ang="0">
                    <a:pos x="T8" y="T9"/>
                  </a:cxn>
                </a:cxnLst>
                <a:rect l="0" t="0" r="r" b="b"/>
                <a:pathLst>
                  <a:path w="55" h="66">
                    <a:moveTo>
                      <a:pt x="13" y="0"/>
                    </a:moveTo>
                    <a:lnTo>
                      <a:pt x="55" y="57"/>
                    </a:lnTo>
                    <a:lnTo>
                      <a:pt x="42" y="66"/>
                    </a:lnTo>
                    <a:lnTo>
                      <a:pt x="0" y="9"/>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47">
                <a:extLst>
                  <a:ext uri="{FF2B5EF4-FFF2-40B4-BE49-F238E27FC236}">
                    <a16:creationId xmlns:a16="http://schemas.microsoft.com/office/drawing/2014/main" id="{B8FF8290-032F-2842-A7C2-50278855BEAE}"/>
                  </a:ext>
                </a:extLst>
              </p:cNvPr>
              <p:cNvSpPr>
                <a:spLocks/>
              </p:cNvSpPr>
              <p:nvPr userDrawn="1"/>
            </p:nvSpPr>
            <p:spPr bwMode="auto">
              <a:xfrm>
                <a:off x="10031867" y="371700"/>
                <a:ext cx="35857" cy="32783"/>
              </a:xfrm>
              <a:custGeom>
                <a:avLst/>
                <a:gdLst>
                  <a:gd name="T0" fmla="*/ 17 w 69"/>
                  <a:gd name="T1" fmla="*/ 0 h 64"/>
                  <a:gd name="T2" fmla="*/ 34 w 69"/>
                  <a:gd name="T3" fmla="*/ 12 h 64"/>
                  <a:gd name="T4" fmla="*/ 27 w 69"/>
                  <a:gd name="T5" fmla="*/ 13 h 64"/>
                  <a:gd name="T6" fmla="*/ 23 w 69"/>
                  <a:gd name="T7" fmla="*/ 16 h 64"/>
                  <a:gd name="T8" fmla="*/ 19 w 69"/>
                  <a:gd name="T9" fmla="*/ 20 h 64"/>
                  <a:gd name="T10" fmla="*/ 17 w 69"/>
                  <a:gd name="T11" fmla="*/ 29 h 64"/>
                  <a:gd name="T12" fmla="*/ 18 w 69"/>
                  <a:gd name="T13" fmla="*/ 38 h 64"/>
                  <a:gd name="T14" fmla="*/ 24 w 69"/>
                  <a:gd name="T15" fmla="*/ 45 h 64"/>
                  <a:gd name="T16" fmla="*/ 34 w 69"/>
                  <a:gd name="T17" fmla="*/ 47 h 64"/>
                  <a:gd name="T18" fmla="*/ 43 w 69"/>
                  <a:gd name="T19" fmla="*/ 46 h 64"/>
                  <a:gd name="T20" fmla="*/ 49 w 69"/>
                  <a:gd name="T21" fmla="*/ 39 h 64"/>
                  <a:gd name="T22" fmla="*/ 52 w 69"/>
                  <a:gd name="T23" fmla="*/ 34 h 64"/>
                  <a:gd name="T24" fmla="*/ 52 w 69"/>
                  <a:gd name="T25" fmla="*/ 29 h 64"/>
                  <a:gd name="T26" fmla="*/ 52 w 69"/>
                  <a:gd name="T27" fmla="*/ 24 h 64"/>
                  <a:gd name="T28" fmla="*/ 69 w 69"/>
                  <a:gd name="T29" fmla="*/ 34 h 64"/>
                  <a:gd name="T30" fmla="*/ 66 w 69"/>
                  <a:gd name="T31" fmla="*/ 39 h 64"/>
                  <a:gd name="T32" fmla="*/ 65 w 69"/>
                  <a:gd name="T33" fmla="*/ 45 h 64"/>
                  <a:gd name="T34" fmla="*/ 62 w 69"/>
                  <a:gd name="T35" fmla="*/ 48 h 64"/>
                  <a:gd name="T36" fmla="*/ 53 w 69"/>
                  <a:gd name="T37" fmla="*/ 58 h 64"/>
                  <a:gd name="T38" fmla="*/ 41 w 69"/>
                  <a:gd name="T39" fmla="*/ 64 h 64"/>
                  <a:gd name="T40" fmla="*/ 28 w 69"/>
                  <a:gd name="T41" fmla="*/ 64 h 64"/>
                  <a:gd name="T42" fmla="*/ 15 w 69"/>
                  <a:gd name="T43" fmla="*/ 59 h 64"/>
                  <a:gd name="T44" fmla="*/ 6 w 69"/>
                  <a:gd name="T45" fmla="*/ 50 h 64"/>
                  <a:gd name="T46" fmla="*/ 0 w 69"/>
                  <a:gd name="T47" fmla="*/ 38 h 64"/>
                  <a:gd name="T48" fmla="*/ 0 w 69"/>
                  <a:gd name="T49" fmla="*/ 24 h 64"/>
                  <a:gd name="T50" fmla="*/ 5 w 69"/>
                  <a:gd name="T51" fmla="*/ 12 h 64"/>
                  <a:gd name="T52" fmla="*/ 9 w 69"/>
                  <a:gd name="T53" fmla="*/ 7 h 64"/>
                  <a:gd name="T54" fmla="*/ 11 w 69"/>
                  <a:gd name="T55" fmla="*/ 4 h 64"/>
                  <a:gd name="T56" fmla="*/ 17 w 69"/>
                  <a:gd name="T5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64">
                    <a:moveTo>
                      <a:pt x="17" y="0"/>
                    </a:moveTo>
                    <a:lnTo>
                      <a:pt x="34" y="12"/>
                    </a:lnTo>
                    <a:lnTo>
                      <a:pt x="27" y="13"/>
                    </a:lnTo>
                    <a:lnTo>
                      <a:pt x="23" y="16"/>
                    </a:lnTo>
                    <a:lnTo>
                      <a:pt x="19" y="20"/>
                    </a:lnTo>
                    <a:lnTo>
                      <a:pt x="17" y="29"/>
                    </a:lnTo>
                    <a:lnTo>
                      <a:pt x="18" y="38"/>
                    </a:lnTo>
                    <a:lnTo>
                      <a:pt x="24" y="45"/>
                    </a:lnTo>
                    <a:lnTo>
                      <a:pt x="34" y="47"/>
                    </a:lnTo>
                    <a:lnTo>
                      <a:pt x="43" y="46"/>
                    </a:lnTo>
                    <a:lnTo>
                      <a:pt x="49" y="39"/>
                    </a:lnTo>
                    <a:lnTo>
                      <a:pt x="52" y="34"/>
                    </a:lnTo>
                    <a:lnTo>
                      <a:pt x="52" y="29"/>
                    </a:lnTo>
                    <a:lnTo>
                      <a:pt x="52" y="24"/>
                    </a:lnTo>
                    <a:lnTo>
                      <a:pt x="69" y="34"/>
                    </a:lnTo>
                    <a:lnTo>
                      <a:pt x="66" y="39"/>
                    </a:lnTo>
                    <a:lnTo>
                      <a:pt x="65" y="45"/>
                    </a:lnTo>
                    <a:lnTo>
                      <a:pt x="62" y="48"/>
                    </a:lnTo>
                    <a:lnTo>
                      <a:pt x="53" y="58"/>
                    </a:lnTo>
                    <a:lnTo>
                      <a:pt x="41" y="64"/>
                    </a:lnTo>
                    <a:lnTo>
                      <a:pt x="28" y="64"/>
                    </a:lnTo>
                    <a:lnTo>
                      <a:pt x="15" y="59"/>
                    </a:lnTo>
                    <a:lnTo>
                      <a:pt x="6" y="50"/>
                    </a:lnTo>
                    <a:lnTo>
                      <a:pt x="0" y="38"/>
                    </a:lnTo>
                    <a:lnTo>
                      <a:pt x="0" y="24"/>
                    </a:lnTo>
                    <a:lnTo>
                      <a:pt x="5" y="12"/>
                    </a:lnTo>
                    <a:lnTo>
                      <a:pt x="9" y="7"/>
                    </a:lnTo>
                    <a:lnTo>
                      <a:pt x="11" y="4"/>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5" name="Freeform 48">
                <a:extLst>
                  <a:ext uri="{FF2B5EF4-FFF2-40B4-BE49-F238E27FC236}">
                    <a16:creationId xmlns:a16="http://schemas.microsoft.com/office/drawing/2014/main" id="{DEA719E9-0A50-3F40-A622-A4B0D94A2E58}"/>
                  </a:ext>
                </a:extLst>
              </p:cNvPr>
              <p:cNvSpPr>
                <a:spLocks/>
              </p:cNvSpPr>
              <p:nvPr userDrawn="1"/>
            </p:nvSpPr>
            <p:spPr bwMode="auto">
              <a:xfrm>
                <a:off x="10362772" y="286668"/>
                <a:ext cx="31759" cy="35857"/>
              </a:xfrm>
              <a:custGeom>
                <a:avLst/>
                <a:gdLst>
                  <a:gd name="T0" fmla="*/ 37 w 63"/>
                  <a:gd name="T1" fmla="*/ 0 h 69"/>
                  <a:gd name="T2" fmla="*/ 50 w 63"/>
                  <a:gd name="T3" fmla="*/ 4 h 69"/>
                  <a:gd name="T4" fmla="*/ 55 w 63"/>
                  <a:gd name="T5" fmla="*/ 8 h 69"/>
                  <a:gd name="T6" fmla="*/ 59 w 63"/>
                  <a:gd name="T7" fmla="*/ 10 h 69"/>
                  <a:gd name="T8" fmla="*/ 63 w 63"/>
                  <a:gd name="T9" fmla="*/ 14 h 69"/>
                  <a:gd name="T10" fmla="*/ 52 w 63"/>
                  <a:gd name="T11" fmla="*/ 32 h 69"/>
                  <a:gd name="T12" fmla="*/ 51 w 63"/>
                  <a:gd name="T13" fmla="*/ 27 h 69"/>
                  <a:gd name="T14" fmla="*/ 47 w 63"/>
                  <a:gd name="T15" fmla="*/ 22 h 69"/>
                  <a:gd name="T16" fmla="*/ 43 w 63"/>
                  <a:gd name="T17" fmla="*/ 19 h 69"/>
                  <a:gd name="T18" fmla="*/ 34 w 63"/>
                  <a:gd name="T19" fmla="*/ 17 h 69"/>
                  <a:gd name="T20" fmla="*/ 26 w 63"/>
                  <a:gd name="T21" fmla="*/ 19 h 69"/>
                  <a:gd name="T22" fmla="*/ 20 w 63"/>
                  <a:gd name="T23" fmla="*/ 27 h 69"/>
                  <a:gd name="T24" fmla="*/ 17 w 63"/>
                  <a:gd name="T25" fmla="*/ 36 h 69"/>
                  <a:gd name="T26" fmla="*/ 20 w 63"/>
                  <a:gd name="T27" fmla="*/ 44 h 69"/>
                  <a:gd name="T28" fmla="*/ 26 w 63"/>
                  <a:gd name="T29" fmla="*/ 51 h 69"/>
                  <a:gd name="T30" fmla="*/ 32 w 63"/>
                  <a:gd name="T31" fmla="*/ 52 h 69"/>
                  <a:gd name="T32" fmla="*/ 38 w 63"/>
                  <a:gd name="T33" fmla="*/ 53 h 69"/>
                  <a:gd name="T34" fmla="*/ 43 w 63"/>
                  <a:gd name="T35" fmla="*/ 52 h 69"/>
                  <a:gd name="T36" fmla="*/ 33 w 63"/>
                  <a:gd name="T37" fmla="*/ 69 h 69"/>
                  <a:gd name="T38" fmla="*/ 28 w 63"/>
                  <a:gd name="T39" fmla="*/ 68 h 69"/>
                  <a:gd name="T40" fmla="*/ 24 w 63"/>
                  <a:gd name="T41" fmla="*/ 66 h 69"/>
                  <a:gd name="T42" fmla="*/ 18 w 63"/>
                  <a:gd name="T43" fmla="*/ 65 h 69"/>
                  <a:gd name="T44" fmla="*/ 13 w 63"/>
                  <a:gd name="T45" fmla="*/ 61 h 69"/>
                  <a:gd name="T46" fmla="*/ 8 w 63"/>
                  <a:gd name="T47" fmla="*/ 57 h 69"/>
                  <a:gd name="T48" fmla="*/ 4 w 63"/>
                  <a:gd name="T49" fmla="*/ 51 h 69"/>
                  <a:gd name="T50" fmla="*/ 2 w 63"/>
                  <a:gd name="T51" fmla="*/ 45 h 69"/>
                  <a:gd name="T52" fmla="*/ 0 w 63"/>
                  <a:gd name="T53" fmla="*/ 31 h 69"/>
                  <a:gd name="T54" fmla="*/ 4 w 63"/>
                  <a:gd name="T55" fmla="*/ 18 h 69"/>
                  <a:gd name="T56" fmla="*/ 8 w 63"/>
                  <a:gd name="T57" fmla="*/ 13 h 69"/>
                  <a:gd name="T58" fmla="*/ 12 w 63"/>
                  <a:gd name="T59" fmla="*/ 8 h 69"/>
                  <a:gd name="T60" fmla="*/ 17 w 63"/>
                  <a:gd name="T61" fmla="*/ 5 h 69"/>
                  <a:gd name="T62" fmla="*/ 24 w 63"/>
                  <a:gd name="T63" fmla="*/ 2 h 69"/>
                  <a:gd name="T64" fmla="*/ 37 w 63"/>
                  <a:gd name="T6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69">
                    <a:moveTo>
                      <a:pt x="37" y="0"/>
                    </a:moveTo>
                    <a:lnTo>
                      <a:pt x="50" y="4"/>
                    </a:lnTo>
                    <a:lnTo>
                      <a:pt x="55" y="8"/>
                    </a:lnTo>
                    <a:lnTo>
                      <a:pt x="59" y="10"/>
                    </a:lnTo>
                    <a:lnTo>
                      <a:pt x="63" y="14"/>
                    </a:lnTo>
                    <a:lnTo>
                      <a:pt x="52" y="32"/>
                    </a:lnTo>
                    <a:lnTo>
                      <a:pt x="51" y="27"/>
                    </a:lnTo>
                    <a:lnTo>
                      <a:pt x="47" y="22"/>
                    </a:lnTo>
                    <a:lnTo>
                      <a:pt x="43" y="19"/>
                    </a:lnTo>
                    <a:lnTo>
                      <a:pt x="34" y="17"/>
                    </a:lnTo>
                    <a:lnTo>
                      <a:pt x="26" y="19"/>
                    </a:lnTo>
                    <a:lnTo>
                      <a:pt x="20" y="27"/>
                    </a:lnTo>
                    <a:lnTo>
                      <a:pt x="17" y="36"/>
                    </a:lnTo>
                    <a:lnTo>
                      <a:pt x="20" y="44"/>
                    </a:lnTo>
                    <a:lnTo>
                      <a:pt x="26" y="51"/>
                    </a:lnTo>
                    <a:lnTo>
                      <a:pt x="32" y="52"/>
                    </a:lnTo>
                    <a:lnTo>
                      <a:pt x="38" y="53"/>
                    </a:lnTo>
                    <a:lnTo>
                      <a:pt x="43" y="52"/>
                    </a:lnTo>
                    <a:lnTo>
                      <a:pt x="33" y="69"/>
                    </a:lnTo>
                    <a:lnTo>
                      <a:pt x="28" y="68"/>
                    </a:lnTo>
                    <a:lnTo>
                      <a:pt x="24" y="66"/>
                    </a:lnTo>
                    <a:lnTo>
                      <a:pt x="18" y="65"/>
                    </a:lnTo>
                    <a:lnTo>
                      <a:pt x="13" y="61"/>
                    </a:lnTo>
                    <a:lnTo>
                      <a:pt x="8" y="57"/>
                    </a:lnTo>
                    <a:lnTo>
                      <a:pt x="4" y="51"/>
                    </a:lnTo>
                    <a:lnTo>
                      <a:pt x="2" y="45"/>
                    </a:lnTo>
                    <a:lnTo>
                      <a:pt x="0" y="31"/>
                    </a:lnTo>
                    <a:lnTo>
                      <a:pt x="4" y="18"/>
                    </a:lnTo>
                    <a:lnTo>
                      <a:pt x="8" y="13"/>
                    </a:lnTo>
                    <a:lnTo>
                      <a:pt x="12" y="8"/>
                    </a:lnTo>
                    <a:lnTo>
                      <a:pt x="17" y="5"/>
                    </a:lnTo>
                    <a:lnTo>
                      <a:pt x="24" y="2"/>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6" name="Freeform 49">
                <a:extLst>
                  <a:ext uri="{FF2B5EF4-FFF2-40B4-BE49-F238E27FC236}">
                    <a16:creationId xmlns:a16="http://schemas.microsoft.com/office/drawing/2014/main" id="{E7732A13-877A-C54A-ACA6-FE699A203042}"/>
                  </a:ext>
                </a:extLst>
              </p:cNvPr>
              <p:cNvSpPr>
                <a:spLocks/>
              </p:cNvSpPr>
              <p:nvPr userDrawn="1"/>
            </p:nvSpPr>
            <p:spPr bwMode="auto">
              <a:xfrm>
                <a:off x="10149680" y="607328"/>
                <a:ext cx="5122" cy="8195"/>
              </a:xfrm>
              <a:custGeom>
                <a:avLst/>
                <a:gdLst>
                  <a:gd name="T0" fmla="*/ 4 w 11"/>
                  <a:gd name="T1" fmla="*/ 0 h 17"/>
                  <a:gd name="T2" fmla="*/ 5 w 11"/>
                  <a:gd name="T3" fmla="*/ 0 h 17"/>
                  <a:gd name="T4" fmla="*/ 5 w 11"/>
                  <a:gd name="T5" fmla="*/ 1 h 17"/>
                  <a:gd name="T6" fmla="*/ 7 w 11"/>
                  <a:gd name="T7" fmla="*/ 3 h 17"/>
                  <a:gd name="T8" fmla="*/ 7 w 11"/>
                  <a:gd name="T9" fmla="*/ 4 h 17"/>
                  <a:gd name="T10" fmla="*/ 7 w 11"/>
                  <a:gd name="T11" fmla="*/ 6 h 17"/>
                  <a:gd name="T12" fmla="*/ 8 w 11"/>
                  <a:gd name="T13" fmla="*/ 8 h 17"/>
                  <a:gd name="T14" fmla="*/ 9 w 11"/>
                  <a:gd name="T15" fmla="*/ 9 h 17"/>
                  <a:gd name="T16" fmla="*/ 11 w 11"/>
                  <a:gd name="T17" fmla="*/ 12 h 17"/>
                  <a:gd name="T18" fmla="*/ 11 w 11"/>
                  <a:gd name="T19" fmla="*/ 13 h 17"/>
                  <a:gd name="T20" fmla="*/ 9 w 11"/>
                  <a:gd name="T21" fmla="*/ 16 h 17"/>
                  <a:gd name="T22" fmla="*/ 9 w 11"/>
                  <a:gd name="T23" fmla="*/ 17 h 17"/>
                  <a:gd name="T24" fmla="*/ 8 w 11"/>
                  <a:gd name="T25" fmla="*/ 17 h 17"/>
                  <a:gd name="T26" fmla="*/ 7 w 11"/>
                  <a:gd name="T27" fmla="*/ 17 h 17"/>
                  <a:gd name="T28" fmla="*/ 7 w 11"/>
                  <a:gd name="T29" fmla="*/ 16 h 17"/>
                  <a:gd name="T30" fmla="*/ 5 w 11"/>
                  <a:gd name="T31" fmla="*/ 14 h 17"/>
                  <a:gd name="T32" fmla="*/ 5 w 11"/>
                  <a:gd name="T33" fmla="*/ 13 h 17"/>
                  <a:gd name="T34" fmla="*/ 4 w 11"/>
                  <a:gd name="T35" fmla="*/ 10 h 17"/>
                  <a:gd name="T36" fmla="*/ 1 w 11"/>
                  <a:gd name="T37" fmla="*/ 9 h 17"/>
                  <a:gd name="T38" fmla="*/ 0 w 11"/>
                  <a:gd name="T39" fmla="*/ 6 h 17"/>
                  <a:gd name="T40" fmla="*/ 0 w 11"/>
                  <a:gd name="T41" fmla="*/ 4 h 17"/>
                  <a:gd name="T42" fmla="*/ 1 w 11"/>
                  <a:gd name="T43" fmla="*/ 3 h 17"/>
                  <a:gd name="T44" fmla="*/ 3 w 11"/>
                  <a:gd name="T45" fmla="*/ 1 h 17"/>
                  <a:gd name="T46" fmla="*/ 4 w 11"/>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17">
                    <a:moveTo>
                      <a:pt x="4" y="0"/>
                    </a:moveTo>
                    <a:lnTo>
                      <a:pt x="5" y="0"/>
                    </a:lnTo>
                    <a:lnTo>
                      <a:pt x="5" y="1"/>
                    </a:lnTo>
                    <a:lnTo>
                      <a:pt x="7" y="3"/>
                    </a:lnTo>
                    <a:lnTo>
                      <a:pt x="7" y="4"/>
                    </a:lnTo>
                    <a:lnTo>
                      <a:pt x="7" y="6"/>
                    </a:lnTo>
                    <a:lnTo>
                      <a:pt x="8" y="8"/>
                    </a:lnTo>
                    <a:lnTo>
                      <a:pt x="9" y="9"/>
                    </a:lnTo>
                    <a:lnTo>
                      <a:pt x="11" y="12"/>
                    </a:lnTo>
                    <a:lnTo>
                      <a:pt x="11" y="13"/>
                    </a:lnTo>
                    <a:lnTo>
                      <a:pt x="9" y="16"/>
                    </a:lnTo>
                    <a:lnTo>
                      <a:pt x="9" y="17"/>
                    </a:lnTo>
                    <a:lnTo>
                      <a:pt x="8" y="17"/>
                    </a:lnTo>
                    <a:lnTo>
                      <a:pt x="7" y="17"/>
                    </a:lnTo>
                    <a:lnTo>
                      <a:pt x="7" y="16"/>
                    </a:lnTo>
                    <a:lnTo>
                      <a:pt x="5" y="14"/>
                    </a:lnTo>
                    <a:lnTo>
                      <a:pt x="5" y="13"/>
                    </a:lnTo>
                    <a:lnTo>
                      <a:pt x="4" y="10"/>
                    </a:lnTo>
                    <a:lnTo>
                      <a:pt x="1" y="9"/>
                    </a:lnTo>
                    <a:lnTo>
                      <a:pt x="0" y="6"/>
                    </a:lnTo>
                    <a:lnTo>
                      <a:pt x="0" y="4"/>
                    </a:lnTo>
                    <a:lnTo>
                      <a:pt x="1"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7" name="Freeform 50">
                <a:extLst>
                  <a:ext uri="{FF2B5EF4-FFF2-40B4-BE49-F238E27FC236}">
                    <a16:creationId xmlns:a16="http://schemas.microsoft.com/office/drawing/2014/main" id="{3AEC262C-112E-5643-B060-C7F26F5D963F}"/>
                  </a:ext>
                </a:extLst>
              </p:cNvPr>
              <p:cNvSpPr>
                <a:spLocks/>
              </p:cNvSpPr>
              <p:nvPr userDrawn="1"/>
            </p:nvSpPr>
            <p:spPr bwMode="auto">
              <a:xfrm>
                <a:off x="10151729" y="511028"/>
                <a:ext cx="23563" cy="38930"/>
              </a:xfrm>
              <a:custGeom>
                <a:avLst/>
                <a:gdLst>
                  <a:gd name="T0" fmla="*/ 9 w 46"/>
                  <a:gd name="T1" fmla="*/ 1 h 76"/>
                  <a:gd name="T2" fmla="*/ 14 w 46"/>
                  <a:gd name="T3" fmla="*/ 4 h 76"/>
                  <a:gd name="T4" fmla="*/ 18 w 46"/>
                  <a:gd name="T5" fmla="*/ 7 h 76"/>
                  <a:gd name="T6" fmla="*/ 24 w 46"/>
                  <a:gd name="T7" fmla="*/ 9 h 76"/>
                  <a:gd name="T8" fmla="*/ 29 w 46"/>
                  <a:gd name="T9" fmla="*/ 10 h 76"/>
                  <a:gd name="T10" fmla="*/ 34 w 46"/>
                  <a:gd name="T11" fmla="*/ 9 h 76"/>
                  <a:gd name="T12" fmla="*/ 38 w 46"/>
                  <a:gd name="T13" fmla="*/ 8 h 76"/>
                  <a:gd name="T14" fmla="*/ 42 w 46"/>
                  <a:gd name="T15" fmla="*/ 7 h 76"/>
                  <a:gd name="T16" fmla="*/ 44 w 46"/>
                  <a:gd name="T17" fmla="*/ 7 h 76"/>
                  <a:gd name="T18" fmla="*/ 46 w 46"/>
                  <a:gd name="T19" fmla="*/ 8 h 76"/>
                  <a:gd name="T20" fmla="*/ 46 w 46"/>
                  <a:gd name="T21" fmla="*/ 10 h 76"/>
                  <a:gd name="T22" fmla="*/ 43 w 46"/>
                  <a:gd name="T23" fmla="*/ 14 h 76"/>
                  <a:gd name="T24" fmla="*/ 39 w 46"/>
                  <a:gd name="T25" fmla="*/ 17 h 76"/>
                  <a:gd name="T26" fmla="*/ 34 w 46"/>
                  <a:gd name="T27" fmla="*/ 21 h 76"/>
                  <a:gd name="T28" fmla="*/ 31 w 46"/>
                  <a:gd name="T29" fmla="*/ 25 h 76"/>
                  <a:gd name="T30" fmla="*/ 30 w 46"/>
                  <a:gd name="T31" fmla="*/ 29 h 76"/>
                  <a:gd name="T32" fmla="*/ 31 w 46"/>
                  <a:gd name="T33" fmla="*/ 33 h 76"/>
                  <a:gd name="T34" fmla="*/ 33 w 46"/>
                  <a:gd name="T35" fmla="*/ 37 h 76"/>
                  <a:gd name="T36" fmla="*/ 30 w 46"/>
                  <a:gd name="T37" fmla="*/ 38 h 76"/>
                  <a:gd name="T38" fmla="*/ 27 w 46"/>
                  <a:gd name="T39" fmla="*/ 40 h 76"/>
                  <a:gd name="T40" fmla="*/ 26 w 46"/>
                  <a:gd name="T41" fmla="*/ 46 h 76"/>
                  <a:gd name="T42" fmla="*/ 29 w 46"/>
                  <a:gd name="T43" fmla="*/ 53 h 76"/>
                  <a:gd name="T44" fmla="*/ 33 w 46"/>
                  <a:gd name="T45" fmla="*/ 60 h 76"/>
                  <a:gd name="T46" fmla="*/ 38 w 46"/>
                  <a:gd name="T47" fmla="*/ 64 h 76"/>
                  <a:gd name="T48" fmla="*/ 42 w 46"/>
                  <a:gd name="T49" fmla="*/ 68 h 76"/>
                  <a:gd name="T50" fmla="*/ 46 w 46"/>
                  <a:gd name="T51" fmla="*/ 70 h 76"/>
                  <a:gd name="T52" fmla="*/ 46 w 46"/>
                  <a:gd name="T53" fmla="*/ 73 h 76"/>
                  <a:gd name="T54" fmla="*/ 44 w 46"/>
                  <a:gd name="T55" fmla="*/ 76 h 76"/>
                  <a:gd name="T56" fmla="*/ 42 w 46"/>
                  <a:gd name="T57" fmla="*/ 76 h 76"/>
                  <a:gd name="T58" fmla="*/ 39 w 46"/>
                  <a:gd name="T59" fmla="*/ 73 h 76"/>
                  <a:gd name="T60" fmla="*/ 38 w 46"/>
                  <a:gd name="T61" fmla="*/ 69 h 76"/>
                  <a:gd name="T62" fmla="*/ 35 w 46"/>
                  <a:gd name="T63" fmla="*/ 65 h 76"/>
                  <a:gd name="T64" fmla="*/ 31 w 46"/>
                  <a:gd name="T65" fmla="*/ 60 h 76"/>
                  <a:gd name="T66" fmla="*/ 29 w 46"/>
                  <a:gd name="T67" fmla="*/ 56 h 76"/>
                  <a:gd name="T68" fmla="*/ 25 w 46"/>
                  <a:gd name="T69" fmla="*/ 50 h 76"/>
                  <a:gd name="T70" fmla="*/ 24 w 46"/>
                  <a:gd name="T71" fmla="*/ 43 h 76"/>
                  <a:gd name="T72" fmla="*/ 22 w 46"/>
                  <a:gd name="T73" fmla="*/ 37 h 76"/>
                  <a:gd name="T74" fmla="*/ 21 w 46"/>
                  <a:gd name="T75" fmla="*/ 27 h 76"/>
                  <a:gd name="T76" fmla="*/ 20 w 46"/>
                  <a:gd name="T77" fmla="*/ 18 h 76"/>
                  <a:gd name="T78" fmla="*/ 16 w 46"/>
                  <a:gd name="T79" fmla="*/ 12 h 76"/>
                  <a:gd name="T80" fmla="*/ 10 w 46"/>
                  <a:gd name="T81" fmla="*/ 8 h 76"/>
                  <a:gd name="T82" fmla="*/ 5 w 46"/>
                  <a:gd name="T83" fmla="*/ 7 h 76"/>
                  <a:gd name="T84" fmla="*/ 1 w 46"/>
                  <a:gd name="T85" fmla="*/ 7 h 76"/>
                  <a:gd name="T86" fmla="*/ 0 w 46"/>
                  <a:gd name="T87" fmla="*/ 5 h 76"/>
                  <a:gd name="T88" fmla="*/ 3 w 46"/>
                  <a:gd name="T89" fmla="*/ 3 h 76"/>
                  <a:gd name="T90" fmla="*/ 7 w 46"/>
                  <a:gd name="T9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 h="76">
                    <a:moveTo>
                      <a:pt x="7" y="0"/>
                    </a:moveTo>
                    <a:lnTo>
                      <a:pt x="9" y="1"/>
                    </a:lnTo>
                    <a:lnTo>
                      <a:pt x="12" y="1"/>
                    </a:lnTo>
                    <a:lnTo>
                      <a:pt x="14" y="4"/>
                    </a:lnTo>
                    <a:lnTo>
                      <a:pt x="16" y="5"/>
                    </a:lnTo>
                    <a:lnTo>
                      <a:pt x="18" y="7"/>
                    </a:lnTo>
                    <a:lnTo>
                      <a:pt x="21" y="8"/>
                    </a:lnTo>
                    <a:lnTo>
                      <a:pt x="24" y="9"/>
                    </a:lnTo>
                    <a:lnTo>
                      <a:pt x="26" y="9"/>
                    </a:lnTo>
                    <a:lnTo>
                      <a:pt x="29" y="10"/>
                    </a:lnTo>
                    <a:lnTo>
                      <a:pt x="31" y="10"/>
                    </a:lnTo>
                    <a:lnTo>
                      <a:pt x="34" y="9"/>
                    </a:lnTo>
                    <a:lnTo>
                      <a:pt x="35" y="9"/>
                    </a:lnTo>
                    <a:lnTo>
                      <a:pt x="38" y="8"/>
                    </a:lnTo>
                    <a:lnTo>
                      <a:pt x="40" y="8"/>
                    </a:lnTo>
                    <a:lnTo>
                      <a:pt x="42" y="7"/>
                    </a:lnTo>
                    <a:lnTo>
                      <a:pt x="43" y="7"/>
                    </a:lnTo>
                    <a:lnTo>
                      <a:pt x="44" y="7"/>
                    </a:lnTo>
                    <a:lnTo>
                      <a:pt x="46" y="7"/>
                    </a:lnTo>
                    <a:lnTo>
                      <a:pt x="46" y="8"/>
                    </a:lnTo>
                    <a:lnTo>
                      <a:pt x="46" y="9"/>
                    </a:lnTo>
                    <a:lnTo>
                      <a:pt x="46" y="10"/>
                    </a:lnTo>
                    <a:lnTo>
                      <a:pt x="44" y="13"/>
                    </a:lnTo>
                    <a:lnTo>
                      <a:pt x="43" y="14"/>
                    </a:lnTo>
                    <a:lnTo>
                      <a:pt x="42" y="16"/>
                    </a:lnTo>
                    <a:lnTo>
                      <a:pt x="39" y="17"/>
                    </a:lnTo>
                    <a:lnTo>
                      <a:pt x="37" y="20"/>
                    </a:lnTo>
                    <a:lnTo>
                      <a:pt x="34" y="21"/>
                    </a:lnTo>
                    <a:lnTo>
                      <a:pt x="33" y="22"/>
                    </a:lnTo>
                    <a:lnTo>
                      <a:pt x="31" y="25"/>
                    </a:lnTo>
                    <a:lnTo>
                      <a:pt x="30" y="26"/>
                    </a:lnTo>
                    <a:lnTo>
                      <a:pt x="30" y="29"/>
                    </a:lnTo>
                    <a:lnTo>
                      <a:pt x="30" y="31"/>
                    </a:lnTo>
                    <a:lnTo>
                      <a:pt x="31" y="33"/>
                    </a:lnTo>
                    <a:lnTo>
                      <a:pt x="33" y="34"/>
                    </a:lnTo>
                    <a:lnTo>
                      <a:pt x="33" y="37"/>
                    </a:lnTo>
                    <a:lnTo>
                      <a:pt x="31" y="38"/>
                    </a:lnTo>
                    <a:lnTo>
                      <a:pt x="30" y="38"/>
                    </a:lnTo>
                    <a:lnTo>
                      <a:pt x="29" y="39"/>
                    </a:lnTo>
                    <a:lnTo>
                      <a:pt x="27" y="40"/>
                    </a:lnTo>
                    <a:lnTo>
                      <a:pt x="26" y="43"/>
                    </a:lnTo>
                    <a:lnTo>
                      <a:pt x="26" y="46"/>
                    </a:lnTo>
                    <a:lnTo>
                      <a:pt x="27" y="50"/>
                    </a:lnTo>
                    <a:lnTo>
                      <a:pt x="29" y="53"/>
                    </a:lnTo>
                    <a:lnTo>
                      <a:pt x="30" y="56"/>
                    </a:lnTo>
                    <a:lnTo>
                      <a:pt x="33" y="60"/>
                    </a:lnTo>
                    <a:lnTo>
                      <a:pt x="35" y="63"/>
                    </a:lnTo>
                    <a:lnTo>
                      <a:pt x="38" y="64"/>
                    </a:lnTo>
                    <a:lnTo>
                      <a:pt x="40" y="67"/>
                    </a:lnTo>
                    <a:lnTo>
                      <a:pt x="42" y="68"/>
                    </a:lnTo>
                    <a:lnTo>
                      <a:pt x="44" y="69"/>
                    </a:lnTo>
                    <a:lnTo>
                      <a:pt x="46" y="70"/>
                    </a:lnTo>
                    <a:lnTo>
                      <a:pt x="46" y="72"/>
                    </a:lnTo>
                    <a:lnTo>
                      <a:pt x="46" y="73"/>
                    </a:lnTo>
                    <a:lnTo>
                      <a:pt x="46" y="74"/>
                    </a:lnTo>
                    <a:lnTo>
                      <a:pt x="44" y="76"/>
                    </a:lnTo>
                    <a:lnTo>
                      <a:pt x="43" y="76"/>
                    </a:lnTo>
                    <a:lnTo>
                      <a:pt x="42" y="76"/>
                    </a:lnTo>
                    <a:lnTo>
                      <a:pt x="40" y="74"/>
                    </a:lnTo>
                    <a:lnTo>
                      <a:pt x="39" y="73"/>
                    </a:lnTo>
                    <a:lnTo>
                      <a:pt x="39" y="72"/>
                    </a:lnTo>
                    <a:lnTo>
                      <a:pt x="38" y="69"/>
                    </a:lnTo>
                    <a:lnTo>
                      <a:pt x="37" y="67"/>
                    </a:lnTo>
                    <a:lnTo>
                      <a:pt x="35" y="65"/>
                    </a:lnTo>
                    <a:lnTo>
                      <a:pt x="34" y="63"/>
                    </a:lnTo>
                    <a:lnTo>
                      <a:pt x="31" y="60"/>
                    </a:lnTo>
                    <a:lnTo>
                      <a:pt x="30" y="57"/>
                    </a:lnTo>
                    <a:lnTo>
                      <a:pt x="29" y="56"/>
                    </a:lnTo>
                    <a:lnTo>
                      <a:pt x="26" y="52"/>
                    </a:lnTo>
                    <a:lnTo>
                      <a:pt x="25" y="50"/>
                    </a:lnTo>
                    <a:lnTo>
                      <a:pt x="24" y="47"/>
                    </a:lnTo>
                    <a:lnTo>
                      <a:pt x="24" y="43"/>
                    </a:lnTo>
                    <a:lnTo>
                      <a:pt x="22" y="39"/>
                    </a:lnTo>
                    <a:lnTo>
                      <a:pt x="22" y="37"/>
                    </a:lnTo>
                    <a:lnTo>
                      <a:pt x="22" y="31"/>
                    </a:lnTo>
                    <a:lnTo>
                      <a:pt x="21" y="27"/>
                    </a:lnTo>
                    <a:lnTo>
                      <a:pt x="20" y="22"/>
                    </a:lnTo>
                    <a:lnTo>
                      <a:pt x="20" y="18"/>
                    </a:lnTo>
                    <a:lnTo>
                      <a:pt x="18" y="16"/>
                    </a:lnTo>
                    <a:lnTo>
                      <a:pt x="16" y="12"/>
                    </a:lnTo>
                    <a:lnTo>
                      <a:pt x="13" y="10"/>
                    </a:lnTo>
                    <a:lnTo>
                      <a:pt x="10" y="8"/>
                    </a:lnTo>
                    <a:lnTo>
                      <a:pt x="7" y="7"/>
                    </a:lnTo>
                    <a:lnTo>
                      <a:pt x="5" y="7"/>
                    </a:lnTo>
                    <a:lnTo>
                      <a:pt x="3" y="7"/>
                    </a:lnTo>
                    <a:lnTo>
                      <a:pt x="1" y="7"/>
                    </a:lnTo>
                    <a:lnTo>
                      <a:pt x="0" y="7"/>
                    </a:lnTo>
                    <a:lnTo>
                      <a:pt x="0" y="5"/>
                    </a:lnTo>
                    <a:lnTo>
                      <a:pt x="1" y="3"/>
                    </a:lnTo>
                    <a:lnTo>
                      <a:pt x="3" y="3"/>
                    </a:lnTo>
                    <a:lnTo>
                      <a:pt x="4"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8" name="Freeform 51">
                <a:extLst>
                  <a:ext uri="{FF2B5EF4-FFF2-40B4-BE49-F238E27FC236}">
                    <a16:creationId xmlns:a16="http://schemas.microsoft.com/office/drawing/2014/main" id="{F2F8D765-E1C2-6144-A24D-AA62767C28B8}"/>
                  </a:ext>
                </a:extLst>
              </p:cNvPr>
              <p:cNvSpPr>
                <a:spLocks/>
              </p:cNvSpPr>
              <p:nvPr userDrawn="1"/>
            </p:nvSpPr>
            <p:spPr bwMode="auto">
              <a:xfrm>
                <a:off x="10152755" y="616549"/>
                <a:ext cx="28685" cy="24587"/>
              </a:xfrm>
              <a:custGeom>
                <a:avLst/>
                <a:gdLst>
                  <a:gd name="T0" fmla="*/ 2 w 54"/>
                  <a:gd name="T1" fmla="*/ 0 h 49"/>
                  <a:gd name="T2" fmla="*/ 4 w 54"/>
                  <a:gd name="T3" fmla="*/ 0 h 49"/>
                  <a:gd name="T4" fmla="*/ 5 w 54"/>
                  <a:gd name="T5" fmla="*/ 2 h 49"/>
                  <a:gd name="T6" fmla="*/ 6 w 54"/>
                  <a:gd name="T7" fmla="*/ 2 h 49"/>
                  <a:gd name="T8" fmla="*/ 7 w 54"/>
                  <a:gd name="T9" fmla="*/ 4 h 49"/>
                  <a:gd name="T10" fmla="*/ 7 w 54"/>
                  <a:gd name="T11" fmla="*/ 7 h 49"/>
                  <a:gd name="T12" fmla="*/ 9 w 54"/>
                  <a:gd name="T13" fmla="*/ 9 h 49"/>
                  <a:gd name="T14" fmla="*/ 11 w 54"/>
                  <a:gd name="T15" fmla="*/ 13 h 49"/>
                  <a:gd name="T16" fmla="*/ 14 w 54"/>
                  <a:gd name="T17" fmla="*/ 17 h 49"/>
                  <a:gd name="T18" fmla="*/ 17 w 54"/>
                  <a:gd name="T19" fmla="*/ 21 h 49"/>
                  <a:gd name="T20" fmla="*/ 19 w 54"/>
                  <a:gd name="T21" fmla="*/ 26 h 49"/>
                  <a:gd name="T22" fmla="*/ 22 w 54"/>
                  <a:gd name="T23" fmla="*/ 29 h 49"/>
                  <a:gd name="T24" fmla="*/ 26 w 54"/>
                  <a:gd name="T25" fmla="*/ 33 h 49"/>
                  <a:gd name="T26" fmla="*/ 30 w 54"/>
                  <a:gd name="T27" fmla="*/ 35 h 49"/>
                  <a:gd name="T28" fmla="*/ 34 w 54"/>
                  <a:gd name="T29" fmla="*/ 38 h 49"/>
                  <a:gd name="T30" fmla="*/ 39 w 54"/>
                  <a:gd name="T31" fmla="*/ 39 h 49"/>
                  <a:gd name="T32" fmla="*/ 41 w 54"/>
                  <a:gd name="T33" fmla="*/ 41 h 49"/>
                  <a:gd name="T34" fmla="*/ 45 w 54"/>
                  <a:gd name="T35" fmla="*/ 42 h 49"/>
                  <a:gd name="T36" fmla="*/ 48 w 54"/>
                  <a:gd name="T37" fmla="*/ 42 h 49"/>
                  <a:gd name="T38" fmla="*/ 51 w 54"/>
                  <a:gd name="T39" fmla="*/ 43 h 49"/>
                  <a:gd name="T40" fmla="*/ 53 w 54"/>
                  <a:gd name="T41" fmla="*/ 46 h 49"/>
                  <a:gd name="T42" fmla="*/ 54 w 54"/>
                  <a:gd name="T43" fmla="*/ 46 h 49"/>
                  <a:gd name="T44" fmla="*/ 54 w 54"/>
                  <a:gd name="T45" fmla="*/ 47 h 49"/>
                  <a:gd name="T46" fmla="*/ 54 w 54"/>
                  <a:gd name="T47" fmla="*/ 49 h 49"/>
                  <a:gd name="T48" fmla="*/ 53 w 54"/>
                  <a:gd name="T49" fmla="*/ 49 h 49"/>
                  <a:gd name="T50" fmla="*/ 52 w 54"/>
                  <a:gd name="T51" fmla="*/ 49 h 49"/>
                  <a:gd name="T52" fmla="*/ 51 w 54"/>
                  <a:gd name="T53" fmla="*/ 49 h 49"/>
                  <a:gd name="T54" fmla="*/ 48 w 54"/>
                  <a:gd name="T55" fmla="*/ 47 h 49"/>
                  <a:gd name="T56" fmla="*/ 47 w 54"/>
                  <a:gd name="T57" fmla="*/ 46 h 49"/>
                  <a:gd name="T58" fmla="*/ 44 w 54"/>
                  <a:gd name="T59" fmla="*/ 45 h 49"/>
                  <a:gd name="T60" fmla="*/ 41 w 54"/>
                  <a:gd name="T61" fmla="*/ 43 h 49"/>
                  <a:gd name="T62" fmla="*/ 39 w 54"/>
                  <a:gd name="T63" fmla="*/ 42 h 49"/>
                  <a:gd name="T64" fmla="*/ 36 w 54"/>
                  <a:gd name="T65" fmla="*/ 42 h 49"/>
                  <a:gd name="T66" fmla="*/ 32 w 54"/>
                  <a:gd name="T67" fmla="*/ 41 h 49"/>
                  <a:gd name="T68" fmla="*/ 28 w 54"/>
                  <a:gd name="T69" fmla="*/ 39 h 49"/>
                  <a:gd name="T70" fmla="*/ 23 w 54"/>
                  <a:gd name="T71" fmla="*/ 37 h 49"/>
                  <a:gd name="T72" fmla="*/ 19 w 54"/>
                  <a:gd name="T73" fmla="*/ 34 h 49"/>
                  <a:gd name="T74" fmla="*/ 15 w 54"/>
                  <a:gd name="T75" fmla="*/ 30 h 49"/>
                  <a:gd name="T76" fmla="*/ 11 w 54"/>
                  <a:gd name="T77" fmla="*/ 28 h 49"/>
                  <a:gd name="T78" fmla="*/ 9 w 54"/>
                  <a:gd name="T79" fmla="*/ 24 h 49"/>
                  <a:gd name="T80" fmla="*/ 6 w 54"/>
                  <a:gd name="T81" fmla="*/ 18 h 49"/>
                  <a:gd name="T82" fmla="*/ 4 w 54"/>
                  <a:gd name="T83" fmla="*/ 15 h 49"/>
                  <a:gd name="T84" fmla="*/ 4 w 54"/>
                  <a:gd name="T85" fmla="*/ 11 h 49"/>
                  <a:gd name="T86" fmla="*/ 1 w 54"/>
                  <a:gd name="T87" fmla="*/ 7 h 49"/>
                  <a:gd name="T88" fmla="*/ 1 w 54"/>
                  <a:gd name="T89" fmla="*/ 5 h 49"/>
                  <a:gd name="T90" fmla="*/ 0 w 54"/>
                  <a:gd name="T91" fmla="*/ 4 h 49"/>
                  <a:gd name="T92" fmla="*/ 0 w 54"/>
                  <a:gd name="T93" fmla="*/ 4 h 49"/>
                  <a:gd name="T94" fmla="*/ 0 w 54"/>
                  <a:gd name="T95" fmla="*/ 3 h 49"/>
                  <a:gd name="T96" fmla="*/ 1 w 54"/>
                  <a:gd name="T97" fmla="*/ 2 h 49"/>
                  <a:gd name="T98" fmla="*/ 2 w 54"/>
                  <a:gd name="T9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 h="49">
                    <a:moveTo>
                      <a:pt x="2" y="0"/>
                    </a:moveTo>
                    <a:lnTo>
                      <a:pt x="4" y="0"/>
                    </a:lnTo>
                    <a:lnTo>
                      <a:pt x="5" y="2"/>
                    </a:lnTo>
                    <a:lnTo>
                      <a:pt x="6" y="2"/>
                    </a:lnTo>
                    <a:lnTo>
                      <a:pt x="7" y="4"/>
                    </a:lnTo>
                    <a:lnTo>
                      <a:pt x="7" y="7"/>
                    </a:lnTo>
                    <a:lnTo>
                      <a:pt x="9" y="9"/>
                    </a:lnTo>
                    <a:lnTo>
                      <a:pt x="11" y="13"/>
                    </a:lnTo>
                    <a:lnTo>
                      <a:pt x="14" y="17"/>
                    </a:lnTo>
                    <a:lnTo>
                      <a:pt x="17" y="21"/>
                    </a:lnTo>
                    <a:lnTo>
                      <a:pt x="19" y="26"/>
                    </a:lnTo>
                    <a:lnTo>
                      <a:pt x="22" y="29"/>
                    </a:lnTo>
                    <a:lnTo>
                      <a:pt x="26" y="33"/>
                    </a:lnTo>
                    <a:lnTo>
                      <a:pt x="30" y="35"/>
                    </a:lnTo>
                    <a:lnTo>
                      <a:pt x="34" y="38"/>
                    </a:lnTo>
                    <a:lnTo>
                      <a:pt x="39" y="39"/>
                    </a:lnTo>
                    <a:lnTo>
                      <a:pt x="41" y="41"/>
                    </a:lnTo>
                    <a:lnTo>
                      <a:pt x="45" y="42"/>
                    </a:lnTo>
                    <a:lnTo>
                      <a:pt x="48" y="42"/>
                    </a:lnTo>
                    <a:lnTo>
                      <a:pt x="51" y="43"/>
                    </a:lnTo>
                    <a:lnTo>
                      <a:pt x="53" y="46"/>
                    </a:lnTo>
                    <a:lnTo>
                      <a:pt x="54" y="46"/>
                    </a:lnTo>
                    <a:lnTo>
                      <a:pt x="54" y="47"/>
                    </a:lnTo>
                    <a:lnTo>
                      <a:pt x="54" y="49"/>
                    </a:lnTo>
                    <a:lnTo>
                      <a:pt x="53" y="49"/>
                    </a:lnTo>
                    <a:lnTo>
                      <a:pt x="52" y="49"/>
                    </a:lnTo>
                    <a:lnTo>
                      <a:pt x="51" y="49"/>
                    </a:lnTo>
                    <a:lnTo>
                      <a:pt x="48" y="47"/>
                    </a:lnTo>
                    <a:lnTo>
                      <a:pt x="47" y="46"/>
                    </a:lnTo>
                    <a:lnTo>
                      <a:pt x="44" y="45"/>
                    </a:lnTo>
                    <a:lnTo>
                      <a:pt x="41" y="43"/>
                    </a:lnTo>
                    <a:lnTo>
                      <a:pt x="39" y="42"/>
                    </a:lnTo>
                    <a:lnTo>
                      <a:pt x="36" y="42"/>
                    </a:lnTo>
                    <a:lnTo>
                      <a:pt x="32" y="41"/>
                    </a:lnTo>
                    <a:lnTo>
                      <a:pt x="28" y="39"/>
                    </a:lnTo>
                    <a:lnTo>
                      <a:pt x="23" y="37"/>
                    </a:lnTo>
                    <a:lnTo>
                      <a:pt x="19" y="34"/>
                    </a:lnTo>
                    <a:lnTo>
                      <a:pt x="15" y="30"/>
                    </a:lnTo>
                    <a:lnTo>
                      <a:pt x="11" y="28"/>
                    </a:lnTo>
                    <a:lnTo>
                      <a:pt x="9" y="24"/>
                    </a:lnTo>
                    <a:lnTo>
                      <a:pt x="6" y="18"/>
                    </a:lnTo>
                    <a:lnTo>
                      <a:pt x="4" y="15"/>
                    </a:lnTo>
                    <a:lnTo>
                      <a:pt x="4" y="11"/>
                    </a:lnTo>
                    <a:lnTo>
                      <a:pt x="1" y="7"/>
                    </a:lnTo>
                    <a:lnTo>
                      <a:pt x="1" y="5"/>
                    </a:lnTo>
                    <a:lnTo>
                      <a:pt x="0" y="4"/>
                    </a:lnTo>
                    <a:lnTo>
                      <a:pt x="0" y="4"/>
                    </a:lnTo>
                    <a:lnTo>
                      <a:pt x="0" y="3"/>
                    </a:lnTo>
                    <a:lnTo>
                      <a:pt x="1"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9" name="Freeform 52">
                <a:extLst>
                  <a:ext uri="{FF2B5EF4-FFF2-40B4-BE49-F238E27FC236}">
                    <a16:creationId xmlns:a16="http://schemas.microsoft.com/office/drawing/2014/main" id="{D339EF85-E449-EE41-848C-436258452543}"/>
                  </a:ext>
                </a:extLst>
              </p:cNvPr>
              <p:cNvSpPr>
                <a:spLocks/>
              </p:cNvSpPr>
              <p:nvPr userDrawn="1"/>
            </p:nvSpPr>
            <p:spPr bwMode="auto">
              <a:xfrm>
                <a:off x="10172220" y="626793"/>
                <a:ext cx="4098" cy="3074"/>
              </a:xfrm>
              <a:custGeom>
                <a:avLst/>
                <a:gdLst>
                  <a:gd name="T0" fmla="*/ 5 w 8"/>
                  <a:gd name="T1" fmla="*/ 0 h 5"/>
                  <a:gd name="T2" fmla="*/ 7 w 8"/>
                  <a:gd name="T3" fmla="*/ 0 h 5"/>
                  <a:gd name="T4" fmla="*/ 8 w 8"/>
                  <a:gd name="T5" fmla="*/ 1 h 5"/>
                  <a:gd name="T6" fmla="*/ 7 w 8"/>
                  <a:gd name="T7" fmla="*/ 4 h 5"/>
                  <a:gd name="T8" fmla="*/ 7 w 8"/>
                  <a:gd name="T9" fmla="*/ 4 h 5"/>
                  <a:gd name="T10" fmla="*/ 5 w 8"/>
                  <a:gd name="T11" fmla="*/ 5 h 5"/>
                  <a:gd name="T12" fmla="*/ 4 w 8"/>
                  <a:gd name="T13" fmla="*/ 5 h 5"/>
                  <a:gd name="T14" fmla="*/ 4 w 8"/>
                  <a:gd name="T15" fmla="*/ 4 h 5"/>
                  <a:gd name="T16" fmla="*/ 3 w 8"/>
                  <a:gd name="T17" fmla="*/ 2 h 5"/>
                  <a:gd name="T18" fmla="*/ 1 w 8"/>
                  <a:gd name="T19" fmla="*/ 1 h 5"/>
                  <a:gd name="T20" fmla="*/ 0 w 8"/>
                  <a:gd name="T21" fmla="*/ 0 h 5"/>
                  <a:gd name="T22" fmla="*/ 3 w 8"/>
                  <a:gd name="T23" fmla="*/ 0 h 5"/>
                  <a:gd name="T24" fmla="*/ 4 w 8"/>
                  <a:gd name="T25" fmla="*/ 0 h 5"/>
                  <a:gd name="T26" fmla="*/ 5 w 8"/>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5">
                    <a:moveTo>
                      <a:pt x="5" y="0"/>
                    </a:moveTo>
                    <a:lnTo>
                      <a:pt x="7" y="0"/>
                    </a:lnTo>
                    <a:lnTo>
                      <a:pt x="8" y="1"/>
                    </a:lnTo>
                    <a:lnTo>
                      <a:pt x="7" y="4"/>
                    </a:lnTo>
                    <a:lnTo>
                      <a:pt x="7" y="4"/>
                    </a:lnTo>
                    <a:lnTo>
                      <a:pt x="5" y="5"/>
                    </a:lnTo>
                    <a:lnTo>
                      <a:pt x="4" y="5"/>
                    </a:lnTo>
                    <a:lnTo>
                      <a:pt x="4" y="4"/>
                    </a:lnTo>
                    <a:lnTo>
                      <a:pt x="3" y="2"/>
                    </a:lnTo>
                    <a:lnTo>
                      <a:pt x="1" y="1"/>
                    </a:lnTo>
                    <a:lnTo>
                      <a:pt x="0" y="0"/>
                    </a:lnTo>
                    <a:lnTo>
                      <a:pt x="3" y="0"/>
                    </a:lnTo>
                    <a:lnTo>
                      <a:pt x="4"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0" name="Freeform 53">
                <a:extLst>
                  <a:ext uri="{FF2B5EF4-FFF2-40B4-BE49-F238E27FC236}">
                    <a16:creationId xmlns:a16="http://schemas.microsoft.com/office/drawing/2014/main" id="{072DD58D-3790-A145-8545-09C84EDE6F47}"/>
                  </a:ext>
                </a:extLst>
              </p:cNvPr>
              <p:cNvSpPr>
                <a:spLocks/>
              </p:cNvSpPr>
              <p:nvPr userDrawn="1"/>
            </p:nvSpPr>
            <p:spPr bwMode="auto">
              <a:xfrm>
                <a:off x="10156853" y="586839"/>
                <a:ext cx="5122" cy="4098"/>
              </a:xfrm>
              <a:custGeom>
                <a:avLst/>
                <a:gdLst>
                  <a:gd name="T0" fmla="*/ 7 w 10"/>
                  <a:gd name="T1" fmla="*/ 0 h 6"/>
                  <a:gd name="T2" fmla="*/ 8 w 10"/>
                  <a:gd name="T3" fmla="*/ 0 h 6"/>
                  <a:gd name="T4" fmla="*/ 10 w 10"/>
                  <a:gd name="T5" fmla="*/ 1 h 6"/>
                  <a:gd name="T6" fmla="*/ 8 w 10"/>
                  <a:gd name="T7" fmla="*/ 2 h 6"/>
                  <a:gd name="T8" fmla="*/ 7 w 10"/>
                  <a:gd name="T9" fmla="*/ 4 h 6"/>
                  <a:gd name="T10" fmla="*/ 6 w 10"/>
                  <a:gd name="T11" fmla="*/ 4 h 6"/>
                  <a:gd name="T12" fmla="*/ 4 w 10"/>
                  <a:gd name="T13" fmla="*/ 5 h 6"/>
                  <a:gd name="T14" fmla="*/ 4 w 10"/>
                  <a:gd name="T15" fmla="*/ 6 h 6"/>
                  <a:gd name="T16" fmla="*/ 3 w 10"/>
                  <a:gd name="T17" fmla="*/ 6 h 6"/>
                  <a:gd name="T18" fmla="*/ 2 w 10"/>
                  <a:gd name="T19" fmla="*/ 5 h 6"/>
                  <a:gd name="T20" fmla="*/ 0 w 10"/>
                  <a:gd name="T21" fmla="*/ 4 h 6"/>
                  <a:gd name="T22" fmla="*/ 2 w 10"/>
                  <a:gd name="T23" fmla="*/ 2 h 6"/>
                  <a:gd name="T24" fmla="*/ 2 w 10"/>
                  <a:gd name="T25" fmla="*/ 2 h 6"/>
                  <a:gd name="T26" fmla="*/ 3 w 10"/>
                  <a:gd name="T27" fmla="*/ 1 h 6"/>
                  <a:gd name="T28" fmla="*/ 4 w 10"/>
                  <a:gd name="T29" fmla="*/ 1 h 6"/>
                  <a:gd name="T30" fmla="*/ 6 w 10"/>
                  <a:gd name="T31" fmla="*/ 0 h 6"/>
                  <a:gd name="T32" fmla="*/ 7 w 10"/>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6">
                    <a:moveTo>
                      <a:pt x="7" y="0"/>
                    </a:moveTo>
                    <a:lnTo>
                      <a:pt x="8" y="0"/>
                    </a:lnTo>
                    <a:lnTo>
                      <a:pt x="10" y="1"/>
                    </a:lnTo>
                    <a:lnTo>
                      <a:pt x="8" y="2"/>
                    </a:lnTo>
                    <a:lnTo>
                      <a:pt x="7" y="4"/>
                    </a:lnTo>
                    <a:lnTo>
                      <a:pt x="6" y="4"/>
                    </a:lnTo>
                    <a:lnTo>
                      <a:pt x="4" y="5"/>
                    </a:lnTo>
                    <a:lnTo>
                      <a:pt x="4" y="6"/>
                    </a:lnTo>
                    <a:lnTo>
                      <a:pt x="3" y="6"/>
                    </a:lnTo>
                    <a:lnTo>
                      <a:pt x="2" y="5"/>
                    </a:lnTo>
                    <a:lnTo>
                      <a:pt x="0" y="4"/>
                    </a:lnTo>
                    <a:lnTo>
                      <a:pt x="2" y="2"/>
                    </a:lnTo>
                    <a:lnTo>
                      <a:pt x="2" y="2"/>
                    </a:lnTo>
                    <a:lnTo>
                      <a:pt x="3" y="1"/>
                    </a:lnTo>
                    <a:lnTo>
                      <a:pt x="4" y="1"/>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1" name="Freeform 54">
                <a:extLst>
                  <a:ext uri="{FF2B5EF4-FFF2-40B4-BE49-F238E27FC236}">
                    <a16:creationId xmlns:a16="http://schemas.microsoft.com/office/drawing/2014/main" id="{C9946BD5-DF04-FF4F-8706-ADCDC8D7B577}"/>
                  </a:ext>
                </a:extLst>
              </p:cNvPr>
              <p:cNvSpPr>
                <a:spLocks/>
              </p:cNvSpPr>
              <p:nvPr userDrawn="1"/>
            </p:nvSpPr>
            <p:spPr bwMode="auto">
              <a:xfrm>
                <a:off x="10182464" y="540738"/>
                <a:ext cx="5122" cy="4098"/>
              </a:xfrm>
              <a:custGeom>
                <a:avLst/>
                <a:gdLst>
                  <a:gd name="T0" fmla="*/ 5 w 9"/>
                  <a:gd name="T1" fmla="*/ 0 h 6"/>
                  <a:gd name="T2" fmla="*/ 7 w 9"/>
                  <a:gd name="T3" fmla="*/ 0 h 6"/>
                  <a:gd name="T4" fmla="*/ 8 w 9"/>
                  <a:gd name="T5" fmla="*/ 1 h 6"/>
                  <a:gd name="T6" fmla="*/ 9 w 9"/>
                  <a:gd name="T7" fmla="*/ 2 h 6"/>
                  <a:gd name="T8" fmla="*/ 9 w 9"/>
                  <a:gd name="T9" fmla="*/ 5 h 6"/>
                  <a:gd name="T10" fmla="*/ 8 w 9"/>
                  <a:gd name="T11" fmla="*/ 6 h 6"/>
                  <a:gd name="T12" fmla="*/ 5 w 9"/>
                  <a:gd name="T13" fmla="*/ 6 h 6"/>
                  <a:gd name="T14" fmla="*/ 3 w 9"/>
                  <a:gd name="T15" fmla="*/ 6 h 6"/>
                  <a:gd name="T16" fmla="*/ 1 w 9"/>
                  <a:gd name="T17" fmla="*/ 5 h 6"/>
                  <a:gd name="T18" fmla="*/ 0 w 9"/>
                  <a:gd name="T19" fmla="*/ 4 h 6"/>
                  <a:gd name="T20" fmla="*/ 0 w 9"/>
                  <a:gd name="T21" fmla="*/ 1 h 6"/>
                  <a:gd name="T22" fmla="*/ 1 w 9"/>
                  <a:gd name="T23" fmla="*/ 1 h 6"/>
                  <a:gd name="T24" fmla="*/ 3 w 9"/>
                  <a:gd name="T25" fmla="*/ 0 h 6"/>
                  <a:gd name="T26" fmla="*/ 4 w 9"/>
                  <a:gd name="T27" fmla="*/ 0 h 6"/>
                  <a:gd name="T28" fmla="*/ 5 w 9"/>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6">
                    <a:moveTo>
                      <a:pt x="5" y="0"/>
                    </a:moveTo>
                    <a:lnTo>
                      <a:pt x="7" y="0"/>
                    </a:lnTo>
                    <a:lnTo>
                      <a:pt x="8" y="1"/>
                    </a:lnTo>
                    <a:lnTo>
                      <a:pt x="9" y="2"/>
                    </a:lnTo>
                    <a:lnTo>
                      <a:pt x="9" y="5"/>
                    </a:lnTo>
                    <a:lnTo>
                      <a:pt x="8" y="6"/>
                    </a:lnTo>
                    <a:lnTo>
                      <a:pt x="5" y="6"/>
                    </a:lnTo>
                    <a:lnTo>
                      <a:pt x="3" y="6"/>
                    </a:lnTo>
                    <a:lnTo>
                      <a:pt x="1" y="5"/>
                    </a:lnTo>
                    <a:lnTo>
                      <a:pt x="0" y="4"/>
                    </a:lnTo>
                    <a:lnTo>
                      <a:pt x="0" y="1"/>
                    </a:lnTo>
                    <a:lnTo>
                      <a:pt x="1" y="1"/>
                    </a:lnTo>
                    <a:lnTo>
                      <a:pt x="3" y="0"/>
                    </a:lnTo>
                    <a:lnTo>
                      <a:pt x="4"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2" name="Freeform 55">
                <a:extLst>
                  <a:ext uri="{FF2B5EF4-FFF2-40B4-BE49-F238E27FC236}">
                    <a16:creationId xmlns:a16="http://schemas.microsoft.com/office/drawing/2014/main" id="{BF6F64A9-2DB8-8940-B557-7E3002A0B731}"/>
                  </a:ext>
                </a:extLst>
              </p:cNvPr>
              <p:cNvSpPr>
                <a:spLocks/>
              </p:cNvSpPr>
              <p:nvPr userDrawn="1"/>
            </p:nvSpPr>
            <p:spPr bwMode="auto">
              <a:xfrm>
                <a:off x="10284911" y="391164"/>
                <a:ext cx="25612" cy="24587"/>
              </a:xfrm>
              <a:custGeom>
                <a:avLst/>
                <a:gdLst>
                  <a:gd name="T0" fmla="*/ 5 w 49"/>
                  <a:gd name="T1" fmla="*/ 0 h 48"/>
                  <a:gd name="T2" fmla="*/ 7 w 49"/>
                  <a:gd name="T3" fmla="*/ 3 h 48"/>
                  <a:gd name="T4" fmla="*/ 13 w 49"/>
                  <a:gd name="T5" fmla="*/ 8 h 48"/>
                  <a:gd name="T6" fmla="*/ 18 w 49"/>
                  <a:gd name="T7" fmla="*/ 16 h 48"/>
                  <a:gd name="T8" fmla="*/ 20 w 49"/>
                  <a:gd name="T9" fmla="*/ 21 h 48"/>
                  <a:gd name="T10" fmla="*/ 26 w 49"/>
                  <a:gd name="T11" fmla="*/ 25 h 48"/>
                  <a:gd name="T12" fmla="*/ 31 w 49"/>
                  <a:gd name="T13" fmla="*/ 26 h 48"/>
                  <a:gd name="T14" fmla="*/ 35 w 49"/>
                  <a:gd name="T15" fmla="*/ 26 h 48"/>
                  <a:gd name="T16" fmla="*/ 39 w 49"/>
                  <a:gd name="T17" fmla="*/ 30 h 48"/>
                  <a:gd name="T18" fmla="*/ 40 w 49"/>
                  <a:gd name="T19" fmla="*/ 34 h 48"/>
                  <a:gd name="T20" fmla="*/ 43 w 49"/>
                  <a:gd name="T21" fmla="*/ 38 h 48"/>
                  <a:gd name="T22" fmla="*/ 47 w 49"/>
                  <a:gd name="T23" fmla="*/ 42 h 48"/>
                  <a:gd name="T24" fmla="*/ 49 w 49"/>
                  <a:gd name="T25" fmla="*/ 46 h 48"/>
                  <a:gd name="T26" fmla="*/ 49 w 49"/>
                  <a:gd name="T27" fmla="*/ 48 h 48"/>
                  <a:gd name="T28" fmla="*/ 48 w 49"/>
                  <a:gd name="T29" fmla="*/ 48 h 48"/>
                  <a:gd name="T30" fmla="*/ 44 w 49"/>
                  <a:gd name="T31" fmla="*/ 46 h 48"/>
                  <a:gd name="T32" fmla="*/ 41 w 49"/>
                  <a:gd name="T33" fmla="*/ 42 h 48"/>
                  <a:gd name="T34" fmla="*/ 39 w 49"/>
                  <a:gd name="T35" fmla="*/ 37 h 48"/>
                  <a:gd name="T36" fmla="*/ 36 w 49"/>
                  <a:gd name="T37" fmla="*/ 33 h 48"/>
                  <a:gd name="T38" fmla="*/ 34 w 49"/>
                  <a:gd name="T39" fmla="*/ 30 h 48"/>
                  <a:gd name="T40" fmla="*/ 30 w 49"/>
                  <a:gd name="T41" fmla="*/ 29 h 48"/>
                  <a:gd name="T42" fmla="*/ 26 w 49"/>
                  <a:gd name="T43" fmla="*/ 31 h 48"/>
                  <a:gd name="T44" fmla="*/ 23 w 49"/>
                  <a:gd name="T45" fmla="*/ 34 h 48"/>
                  <a:gd name="T46" fmla="*/ 23 w 49"/>
                  <a:gd name="T47" fmla="*/ 37 h 48"/>
                  <a:gd name="T48" fmla="*/ 20 w 49"/>
                  <a:gd name="T49" fmla="*/ 37 h 48"/>
                  <a:gd name="T50" fmla="*/ 22 w 49"/>
                  <a:gd name="T51" fmla="*/ 34 h 48"/>
                  <a:gd name="T52" fmla="*/ 23 w 49"/>
                  <a:gd name="T53" fmla="*/ 31 h 48"/>
                  <a:gd name="T54" fmla="*/ 20 w 49"/>
                  <a:gd name="T55" fmla="*/ 25 h 48"/>
                  <a:gd name="T56" fmla="*/ 17 w 49"/>
                  <a:gd name="T57" fmla="*/ 20 h 48"/>
                  <a:gd name="T58" fmla="*/ 11 w 49"/>
                  <a:gd name="T59" fmla="*/ 14 h 48"/>
                  <a:gd name="T60" fmla="*/ 5 w 49"/>
                  <a:gd name="T61" fmla="*/ 8 h 48"/>
                  <a:gd name="T62" fmla="*/ 0 w 49"/>
                  <a:gd name="T63" fmla="*/ 1 h 48"/>
                  <a:gd name="T64" fmla="*/ 1 w 49"/>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8">
                    <a:moveTo>
                      <a:pt x="2" y="0"/>
                    </a:moveTo>
                    <a:lnTo>
                      <a:pt x="5" y="0"/>
                    </a:lnTo>
                    <a:lnTo>
                      <a:pt x="6" y="1"/>
                    </a:lnTo>
                    <a:lnTo>
                      <a:pt x="7" y="3"/>
                    </a:lnTo>
                    <a:lnTo>
                      <a:pt x="9" y="5"/>
                    </a:lnTo>
                    <a:lnTo>
                      <a:pt x="13" y="8"/>
                    </a:lnTo>
                    <a:lnTo>
                      <a:pt x="15" y="12"/>
                    </a:lnTo>
                    <a:lnTo>
                      <a:pt x="18" y="16"/>
                    </a:lnTo>
                    <a:lnTo>
                      <a:pt x="19" y="18"/>
                    </a:lnTo>
                    <a:lnTo>
                      <a:pt x="20" y="21"/>
                    </a:lnTo>
                    <a:lnTo>
                      <a:pt x="23" y="24"/>
                    </a:lnTo>
                    <a:lnTo>
                      <a:pt x="26" y="25"/>
                    </a:lnTo>
                    <a:lnTo>
                      <a:pt x="28" y="26"/>
                    </a:lnTo>
                    <a:lnTo>
                      <a:pt x="31" y="26"/>
                    </a:lnTo>
                    <a:lnTo>
                      <a:pt x="32" y="26"/>
                    </a:lnTo>
                    <a:lnTo>
                      <a:pt x="35" y="26"/>
                    </a:lnTo>
                    <a:lnTo>
                      <a:pt x="37" y="27"/>
                    </a:lnTo>
                    <a:lnTo>
                      <a:pt x="39" y="30"/>
                    </a:lnTo>
                    <a:lnTo>
                      <a:pt x="39" y="31"/>
                    </a:lnTo>
                    <a:lnTo>
                      <a:pt x="40" y="34"/>
                    </a:lnTo>
                    <a:lnTo>
                      <a:pt x="41" y="37"/>
                    </a:lnTo>
                    <a:lnTo>
                      <a:pt x="43" y="38"/>
                    </a:lnTo>
                    <a:lnTo>
                      <a:pt x="45" y="40"/>
                    </a:lnTo>
                    <a:lnTo>
                      <a:pt x="47" y="42"/>
                    </a:lnTo>
                    <a:lnTo>
                      <a:pt x="48" y="43"/>
                    </a:lnTo>
                    <a:lnTo>
                      <a:pt x="49" y="46"/>
                    </a:lnTo>
                    <a:lnTo>
                      <a:pt x="49" y="47"/>
                    </a:lnTo>
                    <a:lnTo>
                      <a:pt x="49" y="48"/>
                    </a:lnTo>
                    <a:lnTo>
                      <a:pt x="48" y="48"/>
                    </a:lnTo>
                    <a:lnTo>
                      <a:pt x="48" y="48"/>
                    </a:lnTo>
                    <a:lnTo>
                      <a:pt x="47" y="47"/>
                    </a:lnTo>
                    <a:lnTo>
                      <a:pt x="44" y="46"/>
                    </a:lnTo>
                    <a:lnTo>
                      <a:pt x="43" y="43"/>
                    </a:lnTo>
                    <a:lnTo>
                      <a:pt x="41" y="42"/>
                    </a:lnTo>
                    <a:lnTo>
                      <a:pt x="40" y="39"/>
                    </a:lnTo>
                    <a:lnTo>
                      <a:pt x="39" y="37"/>
                    </a:lnTo>
                    <a:lnTo>
                      <a:pt x="37" y="34"/>
                    </a:lnTo>
                    <a:lnTo>
                      <a:pt x="36" y="33"/>
                    </a:lnTo>
                    <a:lnTo>
                      <a:pt x="35" y="31"/>
                    </a:lnTo>
                    <a:lnTo>
                      <a:pt x="34" y="30"/>
                    </a:lnTo>
                    <a:lnTo>
                      <a:pt x="31" y="29"/>
                    </a:lnTo>
                    <a:lnTo>
                      <a:pt x="30" y="29"/>
                    </a:lnTo>
                    <a:lnTo>
                      <a:pt x="27" y="30"/>
                    </a:lnTo>
                    <a:lnTo>
                      <a:pt x="26" y="31"/>
                    </a:lnTo>
                    <a:lnTo>
                      <a:pt x="24" y="33"/>
                    </a:lnTo>
                    <a:lnTo>
                      <a:pt x="23" y="34"/>
                    </a:lnTo>
                    <a:lnTo>
                      <a:pt x="23" y="35"/>
                    </a:lnTo>
                    <a:lnTo>
                      <a:pt x="23" y="37"/>
                    </a:lnTo>
                    <a:lnTo>
                      <a:pt x="22" y="37"/>
                    </a:lnTo>
                    <a:lnTo>
                      <a:pt x="20" y="37"/>
                    </a:lnTo>
                    <a:lnTo>
                      <a:pt x="20" y="35"/>
                    </a:lnTo>
                    <a:lnTo>
                      <a:pt x="22" y="34"/>
                    </a:lnTo>
                    <a:lnTo>
                      <a:pt x="23" y="33"/>
                    </a:lnTo>
                    <a:lnTo>
                      <a:pt x="23" y="31"/>
                    </a:lnTo>
                    <a:lnTo>
                      <a:pt x="22" y="27"/>
                    </a:lnTo>
                    <a:lnTo>
                      <a:pt x="20" y="25"/>
                    </a:lnTo>
                    <a:lnTo>
                      <a:pt x="19" y="22"/>
                    </a:lnTo>
                    <a:lnTo>
                      <a:pt x="17" y="20"/>
                    </a:lnTo>
                    <a:lnTo>
                      <a:pt x="14" y="17"/>
                    </a:lnTo>
                    <a:lnTo>
                      <a:pt x="11" y="14"/>
                    </a:lnTo>
                    <a:lnTo>
                      <a:pt x="9" y="12"/>
                    </a:lnTo>
                    <a:lnTo>
                      <a:pt x="5" y="8"/>
                    </a:lnTo>
                    <a:lnTo>
                      <a:pt x="2" y="5"/>
                    </a:lnTo>
                    <a:lnTo>
                      <a:pt x="0" y="1"/>
                    </a:lnTo>
                    <a:lnTo>
                      <a:pt x="0" y="0"/>
                    </a:lnTo>
                    <a:lnTo>
                      <a:pt x="1"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3" name="Freeform 56">
                <a:extLst>
                  <a:ext uri="{FF2B5EF4-FFF2-40B4-BE49-F238E27FC236}">
                    <a16:creationId xmlns:a16="http://schemas.microsoft.com/office/drawing/2014/main" id="{CFA93C07-DE7C-D448-BEB0-64A21973B601}"/>
                  </a:ext>
                </a:extLst>
              </p:cNvPr>
              <p:cNvSpPr>
                <a:spLocks noEditPoints="1"/>
              </p:cNvSpPr>
              <p:nvPr userDrawn="1"/>
            </p:nvSpPr>
            <p:spPr bwMode="auto">
              <a:xfrm>
                <a:off x="10122020" y="456730"/>
                <a:ext cx="73762" cy="56346"/>
              </a:xfrm>
              <a:custGeom>
                <a:avLst/>
                <a:gdLst>
                  <a:gd name="T0" fmla="*/ 114 w 145"/>
                  <a:gd name="T1" fmla="*/ 73 h 110"/>
                  <a:gd name="T2" fmla="*/ 122 w 145"/>
                  <a:gd name="T3" fmla="*/ 77 h 110"/>
                  <a:gd name="T4" fmla="*/ 127 w 145"/>
                  <a:gd name="T5" fmla="*/ 73 h 110"/>
                  <a:gd name="T6" fmla="*/ 120 w 145"/>
                  <a:gd name="T7" fmla="*/ 69 h 110"/>
                  <a:gd name="T8" fmla="*/ 53 w 145"/>
                  <a:gd name="T9" fmla="*/ 67 h 110"/>
                  <a:gd name="T10" fmla="*/ 59 w 145"/>
                  <a:gd name="T11" fmla="*/ 67 h 110"/>
                  <a:gd name="T12" fmla="*/ 75 w 145"/>
                  <a:gd name="T13" fmla="*/ 59 h 110"/>
                  <a:gd name="T14" fmla="*/ 75 w 145"/>
                  <a:gd name="T15" fmla="*/ 68 h 110"/>
                  <a:gd name="T16" fmla="*/ 79 w 145"/>
                  <a:gd name="T17" fmla="*/ 69 h 110"/>
                  <a:gd name="T18" fmla="*/ 83 w 145"/>
                  <a:gd name="T19" fmla="*/ 62 h 110"/>
                  <a:gd name="T20" fmla="*/ 47 w 145"/>
                  <a:gd name="T21" fmla="*/ 20 h 110"/>
                  <a:gd name="T22" fmla="*/ 50 w 145"/>
                  <a:gd name="T23" fmla="*/ 30 h 110"/>
                  <a:gd name="T24" fmla="*/ 53 w 145"/>
                  <a:gd name="T25" fmla="*/ 41 h 110"/>
                  <a:gd name="T26" fmla="*/ 63 w 145"/>
                  <a:gd name="T27" fmla="*/ 43 h 110"/>
                  <a:gd name="T28" fmla="*/ 81 w 145"/>
                  <a:gd name="T29" fmla="*/ 54 h 110"/>
                  <a:gd name="T30" fmla="*/ 96 w 145"/>
                  <a:gd name="T31" fmla="*/ 68 h 110"/>
                  <a:gd name="T32" fmla="*/ 105 w 145"/>
                  <a:gd name="T33" fmla="*/ 73 h 110"/>
                  <a:gd name="T34" fmla="*/ 107 w 145"/>
                  <a:gd name="T35" fmla="*/ 63 h 110"/>
                  <a:gd name="T36" fmla="*/ 98 w 145"/>
                  <a:gd name="T37" fmla="*/ 58 h 110"/>
                  <a:gd name="T38" fmla="*/ 88 w 145"/>
                  <a:gd name="T39" fmla="*/ 47 h 110"/>
                  <a:gd name="T40" fmla="*/ 79 w 145"/>
                  <a:gd name="T41" fmla="*/ 39 h 110"/>
                  <a:gd name="T42" fmla="*/ 60 w 145"/>
                  <a:gd name="T43" fmla="*/ 33 h 110"/>
                  <a:gd name="T44" fmla="*/ 53 w 145"/>
                  <a:gd name="T45" fmla="*/ 29 h 110"/>
                  <a:gd name="T46" fmla="*/ 47 w 145"/>
                  <a:gd name="T47" fmla="*/ 20 h 110"/>
                  <a:gd name="T48" fmla="*/ 64 w 145"/>
                  <a:gd name="T49" fmla="*/ 8 h 110"/>
                  <a:gd name="T50" fmla="*/ 73 w 145"/>
                  <a:gd name="T51" fmla="*/ 21 h 110"/>
                  <a:gd name="T52" fmla="*/ 90 w 145"/>
                  <a:gd name="T53" fmla="*/ 32 h 110"/>
                  <a:gd name="T54" fmla="*/ 103 w 145"/>
                  <a:gd name="T55" fmla="*/ 39 h 110"/>
                  <a:gd name="T56" fmla="*/ 115 w 145"/>
                  <a:gd name="T57" fmla="*/ 52 h 110"/>
                  <a:gd name="T58" fmla="*/ 131 w 145"/>
                  <a:gd name="T59" fmla="*/ 63 h 110"/>
                  <a:gd name="T60" fmla="*/ 141 w 145"/>
                  <a:gd name="T61" fmla="*/ 58 h 110"/>
                  <a:gd name="T62" fmla="*/ 144 w 145"/>
                  <a:gd name="T63" fmla="*/ 63 h 110"/>
                  <a:gd name="T64" fmla="*/ 136 w 145"/>
                  <a:gd name="T65" fmla="*/ 69 h 110"/>
                  <a:gd name="T66" fmla="*/ 128 w 145"/>
                  <a:gd name="T67" fmla="*/ 76 h 110"/>
                  <a:gd name="T68" fmla="*/ 129 w 145"/>
                  <a:gd name="T69" fmla="*/ 84 h 110"/>
                  <a:gd name="T70" fmla="*/ 129 w 145"/>
                  <a:gd name="T71" fmla="*/ 88 h 110"/>
                  <a:gd name="T72" fmla="*/ 120 w 145"/>
                  <a:gd name="T73" fmla="*/ 86 h 110"/>
                  <a:gd name="T74" fmla="*/ 114 w 145"/>
                  <a:gd name="T75" fmla="*/ 99 h 110"/>
                  <a:gd name="T76" fmla="*/ 109 w 145"/>
                  <a:gd name="T77" fmla="*/ 110 h 110"/>
                  <a:gd name="T78" fmla="*/ 110 w 145"/>
                  <a:gd name="T79" fmla="*/ 106 h 110"/>
                  <a:gd name="T80" fmla="*/ 115 w 145"/>
                  <a:gd name="T81" fmla="*/ 93 h 110"/>
                  <a:gd name="T82" fmla="*/ 114 w 145"/>
                  <a:gd name="T83" fmla="*/ 84 h 110"/>
                  <a:gd name="T84" fmla="*/ 98 w 145"/>
                  <a:gd name="T85" fmla="*/ 75 h 110"/>
                  <a:gd name="T86" fmla="*/ 83 w 145"/>
                  <a:gd name="T87" fmla="*/ 71 h 110"/>
                  <a:gd name="T88" fmla="*/ 72 w 145"/>
                  <a:gd name="T89" fmla="*/ 71 h 110"/>
                  <a:gd name="T90" fmla="*/ 71 w 145"/>
                  <a:gd name="T91" fmla="*/ 80 h 110"/>
                  <a:gd name="T92" fmla="*/ 77 w 145"/>
                  <a:gd name="T93" fmla="*/ 85 h 110"/>
                  <a:gd name="T94" fmla="*/ 68 w 145"/>
                  <a:gd name="T95" fmla="*/ 84 h 110"/>
                  <a:gd name="T96" fmla="*/ 62 w 145"/>
                  <a:gd name="T97" fmla="*/ 75 h 110"/>
                  <a:gd name="T98" fmla="*/ 51 w 145"/>
                  <a:gd name="T99" fmla="*/ 71 h 110"/>
                  <a:gd name="T100" fmla="*/ 47 w 145"/>
                  <a:gd name="T101" fmla="*/ 63 h 110"/>
                  <a:gd name="T102" fmla="*/ 39 w 145"/>
                  <a:gd name="T103" fmla="*/ 58 h 110"/>
                  <a:gd name="T104" fmla="*/ 33 w 145"/>
                  <a:gd name="T105" fmla="*/ 64 h 110"/>
                  <a:gd name="T106" fmla="*/ 23 w 145"/>
                  <a:gd name="T107" fmla="*/ 76 h 110"/>
                  <a:gd name="T108" fmla="*/ 8 w 145"/>
                  <a:gd name="T109" fmla="*/ 90 h 110"/>
                  <a:gd name="T110" fmla="*/ 0 w 145"/>
                  <a:gd name="T111" fmla="*/ 90 h 110"/>
                  <a:gd name="T112" fmla="*/ 12 w 145"/>
                  <a:gd name="T113" fmla="*/ 79 h 110"/>
                  <a:gd name="T114" fmla="*/ 28 w 145"/>
                  <a:gd name="T115" fmla="*/ 59 h 110"/>
                  <a:gd name="T116" fmla="*/ 39 w 145"/>
                  <a:gd name="T117" fmla="*/ 50 h 110"/>
                  <a:gd name="T118" fmla="*/ 39 w 145"/>
                  <a:gd name="T119" fmla="*/ 37 h 110"/>
                  <a:gd name="T120" fmla="*/ 39 w 145"/>
                  <a:gd name="T121" fmla="*/ 25 h 110"/>
                  <a:gd name="T122" fmla="*/ 41 w 145"/>
                  <a:gd name="T123" fmla="*/ 13 h 110"/>
                  <a:gd name="T124" fmla="*/ 51 w 145"/>
                  <a:gd name="T125" fmla="*/ 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10">
                    <a:moveTo>
                      <a:pt x="118" y="68"/>
                    </a:moveTo>
                    <a:lnTo>
                      <a:pt x="116" y="69"/>
                    </a:lnTo>
                    <a:lnTo>
                      <a:pt x="115" y="69"/>
                    </a:lnTo>
                    <a:lnTo>
                      <a:pt x="114" y="71"/>
                    </a:lnTo>
                    <a:lnTo>
                      <a:pt x="114" y="72"/>
                    </a:lnTo>
                    <a:lnTo>
                      <a:pt x="114" y="73"/>
                    </a:lnTo>
                    <a:lnTo>
                      <a:pt x="114" y="75"/>
                    </a:lnTo>
                    <a:lnTo>
                      <a:pt x="115" y="76"/>
                    </a:lnTo>
                    <a:lnTo>
                      <a:pt x="118" y="77"/>
                    </a:lnTo>
                    <a:lnTo>
                      <a:pt x="119" y="79"/>
                    </a:lnTo>
                    <a:lnTo>
                      <a:pt x="120" y="77"/>
                    </a:lnTo>
                    <a:lnTo>
                      <a:pt x="122" y="77"/>
                    </a:lnTo>
                    <a:lnTo>
                      <a:pt x="123" y="77"/>
                    </a:lnTo>
                    <a:lnTo>
                      <a:pt x="124" y="76"/>
                    </a:lnTo>
                    <a:lnTo>
                      <a:pt x="126" y="75"/>
                    </a:lnTo>
                    <a:lnTo>
                      <a:pt x="126" y="75"/>
                    </a:lnTo>
                    <a:lnTo>
                      <a:pt x="126" y="75"/>
                    </a:lnTo>
                    <a:lnTo>
                      <a:pt x="127" y="73"/>
                    </a:lnTo>
                    <a:lnTo>
                      <a:pt x="126" y="72"/>
                    </a:lnTo>
                    <a:lnTo>
                      <a:pt x="124" y="71"/>
                    </a:lnTo>
                    <a:lnTo>
                      <a:pt x="124" y="71"/>
                    </a:lnTo>
                    <a:lnTo>
                      <a:pt x="122" y="69"/>
                    </a:lnTo>
                    <a:lnTo>
                      <a:pt x="122" y="69"/>
                    </a:lnTo>
                    <a:lnTo>
                      <a:pt x="120" y="69"/>
                    </a:lnTo>
                    <a:lnTo>
                      <a:pt x="118" y="68"/>
                    </a:lnTo>
                    <a:close/>
                    <a:moveTo>
                      <a:pt x="56" y="64"/>
                    </a:moveTo>
                    <a:lnTo>
                      <a:pt x="55" y="64"/>
                    </a:lnTo>
                    <a:lnTo>
                      <a:pt x="54" y="64"/>
                    </a:lnTo>
                    <a:lnTo>
                      <a:pt x="53" y="66"/>
                    </a:lnTo>
                    <a:lnTo>
                      <a:pt x="53" y="67"/>
                    </a:lnTo>
                    <a:lnTo>
                      <a:pt x="54" y="67"/>
                    </a:lnTo>
                    <a:lnTo>
                      <a:pt x="55" y="68"/>
                    </a:lnTo>
                    <a:lnTo>
                      <a:pt x="56" y="68"/>
                    </a:lnTo>
                    <a:lnTo>
                      <a:pt x="58" y="68"/>
                    </a:lnTo>
                    <a:lnTo>
                      <a:pt x="59" y="68"/>
                    </a:lnTo>
                    <a:lnTo>
                      <a:pt x="59" y="67"/>
                    </a:lnTo>
                    <a:lnTo>
                      <a:pt x="58" y="66"/>
                    </a:lnTo>
                    <a:lnTo>
                      <a:pt x="58" y="64"/>
                    </a:lnTo>
                    <a:lnTo>
                      <a:pt x="56" y="64"/>
                    </a:lnTo>
                    <a:close/>
                    <a:moveTo>
                      <a:pt x="77" y="58"/>
                    </a:moveTo>
                    <a:lnTo>
                      <a:pt x="76" y="59"/>
                    </a:lnTo>
                    <a:lnTo>
                      <a:pt x="75" y="59"/>
                    </a:lnTo>
                    <a:lnTo>
                      <a:pt x="73" y="60"/>
                    </a:lnTo>
                    <a:lnTo>
                      <a:pt x="73" y="63"/>
                    </a:lnTo>
                    <a:lnTo>
                      <a:pt x="72" y="66"/>
                    </a:lnTo>
                    <a:lnTo>
                      <a:pt x="73" y="67"/>
                    </a:lnTo>
                    <a:lnTo>
                      <a:pt x="73" y="68"/>
                    </a:lnTo>
                    <a:lnTo>
                      <a:pt x="75" y="68"/>
                    </a:lnTo>
                    <a:lnTo>
                      <a:pt x="76" y="68"/>
                    </a:lnTo>
                    <a:lnTo>
                      <a:pt x="76" y="69"/>
                    </a:lnTo>
                    <a:lnTo>
                      <a:pt x="77" y="69"/>
                    </a:lnTo>
                    <a:lnTo>
                      <a:pt x="77" y="69"/>
                    </a:lnTo>
                    <a:lnTo>
                      <a:pt x="79" y="69"/>
                    </a:lnTo>
                    <a:lnTo>
                      <a:pt x="79" y="69"/>
                    </a:lnTo>
                    <a:lnTo>
                      <a:pt x="80" y="68"/>
                    </a:lnTo>
                    <a:lnTo>
                      <a:pt x="83" y="68"/>
                    </a:lnTo>
                    <a:lnTo>
                      <a:pt x="83" y="64"/>
                    </a:lnTo>
                    <a:lnTo>
                      <a:pt x="83" y="62"/>
                    </a:lnTo>
                    <a:lnTo>
                      <a:pt x="83" y="62"/>
                    </a:lnTo>
                    <a:lnTo>
                      <a:pt x="83" y="62"/>
                    </a:lnTo>
                    <a:lnTo>
                      <a:pt x="81" y="62"/>
                    </a:lnTo>
                    <a:lnTo>
                      <a:pt x="81" y="60"/>
                    </a:lnTo>
                    <a:lnTo>
                      <a:pt x="80" y="59"/>
                    </a:lnTo>
                    <a:lnTo>
                      <a:pt x="79" y="59"/>
                    </a:lnTo>
                    <a:lnTo>
                      <a:pt x="77" y="58"/>
                    </a:lnTo>
                    <a:close/>
                    <a:moveTo>
                      <a:pt x="47" y="20"/>
                    </a:moveTo>
                    <a:lnTo>
                      <a:pt x="47" y="20"/>
                    </a:lnTo>
                    <a:lnTo>
                      <a:pt x="46" y="21"/>
                    </a:lnTo>
                    <a:lnTo>
                      <a:pt x="49" y="24"/>
                    </a:lnTo>
                    <a:lnTo>
                      <a:pt x="50" y="26"/>
                    </a:lnTo>
                    <a:lnTo>
                      <a:pt x="50" y="29"/>
                    </a:lnTo>
                    <a:lnTo>
                      <a:pt x="50" y="30"/>
                    </a:lnTo>
                    <a:lnTo>
                      <a:pt x="51" y="33"/>
                    </a:lnTo>
                    <a:lnTo>
                      <a:pt x="53" y="34"/>
                    </a:lnTo>
                    <a:lnTo>
                      <a:pt x="53" y="35"/>
                    </a:lnTo>
                    <a:lnTo>
                      <a:pt x="53" y="37"/>
                    </a:lnTo>
                    <a:lnTo>
                      <a:pt x="53" y="38"/>
                    </a:lnTo>
                    <a:lnTo>
                      <a:pt x="53" y="41"/>
                    </a:lnTo>
                    <a:lnTo>
                      <a:pt x="53" y="42"/>
                    </a:lnTo>
                    <a:lnTo>
                      <a:pt x="54" y="43"/>
                    </a:lnTo>
                    <a:lnTo>
                      <a:pt x="55" y="43"/>
                    </a:lnTo>
                    <a:lnTo>
                      <a:pt x="58" y="43"/>
                    </a:lnTo>
                    <a:lnTo>
                      <a:pt x="60" y="43"/>
                    </a:lnTo>
                    <a:lnTo>
                      <a:pt x="63" y="43"/>
                    </a:lnTo>
                    <a:lnTo>
                      <a:pt x="66" y="43"/>
                    </a:lnTo>
                    <a:lnTo>
                      <a:pt x="69" y="45"/>
                    </a:lnTo>
                    <a:lnTo>
                      <a:pt x="72" y="47"/>
                    </a:lnTo>
                    <a:lnTo>
                      <a:pt x="75" y="49"/>
                    </a:lnTo>
                    <a:lnTo>
                      <a:pt x="79" y="51"/>
                    </a:lnTo>
                    <a:lnTo>
                      <a:pt x="81" y="54"/>
                    </a:lnTo>
                    <a:lnTo>
                      <a:pt x="84" y="56"/>
                    </a:lnTo>
                    <a:lnTo>
                      <a:pt x="86" y="59"/>
                    </a:lnTo>
                    <a:lnTo>
                      <a:pt x="88" y="60"/>
                    </a:lnTo>
                    <a:lnTo>
                      <a:pt x="90" y="63"/>
                    </a:lnTo>
                    <a:lnTo>
                      <a:pt x="93" y="66"/>
                    </a:lnTo>
                    <a:lnTo>
                      <a:pt x="96" y="68"/>
                    </a:lnTo>
                    <a:lnTo>
                      <a:pt x="97" y="69"/>
                    </a:lnTo>
                    <a:lnTo>
                      <a:pt x="98" y="72"/>
                    </a:lnTo>
                    <a:lnTo>
                      <a:pt x="99" y="73"/>
                    </a:lnTo>
                    <a:lnTo>
                      <a:pt x="102" y="75"/>
                    </a:lnTo>
                    <a:lnTo>
                      <a:pt x="103" y="75"/>
                    </a:lnTo>
                    <a:lnTo>
                      <a:pt x="105" y="73"/>
                    </a:lnTo>
                    <a:lnTo>
                      <a:pt x="106" y="72"/>
                    </a:lnTo>
                    <a:lnTo>
                      <a:pt x="106" y="71"/>
                    </a:lnTo>
                    <a:lnTo>
                      <a:pt x="106" y="69"/>
                    </a:lnTo>
                    <a:lnTo>
                      <a:pt x="107" y="67"/>
                    </a:lnTo>
                    <a:lnTo>
                      <a:pt x="107" y="63"/>
                    </a:lnTo>
                    <a:lnTo>
                      <a:pt x="107" y="63"/>
                    </a:lnTo>
                    <a:lnTo>
                      <a:pt x="105" y="63"/>
                    </a:lnTo>
                    <a:lnTo>
                      <a:pt x="103" y="63"/>
                    </a:lnTo>
                    <a:lnTo>
                      <a:pt x="101" y="63"/>
                    </a:lnTo>
                    <a:lnTo>
                      <a:pt x="99" y="60"/>
                    </a:lnTo>
                    <a:lnTo>
                      <a:pt x="98" y="59"/>
                    </a:lnTo>
                    <a:lnTo>
                      <a:pt x="98" y="58"/>
                    </a:lnTo>
                    <a:lnTo>
                      <a:pt x="97" y="56"/>
                    </a:lnTo>
                    <a:lnTo>
                      <a:pt x="94" y="54"/>
                    </a:lnTo>
                    <a:lnTo>
                      <a:pt x="92" y="52"/>
                    </a:lnTo>
                    <a:lnTo>
                      <a:pt x="90" y="51"/>
                    </a:lnTo>
                    <a:lnTo>
                      <a:pt x="89" y="49"/>
                    </a:lnTo>
                    <a:lnTo>
                      <a:pt x="88" y="47"/>
                    </a:lnTo>
                    <a:lnTo>
                      <a:pt x="86" y="45"/>
                    </a:lnTo>
                    <a:lnTo>
                      <a:pt x="86" y="43"/>
                    </a:lnTo>
                    <a:lnTo>
                      <a:pt x="86" y="42"/>
                    </a:lnTo>
                    <a:lnTo>
                      <a:pt x="85" y="42"/>
                    </a:lnTo>
                    <a:lnTo>
                      <a:pt x="83" y="41"/>
                    </a:lnTo>
                    <a:lnTo>
                      <a:pt x="79" y="39"/>
                    </a:lnTo>
                    <a:lnTo>
                      <a:pt x="76" y="38"/>
                    </a:lnTo>
                    <a:lnTo>
                      <a:pt x="73" y="37"/>
                    </a:lnTo>
                    <a:lnTo>
                      <a:pt x="69" y="35"/>
                    </a:lnTo>
                    <a:lnTo>
                      <a:pt x="67" y="34"/>
                    </a:lnTo>
                    <a:lnTo>
                      <a:pt x="63" y="34"/>
                    </a:lnTo>
                    <a:lnTo>
                      <a:pt x="60" y="33"/>
                    </a:lnTo>
                    <a:lnTo>
                      <a:pt x="59" y="34"/>
                    </a:lnTo>
                    <a:lnTo>
                      <a:pt x="58" y="34"/>
                    </a:lnTo>
                    <a:lnTo>
                      <a:pt x="55" y="34"/>
                    </a:lnTo>
                    <a:lnTo>
                      <a:pt x="54" y="33"/>
                    </a:lnTo>
                    <a:lnTo>
                      <a:pt x="53" y="32"/>
                    </a:lnTo>
                    <a:lnTo>
                      <a:pt x="53" y="29"/>
                    </a:lnTo>
                    <a:lnTo>
                      <a:pt x="51" y="26"/>
                    </a:lnTo>
                    <a:lnTo>
                      <a:pt x="51" y="24"/>
                    </a:lnTo>
                    <a:lnTo>
                      <a:pt x="51" y="22"/>
                    </a:lnTo>
                    <a:lnTo>
                      <a:pt x="50" y="21"/>
                    </a:lnTo>
                    <a:lnTo>
                      <a:pt x="49" y="20"/>
                    </a:lnTo>
                    <a:lnTo>
                      <a:pt x="47" y="20"/>
                    </a:lnTo>
                    <a:close/>
                    <a:moveTo>
                      <a:pt x="58" y="0"/>
                    </a:moveTo>
                    <a:lnTo>
                      <a:pt x="60" y="0"/>
                    </a:lnTo>
                    <a:lnTo>
                      <a:pt x="63" y="2"/>
                    </a:lnTo>
                    <a:lnTo>
                      <a:pt x="64" y="4"/>
                    </a:lnTo>
                    <a:lnTo>
                      <a:pt x="64" y="5"/>
                    </a:lnTo>
                    <a:lnTo>
                      <a:pt x="64" y="8"/>
                    </a:lnTo>
                    <a:lnTo>
                      <a:pt x="66" y="12"/>
                    </a:lnTo>
                    <a:lnTo>
                      <a:pt x="66" y="13"/>
                    </a:lnTo>
                    <a:lnTo>
                      <a:pt x="67" y="16"/>
                    </a:lnTo>
                    <a:lnTo>
                      <a:pt x="68" y="19"/>
                    </a:lnTo>
                    <a:lnTo>
                      <a:pt x="71" y="20"/>
                    </a:lnTo>
                    <a:lnTo>
                      <a:pt x="73" y="21"/>
                    </a:lnTo>
                    <a:lnTo>
                      <a:pt x="77" y="22"/>
                    </a:lnTo>
                    <a:lnTo>
                      <a:pt x="81" y="24"/>
                    </a:lnTo>
                    <a:lnTo>
                      <a:pt x="85" y="26"/>
                    </a:lnTo>
                    <a:lnTo>
                      <a:pt x="86" y="28"/>
                    </a:lnTo>
                    <a:lnTo>
                      <a:pt x="88" y="29"/>
                    </a:lnTo>
                    <a:lnTo>
                      <a:pt x="90" y="32"/>
                    </a:lnTo>
                    <a:lnTo>
                      <a:pt x="92" y="34"/>
                    </a:lnTo>
                    <a:lnTo>
                      <a:pt x="94" y="37"/>
                    </a:lnTo>
                    <a:lnTo>
                      <a:pt x="97" y="37"/>
                    </a:lnTo>
                    <a:lnTo>
                      <a:pt x="99" y="38"/>
                    </a:lnTo>
                    <a:lnTo>
                      <a:pt x="101" y="39"/>
                    </a:lnTo>
                    <a:lnTo>
                      <a:pt x="103" y="39"/>
                    </a:lnTo>
                    <a:lnTo>
                      <a:pt x="106" y="41"/>
                    </a:lnTo>
                    <a:lnTo>
                      <a:pt x="107" y="42"/>
                    </a:lnTo>
                    <a:lnTo>
                      <a:pt x="110" y="45"/>
                    </a:lnTo>
                    <a:lnTo>
                      <a:pt x="111" y="47"/>
                    </a:lnTo>
                    <a:lnTo>
                      <a:pt x="113" y="50"/>
                    </a:lnTo>
                    <a:lnTo>
                      <a:pt x="115" y="52"/>
                    </a:lnTo>
                    <a:lnTo>
                      <a:pt x="118" y="55"/>
                    </a:lnTo>
                    <a:lnTo>
                      <a:pt x="122" y="58"/>
                    </a:lnTo>
                    <a:lnTo>
                      <a:pt x="126" y="59"/>
                    </a:lnTo>
                    <a:lnTo>
                      <a:pt x="127" y="62"/>
                    </a:lnTo>
                    <a:lnTo>
                      <a:pt x="128" y="63"/>
                    </a:lnTo>
                    <a:lnTo>
                      <a:pt x="131" y="63"/>
                    </a:lnTo>
                    <a:lnTo>
                      <a:pt x="133" y="63"/>
                    </a:lnTo>
                    <a:lnTo>
                      <a:pt x="135" y="62"/>
                    </a:lnTo>
                    <a:lnTo>
                      <a:pt x="136" y="62"/>
                    </a:lnTo>
                    <a:lnTo>
                      <a:pt x="139" y="60"/>
                    </a:lnTo>
                    <a:lnTo>
                      <a:pt x="140" y="59"/>
                    </a:lnTo>
                    <a:lnTo>
                      <a:pt x="141" y="58"/>
                    </a:lnTo>
                    <a:lnTo>
                      <a:pt x="143" y="58"/>
                    </a:lnTo>
                    <a:lnTo>
                      <a:pt x="144" y="58"/>
                    </a:lnTo>
                    <a:lnTo>
                      <a:pt x="145" y="59"/>
                    </a:lnTo>
                    <a:lnTo>
                      <a:pt x="145" y="60"/>
                    </a:lnTo>
                    <a:lnTo>
                      <a:pt x="145" y="62"/>
                    </a:lnTo>
                    <a:lnTo>
                      <a:pt x="144" y="63"/>
                    </a:lnTo>
                    <a:lnTo>
                      <a:pt x="143" y="63"/>
                    </a:lnTo>
                    <a:lnTo>
                      <a:pt x="141" y="64"/>
                    </a:lnTo>
                    <a:lnTo>
                      <a:pt x="139" y="67"/>
                    </a:lnTo>
                    <a:lnTo>
                      <a:pt x="139" y="68"/>
                    </a:lnTo>
                    <a:lnTo>
                      <a:pt x="137" y="69"/>
                    </a:lnTo>
                    <a:lnTo>
                      <a:pt x="136" y="69"/>
                    </a:lnTo>
                    <a:lnTo>
                      <a:pt x="135" y="69"/>
                    </a:lnTo>
                    <a:lnTo>
                      <a:pt x="132" y="69"/>
                    </a:lnTo>
                    <a:lnTo>
                      <a:pt x="131" y="71"/>
                    </a:lnTo>
                    <a:lnTo>
                      <a:pt x="129" y="72"/>
                    </a:lnTo>
                    <a:lnTo>
                      <a:pt x="128" y="75"/>
                    </a:lnTo>
                    <a:lnTo>
                      <a:pt x="128" y="76"/>
                    </a:lnTo>
                    <a:lnTo>
                      <a:pt x="129" y="77"/>
                    </a:lnTo>
                    <a:lnTo>
                      <a:pt x="129" y="80"/>
                    </a:lnTo>
                    <a:lnTo>
                      <a:pt x="128" y="80"/>
                    </a:lnTo>
                    <a:lnTo>
                      <a:pt x="128" y="81"/>
                    </a:lnTo>
                    <a:lnTo>
                      <a:pt x="128" y="82"/>
                    </a:lnTo>
                    <a:lnTo>
                      <a:pt x="129" y="84"/>
                    </a:lnTo>
                    <a:lnTo>
                      <a:pt x="131" y="84"/>
                    </a:lnTo>
                    <a:lnTo>
                      <a:pt x="132" y="85"/>
                    </a:lnTo>
                    <a:lnTo>
                      <a:pt x="132" y="86"/>
                    </a:lnTo>
                    <a:lnTo>
                      <a:pt x="132" y="88"/>
                    </a:lnTo>
                    <a:lnTo>
                      <a:pt x="131" y="88"/>
                    </a:lnTo>
                    <a:lnTo>
                      <a:pt x="129" y="88"/>
                    </a:lnTo>
                    <a:lnTo>
                      <a:pt x="128" y="88"/>
                    </a:lnTo>
                    <a:lnTo>
                      <a:pt x="127" y="86"/>
                    </a:lnTo>
                    <a:lnTo>
                      <a:pt x="126" y="86"/>
                    </a:lnTo>
                    <a:lnTo>
                      <a:pt x="124" y="85"/>
                    </a:lnTo>
                    <a:lnTo>
                      <a:pt x="123" y="85"/>
                    </a:lnTo>
                    <a:lnTo>
                      <a:pt x="120" y="86"/>
                    </a:lnTo>
                    <a:lnTo>
                      <a:pt x="120" y="88"/>
                    </a:lnTo>
                    <a:lnTo>
                      <a:pt x="119" y="89"/>
                    </a:lnTo>
                    <a:lnTo>
                      <a:pt x="119" y="90"/>
                    </a:lnTo>
                    <a:lnTo>
                      <a:pt x="118" y="93"/>
                    </a:lnTo>
                    <a:lnTo>
                      <a:pt x="115" y="97"/>
                    </a:lnTo>
                    <a:lnTo>
                      <a:pt x="114" y="99"/>
                    </a:lnTo>
                    <a:lnTo>
                      <a:pt x="113" y="102"/>
                    </a:lnTo>
                    <a:lnTo>
                      <a:pt x="113" y="105"/>
                    </a:lnTo>
                    <a:lnTo>
                      <a:pt x="111" y="106"/>
                    </a:lnTo>
                    <a:lnTo>
                      <a:pt x="111" y="107"/>
                    </a:lnTo>
                    <a:lnTo>
                      <a:pt x="110" y="109"/>
                    </a:lnTo>
                    <a:lnTo>
                      <a:pt x="109" y="110"/>
                    </a:lnTo>
                    <a:lnTo>
                      <a:pt x="107" y="110"/>
                    </a:lnTo>
                    <a:lnTo>
                      <a:pt x="106" y="110"/>
                    </a:lnTo>
                    <a:lnTo>
                      <a:pt x="106" y="109"/>
                    </a:lnTo>
                    <a:lnTo>
                      <a:pt x="107" y="107"/>
                    </a:lnTo>
                    <a:lnTo>
                      <a:pt x="109" y="107"/>
                    </a:lnTo>
                    <a:lnTo>
                      <a:pt x="110" y="106"/>
                    </a:lnTo>
                    <a:lnTo>
                      <a:pt x="111" y="105"/>
                    </a:lnTo>
                    <a:lnTo>
                      <a:pt x="113" y="102"/>
                    </a:lnTo>
                    <a:lnTo>
                      <a:pt x="113" y="99"/>
                    </a:lnTo>
                    <a:lnTo>
                      <a:pt x="113" y="97"/>
                    </a:lnTo>
                    <a:lnTo>
                      <a:pt x="114" y="94"/>
                    </a:lnTo>
                    <a:lnTo>
                      <a:pt x="115" y="93"/>
                    </a:lnTo>
                    <a:lnTo>
                      <a:pt x="116" y="92"/>
                    </a:lnTo>
                    <a:lnTo>
                      <a:pt x="116" y="89"/>
                    </a:lnTo>
                    <a:lnTo>
                      <a:pt x="116" y="88"/>
                    </a:lnTo>
                    <a:lnTo>
                      <a:pt x="116" y="86"/>
                    </a:lnTo>
                    <a:lnTo>
                      <a:pt x="115" y="85"/>
                    </a:lnTo>
                    <a:lnTo>
                      <a:pt x="114" y="84"/>
                    </a:lnTo>
                    <a:lnTo>
                      <a:pt x="111" y="84"/>
                    </a:lnTo>
                    <a:lnTo>
                      <a:pt x="109" y="82"/>
                    </a:lnTo>
                    <a:lnTo>
                      <a:pt x="105" y="81"/>
                    </a:lnTo>
                    <a:lnTo>
                      <a:pt x="102" y="79"/>
                    </a:lnTo>
                    <a:lnTo>
                      <a:pt x="99" y="77"/>
                    </a:lnTo>
                    <a:lnTo>
                      <a:pt x="98" y="75"/>
                    </a:lnTo>
                    <a:lnTo>
                      <a:pt x="97" y="72"/>
                    </a:lnTo>
                    <a:lnTo>
                      <a:pt x="94" y="71"/>
                    </a:lnTo>
                    <a:lnTo>
                      <a:pt x="90" y="69"/>
                    </a:lnTo>
                    <a:lnTo>
                      <a:pt x="88" y="69"/>
                    </a:lnTo>
                    <a:lnTo>
                      <a:pt x="84" y="69"/>
                    </a:lnTo>
                    <a:lnTo>
                      <a:pt x="83" y="71"/>
                    </a:lnTo>
                    <a:lnTo>
                      <a:pt x="81" y="72"/>
                    </a:lnTo>
                    <a:lnTo>
                      <a:pt x="79" y="72"/>
                    </a:lnTo>
                    <a:lnTo>
                      <a:pt x="77" y="72"/>
                    </a:lnTo>
                    <a:lnTo>
                      <a:pt x="76" y="71"/>
                    </a:lnTo>
                    <a:lnTo>
                      <a:pt x="73" y="71"/>
                    </a:lnTo>
                    <a:lnTo>
                      <a:pt x="72" y="71"/>
                    </a:lnTo>
                    <a:lnTo>
                      <a:pt x="69" y="71"/>
                    </a:lnTo>
                    <a:lnTo>
                      <a:pt x="68" y="72"/>
                    </a:lnTo>
                    <a:lnTo>
                      <a:pt x="68" y="75"/>
                    </a:lnTo>
                    <a:lnTo>
                      <a:pt x="68" y="76"/>
                    </a:lnTo>
                    <a:lnTo>
                      <a:pt x="69" y="79"/>
                    </a:lnTo>
                    <a:lnTo>
                      <a:pt x="71" y="80"/>
                    </a:lnTo>
                    <a:lnTo>
                      <a:pt x="72" y="81"/>
                    </a:lnTo>
                    <a:lnTo>
                      <a:pt x="73" y="81"/>
                    </a:lnTo>
                    <a:lnTo>
                      <a:pt x="75" y="82"/>
                    </a:lnTo>
                    <a:lnTo>
                      <a:pt x="76" y="84"/>
                    </a:lnTo>
                    <a:lnTo>
                      <a:pt x="77" y="84"/>
                    </a:lnTo>
                    <a:lnTo>
                      <a:pt x="77" y="85"/>
                    </a:lnTo>
                    <a:lnTo>
                      <a:pt x="76" y="86"/>
                    </a:lnTo>
                    <a:lnTo>
                      <a:pt x="75" y="86"/>
                    </a:lnTo>
                    <a:lnTo>
                      <a:pt x="73" y="86"/>
                    </a:lnTo>
                    <a:lnTo>
                      <a:pt x="71" y="86"/>
                    </a:lnTo>
                    <a:lnTo>
                      <a:pt x="69" y="85"/>
                    </a:lnTo>
                    <a:lnTo>
                      <a:pt x="68" y="84"/>
                    </a:lnTo>
                    <a:lnTo>
                      <a:pt x="67" y="82"/>
                    </a:lnTo>
                    <a:lnTo>
                      <a:pt x="66" y="81"/>
                    </a:lnTo>
                    <a:lnTo>
                      <a:pt x="64" y="80"/>
                    </a:lnTo>
                    <a:lnTo>
                      <a:pt x="62" y="77"/>
                    </a:lnTo>
                    <a:lnTo>
                      <a:pt x="62" y="76"/>
                    </a:lnTo>
                    <a:lnTo>
                      <a:pt x="62" y="75"/>
                    </a:lnTo>
                    <a:lnTo>
                      <a:pt x="60" y="73"/>
                    </a:lnTo>
                    <a:lnTo>
                      <a:pt x="59" y="73"/>
                    </a:lnTo>
                    <a:lnTo>
                      <a:pt x="56" y="72"/>
                    </a:lnTo>
                    <a:lnTo>
                      <a:pt x="55" y="72"/>
                    </a:lnTo>
                    <a:lnTo>
                      <a:pt x="53" y="71"/>
                    </a:lnTo>
                    <a:lnTo>
                      <a:pt x="51" y="71"/>
                    </a:lnTo>
                    <a:lnTo>
                      <a:pt x="50" y="69"/>
                    </a:lnTo>
                    <a:lnTo>
                      <a:pt x="49" y="67"/>
                    </a:lnTo>
                    <a:lnTo>
                      <a:pt x="49" y="66"/>
                    </a:lnTo>
                    <a:lnTo>
                      <a:pt x="49" y="66"/>
                    </a:lnTo>
                    <a:lnTo>
                      <a:pt x="49" y="64"/>
                    </a:lnTo>
                    <a:lnTo>
                      <a:pt x="47" y="63"/>
                    </a:lnTo>
                    <a:lnTo>
                      <a:pt x="47" y="63"/>
                    </a:lnTo>
                    <a:lnTo>
                      <a:pt x="46" y="62"/>
                    </a:lnTo>
                    <a:lnTo>
                      <a:pt x="45" y="62"/>
                    </a:lnTo>
                    <a:lnTo>
                      <a:pt x="42" y="60"/>
                    </a:lnTo>
                    <a:lnTo>
                      <a:pt x="39" y="59"/>
                    </a:lnTo>
                    <a:lnTo>
                      <a:pt x="39" y="58"/>
                    </a:lnTo>
                    <a:lnTo>
                      <a:pt x="38" y="58"/>
                    </a:lnTo>
                    <a:lnTo>
                      <a:pt x="37" y="59"/>
                    </a:lnTo>
                    <a:lnTo>
                      <a:pt x="36" y="60"/>
                    </a:lnTo>
                    <a:lnTo>
                      <a:pt x="34" y="62"/>
                    </a:lnTo>
                    <a:lnTo>
                      <a:pt x="33" y="63"/>
                    </a:lnTo>
                    <a:lnTo>
                      <a:pt x="33" y="64"/>
                    </a:lnTo>
                    <a:lnTo>
                      <a:pt x="32" y="66"/>
                    </a:lnTo>
                    <a:lnTo>
                      <a:pt x="30" y="68"/>
                    </a:lnTo>
                    <a:lnTo>
                      <a:pt x="29" y="69"/>
                    </a:lnTo>
                    <a:lnTo>
                      <a:pt x="26" y="71"/>
                    </a:lnTo>
                    <a:lnTo>
                      <a:pt x="24" y="73"/>
                    </a:lnTo>
                    <a:lnTo>
                      <a:pt x="23" y="76"/>
                    </a:lnTo>
                    <a:lnTo>
                      <a:pt x="20" y="79"/>
                    </a:lnTo>
                    <a:lnTo>
                      <a:pt x="17" y="81"/>
                    </a:lnTo>
                    <a:lnTo>
                      <a:pt x="15" y="82"/>
                    </a:lnTo>
                    <a:lnTo>
                      <a:pt x="13" y="85"/>
                    </a:lnTo>
                    <a:lnTo>
                      <a:pt x="11" y="88"/>
                    </a:lnTo>
                    <a:lnTo>
                      <a:pt x="8" y="90"/>
                    </a:lnTo>
                    <a:lnTo>
                      <a:pt x="6" y="92"/>
                    </a:lnTo>
                    <a:lnTo>
                      <a:pt x="6" y="93"/>
                    </a:lnTo>
                    <a:lnTo>
                      <a:pt x="4" y="94"/>
                    </a:lnTo>
                    <a:lnTo>
                      <a:pt x="2" y="94"/>
                    </a:lnTo>
                    <a:lnTo>
                      <a:pt x="0" y="92"/>
                    </a:lnTo>
                    <a:lnTo>
                      <a:pt x="0" y="90"/>
                    </a:lnTo>
                    <a:lnTo>
                      <a:pt x="2" y="89"/>
                    </a:lnTo>
                    <a:lnTo>
                      <a:pt x="3" y="88"/>
                    </a:lnTo>
                    <a:lnTo>
                      <a:pt x="4" y="86"/>
                    </a:lnTo>
                    <a:lnTo>
                      <a:pt x="7" y="84"/>
                    </a:lnTo>
                    <a:lnTo>
                      <a:pt x="10" y="81"/>
                    </a:lnTo>
                    <a:lnTo>
                      <a:pt x="12" y="79"/>
                    </a:lnTo>
                    <a:lnTo>
                      <a:pt x="15" y="75"/>
                    </a:lnTo>
                    <a:lnTo>
                      <a:pt x="17" y="72"/>
                    </a:lnTo>
                    <a:lnTo>
                      <a:pt x="19" y="68"/>
                    </a:lnTo>
                    <a:lnTo>
                      <a:pt x="23" y="64"/>
                    </a:lnTo>
                    <a:lnTo>
                      <a:pt x="25" y="62"/>
                    </a:lnTo>
                    <a:lnTo>
                      <a:pt x="28" y="59"/>
                    </a:lnTo>
                    <a:lnTo>
                      <a:pt x="30" y="58"/>
                    </a:lnTo>
                    <a:lnTo>
                      <a:pt x="33" y="55"/>
                    </a:lnTo>
                    <a:lnTo>
                      <a:pt x="36" y="54"/>
                    </a:lnTo>
                    <a:lnTo>
                      <a:pt x="37" y="52"/>
                    </a:lnTo>
                    <a:lnTo>
                      <a:pt x="38" y="51"/>
                    </a:lnTo>
                    <a:lnTo>
                      <a:pt x="39" y="50"/>
                    </a:lnTo>
                    <a:lnTo>
                      <a:pt x="39" y="47"/>
                    </a:lnTo>
                    <a:lnTo>
                      <a:pt x="39" y="46"/>
                    </a:lnTo>
                    <a:lnTo>
                      <a:pt x="38" y="43"/>
                    </a:lnTo>
                    <a:lnTo>
                      <a:pt x="39" y="41"/>
                    </a:lnTo>
                    <a:lnTo>
                      <a:pt x="39" y="39"/>
                    </a:lnTo>
                    <a:lnTo>
                      <a:pt x="39" y="37"/>
                    </a:lnTo>
                    <a:lnTo>
                      <a:pt x="38" y="35"/>
                    </a:lnTo>
                    <a:lnTo>
                      <a:pt x="38" y="34"/>
                    </a:lnTo>
                    <a:lnTo>
                      <a:pt x="38" y="32"/>
                    </a:lnTo>
                    <a:lnTo>
                      <a:pt x="38" y="29"/>
                    </a:lnTo>
                    <a:lnTo>
                      <a:pt x="38" y="28"/>
                    </a:lnTo>
                    <a:lnTo>
                      <a:pt x="39" y="25"/>
                    </a:lnTo>
                    <a:lnTo>
                      <a:pt x="38" y="22"/>
                    </a:lnTo>
                    <a:lnTo>
                      <a:pt x="38" y="21"/>
                    </a:lnTo>
                    <a:lnTo>
                      <a:pt x="38" y="20"/>
                    </a:lnTo>
                    <a:lnTo>
                      <a:pt x="38" y="19"/>
                    </a:lnTo>
                    <a:lnTo>
                      <a:pt x="39" y="16"/>
                    </a:lnTo>
                    <a:lnTo>
                      <a:pt x="41" y="13"/>
                    </a:lnTo>
                    <a:lnTo>
                      <a:pt x="42" y="12"/>
                    </a:lnTo>
                    <a:lnTo>
                      <a:pt x="43" y="12"/>
                    </a:lnTo>
                    <a:lnTo>
                      <a:pt x="46" y="12"/>
                    </a:lnTo>
                    <a:lnTo>
                      <a:pt x="47" y="12"/>
                    </a:lnTo>
                    <a:lnTo>
                      <a:pt x="50" y="11"/>
                    </a:lnTo>
                    <a:lnTo>
                      <a:pt x="51" y="9"/>
                    </a:lnTo>
                    <a:lnTo>
                      <a:pt x="53" y="7"/>
                    </a:lnTo>
                    <a:lnTo>
                      <a:pt x="55" y="4"/>
                    </a:lnTo>
                    <a:lnTo>
                      <a:pt x="55" y="3"/>
                    </a:lnTo>
                    <a:lnTo>
                      <a:pt x="56" y="2"/>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4" name="Freeform 57">
                <a:extLst>
                  <a:ext uri="{FF2B5EF4-FFF2-40B4-BE49-F238E27FC236}">
                    <a16:creationId xmlns:a16="http://schemas.microsoft.com/office/drawing/2014/main" id="{CF2EA5C9-6C21-E04C-A49E-F1E6B3FB08F7}"/>
                  </a:ext>
                </a:extLst>
              </p:cNvPr>
              <p:cNvSpPr>
                <a:spLocks/>
              </p:cNvSpPr>
              <p:nvPr userDrawn="1"/>
            </p:nvSpPr>
            <p:spPr bwMode="auto">
              <a:xfrm>
                <a:off x="10391456" y="450584"/>
                <a:ext cx="7171" cy="5122"/>
              </a:xfrm>
              <a:custGeom>
                <a:avLst/>
                <a:gdLst>
                  <a:gd name="T0" fmla="*/ 12 w 13"/>
                  <a:gd name="T1" fmla="*/ 0 h 11"/>
                  <a:gd name="T2" fmla="*/ 13 w 13"/>
                  <a:gd name="T3" fmla="*/ 2 h 11"/>
                  <a:gd name="T4" fmla="*/ 13 w 13"/>
                  <a:gd name="T5" fmla="*/ 2 h 11"/>
                  <a:gd name="T6" fmla="*/ 12 w 13"/>
                  <a:gd name="T7" fmla="*/ 3 h 11"/>
                  <a:gd name="T8" fmla="*/ 11 w 13"/>
                  <a:gd name="T9" fmla="*/ 3 h 11"/>
                  <a:gd name="T10" fmla="*/ 11 w 13"/>
                  <a:gd name="T11" fmla="*/ 4 h 11"/>
                  <a:gd name="T12" fmla="*/ 9 w 13"/>
                  <a:gd name="T13" fmla="*/ 6 h 11"/>
                  <a:gd name="T14" fmla="*/ 8 w 13"/>
                  <a:gd name="T15" fmla="*/ 7 h 11"/>
                  <a:gd name="T16" fmla="*/ 7 w 13"/>
                  <a:gd name="T17" fmla="*/ 8 h 11"/>
                  <a:gd name="T18" fmla="*/ 7 w 13"/>
                  <a:gd name="T19" fmla="*/ 10 h 11"/>
                  <a:gd name="T20" fmla="*/ 6 w 13"/>
                  <a:gd name="T21" fmla="*/ 10 h 11"/>
                  <a:gd name="T22" fmla="*/ 4 w 13"/>
                  <a:gd name="T23" fmla="*/ 10 h 11"/>
                  <a:gd name="T24" fmla="*/ 3 w 13"/>
                  <a:gd name="T25" fmla="*/ 11 h 11"/>
                  <a:gd name="T26" fmla="*/ 2 w 13"/>
                  <a:gd name="T27" fmla="*/ 10 h 11"/>
                  <a:gd name="T28" fmla="*/ 0 w 13"/>
                  <a:gd name="T29" fmla="*/ 10 h 11"/>
                  <a:gd name="T30" fmla="*/ 2 w 13"/>
                  <a:gd name="T31" fmla="*/ 8 h 11"/>
                  <a:gd name="T32" fmla="*/ 2 w 13"/>
                  <a:gd name="T33" fmla="*/ 7 h 11"/>
                  <a:gd name="T34" fmla="*/ 3 w 13"/>
                  <a:gd name="T35" fmla="*/ 7 h 11"/>
                  <a:gd name="T36" fmla="*/ 4 w 13"/>
                  <a:gd name="T37" fmla="*/ 6 h 11"/>
                  <a:gd name="T38" fmla="*/ 7 w 13"/>
                  <a:gd name="T39" fmla="*/ 4 h 11"/>
                  <a:gd name="T40" fmla="*/ 8 w 13"/>
                  <a:gd name="T41" fmla="*/ 3 h 11"/>
                  <a:gd name="T42" fmla="*/ 11 w 13"/>
                  <a:gd name="T43" fmla="*/ 2 h 11"/>
                  <a:gd name="T44" fmla="*/ 11 w 13"/>
                  <a:gd name="T45" fmla="*/ 2 h 11"/>
                  <a:gd name="T46" fmla="*/ 12 w 13"/>
                  <a:gd name="T4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11">
                    <a:moveTo>
                      <a:pt x="12" y="0"/>
                    </a:moveTo>
                    <a:lnTo>
                      <a:pt x="13" y="2"/>
                    </a:lnTo>
                    <a:lnTo>
                      <a:pt x="13" y="2"/>
                    </a:lnTo>
                    <a:lnTo>
                      <a:pt x="12" y="3"/>
                    </a:lnTo>
                    <a:lnTo>
                      <a:pt x="11" y="3"/>
                    </a:lnTo>
                    <a:lnTo>
                      <a:pt x="11" y="4"/>
                    </a:lnTo>
                    <a:lnTo>
                      <a:pt x="9" y="6"/>
                    </a:lnTo>
                    <a:lnTo>
                      <a:pt x="8" y="7"/>
                    </a:lnTo>
                    <a:lnTo>
                      <a:pt x="7" y="8"/>
                    </a:lnTo>
                    <a:lnTo>
                      <a:pt x="7" y="10"/>
                    </a:lnTo>
                    <a:lnTo>
                      <a:pt x="6" y="10"/>
                    </a:lnTo>
                    <a:lnTo>
                      <a:pt x="4" y="10"/>
                    </a:lnTo>
                    <a:lnTo>
                      <a:pt x="3" y="11"/>
                    </a:lnTo>
                    <a:lnTo>
                      <a:pt x="2" y="10"/>
                    </a:lnTo>
                    <a:lnTo>
                      <a:pt x="0" y="10"/>
                    </a:lnTo>
                    <a:lnTo>
                      <a:pt x="2" y="8"/>
                    </a:lnTo>
                    <a:lnTo>
                      <a:pt x="2" y="7"/>
                    </a:lnTo>
                    <a:lnTo>
                      <a:pt x="3" y="7"/>
                    </a:lnTo>
                    <a:lnTo>
                      <a:pt x="4" y="6"/>
                    </a:lnTo>
                    <a:lnTo>
                      <a:pt x="7" y="4"/>
                    </a:lnTo>
                    <a:lnTo>
                      <a:pt x="8" y="3"/>
                    </a:lnTo>
                    <a:lnTo>
                      <a:pt x="11" y="2"/>
                    </a:lnTo>
                    <a:lnTo>
                      <a:pt x="11" y="2"/>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5" name="Freeform 58">
                <a:extLst>
                  <a:ext uri="{FF2B5EF4-FFF2-40B4-BE49-F238E27FC236}">
                    <a16:creationId xmlns:a16="http://schemas.microsoft.com/office/drawing/2014/main" id="{B58006E5-776F-FD4F-8454-3503F0C12D73}"/>
                  </a:ext>
                </a:extLst>
              </p:cNvPr>
              <p:cNvSpPr>
                <a:spLocks/>
              </p:cNvSpPr>
              <p:nvPr userDrawn="1"/>
            </p:nvSpPr>
            <p:spPr bwMode="auto">
              <a:xfrm>
                <a:off x="10158901" y="401409"/>
                <a:ext cx="18441" cy="21514"/>
              </a:xfrm>
              <a:custGeom>
                <a:avLst/>
                <a:gdLst>
                  <a:gd name="T0" fmla="*/ 8 w 38"/>
                  <a:gd name="T1" fmla="*/ 0 h 43"/>
                  <a:gd name="T2" fmla="*/ 9 w 38"/>
                  <a:gd name="T3" fmla="*/ 0 h 43"/>
                  <a:gd name="T4" fmla="*/ 12 w 38"/>
                  <a:gd name="T5" fmla="*/ 1 h 43"/>
                  <a:gd name="T6" fmla="*/ 13 w 38"/>
                  <a:gd name="T7" fmla="*/ 4 h 43"/>
                  <a:gd name="T8" fmla="*/ 13 w 38"/>
                  <a:gd name="T9" fmla="*/ 6 h 43"/>
                  <a:gd name="T10" fmla="*/ 14 w 38"/>
                  <a:gd name="T11" fmla="*/ 9 h 43"/>
                  <a:gd name="T12" fmla="*/ 14 w 38"/>
                  <a:gd name="T13" fmla="*/ 12 h 43"/>
                  <a:gd name="T14" fmla="*/ 17 w 38"/>
                  <a:gd name="T15" fmla="*/ 13 h 43"/>
                  <a:gd name="T16" fmla="*/ 18 w 38"/>
                  <a:gd name="T17" fmla="*/ 14 h 43"/>
                  <a:gd name="T18" fmla="*/ 21 w 38"/>
                  <a:gd name="T19" fmla="*/ 16 h 43"/>
                  <a:gd name="T20" fmla="*/ 22 w 38"/>
                  <a:gd name="T21" fmla="*/ 18 h 43"/>
                  <a:gd name="T22" fmla="*/ 22 w 38"/>
                  <a:gd name="T23" fmla="*/ 21 h 43"/>
                  <a:gd name="T24" fmla="*/ 22 w 38"/>
                  <a:gd name="T25" fmla="*/ 23 h 43"/>
                  <a:gd name="T26" fmla="*/ 21 w 38"/>
                  <a:gd name="T27" fmla="*/ 25 h 43"/>
                  <a:gd name="T28" fmla="*/ 21 w 38"/>
                  <a:gd name="T29" fmla="*/ 27 h 43"/>
                  <a:gd name="T30" fmla="*/ 22 w 38"/>
                  <a:gd name="T31" fmla="*/ 29 h 43"/>
                  <a:gd name="T32" fmla="*/ 24 w 38"/>
                  <a:gd name="T33" fmla="*/ 30 h 43"/>
                  <a:gd name="T34" fmla="*/ 26 w 38"/>
                  <a:gd name="T35" fmla="*/ 31 h 43"/>
                  <a:gd name="T36" fmla="*/ 27 w 38"/>
                  <a:gd name="T37" fmla="*/ 30 h 43"/>
                  <a:gd name="T38" fmla="*/ 29 w 38"/>
                  <a:gd name="T39" fmla="*/ 30 h 43"/>
                  <a:gd name="T40" fmla="*/ 30 w 38"/>
                  <a:gd name="T41" fmla="*/ 29 h 43"/>
                  <a:gd name="T42" fmla="*/ 31 w 38"/>
                  <a:gd name="T43" fmla="*/ 27 h 43"/>
                  <a:gd name="T44" fmla="*/ 34 w 38"/>
                  <a:gd name="T45" fmla="*/ 27 h 43"/>
                  <a:gd name="T46" fmla="*/ 35 w 38"/>
                  <a:gd name="T47" fmla="*/ 27 h 43"/>
                  <a:gd name="T48" fmla="*/ 38 w 38"/>
                  <a:gd name="T49" fmla="*/ 29 h 43"/>
                  <a:gd name="T50" fmla="*/ 38 w 38"/>
                  <a:gd name="T51" fmla="*/ 31 h 43"/>
                  <a:gd name="T52" fmla="*/ 37 w 38"/>
                  <a:gd name="T53" fmla="*/ 33 h 43"/>
                  <a:gd name="T54" fmla="*/ 37 w 38"/>
                  <a:gd name="T55" fmla="*/ 34 h 43"/>
                  <a:gd name="T56" fmla="*/ 35 w 38"/>
                  <a:gd name="T57" fmla="*/ 35 h 43"/>
                  <a:gd name="T58" fmla="*/ 33 w 38"/>
                  <a:gd name="T59" fmla="*/ 35 h 43"/>
                  <a:gd name="T60" fmla="*/ 31 w 38"/>
                  <a:gd name="T61" fmla="*/ 36 h 43"/>
                  <a:gd name="T62" fmla="*/ 29 w 38"/>
                  <a:gd name="T63" fmla="*/ 38 h 43"/>
                  <a:gd name="T64" fmla="*/ 26 w 38"/>
                  <a:gd name="T65" fmla="*/ 39 h 43"/>
                  <a:gd name="T66" fmla="*/ 22 w 38"/>
                  <a:gd name="T67" fmla="*/ 40 h 43"/>
                  <a:gd name="T68" fmla="*/ 20 w 38"/>
                  <a:gd name="T69" fmla="*/ 42 h 43"/>
                  <a:gd name="T70" fmla="*/ 16 w 38"/>
                  <a:gd name="T71" fmla="*/ 43 h 43"/>
                  <a:gd name="T72" fmla="*/ 13 w 38"/>
                  <a:gd name="T73" fmla="*/ 43 h 43"/>
                  <a:gd name="T74" fmla="*/ 12 w 38"/>
                  <a:gd name="T75" fmla="*/ 43 h 43"/>
                  <a:gd name="T76" fmla="*/ 9 w 38"/>
                  <a:gd name="T77" fmla="*/ 43 h 43"/>
                  <a:gd name="T78" fmla="*/ 7 w 38"/>
                  <a:gd name="T79" fmla="*/ 42 h 43"/>
                  <a:gd name="T80" fmla="*/ 4 w 38"/>
                  <a:gd name="T81" fmla="*/ 40 h 43"/>
                  <a:gd name="T82" fmla="*/ 3 w 38"/>
                  <a:gd name="T83" fmla="*/ 38 h 43"/>
                  <a:gd name="T84" fmla="*/ 1 w 38"/>
                  <a:gd name="T85" fmla="*/ 34 h 43"/>
                  <a:gd name="T86" fmla="*/ 1 w 38"/>
                  <a:gd name="T87" fmla="*/ 31 h 43"/>
                  <a:gd name="T88" fmla="*/ 1 w 38"/>
                  <a:gd name="T89" fmla="*/ 27 h 43"/>
                  <a:gd name="T90" fmla="*/ 0 w 38"/>
                  <a:gd name="T91" fmla="*/ 22 h 43"/>
                  <a:gd name="T92" fmla="*/ 0 w 38"/>
                  <a:gd name="T93" fmla="*/ 18 h 43"/>
                  <a:gd name="T94" fmla="*/ 0 w 38"/>
                  <a:gd name="T95" fmla="*/ 14 h 43"/>
                  <a:gd name="T96" fmla="*/ 1 w 38"/>
                  <a:gd name="T97" fmla="*/ 12 h 43"/>
                  <a:gd name="T98" fmla="*/ 1 w 38"/>
                  <a:gd name="T99" fmla="*/ 9 h 43"/>
                  <a:gd name="T100" fmla="*/ 3 w 38"/>
                  <a:gd name="T101" fmla="*/ 6 h 43"/>
                  <a:gd name="T102" fmla="*/ 3 w 38"/>
                  <a:gd name="T103" fmla="*/ 4 h 43"/>
                  <a:gd name="T104" fmla="*/ 3 w 38"/>
                  <a:gd name="T105" fmla="*/ 3 h 43"/>
                  <a:gd name="T106" fmla="*/ 4 w 38"/>
                  <a:gd name="T107" fmla="*/ 1 h 43"/>
                  <a:gd name="T108" fmla="*/ 5 w 38"/>
                  <a:gd name="T109" fmla="*/ 0 h 43"/>
                  <a:gd name="T110" fmla="*/ 8 w 38"/>
                  <a:gd name="T11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43">
                    <a:moveTo>
                      <a:pt x="8" y="0"/>
                    </a:moveTo>
                    <a:lnTo>
                      <a:pt x="9" y="0"/>
                    </a:lnTo>
                    <a:lnTo>
                      <a:pt x="12" y="1"/>
                    </a:lnTo>
                    <a:lnTo>
                      <a:pt x="13" y="4"/>
                    </a:lnTo>
                    <a:lnTo>
                      <a:pt x="13" y="6"/>
                    </a:lnTo>
                    <a:lnTo>
                      <a:pt x="14" y="9"/>
                    </a:lnTo>
                    <a:lnTo>
                      <a:pt x="14" y="12"/>
                    </a:lnTo>
                    <a:lnTo>
                      <a:pt x="17" y="13"/>
                    </a:lnTo>
                    <a:lnTo>
                      <a:pt x="18" y="14"/>
                    </a:lnTo>
                    <a:lnTo>
                      <a:pt x="21" y="16"/>
                    </a:lnTo>
                    <a:lnTo>
                      <a:pt x="22" y="18"/>
                    </a:lnTo>
                    <a:lnTo>
                      <a:pt x="22" y="21"/>
                    </a:lnTo>
                    <a:lnTo>
                      <a:pt x="22" y="23"/>
                    </a:lnTo>
                    <a:lnTo>
                      <a:pt x="21" y="25"/>
                    </a:lnTo>
                    <a:lnTo>
                      <a:pt x="21" y="27"/>
                    </a:lnTo>
                    <a:lnTo>
                      <a:pt x="22" y="29"/>
                    </a:lnTo>
                    <a:lnTo>
                      <a:pt x="24" y="30"/>
                    </a:lnTo>
                    <a:lnTo>
                      <a:pt x="26" y="31"/>
                    </a:lnTo>
                    <a:lnTo>
                      <a:pt x="27" y="30"/>
                    </a:lnTo>
                    <a:lnTo>
                      <a:pt x="29" y="30"/>
                    </a:lnTo>
                    <a:lnTo>
                      <a:pt x="30" y="29"/>
                    </a:lnTo>
                    <a:lnTo>
                      <a:pt x="31" y="27"/>
                    </a:lnTo>
                    <a:lnTo>
                      <a:pt x="34" y="27"/>
                    </a:lnTo>
                    <a:lnTo>
                      <a:pt x="35" y="27"/>
                    </a:lnTo>
                    <a:lnTo>
                      <a:pt x="38" y="29"/>
                    </a:lnTo>
                    <a:lnTo>
                      <a:pt x="38" y="31"/>
                    </a:lnTo>
                    <a:lnTo>
                      <a:pt x="37" y="33"/>
                    </a:lnTo>
                    <a:lnTo>
                      <a:pt x="37" y="34"/>
                    </a:lnTo>
                    <a:lnTo>
                      <a:pt x="35" y="35"/>
                    </a:lnTo>
                    <a:lnTo>
                      <a:pt x="33" y="35"/>
                    </a:lnTo>
                    <a:lnTo>
                      <a:pt x="31" y="36"/>
                    </a:lnTo>
                    <a:lnTo>
                      <a:pt x="29" y="38"/>
                    </a:lnTo>
                    <a:lnTo>
                      <a:pt x="26" y="39"/>
                    </a:lnTo>
                    <a:lnTo>
                      <a:pt x="22" y="40"/>
                    </a:lnTo>
                    <a:lnTo>
                      <a:pt x="20" y="42"/>
                    </a:lnTo>
                    <a:lnTo>
                      <a:pt x="16" y="43"/>
                    </a:lnTo>
                    <a:lnTo>
                      <a:pt x="13" y="43"/>
                    </a:lnTo>
                    <a:lnTo>
                      <a:pt x="12" y="43"/>
                    </a:lnTo>
                    <a:lnTo>
                      <a:pt x="9" y="43"/>
                    </a:lnTo>
                    <a:lnTo>
                      <a:pt x="7" y="42"/>
                    </a:lnTo>
                    <a:lnTo>
                      <a:pt x="4" y="40"/>
                    </a:lnTo>
                    <a:lnTo>
                      <a:pt x="3" y="38"/>
                    </a:lnTo>
                    <a:lnTo>
                      <a:pt x="1" y="34"/>
                    </a:lnTo>
                    <a:lnTo>
                      <a:pt x="1" y="31"/>
                    </a:lnTo>
                    <a:lnTo>
                      <a:pt x="1" y="27"/>
                    </a:lnTo>
                    <a:lnTo>
                      <a:pt x="0" y="22"/>
                    </a:lnTo>
                    <a:lnTo>
                      <a:pt x="0" y="18"/>
                    </a:lnTo>
                    <a:lnTo>
                      <a:pt x="0" y="14"/>
                    </a:lnTo>
                    <a:lnTo>
                      <a:pt x="1" y="12"/>
                    </a:lnTo>
                    <a:lnTo>
                      <a:pt x="1" y="9"/>
                    </a:lnTo>
                    <a:lnTo>
                      <a:pt x="3" y="6"/>
                    </a:lnTo>
                    <a:lnTo>
                      <a:pt x="3" y="4"/>
                    </a:lnTo>
                    <a:lnTo>
                      <a:pt x="3" y="3"/>
                    </a:lnTo>
                    <a:lnTo>
                      <a:pt x="4" y="1"/>
                    </a:lnTo>
                    <a:lnTo>
                      <a:pt x="5"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6" name="Freeform 59">
                <a:extLst>
                  <a:ext uri="{FF2B5EF4-FFF2-40B4-BE49-F238E27FC236}">
                    <a16:creationId xmlns:a16="http://schemas.microsoft.com/office/drawing/2014/main" id="{4BB9F4E1-211C-5446-9B91-D703A949A43F}"/>
                  </a:ext>
                </a:extLst>
              </p:cNvPr>
              <p:cNvSpPr>
                <a:spLocks/>
              </p:cNvSpPr>
              <p:nvPr userDrawn="1"/>
            </p:nvSpPr>
            <p:spPr bwMode="auto">
              <a:xfrm>
                <a:off x="10384286" y="478244"/>
                <a:ext cx="11270" cy="13319"/>
              </a:xfrm>
              <a:custGeom>
                <a:avLst/>
                <a:gdLst>
                  <a:gd name="T0" fmla="*/ 20 w 22"/>
                  <a:gd name="T1" fmla="*/ 0 h 26"/>
                  <a:gd name="T2" fmla="*/ 21 w 22"/>
                  <a:gd name="T3" fmla="*/ 0 h 26"/>
                  <a:gd name="T4" fmla="*/ 22 w 22"/>
                  <a:gd name="T5" fmla="*/ 1 h 26"/>
                  <a:gd name="T6" fmla="*/ 22 w 22"/>
                  <a:gd name="T7" fmla="*/ 3 h 26"/>
                  <a:gd name="T8" fmla="*/ 21 w 22"/>
                  <a:gd name="T9" fmla="*/ 5 h 26"/>
                  <a:gd name="T10" fmla="*/ 21 w 22"/>
                  <a:gd name="T11" fmla="*/ 5 h 26"/>
                  <a:gd name="T12" fmla="*/ 20 w 22"/>
                  <a:gd name="T13" fmla="*/ 7 h 26"/>
                  <a:gd name="T14" fmla="*/ 17 w 22"/>
                  <a:gd name="T15" fmla="*/ 9 h 26"/>
                  <a:gd name="T16" fmla="*/ 16 w 22"/>
                  <a:gd name="T17" fmla="*/ 12 h 26"/>
                  <a:gd name="T18" fmla="*/ 14 w 22"/>
                  <a:gd name="T19" fmla="*/ 13 h 26"/>
                  <a:gd name="T20" fmla="*/ 13 w 22"/>
                  <a:gd name="T21" fmla="*/ 16 h 26"/>
                  <a:gd name="T22" fmla="*/ 13 w 22"/>
                  <a:gd name="T23" fmla="*/ 17 h 26"/>
                  <a:gd name="T24" fmla="*/ 10 w 22"/>
                  <a:gd name="T25" fmla="*/ 20 h 26"/>
                  <a:gd name="T26" fmla="*/ 9 w 22"/>
                  <a:gd name="T27" fmla="*/ 21 h 26"/>
                  <a:gd name="T28" fmla="*/ 6 w 22"/>
                  <a:gd name="T29" fmla="*/ 22 h 26"/>
                  <a:gd name="T30" fmla="*/ 5 w 22"/>
                  <a:gd name="T31" fmla="*/ 24 h 26"/>
                  <a:gd name="T32" fmla="*/ 4 w 22"/>
                  <a:gd name="T33" fmla="*/ 25 h 26"/>
                  <a:gd name="T34" fmla="*/ 4 w 22"/>
                  <a:gd name="T35" fmla="*/ 26 h 26"/>
                  <a:gd name="T36" fmla="*/ 3 w 22"/>
                  <a:gd name="T37" fmla="*/ 26 h 26"/>
                  <a:gd name="T38" fmla="*/ 1 w 22"/>
                  <a:gd name="T39" fmla="*/ 25 h 26"/>
                  <a:gd name="T40" fmla="*/ 0 w 22"/>
                  <a:gd name="T41" fmla="*/ 24 h 26"/>
                  <a:gd name="T42" fmla="*/ 0 w 22"/>
                  <a:gd name="T43" fmla="*/ 22 h 26"/>
                  <a:gd name="T44" fmla="*/ 1 w 22"/>
                  <a:gd name="T45" fmla="*/ 21 h 26"/>
                  <a:gd name="T46" fmla="*/ 3 w 22"/>
                  <a:gd name="T47" fmla="*/ 20 h 26"/>
                  <a:gd name="T48" fmla="*/ 4 w 22"/>
                  <a:gd name="T49" fmla="*/ 18 h 26"/>
                  <a:gd name="T50" fmla="*/ 6 w 22"/>
                  <a:gd name="T51" fmla="*/ 17 h 26"/>
                  <a:gd name="T52" fmla="*/ 8 w 22"/>
                  <a:gd name="T53" fmla="*/ 14 h 26"/>
                  <a:gd name="T54" fmla="*/ 10 w 22"/>
                  <a:gd name="T55" fmla="*/ 12 h 26"/>
                  <a:gd name="T56" fmla="*/ 12 w 22"/>
                  <a:gd name="T57" fmla="*/ 10 h 26"/>
                  <a:gd name="T58" fmla="*/ 12 w 22"/>
                  <a:gd name="T59" fmla="*/ 8 h 26"/>
                  <a:gd name="T60" fmla="*/ 13 w 22"/>
                  <a:gd name="T61" fmla="*/ 5 h 26"/>
                  <a:gd name="T62" fmla="*/ 14 w 22"/>
                  <a:gd name="T63" fmla="*/ 4 h 26"/>
                  <a:gd name="T64" fmla="*/ 16 w 22"/>
                  <a:gd name="T65" fmla="*/ 3 h 26"/>
                  <a:gd name="T66" fmla="*/ 17 w 22"/>
                  <a:gd name="T67" fmla="*/ 1 h 26"/>
                  <a:gd name="T68" fmla="*/ 18 w 22"/>
                  <a:gd name="T69" fmla="*/ 0 h 26"/>
                  <a:gd name="T70" fmla="*/ 20 w 22"/>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26">
                    <a:moveTo>
                      <a:pt x="20" y="0"/>
                    </a:moveTo>
                    <a:lnTo>
                      <a:pt x="21" y="0"/>
                    </a:lnTo>
                    <a:lnTo>
                      <a:pt x="22" y="1"/>
                    </a:lnTo>
                    <a:lnTo>
                      <a:pt x="22" y="3"/>
                    </a:lnTo>
                    <a:lnTo>
                      <a:pt x="21" y="5"/>
                    </a:lnTo>
                    <a:lnTo>
                      <a:pt x="21" y="5"/>
                    </a:lnTo>
                    <a:lnTo>
                      <a:pt x="20" y="7"/>
                    </a:lnTo>
                    <a:lnTo>
                      <a:pt x="17" y="9"/>
                    </a:lnTo>
                    <a:lnTo>
                      <a:pt x="16" y="12"/>
                    </a:lnTo>
                    <a:lnTo>
                      <a:pt x="14" y="13"/>
                    </a:lnTo>
                    <a:lnTo>
                      <a:pt x="13" y="16"/>
                    </a:lnTo>
                    <a:lnTo>
                      <a:pt x="13" y="17"/>
                    </a:lnTo>
                    <a:lnTo>
                      <a:pt x="10" y="20"/>
                    </a:lnTo>
                    <a:lnTo>
                      <a:pt x="9" y="21"/>
                    </a:lnTo>
                    <a:lnTo>
                      <a:pt x="6" y="22"/>
                    </a:lnTo>
                    <a:lnTo>
                      <a:pt x="5" y="24"/>
                    </a:lnTo>
                    <a:lnTo>
                      <a:pt x="4" y="25"/>
                    </a:lnTo>
                    <a:lnTo>
                      <a:pt x="4" y="26"/>
                    </a:lnTo>
                    <a:lnTo>
                      <a:pt x="3" y="26"/>
                    </a:lnTo>
                    <a:lnTo>
                      <a:pt x="1" y="25"/>
                    </a:lnTo>
                    <a:lnTo>
                      <a:pt x="0" y="24"/>
                    </a:lnTo>
                    <a:lnTo>
                      <a:pt x="0" y="22"/>
                    </a:lnTo>
                    <a:lnTo>
                      <a:pt x="1" y="21"/>
                    </a:lnTo>
                    <a:lnTo>
                      <a:pt x="3" y="20"/>
                    </a:lnTo>
                    <a:lnTo>
                      <a:pt x="4" y="18"/>
                    </a:lnTo>
                    <a:lnTo>
                      <a:pt x="6" y="17"/>
                    </a:lnTo>
                    <a:lnTo>
                      <a:pt x="8" y="14"/>
                    </a:lnTo>
                    <a:lnTo>
                      <a:pt x="10" y="12"/>
                    </a:lnTo>
                    <a:lnTo>
                      <a:pt x="12" y="10"/>
                    </a:lnTo>
                    <a:lnTo>
                      <a:pt x="12" y="8"/>
                    </a:lnTo>
                    <a:lnTo>
                      <a:pt x="13" y="5"/>
                    </a:lnTo>
                    <a:lnTo>
                      <a:pt x="14" y="4"/>
                    </a:lnTo>
                    <a:lnTo>
                      <a:pt x="16" y="3"/>
                    </a:lnTo>
                    <a:lnTo>
                      <a:pt x="17" y="1"/>
                    </a:lnTo>
                    <a:lnTo>
                      <a:pt x="18"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7" name="Freeform 60">
                <a:extLst>
                  <a:ext uri="{FF2B5EF4-FFF2-40B4-BE49-F238E27FC236}">
                    <a16:creationId xmlns:a16="http://schemas.microsoft.com/office/drawing/2014/main" id="{E9E8292A-6E0E-AD45-9487-B24917EF221C}"/>
                  </a:ext>
                </a:extLst>
              </p:cNvPr>
              <p:cNvSpPr>
                <a:spLocks/>
              </p:cNvSpPr>
              <p:nvPr userDrawn="1"/>
            </p:nvSpPr>
            <p:spPr bwMode="auto">
              <a:xfrm>
                <a:off x="10192709" y="639087"/>
                <a:ext cx="4098" cy="4098"/>
              </a:xfrm>
              <a:custGeom>
                <a:avLst/>
                <a:gdLst>
                  <a:gd name="T0" fmla="*/ 5 w 7"/>
                  <a:gd name="T1" fmla="*/ 0 h 7"/>
                  <a:gd name="T2" fmla="*/ 6 w 7"/>
                  <a:gd name="T3" fmla="*/ 1 h 7"/>
                  <a:gd name="T4" fmla="*/ 7 w 7"/>
                  <a:gd name="T5" fmla="*/ 2 h 7"/>
                  <a:gd name="T6" fmla="*/ 7 w 7"/>
                  <a:gd name="T7" fmla="*/ 4 h 7"/>
                  <a:gd name="T8" fmla="*/ 7 w 7"/>
                  <a:gd name="T9" fmla="*/ 5 h 7"/>
                  <a:gd name="T10" fmla="*/ 6 w 7"/>
                  <a:gd name="T11" fmla="*/ 6 h 7"/>
                  <a:gd name="T12" fmla="*/ 5 w 7"/>
                  <a:gd name="T13" fmla="*/ 6 h 7"/>
                  <a:gd name="T14" fmla="*/ 4 w 7"/>
                  <a:gd name="T15" fmla="*/ 7 h 7"/>
                  <a:gd name="T16" fmla="*/ 2 w 7"/>
                  <a:gd name="T17" fmla="*/ 7 h 7"/>
                  <a:gd name="T18" fmla="*/ 1 w 7"/>
                  <a:gd name="T19" fmla="*/ 7 h 7"/>
                  <a:gd name="T20" fmla="*/ 0 w 7"/>
                  <a:gd name="T21" fmla="*/ 5 h 7"/>
                  <a:gd name="T22" fmla="*/ 0 w 7"/>
                  <a:gd name="T23" fmla="*/ 4 h 7"/>
                  <a:gd name="T24" fmla="*/ 1 w 7"/>
                  <a:gd name="T25" fmla="*/ 1 h 7"/>
                  <a:gd name="T26" fmla="*/ 2 w 7"/>
                  <a:gd name="T27" fmla="*/ 0 h 7"/>
                  <a:gd name="T28" fmla="*/ 5 w 7"/>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7">
                    <a:moveTo>
                      <a:pt x="5" y="0"/>
                    </a:moveTo>
                    <a:lnTo>
                      <a:pt x="6" y="1"/>
                    </a:lnTo>
                    <a:lnTo>
                      <a:pt x="7" y="2"/>
                    </a:lnTo>
                    <a:lnTo>
                      <a:pt x="7" y="4"/>
                    </a:lnTo>
                    <a:lnTo>
                      <a:pt x="7" y="5"/>
                    </a:lnTo>
                    <a:lnTo>
                      <a:pt x="6" y="6"/>
                    </a:lnTo>
                    <a:lnTo>
                      <a:pt x="5" y="6"/>
                    </a:lnTo>
                    <a:lnTo>
                      <a:pt x="4" y="7"/>
                    </a:lnTo>
                    <a:lnTo>
                      <a:pt x="2" y="7"/>
                    </a:lnTo>
                    <a:lnTo>
                      <a:pt x="1" y="7"/>
                    </a:lnTo>
                    <a:lnTo>
                      <a:pt x="0" y="5"/>
                    </a:lnTo>
                    <a:lnTo>
                      <a:pt x="0" y="4"/>
                    </a:lnTo>
                    <a:lnTo>
                      <a:pt x="1" y="1"/>
                    </a:lnTo>
                    <a:lnTo>
                      <a:pt x="2"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8" name="Freeform 61">
                <a:extLst>
                  <a:ext uri="{FF2B5EF4-FFF2-40B4-BE49-F238E27FC236}">
                    <a16:creationId xmlns:a16="http://schemas.microsoft.com/office/drawing/2014/main" id="{006FC4AC-99EA-6C4A-A670-BB7608027454}"/>
                  </a:ext>
                </a:extLst>
              </p:cNvPr>
              <p:cNvSpPr>
                <a:spLocks/>
              </p:cNvSpPr>
              <p:nvPr userDrawn="1"/>
            </p:nvSpPr>
            <p:spPr bwMode="auto">
              <a:xfrm>
                <a:off x="10187586" y="546884"/>
                <a:ext cx="11270" cy="16392"/>
              </a:xfrm>
              <a:custGeom>
                <a:avLst/>
                <a:gdLst>
                  <a:gd name="T0" fmla="*/ 4 w 23"/>
                  <a:gd name="T1" fmla="*/ 0 h 32"/>
                  <a:gd name="T2" fmla="*/ 6 w 23"/>
                  <a:gd name="T3" fmla="*/ 2 h 32"/>
                  <a:gd name="T4" fmla="*/ 7 w 23"/>
                  <a:gd name="T5" fmla="*/ 3 h 32"/>
                  <a:gd name="T6" fmla="*/ 8 w 23"/>
                  <a:gd name="T7" fmla="*/ 4 h 32"/>
                  <a:gd name="T8" fmla="*/ 10 w 23"/>
                  <a:gd name="T9" fmla="*/ 7 h 32"/>
                  <a:gd name="T10" fmla="*/ 10 w 23"/>
                  <a:gd name="T11" fmla="*/ 10 h 32"/>
                  <a:gd name="T12" fmla="*/ 10 w 23"/>
                  <a:gd name="T13" fmla="*/ 12 h 32"/>
                  <a:gd name="T14" fmla="*/ 11 w 23"/>
                  <a:gd name="T15" fmla="*/ 15 h 32"/>
                  <a:gd name="T16" fmla="*/ 12 w 23"/>
                  <a:gd name="T17" fmla="*/ 17 h 32"/>
                  <a:gd name="T18" fmla="*/ 15 w 23"/>
                  <a:gd name="T19" fmla="*/ 20 h 32"/>
                  <a:gd name="T20" fmla="*/ 17 w 23"/>
                  <a:gd name="T21" fmla="*/ 21 h 32"/>
                  <a:gd name="T22" fmla="*/ 19 w 23"/>
                  <a:gd name="T23" fmla="*/ 23 h 32"/>
                  <a:gd name="T24" fmla="*/ 20 w 23"/>
                  <a:gd name="T25" fmla="*/ 24 h 32"/>
                  <a:gd name="T26" fmla="*/ 21 w 23"/>
                  <a:gd name="T27" fmla="*/ 25 h 32"/>
                  <a:gd name="T28" fmla="*/ 23 w 23"/>
                  <a:gd name="T29" fmla="*/ 28 h 32"/>
                  <a:gd name="T30" fmla="*/ 23 w 23"/>
                  <a:gd name="T31" fmla="*/ 29 h 32"/>
                  <a:gd name="T32" fmla="*/ 21 w 23"/>
                  <a:gd name="T33" fmla="*/ 30 h 32"/>
                  <a:gd name="T34" fmla="*/ 19 w 23"/>
                  <a:gd name="T35" fmla="*/ 32 h 32"/>
                  <a:gd name="T36" fmla="*/ 17 w 23"/>
                  <a:gd name="T37" fmla="*/ 32 h 32"/>
                  <a:gd name="T38" fmla="*/ 15 w 23"/>
                  <a:gd name="T39" fmla="*/ 32 h 32"/>
                  <a:gd name="T40" fmla="*/ 14 w 23"/>
                  <a:gd name="T41" fmla="*/ 30 h 32"/>
                  <a:gd name="T42" fmla="*/ 11 w 23"/>
                  <a:gd name="T43" fmla="*/ 30 h 32"/>
                  <a:gd name="T44" fmla="*/ 10 w 23"/>
                  <a:gd name="T45" fmla="*/ 29 h 32"/>
                  <a:gd name="T46" fmla="*/ 8 w 23"/>
                  <a:gd name="T47" fmla="*/ 29 h 32"/>
                  <a:gd name="T48" fmla="*/ 6 w 23"/>
                  <a:gd name="T49" fmla="*/ 29 h 32"/>
                  <a:gd name="T50" fmla="*/ 4 w 23"/>
                  <a:gd name="T51" fmla="*/ 27 h 32"/>
                  <a:gd name="T52" fmla="*/ 3 w 23"/>
                  <a:gd name="T53" fmla="*/ 24 h 32"/>
                  <a:gd name="T54" fmla="*/ 3 w 23"/>
                  <a:gd name="T55" fmla="*/ 21 h 32"/>
                  <a:gd name="T56" fmla="*/ 3 w 23"/>
                  <a:gd name="T57" fmla="*/ 20 h 32"/>
                  <a:gd name="T58" fmla="*/ 3 w 23"/>
                  <a:gd name="T59" fmla="*/ 17 h 32"/>
                  <a:gd name="T60" fmla="*/ 3 w 23"/>
                  <a:gd name="T61" fmla="*/ 14 h 32"/>
                  <a:gd name="T62" fmla="*/ 3 w 23"/>
                  <a:gd name="T63" fmla="*/ 11 h 32"/>
                  <a:gd name="T64" fmla="*/ 2 w 23"/>
                  <a:gd name="T65" fmla="*/ 7 h 32"/>
                  <a:gd name="T66" fmla="*/ 2 w 23"/>
                  <a:gd name="T67" fmla="*/ 6 h 32"/>
                  <a:gd name="T68" fmla="*/ 0 w 23"/>
                  <a:gd name="T69" fmla="*/ 4 h 32"/>
                  <a:gd name="T70" fmla="*/ 0 w 23"/>
                  <a:gd name="T71" fmla="*/ 3 h 32"/>
                  <a:gd name="T72" fmla="*/ 0 w 23"/>
                  <a:gd name="T73" fmla="*/ 2 h 32"/>
                  <a:gd name="T74" fmla="*/ 2 w 23"/>
                  <a:gd name="T75" fmla="*/ 0 h 32"/>
                  <a:gd name="T76" fmla="*/ 4 w 23"/>
                  <a:gd name="T7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 h="32">
                    <a:moveTo>
                      <a:pt x="4" y="0"/>
                    </a:moveTo>
                    <a:lnTo>
                      <a:pt x="6" y="2"/>
                    </a:lnTo>
                    <a:lnTo>
                      <a:pt x="7" y="3"/>
                    </a:lnTo>
                    <a:lnTo>
                      <a:pt x="8" y="4"/>
                    </a:lnTo>
                    <a:lnTo>
                      <a:pt x="10" y="7"/>
                    </a:lnTo>
                    <a:lnTo>
                      <a:pt x="10" y="10"/>
                    </a:lnTo>
                    <a:lnTo>
                      <a:pt x="10" y="12"/>
                    </a:lnTo>
                    <a:lnTo>
                      <a:pt x="11" y="15"/>
                    </a:lnTo>
                    <a:lnTo>
                      <a:pt x="12" y="17"/>
                    </a:lnTo>
                    <a:lnTo>
                      <a:pt x="15" y="20"/>
                    </a:lnTo>
                    <a:lnTo>
                      <a:pt x="17" y="21"/>
                    </a:lnTo>
                    <a:lnTo>
                      <a:pt x="19" y="23"/>
                    </a:lnTo>
                    <a:lnTo>
                      <a:pt x="20" y="24"/>
                    </a:lnTo>
                    <a:lnTo>
                      <a:pt x="21" y="25"/>
                    </a:lnTo>
                    <a:lnTo>
                      <a:pt x="23" y="28"/>
                    </a:lnTo>
                    <a:lnTo>
                      <a:pt x="23" y="29"/>
                    </a:lnTo>
                    <a:lnTo>
                      <a:pt x="21" y="30"/>
                    </a:lnTo>
                    <a:lnTo>
                      <a:pt x="19" y="32"/>
                    </a:lnTo>
                    <a:lnTo>
                      <a:pt x="17" y="32"/>
                    </a:lnTo>
                    <a:lnTo>
                      <a:pt x="15" y="32"/>
                    </a:lnTo>
                    <a:lnTo>
                      <a:pt x="14" y="30"/>
                    </a:lnTo>
                    <a:lnTo>
                      <a:pt x="11" y="30"/>
                    </a:lnTo>
                    <a:lnTo>
                      <a:pt x="10" y="29"/>
                    </a:lnTo>
                    <a:lnTo>
                      <a:pt x="8" y="29"/>
                    </a:lnTo>
                    <a:lnTo>
                      <a:pt x="6" y="29"/>
                    </a:lnTo>
                    <a:lnTo>
                      <a:pt x="4" y="27"/>
                    </a:lnTo>
                    <a:lnTo>
                      <a:pt x="3" y="24"/>
                    </a:lnTo>
                    <a:lnTo>
                      <a:pt x="3" y="21"/>
                    </a:lnTo>
                    <a:lnTo>
                      <a:pt x="3" y="20"/>
                    </a:lnTo>
                    <a:lnTo>
                      <a:pt x="3" y="17"/>
                    </a:lnTo>
                    <a:lnTo>
                      <a:pt x="3" y="14"/>
                    </a:lnTo>
                    <a:lnTo>
                      <a:pt x="3" y="11"/>
                    </a:lnTo>
                    <a:lnTo>
                      <a:pt x="2" y="7"/>
                    </a:lnTo>
                    <a:lnTo>
                      <a:pt x="2" y="6"/>
                    </a:lnTo>
                    <a:lnTo>
                      <a:pt x="0" y="4"/>
                    </a:lnTo>
                    <a:lnTo>
                      <a:pt x="0" y="3"/>
                    </a:lnTo>
                    <a:lnTo>
                      <a:pt x="0" y="2"/>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9" name="Freeform 62">
                <a:extLst>
                  <a:ext uri="{FF2B5EF4-FFF2-40B4-BE49-F238E27FC236}">
                    <a16:creationId xmlns:a16="http://schemas.microsoft.com/office/drawing/2014/main" id="{E37D888E-F809-6541-B204-081188953CC8}"/>
                  </a:ext>
                </a:extLst>
              </p:cNvPr>
              <p:cNvSpPr>
                <a:spLocks/>
              </p:cNvSpPr>
              <p:nvPr userDrawn="1"/>
            </p:nvSpPr>
            <p:spPr bwMode="auto">
              <a:xfrm>
                <a:off x="10190660" y="451608"/>
                <a:ext cx="8195" cy="6147"/>
              </a:xfrm>
              <a:custGeom>
                <a:avLst/>
                <a:gdLst>
                  <a:gd name="T0" fmla="*/ 14 w 15"/>
                  <a:gd name="T1" fmla="*/ 0 h 13"/>
                  <a:gd name="T2" fmla="*/ 15 w 15"/>
                  <a:gd name="T3" fmla="*/ 0 h 13"/>
                  <a:gd name="T4" fmla="*/ 15 w 15"/>
                  <a:gd name="T5" fmla="*/ 1 h 13"/>
                  <a:gd name="T6" fmla="*/ 15 w 15"/>
                  <a:gd name="T7" fmla="*/ 2 h 13"/>
                  <a:gd name="T8" fmla="*/ 15 w 15"/>
                  <a:gd name="T9" fmla="*/ 2 h 13"/>
                  <a:gd name="T10" fmla="*/ 14 w 15"/>
                  <a:gd name="T11" fmla="*/ 4 h 13"/>
                  <a:gd name="T12" fmla="*/ 13 w 15"/>
                  <a:gd name="T13" fmla="*/ 5 h 13"/>
                  <a:gd name="T14" fmla="*/ 11 w 15"/>
                  <a:gd name="T15" fmla="*/ 6 h 13"/>
                  <a:gd name="T16" fmla="*/ 11 w 15"/>
                  <a:gd name="T17" fmla="*/ 6 h 13"/>
                  <a:gd name="T18" fmla="*/ 11 w 15"/>
                  <a:gd name="T19" fmla="*/ 8 h 13"/>
                  <a:gd name="T20" fmla="*/ 13 w 15"/>
                  <a:gd name="T21" fmla="*/ 9 h 13"/>
                  <a:gd name="T22" fmla="*/ 13 w 15"/>
                  <a:gd name="T23" fmla="*/ 10 h 13"/>
                  <a:gd name="T24" fmla="*/ 13 w 15"/>
                  <a:gd name="T25" fmla="*/ 12 h 13"/>
                  <a:gd name="T26" fmla="*/ 13 w 15"/>
                  <a:gd name="T27" fmla="*/ 13 h 13"/>
                  <a:gd name="T28" fmla="*/ 11 w 15"/>
                  <a:gd name="T29" fmla="*/ 13 h 13"/>
                  <a:gd name="T30" fmla="*/ 11 w 15"/>
                  <a:gd name="T31" fmla="*/ 12 h 13"/>
                  <a:gd name="T32" fmla="*/ 10 w 15"/>
                  <a:gd name="T33" fmla="*/ 10 h 13"/>
                  <a:gd name="T34" fmla="*/ 9 w 15"/>
                  <a:gd name="T35" fmla="*/ 9 h 13"/>
                  <a:gd name="T36" fmla="*/ 6 w 15"/>
                  <a:gd name="T37" fmla="*/ 8 h 13"/>
                  <a:gd name="T38" fmla="*/ 4 w 15"/>
                  <a:gd name="T39" fmla="*/ 8 h 13"/>
                  <a:gd name="T40" fmla="*/ 1 w 15"/>
                  <a:gd name="T41" fmla="*/ 8 h 13"/>
                  <a:gd name="T42" fmla="*/ 0 w 15"/>
                  <a:gd name="T43" fmla="*/ 8 h 13"/>
                  <a:gd name="T44" fmla="*/ 0 w 15"/>
                  <a:gd name="T45" fmla="*/ 6 h 13"/>
                  <a:gd name="T46" fmla="*/ 0 w 15"/>
                  <a:gd name="T47" fmla="*/ 6 h 13"/>
                  <a:gd name="T48" fmla="*/ 2 w 15"/>
                  <a:gd name="T49" fmla="*/ 6 h 13"/>
                  <a:gd name="T50" fmla="*/ 4 w 15"/>
                  <a:gd name="T51" fmla="*/ 5 h 13"/>
                  <a:gd name="T52" fmla="*/ 6 w 15"/>
                  <a:gd name="T53" fmla="*/ 5 h 13"/>
                  <a:gd name="T54" fmla="*/ 8 w 15"/>
                  <a:gd name="T55" fmla="*/ 4 h 13"/>
                  <a:gd name="T56" fmla="*/ 10 w 15"/>
                  <a:gd name="T57" fmla="*/ 2 h 13"/>
                  <a:gd name="T58" fmla="*/ 11 w 15"/>
                  <a:gd name="T59" fmla="*/ 1 h 13"/>
                  <a:gd name="T60" fmla="*/ 13 w 15"/>
                  <a:gd name="T61" fmla="*/ 0 h 13"/>
                  <a:gd name="T62" fmla="*/ 14 w 15"/>
                  <a:gd name="T6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 h="13">
                    <a:moveTo>
                      <a:pt x="14" y="0"/>
                    </a:moveTo>
                    <a:lnTo>
                      <a:pt x="15" y="0"/>
                    </a:lnTo>
                    <a:lnTo>
                      <a:pt x="15" y="1"/>
                    </a:lnTo>
                    <a:lnTo>
                      <a:pt x="15" y="2"/>
                    </a:lnTo>
                    <a:lnTo>
                      <a:pt x="15" y="2"/>
                    </a:lnTo>
                    <a:lnTo>
                      <a:pt x="14" y="4"/>
                    </a:lnTo>
                    <a:lnTo>
                      <a:pt x="13" y="5"/>
                    </a:lnTo>
                    <a:lnTo>
                      <a:pt x="11" y="6"/>
                    </a:lnTo>
                    <a:lnTo>
                      <a:pt x="11" y="6"/>
                    </a:lnTo>
                    <a:lnTo>
                      <a:pt x="11" y="8"/>
                    </a:lnTo>
                    <a:lnTo>
                      <a:pt x="13" y="9"/>
                    </a:lnTo>
                    <a:lnTo>
                      <a:pt x="13" y="10"/>
                    </a:lnTo>
                    <a:lnTo>
                      <a:pt x="13" y="12"/>
                    </a:lnTo>
                    <a:lnTo>
                      <a:pt x="13" y="13"/>
                    </a:lnTo>
                    <a:lnTo>
                      <a:pt x="11" y="13"/>
                    </a:lnTo>
                    <a:lnTo>
                      <a:pt x="11" y="12"/>
                    </a:lnTo>
                    <a:lnTo>
                      <a:pt x="10" y="10"/>
                    </a:lnTo>
                    <a:lnTo>
                      <a:pt x="9" y="9"/>
                    </a:lnTo>
                    <a:lnTo>
                      <a:pt x="6" y="8"/>
                    </a:lnTo>
                    <a:lnTo>
                      <a:pt x="4" y="8"/>
                    </a:lnTo>
                    <a:lnTo>
                      <a:pt x="1" y="8"/>
                    </a:lnTo>
                    <a:lnTo>
                      <a:pt x="0" y="8"/>
                    </a:lnTo>
                    <a:lnTo>
                      <a:pt x="0" y="6"/>
                    </a:lnTo>
                    <a:lnTo>
                      <a:pt x="0" y="6"/>
                    </a:lnTo>
                    <a:lnTo>
                      <a:pt x="2" y="6"/>
                    </a:lnTo>
                    <a:lnTo>
                      <a:pt x="4" y="5"/>
                    </a:lnTo>
                    <a:lnTo>
                      <a:pt x="6" y="5"/>
                    </a:lnTo>
                    <a:lnTo>
                      <a:pt x="8" y="4"/>
                    </a:lnTo>
                    <a:lnTo>
                      <a:pt x="10" y="2"/>
                    </a:lnTo>
                    <a:lnTo>
                      <a:pt x="11" y="1"/>
                    </a:lnTo>
                    <a:lnTo>
                      <a:pt x="13"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0" name="Freeform 63">
                <a:extLst>
                  <a:ext uri="{FF2B5EF4-FFF2-40B4-BE49-F238E27FC236}">
                    <a16:creationId xmlns:a16="http://schemas.microsoft.com/office/drawing/2014/main" id="{A21D28E4-2B0D-124C-AB5D-33CD6A37F638}"/>
                  </a:ext>
                </a:extLst>
              </p:cNvPr>
              <p:cNvSpPr>
                <a:spLocks/>
              </p:cNvSpPr>
              <p:nvPr userDrawn="1"/>
            </p:nvSpPr>
            <p:spPr bwMode="auto">
              <a:xfrm>
                <a:off x="10322817" y="501808"/>
                <a:ext cx="101423" cy="159817"/>
              </a:xfrm>
              <a:custGeom>
                <a:avLst/>
                <a:gdLst>
                  <a:gd name="T0" fmla="*/ 198 w 198"/>
                  <a:gd name="T1" fmla="*/ 6 h 313"/>
                  <a:gd name="T2" fmla="*/ 192 w 198"/>
                  <a:gd name="T3" fmla="*/ 19 h 313"/>
                  <a:gd name="T4" fmla="*/ 183 w 198"/>
                  <a:gd name="T5" fmla="*/ 47 h 313"/>
                  <a:gd name="T6" fmla="*/ 177 w 198"/>
                  <a:gd name="T7" fmla="*/ 64 h 313"/>
                  <a:gd name="T8" fmla="*/ 163 w 198"/>
                  <a:gd name="T9" fmla="*/ 83 h 313"/>
                  <a:gd name="T10" fmla="*/ 142 w 198"/>
                  <a:gd name="T11" fmla="*/ 117 h 313"/>
                  <a:gd name="T12" fmla="*/ 137 w 198"/>
                  <a:gd name="T13" fmla="*/ 133 h 313"/>
                  <a:gd name="T14" fmla="*/ 116 w 198"/>
                  <a:gd name="T15" fmla="*/ 156 h 313"/>
                  <a:gd name="T16" fmla="*/ 110 w 198"/>
                  <a:gd name="T17" fmla="*/ 194 h 313"/>
                  <a:gd name="T18" fmla="*/ 113 w 198"/>
                  <a:gd name="T19" fmla="*/ 240 h 313"/>
                  <a:gd name="T20" fmla="*/ 77 w 198"/>
                  <a:gd name="T21" fmla="*/ 270 h 313"/>
                  <a:gd name="T22" fmla="*/ 1 w 198"/>
                  <a:gd name="T23" fmla="*/ 296 h 313"/>
                  <a:gd name="T24" fmla="*/ 39 w 198"/>
                  <a:gd name="T25" fmla="*/ 278 h 313"/>
                  <a:gd name="T26" fmla="*/ 64 w 198"/>
                  <a:gd name="T27" fmla="*/ 265 h 313"/>
                  <a:gd name="T28" fmla="*/ 85 w 198"/>
                  <a:gd name="T29" fmla="*/ 250 h 313"/>
                  <a:gd name="T30" fmla="*/ 99 w 198"/>
                  <a:gd name="T31" fmla="*/ 241 h 313"/>
                  <a:gd name="T32" fmla="*/ 110 w 198"/>
                  <a:gd name="T33" fmla="*/ 233 h 313"/>
                  <a:gd name="T34" fmla="*/ 106 w 198"/>
                  <a:gd name="T35" fmla="*/ 214 h 313"/>
                  <a:gd name="T36" fmla="*/ 102 w 198"/>
                  <a:gd name="T37" fmla="*/ 186 h 313"/>
                  <a:gd name="T38" fmla="*/ 85 w 198"/>
                  <a:gd name="T39" fmla="*/ 155 h 313"/>
                  <a:gd name="T40" fmla="*/ 66 w 198"/>
                  <a:gd name="T41" fmla="*/ 151 h 313"/>
                  <a:gd name="T42" fmla="*/ 55 w 198"/>
                  <a:gd name="T43" fmla="*/ 146 h 313"/>
                  <a:gd name="T44" fmla="*/ 40 w 198"/>
                  <a:gd name="T45" fmla="*/ 146 h 313"/>
                  <a:gd name="T46" fmla="*/ 40 w 198"/>
                  <a:gd name="T47" fmla="*/ 135 h 313"/>
                  <a:gd name="T48" fmla="*/ 43 w 198"/>
                  <a:gd name="T49" fmla="*/ 124 h 313"/>
                  <a:gd name="T50" fmla="*/ 30 w 198"/>
                  <a:gd name="T51" fmla="*/ 128 h 313"/>
                  <a:gd name="T52" fmla="*/ 26 w 198"/>
                  <a:gd name="T53" fmla="*/ 124 h 313"/>
                  <a:gd name="T54" fmla="*/ 40 w 198"/>
                  <a:gd name="T55" fmla="*/ 121 h 313"/>
                  <a:gd name="T56" fmla="*/ 52 w 198"/>
                  <a:gd name="T57" fmla="*/ 122 h 313"/>
                  <a:gd name="T58" fmla="*/ 50 w 198"/>
                  <a:gd name="T59" fmla="*/ 133 h 313"/>
                  <a:gd name="T60" fmla="*/ 43 w 198"/>
                  <a:gd name="T61" fmla="*/ 142 h 313"/>
                  <a:gd name="T62" fmla="*/ 56 w 198"/>
                  <a:gd name="T63" fmla="*/ 143 h 313"/>
                  <a:gd name="T64" fmla="*/ 68 w 198"/>
                  <a:gd name="T65" fmla="*/ 139 h 313"/>
                  <a:gd name="T66" fmla="*/ 74 w 198"/>
                  <a:gd name="T67" fmla="*/ 150 h 313"/>
                  <a:gd name="T68" fmla="*/ 82 w 198"/>
                  <a:gd name="T69" fmla="*/ 147 h 313"/>
                  <a:gd name="T70" fmla="*/ 89 w 198"/>
                  <a:gd name="T71" fmla="*/ 141 h 313"/>
                  <a:gd name="T72" fmla="*/ 93 w 198"/>
                  <a:gd name="T73" fmla="*/ 151 h 313"/>
                  <a:gd name="T74" fmla="*/ 103 w 198"/>
                  <a:gd name="T75" fmla="*/ 145 h 313"/>
                  <a:gd name="T76" fmla="*/ 119 w 198"/>
                  <a:gd name="T77" fmla="*/ 135 h 313"/>
                  <a:gd name="T78" fmla="*/ 130 w 198"/>
                  <a:gd name="T79" fmla="*/ 125 h 313"/>
                  <a:gd name="T80" fmla="*/ 126 w 198"/>
                  <a:gd name="T81" fmla="*/ 120 h 313"/>
                  <a:gd name="T82" fmla="*/ 124 w 198"/>
                  <a:gd name="T83" fmla="*/ 121 h 313"/>
                  <a:gd name="T84" fmla="*/ 129 w 198"/>
                  <a:gd name="T85" fmla="*/ 113 h 313"/>
                  <a:gd name="T86" fmla="*/ 121 w 198"/>
                  <a:gd name="T87" fmla="*/ 103 h 313"/>
                  <a:gd name="T88" fmla="*/ 119 w 198"/>
                  <a:gd name="T89" fmla="*/ 99 h 313"/>
                  <a:gd name="T90" fmla="*/ 132 w 198"/>
                  <a:gd name="T91" fmla="*/ 100 h 313"/>
                  <a:gd name="T92" fmla="*/ 147 w 198"/>
                  <a:gd name="T93" fmla="*/ 90 h 313"/>
                  <a:gd name="T94" fmla="*/ 149 w 198"/>
                  <a:gd name="T95" fmla="*/ 83 h 313"/>
                  <a:gd name="T96" fmla="*/ 160 w 198"/>
                  <a:gd name="T97" fmla="*/ 78 h 313"/>
                  <a:gd name="T98" fmla="*/ 175 w 198"/>
                  <a:gd name="T99" fmla="*/ 58 h 313"/>
                  <a:gd name="T100" fmla="*/ 180 w 198"/>
                  <a:gd name="T101" fmla="*/ 43 h 313"/>
                  <a:gd name="T102" fmla="*/ 170 w 198"/>
                  <a:gd name="T103" fmla="*/ 44 h 313"/>
                  <a:gd name="T104" fmla="*/ 156 w 198"/>
                  <a:gd name="T105" fmla="*/ 47 h 313"/>
                  <a:gd name="T106" fmla="*/ 143 w 198"/>
                  <a:gd name="T107" fmla="*/ 58 h 313"/>
                  <a:gd name="T108" fmla="*/ 138 w 198"/>
                  <a:gd name="T109" fmla="*/ 64 h 313"/>
                  <a:gd name="T110" fmla="*/ 145 w 198"/>
                  <a:gd name="T111" fmla="*/ 48 h 313"/>
                  <a:gd name="T112" fmla="*/ 162 w 198"/>
                  <a:gd name="T113" fmla="*/ 34 h 313"/>
                  <a:gd name="T114" fmla="*/ 175 w 198"/>
                  <a:gd name="T115" fmla="*/ 26 h 313"/>
                  <a:gd name="T116" fmla="*/ 189 w 198"/>
                  <a:gd name="T117" fmla="*/ 17 h 313"/>
                  <a:gd name="T118" fmla="*/ 193 w 198"/>
                  <a:gd name="T119" fmla="*/ 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 h="313">
                    <a:moveTo>
                      <a:pt x="198" y="0"/>
                    </a:moveTo>
                    <a:lnTo>
                      <a:pt x="198" y="0"/>
                    </a:lnTo>
                    <a:lnTo>
                      <a:pt x="198" y="1"/>
                    </a:lnTo>
                    <a:lnTo>
                      <a:pt x="198" y="2"/>
                    </a:lnTo>
                    <a:lnTo>
                      <a:pt x="198" y="4"/>
                    </a:lnTo>
                    <a:lnTo>
                      <a:pt x="198" y="6"/>
                    </a:lnTo>
                    <a:lnTo>
                      <a:pt x="197" y="8"/>
                    </a:lnTo>
                    <a:lnTo>
                      <a:pt x="196" y="10"/>
                    </a:lnTo>
                    <a:lnTo>
                      <a:pt x="194" y="11"/>
                    </a:lnTo>
                    <a:lnTo>
                      <a:pt x="193" y="13"/>
                    </a:lnTo>
                    <a:lnTo>
                      <a:pt x="192" y="17"/>
                    </a:lnTo>
                    <a:lnTo>
                      <a:pt x="192" y="19"/>
                    </a:lnTo>
                    <a:lnTo>
                      <a:pt x="192" y="23"/>
                    </a:lnTo>
                    <a:lnTo>
                      <a:pt x="189" y="28"/>
                    </a:lnTo>
                    <a:lnTo>
                      <a:pt x="188" y="32"/>
                    </a:lnTo>
                    <a:lnTo>
                      <a:pt x="185" y="38"/>
                    </a:lnTo>
                    <a:lnTo>
                      <a:pt x="184" y="43"/>
                    </a:lnTo>
                    <a:lnTo>
                      <a:pt x="183" y="47"/>
                    </a:lnTo>
                    <a:lnTo>
                      <a:pt x="183" y="51"/>
                    </a:lnTo>
                    <a:lnTo>
                      <a:pt x="183" y="53"/>
                    </a:lnTo>
                    <a:lnTo>
                      <a:pt x="181" y="57"/>
                    </a:lnTo>
                    <a:lnTo>
                      <a:pt x="180" y="60"/>
                    </a:lnTo>
                    <a:lnTo>
                      <a:pt x="179" y="61"/>
                    </a:lnTo>
                    <a:lnTo>
                      <a:pt x="177" y="64"/>
                    </a:lnTo>
                    <a:lnTo>
                      <a:pt x="175" y="66"/>
                    </a:lnTo>
                    <a:lnTo>
                      <a:pt x="173" y="69"/>
                    </a:lnTo>
                    <a:lnTo>
                      <a:pt x="171" y="71"/>
                    </a:lnTo>
                    <a:lnTo>
                      <a:pt x="168" y="75"/>
                    </a:lnTo>
                    <a:lnTo>
                      <a:pt x="166" y="79"/>
                    </a:lnTo>
                    <a:lnTo>
                      <a:pt x="163" y="83"/>
                    </a:lnTo>
                    <a:lnTo>
                      <a:pt x="153" y="96"/>
                    </a:lnTo>
                    <a:lnTo>
                      <a:pt x="145" y="108"/>
                    </a:lnTo>
                    <a:lnTo>
                      <a:pt x="143" y="111"/>
                    </a:lnTo>
                    <a:lnTo>
                      <a:pt x="145" y="112"/>
                    </a:lnTo>
                    <a:lnTo>
                      <a:pt x="145" y="116"/>
                    </a:lnTo>
                    <a:lnTo>
                      <a:pt x="142" y="117"/>
                    </a:lnTo>
                    <a:lnTo>
                      <a:pt x="141" y="118"/>
                    </a:lnTo>
                    <a:lnTo>
                      <a:pt x="140" y="121"/>
                    </a:lnTo>
                    <a:lnTo>
                      <a:pt x="138" y="124"/>
                    </a:lnTo>
                    <a:lnTo>
                      <a:pt x="137" y="128"/>
                    </a:lnTo>
                    <a:lnTo>
                      <a:pt x="137" y="130"/>
                    </a:lnTo>
                    <a:lnTo>
                      <a:pt x="137" y="133"/>
                    </a:lnTo>
                    <a:lnTo>
                      <a:pt x="134" y="135"/>
                    </a:lnTo>
                    <a:lnTo>
                      <a:pt x="130" y="139"/>
                    </a:lnTo>
                    <a:lnTo>
                      <a:pt x="126" y="145"/>
                    </a:lnTo>
                    <a:lnTo>
                      <a:pt x="123" y="150"/>
                    </a:lnTo>
                    <a:lnTo>
                      <a:pt x="119" y="154"/>
                    </a:lnTo>
                    <a:lnTo>
                      <a:pt x="116" y="156"/>
                    </a:lnTo>
                    <a:lnTo>
                      <a:pt x="113" y="162"/>
                    </a:lnTo>
                    <a:lnTo>
                      <a:pt x="111" y="165"/>
                    </a:lnTo>
                    <a:lnTo>
                      <a:pt x="110" y="169"/>
                    </a:lnTo>
                    <a:lnTo>
                      <a:pt x="108" y="173"/>
                    </a:lnTo>
                    <a:lnTo>
                      <a:pt x="108" y="185"/>
                    </a:lnTo>
                    <a:lnTo>
                      <a:pt x="110" y="194"/>
                    </a:lnTo>
                    <a:lnTo>
                      <a:pt x="111" y="206"/>
                    </a:lnTo>
                    <a:lnTo>
                      <a:pt x="113" y="215"/>
                    </a:lnTo>
                    <a:lnTo>
                      <a:pt x="115" y="224"/>
                    </a:lnTo>
                    <a:lnTo>
                      <a:pt x="116" y="233"/>
                    </a:lnTo>
                    <a:lnTo>
                      <a:pt x="115" y="237"/>
                    </a:lnTo>
                    <a:lnTo>
                      <a:pt x="113" y="240"/>
                    </a:lnTo>
                    <a:lnTo>
                      <a:pt x="112" y="241"/>
                    </a:lnTo>
                    <a:lnTo>
                      <a:pt x="107" y="246"/>
                    </a:lnTo>
                    <a:lnTo>
                      <a:pt x="103" y="250"/>
                    </a:lnTo>
                    <a:lnTo>
                      <a:pt x="98" y="254"/>
                    </a:lnTo>
                    <a:lnTo>
                      <a:pt x="93" y="259"/>
                    </a:lnTo>
                    <a:lnTo>
                      <a:pt x="77" y="270"/>
                    </a:lnTo>
                    <a:lnTo>
                      <a:pt x="63" y="279"/>
                    </a:lnTo>
                    <a:lnTo>
                      <a:pt x="46" y="289"/>
                    </a:lnTo>
                    <a:lnTo>
                      <a:pt x="30" y="297"/>
                    </a:lnTo>
                    <a:lnTo>
                      <a:pt x="16" y="305"/>
                    </a:lnTo>
                    <a:lnTo>
                      <a:pt x="0" y="313"/>
                    </a:lnTo>
                    <a:lnTo>
                      <a:pt x="1" y="296"/>
                    </a:lnTo>
                    <a:lnTo>
                      <a:pt x="6" y="293"/>
                    </a:lnTo>
                    <a:lnTo>
                      <a:pt x="10" y="292"/>
                    </a:lnTo>
                    <a:lnTo>
                      <a:pt x="14" y="289"/>
                    </a:lnTo>
                    <a:lnTo>
                      <a:pt x="18" y="288"/>
                    </a:lnTo>
                    <a:lnTo>
                      <a:pt x="29" y="283"/>
                    </a:lnTo>
                    <a:lnTo>
                      <a:pt x="39" y="278"/>
                    </a:lnTo>
                    <a:lnTo>
                      <a:pt x="43" y="276"/>
                    </a:lnTo>
                    <a:lnTo>
                      <a:pt x="47" y="274"/>
                    </a:lnTo>
                    <a:lnTo>
                      <a:pt x="51" y="273"/>
                    </a:lnTo>
                    <a:lnTo>
                      <a:pt x="55" y="270"/>
                    </a:lnTo>
                    <a:lnTo>
                      <a:pt x="60" y="267"/>
                    </a:lnTo>
                    <a:lnTo>
                      <a:pt x="64" y="265"/>
                    </a:lnTo>
                    <a:lnTo>
                      <a:pt x="69" y="262"/>
                    </a:lnTo>
                    <a:lnTo>
                      <a:pt x="73" y="259"/>
                    </a:lnTo>
                    <a:lnTo>
                      <a:pt x="77" y="258"/>
                    </a:lnTo>
                    <a:lnTo>
                      <a:pt x="81" y="256"/>
                    </a:lnTo>
                    <a:lnTo>
                      <a:pt x="83" y="253"/>
                    </a:lnTo>
                    <a:lnTo>
                      <a:pt x="85" y="250"/>
                    </a:lnTo>
                    <a:lnTo>
                      <a:pt x="87" y="248"/>
                    </a:lnTo>
                    <a:lnTo>
                      <a:pt x="91" y="246"/>
                    </a:lnTo>
                    <a:lnTo>
                      <a:pt x="94" y="246"/>
                    </a:lnTo>
                    <a:lnTo>
                      <a:pt x="98" y="245"/>
                    </a:lnTo>
                    <a:lnTo>
                      <a:pt x="99" y="242"/>
                    </a:lnTo>
                    <a:lnTo>
                      <a:pt x="99" y="241"/>
                    </a:lnTo>
                    <a:lnTo>
                      <a:pt x="102" y="240"/>
                    </a:lnTo>
                    <a:lnTo>
                      <a:pt x="103" y="240"/>
                    </a:lnTo>
                    <a:lnTo>
                      <a:pt x="106" y="239"/>
                    </a:lnTo>
                    <a:lnTo>
                      <a:pt x="107" y="239"/>
                    </a:lnTo>
                    <a:lnTo>
                      <a:pt x="110" y="236"/>
                    </a:lnTo>
                    <a:lnTo>
                      <a:pt x="110" y="233"/>
                    </a:lnTo>
                    <a:lnTo>
                      <a:pt x="111" y="229"/>
                    </a:lnTo>
                    <a:lnTo>
                      <a:pt x="110" y="226"/>
                    </a:lnTo>
                    <a:lnTo>
                      <a:pt x="110" y="223"/>
                    </a:lnTo>
                    <a:lnTo>
                      <a:pt x="108" y="220"/>
                    </a:lnTo>
                    <a:lnTo>
                      <a:pt x="107" y="218"/>
                    </a:lnTo>
                    <a:lnTo>
                      <a:pt x="106" y="214"/>
                    </a:lnTo>
                    <a:lnTo>
                      <a:pt x="104" y="210"/>
                    </a:lnTo>
                    <a:lnTo>
                      <a:pt x="104" y="206"/>
                    </a:lnTo>
                    <a:lnTo>
                      <a:pt x="104" y="201"/>
                    </a:lnTo>
                    <a:lnTo>
                      <a:pt x="103" y="196"/>
                    </a:lnTo>
                    <a:lnTo>
                      <a:pt x="103" y="192"/>
                    </a:lnTo>
                    <a:lnTo>
                      <a:pt x="102" y="186"/>
                    </a:lnTo>
                    <a:lnTo>
                      <a:pt x="100" y="173"/>
                    </a:lnTo>
                    <a:lnTo>
                      <a:pt x="98" y="162"/>
                    </a:lnTo>
                    <a:lnTo>
                      <a:pt x="96" y="159"/>
                    </a:lnTo>
                    <a:lnTo>
                      <a:pt x="93" y="156"/>
                    </a:lnTo>
                    <a:lnTo>
                      <a:pt x="90" y="155"/>
                    </a:lnTo>
                    <a:lnTo>
                      <a:pt x="85" y="155"/>
                    </a:lnTo>
                    <a:lnTo>
                      <a:pt x="82" y="155"/>
                    </a:lnTo>
                    <a:lnTo>
                      <a:pt x="77" y="155"/>
                    </a:lnTo>
                    <a:lnTo>
                      <a:pt x="74" y="155"/>
                    </a:lnTo>
                    <a:lnTo>
                      <a:pt x="72" y="154"/>
                    </a:lnTo>
                    <a:lnTo>
                      <a:pt x="68" y="152"/>
                    </a:lnTo>
                    <a:lnTo>
                      <a:pt x="66" y="151"/>
                    </a:lnTo>
                    <a:lnTo>
                      <a:pt x="65" y="150"/>
                    </a:lnTo>
                    <a:lnTo>
                      <a:pt x="63" y="147"/>
                    </a:lnTo>
                    <a:lnTo>
                      <a:pt x="61" y="146"/>
                    </a:lnTo>
                    <a:lnTo>
                      <a:pt x="59" y="145"/>
                    </a:lnTo>
                    <a:lnTo>
                      <a:pt x="57" y="146"/>
                    </a:lnTo>
                    <a:lnTo>
                      <a:pt x="55" y="146"/>
                    </a:lnTo>
                    <a:lnTo>
                      <a:pt x="53" y="147"/>
                    </a:lnTo>
                    <a:lnTo>
                      <a:pt x="51" y="149"/>
                    </a:lnTo>
                    <a:lnTo>
                      <a:pt x="48" y="149"/>
                    </a:lnTo>
                    <a:lnTo>
                      <a:pt x="46" y="147"/>
                    </a:lnTo>
                    <a:lnTo>
                      <a:pt x="43" y="147"/>
                    </a:lnTo>
                    <a:lnTo>
                      <a:pt x="40" y="146"/>
                    </a:lnTo>
                    <a:lnTo>
                      <a:pt x="39" y="145"/>
                    </a:lnTo>
                    <a:lnTo>
                      <a:pt x="38" y="142"/>
                    </a:lnTo>
                    <a:lnTo>
                      <a:pt x="38" y="141"/>
                    </a:lnTo>
                    <a:lnTo>
                      <a:pt x="38" y="138"/>
                    </a:lnTo>
                    <a:lnTo>
                      <a:pt x="39" y="137"/>
                    </a:lnTo>
                    <a:lnTo>
                      <a:pt x="40" y="135"/>
                    </a:lnTo>
                    <a:lnTo>
                      <a:pt x="42" y="133"/>
                    </a:lnTo>
                    <a:lnTo>
                      <a:pt x="43" y="130"/>
                    </a:lnTo>
                    <a:lnTo>
                      <a:pt x="44" y="129"/>
                    </a:lnTo>
                    <a:lnTo>
                      <a:pt x="44" y="126"/>
                    </a:lnTo>
                    <a:lnTo>
                      <a:pt x="44" y="125"/>
                    </a:lnTo>
                    <a:lnTo>
                      <a:pt x="43" y="124"/>
                    </a:lnTo>
                    <a:lnTo>
                      <a:pt x="42" y="124"/>
                    </a:lnTo>
                    <a:lnTo>
                      <a:pt x="40" y="125"/>
                    </a:lnTo>
                    <a:lnTo>
                      <a:pt x="38" y="125"/>
                    </a:lnTo>
                    <a:lnTo>
                      <a:pt x="35" y="126"/>
                    </a:lnTo>
                    <a:lnTo>
                      <a:pt x="33" y="128"/>
                    </a:lnTo>
                    <a:lnTo>
                      <a:pt x="30" y="128"/>
                    </a:lnTo>
                    <a:lnTo>
                      <a:pt x="27" y="126"/>
                    </a:lnTo>
                    <a:lnTo>
                      <a:pt x="26" y="126"/>
                    </a:lnTo>
                    <a:lnTo>
                      <a:pt x="25" y="126"/>
                    </a:lnTo>
                    <a:lnTo>
                      <a:pt x="25" y="125"/>
                    </a:lnTo>
                    <a:lnTo>
                      <a:pt x="25" y="124"/>
                    </a:lnTo>
                    <a:lnTo>
                      <a:pt x="26" y="124"/>
                    </a:lnTo>
                    <a:lnTo>
                      <a:pt x="29" y="122"/>
                    </a:lnTo>
                    <a:lnTo>
                      <a:pt x="31" y="122"/>
                    </a:lnTo>
                    <a:lnTo>
                      <a:pt x="34" y="122"/>
                    </a:lnTo>
                    <a:lnTo>
                      <a:pt x="36" y="122"/>
                    </a:lnTo>
                    <a:lnTo>
                      <a:pt x="39" y="121"/>
                    </a:lnTo>
                    <a:lnTo>
                      <a:pt x="40" y="121"/>
                    </a:lnTo>
                    <a:lnTo>
                      <a:pt x="43" y="121"/>
                    </a:lnTo>
                    <a:lnTo>
                      <a:pt x="46" y="121"/>
                    </a:lnTo>
                    <a:lnTo>
                      <a:pt x="47" y="120"/>
                    </a:lnTo>
                    <a:lnTo>
                      <a:pt x="50" y="120"/>
                    </a:lnTo>
                    <a:lnTo>
                      <a:pt x="51" y="121"/>
                    </a:lnTo>
                    <a:lnTo>
                      <a:pt x="52" y="122"/>
                    </a:lnTo>
                    <a:lnTo>
                      <a:pt x="52" y="124"/>
                    </a:lnTo>
                    <a:lnTo>
                      <a:pt x="51" y="125"/>
                    </a:lnTo>
                    <a:lnTo>
                      <a:pt x="51" y="128"/>
                    </a:lnTo>
                    <a:lnTo>
                      <a:pt x="51" y="130"/>
                    </a:lnTo>
                    <a:lnTo>
                      <a:pt x="51" y="132"/>
                    </a:lnTo>
                    <a:lnTo>
                      <a:pt x="50" y="133"/>
                    </a:lnTo>
                    <a:lnTo>
                      <a:pt x="48" y="134"/>
                    </a:lnTo>
                    <a:lnTo>
                      <a:pt x="46" y="135"/>
                    </a:lnTo>
                    <a:lnTo>
                      <a:pt x="44" y="137"/>
                    </a:lnTo>
                    <a:lnTo>
                      <a:pt x="43" y="138"/>
                    </a:lnTo>
                    <a:lnTo>
                      <a:pt x="42" y="139"/>
                    </a:lnTo>
                    <a:lnTo>
                      <a:pt x="43" y="142"/>
                    </a:lnTo>
                    <a:lnTo>
                      <a:pt x="43" y="142"/>
                    </a:lnTo>
                    <a:lnTo>
                      <a:pt x="46" y="143"/>
                    </a:lnTo>
                    <a:lnTo>
                      <a:pt x="48" y="143"/>
                    </a:lnTo>
                    <a:lnTo>
                      <a:pt x="51" y="143"/>
                    </a:lnTo>
                    <a:lnTo>
                      <a:pt x="53" y="143"/>
                    </a:lnTo>
                    <a:lnTo>
                      <a:pt x="56" y="143"/>
                    </a:lnTo>
                    <a:lnTo>
                      <a:pt x="57" y="142"/>
                    </a:lnTo>
                    <a:lnTo>
                      <a:pt x="60" y="141"/>
                    </a:lnTo>
                    <a:lnTo>
                      <a:pt x="63" y="139"/>
                    </a:lnTo>
                    <a:lnTo>
                      <a:pt x="65" y="139"/>
                    </a:lnTo>
                    <a:lnTo>
                      <a:pt x="68" y="139"/>
                    </a:lnTo>
                    <a:lnTo>
                      <a:pt x="68" y="139"/>
                    </a:lnTo>
                    <a:lnTo>
                      <a:pt x="68" y="141"/>
                    </a:lnTo>
                    <a:lnTo>
                      <a:pt x="68" y="142"/>
                    </a:lnTo>
                    <a:lnTo>
                      <a:pt x="68" y="143"/>
                    </a:lnTo>
                    <a:lnTo>
                      <a:pt x="69" y="146"/>
                    </a:lnTo>
                    <a:lnTo>
                      <a:pt x="72" y="147"/>
                    </a:lnTo>
                    <a:lnTo>
                      <a:pt x="74" y="150"/>
                    </a:lnTo>
                    <a:lnTo>
                      <a:pt x="77" y="151"/>
                    </a:lnTo>
                    <a:lnTo>
                      <a:pt x="80" y="151"/>
                    </a:lnTo>
                    <a:lnTo>
                      <a:pt x="82" y="151"/>
                    </a:lnTo>
                    <a:lnTo>
                      <a:pt x="82" y="150"/>
                    </a:lnTo>
                    <a:lnTo>
                      <a:pt x="83" y="149"/>
                    </a:lnTo>
                    <a:lnTo>
                      <a:pt x="82" y="147"/>
                    </a:lnTo>
                    <a:lnTo>
                      <a:pt x="82" y="146"/>
                    </a:lnTo>
                    <a:lnTo>
                      <a:pt x="83" y="143"/>
                    </a:lnTo>
                    <a:lnTo>
                      <a:pt x="85" y="142"/>
                    </a:lnTo>
                    <a:lnTo>
                      <a:pt x="86" y="141"/>
                    </a:lnTo>
                    <a:lnTo>
                      <a:pt x="87" y="141"/>
                    </a:lnTo>
                    <a:lnTo>
                      <a:pt x="89" y="141"/>
                    </a:lnTo>
                    <a:lnTo>
                      <a:pt x="89" y="142"/>
                    </a:lnTo>
                    <a:lnTo>
                      <a:pt x="90" y="143"/>
                    </a:lnTo>
                    <a:lnTo>
                      <a:pt x="90" y="146"/>
                    </a:lnTo>
                    <a:lnTo>
                      <a:pt x="91" y="147"/>
                    </a:lnTo>
                    <a:lnTo>
                      <a:pt x="91" y="150"/>
                    </a:lnTo>
                    <a:lnTo>
                      <a:pt x="93" y="151"/>
                    </a:lnTo>
                    <a:lnTo>
                      <a:pt x="95" y="152"/>
                    </a:lnTo>
                    <a:lnTo>
                      <a:pt x="98" y="152"/>
                    </a:lnTo>
                    <a:lnTo>
                      <a:pt x="99" y="151"/>
                    </a:lnTo>
                    <a:lnTo>
                      <a:pt x="100" y="150"/>
                    </a:lnTo>
                    <a:lnTo>
                      <a:pt x="102" y="147"/>
                    </a:lnTo>
                    <a:lnTo>
                      <a:pt x="103" y="145"/>
                    </a:lnTo>
                    <a:lnTo>
                      <a:pt x="104" y="143"/>
                    </a:lnTo>
                    <a:lnTo>
                      <a:pt x="107" y="141"/>
                    </a:lnTo>
                    <a:lnTo>
                      <a:pt x="110" y="139"/>
                    </a:lnTo>
                    <a:lnTo>
                      <a:pt x="113" y="138"/>
                    </a:lnTo>
                    <a:lnTo>
                      <a:pt x="116" y="137"/>
                    </a:lnTo>
                    <a:lnTo>
                      <a:pt x="119" y="135"/>
                    </a:lnTo>
                    <a:lnTo>
                      <a:pt x="121" y="134"/>
                    </a:lnTo>
                    <a:lnTo>
                      <a:pt x="124" y="132"/>
                    </a:lnTo>
                    <a:lnTo>
                      <a:pt x="126" y="130"/>
                    </a:lnTo>
                    <a:lnTo>
                      <a:pt x="128" y="129"/>
                    </a:lnTo>
                    <a:lnTo>
                      <a:pt x="130" y="126"/>
                    </a:lnTo>
                    <a:lnTo>
                      <a:pt x="130" y="125"/>
                    </a:lnTo>
                    <a:lnTo>
                      <a:pt x="132" y="122"/>
                    </a:lnTo>
                    <a:lnTo>
                      <a:pt x="133" y="121"/>
                    </a:lnTo>
                    <a:lnTo>
                      <a:pt x="132" y="120"/>
                    </a:lnTo>
                    <a:lnTo>
                      <a:pt x="130" y="118"/>
                    </a:lnTo>
                    <a:lnTo>
                      <a:pt x="128" y="118"/>
                    </a:lnTo>
                    <a:lnTo>
                      <a:pt x="126" y="120"/>
                    </a:lnTo>
                    <a:lnTo>
                      <a:pt x="126" y="120"/>
                    </a:lnTo>
                    <a:lnTo>
                      <a:pt x="126" y="121"/>
                    </a:lnTo>
                    <a:lnTo>
                      <a:pt x="126" y="122"/>
                    </a:lnTo>
                    <a:lnTo>
                      <a:pt x="125" y="122"/>
                    </a:lnTo>
                    <a:lnTo>
                      <a:pt x="124" y="122"/>
                    </a:lnTo>
                    <a:lnTo>
                      <a:pt x="124" y="121"/>
                    </a:lnTo>
                    <a:lnTo>
                      <a:pt x="123" y="120"/>
                    </a:lnTo>
                    <a:lnTo>
                      <a:pt x="124" y="118"/>
                    </a:lnTo>
                    <a:lnTo>
                      <a:pt x="125" y="117"/>
                    </a:lnTo>
                    <a:lnTo>
                      <a:pt x="126" y="116"/>
                    </a:lnTo>
                    <a:lnTo>
                      <a:pt x="128" y="115"/>
                    </a:lnTo>
                    <a:lnTo>
                      <a:pt x="129" y="113"/>
                    </a:lnTo>
                    <a:lnTo>
                      <a:pt x="129" y="112"/>
                    </a:lnTo>
                    <a:lnTo>
                      <a:pt x="129" y="109"/>
                    </a:lnTo>
                    <a:lnTo>
                      <a:pt x="128" y="108"/>
                    </a:lnTo>
                    <a:lnTo>
                      <a:pt x="126" y="105"/>
                    </a:lnTo>
                    <a:lnTo>
                      <a:pt x="124" y="104"/>
                    </a:lnTo>
                    <a:lnTo>
                      <a:pt x="121" y="103"/>
                    </a:lnTo>
                    <a:lnTo>
                      <a:pt x="119" y="102"/>
                    </a:lnTo>
                    <a:lnTo>
                      <a:pt x="119" y="100"/>
                    </a:lnTo>
                    <a:lnTo>
                      <a:pt x="117" y="100"/>
                    </a:lnTo>
                    <a:lnTo>
                      <a:pt x="117" y="99"/>
                    </a:lnTo>
                    <a:lnTo>
                      <a:pt x="117" y="98"/>
                    </a:lnTo>
                    <a:lnTo>
                      <a:pt x="119" y="99"/>
                    </a:lnTo>
                    <a:lnTo>
                      <a:pt x="120" y="99"/>
                    </a:lnTo>
                    <a:lnTo>
                      <a:pt x="121" y="99"/>
                    </a:lnTo>
                    <a:lnTo>
                      <a:pt x="124" y="100"/>
                    </a:lnTo>
                    <a:lnTo>
                      <a:pt x="126" y="100"/>
                    </a:lnTo>
                    <a:lnTo>
                      <a:pt x="129" y="100"/>
                    </a:lnTo>
                    <a:lnTo>
                      <a:pt x="132" y="100"/>
                    </a:lnTo>
                    <a:lnTo>
                      <a:pt x="134" y="99"/>
                    </a:lnTo>
                    <a:lnTo>
                      <a:pt x="137" y="98"/>
                    </a:lnTo>
                    <a:lnTo>
                      <a:pt x="141" y="96"/>
                    </a:lnTo>
                    <a:lnTo>
                      <a:pt x="143" y="94"/>
                    </a:lnTo>
                    <a:lnTo>
                      <a:pt x="146" y="91"/>
                    </a:lnTo>
                    <a:lnTo>
                      <a:pt x="147" y="90"/>
                    </a:lnTo>
                    <a:lnTo>
                      <a:pt x="149" y="88"/>
                    </a:lnTo>
                    <a:lnTo>
                      <a:pt x="150" y="87"/>
                    </a:lnTo>
                    <a:lnTo>
                      <a:pt x="150" y="86"/>
                    </a:lnTo>
                    <a:lnTo>
                      <a:pt x="149" y="86"/>
                    </a:lnTo>
                    <a:lnTo>
                      <a:pt x="149" y="85"/>
                    </a:lnTo>
                    <a:lnTo>
                      <a:pt x="149" y="83"/>
                    </a:lnTo>
                    <a:lnTo>
                      <a:pt x="150" y="83"/>
                    </a:lnTo>
                    <a:lnTo>
                      <a:pt x="151" y="83"/>
                    </a:lnTo>
                    <a:lnTo>
                      <a:pt x="153" y="82"/>
                    </a:lnTo>
                    <a:lnTo>
                      <a:pt x="154" y="82"/>
                    </a:lnTo>
                    <a:lnTo>
                      <a:pt x="158" y="81"/>
                    </a:lnTo>
                    <a:lnTo>
                      <a:pt x="160" y="78"/>
                    </a:lnTo>
                    <a:lnTo>
                      <a:pt x="164" y="75"/>
                    </a:lnTo>
                    <a:lnTo>
                      <a:pt x="167" y="71"/>
                    </a:lnTo>
                    <a:lnTo>
                      <a:pt x="168" y="69"/>
                    </a:lnTo>
                    <a:lnTo>
                      <a:pt x="171" y="65"/>
                    </a:lnTo>
                    <a:lnTo>
                      <a:pt x="173" y="62"/>
                    </a:lnTo>
                    <a:lnTo>
                      <a:pt x="175" y="58"/>
                    </a:lnTo>
                    <a:lnTo>
                      <a:pt x="177" y="55"/>
                    </a:lnTo>
                    <a:lnTo>
                      <a:pt x="179" y="52"/>
                    </a:lnTo>
                    <a:lnTo>
                      <a:pt x="179" y="49"/>
                    </a:lnTo>
                    <a:lnTo>
                      <a:pt x="180" y="47"/>
                    </a:lnTo>
                    <a:lnTo>
                      <a:pt x="180" y="44"/>
                    </a:lnTo>
                    <a:lnTo>
                      <a:pt x="180" y="43"/>
                    </a:lnTo>
                    <a:lnTo>
                      <a:pt x="179" y="41"/>
                    </a:lnTo>
                    <a:lnTo>
                      <a:pt x="177" y="40"/>
                    </a:lnTo>
                    <a:lnTo>
                      <a:pt x="176" y="40"/>
                    </a:lnTo>
                    <a:lnTo>
                      <a:pt x="173" y="40"/>
                    </a:lnTo>
                    <a:lnTo>
                      <a:pt x="171" y="41"/>
                    </a:lnTo>
                    <a:lnTo>
                      <a:pt x="170" y="44"/>
                    </a:lnTo>
                    <a:lnTo>
                      <a:pt x="167" y="45"/>
                    </a:lnTo>
                    <a:lnTo>
                      <a:pt x="166" y="47"/>
                    </a:lnTo>
                    <a:lnTo>
                      <a:pt x="163" y="47"/>
                    </a:lnTo>
                    <a:lnTo>
                      <a:pt x="162" y="47"/>
                    </a:lnTo>
                    <a:lnTo>
                      <a:pt x="159" y="47"/>
                    </a:lnTo>
                    <a:lnTo>
                      <a:pt x="156" y="47"/>
                    </a:lnTo>
                    <a:lnTo>
                      <a:pt x="154" y="49"/>
                    </a:lnTo>
                    <a:lnTo>
                      <a:pt x="153" y="51"/>
                    </a:lnTo>
                    <a:lnTo>
                      <a:pt x="150" y="53"/>
                    </a:lnTo>
                    <a:lnTo>
                      <a:pt x="147" y="56"/>
                    </a:lnTo>
                    <a:lnTo>
                      <a:pt x="146" y="57"/>
                    </a:lnTo>
                    <a:lnTo>
                      <a:pt x="143" y="58"/>
                    </a:lnTo>
                    <a:lnTo>
                      <a:pt x="142" y="61"/>
                    </a:lnTo>
                    <a:lnTo>
                      <a:pt x="141" y="62"/>
                    </a:lnTo>
                    <a:lnTo>
                      <a:pt x="141" y="64"/>
                    </a:lnTo>
                    <a:lnTo>
                      <a:pt x="141" y="65"/>
                    </a:lnTo>
                    <a:lnTo>
                      <a:pt x="140" y="65"/>
                    </a:lnTo>
                    <a:lnTo>
                      <a:pt x="138" y="64"/>
                    </a:lnTo>
                    <a:lnTo>
                      <a:pt x="137" y="62"/>
                    </a:lnTo>
                    <a:lnTo>
                      <a:pt x="137" y="60"/>
                    </a:lnTo>
                    <a:lnTo>
                      <a:pt x="138" y="57"/>
                    </a:lnTo>
                    <a:lnTo>
                      <a:pt x="140" y="53"/>
                    </a:lnTo>
                    <a:lnTo>
                      <a:pt x="142" y="51"/>
                    </a:lnTo>
                    <a:lnTo>
                      <a:pt x="145" y="48"/>
                    </a:lnTo>
                    <a:lnTo>
                      <a:pt x="146" y="45"/>
                    </a:lnTo>
                    <a:lnTo>
                      <a:pt x="149" y="43"/>
                    </a:lnTo>
                    <a:lnTo>
                      <a:pt x="150" y="40"/>
                    </a:lnTo>
                    <a:lnTo>
                      <a:pt x="154" y="38"/>
                    </a:lnTo>
                    <a:lnTo>
                      <a:pt x="158" y="35"/>
                    </a:lnTo>
                    <a:lnTo>
                      <a:pt x="162" y="34"/>
                    </a:lnTo>
                    <a:lnTo>
                      <a:pt x="164" y="31"/>
                    </a:lnTo>
                    <a:lnTo>
                      <a:pt x="167" y="30"/>
                    </a:lnTo>
                    <a:lnTo>
                      <a:pt x="168" y="27"/>
                    </a:lnTo>
                    <a:lnTo>
                      <a:pt x="171" y="26"/>
                    </a:lnTo>
                    <a:lnTo>
                      <a:pt x="172" y="26"/>
                    </a:lnTo>
                    <a:lnTo>
                      <a:pt x="175" y="26"/>
                    </a:lnTo>
                    <a:lnTo>
                      <a:pt x="176" y="26"/>
                    </a:lnTo>
                    <a:lnTo>
                      <a:pt x="179" y="25"/>
                    </a:lnTo>
                    <a:lnTo>
                      <a:pt x="181" y="23"/>
                    </a:lnTo>
                    <a:lnTo>
                      <a:pt x="184" y="22"/>
                    </a:lnTo>
                    <a:lnTo>
                      <a:pt x="186" y="19"/>
                    </a:lnTo>
                    <a:lnTo>
                      <a:pt x="189" y="17"/>
                    </a:lnTo>
                    <a:lnTo>
                      <a:pt x="190" y="13"/>
                    </a:lnTo>
                    <a:lnTo>
                      <a:pt x="192" y="10"/>
                    </a:lnTo>
                    <a:lnTo>
                      <a:pt x="193" y="6"/>
                    </a:lnTo>
                    <a:lnTo>
                      <a:pt x="193" y="5"/>
                    </a:lnTo>
                    <a:lnTo>
                      <a:pt x="193" y="4"/>
                    </a:lnTo>
                    <a:lnTo>
                      <a:pt x="193" y="2"/>
                    </a:lnTo>
                    <a:lnTo>
                      <a:pt x="194" y="1"/>
                    </a:lnTo>
                    <a:lnTo>
                      <a:pt x="196" y="0"/>
                    </a:lnTo>
                    <a:lnTo>
                      <a:pt x="1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1" name="Freeform 64">
                <a:extLst>
                  <a:ext uri="{FF2B5EF4-FFF2-40B4-BE49-F238E27FC236}">
                    <a16:creationId xmlns:a16="http://schemas.microsoft.com/office/drawing/2014/main" id="{1305F3EF-4A63-2C40-89EC-3EFF0F4472E0}"/>
                  </a:ext>
                </a:extLst>
              </p:cNvPr>
              <p:cNvSpPr>
                <a:spLocks/>
              </p:cNvSpPr>
              <p:nvPr userDrawn="1"/>
            </p:nvSpPr>
            <p:spPr bwMode="auto">
              <a:xfrm>
                <a:off x="10317694" y="578643"/>
                <a:ext cx="4098" cy="13319"/>
              </a:xfrm>
              <a:custGeom>
                <a:avLst/>
                <a:gdLst>
                  <a:gd name="T0" fmla="*/ 4 w 6"/>
                  <a:gd name="T1" fmla="*/ 0 h 26"/>
                  <a:gd name="T2" fmla="*/ 4 w 6"/>
                  <a:gd name="T3" fmla="*/ 1 h 26"/>
                  <a:gd name="T4" fmla="*/ 5 w 6"/>
                  <a:gd name="T5" fmla="*/ 2 h 26"/>
                  <a:gd name="T6" fmla="*/ 5 w 6"/>
                  <a:gd name="T7" fmla="*/ 5 h 26"/>
                  <a:gd name="T8" fmla="*/ 5 w 6"/>
                  <a:gd name="T9" fmla="*/ 8 h 26"/>
                  <a:gd name="T10" fmla="*/ 5 w 6"/>
                  <a:gd name="T11" fmla="*/ 10 h 26"/>
                  <a:gd name="T12" fmla="*/ 5 w 6"/>
                  <a:gd name="T13" fmla="*/ 13 h 26"/>
                  <a:gd name="T14" fmla="*/ 6 w 6"/>
                  <a:gd name="T15" fmla="*/ 15 h 26"/>
                  <a:gd name="T16" fmla="*/ 6 w 6"/>
                  <a:gd name="T17" fmla="*/ 19 h 26"/>
                  <a:gd name="T18" fmla="*/ 6 w 6"/>
                  <a:gd name="T19" fmla="*/ 23 h 26"/>
                  <a:gd name="T20" fmla="*/ 6 w 6"/>
                  <a:gd name="T21" fmla="*/ 26 h 26"/>
                  <a:gd name="T22" fmla="*/ 6 w 6"/>
                  <a:gd name="T23" fmla="*/ 26 h 26"/>
                  <a:gd name="T24" fmla="*/ 4 w 6"/>
                  <a:gd name="T25" fmla="*/ 26 h 26"/>
                  <a:gd name="T26" fmla="*/ 2 w 6"/>
                  <a:gd name="T27" fmla="*/ 26 h 26"/>
                  <a:gd name="T28" fmla="*/ 2 w 6"/>
                  <a:gd name="T29" fmla="*/ 26 h 26"/>
                  <a:gd name="T30" fmla="*/ 1 w 6"/>
                  <a:gd name="T31" fmla="*/ 21 h 26"/>
                  <a:gd name="T32" fmla="*/ 1 w 6"/>
                  <a:gd name="T33" fmla="*/ 17 h 26"/>
                  <a:gd name="T34" fmla="*/ 1 w 6"/>
                  <a:gd name="T35" fmla="*/ 13 h 26"/>
                  <a:gd name="T36" fmla="*/ 0 w 6"/>
                  <a:gd name="T37" fmla="*/ 8 h 26"/>
                  <a:gd name="T38" fmla="*/ 0 w 6"/>
                  <a:gd name="T39" fmla="*/ 5 h 26"/>
                  <a:gd name="T40" fmla="*/ 0 w 6"/>
                  <a:gd name="T41" fmla="*/ 2 h 26"/>
                  <a:gd name="T42" fmla="*/ 2 w 6"/>
                  <a:gd name="T43" fmla="*/ 1 h 26"/>
                  <a:gd name="T44" fmla="*/ 4 w 6"/>
                  <a:gd name="T4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26">
                    <a:moveTo>
                      <a:pt x="4" y="0"/>
                    </a:moveTo>
                    <a:lnTo>
                      <a:pt x="4" y="1"/>
                    </a:lnTo>
                    <a:lnTo>
                      <a:pt x="5" y="2"/>
                    </a:lnTo>
                    <a:lnTo>
                      <a:pt x="5" y="5"/>
                    </a:lnTo>
                    <a:lnTo>
                      <a:pt x="5" y="8"/>
                    </a:lnTo>
                    <a:lnTo>
                      <a:pt x="5" y="10"/>
                    </a:lnTo>
                    <a:lnTo>
                      <a:pt x="5" y="13"/>
                    </a:lnTo>
                    <a:lnTo>
                      <a:pt x="6" y="15"/>
                    </a:lnTo>
                    <a:lnTo>
                      <a:pt x="6" y="19"/>
                    </a:lnTo>
                    <a:lnTo>
                      <a:pt x="6" y="23"/>
                    </a:lnTo>
                    <a:lnTo>
                      <a:pt x="6" y="26"/>
                    </a:lnTo>
                    <a:lnTo>
                      <a:pt x="6" y="26"/>
                    </a:lnTo>
                    <a:lnTo>
                      <a:pt x="4" y="26"/>
                    </a:lnTo>
                    <a:lnTo>
                      <a:pt x="2" y="26"/>
                    </a:lnTo>
                    <a:lnTo>
                      <a:pt x="2" y="26"/>
                    </a:lnTo>
                    <a:lnTo>
                      <a:pt x="1" y="21"/>
                    </a:lnTo>
                    <a:lnTo>
                      <a:pt x="1" y="17"/>
                    </a:lnTo>
                    <a:lnTo>
                      <a:pt x="1" y="13"/>
                    </a:lnTo>
                    <a:lnTo>
                      <a:pt x="0" y="8"/>
                    </a:lnTo>
                    <a:lnTo>
                      <a:pt x="0" y="5"/>
                    </a:lnTo>
                    <a:lnTo>
                      <a:pt x="0" y="2"/>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2" name="Freeform 65">
                <a:extLst>
                  <a:ext uri="{FF2B5EF4-FFF2-40B4-BE49-F238E27FC236}">
                    <a16:creationId xmlns:a16="http://schemas.microsoft.com/office/drawing/2014/main" id="{A03A480D-5F4C-BB40-8849-3F9D3AEFBCBA}"/>
                  </a:ext>
                </a:extLst>
              </p:cNvPr>
              <p:cNvSpPr>
                <a:spLocks/>
              </p:cNvSpPr>
              <p:nvPr userDrawn="1"/>
            </p:nvSpPr>
            <p:spPr bwMode="auto">
              <a:xfrm>
                <a:off x="10413994" y="465951"/>
                <a:ext cx="17416" cy="34832"/>
              </a:xfrm>
              <a:custGeom>
                <a:avLst/>
                <a:gdLst>
                  <a:gd name="T0" fmla="*/ 25 w 34"/>
                  <a:gd name="T1" fmla="*/ 1 h 67"/>
                  <a:gd name="T2" fmla="*/ 29 w 34"/>
                  <a:gd name="T3" fmla="*/ 3 h 67"/>
                  <a:gd name="T4" fmla="*/ 32 w 34"/>
                  <a:gd name="T5" fmla="*/ 9 h 67"/>
                  <a:gd name="T6" fmla="*/ 33 w 34"/>
                  <a:gd name="T7" fmla="*/ 14 h 67"/>
                  <a:gd name="T8" fmla="*/ 34 w 34"/>
                  <a:gd name="T9" fmla="*/ 20 h 67"/>
                  <a:gd name="T10" fmla="*/ 34 w 34"/>
                  <a:gd name="T11" fmla="*/ 27 h 67"/>
                  <a:gd name="T12" fmla="*/ 34 w 34"/>
                  <a:gd name="T13" fmla="*/ 35 h 67"/>
                  <a:gd name="T14" fmla="*/ 33 w 34"/>
                  <a:gd name="T15" fmla="*/ 41 h 67"/>
                  <a:gd name="T16" fmla="*/ 30 w 34"/>
                  <a:gd name="T17" fmla="*/ 48 h 67"/>
                  <a:gd name="T18" fmla="*/ 26 w 34"/>
                  <a:gd name="T19" fmla="*/ 53 h 67"/>
                  <a:gd name="T20" fmla="*/ 24 w 34"/>
                  <a:gd name="T21" fmla="*/ 58 h 67"/>
                  <a:gd name="T22" fmla="*/ 22 w 34"/>
                  <a:gd name="T23" fmla="*/ 63 h 67"/>
                  <a:gd name="T24" fmla="*/ 17 w 34"/>
                  <a:gd name="T25" fmla="*/ 65 h 67"/>
                  <a:gd name="T26" fmla="*/ 13 w 34"/>
                  <a:gd name="T27" fmla="*/ 63 h 67"/>
                  <a:gd name="T28" fmla="*/ 9 w 34"/>
                  <a:gd name="T29" fmla="*/ 63 h 67"/>
                  <a:gd name="T30" fmla="*/ 7 w 34"/>
                  <a:gd name="T31" fmla="*/ 66 h 67"/>
                  <a:gd name="T32" fmla="*/ 4 w 34"/>
                  <a:gd name="T33" fmla="*/ 67 h 67"/>
                  <a:gd name="T34" fmla="*/ 0 w 34"/>
                  <a:gd name="T35" fmla="*/ 66 h 67"/>
                  <a:gd name="T36" fmla="*/ 0 w 34"/>
                  <a:gd name="T37" fmla="*/ 63 h 67"/>
                  <a:gd name="T38" fmla="*/ 3 w 34"/>
                  <a:gd name="T39" fmla="*/ 62 h 67"/>
                  <a:gd name="T40" fmla="*/ 6 w 34"/>
                  <a:gd name="T41" fmla="*/ 58 h 67"/>
                  <a:gd name="T42" fmla="*/ 9 w 34"/>
                  <a:gd name="T43" fmla="*/ 56 h 67"/>
                  <a:gd name="T44" fmla="*/ 13 w 34"/>
                  <a:gd name="T45" fmla="*/ 54 h 67"/>
                  <a:gd name="T46" fmla="*/ 16 w 34"/>
                  <a:gd name="T47" fmla="*/ 50 h 67"/>
                  <a:gd name="T48" fmla="*/ 17 w 34"/>
                  <a:gd name="T49" fmla="*/ 47 h 67"/>
                  <a:gd name="T50" fmla="*/ 20 w 34"/>
                  <a:gd name="T51" fmla="*/ 41 h 67"/>
                  <a:gd name="T52" fmla="*/ 24 w 34"/>
                  <a:gd name="T53" fmla="*/ 36 h 67"/>
                  <a:gd name="T54" fmla="*/ 25 w 34"/>
                  <a:gd name="T55" fmla="*/ 30 h 67"/>
                  <a:gd name="T56" fmla="*/ 24 w 34"/>
                  <a:gd name="T57" fmla="*/ 22 h 67"/>
                  <a:gd name="T58" fmla="*/ 22 w 34"/>
                  <a:gd name="T59" fmla="*/ 15 h 67"/>
                  <a:gd name="T60" fmla="*/ 21 w 34"/>
                  <a:gd name="T61" fmla="*/ 9 h 67"/>
                  <a:gd name="T62" fmla="*/ 19 w 34"/>
                  <a:gd name="T63" fmla="*/ 5 h 67"/>
                  <a:gd name="T64" fmla="*/ 19 w 34"/>
                  <a:gd name="T65" fmla="*/ 1 h 67"/>
                  <a:gd name="T66" fmla="*/ 24 w 34"/>
                  <a:gd name="T6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67">
                    <a:moveTo>
                      <a:pt x="24" y="0"/>
                    </a:moveTo>
                    <a:lnTo>
                      <a:pt x="25" y="1"/>
                    </a:lnTo>
                    <a:lnTo>
                      <a:pt x="28" y="2"/>
                    </a:lnTo>
                    <a:lnTo>
                      <a:pt x="29" y="3"/>
                    </a:lnTo>
                    <a:lnTo>
                      <a:pt x="30" y="6"/>
                    </a:lnTo>
                    <a:lnTo>
                      <a:pt x="32" y="9"/>
                    </a:lnTo>
                    <a:lnTo>
                      <a:pt x="32" y="11"/>
                    </a:lnTo>
                    <a:lnTo>
                      <a:pt x="33" y="14"/>
                    </a:lnTo>
                    <a:lnTo>
                      <a:pt x="33" y="18"/>
                    </a:lnTo>
                    <a:lnTo>
                      <a:pt x="34" y="20"/>
                    </a:lnTo>
                    <a:lnTo>
                      <a:pt x="34" y="24"/>
                    </a:lnTo>
                    <a:lnTo>
                      <a:pt x="34" y="27"/>
                    </a:lnTo>
                    <a:lnTo>
                      <a:pt x="34" y="31"/>
                    </a:lnTo>
                    <a:lnTo>
                      <a:pt x="34" y="35"/>
                    </a:lnTo>
                    <a:lnTo>
                      <a:pt x="34" y="37"/>
                    </a:lnTo>
                    <a:lnTo>
                      <a:pt x="33" y="41"/>
                    </a:lnTo>
                    <a:lnTo>
                      <a:pt x="32" y="44"/>
                    </a:lnTo>
                    <a:lnTo>
                      <a:pt x="30" y="48"/>
                    </a:lnTo>
                    <a:lnTo>
                      <a:pt x="28" y="50"/>
                    </a:lnTo>
                    <a:lnTo>
                      <a:pt x="26" y="53"/>
                    </a:lnTo>
                    <a:lnTo>
                      <a:pt x="25" y="56"/>
                    </a:lnTo>
                    <a:lnTo>
                      <a:pt x="24" y="58"/>
                    </a:lnTo>
                    <a:lnTo>
                      <a:pt x="22" y="61"/>
                    </a:lnTo>
                    <a:lnTo>
                      <a:pt x="22" y="63"/>
                    </a:lnTo>
                    <a:lnTo>
                      <a:pt x="20" y="65"/>
                    </a:lnTo>
                    <a:lnTo>
                      <a:pt x="17" y="65"/>
                    </a:lnTo>
                    <a:lnTo>
                      <a:pt x="15" y="65"/>
                    </a:lnTo>
                    <a:lnTo>
                      <a:pt x="13" y="63"/>
                    </a:lnTo>
                    <a:lnTo>
                      <a:pt x="11" y="63"/>
                    </a:lnTo>
                    <a:lnTo>
                      <a:pt x="9" y="63"/>
                    </a:lnTo>
                    <a:lnTo>
                      <a:pt x="8" y="65"/>
                    </a:lnTo>
                    <a:lnTo>
                      <a:pt x="7" y="66"/>
                    </a:lnTo>
                    <a:lnTo>
                      <a:pt x="6" y="67"/>
                    </a:lnTo>
                    <a:lnTo>
                      <a:pt x="4" y="67"/>
                    </a:lnTo>
                    <a:lnTo>
                      <a:pt x="3" y="67"/>
                    </a:lnTo>
                    <a:lnTo>
                      <a:pt x="0" y="66"/>
                    </a:lnTo>
                    <a:lnTo>
                      <a:pt x="0" y="65"/>
                    </a:lnTo>
                    <a:lnTo>
                      <a:pt x="0" y="63"/>
                    </a:lnTo>
                    <a:lnTo>
                      <a:pt x="2" y="62"/>
                    </a:lnTo>
                    <a:lnTo>
                      <a:pt x="3" y="62"/>
                    </a:lnTo>
                    <a:lnTo>
                      <a:pt x="3" y="61"/>
                    </a:lnTo>
                    <a:lnTo>
                      <a:pt x="6" y="58"/>
                    </a:lnTo>
                    <a:lnTo>
                      <a:pt x="7" y="57"/>
                    </a:lnTo>
                    <a:lnTo>
                      <a:pt x="9" y="56"/>
                    </a:lnTo>
                    <a:lnTo>
                      <a:pt x="11" y="54"/>
                    </a:lnTo>
                    <a:lnTo>
                      <a:pt x="13" y="54"/>
                    </a:lnTo>
                    <a:lnTo>
                      <a:pt x="15" y="53"/>
                    </a:lnTo>
                    <a:lnTo>
                      <a:pt x="16" y="50"/>
                    </a:lnTo>
                    <a:lnTo>
                      <a:pt x="17" y="49"/>
                    </a:lnTo>
                    <a:lnTo>
                      <a:pt x="17" y="47"/>
                    </a:lnTo>
                    <a:lnTo>
                      <a:pt x="19" y="44"/>
                    </a:lnTo>
                    <a:lnTo>
                      <a:pt x="20" y="41"/>
                    </a:lnTo>
                    <a:lnTo>
                      <a:pt x="21" y="39"/>
                    </a:lnTo>
                    <a:lnTo>
                      <a:pt x="24" y="36"/>
                    </a:lnTo>
                    <a:lnTo>
                      <a:pt x="24" y="33"/>
                    </a:lnTo>
                    <a:lnTo>
                      <a:pt x="25" y="30"/>
                    </a:lnTo>
                    <a:lnTo>
                      <a:pt x="24" y="26"/>
                    </a:lnTo>
                    <a:lnTo>
                      <a:pt x="24" y="22"/>
                    </a:lnTo>
                    <a:lnTo>
                      <a:pt x="24" y="18"/>
                    </a:lnTo>
                    <a:lnTo>
                      <a:pt x="22" y="15"/>
                    </a:lnTo>
                    <a:lnTo>
                      <a:pt x="22" y="11"/>
                    </a:lnTo>
                    <a:lnTo>
                      <a:pt x="21" y="9"/>
                    </a:lnTo>
                    <a:lnTo>
                      <a:pt x="20" y="6"/>
                    </a:lnTo>
                    <a:lnTo>
                      <a:pt x="19" y="5"/>
                    </a:lnTo>
                    <a:lnTo>
                      <a:pt x="19" y="3"/>
                    </a:lnTo>
                    <a:lnTo>
                      <a:pt x="19" y="1"/>
                    </a:lnTo>
                    <a:lnTo>
                      <a:pt x="21"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3" name="Freeform 66">
                <a:extLst>
                  <a:ext uri="{FF2B5EF4-FFF2-40B4-BE49-F238E27FC236}">
                    <a16:creationId xmlns:a16="http://schemas.microsoft.com/office/drawing/2014/main" id="{F70F24AE-FD5C-5742-8CCF-08C8B0FA3549}"/>
                  </a:ext>
                </a:extLst>
              </p:cNvPr>
              <p:cNvSpPr>
                <a:spLocks noEditPoints="1"/>
              </p:cNvSpPr>
              <p:nvPr userDrawn="1"/>
            </p:nvSpPr>
            <p:spPr bwMode="auto">
              <a:xfrm>
                <a:off x="9975520" y="242616"/>
                <a:ext cx="568583" cy="569607"/>
              </a:xfrm>
              <a:custGeom>
                <a:avLst/>
                <a:gdLst>
                  <a:gd name="T0" fmla="*/ 491 w 1111"/>
                  <a:gd name="T1" fmla="*/ 13 h 1112"/>
                  <a:gd name="T2" fmla="*/ 371 w 1111"/>
                  <a:gd name="T3" fmla="*/ 41 h 1112"/>
                  <a:gd name="T4" fmla="*/ 263 w 1111"/>
                  <a:gd name="T5" fmla="*/ 95 h 1112"/>
                  <a:gd name="T6" fmla="*/ 169 w 1111"/>
                  <a:gd name="T7" fmla="*/ 169 h 1112"/>
                  <a:gd name="T8" fmla="*/ 95 w 1111"/>
                  <a:gd name="T9" fmla="*/ 263 h 1112"/>
                  <a:gd name="T10" fmla="*/ 41 w 1111"/>
                  <a:gd name="T11" fmla="*/ 372 h 1112"/>
                  <a:gd name="T12" fmla="*/ 14 w 1111"/>
                  <a:gd name="T13" fmla="*/ 492 h 1112"/>
                  <a:gd name="T14" fmla="*/ 14 w 1111"/>
                  <a:gd name="T15" fmla="*/ 620 h 1112"/>
                  <a:gd name="T16" fmla="*/ 41 w 1111"/>
                  <a:gd name="T17" fmla="*/ 740 h 1112"/>
                  <a:gd name="T18" fmla="*/ 95 w 1111"/>
                  <a:gd name="T19" fmla="*/ 848 h 1112"/>
                  <a:gd name="T20" fmla="*/ 169 w 1111"/>
                  <a:gd name="T21" fmla="*/ 942 h 1112"/>
                  <a:gd name="T22" fmla="*/ 263 w 1111"/>
                  <a:gd name="T23" fmla="*/ 1016 h 1112"/>
                  <a:gd name="T24" fmla="*/ 371 w 1111"/>
                  <a:gd name="T25" fmla="*/ 1070 h 1112"/>
                  <a:gd name="T26" fmla="*/ 491 w 1111"/>
                  <a:gd name="T27" fmla="*/ 1097 h 1112"/>
                  <a:gd name="T28" fmla="*/ 619 w 1111"/>
                  <a:gd name="T29" fmla="*/ 1097 h 1112"/>
                  <a:gd name="T30" fmla="*/ 739 w 1111"/>
                  <a:gd name="T31" fmla="*/ 1070 h 1112"/>
                  <a:gd name="T32" fmla="*/ 848 w 1111"/>
                  <a:gd name="T33" fmla="*/ 1016 h 1112"/>
                  <a:gd name="T34" fmla="*/ 941 w 1111"/>
                  <a:gd name="T35" fmla="*/ 942 h 1112"/>
                  <a:gd name="T36" fmla="*/ 1016 w 1111"/>
                  <a:gd name="T37" fmla="*/ 848 h 1112"/>
                  <a:gd name="T38" fmla="*/ 1069 w 1111"/>
                  <a:gd name="T39" fmla="*/ 740 h 1112"/>
                  <a:gd name="T40" fmla="*/ 1098 w 1111"/>
                  <a:gd name="T41" fmla="*/ 620 h 1112"/>
                  <a:gd name="T42" fmla="*/ 1098 w 1111"/>
                  <a:gd name="T43" fmla="*/ 492 h 1112"/>
                  <a:gd name="T44" fmla="*/ 1069 w 1111"/>
                  <a:gd name="T45" fmla="*/ 372 h 1112"/>
                  <a:gd name="T46" fmla="*/ 1016 w 1111"/>
                  <a:gd name="T47" fmla="*/ 263 h 1112"/>
                  <a:gd name="T48" fmla="*/ 941 w 1111"/>
                  <a:gd name="T49" fmla="*/ 169 h 1112"/>
                  <a:gd name="T50" fmla="*/ 848 w 1111"/>
                  <a:gd name="T51" fmla="*/ 95 h 1112"/>
                  <a:gd name="T52" fmla="*/ 739 w 1111"/>
                  <a:gd name="T53" fmla="*/ 41 h 1112"/>
                  <a:gd name="T54" fmla="*/ 619 w 1111"/>
                  <a:gd name="T55" fmla="*/ 13 h 1112"/>
                  <a:gd name="T56" fmla="*/ 555 w 1111"/>
                  <a:gd name="T57" fmla="*/ 0 h 1112"/>
                  <a:gd name="T58" fmla="*/ 683 w 1111"/>
                  <a:gd name="T59" fmla="*/ 14 h 1112"/>
                  <a:gd name="T60" fmla="*/ 799 w 1111"/>
                  <a:gd name="T61" fmla="*/ 56 h 1112"/>
                  <a:gd name="T62" fmla="*/ 902 w 1111"/>
                  <a:gd name="T63" fmla="*/ 122 h 1112"/>
                  <a:gd name="T64" fmla="*/ 988 w 1111"/>
                  <a:gd name="T65" fmla="*/ 208 h 1112"/>
                  <a:gd name="T66" fmla="*/ 1055 w 1111"/>
                  <a:gd name="T67" fmla="*/ 312 h 1112"/>
                  <a:gd name="T68" fmla="*/ 1097 w 1111"/>
                  <a:gd name="T69" fmla="*/ 428 h 1112"/>
                  <a:gd name="T70" fmla="*/ 1111 w 1111"/>
                  <a:gd name="T71" fmla="*/ 556 h 1112"/>
                  <a:gd name="T72" fmla="*/ 1097 w 1111"/>
                  <a:gd name="T73" fmla="*/ 684 h 1112"/>
                  <a:gd name="T74" fmla="*/ 1055 w 1111"/>
                  <a:gd name="T75" fmla="*/ 800 h 1112"/>
                  <a:gd name="T76" fmla="*/ 988 w 1111"/>
                  <a:gd name="T77" fmla="*/ 903 h 1112"/>
                  <a:gd name="T78" fmla="*/ 902 w 1111"/>
                  <a:gd name="T79" fmla="*/ 989 h 1112"/>
                  <a:gd name="T80" fmla="*/ 799 w 1111"/>
                  <a:gd name="T81" fmla="*/ 1056 h 1112"/>
                  <a:gd name="T82" fmla="*/ 683 w 1111"/>
                  <a:gd name="T83" fmla="*/ 1097 h 1112"/>
                  <a:gd name="T84" fmla="*/ 555 w 1111"/>
                  <a:gd name="T85" fmla="*/ 1112 h 1112"/>
                  <a:gd name="T86" fmla="*/ 428 w 1111"/>
                  <a:gd name="T87" fmla="*/ 1097 h 1112"/>
                  <a:gd name="T88" fmla="*/ 311 w 1111"/>
                  <a:gd name="T89" fmla="*/ 1056 h 1112"/>
                  <a:gd name="T90" fmla="*/ 208 w 1111"/>
                  <a:gd name="T91" fmla="*/ 989 h 1112"/>
                  <a:gd name="T92" fmla="*/ 122 w 1111"/>
                  <a:gd name="T93" fmla="*/ 903 h 1112"/>
                  <a:gd name="T94" fmla="*/ 56 w 1111"/>
                  <a:gd name="T95" fmla="*/ 800 h 1112"/>
                  <a:gd name="T96" fmla="*/ 14 w 1111"/>
                  <a:gd name="T97" fmla="*/ 684 h 1112"/>
                  <a:gd name="T98" fmla="*/ 0 w 1111"/>
                  <a:gd name="T99" fmla="*/ 556 h 1112"/>
                  <a:gd name="T100" fmla="*/ 14 w 1111"/>
                  <a:gd name="T101" fmla="*/ 428 h 1112"/>
                  <a:gd name="T102" fmla="*/ 56 w 1111"/>
                  <a:gd name="T103" fmla="*/ 312 h 1112"/>
                  <a:gd name="T104" fmla="*/ 122 w 1111"/>
                  <a:gd name="T105" fmla="*/ 208 h 1112"/>
                  <a:gd name="T106" fmla="*/ 208 w 1111"/>
                  <a:gd name="T107" fmla="*/ 122 h 1112"/>
                  <a:gd name="T108" fmla="*/ 311 w 1111"/>
                  <a:gd name="T109" fmla="*/ 56 h 1112"/>
                  <a:gd name="T110" fmla="*/ 428 w 1111"/>
                  <a:gd name="T111" fmla="*/ 14 h 1112"/>
                  <a:gd name="T112" fmla="*/ 555 w 1111"/>
                  <a:gd name="T11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1" h="1112">
                    <a:moveTo>
                      <a:pt x="555" y="10"/>
                    </a:moveTo>
                    <a:lnTo>
                      <a:pt x="491" y="13"/>
                    </a:lnTo>
                    <a:lnTo>
                      <a:pt x="430" y="24"/>
                    </a:lnTo>
                    <a:lnTo>
                      <a:pt x="371" y="41"/>
                    </a:lnTo>
                    <a:lnTo>
                      <a:pt x="315" y="65"/>
                    </a:lnTo>
                    <a:lnTo>
                      <a:pt x="263" y="95"/>
                    </a:lnTo>
                    <a:lnTo>
                      <a:pt x="214" y="130"/>
                    </a:lnTo>
                    <a:lnTo>
                      <a:pt x="169" y="169"/>
                    </a:lnTo>
                    <a:lnTo>
                      <a:pt x="130" y="214"/>
                    </a:lnTo>
                    <a:lnTo>
                      <a:pt x="95" y="263"/>
                    </a:lnTo>
                    <a:lnTo>
                      <a:pt x="65" y="315"/>
                    </a:lnTo>
                    <a:lnTo>
                      <a:pt x="41" y="372"/>
                    </a:lnTo>
                    <a:lnTo>
                      <a:pt x="25" y="430"/>
                    </a:lnTo>
                    <a:lnTo>
                      <a:pt x="14" y="492"/>
                    </a:lnTo>
                    <a:lnTo>
                      <a:pt x="10" y="556"/>
                    </a:lnTo>
                    <a:lnTo>
                      <a:pt x="14" y="620"/>
                    </a:lnTo>
                    <a:lnTo>
                      <a:pt x="25" y="681"/>
                    </a:lnTo>
                    <a:lnTo>
                      <a:pt x="41" y="740"/>
                    </a:lnTo>
                    <a:lnTo>
                      <a:pt x="65" y="796"/>
                    </a:lnTo>
                    <a:lnTo>
                      <a:pt x="95" y="848"/>
                    </a:lnTo>
                    <a:lnTo>
                      <a:pt x="130" y="898"/>
                    </a:lnTo>
                    <a:lnTo>
                      <a:pt x="169" y="942"/>
                    </a:lnTo>
                    <a:lnTo>
                      <a:pt x="214" y="981"/>
                    </a:lnTo>
                    <a:lnTo>
                      <a:pt x="263" y="1016"/>
                    </a:lnTo>
                    <a:lnTo>
                      <a:pt x="315" y="1046"/>
                    </a:lnTo>
                    <a:lnTo>
                      <a:pt x="371" y="1070"/>
                    </a:lnTo>
                    <a:lnTo>
                      <a:pt x="430" y="1087"/>
                    </a:lnTo>
                    <a:lnTo>
                      <a:pt x="491" y="1097"/>
                    </a:lnTo>
                    <a:lnTo>
                      <a:pt x="555" y="1101"/>
                    </a:lnTo>
                    <a:lnTo>
                      <a:pt x="619" y="1097"/>
                    </a:lnTo>
                    <a:lnTo>
                      <a:pt x="681" y="1087"/>
                    </a:lnTo>
                    <a:lnTo>
                      <a:pt x="739" y="1070"/>
                    </a:lnTo>
                    <a:lnTo>
                      <a:pt x="795" y="1046"/>
                    </a:lnTo>
                    <a:lnTo>
                      <a:pt x="848" y="1016"/>
                    </a:lnTo>
                    <a:lnTo>
                      <a:pt x="897" y="981"/>
                    </a:lnTo>
                    <a:lnTo>
                      <a:pt x="941" y="942"/>
                    </a:lnTo>
                    <a:lnTo>
                      <a:pt x="981" y="898"/>
                    </a:lnTo>
                    <a:lnTo>
                      <a:pt x="1016" y="848"/>
                    </a:lnTo>
                    <a:lnTo>
                      <a:pt x="1046" y="796"/>
                    </a:lnTo>
                    <a:lnTo>
                      <a:pt x="1069" y="740"/>
                    </a:lnTo>
                    <a:lnTo>
                      <a:pt x="1086" y="681"/>
                    </a:lnTo>
                    <a:lnTo>
                      <a:pt x="1098" y="620"/>
                    </a:lnTo>
                    <a:lnTo>
                      <a:pt x="1101" y="556"/>
                    </a:lnTo>
                    <a:lnTo>
                      <a:pt x="1098" y="492"/>
                    </a:lnTo>
                    <a:lnTo>
                      <a:pt x="1086" y="430"/>
                    </a:lnTo>
                    <a:lnTo>
                      <a:pt x="1069" y="372"/>
                    </a:lnTo>
                    <a:lnTo>
                      <a:pt x="1046" y="315"/>
                    </a:lnTo>
                    <a:lnTo>
                      <a:pt x="1016" y="263"/>
                    </a:lnTo>
                    <a:lnTo>
                      <a:pt x="981" y="214"/>
                    </a:lnTo>
                    <a:lnTo>
                      <a:pt x="941" y="169"/>
                    </a:lnTo>
                    <a:lnTo>
                      <a:pt x="897" y="130"/>
                    </a:lnTo>
                    <a:lnTo>
                      <a:pt x="848" y="95"/>
                    </a:lnTo>
                    <a:lnTo>
                      <a:pt x="795" y="65"/>
                    </a:lnTo>
                    <a:lnTo>
                      <a:pt x="739" y="41"/>
                    </a:lnTo>
                    <a:lnTo>
                      <a:pt x="681" y="24"/>
                    </a:lnTo>
                    <a:lnTo>
                      <a:pt x="619" y="13"/>
                    </a:lnTo>
                    <a:lnTo>
                      <a:pt x="555" y="10"/>
                    </a:lnTo>
                    <a:close/>
                    <a:moveTo>
                      <a:pt x="555" y="0"/>
                    </a:moveTo>
                    <a:lnTo>
                      <a:pt x="621" y="3"/>
                    </a:lnTo>
                    <a:lnTo>
                      <a:pt x="683" y="14"/>
                    </a:lnTo>
                    <a:lnTo>
                      <a:pt x="743" y="32"/>
                    </a:lnTo>
                    <a:lnTo>
                      <a:pt x="799" y="56"/>
                    </a:lnTo>
                    <a:lnTo>
                      <a:pt x="853" y="86"/>
                    </a:lnTo>
                    <a:lnTo>
                      <a:pt x="902" y="122"/>
                    </a:lnTo>
                    <a:lnTo>
                      <a:pt x="948" y="163"/>
                    </a:lnTo>
                    <a:lnTo>
                      <a:pt x="988" y="208"/>
                    </a:lnTo>
                    <a:lnTo>
                      <a:pt x="1025" y="258"/>
                    </a:lnTo>
                    <a:lnTo>
                      <a:pt x="1055" y="312"/>
                    </a:lnTo>
                    <a:lnTo>
                      <a:pt x="1078" y="368"/>
                    </a:lnTo>
                    <a:lnTo>
                      <a:pt x="1097" y="428"/>
                    </a:lnTo>
                    <a:lnTo>
                      <a:pt x="1107" y="490"/>
                    </a:lnTo>
                    <a:lnTo>
                      <a:pt x="1111" y="556"/>
                    </a:lnTo>
                    <a:lnTo>
                      <a:pt x="1107" y="621"/>
                    </a:lnTo>
                    <a:lnTo>
                      <a:pt x="1097" y="684"/>
                    </a:lnTo>
                    <a:lnTo>
                      <a:pt x="1078" y="744"/>
                    </a:lnTo>
                    <a:lnTo>
                      <a:pt x="1055" y="800"/>
                    </a:lnTo>
                    <a:lnTo>
                      <a:pt x="1025" y="853"/>
                    </a:lnTo>
                    <a:lnTo>
                      <a:pt x="988" y="903"/>
                    </a:lnTo>
                    <a:lnTo>
                      <a:pt x="948" y="949"/>
                    </a:lnTo>
                    <a:lnTo>
                      <a:pt x="902" y="989"/>
                    </a:lnTo>
                    <a:lnTo>
                      <a:pt x="853" y="1026"/>
                    </a:lnTo>
                    <a:lnTo>
                      <a:pt x="799" y="1056"/>
                    </a:lnTo>
                    <a:lnTo>
                      <a:pt x="743" y="1079"/>
                    </a:lnTo>
                    <a:lnTo>
                      <a:pt x="683" y="1097"/>
                    </a:lnTo>
                    <a:lnTo>
                      <a:pt x="621" y="1108"/>
                    </a:lnTo>
                    <a:lnTo>
                      <a:pt x="555" y="1112"/>
                    </a:lnTo>
                    <a:lnTo>
                      <a:pt x="490" y="1108"/>
                    </a:lnTo>
                    <a:lnTo>
                      <a:pt x="428" y="1097"/>
                    </a:lnTo>
                    <a:lnTo>
                      <a:pt x="368" y="1079"/>
                    </a:lnTo>
                    <a:lnTo>
                      <a:pt x="311" y="1056"/>
                    </a:lnTo>
                    <a:lnTo>
                      <a:pt x="258" y="1026"/>
                    </a:lnTo>
                    <a:lnTo>
                      <a:pt x="208" y="989"/>
                    </a:lnTo>
                    <a:lnTo>
                      <a:pt x="163" y="949"/>
                    </a:lnTo>
                    <a:lnTo>
                      <a:pt x="122" y="903"/>
                    </a:lnTo>
                    <a:lnTo>
                      <a:pt x="86" y="853"/>
                    </a:lnTo>
                    <a:lnTo>
                      <a:pt x="56" y="800"/>
                    </a:lnTo>
                    <a:lnTo>
                      <a:pt x="32" y="744"/>
                    </a:lnTo>
                    <a:lnTo>
                      <a:pt x="14" y="684"/>
                    </a:lnTo>
                    <a:lnTo>
                      <a:pt x="4" y="621"/>
                    </a:lnTo>
                    <a:lnTo>
                      <a:pt x="0" y="556"/>
                    </a:lnTo>
                    <a:lnTo>
                      <a:pt x="4" y="490"/>
                    </a:lnTo>
                    <a:lnTo>
                      <a:pt x="14" y="428"/>
                    </a:lnTo>
                    <a:lnTo>
                      <a:pt x="32" y="368"/>
                    </a:lnTo>
                    <a:lnTo>
                      <a:pt x="56" y="312"/>
                    </a:lnTo>
                    <a:lnTo>
                      <a:pt x="86" y="258"/>
                    </a:lnTo>
                    <a:lnTo>
                      <a:pt x="122" y="208"/>
                    </a:lnTo>
                    <a:lnTo>
                      <a:pt x="163" y="163"/>
                    </a:lnTo>
                    <a:lnTo>
                      <a:pt x="208" y="122"/>
                    </a:lnTo>
                    <a:lnTo>
                      <a:pt x="258" y="86"/>
                    </a:lnTo>
                    <a:lnTo>
                      <a:pt x="311" y="56"/>
                    </a:lnTo>
                    <a:lnTo>
                      <a:pt x="368" y="32"/>
                    </a:lnTo>
                    <a:lnTo>
                      <a:pt x="428" y="14"/>
                    </a:lnTo>
                    <a:lnTo>
                      <a:pt x="490" y="3"/>
                    </a:lnTo>
                    <a:lnTo>
                      <a:pt x="5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4" name="Freeform 67">
                <a:extLst>
                  <a:ext uri="{FF2B5EF4-FFF2-40B4-BE49-F238E27FC236}">
                    <a16:creationId xmlns:a16="http://schemas.microsoft.com/office/drawing/2014/main" id="{D25B1F18-62D7-8A48-8905-16A6EC82F481}"/>
                  </a:ext>
                </a:extLst>
              </p:cNvPr>
              <p:cNvSpPr>
                <a:spLocks/>
              </p:cNvSpPr>
              <p:nvPr userDrawn="1"/>
            </p:nvSpPr>
            <p:spPr bwMode="auto">
              <a:xfrm>
                <a:off x="10309499" y="654454"/>
                <a:ext cx="12294" cy="15368"/>
              </a:xfrm>
              <a:custGeom>
                <a:avLst/>
                <a:gdLst>
                  <a:gd name="T0" fmla="*/ 23 w 23"/>
                  <a:gd name="T1" fmla="*/ 0 h 30"/>
                  <a:gd name="T2" fmla="*/ 23 w 23"/>
                  <a:gd name="T3" fmla="*/ 6 h 30"/>
                  <a:gd name="T4" fmla="*/ 22 w 23"/>
                  <a:gd name="T5" fmla="*/ 11 h 30"/>
                  <a:gd name="T6" fmla="*/ 22 w 23"/>
                  <a:gd name="T7" fmla="*/ 17 h 30"/>
                  <a:gd name="T8" fmla="*/ 22 w 23"/>
                  <a:gd name="T9" fmla="*/ 19 h 30"/>
                  <a:gd name="T10" fmla="*/ 19 w 23"/>
                  <a:gd name="T11" fmla="*/ 20 h 30"/>
                  <a:gd name="T12" fmla="*/ 17 w 23"/>
                  <a:gd name="T13" fmla="*/ 21 h 30"/>
                  <a:gd name="T14" fmla="*/ 14 w 23"/>
                  <a:gd name="T15" fmla="*/ 24 h 30"/>
                  <a:gd name="T16" fmla="*/ 10 w 23"/>
                  <a:gd name="T17" fmla="*/ 26 h 30"/>
                  <a:gd name="T18" fmla="*/ 6 w 23"/>
                  <a:gd name="T19" fmla="*/ 28 h 30"/>
                  <a:gd name="T20" fmla="*/ 1 w 23"/>
                  <a:gd name="T21" fmla="*/ 30 h 30"/>
                  <a:gd name="T22" fmla="*/ 1 w 23"/>
                  <a:gd name="T23" fmla="*/ 30 h 30"/>
                  <a:gd name="T24" fmla="*/ 0 w 23"/>
                  <a:gd name="T25" fmla="*/ 29 h 30"/>
                  <a:gd name="T26" fmla="*/ 0 w 23"/>
                  <a:gd name="T27" fmla="*/ 25 h 30"/>
                  <a:gd name="T28" fmla="*/ 0 w 23"/>
                  <a:gd name="T29" fmla="*/ 23 h 30"/>
                  <a:gd name="T30" fmla="*/ 0 w 23"/>
                  <a:gd name="T31" fmla="*/ 19 h 30"/>
                  <a:gd name="T32" fmla="*/ 1 w 23"/>
                  <a:gd name="T33" fmla="*/ 15 h 30"/>
                  <a:gd name="T34" fmla="*/ 1 w 23"/>
                  <a:gd name="T35" fmla="*/ 12 h 30"/>
                  <a:gd name="T36" fmla="*/ 1 w 23"/>
                  <a:gd name="T37" fmla="*/ 11 h 30"/>
                  <a:gd name="T38" fmla="*/ 5 w 23"/>
                  <a:gd name="T39" fmla="*/ 8 h 30"/>
                  <a:gd name="T40" fmla="*/ 9 w 23"/>
                  <a:gd name="T41" fmla="*/ 7 h 30"/>
                  <a:gd name="T42" fmla="*/ 13 w 23"/>
                  <a:gd name="T43" fmla="*/ 4 h 30"/>
                  <a:gd name="T44" fmla="*/ 17 w 23"/>
                  <a:gd name="T45" fmla="*/ 3 h 30"/>
                  <a:gd name="T46" fmla="*/ 19 w 23"/>
                  <a:gd name="T47" fmla="*/ 2 h 30"/>
                  <a:gd name="T48" fmla="*/ 23 w 2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30">
                    <a:moveTo>
                      <a:pt x="23" y="0"/>
                    </a:moveTo>
                    <a:lnTo>
                      <a:pt x="23" y="6"/>
                    </a:lnTo>
                    <a:lnTo>
                      <a:pt x="22" y="11"/>
                    </a:lnTo>
                    <a:lnTo>
                      <a:pt x="22" y="17"/>
                    </a:lnTo>
                    <a:lnTo>
                      <a:pt x="22" y="19"/>
                    </a:lnTo>
                    <a:lnTo>
                      <a:pt x="19" y="20"/>
                    </a:lnTo>
                    <a:lnTo>
                      <a:pt x="17" y="21"/>
                    </a:lnTo>
                    <a:lnTo>
                      <a:pt x="14" y="24"/>
                    </a:lnTo>
                    <a:lnTo>
                      <a:pt x="10" y="26"/>
                    </a:lnTo>
                    <a:lnTo>
                      <a:pt x="6" y="28"/>
                    </a:lnTo>
                    <a:lnTo>
                      <a:pt x="1" y="30"/>
                    </a:lnTo>
                    <a:lnTo>
                      <a:pt x="1" y="30"/>
                    </a:lnTo>
                    <a:lnTo>
                      <a:pt x="0" y="29"/>
                    </a:lnTo>
                    <a:lnTo>
                      <a:pt x="0" y="25"/>
                    </a:lnTo>
                    <a:lnTo>
                      <a:pt x="0" y="23"/>
                    </a:lnTo>
                    <a:lnTo>
                      <a:pt x="0" y="19"/>
                    </a:lnTo>
                    <a:lnTo>
                      <a:pt x="1" y="15"/>
                    </a:lnTo>
                    <a:lnTo>
                      <a:pt x="1" y="12"/>
                    </a:lnTo>
                    <a:lnTo>
                      <a:pt x="1" y="11"/>
                    </a:lnTo>
                    <a:lnTo>
                      <a:pt x="5" y="8"/>
                    </a:lnTo>
                    <a:lnTo>
                      <a:pt x="9" y="7"/>
                    </a:lnTo>
                    <a:lnTo>
                      <a:pt x="13" y="4"/>
                    </a:lnTo>
                    <a:lnTo>
                      <a:pt x="17" y="3"/>
                    </a:lnTo>
                    <a:lnTo>
                      <a:pt x="19"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5" name="Freeform 68">
                <a:extLst>
                  <a:ext uri="{FF2B5EF4-FFF2-40B4-BE49-F238E27FC236}">
                    <a16:creationId xmlns:a16="http://schemas.microsoft.com/office/drawing/2014/main" id="{E4E26A1A-649E-2C41-B0D1-33F5E2D535B4}"/>
                  </a:ext>
                </a:extLst>
              </p:cNvPr>
              <p:cNvSpPr>
                <a:spLocks noEditPoints="1"/>
              </p:cNvSpPr>
              <p:nvPr userDrawn="1"/>
            </p:nvSpPr>
            <p:spPr bwMode="auto">
              <a:xfrm>
                <a:off x="10028793" y="295889"/>
                <a:ext cx="462037" cy="463061"/>
              </a:xfrm>
              <a:custGeom>
                <a:avLst/>
                <a:gdLst>
                  <a:gd name="T0" fmla="*/ 391 w 903"/>
                  <a:gd name="T1" fmla="*/ 12 h 903"/>
                  <a:gd name="T2" fmla="*/ 279 w 903"/>
                  <a:gd name="T3" fmla="*/ 42 h 903"/>
                  <a:gd name="T4" fmla="*/ 180 w 903"/>
                  <a:gd name="T5" fmla="*/ 99 h 903"/>
                  <a:gd name="T6" fmla="*/ 101 w 903"/>
                  <a:gd name="T7" fmla="*/ 180 h 903"/>
                  <a:gd name="T8" fmla="*/ 42 w 903"/>
                  <a:gd name="T9" fmla="*/ 278 h 903"/>
                  <a:gd name="T10" fmla="*/ 12 w 903"/>
                  <a:gd name="T11" fmla="*/ 392 h 903"/>
                  <a:gd name="T12" fmla="*/ 12 w 903"/>
                  <a:gd name="T13" fmla="*/ 512 h 903"/>
                  <a:gd name="T14" fmla="*/ 42 w 903"/>
                  <a:gd name="T15" fmla="*/ 624 h 903"/>
                  <a:gd name="T16" fmla="*/ 101 w 903"/>
                  <a:gd name="T17" fmla="*/ 723 h 903"/>
                  <a:gd name="T18" fmla="*/ 180 w 903"/>
                  <a:gd name="T19" fmla="*/ 803 h 903"/>
                  <a:gd name="T20" fmla="*/ 279 w 903"/>
                  <a:gd name="T21" fmla="*/ 861 h 903"/>
                  <a:gd name="T22" fmla="*/ 391 w 903"/>
                  <a:gd name="T23" fmla="*/ 892 h 903"/>
                  <a:gd name="T24" fmla="*/ 511 w 903"/>
                  <a:gd name="T25" fmla="*/ 892 h 903"/>
                  <a:gd name="T26" fmla="*/ 625 w 903"/>
                  <a:gd name="T27" fmla="*/ 861 h 903"/>
                  <a:gd name="T28" fmla="*/ 723 w 903"/>
                  <a:gd name="T29" fmla="*/ 803 h 903"/>
                  <a:gd name="T30" fmla="*/ 803 w 903"/>
                  <a:gd name="T31" fmla="*/ 723 h 903"/>
                  <a:gd name="T32" fmla="*/ 861 w 903"/>
                  <a:gd name="T33" fmla="*/ 624 h 903"/>
                  <a:gd name="T34" fmla="*/ 891 w 903"/>
                  <a:gd name="T35" fmla="*/ 512 h 903"/>
                  <a:gd name="T36" fmla="*/ 891 w 903"/>
                  <a:gd name="T37" fmla="*/ 392 h 903"/>
                  <a:gd name="T38" fmla="*/ 861 w 903"/>
                  <a:gd name="T39" fmla="*/ 278 h 903"/>
                  <a:gd name="T40" fmla="*/ 803 w 903"/>
                  <a:gd name="T41" fmla="*/ 180 h 903"/>
                  <a:gd name="T42" fmla="*/ 723 w 903"/>
                  <a:gd name="T43" fmla="*/ 99 h 903"/>
                  <a:gd name="T44" fmla="*/ 625 w 903"/>
                  <a:gd name="T45" fmla="*/ 42 h 903"/>
                  <a:gd name="T46" fmla="*/ 511 w 903"/>
                  <a:gd name="T47" fmla="*/ 12 h 903"/>
                  <a:gd name="T48" fmla="*/ 451 w 903"/>
                  <a:gd name="T49" fmla="*/ 0 h 903"/>
                  <a:gd name="T50" fmla="*/ 571 w 903"/>
                  <a:gd name="T51" fmla="*/ 17 h 903"/>
                  <a:gd name="T52" fmla="*/ 678 w 903"/>
                  <a:gd name="T53" fmla="*/ 61 h 903"/>
                  <a:gd name="T54" fmla="*/ 770 w 903"/>
                  <a:gd name="T55" fmla="*/ 133 h 903"/>
                  <a:gd name="T56" fmla="*/ 840 w 903"/>
                  <a:gd name="T57" fmla="*/ 223 h 903"/>
                  <a:gd name="T58" fmla="*/ 886 w 903"/>
                  <a:gd name="T59" fmla="*/ 332 h 903"/>
                  <a:gd name="T60" fmla="*/ 903 w 903"/>
                  <a:gd name="T61" fmla="*/ 452 h 903"/>
                  <a:gd name="T62" fmla="*/ 886 w 903"/>
                  <a:gd name="T63" fmla="*/ 572 h 903"/>
                  <a:gd name="T64" fmla="*/ 840 w 903"/>
                  <a:gd name="T65" fmla="*/ 679 h 903"/>
                  <a:gd name="T66" fmla="*/ 770 w 903"/>
                  <a:gd name="T67" fmla="*/ 770 h 903"/>
                  <a:gd name="T68" fmla="*/ 678 w 903"/>
                  <a:gd name="T69" fmla="*/ 841 h 903"/>
                  <a:gd name="T70" fmla="*/ 571 w 903"/>
                  <a:gd name="T71" fmla="*/ 886 h 903"/>
                  <a:gd name="T72" fmla="*/ 451 w 903"/>
                  <a:gd name="T73" fmla="*/ 903 h 903"/>
                  <a:gd name="T74" fmla="*/ 331 w 903"/>
                  <a:gd name="T75" fmla="*/ 886 h 903"/>
                  <a:gd name="T76" fmla="*/ 224 w 903"/>
                  <a:gd name="T77" fmla="*/ 841 h 903"/>
                  <a:gd name="T78" fmla="*/ 133 w 903"/>
                  <a:gd name="T79" fmla="*/ 770 h 903"/>
                  <a:gd name="T80" fmla="*/ 63 w 903"/>
                  <a:gd name="T81" fmla="*/ 679 h 903"/>
                  <a:gd name="T82" fmla="*/ 17 w 903"/>
                  <a:gd name="T83" fmla="*/ 572 h 903"/>
                  <a:gd name="T84" fmla="*/ 0 w 903"/>
                  <a:gd name="T85" fmla="*/ 452 h 903"/>
                  <a:gd name="T86" fmla="*/ 17 w 903"/>
                  <a:gd name="T87" fmla="*/ 332 h 903"/>
                  <a:gd name="T88" fmla="*/ 63 w 903"/>
                  <a:gd name="T89" fmla="*/ 223 h 903"/>
                  <a:gd name="T90" fmla="*/ 133 w 903"/>
                  <a:gd name="T91" fmla="*/ 133 h 903"/>
                  <a:gd name="T92" fmla="*/ 224 w 903"/>
                  <a:gd name="T93" fmla="*/ 61 h 903"/>
                  <a:gd name="T94" fmla="*/ 331 w 903"/>
                  <a:gd name="T95" fmla="*/ 17 h 903"/>
                  <a:gd name="T96" fmla="*/ 451 w 903"/>
                  <a:gd name="T97"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3" h="903">
                    <a:moveTo>
                      <a:pt x="451" y="6"/>
                    </a:moveTo>
                    <a:lnTo>
                      <a:pt x="391" y="12"/>
                    </a:lnTo>
                    <a:lnTo>
                      <a:pt x="334" y="23"/>
                    </a:lnTo>
                    <a:lnTo>
                      <a:pt x="279" y="42"/>
                    </a:lnTo>
                    <a:lnTo>
                      <a:pt x="227" y="68"/>
                    </a:lnTo>
                    <a:lnTo>
                      <a:pt x="180" y="99"/>
                    </a:lnTo>
                    <a:lnTo>
                      <a:pt x="137" y="137"/>
                    </a:lnTo>
                    <a:lnTo>
                      <a:pt x="101" y="180"/>
                    </a:lnTo>
                    <a:lnTo>
                      <a:pt x="68" y="227"/>
                    </a:lnTo>
                    <a:lnTo>
                      <a:pt x="42" y="278"/>
                    </a:lnTo>
                    <a:lnTo>
                      <a:pt x="24" y="333"/>
                    </a:lnTo>
                    <a:lnTo>
                      <a:pt x="12" y="392"/>
                    </a:lnTo>
                    <a:lnTo>
                      <a:pt x="8" y="452"/>
                    </a:lnTo>
                    <a:lnTo>
                      <a:pt x="12" y="512"/>
                    </a:lnTo>
                    <a:lnTo>
                      <a:pt x="24" y="569"/>
                    </a:lnTo>
                    <a:lnTo>
                      <a:pt x="42" y="624"/>
                    </a:lnTo>
                    <a:lnTo>
                      <a:pt x="68" y="676"/>
                    </a:lnTo>
                    <a:lnTo>
                      <a:pt x="101" y="723"/>
                    </a:lnTo>
                    <a:lnTo>
                      <a:pt x="137" y="766"/>
                    </a:lnTo>
                    <a:lnTo>
                      <a:pt x="180" y="803"/>
                    </a:lnTo>
                    <a:lnTo>
                      <a:pt x="227" y="835"/>
                    </a:lnTo>
                    <a:lnTo>
                      <a:pt x="279" y="861"/>
                    </a:lnTo>
                    <a:lnTo>
                      <a:pt x="334" y="880"/>
                    </a:lnTo>
                    <a:lnTo>
                      <a:pt x="391" y="892"/>
                    </a:lnTo>
                    <a:lnTo>
                      <a:pt x="451" y="895"/>
                    </a:lnTo>
                    <a:lnTo>
                      <a:pt x="511" y="892"/>
                    </a:lnTo>
                    <a:lnTo>
                      <a:pt x="570" y="880"/>
                    </a:lnTo>
                    <a:lnTo>
                      <a:pt x="625" y="861"/>
                    </a:lnTo>
                    <a:lnTo>
                      <a:pt x="676" y="835"/>
                    </a:lnTo>
                    <a:lnTo>
                      <a:pt x="723" y="803"/>
                    </a:lnTo>
                    <a:lnTo>
                      <a:pt x="766" y="766"/>
                    </a:lnTo>
                    <a:lnTo>
                      <a:pt x="803" y="723"/>
                    </a:lnTo>
                    <a:lnTo>
                      <a:pt x="835" y="676"/>
                    </a:lnTo>
                    <a:lnTo>
                      <a:pt x="861" y="624"/>
                    </a:lnTo>
                    <a:lnTo>
                      <a:pt x="879" y="569"/>
                    </a:lnTo>
                    <a:lnTo>
                      <a:pt x="891" y="512"/>
                    </a:lnTo>
                    <a:lnTo>
                      <a:pt x="896" y="452"/>
                    </a:lnTo>
                    <a:lnTo>
                      <a:pt x="891" y="392"/>
                    </a:lnTo>
                    <a:lnTo>
                      <a:pt x="879" y="333"/>
                    </a:lnTo>
                    <a:lnTo>
                      <a:pt x="861" y="278"/>
                    </a:lnTo>
                    <a:lnTo>
                      <a:pt x="835" y="227"/>
                    </a:lnTo>
                    <a:lnTo>
                      <a:pt x="803" y="180"/>
                    </a:lnTo>
                    <a:lnTo>
                      <a:pt x="766" y="137"/>
                    </a:lnTo>
                    <a:lnTo>
                      <a:pt x="723" y="99"/>
                    </a:lnTo>
                    <a:lnTo>
                      <a:pt x="676" y="68"/>
                    </a:lnTo>
                    <a:lnTo>
                      <a:pt x="625" y="42"/>
                    </a:lnTo>
                    <a:lnTo>
                      <a:pt x="570" y="23"/>
                    </a:lnTo>
                    <a:lnTo>
                      <a:pt x="511" y="12"/>
                    </a:lnTo>
                    <a:lnTo>
                      <a:pt x="451" y="6"/>
                    </a:lnTo>
                    <a:close/>
                    <a:moveTo>
                      <a:pt x="451" y="0"/>
                    </a:moveTo>
                    <a:lnTo>
                      <a:pt x="513" y="4"/>
                    </a:lnTo>
                    <a:lnTo>
                      <a:pt x="571" y="17"/>
                    </a:lnTo>
                    <a:lnTo>
                      <a:pt x="627" y="35"/>
                    </a:lnTo>
                    <a:lnTo>
                      <a:pt x="678" y="61"/>
                    </a:lnTo>
                    <a:lnTo>
                      <a:pt x="727" y="94"/>
                    </a:lnTo>
                    <a:lnTo>
                      <a:pt x="770" y="133"/>
                    </a:lnTo>
                    <a:lnTo>
                      <a:pt x="809" y="176"/>
                    </a:lnTo>
                    <a:lnTo>
                      <a:pt x="840" y="223"/>
                    </a:lnTo>
                    <a:lnTo>
                      <a:pt x="867" y="275"/>
                    </a:lnTo>
                    <a:lnTo>
                      <a:pt x="886" y="332"/>
                    </a:lnTo>
                    <a:lnTo>
                      <a:pt x="899" y="390"/>
                    </a:lnTo>
                    <a:lnTo>
                      <a:pt x="903" y="452"/>
                    </a:lnTo>
                    <a:lnTo>
                      <a:pt x="899" y="513"/>
                    </a:lnTo>
                    <a:lnTo>
                      <a:pt x="886" y="572"/>
                    </a:lnTo>
                    <a:lnTo>
                      <a:pt x="867" y="627"/>
                    </a:lnTo>
                    <a:lnTo>
                      <a:pt x="840" y="679"/>
                    </a:lnTo>
                    <a:lnTo>
                      <a:pt x="809" y="727"/>
                    </a:lnTo>
                    <a:lnTo>
                      <a:pt x="770" y="770"/>
                    </a:lnTo>
                    <a:lnTo>
                      <a:pt x="727" y="809"/>
                    </a:lnTo>
                    <a:lnTo>
                      <a:pt x="678" y="841"/>
                    </a:lnTo>
                    <a:lnTo>
                      <a:pt x="627" y="867"/>
                    </a:lnTo>
                    <a:lnTo>
                      <a:pt x="571" y="886"/>
                    </a:lnTo>
                    <a:lnTo>
                      <a:pt x="513" y="898"/>
                    </a:lnTo>
                    <a:lnTo>
                      <a:pt x="451" y="903"/>
                    </a:lnTo>
                    <a:lnTo>
                      <a:pt x="390" y="898"/>
                    </a:lnTo>
                    <a:lnTo>
                      <a:pt x="331" y="886"/>
                    </a:lnTo>
                    <a:lnTo>
                      <a:pt x="277" y="867"/>
                    </a:lnTo>
                    <a:lnTo>
                      <a:pt x="224" y="841"/>
                    </a:lnTo>
                    <a:lnTo>
                      <a:pt x="176" y="809"/>
                    </a:lnTo>
                    <a:lnTo>
                      <a:pt x="133" y="770"/>
                    </a:lnTo>
                    <a:lnTo>
                      <a:pt x="94" y="727"/>
                    </a:lnTo>
                    <a:lnTo>
                      <a:pt x="63" y="679"/>
                    </a:lnTo>
                    <a:lnTo>
                      <a:pt x="37" y="627"/>
                    </a:lnTo>
                    <a:lnTo>
                      <a:pt x="17" y="572"/>
                    </a:lnTo>
                    <a:lnTo>
                      <a:pt x="5" y="513"/>
                    </a:lnTo>
                    <a:lnTo>
                      <a:pt x="0" y="452"/>
                    </a:lnTo>
                    <a:lnTo>
                      <a:pt x="5" y="390"/>
                    </a:lnTo>
                    <a:lnTo>
                      <a:pt x="17" y="332"/>
                    </a:lnTo>
                    <a:lnTo>
                      <a:pt x="37" y="275"/>
                    </a:lnTo>
                    <a:lnTo>
                      <a:pt x="63" y="223"/>
                    </a:lnTo>
                    <a:lnTo>
                      <a:pt x="94" y="176"/>
                    </a:lnTo>
                    <a:lnTo>
                      <a:pt x="133" y="133"/>
                    </a:lnTo>
                    <a:lnTo>
                      <a:pt x="176" y="94"/>
                    </a:lnTo>
                    <a:lnTo>
                      <a:pt x="224" y="61"/>
                    </a:lnTo>
                    <a:lnTo>
                      <a:pt x="277" y="35"/>
                    </a:lnTo>
                    <a:lnTo>
                      <a:pt x="331" y="17"/>
                    </a:lnTo>
                    <a:lnTo>
                      <a:pt x="390" y="4"/>
                    </a:lnTo>
                    <a:lnTo>
                      <a:pt x="4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6" name="Freeform 69">
                <a:extLst>
                  <a:ext uri="{FF2B5EF4-FFF2-40B4-BE49-F238E27FC236}">
                    <a16:creationId xmlns:a16="http://schemas.microsoft.com/office/drawing/2014/main" id="{18670F77-303C-2B4A-A5BD-C3F2BACDE2B6}"/>
                  </a:ext>
                </a:extLst>
              </p:cNvPr>
              <p:cNvSpPr>
                <a:spLocks/>
              </p:cNvSpPr>
              <p:nvPr userDrawn="1"/>
            </p:nvSpPr>
            <p:spPr bwMode="auto">
              <a:xfrm>
                <a:off x="10384286" y="443413"/>
                <a:ext cx="10245" cy="12294"/>
              </a:xfrm>
              <a:custGeom>
                <a:avLst/>
                <a:gdLst>
                  <a:gd name="T0" fmla="*/ 20 w 20"/>
                  <a:gd name="T1" fmla="*/ 0 h 24"/>
                  <a:gd name="T2" fmla="*/ 20 w 20"/>
                  <a:gd name="T3" fmla="*/ 0 h 24"/>
                  <a:gd name="T4" fmla="*/ 20 w 20"/>
                  <a:gd name="T5" fmla="*/ 1 h 24"/>
                  <a:gd name="T6" fmla="*/ 20 w 20"/>
                  <a:gd name="T7" fmla="*/ 1 h 24"/>
                  <a:gd name="T8" fmla="*/ 20 w 20"/>
                  <a:gd name="T9" fmla="*/ 4 h 24"/>
                  <a:gd name="T10" fmla="*/ 18 w 20"/>
                  <a:gd name="T11" fmla="*/ 5 h 24"/>
                  <a:gd name="T12" fmla="*/ 16 w 20"/>
                  <a:gd name="T13" fmla="*/ 7 h 24"/>
                  <a:gd name="T14" fmla="*/ 14 w 20"/>
                  <a:gd name="T15" fmla="*/ 9 h 24"/>
                  <a:gd name="T16" fmla="*/ 12 w 20"/>
                  <a:gd name="T17" fmla="*/ 11 h 24"/>
                  <a:gd name="T18" fmla="*/ 10 w 20"/>
                  <a:gd name="T19" fmla="*/ 12 h 24"/>
                  <a:gd name="T20" fmla="*/ 9 w 20"/>
                  <a:gd name="T21" fmla="*/ 14 h 24"/>
                  <a:gd name="T22" fmla="*/ 8 w 20"/>
                  <a:gd name="T23" fmla="*/ 16 h 24"/>
                  <a:gd name="T24" fmla="*/ 6 w 20"/>
                  <a:gd name="T25" fmla="*/ 18 h 24"/>
                  <a:gd name="T26" fmla="*/ 5 w 20"/>
                  <a:gd name="T27" fmla="*/ 20 h 24"/>
                  <a:gd name="T28" fmla="*/ 5 w 20"/>
                  <a:gd name="T29" fmla="*/ 21 h 24"/>
                  <a:gd name="T30" fmla="*/ 4 w 20"/>
                  <a:gd name="T31" fmla="*/ 22 h 24"/>
                  <a:gd name="T32" fmla="*/ 3 w 20"/>
                  <a:gd name="T33" fmla="*/ 24 h 24"/>
                  <a:gd name="T34" fmla="*/ 1 w 20"/>
                  <a:gd name="T35" fmla="*/ 24 h 24"/>
                  <a:gd name="T36" fmla="*/ 0 w 20"/>
                  <a:gd name="T37" fmla="*/ 24 h 24"/>
                  <a:gd name="T38" fmla="*/ 0 w 20"/>
                  <a:gd name="T39" fmla="*/ 22 h 24"/>
                  <a:gd name="T40" fmla="*/ 0 w 20"/>
                  <a:gd name="T41" fmla="*/ 21 h 24"/>
                  <a:gd name="T42" fmla="*/ 1 w 20"/>
                  <a:gd name="T43" fmla="*/ 20 h 24"/>
                  <a:gd name="T44" fmla="*/ 1 w 20"/>
                  <a:gd name="T45" fmla="*/ 18 h 24"/>
                  <a:gd name="T46" fmla="*/ 3 w 20"/>
                  <a:gd name="T47" fmla="*/ 17 h 24"/>
                  <a:gd name="T48" fmla="*/ 4 w 20"/>
                  <a:gd name="T49" fmla="*/ 14 h 24"/>
                  <a:gd name="T50" fmla="*/ 5 w 20"/>
                  <a:gd name="T51" fmla="*/ 13 h 24"/>
                  <a:gd name="T52" fmla="*/ 8 w 20"/>
                  <a:gd name="T53" fmla="*/ 11 h 24"/>
                  <a:gd name="T54" fmla="*/ 10 w 20"/>
                  <a:gd name="T55" fmla="*/ 8 h 24"/>
                  <a:gd name="T56" fmla="*/ 12 w 20"/>
                  <a:gd name="T57" fmla="*/ 7 h 24"/>
                  <a:gd name="T58" fmla="*/ 13 w 20"/>
                  <a:gd name="T59" fmla="*/ 7 h 24"/>
                  <a:gd name="T60" fmla="*/ 16 w 20"/>
                  <a:gd name="T61" fmla="*/ 4 h 24"/>
                  <a:gd name="T62" fmla="*/ 18 w 20"/>
                  <a:gd name="T63" fmla="*/ 1 h 24"/>
                  <a:gd name="T64" fmla="*/ 18 w 20"/>
                  <a:gd name="T65" fmla="*/ 1 h 24"/>
                  <a:gd name="T66" fmla="*/ 20 w 20"/>
                  <a:gd name="T6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4">
                    <a:moveTo>
                      <a:pt x="20" y="0"/>
                    </a:moveTo>
                    <a:lnTo>
                      <a:pt x="20" y="0"/>
                    </a:lnTo>
                    <a:lnTo>
                      <a:pt x="20" y="1"/>
                    </a:lnTo>
                    <a:lnTo>
                      <a:pt x="20" y="1"/>
                    </a:lnTo>
                    <a:lnTo>
                      <a:pt x="20" y="4"/>
                    </a:lnTo>
                    <a:lnTo>
                      <a:pt x="18" y="5"/>
                    </a:lnTo>
                    <a:lnTo>
                      <a:pt x="16" y="7"/>
                    </a:lnTo>
                    <a:lnTo>
                      <a:pt x="14" y="9"/>
                    </a:lnTo>
                    <a:lnTo>
                      <a:pt x="12" y="11"/>
                    </a:lnTo>
                    <a:lnTo>
                      <a:pt x="10" y="12"/>
                    </a:lnTo>
                    <a:lnTo>
                      <a:pt x="9" y="14"/>
                    </a:lnTo>
                    <a:lnTo>
                      <a:pt x="8" y="16"/>
                    </a:lnTo>
                    <a:lnTo>
                      <a:pt x="6" y="18"/>
                    </a:lnTo>
                    <a:lnTo>
                      <a:pt x="5" y="20"/>
                    </a:lnTo>
                    <a:lnTo>
                      <a:pt x="5" y="21"/>
                    </a:lnTo>
                    <a:lnTo>
                      <a:pt x="4" y="22"/>
                    </a:lnTo>
                    <a:lnTo>
                      <a:pt x="3" y="24"/>
                    </a:lnTo>
                    <a:lnTo>
                      <a:pt x="1" y="24"/>
                    </a:lnTo>
                    <a:lnTo>
                      <a:pt x="0" y="24"/>
                    </a:lnTo>
                    <a:lnTo>
                      <a:pt x="0" y="22"/>
                    </a:lnTo>
                    <a:lnTo>
                      <a:pt x="0" y="21"/>
                    </a:lnTo>
                    <a:lnTo>
                      <a:pt x="1" y="20"/>
                    </a:lnTo>
                    <a:lnTo>
                      <a:pt x="1" y="18"/>
                    </a:lnTo>
                    <a:lnTo>
                      <a:pt x="3" y="17"/>
                    </a:lnTo>
                    <a:lnTo>
                      <a:pt x="4" y="14"/>
                    </a:lnTo>
                    <a:lnTo>
                      <a:pt x="5" y="13"/>
                    </a:lnTo>
                    <a:lnTo>
                      <a:pt x="8" y="11"/>
                    </a:lnTo>
                    <a:lnTo>
                      <a:pt x="10" y="8"/>
                    </a:lnTo>
                    <a:lnTo>
                      <a:pt x="12" y="7"/>
                    </a:lnTo>
                    <a:lnTo>
                      <a:pt x="13" y="7"/>
                    </a:lnTo>
                    <a:lnTo>
                      <a:pt x="16" y="4"/>
                    </a:lnTo>
                    <a:lnTo>
                      <a:pt x="18" y="1"/>
                    </a:lnTo>
                    <a:lnTo>
                      <a:pt x="18" y="1"/>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7" name="Freeform 70">
                <a:extLst>
                  <a:ext uri="{FF2B5EF4-FFF2-40B4-BE49-F238E27FC236}">
                    <a16:creationId xmlns:a16="http://schemas.microsoft.com/office/drawing/2014/main" id="{A5204AEA-A9B5-804A-8FD2-3834DDFFEEDA}"/>
                  </a:ext>
                </a:extLst>
              </p:cNvPr>
              <p:cNvSpPr>
                <a:spLocks/>
              </p:cNvSpPr>
              <p:nvPr userDrawn="1"/>
            </p:nvSpPr>
            <p:spPr bwMode="auto">
              <a:xfrm>
                <a:off x="10190660" y="536639"/>
                <a:ext cx="4098" cy="6147"/>
              </a:xfrm>
              <a:custGeom>
                <a:avLst/>
                <a:gdLst>
                  <a:gd name="T0" fmla="*/ 5 w 8"/>
                  <a:gd name="T1" fmla="*/ 0 h 11"/>
                  <a:gd name="T2" fmla="*/ 6 w 8"/>
                  <a:gd name="T3" fmla="*/ 1 h 11"/>
                  <a:gd name="T4" fmla="*/ 8 w 8"/>
                  <a:gd name="T5" fmla="*/ 2 h 11"/>
                  <a:gd name="T6" fmla="*/ 8 w 8"/>
                  <a:gd name="T7" fmla="*/ 5 h 11"/>
                  <a:gd name="T8" fmla="*/ 8 w 8"/>
                  <a:gd name="T9" fmla="*/ 7 h 11"/>
                  <a:gd name="T10" fmla="*/ 8 w 8"/>
                  <a:gd name="T11" fmla="*/ 9 h 11"/>
                  <a:gd name="T12" fmla="*/ 8 w 8"/>
                  <a:gd name="T13" fmla="*/ 10 h 11"/>
                  <a:gd name="T14" fmla="*/ 6 w 8"/>
                  <a:gd name="T15" fmla="*/ 11 h 11"/>
                  <a:gd name="T16" fmla="*/ 5 w 8"/>
                  <a:gd name="T17" fmla="*/ 11 h 11"/>
                  <a:gd name="T18" fmla="*/ 4 w 8"/>
                  <a:gd name="T19" fmla="*/ 10 h 11"/>
                  <a:gd name="T20" fmla="*/ 2 w 8"/>
                  <a:gd name="T21" fmla="*/ 9 h 11"/>
                  <a:gd name="T22" fmla="*/ 0 w 8"/>
                  <a:gd name="T23" fmla="*/ 7 h 11"/>
                  <a:gd name="T24" fmla="*/ 0 w 8"/>
                  <a:gd name="T25" fmla="*/ 5 h 11"/>
                  <a:gd name="T26" fmla="*/ 0 w 8"/>
                  <a:gd name="T27" fmla="*/ 3 h 11"/>
                  <a:gd name="T28" fmla="*/ 1 w 8"/>
                  <a:gd name="T29" fmla="*/ 1 h 11"/>
                  <a:gd name="T30" fmla="*/ 2 w 8"/>
                  <a:gd name="T31" fmla="*/ 0 h 11"/>
                  <a:gd name="T32" fmla="*/ 5 w 8"/>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1">
                    <a:moveTo>
                      <a:pt x="5" y="0"/>
                    </a:moveTo>
                    <a:lnTo>
                      <a:pt x="6" y="1"/>
                    </a:lnTo>
                    <a:lnTo>
                      <a:pt x="8" y="2"/>
                    </a:lnTo>
                    <a:lnTo>
                      <a:pt x="8" y="5"/>
                    </a:lnTo>
                    <a:lnTo>
                      <a:pt x="8" y="7"/>
                    </a:lnTo>
                    <a:lnTo>
                      <a:pt x="8" y="9"/>
                    </a:lnTo>
                    <a:lnTo>
                      <a:pt x="8" y="10"/>
                    </a:lnTo>
                    <a:lnTo>
                      <a:pt x="6" y="11"/>
                    </a:lnTo>
                    <a:lnTo>
                      <a:pt x="5" y="11"/>
                    </a:lnTo>
                    <a:lnTo>
                      <a:pt x="4" y="10"/>
                    </a:lnTo>
                    <a:lnTo>
                      <a:pt x="2" y="9"/>
                    </a:lnTo>
                    <a:lnTo>
                      <a:pt x="0" y="7"/>
                    </a:lnTo>
                    <a:lnTo>
                      <a:pt x="0" y="5"/>
                    </a:lnTo>
                    <a:lnTo>
                      <a:pt x="0" y="3"/>
                    </a:lnTo>
                    <a:lnTo>
                      <a:pt x="1" y="1"/>
                    </a:lnTo>
                    <a:lnTo>
                      <a:pt x="2"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8" name="Freeform 71">
                <a:extLst>
                  <a:ext uri="{FF2B5EF4-FFF2-40B4-BE49-F238E27FC236}">
                    <a16:creationId xmlns:a16="http://schemas.microsoft.com/office/drawing/2014/main" id="{365EDB84-013C-F94E-9C47-90F6EE327FE8}"/>
                  </a:ext>
                </a:extLst>
              </p:cNvPr>
              <p:cNvSpPr>
                <a:spLocks/>
              </p:cNvSpPr>
              <p:nvPr userDrawn="1"/>
            </p:nvSpPr>
            <p:spPr bwMode="auto">
              <a:xfrm>
                <a:off x="10180415" y="406532"/>
                <a:ext cx="5122" cy="7171"/>
              </a:xfrm>
              <a:custGeom>
                <a:avLst/>
                <a:gdLst>
                  <a:gd name="T0" fmla="*/ 7 w 11"/>
                  <a:gd name="T1" fmla="*/ 0 h 14"/>
                  <a:gd name="T2" fmla="*/ 9 w 11"/>
                  <a:gd name="T3" fmla="*/ 1 h 14"/>
                  <a:gd name="T4" fmla="*/ 9 w 11"/>
                  <a:gd name="T5" fmla="*/ 1 h 14"/>
                  <a:gd name="T6" fmla="*/ 9 w 11"/>
                  <a:gd name="T7" fmla="*/ 3 h 14"/>
                  <a:gd name="T8" fmla="*/ 11 w 11"/>
                  <a:gd name="T9" fmla="*/ 4 h 14"/>
                  <a:gd name="T10" fmla="*/ 11 w 11"/>
                  <a:gd name="T11" fmla="*/ 7 h 14"/>
                  <a:gd name="T12" fmla="*/ 11 w 11"/>
                  <a:gd name="T13" fmla="*/ 9 h 14"/>
                  <a:gd name="T14" fmla="*/ 9 w 11"/>
                  <a:gd name="T15" fmla="*/ 12 h 14"/>
                  <a:gd name="T16" fmla="*/ 7 w 11"/>
                  <a:gd name="T17" fmla="*/ 13 h 14"/>
                  <a:gd name="T18" fmla="*/ 4 w 11"/>
                  <a:gd name="T19" fmla="*/ 14 h 14"/>
                  <a:gd name="T20" fmla="*/ 3 w 11"/>
                  <a:gd name="T21" fmla="*/ 13 h 14"/>
                  <a:gd name="T22" fmla="*/ 1 w 11"/>
                  <a:gd name="T23" fmla="*/ 13 h 14"/>
                  <a:gd name="T24" fmla="*/ 0 w 11"/>
                  <a:gd name="T25" fmla="*/ 10 h 14"/>
                  <a:gd name="T26" fmla="*/ 0 w 11"/>
                  <a:gd name="T27" fmla="*/ 9 h 14"/>
                  <a:gd name="T28" fmla="*/ 0 w 11"/>
                  <a:gd name="T29" fmla="*/ 7 h 14"/>
                  <a:gd name="T30" fmla="*/ 1 w 11"/>
                  <a:gd name="T31" fmla="*/ 5 h 14"/>
                  <a:gd name="T32" fmla="*/ 4 w 11"/>
                  <a:gd name="T33" fmla="*/ 4 h 14"/>
                  <a:gd name="T34" fmla="*/ 5 w 11"/>
                  <a:gd name="T35" fmla="*/ 3 h 14"/>
                  <a:gd name="T36" fmla="*/ 7 w 11"/>
                  <a:gd name="T37" fmla="*/ 1 h 14"/>
                  <a:gd name="T38" fmla="*/ 7 w 11"/>
                  <a:gd name="T3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4">
                    <a:moveTo>
                      <a:pt x="7" y="0"/>
                    </a:moveTo>
                    <a:lnTo>
                      <a:pt x="9" y="1"/>
                    </a:lnTo>
                    <a:lnTo>
                      <a:pt x="9" y="1"/>
                    </a:lnTo>
                    <a:lnTo>
                      <a:pt x="9" y="3"/>
                    </a:lnTo>
                    <a:lnTo>
                      <a:pt x="11" y="4"/>
                    </a:lnTo>
                    <a:lnTo>
                      <a:pt x="11" y="7"/>
                    </a:lnTo>
                    <a:lnTo>
                      <a:pt x="11" y="9"/>
                    </a:lnTo>
                    <a:lnTo>
                      <a:pt x="9" y="12"/>
                    </a:lnTo>
                    <a:lnTo>
                      <a:pt x="7" y="13"/>
                    </a:lnTo>
                    <a:lnTo>
                      <a:pt x="4" y="14"/>
                    </a:lnTo>
                    <a:lnTo>
                      <a:pt x="3" y="13"/>
                    </a:lnTo>
                    <a:lnTo>
                      <a:pt x="1" y="13"/>
                    </a:lnTo>
                    <a:lnTo>
                      <a:pt x="0" y="10"/>
                    </a:lnTo>
                    <a:lnTo>
                      <a:pt x="0" y="9"/>
                    </a:lnTo>
                    <a:lnTo>
                      <a:pt x="0" y="7"/>
                    </a:lnTo>
                    <a:lnTo>
                      <a:pt x="1" y="5"/>
                    </a:lnTo>
                    <a:lnTo>
                      <a:pt x="4" y="4"/>
                    </a:lnTo>
                    <a:lnTo>
                      <a:pt x="5" y="3"/>
                    </a:lnTo>
                    <a:lnTo>
                      <a:pt x="7"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9" name="Freeform 72">
                <a:extLst>
                  <a:ext uri="{FF2B5EF4-FFF2-40B4-BE49-F238E27FC236}">
                    <a16:creationId xmlns:a16="http://schemas.microsoft.com/office/drawing/2014/main" id="{6BA9F8A0-2698-354D-86B5-A4816EC71758}"/>
                  </a:ext>
                </a:extLst>
              </p:cNvPr>
              <p:cNvSpPr>
                <a:spLocks/>
              </p:cNvSpPr>
              <p:nvPr userDrawn="1"/>
            </p:nvSpPr>
            <p:spPr bwMode="auto">
              <a:xfrm>
                <a:off x="10183489" y="444437"/>
                <a:ext cx="6147" cy="7171"/>
              </a:xfrm>
              <a:custGeom>
                <a:avLst/>
                <a:gdLst>
                  <a:gd name="T0" fmla="*/ 5 w 11"/>
                  <a:gd name="T1" fmla="*/ 0 h 13"/>
                  <a:gd name="T2" fmla="*/ 6 w 11"/>
                  <a:gd name="T3" fmla="*/ 1 h 13"/>
                  <a:gd name="T4" fmla="*/ 7 w 11"/>
                  <a:gd name="T5" fmla="*/ 1 h 13"/>
                  <a:gd name="T6" fmla="*/ 9 w 11"/>
                  <a:gd name="T7" fmla="*/ 4 h 13"/>
                  <a:gd name="T8" fmla="*/ 10 w 11"/>
                  <a:gd name="T9" fmla="*/ 5 h 13"/>
                  <a:gd name="T10" fmla="*/ 10 w 11"/>
                  <a:gd name="T11" fmla="*/ 6 h 13"/>
                  <a:gd name="T12" fmla="*/ 11 w 11"/>
                  <a:gd name="T13" fmla="*/ 8 h 13"/>
                  <a:gd name="T14" fmla="*/ 11 w 11"/>
                  <a:gd name="T15" fmla="*/ 9 h 13"/>
                  <a:gd name="T16" fmla="*/ 10 w 11"/>
                  <a:gd name="T17" fmla="*/ 11 h 13"/>
                  <a:gd name="T18" fmla="*/ 9 w 11"/>
                  <a:gd name="T19" fmla="*/ 13 h 13"/>
                  <a:gd name="T20" fmla="*/ 6 w 11"/>
                  <a:gd name="T21" fmla="*/ 13 h 13"/>
                  <a:gd name="T22" fmla="*/ 5 w 11"/>
                  <a:gd name="T23" fmla="*/ 11 h 13"/>
                  <a:gd name="T24" fmla="*/ 4 w 11"/>
                  <a:gd name="T25" fmla="*/ 10 h 13"/>
                  <a:gd name="T26" fmla="*/ 1 w 11"/>
                  <a:gd name="T27" fmla="*/ 9 h 13"/>
                  <a:gd name="T28" fmla="*/ 1 w 11"/>
                  <a:gd name="T29" fmla="*/ 6 h 13"/>
                  <a:gd name="T30" fmla="*/ 0 w 11"/>
                  <a:gd name="T31" fmla="*/ 4 h 13"/>
                  <a:gd name="T32" fmla="*/ 1 w 11"/>
                  <a:gd name="T33" fmla="*/ 2 h 13"/>
                  <a:gd name="T34" fmla="*/ 4 w 11"/>
                  <a:gd name="T35" fmla="*/ 1 h 13"/>
                  <a:gd name="T36" fmla="*/ 5 w 11"/>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3">
                    <a:moveTo>
                      <a:pt x="5" y="0"/>
                    </a:moveTo>
                    <a:lnTo>
                      <a:pt x="6" y="1"/>
                    </a:lnTo>
                    <a:lnTo>
                      <a:pt x="7" y="1"/>
                    </a:lnTo>
                    <a:lnTo>
                      <a:pt x="9" y="4"/>
                    </a:lnTo>
                    <a:lnTo>
                      <a:pt x="10" y="5"/>
                    </a:lnTo>
                    <a:lnTo>
                      <a:pt x="10" y="6"/>
                    </a:lnTo>
                    <a:lnTo>
                      <a:pt x="11" y="8"/>
                    </a:lnTo>
                    <a:lnTo>
                      <a:pt x="11" y="9"/>
                    </a:lnTo>
                    <a:lnTo>
                      <a:pt x="10" y="11"/>
                    </a:lnTo>
                    <a:lnTo>
                      <a:pt x="9" y="13"/>
                    </a:lnTo>
                    <a:lnTo>
                      <a:pt x="6" y="13"/>
                    </a:lnTo>
                    <a:lnTo>
                      <a:pt x="5" y="11"/>
                    </a:lnTo>
                    <a:lnTo>
                      <a:pt x="4" y="10"/>
                    </a:lnTo>
                    <a:lnTo>
                      <a:pt x="1" y="9"/>
                    </a:lnTo>
                    <a:lnTo>
                      <a:pt x="1" y="6"/>
                    </a:lnTo>
                    <a:lnTo>
                      <a:pt x="0" y="4"/>
                    </a:lnTo>
                    <a:lnTo>
                      <a:pt x="1" y="2"/>
                    </a:lnTo>
                    <a:lnTo>
                      <a:pt x="4"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73">
                <a:extLst>
                  <a:ext uri="{FF2B5EF4-FFF2-40B4-BE49-F238E27FC236}">
                    <a16:creationId xmlns:a16="http://schemas.microsoft.com/office/drawing/2014/main" id="{3E0F9C82-35B7-5D41-A5C6-8329E9BD9376}"/>
                  </a:ext>
                </a:extLst>
              </p:cNvPr>
              <p:cNvSpPr>
                <a:spLocks/>
              </p:cNvSpPr>
              <p:nvPr userDrawn="1"/>
            </p:nvSpPr>
            <p:spPr bwMode="auto">
              <a:xfrm>
                <a:off x="10227540" y="574545"/>
                <a:ext cx="70689" cy="59419"/>
              </a:xfrm>
              <a:custGeom>
                <a:avLst/>
                <a:gdLst>
                  <a:gd name="T0" fmla="*/ 138 w 138"/>
                  <a:gd name="T1" fmla="*/ 1 h 116"/>
                  <a:gd name="T2" fmla="*/ 138 w 138"/>
                  <a:gd name="T3" fmla="*/ 7 h 116"/>
                  <a:gd name="T4" fmla="*/ 134 w 138"/>
                  <a:gd name="T5" fmla="*/ 16 h 116"/>
                  <a:gd name="T6" fmla="*/ 129 w 138"/>
                  <a:gd name="T7" fmla="*/ 26 h 116"/>
                  <a:gd name="T8" fmla="*/ 126 w 138"/>
                  <a:gd name="T9" fmla="*/ 38 h 116"/>
                  <a:gd name="T10" fmla="*/ 122 w 138"/>
                  <a:gd name="T11" fmla="*/ 50 h 116"/>
                  <a:gd name="T12" fmla="*/ 118 w 138"/>
                  <a:gd name="T13" fmla="*/ 60 h 116"/>
                  <a:gd name="T14" fmla="*/ 112 w 138"/>
                  <a:gd name="T15" fmla="*/ 69 h 116"/>
                  <a:gd name="T16" fmla="*/ 105 w 138"/>
                  <a:gd name="T17" fmla="*/ 73 h 116"/>
                  <a:gd name="T18" fmla="*/ 101 w 138"/>
                  <a:gd name="T19" fmla="*/ 76 h 116"/>
                  <a:gd name="T20" fmla="*/ 103 w 138"/>
                  <a:gd name="T21" fmla="*/ 80 h 116"/>
                  <a:gd name="T22" fmla="*/ 107 w 138"/>
                  <a:gd name="T23" fmla="*/ 80 h 116"/>
                  <a:gd name="T24" fmla="*/ 107 w 138"/>
                  <a:gd name="T25" fmla="*/ 85 h 116"/>
                  <a:gd name="T26" fmla="*/ 101 w 138"/>
                  <a:gd name="T27" fmla="*/ 87 h 116"/>
                  <a:gd name="T28" fmla="*/ 98 w 138"/>
                  <a:gd name="T29" fmla="*/ 84 h 116"/>
                  <a:gd name="T30" fmla="*/ 95 w 138"/>
                  <a:gd name="T31" fmla="*/ 78 h 116"/>
                  <a:gd name="T32" fmla="*/ 90 w 138"/>
                  <a:gd name="T33" fmla="*/ 81 h 116"/>
                  <a:gd name="T34" fmla="*/ 82 w 138"/>
                  <a:gd name="T35" fmla="*/ 86 h 116"/>
                  <a:gd name="T36" fmla="*/ 70 w 138"/>
                  <a:gd name="T37" fmla="*/ 89 h 116"/>
                  <a:gd name="T38" fmla="*/ 60 w 138"/>
                  <a:gd name="T39" fmla="*/ 90 h 116"/>
                  <a:gd name="T40" fmla="*/ 49 w 138"/>
                  <a:gd name="T41" fmla="*/ 95 h 116"/>
                  <a:gd name="T42" fmla="*/ 35 w 138"/>
                  <a:gd name="T43" fmla="*/ 103 h 116"/>
                  <a:gd name="T44" fmla="*/ 22 w 138"/>
                  <a:gd name="T45" fmla="*/ 107 h 116"/>
                  <a:gd name="T46" fmla="*/ 10 w 138"/>
                  <a:gd name="T47" fmla="*/ 111 h 116"/>
                  <a:gd name="T48" fmla="*/ 4 w 138"/>
                  <a:gd name="T49" fmla="*/ 115 h 116"/>
                  <a:gd name="T50" fmla="*/ 0 w 138"/>
                  <a:gd name="T51" fmla="*/ 114 h 116"/>
                  <a:gd name="T52" fmla="*/ 4 w 138"/>
                  <a:gd name="T53" fmla="*/ 111 h 116"/>
                  <a:gd name="T54" fmla="*/ 13 w 138"/>
                  <a:gd name="T55" fmla="*/ 106 h 116"/>
                  <a:gd name="T56" fmla="*/ 25 w 138"/>
                  <a:gd name="T57" fmla="*/ 102 h 116"/>
                  <a:gd name="T58" fmla="*/ 40 w 138"/>
                  <a:gd name="T59" fmla="*/ 94 h 116"/>
                  <a:gd name="T60" fmla="*/ 55 w 138"/>
                  <a:gd name="T61" fmla="*/ 86 h 116"/>
                  <a:gd name="T62" fmla="*/ 64 w 138"/>
                  <a:gd name="T63" fmla="*/ 78 h 116"/>
                  <a:gd name="T64" fmla="*/ 69 w 138"/>
                  <a:gd name="T65" fmla="*/ 72 h 116"/>
                  <a:gd name="T66" fmla="*/ 75 w 138"/>
                  <a:gd name="T67" fmla="*/ 68 h 116"/>
                  <a:gd name="T68" fmla="*/ 85 w 138"/>
                  <a:gd name="T69" fmla="*/ 64 h 116"/>
                  <a:gd name="T70" fmla="*/ 94 w 138"/>
                  <a:gd name="T71" fmla="*/ 57 h 116"/>
                  <a:gd name="T72" fmla="*/ 103 w 138"/>
                  <a:gd name="T73" fmla="*/ 52 h 116"/>
                  <a:gd name="T74" fmla="*/ 113 w 138"/>
                  <a:gd name="T75" fmla="*/ 42 h 116"/>
                  <a:gd name="T76" fmla="*/ 121 w 138"/>
                  <a:gd name="T77" fmla="*/ 30 h 116"/>
                  <a:gd name="T78" fmla="*/ 128 w 138"/>
                  <a:gd name="T79" fmla="*/ 18 h 116"/>
                  <a:gd name="T80" fmla="*/ 131 w 138"/>
                  <a:gd name="T81" fmla="*/ 9 h 116"/>
                  <a:gd name="T82" fmla="*/ 134 w 138"/>
                  <a:gd name="T83"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6">
                    <a:moveTo>
                      <a:pt x="135" y="0"/>
                    </a:moveTo>
                    <a:lnTo>
                      <a:pt x="137" y="0"/>
                    </a:lnTo>
                    <a:lnTo>
                      <a:pt x="138" y="1"/>
                    </a:lnTo>
                    <a:lnTo>
                      <a:pt x="138" y="3"/>
                    </a:lnTo>
                    <a:lnTo>
                      <a:pt x="138" y="5"/>
                    </a:lnTo>
                    <a:lnTo>
                      <a:pt x="138" y="7"/>
                    </a:lnTo>
                    <a:lnTo>
                      <a:pt x="137" y="9"/>
                    </a:lnTo>
                    <a:lnTo>
                      <a:pt x="135" y="12"/>
                    </a:lnTo>
                    <a:lnTo>
                      <a:pt x="134" y="16"/>
                    </a:lnTo>
                    <a:lnTo>
                      <a:pt x="133" y="18"/>
                    </a:lnTo>
                    <a:lnTo>
                      <a:pt x="130" y="22"/>
                    </a:lnTo>
                    <a:lnTo>
                      <a:pt x="129" y="26"/>
                    </a:lnTo>
                    <a:lnTo>
                      <a:pt x="128" y="30"/>
                    </a:lnTo>
                    <a:lnTo>
                      <a:pt x="126" y="34"/>
                    </a:lnTo>
                    <a:lnTo>
                      <a:pt x="126" y="38"/>
                    </a:lnTo>
                    <a:lnTo>
                      <a:pt x="125" y="42"/>
                    </a:lnTo>
                    <a:lnTo>
                      <a:pt x="124" y="46"/>
                    </a:lnTo>
                    <a:lnTo>
                      <a:pt x="122" y="50"/>
                    </a:lnTo>
                    <a:lnTo>
                      <a:pt x="121" y="52"/>
                    </a:lnTo>
                    <a:lnTo>
                      <a:pt x="120" y="56"/>
                    </a:lnTo>
                    <a:lnTo>
                      <a:pt x="118" y="60"/>
                    </a:lnTo>
                    <a:lnTo>
                      <a:pt x="117" y="64"/>
                    </a:lnTo>
                    <a:lnTo>
                      <a:pt x="115" y="67"/>
                    </a:lnTo>
                    <a:lnTo>
                      <a:pt x="112" y="69"/>
                    </a:lnTo>
                    <a:lnTo>
                      <a:pt x="109" y="72"/>
                    </a:lnTo>
                    <a:lnTo>
                      <a:pt x="108" y="73"/>
                    </a:lnTo>
                    <a:lnTo>
                      <a:pt x="105" y="73"/>
                    </a:lnTo>
                    <a:lnTo>
                      <a:pt x="104" y="73"/>
                    </a:lnTo>
                    <a:lnTo>
                      <a:pt x="103" y="74"/>
                    </a:lnTo>
                    <a:lnTo>
                      <a:pt x="101" y="76"/>
                    </a:lnTo>
                    <a:lnTo>
                      <a:pt x="101" y="77"/>
                    </a:lnTo>
                    <a:lnTo>
                      <a:pt x="101" y="80"/>
                    </a:lnTo>
                    <a:lnTo>
                      <a:pt x="103" y="80"/>
                    </a:lnTo>
                    <a:lnTo>
                      <a:pt x="104" y="81"/>
                    </a:lnTo>
                    <a:lnTo>
                      <a:pt x="105" y="80"/>
                    </a:lnTo>
                    <a:lnTo>
                      <a:pt x="107" y="80"/>
                    </a:lnTo>
                    <a:lnTo>
                      <a:pt x="107" y="81"/>
                    </a:lnTo>
                    <a:lnTo>
                      <a:pt x="107" y="82"/>
                    </a:lnTo>
                    <a:lnTo>
                      <a:pt x="107" y="85"/>
                    </a:lnTo>
                    <a:lnTo>
                      <a:pt x="105" y="86"/>
                    </a:lnTo>
                    <a:lnTo>
                      <a:pt x="104" y="87"/>
                    </a:lnTo>
                    <a:lnTo>
                      <a:pt x="101" y="87"/>
                    </a:lnTo>
                    <a:lnTo>
                      <a:pt x="100" y="86"/>
                    </a:lnTo>
                    <a:lnTo>
                      <a:pt x="98" y="85"/>
                    </a:lnTo>
                    <a:lnTo>
                      <a:pt x="98" y="84"/>
                    </a:lnTo>
                    <a:lnTo>
                      <a:pt x="96" y="81"/>
                    </a:lnTo>
                    <a:lnTo>
                      <a:pt x="96" y="80"/>
                    </a:lnTo>
                    <a:lnTo>
                      <a:pt x="95" y="78"/>
                    </a:lnTo>
                    <a:lnTo>
                      <a:pt x="94" y="78"/>
                    </a:lnTo>
                    <a:lnTo>
                      <a:pt x="91" y="80"/>
                    </a:lnTo>
                    <a:lnTo>
                      <a:pt x="90" y="81"/>
                    </a:lnTo>
                    <a:lnTo>
                      <a:pt x="88" y="84"/>
                    </a:lnTo>
                    <a:lnTo>
                      <a:pt x="87" y="85"/>
                    </a:lnTo>
                    <a:lnTo>
                      <a:pt x="82" y="86"/>
                    </a:lnTo>
                    <a:lnTo>
                      <a:pt x="78" y="87"/>
                    </a:lnTo>
                    <a:lnTo>
                      <a:pt x="73" y="89"/>
                    </a:lnTo>
                    <a:lnTo>
                      <a:pt x="70" y="89"/>
                    </a:lnTo>
                    <a:lnTo>
                      <a:pt x="66" y="90"/>
                    </a:lnTo>
                    <a:lnTo>
                      <a:pt x="62" y="90"/>
                    </a:lnTo>
                    <a:lnTo>
                      <a:pt x="60" y="90"/>
                    </a:lnTo>
                    <a:lnTo>
                      <a:pt x="57" y="91"/>
                    </a:lnTo>
                    <a:lnTo>
                      <a:pt x="53" y="94"/>
                    </a:lnTo>
                    <a:lnTo>
                      <a:pt x="49" y="95"/>
                    </a:lnTo>
                    <a:lnTo>
                      <a:pt x="45" y="98"/>
                    </a:lnTo>
                    <a:lnTo>
                      <a:pt x="40" y="100"/>
                    </a:lnTo>
                    <a:lnTo>
                      <a:pt x="35" y="103"/>
                    </a:lnTo>
                    <a:lnTo>
                      <a:pt x="30" y="106"/>
                    </a:lnTo>
                    <a:lnTo>
                      <a:pt x="26" y="107"/>
                    </a:lnTo>
                    <a:lnTo>
                      <a:pt x="22" y="107"/>
                    </a:lnTo>
                    <a:lnTo>
                      <a:pt x="18" y="108"/>
                    </a:lnTo>
                    <a:lnTo>
                      <a:pt x="13" y="110"/>
                    </a:lnTo>
                    <a:lnTo>
                      <a:pt x="10" y="111"/>
                    </a:lnTo>
                    <a:lnTo>
                      <a:pt x="8" y="114"/>
                    </a:lnTo>
                    <a:lnTo>
                      <a:pt x="5" y="115"/>
                    </a:lnTo>
                    <a:lnTo>
                      <a:pt x="4" y="115"/>
                    </a:lnTo>
                    <a:lnTo>
                      <a:pt x="1" y="116"/>
                    </a:lnTo>
                    <a:lnTo>
                      <a:pt x="0" y="115"/>
                    </a:lnTo>
                    <a:lnTo>
                      <a:pt x="0" y="114"/>
                    </a:lnTo>
                    <a:lnTo>
                      <a:pt x="1" y="114"/>
                    </a:lnTo>
                    <a:lnTo>
                      <a:pt x="2" y="112"/>
                    </a:lnTo>
                    <a:lnTo>
                      <a:pt x="4" y="111"/>
                    </a:lnTo>
                    <a:lnTo>
                      <a:pt x="6" y="108"/>
                    </a:lnTo>
                    <a:lnTo>
                      <a:pt x="9" y="107"/>
                    </a:lnTo>
                    <a:lnTo>
                      <a:pt x="13" y="106"/>
                    </a:lnTo>
                    <a:lnTo>
                      <a:pt x="15" y="106"/>
                    </a:lnTo>
                    <a:lnTo>
                      <a:pt x="19" y="104"/>
                    </a:lnTo>
                    <a:lnTo>
                      <a:pt x="25" y="102"/>
                    </a:lnTo>
                    <a:lnTo>
                      <a:pt x="30" y="99"/>
                    </a:lnTo>
                    <a:lnTo>
                      <a:pt x="34" y="97"/>
                    </a:lnTo>
                    <a:lnTo>
                      <a:pt x="40" y="94"/>
                    </a:lnTo>
                    <a:lnTo>
                      <a:pt x="44" y="91"/>
                    </a:lnTo>
                    <a:lnTo>
                      <a:pt x="49" y="89"/>
                    </a:lnTo>
                    <a:lnTo>
                      <a:pt x="55" y="86"/>
                    </a:lnTo>
                    <a:lnTo>
                      <a:pt x="58" y="84"/>
                    </a:lnTo>
                    <a:lnTo>
                      <a:pt x="61" y="81"/>
                    </a:lnTo>
                    <a:lnTo>
                      <a:pt x="64" y="78"/>
                    </a:lnTo>
                    <a:lnTo>
                      <a:pt x="66" y="77"/>
                    </a:lnTo>
                    <a:lnTo>
                      <a:pt x="68" y="74"/>
                    </a:lnTo>
                    <a:lnTo>
                      <a:pt x="69" y="72"/>
                    </a:lnTo>
                    <a:lnTo>
                      <a:pt x="70" y="69"/>
                    </a:lnTo>
                    <a:lnTo>
                      <a:pt x="73" y="68"/>
                    </a:lnTo>
                    <a:lnTo>
                      <a:pt x="75" y="68"/>
                    </a:lnTo>
                    <a:lnTo>
                      <a:pt x="78" y="67"/>
                    </a:lnTo>
                    <a:lnTo>
                      <a:pt x="81" y="67"/>
                    </a:lnTo>
                    <a:lnTo>
                      <a:pt x="85" y="64"/>
                    </a:lnTo>
                    <a:lnTo>
                      <a:pt x="87" y="63"/>
                    </a:lnTo>
                    <a:lnTo>
                      <a:pt x="90" y="60"/>
                    </a:lnTo>
                    <a:lnTo>
                      <a:pt x="94" y="57"/>
                    </a:lnTo>
                    <a:lnTo>
                      <a:pt x="96" y="55"/>
                    </a:lnTo>
                    <a:lnTo>
                      <a:pt x="100" y="54"/>
                    </a:lnTo>
                    <a:lnTo>
                      <a:pt x="103" y="52"/>
                    </a:lnTo>
                    <a:lnTo>
                      <a:pt x="107" y="50"/>
                    </a:lnTo>
                    <a:lnTo>
                      <a:pt x="109" y="46"/>
                    </a:lnTo>
                    <a:lnTo>
                      <a:pt x="113" y="42"/>
                    </a:lnTo>
                    <a:lnTo>
                      <a:pt x="116" y="38"/>
                    </a:lnTo>
                    <a:lnTo>
                      <a:pt x="118" y="34"/>
                    </a:lnTo>
                    <a:lnTo>
                      <a:pt x="121" y="30"/>
                    </a:lnTo>
                    <a:lnTo>
                      <a:pt x="124" y="26"/>
                    </a:lnTo>
                    <a:lnTo>
                      <a:pt x="126" y="22"/>
                    </a:lnTo>
                    <a:lnTo>
                      <a:pt x="128" y="18"/>
                    </a:lnTo>
                    <a:lnTo>
                      <a:pt x="129" y="14"/>
                    </a:lnTo>
                    <a:lnTo>
                      <a:pt x="130" y="10"/>
                    </a:lnTo>
                    <a:lnTo>
                      <a:pt x="131" y="9"/>
                    </a:lnTo>
                    <a:lnTo>
                      <a:pt x="134" y="5"/>
                    </a:lnTo>
                    <a:lnTo>
                      <a:pt x="134" y="4"/>
                    </a:lnTo>
                    <a:lnTo>
                      <a:pt x="134" y="3"/>
                    </a:lnTo>
                    <a:lnTo>
                      <a:pt x="135" y="0"/>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1" name="Freeform 74">
                <a:extLst>
                  <a:ext uri="{FF2B5EF4-FFF2-40B4-BE49-F238E27FC236}">
                    <a16:creationId xmlns:a16="http://schemas.microsoft.com/office/drawing/2014/main" id="{B333511E-678E-FB4D-99ED-35F67CD41E92}"/>
                  </a:ext>
                </a:extLst>
              </p:cNvPr>
              <p:cNvSpPr>
                <a:spLocks/>
              </p:cNvSpPr>
              <p:nvPr userDrawn="1"/>
            </p:nvSpPr>
            <p:spPr bwMode="auto">
              <a:xfrm>
                <a:off x="10244957" y="660601"/>
                <a:ext cx="63517" cy="53273"/>
              </a:xfrm>
              <a:custGeom>
                <a:avLst/>
                <a:gdLst>
                  <a:gd name="T0" fmla="*/ 121 w 122"/>
                  <a:gd name="T1" fmla="*/ 0 h 105"/>
                  <a:gd name="T2" fmla="*/ 122 w 122"/>
                  <a:gd name="T3" fmla="*/ 2 h 105"/>
                  <a:gd name="T4" fmla="*/ 122 w 122"/>
                  <a:gd name="T5" fmla="*/ 2 h 105"/>
                  <a:gd name="T6" fmla="*/ 122 w 122"/>
                  <a:gd name="T7" fmla="*/ 7 h 105"/>
                  <a:gd name="T8" fmla="*/ 122 w 122"/>
                  <a:gd name="T9" fmla="*/ 13 h 105"/>
                  <a:gd name="T10" fmla="*/ 121 w 122"/>
                  <a:gd name="T11" fmla="*/ 21 h 105"/>
                  <a:gd name="T12" fmla="*/ 112 w 122"/>
                  <a:gd name="T13" fmla="*/ 28 h 105"/>
                  <a:gd name="T14" fmla="*/ 103 w 122"/>
                  <a:gd name="T15" fmla="*/ 33 h 105"/>
                  <a:gd name="T16" fmla="*/ 94 w 122"/>
                  <a:gd name="T17" fmla="*/ 40 h 105"/>
                  <a:gd name="T18" fmla="*/ 81 w 122"/>
                  <a:gd name="T19" fmla="*/ 47 h 105"/>
                  <a:gd name="T20" fmla="*/ 69 w 122"/>
                  <a:gd name="T21" fmla="*/ 54 h 105"/>
                  <a:gd name="T22" fmla="*/ 56 w 122"/>
                  <a:gd name="T23" fmla="*/ 62 h 105"/>
                  <a:gd name="T24" fmla="*/ 36 w 122"/>
                  <a:gd name="T25" fmla="*/ 76 h 105"/>
                  <a:gd name="T26" fmla="*/ 19 w 122"/>
                  <a:gd name="T27" fmla="*/ 90 h 105"/>
                  <a:gd name="T28" fmla="*/ 4 w 122"/>
                  <a:gd name="T29" fmla="*/ 105 h 105"/>
                  <a:gd name="T30" fmla="*/ 2 w 122"/>
                  <a:gd name="T31" fmla="*/ 105 h 105"/>
                  <a:gd name="T32" fmla="*/ 1 w 122"/>
                  <a:gd name="T33" fmla="*/ 104 h 105"/>
                  <a:gd name="T34" fmla="*/ 0 w 122"/>
                  <a:gd name="T35" fmla="*/ 102 h 105"/>
                  <a:gd name="T36" fmla="*/ 0 w 122"/>
                  <a:gd name="T37" fmla="*/ 101 h 105"/>
                  <a:gd name="T38" fmla="*/ 0 w 122"/>
                  <a:gd name="T39" fmla="*/ 98 h 105"/>
                  <a:gd name="T40" fmla="*/ 2 w 122"/>
                  <a:gd name="T41" fmla="*/ 96 h 105"/>
                  <a:gd name="T42" fmla="*/ 6 w 122"/>
                  <a:gd name="T43" fmla="*/ 93 h 105"/>
                  <a:gd name="T44" fmla="*/ 9 w 122"/>
                  <a:gd name="T45" fmla="*/ 92 h 105"/>
                  <a:gd name="T46" fmla="*/ 11 w 122"/>
                  <a:gd name="T47" fmla="*/ 89 h 105"/>
                  <a:gd name="T48" fmla="*/ 14 w 122"/>
                  <a:gd name="T49" fmla="*/ 87 h 105"/>
                  <a:gd name="T50" fmla="*/ 26 w 122"/>
                  <a:gd name="T51" fmla="*/ 76 h 105"/>
                  <a:gd name="T52" fmla="*/ 36 w 122"/>
                  <a:gd name="T53" fmla="*/ 66 h 105"/>
                  <a:gd name="T54" fmla="*/ 48 w 122"/>
                  <a:gd name="T55" fmla="*/ 55 h 105"/>
                  <a:gd name="T56" fmla="*/ 58 w 122"/>
                  <a:gd name="T57" fmla="*/ 46 h 105"/>
                  <a:gd name="T58" fmla="*/ 69 w 122"/>
                  <a:gd name="T59" fmla="*/ 40 h 105"/>
                  <a:gd name="T60" fmla="*/ 79 w 122"/>
                  <a:gd name="T61" fmla="*/ 32 h 105"/>
                  <a:gd name="T62" fmla="*/ 90 w 122"/>
                  <a:gd name="T63" fmla="*/ 23 h 105"/>
                  <a:gd name="T64" fmla="*/ 101 w 122"/>
                  <a:gd name="T65" fmla="*/ 13 h 105"/>
                  <a:gd name="T66" fmla="*/ 105 w 122"/>
                  <a:gd name="T67" fmla="*/ 10 h 105"/>
                  <a:gd name="T68" fmla="*/ 109 w 122"/>
                  <a:gd name="T69" fmla="*/ 8 h 105"/>
                  <a:gd name="T70" fmla="*/ 113 w 122"/>
                  <a:gd name="T71" fmla="*/ 6 h 105"/>
                  <a:gd name="T72" fmla="*/ 116 w 122"/>
                  <a:gd name="T73" fmla="*/ 4 h 105"/>
                  <a:gd name="T74" fmla="*/ 118 w 122"/>
                  <a:gd name="T75" fmla="*/ 3 h 105"/>
                  <a:gd name="T76" fmla="*/ 120 w 122"/>
                  <a:gd name="T77" fmla="*/ 2 h 105"/>
                  <a:gd name="T78" fmla="*/ 121 w 122"/>
                  <a:gd name="T7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05">
                    <a:moveTo>
                      <a:pt x="121" y="0"/>
                    </a:moveTo>
                    <a:lnTo>
                      <a:pt x="122" y="2"/>
                    </a:lnTo>
                    <a:lnTo>
                      <a:pt x="122" y="2"/>
                    </a:lnTo>
                    <a:lnTo>
                      <a:pt x="122" y="7"/>
                    </a:lnTo>
                    <a:lnTo>
                      <a:pt x="122" y="13"/>
                    </a:lnTo>
                    <a:lnTo>
                      <a:pt x="121" y="21"/>
                    </a:lnTo>
                    <a:lnTo>
                      <a:pt x="112" y="28"/>
                    </a:lnTo>
                    <a:lnTo>
                      <a:pt x="103" y="33"/>
                    </a:lnTo>
                    <a:lnTo>
                      <a:pt x="94" y="40"/>
                    </a:lnTo>
                    <a:lnTo>
                      <a:pt x="81" y="47"/>
                    </a:lnTo>
                    <a:lnTo>
                      <a:pt x="69" y="54"/>
                    </a:lnTo>
                    <a:lnTo>
                      <a:pt x="56" y="62"/>
                    </a:lnTo>
                    <a:lnTo>
                      <a:pt x="36" y="76"/>
                    </a:lnTo>
                    <a:lnTo>
                      <a:pt x="19" y="90"/>
                    </a:lnTo>
                    <a:lnTo>
                      <a:pt x="4" y="105"/>
                    </a:lnTo>
                    <a:lnTo>
                      <a:pt x="2" y="105"/>
                    </a:lnTo>
                    <a:lnTo>
                      <a:pt x="1" y="104"/>
                    </a:lnTo>
                    <a:lnTo>
                      <a:pt x="0" y="102"/>
                    </a:lnTo>
                    <a:lnTo>
                      <a:pt x="0" y="101"/>
                    </a:lnTo>
                    <a:lnTo>
                      <a:pt x="0" y="98"/>
                    </a:lnTo>
                    <a:lnTo>
                      <a:pt x="2" y="96"/>
                    </a:lnTo>
                    <a:lnTo>
                      <a:pt x="6" y="93"/>
                    </a:lnTo>
                    <a:lnTo>
                      <a:pt x="9" y="92"/>
                    </a:lnTo>
                    <a:lnTo>
                      <a:pt x="11" y="89"/>
                    </a:lnTo>
                    <a:lnTo>
                      <a:pt x="14" y="87"/>
                    </a:lnTo>
                    <a:lnTo>
                      <a:pt x="26" y="76"/>
                    </a:lnTo>
                    <a:lnTo>
                      <a:pt x="36" y="66"/>
                    </a:lnTo>
                    <a:lnTo>
                      <a:pt x="48" y="55"/>
                    </a:lnTo>
                    <a:lnTo>
                      <a:pt x="58" y="46"/>
                    </a:lnTo>
                    <a:lnTo>
                      <a:pt x="69" y="40"/>
                    </a:lnTo>
                    <a:lnTo>
                      <a:pt x="79" y="32"/>
                    </a:lnTo>
                    <a:lnTo>
                      <a:pt x="90" y="23"/>
                    </a:lnTo>
                    <a:lnTo>
                      <a:pt x="101" y="13"/>
                    </a:lnTo>
                    <a:lnTo>
                      <a:pt x="105" y="10"/>
                    </a:lnTo>
                    <a:lnTo>
                      <a:pt x="109" y="8"/>
                    </a:lnTo>
                    <a:lnTo>
                      <a:pt x="113" y="6"/>
                    </a:lnTo>
                    <a:lnTo>
                      <a:pt x="116" y="4"/>
                    </a:lnTo>
                    <a:lnTo>
                      <a:pt x="118" y="3"/>
                    </a:lnTo>
                    <a:lnTo>
                      <a:pt x="120" y="2"/>
                    </a:lnTo>
                    <a:lnTo>
                      <a:pt x="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2" name="Freeform 75">
                <a:extLst>
                  <a:ext uri="{FF2B5EF4-FFF2-40B4-BE49-F238E27FC236}">
                    <a16:creationId xmlns:a16="http://schemas.microsoft.com/office/drawing/2014/main" id="{793D8CBF-FDF8-0C47-B1C9-CE23401F465B}"/>
                  </a:ext>
                </a:extLst>
              </p:cNvPr>
              <p:cNvSpPr>
                <a:spLocks/>
              </p:cNvSpPr>
              <p:nvPr userDrawn="1"/>
            </p:nvSpPr>
            <p:spPr bwMode="auto">
              <a:xfrm>
                <a:off x="10245981" y="621671"/>
                <a:ext cx="33808" cy="30735"/>
              </a:xfrm>
              <a:custGeom>
                <a:avLst/>
                <a:gdLst>
                  <a:gd name="T0" fmla="*/ 64 w 65"/>
                  <a:gd name="T1" fmla="*/ 0 h 58"/>
                  <a:gd name="T2" fmla="*/ 65 w 65"/>
                  <a:gd name="T3" fmla="*/ 2 h 58"/>
                  <a:gd name="T4" fmla="*/ 63 w 65"/>
                  <a:gd name="T5" fmla="*/ 5 h 58"/>
                  <a:gd name="T6" fmla="*/ 57 w 65"/>
                  <a:gd name="T7" fmla="*/ 9 h 58"/>
                  <a:gd name="T8" fmla="*/ 52 w 65"/>
                  <a:gd name="T9" fmla="*/ 14 h 58"/>
                  <a:gd name="T10" fmla="*/ 47 w 65"/>
                  <a:gd name="T11" fmla="*/ 19 h 58"/>
                  <a:gd name="T12" fmla="*/ 42 w 65"/>
                  <a:gd name="T13" fmla="*/ 21 h 58"/>
                  <a:gd name="T14" fmla="*/ 35 w 65"/>
                  <a:gd name="T15" fmla="*/ 23 h 58"/>
                  <a:gd name="T16" fmla="*/ 30 w 65"/>
                  <a:gd name="T17" fmla="*/ 28 h 58"/>
                  <a:gd name="T18" fmla="*/ 27 w 65"/>
                  <a:gd name="T19" fmla="*/ 35 h 58"/>
                  <a:gd name="T20" fmla="*/ 25 w 65"/>
                  <a:gd name="T21" fmla="*/ 40 h 58"/>
                  <a:gd name="T22" fmla="*/ 21 w 65"/>
                  <a:gd name="T23" fmla="*/ 44 h 58"/>
                  <a:gd name="T24" fmla="*/ 16 w 65"/>
                  <a:gd name="T25" fmla="*/ 45 h 58"/>
                  <a:gd name="T26" fmla="*/ 12 w 65"/>
                  <a:gd name="T27" fmla="*/ 49 h 58"/>
                  <a:gd name="T28" fmla="*/ 9 w 65"/>
                  <a:gd name="T29" fmla="*/ 53 h 58"/>
                  <a:gd name="T30" fmla="*/ 6 w 65"/>
                  <a:gd name="T31" fmla="*/ 57 h 58"/>
                  <a:gd name="T32" fmla="*/ 3 w 65"/>
                  <a:gd name="T33" fmla="*/ 58 h 58"/>
                  <a:gd name="T34" fmla="*/ 0 w 65"/>
                  <a:gd name="T35" fmla="*/ 56 h 58"/>
                  <a:gd name="T36" fmla="*/ 1 w 65"/>
                  <a:gd name="T37" fmla="*/ 54 h 58"/>
                  <a:gd name="T38" fmla="*/ 6 w 65"/>
                  <a:gd name="T39" fmla="*/ 52 h 58"/>
                  <a:gd name="T40" fmla="*/ 9 w 65"/>
                  <a:gd name="T41" fmla="*/ 48 h 58"/>
                  <a:gd name="T42" fmla="*/ 12 w 65"/>
                  <a:gd name="T43" fmla="*/ 44 h 58"/>
                  <a:gd name="T44" fmla="*/ 17 w 65"/>
                  <a:gd name="T45" fmla="*/ 41 h 58"/>
                  <a:gd name="T46" fmla="*/ 21 w 65"/>
                  <a:gd name="T47" fmla="*/ 36 h 58"/>
                  <a:gd name="T48" fmla="*/ 23 w 65"/>
                  <a:gd name="T49" fmla="*/ 30 h 58"/>
                  <a:gd name="T50" fmla="*/ 27 w 65"/>
                  <a:gd name="T51" fmla="*/ 24 h 58"/>
                  <a:gd name="T52" fmla="*/ 34 w 65"/>
                  <a:gd name="T53" fmla="*/ 21 h 58"/>
                  <a:gd name="T54" fmla="*/ 39 w 65"/>
                  <a:gd name="T55" fmla="*/ 18 h 58"/>
                  <a:gd name="T56" fmla="*/ 44 w 65"/>
                  <a:gd name="T57" fmla="*/ 15 h 58"/>
                  <a:gd name="T58" fmla="*/ 50 w 65"/>
                  <a:gd name="T59" fmla="*/ 11 h 58"/>
                  <a:gd name="T60" fmla="*/ 53 w 65"/>
                  <a:gd name="T61" fmla="*/ 7 h 58"/>
                  <a:gd name="T62" fmla="*/ 56 w 65"/>
                  <a:gd name="T63" fmla="*/ 2 h 58"/>
                  <a:gd name="T64" fmla="*/ 59 w 65"/>
                  <a:gd name="T65" fmla="*/ 0 h 58"/>
                  <a:gd name="T66" fmla="*/ 61 w 65"/>
                  <a:gd name="T6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58">
                    <a:moveTo>
                      <a:pt x="61" y="0"/>
                    </a:moveTo>
                    <a:lnTo>
                      <a:pt x="64" y="0"/>
                    </a:lnTo>
                    <a:lnTo>
                      <a:pt x="64" y="1"/>
                    </a:lnTo>
                    <a:lnTo>
                      <a:pt x="65" y="2"/>
                    </a:lnTo>
                    <a:lnTo>
                      <a:pt x="64" y="4"/>
                    </a:lnTo>
                    <a:lnTo>
                      <a:pt x="63" y="5"/>
                    </a:lnTo>
                    <a:lnTo>
                      <a:pt x="60" y="6"/>
                    </a:lnTo>
                    <a:lnTo>
                      <a:pt x="57" y="9"/>
                    </a:lnTo>
                    <a:lnTo>
                      <a:pt x="56" y="11"/>
                    </a:lnTo>
                    <a:lnTo>
                      <a:pt x="52" y="14"/>
                    </a:lnTo>
                    <a:lnTo>
                      <a:pt x="50" y="17"/>
                    </a:lnTo>
                    <a:lnTo>
                      <a:pt x="47" y="19"/>
                    </a:lnTo>
                    <a:lnTo>
                      <a:pt x="44" y="21"/>
                    </a:lnTo>
                    <a:lnTo>
                      <a:pt x="42" y="21"/>
                    </a:lnTo>
                    <a:lnTo>
                      <a:pt x="39" y="22"/>
                    </a:lnTo>
                    <a:lnTo>
                      <a:pt x="35" y="23"/>
                    </a:lnTo>
                    <a:lnTo>
                      <a:pt x="33" y="26"/>
                    </a:lnTo>
                    <a:lnTo>
                      <a:pt x="30" y="28"/>
                    </a:lnTo>
                    <a:lnTo>
                      <a:pt x="27" y="31"/>
                    </a:lnTo>
                    <a:lnTo>
                      <a:pt x="27" y="35"/>
                    </a:lnTo>
                    <a:lnTo>
                      <a:pt x="26" y="38"/>
                    </a:lnTo>
                    <a:lnTo>
                      <a:pt x="25" y="40"/>
                    </a:lnTo>
                    <a:lnTo>
                      <a:pt x="23" y="43"/>
                    </a:lnTo>
                    <a:lnTo>
                      <a:pt x="21" y="44"/>
                    </a:lnTo>
                    <a:lnTo>
                      <a:pt x="18" y="44"/>
                    </a:lnTo>
                    <a:lnTo>
                      <a:pt x="16" y="45"/>
                    </a:lnTo>
                    <a:lnTo>
                      <a:pt x="14" y="48"/>
                    </a:lnTo>
                    <a:lnTo>
                      <a:pt x="12" y="49"/>
                    </a:lnTo>
                    <a:lnTo>
                      <a:pt x="10" y="52"/>
                    </a:lnTo>
                    <a:lnTo>
                      <a:pt x="9" y="53"/>
                    </a:lnTo>
                    <a:lnTo>
                      <a:pt x="8" y="56"/>
                    </a:lnTo>
                    <a:lnTo>
                      <a:pt x="6" y="57"/>
                    </a:lnTo>
                    <a:lnTo>
                      <a:pt x="4" y="58"/>
                    </a:lnTo>
                    <a:lnTo>
                      <a:pt x="3" y="58"/>
                    </a:lnTo>
                    <a:lnTo>
                      <a:pt x="0" y="57"/>
                    </a:lnTo>
                    <a:lnTo>
                      <a:pt x="0" y="56"/>
                    </a:lnTo>
                    <a:lnTo>
                      <a:pt x="0" y="54"/>
                    </a:lnTo>
                    <a:lnTo>
                      <a:pt x="1" y="54"/>
                    </a:lnTo>
                    <a:lnTo>
                      <a:pt x="4" y="53"/>
                    </a:lnTo>
                    <a:lnTo>
                      <a:pt x="6" y="52"/>
                    </a:lnTo>
                    <a:lnTo>
                      <a:pt x="8" y="51"/>
                    </a:lnTo>
                    <a:lnTo>
                      <a:pt x="9" y="48"/>
                    </a:lnTo>
                    <a:lnTo>
                      <a:pt x="10" y="47"/>
                    </a:lnTo>
                    <a:lnTo>
                      <a:pt x="12" y="44"/>
                    </a:lnTo>
                    <a:lnTo>
                      <a:pt x="14" y="43"/>
                    </a:lnTo>
                    <a:lnTo>
                      <a:pt x="17" y="41"/>
                    </a:lnTo>
                    <a:lnTo>
                      <a:pt x="20" y="40"/>
                    </a:lnTo>
                    <a:lnTo>
                      <a:pt x="21" y="36"/>
                    </a:lnTo>
                    <a:lnTo>
                      <a:pt x="22" y="34"/>
                    </a:lnTo>
                    <a:lnTo>
                      <a:pt x="23" y="30"/>
                    </a:lnTo>
                    <a:lnTo>
                      <a:pt x="25" y="27"/>
                    </a:lnTo>
                    <a:lnTo>
                      <a:pt x="27" y="24"/>
                    </a:lnTo>
                    <a:lnTo>
                      <a:pt x="30" y="22"/>
                    </a:lnTo>
                    <a:lnTo>
                      <a:pt x="34" y="21"/>
                    </a:lnTo>
                    <a:lnTo>
                      <a:pt x="36" y="19"/>
                    </a:lnTo>
                    <a:lnTo>
                      <a:pt x="39" y="18"/>
                    </a:lnTo>
                    <a:lnTo>
                      <a:pt x="42" y="18"/>
                    </a:lnTo>
                    <a:lnTo>
                      <a:pt x="44" y="15"/>
                    </a:lnTo>
                    <a:lnTo>
                      <a:pt x="47" y="14"/>
                    </a:lnTo>
                    <a:lnTo>
                      <a:pt x="50" y="11"/>
                    </a:lnTo>
                    <a:lnTo>
                      <a:pt x="52" y="9"/>
                    </a:lnTo>
                    <a:lnTo>
                      <a:pt x="53" y="7"/>
                    </a:lnTo>
                    <a:lnTo>
                      <a:pt x="56" y="4"/>
                    </a:lnTo>
                    <a:lnTo>
                      <a:pt x="56" y="2"/>
                    </a:lnTo>
                    <a:lnTo>
                      <a:pt x="57" y="1"/>
                    </a:lnTo>
                    <a:lnTo>
                      <a:pt x="59" y="0"/>
                    </a:lnTo>
                    <a:lnTo>
                      <a:pt x="60" y="0"/>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3" name="Freeform 76">
                <a:extLst>
                  <a:ext uri="{FF2B5EF4-FFF2-40B4-BE49-F238E27FC236}">
                    <a16:creationId xmlns:a16="http://schemas.microsoft.com/office/drawing/2014/main" id="{B0FE481E-28A6-0344-8CE4-1B33E470D2C8}"/>
                  </a:ext>
                </a:extLst>
              </p:cNvPr>
              <p:cNvSpPr>
                <a:spLocks/>
              </p:cNvSpPr>
              <p:nvPr userDrawn="1"/>
            </p:nvSpPr>
            <p:spPr bwMode="auto">
              <a:xfrm>
                <a:off x="10374040" y="493611"/>
                <a:ext cx="9220" cy="3074"/>
              </a:xfrm>
              <a:custGeom>
                <a:avLst/>
                <a:gdLst>
                  <a:gd name="T0" fmla="*/ 16 w 17"/>
                  <a:gd name="T1" fmla="*/ 0 h 7"/>
                  <a:gd name="T2" fmla="*/ 17 w 17"/>
                  <a:gd name="T3" fmla="*/ 0 h 7"/>
                  <a:gd name="T4" fmla="*/ 17 w 17"/>
                  <a:gd name="T5" fmla="*/ 1 h 7"/>
                  <a:gd name="T6" fmla="*/ 16 w 17"/>
                  <a:gd name="T7" fmla="*/ 4 h 7"/>
                  <a:gd name="T8" fmla="*/ 15 w 17"/>
                  <a:gd name="T9" fmla="*/ 4 h 7"/>
                  <a:gd name="T10" fmla="*/ 12 w 17"/>
                  <a:gd name="T11" fmla="*/ 5 h 7"/>
                  <a:gd name="T12" fmla="*/ 10 w 17"/>
                  <a:gd name="T13" fmla="*/ 7 h 7"/>
                  <a:gd name="T14" fmla="*/ 7 w 17"/>
                  <a:gd name="T15" fmla="*/ 7 h 7"/>
                  <a:gd name="T16" fmla="*/ 4 w 17"/>
                  <a:gd name="T17" fmla="*/ 7 h 7"/>
                  <a:gd name="T18" fmla="*/ 3 w 17"/>
                  <a:gd name="T19" fmla="*/ 7 h 7"/>
                  <a:gd name="T20" fmla="*/ 2 w 17"/>
                  <a:gd name="T21" fmla="*/ 7 h 7"/>
                  <a:gd name="T22" fmla="*/ 0 w 17"/>
                  <a:gd name="T23" fmla="*/ 5 h 7"/>
                  <a:gd name="T24" fmla="*/ 2 w 17"/>
                  <a:gd name="T25" fmla="*/ 4 h 7"/>
                  <a:gd name="T26" fmla="*/ 3 w 17"/>
                  <a:gd name="T27" fmla="*/ 3 h 7"/>
                  <a:gd name="T28" fmla="*/ 4 w 17"/>
                  <a:gd name="T29" fmla="*/ 3 h 7"/>
                  <a:gd name="T30" fmla="*/ 7 w 17"/>
                  <a:gd name="T31" fmla="*/ 1 h 7"/>
                  <a:gd name="T32" fmla="*/ 10 w 17"/>
                  <a:gd name="T33" fmla="*/ 1 h 7"/>
                  <a:gd name="T34" fmla="*/ 12 w 17"/>
                  <a:gd name="T35" fmla="*/ 0 h 7"/>
                  <a:gd name="T36" fmla="*/ 15 w 17"/>
                  <a:gd name="T37" fmla="*/ 0 h 7"/>
                  <a:gd name="T38" fmla="*/ 16 w 17"/>
                  <a:gd name="T3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7">
                    <a:moveTo>
                      <a:pt x="16" y="0"/>
                    </a:moveTo>
                    <a:lnTo>
                      <a:pt x="17" y="0"/>
                    </a:lnTo>
                    <a:lnTo>
                      <a:pt x="17" y="1"/>
                    </a:lnTo>
                    <a:lnTo>
                      <a:pt x="16" y="4"/>
                    </a:lnTo>
                    <a:lnTo>
                      <a:pt x="15" y="4"/>
                    </a:lnTo>
                    <a:lnTo>
                      <a:pt x="12" y="5"/>
                    </a:lnTo>
                    <a:lnTo>
                      <a:pt x="10" y="7"/>
                    </a:lnTo>
                    <a:lnTo>
                      <a:pt x="7" y="7"/>
                    </a:lnTo>
                    <a:lnTo>
                      <a:pt x="4" y="7"/>
                    </a:lnTo>
                    <a:lnTo>
                      <a:pt x="3" y="7"/>
                    </a:lnTo>
                    <a:lnTo>
                      <a:pt x="2" y="7"/>
                    </a:lnTo>
                    <a:lnTo>
                      <a:pt x="0" y="5"/>
                    </a:lnTo>
                    <a:lnTo>
                      <a:pt x="2" y="4"/>
                    </a:lnTo>
                    <a:lnTo>
                      <a:pt x="3" y="3"/>
                    </a:lnTo>
                    <a:lnTo>
                      <a:pt x="4" y="3"/>
                    </a:lnTo>
                    <a:lnTo>
                      <a:pt x="7" y="1"/>
                    </a:lnTo>
                    <a:lnTo>
                      <a:pt x="10" y="1"/>
                    </a:lnTo>
                    <a:lnTo>
                      <a:pt x="12" y="0"/>
                    </a:lnTo>
                    <a:lnTo>
                      <a:pt x="15"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77">
                <a:extLst>
                  <a:ext uri="{FF2B5EF4-FFF2-40B4-BE49-F238E27FC236}">
                    <a16:creationId xmlns:a16="http://schemas.microsoft.com/office/drawing/2014/main" id="{1D4A3F98-C9CC-7C48-9CFD-1C6E06FB388C}"/>
                  </a:ext>
                </a:extLst>
              </p:cNvPr>
              <p:cNvSpPr>
                <a:spLocks/>
              </p:cNvSpPr>
              <p:nvPr userDrawn="1"/>
            </p:nvSpPr>
            <p:spPr bwMode="auto">
              <a:xfrm>
                <a:off x="10273642" y="448535"/>
                <a:ext cx="13319" cy="6147"/>
              </a:xfrm>
              <a:custGeom>
                <a:avLst/>
                <a:gdLst>
                  <a:gd name="T0" fmla="*/ 21 w 25"/>
                  <a:gd name="T1" fmla="*/ 0 h 10"/>
                  <a:gd name="T2" fmla="*/ 22 w 25"/>
                  <a:gd name="T3" fmla="*/ 0 h 10"/>
                  <a:gd name="T4" fmla="*/ 23 w 25"/>
                  <a:gd name="T5" fmla="*/ 0 h 10"/>
                  <a:gd name="T6" fmla="*/ 25 w 25"/>
                  <a:gd name="T7" fmla="*/ 1 h 10"/>
                  <a:gd name="T8" fmla="*/ 25 w 25"/>
                  <a:gd name="T9" fmla="*/ 2 h 10"/>
                  <a:gd name="T10" fmla="*/ 25 w 25"/>
                  <a:gd name="T11" fmla="*/ 3 h 10"/>
                  <a:gd name="T12" fmla="*/ 23 w 25"/>
                  <a:gd name="T13" fmla="*/ 5 h 10"/>
                  <a:gd name="T14" fmla="*/ 22 w 25"/>
                  <a:gd name="T15" fmla="*/ 5 h 10"/>
                  <a:gd name="T16" fmla="*/ 21 w 25"/>
                  <a:gd name="T17" fmla="*/ 3 h 10"/>
                  <a:gd name="T18" fmla="*/ 19 w 25"/>
                  <a:gd name="T19" fmla="*/ 3 h 10"/>
                  <a:gd name="T20" fmla="*/ 17 w 25"/>
                  <a:gd name="T21" fmla="*/ 5 h 10"/>
                  <a:gd name="T22" fmla="*/ 14 w 25"/>
                  <a:gd name="T23" fmla="*/ 5 h 10"/>
                  <a:gd name="T24" fmla="*/ 11 w 25"/>
                  <a:gd name="T25" fmla="*/ 6 h 10"/>
                  <a:gd name="T26" fmla="*/ 9 w 25"/>
                  <a:gd name="T27" fmla="*/ 7 h 10"/>
                  <a:gd name="T28" fmla="*/ 8 w 25"/>
                  <a:gd name="T29" fmla="*/ 9 h 10"/>
                  <a:gd name="T30" fmla="*/ 6 w 25"/>
                  <a:gd name="T31" fmla="*/ 9 h 10"/>
                  <a:gd name="T32" fmla="*/ 5 w 25"/>
                  <a:gd name="T33" fmla="*/ 10 h 10"/>
                  <a:gd name="T34" fmla="*/ 4 w 25"/>
                  <a:gd name="T35" fmla="*/ 10 h 10"/>
                  <a:gd name="T36" fmla="*/ 2 w 25"/>
                  <a:gd name="T37" fmla="*/ 10 h 10"/>
                  <a:gd name="T38" fmla="*/ 1 w 25"/>
                  <a:gd name="T39" fmla="*/ 10 h 10"/>
                  <a:gd name="T40" fmla="*/ 0 w 25"/>
                  <a:gd name="T41" fmla="*/ 9 h 10"/>
                  <a:gd name="T42" fmla="*/ 1 w 25"/>
                  <a:gd name="T43" fmla="*/ 7 h 10"/>
                  <a:gd name="T44" fmla="*/ 1 w 25"/>
                  <a:gd name="T45" fmla="*/ 6 h 10"/>
                  <a:gd name="T46" fmla="*/ 4 w 25"/>
                  <a:gd name="T47" fmla="*/ 5 h 10"/>
                  <a:gd name="T48" fmla="*/ 5 w 25"/>
                  <a:gd name="T49" fmla="*/ 3 h 10"/>
                  <a:gd name="T50" fmla="*/ 6 w 25"/>
                  <a:gd name="T51" fmla="*/ 2 h 10"/>
                  <a:gd name="T52" fmla="*/ 9 w 25"/>
                  <a:gd name="T53" fmla="*/ 1 h 10"/>
                  <a:gd name="T54" fmla="*/ 10 w 25"/>
                  <a:gd name="T55" fmla="*/ 0 h 10"/>
                  <a:gd name="T56" fmla="*/ 11 w 25"/>
                  <a:gd name="T57" fmla="*/ 0 h 10"/>
                  <a:gd name="T58" fmla="*/ 14 w 25"/>
                  <a:gd name="T59" fmla="*/ 0 h 10"/>
                  <a:gd name="T60" fmla="*/ 17 w 25"/>
                  <a:gd name="T61" fmla="*/ 0 h 10"/>
                  <a:gd name="T62" fmla="*/ 19 w 25"/>
                  <a:gd name="T63" fmla="*/ 0 h 10"/>
                  <a:gd name="T64" fmla="*/ 21 w 25"/>
                  <a:gd name="T6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10">
                    <a:moveTo>
                      <a:pt x="21" y="0"/>
                    </a:moveTo>
                    <a:lnTo>
                      <a:pt x="22" y="0"/>
                    </a:lnTo>
                    <a:lnTo>
                      <a:pt x="23" y="0"/>
                    </a:lnTo>
                    <a:lnTo>
                      <a:pt x="25" y="1"/>
                    </a:lnTo>
                    <a:lnTo>
                      <a:pt x="25" y="2"/>
                    </a:lnTo>
                    <a:lnTo>
                      <a:pt x="25" y="3"/>
                    </a:lnTo>
                    <a:lnTo>
                      <a:pt x="23" y="5"/>
                    </a:lnTo>
                    <a:lnTo>
                      <a:pt x="22" y="5"/>
                    </a:lnTo>
                    <a:lnTo>
                      <a:pt x="21" y="3"/>
                    </a:lnTo>
                    <a:lnTo>
                      <a:pt x="19" y="3"/>
                    </a:lnTo>
                    <a:lnTo>
                      <a:pt x="17" y="5"/>
                    </a:lnTo>
                    <a:lnTo>
                      <a:pt x="14" y="5"/>
                    </a:lnTo>
                    <a:lnTo>
                      <a:pt x="11" y="6"/>
                    </a:lnTo>
                    <a:lnTo>
                      <a:pt x="9" y="7"/>
                    </a:lnTo>
                    <a:lnTo>
                      <a:pt x="8" y="9"/>
                    </a:lnTo>
                    <a:lnTo>
                      <a:pt x="6" y="9"/>
                    </a:lnTo>
                    <a:lnTo>
                      <a:pt x="5" y="10"/>
                    </a:lnTo>
                    <a:lnTo>
                      <a:pt x="4" y="10"/>
                    </a:lnTo>
                    <a:lnTo>
                      <a:pt x="2" y="10"/>
                    </a:lnTo>
                    <a:lnTo>
                      <a:pt x="1" y="10"/>
                    </a:lnTo>
                    <a:lnTo>
                      <a:pt x="0" y="9"/>
                    </a:lnTo>
                    <a:lnTo>
                      <a:pt x="1" y="7"/>
                    </a:lnTo>
                    <a:lnTo>
                      <a:pt x="1" y="6"/>
                    </a:lnTo>
                    <a:lnTo>
                      <a:pt x="4" y="5"/>
                    </a:lnTo>
                    <a:lnTo>
                      <a:pt x="5" y="3"/>
                    </a:lnTo>
                    <a:lnTo>
                      <a:pt x="6" y="2"/>
                    </a:lnTo>
                    <a:lnTo>
                      <a:pt x="9" y="1"/>
                    </a:lnTo>
                    <a:lnTo>
                      <a:pt x="10" y="0"/>
                    </a:lnTo>
                    <a:lnTo>
                      <a:pt x="11" y="0"/>
                    </a:lnTo>
                    <a:lnTo>
                      <a:pt x="14" y="0"/>
                    </a:lnTo>
                    <a:lnTo>
                      <a:pt x="17" y="0"/>
                    </a:lnTo>
                    <a:lnTo>
                      <a:pt x="19"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5" name="Freeform 78">
                <a:extLst>
                  <a:ext uri="{FF2B5EF4-FFF2-40B4-BE49-F238E27FC236}">
                    <a16:creationId xmlns:a16="http://schemas.microsoft.com/office/drawing/2014/main" id="{EC79C922-D4EE-FE49-8A2D-F5639B9BF0F5}"/>
                  </a:ext>
                </a:extLst>
              </p:cNvPr>
              <p:cNvSpPr>
                <a:spLocks/>
              </p:cNvSpPr>
              <p:nvPr userDrawn="1"/>
            </p:nvSpPr>
            <p:spPr bwMode="auto">
              <a:xfrm>
                <a:off x="10264421" y="382968"/>
                <a:ext cx="23563" cy="35857"/>
              </a:xfrm>
              <a:custGeom>
                <a:avLst/>
                <a:gdLst>
                  <a:gd name="T0" fmla="*/ 2 w 46"/>
                  <a:gd name="T1" fmla="*/ 0 h 71"/>
                  <a:gd name="T2" fmla="*/ 4 w 46"/>
                  <a:gd name="T3" fmla="*/ 0 h 71"/>
                  <a:gd name="T4" fmla="*/ 6 w 46"/>
                  <a:gd name="T5" fmla="*/ 0 h 71"/>
                  <a:gd name="T6" fmla="*/ 8 w 46"/>
                  <a:gd name="T7" fmla="*/ 2 h 71"/>
                  <a:gd name="T8" fmla="*/ 11 w 46"/>
                  <a:gd name="T9" fmla="*/ 3 h 71"/>
                  <a:gd name="T10" fmla="*/ 12 w 46"/>
                  <a:gd name="T11" fmla="*/ 6 h 71"/>
                  <a:gd name="T12" fmla="*/ 14 w 46"/>
                  <a:gd name="T13" fmla="*/ 8 h 71"/>
                  <a:gd name="T14" fmla="*/ 15 w 46"/>
                  <a:gd name="T15" fmla="*/ 11 h 71"/>
                  <a:gd name="T16" fmla="*/ 17 w 46"/>
                  <a:gd name="T17" fmla="*/ 15 h 71"/>
                  <a:gd name="T18" fmla="*/ 19 w 46"/>
                  <a:gd name="T19" fmla="*/ 19 h 71"/>
                  <a:gd name="T20" fmla="*/ 20 w 46"/>
                  <a:gd name="T21" fmla="*/ 23 h 71"/>
                  <a:gd name="T22" fmla="*/ 23 w 46"/>
                  <a:gd name="T23" fmla="*/ 28 h 71"/>
                  <a:gd name="T24" fmla="*/ 23 w 46"/>
                  <a:gd name="T25" fmla="*/ 32 h 71"/>
                  <a:gd name="T26" fmla="*/ 24 w 46"/>
                  <a:gd name="T27" fmla="*/ 36 h 71"/>
                  <a:gd name="T28" fmla="*/ 25 w 46"/>
                  <a:gd name="T29" fmla="*/ 40 h 71"/>
                  <a:gd name="T30" fmla="*/ 27 w 46"/>
                  <a:gd name="T31" fmla="*/ 43 h 71"/>
                  <a:gd name="T32" fmla="*/ 28 w 46"/>
                  <a:gd name="T33" fmla="*/ 47 h 71"/>
                  <a:gd name="T34" fmla="*/ 29 w 46"/>
                  <a:gd name="T35" fmla="*/ 51 h 71"/>
                  <a:gd name="T36" fmla="*/ 30 w 46"/>
                  <a:gd name="T37" fmla="*/ 53 h 71"/>
                  <a:gd name="T38" fmla="*/ 33 w 46"/>
                  <a:gd name="T39" fmla="*/ 55 h 71"/>
                  <a:gd name="T40" fmla="*/ 34 w 46"/>
                  <a:gd name="T41" fmla="*/ 58 h 71"/>
                  <a:gd name="T42" fmla="*/ 37 w 46"/>
                  <a:gd name="T43" fmla="*/ 60 h 71"/>
                  <a:gd name="T44" fmla="*/ 38 w 46"/>
                  <a:gd name="T45" fmla="*/ 64 h 71"/>
                  <a:gd name="T46" fmla="*/ 41 w 46"/>
                  <a:gd name="T47" fmla="*/ 67 h 71"/>
                  <a:gd name="T48" fmla="*/ 42 w 46"/>
                  <a:gd name="T49" fmla="*/ 68 h 71"/>
                  <a:gd name="T50" fmla="*/ 44 w 46"/>
                  <a:gd name="T51" fmla="*/ 68 h 71"/>
                  <a:gd name="T52" fmla="*/ 45 w 46"/>
                  <a:gd name="T53" fmla="*/ 68 h 71"/>
                  <a:gd name="T54" fmla="*/ 46 w 46"/>
                  <a:gd name="T55" fmla="*/ 70 h 71"/>
                  <a:gd name="T56" fmla="*/ 45 w 46"/>
                  <a:gd name="T57" fmla="*/ 71 h 71"/>
                  <a:gd name="T58" fmla="*/ 45 w 46"/>
                  <a:gd name="T59" fmla="*/ 71 h 71"/>
                  <a:gd name="T60" fmla="*/ 44 w 46"/>
                  <a:gd name="T61" fmla="*/ 71 h 71"/>
                  <a:gd name="T62" fmla="*/ 42 w 46"/>
                  <a:gd name="T63" fmla="*/ 71 h 71"/>
                  <a:gd name="T64" fmla="*/ 40 w 46"/>
                  <a:gd name="T65" fmla="*/ 71 h 71"/>
                  <a:gd name="T66" fmla="*/ 38 w 46"/>
                  <a:gd name="T67" fmla="*/ 71 h 71"/>
                  <a:gd name="T68" fmla="*/ 36 w 46"/>
                  <a:gd name="T69" fmla="*/ 70 h 71"/>
                  <a:gd name="T70" fmla="*/ 34 w 46"/>
                  <a:gd name="T71" fmla="*/ 67 h 71"/>
                  <a:gd name="T72" fmla="*/ 32 w 46"/>
                  <a:gd name="T73" fmla="*/ 66 h 71"/>
                  <a:gd name="T74" fmla="*/ 28 w 46"/>
                  <a:gd name="T75" fmla="*/ 62 h 71"/>
                  <a:gd name="T76" fmla="*/ 25 w 46"/>
                  <a:gd name="T77" fmla="*/ 58 h 71"/>
                  <a:gd name="T78" fmla="*/ 23 w 46"/>
                  <a:gd name="T79" fmla="*/ 54 h 71"/>
                  <a:gd name="T80" fmla="*/ 20 w 46"/>
                  <a:gd name="T81" fmla="*/ 49 h 71"/>
                  <a:gd name="T82" fmla="*/ 19 w 46"/>
                  <a:gd name="T83" fmla="*/ 45 h 71"/>
                  <a:gd name="T84" fmla="*/ 16 w 46"/>
                  <a:gd name="T85" fmla="*/ 40 h 71"/>
                  <a:gd name="T86" fmla="*/ 15 w 46"/>
                  <a:gd name="T87" fmla="*/ 36 h 71"/>
                  <a:gd name="T88" fmla="*/ 14 w 46"/>
                  <a:gd name="T89" fmla="*/ 32 h 71"/>
                  <a:gd name="T90" fmla="*/ 12 w 46"/>
                  <a:gd name="T91" fmla="*/ 29 h 71"/>
                  <a:gd name="T92" fmla="*/ 11 w 46"/>
                  <a:gd name="T93" fmla="*/ 24 h 71"/>
                  <a:gd name="T94" fmla="*/ 8 w 46"/>
                  <a:gd name="T95" fmla="*/ 20 h 71"/>
                  <a:gd name="T96" fmla="*/ 6 w 46"/>
                  <a:gd name="T97" fmla="*/ 15 h 71"/>
                  <a:gd name="T98" fmla="*/ 4 w 46"/>
                  <a:gd name="T99" fmla="*/ 11 h 71"/>
                  <a:gd name="T100" fmla="*/ 3 w 46"/>
                  <a:gd name="T101" fmla="*/ 8 h 71"/>
                  <a:gd name="T102" fmla="*/ 2 w 46"/>
                  <a:gd name="T103" fmla="*/ 6 h 71"/>
                  <a:gd name="T104" fmla="*/ 2 w 46"/>
                  <a:gd name="T105" fmla="*/ 4 h 71"/>
                  <a:gd name="T106" fmla="*/ 0 w 46"/>
                  <a:gd name="T107" fmla="*/ 2 h 71"/>
                  <a:gd name="T108" fmla="*/ 0 w 46"/>
                  <a:gd name="T109" fmla="*/ 0 h 71"/>
                  <a:gd name="T110" fmla="*/ 2 w 46"/>
                  <a:gd name="T11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71">
                    <a:moveTo>
                      <a:pt x="2" y="0"/>
                    </a:moveTo>
                    <a:lnTo>
                      <a:pt x="4" y="0"/>
                    </a:lnTo>
                    <a:lnTo>
                      <a:pt x="6" y="0"/>
                    </a:lnTo>
                    <a:lnTo>
                      <a:pt x="8" y="2"/>
                    </a:lnTo>
                    <a:lnTo>
                      <a:pt x="11" y="3"/>
                    </a:lnTo>
                    <a:lnTo>
                      <a:pt x="12" y="6"/>
                    </a:lnTo>
                    <a:lnTo>
                      <a:pt x="14" y="8"/>
                    </a:lnTo>
                    <a:lnTo>
                      <a:pt x="15" y="11"/>
                    </a:lnTo>
                    <a:lnTo>
                      <a:pt x="17" y="15"/>
                    </a:lnTo>
                    <a:lnTo>
                      <a:pt x="19" y="19"/>
                    </a:lnTo>
                    <a:lnTo>
                      <a:pt x="20" y="23"/>
                    </a:lnTo>
                    <a:lnTo>
                      <a:pt x="23" y="28"/>
                    </a:lnTo>
                    <a:lnTo>
                      <a:pt x="23" y="32"/>
                    </a:lnTo>
                    <a:lnTo>
                      <a:pt x="24" y="36"/>
                    </a:lnTo>
                    <a:lnTo>
                      <a:pt x="25" y="40"/>
                    </a:lnTo>
                    <a:lnTo>
                      <a:pt x="27" y="43"/>
                    </a:lnTo>
                    <a:lnTo>
                      <a:pt x="28" y="47"/>
                    </a:lnTo>
                    <a:lnTo>
                      <a:pt x="29" y="51"/>
                    </a:lnTo>
                    <a:lnTo>
                      <a:pt x="30" y="53"/>
                    </a:lnTo>
                    <a:lnTo>
                      <a:pt x="33" y="55"/>
                    </a:lnTo>
                    <a:lnTo>
                      <a:pt x="34" y="58"/>
                    </a:lnTo>
                    <a:lnTo>
                      <a:pt x="37" y="60"/>
                    </a:lnTo>
                    <a:lnTo>
                      <a:pt x="38" y="64"/>
                    </a:lnTo>
                    <a:lnTo>
                      <a:pt x="41" y="67"/>
                    </a:lnTo>
                    <a:lnTo>
                      <a:pt x="42" y="68"/>
                    </a:lnTo>
                    <a:lnTo>
                      <a:pt x="44" y="68"/>
                    </a:lnTo>
                    <a:lnTo>
                      <a:pt x="45" y="68"/>
                    </a:lnTo>
                    <a:lnTo>
                      <a:pt x="46" y="70"/>
                    </a:lnTo>
                    <a:lnTo>
                      <a:pt x="45" y="71"/>
                    </a:lnTo>
                    <a:lnTo>
                      <a:pt x="45" y="71"/>
                    </a:lnTo>
                    <a:lnTo>
                      <a:pt x="44" y="71"/>
                    </a:lnTo>
                    <a:lnTo>
                      <a:pt x="42" y="71"/>
                    </a:lnTo>
                    <a:lnTo>
                      <a:pt x="40" y="71"/>
                    </a:lnTo>
                    <a:lnTo>
                      <a:pt x="38" y="71"/>
                    </a:lnTo>
                    <a:lnTo>
                      <a:pt x="36" y="70"/>
                    </a:lnTo>
                    <a:lnTo>
                      <a:pt x="34" y="67"/>
                    </a:lnTo>
                    <a:lnTo>
                      <a:pt x="32" y="66"/>
                    </a:lnTo>
                    <a:lnTo>
                      <a:pt x="28" y="62"/>
                    </a:lnTo>
                    <a:lnTo>
                      <a:pt x="25" y="58"/>
                    </a:lnTo>
                    <a:lnTo>
                      <a:pt x="23" y="54"/>
                    </a:lnTo>
                    <a:lnTo>
                      <a:pt x="20" y="49"/>
                    </a:lnTo>
                    <a:lnTo>
                      <a:pt x="19" y="45"/>
                    </a:lnTo>
                    <a:lnTo>
                      <a:pt x="16" y="40"/>
                    </a:lnTo>
                    <a:lnTo>
                      <a:pt x="15" y="36"/>
                    </a:lnTo>
                    <a:lnTo>
                      <a:pt x="14" y="32"/>
                    </a:lnTo>
                    <a:lnTo>
                      <a:pt x="12" y="29"/>
                    </a:lnTo>
                    <a:lnTo>
                      <a:pt x="11" y="24"/>
                    </a:lnTo>
                    <a:lnTo>
                      <a:pt x="8" y="20"/>
                    </a:lnTo>
                    <a:lnTo>
                      <a:pt x="6" y="15"/>
                    </a:lnTo>
                    <a:lnTo>
                      <a:pt x="4" y="11"/>
                    </a:lnTo>
                    <a:lnTo>
                      <a:pt x="3" y="8"/>
                    </a:lnTo>
                    <a:lnTo>
                      <a:pt x="2" y="6"/>
                    </a:lnTo>
                    <a:lnTo>
                      <a:pt x="2" y="4"/>
                    </a:lnTo>
                    <a:lnTo>
                      <a:pt x="0" y="2"/>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79">
                <a:extLst>
                  <a:ext uri="{FF2B5EF4-FFF2-40B4-BE49-F238E27FC236}">
                    <a16:creationId xmlns:a16="http://schemas.microsoft.com/office/drawing/2014/main" id="{986691FE-0EC9-7A49-BADE-A1BE4CA9082E}"/>
                  </a:ext>
                </a:extLst>
              </p:cNvPr>
              <p:cNvSpPr>
                <a:spLocks/>
              </p:cNvSpPr>
              <p:nvPr userDrawn="1"/>
            </p:nvSpPr>
            <p:spPr bwMode="auto">
              <a:xfrm>
                <a:off x="10258275" y="457755"/>
                <a:ext cx="6147" cy="4098"/>
              </a:xfrm>
              <a:custGeom>
                <a:avLst/>
                <a:gdLst>
                  <a:gd name="T0" fmla="*/ 8 w 10"/>
                  <a:gd name="T1" fmla="*/ 0 h 9"/>
                  <a:gd name="T2" fmla="*/ 9 w 10"/>
                  <a:gd name="T3" fmla="*/ 0 h 9"/>
                  <a:gd name="T4" fmla="*/ 10 w 10"/>
                  <a:gd name="T5" fmla="*/ 1 h 9"/>
                  <a:gd name="T6" fmla="*/ 10 w 10"/>
                  <a:gd name="T7" fmla="*/ 3 h 9"/>
                  <a:gd name="T8" fmla="*/ 10 w 10"/>
                  <a:gd name="T9" fmla="*/ 5 h 9"/>
                  <a:gd name="T10" fmla="*/ 9 w 10"/>
                  <a:gd name="T11" fmla="*/ 7 h 9"/>
                  <a:gd name="T12" fmla="*/ 8 w 10"/>
                  <a:gd name="T13" fmla="*/ 9 h 9"/>
                  <a:gd name="T14" fmla="*/ 6 w 10"/>
                  <a:gd name="T15" fmla="*/ 9 h 9"/>
                  <a:gd name="T16" fmla="*/ 4 w 10"/>
                  <a:gd name="T17" fmla="*/ 9 h 9"/>
                  <a:gd name="T18" fmla="*/ 2 w 10"/>
                  <a:gd name="T19" fmla="*/ 7 h 9"/>
                  <a:gd name="T20" fmla="*/ 1 w 10"/>
                  <a:gd name="T21" fmla="*/ 6 h 9"/>
                  <a:gd name="T22" fmla="*/ 0 w 10"/>
                  <a:gd name="T23" fmla="*/ 5 h 9"/>
                  <a:gd name="T24" fmla="*/ 1 w 10"/>
                  <a:gd name="T25" fmla="*/ 3 h 9"/>
                  <a:gd name="T26" fmla="*/ 2 w 10"/>
                  <a:gd name="T27" fmla="*/ 2 h 9"/>
                  <a:gd name="T28" fmla="*/ 4 w 10"/>
                  <a:gd name="T29" fmla="*/ 1 h 9"/>
                  <a:gd name="T30" fmla="*/ 5 w 10"/>
                  <a:gd name="T31" fmla="*/ 0 h 9"/>
                  <a:gd name="T32" fmla="*/ 6 w 10"/>
                  <a:gd name="T33" fmla="*/ 0 h 9"/>
                  <a:gd name="T34" fmla="*/ 8 w 10"/>
                  <a:gd name="T3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9">
                    <a:moveTo>
                      <a:pt x="8" y="0"/>
                    </a:moveTo>
                    <a:lnTo>
                      <a:pt x="9" y="0"/>
                    </a:lnTo>
                    <a:lnTo>
                      <a:pt x="10" y="1"/>
                    </a:lnTo>
                    <a:lnTo>
                      <a:pt x="10" y="3"/>
                    </a:lnTo>
                    <a:lnTo>
                      <a:pt x="10" y="5"/>
                    </a:lnTo>
                    <a:lnTo>
                      <a:pt x="9" y="7"/>
                    </a:lnTo>
                    <a:lnTo>
                      <a:pt x="8" y="9"/>
                    </a:lnTo>
                    <a:lnTo>
                      <a:pt x="6" y="9"/>
                    </a:lnTo>
                    <a:lnTo>
                      <a:pt x="4" y="9"/>
                    </a:lnTo>
                    <a:lnTo>
                      <a:pt x="2" y="7"/>
                    </a:lnTo>
                    <a:lnTo>
                      <a:pt x="1" y="6"/>
                    </a:lnTo>
                    <a:lnTo>
                      <a:pt x="0" y="5"/>
                    </a:lnTo>
                    <a:lnTo>
                      <a:pt x="1" y="3"/>
                    </a:lnTo>
                    <a:lnTo>
                      <a:pt x="2" y="2"/>
                    </a:lnTo>
                    <a:lnTo>
                      <a:pt x="4" y="1"/>
                    </a:lnTo>
                    <a:lnTo>
                      <a:pt x="5" y="0"/>
                    </a:lnTo>
                    <a:lnTo>
                      <a:pt x="6"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7" name="Freeform 80">
                <a:extLst>
                  <a:ext uri="{FF2B5EF4-FFF2-40B4-BE49-F238E27FC236}">
                    <a16:creationId xmlns:a16="http://schemas.microsoft.com/office/drawing/2014/main" id="{5AA64D8B-A193-6142-A889-8C5B0F884D3F}"/>
                  </a:ext>
                </a:extLst>
              </p:cNvPr>
              <p:cNvSpPr>
                <a:spLocks/>
              </p:cNvSpPr>
              <p:nvPr userDrawn="1"/>
            </p:nvSpPr>
            <p:spPr bwMode="auto">
              <a:xfrm>
                <a:off x="10262372" y="484392"/>
                <a:ext cx="34832" cy="36881"/>
              </a:xfrm>
              <a:custGeom>
                <a:avLst/>
                <a:gdLst>
                  <a:gd name="T0" fmla="*/ 20 w 68"/>
                  <a:gd name="T1" fmla="*/ 2 h 73"/>
                  <a:gd name="T2" fmla="*/ 19 w 68"/>
                  <a:gd name="T3" fmla="*/ 8 h 73"/>
                  <a:gd name="T4" fmla="*/ 19 w 68"/>
                  <a:gd name="T5" fmla="*/ 14 h 73"/>
                  <a:gd name="T6" fmla="*/ 20 w 68"/>
                  <a:gd name="T7" fmla="*/ 15 h 73"/>
                  <a:gd name="T8" fmla="*/ 24 w 68"/>
                  <a:gd name="T9" fmla="*/ 13 h 73"/>
                  <a:gd name="T10" fmla="*/ 28 w 68"/>
                  <a:gd name="T11" fmla="*/ 8 h 73"/>
                  <a:gd name="T12" fmla="*/ 32 w 68"/>
                  <a:gd name="T13" fmla="*/ 4 h 73"/>
                  <a:gd name="T14" fmla="*/ 34 w 68"/>
                  <a:gd name="T15" fmla="*/ 5 h 73"/>
                  <a:gd name="T16" fmla="*/ 33 w 68"/>
                  <a:gd name="T17" fmla="*/ 13 h 73"/>
                  <a:gd name="T18" fmla="*/ 35 w 68"/>
                  <a:gd name="T19" fmla="*/ 18 h 73"/>
                  <a:gd name="T20" fmla="*/ 41 w 68"/>
                  <a:gd name="T21" fmla="*/ 17 h 73"/>
                  <a:gd name="T22" fmla="*/ 47 w 68"/>
                  <a:gd name="T23" fmla="*/ 13 h 73"/>
                  <a:gd name="T24" fmla="*/ 55 w 68"/>
                  <a:gd name="T25" fmla="*/ 9 h 73"/>
                  <a:gd name="T26" fmla="*/ 63 w 68"/>
                  <a:gd name="T27" fmla="*/ 5 h 73"/>
                  <a:gd name="T28" fmla="*/ 68 w 68"/>
                  <a:gd name="T29" fmla="*/ 5 h 73"/>
                  <a:gd name="T30" fmla="*/ 65 w 68"/>
                  <a:gd name="T31" fmla="*/ 6 h 73"/>
                  <a:gd name="T32" fmla="*/ 60 w 68"/>
                  <a:gd name="T33" fmla="*/ 9 h 73"/>
                  <a:gd name="T34" fmla="*/ 51 w 68"/>
                  <a:gd name="T35" fmla="*/ 13 h 73"/>
                  <a:gd name="T36" fmla="*/ 43 w 68"/>
                  <a:gd name="T37" fmla="*/ 21 h 73"/>
                  <a:gd name="T38" fmla="*/ 37 w 68"/>
                  <a:gd name="T39" fmla="*/ 25 h 73"/>
                  <a:gd name="T40" fmla="*/ 33 w 68"/>
                  <a:gd name="T41" fmla="*/ 30 h 73"/>
                  <a:gd name="T42" fmla="*/ 30 w 68"/>
                  <a:gd name="T43" fmla="*/ 36 h 73"/>
                  <a:gd name="T44" fmla="*/ 30 w 68"/>
                  <a:gd name="T45" fmla="*/ 43 h 73"/>
                  <a:gd name="T46" fmla="*/ 32 w 68"/>
                  <a:gd name="T47" fmla="*/ 48 h 73"/>
                  <a:gd name="T48" fmla="*/ 28 w 68"/>
                  <a:gd name="T49" fmla="*/ 55 h 73"/>
                  <a:gd name="T50" fmla="*/ 25 w 68"/>
                  <a:gd name="T51" fmla="*/ 62 h 73"/>
                  <a:gd name="T52" fmla="*/ 24 w 68"/>
                  <a:gd name="T53" fmla="*/ 69 h 73"/>
                  <a:gd name="T54" fmla="*/ 21 w 68"/>
                  <a:gd name="T55" fmla="*/ 73 h 73"/>
                  <a:gd name="T56" fmla="*/ 16 w 68"/>
                  <a:gd name="T57" fmla="*/ 72 h 73"/>
                  <a:gd name="T58" fmla="*/ 12 w 68"/>
                  <a:gd name="T59" fmla="*/ 72 h 73"/>
                  <a:gd name="T60" fmla="*/ 13 w 68"/>
                  <a:gd name="T61" fmla="*/ 68 h 73"/>
                  <a:gd name="T62" fmla="*/ 16 w 68"/>
                  <a:gd name="T63" fmla="*/ 65 h 73"/>
                  <a:gd name="T64" fmla="*/ 20 w 68"/>
                  <a:gd name="T65" fmla="*/ 56 h 73"/>
                  <a:gd name="T66" fmla="*/ 25 w 68"/>
                  <a:gd name="T67" fmla="*/ 47 h 73"/>
                  <a:gd name="T68" fmla="*/ 28 w 68"/>
                  <a:gd name="T69" fmla="*/ 38 h 73"/>
                  <a:gd name="T70" fmla="*/ 25 w 68"/>
                  <a:gd name="T71" fmla="*/ 31 h 73"/>
                  <a:gd name="T72" fmla="*/ 26 w 68"/>
                  <a:gd name="T73" fmla="*/ 26 h 73"/>
                  <a:gd name="T74" fmla="*/ 28 w 68"/>
                  <a:gd name="T75" fmla="*/ 22 h 73"/>
                  <a:gd name="T76" fmla="*/ 24 w 68"/>
                  <a:gd name="T77" fmla="*/ 21 h 73"/>
                  <a:gd name="T78" fmla="*/ 19 w 68"/>
                  <a:gd name="T79" fmla="*/ 22 h 73"/>
                  <a:gd name="T80" fmla="*/ 12 w 68"/>
                  <a:gd name="T81" fmla="*/ 26 h 73"/>
                  <a:gd name="T82" fmla="*/ 5 w 68"/>
                  <a:gd name="T83" fmla="*/ 30 h 73"/>
                  <a:gd name="T84" fmla="*/ 2 w 68"/>
                  <a:gd name="T85" fmla="*/ 31 h 73"/>
                  <a:gd name="T86" fmla="*/ 0 w 68"/>
                  <a:gd name="T87" fmla="*/ 27 h 73"/>
                  <a:gd name="T88" fmla="*/ 2 w 68"/>
                  <a:gd name="T89" fmla="*/ 23 h 73"/>
                  <a:gd name="T90" fmla="*/ 7 w 68"/>
                  <a:gd name="T91" fmla="*/ 22 h 73"/>
                  <a:gd name="T92" fmla="*/ 12 w 68"/>
                  <a:gd name="T93" fmla="*/ 15 h 73"/>
                  <a:gd name="T94" fmla="*/ 13 w 68"/>
                  <a:gd name="T95" fmla="*/ 6 h 73"/>
                  <a:gd name="T96" fmla="*/ 16 w 68"/>
                  <a:gd name="T97" fmla="*/ 0 h 73"/>
                  <a:gd name="T98" fmla="*/ 20 w 68"/>
                  <a:gd name="T9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 h="73">
                    <a:moveTo>
                      <a:pt x="21" y="0"/>
                    </a:moveTo>
                    <a:lnTo>
                      <a:pt x="21" y="0"/>
                    </a:lnTo>
                    <a:lnTo>
                      <a:pt x="20" y="2"/>
                    </a:lnTo>
                    <a:lnTo>
                      <a:pt x="20" y="4"/>
                    </a:lnTo>
                    <a:lnTo>
                      <a:pt x="20" y="6"/>
                    </a:lnTo>
                    <a:lnTo>
                      <a:pt x="19" y="8"/>
                    </a:lnTo>
                    <a:lnTo>
                      <a:pt x="19" y="10"/>
                    </a:lnTo>
                    <a:lnTo>
                      <a:pt x="19" y="12"/>
                    </a:lnTo>
                    <a:lnTo>
                      <a:pt x="19" y="14"/>
                    </a:lnTo>
                    <a:lnTo>
                      <a:pt x="19" y="15"/>
                    </a:lnTo>
                    <a:lnTo>
                      <a:pt x="20" y="15"/>
                    </a:lnTo>
                    <a:lnTo>
                      <a:pt x="20" y="15"/>
                    </a:lnTo>
                    <a:lnTo>
                      <a:pt x="21" y="15"/>
                    </a:lnTo>
                    <a:lnTo>
                      <a:pt x="22" y="14"/>
                    </a:lnTo>
                    <a:lnTo>
                      <a:pt x="24" y="13"/>
                    </a:lnTo>
                    <a:lnTo>
                      <a:pt x="26" y="10"/>
                    </a:lnTo>
                    <a:lnTo>
                      <a:pt x="26" y="9"/>
                    </a:lnTo>
                    <a:lnTo>
                      <a:pt x="28" y="8"/>
                    </a:lnTo>
                    <a:lnTo>
                      <a:pt x="29" y="6"/>
                    </a:lnTo>
                    <a:lnTo>
                      <a:pt x="30" y="5"/>
                    </a:lnTo>
                    <a:lnTo>
                      <a:pt x="32" y="4"/>
                    </a:lnTo>
                    <a:lnTo>
                      <a:pt x="34" y="4"/>
                    </a:lnTo>
                    <a:lnTo>
                      <a:pt x="34" y="4"/>
                    </a:lnTo>
                    <a:lnTo>
                      <a:pt x="34" y="5"/>
                    </a:lnTo>
                    <a:lnTo>
                      <a:pt x="33" y="8"/>
                    </a:lnTo>
                    <a:lnTo>
                      <a:pt x="33" y="10"/>
                    </a:lnTo>
                    <a:lnTo>
                      <a:pt x="33" y="13"/>
                    </a:lnTo>
                    <a:lnTo>
                      <a:pt x="33" y="14"/>
                    </a:lnTo>
                    <a:lnTo>
                      <a:pt x="34" y="17"/>
                    </a:lnTo>
                    <a:lnTo>
                      <a:pt x="35" y="18"/>
                    </a:lnTo>
                    <a:lnTo>
                      <a:pt x="38" y="18"/>
                    </a:lnTo>
                    <a:lnTo>
                      <a:pt x="39" y="18"/>
                    </a:lnTo>
                    <a:lnTo>
                      <a:pt x="41" y="17"/>
                    </a:lnTo>
                    <a:lnTo>
                      <a:pt x="42" y="15"/>
                    </a:lnTo>
                    <a:lnTo>
                      <a:pt x="43" y="14"/>
                    </a:lnTo>
                    <a:lnTo>
                      <a:pt x="47" y="13"/>
                    </a:lnTo>
                    <a:lnTo>
                      <a:pt x="50" y="10"/>
                    </a:lnTo>
                    <a:lnTo>
                      <a:pt x="52" y="9"/>
                    </a:lnTo>
                    <a:lnTo>
                      <a:pt x="55" y="9"/>
                    </a:lnTo>
                    <a:lnTo>
                      <a:pt x="58" y="8"/>
                    </a:lnTo>
                    <a:lnTo>
                      <a:pt x="62" y="6"/>
                    </a:lnTo>
                    <a:lnTo>
                      <a:pt x="63" y="5"/>
                    </a:lnTo>
                    <a:lnTo>
                      <a:pt x="64" y="5"/>
                    </a:lnTo>
                    <a:lnTo>
                      <a:pt x="67" y="5"/>
                    </a:lnTo>
                    <a:lnTo>
                      <a:pt x="68" y="5"/>
                    </a:lnTo>
                    <a:lnTo>
                      <a:pt x="68" y="6"/>
                    </a:lnTo>
                    <a:lnTo>
                      <a:pt x="67" y="6"/>
                    </a:lnTo>
                    <a:lnTo>
                      <a:pt x="65" y="6"/>
                    </a:lnTo>
                    <a:lnTo>
                      <a:pt x="65" y="8"/>
                    </a:lnTo>
                    <a:lnTo>
                      <a:pt x="63" y="8"/>
                    </a:lnTo>
                    <a:lnTo>
                      <a:pt x="60" y="9"/>
                    </a:lnTo>
                    <a:lnTo>
                      <a:pt x="59" y="9"/>
                    </a:lnTo>
                    <a:lnTo>
                      <a:pt x="55" y="12"/>
                    </a:lnTo>
                    <a:lnTo>
                      <a:pt x="51" y="13"/>
                    </a:lnTo>
                    <a:lnTo>
                      <a:pt x="49" y="15"/>
                    </a:lnTo>
                    <a:lnTo>
                      <a:pt x="46" y="18"/>
                    </a:lnTo>
                    <a:lnTo>
                      <a:pt x="43" y="21"/>
                    </a:lnTo>
                    <a:lnTo>
                      <a:pt x="41" y="22"/>
                    </a:lnTo>
                    <a:lnTo>
                      <a:pt x="39" y="23"/>
                    </a:lnTo>
                    <a:lnTo>
                      <a:pt x="37" y="25"/>
                    </a:lnTo>
                    <a:lnTo>
                      <a:pt x="35" y="26"/>
                    </a:lnTo>
                    <a:lnTo>
                      <a:pt x="34" y="28"/>
                    </a:lnTo>
                    <a:lnTo>
                      <a:pt x="33" y="30"/>
                    </a:lnTo>
                    <a:lnTo>
                      <a:pt x="32" y="32"/>
                    </a:lnTo>
                    <a:lnTo>
                      <a:pt x="30" y="35"/>
                    </a:lnTo>
                    <a:lnTo>
                      <a:pt x="30" y="36"/>
                    </a:lnTo>
                    <a:lnTo>
                      <a:pt x="30" y="39"/>
                    </a:lnTo>
                    <a:lnTo>
                      <a:pt x="30" y="42"/>
                    </a:lnTo>
                    <a:lnTo>
                      <a:pt x="30" y="43"/>
                    </a:lnTo>
                    <a:lnTo>
                      <a:pt x="32" y="44"/>
                    </a:lnTo>
                    <a:lnTo>
                      <a:pt x="32" y="45"/>
                    </a:lnTo>
                    <a:lnTo>
                      <a:pt x="32" y="48"/>
                    </a:lnTo>
                    <a:lnTo>
                      <a:pt x="30" y="49"/>
                    </a:lnTo>
                    <a:lnTo>
                      <a:pt x="29" y="52"/>
                    </a:lnTo>
                    <a:lnTo>
                      <a:pt x="28" y="55"/>
                    </a:lnTo>
                    <a:lnTo>
                      <a:pt x="26" y="57"/>
                    </a:lnTo>
                    <a:lnTo>
                      <a:pt x="26" y="60"/>
                    </a:lnTo>
                    <a:lnTo>
                      <a:pt x="25" y="62"/>
                    </a:lnTo>
                    <a:lnTo>
                      <a:pt x="24" y="65"/>
                    </a:lnTo>
                    <a:lnTo>
                      <a:pt x="24" y="66"/>
                    </a:lnTo>
                    <a:lnTo>
                      <a:pt x="24" y="69"/>
                    </a:lnTo>
                    <a:lnTo>
                      <a:pt x="24" y="72"/>
                    </a:lnTo>
                    <a:lnTo>
                      <a:pt x="22" y="73"/>
                    </a:lnTo>
                    <a:lnTo>
                      <a:pt x="21" y="73"/>
                    </a:lnTo>
                    <a:lnTo>
                      <a:pt x="19" y="72"/>
                    </a:lnTo>
                    <a:lnTo>
                      <a:pt x="17" y="72"/>
                    </a:lnTo>
                    <a:lnTo>
                      <a:pt x="16" y="72"/>
                    </a:lnTo>
                    <a:lnTo>
                      <a:pt x="15" y="72"/>
                    </a:lnTo>
                    <a:lnTo>
                      <a:pt x="13" y="72"/>
                    </a:lnTo>
                    <a:lnTo>
                      <a:pt x="12" y="72"/>
                    </a:lnTo>
                    <a:lnTo>
                      <a:pt x="12" y="70"/>
                    </a:lnTo>
                    <a:lnTo>
                      <a:pt x="12" y="69"/>
                    </a:lnTo>
                    <a:lnTo>
                      <a:pt x="13" y="68"/>
                    </a:lnTo>
                    <a:lnTo>
                      <a:pt x="15" y="68"/>
                    </a:lnTo>
                    <a:lnTo>
                      <a:pt x="16" y="66"/>
                    </a:lnTo>
                    <a:lnTo>
                      <a:pt x="16" y="65"/>
                    </a:lnTo>
                    <a:lnTo>
                      <a:pt x="17" y="62"/>
                    </a:lnTo>
                    <a:lnTo>
                      <a:pt x="19" y="59"/>
                    </a:lnTo>
                    <a:lnTo>
                      <a:pt x="20" y="56"/>
                    </a:lnTo>
                    <a:lnTo>
                      <a:pt x="21" y="52"/>
                    </a:lnTo>
                    <a:lnTo>
                      <a:pt x="24" y="49"/>
                    </a:lnTo>
                    <a:lnTo>
                      <a:pt x="25" y="47"/>
                    </a:lnTo>
                    <a:lnTo>
                      <a:pt x="26" y="44"/>
                    </a:lnTo>
                    <a:lnTo>
                      <a:pt x="26" y="40"/>
                    </a:lnTo>
                    <a:lnTo>
                      <a:pt x="28" y="38"/>
                    </a:lnTo>
                    <a:lnTo>
                      <a:pt x="26" y="34"/>
                    </a:lnTo>
                    <a:lnTo>
                      <a:pt x="26" y="32"/>
                    </a:lnTo>
                    <a:lnTo>
                      <a:pt x="25" y="31"/>
                    </a:lnTo>
                    <a:lnTo>
                      <a:pt x="25" y="28"/>
                    </a:lnTo>
                    <a:lnTo>
                      <a:pt x="26" y="27"/>
                    </a:lnTo>
                    <a:lnTo>
                      <a:pt x="26" y="26"/>
                    </a:lnTo>
                    <a:lnTo>
                      <a:pt x="28" y="25"/>
                    </a:lnTo>
                    <a:lnTo>
                      <a:pt x="28" y="23"/>
                    </a:lnTo>
                    <a:lnTo>
                      <a:pt x="28" y="22"/>
                    </a:lnTo>
                    <a:lnTo>
                      <a:pt x="28" y="21"/>
                    </a:lnTo>
                    <a:lnTo>
                      <a:pt x="26" y="21"/>
                    </a:lnTo>
                    <a:lnTo>
                      <a:pt x="24" y="21"/>
                    </a:lnTo>
                    <a:lnTo>
                      <a:pt x="22" y="21"/>
                    </a:lnTo>
                    <a:lnTo>
                      <a:pt x="20" y="21"/>
                    </a:lnTo>
                    <a:lnTo>
                      <a:pt x="19" y="22"/>
                    </a:lnTo>
                    <a:lnTo>
                      <a:pt x="16" y="22"/>
                    </a:lnTo>
                    <a:lnTo>
                      <a:pt x="15" y="23"/>
                    </a:lnTo>
                    <a:lnTo>
                      <a:pt x="12" y="26"/>
                    </a:lnTo>
                    <a:lnTo>
                      <a:pt x="11" y="27"/>
                    </a:lnTo>
                    <a:lnTo>
                      <a:pt x="8" y="28"/>
                    </a:lnTo>
                    <a:lnTo>
                      <a:pt x="5" y="30"/>
                    </a:lnTo>
                    <a:lnTo>
                      <a:pt x="4" y="30"/>
                    </a:lnTo>
                    <a:lnTo>
                      <a:pt x="3" y="31"/>
                    </a:lnTo>
                    <a:lnTo>
                      <a:pt x="2" y="31"/>
                    </a:lnTo>
                    <a:lnTo>
                      <a:pt x="0" y="30"/>
                    </a:lnTo>
                    <a:lnTo>
                      <a:pt x="0" y="28"/>
                    </a:lnTo>
                    <a:lnTo>
                      <a:pt x="0" y="27"/>
                    </a:lnTo>
                    <a:lnTo>
                      <a:pt x="0" y="26"/>
                    </a:lnTo>
                    <a:lnTo>
                      <a:pt x="0" y="25"/>
                    </a:lnTo>
                    <a:lnTo>
                      <a:pt x="2" y="23"/>
                    </a:lnTo>
                    <a:lnTo>
                      <a:pt x="3" y="23"/>
                    </a:lnTo>
                    <a:lnTo>
                      <a:pt x="5" y="22"/>
                    </a:lnTo>
                    <a:lnTo>
                      <a:pt x="7" y="22"/>
                    </a:lnTo>
                    <a:lnTo>
                      <a:pt x="9" y="19"/>
                    </a:lnTo>
                    <a:lnTo>
                      <a:pt x="11" y="18"/>
                    </a:lnTo>
                    <a:lnTo>
                      <a:pt x="12" y="15"/>
                    </a:lnTo>
                    <a:lnTo>
                      <a:pt x="12" y="12"/>
                    </a:lnTo>
                    <a:lnTo>
                      <a:pt x="13" y="9"/>
                    </a:lnTo>
                    <a:lnTo>
                      <a:pt x="13" y="6"/>
                    </a:lnTo>
                    <a:lnTo>
                      <a:pt x="15" y="4"/>
                    </a:lnTo>
                    <a:lnTo>
                      <a:pt x="15" y="1"/>
                    </a:lnTo>
                    <a:lnTo>
                      <a:pt x="16" y="0"/>
                    </a:lnTo>
                    <a:lnTo>
                      <a:pt x="17" y="0"/>
                    </a:lnTo>
                    <a:lnTo>
                      <a:pt x="19" y="0"/>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8" name="Freeform 81">
                <a:extLst>
                  <a:ext uri="{FF2B5EF4-FFF2-40B4-BE49-F238E27FC236}">
                    <a16:creationId xmlns:a16="http://schemas.microsoft.com/office/drawing/2014/main" id="{607BA78D-CAFE-FF45-BA28-F933E6DDA2C8}"/>
                  </a:ext>
                </a:extLst>
              </p:cNvPr>
              <p:cNvSpPr>
                <a:spLocks/>
              </p:cNvSpPr>
              <p:nvPr userDrawn="1"/>
            </p:nvSpPr>
            <p:spPr bwMode="auto">
              <a:xfrm>
                <a:off x="10258275" y="408581"/>
                <a:ext cx="5122" cy="5122"/>
              </a:xfrm>
              <a:custGeom>
                <a:avLst/>
                <a:gdLst>
                  <a:gd name="T0" fmla="*/ 7 w 11"/>
                  <a:gd name="T1" fmla="*/ 0 h 11"/>
                  <a:gd name="T2" fmla="*/ 8 w 11"/>
                  <a:gd name="T3" fmla="*/ 0 h 11"/>
                  <a:gd name="T4" fmla="*/ 10 w 11"/>
                  <a:gd name="T5" fmla="*/ 0 h 11"/>
                  <a:gd name="T6" fmla="*/ 11 w 11"/>
                  <a:gd name="T7" fmla="*/ 2 h 11"/>
                  <a:gd name="T8" fmla="*/ 10 w 11"/>
                  <a:gd name="T9" fmla="*/ 3 h 11"/>
                  <a:gd name="T10" fmla="*/ 10 w 11"/>
                  <a:gd name="T11" fmla="*/ 4 h 11"/>
                  <a:gd name="T12" fmla="*/ 8 w 11"/>
                  <a:gd name="T13" fmla="*/ 5 h 11"/>
                  <a:gd name="T14" fmla="*/ 8 w 11"/>
                  <a:gd name="T15" fmla="*/ 8 h 11"/>
                  <a:gd name="T16" fmla="*/ 7 w 11"/>
                  <a:gd name="T17" fmla="*/ 9 h 11"/>
                  <a:gd name="T18" fmla="*/ 6 w 11"/>
                  <a:gd name="T19" fmla="*/ 9 h 11"/>
                  <a:gd name="T20" fmla="*/ 4 w 11"/>
                  <a:gd name="T21" fmla="*/ 11 h 11"/>
                  <a:gd name="T22" fmla="*/ 2 w 11"/>
                  <a:gd name="T23" fmla="*/ 9 h 11"/>
                  <a:gd name="T24" fmla="*/ 0 w 11"/>
                  <a:gd name="T25" fmla="*/ 8 h 11"/>
                  <a:gd name="T26" fmla="*/ 0 w 11"/>
                  <a:gd name="T27" fmla="*/ 7 h 11"/>
                  <a:gd name="T28" fmla="*/ 2 w 11"/>
                  <a:gd name="T29" fmla="*/ 4 h 11"/>
                  <a:gd name="T30" fmla="*/ 3 w 11"/>
                  <a:gd name="T31" fmla="*/ 3 h 11"/>
                  <a:gd name="T32" fmla="*/ 4 w 11"/>
                  <a:gd name="T33" fmla="*/ 2 h 11"/>
                  <a:gd name="T34" fmla="*/ 6 w 11"/>
                  <a:gd name="T35" fmla="*/ 0 h 11"/>
                  <a:gd name="T36" fmla="*/ 7 w 11"/>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1">
                    <a:moveTo>
                      <a:pt x="7" y="0"/>
                    </a:moveTo>
                    <a:lnTo>
                      <a:pt x="8" y="0"/>
                    </a:lnTo>
                    <a:lnTo>
                      <a:pt x="10" y="0"/>
                    </a:lnTo>
                    <a:lnTo>
                      <a:pt x="11" y="2"/>
                    </a:lnTo>
                    <a:lnTo>
                      <a:pt x="10" y="3"/>
                    </a:lnTo>
                    <a:lnTo>
                      <a:pt x="10" y="4"/>
                    </a:lnTo>
                    <a:lnTo>
                      <a:pt x="8" y="5"/>
                    </a:lnTo>
                    <a:lnTo>
                      <a:pt x="8" y="8"/>
                    </a:lnTo>
                    <a:lnTo>
                      <a:pt x="7" y="9"/>
                    </a:lnTo>
                    <a:lnTo>
                      <a:pt x="6" y="9"/>
                    </a:lnTo>
                    <a:lnTo>
                      <a:pt x="4" y="11"/>
                    </a:lnTo>
                    <a:lnTo>
                      <a:pt x="2" y="9"/>
                    </a:lnTo>
                    <a:lnTo>
                      <a:pt x="0" y="8"/>
                    </a:lnTo>
                    <a:lnTo>
                      <a:pt x="0" y="7"/>
                    </a:lnTo>
                    <a:lnTo>
                      <a:pt x="2" y="4"/>
                    </a:lnTo>
                    <a:lnTo>
                      <a:pt x="3" y="3"/>
                    </a:lnTo>
                    <a:lnTo>
                      <a:pt x="4" y="2"/>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9" name="Freeform 82">
                <a:extLst>
                  <a:ext uri="{FF2B5EF4-FFF2-40B4-BE49-F238E27FC236}">
                    <a16:creationId xmlns:a16="http://schemas.microsoft.com/office/drawing/2014/main" id="{47A4DE90-CB12-3D40-8CD7-616095EDA1A0}"/>
                  </a:ext>
                </a:extLst>
              </p:cNvPr>
              <p:cNvSpPr>
                <a:spLocks/>
              </p:cNvSpPr>
              <p:nvPr userDrawn="1"/>
            </p:nvSpPr>
            <p:spPr bwMode="auto">
              <a:xfrm>
                <a:off x="10260324" y="435217"/>
                <a:ext cx="32783" cy="16392"/>
              </a:xfrm>
              <a:custGeom>
                <a:avLst/>
                <a:gdLst>
                  <a:gd name="T0" fmla="*/ 44 w 62"/>
                  <a:gd name="T1" fmla="*/ 1 h 33"/>
                  <a:gd name="T2" fmla="*/ 49 w 62"/>
                  <a:gd name="T3" fmla="*/ 1 h 33"/>
                  <a:gd name="T4" fmla="*/ 54 w 62"/>
                  <a:gd name="T5" fmla="*/ 1 h 33"/>
                  <a:gd name="T6" fmla="*/ 60 w 62"/>
                  <a:gd name="T7" fmla="*/ 3 h 33"/>
                  <a:gd name="T8" fmla="*/ 62 w 62"/>
                  <a:gd name="T9" fmla="*/ 5 h 33"/>
                  <a:gd name="T10" fmla="*/ 61 w 62"/>
                  <a:gd name="T11" fmla="*/ 7 h 33"/>
                  <a:gd name="T12" fmla="*/ 60 w 62"/>
                  <a:gd name="T13" fmla="*/ 8 h 33"/>
                  <a:gd name="T14" fmla="*/ 58 w 62"/>
                  <a:gd name="T15" fmla="*/ 7 h 33"/>
                  <a:gd name="T16" fmla="*/ 53 w 62"/>
                  <a:gd name="T17" fmla="*/ 5 h 33"/>
                  <a:gd name="T18" fmla="*/ 49 w 62"/>
                  <a:gd name="T19" fmla="*/ 5 h 33"/>
                  <a:gd name="T20" fmla="*/ 44 w 62"/>
                  <a:gd name="T21" fmla="*/ 7 h 33"/>
                  <a:gd name="T22" fmla="*/ 39 w 62"/>
                  <a:gd name="T23" fmla="*/ 8 h 33"/>
                  <a:gd name="T24" fmla="*/ 34 w 62"/>
                  <a:gd name="T25" fmla="*/ 8 h 33"/>
                  <a:gd name="T26" fmla="*/ 30 w 62"/>
                  <a:gd name="T27" fmla="*/ 9 h 33"/>
                  <a:gd name="T28" fmla="*/ 27 w 62"/>
                  <a:gd name="T29" fmla="*/ 13 h 33"/>
                  <a:gd name="T30" fmla="*/ 23 w 62"/>
                  <a:gd name="T31" fmla="*/ 15 h 33"/>
                  <a:gd name="T32" fmla="*/ 18 w 62"/>
                  <a:gd name="T33" fmla="*/ 20 h 33"/>
                  <a:gd name="T34" fmla="*/ 14 w 62"/>
                  <a:gd name="T35" fmla="*/ 22 h 33"/>
                  <a:gd name="T36" fmla="*/ 10 w 62"/>
                  <a:gd name="T37" fmla="*/ 26 h 33"/>
                  <a:gd name="T38" fmla="*/ 9 w 62"/>
                  <a:gd name="T39" fmla="*/ 30 h 33"/>
                  <a:gd name="T40" fmla="*/ 5 w 62"/>
                  <a:gd name="T41" fmla="*/ 33 h 33"/>
                  <a:gd name="T42" fmla="*/ 2 w 62"/>
                  <a:gd name="T43" fmla="*/ 33 h 33"/>
                  <a:gd name="T44" fmla="*/ 1 w 62"/>
                  <a:gd name="T45" fmla="*/ 33 h 33"/>
                  <a:gd name="T46" fmla="*/ 1 w 62"/>
                  <a:gd name="T47" fmla="*/ 30 h 33"/>
                  <a:gd name="T48" fmla="*/ 4 w 62"/>
                  <a:gd name="T49" fmla="*/ 26 h 33"/>
                  <a:gd name="T50" fmla="*/ 9 w 62"/>
                  <a:gd name="T51" fmla="*/ 21 h 33"/>
                  <a:gd name="T52" fmla="*/ 14 w 62"/>
                  <a:gd name="T53" fmla="*/ 16 h 33"/>
                  <a:gd name="T54" fmla="*/ 18 w 62"/>
                  <a:gd name="T55" fmla="*/ 12 h 33"/>
                  <a:gd name="T56" fmla="*/ 23 w 62"/>
                  <a:gd name="T57" fmla="*/ 8 h 33"/>
                  <a:gd name="T58" fmla="*/ 28 w 62"/>
                  <a:gd name="T59" fmla="*/ 4 h 33"/>
                  <a:gd name="T60" fmla="*/ 34 w 62"/>
                  <a:gd name="T61" fmla="*/ 3 h 33"/>
                  <a:gd name="T62" fmla="*/ 36 w 62"/>
                  <a:gd name="T63" fmla="*/ 1 h 33"/>
                  <a:gd name="T64" fmla="*/ 41 w 62"/>
                  <a:gd name="T6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33">
                    <a:moveTo>
                      <a:pt x="41" y="0"/>
                    </a:moveTo>
                    <a:lnTo>
                      <a:pt x="44" y="1"/>
                    </a:lnTo>
                    <a:lnTo>
                      <a:pt x="47" y="1"/>
                    </a:lnTo>
                    <a:lnTo>
                      <a:pt x="49" y="1"/>
                    </a:lnTo>
                    <a:lnTo>
                      <a:pt x="52" y="1"/>
                    </a:lnTo>
                    <a:lnTo>
                      <a:pt x="54" y="1"/>
                    </a:lnTo>
                    <a:lnTo>
                      <a:pt x="57" y="3"/>
                    </a:lnTo>
                    <a:lnTo>
                      <a:pt x="60" y="3"/>
                    </a:lnTo>
                    <a:lnTo>
                      <a:pt x="61" y="4"/>
                    </a:lnTo>
                    <a:lnTo>
                      <a:pt x="62" y="5"/>
                    </a:lnTo>
                    <a:lnTo>
                      <a:pt x="62" y="7"/>
                    </a:lnTo>
                    <a:lnTo>
                      <a:pt x="61" y="7"/>
                    </a:lnTo>
                    <a:lnTo>
                      <a:pt x="61" y="8"/>
                    </a:lnTo>
                    <a:lnTo>
                      <a:pt x="60" y="8"/>
                    </a:lnTo>
                    <a:lnTo>
                      <a:pt x="60" y="7"/>
                    </a:lnTo>
                    <a:lnTo>
                      <a:pt x="58" y="7"/>
                    </a:lnTo>
                    <a:lnTo>
                      <a:pt x="56" y="5"/>
                    </a:lnTo>
                    <a:lnTo>
                      <a:pt x="53" y="5"/>
                    </a:lnTo>
                    <a:lnTo>
                      <a:pt x="52" y="5"/>
                    </a:lnTo>
                    <a:lnTo>
                      <a:pt x="49" y="5"/>
                    </a:lnTo>
                    <a:lnTo>
                      <a:pt x="47" y="7"/>
                    </a:lnTo>
                    <a:lnTo>
                      <a:pt x="44" y="7"/>
                    </a:lnTo>
                    <a:lnTo>
                      <a:pt x="41" y="7"/>
                    </a:lnTo>
                    <a:lnTo>
                      <a:pt x="39" y="8"/>
                    </a:lnTo>
                    <a:lnTo>
                      <a:pt x="36" y="8"/>
                    </a:lnTo>
                    <a:lnTo>
                      <a:pt x="34" y="8"/>
                    </a:lnTo>
                    <a:lnTo>
                      <a:pt x="32" y="8"/>
                    </a:lnTo>
                    <a:lnTo>
                      <a:pt x="30" y="9"/>
                    </a:lnTo>
                    <a:lnTo>
                      <a:pt x="28" y="11"/>
                    </a:lnTo>
                    <a:lnTo>
                      <a:pt x="27" y="13"/>
                    </a:lnTo>
                    <a:lnTo>
                      <a:pt x="24" y="13"/>
                    </a:lnTo>
                    <a:lnTo>
                      <a:pt x="23" y="15"/>
                    </a:lnTo>
                    <a:lnTo>
                      <a:pt x="21" y="17"/>
                    </a:lnTo>
                    <a:lnTo>
                      <a:pt x="18" y="20"/>
                    </a:lnTo>
                    <a:lnTo>
                      <a:pt x="15" y="21"/>
                    </a:lnTo>
                    <a:lnTo>
                      <a:pt x="14" y="22"/>
                    </a:lnTo>
                    <a:lnTo>
                      <a:pt x="13" y="25"/>
                    </a:lnTo>
                    <a:lnTo>
                      <a:pt x="10" y="26"/>
                    </a:lnTo>
                    <a:lnTo>
                      <a:pt x="10" y="28"/>
                    </a:lnTo>
                    <a:lnTo>
                      <a:pt x="9" y="30"/>
                    </a:lnTo>
                    <a:lnTo>
                      <a:pt x="7" y="31"/>
                    </a:lnTo>
                    <a:lnTo>
                      <a:pt x="5" y="33"/>
                    </a:lnTo>
                    <a:lnTo>
                      <a:pt x="4" y="33"/>
                    </a:lnTo>
                    <a:lnTo>
                      <a:pt x="2" y="33"/>
                    </a:lnTo>
                    <a:lnTo>
                      <a:pt x="1" y="33"/>
                    </a:lnTo>
                    <a:lnTo>
                      <a:pt x="1" y="33"/>
                    </a:lnTo>
                    <a:lnTo>
                      <a:pt x="0" y="31"/>
                    </a:lnTo>
                    <a:lnTo>
                      <a:pt x="1" y="30"/>
                    </a:lnTo>
                    <a:lnTo>
                      <a:pt x="2" y="29"/>
                    </a:lnTo>
                    <a:lnTo>
                      <a:pt x="4" y="26"/>
                    </a:lnTo>
                    <a:lnTo>
                      <a:pt x="6" y="24"/>
                    </a:lnTo>
                    <a:lnTo>
                      <a:pt x="9" y="21"/>
                    </a:lnTo>
                    <a:lnTo>
                      <a:pt x="11" y="18"/>
                    </a:lnTo>
                    <a:lnTo>
                      <a:pt x="14" y="16"/>
                    </a:lnTo>
                    <a:lnTo>
                      <a:pt x="15" y="15"/>
                    </a:lnTo>
                    <a:lnTo>
                      <a:pt x="18" y="12"/>
                    </a:lnTo>
                    <a:lnTo>
                      <a:pt x="21" y="9"/>
                    </a:lnTo>
                    <a:lnTo>
                      <a:pt x="23" y="8"/>
                    </a:lnTo>
                    <a:lnTo>
                      <a:pt x="26" y="5"/>
                    </a:lnTo>
                    <a:lnTo>
                      <a:pt x="28" y="4"/>
                    </a:lnTo>
                    <a:lnTo>
                      <a:pt x="31" y="3"/>
                    </a:lnTo>
                    <a:lnTo>
                      <a:pt x="34" y="3"/>
                    </a:lnTo>
                    <a:lnTo>
                      <a:pt x="35" y="3"/>
                    </a:lnTo>
                    <a:lnTo>
                      <a:pt x="36" y="1"/>
                    </a:lnTo>
                    <a:lnTo>
                      <a:pt x="37" y="1"/>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0" name="Freeform 83">
                <a:extLst>
                  <a:ext uri="{FF2B5EF4-FFF2-40B4-BE49-F238E27FC236}">
                    <a16:creationId xmlns:a16="http://schemas.microsoft.com/office/drawing/2014/main" id="{764A97AB-B31C-6B4D-B3AE-EEA5E61AFEFF}"/>
                  </a:ext>
                </a:extLst>
              </p:cNvPr>
              <p:cNvSpPr>
                <a:spLocks/>
              </p:cNvSpPr>
              <p:nvPr userDrawn="1"/>
            </p:nvSpPr>
            <p:spPr bwMode="auto">
              <a:xfrm>
                <a:off x="10282862" y="495660"/>
                <a:ext cx="40979" cy="35857"/>
              </a:xfrm>
              <a:custGeom>
                <a:avLst/>
                <a:gdLst>
                  <a:gd name="T0" fmla="*/ 43 w 79"/>
                  <a:gd name="T1" fmla="*/ 0 h 70"/>
                  <a:gd name="T2" fmla="*/ 52 w 79"/>
                  <a:gd name="T3" fmla="*/ 5 h 70"/>
                  <a:gd name="T4" fmla="*/ 57 w 79"/>
                  <a:gd name="T5" fmla="*/ 12 h 70"/>
                  <a:gd name="T6" fmla="*/ 64 w 79"/>
                  <a:gd name="T7" fmla="*/ 18 h 70"/>
                  <a:gd name="T8" fmla="*/ 69 w 79"/>
                  <a:gd name="T9" fmla="*/ 26 h 70"/>
                  <a:gd name="T10" fmla="*/ 75 w 79"/>
                  <a:gd name="T11" fmla="*/ 34 h 70"/>
                  <a:gd name="T12" fmla="*/ 79 w 79"/>
                  <a:gd name="T13" fmla="*/ 42 h 70"/>
                  <a:gd name="T14" fmla="*/ 79 w 79"/>
                  <a:gd name="T15" fmla="*/ 48 h 70"/>
                  <a:gd name="T16" fmla="*/ 75 w 79"/>
                  <a:gd name="T17" fmla="*/ 47 h 70"/>
                  <a:gd name="T18" fmla="*/ 74 w 79"/>
                  <a:gd name="T19" fmla="*/ 42 h 70"/>
                  <a:gd name="T20" fmla="*/ 73 w 79"/>
                  <a:gd name="T21" fmla="*/ 40 h 70"/>
                  <a:gd name="T22" fmla="*/ 69 w 79"/>
                  <a:gd name="T23" fmla="*/ 43 h 70"/>
                  <a:gd name="T24" fmla="*/ 66 w 79"/>
                  <a:gd name="T25" fmla="*/ 48 h 70"/>
                  <a:gd name="T26" fmla="*/ 65 w 79"/>
                  <a:gd name="T27" fmla="*/ 46 h 70"/>
                  <a:gd name="T28" fmla="*/ 66 w 79"/>
                  <a:gd name="T29" fmla="*/ 39 h 70"/>
                  <a:gd name="T30" fmla="*/ 65 w 79"/>
                  <a:gd name="T31" fmla="*/ 31 h 70"/>
                  <a:gd name="T32" fmla="*/ 60 w 79"/>
                  <a:gd name="T33" fmla="*/ 25 h 70"/>
                  <a:gd name="T34" fmla="*/ 53 w 79"/>
                  <a:gd name="T35" fmla="*/ 17 h 70"/>
                  <a:gd name="T36" fmla="*/ 53 w 79"/>
                  <a:gd name="T37" fmla="*/ 12 h 70"/>
                  <a:gd name="T38" fmla="*/ 49 w 79"/>
                  <a:gd name="T39" fmla="*/ 9 h 70"/>
                  <a:gd name="T40" fmla="*/ 45 w 79"/>
                  <a:gd name="T41" fmla="*/ 13 h 70"/>
                  <a:gd name="T42" fmla="*/ 39 w 79"/>
                  <a:gd name="T43" fmla="*/ 21 h 70"/>
                  <a:gd name="T44" fmla="*/ 36 w 79"/>
                  <a:gd name="T45" fmla="*/ 27 h 70"/>
                  <a:gd name="T46" fmla="*/ 39 w 79"/>
                  <a:gd name="T47" fmla="*/ 33 h 70"/>
                  <a:gd name="T48" fmla="*/ 41 w 79"/>
                  <a:gd name="T49" fmla="*/ 35 h 70"/>
                  <a:gd name="T50" fmla="*/ 38 w 79"/>
                  <a:gd name="T51" fmla="*/ 37 h 70"/>
                  <a:gd name="T52" fmla="*/ 36 w 79"/>
                  <a:gd name="T53" fmla="*/ 34 h 70"/>
                  <a:gd name="T54" fmla="*/ 31 w 79"/>
                  <a:gd name="T55" fmla="*/ 34 h 70"/>
                  <a:gd name="T56" fmla="*/ 21 w 79"/>
                  <a:gd name="T57" fmla="*/ 34 h 70"/>
                  <a:gd name="T58" fmla="*/ 15 w 79"/>
                  <a:gd name="T59" fmla="*/ 33 h 70"/>
                  <a:gd name="T60" fmla="*/ 11 w 79"/>
                  <a:gd name="T61" fmla="*/ 33 h 70"/>
                  <a:gd name="T62" fmla="*/ 11 w 79"/>
                  <a:gd name="T63" fmla="*/ 40 h 70"/>
                  <a:gd name="T64" fmla="*/ 18 w 79"/>
                  <a:gd name="T65" fmla="*/ 46 h 70"/>
                  <a:gd name="T66" fmla="*/ 24 w 79"/>
                  <a:gd name="T67" fmla="*/ 46 h 70"/>
                  <a:gd name="T68" fmla="*/ 34 w 79"/>
                  <a:gd name="T69" fmla="*/ 48 h 70"/>
                  <a:gd name="T70" fmla="*/ 36 w 79"/>
                  <a:gd name="T71" fmla="*/ 53 h 70"/>
                  <a:gd name="T72" fmla="*/ 43 w 79"/>
                  <a:gd name="T73" fmla="*/ 56 h 70"/>
                  <a:gd name="T74" fmla="*/ 48 w 79"/>
                  <a:gd name="T75" fmla="*/ 55 h 70"/>
                  <a:gd name="T76" fmla="*/ 52 w 79"/>
                  <a:gd name="T77" fmla="*/ 56 h 70"/>
                  <a:gd name="T78" fmla="*/ 54 w 79"/>
                  <a:gd name="T79" fmla="*/ 61 h 70"/>
                  <a:gd name="T80" fmla="*/ 52 w 79"/>
                  <a:gd name="T81" fmla="*/ 65 h 70"/>
                  <a:gd name="T82" fmla="*/ 48 w 79"/>
                  <a:gd name="T83" fmla="*/ 69 h 70"/>
                  <a:gd name="T84" fmla="*/ 43 w 79"/>
                  <a:gd name="T85" fmla="*/ 69 h 70"/>
                  <a:gd name="T86" fmla="*/ 38 w 79"/>
                  <a:gd name="T87" fmla="*/ 63 h 70"/>
                  <a:gd name="T88" fmla="*/ 32 w 79"/>
                  <a:gd name="T89" fmla="*/ 56 h 70"/>
                  <a:gd name="T90" fmla="*/ 24 w 79"/>
                  <a:gd name="T91" fmla="*/ 53 h 70"/>
                  <a:gd name="T92" fmla="*/ 18 w 79"/>
                  <a:gd name="T93" fmla="*/ 53 h 70"/>
                  <a:gd name="T94" fmla="*/ 17 w 79"/>
                  <a:gd name="T95" fmla="*/ 59 h 70"/>
                  <a:gd name="T96" fmla="*/ 15 w 79"/>
                  <a:gd name="T97" fmla="*/ 64 h 70"/>
                  <a:gd name="T98" fmla="*/ 11 w 79"/>
                  <a:gd name="T99" fmla="*/ 68 h 70"/>
                  <a:gd name="T100" fmla="*/ 6 w 79"/>
                  <a:gd name="T101" fmla="*/ 67 h 70"/>
                  <a:gd name="T102" fmla="*/ 9 w 79"/>
                  <a:gd name="T103" fmla="*/ 64 h 70"/>
                  <a:gd name="T104" fmla="*/ 13 w 79"/>
                  <a:gd name="T105" fmla="*/ 60 h 70"/>
                  <a:gd name="T106" fmla="*/ 14 w 79"/>
                  <a:gd name="T107" fmla="*/ 52 h 70"/>
                  <a:gd name="T108" fmla="*/ 10 w 79"/>
                  <a:gd name="T109" fmla="*/ 44 h 70"/>
                  <a:gd name="T110" fmla="*/ 5 w 79"/>
                  <a:gd name="T111" fmla="*/ 39 h 70"/>
                  <a:gd name="T112" fmla="*/ 2 w 79"/>
                  <a:gd name="T113" fmla="*/ 30 h 70"/>
                  <a:gd name="T114" fmla="*/ 0 w 79"/>
                  <a:gd name="T115" fmla="*/ 23 h 70"/>
                  <a:gd name="T116" fmla="*/ 4 w 79"/>
                  <a:gd name="T117" fmla="*/ 16 h 70"/>
                  <a:gd name="T118" fmla="*/ 13 w 79"/>
                  <a:gd name="T119" fmla="*/ 8 h 70"/>
                  <a:gd name="T120" fmla="*/ 24 w 79"/>
                  <a:gd name="T121"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 h="70">
                    <a:moveTo>
                      <a:pt x="34" y="0"/>
                    </a:moveTo>
                    <a:lnTo>
                      <a:pt x="39" y="0"/>
                    </a:lnTo>
                    <a:lnTo>
                      <a:pt x="43" y="0"/>
                    </a:lnTo>
                    <a:lnTo>
                      <a:pt x="47" y="1"/>
                    </a:lnTo>
                    <a:lnTo>
                      <a:pt x="51" y="3"/>
                    </a:lnTo>
                    <a:lnTo>
                      <a:pt x="52" y="5"/>
                    </a:lnTo>
                    <a:lnTo>
                      <a:pt x="53" y="6"/>
                    </a:lnTo>
                    <a:lnTo>
                      <a:pt x="54" y="9"/>
                    </a:lnTo>
                    <a:lnTo>
                      <a:pt x="57" y="12"/>
                    </a:lnTo>
                    <a:lnTo>
                      <a:pt x="60" y="13"/>
                    </a:lnTo>
                    <a:lnTo>
                      <a:pt x="62" y="16"/>
                    </a:lnTo>
                    <a:lnTo>
                      <a:pt x="64" y="18"/>
                    </a:lnTo>
                    <a:lnTo>
                      <a:pt x="65" y="21"/>
                    </a:lnTo>
                    <a:lnTo>
                      <a:pt x="66" y="23"/>
                    </a:lnTo>
                    <a:lnTo>
                      <a:pt x="69" y="26"/>
                    </a:lnTo>
                    <a:lnTo>
                      <a:pt x="71" y="29"/>
                    </a:lnTo>
                    <a:lnTo>
                      <a:pt x="74" y="31"/>
                    </a:lnTo>
                    <a:lnTo>
                      <a:pt x="75" y="34"/>
                    </a:lnTo>
                    <a:lnTo>
                      <a:pt x="78" y="37"/>
                    </a:lnTo>
                    <a:lnTo>
                      <a:pt x="79" y="39"/>
                    </a:lnTo>
                    <a:lnTo>
                      <a:pt x="79" y="42"/>
                    </a:lnTo>
                    <a:lnTo>
                      <a:pt x="79" y="44"/>
                    </a:lnTo>
                    <a:lnTo>
                      <a:pt x="79" y="46"/>
                    </a:lnTo>
                    <a:lnTo>
                      <a:pt x="79" y="48"/>
                    </a:lnTo>
                    <a:lnTo>
                      <a:pt x="78" y="48"/>
                    </a:lnTo>
                    <a:lnTo>
                      <a:pt x="77" y="48"/>
                    </a:lnTo>
                    <a:lnTo>
                      <a:pt x="75" y="47"/>
                    </a:lnTo>
                    <a:lnTo>
                      <a:pt x="74" y="46"/>
                    </a:lnTo>
                    <a:lnTo>
                      <a:pt x="74" y="44"/>
                    </a:lnTo>
                    <a:lnTo>
                      <a:pt x="74" y="42"/>
                    </a:lnTo>
                    <a:lnTo>
                      <a:pt x="74" y="40"/>
                    </a:lnTo>
                    <a:lnTo>
                      <a:pt x="74" y="40"/>
                    </a:lnTo>
                    <a:lnTo>
                      <a:pt x="73" y="40"/>
                    </a:lnTo>
                    <a:lnTo>
                      <a:pt x="71" y="40"/>
                    </a:lnTo>
                    <a:lnTo>
                      <a:pt x="70" y="42"/>
                    </a:lnTo>
                    <a:lnTo>
                      <a:pt x="69" y="43"/>
                    </a:lnTo>
                    <a:lnTo>
                      <a:pt x="69" y="46"/>
                    </a:lnTo>
                    <a:lnTo>
                      <a:pt x="69" y="47"/>
                    </a:lnTo>
                    <a:lnTo>
                      <a:pt x="66" y="48"/>
                    </a:lnTo>
                    <a:lnTo>
                      <a:pt x="65" y="48"/>
                    </a:lnTo>
                    <a:lnTo>
                      <a:pt x="64" y="47"/>
                    </a:lnTo>
                    <a:lnTo>
                      <a:pt x="65" y="46"/>
                    </a:lnTo>
                    <a:lnTo>
                      <a:pt x="65" y="44"/>
                    </a:lnTo>
                    <a:lnTo>
                      <a:pt x="66" y="42"/>
                    </a:lnTo>
                    <a:lnTo>
                      <a:pt x="66" y="39"/>
                    </a:lnTo>
                    <a:lnTo>
                      <a:pt x="66" y="37"/>
                    </a:lnTo>
                    <a:lnTo>
                      <a:pt x="66" y="34"/>
                    </a:lnTo>
                    <a:lnTo>
                      <a:pt x="65" y="31"/>
                    </a:lnTo>
                    <a:lnTo>
                      <a:pt x="64" y="29"/>
                    </a:lnTo>
                    <a:lnTo>
                      <a:pt x="62" y="26"/>
                    </a:lnTo>
                    <a:lnTo>
                      <a:pt x="60" y="25"/>
                    </a:lnTo>
                    <a:lnTo>
                      <a:pt x="57" y="22"/>
                    </a:lnTo>
                    <a:lnTo>
                      <a:pt x="54" y="20"/>
                    </a:lnTo>
                    <a:lnTo>
                      <a:pt x="53" y="17"/>
                    </a:lnTo>
                    <a:lnTo>
                      <a:pt x="52" y="16"/>
                    </a:lnTo>
                    <a:lnTo>
                      <a:pt x="53" y="13"/>
                    </a:lnTo>
                    <a:lnTo>
                      <a:pt x="53" y="12"/>
                    </a:lnTo>
                    <a:lnTo>
                      <a:pt x="53" y="10"/>
                    </a:lnTo>
                    <a:lnTo>
                      <a:pt x="52" y="9"/>
                    </a:lnTo>
                    <a:lnTo>
                      <a:pt x="49" y="9"/>
                    </a:lnTo>
                    <a:lnTo>
                      <a:pt x="48" y="10"/>
                    </a:lnTo>
                    <a:lnTo>
                      <a:pt x="47" y="12"/>
                    </a:lnTo>
                    <a:lnTo>
                      <a:pt x="45" y="13"/>
                    </a:lnTo>
                    <a:lnTo>
                      <a:pt x="43" y="16"/>
                    </a:lnTo>
                    <a:lnTo>
                      <a:pt x="41" y="18"/>
                    </a:lnTo>
                    <a:lnTo>
                      <a:pt x="39" y="21"/>
                    </a:lnTo>
                    <a:lnTo>
                      <a:pt x="38" y="22"/>
                    </a:lnTo>
                    <a:lnTo>
                      <a:pt x="36" y="25"/>
                    </a:lnTo>
                    <a:lnTo>
                      <a:pt x="36" y="27"/>
                    </a:lnTo>
                    <a:lnTo>
                      <a:pt x="36" y="29"/>
                    </a:lnTo>
                    <a:lnTo>
                      <a:pt x="38" y="30"/>
                    </a:lnTo>
                    <a:lnTo>
                      <a:pt x="39" y="33"/>
                    </a:lnTo>
                    <a:lnTo>
                      <a:pt x="40" y="34"/>
                    </a:lnTo>
                    <a:lnTo>
                      <a:pt x="41" y="34"/>
                    </a:lnTo>
                    <a:lnTo>
                      <a:pt x="41" y="35"/>
                    </a:lnTo>
                    <a:lnTo>
                      <a:pt x="40" y="37"/>
                    </a:lnTo>
                    <a:lnTo>
                      <a:pt x="39" y="37"/>
                    </a:lnTo>
                    <a:lnTo>
                      <a:pt x="38" y="37"/>
                    </a:lnTo>
                    <a:lnTo>
                      <a:pt x="38" y="35"/>
                    </a:lnTo>
                    <a:lnTo>
                      <a:pt x="38" y="34"/>
                    </a:lnTo>
                    <a:lnTo>
                      <a:pt x="36" y="34"/>
                    </a:lnTo>
                    <a:lnTo>
                      <a:pt x="35" y="33"/>
                    </a:lnTo>
                    <a:lnTo>
                      <a:pt x="32" y="33"/>
                    </a:lnTo>
                    <a:lnTo>
                      <a:pt x="31" y="34"/>
                    </a:lnTo>
                    <a:lnTo>
                      <a:pt x="27" y="34"/>
                    </a:lnTo>
                    <a:lnTo>
                      <a:pt x="23" y="34"/>
                    </a:lnTo>
                    <a:lnTo>
                      <a:pt x="21" y="34"/>
                    </a:lnTo>
                    <a:lnTo>
                      <a:pt x="18" y="34"/>
                    </a:lnTo>
                    <a:lnTo>
                      <a:pt x="17" y="33"/>
                    </a:lnTo>
                    <a:lnTo>
                      <a:pt x="15" y="33"/>
                    </a:lnTo>
                    <a:lnTo>
                      <a:pt x="14" y="31"/>
                    </a:lnTo>
                    <a:lnTo>
                      <a:pt x="13" y="31"/>
                    </a:lnTo>
                    <a:lnTo>
                      <a:pt x="11" y="33"/>
                    </a:lnTo>
                    <a:lnTo>
                      <a:pt x="11" y="35"/>
                    </a:lnTo>
                    <a:lnTo>
                      <a:pt x="11" y="37"/>
                    </a:lnTo>
                    <a:lnTo>
                      <a:pt x="11" y="40"/>
                    </a:lnTo>
                    <a:lnTo>
                      <a:pt x="13" y="43"/>
                    </a:lnTo>
                    <a:lnTo>
                      <a:pt x="15" y="44"/>
                    </a:lnTo>
                    <a:lnTo>
                      <a:pt x="18" y="46"/>
                    </a:lnTo>
                    <a:lnTo>
                      <a:pt x="19" y="46"/>
                    </a:lnTo>
                    <a:lnTo>
                      <a:pt x="22" y="46"/>
                    </a:lnTo>
                    <a:lnTo>
                      <a:pt x="24" y="46"/>
                    </a:lnTo>
                    <a:lnTo>
                      <a:pt x="28" y="46"/>
                    </a:lnTo>
                    <a:lnTo>
                      <a:pt x="31" y="47"/>
                    </a:lnTo>
                    <a:lnTo>
                      <a:pt x="34" y="48"/>
                    </a:lnTo>
                    <a:lnTo>
                      <a:pt x="35" y="50"/>
                    </a:lnTo>
                    <a:lnTo>
                      <a:pt x="36" y="52"/>
                    </a:lnTo>
                    <a:lnTo>
                      <a:pt x="36" y="53"/>
                    </a:lnTo>
                    <a:lnTo>
                      <a:pt x="38" y="55"/>
                    </a:lnTo>
                    <a:lnTo>
                      <a:pt x="40" y="56"/>
                    </a:lnTo>
                    <a:lnTo>
                      <a:pt x="43" y="56"/>
                    </a:lnTo>
                    <a:lnTo>
                      <a:pt x="45" y="56"/>
                    </a:lnTo>
                    <a:lnTo>
                      <a:pt x="48" y="55"/>
                    </a:lnTo>
                    <a:lnTo>
                      <a:pt x="48" y="55"/>
                    </a:lnTo>
                    <a:lnTo>
                      <a:pt x="49" y="53"/>
                    </a:lnTo>
                    <a:lnTo>
                      <a:pt x="51" y="55"/>
                    </a:lnTo>
                    <a:lnTo>
                      <a:pt x="52" y="56"/>
                    </a:lnTo>
                    <a:lnTo>
                      <a:pt x="52" y="57"/>
                    </a:lnTo>
                    <a:lnTo>
                      <a:pt x="53" y="59"/>
                    </a:lnTo>
                    <a:lnTo>
                      <a:pt x="54" y="61"/>
                    </a:lnTo>
                    <a:lnTo>
                      <a:pt x="53" y="64"/>
                    </a:lnTo>
                    <a:lnTo>
                      <a:pt x="53" y="65"/>
                    </a:lnTo>
                    <a:lnTo>
                      <a:pt x="52" y="65"/>
                    </a:lnTo>
                    <a:lnTo>
                      <a:pt x="51" y="67"/>
                    </a:lnTo>
                    <a:lnTo>
                      <a:pt x="49" y="68"/>
                    </a:lnTo>
                    <a:lnTo>
                      <a:pt x="48" y="69"/>
                    </a:lnTo>
                    <a:lnTo>
                      <a:pt x="45" y="70"/>
                    </a:lnTo>
                    <a:lnTo>
                      <a:pt x="44" y="69"/>
                    </a:lnTo>
                    <a:lnTo>
                      <a:pt x="43" y="69"/>
                    </a:lnTo>
                    <a:lnTo>
                      <a:pt x="41" y="68"/>
                    </a:lnTo>
                    <a:lnTo>
                      <a:pt x="39" y="65"/>
                    </a:lnTo>
                    <a:lnTo>
                      <a:pt x="38" y="63"/>
                    </a:lnTo>
                    <a:lnTo>
                      <a:pt x="36" y="59"/>
                    </a:lnTo>
                    <a:lnTo>
                      <a:pt x="34" y="57"/>
                    </a:lnTo>
                    <a:lnTo>
                      <a:pt x="32" y="56"/>
                    </a:lnTo>
                    <a:lnTo>
                      <a:pt x="30" y="55"/>
                    </a:lnTo>
                    <a:lnTo>
                      <a:pt x="27" y="55"/>
                    </a:lnTo>
                    <a:lnTo>
                      <a:pt x="24" y="53"/>
                    </a:lnTo>
                    <a:lnTo>
                      <a:pt x="22" y="52"/>
                    </a:lnTo>
                    <a:lnTo>
                      <a:pt x="21" y="52"/>
                    </a:lnTo>
                    <a:lnTo>
                      <a:pt x="18" y="53"/>
                    </a:lnTo>
                    <a:lnTo>
                      <a:pt x="17" y="55"/>
                    </a:lnTo>
                    <a:lnTo>
                      <a:pt x="17" y="56"/>
                    </a:lnTo>
                    <a:lnTo>
                      <a:pt x="17" y="59"/>
                    </a:lnTo>
                    <a:lnTo>
                      <a:pt x="17" y="60"/>
                    </a:lnTo>
                    <a:lnTo>
                      <a:pt x="15" y="63"/>
                    </a:lnTo>
                    <a:lnTo>
                      <a:pt x="15" y="64"/>
                    </a:lnTo>
                    <a:lnTo>
                      <a:pt x="14" y="65"/>
                    </a:lnTo>
                    <a:lnTo>
                      <a:pt x="13" y="68"/>
                    </a:lnTo>
                    <a:lnTo>
                      <a:pt x="11" y="68"/>
                    </a:lnTo>
                    <a:lnTo>
                      <a:pt x="9" y="68"/>
                    </a:lnTo>
                    <a:lnTo>
                      <a:pt x="8" y="68"/>
                    </a:lnTo>
                    <a:lnTo>
                      <a:pt x="6" y="67"/>
                    </a:lnTo>
                    <a:lnTo>
                      <a:pt x="6" y="65"/>
                    </a:lnTo>
                    <a:lnTo>
                      <a:pt x="8" y="65"/>
                    </a:lnTo>
                    <a:lnTo>
                      <a:pt x="9" y="64"/>
                    </a:lnTo>
                    <a:lnTo>
                      <a:pt x="10" y="64"/>
                    </a:lnTo>
                    <a:lnTo>
                      <a:pt x="11" y="63"/>
                    </a:lnTo>
                    <a:lnTo>
                      <a:pt x="13" y="60"/>
                    </a:lnTo>
                    <a:lnTo>
                      <a:pt x="14" y="57"/>
                    </a:lnTo>
                    <a:lnTo>
                      <a:pt x="14" y="55"/>
                    </a:lnTo>
                    <a:lnTo>
                      <a:pt x="14" y="52"/>
                    </a:lnTo>
                    <a:lnTo>
                      <a:pt x="13" y="50"/>
                    </a:lnTo>
                    <a:lnTo>
                      <a:pt x="11" y="47"/>
                    </a:lnTo>
                    <a:lnTo>
                      <a:pt x="10" y="44"/>
                    </a:lnTo>
                    <a:lnTo>
                      <a:pt x="9" y="43"/>
                    </a:lnTo>
                    <a:lnTo>
                      <a:pt x="8" y="42"/>
                    </a:lnTo>
                    <a:lnTo>
                      <a:pt x="5" y="39"/>
                    </a:lnTo>
                    <a:lnTo>
                      <a:pt x="5" y="35"/>
                    </a:lnTo>
                    <a:lnTo>
                      <a:pt x="4" y="33"/>
                    </a:lnTo>
                    <a:lnTo>
                      <a:pt x="2" y="30"/>
                    </a:lnTo>
                    <a:lnTo>
                      <a:pt x="1" y="29"/>
                    </a:lnTo>
                    <a:lnTo>
                      <a:pt x="0" y="26"/>
                    </a:lnTo>
                    <a:lnTo>
                      <a:pt x="0" y="23"/>
                    </a:lnTo>
                    <a:lnTo>
                      <a:pt x="0" y="21"/>
                    </a:lnTo>
                    <a:lnTo>
                      <a:pt x="1" y="17"/>
                    </a:lnTo>
                    <a:lnTo>
                      <a:pt x="4" y="16"/>
                    </a:lnTo>
                    <a:lnTo>
                      <a:pt x="6" y="13"/>
                    </a:lnTo>
                    <a:lnTo>
                      <a:pt x="9" y="12"/>
                    </a:lnTo>
                    <a:lnTo>
                      <a:pt x="13" y="8"/>
                    </a:lnTo>
                    <a:lnTo>
                      <a:pt x="15" y="5"/>
                    </a:lnTo>
                    <a:lnTo>
                      <a:pt x="21" y="4"/>
                    </a:lnTo>
                    <a:lnTo>
                      <a:pt x="24" y="1"/>
                    </a:lnTo>
                    <a:lnTo>
                      <a:pt x="30"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1" name="Freeform 84">
                <a:extLst>
                  <a:ext uri="{FF2B5EF4-FFF2-40B4-BE49-F238E27FC236}">
                    <a16:creationId xmlns:a16="http://schemas.microsoft.com/office/drawing/2014/main" id="{84F45306-587B-9549-87DC-DD514AF1C3E2}"/>
                  </a:ext>
                </a:extLst>
              </p:cNvPr>
              <p:cNvSpPr>
                <a:spLocks/>
              </p:cNvSpPr>
              <p:nvPr userDrawn="1"/>
            </p:nvSpPr>
            <p:spPr bwMode="auto">
              <a:xfrm>
                <a:off x="10297205" y="469024"/>
                <a:ext cx="11270" cy="4098"/>
              </a:xfrm>
              <a:custGeom>
                <a:avLst/>
                <a:gdLst>
                  <a:gd name="T0" fmla="*/ 1 w 22"/>
                  <a:gd name="T1" fmla="*/ 0 h 8"/>
                  <a:gd name="T2" fmla="*/ 4 w 22"/>
                  <a:gd name="T3" fmla="*/ 0 h 8"/>
                  <a:gd name="T4" fmla="*/ 7 w 22"/>
                  <a:gd name="T5" fmla="*/ 1 h 8"/>
                  <a:gd name="T6" fmla="*/ 8 w 22"/>
                  <a:gd name="T7" fmla="*/ 1 h 8"/>
                  <a:gd name="T8" fmla="*/ 9 w 22"/>
                  <a:gd name="T9" fmla="*/ 2 h 8"/>
                  <a:gd name="T10" fmla="*/ 11 w 22"/>
                  <a:gd name="T11" fmla="*/ 2 h 8"/>
                  <a:gd name="T12" fmla="*/ 12 w 22"/>
                  <a:gd name="T13" fmla="*/ 2 h 8"/>
                  <a:gd name="T14" fmla="*/ 14 w 22"/>
                  <a:gd name="T15" fmla="*/ 2 h 8"/>
                  <a:gd name="T16" fmla="*/ 17 w 22"/>
                  <a:gd name="T17" fmla="*/ 2 h 8"/>
                  <a:gd name="T18" fmla="*/ 18 w 22"/>
                  <a:gd name="T19" fmla="*/ 1 h 8"/>
                  <a:gd name="T20" fmla="*/ 18 w 22"/>
                  <a:gd name="T21" fmla="*/ 1 h 8"/>
                  <a:gd name="T22" fmla="*/ 20 w 22"/>
                  <a:gd name="T23" fmla="*/ 1 h 8"/>
                  <a:gd name="T24" fmla="*/ 20 w 22"/>
                  <a:gd name="T25" fmla="*/ 1 h 8"/>
                  <a:gd name="T26" fmla="*/ 21 w 22"/>
                  <a:gd name="T27" fmla="*/ 2 h 8"/>
                  <a:gd name="T28" fmla="*/ 21 w 22"/>
                  <a:gd name="T29" fmla="*/ 4 h 8"/>
                  <a:gd name="T30" fmla="*/ 22 w 22"/>
                  <a:gd name="T31" fmla="*/ 4 h 8"/>
                  <a:gd name="T32" fmla="*/ 21 w 22"/>
                  <a:gd name="T33" fmla="*/ 5 h 8"/>
                  <a:gd name="T34" fmla="*/ 21 w 22"/>
                  <a:gd name="T35" fmla="*/ 5 h 8"/>
                  <a:gd name="T36" fmla="*/ 20 w 22"/>
                  <a:gd name="T37" fmla="*/ 5 h 8"/>
                  <a:gd name="T38" fmla="*/ 18 w 22"/>
                  <a:gd name="T39" fmla="*/ 5 h 8"/>
                  <a:gd name="T40" fmla="*/ 17 w 22"/>
                  <a:gd name="T41" fmla="*/ 5 h 8"/>
                  <a:gd name="T42" fmla="*/ 16 w 22"/>
                  <a:gd name="T43" fmla="*/ 5 h 8"/>
                  <a:gd name="T44" fmla="*/ 14 w 22"/>
                  <a:gd name="T45" fmla="*/ 5 h 8"/>
                  <a:gd name="T46" fmla="*/ 13 w 22"/>
                  <a:gd name="T47" fmla="*/ 6 h 8"/>
                  <a:gd name="T48" fmla="*/ 12 w 22"/>
                  <a:gd name="T49" fmla="*/ 8 h 8"/>
                  <a:gd name="T50" fmla="*/ 11 w 22"/>
                  <a:gd name="T51" fmla="*/ 8 h 8"/>
                  <a:gd name="T52" fmla="*/ 8 w 22"/>
                  <a:gd name="T53" fmla="*/ 6 h 8"/>
                  <a:gd name="T54" fmla="*/ 5 w 22"/>
                  <a:gd name="T55" fmla="*/ 6 h 8"/>
                  <a:gd name="T56" fmla="*/ 3 w 22"/>
                  <a:gd name="T57" fmla="*/ 6 h 8"/>
                  <a:gd name="T58" fmla="*/ 1 w 22"/>
                  <a:gd name="T59" fmla="*/ 5 h 8"/>
                  <a:gd name="T60" fmla="*/ 0 w 22"/>
                  <a:gd name="T61" fmla="*/ 5 h 8"/>
                  <a:gd name="T62" fmla="*/ 0 w 22"/>
                  <a:gd name="T63" fmla="*/ 4 h 8"/>
                  <a:gd name="T64" fmla="*/ 0 w 22"/>
                  <a:gd name="T65" fmla="*/ 2 h 8"/>
                  <a:gd name="T66" fmla="*/ 0 w 22"/>
                  <a:gd name="T67" fmla="*/ 1 h 8"/>
                  <a:gd name="T68" fmla="*/ 1 w 22"/>
                  <a:gd name="T69" fmla="*/ 1 h 8"/>
                  <a:gd name="T70" fmla="*/ 1 w 22"/>
                  <a:gd name="T7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8">
                    <a:moveTo>
                      <a:pt x="1" y="0"/>
                    </a:moveTo>
                    <a:lnTo>
                      <a:pt x="4" y="0"/>
                    </a:lnTo>
                    <a:lnTo>
                      <a:pt x="7" y="1"/>
                    </a:lnTo>
                    <a:lnTo>
                      <a:pt x="8" y="1"/>
                    </a:lnTo>
                    <a:lnTo>
                      <a:pt x="9" y="2"/>
                    </a:lnTo>
                    <a:lnTo>
                      <a:pt x="11" y="2"/>
                    </a:lnTo>
                    <a:lnTo>
                      <a:pt x="12" y="2"/>
                    </a:lnTo>
                    <a:lnTo>
                      <a:pt x="14" y="2"/>
                    </a:lnTo>
                    <a:lnTo>
                      <a:pt x="17" y="2"/>
                    </a:lnTo>
                    <a:lnTo>
                      <a:pt x="18" y="1"/>
                    </a:lnTo>
                    <a:lnTo>
                      <a:pt x="18" y="1"/>
                    </a:lnTo>
                    <a:lnTo>
                      <a:pt x="20" y="1"/>
                    </a:lnTo>
                    <a:lnTo>
                      <a:pt x="20" y="1"/>
                    </a:lnTo>
                    <a:lnTo>
                      <a:pt x="21" y="2"/>
                    </a:lnTo>
                    <a:lnTo>
                      <a:pt x="21" y="4"/>
                    </a:lnTo>
                    <a:lnTo>
                      <a:pt x="22" y="4"/>
                    </a:lnTo>
                    <a:lnTo>
                      <a:pt x="21" y="5"/>
                    </a:lnTo>
                    <a:lnTo>
                      <a:pt x="21" y="5"/>
                    </a:lnTo>
                    <a:lnTo>
                      <a:pt x="20" y="5"/>
                    </a:lnTo>
                    <a:lnTo>
                      <a:pt x="18" y="5"/>
                    </a:lnTo>
                    <a:lnTo>
                      <a:pt x="17" y="5"/>
                    </a:lnTo>
                    <a:lnTo>
                      <a:pt x="16" y="5"/>
                    </a:lnTo>
                    <a:lnTo>
                      <a:pt x="14" y="5"/>
                    </a:lnTo>
                    <a:lnTo>
                      <a:pt x="13" y="6"/>
                    </a:lnTo>
                    <a:lnTo>
                      <a:pt x="12" y="8"/>
                    </a:lnTo>
                    <a:lnTo>
                      <a:pt x="11" y="8"/>
                    </a:lnTo>
                    <a:lnTo>
                      <a:pt x="8" y="6"/>
                    </a:lnTo>
                    <a:lnTo>
                      <a:pt x="5" y="6"/>
                    </a:lnTo>
                    <a:lnTo>
                      <a:pt x="3" y="6"/>
                    </a:lnTo>
                    <a:lnTo>
                      <a:pt x="1" y="5"/>
                    </a:lnTo>
                    <a:lnTo>
                      <a:pt x="0" y="5"/>
                    </a:lnTo>
                    <a:lnTo>
                      <a:pt x="0" y="4"/>
                    </a:lnTo>
                    <a:lnTo>
                      <a:pt x="0" y="2"/>
                    </a:lnTo>
                    <a:lnTo>
                      <a:pt x="0" y="1"/>
                    </a:lnTo>
                    <a:lnTo>
                      <a:pt x="1"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2" name="Freeform 85">
                <a:extLst>
                  <a:ext uri="{FF2B5EF4-FFF2-40B4-BE49-F238E27FC236}">
                    <a16:creationId xmlns:a16="http://schemas.microsoft.com/office/drawing/2014/main" id="{E942A880-E880-FB45-AF32-C91CCE26FCF8}"/>
                  </a:ext>
                </a:extLst>
              </p:cNvPr>
              <p:cNvSpPr>
                <a:spLocks/>
              </p:cNvSpPr>
              <p:nvPr userDrawn="1"/>
            </p:nvSpPr>
            <p:spPr bwMode="auto">
              <a:xfrm>
                <a:off x="10263397" y="456730"/>
                <a:ext cx="50200" cy="15368"/>
              </a:xfrm>
              <a:custGeom>
                <a:avLst/>
                <a:gdLst>
                  <a:gd name="T0" fmla="*/ 52 w 99"/>
                  <a:gd name="T1" fmla="*/ 2 h 30"/>
                  <a:gd name="T2" fmla="*/ 59 w 99"/>
                  <a:gd name="T3" fmla="*/ 4 h 30"/>
                  <a:gd name="T4" fmla="*/ 62 w 99"/>
                  <a:gd name="T5" fmla="*/ 8 h 30"/>
                  <a:gd name="T6" fmla="*/ 68 w 99"/>
                  <a:gd name="T7" fmla="*/ 11 h 30"/>
                  <a:gd name="T8" fmla="*/ 76 w 99"/>
                  <a:gd name="T9" fmla="*/ 13 h 30"/>
                  <a:gd name="T10" fmla="*/ 82 w 99"/>
                  <a:gd name="T11" fmla="*/ 13 h 30"/>
                  <a:gd name="T12" fmla="*/ 90 w 99"/>
                  <a:gd name="T13" fmla="*/ 13 h 30"/>
                  <a:gd name="T14" fmla="*/ 96 w 99"/>
                  <a:gd name="T15" fmla="*/ 12 h 30"/>
                  <a:gd name="T16" fmla="*/ 98 w 99"/>
                  <a:gd name="T17" fmla="*/ 11 h 30"/>
                  <a:gd name="T18" fmla="*/ 99 w 99"/>
                  <a:gd name="T19" fmla="*/ 11 h 30"/>
                  <a:gd name="T20" fmla="*/ 98 w 99"/>
                  <a:gd name="T21" fmla="*/ 13 h 30"/>
                  <a:gd name="T22" fmla="*/ 92 w 99"/>
                  <a:gd name="T23" fmla="*/ 15 h 30"/>
                  <a:gd name="T24" fmla="*/ 87 w 99"/>
                  <a:gd name="T25" fmla="*/ 16 h 30"/>
                  <a:gd name="T26" fmla="*/ 81 w 99"/>
                  <a:gd name="T27" fmla="*/ 16 h 30"/>
                  <a:gd name="T28" fmla="*/ 73 w 99"/>
                  <a:gd name="T29" fmla="*/ 16 h 30"/>
                  <a:gd name="T30" fmla="*/ 65 w 99"/>
                  <a:gd name="T31" fmla="*/ 15 h 30"/>
                  <a:gd name="T32" fmla="*/ 61 w 99"/>
                  <a:gd name="T33" fmla="*/ 13 h 30"/>
                  <a:gd name="T34" fmla="*/ 56 w 99"/>
                  <a:gd name="T35" fmla="*/ 12 h 30"/>
                  <a:gd name="T36" fmla="*/ 51 w 99"/>
                  <a:gd name="T37" fmla="*/ 12 h 30"/>
                  <a:gd name="T38" fmla="*/ 43 w 99"/>
                  <a:gd name="T39" fmla="*/ 11 h 30"/>
                  <a:gd name="T40" fmla="*/ 35 w 99"/>
                  <a:gd name="T41" fmla="*/ 9 h 30"/>
                  <a:gd name="T42" fmla="*/ 27 w 99"/>
                  <a:gd name="T43" fmla="*/ 11 h 30"/>
                  <a:gd name="T44" fmla="*/ 22 w 99"/>
                  <a:gd name="T45" fmla="*/ 15 h 30"/>
                  <a:gd name="T46" fmla="*/ 18 w 99"/>
                  <a:gd name="T47" fmla="*/ 19 h 30"/>
                  <a:gd name="T48" fmla="*/ 12 w 99"/>
                  <a:gd name="T49" fmla="*/ 24 h 30"/>
                  <a:gd name="T50" fmla="*/ 5 w 99"/>
                  <a:gd name="T51" fmla="*/ 28 h 30"/>
                  <a:gd name="T52" fmla="*/ 2 w 99"/>
                  <a:gd name="T53" fmla="*/ 29 h 30"/>
                  <a:gd name="T54" fmla="*/ 0 w 99"/>
                  <a:gd name="T55" fmla="*/ 30 h 30"/>
                  <a:gd name="T56" fmla="*/ 0 w 99"/>
                  <a:gd name="T57" fmla="*/ 28 h 30"/>
                  <a:gd name="T58" fmla="*/ 1 w 99"/>
                  <a:gd name="T59" fmla="*/ 25 h 30"/>
                  <a:gd name="T60" fmla="*/ 5 w 99"/>
                  <a:gd name="T61" fmla="*/ 21 h 30"/>
                  <a:gd name="T62" fmla="*/ 12 w 99"/>
                  <a:gd name="T63" fmla="*/ 16 h 30"/>
                  <a:gd name="T64" fmla="*/ 18 w 99"/>
                  <a:gd name="T65" fmla="*/ 11 h 30"/>
                  <a:gd name="T66" fmla="*/ 25 w 99"/>
                  <a:gd name="T67" fmla="*/ 5 h 30"/>
                  <a:gd name="T68" fmla="*/ 32 w 99"/>
                  <a:gd name="T69" fmla="*/ 2 h 30"/>
                  <a:gd name="T70" fmla="*/ 42 w 99"/>
                  <a:gd name="T71" fmla="*/ 2 h 30"/>
                  <a:gd name="T72" fmla="*/ 49 w 99"/>
                  <a:gd name="T7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30">
                    <a:moveTo>
                      <a:pt x="49" y="0"/>
                    </a:moveTo>
                    <a:lnTo>
                      <a:pt x="52" y="2"/>
                    </a:lnTo>
                    <a:lnTo>
                      <a:pt x="56" y="3"/>
                    </a:lnTo>
                    <a:lnTo>
                      <a:pt x="59" y="4"/>
                    </a:lnTo>
                    <a:lnTo>
                      <a:pt x="60" y="7"/>
                    </a:lnTo>
                    <a:lnTo>
                      <a:pt x="62" y="8"/>
                    </a:lnTo>
                    <a:lnTo>
                      <a:pt x="65" y="9"/>
                    </a:lnTo>
                    <a:lnTo>
                      <a:pt x="68" y="11"/>
                    </a:lnTo>
                    <a:lnTo>
                      <a:pt x="72" y="12"/>
                    </a:lnTo>
                    <a:lnTo>
                      <a:pt x="76" y="13"/>
                    </a:lnTo>
                    <a:lnTo>
                      <a:pt x="78" y="13"/>
                    </a:lnTo>
                    <a:lnTo>
                      <a:pt x="82" y="13"/>
                    </a:lnTo>
                    <a:lnTo>
                      <a:pt x="86" y="13"/>
                    </a:lnTo>
                    <a:lnTo>
                      <a:pt x="90" y="13"/>
                    </a:lnTo>
                    <a:lnTo>
                      <a:pt x="95" y="12"/>
                    </a:lnTo>
                    <a:lnTo>
                      <a:pt x="96" y="12"/>
                    </a:lnTo>
                    <a:lnTo>
                      <a:pt x="98" y="11"/>
                    </a:lnTo>
                    <a:lnTo>
                      <a:pt x="98" y="11"/>
                    </a:lnTo>
                    <a:lnTo>
                      <a:pt x="99" y="11"/>
                    </a:lnTo>
                    <a:lnTo>
                      <a:pt x="99" y="11"/>
                    </a:lnTo>
                    <a:lnTo>
                      <a:pt x="99" y="12"/>
                    </a:lnTo>
                    <a:lnTo>
                      <a:pt x="98" y="13"/>
                    </a:lnTo>
                    <a:lnTo>
                      <a:pt x="95" y="15"/>
                    </a:lnTo>
                    <a:lnTo>
                      <a:pt x="92" y="15"/>
                    </a:lnTo>
                    <a:lnTo>
                      <a:pt x="90" y="15"/>
                    </a:lnTo>
                    <a:lnTo>
                      <a:pt x="87" y="16"/>
                    </a:lnTo>
                    <a:lnTo>
                      <a:pt x="83" y="16"/>
                    </a:lnTo>
                    <a:lnTo>
                      <a:pt x="81" y="16"/>
                    </a:lnTo>
                    <a:lnTo>
                      <a:pt x="76" y="16"/>
                    </a:lnTo>
                    <a:lnTo>
                      <a:pt x="73" y="16"/>
                    </a:lnTo>
                    <a:lnTo>
                      <a:pt x="69" y="16"/>
                    </a:lnTo>
                    <a:lnTo>
                      <a:pt x="65" y="15"/>
                    </a:lnTo>
                    <a:lnTo>
                      <a:pt x="64" y="13"/>
                    </a:lnTo>
                    <a:lnTo>
                      <a:pt x="61" y="13"/>
                    </a:lnTo>
                    <a:lnTo>
                      <a:pt x="59" y="12"/>
                    </a:lnTo>
                    <a:lnTo>
                      <a:pt x="56" y="12"/>
                    </a:lnTo>
                    <a:lnTo>
                      <a:pt x="55" y="12"/>
                    </a:lnTo>
                    <a:lnTo>
                      <a:pt x="51" y="12"/>
                    </a:lnTo>
                    <a:lnTo>
                      <a:pt x="47" y="11"/>
                    </a:lnTo>
                    <a:lnTo>
                      <a:pt x="43" y="11"/>
                    </a:lnTo>
                    <a:lnTo>
                      <a:pt x="39" y="9"/>
                    </a:lnTo>
                    <a:lnTo>
                      <a:pt x="35" y="9"/>
                    </a:lnTo>
                    <a:lnTo>
                      <a:pt x="31" y="9"/>
                    </a:lnTo>
                    <a:lnTo>
                      <a:pt x="27" y="11"/>
                    </a:lnTo>
                    <a:lnTo>
                      <a:pt x="25" y="12"/>
                    </a:lnTo>
                    <a:lnTo>
                      <a:pt x="22" y="15"/>
                    </a:lnTo>
                    <a:lnTo>
                      <a:pt x="21" y="16"/>
                    </a:lnTo>
                    <a:lnTo>
                      <a:pt x="18" y="19"/>
                    </a:lnTo>
                    <a:lnTo>
                      <a:pt x="14" y="21"/>
                    </a:lnTo>
                    <a:lnTo>
                      <a:pt x="12" y="24"/>
                    </a:lnTo>
                    <a:lnTo>
                      <a:pt x="9" y="26"/>
                    </a:lnTo>
                    <a:lnTo>
                      <a:pt x="5" y="28"/>
                    </a:lnTo>
                    <a:lnTo>
                      <a:pt x="4" y="29"/>
                    </a:lnTo>
                    <a:lnTo>
                      <a:pt x="2" y="29"/>
                    </a:lnTo>
                    <a:lnTo>
                      <a:pt x="1" y="30"/>
                    </a:lnTo>
                    <a:lnTo>
                      <a:pt x="0" y="30"/>
                    </a:lnTo>
                    <a:lnTo>
                      <a:pt x="0" y="29"/>
                    </a:lnTo>
                    <a:lnTo>
                      <a:pt x="0" y="28"/>
                    </a:lnTo>
                    <a:lnTo>
                      <a:pt x="0" y="26"/>
                    </a:lnTo>
                    <a:lnTo>
                      <a:pt x="1" y="25"/>
                    </a:lnTo>
                    <a:lnTo>
                      <a:pt x="4" y="24"/>
                    </a:lnTo>
                    <a:lnTo>
                      <a:pt x="5" y="21"/>
                    </a:lnTo>
                    <a:lnTo>
                      <a:pt x="8" y="19"/>
                    </a:lnTo>
                    <a:lnTo>
                      <a:pt x="12" y="16"/>
                    </a:lnTo>
                    <a:lnTo>
                      <a:pt x="16" y="13"/>
                    </a:lnTo>
                    <a:lnTo>
                      <a:pt x="18" y="11"/>
                    </a:lnTo>
                    <a:lnTo>
                      <a:pt x="22" y="8"/>
                    </a:lnTo>
                    <a:lnTo>
                      <a:pt x="25" y="5"/>
                    </a:lnTo>
                    <a:lnTo>
                      <a:pt x="27" y="3"/>
                    </a:lnTo>
                    <a:lnTo>
                      <a:pt x="32" y="2"/>
                    </a:lnTo>
                    <a:lnTo>
                      <a:pt x="36" y="2"/>
                    </a:lnTo>
                    <a:lnTo>
                      <a:pt x="42" y="2"/>
                    </a:lnTo>
                    <a:lnTo>
                      <a:pt x="46" y="0"/>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 name="Freeform 86">
                <a:extLst>
                  <a:ext uri="{FF2B5EF4-FFF2-40B4-BE49-F238E27FC236}">
                    <a16:creationId xmlns:a16="http://schemas.microsoft.com/office/drawing/2014/main" id="{B8210ED3-F959-5345-AC0F-0D360BDDB774}"/>
                  </a:ext>
                </a:extLst>
              </p:cNvPr>
              <p:cNvSpPr>
                <a:spLocks/>
              </p:cNvSpPr>
              <p:nvPr userDrawn="1"/>
            </p:nvSpPr>
            <p:spPr bwMode="auto">
              <a:xfrm>
                <a:off x="10291058" y="383993"/>
                <a:ext cx="17416" cy="16392"/>
              </a:xfrm>
              <a:custGeom>
                <a:avLst/>
                <a:gdLst>
                  <a:gd name="T0" fmla="*/ 2 w 34"/>
                  <a:gd name="T1" fmla="*/ 0 h 31"/>
                  <a:gd name="T2" fmla="*/ 4 w 34"/>
                  <a:gd name="T3" fmla="*/ 0 h 31"/>
                  <a:gd name="T4" fmla="*/ 6 w 34"/>
                  <a:gd name="T5" fmla="*/ 1 h 31"/>
                  <a:gd name="T6" fmla="*/ 7 w 34"/>
                  <a:gd name="T7" fmla="*/ 3 h 31"/>
                  <a:gd name="T8" fmla="*/ 10 w 34"/>
                  <a:gd name="T9" fmla="*/ 4 h 31"/>
                  <a:gd name="T10" fmla="*/ 11 w 34"/>
                  <a:gd name="T11" fmla="*/ 6 h 31"/>
                  <a:gd name="T12" fmla="*/ 14 w 34"/>
                  <a:gd name="T13" fmla="*/ 10 h 31"/>
                  <a:gd name="T14" fmla="*/ 18 w 34"/>
                  <a:gd name="T15" fmla="*/ 14 h 31"/>
                  <a:gd name="T16" fmla="*/ 22 w 34"/>
                  <a:gd name="T17" fmla="*/ 17 h 31"/>
                  <a:gd name="T18" fmla="*/ 26 w 34"/>
                  <a:gd name="T19" fmla="*/ 21 h 31"/>
                  <a:gd name="T20" fmla="*/ 27 w 34"/>
                  <a:gd name="T21" fmla="*/ 22 h 31"/>
                  <a:gd name="T22" fmla="*/ 28 w 34"/>
                  <a:gd name="T23" fmla="*/ 23 h 31"/>
                  <a:gd name="T24" fmla="*/ 30 w 34"/>
                  <a:gd name="T25" fmla="*/ 26 h 31"/>
                  <a:gd name="T26" fmla="*/ 31 w 34"/>
                  <a:gd name="T27" fmla="*/ 27 h 31"/>
                  <a:gd name="T28" fmla="*/ 34 w 34"/>
                  <a:gd name="T29" fmla="*/ 30 h 31"/>
                  <a:gd name="T30" fmla="*/ 34 w 34"/>
                  <a:gd name="T31" fmla="*/ 30 h 31"/>
                  <a:gd name="T32" fmla="*/ 32 w 34"/>
                  <a:gd name="T33" fmla="*/ 31 h 31"/>
                  <a:gd name="T34" fmla="*/ 31 w 34"/>
                  <a:gd name="T35" fmla="*/ 31 h 31"/>
                  <a:gd name="T36" fmla="*/ 31 w 34"/>
                  <a:gd name="T37" fmla="*/ 31 h 31"/>
                  <a:gd name="T38" fmla="*/ 27 w 34"/>
                  <a:gd name="T39" fmla="*/ 26 h 31"/>
                  <a:gd name="T40" fmla="*/ 22 w 34"/>
                  <a:gd name="T41" fmla="*/ 21 h 31"/>
                  <a:gd name="T42" fmla="*/ 18 w 34"/>
                  <a:gd name="T43" fmla="*/ 17 h 31"/>
                  <a:gd name="T44" fmla="*/ 15 w 34"/>
                  <a:gd name="T45" fmla="*/ 14 h 31"/>
                  <a:gd name="T46" fmla="*/ 11 w 34"/>
                  <a:gd name="T47" fmla="*/ 10 h 31"/>
                  <a:gd name="T48" fmla="*/ 7 w 34"/>
                  <a:gd name="T49" fmla="*/ 8 h 31"/>
                  <a:gd name="T50" fmla="*/ 6 w 34"/>
                  <a:gd name="T51" fmla="*/ 6 h 31"/>
                  <a:gd name="T52" fmla="*/ 5 w 34"/>
                  <a:gd name="T53" fmla="*/ 4 h 31"/>
                  <a:gd name="T54" fmla="*/ 2 w 34"/>
                  <a:gd name="T55" fmla="*/ 3 h 31"/>
                  <a:gd name="T56" fmla="*/ 0 w 34"/>
                  <a:gd name="T57" fmla="*/ 1 h 31"/>
                  <a:gd name="T58" fmla="*/ 0 w 34"/>
                  <a:gd name="T59" fmla="*/ 1 h 31"/>
                  <a:gd name="T60" fmla="*/ 1 w 34"/>
                  <a:gd name="T61" fmla="*/ 0 h 31"/>
                  <a:gd name="T62" fmla="*/ 2 w 34"/>
                  <a:gd name="T6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31">
                    <a:moveTo>
                      <a:pt x="2" y="0"/>
                    </a:moveTo>
                    <a:lnTo>
                      <a:pt x="4" y="0"/>
                    </a:lnTo>
                    <a:lnTo>
                      <a:pt x="6" y="1"/>
                    </a:lnTo>
                    <a:lnTo>
                      <a:pt x="7" y="3"/>
                    </a:lnTo>
                    <a:lnTo>
                      <a:pt x="10" y="4"/>
                    </a:lnTo>
                    <a:lnTo>
                      <a:pt x="11" y="6"/>
                    </a:lnTo>
                    <a:lnTo>
                      <a:pt x="14" y="10"/>
                    </a:lnTo>
                    <a:lnTo>
                      <a:pt x="18" y="14"/>
                    </a:lnTo>
                    <a:lnTo>
                      <a:pt x="22" y="17"/>
                    </a:lnTo>
                    <a:lnTo>
                      <a:pt x="26" y="21"/>
                    </a:lnTo>
                    <a:lnTo>
                      <a:pt x="27" y="22"/>
                    </a:lnTo>
                    <a:lnTo>
                      <a:pt x="28" y="23"/>
                    </a:lnTo>
                    <a:lnTo>
                      <a:pt x="30" y="26"/>
                    </a:lnTo>
                    <a:lnTo>
                      <a:pt x="31" y="27"/>
                    </a:lnTo>
                    <a:lnTo>
                      <a:pt x="34" y="30"/>
                    </a:lnTo>
                    <a:lnTo>
                      <a:pt x="34" y="30"/>
                    </a:lnTo>
                    <a:lnTo>
                      <a:pt x="32" y="31"/>
                    </a:lnTo>
                    <a:lnTo>
                      <a:pt x="31" y="31"/>
                    </a:lnTo>
                    <a:lnTo>
                      <a:pt x="31" y="31"/>
                    </a:lnTo>
                    <a:lnTo>
                      <a:pt x="27" y="26"/>
                    </a:lnTo>
                    <a:lnTo>
                      <a:pt x="22" y="21"/>
                    </a:lnTo>
                    <a:lnTo>
                      <a:pt x="18" y="17"/>
                    </a:lnTo>
                    <a:lnTo>
                      <a:pt x="15" y="14"/>
                    </a:lnTo>
                    <a:lnTo>
                      <a:pt x="11" y="10"/>
                    </a:lnTo>
                    <a:lnTo>
                      <a:pt x="7" y="8"/>
                    </a:lnTo>
                    <a:lnTo>
                      <a:pt x="6" y="6"/>
                    </a:lnTo>
                    <a:lnTo>
                      <a:pt x="5" y="4"/>
                    </a:lnTo>
                    <a:lnTo>
                      <a:pt x="2" y="3"/>
                    </a:lnTo>
                    <a:lnTo>
                      <a:pt x="0" y="1"/>
                    </a:lnTo>
                    <a:lnTo>
                      <a:pt x="0" y="1"/>
                    </a:lnTo>
                    <a:lnTo>
                      <a:pt x="1"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87">
                <a:extLst>
                  <a:ext uri="{FF2B5EF4-FFF2-40B4-BE49-F238E27FC236}">
                    <a16:creationId xmlns:a16="http://schemas.microsoft.com/office/drawing/2014/main" id="{69D03778-B977-DA49-9341-A2424E29DE6F}"/>
                  </a:ext>
                </a:extLst>
              </p:cNvPr>
              <p:cNvSpPr>
                <a:spLocks/>
              </p:cNvSpPr>
              <p:nvPr userDrawn="1"/>
            </p:nvSpPr>
            <p:spPr bwMode="auto">
              <a:xfrm>
                <a:off x="10283887" y="562252"/>
                <a:ext cx="6147" cy="4098"/>
              </a:xfrm>
              <a:custGeom>
                <a:avLst/>
                <a:gdLst>
                  <a:gd name="T0" fmla="*/ 6 w 12"/>
                  <a:gd name="T1" fmla="*/ 0 h 8"/>
                  <a:gd name="T2" fmla="*/ 7 w 12"/>
                  <a:gd name="T3" fmla="*/ 1 h 8"/>
                  <a:gd name="T4" fmla="*/ 8 w 12"/>
                  <a:gd name="T5" fmla="*/ 1 h 8"/>
                  <a:gd name="T6" fmla="*/ 8 w 12"/>
                  <a:gd name="T7" fmla="*/ 3 h 8"/>
                  <a:gd name="T8" fmla="*/ 11 w 12"/>
                  <a:gd name="T9" fmla="*/ 4 h 8"/>
                  <a:gd name="T10" fmla="*/ 11 w 12"/>
                  <a:gd name="T11" fmla="*/ 4 h 8"/>
                  <a:gd name="T12" fmla="*/ 12 w 12"/>
                  <a:gd name="T13" fmla="*/ 5 h 8"/>
                  <a:gd name="T14" fmla="*/ 11 w 12"/>
                  <a:gd name="T15" fmla="*/ 7 h 8"/>
                  <a:gd name="T16" fmla="*/ 11 w 12"/>
                  <a:gd name="T17" fmla="*/ 7 h 8"/>
                  <a:gd name="T18" fmla="*/ 9 w 12"/>
                  <a:gd name="T19" fmla="*/ 7 h 8"/>
                  <a:gd name="T20" fmla="*/ 7 w 12"/>
                  <a:gd name="T21" fmla="*/ 8 h 8"/>
                  <a:gd name="T22" fmla="*/ 6 w 12"/>
                  <a:gd name="T23" fmla="*/ 8 h 8"/>
                  <a:gd name="T24" fmla="*/ 3 w 12"/>
                  <a:gd name="T25" fmla="*/ 8 h 8"/>
                  <a:gd name="T26" fmla="*/ 2 w 12"/>
                  <a:gd name="T27" fmla="*/ 7 h 8"/>
                  <a:gd name="T28" fmla="*/ 0 w 12"/>
                  <a:gd name="T29" fmla="*/ 5 h 8"/>
                  <a:gd name="T30" fmla="*/ 0 w 12"/>
                  <a:gd name="T31" fmla="*/ 3 h 8"/>
                  <a:gd name="T32" fmla="*/ 2 w 12"/>
                  <a:gd name="T33" fmla="*/ 1 h 8"/>
                  <a:gd name="T34" fmla="*/ 3 w 12"/>
                  <a:gd name="T35" fmla="*/ 0 h 8"/>
                  <a:gd name="T36" fmla="*/ 6 w 12"/>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8">
                    <a:moveTo>
                      <a:pt x="6" y="0"/>
                    </a:moveTo>
                    <a:lnTo>
                      <a:pt x="7" y="1"/>
                    </a:lnTo>
                    <a:lnTo>
                      <a:pt x="8" y="1"/>
                    </a:lnTo>
                    <a:lnTo>
                      <a:pt x="8" y="3"/>
                    </a:lnTo>
                    <a:lnTo>
                      <a:pt x="11" y="4"/>
                    </a:lnTo>
                    <a:lnTo>
                      <a:pt x="11" y="4"/>
                    </a:lnTo>
                    <a:lnTo>
                      <a:pt x="12" y="5"/>
                    </a:lnTo>
                    <a:lnTo>
                      <a:pt x="11" y="7"/>
                    </a:lnTo>
                    <a:lnTo>
                      <a:pt x="11" y="7"/>
                    </a:lnTo>
                    <a:lnTo>
                      <a:pt x="9" y="7"/>
                    </a:lnTo>
                    <a:lnTo>
                      <a:pt x="7" y="8"/>
                    </a:lnTo>
                    <a:lnTo>
                      <a:pt x="6" y="8"/>
                    </a:lnTo>
                    <a:lnTo>
                      <a:pt x="3" y="8"/>
                    </a:lnTo>
                    <a:lnTo>
                      <a:pt x="2" y="7"/>
                    </a:lnTo>
                    <a:lnTo>
                      <a:pt x="0" y="5"/>
                    </a:lnTo>
                    <a:lnTo>
                      <a:pt x="0" y="3"/>
                    </a:lnTo>
                    <a:lnTo>
                      <a:pt x="2" y="1"/>
                    </a:lnTo>
                    <a:lnTo>
                      <a:pt x="3"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5" name="Freeform 88">
                <a:extLst>
                  <a:ext uri="{FF2B5EF4-FFF2-40B4-BE49-F238E27FC236}">
                    <a16:creationId xmlns:a16="http://schemas.microsoft.com/office/drawing/2014/main" id="{D5E9A3D3-734F-EB4F-8112-0B940B48878A}"/>
                  </a:ext>
                </a:extLst>
              </p:cNvPr>
              <p:cNvSpPr>
                <a:spLocks/>
              </p:cNvSpPr>
              <p:nvPr userDrawn="1"/>
            </p:nvSpPr>
            <p:spPr bwMode="auto">
              <a:xfrm>
                <a:off x="10379162" y="432143"/>
                <a:ext cx="3074" cy="3074"/>
              </a:xfrm>
              <a:custGeom>
                <a:avLst/>
                <a:gdLst>
                  <a:gd name="T0" fmla="*/ 0 w 6"/>
                  <a:gd name="T1" fmla="*/ 0 h 5"/>
                  <a:gd name="T2" fmla="*/ 1 w 6"/>
                  <a:gd name="T3" fmla="*/ 1 h 5"/>
                  <a:gd name="T4" fmla="*/ 2 w 6"/>
                  <a:gd name="T5" fmla="*/ 1 h 5"/>
                  <a:gd name="T6" fmla="*/ 3 w 6"/>
                  <a:gd name="T7" fmla="*/ 1 h 5"/>
                  <a:gd name="T8" fmla="*/ 5 w 6"/>
                  <a:gd name="T9" fmla="*/ 3 h 5"/>
                  <a:gd name="T10" fmla="*/ 6 w 6"/>
                  <a:gd name="T11" fmla="*/ 4 h 5"/>
                  <a:gd name="T12" fmla="*/ 6 w 6"/>
                  <a:gd name="T13" fmla="*/ 4 h 5"/>
                  <a:gd name="T14" fmla="*/ 5 w 6"/>
                  <a:gd name="T15" fmla="*/ 5 h 5"/>
                  <a:gd name="T16" fmla="*/ 5 w 6"/>
                  <a:gd name="T17" fmla="*/ 5 h 5"/>
                  <a:gd name="T18" fmla="*/ 3 w 6"/>
                  <a:gd name="T19" fmla="*/ 4 h 5"/>
                  <a:gd name="T20" fmla="*/ 2 w 6"/>
                  <a:gd name="T21" fmla="*/ 4 h 5"/>
                  <a:gd name="T22" fmla="*/ 1 w 6"/>
                  <a:gd name="T23" fmla="*/ 3 h 5"/>
                  <a:gd name="T24" fmla="*/ 0 w 6"/>
                  <a:gd name="T25" fmla="*/ 3 h 5"/>
                  <a:gd name="T26" fmla="*/ 0 w 6"/>
                  <a:gd name="T27" fmla="*/ 3 h 5"/>
                  <a:gd name="T28" fmla="*/ 0 w 6"/>
                  <a:gd name="T29" fmla="*/ 1 h 5"/>
                  <a:gd name="T30" fmla="*/ 0 w 6"/>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5">
                    <a:moveTo>
                      <a:pt x="0" y="0"/>
                    </a:moveTo>
                    <a:lnTo>
                      <a:pt x="1" y="1"/>
                    </a:lnTo>
                    <a:lnTo>
                      <a:pt x="2" y="1"/>
                    </a:lnTo>
                    <a:lnTo>
                      <a:pt x="3" y="1"/>
                    </a:lnTo>
                    <a:lnTo>
                      <a:pt x="5" y="3"/>
                    </a:lnTo>
                    <a:lnTo>
                      <a:pt x="6" y="4"/>
                    </a:lnTo>
                    <a:lnTo>
                      <a:pt x="6" y="4"/>
                    </a:lnTo>
                    <a:lnTo>
                      <a:pt x="5" y="5"/>
                    </a:lnTo>
                    <a:lnTo>
                      <a:pt x="5" y="5"/>
                    </a:lnTo>
                    <a:lnTo>
                      <a:pt x="3" y="4"/>
                    </a:lnTo>
                    <a:lnTo>
                      <a:pt x="2" y="4"/>
                    </a:lnTo>
                    <a:lnTo>
                      <a:pt x="1" y="3"/>
                    </a:lnTo>
                    <a:lnTo>
                      <a:pt x="0" y="3"/>
                    </a:lnTo>
                    <a:lnTo>
                      <a:pt x="0" y="3"/>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6" name="Freeform 89">
                <a:extLst>
                  <a:ext uri="{FF2B5EF4-FFF2-40B4-BE49-F238E27FC236}">
                    <a16:creationId xmlns:a16="http://schemas.microsoft.com/office/drawing/2014/main" id="{8D317132-63D0-AE43-A831-C5A8566275F3}"/>
                  </a:ext>
                </a:extLst>
              </p:cNvPr>
              <p:cNvSpPr>
                <a:spLocks/>
              </p:cNvSpPr>
              <p:nvPr userDrawn="1"/>
            </p:nvSpPr>
            <p:spPr bwMode="auto">
              <a:xfrm>
                <a:off x="10257251" y="486441"/>
                <a:ext cx="3074" cy="5122"/>
              </a:xfrm>
              <a:custGeom>
                <a:avLst/>
                <a:gdLst>
                  <a:gd name="T0" fmla="*/ 4 w 7"/>
                  <a:gd name="T1" fmla="*/ 0 h 9"/>
                  <a:gd name="T2" fmla="*/ 5 w 7"/>
                  <a:gd name="T3" fmla="*/ 0 h 9"/>
                  <a:gd name="T4" fmla="*/ 7 w 7"/>
                  <a:gd name="T5" fmla="*/ 1 h 9"/>
                  <a:gd name="T6" fmla="*/ 7 w 7"/>
                  <a:gd name="T7" fmla="*/ 3 h 9"/>
                  <a:gd name="T8" fmla="*/ 7 w 7"/>
                  <a:gd name="T9" fmla="*/ 4 h 9"/>
                  <a:gd name="T10" fmla="*/ 5 w 7"/>
                  <a:gd name="T11" fmla="*/ 5 h 9"/>
                  <a:gd name="T12" fmla="*/ 4 w 7"/>
                  <a:gd name="T13" fmla="*/ 7 h 9"/>
                  <a:gd name="T14" fmla="*/ 3 w 7"/>
                  <a:gd name="T15" fmla="*/ 8 h 9"/>
                  <a:gd name="T16" fmla="*/ 3 w 7"/>
                  <a:gd name="T17" fmla="*/ 8 h 9"/>
                  <a:gd name="T18" fmla="*/ 1 w 7"/>
                  <a:gd name="T19" fmla="*/ 9 h 9"/>
                  <a:gd name="T20" fmla="*/ 0 w 7"/>
                  <a:gd name="T21" fmla="*/ 8 h 9"/>
                  <a:gd name="T22" fmla="*/ 0 w 7"/>
                  <a:gd name="T23" fmla="*/ 7 h 9"/>
                  <a:gd name="T24" fmla="*/ 1 w 7"/>
                  <a:gd name="T25" fmla="*/ 5 h 9"/>
                  <a:gd name="T26" fmla="*/ 1 w 7"/>
                  <a:gd name="T27" fmla="*/ 4 h 9"/>
                  <a:gd name="T28" fmla="*/ 1 w 7"/>
                  <a:gd name="T29" fmla="*/ 3 h 9"/>
                  <a:gd name="T30" fmla="*/ 3 w 7"/>
                  <a:gd name="T31" fmla="*/ 1 h 9"/>
                  <a:gd name="T32" fmla="*/ 4 w 7"/>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9">
                    <a:moveTo>
                      <a:pt x="4" y="0"/>
                    </a:moveTo>
                    <a:lnTo>
                      <a:pt x="5" y="0"/>
                    </a:lnTo>
                    <a:lnTo>
                      <a:pt x="7" y="1"/>
                    </a:lnTo>
                    <a:lnTo>
                      <a:pt x="7" y="3"/>
                    </a:lnTo>
                    <a:lnTo>
                      <a:pt x="7" y="4"/>
                    </a:lnTo>
                    <a:lnTo>
                      <a:pt x="5" y="5"/>
                    </a:lnTo>
                    <a:lnTo>
                      <a:pt x="4" y="7"/>
                    </a:lnTo>
                    <a:lnTo>
                      <a:pt x="3" y="8"/>
                    </a:lnTo>
                    <a:lnTo>
                      <a:pt x="3" y="8"/>
                    </a:lnTo>
                    <a:lnTo>
                      <a:pt x="1" y="9"/>
                    </a:lnTo>
                    <a:lnTo>
                      <a:pt x="0" y="8"/>
                    </a:lnTo>
                    <a:lnTo>
                      <a:pt x="0" y="7"/>
                    </a:lnTo>
                    <a:lnTo>
                      <a:pt x="1" y="5"/>
                    </a:lnTo>
                    <a:lnTo>
                      <a:pt x="1" y="4"/>
                    </a:lnTo>
                    <a:lnTo>
                      <a:pt x="1"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90">
                <a:extLst>
                  <a:ext uri="{FF2B5EF4-FFF2-40B4-BE49-F238E27FC236}">
                    <a16:creationId xmlns:a16="http://schemas.microsoft.com/office/drawing/2014/main" id="{800512F2-D718-224E-8DDC-EEADE472D039}"/>
                  </a:ext>
                </a:extLst>
              </p:cNvPr>
              <p:cNvSpPr>
                <a:spLocks/>
              </p:cNvSpPr>
              <p:nvPr userDrawn="1"/>
            </p:nvSpPr>
            <p:spPr bwMode="auto">
              <a:xfrm>
                <a:off x="10285936" y="546884"/>
                <a:ext cx="7171" cy="2049"/>
              </a:xfrm>
              <a:custGeom>
                <a:avLst/>
                <a:gdLst>
                  <a:gd name="T0" fmla="*/ 2 w 15"/>
                  <a:gd name="T1" fmla="*/ 0 h 5"/>
                  <a:gd name="T2" fmla="*/ 4 w 15"/>
                  <a:gd name="T3" fmla="*/ 0 h 5"/>
                  <a:gd name="T4" fmla="*/ 5 w 15"/>
                  <a:gd name="T5" fmla="*/ 0 h 5"/>
                  <a:gd name="T6" fmla="*/ 8 w 15"/>
                  <a:gd name="T7" fmla="*/ 0 h 5"/>
                  <a:gd name="T8" fmla="*/ 11 w 15"/>
                  <a:gd name="T9" fmla="*/ 0 h 5"/>
                  <a:gd name="T10" fmla="*/ 12 w 15"/>
                  <a:gd name="T11" fmla="*/ 0 h 5"/>
                  <a:gd name="T12" fmla="*/ 13 w 15"/>
                  <a:gd name="T13" fmla="*/ 0 h 5"/>
                  <a:gd name="T14" fmla="*/ 15 w 15"/>
                  <a:gd name="T15" fmla="*/ 1 h 5"/>
                  <a:gd name="T16" fmla="*/ 15 w 15"/>
                  <a:gd name="T17" fmla="*/ 3 h 5"/>
                  <a:gd name="T18" fmla="*/ 13 w 15"/>
                  <a:gd name="T19" fmla="*/ 4 h 5"/>
                  <a:gd name="T20" fmla="*/ 12 w 15"/>
                  <a:gd name="T21" fmla="*/ 5 h 5"/>
                  <a:gd name="T22" fmla="*/ 11 w 15"/>
                  <a:gd name="T23" fmla="*/ 5 h 5"/>
                  <a:gd name="T24" fmla="*/ 9 w 15"/>
                  <a:gd name="T25" fmla="*/ 4 h 5"/>
                  <a:gd name="T26" fmla="*/ 8 w 15"/>
                  <a:gd name="T27" fmla="*/ 4 h 5"/>
                  <a:gd name="T28" fmla="*/ 5 w 15"/>
                  <a:gd name="T29" fmla="*/ 4 h 5"/>
                  <a:gd name="T30" fmla="*/ 3 w 15"/>
                  <a:gd name="T31" fmla="*/ 4 h 5"/>
                  <a:gd name="T32" fmla="*/ 0 w 15"/>
                  <a:gd name="T33" fmla="*/ 3 h 5"/>
                  <a:gd name="T34" fmla="*/ 0 w 15"/>
                  <a:gd name="T35" fmla="*/ 1 h 5"/>
                  <a:gd name="T36" fmla="*/ 0 w 15"/>
                  <a:gd name="T37" fmla="*/ 0 h 5"/>
                  <a:gd name="T38" fmla="*/ 2 w 15"/>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5">
                    <a:moveTo>
                      <a:pt x="2" y="0"/>
                    </a:moveTo>
                    <a:lnTo>
                      <a:pt x="4" y="0"/>
                    </a:lnTo>
                    <a:lnTo>
                      <a:pt x="5" y="0"/>
                    </a:lnTo>
                    <a:lnTo>
                      <a:pt x="8" y="0"/>
                    </a:lnTo>
                    <a:lnTo>
                      <a:pt x="11" y="0"/>
                    </a:lnTo>
                    <a:lnTo>
                      <a:pt x="12" y="0"/>
                    </a:lnTo>
                    <a:lnTo>
                      <a:pt x="13" y="0"/>
                    </a:lnTo>
                    <a:lnTo>
                      <a:pt x="15" y="1"/>
                    </a:lnTo>
                    <a:lnTo>
                      <a:pt x="15" y="3"/>
                    </a:lnTo>
                    <a:lnTo>
                      <a:pt x="13" y="4"/>
                    </a:lnTo>
                    <a:lnTo>
                      <a:pt x="12" y="5"/>
                    </a:lnTo>
                    <a:lnTo>
                      <a:pt x="11" y="5"/>
                    </a:lnTo>
                    <a:lnTo>
                      <a:pt x="9" y="4"/>
                    </a:lnTo>
                    <a:lnTo>
                      <a:pt x="8" y="4"/>
                    </a:lnTo>
                    <a:lnTo>
                      <a:pt x="5" y="4"/>
                    </a:lnTo>
                    <a:lnTo>
                      <a:pt x="3" y="4"/>
                    </a:lnTo>
                    <a:lnTo>
                      <a:pt x="0" y="3"/>
                    </a:lnTo>
                    <a:lnTo>
                      <a:pt x="0" y="1"/>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8" name="Freeform 91">
                <a:extLst>
                  <a:ext uri="{FF2B5EF4-FFF2-40B4-BE49-F238E27FC236}">
                    <a16:creationId xmlns:a16="http://schemas.microsoft.com/office/drawing/2014/main" id="{D898AE9F-9539-7140-83F6-3E1E1D565733}"/>
                  </a:ext>
                </a:extLst>
              </p:cNvPr>
              <p:cNvSpPr>
                <a:spLocks/>
              </p:cNvSpPr>
              <p:nvPr userDrawn="1"/>
            </p:nvSpPr>
            <p:spPr bwMode="auto">
              <a:xfrm>
                <a:off x="10333062" y="392189"/>
                <a:ext cx="10245" cy="12294"/>
              </a:xfrm>
              <a:custGeom>
                <a:avLst/>
                <a:gdLst>
                  <a:gd name="T0" fmla="*/ 5 w 19"/>
                  <a:gd name="T1" fmla="*/ 0 h 23"/>
                  <a:gd name="T2" fmla="*/ 6 w 19"/>
                  <a:gd name="T3" fmla="*/ 0 h 23"/>
                  <a:gd name="T4" fmla="*/ 7 w 19"/>
                  <a:gd name="T5" fmla="*/ 1 h 23"/>
                  <a:gd name="T6" fmla="*/ 9 w 19"/>
                  <a:gd name="T7" fmla="*/ 4 h 23"/>
                  <a:gd name="T8" fmla="*/ 10 w 19"/>
                  <a:gd name="T9" fmla="*/ 5 h 23"/>
                  <a:gd name="T10" fmla="*/ 10 w 19"/>
                  <a:gd name="T11" fmla="*/ 8 h 23"/>
                  <a:gd name="T12" fmla="*/ 11 w 19"/>
                  <a:gd name="T13" fmla="*/ 10 h 23"/>
                  <a:gd name="T14" fmla="*/ 13 w 19"/>
                  <a:gd name="T15" fmla="*/ 12 h 23"/>
                  <a:gd name="T16" fmla="*/ 14 w 19"/>
                  <a:gd name="T17" fmla="*/ 16 h 23"/>
                  <a:gd name="T18" fmla="*/ 16 w 19"/>
                  <a:gd name="T19" fmla="*/ 18 h 23"/>
                  <a:gd name="T20" fmla="*/ 18 w 19"/>
                  <a:gd name="T21" fmla="*/ 20 h 23"/>
                  <a:gd name="T22" fmla="*/ 18 w 19"/>
                  <a:gd name="T23" fmla="*/ 21 h 23"/>
                  <a:gd name="T24" fmla="*/ 19 w 19"/>
                  <a:gd name="T25" fmla="*/ 22 h 23"/>
                  <a:gd name="T26" fmla="*/ 18 w 19"/>
                  <a:gd name="T27" fmla="*/ 22 h 23"/>
                  <a:gd name="T28" fmla="*/ 16 w 19"/>
                  <a:gd name="T29" fmla="*/ 23 h 23"/>
                  <a:gd name="T30" fmla="*/ 15 w 19"/>
                  <a:gd name="T31" fmla="*/ 23 h 23"/>
                  <a:gd name="T32" fmla="*/ 14 w 19"/>
                  <a:gd name="T33" fmla="*/ 23 h 23"/>
                  <a:gd name="T34" fmla="*/ 13 w 19"/>
                  <a:gd name="T35" fmla="*/ 23 h 23"/>
                  <a:gd name="T36" fmla="*/ 10 w 19"/>
                  <a:gd name="T37" fmla="*/ 21 h 23"/>
                  <a:gd name="T38" fmla="*/ 9 w 19"/>
                  <a:gd name="T39" fmla="*/ 20 h 23"/>
                  <a:gd name="T40" fmla="*/ 9 w 19"/>
                  <a:gd name="T41" fmla="*/ 17 h 23"/>
                  <a:gd name="T42" fmla="*/ 7 w 19"/>
                  <a:gd name="T43" fmla="*/ 14 h 23"/>
                  <a:gd name="T44" fmla="*/ 6 w 19"/>
                  <a:gd name="T45" fmla="*/ 12 h 23"/>
                  <a:gd name="T46" fmla="*/ 3 w 19"/>
                  <a:gd name="T47" fmla="*/ 9 h 23"/>
                  <a:gd name="T48" fmla="*/ 2 w 19"/>
                  <a:gd name="T49" fmla="*/ 8 h 23"/>
                  <a:gd name="T50" fmla="*/ 1 w 19"/>
                  <a:gd name="T51" fmla="*/ 6 h 23"/>
                  <a:gd name="T52" fmla="*/ 1 w 19"/>
                  <a:gd name="T53" fmla="*/ 5 h 23"/>
                  <a:gd name="T54" fmla="*/ 0 w 19"/>
                  <a:gd name="T55" fmla="*/ 4 h 23"/>
                  <a:gd name="T56" fmla="*/ 1 w 19"/>
                  <a:gd name="T57" fmla="*/ 3 h 23"/>
                  <a:gd name="T58" fmla="*/ 2 w 19"/>
                  <a:gd name="T59" fmla="*/ 1 h 23"/>
                  <a:gd name="T60" fmla="*/ 3 w 19"/>
                  <a:gd name="T61" fmla="*/ 0 h 23"/>
                  <a:gd name="T62" fmla="*/ 5 w 19"/>
                  <a:gd name="T6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23">
                    <a:moveTo>
                      <a:pt x="5" y="0"/>
                    </a:moveTo>
                    <a:lnTo>
                      <a:pt x="6" y="0"/>
                    </a:lnTo>
                    <a:lnTo>
                      <a:pt x="7" y="1"/>
                    </a:lnTo>
                    <a:lnTo>
                      <a:pt x="9" y="4"/>
                    </a:lnTo>
                    <a:lnTo>
                      <a:pt x="10" y="5"/>
                    </a:lnTo>
                    <a:lnTo>
                      <a:pt x="10" y="8"/>
                    </a:lnTo>
                    <a:lnTo>
                      <a:pt x="11" y="10"/>
                    </a:lnTo>
                    <a:lnTo>
                      <a:pt x="13" y="12"/>
                    </a:lnTo>
                    <a:lnTo>
                      <a:pt x="14" y="16"/>
                    </a:lnTo>
                    <a:lnTo>
                      <a:pt x="16" y="18"/>
                    </a:lnTo>
                    <a:lnTo>
                      <a:pt x="18" y="20"/>
                    </a:lnTo>
                    <a:lnTo>
                      <a:pt x="18" y="21"/>
                    </a:lnTo>
                    <a:lnTo>
                      <a:pt x="19" y="22"/>
                    </a:lnTo>
                    <a:lnTo>
                      <a:pt x="18" y="22"/>
                    </a:lnTo>
                    <a:lnTo>
                      <a:pt x="16" y="23"/>
                    </a:lnTo>
                    <a:lnTo>
                      <a:pt x="15" y="23"/>
                    </a:lnTo>
                    <a:lnTo>
                      <a:pt x="14" y="23"/>
                    </a:lnTo>
                    <a:lnTo>
                      <a:pt x="13" y="23"/>
                    </a:lnTo>
                    <a:lnTo>
                      <a:pt x="10" y="21"/>
                    </a:lnTo>
                    <a:lnTo>
                      <a:pt x="9" y="20"/>
                    </a:lnTo>
                    <a:lnTo>
                      <a:pt x="9" y="17"/>
                    </a:lnTo>
                    <a:lnTo>
                      <a:pt x="7" y="14"/>
                    </a:lnTo>
                    <a:lnTo>
                      <a:pt x="6" y="12"/>
                    </a:lnTo>
                    <a:lnTo>
                      <a:pt x="3" y="9"/>
                    </a:lnTo>
                    <a:lnTo>
                      <a:pt x="2" y="8"/>
                    </a:lnTo>
                    <a:lnTo>
                      <a:pt x="1" y="6"/>
                    </a:lnTo>
                    <a:lnTo>
                      <a:pt x="1" y="5"/>
                    </a:lnTo>
                    <a:lnTo>
                      <a:pt x="0" y="4"/>
                    </a:lnTo>
                    <a:lnTo>
                      <a:pt x="1" y="3"/>
                    </a:lnTo>
                    <a:lnTo>
                      <a:pt x="2" y="1"/>
                    </a:lnTo>
                    <a:lnTo>
                      <a:pt x="3"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9" name="Freeform 92">
                <a:extLst>
                  <a:ext uri="{FF2B5EF4-FFF2-40B4-BE49-F238E27FC236}">
                    <a16:creationId xmlns:a16="http://schemas.microsoft.com/office/drawing/2014/main" id="{5FABAADC-3C05-4A4B-B3C7-CC9EFDA37454}"/>
                  </a:ext>
                </a:extLst>
              </p:cNvPr>
              <p:cNvSpPr>
                <a:spLocks/>
              </p:cNvSpPr>
              <p:nvPr userDrawn="1"/>
            </p:nvSpPr>
            <p:spPr bwMode="auto">
              <a:xfrm>
                <a:off x="10247006" y="529468"/>
                <a:ext cx="12294" cy="15368"/>
              </a:xfrm>
              <a:custGeom>
                <a:avLst/>
                <a:gdLst>
                  <a:gd name="T0" fmla="*/ 16 w 25"/>
                  <a:gd name="T1" fmla="*/ 0 h 30"/>
                  <a:gd name="T2" fmla="*/ 17 w 25"/>
                  <a:gd name="T3" fmla="*/ 0 h 30"/>
                  <a:gd name="T4" fmla="*/ 19 w 25"/>
                  <a:gd name="T5" fmla="*/ 0 h 30"/>
                  <a:gd name="T6" fmla="*/ 21 w 25"/>
                  <a:gd name="T7" fmla="*/ 0 h 30"/>
                  <a:gd name="T8" fmla="*/ 22 w 25"/>
                  <a:gd name="T9" fmla="*/ 0 h 30"/>
                  <a:gd name="T10" fmla="*/ 24 w 25"/>
                  <a:gd name="T11" fmla="*/ 0 h 30"/>
                  <a:gd name="T12" fmla="*/ 25 w 25"/>
                  <a:gd name="T13" fmla="*/ 0 h 30"/>
                  <a:gd name="T14" fmla="*/ 25 w 25"/>
                  <a:gd name="T15" fmla="*/ 1 h 30"/>
                  <a:gd name="T16" fmla="*/ 25 w 25"/>
                  <a:gd name="T17" fmla="*/ 1 h 30"/>
                  <a:gd name="T18" fmla="*/ 25 w 25"/>
                  <a:gd name="T19" fmla="*/ 1 h 30"/>
                  <a:gd name="T20" fmla="*/ 24 w 25"/>
                  <a:gd name="T21" fmla="*/ 1 h 30"/>
                  <a:gd name="T22" fmla="*/ 22 w 25"/>
                  <a:gd name="T23" fmla="*/ 1 h 30"/>
                  <a:gd name="T24" fmla="*/ 21 w 25"/>
                  <a:gd name="T25" fmla="*/ 2 h 30"/>
                  <a:gd name="T26" fmla="*/ 21 w 25"/>
                  <a:gd name="T27" fmla="*/ 2 h 30"/>
                  <a:gd name="T28" fmla="*/ 20 w 25"/>
                  <a:gd name="T29" fmla="*/ 3 h 30"/>
                  <a:gd name="T30" fmla="*/ 20 w 25"/>
                  <a:gd name="T31" fmla="*/ 5 h 30"/>
                  <a:gd name="T32" fmla="*/ 19 w 25"/>
                  <a:gd name="T33" fmla="*/ 6 h 30"/>
                  <a:gd name="T34" fmla="*/ 17 w 25"/>
                  <a:gd name="T35" fmla="*/ 9 h 30"/>
                  <a:gd name="T36" fmla="*/ 16 w 25"/>
                  <a:gd name="T37" fmla="*/ 10 h 30"/>
                  <a:gd name="T38" fmla="*/ 15 w 25"/>
                  <a:gd name="T39" fmla="*/ 11 h 30"/>
                  <a:gd name="T40" fmla="*/ 15 w 25"/>
                  <a:gd name="T41" fmla="*/ 14 h 30"/>
                  <a:gd name="T42" fmla="*/ 13 w 25"/>
                  <a:gd name="T43" fmla="*/ 16 h 30"/>
                  <a:gd name="T44" fmla="*/ 13 w 25"/>
                  <a:gd name="T45" fmla="*/ 18 h 30"/>
                  <a:gd name="T46" fmla="*/ 12 w 25"/>
                  <a:gd name="T47" fmla="*/ 20 h 30"/>
                  <a:gd name="T48" fmla="*/ 12 w 25"/>
                  <a:gd name="T49" fmla="*/ 23 h 30"/>
                  <a:gd name="T50" fmla="*/ 11 w 25"/>
                  <a:gd name="T51" fmla="*/ 24 h 30"/>
                  <a:gd name="T52" fmla="*/ 9 w 25"/>
                  <a:gd name="T53" fmla="*/ 27 h 30"/>
                  <a:gd name="T54" fmla="*/ 8 w 25"/>
                  <a:gd name="T55" fmla="*/ 28 h 30"/>
                  <a:gd name="T56" fmla="*/ 5 w 25"/>
                  <a:gd name="T57" fmla="*/ 30 h 30"/>
                  <a:gd name="T58" fmla="*/ 3 w 25"/>
                  <a:gd name="T59" fmla="*/ 30 h 30"/>
                  <a:gd name="T60" fmla="*/ 0 w 25"/>
                  <a:gd name="T61" fmla="*/ 30 h 30"/>
                  <a:gd name="T62" fmla="*/ 0 w 25"/>
                  <a:gd name="T63" fmla="*/ 28 h 30"/>
                  <a:gd name="T64" fmla="*/ 2 w 25"/>
                  <a:gd name="T65" fmla="*/ 26 h 30"/>
                  <a:gd name="T66" fmla="*/ 3 w 25"/>
                  <a:gd name="T67" fmla="*/ 24 h 30"/>
                  <a:gd name="T68" fmla="*/ 4 w 25"/>
                  <a:gd name="T69" fmla="*/ 24 h 30"/>
                  <a:gd name="T70" fmla="*/ 5 w 25"/>
                  <a:gd name="T71" fmla="*/ 23 h 30"/>
                  <a:gd name="T72" fmla="*/ 7 w 25"/>
                  <a:gd name="T73" fmla="*/ 23 h 30"/>
                  <a:gd name="T74" fmla="*/ 7 w 25"/>
                  <a:gd name="T75" fmla="*/ 22 h 30"/>
                  <a:gd name="T76" fmla="*/ 7 w 25"/>
                  <a:gd name="T77" fmla="*/ 20 h 30"/>
                  <a:gd name="T78" fmla="*/ 5 w 25"/>
                  <a:gd name="T79" fmla="*/ 19 h 30"/>
                  <a:gd name="T80" fmla="*/ 7 w 25"/>
                  <a:gd name="T81" fmla="*/ 16 h 30"/>
                  <a:gd name="T82" fmla="*/ 7 w 25"/>
                  <a:gd name="T83" fmla="*/ 14 h 30"/>
                  <a:gd name="T84" fmla="*/ 8 w 25"/>
                  <a:gd name="T85" fmla="*/ 13 h 30"/>
                  <a:gd name="T86" fmla="*/ 9 w 25"/>
                  <a:gd name="T87" fmla="*/ 11 h 30"/>
                  <a:gd name="T88" fmla="*/ 11 w 25"/>
                  <a:gd name="T89" fmla="*/ 10 h 30"/>
                  <a:gd name="T90" fmla="*/ 12 w 25"/>
                  <a:gd name="T91" fmla="*/ 7 h 30"/>
                  <a:gd name="T92" fmla="*/ 12 w 25"/>
                  <a:gd name="T93" fmla="*/ 6 h 30"/>
                  <a:gd name="T94" fmla="*/ 12 w 25"/>
                  <a:gd name="T95" fmla="*/ 3 h 30"/>
                  <a:gd name="T96" fmla="*/ 13 w 25"/>
                  <a:gd name="T97" fmla="*/ 1 h 30"/>
                  <a:gd name="T98" fmla="*/ 13 w 25"/>
                  <a:gd name="T99" fmla="*/ 0 h 30"/>
                  <a:gd name="T100" fmla="*/ 16 w 25"/>
                  <a:gd name="T10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 h="30">
                    <a:moveTo>
                      <a:pt x="16" y="0"/>
                    </a:moveTo>
                    <a:lnTo>
                      <a:pt x="17" y="0"/>
                    </a:lnTo>
                    <a:lnTo>
                      <a:pt x="19" y="0"/>
                    </a:lnTo>
                    <a:lnTo>
                      <a:pt x="21" y="0"/>
                    </a:lnTo>
                    <a:lnTo>
                      <a:pt x="22" y="0"/>
                    </a:lnTo>
                    <a:lnTo>
                      <a:pt x="24" y="0"/>
                    </a:lnTo>
                    <a:lnTo>
                      <a:pt x="25" y="0"/>
                    </a:lnTo>
                    <a:lnTo>
                      <a:pt x="25" y="1"/>
                    </a:lnTo>
                    <a:lnTo>
                      <a:pt x="25" y="1"/>
                    </a:lnTo>
                    <a:lnTo>
                      <a:pt x="25" y="1"/>
                    </a:lnTo>
                    <a:lnTo>
                      <a:pt x="24" y="1"/>
                    </a:lnTo>
                    <a:lnTo>
                      <a:pt x="22" y="1"/>
                    </a:lnTo>
                    <a:lnTo>
                      <a:pt x="21" y="2"/>
                    </a:lnTo>
                    <a:lnTo>
                      <a:pt x="21" y="2"/>
                    </a:lnTo>
                    <a:lnTo>
                      <a:pt x="20" y="3"/>
                    </a:lnTo>
                    <a:lnTo>
                      <a:pt x="20" y="5"/>
                    </a:lnTo>
                    <a:lnTo>
                      <a:pt x="19" y="6"/>
                    </a:lnTo>
                    <a:lnTo>
                      <a:pt x="17" y="9"/>
                    </a:lnTo>
                    <a:lnTo>
                      <a:pt x="16" y="10"/>
                    </a:lnTo>
                    <a:lnTo>
                      <a:pt x="15" y="11"/>
                    </a:lnTo>
                    <a:lnTo>
                      <a:pt x="15" y="14"/>
                    </a:lnTo>
                    <a:lnTo>
                      <a:pt x="13" y="16"/>
                    </a:lnTo>
                    <a:lnTo>
                      <a:pt x="13" y="18"/>
                    </a:lnTo>
                    <a:lnTo>
                      <a:pt x="12" y="20"/>
                    </a:lnTo>
                    <a:lnTo>
                      <a:pt x="12" y="23"/>
                    </a:lnTo>
                    <a:lnTo>
                      <a:pt x="11" y="24"/>
                    </a:lnTo>
                    <a:lnTo>
                      <a:pt x="9" y="27"/>
                    </a:lnTo>
                    <a:lnTo>
                      <a:pt x="8" y="28"/>
                    </a:lnTo>
                    <a:lnTo>
                      <a:pt x="5" y="30"/>
                    </a:lnTo>
                    <a:lnTo>
                      <a:pt x="3" y="30"/>
                    </a:lnTo>
                    <a:lnTo>
                      <a:pt x="0" y="30"/>
                    </a:lnTo>
                    <a:lnTo>
                      <a:pt x="0" y="28"/>
                    </a:lnTo>
                    <a:lnTo>
                      <a:pt x="2" y="26"/>
                    </a:lnTo>
                    <a:lnTo>
                      <a:pt x="3" y="24"/>
                    </a:lnTo>
                    <a:lnTo>
                      <a:pt x="4" y="24"/>
                    </a:lnTo>
                    <a:lnTo>
                      <a:pt x="5" y="23"/>
                    </a:lnTo>
                    <a:lnTo>
                      <a:pt x="7" y="23"/>
                    </a:lnTo>
                    <a:lnTo>
                      <a:pt x="7" y="22"/>
                    </a:lnTo>
                    <a:lnTo>
                      <a:pt x="7" y="20"/>
                    </a:lnTo>
                    <a:lnTo>
                      <a:pt x="5" y="19"/>
                    </a:lnTo>
                    <a:lnTo>
                      <a:pt x="7" y="16"/>
                    </a:lnTo>
                    <a:lnTo>
                      <a:pt x="7" y="14"/>
                    </a:lnTo>
                    <a:lnTo>
                      <a:pt x="8" y="13"/>
                    </a:lnTo>
                    <a:lnTo>
                      <a:pt x="9" y="11"/>
                    </a:lnTo>
                    <a:lnTo>
                      <a:pt x="11" y="10"/>
                    </a:lnTo>
                    <a:lnTo>
                      <a:pt x="12" y="7"/>
                    </a:lnTo>
                    <a:lnTo>
                      <a:pt x="12" y="6"/>
                    </a:lnTo>
                    <a:lnTo>
                      <a:pt x="12" y="3"/>
                    </a:lnTo>
                    <a:lnTo>
                      <a:pt x="13" y="1"/>
                    </a:lnTo>
                    <a:lnTo>
                      <a:pt x="13"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0" name="Freeform 93">
                <a:extLst>
                  <a:ext uri="{FF2B5EF4-FFF2-40B4-BE49-F238E27FC236}">
                    <a16:creationId xmlns:a16="http://schemas.microsoft.com/office/drawing/2014/main" id="{90441A19-F995-4841-9E9F-696A58D7BA26}"/>
                  </a:ext>
                </a:extLst>
              </p:cNvPr>
              <p:cNvSpPr>
                <a:spLocks/>
              </p:cNvSpPr>
              <p:nvPr userDrawn="1"/>
            </p:nvSpPr>
            <p:spPr bwMode="auto">
              <a:xfrm>
                <a:off x="10310523" y="382968"/>
                <a:ext cx="30735" cy="34832"/>
              </a:xfrm>
              <a:custGeom>
                <a:avLst/>
                <a:gdLst>
                  <a:gd name="T0" fmla="*/ 4 w 59"/>
                  <a:gd name="T1" fmla="*/ 0 h 68"/>
                  <a:gd name="T2" fmla="*/ 6 w 59"/>
                  <a:gd name="T3" fmla="*/ 0 h 68"/>
                  <a:gd name="T4" fmla="*/ 8 w 59"/>
                  <a:gd name="T5" fmla="*/ 1 h 68"/>
                  <a:gd name="T6" fmla="*/ 10 w 59"/>
                  <a:gd name="T7" fmla="*/ 4 h 68"/>
                  <a:gd name="T8" fmla="*/ 11 w 59"/>
                  <a:gd name="T9" fmla="*/ 6 h 68"/>
                  <a:gd name="T10" fmla="*/ 11 w 59"/>
                  <a:gd name="T11" fmla="*/ 9 h 68"/>
                  <a:gd name="T12" fmla="*/ 12 w 59"/>
                  <a:gd name="T13" fmla="*/ 11 h 68"/>
                  <a:gd name="T14" fmla="*/ 15 w 59"/>
                  <a:gd name="T15" fmla="*/ 15 h 68"/>
                  <a:gd name="T16" fmla="*/ 17 w 59"/>
                  <a:gd name="T17" fmla="*/ 18 h 68"/>
                  <a:gd name="T18" fmla="*/ 21 w 59"/>
                  <a:gd name="T19" fmla="*/ 21 h 68"/>
                  <a:gd name="T20" fmla="*/ 24 w 59"/>
                  <a:gd name="T21" fmla="*/ 22 h 68"/>
                  <a:gd name="T22" fmla="*/ 25 w 59"/>
                  <a:gd name="T23" fmla="*/ 23 h 68"/>
                  <a:gd name="T24" fmla="*/ 28 w 59"/>
                  <a:gd name="T25" fmla="*/ 23 h 68"/>
                  <a:gd name="T26" fmla="*/ 29 w 59"/>
                  <a:gd name="T27" fmla="*/ 24 h 68"/>
                  <a:gd name="T28" fmla="*/ 32 w 59"/>
                  <a:gd name="T29" fmla="*/ 26 h 68"/>
                  <a:gd name="T30" fmla="*/ 34 w 59"/>
                  <a:gd name="T31" fmla="*/ 27 h 68"/>
                  <a:gd name="T32" fmla="*/ 36 w 59"/>
                  <a:gd name="T33" fmla="*/ 28 h 68"/>
                  <a:gd name="T34" fmla="*/ 37 w 59"/>
                  <a:gd name="T35" fmla="*/ 30 h 68"/>
                  <a:gd name="T36" fmla="*/ 37 w 59"/>
                  <a:gd name="T37" fmla="*/ 31 h 68"/>
                  <a:gd name="T38" fmla="*/ 38 w 59"/>
                  <a:gd name="T39" fmla="*/ 34 h 68"/>
                  <a:gd name="T40" fmla="*/ 41 w 59"/>
                  <a:gd name="T41" fmla="*/ 38 h 68"/>
                  <a:gd name="T42" fmla="*/ 44 w 59"/>
                  <a:gd name="T43" fmla="*/ 43 h 68"/>
                  <a:gd name="T44" fmla="*/ 46 w 59"/>
                  <a:gd name="T45" fmla="*/ 47 h 68"/>
                  <a:gd name="T46" fmla="*/ 50 w 59"/>
                  <a:gd name="T47" fmla="*/ 52 h 68"/>
                  <a:gd name="T48" fmla="*/ 53 w 59"/>
                  <a:gd name="T49" fmla="*/ 54 h 68"/>
                  <a:gd name="T50" fmla="*/ 54 w 59"/>
                  <a:gd name="T51" fmla="*/ 57 h 68"/>
                  <a:gd name="T52" fmla="*/ 57 w 59"/>
                  <a:gd name="T53" fmla="*/ 61 h 68"/>
                  <a:gd name="T54" fmla="*/ 59 w 59"/>
                  <a:gd name="T55" fmla="*/ 65 h 68"/>
                  <a:gd name="T56" fmla="*/ 59 w 59"/>
                  <a:gd name="T57" fmla="*/ 66 h 68"/>
                  <a:gd name="T58" fmla="*/ 58 w 59"/>
                  <a:gd name="T59" fmla="*/ 68 h 68"/>
                  <a:gd name="T60" fmla="*/ 57 w 59"/>
                  <a:gd name="T61" fmla="*/ 68 h 68"/>
                  <a:gd name="T62" fmla="*/ 55 w 59"/>
                  <a:gd name="T63" fmla="*/ 68 h 68"/>
                  <a:gd name="T64" fmla="*/ 51 w 59"/>
                  <a:gd name="T65" fmla="*/ 65 h 68"/>
                  <a:gd name="T66" fmla="*/ 49 w 59"/>
                  <a:gd name="T67" fmla="*/ 64 h 68"/>
                  <a:gd name="T68" fmla="*/ 46 w 59"/>
                  <a:gd name="T69" fmla="*/ 62 h 68"/>
                  <a:gd name="T70" fmla="*/ 42 w 59"/>
                  <a:gd name="T71" fmla="*/ 60 h 68"/>
                  <a:gd name="T72" fmla="*/ 40 w 59"/>
                  <a:gd name="T73" fmla="*/ 56 h 68"/>
                  <a:gd name="T74" fmla="*/ 37 w 59"/>
                  <a:gd name="T75" fmla="*/ 53 h 68"/>
                  <a:gd name="T76" fmla="*/ 36 w 59"/>
                  <a:gd name="T77" fmla="*/ 49 h 68"/>
                  <a:gd name="T78" fmla="*/ 33 w 59"/>
                  <a:gd name="T79" fmla="*/ 45 h 68"/>
                  <a:gd name="T80" fmla="*/ 32 w 59"/>
                  <a:gd name="T81" fmla="*/ 43 h 68"/>
                  <a:gd name="T82" fmla="*/ 30 w 59"/>
                  <a:gd name="T83" fmla="*/ 39 h 68"/>
                  <a:gd name="T84" fmla="*/ 28 w 59"/>
                  <a:gd name="T85" fmla="*/ 36 h 68"/>
                  <a:gd name="T86" fmla="*/ 24 w 59"/>
                  <a:gd name="T87" fmla="*/ 34 h 68"/>
                  <a:gd name="T88" fmla="*/ 21 w 59"/>
                  <a:gd name="T89" fmla="*/ 32 h 68"/>
                  <a:gd name="T90" fmla="*/ 17 w 59"/>
                  <a:gd name="T91" fmla="*/ 30 h 68"/>
                  <a:gd name="T92" fmla="*/ 14 w 59"/>
                  <a:gd name="T93" fmla="*/ 26 h 68"/>
                  <a:gd name="T94" fmla="*/ 12 w 59"/>
                  <a:gd name="T95" fmla="*/ 22 h 68"/>
                  <a:gd name="T96" fmla="*/ 10 w 59"/>
                  <a:gd name="T97" fmla="*/ 18 h 68"/>
                  <a:gd name="T98" fmla="*/ 8 w 59"/>
                  <a:gd name="T99" fmla="*/ 15 h 68"/>
                  <a:gd name="T100" fmla="*/ 8 w 59"/>
                  <a:gd name="T101" fmla="*/ 14 h 68"/>
                  <a:gd name="T102" fmla="*/ 7 w 59"/>
                  <a:gd name="T103" fmla="*/ 13 h 68"/>
                  <a:gd name="T104" fmla="*/ 6 w 59"/>
                  <a:gd name="T105" fmla="*/ 10 h 68"/>
                  <a:gd name="T106" fmla="*/ 3 w 59"/>
                  <a:gd name="T107" fmla="*/ 9 h 68"/>
                  <a:gd name="T108" fmla="*/ 2 w 59"/>
                  <a:gd name="T109" fmla="*/ 6 h 68"/>
                  <a:gd name="T110" fmla="*/ 0 w 59"/>
                  <a:gd name="T111" fmla="*/ 2 h 68"/>
                  <a:gd name="T112" fmla="*/ 0 w 59"/>
                  <a:gd name="T113" fmla="*/ 1 h 68"/>
                  <a:gd name="T114" fmla="*/ 0 w 59"/>
                  <a:gd name="T115" fmla="*/ 1 h 68"/>
                  <a:gd name="T116" fmla="*/ 2 w 59"/>
                  <a:gd name="T117" fmla="*/ 0 h 68"/>
                  <a:gd name="T118" fmla="*/ 4 w 59"/>
                  <a:gd name="T1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 h="68">
                    <a:moveTo>
                      <a:pt x="4" y="0"/>
                    </a:moveTo>
                    <a:lnTo>
                      <a:pt x="6" y="0"/>
                    </a:lnTo>
                    <a:lnTo>
                      <a:pt x="8" y="1"/>
                    </a:lnTo>
                    <a:lnTo>
                      <a:pt x="10" y="4"/>
                    </a:lnTo>
                    <a:lnTo>
                      <a:pt x="11" y="6"/>
                    </a:lnTo>
                    <a:lnTo>
                      <a:pt x="11" y="9"/>
                    </a:lnTo>
                    <a:lnTo>
                      <a:pt x="12" y="11"/>
                    </a:lnTo>
                    <a:lnTo>
                      <a:pt x="15" y="15"/>
                    </a:lnTo>
                    <a:lnTo>
                      <a:pt x="17" y="18"/>
                    </a:lnTo>
                    <a:lnTo>
                      <a:pt x="21" y="21"/>
                    </a:lnTo>
                    <a:lnTo>
                      <a:pt x="24" y="22"/>
                    </a:lnTo>
                    <a:lnTo>
                      <a:pt x="25" y="23"/>
                    </a:lnTo>
                    <a:lnTo>
                      <a:pt x="28" y="23"/>
                    </a:lnTo>
                    <a:lnTo>
                      <a:pt x="29" y="24"/>
                    </a:lnTo>
                    <a:lnTo>
                      <a:pt x="32" y="26"/>
                    </a:lnTo>
                    <a:lnTo>
                      <a:pt x="34" y="27"/>
                    </a:lnTo>
                    <a:lnTo>
                      <a:pt x="36" y="28"/>
                    </a:lnTo>
                    <a:lnTo>
                      <a:pt x="37" y="30"/>
                    </a:lnTo>
                    <a:lnTo>
                      <a:pt x="37" y="31"/>
                    </a:lnTo>
                    <a:lnTo>
                      <a:pt x="38" y="34"/>
                    </a:lnTo>
                    <a:lnTo>
                      <a:pt x="41" y="38"/>
                    </a:lnTo>
                    <a:lnTo>
                      <a:pt x="44" y="43"/>
                    </a:lnTo>
                    <a:lnTo>
                      <a:pt x="46" y="47"/>
                    </a:lnTo>
                    <a:lnTo>
                      <a:pt x="50" y="52"/>
                    </a:lnTo>
                    <a:lnTo>
                      <a:pt x="53" y="54"/>
                    </a:lnTo>
                    <a:lnTo>
                      <a:pt x="54" y="57"/>
                    </a:lnTo>
                    <a:lnTo>
                      <a:pt x="57" y="61"/>
                    </a:lnTo>
                    <a:lnTo>
                      <a:pt x="59" y="65"/>
                    </a:lnTo>
                    <a:lnTo>
                      <a:pt x="59" y="66"/>
                    </a:lnTo>
                    <a:lnTo>
                      <a:pt x="58" y="68"/>
                    </a:lnTo>
                    <a:lnTo>
                      <a:pt x="57" y="68"/>
                    </a:lnTo>
                    <a:lnTo>
                      <a:pt x="55" y="68"/>
                    </a:lnTo>
                    <a:lnTo>
                      <a:pt x="51" y="65"/>
                    </a:lnTo>
                    <a:lnTo>
                      <a:pt x="49" y="64"/>
                    </a:lnTo>
                    <a:lnTo>
                      <a:pt x="46" y="62"/>
                    </a:lnTo>
                    <a:lnTo>
                      <a:pt x="42" y="60"/>
                    </a:lnTo>
                    <a:lnTo>
                      <a:pt x="40" y="56"/>
                    </a:lnTo>
                    <a:lnTo>
                      <a:pt x="37" y="53"/>
                    </a:lnTo>
                    <a:lnTo>
                      <a:pt x="36" y="49"/>
                    </a:lnTo>
                    <a:lnTo>
                      <a:pt x="33" y="45"/>
                    </a:lnTo>
                    <a:lnTo>
                      <a:pt x="32" y="43"/>
                    </a:lnTo>
                    <a:lnTo>
                      <a:pt x="30" y="39"/>
                    </a:lnTo>
                    <a:lnTo>
                      <a:pt x="28" y="36"/>
                    </a:lnTo>
                    <a:lnTo>
                      <a:pt x="24" y="34"/>
                    </a:lnTo>
                    <a:lnTo>
                      <a:pt x="21" y="32"/>
                    </a:lnTo>
                    <a:lnTo>
                      <a:pt x="17" y="30"/>
                    </a:lnTo>
                    <a:lnTo>
                      <a:pt x="14" y="26"/>
                    </a:lnTo>
                    <a:lnTo>
                      <a:pt x="12" y="22"/>
                    </a:lnTo>
                    <a:lnTo>
                      <a:pt x="10" y="18"/>
                    </a:lnTo>
                    <a:lnTo>
                      <a:pt x="8" y="15"/>
                    </a:lnTo>
                    <a:lnTo>
                      <a:pt x="8" y="14"/>
                    </a:lnTo>
                    <a:lnTo>
                      <a:pt x="7" y="13"/>
                    </a:lnTo>
                    <a:lnTo>
                      <a:pt x="6" y="10"/>
                    </a:lnTo>
                    <a:lnTo>
                      <a:pt x="3" y="9"/>
                    </a:lnTo>
                    <a:lnTo>
                      <a:pt x="2" y="6"/>
                    </a:lnTo>
                    <a:lnTo>
                      <a:pt x="0" y="2"/>
                    </a:lnTo>
                    <a:lnTo>
                      <a:pt x="0" y="1"/>
                    </a:lnTo>
                    <a:lnTo>
                      <a:pt x="0" y="1"/>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1" name="Freeform 94">
                <a:extLst>
                  <a:ext uri="{FF2B5EF4-FFF2-40B4-BE49-F238E27FC236}">
                    <a16:creationId xmlns:a16="http://schemas.microsoft.com/office/drawing/2014/main" id="{3151054C-81DB-5D47-A73A-17EEF82239EA}"/>
                  </a:ext>
                </a:extLst>
              </p:cNvPr>
              <p:cNvSpPr>
                <a:spLocks/>
              </p:cNvSpPr>
              <p:nvPr userDrawn="1"/>
            </p:nvSpPr>
            <p:spPr bwMode="auto">
              <a:xfrm>
                <a:off x="10365845" y="428045"/>
                <a:ext cx="7171" cy="10245"/>
              </a:xfrm>
              <a:custGeom>
                <a:avLst/>
                <a:gdLst>
                  <a:gd name="T0" fmla="*/ 13 w 15"/>
                  <a:gd name="T1" fmla="*/ 0 h 20"/>
                  <a:gd name="T2" fmla="*/ 15 w 15"/>
                  <a:gd name="T3" fmla="*/ 1 h 20"/>
                  <a:gd name="T4" fmla="*/ 15 w 15"/>
                  <a:gd name="T5" fmla="*/ 1 h 20"/>
                  <a:gd name="T6" fmla="*/ 15 w 15"/>
                  <a:gd name="T7" fmla="*/ 4 h 20"/>
                  <a:gd name="T8" fmla="*/ 13 w 15"/>
                  <a:gd name="T9" fmla="*/ 5 h 20"/>
                  <a:gd name="T10" fmla="*/ 12 w 15"/>
                  <a:gd name="T11" fmla="*/ 5 h 20"/>
                  <a:gd name="T12" fmla="*/ 11 w 15"/>
                  <a:gd name="T13" fmla="*/ 5 h 20"/>
                  <a:gd name="T14" fmla="*/ 10 w 15"/>
                  <a:gd name="T15" fmla="*/ 7 h 20"/>
                  <a:gd name="T16" fmla="*/ 8 w 15"/>
                  <a:gd name="T17" fmla="*/ 8 h 20"/>
                  <a:gd name="T18" fmla="*/ 8 w 15"/>
                  <a:gd name="T19" fmla="*/ 9 h 20"/>
                  <a:gd name="T20" fmla="*/ 8 w 15"/>
                  <a:gd name="T21" fmla="*/ 11 h 20"/>
                  <a:gd name="T22" fmla="*/ 10 w 15"/>
                  <a:gd name="T23" fmla="*/ 12 h 20"/>
                  <a:gd name="T24" fmla="*/ 10 w 15"/>
                  <a:gd name="T25" fmla="*/ 14 h 20"/>
                  <a:gd name="T26" fmla="*/ 10 w 15"/>
                  <a:gd name="T27" fmla="*/ 16 h 20"/>
                  <a:gd name="T28" fmla="*/ 8 w 15"/>
                  <a:gd name="T29" fmla="*/ 17 h 20"/>
                  <a:gd name="T30" fmla="*/ 6 w 15"/>
                  <a:gd name="T31" fmla="*/ 18 h 20"/>
                  <a:gd name="T32" fmla="*/ 4 w 15"/>
                  <a:gd name="T33" fmla="*/ 20 h 20"/>
                  <a:gd name="T34" fmla="*/ 2 w 15"/>
                  <a:gd name="T35" fmla="*/ 20 h 20"/>
                  <a:gd name="T36" fmla="*/ 0 w 15"/>
                  <a:gd name="T37" fmla="*/ 18 h 20"/>
                  <a:gd name="T38" fmla="*/ 0 w 15"/>
                  <a:gd name="T39" fmla="*/ 17 h 20"/>
                  <a:gd name="T40" fmla="*/ 2 w 15"/>
                  <a:gd name="T41" fmla="*/ 16 h 20"/>
                  <a:gd name="T42" fmla="*/ 3 w 15"/>
                  <a:gd name="T43" fmla="*/ 13 h 20"/>
                  <a:gd name="T44" fmla="*/ 4 w 15"/>
                  <a:gd name="T45" fmla="*/ 13 h 20"/>
                  <a:gd name="T46" fmla="*/ 6 w 15"/>
                  <a:gd name="T47" fmla="*/ 12 h 20"/>
                  <a:gd name="T48" fmla="*/ 7 w 15"/>
                  <a:gd name="T49" fmla="*/ 11 h 20"/>
                  <a:gd name="T50" fmla="*/ 7 w 15"/>
                  <a:gd name="T51" fmla="*/ 8 h 20"/>
                  <a:gd name="T52" fmla="*/ 7 w 15"/>
                  <a:gd name="T53" fmla="*/ 7 h 20"/>
                  <a:gd name="T54" fmla="*/ 7 w 15"/>
                  <a:gd name="T55" fmla="*/ 4 h 20"/>
                  <a:gd name="T56" fmla="*/ 10 w 15"/>
                  <a:gd name="T57" fmla="*/ 4 h 20"/>
                  <a:gd name="T58" fmla="*/ 11 w 15"/>
                  <a:gd name="T59" fmla="*/ 3 h 20"/>
                  <a:gd name="T60" fmla="*/ 12 w 15"/>
                  <a:gd name="T61" fmla="*/ 1 h 20"/>
                  <a:gd name="T62" fmla="*/ 13 w 15"/>
                  <a:gd name="T63" fmla="*/ 1 h 20"/>
                  <a:gd name="T64" fmla="*/ 13 w 15"/>
                  <a:gd name="T6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20">
                    <a:moveTo>
                      <a:pt x="13" y="0"/>
                    </a:moveTo>
                    <a:lnTo>
                      <a:pt x="15" y="1"/>
                    </a:lnTo>
                    <a:lnTo>
                      <a:pt x="15" y="1"/>
                    </a:lnTo>
                    <a:lnTo>
                      <a:pt x="15" y="4"/>
                    </a:lnTo>
                    <a:lnTo>
                      <a:pt x="13" y="5"/>
                    </a:lnTo>
                    <a:lnTo>
                      <a:pt x="12" y="5"/>
                    </a:lnTo>
                    <a:lnTo>
                      <a:pt x="11" y="5"/>
                    </a:lnTo>
                    <a:lnTo>
                      <a:pt x="10" y="7"/>
                    </a:lnTo>
                    <a:lnTo>
                      <a:pt x="8" y="8"/>
                    </a:lnTo>
                    <a:lnTo>
                      <a:pt x="8" y="9"/>
                    </a:lnTo>
                    <a:lnTo>
                      <a:pt x="8" y="11"/>
                    </a:lnTo>
                    <a:lnTo>
                      <a:pt x="10" y="12"/>
                    </a:lnTo>
                    <a:lnTo>
                      <a:pt x="10" y="14"/>
                    </a:lnTo>
                    <a:lnTo>
                      <a:pt x="10" y="16"/>
                    </a:lnTo>
                    <a:lnTo>
                      <a:pt x="8" y="17"/>
                    </a:lnTo>
                    <a:lnTo>
                      <a:pt x="6" y="18"/>
                    </a:lnTo>
                    <a:lnTo>
                      <a:pt x="4" y="20"/>
                    </a:lnTo>
                    <a:lnTo>
                      <a:pt x="2" y="20"/>
                    </a:lnTo>
                    <a:lnTo>
                      <a:pt x="0" y="18"/>
                    </a:lnTo>
                    <a:lnTo>
                      <a:pt x="0" y="17"/>
                    </a:lnTo>
                    <a:lnTo>
                      <a:pt x="2" y="16"/>
                    </a:lnTo>
                    <a:lnTo>
                      <a:pt x="3" y="13"/>
                    </a:lnTo>
                    <a:lnTo>
                      <a:pt x="4" y="13"/>
                    </a:lnTo>
                    <a:lnTo>
                      <a:pt x="6" y="12"/>
                    </a:lnTo>
                    <a:lnTo>
                      <a:pt x="7" y="11"/>
                    </a:lnTo>
                    <a:lnTo>
                      <a:pt x="7" y="8"/>
                    </a:lnTo>
                    <a:lnTo>
                      <a:pt x="7" y="7"/>
                    </a:lnTo>
                    <a:lnTo>
                      <a:pt x="7" y="4"/>
                    </a:lnTo>
                    <a:lnTo>
                      <a:pt x="10" y="4"/>
                    </a:lnTo>
                    <a:lnTo>
                      <a:pt x="11" y="3"/>
                    </a:lnTo>
                    <a:lnTo>
                      <a:pt x="12" y="1"/>
                    </a:lnTo>
                    <a:lnTo>
                      <a:pt x="13" y="1"/>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2" name="Freeform 95">
                <a:extLst>
                  <a:ext uri="{FF2B5EF4-FFF2-40B4-BE49-F238E27FC236}">
                    <a16:creationId xmlns:a16="http://schemas.microsoft.com/office/drawing/2014/main" id="{AF72807D-0048-1942-8F52-C566FD3BB134}"/>
                  </a:ext>
                </a:extLst>
              </p:cNvPr>
              <p:cNvSpPr>
                <a:spLocks/>
              </p:cNvSpPr>
              <p:nvPr userDrawn="1"/>
            </p:nvSpPr>
            <p:spPr bwMode="auto">
              <a:xfrm>
                <a:off x="10371992" y="432143"/>
                <a:ext cx="4098" cy="2049"/>
              </a:xfrm>
              <a:custGeom>
                <a:avLst/>
                <a:gdLst>
                  <a:gd name="T0" fmla="*/ 7 w 8"/>
                  <a:gd name="T1" fmla="*/ 0 h 4"/>
                  <a:gd name="T2" fmla="*/ 8 w 8"/>
                  <a:gd name="T3" fmla="*/ 0 h 4"/>
                  <a:gd name="T4" fmla="*/ 8 w 8"/>
                  <a:gd name="T5" fmla="*/ 0 h 4"/>
                  <a:gd name="T6" fmla="*/ 8 w 8"/>
                  <a:gd name="T7" fmla="*/ 1 h 4"/>
                  <a:gd name="T8" fmla="*/ 7 w 8"/>
                  <a:gd name="T9" fmla="*/ 1 h 4"/>
                  <a:gd name="T10" fmla="*/ 6 w 8"/>
                  <a:gd name="T11" fmla="*/ 3 h 4"/>
                  <a:gd name="T12" fmla="*/ 4 w 8"/>
                  <a:gd name="T13" fmla="*/ 4 h 4"/>
                  <a:gd name="T14" fmla="*/ 3 w 8"/>
                  <a:gd name="T15" fmla="*/ 4 h 4"/>
                  <a:gd name="T16" fmla="*/ 2 w 8"/>
                  <a:gd name="T17" fmla="*/ 4 h 4"/>
                  <a:gd name="T18" fmla="*/ 0 w 8"/>
                  <a:gd name="T19" fmla="*/ 4 h 4"/>
                  <a:gd name="T20" fmla="*/ 0 w 8"/>
                  <a:gd name="T21" fmla="*/ 3 h 4"/>
                  <a:gd name="T22" fmla="*/ 0 w 8"/>
                  <a:gd name="T23" fmla="*/ 3 h 4"/>
                  <a:gd name="T24" fmla="*/ 2 w 8"/>
                  <a:gd name="T25" fmla="*/ 1 h 4"/>
                  <a:gd name="T26" fmla="*/ 3 w 8"/>
                  <a:gd name="T27" fmla="*/ 1 h 4"/>
                  <a:gd name="T28" fmla="*/ 4 w 8"/>
                  <a:gd name="T29" fmla="*/ 0 h 4"/>
                  <a:gd name="T30" fmla="*/ 6 w 8"/>
                  <a:gd name="T31" fmla="*/ 0 h 4"/>
                  <a:gd name="T32" fmla="*/ 7 w 8"/>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4">
                    <a:moveTo>
                      <a:pt x="7" y="0"/>
                    </a:moveTo>
                    <a:lnTo>
                      <a:pt x="8" y="0"/>
                    </a:lnTo>
                    <a:lnTo>
                      <a:pt x="8" y="0"/>
                    </a:lnTo>
                    <a:lnTo>
                      <a:pt x="8" y="1"/>
                    </a:lnTo>
                    <a:lnTo>
                      <a:pt x="7" y="1"/>
                    </a:lnTo>
                    <a:lnTo>
                      <a:pt x="6" y="3"/>
                    </a:lnTo>
                    <a:lnTo>
                      <a:pt x="4" y="4"/>
                    </a:lnTo>
                    <a:lnTo>
                      <a:pt x="3" y="4"/>
                    </a:lnTo>
                    <a:lnTo>
                      <a:pt x="2" y="4"/>
                    </a:lnTo>
                    <a:lnTo>
                      <a:pt x="0" y="4"/>
                    </a:lnTo>
                    <a:lnTo>
                      <a:pt x="0" y="3"/>
                    </a:lnTo>
                    <a:lnTo>
                      <a:pt x="0" y="3"/>
                    </a:lnTo>
                    <a:lnTo>
                      <a:pt x="2" y="1"/>
                    </a:lnTo>
                    <a:lnTo>
                      <a:pt x="3" y="1"/>
                    </a:lnTo>
                    <a:lnTo>
                      <a:pt x="4" y="0"/>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3" name="Freeform 96">
                <a:extLst>
                  <a:ext uri="{FF2B5EF4-FFF2-40B4-BE49-F238E27FC236}">
                    <a16:creationId xmlns:a16="http://schemas.microsoft.com/office/drawing/2014/main" id="{2A047D6E-1102-4545-8855-7E9B6580F851}"/>
                  </a:ext>
                </a:extLst>
              </p:cNvPr>
              <p:cNvSpPr>
                <a:spLocks/>
              </p:cNvSpPr>
              <p:nvPr userDrawn="1"/>
            </p:nvSpPr>
            <p:spPr bwMode="auto">
              <a:xfrm>
                <a:off x="10361746" y="468000"/>
                <a:ext cx="23563" cy="12294"/>
              </a:xfrm>
              <a:custGeom>
                <a:avLst/>
                <a:gdLst>
                  <a:gd name="T0" fmla="*/ 41 w 45"/>
                  <a:gd name="T1" fmla="*/ 0 h 25"/>
                  <a:gd name="T2" fmla="*/ 43 w 45"/>
                  <a:gd name="T3" fmla="*/ 0 h 25"/>
                  <a:gd name="T4" fmla="*/ 44 w 45"/>
                  <a:gd name="T5" fmla="*/ 1 h 25"/>
                  <a:gd name="T6" fmla="*/ 45 w 45"/>
                  <a:gd name="T7" fmla="*/ 3 h 25"/>
                  <a:gd name="T8" fmla="*/ 44 w 45"/>
                  <a:gd name="T9" fmla="*/ 5 h 25"/>
                  <a:gd name="T10" fmla="*/ 43 w 45"/>
                  <a:gd name="T11" fmla="*/ 7 h 25"/>
                  <a:gd name="T12" fmla="*/ 41 w 45"/>
                  <a:gd name="T13" fmla="*/ 8 h 25"/>
                  <a:gd name="T14" fmla="*/ 39 w 45"/>
                  <a:gd name="T15" fmla="*/ 11 h 25"/>
                  <a:gd name="T16" fmla="*/ 37 w 45"/>
                  <a:gd name="T17" fmla="*/ 12 h 25"/>
                  <a:gd name="T18" fmla="*/ 35 w 45"/>
                  <a:gd name="T19" fmla="*/ 14 h 25"/>
                  <a:gd name="T20" fmla="*/ 34 w 45"/>
                  <a:gd name="T21" fmla="*/ 16 h 25"/>
                  <a:gd name="T22" fmla="*/ 31 w 45"/>
                  <a:gd name="T23" fmla="*/ 18 h 25"/>
                  <a:gd name="T24" fmla="*/ 28 w 45"/>
                  <a:gd name="T25" fmla="*/ 21 h 25"/>
                  <a:gd name="T26" fmla="*/ 26 w 45"/>
                  <a:gd name="T27" fmla="*/ 22 h 25"/>
                  <a:gd name="T28" fmla="*/ 24 w 45"/>
                  <a:gd name="T29" fmla="*/ 22 h 25"/>
                  <a:gd name="T30" fmla="*/ 22 w 45"/>
                  <a:gd name="T31" fmla="*/ 24 h 25"/>
                  <a:gd name="T32" fmla="*/ 20 w 45"/>
                  <a:gd name="T33" fmla="*/ 24 h 25"/>
                  <a:gd name="T34" fmla="*/ 17 w 45"/>
                  <a:gd name="T35" fmla="*/ 24 h 25"/>
                  <a:gd name="T36" fmla="*/ 14 w 45"/>
                  <a:gd name="T37" fmla="*/ 24 h 25"/>
                  <a:gd name="T38" fmla="*/ 11 w 45"/>
                  <a:gd name="T39" fmla="*/ 25 h 25"/>
                  <a:gd name="T40" fmla="*/ 9 w 45"/>
                  <a:gd name="T41" fmla="*/ 25 h 25"/>
                  <a:gd name="T42" fmla="*/ 6 w 45"/>
                  <a:gd name="T43" fmla="*/ 25 h 25"/>
                  <a:gd name="T44" fmla="*/ 4 w 45"/>
                  <a:gd name="T45" fmla="*/ 25 h 25"/>
                  <a:gd name="T46" fmla="*/ 2 w 45"/>
                  <a:gd name="T47" fmla="*/ 24 h 25"/>
                  <a:gd name="T48" fmla="*/ 1 w 45"/>
                  <a:gd name="T49" fmla="*/ 22 h 25"/>
                  <a:gd name="T50" fmla="*/ 0 w 45"/>
                  <a:gd name="T51" fmla="*/ 21 h 25"/>
                  <a:gd name="T52" fmla="*/ 0 w 45"/>
                  <a:gd name="T53" fmla="*/ 20 h 25"/>
                  <a:gd name="T54" fmla="*/ 1 w 45"/>
                  <a:gd name="T55" fmla="*/ 18 h 25"/>
                  <a:gd name="T56" fmla="*/ 4 w 45"/>
                  <a:gd name="T57" fmla="*/ 17 h 25"/>
                  <a:gd name="T58" fmla="*/ 6 w 45"/>
                  <a:gd name="T59" fmla="*/ 16 h 25"/>
                  <a:gd name="T60" fmla="*/ 10 w 45"/>
                  <a:gd name="T61" fmla="*/ 14 h 25"/>
                  <a:gd name="T62" fmla="*/ 14 w 45"/>
                  <a:gd name="T63" fmla="*/ 14 h 25"/>
                  <a:gd name="T64" fmla="*/ 17 w 45"/>
                  <a:gd name="T65" fmla="*/ 14 h 25"/>
                  <a:gd name="T66" fmla="*/ 19 w 45"/>
                  <a:gd name="T67" fmla="*/ 14 h 25"/>
                  <a:gd name="T68" fmla="*/ 22 w 45"/>
                  <a:gd name="T69" fmla="*/ 13 h 25"/>
                  <a:gd name="T70" fmla="*/ 23 w 45"/>
                  <a:gd name="T71" fmla="*/ 12 h 25"/>
                  <a:gd name="T72" fmla="*/ 24 w 45"/>
                  <a:gd name="T73" fmla="*/ 11 h 25"/>
                  <a:gd name="T74" fmla="*/ 26 w 45"/>
                  <a:gd name="T75" fmla="*/ 9 h 25"/>
                  <a:gd name="T76" fmla="*/ 28 w 45"/>
                  <a:gd name="T77" fmla="*/ 8 h 25"/>
                  <a:gd name="T78" fmla="*/ 31 w 45"/>
                  <a:gd name="T79" fmla="*/ 7 h 25"/>
                  <a:gd name="T80" fmla="*/ 32 w 45"/>
                  <a:gd name="T81" fmla="*/ 5 h 25"/>
                  <a:gd name="T82" fmla="*/ 35 w 45"/>
                  <a:gd name="T83" fmla="*/ 4 h 25"/>
                  <a:gd name="T84" fmla="*/ 36 w 45"/>
                  <a:gd name="T85" fmla="*/ 3 h 25"/>
                  <a:gd name="T86" fmla="*/ 37 w 45"/>
                  <a:gd name="T87" fmla="*/ 1 h 25"/>
                  <a:gd name="T88" fmla="*/ 40 w 45"/>
                  <a:gd name="T89" fmla="*/ 0 h 25"/>
                  <a:gd name="T90" fmla="*/ 41 w 45"/>
                  <a:gd name="T9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25">
                    <a:moveTo>
                      <a:pt x="41" y="0"/>
                    </a:moveTo>
                    <a:lnTo>
                      <a:pt x="43" y="0"/>
                    </a:lnTo>
                    <a:lnTo>
                      <a:pt x="44" y="1"/>
                    </a:lnTo>
                    <a:lnTo>
                      <a:pt x="45" y="3"/>
                    </a:lnTo>
                    <a:lnTo>
                      <a:pt x="44" y="5"/>
                    </a:lnTo>
                    <a:lnTo>
                      <a:pt x="43" y="7"/>
                    </a:lnTo>
                    <a:lnTo>
                      <a:pt x="41" y="8"/>
                    </a:lnTo>
                    <a:lnTo>
                      <a:pt x="39" y="11"/>
                    </a:lnTo>
                    <a:lnTo>
                      <a:pt x="37" y="12"/>
                    </a:lnTo>
                    <a:lnTo>
                      <a:pt x="35" y="14"/>
                    </a:lnTo>
                    <a:lnTo>
                      <a:pt x="34" y="16"/>
                    </a:lnTo>
                    <a:lnTo>
                      <a:pt x="31" y="18"/>
                    </a:lnTo>
                    <a:lnTo>
                      <a:pt x="28" y="21"/>
                    </a:lnTo>
                    <a:lnTo>
                      <a:pt x="26" y="22"/>
                    </a:lnTo>
                    <a:lnTo>
                      <a:pt x="24" y="22"/>
                    </a:lnTo>
                    <a:lnTo>
                      <a:pt x="22" y="24"/>
                    </a:lnTo>
                    <a:lnTo>
                      <a:pt x="20" y="24"/>
                    </a:lnTo>
                    <a:lnTo>
                      <a:pt x="17" y="24"/>
                    </a:lnTo>
                    <a:lnTo>
                      <a:pt x="14" y="24"/>
                    </a:lnTo>
                    <a:lnTo>
                      <a:pt x="11" y="25"/>
                    </a:lnTo>
                    <a:lnTo>
                      <a:pt x="9" y="25"/>
                    </a:lnTo>
                    <a:lnTo>
                      <a:pt x="6" y="25"/>
                    </a:lnTo>
                    <a:lnTo>
                      <a:pt x="4" y="25"/>
                    </a:lnTo>
                    <a:lnTo>
                      <a:pt x="2" y="24"/>
                    </a:lnTo>
                    <a:lnTo>
                      <a:pt x="1" y="22"/>
                    </a:lnTo>
                    <a:lnTo>
                      <a:pt x="0" y="21"/>
                    </a:lnTo>
                    <a:lnTo>
                      <a:pt x="0" y="20"/>
                    </a:lnTo>
                    <a:lnTo>
                      <a:pt x="1" y="18"/>
                    </a:lnTo>
                    <a:lnTo>
                      <a:pt x="4" y="17"/>
                    </a:lnTo>
                    <a:lnTo>
                      <a:pt x="6" y="16"/>
                    </a:lnTo>
                    <a:lnTo>
                      <a:pt x="10" y="14"/>
                    </a:lnTo>
                    <a:lnTo>
                      <a:pt x="14" y="14"/>
                    </a:lnTo>
                    <a:lnTo>
                      <a:pt x="17" y="14"/>
                    </a:lnTo>
                    <a:lnTo>
                      <a:pt x="19" y="14"/>
                    </a:lnTo>
                    <a:lnTo>
                      <a:pt x="22" y="13"/>
                    </a:lnTo>
                    <a:lnTo>
                      <a:pt x="23" y="12"/>
                    </a:lnTo>
                    <a:lnTo>
                      <a:pt x="24" y="11"/>
                    </a:lnTo>
                    <a:lnTo>
                      <a:pt x="26" y="9"/>
                    </a:lnTo>
                    <a:lnTo>
                      <a:pt x="28" y="8"/>
                    </a:lnTo>
                    <a:lnTo>
                      <a:pt x="31" y="7"/>
                    </a:lnTo>
                    <a:lnTo>
                      <a:pt x="32" y="5"/>
                    </a:lnTo>
                    <a:lnTo>
                      <a:pt x="35" y="4"/>
                    </a:lnTo>
                    <a:lnTo>
                      <a:pt x="36" y="3"/>
                    </a:lnTo>
                    <a:lnTo>
                      <a:pt x="37" y="1"/>
                    </a:lnTo>
                    <a:lnTo>
                      <a:pt x="40" y="0"/>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4" name="Freeform 97">
                <a:extLst>
                  <a:ext uri="{FF2B5EF4-FFF2-40B4-BE49-F238E27FC236}">
                    <a16:creationId xmlns:a16="http://schemas.microsoft.com/office/drawing/2014/main" id="{43DE0816-1890-8F4B-997D-79AC64E8A79E}"/>
                  </a:ext>
                </a:extLst>
              </p:cNvPr>
              <p:cNvSpPr>
                <a:spLocks/>
              </p:cNvSpPr>
              <p:nvPr userDrawn="1"/>
            </p:nvSpPr>
            <p:spPr bwMode="auto">
              <a:xfrm>
                <a:off x="10238810" y="490538"/>
                <a:ext cx="15368" cy="19465"/>
              </a:xfrm>
              <a:custGeom>
                <a:avLst/>
                <a:gdLst>
                  <a:gd name="T0" fmla="*/ 27 w 30"/>
                  <a:gd name="T1" fmla="*/ 0 h 38"/>
                  <a:gd name="T2" fmla="*/ 28 w 30"/>
                  <a:gd name="T3" fmla="*/ 0 h 38"/>
                  <a:gd name="T4" fmla="*/ 30 w 30"/>
                  <a:gd name="T5" fmla="*/ 1 h 38"/>
                  <a:gd name="T6" fmla="*/ 30 w 30"/>
                  <a:gd name="T7" fmla="*/ 2 h 38"/>
                  <a:gd name="T8" fmla="*/ 30 w 30"/>
                  <a:gd name="T9" fmla="*/ 8 h 38"/>
                  <a:gd name="T10" fmla="*/ 30 w 30"/>
                  <a:gd name="T11" fmla="*/ 10 h 38"/>
                  <a:gd name="T12" fmla="*/ 30 w 30"/>
                  <a:gd name="T13" fmla="*/ 14 h 38"/>
                  <a:gd name="T14" fmla="*/ 28 w 30"/>
                  <a:gd name="T15" fmla="*/ 18 h 38"/>
                  <a:gd name="T16" fmla="*/ 26 w 30"/>
                  <a:gd name="T17" fmla="*/ 21 h 38"/>
                  <a:gd name="T18" fmla="*/ 23 w 30"/>
                  <a:gd name="T19" fmla="*/ 23 h 38"/>
                  <a:gd name="T20" fmla="*/ 20 w 30"/>
                  <a:gd name="T21" fmla="*/ 26 h 38"/>
                  <a:gd name="T22" fmla="*/ 17 w 30"/>
                  <a:gd name="T23" fmla="*/ 27 h 38"/>
                  <a:gd name="T24" fmla="*/ 14 w 30"/>
                  <a:gd name="T25" fmla="*/ 29 h 38"/>
                  <a:gd name="T26" fmla="*/ 10 w 30"/>
                  <a:gd name="T27" fmla="*/ 30 h 38"/>
                  <a:gd name="T28" fmla="*/ 7 w 30"/>
                  <a:gd name="T29" fmla="*/ 31 h 38"/>
                  <a:gd name="T30" fmla="*/ 5 w 30"/>
                  <a:gd name="T31" fmla="*/ 32 h 38"/>
                  <a:gd name="T32" fmla="*/ 4 w 30"/>
                  <a:gd name="T33" fmla="*/ 34 h 38"/>
                  <a:gd name="T34" fmla="*/ 2 w 30"/>
                  <a:gd name="T35" fmla="*/ 35 h 38"/>
                  <a:gd name="T36" fmla="*/ 1 w 30"/>
                  <a:gd name="T37" fmla="*/ 36 h 38"/>
                  <a:gd name="T38" fmla="*/ 1 w 30"/>
                  <a:gd name="T39" fmla="*/ 38 h 38"/>
                  <a:gd name="T40" fmla="*/ 0 w 30"/>
                  <a:gd name="T41" fmla="*/ 36 h 38"/>
                  <a:gd name="T42" fmla="*/ 0 w 30"/>
                  <a:gd name="T43" fmla="*/ 35 h 38"/>
                  <a:gd name="T44" fmla="*/ 1 w 30"/>
                  <a:gd name="T45" fmla="*/ 34 h 38"/>
                  <a:gd name="T46" fmla="*/ 1 w 30"/>
                  <a:gd name="T47" fmla="*/ 31 h 38"/>
                  <a:gd name="T48" fmla="*/ 2 w 30"/>
                  <a:gd name="T49" fmla="*/ 29 h 38"/>
                  <a:gd name="T50" fmla="*/ 5 w 30"/>
                  <a:gd name="T51" fmla="*/ 27 h 38"/>
                  <a:gd name="T52" fmla="*/ 7 w 30"/>
                  <a:gd name="T53" fmla="*/ 26 h 38"/>
                  <a:gd name="T54" fmla="*/ 10 w 30"/>
                  <a:gd name="T55" fmla="*/ 25 h 38"/>
                  <a:gd name="T56" fmla="*/ 13 w 30"/>
                  <a:gd name="T57" fmla="*/ 22 h 38"/>
                  <a:gd name="T58" fmla="*/ 14 w 30"/>
                  <a:gd name="T59" fmla="*/ 21 h 38"/>
                  <a:gd name="T60" fmla="*/ 17 w 30"/>
                  <a:gd name="T61" fmla="*/ 18 h 38"/>
                  <a:gd name="T62" fmla="*/ 18 w 30"/>
                  <a:gd name="T63" fmla="*/ 15 h 38"/>
                  <a:gd name="T64" fmla="*/ 20 w 30"/>
                  <a:gd name="T65" fmla="*/ 12 h 38"/>
                  <a:gd name="T66" fmla="*/ 20 w 30"/>
                  <a:gd name="T67" fmla="*/ 8 h 38"/>
                  <a:gd name="T68" fmla="*/ 22 w 30"/>
                  <a:gd name="T69" fmla="*/ 4 h 38"/>
                  <a:gd name="T70" fmla="*/ 22 w 30"/>
                  <a:gd name="T71" fmla="*/ 1 h 38"/>
                  <a:gd name="T72" fmla="*/ 24 w 30"/>
                  <a:gd name="T73" fmla="*/ 0 h 38"/>
                  <a:gd name="T74" fmla="*/ 27 w 30"/>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38">
                    <a:moveTo>
                      <a:pt x="27" y="0"/>
                    </a:moveTo>
                    <a:lnTo>
                      <a:pt x="28" y="0"/>
                    </a:lnTo>
                    <a:lnTo>
                      <a:pt x="30" y="1"/>
                    </a:lnTo>
                    <a:lnTo>
                      <a:pt x="30" y="2"/>
                    </a:lnTo>
                    <a:lnTo>
                      <a:pt x="30" y="8"/>
                    </a:lnTo>
                    <a:lnTo>
                      <a:pt x="30" y="10"/>
                    </a:lnTo>
                    <a:lnTo>
                      <a:pt x="30" y="14"/>
                    </a:lnTo>
                    <a:lnTo>
                      <a:pt x="28" y="18"/>
                    </a:lnTo>
                    <a:lnTo>
                      <a:pt x="26" y="21"/>
                    </a:lnTo>
                    <a:lnTo>
                      <a:pt x="23" y="23"/>
                    </a:lnTo>
                    <a:lnTo>
                      <a:pt x="20" y="26"/>
                    </a:lnTo>
                    <a:lnTo>
                      <a:pt x="17" y="27"/>
                    </a:lnTo>
                    <a:lnTo>
                      <a:pt x="14" y="29"/>
                    </a:lnTo>
                    <a:lnTo>
                      <a:pt x="10" y="30"/>
                    </a:lnTo>
                    <a:lnTo>
                      <a:pt x="7" y="31"/>
                    </a:lnTo>
                    <a:lnTo>
                      <a:pt x="5" y="32"/>
                    </a:lnTo>
                    <a:lnTo>
                      <a:pt x="4" y="34"/>
                    </a:lnTo>
                    <a:lnTo>
                      <a:pt x="2" y="35"/>
                    </a:lnTo>
                    <a:lnTo>
                      <a:pt x="1" y="36"/>
                    </a:lnTo>
                    <a:lnTo>
                      <a:pt x="1" y="38"/>
                    </a:lnTo>
                    <a:lnTo>
                      <a:pt x="0" y="36"/>
                    </a:lnTo>
                    <a:lnTo>
                      <a:pt x="0" y="35"/>
                    </a:lnTo>
                    <a:lnTo>
                      <a:pt x="1" y="34"/>
                    </a:lnTo>
                    <a:lnTo>
                      <a:pt x="1" y="31"/>
                    </a:lnTo>
                    <a:lnTo>
                      <a:pt x="2" y="29"/>
                    </a:lnTo>
                    <a:lnTo>
                      <a:pt x="5" y="27"/>
                    </a:lnTo>
                    <a:lnTo>
                      <a:pt x="7" y="26"/>
                    </a:lnTo>
                    <a:lnTo>
                      <a:pt x="10" y="25"/>
                    </a:lnTo>
                    <a:lnTo>
                      <a:pt x="13" y="22"/>
                    </a:lnTo>
                    <a:lnTo>
                      <a:pt x="14" y="21"/>
                    </a:lnTo>
                    <a:lnTo>
                      <a:pt x="17" y="18"/>
                    </a:lnTo>
                    <a:lnTo>
                      <a:pt x="18" y="15"/>
                    </a:lnTo>
                    <a:lnTo>
                      <a:pt x="20" y="12"/>
                    </a:lnTo>
                    <a:lnTo>
                      <a:pt x="20" y="8"/>
                    </a:lnTo>
                    <a:lnTo>
                      <a:pt x="22" y="4"/>
                    </a:lnTo>
                    <a:lnTo>
                      <a:pt x="22" y="1"/>
                    </a:lnTo>
                    <a:lnTo>
                      <a:pt x="24" y="0"/>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5" name="Freeform 98">
                <a:extLst>
                  <a:ext uri="{FF2B5EF4-FFF2-40B4-BE49-F238E27FC236}">
                    <a16:creationId xmlns:a16="http://schemas.microsoft.com/office/drawing/2014/main" id="{5E08F5E1-F85B-5B4F-9798-BF1A9E36047E}"/>
                  </a:ext>
                </a:extLst>
              </p:cNvPr>
              <p:cNvSpPr>
                <a:spLocks/>
              </p:cNvSpPr>
              <p:nvPr userDrawn="1"/>
            </p:nvSpPr>
            <p:spPr bwMode="auto">
              <a:xfrm>
                <a:off x="10220370" y="492587"/>
                <a:ext cx="14343" cy="17416"/>
              </a:xfrm>
              <a:custGeom>
                <a:avLst/>
                <a:gdLst>
                  <a:gd name="T0" fmla="*/ 25 w 28"/>
                  <a:gd name="T1" fmla="*/ 0 h 32"/>
                  <a:gd name="T2" fmla="*/ 26 w 28"/>
                  <a:gd name="T3" fmla="*/ 1 h 32"/>
                  <a:gd name="T4" fmla="*/ 28 w 28"/>
                  <a:gd name="T5" fmla="*/ 2 h 32"/>
                  <a:gd name="T6" fmla="*/ 28 w 28"/>
                  <a:gd name="T7" fmla="*/ 4 h 32"/>
                  <a:gd name="T8" fmla="*/ 28 w 28"/>
                  <a:gd name="T9" fmla="*/ 6 h 32"/>
                  <a:gd name="T10" fmla="*/ 28 w 28"/>
                  <a:gd name="T11" fmla="*/ 8 h 32"/>
                  <a:gd name="T12" fmla="*/ 26 w 28"/>
                  <a:gd name="T13" fmla="*/ 10 h 32"/>
                  <a:gd name="T14" fmla="*/ 25 w 28"/>
                  <a:gd name="T15" fmla="*/ 11 h 32"/>
                  <a:gd name="T16" fmla="*/ 23 w 28"/>
                  <a:gd name="T17" fmla="*/ 14 h 32"/>
                  <a:gd name="T18" fmla="*/ 20 w 28"/>
                  <a:gd name="T19" fmla="*/ 15 h 32"/>
                  <a:gd name="T20" fmla="*/ 17 w 28"/>
                  <a:gd name="T21" fmla="*/ 18 h 32"/>
                  <a:gd name="T22" fmla="*/ 15 w 28"/>
                  <a:gd name="T23" fmla="*/ 21 h 32"/>
                  <a:gd name="T24" fmla="*/ 13 w 28"/>
                  <a:gd name="T25" fmla="*/ 23 h 32"/>
                  <a:gd name="T26" fmla="*/ 11 w 28"/>
                  <a:gd name="T27" fmla="*/ 26 h 32"/>
                  <a:gd name="T28" fmla="*/ 10 w 28"/>
                  <a:gd name="T29" fmla="*/ 27 h 32"/>
                  <a:gd name="T30" fmla="*/ 10 w 28"/>
                  <a:gd name="T31" fmla="*/ 30 h 32"/>
                  <a:gd name="T32" fmla="*/ 8 w 28"/>
                  <a:gd name="T33" fmla="*/ 31 h 32"/>
                  <a:gd name="T34" fmla="*/ 7 w 28"/>
                  <a:gd name="T35" fmla="*/ 32 h 32"/>
                  <a:gd name="T36" fmla="*/ 4 w 28"/>
                  <a:gd name="T37" fmla="*/ 32 h 32"/>
                  <a:gd name="T38" fmla="*/ 3 w 28"/>
                  <a:gd name="T39" fmla="*/ 31 h 32"/>
                  <a:gd name="T40" fmla="*/ 2 w 28"/>
                  <a:gd name="T41" fmla="*/ 31 h 32"/>
                  <a:gd name="T42" fmla="*/ 0 w 28"/>
                  <a:gd name="T43" fmla="*/ 30 h 32"/>
                  <a:gd name="T44" fmla="*/ 0 w 28"/>
                  <a:gd name="T45" fmla="*/ 27 h 32"/>
                  <a:gd name="T46" fmla="*/ 2 w 28"/>
                  <a:gd name="T47" fmla="*/ 26 h 32"/>
                  <a:gd name="T48" fmla="*/ 3 w 28"/>
                  <a:gd name="T49" fmla="*/ 25 h 32"/>
                  <a:gd name="T50" fmla="*/ 4 w 28"/>
                  <a:gd name="T51" fmla="*/ 23 h 32"/>
                  <a:gd name="T52" fmla="*/ 6 w 28"/>
                  <a:gd name="T53" fmla="*/ 21 h 32"/>
                  <a:gd name="T54" fmla="*/ 8 w 28"/>
                  <a:gd name="T55" fmla="*/ 18 h 32"/>
                  <a:gd name="T56" fmla="*/ 11 w 28"/>
                  <a:gd name="T57" fmla="*/ 17 h 32"/>
                  <a:gd name="T58" fmla="*/ 13 w 28"/>
                  <a:gd name="T59" fmla="*/ 15 h 32"/>
                  <a:gd name="T60" fmla="*/ 16 w 28"/>
                  <a:gd name="T61" fmla="*/ 11 h 32"/>
                  <a:gd name="T62" fmla="*/ 19 w 28"/>
                  <a:gd name="T63" fmla="*/ 9 h 32"/>
                  <a:gd name="T64" fmla="*/ 19 w 28"/>
                  <a:gd name="T65" fmla="*/ 8 h 32"/>
                  <a:gd name="T66" fmla="*/ 20 w 28"/>
                  <a:gd name="T67" fmla="*/ 5 h 32"/>
                  <a:gd name="T68" fmla="*/ 20 w 28"/>
                  <a:gd name="T69" fmla="*/ 4 h 32"/>
                  <a:gd name="T70" fmla="*/ 21 w 28"/>
                  <a:gd name="T71" fmla="*/ 2 h 32"/>
                  <a:gd name="T72" fmla="*/ 23 w 28"/>
                  <a:gd name="T73" fmla="*/ 1 h 32"/>
                  <a:gd name="T74" fmla="*/ 25 w 28"/>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32">
                    <a:moveTo>
                      <a:pt x="25" y="0"/>
                    </a:moveTo>
                    <a:lnTo>
                      <a:pt x="26" y="1"/>
                    </a:lnTo>
                    <a:lnTo>
                      <a:pt x="28" y="2"/>
                    </a:lnTo>
                    <a:lnTo>
                      <a:pt x="28" y="4"/>
                    </a:lnTo>
                    <a:lnTo>
                      <a:pt x="28" y="6"/>
                    </a:lnTo>
                    <a:lnTo>
                      <a:pt x="28" y="8"/>
                    </a:lnTo>
                    <a:lnTo>
                      <a:pt x="26" y="10"/>
                    </a:lnTo>
                    <a:lnTo>
                      <a:pt x="25" y="11"/>
                    </a:lnTo>
                    <a:lnTo>
                      <a:pt x="23" y="14"/>
                    </a:lnTo>
                    <a:lnTo>
                      <a:pt x="20" y="15"/>
                    </a:lnTo>
                    <a:lnTo>
                      <a:pt x="17" y="18"/>
                    </a:lnTo>
                    <a:lnTo>
                      <a:pt x="15" y="21"/>
                    </a:lnTo>
                    <a:lnTo>
                      <a:pt x="13" y="23"/>
                    </a:lnTo>
                    <a:lnTo>
                      <a:pt x="11" y="26"/>
                    </a:lnTo>
                    <a:lnTo>
                      <a:pt x="10" y="27"/>
                    </a:lnTo>
                    <a:lnTo>
                      <a:pt x="10" y="30"/>
                    </a:lnTo>
                    <a:lnTo>
                      <a:pt x="8" y="31"/>
                    </a:lnTo>
                    <a:lnTo>
                      <a:pt x="7" y="32"/>
                    </a:lnTo>
                    <a:lnTo>
                      <a:pt x="4" y="32"/>
                    </a:lnTo>
                    <a:lnTo>
                      <a:pt x="3" y="31"/>
                    </a:lnTo>
                    <a:lnTo>
                      <a:pt x="2" y="31"/>
                    </a:lnTo>
                    <a:lnTo>
                      <a:pt x="0" y="30"/>
                    </a:lnTo>
                    <a:lnTo>
                      <a:pt x="0" y="27"/>
                    </a:lnTo>
                    <a:lnTo>
                      <a:pt x="2" y="26"/>
                    </a:lnTo>
                    <a:lnTo>
                      <a:pt x="3" y="25"/>
                    </a:lnTo>
                    <a:lnTo>
                      <a:pt x="4" y="23"/>
                    </a:lnTo>
                    <a:lnTo>
                      <a:pt x="6" y="21"/>
                    </a:lnTo>
                    <a:lnTo>
                      <a:pt x="8" y="18"/>
                    </a:lnTo>
                    <a:lnTo>
                      <a:pt x="11" y="17"/>
                    </a:lnTo>
                    <a:lnTo>
                      <a:pt x="13" y="15"/>
                    </a:lnTo>
                    <a:lnTo>
                      <a:pt x="16" y="11"/>
                    </a:lnTo>
                    <a:lnTo>
                      <a:pt x="19" y="9"/>
                    </a:lnTo>
                    <a:lnTo>
                      <a:pt x="19" y="8"/>
                    </a:lnTo>
                    <a:lnTo>
                      <a:pt x="20" y="5"/>
                    </a:lnTo>
                    <a:lnTo>
                      <a:pt x="20" y="4"/>
                    </a:lnTo>
                    <a:lnTo>
                      <a:pt x="21" y="2"/>
                    </a:lnTo>
                    <a:lnTo>
                      <a:pt x="23" y="1"/>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6" name="Freeform 99">
                <a:extLst>
                  <a:ext uri="{FF2B5EF4-FFF2-40B4-BE49-F238E27FC236}">
                    <a16:creationId xmlns:a16="http://schemas.microsoft.com/office/drawing/2014/main" id="{4EF16B25-7808-1B43-A633-504CB0FB5FCF}"/>
                  </a:ext>
                </a:extLst>
              </p:cNvPr>
              <p:cNvSpPr>
                <a:spLocks/>
              </p:cNvSpPr>
              <p:nvPr userDrawn="1"/>
            </p:nvSpPr>
            <p:spPr bwMode="auto">
              <a:xfrm>
                <a:off x="10244957" y="514101"/>
                <a:ext cx="13319" cy="5122"/>
              </a:xfrm>
              <a:custGeom>
                <a:avLst/>
                <a:gdLst>
                  <a:gd name="T0" fmla="*/ 21 w 26"/>
                  <a:gd name="T1" fmla="*/ 0 h 10"/>
                  <a:gd name="T2" fmla="*/ 24 w 26"/>
                  <a:gd name="T3" fmla="*/ 0 h 10"/>
                  <a:gd name="T4" fmla="*/ 26 w 26"/>
                  <a:gd name="T5" fmla="*/ 1 h 10"/>
                  <a:gd name="T6" fmla="*/ 26 w 26"/>
                  <a:gd name="T7" fmla="*/ 3 h 10"/>
                  <a:gd name="T8" fmla="*/ 26 w 26"/>
                  <a:gd name="T9" fmla="*/ 5 h 10"/>
                  <a:gd name="T10" fmla="*/ 25 w 26"/>
                  <a:gd name="T11" fmla="*/ 6 h 10"/>
                  <a:gd name="T12" fmla="*/ 24 w 26"/>
                  <a:gd name="T13" fmla="*/ 6 h 10"/>
                  <a:gd name="T14" fmla="*/ 21 w 26"/>
                  <a:gd name="T15" fmla="*/ 7 h 10"/>
                  <a:gd name="T16" fmla="*/ 20 w 26"/>
                  <a:gd name="T17" fmla="*/ 7 h 10"/>
                  <a:gd name="T18" fmla="*/ 16 w 26"/>
                  <a:gd name="T19" fmla="*/ 9 h 10"/>
                  <a:gd name="T20" fmla="*/ 13 w 26"/>
                  <a:gd name="T21" fmla="*/ 10 h 10"/>
                  <a:gd name="T22" fmla="*/ 11 w 26"/>
                  <a:gd name="T23" fmla="*/ 10 h 10"/>
                  <a:gd name="T24" fmla="*/ 8 w 26"/>
                  <a:gd name="T25" fmla="*/ 10 h 10"/>
                  <a:gd name="T26" fmla="*/ 6 w 26"/>
                  <a:gd name="T27" fmla="*/ 10 h 10"/>
                  <a:gd name="T28" fmla="*/ 4 w 26"/>
                  <a:gd name="T29" fmla="*/ 10 h 10"/>
                  <a:gd name="T30" fmla="*/ 2 w 26"/>
                  <a:gd name="T31" fmla="*/ 9 h 10"/>
                  <a:gd name="T32" fmla="*/ 0 w 26"/>
                  <a:gd name="T33" fmla="*/ 7 h 10"/>
                  <a:gd name="T34" fmla="*/ 0 w 26"/>
                  <a:gd name="T35" fmla="*/ 6 h 10"/>
                  <a:gd name="T36" fmla="*/ 2 w 26"/>
                  <a:gd name="T37" fmla="*/ 3 h 10"/>
                  <a:gd name="T38" fmla="*/ 3 w 26"/>
                  <a:gd name="T39" fmla="*/ 2 h 10"/>
                  <a:gd name="T40" fmla="*/ 6 w 26"/>
                  <a:gd name="T41" fmla="*/ 2 h 10"/>
                  <a:gd name="T42" fmla="*/ 8 w 26"/>
                  <a:gd name="T43" fmla="*/ 1 h 10"/>
                  <a:gd name="T44" fmla="*/ 11 w 26"/>
                  <a:gd name="T45" fmla="*/ 1 h 10"/>
                  <a:gd name="T46" fmla="*/ 13 w 26"/>
                  <a:gd name="T47" fmla="*/ 1 h 10"/>
                  <a:gd name="T48" fmla="*/ 17 w 26"/>
                  <a:gd name="T49" fmla="*/ 1 h 10"/>
                  <a:gd name="T50" fmla="*/ 20 w 26"/>
                  <a:gd name="T51" fmla="*/ 0 h 10"/>
                  <a:gd name="T52" fmla="*/ 21 w 26"/>
                  <a:gd name="T5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10">
                    <a:moveTo>
                      <a:pt x="21" y="0"/>
                    </a:moveTo>
                    <a:lnTo>
                      <a:pt x="24" y="0"/>
                    </a:lnTo>
                    <a:lnTo>
                      <a:pt x="26" y="1"/>
                    </a:lnTo>
                    <a:lnTo>
                      <a:pt x="26" y="3"/>
                    </a:lnTo>
                    <a:lnTo>
                      <a:pt x="26" y="5"/>
                    </a:lnTo>
                    <a:lnTo>
                      <a:pt x="25" y="6"/>
                    </a:lnTo>
                    <a:lnTo>
                      <a:pt x="24" y="6"/>
                    </a:lnTo>
                    <a:lnTo>
                      <a:pt x="21" y="7"/>
                    </a:lnTo>
                    <a:lnTo>
                      <a:pt x="20" y="7"/>
                    </a:lnTo>
                    <a:lnTo>
                      <a:pt x="16" y="9"/>
                    </a:lnTo>
                    <a:lnTo>
                      <a:pt x="13" y="10"/>
                    </a:lnTo>
                    <a:lnTo>
                      <a:pt x="11" y="10"/>
                    </a:lnTo>
                    <a:lnTo>
                      <a:pt x="8" y="10"/>
                    </a:lnTo>
                    <a:lnTo>
                      <a:pt x="6" y="10"/>
                    </a:lnTo>
                    <a:lnTo>
                      <a:pt x="4" y="10"/>
                    </a:lnTo>
                    <a:lnTo>
                      <a:pt x="2" y="9"/>
                    </a:lnTo>
                    <a:lnTo>
                      <a:pt x="0" y="7"/>
                    </a:lnTo>
                    <a:lnTo>
                      <a:pt x="0" y="6"/>
                    </a:lnTo>
                    <a:lnTo>
                      <a:pt x="2" y="3"/>
                    </a:lnTo>
                    <a:lnTo>
                      <a:pt x="3" y="2"/>
                    </a:lnTo>
                    <a:lnTo>
                      <a:pt x="6" y="2"/>
                    </a:lnTo>
                    <a:lnTo>
                      <a:pt x="8" y="1"/>
                    </a:lnTo>
                    <a:lnTo>
                      <a:pt x="11" y="1"/>
                    </a:lnTo>
                    <a:lnTo>
                      <a:pt x="13" y="1"/>
                    </a:lnTo>
                    <a:lnTo>
                      <a:pt x="17" y="1"/>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7" name="Freeform 100">
                <a:extLst>
                  <a:ext uri="{FF2B5EF4-FFF2-40B4-BE49-F238E27FC236}">
                    <a16:creationId xmlns:a16="http://schemas.microsoft.com/office/drawing/2014/main" id="{DA63FC90-0941-9D40-AE1E-DF6AF99061AC}"/>
                  </a:ext>
                </a:extLst>
              </p:cNvPr>
              <p:cNvSpPr>
                <a:spLocks/>
              </p:cNvSpPr>
              <p:nvPr userDrawn="1"/>
            </p:nvSpPr>
            <p:spPr bwMode="auto">
              <a:xfrm>
                <a:off x="10241883" y="443413"/>
                <a:ext cx="11270" cy="12294"/>
              </a:xfrm>
              <a:custGeom>
                <a:avLst/>
                <a:gdLst>
                  <a:gd name="T0" fmla="*/ 21 w 22"/>
                  <a:gd name="T1" fmla="*/ 0 h 25"/>
                  <a:gd name="T2" fmla="*/ 22 w 22"/>
                  <a:gd name="T3" fmla="*/ 1 h 25"/>
                  <a:gd name="T4" fmla="*/ 22 w 22"/>
                  <a:gd name="T5" fmla="*/ 3 h 25"/>
                  <a:gd name="T6" fmla="*/ 21 w 22"/>
                  <a:gd name="T7" fmla="*/ 4 h 25"/>
                  <a:gd name="T8" fmla="*/ 21 w 22"/>
                  <a:gd name="T9" fmla="*/ 7 h 25"/>
                  <a:gd name="T10" fmla="*/ 21 w 22"/>
                  <a:gd name="T11" fmla="*/ 8 h 25"/>
                  <a:gd name="T12" fmla="*/ 20 w 22"/>
                  <a:gd name="T13" fmla="*/ 11 h 25"/>
                  <a:gd name="T14" fmla="*/ 18 w 22"/>
                  <a:gd name="T15" fmla="*/ 13 h 25"/>
                  <a:gd name="T16" fmla="*/ 17 w 22"/>
                  <a:gd name="T17" fmla="*/ 16 h 25"/>
                  <a:gd name="T18" fmla="*/ 16 w 22"/>
                  <a:gd name="T19" fmla="*/ 18 h 25"/>
                  <a:gd name="T20" fmla="*/ 14 w 22"/>
                  <a:gd name="T21" fmla="*/ 21 h 25"/>
                  <a:gd name="T22" fmla="*/ 13 w 22"/>
                  <a:gd name="T23" fmla="*/ 24 h 25"/>
                  <a:gd name="T24" fmla="*/ 11 w 22"/>
                  <a:gd name="T25" fmla="*/ 25 h 25"/>
                  <a:gd name="T26" fmla="*/ 8 w 22"/>
                  <a:gd name="T27" fmla="*/ 25 h 25"/>
                  <a:gd name="T28" fmla="*/ 7 w 22"/>
                  <a:gd name="T29" fmla="*/ 25 h 25"/>
                  <a:gd name="T30" fmla="*/ 4 w 22"/>
                  <a:gd name="T31" fmla="*/ 25 h 25"/>
                  <a:gd name="T32" fmla="*/ 3 w 22"/>
                  <a:gd name="T33" fmla="*/ 25 h 25"/>
                  <a:gd name="T34" fmla="*/ 1 w 22"/>
                  <a:gd name="T35" fmla="*/ 25 h 25"/>
                  <a:gd name="T36" fmla="*/ 0 w 22"/>
                  <a:gd name="T37" fmla="*/ 24 h 25"/>
                  <a:gd name="T38" fmla="*/ 0 w 22"/>
                  <a:gd name="T39" fmla="*/ 21 h 25"/>
                  <a:gd name="T40" fmla="*/ 1 w 22"/>
                  <a:gd name="T41" fmla="*/ 18 h 25"/>
                  <a:gd name="T42" fmla="*/ 1 w 22"/>
                  <a:gd name="T43" fmla="*/ 17 h 25"/>
                  <a:gd name="T44" fmla="*/ 3 w 22"/>
                  <a:gd name="T45" fmla="*/ 17 h 25"/>
                  <a:gd name="T46" fmla="*/ 4 w 22"/>
                  <a:gd name="T47" fmla="*/ 17 h 25"/>
                  <a:gd name="T48" fmla="*/ 5 w 22"/>
                  <a:gd name="T49" fmla="*/ 17 h 25"/>
                  <a:gd name="T50" fmla="*/ 8 w 22"/>
                  <a:gd name="T51" fmla="*/ 17 h 25"/>
                  <a:gd name="T52" fmla="*/ 9 w 22"/>
                  <a:gd name="T53" fmla="*/ 16 h 25"/>
                  <a:gd name="T54" fmla="*/ 13 w 22"/>
                  <a:gd name="T55" fmla="*/ 14 h 25"/>
                  <a:gd name="T56" fmla="*/ 16 w 22"/>
                  <a:gd name="T57" fmla="*/ 11 h 25"/>
                  <a:gd name="T58" fmla="*/ 17 w 22"/>
                  <a:gd name="T59" fmla="*/ 8 h 25"/>
                  <a:gd name="T60" fmla="*/ 17 w 22"/>
                  <a:gd name="T61" fmla="*/ 5 h 25"/>
                  <a:gd name="T62" fmla="*/ 18 w 22"/>
                  <a:gd name="T63" fmla="*/ 1 h 25"/>
                  <a:gd name="T64" fmla="*/ 18 w 22"/>
                  <a:gd name="T65" fmla="*/ 0 h 25"/>
                  <a:gd name="T66" fmla="*/ 20 w 22"/>
                  <a:gd name="T67" fmla="*/ 0 h 25"/>
                  <a:gd name="T68" fmla="*/ 21 w 22"/>
                  <a:gd name="T6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25">
                    <a:moveTo>
                      <a:pt x="21" y="0"/>
                    </a:moveTo>
                    <a:lnTo>
                      <a:pt x="22" y="1"/>
                    </a:lnTo>
                    <a:lnTo>
                      <a:pt x="22" y="3"/>
                    </a:lnTo>
                    <a:lnTo>
                      <a:pt x="21" y="4"/>
                    </a:lnTo>
                    <a:lnTo>
                      <a:pt x="21" y="7"/>
                    </a:lnTo>
                    <a:lnTo>
                      <a:pt x="21" y="8"/>
                    </a:lnTo>
                    <a:lnTo>
                      <a:pt x="20" y="11"/>
                    </a:lnTo>
                    <a:lnTo>
                      <a:pt x="18" y="13"/>
                    </a:lnTo>
                    <a:lnTo>
                      <a:pt x="17" y="16"/>
                    </a:lnTo>
                    <a:lnTo>
                      <a:pt x="16" y="18"/>
                    </a:lnTo>
                    <a:lnTo>
                      <a:pt x="14" y="21"/>
                    </a:lnTo>
                    <a:lnTo>
                      <a:pt x="13" y="24"/>
                    </a:lnTo>
                    <a:lnTo>
                      <a:pt x="11" y="25"/>
                    </a:lnTo>
                    <a:lnTo>
                      <a:pt x="8" y="25"/>
                    </a:lnTo>
                    <a:lnTo>
                      <a:pt x="7" y="25"/>
                    </a:lnTo>
                    <a:lnTo>
                      <a:pt x="4" y="25"/>
                    </a:lnTo>
                    <a:lnTo>
                      <a:pt x="3" y="25"/>
                    </a:lnTo>
                    <a:lnTo>
                      <a:pt x="1" y="25"/>
                    </a:lnTo>
                    <a:lnTo>
                      <a:pt x="0" y="24"/>
                    </a:lnTo>
                    <a:lnTo>
                      <a:pt x="0" y="21"/>
                    </a:lnTo>
                    <a:lnTo>
                      <a:pt x="1" y="18"/>
                    </a:lnTo>
                    <a:lnTo>
                      <a:pt x="1" y="17"/>
                    </a:lnTo>
                    <a:lnTo>
                      <a:pt x="3" y="17"/>
                    </a:lnTo>
                    <a:lnTo>
                      <a:pt x="4" y="17"/>
                    </a:lnTo>
                    <a:lnTo>
                      <a:pt x="5" y="17"/>
                    </a:lnTo>
                    <a:lnTo>
                      <a:pt x="8" y="17"/>
                    </a:lnTo>
                    <a:lnTo>
                      <a:pt x="9" y="16"/>
                    </a:lnTo>
                    <a:lnTo>
                      <a:pt x="13" y="14"/>
                    </a:lnTo>
                    <a:lnTo>
                      <a:pt x="16" y="11"/>
                    </a:lnTo>
                    <a:lnTo>
                      <a:pt x="17" y="8"/>
                    </a:lnTo>
                    <a:lnTo>
                      <a:pt x="17" y="5"/>
                    </a:lnTo>
                    <a:lnTo>
                      <a:pt x="18" y="1"/>
                    </a:lnTo>
                    <a:lnTo>
                      <a:pt x="18" y="0"/>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8" name="Freeform 101">
                <a:extLst>
                  <a:ext uri="{FF2B5EF4-FFF2-40B4-BE49-F238E27FC236}">
                    <a16:creationId xmlns:a16="http://schemas.microsoft.com/office/drawing/2014/main" id="{74FA227B-2ACA-B44F-AAF3-E7ED9E0BAA87}"/>
                  </a:ext>
                </a:extLst>
              </p:cNvPr>
              <p:cNvSpPr>
                <a:spLocks/>
              </p:cNvSpPr>
              <p:nvPr userDrawn="1"/>
            </p:nvSpPr>
            <p:spPr bwMode="auto">
              <a:xfrm>
                <a:off x="10240859" y="454681"/>
                <a:ext cx="16392" cy="18441"/>
              </a:xfrm>
              <a:custGeom>
                <a:avLst/>
                <a:gdLst>
                  <a:gd name="T0" fmla="*/ 26 w 31"/>
                  <a:gd name="T1" fmla="*/ 0 h 37"/>
                  <a:gd name="T2" fmla="*/ 29 w 31"/>
                  <a:gd name="T3" fmla="*/ 0 h 37"/>
                  <a:gd name="T4" fmla="*/ 30 w 31"/>
                  <a:gd name="T5" fmla="*/ 1 h 37"/>
                  <a:gd name="T6" fmla="*/ 31 w 31"/>
                  <a:gd name="T7" fmla="*/ 3 h 37"/>
                  <a:gd name="T8" fmla="*/ 31 w 31"/>
                  <a:gd name="T9" fmla="*/ 4 h 37"/>
                  <a:gd name="T10" fmla="*/ 30 w 31"/>
                  <a:gd name="T11" fmla="*/ 5 h 37"/>
                  <a:gd name="T12" fmla="*/ 29 w 31"/>
                  <a:gd name="T13" fmla="*/ 7 h 37"/>
                  <a:gd name="T14" fmla="*/ 27 w 31"/>
                  <a:gd name="T15" fmla="*/ 8 h 37"/>
                  <a:gd name="T16" fmla="*/ 26 w 31"/>
                  <a:gd name="T17" fmla="*/ 10 h 37"/>
                  <a:gd name="T18" fmla="*/ 26 w 31"/>
                  <a:gd name="T19" fmla="*/ 13 h 37"/>
                  <a:gd name="T20" fmla="*/ 25 w 31"/>
                  <a:gd name="T21" fmla="*/ 17 h 37"/>
                  <a:gd name="T22" fmla="*/ 25 w 31"/>
                  <a:gd name="T23" fmla="*/ 20 h 37"/>
                  <a:gd name="T24" fmla="*/ 26 w 31"/>
                  <a:gd name="T25" fmla="*/ 22 h 37"/>
                  <a:gd name="T26" fmla="*/ 26 w 31"/>
                  <a:gd name="T27" fmla="*/ 25 h 37"/>
                  <a:gd name="T28" fmla="*/ 26 w 31"/>
                  <a:gd name="T29" fmla="*/ 27 h 37"/>
                  <a:gd name="T30" fmla="*/ 26 w 31"/>
                  <a:gd name="T31" fmla="*/ 30 h 37"/>
                  <a:gd name="T32" fmla="*/ 26 w 31"/>
                  <a:gd name="T33" fmla="*/ 31 h 37"/>
                  <a:gd name="T34" fmla="*/ 25 w 31"/>
                  <a:gd name="T35" fmla="*/ 34 h 37"/>
                  <a:gd name="T36" fmla="*/ 22 w 31"/>
                  <a:gd name="T37" fmla="*/ 34 h 37"/>
                  <a:gd name="T38" fmla="*/ 21 w 31"/>
                  <a:gd name="T39" fmla="*/ 35 h 37"/>
                  <a:gd name="T40" fmla="*/ 18 w 31"/>
                  <a:gd name="T41" fmla="*/ 35 h 37"/>
                  <a:gd name="T42" fmla="*/ 14 w 31"/>
                  <a:gd name="T43" fmla="*/ 35 h 37"/>
                  <a:gd name="T44" fmla="*/ 10 w 31"/>
                  <a:gd name="T45" fmla="*/ 37 h 37"/>
                  <a:gd name="T46" fmla="*/ 8 w 31"/>
                  <a:gd name="T47" fmla="*/ 37 h 37"/>
                  <a:gd name="T48" fmla="*/ 6 w 31"/>
                  <a:gd name="T49" fmla="*/ 37 h 37"/>
                  <a:gd name="T50" fmla="*/ 4 w 31"/>
                  <a:gd name="T51" fmla="*/ 37 h 37"/>
                  <a:gd name="T52" fmla="*/ 1 w 31"/>
                  <a:gd name="T53" fmla="*/ 34 h 37"/>
                  <a:gd name="T54" fmla="*/ 0 w 31"/>
                  <a:gd name="T55" fmla="*/ 31 h 37"/>
                  <a:gd name="T56" fmla="*/ 0 w 31"/>
                  <a:gd name="T57" fmla="*/ 27 h 37"/>
                  <a:gd name="T58" fmla="*/ 0 w 31"/>
                  <a:gd name="T59" fmla="*/ 25 h 37"/>
                  <a:gd name="T60" fmla="*/ 1 w 31"/>
                  <a:gd name="T61" fmla="*/ 24 h 37"/>
                  <a:gd name="T62" fmla="*/ 2 w 31"/>
                  <a:gd name="T63" fmla="*/ 22 h 37"/>
                  <a:gd name="T64" fmla="*/ 5 w 31"/>
                  <a:gd name="T65" fmla="*/ 21 h 37"/>
                  <a:gd name="T66" fmla="*/ 8 w 31"/>
                  <a:gd name="T67" fmla="*/ 18 h 37"/>
                  <a:gd name="T68" fmla="*/ 10 w 31"/>
                  <a:gd name="T69" fmla="*/ 17 h 37"/>
                  <a:gd name="T70" fmla="*/ 13 w 31"/>
                  <a:gd name="T71" fmla="*/ 16 h 37"/>
                  <a:gd name="T72" fmla="*/ 15 w 31"/>
                  <a:gd name="T73" fmla="*/ 14 h 37"/>
                  <a:gd name="T74" fmla="*/ 17 w 31"/>
                  <a:gd name="T75" fmla="*/ 12 h 37"/>
                  <a:gd name="T76" fmla="*/ 18 w 31"/>
                  <a:gd name="T77" fmla="*/ 10 h 37"/>
                  <a:gd name="T78" fmla="*/ 19 w 31"/>
                  <a:gd name="T79" fmla="*/ 8 h 37"/>
                  <a:gd name="T80" fmla="*/ 21 w 31"/>
                  <a:gd name="T81" fmla="*/ 5 h 37"/>
                  <a:gd name="T82" fmla="*/ 23 w 31"/>
                  <a:gd name="T83" fmla="*/ 4 h 37"/>
                  <a:gd name="T84" fmla="*/ 25 w 31"/>
                  <a:gd name="T85" fmla="*/ 3 h 37"/>
                  <a:gd name="T86" fmla="*/ 25 w 31"/>
                  <a:gd name="T87" fmla="*/ 1 h 37"/>
                  <a:gd name="T88" fmla="*/ 26 w 31"/>
                  <a:gd name="T8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37">
                    <a:moveTo>
                      <a:pt x="26" y="0"/>
                    </a:moveTo>
                    <a:lnTo>
                      <a:pt x="29" y="0"/>
                    </a:lnTo>
                    <a:lnTo>
                      <a:pt x="30" y="1"/>
                    </a:lnTo>
                    <a:lnTo>
                      <a:pt x="31" y="3"/>
                    </a:lnTo>
                    <a:lnTo>
                      <a:pt x="31" y="4"/>
                    </a:lnTo>
                    <a:lnTo>
                      <a:pt x="30" y="5"/>
                    </a:lnTo>
                    <a:lnTo>
                      <a:pt x="29" y="7"/>
                    </a:lnTo>
                    <a:lnTo>
                      <a:pt x="27" y="8"/>
                    </a:lnTo>
                    <a:lnTo>
                      <a:pt x="26" y="10"/>
                    </a:lnTo>
                    <a:lnTo>
                      <a:pt x="26" y="13"/>
                    </a:lnTo>
                    <a:lnTo>
                      <a:pt x="25" y="17"/>
                    </a:lnTo>
                    <a:lnTo>
                      <a:pt x="25" y="20"/>
                    </a:lnTo>
                    <a:lnTo>
                      <a:pt x="26" y="22"/>
                    </a:lnTo>
                    <a:lnTo>
                      <a:pt x="26" y="25"/>
                    </a:lnTo>
                    <a:lnTo>
                      <a:pt x="26" y="27"/>
                    </a:lnTo>
                    <a:lnTo>
                      <a:pt x="26" y="30"/>
                    </a:lnTo>
                    <a:lnTo>
                      <a:pt x="26" y="31"/>
                    </a:lnTo>
                    <a:lnTo>
                      <a:pt x="25" y="34"/>
                    </a:lnTo>
                    <a:lnTo>
                      <a:pt x="22" y="34"/>
                    </a:lnTo>
                    <a:lnTo>
                      <a:pt x="21" y="35"/>
                    </a:lnTo>
                    <a:lnTo>
                      <a:pt x="18" y="35"/>
                    </a:lnTo>
                    <a:lnTo>
                      <a:pt x="14" y="35"/>
                    </a:lnTo>
                    <a:lnTo>
                      <a:pt x="10" y="37"/>
                    </a:lnTo>
                    <a:lnTo>
                      <a:pt x="8" y="37"/>
                    </a:lnTo>
                    <a:lnTo>
                      <a:pt x="6" y="37"/>
                    </a:lnTo>
                    <a:lnTo>
                      <a:pt x="4" y="37"/>
                    </a:lnTo>
                    <a:lnTo>
                      <a:pt x="1" y="34"/>
                    </a:lnTo>
                    <a:lnTo>
                      <a:pt x="0" y="31"/>
                    </a:lnTo>
                    <a:lnTo>
                      <a:pt x="0" y="27"/>
                    </a:lnTo>
                    <a:lnTo>
                      <a:pt x="0" y="25"/>
                    </a:lnTo>
                    <a:lnTo>
                      <a:pt x="1" y="24"/>
                    </a:lnTo>
                    <a:lnTo>
                      <a:pt x="2" y="22"/>
                    </a:lnTo>
                    <a:lnTo>
                      <a:pt x="5" y="21"/>
                    </a:lnTo>
                    <a:lnTo>
                      <a:pt x="8" y="18"/>
                    </a:lnTo>
                    <a:lnTo>
                      <a:pt x="10" y="17"/>
                    </a:lnTo>
                    <a:lnTo>
                      <a:pt x="13" y="16"/>
                    </a:lnTo>
                    <a:lnTo>
                      <a:pt x="15" y="14"/>
                    </a:lnTo>
                    <a:lnTo>
                      <a:pt x="17" y="12"/>
                    </a:lnTo>
                    <a:lnTo>
                      <a:pt x="18" y="10"/>
                    </a:lnTo>
                    <a:lnTo>
                      <a:pt x="19" y="8"/>
                    </a:lnTo>
                    <a:lnTo>
                      <a:pt x="21" y="5"/>
                    </a:lnTo>
                    <a:lnTo>
                      <a:pt x="23" y="4"/>
                    </a:lnTo>
                    <a:lnTo>
                      <a:pt x="25" y="3"/>
                    </a:lnTo>
                    <a:lnTo>
                      <a:pt x="25" y="1"/>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9" name="Freeform 102">
                <a:extLst>
                  <a:ext uri="{FF2B5EF4-FFF2-40B4-BE49-F238E27FC236}">
                    <a16:creationId xmlns:a16="http://schemas.microsoft.com/office/drawing/2014/main" id="{5F185EEE-6151-5149-8020-27C289A6A089}"/>
                  </a:ext>
                </a:extLst>
              </p:cNvPr>
              <p:cNvSpPr>
                <a:spLocks/>
              </p:cNvSpPr>
              <p:nvPr userDrawn="1"/>
            </p:nvSpPr>
            <p:spPr bwMode="auto">
              <a:xfrm>
                <a:off x="10207051" y="518199"/>
                <a:ext cx="19465" cy="15368"/>
              </a:xfrm>
              <a:custGeom>
                <a:avLst/>
                <a:gdLst>
                  <a:gd name="T0" fmla="*/ 22 w 38"/>
                  <a:gd name="T1" fmla="*/ 0 h 29"/>
                  <a:gd name="T2" fmla="*/ 25 w 38"/>
                  <a:gd name="T3" fmla="*/ 0 h 29"/>
                  <a:gd name="T4" fmla="*/ 26 w 38"/>
                  <a:gd name="T5" fmla="*/ 0 h 29"/>
                  <a:gd name="T6" fmla="*/ 28 w 38"/>
                  <a:gd name="T7" fmla="*/ 2 h 29"/>
                  <a:gd name="T8" fmla="*/ 29 w 38"/>
                  <a:gd name="T9" fmla="*/ 3 h 29"/>
                  <a:gd name="T10" fmla="*/ 30 w 38"/>
                  <a:gd name="T11" fmla="*/ 6 h 29"/>
                  <a:gd name="T12" fmla="*/ 30 w 38"/>
                  <a:gd name="T13" fmla="*/ 8 h 29"/>
                  <a:gd name="T14" fmla="*/ 32 w 38"/>
                  <a:gd name="T15" fmla="*/ 9 h 29"/>
                  <a:gd name="T16" fmla="*/ 32 w 38"/>
                  <a:gd name="T17" fmla="*/ 11 h 29"/>
                  <a:gd name="T18" fmla="*/ 34 w 38"/>
                  <a:gd name="T19" fmla="*/ 12 h 29"/>
                  <a:gd name="T20" fmla="*/ 36 w 38"/>
                  <a:gd name="T21" fmla="*/ 12 h 29"/>
                  <a:gd name="T22" fmla="*/ 37 w 38"/>
                  <a:gd name="T23" fmla="*/ 12 h 29"/>
                  <a:gd name="T24" fmla="*/ 38 w 38"/>
                  <a:gd name="T25" fmla="*/ 12 h 29"/>
                  <a:gd name="T26" fmla="*/ 38 w 38"/>
                  <a:gd name="T27" fmla="*/ 12 h 29"/>
                  <a:gd name="T28" fmla="*/ 38 w 38"/>
                  <a:gd name="T29" fmla="*/ 13 h 29"/>
                  <a:gd name="T30" fmla="*/ 38 w 38"/>
                  <a:gd name="T31" fmla="*/ 15 h 29"/>
                  <a:gd name="T32" fmla="*/ 37 w 38"/>
                  <a:gd name="T33" fmla="*/ 16 h 29"/>
                  <a:gd name="T34" fmla="*/ 36 w 38"/>
                  <a:gd name="T35" fmla="*/ 17 h 29"/>
                  <a:gd name="T36" fmla="*/ 34 w 38"/>
                  <a:gd name="T37" fmla="*/ 20 h 29"/>
                  <a:gd name="T38" fmla="*/ 33 w 38"/>
                  <a:gd name="T39" fmla="*/ 21 h 29"/>
                  <a:gd name="T40" fmla="*/ 32 w 38"/>
                  <a:gd name="T41" fmla="*/ 23 h 29"/>
                  <a:gd name="T42" fmla="*/ 30 w 38"/>
                  <a:gd name="T43" fmla="*/ 24 h 29"/>
                  <a:gd name="T44" fmla="*/ 28 w 38"/>
                  <a:gd name="T45" fmla="*/ 25 h 29"/>
                  <a:gd name="T46" fmla="*/ 25 w 38"/>
                  <a:gd name="T47" fmla="*/ 25 h 29"/>
                  <a:gd name="T48" fmla="*/ 22 w 38"/>
                  <a:gd name="T49" fmla="*/ 26 h 29"/>
                  <a:gd name="T50" fmla="*/ 20 w 38"/>
                  <a:gd name="T51" fmla="*/ 26 h 29"/>
                  <a:gd name="T52" fmla="*/ 16 w 38"/>
                  <a:gd name="T53" fmla="*/ 26 h 29"/>
                  <a:gd name="T54" fmla="*/ 13 w 38"/>
                  <a:gd name="T55" fmla="*/ 26 h 29"/>
                  <a:gd name="T56" fmla="*/ 11 w 38"/>
                  <a:gd name="T57" fmla="*/ 26 h 29"/>
                  <a:gd name="T58" fmla="*/ 8 w 38"/>
                  <a:gd name="T59" fmla="*/ 28 h 29"/>
                  <a:gd name="T60" fmla="*/ 6 w 38"/>
                  <a:gd name="T61" fmla="*/ 29 h 29"/>
                  <a:gd name="T62" fmla="*/ 4 w 38"/>
                  <a:gd name="T63" fmla="*/ 29 h 29"/>
                  <a:gd name="T64" fmla="*/ 3 w 38"/>
                  <a:gd name="T65" fmla="*/ 28 h 29"/>
                  <a:gd name="T66" fmla="*/ 0 w 38"/>
                  <a:gd name="T67" fmla="*/ 26 h 29"/>
                  <a:gd name="T68" fmla="*/ 0 w 38"/>
                  <a:gd name="T69" fmla="*/ 24 h 29"/>
                  <a:gd name="T70" fmla="*/ 2 w 38"/>
                  <a:gd name="T71" fmla="*/ 23 h 29"/>
                  <a:gd name="T72" fmla="*/ 3 w 38"/>
                  <a:gd name="T73" fmla="*/ 21 h 29"/>
                  <a:gd name="T74" fmla="*/ 4 w 38"/>
                  <a:gd name="T75" fmla="*/ 20 h 29"/>
                  <a:gd name="T76" fmla="*/ 6 w 38"/>
                  <a:gd name="T77" fmla="*/ 19 h 29"/>
                  <a:gd name="T78" fmla="*/ 8 w 38"/>
                  <a:gd name="T79" fmla="*/ 19 h 29"/>
                  <a:gd name="T80" fmla="*/ 9 w 38"/>
                  <a:gd name="T81" fmla="*/ 19 h 29"/>
                  <a:gd name="T82" fmla="*/ 12 w 38"/>
                  <a:gd name="T83" fmla="*/ 17 h 29"/>
                  <a:gd name="T84" fmla="*/ 13 w 38"/>
                  <a:gd name="T85" fmla="*/ 16 h 29"/>
                  <a:gd name="T86" fmla="*/ 13 w 38"/>
                  <a:gd name="T87" fmla="*/ 15 h 29"/>
                  <a:gd name="T88" fmla="*/ 13 w 38"/>
                  <a:gd name="T89" fmla="*/ 12 h 29"/>
                  <a:gd name="T90" fmla="*/ 13 w 38"/>
                  <a:gd name="T91" fmla="*/ 9 h 29"/>
                  <a:gd name="T92" fmla="*/ 15 w 38"/>
                  <a:gd name="T93" fmla="*/ 7 h 29"/>
                  <a:gd name="T94" fmla="*/ 16 w 38"/>
                  <a:gd name="T95" fmla="*/ 4 h 29"/>
                  <a:gd name="T96" fmla="*/ 19 w 38"/>
                  <a:gd name="T97" fmla="*/ 3 h 29"/>
                  <a:gd name="T98" fmla="*/ 20 w 38"/>
                  <a:gd name="T99" fmla="*/ 0 h 29"/>
                  <a:gd name="T100" fmla="*/ 22 w 38"/>
                  <a:gd name="T10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 h="29">
                    <a:moveTo>
                      <a:pt x="22" y="0"/>
                    </a:moveTo>
                    <a:lnTo>
                      <a:pt x="25" y="0"/>
                    </a:lnTo>
                    <a:lnTo>
                      <a:pt x="26" y="0"/>
                    </a:lnTo>
                    <a:lnTo>
                      <a:pt x="28" y="2"/>
                    </a:lnTo>
                    <a:lnTo>
                      <a:pt x="29" y="3"/>
                    </a:lnTo>
                    <a:lnTo>
                      <a:pt x="30" y="6"/>
                    </a:lnTo>
                    <a:lnTo>
                      <a:pt x="30" y="8"/>
                    </a:lnTo>
                    <a:lnTo>
                      <a:pt x="32" y="9"/>
                    </a:lnTo>
                    <a:lnTo>
                      <a:pt x="32" y="11"/>
                    </a:lnTo>
                    <a:lnTo>
                      <a:pt x="34" y="12"/>
                    </a:lnTo>
                    <a:lnTo>
                      <a:pt x="36" y="12"/>
                    </a:lnTo>
                    <a:lnTo>
                      <a:pt x="37" y="12"/>
                    </a:lnTo>
                    <a:lnTo>
                      <a:pt x="38" y="12"/>
                    </a:lnTo>
                    <a:lnTo>
                      <a:pt x="38" y="12"/>
                    </a:lnTo>
                    <a:lnTo>
                      <a:pt x="38" y="13"/>
                    </a:lnTo>
                    <a:lnTo>
                      <a:pt x="38" y="15"/>
                    </a:lnTo>
                    <a:lnTo>
                      <a:pt x="37" y="16"/>
                    </a:lnTo>
                    <a:lnTo>
                      <a:pt x="36" y="17"/>
                    </a:lnTo>
                    <a:lnTo>
                      <a:pt x="34" y="20"/>
                    </a:lnTo>
                    <a:lnTo>
                      <a:pt x="33" y="21"/>
                    </a:lnTo>
                    <a:lnTo>
                      <a:pt x="32" y="23"/>
                    </a:lnTo>
                    <a:lnTo>
                      <a:pt x="30" y="24"/>
                    </a:lnTo>
                    <a:lnTo>
                      <a:pt x="28" y="25"/>
                    </a:lnTo>
                    <a:lnTo>
                      <a:pt x="25" y="25"/>
                    </a:lnTo>
                    <a:lnTo>
                      <a:pt x="22" y="26"/>
                    </a:lnTo>
                    <a:lnTo>
                      <a:pt x="20" y="26"/>
                    </a:lnTo>
                    <a:lnTo>
                      <a:pt x="16" y="26"/>
                    </a:lnTo>
                    <a:lnTo>
                      <a:pt x="13" y="26"/>
                    </a:lnTo>
                    <a:lnTo>
                      <a:pt x="11" y="26"/>
                    </a:lnTo>
                    <a:lnTo>
                      <a:pt x="8" y="28"/>
                    </a:lnTo>
                    <a:lnTo>
                      <a:pt x="6" y="29"/>
                    </a:lnTo>
                    <a:lnTo>
                      <a:pt x="4" y="29"/>
                    </a:lnTo>
                    <a:lnTo>
                      <a:pt x="3" y="28"/>
                    </a:lnTo>
                    <a:lnTo>
                      <a:pt x="0" y="26"/>
                    </a:lnTo>
                    <a:lnTo>
                      <a:pt x="0" y="24"/>
                    </a:lnTo>
                    <a:lnTo>
                      <a:pt x="2" y="23"/>
                    </a:lnTo>
                    <a:lnTo>
                      <a:pt x="3" y="21"/>
                    </a:lnTo>
                    <a:lnTo>
                      <a:pt x="4" y="20"/>
                    </a:lnTo>
                    <a:lnTo>
                      <a:pt x="6" y="19"/>
                    </a:lnTo>
                    <a:lnTo>
                      <a:pt x="8" y="19"/>
                    </a:lnTo>
                    <a:lnTo>
                      <a:pt x="9" y="19"/>
                    </a:lnTo>
                    <a:lnTo>
                      <a:pt x="12" y="17"/>
                    </a:lnTo>
                    <a:lnTo>
                      <a:pt x="13" y="16"/>
                    </a:lnTo>
                    <a:lnTo>
                      <a:pt x="13" y="15"/>
                    </a:lnTo>
                    <a:lnTo>
                      <a:pt x="13" y="12"/>
                    </a:lnTo>
                    <a:lnTo>
                      <a:pt x="13" y="9"/>
                    </a:lnTo>
                    <a:lnTo>
                      <a:pt x="15" y="7"/>
                    </a:lnTo>
                    <a:lnTo>
                      <a:pt x="16" y="4"/>
                    </a:lnTo>
                    <a:lnTo>
                      <a:pt x="19" y="3"/>
                    </a:lnTo>
                    <a:lnTo>
                      <a:pt x="20" y="0"/>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9" name="Gruppieren 8">
              <a:extLst>
                <a:ext uri="{FF2B5EF4-FFF2-40B4-BE49-F238E27FC236}">
                  <a16:creationId xmlns:a16="http://schemas.microsoft.com/office/drawing/2014/main" id="{79290B40-BF70-2449-A4EE-C93E7994D656}"/>
                </a:ext>
              </a:extLst>
            </p:cNvPr>
            <p:cNvGrpSpPr/>
            <p:nvPr userDrawn="1"/>
          </p:nvGrpSpPr>
          <p:grpSpPr>
            <a:xfrm>
              <a:off x="8920314" y="731289"/>
              <a:ext cx="936368" cy="81958"/>
              <a:chOff x="8920314" y="731289"/>
              <a:chExt cx="936368" cy="81958"/>
            </a:xfrm>
          </p:grpSpPr>
          <p:sp>
            <p:nvSpPr>
              <p:cNvPr id="120" name="Freeform 103">
                <a:extLst>
                  <a:ext uri="{FF2B5EF4-FFF2-40B4-BE49-F238E27FC236}">
                    <a16:creationId xmlns:a16="http://schemas.microsoft.com/office/drawing/2014/main" id="{73C378C2-FAD9-EA41-846C-A8FBE4D004C6}"/>
                  </a:ext>
                </a:extLst>
              </p:cNvPr>
              <p:cNvSpPr>
                <a:spLocks noEditPoints="1"/>
              </p:cNvSpPr>
              <p:nvPr userDrawn="1"/>
            </p:nvSpPr>
            <p:spPr bwMode="auto">
              <a:xfrm>
                <a:off x="8920314" y="732314"/>
                <a:ext cx="59419" cy="79909"/>
              </a:xfrm>
              <a:custGeom>
                <a:avLst/>
                <a:gdLst>
                  <a:gd name="T0" fmla="*/ 29 w 116"/>
                  <a:gd name="T1" fmla="*/ 22 h 157"/>
                  <a:gd name="T2" fmla="*/ 29 w 116"/>
                  <a:gd name="T3" fmla="*/ 135 h 157"/>
                  <a:gd name="T4" fmla="*/ 39 w 116"/>
                  <a:gd name="T5" fmla="*/ 135 h 157"/>
                  <a:gd name="T6" fmla="*/ 56 w 116"/>
                  <a:gd name="T7" fmla="*/ 132 h 157"/>
                  <a:gd name="T8" fmla="*/ 69 w 116"/>
                  <a:gd name="T9" fmla="*/ 124 h 157"/>
                  <a:gd name="T10" fmla="*/ 79 w 116"/>
                  <a:gd name="T11" fmla="*/ 112 h 157"/>
                  <a:gd name="T12" fmla="*/ 84 w 116"/>
                  <a:gd name="T13" fmla="*/ 97 h 157"/>
                  <a:gd name="T14" fmla="*/ 86 w 116"/>
                  <a:gd name="T15" fmla="*/ 78 h 157"/>
                  <a:gd name="T16" fmla="*/ 84 w 116"/>
                  <a:gd name="T17" fmla="*/ 59 h 157"/>
                  <a:gd name="T18" fmla="*/ 79 w 116"/>
                  <a:gd name="T19" fmla="*/ 43 h 157"/>
                  <a:gd name="T20" fmla="*/ 69 w 116"/>
                  <a:gd name="T21" fmla="*/ 31 h 157"/>
                  <a:gd name="T22" fmla="*/ 56 w 116"/>
                  <a:gd name="T23" fmla="*/ 25 h 157"/>
                  <a:gd name="T24" fmla="*/ 39 w 116"/>
                  <a:gd name="T25" fmla="*/ 22 h 157"/>
                  <a:gd name="T26" fmla="*/ 29 w 116"/>
                  <a:gd name="T27" fmla="*/ 22 h 157"/>
                  <a:gd name="T28" fmla="*/ 0 w 116"/>
                  <a:gd name="T29" fmla="*/ 0 h 157"/>
                  <a:gd name="T30" fmla="*/ 42 w 116"/>
                  <a:gd name="T31" fmla="*/ 0 h 157"/>
                  <a:gd name="T32" fmla="*/ 64 w 116"/>
                  <a:gd name="T33" fmla="*/ 1 h 157"/>
                  <a:gd name="T34" fmla="*/ 83 w 116"/>
                  <a:gd name="T35" fmla="*/ 8 h 157"/>
                  <a:gd name="T36" fmla="*/ 97 w 116"/>
                  <a:gd name="T37" fmla="*/ 20 h 157"/>
                  <a:gd name="T38" fmla="*/ 107 w 116"/>
                  <a:gd name="T39" fmla="*/ 34 h 157"/>
                  <a:gd name="T40" fmla="*/ 114 w 116"/>
                  <a:gd name="T41" fmla="*/ 54 h 157"/>
                  <a:gd name="T42" fmla="*/ 116 w 116"/>
                  <a:gd name="T43" fmla="*/ 78 h 157"/>
                  <a:gd name="T44" fmla="*/ 114 w 116"/>
                  <a:gd name="T45" fmla="*/ 102 h 157"/>
                  <a:gd name="T46" fmla="*/ 106 w 116"/>
                  <a:gd name="T47" fmla="*/ 121 h 157"/>
                  <a:gd name="T48" fmla="*/ 96 w 116"/>
                  <a:gd name="T49" fmla="*/ 137 h 157"/>
                  <a:gd name="T50" fmla="*/ 80 w 116"/>
                  <a:gd name="T51" fmla="*/ 148 h 157"/>
                  <a:gd name="T52" fmla="*/ 62 w 116"/>
                  <a:gd name="T53" fmla="*/ 154 h 157"/>
                  <a:gd name="T54" fmla="*/ 42 w 116"/>
                  <a:gd name="T55" fmla="*/ 157 h 157"/>
                  <a:gd name="T56" fmla="*/ 0 w 116"/>
                  <a:gd name="T57" fmla="*/ 157 h 157"/>
                  <a:gd name="T58" fmla="*/ 0 w 116"/>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57">
                    <a:moveTo>
                      <a:pt x="29" y="22"/>
                    </a:moveTo>
                    <a:lnTo>
                      <a:pt x="29" y="135"/>
                    </a:lnTo>
                    <a:lnTo>
                      <a:pt x="39" y="135"/>
                    </a:lnTo>
                    <a:lnTo>
                      <a:pt x="56" y="132"/>
                    </a:lnTo>
                    <a:lnTo>
                      <a:pt x="69" y="124"/>
                    </a:lnTo>
                    <a:lnTo>
                      <a:pt x="79" y="112"/>
                    </a:lnTo>
                    <a:lnTo>
                      <a:pt x="84" y="97"/>
                    </a:lnTo>
                    <a:lnTo>
                      <a:pt x="86" y="78"/>
                    </a:lnTo>
                    <a:lnTo>
                      <a:pt x="84" y="59"/>
                    </a:lnTo>
                    <a:lnTo>
                      <a:pt x="79" y="43"/>
                    </a:lnTo>
                    <a:lnTo>
                      <a:pt x="69" y="31"/>
                    </a:lnTo>
                    <a:lnTo>
                      <a:pt x="56" y="25"/>
                    </a:lnTo>
                    <a:lnTo>
                      <a:pt x="39" y="22"/>
                    </a:lnTo>
                    <a:lnTo>
                      <a:pt x="29" y="22"/>
                    </a:lnTo>
                    <a:close/>
                    <a:moveTo>
                      <a:pt x="0" y="0"/>
                    </a:moveTo>
                    <a:lnTo>
                      <a:pt x="42" y="0"/>
                    </a:lnTo>
                    <a:lnTo>
                      <a:pt x="64" y="1"/>
                    </a:lnTo>
                    <a:lnTo>
                      <a:pt x="83" y="8"/>
                    </a:lnTo>
                    <a:lnTo>
                      <a:pt x="97" y="20"/>
                    </a:lnTo>
                    <a:lnTo>
                      <a:pt x="107" y="34"/>
                    </a:lnTo>
                    <a:lnTo>
                      <a:pt x="114" y="54"/>
                    </a:lnTo>
                    <a:lnTo>
                      <a:pt x="116" y="78"/>
                    </a:lnTo>
                    <a:lnTo>
                      <a:pt x="114" y="102"/>
                    </a:lnTo>
                    <a:lnTo>
                      <a:pt x="106" y="121"/>
                    </a:lnTo>
                    <a:lnTo>
                      <a:pt x="96" y="137"/>
                    </a:lnTo>
                    <a:lnTo>
                      <a:pt x="80" y="148"/>
                    </a:lnTo>
                    <a:lnTo>
                      <a:pt x="62" y="154"/>
                    </a:lnTo>
                    <a:lnTo>
                      <a:pt x="42"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1" name="Rectangle 104">
                <a:extLst>
                  <a:ext uri="{FF2B5EF4-FFF2-40B4-BE49-F238E27FC236}">
                    <a16:creationId xmlns:a16="http://schemas.microsoft.com/office/drawing/2014/main" id="{7FC905A4-7851-0044-8437-10EF806E397E}"/>
                  </a:ext>
                </a:extLst>
              </p:cNvPr>
              <p:cNvSpPr>
                <a:spLocks noChangeArrowheads="1"/>
              </p:cNvSpPr>
              <p:nvPr userDrawn="1"/>
            </p:nvSpPr>
            <p:spPr bwMode="auto">
              <a:xfrm>
                <a:off x="9010467" y="732314"/>
                <a:ext cx="15368" cy="79909"/>
              </a:xfrm>
              <a:prstGeom prst="rect">
                <a:avLst/>
              </a:prstGeom>
              <a:solidFill>
                <a:schemeClr val="bg1">
                  <a:lumMod val="6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2" name="Freeform 105">
                <a:extLst>
                  <a:ext uri="{FF2B5EF4-FFF2-40B4-BE49-F238E27FC236}">
                    <a16:creationId xmlns:a16="http://schemas.microsoft.com/office/drawing/2014/main" id="{95C4EA8D-F3DE-DF43-8E91-4EDA37F46240}"/>
                  </a:ext>
                </a:extLst>
              </p:cNvPr>
              <p:cNvSpPr>
                <a:spLocks/>
              </p:cNvSpPr>
              <p:nvPr userDrawn="1"/>
            </p:nvSpPr>
            <p:spPr bwMode="auto">
              <a:xfrm>
                <a:off x="9059642" y="732314"/>
                <a:ext cx="44052" cy="79909"/>
              </a:xfrm>
              <a:custGeom>
                <a:avLst/>
                <a:gdLst>
                  <a:gd name="T0" fmla="*/ 0 w 85"/>
                  <a:gd name="T1" fmla="*/ 0 h 157"/>
                  <a:gd name="T2" fmla="*/ 82 w 85"/>
                  <a:gd name="T3" fmla="*/ 0 h 157"/>
                  <a:gd name="T4" fmla="*/ 82 w 85"/>
                  <a:gd name="T5" fmla="*/ 22 h 157"/>
                  <a:gd name="T6" fmla="*/ 29 w 85"/>
                  <a:gd name="T7" fmla="*/ 22 h 157"/>
                  <a:gd name="T8" fmla="*/ 29 w 85"/>
                  <a:gd name="T9" fmla="*/ 64 h 157"/>
                  <a:gd name="T10" fmla="*/ 79 w 85"/>
                  <a:gd name="T11" fmla="*/ 64 h 157"/>
                  <a:gd name="T12" fmla="*/ 79 w 85"/>
                  <a:gd name="T13" fmla="*/ 88 h 157"/>
                  <a:gd name="T14" fmla="*/ 29 w 85"/>
                  <a:gd name="T15" fmla="*/ 88 h 157"/>
                  <a:gd name="T16" fmla="*/ 29 w 85"/>
                  <a:gd name="T17" fmla="*/ 133 h 157"/>
                  <a:gd name="T18" fmla="*/ 85 w 85"/>
                  <a:gd name="T19" fmla="*/ 133 h 157"/>
                  <a:gd name="T20" fmla="*/ 85 w 85"/>
                  <a:gd name="T21" fmla="*/ 157 h 157"/>
                  <a:gd name="T22" fmla="*/ 0 w 85"/>
                  <a:gd name="T23" fmla="*/ 157 h 157"/>
                  <a:gd name="T24" fmla="*/ 0 w 85"/>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57">
                    <a:moveTo>
                      <a:pt x="0" y="0"/>
                    </a:moveTo>
                    <a:lnTo>
                      <a:pt x="82" y="0"/>
                    </a:lnTo>
                    <a:lnTo>
                      <a:pt x="82" y="22"/>
                    </a:lnTo>
                    <a:lnTo>
                      <a:pt x="29" y="22"/>
                    </a:lnTo>
                    <a:lnTo>
                      <a:pt x="29" y="64"/>
                    </a:lnTo>
                    <a:lnTo>
                      <a:pt x="79" y="64"/>
                    </a:lnTo>
                    <a:lnTo>
                      <a:pt x="79" y="88"/>
                    </a:lnTo>
                    <a:lnTo>
                      <a:pt x="29" y="88"/>
                    </a:lnTo>
                    <a:lnTo>
                      <a:pt x="29" y="133"/>
                    </a:lnTo>
                    <a:lnTo>
                      <a:pt x="85" y="133"/>
                    </a:lnTo>
                    <a:lnTo>
                      <a:pt x="85"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3" name="Freeform 106">
                <a:extLst>
                  <a:ext uri="{FF2B5EF4-FFF2-40B4-BE49-F238E27FC236}">
                    <a16:creationId xmlns:a16="http://schemas.microsoft.com/office/drawing/2014/main" id="{ED876D96-CA25-A446-83CA-572C7E7010C2}"/>
                  </a:ext>
                </a:extLst>
              </p:cNvPr>
              <p:cNvSpPr>
                <a:spLocks noEditPoints="1"/>
              </p:cNvSpPr>
              <p:nvPr userDrawn="1"/>
            </p:nvSpPr>
            <p:spPr bwMode="auto">
              <a:xfrm>
                <a:off x="9186677" y="732314"/>
                <a:ext cx="59419" cy="79909"/>
              </a:xfrm>
              <a:custGeom>
                <a:avLst/>
                <a:gdLst>
                  <a:gd name="T0" fmla="*/ 29 w 117"/>
                  <a:gd name="T1" fmla="*/ 22 h 157"/>
                  <a:gd name="T2" fmla="*/ 29 w 117"/>
                  <a:gd name="T3" fmla="*/ 135 h 157"/>
                  <a:gd name="T4" fmla="*/ 40 w 117"/>
                  <a:gd name="T5" fmla="*/ 135 h 157"/>
                  <a:gd name="T6" fmla="*/ 57 w 117"/>
                  <a:gd name="T7" fmla="*/ 132 h 157"/>
                  <a:gd name="T8" fmla="*/ 70 w 117"/>
                  <a:gd name="T9" fmla="*/ 124 h 157"/>
                  <a:gd name="T10" fmla="*/ 79 w 117"/>
                  <a:gd name="T11" fmla="*/ 112 h 157"/>
                  <a:gd name="T12" fmla="*/ 84 w 117"/>
                  <a:gd name="T13" fmla="*/ 97 h 157"/>
                  <a:gd name="T14" fmla="*/ 87 w 117"/>
                  <a:gd name="T15" fmla="*/ 78 h 157"/>
                  <a:gd name="T16" fmla="*/ 84 w 117"/>
                  <a:gd name="T17" fmla="*/ 59 h 157"/>
                  <a:gd name="T18" fmla="*/ 79 w 117"/>
                  <a:gd name="T19" fmla="*/ 43 h 157"/>
                  <a:gd name="T20" fmla="*/ 70 w 117"/>
                  <a:gd name="T21" fmla="*/ 31 h 157"/>
                  <a:gd name="T22" fmla="*/ 57 w 117"/>
                  <a:gd name="T23" fmla="*/ 25 h 157"/>
                  <a:gd name="T24" fmla="*/ 40 w 117"/>
                  <a:gd name="T25" fmla="*/ 22 h 157"/>
                  <a:gd name="T26" fmla="*/ 29 w 117"/>
                  <a:gd name="T27" fmla="*/ 22 h 157"/>
                  <a:gd name="T28" fmla="*/ 0 w 117"/>
                  <a:gd name="T29" fmla="*/ 0 h 157"/>
                  <a:gd name="T30" fmla="*/ 42 w 117"/>
                  <a:gd name="T31" fmla="*/ 0 h 157"/>
                  <a:gd name="T32" fmla="*/ 64 w 117"/>
                  <a:gd name="T33" fmla="*/ 1 h 157"/>
                  <a:gd name="T34" fmla="*/ 83 w 117"/>
                  <a:gd name="T35" fmla="*/ 8 h 157"/>
                  <a:gd name="T36" fmla="*/ 97 w 117"/>
                  <a:gd name="T37" fmla="*/ 20 h 157"/>
                  <a:gd name="T38" fmla="*/ 107 w 117"/>
                  <a:gd name="T39" fmla="*/ 34 h 157"/>
                  <a:gd name="T40" fmla="*/ 114 w 117"/>
                  <a:gd name="T41" fmla="*/ 54 h 157"/>
                  <a:gd name="T42" fmla="*/ 117 w 117"/>
                  <a:gd name="T43" fmla="*/ 78 h 157"/>
                  <a:gd name="T44" fmla="*/ 114 w 117"/>
                  <a:gd name="T45" fmla="*/ 102 h 157"/>
                  <a:gd name="T46" fmla="*/ 107 w 117"/>
                  <a:gd name="T47" fmla="*/ 121 h 157"/>
                  <a:gd name="T48" fmla="*/ 96 w 117"/>
                  <a:gd name="T49" fmla="*/ 137 h 157"/>
                  <a:gd name="T50" fmla="*/ 80 w 117"/>
                  <a:gd name="T51" fmla="*/ 148 h 157"/>
                  <a:gd name="T52" fmla="*/ 62 w 117"/>
                  <a:gd name="T53" fmla="*/ 154 h 157"/>
                  <a:gd name="T54" fmla="*/ 42 w 117"/>
                  <a:gd name="T55" fmla="*/ 157 h 157"/>
                  <a:gd name="T56" fmla="*/ 0 w 117"/>
                  <a:gd name="T57" fmla="*/ 157 h 157"/>
                  <a:gd name="T58" fmla="*/ 0 w 117"/>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7" h="157">
                    <a:moveTo>
                      <a:pt x="29" y="22"/>
                    </a:moveTo>
                    <a:lnTo>
                      <a:pt x="29" y="135"/>
                    </a:lnTo>
                    <a:lnTo>
                      <a:pt x="40" y="135"/>
                    </a:lnTo>
                    <a:lnTo>
                      <a:pt x="57" y="132"/>
                    </a:lnTo>
                    <a:lnTo>
                      <a:pt x="70" y="124"/>
                    </a:lnTo>
                    <a:lnTo>
                      <a:pt x="79" y="112"/>
                    </a:lnTo>
                    <a:lnTo>
                      <a:pt x="84" y="97"/>
                    </a:lnTo>
                    <a:lnTo>
                      <a:pt x="87" y="78"/>
                    </a:lnTo>
                    <a:lnTo>
                      <a:pt x="84" y="59"/>
                    </a:lnTo>
                    <a:lnTo>
                      <a:pt x="79" y="43"/>
                    </a:lnTo>
                    <a:lnTo>
                      <a:pt x="70" y="31"/>
                    </a:lnTo>
                    <a:lnTo>
                      <a:pt x="57" y="25"/>
                    </a:lnTo>
                    <a:lnTo>
                      <a:pt x="40" y="22"/>
                    </a:lnTo>
                    <a:lnTo>
                      <a:pt x="29" y="22"/>
                    </a:lnTo>
                    <a:close/>
                    <a:moveTo>
                      <a:pt x="0" y="0"/>
                    </a:moveTo>
                    <a:lnTo>
                      <a:pt x="42" y="0"/>
                    </a:lnTo>
                    <a:lnTo>
                      <a:pt x="64" y="1"/>
                    </a:lnTo>
                    <a:lnTo>
                      <a:pt x="83" y="8"/>
                    </a:lnTo>
                    <a:lnTo>
                      <a:pt x="97" y="20"/>
                    </a:lnTo>
                    <a:lnTo>
                      <a:pt x="107" y="34"/>
                    </a:lnTo>
                    <a:lnTo>
                      <a:pt x="114" y="54"/>
                    </a:lnTo>
                    <a:lnTo>
                      <a:pt x="117" y="78"/>
                    </a:lnTo>
                    <a:lnTo>
                      <a:pt x="114" y="102"/>
                    </a:lnTo>
                    <a:lnTo>
                      <a:pt x="107" y="121"/>
                    </a:lnTo>
                    <a:lnTo>
                      <a:pt x="96" y="137"/>
                    </a:lnTo>
                    <a:lnTo>
                      <a:pt x="80" y="148"/>
                    </a:lnTo>
                    <a:lnTo>
                      <a:pt x="62" y="154"/>
                    </a:lnTo>
                    <a:lnTo>
                      <a:pt x="42"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4" name="Freeform 107">
                <a:extLst>
                  <a:ext uri="{FF2B5EF4-FFF2-40B4-BE49-F238E27FC236}">
                    <a16:creationId xmlns:a16="http://schemas.microsoft.com/office/drawing/2014/main" id="{D490D2A4-78F1-9B4D-AC3E-36E04D31F287}"/>
                  </a:ext>
                </a:extLst>
              </p:cNvPr>
              <p:cNvSpPr>
                <a:spLocks noEditPoints="1"/>
              </p:cNvSpPr>
              <p:nvPr userDrawn="1"/>
            </p:nvSpPr>
            <p:spPr bwMode="auto">
              <a:xfrm>
                <a:off x="9275806" y="732314"/>
                <a:ext cx="53273" cy="79909"/>
              </a:xfrm>
              <a:custGeom>
                <a:avLst/>
                <a:gdLst>
                  <a:gd name="T0" fmla="*/ 29 w 103"/>
                  <a:gd name="T1" fmla="*/ 22 h 157"/>
                  <a:gd name="T2" fmla="*/ 29 w 103"/>
                  <a:gd name="T3" fmla="*/ 68 h 157"/>
                  <a:gd name="T4" fmla="*/ 41 w 103"/>
                  <a:gd name="T5" fmla="*/ 68 h 157"/>
                  <a:gd name="T6" fmla="*/ 51 w 103"/>
                  <a:gd name="T7" fmla="*/ 67 h 157"/>
                  <a:gd name="T8" fmla="*/ 59 w 103"/>
                  <a:gd name="T9" fmla="*/ 61 h 157"/>
                  <a:gd name="T10" fmla="*/ 64 w 103"/>
                  <a:gd name="T11" fmla="*/ 55 h 157"/>
                  <a:gd name="T12" fmla="*/ 67 w 103"/>
                  <a:gd name="T13" fmla="*/ 44 h 157"/>
                  <a:gd name="T14" fmla="*/ 64 w 103"/>
                  <a:gd name="T15" fmla="*/ 33 h 157"/>
                  <a:gd name="T16" fmla="*/ 60 w 103"/>
                  <a:gd name="T17" fmla="*/ 26 h 157"/>
                  <a:gd name="T18" fmla="*/ 52 w 103"/>
                  <a:gd name="T19" fmla="*/ 22 h 157"/>
                  <a:gd name="T20" fmla="*/ 41 w 103"/>
                  <a:gd name="T21" fmla="*/ 22 h 157"/>
                  <a:gd name="T22" fmla="*/ 29 w 103"/>
                  <a:gd name="T23" fmla="*/ 22 h 157"/>
                  <a:gd name="T24" fmla="*/ 0 w 103"/>
                  <a:gd name="T25" fmla="*/ 0 h 157"/>
                  <a:gd name="T26" fmla="*/ 50 w 103"/>
                  <a:gd name="T27" fmla="*/ 0 h 157"/>
                  <a:gd name="T28" fmla="*/ 65 w 103"/>
                  <a:gd name="T29" fmla="*/ 1 h 157"/>
                  <a:gd name="T30" fmla="*/ 78 w 103"/>
                  <a:gd name="T31" fmla="*/ 7 h 157"/>
                  <a:gd name="T32" fmla="*/ 88 w 103"/>
                  <a:gd name="T33" fmla="*/ 14 h 157"/>
                  <a:gd name="T34" fmla="*/ 94 w 103"/>
                  <a:gd name="T35" fmla="*/ 26 h 157"/>
                  <a:gd name="T36" fmla="*/ 97 w 103"/>
                  <a:gd name="T37" fmla="*/ 41 h 157"/>
                  <a:gd name="T38" fmla="*/ 94 w 103"/>
                  <a:gd name="T39" fmla="*/ 55 h 157"/>
                  <a:gd name="T40" fmla="*/ 88 w 103"/>
                  <a:gd name="T41" fmla="*/ 67 h 157"/>
                  <a:gd name="T42" fmla="*/ 78 w 103"/>
                  <a:gd name="T43" fmla="*/ 73 h 157"/>
                  <a:gd name="T44" fmla="*/ 65 w 103"/>
                  <a:gd name="T45" fmla="*/ 78 h 157"/>
                  <a:gd name="T46" fmla="*/ 65 w 103"/>
                  <a:gd name="T47" fmla="*/ 78 h 157"/>
                  <a:gd name="T48" fmla="*/ 69 w 103"/>
                  <a:gd name="T49" fmla="*/ 80 h 157"/>
                  <a:gd name="T50" fmla="*/ 72 w 103"/>
                  <a:gd name="T51" fmla="*/ 80 h 157"/>
                  <a:gd name="T52" fmla="*/ 75 w 103"/>
                  <a:gd name="T53" fmla="*/ 82 h 157"/>
                  <a:gd name="T54" fmla="*/ 77 w 103"/>
                  <a:gd name="T55" fmla="*/ 86 h 157"/>
                  <a:gd name="T56" fmla="*/ 81 w 103"/>
                  <a:gd name="T57" fmla="*/ 90 h 157"/>
                  <a:gd name="T58" fmla="*/ 84 w 103"/>
                  <a:gd name="T59" fmla="*/ 97 h 157"/>
                  <a:gd name="T60" fmla="*/ 103 w 103"/>
                  <a:gd name="T61" fmla="*/ 157 h 157"/>
                  <a:gd name="T62" fmla="*/ 73 w 103"/>
                  <a:gd name="T63" fmla="*/ 157 h 157"/>
                  <a:gd name="T64" fmla="*/ 58 w 103"/>
                  <a:gd name="T65" fmla="*/ 106 h 157"/>
                  <a:gd name="T66" fmla="*/ 52 w 103"/>
                  <a:gd name="T67" fmla="*/ 95 h 157"/>
                  <a:gd name="T68" fmla="*/ 46 w 103"/>
                  <a:gd name="T69" fmla="*/ 90 h 157"/>
                  <a:gd name="T70" fmla="*/ 35 w 103"/>
                  <a:gd name="T71" fmla="*/ 89 h 157"/>
                  <a:gd name="T72" fmla="*/ 29 w 103"/>
                  <a:gd name="T73" fmla="*/ 89 h 157"/>
                  <a:gd name="T74" fmla="*/ 29 w 103"/>
                  <a:gd name="T75" fmla="*/ 157 h 157"/>
                  <a:gd name="T76" fmla="*/ 0 w 103"/>
                  <a:gd name="T77" fmla="*/ 157 h 157"/>
                  <a:gd name="T78" fmla="*/ 0 w 103"/>
                  <a:gd name="T7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157">
                    <a:moveTo>
                      <a:pt x="29" y="22"/>
                    </a:moveTo>
                    <a:lnTo>
                      <a:pt x="29" y="68"/>
                    </a:lnTo>
                    <a:lnTo>
                      <a:pt x="41" y="68"/>
                    </a:lnTo>
                    <a:lnTo>
                      <a:pt x="51" y="67"/>
                    </a:lnTo>
                    <a:lnTo>
                      <a:pt x="59" y="61"/>
                    </a:lnTo>
                    <a:lnTo>
                      <a:pt x="64" y="55"/>
                    </a:lnTo>
                    <a:lnTo>
                      <a:pt x="67" y="44"/>
                    </a:lnTo>
                    <a:lnTo>
                      <a:pt x="64" y="33"/>
                    </a:lnTo>
                    <a:lnTo>
                      <a:pt x="60" y="26"/>
                    </a:lnTo>
                    <a:lnTo>
                      <a:pt x="52" y="22"/>
                    </a:lnTo>
                    <a:lnTo>
                      <a:pt x="41" y="22"/>
                    </a:lnTo>
                    <a:lnTo>
                      <a:pt x="29" y="22"/>
                    </a:lnTo>
                    <a:close/>
                    <a:moveTo>
                      <a:pt x="0" y="0"/>
                    </a:moveTo>
                    <a:lnTo>
                      <a:pt x="50" y="0"/>
                    </a:lnTo>
                    <a:lnTo>
                      <a:pt x="65" y="1"/>
                    </a:lnTo>
                    <a:lnTo>
                      <a:pt x="78" y="7"/>
                    </a:lnTo>
                    <a:lnTo>
                      <a:pt x="88" y="14"/>
                    </a:lnTo>
                    <a:lnTo>
                      <a:pt x="94" y="26"/>
                    </a:lnTo>
                    <a:lnTo>
                      <a:pt x="97" y="41"/>
                    </a:lnTo>
                    <a:lnTo>
                      <a:pt x="94" y="55"/>
                    </a:lnTo>
                    <a:lnTo>
                      <a:pt x="88" y="67"/>
                    </a:lnTo>
                    <a:lnTo>
                      <a:pt x="78" y="73"/>
                    </a:lnTo>
                    <a:lnTo>
                      <a:pt x="65" y="78"/>
                    </a:lnTo>
                    <a:lnTo>
                      <a:pt x="65" y="78"/>
                    </a:lnTo>
                    <a:lnTo>
                      <a:pt x="69" y="80"/>
                    </a:lnTo>
                    <a:lnTo>
                      <a:pt x="72" y="80"/>
                    </a:lnTo>
                    <a:lnTo>
                      <a:pt x="75" y="82"/>
                    </a:lnTo>
                    <a:lnTo>
                      <a:pt x="77" y="86"/>
                    </a:lnTo>
                    <a:lnTo>
                      <a:pt x="81" y="90"/>
                    </a:lnTo>
                    <a:lnTo>
                      <a:pt x="84" y="97"/>
                    </a:lnTo>
                    <a:lnTo>
                      <a:pt x="103" y="157"/>
                    </a:lnTo>
                    <a:lnTo>
                      <a:pt x="73" y="157"/>
                    </a:lnTo>
                    <a:lnTo>
                      <a:pt x="58" y="106"/>
                    </a:lnTo>
                    <a:lnTo>
                      <a:pt x="52" y="95"/>
                    </a:lnTo>
                    <a:lnTo>
                      <a:pt x="46" y="90"/>
                    </a:lnTo>
                    <a:lnTo>
                      <a:pt x="35" y="89"/>
                    </a:lnTo>
                    <a:lnTo>
                      <a:pt x="29" y="89"/>
                    </a:lnTo>
                    <a:lnTo>
                      <a:pt x="29"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5" name="Freeform 108">
                <a:extLst>
                  <a:ext uri="{FF2B5EF4-FFF2-40B4-BE49-F238E27FC236}">
                    <a16:creationId xmlns:a16="http://schemas.microsoft.com/office/drawing/2014/main" id="{F1D9A772-BD0D-F447-9519-B4A43E539050}"/>
                  </a:ext>
                </a:extLst>
              </p:cNvPr>
              <p:cNvSpPr>
                <a:spLocks/>
              </p:cNvSpPr>
              <p:nvPr userDrawn="1"/>
            </p:nvSpPr>
            <p:spPr bwMode="auto">
              <a:xfrm>
                <a:off x="9357764" y="732314"/>
                <a:ext cx="43028" cy="79909"/>
              </a:xfrm>
              <a:custGeom>
                <a:avLst/>
                <a:gdLst>
                  <a:gd name="T0" fmla="*/ 0 w 83"/>
                  <a:gd name="T1" fmla="*/ 0 h 157"/>
                  <a:gd name="T2" fmla="*/ 82 w 83"/>
                  <a:gd name="T3" fmla="*/ 0 h 157"/>
                  <a:gd name="T4" fmla="*/ 82 w 83"/>
                  <a:gd name="T5" fmla="*/ 22 h 157"/>
                  <a:gd name="T6" fmla="*/ 28 w 83"/>
                  <a:gd name="T7" fmla="*/ 22 h 157"/>
                  <a:gd name="T8" fmla="*/ 28 w 83"/>
                  <a:gd name="T9" fmla="*/ 64 h 157"/>
                  <a:gd name="T10" fmla="*/ 78 w 83"/>
                  <a:gd name="T11" fmla="*/ 64 h 157"/>
                  <a:gd name="T12" fmla="*/ 78 w 83"/>
                  <a:gd name="T13" fmla="*/ 88 h 157"/>
                  <a:gd name="T14" fmla="*/ 28 w 83"/>
                  <a:gd name="T15" fmla="*/ 88 h 157"/>
                  <a:gd name="T16" fmla="*/ 28 w 83"/>
                  <a:gd name="T17" fmla="*/ 133 h 157"/>
                  <a:gd name="T18" fmla="*/ 83 w 83"/>
                  <a:gd name="T19" fmla="*/ 133 h 157"/>
                  <a:gd name="T20" fmla="*/ 83 w 83"/>
                  <a:gd name="T21" fmla="*/ 157 h 157"/>
                  <a:gd name="T22" fmla="*/ 0 w 83"/>
                  <a:gd name="T23" fmla="*/ 157 h 157"/>
                  <a:gd name="T24" fmla="*/ 0 w 83"/>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57">
                    <a:moveTo>
                      <a:pt x="0" y="0"/>
                    </a:moveTo>
                    <a:lnTo>
                      <a:pt x="82" y="0"/>
                    </a:lnTo>
                    <a:lnTo>
                      <a:pt x="82" y="22"/>
                    </a:lnTo>
                    <a:lnTo>
                      <a:pt x="28" y="22"/>
                    </a:lnTo>
                    <a:lnTo>
                      <a:pt x="28" y="64"/>
                    </a:lnTo>
                    <a:lnTo>
                      <a:pt x="78" y="64"/>
                    </a:lnTo>
                    <a:lnTo>
                      <a:pt x="78" y="88"/>
                    </a:lnTo>
                    <a:lnTo>
                      <a:pt x="28" y="88"/>
                    </a:lnTo>
                    <a:lnTo>
                      <a:pt x="28" y="133"/>
                    </a:lnTo>
                    <a:lnTo>
                      <a:pt x="83" y="133"/>
                    </a:lnTo>
                    <a:lnTo>
                      <a:pt x="83"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6" name="Freeform 109">
                <a:extLst>
                  <a:ext uri="{FF2B5EF4-FFF2-40B4-BE49-F238E27FC236}">
                    <a16:creationId xmlns:a16="http://schemas.microsoft.com/office/drawing/2014/main" id="{5DD801BA-E01B-6A4B-BE86-38BFEFD86779}"/>
                  </a:ext>
                </a:extLst>
              </p:cNvPr>
              <p:cNvSpPr>
                <a:spLocks/>
              </p:cNvSpPr>
              <p:nvPr userDrawn="1"/>
            </p:nvSpPr>
            <p:spPr bwMode="auto">
              <a:xfrm>
                <a:off x="9429477" y="731289"/>
                <a:ext cx="46101" cy="81958"/>
              </a:xfrm>
              <a:custGeom>
                <a:avLst/>
                <a:gdLst>
                  <a:gd name="T0" fmla="*/ 50 w 90"/>
                  <a:gd name="T1" fmla="*/ 0 h 161"/>
                  <a:gd name="T2" fmla="*/ 64 w 90"/>
                  <a:gd name="T3" fmla="*/ 2 h 161"/>
                  <a:gd name="T4" fmla="*/ 76 w 90"/>
                  <a:gd name="T5" fmla="*/ 4 h 161"/>
                  <a:gd name="T6" fmla="*/ 82 w 90"/>
                  <a:gd name="T7" fmla="*/ 6 h 161"/>
                  <a:gd name="T8" fmla="*/ 81 w 90"/>
                  <a:gd name="T9" fmla="*/ 30 h 161"/>
                  <a:gd name="T10" fmla="*/ 73 w 90"/>
                  <a:gd name="T11" fmla="*/ 27 h 161"/>
                  <a:gd name="T12" fmla="*/ 63 w 90"/>
                  <a:gd name="T13" fmla="*/ 24 h 161"/>
                  <a:gd name="T14" fmla="*/ 51 w 90"/>
                  <a:gd name="T15" fmla="*/ 24 h 161"/>
                  <a:gd name="T16" fmla="*/ 39 w 90"/>
                  <a:gd name="T17" fmla="*/ 25 h 161"/>
                  <a:gd name="T18" fmla="*/ 31 w 90"/>
                  <a:gd name="T19" fmla="*/ 32 h 161"/>
                  <a:gd name="T20" fmla="*/ 30 w 90"/>
                  <a:gd name="T21" fmla="*/ 42 h 161"/>
                  <a:gd name="T22" fmla="*/ 31 w 90"/>
                  <a:gd name="T23" fmla="*/ 51 h 161"/>
                  <a:gd name="T24" fmla="*/ 38 w 90"/>
                  <a:gd name="T25" fmla="*/ 58 h 161"/>
                  <a:gd name="T26" fmla="*/ 46 w 90"/>
                  <a:gd name="T27" fmla="*/ 63 h 161"/>
                  <a:gd name="T28" fmla="*/ 63 w 90"/>
                  <a:gd name="T29" fmla="*/ 72 h 161"/>
                  <a:gd name="T30" fmla="*/ 75 w 90"/>
                  <a:gd name="T31" fmla="*/ 80 h 161"/>
                  <a:gd name="T32" fmla="*/ 84 w 90"/>
                  <a:gd name="T33" fmla="*/ 89 h 161"/>
                  <a:gd name="T34" fmla="*/ 89 w 90"/>
                  <a:gd name="T35" fmla="*/ 100 h 161"/>
                  <a:gd name="T36" fmla="*/ 90 w 90"/>
                  <a:gd name="T37" fmla="*/ 114 h 161"/>
                  <a:gd name="T38" fmla="*/ 88 w 90"/>
                  <a:gd name="T39" fmla="*/ 131 h 161"/>
                  <a:gd name="T40" fmla="*/ 80 w 90"/>
                  <a:gd name="T41" fmla="*/ 145 h 161"/>
                  <a:gd name="T42" fmla="*/ 69 w 90"/>
                  <a:gd name="T43" fmla="*/ 154 h 161"/>
                  <a:gd name="T44" fmla="*/ 55 w 90"/>
                  <a:gd name="T45" fmla="*/ 160 h 161"/>
                  <a:gd name="T46" fmla="*/ 37 w 90"/>
                  <a:gd name="T47" fmla="*/ 161 h 161"/>
                  <a:gd name="T48" fmla="*/ 17 w 90"/>
                  <a:gd name="T49" fmla="*/ 160 h 161"/>
                  <a:gd name="T50" fmla="*/ 1 w 90"/>
                  <a:gd name="T51" fmla="*/ 154 h 161"/>
                  <a:gd name="T52" fmla="*/ 4 w 90"/>
                  <a:gd name="T53" fmla="*/ 128 h 161"/>
                  <a:gd name="T54" fmla="*/ 12 w 90"/>
                  <a:gd name="T55" fmla="*/ 134 h 161"/>
                  <a:gd name="T56" fmla="*/ 22 w 90"/>
                  <a:gd name="T57" fmla="*/ 138 h 161"/>
                  <a:gd name="T58" fmla="*/ 37 w 90"/>
                  <a:gd name="T59" fmla="*/ 139 h 161"/>
                  <a:gd name="T60" fmla="*/ 46 w 90"/>
                  <a:gd name="T61" fmla="*/ 138 h 161"/>
                  <a:gd name="T62" fmla="*/ 54 w 90"/>
                  <a:gd name="T63" fmla="*/ 134 h 161"/>
                  <a:gd name="T64" fmla="*/ 59 w 90"/>
                  <a:gd name="T65" fmla="*/ 126 h 161"/>
                  <a:gd name="T66" fmla="*/ 60 w 90"/>
                  <a:gd name="T67" fmla="*/ 115 h 161"/>
                  <a:gd name="T68" fmla="*/ 59 w 90"/>
                  <a:gd name="T69" fmla="*/ 106 h 161"/>
                  <a:gd name="T70" fmla="*/ 51 w 90"/>
                  <a:gd name="T71" fmla="*/ 100 h 161"/>
                  <a:gd name="T72" fmla="*/ 41 w 90"/>
                  <a:gd name="T73" fmla="*/ 92 h 161"/>
                  <a:gd name="T74" fmla="*/ 26 w 90"/>
                  <a:gd name="T75" fmla="*/ 84 h 161"/>
                  <a:gd name="T76" fmla="*/ 15 w 90"/>
                  <a:gd name="T77" fmla="*/ 77 h 161"/>
                  <a:gd name="T78" fmla="*/ 7 w 90"/>
                  <a:gd name="T79" fmla="*/ 68 h 161"/>
                  <a:gd name="T80" fmla="*/ 1 w 90"/>
                  <a:gd name="T81" fmla="*/ 57 h 161"/>
                  <a:gd name="T82" fmla="*/ 0 w 90"/>
                  <a:gd name="T83" fmla="*/ 44 h 161"/>
                  <a:gd name="T84" fmla="*/ 3 w 90"/>
                  <a:gd name="T85" fmla="*/ 28 h 161"/>
                  <a:gd name="T86" fmla="*/ 9 w 90"/>
                  <a:gd name="T87" fmla="*/ 16 h 161"/>
                  <a:gd name="T88" fmla="*/ 21 w 90"/>
                  <a:gd name="T89" fmla="*/ 7 h 161"/>
                  <a:gd name="T90" fmla="*/ 34 w 90"/>
                  <a:gd name="T91" fmla="*/ 2 h 161"/>
                  <a:gd name="T92" fmla="*/ 50 w 90"/>
                  <a:gd name="T9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 h="161">
                    <a:moveTo>
                      <a:pt x="50" y="0"/>
                    </a:moveTo>
                    <a:lnTo>
                      <a:pt x="64" y="2"/>
                    </a:lnTo>
                    <a:lnTo>
                      <a:pt x="76" y="4"/>
                    </a:lnTo>
                    <a:lnTo>
                      <a:pt x="82" y="6"/>
                    </a:lnTo>
                    <a:lnTo>
                      <a:pt x="81" y="30"/>
                    </a:lnTo>
                    <a:lnTo>
                      <a:pt x="73" y="27"/>
                    </a:lnTo>
                    <a:lnTo>
                      <a:pt x="63" y="24"/>
                    </a:lnTo>
                    <a:lnTo>
                      <a:pt x="51" y="24"/>
                    </a:lnTo>
                    <a:lnTo>
                      <a:pt x="39" y="25"/>
                    </a:lnTo>
                    <a:lnTo>
                      <a:pt x="31" y="32"/>
                    </a:lnTo>
                    <a:lnTo>
                      <a:pt x="30" y="42"/>
                    </a:lnTo>
                    <a:lnTo>
                      <a:pt x="31" y="51"/>
                    </a:lnTo>
                    <a:lnTo>
                      <a:pt x="38" y="58"/>
                    </a:lnTo>
                    <a:lnTo>
                      <a:pt x="46" y="63"/>
                    </a:lnTo>
                    <a:lnTo>
                      <a:pt x="63" y="72"/>
                    </a:lnTo>
                    <a:lnTo>
                      <a:pt x="75" y="80"/>
                    </a:lnTo>
                    <a:lnTo>
                      <a:pt x="84" y="89"/>
                    </a:lnTo>
                    <a:lnTo>
                      <a:pt x="89" y="100"/>
                    </a:lnTo>
                    <a:lnTo>
                      <a:pt x="90" y="114"/>
                    </a:lnTo>
                    <a:lnTo>
                      <a:pt x="88" y="131"/>
                    </a:lnTo>
                    <a:lnTo>
                      <a:pt x="80" y="145"/>
                    </a:lnTo>
                    <a:lnTo>
                      <a:pt x="69" y="154"/>
                    </a:lnTo>
                    <a:lnTo>
                      <a:pt x="55" y="160"/>
                    </a:lnTo>
                    <a:lnTo>
                      <a:pt x="37" y="161"/>
                    </a:lnTo>
                    <a:lnTo>
                      <a:pt x="17" y="160"/>
                    </a:lnTo>
                    <a:lnTo>
                      <a:pt x="1" y="154"/>
                    </a:lnTo>
                    <a:lnTo>
                      <a:pt x="4" y="128"/>
                    </a:lnTo>
                    <a:lnTo>
                      <a:pt x="12" y="134"/>
                    </a:lnTo>
                    <a:lnTo>
                      <a:pt x="22" y="138"/>
                    </a:lnTo>
                    <a:lnTo>
                      <a:pt x="37" y="139"/>
                    </a:lnTo>
                    <a:lnTo>
                      <a:pt x="46" y="138"/>
                    </a:lnTo>
                    <a:lnTo>
                      <a:pt x="54" y="134"/>
                    </a:lnTo>
                    <a:lnTo>
                      <a:pt x="59" y="126"/>
                    </a:lnTo>
                    <a:lnTo>
                      <a:pt x="60" y="115"/>
                    </a:lnTo>
                    <a:lnTo>
                      <a:pt x="59" y="106"/>
                    </a:lnTo>
                    <a:lnTo>
                      <a:pt x="51" y="100"/>
                    </a:lnTo>
                    <a:lnTo>
                      <a:pt x="41" y="92"/>
                    </a:lnTo>
                    <a:lnTo>
                      <a:pt x="26" y="84"/>
                    </a:lnTo>
                    <a:lnTo>
                      <a:pt x="15" y="77"/>
                    </a:lnTo>
                    <a:lnTo>
                      <a:pt x="7" y="68"/>
                    </a:lnTo>
                    <a:lnTo>
                      <a:pt x="1" y="57"/>
                    </a:lnTo>
                    <a:lnTo>
                      <a:pt x="0" y="44"/>
                    </a:lnTo>
                    <a:lnTo>
                      <a:pt x="3" y="28"/>
                    </a:lnTo>
                    <a:lnTo>
                      <a:pt x="9" y="16"/>
                    </a:lnTo>
                    <a:lnTo>
                      <a:pt x="21" y="7"/>
                    </a:lnTo>
                    <a:lnTo>
                      <a:pt x="34" y="2"/>
                    </a:lnTo>
                    <a:lnTo>
                      <a:pt x="5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7" name="Freeform 110">
                <a:extLst>
                  <a:ext uri="{FF2B5EF4-FFF2-40B4-BE49-F238E27FC236}">
                    <a16:creationId xmlns:a16="http://schemas.microsoft.com/office/drawing/2014/main" id="{DEB249E6-7ED7-DA4D-8E33-0A9BDDF654A3}"/>
                  </a:ext>
                </a:extLst>
              </p:cNvPr>
              <p:cNvSpPr>
                <a:spLocks noEditPoints="1"/>
              </p:cNvSpPr>
              <p:nvPr userDrawn="1"/>
            </p:nvSpPr>
            <p:spPr bwMode="auto">
              <a:xfrm>
                <a:off x="9506312" y="732314"/>
                <a:ext cx="59419" cy="79909"/>
              </a:xfrm>
              <a:custGeom>
                <a:avLst/>
                <a:gdLst>
                  <a:gd name="T0" fmla="*/ 29 w 116"/>
                  <a:gd name="T1" fmla="*/ 22 h 157"/>
                  <a:gd name="T2" fmla="*/ 29 w 116"/>
                  <a:gd name="T3" fmla="*/ 135 h 157"/>
                  <a:gd name="T4" fmla="*/ 38 w 116"/>
                  <a:gd name="T5" fmla="*/ 135 h 157"/>
                  <a:gd name="T6" fmla="*/ 55 w 116"/>
                  <a:gd name="T7" fmla="*/ 132 h 157"/>
                  <a:gd name="T8" fmla="*/ 69 w 116"/>
                  <a:gd name="T9" fmla="*/ 124 h 157"/>
                  <a:gd name="T10" fmla="*/ 78 w 116"/>
                  <a:gd name="T11" fmla="*/ 112 h 157"/>
                  <a:gd name="T12" fmla="*/ 84 w 116"/>
                  <a:gd name="T13" fmla="*/ 97 h 157"/>
                  <a:gd name="T14" fmla="*/ 85 w 116"/>
                  <a:gd name="T15" fmla="*/ 78 h 157"/>
                  <a:gd name="T16" fmla="*/ 84 w 116"/>
                  <a:gd name="T17" fmla="*/ 59 h 157"/>
                  <a:gd name="T18" fmla="*/ 78 w 116"/>
                  <a:gd name="T19" fmla="*/ 43 h 157"/>
                  <a:gd name="T20" fmla="*/ 69 w 116"/>
                  <a:gd name="T21" fmla="*/ 31 h 157"/>
                  <a:gd name="T22" fmla="*/ 55 w 116"/>
                  <a:gd name="T23" fmla="*/ 25 h 157"/>
                  <a:gd name="T24" fmla="*/ 38 w 116"/>
                  <a:gd name="T25" fmla="*/ 22 h 157"/>
                  <a:gd name="T26" fmla="*/ 29 w 116"/>
                  <a:gd name="T27" fmla="*/ 22 h 157"/>
                  <a:gd name="T28" fmla="*/ 0 w 116"/>
                  <a:gd name="T29" fmla="*/ 0 h 157"/>
                  <a:gd name="T30" fmla="*/ 41 w 116"/>
                  <a:gd name="T31" fmla="*/ 0 h 157"/>
                  <a:gd name="T32" fmla="*/ 63 w 116"/>
                  <a:gd name="T33" fmla="*/ 1 h 157"/>
                  <a:gd name="T34" fmla="*/ 82 w 116"/>
                  <a:gd name="T35" fmla="*/ 8 h 157"/>
                  <a:gd name="T36" fmla="*/ 97 w 116"/>
                  <a:gd name="T37" fmla="*/ 20 h 157"/>
                  <a:gd name="T38" fmla="*/ 107 w 116"/>
                  <a:gd name="T39" fmla="*/ 34 h 157"/>
                  <a:gd name="T40" fmla="*/ 114 w 116"/>
                  <a:gd name="T41" fmla="*/ 54 h 157"/>
                  <a:gd name="T42" fmla="*/ 116 w 116"/>
                  <a:gd name="T43" fmla="*/ 78 h 157"/>
                  <a:gd name="T44" fmla="*/ 114 w 116"/>
                  <a:gd name="T45" fmla="*/ 102 h 157"/>
                  <a:gd name="T46" fmla="*/ 106 w 116"/>
                  <a:gd name="T47" fmla="*/ 121 h 157"/>
                  <a:gd name="T48" fmla="*/ 94 w 116"/>
                  <a:gd name="T49" fmla="*/ 137 h 157"/>
                  <a:gd name="T50" fmla="*/ 80 w 116"/>
                  <a:gd name="T51" fmla="*/ 148 h 157"/>
                  <a:gd name="T52" fmla="*/ 61 w 116"/>
                  <a:gd name="T53" fmla="*/ 154 h 157"/>
                  <a:gd name="T54" fmla="*/ 41 w 116"/>
                  <a:gd name="T55" fmla="*/ 157 h 157"/>
                  <a:gd name="T56" fmla="*/ 0 w 116"/>
                  <a:gd name="T57" fmla="*/ 157 h 157"/>
                  <a:gd name="T58" fmla="*/ 0 w 116"/>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57">
                    <a:moveTo>
                      <a:pt x="29" y="22"/>
                    </a:moveTo>
                    <a:lnTo>
                      <a:pt x="29" y="135"/>
                    </a:lnTo>
                    <a:lnTo>
                      <a:pt x="38" y="135"/>
                    </a:lnTo>
                    <a:lnTo>
                      <a:pt x="55" y="132"/>
                    </a:lnTo>
                    <a:lnTo>
                      <a:pt x="69" y="124"/>
                    </a:lnTo>
                    <a:lnTo>
                      <a:pt x="78" y="112"/>
                    </a:lnTo>
                    <a:lnTo>
                      <a:pt x="84" y="97"/>
                    </a:lnTo>
                    <a:lnTo>
                      <a:pt x="85" y="78"/>
                    </a:lnTo>
                    <a:lnTo>
                      <a:pt x="84" y="59"/>
                    </a:lnTo>
                    <a:lnTo>
                      <a:pt x="78" y="43"/>
                    </a:lnTo>
                    <a:lnTo>
                      <a:pt x="69" y="31"/>
                    </a:lnTo>
                    <a:lnTo>
                      <a:pt x="55" y="25"/>
                    </a:lnTo>
                    <a:lnTo>
                      <a:pt x="38" y="22"/>
                    </a:lnTo>
                    <a:lnTo>
                      <a:pt x="29" y="22"/>
                    </a:lnTo>
                    <a:close/>
                    <a:moveTo>
                      <a:pt x="0" y="0"/>
                    </a:moveTo>
                    <a:lnTo>
                      <a:pt x="41" y="0"/>
                    </a:lnTo>
                    <a:lnTo>
                      <a:pt x="63" y="1"/>
                    </a:lnTo>
                    <a:lnTo>
                      <a:pt x="82" y="8"/>
                    </a:lnTo>
                    <a:lnTo>
                      <a:pt x="97" y="20"/>
                    </a:lnTo>
                    <a:lnTo>
                      <a:pt x="107" y="34"/>
                    </a:lnTo>
                    <a:lnTo>
                      <a:pt x="114" y="54"/>
                    </a:lnTo>
                    <a:lnTo>
                      <a:pt x="116" y="78"/>
                    </a:lnTo>
                    <a:lnTo>
                      <a:pt x="114" y="102"/>
                    </a:lnTo>
                    <a:lnTo>
                      <a:pt x="106" y="121"/>
                    </a:lnTo>
                    <a:lnTo>
                      <a:pt x="94" y="137"/>
                    </a:lnTo>
                    <a:lnTo>
                      <a:pt x="80" y="148"/>
                    </a:lnTo>
                    <a:lnTo>
                      <a:pt x="61" y="154"/>
                    </a:lnTo>
                    <a:lnTo>
                      <a:pt x="41"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8" name="Freeform 111">
                <a:extLst>
                  <a:ext uri="{FF2B5EF4-FFF2-40B4-BE49-F238E27FC236}">
                    <a16:creationId xmlns:a16="http://schemas.microsoft.com/office/drawing/2014/main" id="{4FB671E1-F5E0-4A49-9C2F-EED799914F84}"/>
                  </a:ext>
                </a:extLst>
              </p:cNvPr>
              <p:cNvSpPr>
                <a:spLocks/>
              </p:cNvSpPr>
              <p:nvPr userDrawn="1"/>
            </p:nvSpPr>
            <p:spPr bwMode="auto">
              <a:xfrm>
                <a:off x="9596465" y="732314"/>
                <a:ext cx="57370" cy="79909"/>
              </a:xfrm>
              <a:custGeom>
                <a:avLst/>
                <a:gdLst>
                  <a:gd name="T0" fmla="*/ 0 w 112"/>
                  <a:gd name="T1" fmla="*/ 0 h 157"/>
                  <a:gd name="T2" fmla="*/ 34 w 112"/>
                  <a:gd name="T3" fmla="*/ 0 h 157"/>
                  <a:gd name="T4" fmla="*/ 86 w 112"/>
                  <a:gd name="T5" fmla="*/ 123 h 157"/>
                  <a:gd name="T6" fmla="*/ 86 w 112"/>
                  <a:gd name="T7" fmla="*/ 123 h 157"/>
                  <a:gd name="T8" fmla="*/ 86 w 112"/>
                  <a:gd name="T9" fmla="*/ 0 h 157"/>
                  <a:gd name="T10" fmla="*/ 112 w 112"/>
                  <a:gd name="T11" fmla="*/ 0 h 157"/>
                  <a:gd name="T12" fmla="*/ 112 w 112"/>
                  <a:gd name="T13" fmla="*/ 157 h 157"/>
                  <a:gd name="T14" fmla="*/ 78 w 112"/>
                  <a:gd name="T15" fmla="*/ 157 h 157"/>
                  <a:gd name="T16" fmla="*/ 26 w 112"/>
                  <a:gd name="T17" fmla="*/ 34 h 157"/>
                  <a:gd name="T18" fmla="*/ 26 w 112"/>
                  <a:gd name="T19" fmla="*/ 34 h 157"/>
                  <a:gd name="T20" fmla="*/ 26 w 112"/>
                  <a:gd name="T21" fmla="*/ 157 h 157"/>
                  <a:gd name="T22" fmla="*/ 0 w 112"/>
                  <a:gd name="T23" fmla="*/ 157 h 157"/>
                  <a:gd name="T24" fmla="*/ 0 w 112"/>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57">
                    <a:moveTo>
                      <a:pt x="0" y="0"/>
                    </a:moveTo>
                    <a:lnTo>
                      <a:pt x="34" y="0"/>
                    </a:lnTo>
                    <a:lnTo>
                      <a:pt x="86" y="123"/>
                    </a:lnTo>
                    <a:lnTo>
                      <a:pt x="86" y="123"/>
                    </a:lnTo>
                    <a:lnTo>
                      <a:pt x="86" y="0"/>
                    </a:lnTo>
                    <a:lnTo>
                      <a:pt x="112" y="0"/>
                    </a:lnTo>
                    <a:lnTo>
                      <a:pt x="112" y="157"/>
                    </a:lnTo>
                    <a:lnTo>
                      <a:pt x="78" y="157"/>
                    </a:lnTo>
                    <a:lnTo>
                      <a:pt x="26" y="34"/>
                    </a:lnTo>
                    <a:lnTo>
                      <a:pt x="26" y="34"/>
                    </a:lnTo>
                    <a:lnTo>
                      <a:pt x="26"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9" name="Freeform 112">
                <a:extLst>
                  <a:ext uri="{FF2B5EF4-FFF2-40B4-BE49-F238E27FC236}">
                    <a16:creationId xmlns:a16="http://schemas.microsoft.com/office/drawing/2014/main" id="{CC5F5CF6-5000-C84D-B0AE-CBB518C1B2D3}"/>
                  </a:ext>
                </a:extLst>
              </p:cNvPr>
              <p:cNvSpPr>
                <a:spLocks/>
              </p:cNvSpPr>
              <p:nvPr userDrawn="1"/>
            </p:nvSpPr>
            <p:spPr bwMode="auto">
              <a:xfrm>
                <a:off x="9687644" y="732314"/>
                <a:ext cx="44052" cy="79909"/>
              </a:xfrm>
              <a:custGeom>
                <a:avLst/>
                <a:gdLst>
                  <a:gd name="T0" fmla="*/ 0 w 85"/>
                  <a:gd name="T1" fmla="*/ 0 h 157"/>
                  <a:gd name="T2" fmla="*/ 82 w 85"/>
                  <a:gd name="T3" fmla="*/ 0 h 157"/>
                  <a:gd name="T4" fmla="*/ 82 w 85"/>
                  <a:gd name="T5" fmla="*/ 22 h 157"/>
                  <a:gd name="T6" fmla="*/ 29 w 85"/>
                  <a:gd name="T7" fmla="*/ 22 h 157"/>
                  <a:gd name="T8" fmla="*/ 29 w 85"/>
                  <a:gd name="T9" fmla="*/ 64 h 157"/>
                  <a:gd name="T10" fmla="*/ 79 w 85"/>
                  <a:gd name="T11" fmla="*/ 64 h 157"/>
                  <a:gd name="T12" fmla="*/ 79 w 85"/>
                  <a:gd name="T13" fmla="*/ 88 h 157"/>
                  <a:gd name="T14" fmla="*/ 29 w 85"/>
                  <a:gd name="T15" fmla="*/ 88 h 157"/>
                  <a:gd name="T16" fmla="*/ 29 w 85"/>
                  <a:gd name="T17" fmla="*/ 133 h 157"/>
                  <a:gd name="T18" fmla="*/ 85 w 85"/>
                  <a:gd name="T19" fmla="*/ 133 h 157"/>
                  <a:gd name="T20" fmla="*/ 85 w 85"/>
                  <a:gd name="T21" fmla="*/ 157 h 157"/>
                  <a:gd name="T22" fmla="*/ 0 w 85"/>
                  <a:gd name="T23" fmla="*/ 157 h 157"/>
                  <a:gd name="T24" fmla="*/ 0 w 85"/>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57">
                    <a:moveTo>
                      <a:pt x="0" y="0"/>
                    </a:moveTo>
                    <a:lnTo>
                      <a:pt x="82" y="0"/>
                    </a:lnTo>
                    <a:lnTo>
                      <a:pt x="82" y="22"/>
                    </a:lnTo>
                    <a:lnTo>
                      <a:pt x="29" y="22"/>
                    </a:lnTo>
                    <a:lnTo>
                      <a:pt x="29" y="64"/>
                    </a:lnTo>
                    <a:lnTo>
                      <a:pt x="79" y="64"/>
                    </a:lnTo>
                    <a:lnTo>
                      <a:pt x="79" y="88"/>
                    </a:lnTo>
                    <a:lnTo>
                      <a:pt x="29" y="88"/>
                    </a:lnTo>
                    <a:lnTo>
                      <a:pt x="29" y="133"/>
                    </a:lnTo>
                    <a:lnTo>
                      <a:pt x="85" y="133"/>
                    </a:lnTo>
                    <a:lnTo>
                      <a:pt x="85"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113">
                <a:extLst>
                  <a:ext uri="{FF2B5EF4-FFF2-40B4-BE49-F238E27FC236}">
                    <a16:creationId xmlns:a16="http://schemas.microsoft.com/office/drawing/2014/main" id="{A2B9B8EE-D3BB-D140-853B-ADE61EA3D8A6}"/>
                  </a:ext>
                </a:extLst>
              </p:cNvPr>
              <p:cNvSpPr>
                <a:spLocks noEditPoints="1"/>
              </p:cNvSpPr>
              <p:nvPr userDrawn="1"/>
            </p:nvSpPr>
            <p:spPr bwMode="auto">
              <a:xfrm>
                <a:off x="9761406" y="732314"/>
                <a:ext cx="53273" cy="79909"/>
              </a:xfrm>
              <a:custGeom>
                <a:avLst/>
                <a:gdLst>
                  <a:gd name="T0" fmla="*/ 29 w 103"/>
                  <a:gd name="T1" fmla="*/ 22 h 157"/>
                  <a:gd name="T2" fmla="*/ 29 w 103"/>
                  <a:gd name="T3" fmla="*/ 68 h 157"/>
                  <a:gd name="T4" fmla="*/ 41 w 103"/>
                  <a:gd name="T5" fmla="*/ 68 h 157"/>
                  <a:gd name="T6" fmla="*/ 51 w 103"/>
                  <a:gd name="T7" fmla="*/ 67 h 157"/>
                  <a:gd name="T8" fmla="*/ 60 w 103"/>
                  <a:gd name="T9" fmla="*/ 61 h 157"/>
                  <a:gd name="T10" fmla="*/ 66 w 103"/>
                  <a:gd name="T11" fmla="*/ 55 h 157"/>
                  <a:gd name="T12" fmla="*/ 67 w 103"/>
                  <a:gd name="T13" fmla="*/ 44 h 157"/>
                  <a:gd name="T14" fmla="*/ 66 w 103"/>
                  <a:gd name="T15" fmla="*/ 33 h 157"/>
                  <a:gd name="T16" fmla="*/ 60 w 103"/>
                  <a:gd name="T17" fmla="*/ 26 h 157"/>
                  <a:gd name="T18" fmla="*/ 53 w 103"/>
                  <a:gd name="T19" fmla="*/ 22 h 157"/>
                  <a:gd name="T20" fmla="*/ 41 w 103"/>
                  <a:gd name="T21" fmla="*/ 22 h 157"/>
                  <a:gd name="T22" fmla="*/ 29 w 103"/>
                  <a:gd name="T23" fmla="*/ 22 h 157"/>
                  <a:gd name="T24" fmla="*/ 0 w 103"/>
                  <a:gd name="T25" fmla="*/ 0 h 157"/>
                  <a:gd name="T26" fmla="*/ 50 w 103"/>
                  <a:gd name="T27" fmla="*/ 0 h 157"/>
                  <a:gd name="T28" fmla="*/ 66 w 103"/>
                  <a:gd name="T29" fmla="*/ 1 h 157"/>
                  <a:gd name="T30" fmla="*/ 79 w 103"/>
                  <a:gd name="T31" fmla="*/ 7 h 157"/>
                  <a:gd name="T32" fmla="*/ 88 w 103"/>
                  <a:gd name="T33" fmla="*/ 14 h 157"/>
                  <a:gd name="T34" fmla="*/ 94 w 103"/>
                  <a:gd name="T35" fmla="*/ 26 h 157"/>
                  <a:gd name="T36" fmla="*/ 97 w 103"/>
                  <a:gd name="T37" fmla="*/ 41 h 157"/>
                  <a:gd name="T38" fmla="*/ 94 w 103"/>
                  <a:gd name="T39" fmla="*/ 55 h 157"/>
                  <a:gd name="T40" fmla="*/ 88 w 103"/>
                  <a:gd name="T41" fmla="*/ 67 h 157"/>
                  <a:gd name="T42" fmla="*/ 79 w 103"/>
                  <a:gd name="T43" fmla="*/ 73 h 157"/>
                  <a:gd name="T44" fmla="*/ 66 w 103"/>
                  <a:gd name="T45" fmla="*/ 78 h 157"/>
                  <a:gd name="T46" fmla="*/ 66 w 103"/>
                  <a:gd name="T47" fmla="*/ 78 h 157"/>
                  <a:gd name="T48" fmla="*/ 70 w 103"/>
                  <a:gd name="T49" fmla="*/ 80 h 157"/>
                  <a:gd name="T50" fmla="*/ 72 w 103"/>
                  <a:gd name="T51" fmla="*/ 80 h 157"/>
                  <a:gd name="T52" fmla="*/ 75 w 103"/>
                  <a:gd name="T53" fmla="*/ 82 h 157"/>
                  <a:gd name="T54" fmla="*/ 79 w 103"/>
                  <a:gd name="T55" fmla="*/ 86 h 157"/>
                  <a:gd name="T56" fmla="*/ 81 w 103"/>
                  <a:gd name="T57" fmla="*/ 90 h 157"/>
                  <a:gd name="T58" fmla="*/ 84 w 103"/>
                  <a:gd name="T59" fmla="*/ 97 h 157"/>
                  <a:gd name="T60" fmla="*/ 103 w 103"/>
                  <a:gd name="T61" fmla="*/ 157 h 157"/>
                  <a:gd name="T62" fmla="*/ 73 w 103"/>
                  <a:gd name="T63" fmla="*/ 157 h 157"/>
                  <a:gd name="T64" fmla="*/ 58 w 103"/>
                  <a:gd name="T65" fmla="*/ 106 h 157"/>
                  <a:gd name="T66" fmla="*/ 53 w 103"/>
                  <a:gd name="T67" fmla="*/ 95 h 157"/>
                  <a:gd name="T68" fmla="*/ 46 w 103"/>
                  <a:gd name="T69" fmla="*/ 90 h 157"/>
                  <a:gd name="T70" fmla="*/ 36 w 103"/>
                  <a:gd name="T71" fmla="*/ 89 h 157"/>
                  <a:gd name="T72" fmla="*/ 29 w 103"/>
                  <a:gd name="T73" fmla="*/ 89 h 157"/>
                  <a:gd name="T74" fmla="*/ 29 w 103"/>
                  <a:gd name="T75" fmla="*/ 157 h 157"/>
                  <a:gd name="T76" fmla="*/ 0 w 103"/>
                  <a:gd name="T77" fmla="*/ 157 h 157"/>
                  <a:gd name="T78" fmla="*/ 0 w 103"/>
                  <a:gd name="T7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157">
                    <a:moveTo>
                      <a:pt x="29" y="22"/>
                    </a:moveTo>
                    <a:lnTo>
                      <a:pt x="29" y="68"/>
                    </a:lnTo>
                    <a:lnTo>
                      <a:pt x="41" y="68"/>
                    </a:lnTo>
                    <a:lnTo>
                      <a:pt x="51" y="67"/>
                    </a:lnTo>
                    <a:lnTo>
                      <a:pt x="60" y="61"/>
                    </a:lnTo>
                    <a:lnTo>
                      <a:pt x="66" y="55"/>
                    </a:lnTo>
                    <a:lnTo>
                      <a:pt x="67" y="44"/>
                    </a:lnTo>
                    <a:lnTo>
                      <a:pt x="66" y="33"/>
                    </a:lnTo>
                    <a:lnTo>
                      <a:pt x="60" y="26"/>
                    </a:lnTo>
                    <a:lnTo>
                      <a:pt x="53" y="22"/>
                    </a:lnTo>
                    <a:lnTo>
                      <a:pt x="41" y="22"/>
                    </a:lnTo>
                    <a:lnTo>
                      <a:pt x="29" y="22"/>
                    </a:lnTo>
                    <a:close/>
                    <a:moveTo>
                      <a:pt x="0" y="0"/>
                    </a:moveTo>
                    <a:lnTo>
                      <a:pt x="50" y="0"/>
                    </a:lnTo>
                    <a:lnTo>
                      <a:pt x="66" y="1"/>
                    </a:lnTo>
                    <a:lnTo>
                      <a:pt x="79" y="7"/>
                    </a:lnTo>
                    <a:lnTo>
                      <a:pt x="88" y="14"/>
                    </a:lnTo>
                    <a:lnTo>
                      <a:pt x="94" y="26"/>
                    </a:lnTo>
                    <a:lnTo>
                      <a:pt x="97" y="41"/>
                    </a:lnTo>
                    <a:lnTo>
                      <a:pt x="94" y="55"/>
                    </a:lnTo>
                    <a:lnTo>
                      <a:pt x="88" y="67"/>
                    </a:lnTo>
                    <a:lnTo>
                      <a:pt x="79" y="73"/>
                    </a:lnTo>
                    <a:lnTo>
                      <a:pt x="66" y="78"/>
                    </a:lnTo>
                    <a:lnTo>
                      <a:pt x="66" y="78"/>
                    </a:lnTo>
                    <a:lnTo>
                      <a:pt x="70" y="80"/>
                    </a:lnTo>
                    <a:lnTo>
                      <a:pt x="72" y="80"/>
                    </a:lnTo>
                    <a:lnTo>
                      <a:pt x="75" y="82"/>
                    </a:lnTo>
                    <a:lnTo>
                      <a:pt x="79" y="86"/>
                    </a:lnTo>
                    <a:lnTo>
                      <a:pt x="81" y="90"/>
                    </a:lnTo>
                    <a:lnTo>
                      <a:pt x="84" y="97"/>
                    </a:lnTo>
                    <a:lnTo>
                      <a:pt x="103" y="157"/>
                    </a:lnTo>
                    <a:lnTo>
                      <a:pt x="73" y="157"/>
                    </a:lnTo>
                    <a:lnTo>
                      <a:pt x="58" y="106"/>
                    </a:lnTo>
                    <a:lnTo>
                      <a:pt x="53" y="95"/>
                    </a:lnTo>
                    <a:lnTo>
                      <a:pt x="46" y="90"/>
                    </a:lnTo>
                    <a:lnTo>
                      <a:pt x="36" y="89"/>
                    </a:lnTo>
                    <a:lnTo>
                      <a:pt x="29" y="89"/>
                    </a:lnTo>
                    <a:lnTo>
                      <a:pt x="29"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1" name="Rectangle 114">
                <a:extLst>
                  <a:ext uri="{FF2B5EF4-FFF2-40B4-BE49-F238E27FC236}">
                    <a16:creationId xmlns:a16="http://schemas.microsoft.com/office/drawing/2014/main" id="{54385AEF-E2C6-524C-AA72-9D6E9DC54EEF}"/>
                  </a:ext>
                </a:extLst>
              </p:cNvPr>
              <p:cNvSpPr>
                <a:spLocks noChangeArrowheads="1"/>
              </p:cNvSpPr>
              <p:nvPr userDrawn="1"/>
            </p:nvSpPr>
            <p:spPr bwMode="auto">
              <a:xfrm>
                <a:off x="9843363" y="796855"/>
                <a:ext cx="13319" cy="15368"/>
              </a:xfrm>
              <a:prstGeom prst="rect">
                <a:avLst/>
              </a:prstGeom>
              <a:solidFill>
                <a:schemeClr val="bg1">
                  <a:lumMod val="6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 name="Gruppieren 3">
              <a:extLst>
                <a:ext uri="{FF2B5EF4-FFF2-40B4-BE49-F238E27FC236}">
                  <a16:creationId xmlns:a16="http://schemas.microsoft.com/office/drawing/2014/main" id="{8C587185-D480-CA48-B858-11DBDF48762E}"/>
                </a:ext>
              </a:extLst>
            </p:cNvPr>
            <p:cNvGrpSpPr/>
            <p:nvPr userDrawn="1"/>
          </p:nvGrpSpPr>
          <p:grpSpPr>
            <a:xfrm>
              <a:off x="8346609" y="324574"/>
              <a:ext cx="1467045" cy="326807"/>
              <a:chOff x="8346609" y="324574"/>
              <a:chExt cx="1467045" cy="326807"/>
            </a:xfrm>
          </p:grpSpPr>
          <p:sp>
            <p:nvSpPr>
              <p:cNvPr id="132" name="Freeform 115">
                <a:extLst>
                  <a:ext uri="{FF2B5EF4-FFF2-40B4-BE49-F238E27FC236}">
                    <a16:creationId xmlns:a16="http://schemas.microsoft.com/office/drawing/2014/main" id="{0CDBCE2E-B825-1A4A-BB8A-AE0C48A67453}"/>
                  </a:ext>
                </a:extLst>
              </p:cNvPr>
              <p:cNvSpPr>
                <a:spLocks/>
              </p:cNvSpPr>
              <p:nvPr userDrawn="1"/>
            </p:nvSpPr>
            <p:spPr bwMode="auto">
              <a:xfrm>
                <a:off x="8350707" y="332770"/>
                <a:ext cx="80933" cy="122936"/>
              </a:xfrm>
              <a:custGeom>
                <a:avLst/>
                <a:gdLst>
                  <a:gd name="T0" fmla="*/ 0 w 159"/>
                  <a:gd name="T1" fmla="*/ 0 h 239"/>
                  <a:gd name="T2" fmla="*/ 43 w 159"/>
                  <a:gd name="T3" fmla="*/ 0 h 239"/>
                  <a:gd name="T4" fmla="*/ 43 w 159"/>
                  <a:gd name="T5" fmla="*/ 152 h 239"/>
                  <a:gd name="T6" fmla="*/ 44 w 159"/>
                  <a:gd name="T7" fmla="*/ 172 h 239"/>
                  <a:gd name="T8" fmla="*/ 48 w 159"/>
                  <a:gd name="T9" fmla="*/ 186 h 239"/>
                  <a:gd name="T10" fmla="*/ 56 w 159"/>
                  <a:gd name="T11" fmla="*/ 197 h 239"/>
                  <a:gd name="T12" fmla="*/ 66 w 159"/>
                  <a:gd name="T13" fmla="*/ 202 h 239"/>
                  <a:gd name="T14" fmla="*/ 79 w 159"/>
                  <a:gd name="T15" fmla="*/ 203 h 239"/>
                  <a:gd name="T16" fmla="*/ 92 w 159"/>
                  <a:gd name="T17" fmla="*/ 202 h 239"/>
                  <a:gd name="T18" fmla="*/ 103 w 159"/>
                  <a:gd name="T19" fmla="*/ 197 h 239"/>
                  <a:gd name="T20" fmla="*/ 111 w 159"/>
                  <a:gd name="T21" fmla="*/ 186 h 239"/>
                  <a:gd name="T22" fmla="*/ 115 w 159"/>
                  <a:gd name="T23" fmla="*/ 172 h 239"/>
                  <a:gd name="T24" fmla="*/ 116 w 159"/>
                  <a:gd name="T25" fmla="*/ 152 h 239"/>
                  <a:gd name="T26" fmla="*/ 116 w 159"/>
                  <a:gd name="T27" fmla="*/ 0 h 239"/>
                  <a:gd name="T28" fmla="*/ 159 w 159"/>
                  <a:gd name="T29" fmla="*/ 0 h 239"/>
                  <a:gd name="T30" fmla="*/ 159 w 159"/>
                  <a:gd name="T31" fmla="*/ 152 h 239"/>
                  <a:gd name="T32" fmla="*/ 156 w 159"/>
                  <a:gd name="T33" fmla="*/ 176 h 239"/>
                  <a:gd name="T34" fmla="*/ 151 w 159"/>
                  <a:gd name="T35" fmla="*/ 196 h 239"/>
                  <a:gd name="T36" fmla="*/ 142 w 159"/>
                  <a:gd name="T37" fmla="*/ 211 h 239"/>
                  <a:gd name="T38" fmla="*/ 129 w 159"/>
                  <a:gd name="T39" fmla="*/ 223 h 239"/>
                  <a:gd name="T40" fmla="*/ 115 w 159"/>
                  <a:gd name="T41" fmla="*/ 232 h 239"/>
                  <a:gd name="T42" fmla="*/ 98 w 159"/>
                  <a:gd name="T43" fmla="*/ 236 h 239"/>
                  <a:gd name="T44" fmla="*/ 79 w 159"/>
                  <a:gd name="T45" fmla="*/ 239 h 239"/>
                  <a:gd name="T46" fmla="*/ 61 w 159"/>
                  <a:gd name="T47" fmla="*/ 236 h 239"/>
                  <a:gd name="T48" fmla="*/ 44 w 159"/>
                  <a:gd name="T49" fmla="*/ 232 h 239"/>
                  <a:gd name="T50" fmla="*/ 30 w 159"/>
                  <a:gd name="T51" fmla="*/ 223 h 239"/>
                  <a:gd name="T52" fmla="*/ 17 w 159"/>
                  <a:gd name="T53" fmla="*/ 211 h 239"/>
                  <a:gd name="T54" fmla="*/ 8 w 159"/>
                  <a:gd name="T55" fmla="*/ 196 h 239"/>
                  <a:gd name="T56" fmla="*/ 1 w 159"/>
                  <a:gd name="T57" fmla="*/ 176 h 239"/>
                  <a:gd name="T58" fmla="*/ 0 w 159"/>
                  <a:gd name="T59" fmla="*/ 152 h 239"/>
                  <a:gd name="T60" fmla="*/ 0 w 159"/>
                  <a:gd name="T6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239">
                    <a:moveTo>
                      <a:pt x="0" y="0"/>
                    </a:moveTo>
                    <a:lnTo>
                      <a:pt x="43" y="0"/>
                    </a:lnTo>
                    <a:lnTo>
                      <a:pt x="43" y="152"/>
                    </a:lnTo>
                    <a:lnTo>
                      <a:pt x="44" y="172"/>
                    </a:lnTo>
                    <a:lnTo>
                      <a:pt x="48" y="186"/>
                    </a:lnTo>
                    <a:lnTo>
                      <a:pt x="56" y="197"/>
                    </a:lnTo>
                    <a:lnTo>
                      <a:pt x="66" y="202"/>
                    </a:lnTo>
                    <a:lnTo>
                      <a:pt x="79" y="203"/>
                    </a:lnTo>
                    <a:lnTo>
                      <a:pt x="92" y="202"/>
                    </a:lnTo>
                    <a:lnTo>
                      <a:pt x="103" y="197"/>
                    </a:lnTo>
                    <a:lnTo>
                      <a:pt x="111" y="186"/>
                    </a:lnTo>
                    <a:lnTo>
                      <a:pt x="115" y="172"/>
                    </a:lnTo>
                    <a:lnTo>
                      <a:pt x="116" y="152"/>
                    </a:lnTo>
                    <a:lnTo>
                      <a:pt x="116" y="0"/>
                    </a:lnTo>
                    <a:lnTo>
                      <a:pt x="159" y="0"/>
                    </a:lnTo>
                    <a:lnTo>
                      <a:pt x="159" y="152"/>
                    </a:lnTo>
                    <a:lnTo>
                      <a:pt x="156" y="176"/>
                    </a:lnTo>
                    <a:lnTo>
                      <a:pt x="151" y="196"/>
                    </a:lnTo>
                    <a:lnTo>
                      <a:pt x="142" y="211"/>
                    </a:lnTo>
                    <a:lnTo>
                      <a:pt x="129" y="223"/>
                    </a:lnTo>
                    <a:lnTo>
                      <a:pt x="115" y="232"/>
                    </a:lnTo>
                    <a:lnTo>
                      <a:pt x="98" y="236"/>
                    </a:lnTo>
                    <a:lnTo>
                      <a:pt x="79" y="239"/>
                    </a:lnTo>
                    <a:lnTo>
                      <a:pt x="61" y="236"/>
                    </a:lnTo>
                    <a:lnTo>
                      <a:pt x="44" y="232"/>
                    </a:lnTo>
                    <a:lnTo>
                      <a:pt x="30" y="223"/>
                    </a:lnTo>
                    <a:lnTo>
                      <a:pt x="17" y="211"/>
                    </a:lnTo>
                    <a:lnTo>
                      <a:pt x="8" y="196"/>
                    </a:lnTo>
                    <a:lnTo>
                      <a:pt x="1" y="176"/>
                    </a:lnTo>
                    <a:lnTo>
                      <a:pt x="0" y="1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3" name="Freeform 116">
                <a:extLst>
                  <a:ext uri="{FF2B5EF4-FFF2-40B4-BE49-F238E27FC236}">
                    <a16:creationId xmlns:a16="http://schemas.microsoft.com/office/drawing/2014/main" id="{20D9B7CB-AF3A-1440-A8C1-42DDD9FC785C}"/>
                  </a:ext>
                </a:extLst>
              </p:cNvPr>
              <p:cNvSpPr>
                <a:spLocks/>
              </p:cNvSpPr>
              <p:nvPr userDrawn="1"/>
            </p:nvSpPr>
            <p:spPr bwMode="auto">
              <a:xfrm>
                <a:off x="8453155" y="363503"/>
                <a:ext cx="70689" cy="90154"/>
              </a:xfrm>
              <a:custGeom>
                <a:avLst/>
                <a:gdLst>
                  <a:gd name="T0" fmla="*/ 88 w 139"/>
                  <a:gd name="T1" fmla="*/ 0 h 177"/>
                  <a:gd name="T2" fmla="*/ 106 w 139"/>
                  <a:gd name="T3" fmla="*/ 3 h 177"/>
                  <a:gd name="T4" fmla="*/ 119 w 139"/>
                  <a:gd name="T5" fmla="*/ 10 h 177"/>
                  <a:gd name="T6" fmla="*/ 128 w 139"/>
                  <a:gd name="T7" fmla="*/ 20 h 177"/>
                  <a:gd name="T8" fmla="*/ 135 w 139"/>
                  <a:gd name="T9" fmla="*/ 33 h 177"/>
                  <a:gd name="T10" fmla="*/ 139 w 139"/>
                  <a:gd name="T11" fmla="*/ 47 h 177"/>
                  <a:gd name="T12" fmla="*/ 139 w 139"/>
                  <a:gd name="T13" fmla="*/ 64 h 177"/>
                  <a:gd name="T14" fmla="*/ 139 w 139"/>
                  <a:gd name="T15" fmla="*/ 177 h 177"/>
                  <a:gd name="T16" fmla="*/ 97 w 139"/>
                  <a:gd name="T17" fmla="*/ 177 h 177"/>
                  <a:gd name="T18" fmla="*/ 97 w 139"/>
                  <a:gd name="T19" fmla="*/ 72 h 177"/>
                  <a:gd name="T20" fmla="*/ 96 w 139"/>
                  <a:gd name="T21" fmla="*/ 55 h 177"/>
                  <a:gd name="T22" fmla="*/ 92 w 139"/>
                  <a:gd name="T23" fmla="*/ 44 h 177"/>
                  <a:gd name="T24" fmla="*/ 85 w 139"/>
                  <a:gd name="T25" fmla="*/ 37 h 177"/>
                  <a:gd name="T26" fmla="*/ 73 w 139"/>
                  <a:gd name="T27" fmla="*/ 36 h 177"/>
                  <a:gd name="T28" fmla="*/ 62 w 139"/>
                  <a:gd name="T29" fmla="*/ 37 h 177"/>
                  <a:gd name="T30" fmla="*/ 54 w 139"/>
                  <a:gd name="T31" fmla="*/ 44 h 177"/>
                  <a:gd name="T32" fmla="*/ 49 w 139"/>
                  <a:gd name="T33" fmla="*/ 51 h 177"/>
                  <a:gd name="T34" fmla="*/ 45 w 139"/>
                  <a:gd name="T35" fmla="*/ 63 h 177"/>
                  <a:gd name="T36" fmla="*/ 43 w 139"/>
                  <a:gd name="T37" fmla="*/ 76 h 177"/>
                  <a:gd name="T38" fmla="*/ 43 w 139"/>
                  <a:gd name="T39" fmla="*/ 177 h 177"/>
                  <a:gd name="T40" fmla="*/ 2 w 139"/>
                  <a:gd name="T41" fmla="*/ 177 h 177"/>
                  <a:gd name="T42" fmla="*/ 2 w 139"/>
                  <a:gd name="T43" fmla="*/ 32 h 177"/>
                  <a:gd name="T44" fmla="*/ 2 w 139"/>
                  <a:gd name="T45" fmla="*/ 16 h 177"/>
                  <a:gd name="T46" fmla="*/ 0 w 139"/>
                  <a:gd name="T47" fmla="*/ 3 h 177"/>
                  <a:gd name="T48" fmla="*/ 40 w 139"/>
                  <a:gd name="T49" fmla="*/ 3 h 177"/>
                  <a:gd name="T50" fmla="*/ 41 w 139"/>
                  <a:gd name="T51" fmla="*/ 31 h 177"/>
                  <a:gd name="T52" fmla="*/ 42 w 139"/>
                  <a:gd name="T53" fmla="*/ 31 h 177"/>
                  <a:gd name="T54" fmla="*/ 46 w 139"/>
                  <a:gd name="T55" fmla="*/ 23 h 177"/>
                  <a:gd name="T56" fmla="*/ 53 w 139"/>
                  <a:gd name="T57" fmla="*/ 15 h 177"/>
                  <a:gd name="T58" fmla="*/ 62 w 139"/>
                  <a:gd name="T59" fmla="*/ 8 h 177"/>
                  <a:gd name="T60" fmla="*/ 73 w 139"/>
                  <a:gd name="T61" fmla="*/ 3 h 177"/>
                  <a:gd name="T62" fmla="*/ 88 w 139"/>
                  <a:gd name="T6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177">
                    <a:moveTo>
                      <a:pt x="88" y="0"/>
                    </a:moveTo>
                    <a:lnTo>
                      <a:pt x="106" y="3"/>
                    </a:lnTo>
                    <a:lnTo>
                      <a:pt x="119" y="10"/>
                    </a:lnTo>
                    <a:lnTo>
                      <a:pt x="128" y="20"/>
                    </a:lnTo>
                    <a:lnTo>
                      <a:pt x="135" y="33"/>
                    </a:lnTo>
                    <a:lnTo>
                      <a:pt x="139" y="47"/>
                    </a:lnTo>
                    <a:lnTo>
                      <a:pt x="139" y="64"/>
                    </a:lnTo>
                    <a:lnTo>
                      <a:pt x="139" y="177"/>
                    </a:lnTo>
                    <a:lnTo>
                      <a:pt x="97" y="177"/>
                    </a:lnTo>
                    <a:lnTo>
                      <a:pt x="97" y="72"/>
                    </a:lnTo>
                    <a:lnTo>
                      <a:pt x="96" y="55"/>
                    </a:lnTo>
                    <a:lnTo>
                      <a:pt x="92" y="44"/>
                    </a:lnTo>
                    <a:lnTo>
                      <a:pt x="85" y="37"/>
                    </a:lnTo>
                    <a:lnTo>
                      <a:pt x="73" y="36"/>
                    </a:lnTo>
                    <a:lnTo>
                      <a:pt x="62" y="37"/>
                    </a:lnTo>
                    <a:lnTo>
                      <a:pt x="54" y="44"/>
                    </a:lnTo>
                    <a:lnTo>
                      <a:pt x="49" y="51"/>
                    </a:lnTo>
                    <a:lnTo>
                      <a:pt x="45" y="63"/>
                    </a:lnTo>
                    <a:lnTo>
                      <a:pt x="43" y="76"/>
                    </a:lnTo>
                    <a:lnTo>
                      <a:pt x="43" y="177"/>
                    </a:lnTo>
                    <a:lnTo>
                      <a:pt x="2" y="177"/>
                    </a:lnTo>
                    <a:lnTo>
                      <a:pt x="2" y="32"/>
                    </a:lnTo>
                    <a:lnTo>
                      <a:pt x="2" y="16"/>
                    </a:lnTo>
                    <a:lnTo>
                      <a:pt x="0" y="3"/>
                    </a:lnTo>
                    <a:lnTo>
                      <a:pt x="40" y="3"/>
                    </a:lnTo>
                    <a:lnTo>
                      <a:pt x="41" y="31"/>
                    </a:lnTo>
                    <a:lnTo>
                      <a:pt x="42" y="31"/>
                    </a:lnTo>
                    <a:lnTo>
                      <a:pt x="46" y="23"/>
                    </a:lnTo>
                    <a:lnTo>
                      <a:pt x="53" y="15"/>
                    </a:lnTo>
                    <a:lnTo>
                      <a:pt x="62" y="8"/>
                    </a:lnTo>
                    <a:lnTo>
                      <a:pt x="73" y="3"/>
                    </a:lnTo>
                    <a:lnTo>
                      <a:pt x="8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4" name="Freeform 117">
                <a:extLst>
                  <a:ext uri="{FF2B5EF4-FFF2-40B4-BE49-F238E27FC236}">
                    <a16:creationId xmlns:a16="http://schemas.microsoft.com/office/drawing/2014/main" id="{96B924D9-1748-0C4B-9A30-8E00ECDE37B8}"/>
                  </a:ext>
                </a:extLst>
              </p:cNvPr>
              <p:cNvSpPr>
                <a:spLocks noEditPoints="1"/>
              </p:cNvSpPr>
              <p:nvPr userDrawn="1"/>
            </p:nvSpPr>
            <p:spPr bwMode="auto">
              <a:xfrm>
                <a:off x="8545356" y="327646"/>
                <a:ext cx="21514" cy="126011"/>
              </a:xfrm>
              <a:custGeom>
                <a:avLst/>
                <a:gdLst>
                  <a:gd name="T0" fmla="*/ 2 w 43"/>
                  <a:gd name="T1" fmla="*/ 73 h 247"/>
                  <a:gd name="T2" fmla="*/ 43 w 43"/>
                  <a:gd name="T3" fmla="*/ 73 h 247"/>
                  <a:gd name="T4" fmla="*/ 43 w 43"/>
                  <a:gd name="T5" fmla="*/ 247 h 247"/>
                  <a:gd name="T6" fmla="*/ 2 w 43"/>
                  <a:gd name="T7" fmla="*/ 247 h 247"/>
                  <a:gd name="T8" fmla="*/ 2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2" y="73"/>
                    </a:moveTo>
                    <a:lnTo>
                      <a:pt x="43" y="73"/>
                    </a:lnTo>
                    <a:lnTo>
                      <a:pt x="43" y="247"/>
                    </a:lnTo>
                    <a:lnTo>
                      <a:pt x="2" y="247"/>
                    </a:lnTo>
                    <a:lnTo>
                      <a:pt x="2"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5" name="Freeform 118">
                <a:extLst>
                  <a:ext uri="{FF2B5EF4-FFF2-40B4-BE49-F238E27FC236}">
                    <a16:creationId xmlns:a16="http://schemas.microsoft.com/office/drawing/2014/main" id="{CCEE4676-4DBC-8E46-B9A7-4385465A2347}"/>
                  </a:ext>
                </a:extLst>
              </p:cNvPr>
              <p:cNvSpPr>
                <a:spLocks/>
              </p:cNvSpPr>
              <p:nvPr userDrawn="1"/>
            </p:nvSpPr>
            <p:spPr bwMode="auto">
              <a:xfrm>
                <a:off x="8580189" y="364528"/>
                <a:ext cx="79909" cy="89130"/>
              </a:xfrm>
              <a:custGeom>
                <a:avLst/>
                <a:gdLst>
                  <a:gd name="T0" fmla="*/ 0 w 156"/>
                  <a:gd name="T1" fmla="*/ 0 h 174"/>
                  <a:gd name="T2" fmla="*/ 44 w 156"/>
                  <a:gd name="T3" fmla="*/ 0 h 174"/>
                  <a:gd name="T4" fmla="*/ 79 w 156"/>
                  <a:gd name="T5" fmla="*/ 135 h 174"/>
                  <a:gd name="T6" fmla="*/ 80 w 156"/>
                  <a:gd name="T7" fmla="*/ 135 h 174"/>
                  <a:gd name="T8" fmla="*/ 115 w 156"/>
                  <a:gd name="T9" fmla="*/ 0 h 174"/>
                  <a:gd name="T10" fmla="*/ 156 w 156"/>
                  <a:gd name="T11" fmla="*/ 0 h 174"/>
                  <a:gd name="T12" fmla="*/ 102 w 156"/>
                  <a:gd name="T13" fmla="*/ 174 h 174"/>
                  <a:gd name="T14" fmla="*/ 54 w 156"/>
                  <a:gd name="T15" fmla="*/ 174 h 174"/>
                  <a:gd name="T16" fmla="*/ 0 w 156"/>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74">
                    <a:moveTo>
                      <a:pt x="0" y="0"/>
                    </a:moveTo>
                    <a:lnTo>
                      <a:pt x="44" y="0"/>
                    </a:lnTo>
                    <a:lnTo>
                      <a:pt x="79" y="135"/>
                    </a:lnTo>
                    <a:lnTo>
                      <a:pt x="80" y="135"/>
                    </a:lnTo>
                    <a:lnTo>
                      <a:pt x="115" y="0"/>
                    </a:lnTo>
                    <a:lnTo>
                      <a:pt x="156" y="0"/>
                    </a:lnTo>
                    <a:lnTo>
                      <a:pt x="102" y="174"/>
                    </a:lnTo>
                    <a:lnTo>
                      <a:pt x="54" y="174"/>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6" name="Freeform 119">
                <a:extLst>
                  <a:ext uri="{FF2B5EF4-FFF2-40B4-BE49-F238E27FC236}">
                    <a16:creationId xmlns:a16="http://schemas.microsoft.com/office/drawing/2014/main" id="{C66099DA-52BD-574C-932F-B1B65F4C0C9F}"/>
                  </a:ext>
                </a:extLst>
              </p:cNvPr>
              <p:cNvSpPr>
                <a:spLocks noEditPoints="1"/>
              </p:cNvSpPr>
              <p:nvPr userDrawn="1"/>
            </p:nvSpPr>
            <p:spPr bwMode="auto">
              <a:xfrm>
                <a:off x="8669318" y="363503"/>
                <a:ext cx="71713" cy="91179"/>
              </a:xfrm>
              <a:custGeom>
                <a:avLst/>
                <a:gdLst>
                  <a:gd name="T0" fmla="*/ 72 w 141"/>
                  <a:gd name="T1" fmla="*/ 29 h 179"/>
                  <a:gd name="T2" fmla="*/ 60 w 141"/>
                  <a:gd name="T3" fmla="*/ 32 h 179"/>
                  <a:gd name="T4" fmla="*/ 51 w 141"/>
                  <a:gd name="T5" fmla="*/ 38 h 179"/>
                  <a:gd name="T6" fmla="*/ 44 w 141"/>
                  <a:gd name="T7" fmla="*/ 49 h 179"/>
                  <a:gd name="T8" fmla="*/ 42 w 141"/>
                  <a:gd name="T9" fmla="*/ 62 h 179"/>
                  <a:gd name="T10" fmla="*/ 40 w 141"/>
                  <a:gd name="T11" fmla="*/ 75 h 179"/>
                  <a:gd name="T12" fmla="*/ 100 w 141"/>
                  <a:gd name="T13" fmla="*/ 75 h 179"/>
                  <a:gd name="T14" fmla="*/ 98 w 141"/>
                  <a:gd name="T15" fmla="*/ 55 h 179"/>
                  <a:gd name="T16" fmla="*/ 93 w 141"/>
                  <a:gd name="T17" fmla="*/ 41 h 179"/>
                  <a:gd name="T18" fmla="*/ 83 w 141"/>
                  <a:gd name="T19" fmla="*/ 32 h 179"/>
                  <a:gd name="T20" fmla="*/ 72 w 141"/>
                  <a:gd name="T21" fmla="*/ 29 h 179"/>
                  <a:gd name="T22" fmla="*/ 72 w 141"/>
                  <a:gd name="T23" fmla="*/ 0 h 179"/>
                  <a:gd name="T24" fmla="*/ 87 w 141"/>
                  <a:gd name="T25" fmla="*/ 2 h 179"/>
                  <a:gd name="T26" fmla="*/ 102 w 141"/>
                  <a:gd name="T27" fmla="*/ 7 h 179"/>
                  <a:gd name="T28" fmla="*/ 115 w 141"/>
                  <a:gd name="T29" fmla="*/ 15 h 179"/>
                  <a:gd name="T30" fmla="*/ 125 w 141"/>
                  <a:gd name="T31" fmla="*/ 27 h 179"/>
                  <a:gd name="T32" fmla="*/ 133 w 141"/>
                  <a:gd name="T33" fmla="*/ 44 h 179"/>
                  <a:gd name="T34" fmla="*/ 138 w 141"/>
                  <a:gd name="T35" fmla="*/ 66 h 179"/>
                  <a:gd name="T36" fmla="*/ 141 w 141"/>
                  <a:gd name="T37" fmla="*/ 93 h 179"/>
                  <a:gd name="T38" fmla="*/ 141 w 141"/>
                  <a:gd name="T39" fmla="*/ 101 h 179"/>
                  <a:gd name="T40" fmla="*/ 40 w 141"/>
                  <a:gd name="T41" fmla="*/ 101 h 179"/>
                  <a:gd name="T42" fmla="*/ 42 w 141"/>
                  <a:gd name="T43" fmla="*/ 118 h 179"/>
                  <a:gd name="T44" fmla="*/ 47 w 141"/>
                  <a:gd name="T45" fmla="*/ 131 h 179"/>
                  <a:gd name="T46" fmla="*/ 55 w 141"/>
                  <a:gd name="T47" fmla="*/ 140 h 179"/>
                  <a:gd name="T48" fmla="*/ 68 w 141"/>
                  <a:gd name="T49" fmla="*/ 147 h 179"/>
                  <a:gd name="T50" fmla="*/ 85 w 141"/>
                  <a:gd name="T51" fmla="*/ 149 h 179"/>
                  <a:gd name="T52" fmla="*/ 102 w 141"/>
                  <a:gd name="T53" fmla="*/ 148 h 179"/>
                  <a:gd name="T54" fmla="*/ 113 w 141"/>
                  <a:gd name="T55" fmla="*/ 144 h 179"/>
                  <a:gd name="T56" fmla="*/ 123 w 141"/>
                  <a:gd name="T57" fmla="*/ 140 h 179"/>
                  <a:gd name="T58" fmla="*/ 129 w 141"/>
                  <a:gd name="T59" fmla="*/ 135 h 179"/>
                  <a:gd name="T60" fmla="*/ 132 w 141"/>
                  <a:gd name="T61" fmla="*/ 169 h 179"/>
                  <a:gd name="T62" fmla="*/ 120 w 141"/>
                  <a:gd name="T63" fmla="*/ 173 h 179"/>
                  <a:gd name="T64" fmla="*/ 103 w 141"/>
                  <a:gd name="T65" fmla="*/ 177 h 179"/>
                  <a:gd name="T66" fmla="*/ 80 w 141"/>
                  <a:gd name="T67" fmla="*/ 179 h 179"/>
                  <a:gd name="T68" fmla="*/ 57 w 141"/>
                  <a:gd name="T69" fmla="*/ 177 h 179"/>
                  <a:gd name="T70" fmla="*/ 39 w 141"/>
                  <a:gd name="T71" fmla="*/ 170 h 179"/>
                  <a:gd name="T72" fmla="*/ 25 w 141"/>
                  <a:gd name="T73" fmla="*/ 160 h 179"/>
                  <a:gd name="T74" fmla="*/ 14 w 141"/>
                  <a:gd name="T75" fmla="*/ 147 h 179"/>
                  <a:gd name="T76" fmla="*/ 6 w 141"/>
                  <a:gd name="T77" fmla="*/ 130 h 179"/>
                  <a:gd name="T78" fmla="*/ 1 w 141"/>
                  <a:gd name="T79" fmla="*/ 113 h 179"/>
                  <a:gd name="T80" fmla="*/ 0 w 141"/>
                  <a:gd name="T81" fmla="*/ 93 h 179"/>
                  <a:gd name="T82" fmla="*/ 3 w 141"/>
                  <a:gd name="T83" fmla="*/ 68 h 179"/>
                  <a:gd name="T84" fmla="*/ 9 w 141"/>
                  <a:gd name="T85" fmla="*/ 46 h 179"/>
                  <a:gd name="T86" fmla="*/ 20 w 141"/>
                  <a:gd name="T87" fmla="*/ 28 h 179"/>
                  <a:gd name="T88" fmla="*/ 33 w 141"/>
                  <a:gd name="T89" fmla="*/ 14 h 179"/>
                  <a:gd name="T90" fmla="*/ 51 w 141"/>
                  <a:gd name="T91" fmla="*/ 4 h 179"/>
                  <a:gd name="T92" fmla="*/ 72 w 141"/>
                  <a:gd name="T9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179">
                    <a:moveTo>
                      <a:pt x="72" y="29"/>
                    </a:moveTo>
                    <a:lnTo>
                      <a:pt x="60" y="32"/>
                    </a:lnTo>
                    <a:lnTo>
                      <a:pt x="51" y="38"/>
                    </a:lnTo>
                    <a:lnTo>
                      <a:pt x="44" y="49"/>
                    </a:lnTo>
                    <a:lnTo>
                      <a:pt x="42" y="62"/>
                    </a:lnTo>
                    <a:lnTo>
                      <a:pt x="40" y="75"/>
                    </a:lnTo>
                    <a:lnTo>
                      <a:pt x="100" y="75"/>
                    </a:lnTo>
                    <a:lnTo>
                      <a:pt x="98" y="55"/>
                    </a:lnTo>
                    <a:lnTo>
                      <a:pt x="93" y="41"/>
                    </a:lnTo>
                    <a:lnTo>
                      <a:pt x="83" y="32"/>
                    </a:lnTo>
                    <a:lnTo>
                      <a:pt x="72" y="29"/>
                    </a:lnTo>
                    <a:close/>
                    <a:moveTo>
                      <a:pt x="72" y="0"/>
                    </a:moveTo>
                    <a:lnTo>
                      <a:pt x="87" y="2"/>
                    </a:lnTo>
                    <a:lnTo>
                      <a:pt x="102" y="7"/>
                    </a:lnTo>
                    <a:lnTo>
                      <a:pt x="115" y="15"/>
                    </a:lnTo>
                    <a:lnTo>
                      <a:pt x="125" y="27"/>
                    </a:lnTo>
                    <a:lnTo>
                      <a:pt x="133" y="44"/>
                    </a:lnTo>
                    <a:lnTo>
                      <a:pt x="138" y="66"/>
                    </a:lnTo>
                    <a:lnTo>
                      <a:pt x="141" y="93"/>
                    </a:lnTo>
                    <a:lnTo>
                      <a:pt x="141" y="101"/>
                    </a:lnTo>
                    <a:lnTo>
                      <a:pt x="40" y="101"/>
                    </a:lnTo>
                    <a:lnTo>
                      <a:pt x="42" y="118"/>
                    </a:lnTo>
                    <a:lnTo>
                      <a:pt x="47" y="131"/>
                    </a:lnTo>
                    <a:lnTo>
                      <a:pt x="55" y="140"/>
                    </a:lnTo>
                    <a:lnTo>
                      <a:pt x="68" y="147"/>
                    </a:lnTo>
                    <a:lnTo>
                      <a:pt x="85" y="149"/>
                    </a:lnTo>
                    <a:lnTo>
                      <a:pt x="102" y="148"/>
                    </a:lnTo>
                    <a:lnTo>
                      <a:pt x="113" y="144"/>
                    </a:lnTo>
                    <a:lnTo>
                      <a:pt x="123" y="140"/>
                    </a:lnTo>
                    <a:lnTo>
                      <a:pt x="129" y="135"/>
                    </a:lnTo>
                    <a:lnTo>
                      <a:pt x="132" y="169"/>
                    </a:lnTo>
                    <a:lnTo>
                      <a:pt x="120" y="173"/>
                    </a:lnTo>
                    <a:lnTo>
                      <a:pt x="103" y="177"/>
                    </a:lnTo>
                    <a:lnTo>
                      <a:pt x="80" y="179"/>
                    </a:lnTo>
                    <a:lnTo>
                      <a:pt x="57" y="177"/>
                    </a:lnTo>
                    <a:lnTo>
                      <a:pt x="39" y="170"/>
                    </a:lnTo>
                    <a:lnTo>
                      <a:pt x="25" y="160"/>
                    </a:lnTo>
                    <a:lnTo>
                      <a:pt x="14" y="147"/>
                    </a:lnTo>
                    <a:lnTo>
                      <a:pt x="6" y="130"/>
                    </a:lnTo>
                    <a:lnTo>
                      <a:pt x="1" y="113"/>
                    </a:lnTo>
                    <a:lnTo>
                      <a:pt x="0" y="93"/>
                    </a:lnTo>
                    <a:lnTo>
                      <a:pt x="3" y="68"/>
                    </a:lnTo>
                    <a:lnTo>
                      <a:pt x="9" y="46"/>
                    </a:lnTo>
                    <a:lnTo>
                      <a:pt x="20" y="28"/>
                    </a:lnTo>
                    <a:lnTo>
                      <a:pt x="33" y="14"/>
                    </a:lnTo>
                    <a:lnTo>
                      <a:pt x="51" y="4"/>
                    </a:lnTo>
                    <a:lnTo>
                      <a:pt x="7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7" name="Freeform 120">
                <a:extLst>
                  <a:ext uri="{FF2B5EF4-FFF2-40B4-BE49-F238E27FC236}">
                    <a16:creationId xmlns:a16="http://schemas.microsoft.com/office/drawing/2014/main" id="{4D01336B-9722-174E-B25B-F511E4D4204C}"/>
                  </a:ext>
                </a:extLst>
              </p:cNvPr>
              <p:cNvSpPr>
                <a:spLocks/>
              </p:cNvSpPr>
              <p:nvPr userDrawn="1"/>
            </p:nvSpPr>
            <p:spPr bwMode="auto">
              <a:xfrm>
                <a:off x="8758447" y="363503"/>
                <a:ext cx="46101" cy="90154"/>
              </a:xfrm>
              <a:custGeom>
                <a:avLst/>
                <a:gdLst>
                  <a:gd name="T0" fmla="*/ 84 w 92"/>
                  <a:gd name="T1" fmla="*/ 0 h 177"/>
                  <a:gd name="T2" fmla="*/ 88 w 92"/>
                  <a:gd name="T3" fmla="*/ 2 h 177"/>
                  <a:gd name="T4" fmla="*/ 92 w 92"/>
                  <a:gd name="T5" fmla="*/ 2 h 177"/>
                  <a:gd name="T6" fmla="*/ 92 w 92"/>
                  <a:gd name="T7" fmla="*/ 41 h 177"/>
                  <a:gd name="T8" fmla="*/ 85 w 92"/>
                  <a:gd name="T9" fmla="*/ 40 h 177"/>
                  <a:gd name="T10" fmla="*/ 79 w 92"/>
                  <a:gd name="T11" fmla="*/ 40 h 177"/>
                  <a:gd name="T12" fmla="*/ 70 w 92"/>
                  <a:gd name="T13" fmla="*/ 41 h 177"/>
                  <a:gd name="T14" fmla="*/ 59 w 92"/>
                  <a:gd name="T15" fmla="*/ 45 h 177"/>
                  <a:gd name="T16" fmla="*/ 51 w 92"/>
                  <a:gd name="T17" fmla="*/ 53 h 177"/>
                  <a:gd name="T18" fmla="*/ 46 w 92"/>
                  <a:gd name="T19" fmla="*/ 64 h 177"/>
                  <a:gd name="T20" fmla="*/ 43 w 92"/>
                  <a:gd name="T21" fmla="*/ 81 h 177"/>
                  <a:gd name="T22" fmla="*/ 43 w 92"/>
                  <a:gd name="T23" fmla="*/ 177 h 177"/>
                  <a:gd name="T24" fmla="*/ 2 w 92"/>
                  <a:gd name="T25" fmla="*/ 177 h 177"/>
                  <a:gd name="T26" fmla="*/ 2 w 92"/>
                  <a:gd name="T27" fmla="*/ 32 h 177"/>
                  <a:gd name="T28" fmla="*/ 2 w 92"/>
                  <a:gd name="T29" fmla="*/ 16 h 177"/>
                  <a:gd name="T30" fmla="*/ 0 w 92"/>
                  <a:gd name="T31" fmla="*/ 3 h 177"/>
                  <a:gd name="T32" fmla="*/ 38 w 92"/>
                  <a:gd name="T33" fmla="*/ 3 h 177"/>
                  <a:gd name="T34" fmla="*/ 40 w 92"/>
                  <a:gd name="T35" fmla="*/ 36 h 177"/>
                  <a:gd name="T36" fmla="*/ 40 w 92"/>
                  <a:gd name="T37" fmla="*/ 36 h 177"/>
                  <a:gd name="T38" fmla="*/ 43 w 92"/>
                  <a:gd name="T39" fmla="*/ 27 h 177"/>
                  <a:gd name="T40" fmla="*/ 50 w 92"/>
                  <a:gd name="T41" fmla="*/ 17 h 177"/>
                  <a:gd name="T42" fmla="*/ 59 w 92"/>
                  <a:gd name="T43" fmla="*/ 10 h 177"/>
                  <a:gd name="T44" fmla="*/ 70 w 92"/>
                  <a:gd name="T45" fmla="*/ 3 h 177"/>
                  <a:gd name="T46" fmla="*/ 84 w 92"/>
                  <a:gd name="T4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177">
                    <a:moveTo>
                      <a:pt x="84" y="0"/>
                    </a:moveTo>
                    <a:lnTo>
                      <a:pt x="88" y="2"/>
                    </a:lnTo>
                    <a:lnTo>
                      <a:pt x="92" y="2"/>
                    </a:lnTo>
                    <a:lnTo>
                      <a:pt x="92" y="41"/>
                    </a:lnTo>
                    <a:lnTo>
                      <a:pt x="85" y="40"/>
                    </a:lnTo>
                    <a:lnTo>
                      <a:pt x="79" y="40"/>
                    </a:lnTo>
                    <a:lnTo>
                      <a:pt x="70" y="41"/>
                    </a:lnTo>
                    <a:lnTo>
                      <a:pt x="59" y="45"/>
                    </a:lnTo>
                    <a:lnTo>
                      <a:pt x="51" y="53"/>
                    </a:lnTo>
                    <a:lnTo>
                      <a:pt x="46" y="64"/>
                    </a:lnTo>
                    <a:lnTo>
                      <a:pt x="43" y="81"/>
                    </a:lnTo>
                    <a:lnTo>
                      <a:pt x="43" y="177"/>
                    </a:lnTo>
                    <a:lnTo>
                      <a:pt x="2" y="177"/>
                    </a:lnTo>
                    <a:lnTo>
                      <a:pt x="2" y="32"/>
                    </a:lnTo>
                    <a:lnTo>
                      <a:pt x="2" y="16"/>
                    </a:lnTo>
                    <a:lnTo>
                      <a:pt x="0" y="3"/>
                    </a:lnTo>
                    <a:lnTo>
                      <a:pt x="38" y="3"/>
                    </a:lnTo>
                    <a:lnTo>
                      <a:pt x="40" y="36"/>
                    </a:lnTo>
                    <a:lnTo>
                      <a:pt x="40" y="36"/>
                    </a:lnTo>
                    <a:lnTo>
                      <a:pt x="43" y="27"/>
                    </a:lnTo>
                    <a:lnTo>
                      <a:pt x="50" y="17"/>
                    </a:lnTo>
                    <a:lnTo>
                      <a:pt x="59" y="10"/>
                    </a:lnTo>
                    <a:lnTo>
                      <a:pt x="70" y="3"/>
                    </a:lnTo>
                    <a:lnTo>
                      <a:pt x="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8" name="Freeform 121">
                <a:extLst>
                  <a:ext uri="{FF2B5EF4-FFF2-40B4-BE49-F238E27FC236}">
                    <a16:creationId xmlns:a16="http://schemas.microsoft.com/office/drawing/2014/main" id="{AD87CF7C-2FB5-E241-810B-52D74003BF18}"/>
                  </a:ext>
                </a:extLst>
              </p:cNvPr>
              <p:cNvSpPr>
                <a:spLocks/>
              </p:cNvSpPr>
              <p:nvPr userDrawn="1"/>
            </p:nvSpPr>
            <p:spPr bwMode="auto">
              <a:xfrm>
                <a:off x="8813768" y="363503"/>
                <a:ext cx="57370" cy="91179"/>
              </a:xfrm>
              <a:custGeom>
                <a:avLst/>
                <a:gdLst>
                  <a:gd name="T0" fmla="*/ 58 w 112"/>
                  <a:gd name="T1" fmla="*/ 0 h 179"/>
                  <a:gd name="T2" fmla="*/ 74 w 112"/>
                  <a:gd name="T3" fmla="*/ 2 h 179"/>
                  <a:gd name="T4" fmla="*/ 87 w 112"/>
                  <a:gd name="T5" fmla="*/ 4 h 179"/>
                  <a:gd name="T6" fmla="*/ 97 w 112"/>
                  <a:gd name="T7" fmla="*/ 6 h 179"/>
                  <a:gd name="T8" fmla="*/ 103 w 112"/>
                  <a:gd name="T9" fmla="*/ 8 h 179"/>
                  <a:gd name="T10" fmla="*/ 100 w 112"/>
                  <a:gd name="T11" fmla="*/ 40 h 179"/>
                  <a:gd name="T12" fmla="*/ 90 w 112"/>
                  <a:gd name="T13" fmla="*/ 36 h 179"/>
                  <a:gd name="T14" fmla="*/ 77 w 112"/>
                  <a:gd name="T15" fmla="*/ 33 h 179"/>
                  <a:gd name="T16" fmla="*/ 64 w 112"/>
                  <a:gd name="T17" fmla="*/ 32 h 179"/>
                  <a:gd name="T18" fmla="*/ 53 w 112"/>
                  <a:gd name="T19" fmla="*/ 33 h 179"/>
                  <a:gd name="T20" fmla="*/ 45 w 112"/>
                  <a:gd name="T21" fmla="*/ 37 h 179"/>
                  <a:gd name="T22" fmla="*/ 41 w 112"/>
                  <a:gd name="T23" fmla="*/ 42 h 179"/>
                  <a:gd name="T24" fmla="*/ 40 w 112"/>
                  <a:gd name="T25" fmla="*/ 49 h 179"/>
                  <a:gd name="T26" fmla="*/ 41 w 112"/>
                  <a:gd name="T27" fmla="*/ 58 h 179"/>
                  <a:gd name="T28" fmla="*/ 48 w 112"/>
                  <a:gd name="T29" fmla="*/ 64 h 179"/>
                  <a:gd name="T30" fmla="*/ 58 w 112"/>
                  <a:gd name="T31" fmla="*/ 71 h 179"/>
                  <a:gd name="T32" fmla="*/ 79 w 112"/>
                  <a:gd name="T33" fmla="*/ 84 h 179"/>
                  <a:gd name="T34" fmla="*/ 94 w 112"/>
                  <a:gd name="T35" fmla="*/ 94 h 179"/>
                  <a:gd name="T36" fmla="*/ 104 w 112"/>
                  <a:gd name="T37" fmla="*/ 104 h 179"/>
                  <a:gd name="T38" fmla="*/ 109 w 112"/>
                  <a:gd name="T39" fmla="*/ 115 h 179"/>
                  <a:gd name="T40" fmla="*/ 112 w 112"/>
                  <a:gd name="T41" fmla="*/ 128 h 179"/>
                  <a:gd name="T42" fmla="*/ 109 w 112"/>
                  <a:gd name="T43" fmla="*/ 145 h 179"/>
                  <a:gd name="T44" fmla="*/ 100 w 112"/>
                  <a:gd name="T45" fmla="*/ 160 h 179"/>
                  <a:gd name="T46" fmla="*/ 86 w 112"/>
                  <a:gd name="T47" fmla="*/ 170 h 179"/>
                  <a:gd name="T48" fmla="*/ 69 w 112"/>
                  <a:gd name="T49" fmla="*/ 177 h 179"/>
                  <a:gd name="T50" fmla="*/ 47 w 112"/>
                  <a:gd name="T51" fmla="*/ 179 h 179"/>
                  <a:gd name="T52" fmla="*/ 27 w 112"/>
                  <a:gd name="T53" fmla="*/ 178 h 179"/>
                  <a:gd name="T54" fmla="*/ 10 w 112"/>
                  <a:gd name="T55" fmla="*/ 174 h 179"/>
                  <a:gd name="T56" fmla="*/ 0 w 112"/>
                  <a:gd name="T57" fmla="*/ 171 h 179"/>
                  <a:gd name="T58" fmla="*/ 1 w 112"/>
                  <a:gd name="T59" fmla="*/ 136 h 179"/>
                  <a:gd name="T60" fmla="*/ 7 w 112"/>
                  <a:gd name="T61" fmla="*/ 139 h 179"/>
                  <a:gd name="T62" fmla="*/ 18 w 112"/>
                  <a:gd name="T63" fmla="*/ 143 h 179"/>
                  <a:gd name="T64" fmla="*/ 31 w 112"/>
                  <a:gd name="T65" fmla="*/ 147 h 179"/>
                  <a:gd name="T66" fmla="*/ 44 w 112"/>
                  <a:gd name="T67" fmla="*/ 148 h 179"/>
                  <a:gd name="T68" fmla="*/ 54 w 112"/>
                  <a:gd name="T69" fmla="*/ 147 h 179"/>
                  <a:gd name="T70" fmla="*/ 64 w 112"/>
                  <a:gd name="T71" fmla="*/ 144 h 179"/>
                  <a:gd name="T72" fmla="*/ 69 w 112"/>
                  <a:gd name="T73" fmla="*/ 139 h 179"/>
                  <a:gd name="T74" fmla="*/ 71 w 112"/>
                  <a:gd name="T75" fmla="*/ 131 h 179"/>
                  <a:gd name="T76" fmla="*/ 70 w 112"/>
                  <a:gd name="T77" fmla="*/ 125 h 179"/>
                  <a:gd name="T78" fmla="*/ 65 w 112"/>
                  <a:gd name="T79" fmla="*/ 117 h 179"/>
                  <a:gd name="T80" fmla="*/ 53 w 112"/>
                  <a:gd name="T81" fmla="*/ 109 h 179"/>
                  <a:gd name="T82" fmla="*/ 36 w 112"/>
                  <a:gd name="T83" fmla="*/ 98 h 179"/>
                  <a:gd name="T84" fmla="*/ 26 w 112"/>
                  <a:gd name="T85" fmla="*/ 92 h 179"/>
                  <a:gd name="T86" fmla="*/ 15 w 112"/>
                  <a:gd name="T87" fmla="*/ 85 h 179"/>
                  <a:gd name="T88" fmla="*/ 7 w 112"/>
                  <a:gd name="T89" fmla="*/ 76 h 179"/>
                  <a:gd name="T90" fmla="*/ 1 w 112"/>
                  <a:gd name="T91" fmla="*/ 64 h 179"/>
                  <a:gd name="T92" fmla="*/ 0 w 112"/>
                  <a:gd name="T93" fmla="*/ 50 h 179"/>
                  <a:gd name="T94" fmla="*/ 2 w 112"/>
                  <a:gd name="T95" fmla="*/ 36 h 179"/>
                  <a:gd name="T96" fmla="*/ 10 w 112"/>
                  <a:gd name="T97" fmla="*/ 23 h 179"/>
                  <a:gd name="T98" fmla="*/ 22 w 112"/>
                  <a:gd name="T99" fmla="*/ 11 h 179"/>
                  <a:gd name="T100" fmla="*/ 39 w 112"/>
                  <a:gd name="T101" fmla="*/ 3 h 179"/>
                  <a:gd name="T102" fmla="*/ 58 w 112"/>
                  <a:gd name="T10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9">
                    <a:moveTo>
                      <a:pt x="58" y="0"/>
                    </a:moveTo>
                    <a:lnTo>
                      <a:pt x="74" y="2"/>
                    </a:lnTo>
                    <a:lnTo>
                      <a:pt x="87" y="4"/>
                    </a:lnTo>
                    <a:lnTo>
                      <a:pt x="97" y="6"/>
                    </a:lnTo>
                    <a:lnTo>
                      <a:pt x="103" y="8"/>
                    </a:lnTo>
                    <a:lnTo>
                      <a:pt x="100" y="40"/>
                    </a:lnTo>
                    <a:lnTo>
                      <a:pt x="90" y="36"/>
                    </a:lnTo>
                    <a:lnTo>
                      <a:pt x="77" y="33"/>
                    </a:lnTo>
                    <a:lnTo>
                      <a:pt x="64" y="32"/>
                    </a:lnTo>
                    <a:lnTo>
                      <a:pt x="53" y="33"/>
                    </a:lnTo>
                    <a:lnTo>
                      <a:pt x="45" y="37"/>
                    </a:lnTo>
                    <a:lnTo>
                      <a:pt x="41" y="42"/>
                    </a:lnTo>
                    <a:lnTo>
                      <a:pt x="40" y="49"/>
                    </a:lnTo>
                    <a:lnTo>
                      <a:pt x="41" y="58"/>
                    </a:lnTo>
                    <a:lnTo>
                      <a:pt x="48" y="64"/>
                    </a:lnTo>
                    <a:lnTo>
                      <a:pt x="58" y="71"/>
                    </a:lnTo>
                    <a:lnTo>
                      <a:pt x="79" y="84"/>
                    </a:lnTo>
                    <a:lnTo>
                      <a:pt x="94" y="94"/>
                    </a:lnTo>
                    <a:lnTo>
                      <a:pt x="104" y="104"/>
                    </a:lnTo>
                    <a:lnTo>
                      <a:pt x="109" y="115"/>
                    </a:lnTo>
                    <a:lnTo>
                      <a:pt x="112" y="128"/>
                    </a:lnTo>
                    <a:lnTo>
                      <a:pt x="109" y="145"/>
                    </a:lnTo>
                    <a:lnTo>
                      <a:pt x="100" y="160"/>
                    </a:lnTo>
                    <a:lnTo>
                      <a:pt x="86" y="170"/>
                    </a:lnTo>
                    <a:lnTo>
                      <a:pt x="69" y="177"/>
                    </a:lnTo>
                    <a:lnTo>
                      <a:pt x="47" y="179"/>
                    </a:lnTo>
                    <a:lnTo>
                      <a:pt x="27" y="178"/>
                    </a:lnTo>
                    <a:lnTo>
                      <a:pt x="10" y="174"/>
                    </a:lnTo>
                    <a:lnTo>
                      <a:pt x="0" y="171"/>
                    </a:lnTo>
                    <a:lnTo>
                      <a:pt x="1" y="136"/>
                    </a:lnTo>
                    <a:lnTo>
                      <a:pt x="7" y="139"/>
                    </a:lnTo>
                    <a:lnTo>
                      <a:pt x="18" y="143"/>
                    </a:lnTo>
                    <a:lnTo>
                      <a:pt x="31" y="147"/>
                    </a:lnTo>
                    <a:lnTo>
                      <a:pt x="44" y="148"/>
                    </a:lnTo>
                    <a:lnTo>
                      <a:pt x="54" y="147"/>
                    </a:lnTo>
                    <a:lnTo>
                      <a:pt x="64" y="144"/>
                    </a:lnTo>
                    <a:lnTo>
                      <a:pt x="69" y="139"/>
                    </a:lnTo>
                    <a:lnTo>
                      <a:pt x="71" y="131"/>
                    </a:lnTo>
                    <a:lnTo>
                      <a:pt x="70" y="125"/>
                    </a:lnTo>
                    <a:lnTo>
                      <a:pt x="65" y="117"/>
                    </a:lnTo>
                    <a:lnTo>
                      <a:pt x="53" y="109"/>
                    </a:lnTo>
                    <a:lnTo>
                      <a:pt x="36" y="98"/>
                    </a:lnTo>
                    <a:lnTo>
                      <a:pt x="26" y="92"/>
                    </a:lnTo>
                    <a:lnTo>
                      <a:pt x="15" y="85"/>
                    </a:lnTo>
                    <a:lnTo>
                      <a:pt x="7" y="76"/>
                    </a:lnTo>
                    <a:lnTo>
                      <a:pt x="1" y="64"/>
                    </a:lnTo>
                    <a:lnTo>
                      <a:pt x="0" y="50"/>
                    </a:lnTo>
                    <a:lnTo>
                      <a:pt x="2" y="36"/>
                    </a:lnTo>
                    <a:lnTo>
                      <a:pt x="10" y="23"/>
                    </a:lnTo>
                    <a:lnTo>
                      <a:pt x="22" y="11"/>
                    </a:lnTo>
                    <a:lnTo>
                      <a:pt x="39" y="3"/>
                    </a:lnTo>
                    <a:lnTo>
                      <a:pt x="5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9" name="Freeform 122">
                <a:extLst>
                  <a:ext uri="{FF2B5EF4-FFF2-40B4-BE49-F238E27FC236}">
                    <a16:creationId xmlns:a16="http://schemas.microsoft.com/office/drawing/2014/main" id="{4038B13D-C3E4-B145-A8C4-74D01989D615}"/>
                  </a:ext>
                </a:extLst>
              </p:cNvPr>
              <p:cNvSpPr>
                <a:spLocks noEditPoints="1"/>
              </p:cNvSpPr>
              <p:nvPr userDrawn="1"/>
            </p:nvSpPr>
            <p:spPr bwMode="auto">
              <a:xfrm>
                <a:off x="8889579" y="327646"/>
                <a:ext cx="21514" cy="126011"/>
              </a:xfrm>
              <a:custGeom>
                <a:avLst/>
                <a:gdLst>
                  <a:gd name="T0" fmla="*/ 0 w 43"/>
                  <a:gd name="T1" fmla="*/ 73 h 247"/>
                  <a:gd name="T2" fmla="*/ 42 w 43"/>
                  <a:gd name="T3" fmla="*/ 73 h 247"/>
                  <a:gd name="T4" fmla="*/ 42 w 43"/>
                  <a:gd name="T5" fmla="*/ 247 h 247"/>
                  <a:gd name="T6" fmla="*/ 0 w 43"/>
                  <a:gd name="T7" fmla="*/ 247 h 247"/>
                  <a:gd name="T8" fmla="*/ 0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0" y="73"/>
                    </a:moveTo>
                    <a:lnTo>
                      <a:pt x="42" y="73"/>
                    </a:lnTo>
                    <a:lnTo>
                      <a:pt x="42" y="247"/>
                    </a:lnTo>
                    <a:lnTo>
                      <a:pt x="0" y="247"/>
                    </a:lnTo>
                    <a:lnTo>
                      <a:pt x="0"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0" name="Freeform 123">
                <a:extLst>
                  <a:ext uri="{FF2B5EF4-FFF2-40B4-BE49-F238E27FC236}">
                    <a16:creationId xmlns:a16="http://schemas.microsoft.com/office/drawing/2014/main" id="{EE4B3182-9346-6D4F-8A9A-62CE49133E11}"/>
                  </a:ext>
                </a:extLst>
              </p:cNvPr>
              <p:cNvSpPr>
                <a:spLocks/>
              </p:cNvSpPr>
              <p:nvPr userDrawn="1"/>
            </p:nvSpPr>
            <p:spPr bwMode="auto">
              <a:xfrm>
                <a:off x="8925436" y="339940"/>
                <a:ext cx="54298" cy="114741"/>
              </a:xfrm>
              <a:custGeom>
                <a:avLst/>
                <a:gdLst>
                  <a:gd name="T0" fmla="*/ 69 w 104"/>
                  <a:gd name="T1" fmla="*/ 0 h 224"/>
                  <a:gd name="T2" fmla="*/ 69 w 104"/>
                  <a:gd name="T3" fmla="*/ 48 h 224"/>
                  <a:gd name="T4" fmla="*/ 104 w 104"/>
                  <a:gd name="T5" fmla="*/ 48 h 224"/>
                  <a:gd name="T6" fmla="*/ 104 w 104"/>
                  <a:gd name="T7" fmla="*/ 79 h 224"/>
                  <a:gd name="T8" fmla="*/ 69 w 104"/>
                  <a:gd name="T9" fmla="*/ 79 h 224"/>
                  <a:gd name="T10" fmla="*/ 69 w 104"/>
                  <a:gd name="T11" fmla="*/ 170 h 224"/>
                  <a:gd name="T12" fmla="*/ 70 w 104"/>
                  <a:gd name="T13" fmla="*/ 180 h 224"/>
                  <a:gd name="T14" fmla="*/ 74 w 104"/>
                  <a:gd name="T15" fmla="*/ 188 h 224"/>
                  <a:gd name="T16" fmla="*/ 81 w 104"/>
                  <a:gd name="T17" fmla="*/ 192 h 224"/>
                  <a:gd name="T18" fmla="*/ 88 w 104"/>
                  <a:gd name="T19" fmla="*/ 193 h 224"/>
                  <a:gd name="T20" fmla="*/ 94 w 104"/>
                  <a:gd name="T21" fmla="*/ 193 h 224"/>
                  <a:gd name="T22" fmla="*/ 98 w 104"/>
                  <a:gd name="T23" fmla="*/ 192 h 224"/>
                  <a:gd name="T24" fmla="*/ 102 w 104"/>
                  <a:gd name="T25" fmla="*/ 190 h 224"/>
                  <a:gd name="T26" fmla="*/ 104 w 104"/>
                  <a:gd name="T27" fmla="*/ 189 h 224"/>
                  <a:gd name="T28" fmla="*/ 104 w 104"/>
                  <a:gd name="T29" fmla="*/ 219 h 224"/>
                  <a:gd name="T30" fmla="*/ 92 w 104"/>
                  <a:gd name="T31" fmla="*/ 223 h 224"/>
                  <a:gd name="T32" fmla="*/ 77 w 104"/>
                  <a:gd name="T33" fmla="*/ 224 h 224"/>
                  <a:gd name="T34" fmla="*/ 60 w 104"/>
                  <a:gd name="T35" fmla="*/ 223 h 224"/>
                  <a:gd name="T36" fmla="*/ 45 w 104"/>
                  <a:gd name="T37" fmla="*/ 216 h 224"/>
                  <a:gd name="T38" fmla="*/ 36 w 104"/>
                  <a:gd name="T39" fmla="*/ 207 h 224"/>
                  <a:gd name="T40" fmla="*/ 30 w 104"/>
                  <a:gd name="T41" fmla="*/ 193 h 224"/>
                  <a:gd name="T42" fmla="*/ 27 w 104"/>
                  <a:gd name="T43" fmla="*/ 173 h 224"/>
                  <a:gd name="T44" fmla="*/ 27 w 104"/>
                  <a:gd name="T45" fmla="*/ 79 h 224"/>
                  <a:gd name="T46" fmla="*/ 0 w 104"/>
                  <a:gd name="T47" fmla="*/ 79 h 224"/>
                  <a:gd name="T48" fmla="*/ 0 w 104"/>
                  <a:gd name="T49" fmla="*/ 48 h 224"/>
                  <a:gd name="T50" fmla="*/ 27 w 104"/>
                  <a:gd name="T51" fmla="*/ 48 h 224"/>
                  <a:gd name="T52" fmla="*/ 27 w 104"/>
                  <a:gd name="T53" fmla="*/ 13 h 224"/>
                  <a:gd name="T54" fmla="*/ 69 w 104"/>
                  <a:gd name="T5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224">
                    <a:moveTo>
                      <a:pt x="69" y="0"/>
                    </a:moveTo>
                    <a:lnTo>
                      <a:pt x="69" y="48"/>
                    </a:lnTo>
                    <a:lnTo>
                      <a:pt x="104" y="48"/>
                    </a:lnTo>
                    <a:lnTo>
                      <a:pt x="104" y="79"/>
                    </a:lnTo>
                    <a:lnTo>
                      <a:pt x="69" y="79"/>
                    </a:lnTo>
                    <a:lnTo>
                      <a:pt x="69" y="170"/>
                    </a:lnTo>
                    <a:lnTo>
                      <a:pt x="70" y="180"/>
                    </a:lnTo>
                    <a:lnTo>
                      <a:pt x="74" y="188"/>
                    </a:lnTo>
                    <a:lnTo>
                      <a:pt x="81" y="192"/>
                    </a:lnTo>
                    <a:lnTo>
                      <a:pt x="88" y="193"/>
                    </a:lnTo>
                    <a:lnTo>
                      <a:pt x="94" y="193"/>
                    </a:lnTo>
                    <a:lnTo>
                      <a:pt x="98" y="192"/>
                    </a:lnTo>
                    <a:lnTo>
                      <a:pt x="102" y="190"/>
                    </a:lnTo>
                    <a:lnTo>
                      <a:pt x="104" y="189"/>
                    </a:lnTo>
                    <a:lnTo>
                      <a:pt x="104" y="219"/>
                    </a:lnTo>
                    <a:lnTo>
                      <a:pt x="92" y="223"/>
                    </a:lnTo>
                    <a:lnTo>
                      <a:pt x="77" y="224"/>
                    </a:lnTo>
                    <a:lnTo>
                      <a:pt x="60" y="223"/>
                    </a:lnTo>
                    <a:lnTo>
                      <a:pt x="45" y="216"/>
                    </a:lnTo>
                    <a:lnTo>
                      <a:pt x="36" y="207"/>
                    </a:lnTo>
                    <a:lnTo>
                      <a:pt x="30" y="193"/>
                    </a:lnTo>
                    <a:lnTo>
                      <a:pt x="27" y="173"/>
                    </a:lnTo>
                    <a:lnTo>
                      <a:pt x="27" y="79"/>
                    </a:lnTo>
                    <a:lnTo>
                      <a:pt x="0" y="79"/>
                    </a:lnTo>
                    <a:lnTo>
                      <a:pt x="0" y="48"/>
                    </a:lnTo>
                    <a:lnTo>
                      <a:pt x="27" y="48"/>
                    </a:lnTo>
                    <a:lnTo>
                      <a:pt x="27" y="13"/>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1" name="Freeform 124">
                <a:extLst>
                  <a:ext uri="{FF2B5EF4-FFF2-40B4-BE49-F238E27FC236}">
                    <a16:creationId xmlns:a16="http://schemas.microsoft.com/office/drawing/2014/main" id="{1A646DF4-9E68-2F43-ACF1-1D2950041052}"/>
                  </a:ext>
                </a:extLst>
              </p:cNvPr>
              <p:cNvSpPr>
                <a:spLocks noEditPoints="1"/>
              </p:cNvSpPr>
              <p:nvPr userDrawn="1"/>
            </p:nvSpPr>
            <p:spPr bwMode="auto">
              <a:xfrm>
                <a:off x="8988954" y="330721"/>
                <a:ext cx="71713" cy="123962"/>
              </a:xfrm>
              <a:custGeom>
                <a:avLst/>
                <a:gdLst>
                  <a:gd name="T0" fmla="*/ 76 w 141"/>
                  <a:gd name="T1" fmla="*/ 156 h 242"/>
                  <a:gd name="T2" fmla="*/ 49 w 141"/>
                  <a:gd name="T3" fmla="*/ 165 h 242"/>
                  <a:gd name="T4" fmla="*/ 40 w 141"/>
                  <a:gd name="T5" fmla="*/ 188 h 242"/>
                  <a:gd name="T6" fmla="*/ 46 w 141"/>
                  <a:gd name="T7" fmla="*/ 207 h 242"/>
                  <a:gd name="T8" fmla="*/ 66 w 141"/>
                  <a:gd name="T9" fmla="*/ 214 h 242"/>
                  <a:gd name="T10" fmla="*/ 88 w 141"/>
                  <a:gd name="T11" fmla="*/ 206 h 242"/>
                  <a:gd name="T12" fmla="*/ 98 w 141"/>
                  <a:gd name="T13" fmla="*/ 182 h 242"/>
                  <a:gd name="T14" fmla="*/ 99 w 141"/>
                  <a:gd name="T15" fmla="*/ 155 h 242"/>
                  <a:gd name="T16" fmla="*/ 72 w 141"/>
                  <a:gd name="T17" fmla="*/ 63 h 242"/>
                  <a:gd name="T18" fmla="*/ 109 w 141"/>
                  <a:gd name="T19" fmla="*/ 70 h 242"/>
                  <a:gd name="T20" fmla="*/ 129 w 141"/>
                  <a:gd name="T21" fmla="*/ 88 h 242"/>
                  <a:gd name="T22" fmla="*/ 137 w 141"/>
                  <a:gd name="T23" fmla="*/ 116 h 242"/>
                  <a:gd name="T24" fmla="*/ 139 w 141"/>
                  <a:gd name="T25" fmla="*/ 210 h 242"/>
                  <a:gd name="T26" fmla="*/ 141 w 141"/>
                  <a:gd name="T27" fmla="*/ 240 h 242"/>
                  <a:gd name="T28" fmla="*/ 101 w 141"/>
                  <a:gd name="T29" fmla="*/ 228 h 242"/>
                  <a:gd name="T30" fmla="*/ 101 w 141"/>
                  <a:gd name="T31" fmla="*/ 216 h 242"/>
                  <a:gd name="T32" fmla="*/ 81 w 141"/>
                  <a:gd name="T33" fmla="*/ 234 h 242"/>
                  <a:gd name="T34" fmla="*/ 53 w 141"/>
                  <a:gd name="T35" fmla="*/ 242 h 242"/>
                  <a:gd name="T36" fmla="*/ 23 w 141"/>
                  <a:gd name="T37" fmla="*/ 233 h 242"/>
                  <a:gd name="T38" fmla="*/ 3 w 141"/>
                  <a:gd name="T39" fmla="*/ 210 h 242"/>
                  <a:gd name="T40" fmla="*/ 3 w 141"/>
                  <a:gd name="T41" fmla="*/ 173 h 242"/>
                  <a:gd name="T42" fmla="*/ 20 w 141"/>
                  <a:gd name="T43" fmla="*/ 148 h 242"/>
                  <a:gd name="T44" fmla="*/ 50 w 141"/>
                  <a:gd name="T45" fmla="*/ 137 h 242"/>
                  <a:gd name="T46" fmla="*/ 92 w 141"/>
                  <a:gd name="T47" fmla="*/ 133 h 242"/>
                  <a:gd name="T48" fmla="*/ 99 w 141"/>
                  <a:gd name="T49" fmla="*/ 126 h 242"/>
                  <a:gd name="T50" fmla="*/ 96 w 141"/>
                  <a:gd name="T51" fmla="*/ 108 h 242"/>
                  <a:gd name="T52" fmla="*/ 80 w 141"/>
                  <a:gd name="T53" fmla="*/ 95 h 242"/>
                  <a:gd name="T54" fmla="*/ 47 w 141"/>
                  <a:gd name="T55" fmla="*/ 96 h 242"/>
                  <a:gd name="T56" fmla="*/ 20 w 141"/>
                  <a:gd name="T57" fmla="*/ 110 h 242"/>
                  <a:gd name="T58" fmla="*/ 28 w 141"/>
                  <a:gd name="T59" fmla="*/ 73 h 242"/>
                  <a:gd name="T60" fmla="*/ 54 w 141"/>
                  <a:gd name="T61" fmla="*/ 65 h 242"/>
                  <a:gd name="T62" fmla="*/ 86 w 141"/>
                  <a:gd name="T63" fmla="*/ 0 h 242"/>
                  <a:gd name="T64" fmla="*/ 119 w 141"/>
                  <a:gd name="T65" fmla="*/ 37 h 242"/>
                  <a:gd name="T66" fmla="*/ 86 w 141"/>
                  <a:gd name="T67" fmla="*/ 0 h 242"/>
                  <a:gd name="T68" fmla="*/ 62 w 141"/>
                  <a:gd name="T69" fmla="*/ 0 h 242"/>
                  <a:gd name="T70" fmla="*/ 30 w 141"/>
                  <a:gd name="T71" fmla="*/ 3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1" h="242">
                    <a:moveTo>
                      <a:pt x="96" y="155"/>
                    </a:moveTo>
                    <a:lnTo>
                      <a:pt x="76" y="156"/>
                    </a:lnTo>
                    <a:lnTo>
                      <a:pt x="60" y="159"/>
                    </a:lnTo>
                    <a:lnTo>
                      <a:pt x="49" y="165"/>
                    </a:lnTo>
                    <a:lnTo>
                      <a:pt x="42" y="174"/>
                    </a:lnTo>
                    <a:lnTo>
                      <a:pt x="40" y="188"/>
                    </a:lnTo>
                    <a:lnTo>
                      <a:pt x="41" y="198"/>
                    </a:lnTo>
                    <a:lnTo>
                      <a:pt x="46" y="207"/>
                    </a:lnTo>
                    <a:lnTo>
                      <a:pt x="55" y="212"/>
                    </a:lnTo>
                    <a:lnTo>
                      <a:pt x="66" y="214"/>
                    </a:lnTo>
                    <a:lnTo>
                      <a:pt x="79" y="212"/>
                    </a:lnTo>
                    <a:lnTo>
                      <a:pt x="88" y="206"/>
                    </a:lnTo>
                    <a:lnTo>
                      <a:pt x="94" y="195"/>
                    </a:lnTo>
                    <a:lnTo>
                      <a:pt x="98" y="182"/>
                    </a:lnTo>
                    <a:lnTo>
                      <a:pt x="99" y="165"/>
                    </a:lnTo>
                    <a:lnTo>
                      <a:pt x="99" y="155"/>
                    </a:lnTo>
                    <a:lnTo>
                      <a:pt x="96" y="155"/>
                    </a:lnTo>
                    <a:close/>
                    <a:moveTo>
                      <a:pt x="72" y="63"/>
                    </a:moveTo>
                    <a:lnTo>
                      <a:pt x="93" y="65"/>
                    </a:lnTo>
                    <a:lnTo>
                      <a:pt x="109" y="70"/>
                    </a:lnTo>
                    <a:lnTo>
                      <a:pt x="122" y="78"/>
                    </a:lnTo>
                    <a:lnTo>
                      <a:pt x="129" y="88"/>
                    </a:lnTo>
                    <a:lnTo>
                      <a:pt x="135" y="100"/>
                    </a:lnTo>
                    <a:lnTo>
                      <a:pt x="137" y="116"/>
                    </a:lnTo>
                    <a:lnTo>
                      <a:pt x="139" y="134"/>
                    </a:lnTo>
                    <a:lnTo>
                      <a:pt x="139" y="210"/>
                    </a:lnTo>
                    <a:lnTo>
                      <a:pt x="140" y="227"/>
                    </a:lnTo>
                    <a:lnTo>
                      <a:pt x="141" y="240"/>
                    </a:lnTo>
                    <a:lnTo>
                      <a:pt x="103" y="240"/>
                    </a:lnTo>
                    <a:lnTo>
                      <a:pt x="101" y="228"/>
                    </a:lnTo>
                    <a:lnTo>
                      <a:pt x="101" y="216"/>
                    </a:lnTo>
                    <a:lnTo>
                      <a:pt x="101" y="216"/>
                    </a:lnTo>
                    <a:lnTo>
                      <a:pt x="92" y="227"/>
                    </a:lnTo>
                    <a:lnTo>
                      <a:pt x="81" y="234"/>
                    </a:lnTo>
                    <a:lnTo>
                      <a:pt x="68" y="240"/>
                    </a:lnTo>
                    <a:lnTo>
                      <a:pt x="53" y="242"/>
                    </a:lnTo>
                    <a:lnTo>
                      <a:pt x="36" y="240"/>
                    </a:lnTo>
                    <a:lnTo>
                      <a:pt x="23" y="233"/>
                    </a:lnTo>
                    <a:lnTo>
                      <a:pt x="11" y="223"/>
                    </a:lnTo>
                    <a:lnTo>
                      <a:pt x="3" y="210"/>
                    </a:lnTo>
                    <a:lnTo>
                      <a:pt x="0" y="191"/>
                    </a:lnTo>
                    <a:lnTo>
                      <a:pt x="3" y="173"/>
                    </a:lnTo>
                    <a:lnTo>
                      <a:pt x="10" y="159"/>
                    </a:lnTo>
                    <a:lnTo>
                      <a:pt x="20" y="148"/>
                    </a:lnTo>
                    <a:lnTo>
                      <a:pt x="33" y="141"/>
                    </a:lnTo>
                    <a:lnTo>
                      <a:pt x="50" y="137"/>
                    </a:lnTo>
                    <a:lnTo>
                      <a:pt x="70" y="134"/>
                    </a:lnTo>
                    <a:lnTo>
                      <a:pt x="92" y="133"/>
                    </a:lnTo>
                    <a:lnTo>
                      <a:pt x="99" y="133"/>
                    </a:lnTo>
                    <a:lnTo>
                      <a:pt x="99" y="126"/>
                    </a:lnTo>
                    <a:lnTo>
                      <a:pt x="98" y="116"/>
                    </a:lnTo>
                    <a:lnTo>
                      <a:pt x="96" y="108"/>
                    </a:lnTo>
                    <a:lnTo>
                      <a:pt x="89" y="100"/>
                    </a:lnTo>
                    <a:lnTo>
                      <a:pt x="80" y="95"/>
                    </a:lnTo>
                    <a:lnTo>
                      <a:pt x="67" y="94"/>
                    </a:lnTo>
                    <a:lnTo>
                      <a:pt x="47" y="96"/>
                    </a:lnTo>
                    <a:lnTo>
                      <a:pt x="32" y="103"/>
                    </a:lnTo>
                    <a:lnTo>
                      <a:pt x="20" y="110"/>
                    </a:lnTo>
                    <a:lnTo>
                      <a:pt x="17" y="77"/>
                    </a:lnTo>
                    <a:lnTo>
                      <a:pt x="28" y="73"/>
                    </a:lnTo>
                    <a:lnTo>
                      <a:pt x="40" y="69"/>
                    </a:lnTo>
                    <a:lnTo>
                      <a:pt x="54" y="65"/>
                    </a:lnTo>
                    <a:lnTo>
                      <a:pt x="72" y="63"/>
                    </a:lnTo>
                    <a:close/>
                    <a:moveTo>
                      <a:pt x="86" y="0"/>
                    </a:moveTo>
                    <a:lnTo>
                      <a:pt x="119" y="0"/>
                    </a:lnTo>
                    <a:lnTo>
                      <a:pt x="119" y="37"/>
                    </a:lnTo>
                    <a:lnTo>
                      <a:pt x="86" y="37"/>
                    </a:lnTo>
                    <a:lnTo>
                      <a:pt x="86" y="0"/>
                    </a:lnTo>
                    <a:close/>
                    <a:moveTo>
                      <a:pt x="30" y="0"/>
                    </a:moveTo>
                    <a:lnTo>
                      <a:pt x="62" y="0"/>
                    </a:lnTo>
                    <a:lnTo>
                      <a:pt x="62" y="37"/>
                    </a:lnTo>
                    <a:lnTo>
                      <a:pt x="30" y="37"/>
                    </a:lnTo>
                    <a:lnTo>
                      <a:pt x="3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2" name="Freeform 125">
                <a:extLst>
                  <a:ext uri="{FF2B5EF4-FFF2-40B4-BE49-F238E27FC236}">
                    <a16:creationId xmlns:a16="http://schemas.microsoft.com/office/drawing/2014/main" id="{663DE20D-7658-2F44-8580-B49ED752101D}"/>
                  </a:ext>
                </a:extLst>
              </p:cNvPr>
              <p:cNvSpPr>
                <a:spLocks/>
              </p:cNvSpPr>
              <p:nvPr userDrawn="1"/>
            </p:nvSpPr>
            <p:spPr bwMode="auto">
              <a:xfrm>
                <a:off x="9073984" y="339940"/>
                <a:ext cx="52249" cy="114741"/>
              </a:xfrm>
              <a:custGeom>
                <a:avLst/>
                <a:gdLst>
                  <a:gd name="T0" fmla="*/ 69 w 103"/>
                  <a:gd name="T1" fmla="*/ 0 h 224"/>
                  <a:gd name="T2" fmla="*/ 69 w 103"/>
                  <a:gd name="T3" fmla="*/ 48 h 224"/>
                  <a:gd name="T4" fmla="*/ 103 w 103"/>
                  <a:gd name="T5" fmla="*/ 48 h 224"/>
                  <a:gd name="T6" fmla="*/ 103 w 103"/>
                  <a:gd name="T7" fmla="*/ 79 h 224"/>
                  <a:gd name="T8" fmla="*/ 69 w 103"/>
                  <a:gd name="T9" fmla="*/ 79 h 224"/>
                  <a:gd name="T10" fmla="*/ 69 w 103"/>
                  <a:gd name="T11" fmla="*/ 170 h 224"/>
                  <a:gd name="T12" fmla="*/ 70 w 103"/>
                  <a:gd name="T13" fmla="*/ 180 h 224"/>
                  <a:gd name="T14" fmla="*/ 74 w 103"/>
                  <a:gd name="T15" fmla="*/ 188 h 224"/>
                  <a:gd name="T16" fmla="*/ 80 w 103"/>
                  <a:gd name="T17" fmla="*/ 192 h 224"/>
                  <a:gd name="T18" fmla="*/ 87 w 103"/>
                  <a:gd name="T19" fmla="*/ 193 h 224"/>
                  <a:gd name="T20" fmla="*/ 93 w 103"/>
                  <a:gd name="T21" fmla="*/ 193 h 224"/>
                  <a:gd name="T22" fmla="*/ 98 w 103"/>
                  <a:gd name="T23" fmla="*/ 192 h 224"/>
                  <a:gd name="T24" fmla="*/ 100 w 103"/>
                  <a:gd name="T25" fmla="*/ 190 h 224"/>
                  <a:gd name="T26" fmla="*/ 103 w 103"/>
                  <a:gd name="T27" fmla="*/ 189 h 224"/>
                  <a:gd name="T28" fmla="*/ 103 w 103"/>
                  <a:gd name="T29" fmla="*/ 219 h 224"/>
                  <a:gd name="T30" fmla="*/ 91 w 103"/>
                  <a:gd name="T31" fmla="*/ 223 h 224"/>
                  <a:gd name="T32" fmla="*/ 76 w 103"/>
                  <a:gd name="T33" fmla="*/ 224 h 224"/>
                  <a:gd name="T34" fmla="*/ 59 w 103"/>
                  <a:gd name="T35" fmla="*/ 223 h 224"/>
                  <a:gd name="T36" fmla="*/ 46 w 103"/>
                  <a:gd name="T37" fmla="*/ 216 h 224"/>
                  <a:gd name="T38" fmla="*/ 35 w 103"/>
                  <a:gd name="T39" fmla="*/ 207 h 224"/>
                  <a:gd name="T40" fmla="*/ 30 w 103"/>
                  <a:gd name="T41" fmla="*/ 193 h 224"/>
                  <a:gd name="T42" fmla="*/ 27 w 103"/>
                  <a:gd name="T43" fmla="*/ 173 h 224"/>
                  <a:gd name="T44" fmla="*/ 27 w 103"/>
                  <a:gd name="T45" fmla="*/ 79 h 224"/>
                  <a:gd name="T46" fmla="*/ 0 w 103"/>
                  <a:gd name="T47" fmla="*/ 79 h 224"/>
                  <a:gd name="T48" fmla="*/ 0 w 103"/>
                  <a:gd name="T49" fmla="*/ 48 h 224"/>
                  <a:gd name="T50" fmla="*/ 27 w 103"/>
                  <a:gd name="T51" fmla="*/ 48 h 224"/>
                  <a:gd name="T52" fmla="*/ 27 w 103"/>
                  <a:gd name="T53" fmla="*/ 13 h 224"/>
                  <a:gd name="T54" fmla="*/ 69 w 103"/>
                  <a:gd name="T5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224">
                    <a:moveTo>
                      <a:pt x="69" y="0"/>
                    </a:moveTo>
                    <a:lnTo>
                      <a:pt x="69" y="48"/>
                    </a:lnTo>
                    <a:lnTo>
                      <a:pt x="103" y="48"/>
                    </a:lnTo>
                    <a:lnTo>
                      <a:pt x="103" y="79"/>
                    </a:lnTo>
                    <a:lnTo>
                      <a:pt x="69" y="79"/>
                    </a:lnTo>
                    <a:lnTo>
                      <a:pt x="69" y="170"/>
                    </a:lnTo>
                    <a:lnTo>
                      <a:pt x="70" y="180"/>
                    </a:lnTo>
                    <a:lnTo>
                      <a:pt x="74" y="188"/>
                    </a:lnTo>
                    <a:lnTo>
                      <a:pt x="80" y="192"/>
                    </a:lnTo>
                    <a:lnTo>
                      <a:pt x="87" y="193"/>
                    </a:lnTo>
                    <a:lnTo>
                      <a:pt x="93" y="193"/>
                    </a:lnTo>
                    <a:lnTo>
                      <a:pt x="98" y="192"/>
                    </a:lnTo>
                    <a:lnTo>
                      <a:pt x="100" y="190"/>
                    </a:lnTo>
                    <a:lnTo>
                      <a:pt x="103" y="189"/>
                    </a:lnTo>
                    <a:lnTo>
                      <a:pt x="103" y="219"/>
                    </a:lnTo>
                    <a:lnTo>
                      <a:pt x="91" y="223"/>
                    </a:lnTo>
                    <a:lnTo>
                      <a:pt x="76" y="224"/>
                    </a:lnTo>
                    <a:lnTo>
                      <a:pt x="59" y="223"/>
                    </a:lnTo>
                    <a:lnTo>
                      <a:pt x="46" y="216"/>
                    </a:lnTo>
                    <a:lnTo>
                      <a:pt x="35" y="207"/>
                    </a:lnTo>
                    <a:lnTo>
                      <a:pt x="30" y="193"/>
                    </a:lnTo>
                    <a:lnTo>
                      <a:pt x="27" y="173"/>
                    </a:lnTo>
                    <a:lnTo>
                      <a:pt x="27" y="79"/>
                    </a:lnTo>
                    <a:lnTo>
                      <a:pt x="0" y="79"/>
                    </a:lnTo>
                    <a:lnTo>
                      <a:pt x="0" y="48"/>
                    </a:lnTo>
                    <a:lnTo>
                      <a:pt x="27" y="48"/>
                    </a:lnTo>
                    <a:lnTo>
                      <a:pt x="27" y="13"/>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3" name="Freeform 126">
                <a:extLst>
                  <a:ext uri="{FF2B5EF4-FFF2-40B4-BE49-F238E27FC236}">
                    <a16:creationId xmlns:a16="http://schemas.microsoft.com/office/drawing/2014/main" id="{CF59A9BD-9211-334A-BF4C-9B02EB7187D7}"/>
                  </a:ext>
                </a:extLst>
              </p:cNvPr>
              <p:cNvSpPr>
                <a:spLocks/>
              </p:cNvSpPr>
              <p:nvPr userDrawn="1"/>
            </p:nvSpPr>
            <p:spPr bwMode="auto">
              <a:xfrm>
                <a:off x="9136477" y="363503"/>
                <a:ext cx="58395" cy="91179"/>
              </a:xfrm>
              <a:custGeom>
                <a:avLst/>
                <a:gdLst>
                  <a:gd name="T0" fmla="*/ 60 w 112"/>
                  <a:gd name="T1" fmla="*/ 0 h 179"/>
                  <a:gd name="T2" fmla="*/ 76 w 112"/>
                  <a:gd name="T3" fmla="*/ 2 h 179"/>
                  <a:gd name="T4" fmla="*/ 89 w 112"/>
                  <a:gd name="T5" fmla="*/ 4 h 179"/>
                  <a:gd name="T6" fmla="*/ 98 w 112"/>
                  <a:gd name="T7" fmla="*/ 6 h 179"/>
                  <a:gd name="T8" fmla="*/ 103 w 112"/>
                  <a:gd name="T9" fmla="*/ 8 h 179"/>
                  <a:gd name="T10" fmla="*/ 100 w 112"/>
                  <a:gd name="T11" fmla="*/ 40 h 179"/>
                  <a:gd name="T12" fmla="*/ 90 w 112"/>
                  <a:gd name="T13" fmla="*/ 36 h 179"/>
                  <a:gd name="T14" fmla="*/ 78 w 112"/>
                  <a:gd name="T15" fmla="*/ 33 h 179"/>
                  <a:gd name="T16" fmla="*/ 64 w 112"/>
                  <a:gd name="T17" fmla="*/ 32 h 179"/>
                  <a:gd name="T18" fmla="*/ 53 w 112"/>
                  <a:gd name="T19" fmla="*/ 33 h 179"/>
                  <a:gd name="T20" fmla="*/ 46 w 112"/>
                  <a:gd name="T21" fmla="*/ 37 h 179"/>
                  <a:gd name="T22" fmla="*/ 42 w 112"/>
                  <a:gd name="T23" fmla="*/ 42 h 179"/>
                  <a:gd name="T24" fmla="*/ 40 w 112"/>
                  <a:gd name="T25" fmla="*/ 49 h 179"/>
                  <a:gd name="T26" fmla="*/ 43 w 112"/>
                  <a:gd name="T27" fmla="*/ 58 h 179"/>
                  <a:gd name="T28" fmla="*/ 49 w 112"/>
                  <a:gd name="T29" fmla="*/ 64 h 179"/>
                  <a:gd name="T30" fmla="*/ 60 w 112"/>
                  <a:gd name="T31" fmla="*/ 71 h 179"/>
                  <a:gd name="T32" fmla="*/ 81 w 112"/>
                  <a:gd name="T33" fmla="*/ 84 h 179"/>
                  <a:gd name="T34" fmla="*/ 95 w 112"/>
                  <a:gd name="T35" fmla="*/ 94 h 179"/>
                  <a:gd name="T36" fmla="*/ 104 w 112"/>
                  <a:gd name="T37" fmla="*/ 104 h 179"/>
                  <a:gd name="T38" fmla="*/ 111 w 112"/>
                  <a:gd name="T39" fmla="*/ 115 h 179"/>
                  <a:gd name="T40" fmla="*/ 112 w 112"/>
                  <a:gd name="T41" fmla="*/ 128 h 179"/>
                  <a:gd name="T42" fmla="*/ 109 w 112"/>
                  <a:gd name="T43" fmla="*/ 145 h 179"/>
                  <a:gd name="T44" fmla="*/ 100 w 112"/>
                  <a:gd name="T45" fmla="*/ 160 h 179"/>
                  <a:gd name="T46" fmla="*/ 87 w 112"/>
                  <a:gd name="T47" fmla="*/ 170 h 179"/>
                  <a:gd name="T48" fmla="*/ 69 w 112"/>
                  <a:gd name="T49" fmla="*/ 177 h 179"/>
                  <a:gd name="T50" fmla="*/ 48 w 112"/>
                  <a:gd name="T51" fmla="*/ 179 h 179"/>
                  <a:gd name="T52" fmla="*/ 29 w 112"/>
                  <a:gd name="T53" fmla="*/ 178 h 179"/>
                  <a:gd name="T54" fmla="*/ 12 w 112"/>
                  <a:gd name="T55" fmla="*/ 174 h 179"/>
                  <a:gd name="T56" fmla="*/ 0 w 112"/>
                  <a:gd name="T57" fmla="*/ 171 h 179"/>
                  <a:gd name="T58" fmla="*/ 3 w 112"/>
                  <a:gd name="T59" fmla="*/ 136 h 179"/>
                  <a:gd name="T60" fmla="*/ 9 w 112"/>
                  <a:gd name="T61" fmla="*/ 139 h 179"/>
                  <a:gd name="T62" fmla="*/ 19 w 112"/>
                  <a:gd name="T63" fmla="*/ 143 h 179"/>
                  <a:gd name="T64" fmla="*/ 31 w 112"/>
                  <a:gd name="T65" fmla="*/ 147 h 179"/>
                  <a:gd name="T66" fmla="*/ 46 w 112"/>
                  <a:gd name="T67" fmla="*/ 148 h 179"/>
                  <a:gd name="T68" fmla="*/ 56 w 112"/>
                  <a:gd name="T69" fmla="*/ 147 h 179"/>
                  <a:gd name="T70" fmla="*/ 65 w 112"/>
                  <a:gd name="T71" fmla="*/ 144 h 179"/>
                  <a:gd name="T72" fmla="*/ 70 w 112"/>
                  <a:gd name="T73" fmla="*/ 139 h 179"/>
                  <a:gd name="T74" fmla="*/ 73 w 112"/>
                  <a:gd name="T75" fmla="*/ 131 h 179"/>
                  <a:gd name="T76" fmla="*/ 70 w 112"/>
                  <a:gd name="T77" fmla="*/ 125 h 179"/>
                  <a:gd name="T78" fmla="*/ 65 w 112"/>
                  <a:gd name="T79" fmla="*/ 117 h 179"/>
                  <a:gd name="T80" fmla="*/ 53 w 112"/>
                  <a:gd name="T81" fmla="*/ 109 h 179"/>
                  <a:gd name="T82" fmla="*/ 36 w 112"/>
                  <a:gd name="T83" fmla="*/ 98 h 179"/>
                  <a:gd name="T84" fmla="*/ 26 w 112"/>
                  <a:gd name="T85" fmla="*/ 92 h 179"/>
                  <a:gd name="T86" fmla="*/ 17 w 112"/>
                  <a:gd name="T87" fmla="*/ 85 h 179"/>
                  <a:gd name="T88" fmla="*/ 8 w 112"/>
                  <a:gd name="T89" fmla="*/ 76 h 179"/>
                  <a:gd name="T90" fmla="*/ 3 w 112"/>
                  <a:gd name="T91" fmla="*/ 64 h 179"/>
                  <a:gd name="T92" fmla="*/ 0 w 112"/>
                  <a:gd name="T93" fmla="*/ 50 h 179"/>
                  <a:gd name="T94" fmla="*/ 3 w 112"/>
                  <a:gd name="T95" fmla="*/ 36 h 179"/>
                  <a:gd name="T96" fmla="*/ 10 w 112"/>
                  <a:gd name="T97" fmla="*/ 23 h 179"/>
                  <a:gd name="T98" fmla="*/ 23 w 112"/>
                  <a:gd name="T99" fmla="*/ 11 h 179"/>
                  <a:gd name="T100" fmla="*/ 39 w 112"/>
                  <a:gd name="T101" fmla="*/ 3 h 179"/>
                  <a:gd name="T102" fmla="*/ 60 w 112"/>
                  <a:gd name="T10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9">
                    <a:moveTo>
                      <a:pt x="60" y="0"/>
                    </a:moveTo>
                    <a:lnTo>
                      <a:pt x="76" y="2"/>
                    </a:lnTo>
                    <a:lnTo>
                      <a:pt x="89" y="4"/>
                    </a:lnTo>
                    <a:lnTo>
                      <a:pt x="98" y="6"/>
                    </a:lnTo>
                    <a:lnTo>
                      <a:pt x="103" y="8"/>
                    </a:lnTo>
                    <a:lnTo>
                      <a:pt x="100" y="40"/>
                    </a:lnTo>
                    <a:lnTo>
                      <a:pt x="90" y="36"/>
                    </a:lnTo>
                    <a:lnTo>
                      <a:pt x="78" y="33"/>
                    </a:lnTo>
                    <a:lnTo>
                      <a:pt x="64" y="32"/>
                    </a:lnTo>
                    <a:lnTo>
                      <a:pt x="53" y="33"/>
                    </a:lnTo>
                    <a:lnTo>
                      <a:pt x="46" y="37"/>
                    </a:lnTo>
                    <a:lnTo>
                      <a:pt x="42" y="42"/>
                    </a:lnTo>
                    <a:lnTo>
                      <a:pt x="40" y="49"/>
                    </a:lnTo>
                    <a:lnTo>
                      <a:pt x="43" y="58"/>
                    </a:lnTo>
                    <a:lnTo>
                      <a:pt x="49" y="64"/>
                    </a:lnTo>
                    <a:lnTo>
                      <a:pt x="60" y="71"/>
                    </a:lnTo>
                    <a:lnTo>
                      <a:pt x="81" y="84"/>
                    </a:lnTo>
                    <a:lnTo>
                      <a:pt x="95" y="94"/>
                    </a:lnTo>
                    <a:lnTo>
                      <a:pt x="104" y="104"/>
                    </a:lnTo>
                    <a:lnTo>
                      <a:pt x="111" y="115"/>
                    </a:lnTo>
                    <a:lnTo>
                      <a:pt x="112" y="128"/>
                    </a:lnTo>
                    <a:lnTo>
                      <a:pt x="109" y="145"/>
                    </a:lnTo>
                    <a:lnTo>
                      <a:pt x="100" y="160"/>
                    </a:lnTo>
                    <a:lnTo>
                      <a:pt x="87" y="170"/>
                    </a:lnTo>
                    <a:lnTo>
                      <a:pt x="69" y="177"/>
                    </a:lnTo>
                    <a:lnTo>
                      <a:pt x="48" y="179"/>
                    </a:lnTo>
                    <a:lnTo>
                      <a:pt x="29" y="178"/>
                    </a:lnTo>
                    <a:lnTo>
                      <a:pt x="12" y="174"/>
                    </a:lnTo>
                    <a:lnTo>
                      <a:pt x="0" y="171"/>
                    </a:lnTo>
                    <a:lnTo>
                      <a:pt x="3" y="136"/>
                    </a:lnTo>
                    <a:lnTo>
                      <a:pt x="9" y="139"/>
                    </a:lnTo>
                    <a:lnTo>
                      <a:pt x="19" y="143"/>
                    </a:lnTo>
                    <a:lnTo>
                      <a:pt x="31" y="147"/>
                    </a:lnTo>
                    <a:lnTo>
                      <a:pt x="46" y="148"/>
                    </a:lnTo>
                    <a:lnTo>
                      <a:pt x="56" y="147"/>
                    </a:lnTo>
                    <a:lnTo>
                      <a:pt x="65" y="144"/>
                    </a:lnTo>
                    <a:lnTo>
                      <a:pt x="70" y="139"/>
                    </a:lnTo>
                    <a:lnTo>
                      <a:pt x="73" y="131"/>
                    </a:lnTo>
                    <a:lnTo>
                      <a:pt x="70" y="125"/>
                    </a:lnTo>
                    <a:lnTo>
                      <a:pt x="65" y="117"/>
                    </a:lnTo>
                    <a:lnTo>
                      <a:pt x="53" y="109"/>
                    </a:lnTo>
                    <a:lnTo>
                      <a:pt x="36" y="98"/>
                    </a:lnTo>
                    <a:lnTo>
                      <a:pt x="26" y="92"/>
                    </a:lnTo>
                    <a:lnTo>
                      <a:pt x="17" y="85"/>
                    </a:lnTo>
                    <a:lnTo>
                      <a:pt x="8" y="76"/>
                    </a:lnTo>
                    <a:lnTo>
                      <a:pt x="3" y="64"/>
                    </a:lnTo>
                    <a:lnTo>
                      <a:pt x="0" y="50"/>
                    </a:lnTo>
                    <a:lnTo>
                      <a:pt x="3" y="36"/>
                    </a:lnTo>
                    <a:lnTo>
                      <a:pt x="10" y="23"/>
                    </a:lnTo>
                    <a:lnTo>
                      <a:pt x="23" y="11"/>
                    </a:lnTo>
                    <a:lnTo>
                      <a:pt x="39"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4" name="Freeform 127">
                <a:extLst>
                  <a:ext uri="{FF2B5EF4-FFF2-40B4-BE49-F238E27FC236}">
                    <a16:creationId xmlns:a16="http://schemas.microsoft.com/office/drawing/2014/main" id="{1AEAAF36-42F0-6542-9AB9-3A21942E9AAF}"/>
                  </a:ext>
                </a:extLst>
              </p:cNvPr>
              <p:cNvSpPr>
                <a:spLocks/>
              </p:cNvSpPr>
              <p:nvPr userDrawn="1"/>
            </p:nvSpPr>
            <p:spPr bwMode="auto">
              <a:xfrm>
                <a:off x="9211264" y="324574"/>
                <a:ext cx="73762" cy="129084"/>
              </a:xfrm>
              <a:custGeom>
                <a:avLst/>
                <a:gdLst>
                  <a:gd name="T0" fmla="*/ 0 w 143"/>
                  <a:gd name="T1" fmla="*/ 0 h 252"/>
                  <a:gd name="T2" fmla="*/ 41 w 143"/>
                  <a:gd name="T3" fmla="*/ 0 h 252"/>
                  <a:gd name="T4" fmla="*/ 41 w 143"/>
                  <a:gd name="T5" fmla="*/ 147 h 252"/>
                  <a:gd name="T6" fmla="*/ 41 w 143"/>
                  <a:gd name="T7" fmla="*/ 147 h 252"/>
                  <a:gd name="T8" fmla="*/ 92 w 143"/>
                  <a:gd name="T9" fmla="*/ 78 h 252"/>
                  <a:gd name="T10" fmla="*/ 137 w 143"/>
                  <a:gd name="T11" fmla="*/ 78 h 252"/>
                  <a:gd name="T12" fmla="*/ 77 w 143"/>
                  <a:gd name="T13" fmla="*/ 156 h 252"/>
                  <a:gd name="T14" fmla="*/ 143 w 143"/>
                  <a:gd name="T15" fmla="*/ 252 h 252"/>
                  <a:gd name="T16" fmla="*/ 95 w 143"/>
                  <a:gd name="T17" fmla="*/ 252 h 252"/>
                  <a:gd name="T18" fmla="*/ 41 w 143"/>
                  <a:gd name="T19" fmla="*/ 167 h 252"/>
                  <a:gd name="T20" fmla="*/ 41 w 143"/>
                  <a:gd name="T21" fmla="*/ 167 h 252"/>
                  <a:gd name="T22" fmla="*/ 41 w 143"/>
                  <a:gd name="T23" fmla="*/ 252 h 252"/>
                  <a:gd name="T24" fmla="*/ 0 w 143"/>
                  <a:gd name="T25" fmla="*/ 252 h 252"/>
                  <a:gd name="T26" fmla="*/ 0 w 143"/>
                  <a:gd name="T2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252">
                    <a:moveTo>
                      <a:pt x="0" y="0"/>
                    </a:moveTo>
                    <a:lnTo>
                      <a:pt x="41" y="0"/>
                    </a:lnTo>
                    <a:lnTo>
                      <a:pt x="41" y="147"/>
                    </a:lnTo>
                    <a:lnTo>
                      <a:pt x="41" y="147"/>
                    </a:lnTo>
                    <a:lnTo>
                      <a:pt x="92" y="78"/>
                    </a:lnTo>
                    <a:lnTo>
                      <a:pt x="137" y="78"/>
                    </a:lnTo>
                    <a:lnTo>
                      <a:pt x="77" y="156"/>
                    </a:lnTo>
                    <a:lnTo>
                      <a:pt x="143" y="252"/>
                    </a:lnTo>
                    <a:lnTo>
                      <a:pt x="95" y="252"/>
                    </a:lnTo>
                    <a:lnTo>
                      <a:pt x="41" y="167"/>
                    </a:lnTo>
                    <a:lnTo>
                      <a:pt x="41" y="167"/>
                    </a:lnTo>
                    <a:lnTo>
                      <a:pt x="41" y="252"/>
                    </a:lnTo>
                    <a:lnTo>
                      <a:pt x="0" y="2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5" name="Rectangle 128">
                <a:extLst>
                  <a:ext uri="{FF2B5EF4-FFF2-40B4-BE49-F238E27FC236}">
                    <a16:creationId xmlns:a16="http://schemas.microsoft.com/office/drawing/2014/main" id="{5D743027-A178-344F-97CF-5E60653D6E6E}"/>
                  </a:ext>
                </a:extLst>
              </p:cNvPr>
              <p:cNvSpPr>
                <a:spLocks noChangeArrowheads="1"/>
              </p:cNvSpPr>
              <p:nvPr userDrawn="1"/>
            </p:nvSpPr>
            <p:spPr bwMode="auto">
              <a:xfrm>
                <a:off x="9299369" y="324574"/>
                <a:ext cx="21514" cy="129084"/>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6" name="Freeform 129">
                <a:extLst>
                  <a:ext uri="{FF2B5EF4-FFF2-40B4-BE49-F238E27FC236}">
                    <a16:creationId xmlns:a16="http://schemas.microsoft.com/office/drawing/2014/main" id="{E955C586-77C2-684B-883F-196F71900CAF}"/>
                  </a:ext>
                </a:extLst>
              </p:cNvPr>
              <p:cNvSpPr>
                <a:spLocks noEditPoints="1"/>
              </p:cNvSpPr>
              <p:nvPr userDrawn="1"/>
            </p:nvSpPr>
            <p:spPr bwMode="auto">
              <a:xfrm>
                <a:off x="9344445" y="327646"/>
                <a:ext cx="21514" cy="126011"/>
              </a:xfrm>
              <a:custGeom>
                <a:avLst/>
                <a:gdLst>
                  <a:gd name="T0" fmla="*/ 2 w 43"/>
                  <a:gd name="T1" fmla="*/ 73 h 247"/>
                  <a:gd name="T2" fmla="*/ 43 w 43"/>
                  <a:gd name="T3" fmla="*/ 73 h 247"/>
                  <a:gd name="T4" fmla="*/ 43 w 43"/>
                  <a:gd name="T5" fmla="*/ 247 h 247"/>
                  <a:gd name="T6" fmla="*/ 2 w 43"/>
                  <a:gd name="T7" fmla="*/ 247 h 247"/>
                  <a:gd name="T8" fmla="*/ 2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2" y="73"/>
                    </a:moveTo>
                    <a:lnTo>
                      <a:pt x="43" y="73"/>
                    </a:lnTo>
                    <a:lnTo>
                      <a:pt x="43" y="247"/>
                    </a:lnTo>
                    <a:lnTo>
                      <a:pt x="2" y="247"/>
                    </a:lnTo>
                    <a:lnTo>
                      <a:pt x="2"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7" name="Freeform 130">
                <a:extLst>
                  <a:ext uri="{FF2B5EF4-FFF2-40B4-BE49-F238E27FC236}">
                    <a16:creationId xmlns:a16="http://schemas.microsoft.com/office/drawing/2014/main" id="{014FF589-F33D-444B-810D-0C583F7BF403}"/>
                  </a:ext>
                </a:extLst>
              </p:cNvPr>
              <p:cNvSpPr>
                <a:spLocks/>
              </p:cNvSpPr>
              <p:nvPr userDrawn="1"/>
            </p:nvSpPr>
            <p:spPr bwMode="auto">
              <a:xfrm>
                <a:off x="9386449" y="363503"/>
                <a:ext cx="70689" cy="90154"/>
              </a:xfrm>
              <a:custGeom>
                <a:avLst/>
                <a:gdLst>
                  <a:gd name="T0" fmla="*/ 87 w 138"/>
                  <a:gd name="T1" fmla="*/ 0 h 177"/>
                  <a:gd name="T2" fmla="*/ 104 w 138"/>
                  <a:gd name="T3" fmla="*/ 3 h 177"/>
                  <a:gd name="T4" fmla="*/ 117 w 138"/>
                  <a:gd name="T5" fmla="*/ 10 h 177"/>
                  <a:gd name="T6" fmla="*/ 128 w 138"/>
                  <a:gd name="T7" fmla="*/ 20 h 177"/>
                  <a:gd name="T8" fmla="*/ 133 w 138"/>
                  <a:gd name="T9" fmla="*/ 33 h 177"/>
                  <a:gd name="T10" fmla="*/ 137 w 138"/>
                  <a:gd name="T11" fmla="*/ 47 h 177"/>
                  <a:gd name="T12" fmla="*/ 138 w 138"/>
                  <a:gd name="T13" fmla="*/ 64 h 177"/>
                  <a:gd name="T14" fmla="*/ 138 w 138"/>
                  <a:gd name="T15" fmla="*/ 177 h 177"/>
                  <a:gd name="T16" fmla="*/ 96 w 138"/>
                  <a:gd name="T17" fmla="*/ 177 h 177"/>
                  <a:gd name="T18" fmla="*/ 96 w 138"/>
                  <a:gd name="T19" fmla="*/ 72 h 177"/>
                  <a:gd name="T20" fmla="*/ 95 w 138"/>
                  <a:gd name="T21" fmla="*/ 55 h 177"/>
                  <a:gd name="T22" fmla="*/ 91 w 138"/>
                  <a:gd name="T23" fmla="*/ 44 h 177"/>
                  <a:gd name="T24" fmla="*/ 83 w 138"/>
                  <a:gd name="T25" fmla="*/ 37 h 177"/>
                  <a:gd name="T26" fmla="*/ 73 w 138"/>
                  <a:gd name="T27" fmla="*/ 36 h 177"/>
                  <a:gd name="T28" fmla="*/ 61 w 138"/>
                  <a:gd name="T29" fmla="*/ 37 h 177"/>
                  <a:gd name="T30" fmla="*/ 52 w 138"/>
                  <a:gd name="T31" fmla="*/ 44 h 177"/>
                  <a:gd name="T32" fmla="*/ 47 w 138"/>
                  <a:gd name="T33" fmla="*/ 51 h 177"/>
                  <a:gd name="T34" fmla="*/ 44 w 138"/>
                  <a:gd name="T35" fmla="*/ 63 h 177"/>
                  <a:gd name="T36" fmla="*/ 43 w 138"/>
                  <a:gd name="T37" fmla="*/ 76 h 177"/>
                  <a:gd name="T38" fmla="*/ 43 w 138"/>
                  <a:gd name="T39" fmla="*/ 177 h 177"/>
                  <a:gd name="T40" fmla="*/ 1 w 138"/>
                  <a:gd name="T41" fmla="*/ 177 h 177"/>
                  <a:gd name="T42" fmla="*/ 1 w 138"/>
                  <a:gd name="T43" fmla="*/ 32 h 177"/>
                  <a:gd name="T44" fmla="*/ 1 w 138"/>
                  <a:gd name="T45" fmla="*/ 16 h 177"/>
                  <a:gd name="T46" fmla="*/ 0 w 138"/>
                  <a:gd name="T47" fmla="*/ 3 h 177"/>
                  <a:gd name="T48" fmla="*/ 39 w 138"/>
                  <a:gd name="T49" fmla="*/ 3 h 177"/>
                  <a:gd name="T50" fmla="*/ 40 w 138"/>
                  <a:gd name="T51" fmla="*/ 31 h 177"/>
                  <a:gd name="T52" fmla="*/ 40 w 138"/>
                  <a:gd name="T53" fmla="*/ 31 h 177"/>
                  <a:gd name="T54" fmla="*/ 45 w 138"/>
                  <a:gd name="T55" fmla="*/ 23 h 177"/>
                  <a:gd name="T56" fmla="*/ 52 w 138"/>
                  <a:gd name="T57" fmla="*/ 15 h 177"/>
                  <a:gd name="T58" fmla="*/ 60 w 138"/>
                  <a:gd name="T59" fmla="*/ 8 h 177"/>
                  <a:gd name="T60" fmla="*/ 71 w 138"/>
                  <a:gd name="T61" fmla="*/ 3 h 177"/>
                  <a:gd name="T62" fmla="*/ 87 w 138"/>
                  <a:gd name="T6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77">
                    <a:moveTo>
                      <a:pt x="87" y="0"/>
                    </a:moveTo>
                    <a:lnTo>
                      <a:pt x="104" y="3"/>
                    </a:lnTo>
                    <a:lnTo>
                      <a:pt x="117" y="10"/>
                    </a:lnTo>
                    <a:lnTo>
                      <a:pt x="128" y="20"/>
                    </a:lnTo>
                    <a:lnTo>
                      <a:pt x="133" y="33"/>
                    </a:lnTo>
                    <a:lnTo>
                      <a:pt x="137" y="47"/>
                    </a:lnTo>
                    <a:lnTo>
                      <a:pt x="138" y="64"/>
                    </a:lnTo>
                    <a:lnTo>
                      <a:pt x="138" y="177"/>
                    </a:lnTo>
                    <a:lnTo>
                      <a:pt x="96" y="177"/>
                    </a:lnTo>
                    <a:lnTo>
                      <a:pt x="96" y="72"/>
                    </a:lnTo>
                    <a:lnTo>
                      <a:pt x="95" y="55"/>
                    </a:lnTo>
                    <a:lnTo>
                      <a:pt x="91" y="44"/>
                    </a:lnTo>
                    <a:lnTo>
                      <a:pt x="83" y="37"/>
                    </a:lnTo>
                    <a:lnTo>
                      <a:pt x="73" y="36"/>
                    </a:lnTo>
                    <a:lnTo>
                      <a:pt x="61" y="37"/>
                    </a:lnTo>
                    <a:lnTo>
                      <a:pt x="52" y="44"/>
                    </a:lnTo>
                    <a:lnTo>
                      <a:pt x="47" y="51"/>
                    </a:lnTo>
                    <a:lnTo>
                      <a:pt x="44" y="63"/>
                    </a:lnTo>
                    <a:lnTo>
                      <a:pt x="43" y="76"/>
                    </a:lnTo>
                    <a:lnTo>
                      <a:pt x="43" y="177"/>
                    </a:lnTo>
                    <a:lnTo>
                      <a:pt x="1" y="177"/>
                    </a:lnTo>
                    <a:lnTo>
                      <a:pt x="1" y="32"/>
                    </a:lnTo>
                    <a:lnTo>
                      <a:pt x="1" y="16"/>
                    </a:lnTo>
                    <a:lnTo>
                      <a:pt x="0" y="3"/>
                    </a:lnTo>
                    <a:lnTo>
                      <a:pt x="39" y="3"/>
                    </a:lnTo>
                    <a:lnTo>
                      <a:pt x="40" y="31"/>
                    </a:lnTo>
                    <a:lnTo>
                      <a:pt x="40" y="31"/>
                    </a:lnTo>
                    <a:lnTo>
                      <a:pt x="45" y="23"/>
                    </a:lnTo>
                    <a:lnTo>
                      <a:pt x="52" y="15"/>
                    </a:lnTo>
                    <a:lnTo>
                      <a:pt x="60" y="8"/>
                    </a:lnTo>
                    <a:lnTo>
                      <a:pt x="71" y="3"/>
                    </a:lnTo>
                    <a:lnTo>
                      <a:pt x="8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8" name="Freeform 131">
                <a:extLst>
                  <a:ext uri="{FF2B5EF4-FFF2-40B4-BE49-F238E27FC236}">
                    <a16:creationId xmlns:a16="http://schemas.microsoft.com/office/drawing/2014/main" id="{132EE19B-FF6F-7741-9DF5-D2E78D0E57A9}"/>
                  </a:ext>
                </a:extLst>
              </p:cNvPr>
              <p:cNvSpPr>
                <a:spLocks noEditPoints="1"/>
              </p:cNvSpPr>
              <p:nvPr userDrawn="1"/>
            </p:nvSpPr>
            <p:spPr bwMode="auto">
              <a:xfrm>
                <a:off x="9478651" y="327646"/>
                <a:ext cx="22538" cy="126011"/>
              </a:xfrm>
              <a:custGeom>
                <a:avLst/>
                <a:gdLst>
                  <a:gd name="T0" fmla="*/ 0 w 43"/>
                  <a:gd name="T1" fmla="*/ 73 h 247"/>
                  <a:gd name="T2" fmla="*/ 41 w 43"/>
                  <a:gd name="T3" fmla="*/ 73 h 247"/>
                  <a:gd name="T4" fmla="*/ 41 w 43"/>
                  <a:gd name="T5" fmla="*/ 247 h 247"/>
                  <a:gd name="T6" fmla="*/ 0 w 43"/>
                  <a:gd name="T7" fmla="*/ 247 h 247"/>
                  <a:gd name="T8" fmla="*/ 0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0" y="73"/>
                    </a:moveTo>
                    <a:lnTo>
                      <a:pt x="41" y="73"/>
                    </a:lnTo>
                    <a:lnTo>
                      <a:pt x="41" y="247"/>
                    </a:lnTo>
                    <a:lnTo>
                      <a:pt x="0" y="247"/>
                    </a:lnTo>
                    <a:lnTo>
                      <a:pt x="0"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9" name="Freeform 132">
                <a:extLst>
                  <a:ext uri="{FF2B5EF4-FFF2-40B4-BE49-F238E27FC236}">
                    <a16:creationId xmlns:a16="http://schemas.microsoft.com/office/drawing/2014/main" id="{12542C96-DD19-A149-8068-2088131EC0E6}"/>
                  </a:ext>
                </a:extLst>
              </p:cNvPr>
              <p:cNvSpPr>
                <a:spLocks/>
              </p:cNvSpPr>
              <p:nvPr userDrawn="1"/>
            </p:nvSpPr>
            <p:spPr bwMode="auto">
              <a:xfrm>
                <a:off x="9522704" y="324574"/>
                <a:ext cx="72738" cy="129084"/>
              </a:xfrm>
              <a:custGeom>
                <a:avLst/>
                <a:gdLst>
                  <a:gd name="T0" fmla="*/ 0 w 144"/>
                  <a:gd name="T1" fmla="*/ 0 h 252"/>
                  <a:gd name="T2" fmla="*/ 42 w 144"/>
                  <a:gd name="T3" fmla="*/ 0 h 252"/>
                  <a:gd name="T4" fmla="*/ 42 w 144"/>
                  <a:gd name="T5" fmla="*/ 147 h 252"/>
                  <a:gd name="T6" fmla="*/ 42 w 144"/>
                  <a:gd name="T7" fmla="*/ 147 h 252"/>
                  <a:gd name="T8" fmla="*/ 93 w 144"/>
                  <a:gd name="T9" fmla="*/ 78 h 252"/>
                  <a:gd name="T10" fmla="*/ 137 w 144"/>
                  <a:gd name="T11" fmla="*/ 78 h 252"/>
                  <a:gd name="T12" fmla="*/ 77 w 144"/>
                  <a:gd name="T13" fmla="*/ 156 h 252"/>
                  <a:gd name="T14" fmla="*/ 144 w 144"/>
                  <a:gd name="T15" fmla="*/ 252 h 252"/>
                  <a:gd name="T16" fmla="*/ 96 w 144"/>
                  <a:gd name="T17" fmla="*/ 252 h 252"/>
                  <a:gd name="T18" fmla="*/ 42 w 144"/>
                  <a:gd name="T19" fmla="*/ 167 h 252"/>
                  <a:gd name="T20" fmla="*/ 42 w 144"/>
                  <a:gd name="T21" fmla="*/ 167 h 252"/>
                  <a:gd name="T22" fmla="*/ 42 w 144"/>
                  <a:gd name="T23" fmla="*/ 252 h 252"/>
                  <a:gd name="T24" fmla="*/ 0 w 144"/>
                  <a:gd name="T25" fmla="*/ 252 h 252"/>
                  <a:gd name="T26" fmla="*/ 0 w 144"/>
                  <a:gd name="T2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252">
                    <a:moveTo>
                      <a:pt x="0" y="0"/>
                    </a:moveTo>
                    <a:lnTo>
                      <a:pt x="42" y="0"/>
                    </a:lnTo>
                    <a:lnTo>
                      <a:pt x="42" y="147"/>
                    </a:lnTo>
                    <a:lnTo>
                      <a:pt x="42" y="147"/>
                    </a:lnTo>
                    <a:lnTo>
                      <a:pt x="93" y="78"/>
                    </a:lnTo>
                    <a:lnTo>
                      <a:pt x="137" y="78"/>
                    </a:lnTo>
                    <a:lnTo>
                      <a:pt x="77" y="156"/>
                    </a:lnTo>
                    <a:lnTo>
                      <a:pt x="144" y="252"/>
                    </a:lnTo>
                    <a:lnTo>
                      <a:pt x="96" y="252"/>
                    </a:lnTo>
                    <a:lnTo>
                      <a:pt x="42" y="167"/>
                    </a:lnTo>
                    <a:lnTo>
                      <a:pt x="42" y="167"/>
                    </a:lnTo>
                    <a:lnTo>
                      <a:pt x="42" y="252"/>
                    </a:lnTo>
                    <a:lnTo>
                      <a:pt x="0" y="2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0" name="Freeform 133">
                <a:extLst>
                  <a:ext uri="{FF2B5EF4-FFF2-40B4-BE49-F238E27FC236}">
                    <a16:creationId xmlns:a16="http://schemas.microsoft.com/office/drawing/2014/main" id="{D40685B6-708C-5B46-BD9D-2E7A7B5E289E}"/>
                  </a:ext>
                </a:extLst>
              </p:cNvPr>
              <p:cNvSpPr>
                <a:spLocks/>
              </p:cNvSpPr>
              <p:nvPr userDrawn="1"/>
            </p:nvSpPr>
            <p:spPr bwMode="auto">
              <a:xfrm>
                <a:off x="9608759" y="364528"/>
                <a:ext cx="70689" cy="90154"/>
              </a:xfrm>
              <a:custGeom>
                <a:avLst/>
                <a:gdLst>
                  <a:gd name="T0" fmla="*/ 0 w 138"/>
                  <a:gd name="T1" fmla="*/ 0 h 176"/>
                  <a:gd name="T2" fmla="*/ 41 w 138"/>
                  <a:gd name="T3" fmla="*/ 0 h 176"/>
                  <a:gd name="T4" fmla="*/ 41 w 138"/>
                  <a:gd name="T5" fmla="*/ 105 h 176"/>
                  <a:gd name="T6" fmla="*/ 43 w 138"/>
                  <a:gd name="T7" fmla="*/ 122 h 176"/>
                  <a:gd name="T8" fmla="*/ 48 w 138"/>
                  <a:gd name="T9" fmla="*/ 133 h 176"/>
                  <a:gd name="T10" fmla="*/ 54 w 138"/>
                  <a:gd name="T11" fmla="*/ 140 h 176"/>
                  <a:gd name="T12" fmla="*/ 66 w 138"/>
                  <a:gd name="T13" fmla="*/ 142 h 176"/>
                  <a:gd name="T14" fmla="*/ 78 w 138"/>
                  <a:gd name="T15" fmla="*/ 140 h 176"/>
                  <a:gd name="T16" fmla="*/ 86 w 138"/>
                  <a:gd name="T17" fmla="*/ 133 h 176"/>
                  <a:gd name="T18" fmla="*/ 91 w 138"/>
                  <a:gd name="T19" fmla="*/ 124 h 176"/>
                  <a:gd name="T20" fmla="*/ 94 w 138"/>
                  <a:gd name="T21" fmla="*/ 112 h 176"/>
                  <a:gd name="T22" fmla="*/ 95 w 138"/>
                  <a:gd name="T23" fmla="*/ 99 h 176"/>
                  <a:gd name="T24" fmla="*/ 95 w 138"/>
                  <a:gd name="T25" fmla="*/ 0 h 176"/>
                  <a:gd name="T26" fmla="*/ 137 w 138"/>
                  <a:gd name="T27" fmla="*/ 0 h 176"/>
                  <a:gd name="T28" fmla="*/ 137 w 138"/>
                  <a:gd name="T29" fmla="*/ 145 h 176"/>
                  <a:gd name="T30" fmla="*/ 137 w 138"/>
                  <a:gd name="T31" fmla="*/ 161 h 176"/>
                  <a:gd name="T32" fmla="*/ 138 w 138"/>
                  <a:gd name="T33" fmla="*/ 174 h 176"/>
                  <a:gd name="T34" fmla="*/ 99 w 138"/>
                  <a:gd name="T35" fmla="*/ 174 h 176"/>
                  <a:gd name="T36" fmla="*/ 98 w 138"/>
                  <a:gd name="T37" fmla="*/ 148 h 176"/>
                  <a:gd name="T38" fmla="*/ 96 w 138"/>
                  <a:gd name="T39" fmla="*/ 146 h 176"/>
                  <a:gd name="T40" fmla="*/ 96 w 138"/>
                  <a:gd name="T41" fmla="*/ 148 h 176"/>
                  <a:gd name="T42" fmla="*/ 91 w 138"/>
                  <a:gd name="T43" fmla="*/ 155 h 176"/>
                  <a:gd name="T44" fmla="*/ 84 w 138"/>
                  <a:gd name="T45" fmla="*/ 163 h 176"/>
                  <a:gd name="T46" fmla="*/ 77 w 138"/>
                  <a:gd name="T47" fmla="*/ 170 h 176"/>
                  <a:gd name="T48" fmla="*/ 65 w 138"/>
                  <a:gd name="T49" fmla="*/ 175 h 176"/>
                  <a:gd name="T50" fmla="*/ 51 w 138"/>
                  <a:gd name="T51" fmla="*/ 176 h 176"/>
                  <a:gd name="T52" fmla="*/ 34 w 138"/>
                  <a:gd name="T53" fmla="*/ 174 h 176"/>
                  <a:gd name="T54" fmla="*/ 21 w 138"/>
                  <a:gd name="T55" fmla="*/ 167 h 176"/>
                  <a:gd name="T56" fmla="*/ 10 w 138"/>
                  <a:gd name="T57" fmla="*/ 157 h 176"/>
                  <a:gd name="T58" fmla="*/ 5 w 138"/>
                  <a:gd name="T59" fmla="*/ 144 h 176"/>
                  <a:gd name="T60" fmla="*/ 1 w 138"/>
                  <a:gd name="T61" fmla="*/ 129 h 176"/>
                  <a:gd name="T62" fmla="*/ 0 w 138"/>
                  <a:gd name="T63" fmla="*/ 112 h 176"/>
                  <a:gd name="T64" fmla="*/ 0 w 138"/>
                  <a:gd name="T6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76">
                    <a:moveTo>
                      <a:pt x="0" y="0"/>
                    </a:moveTo>
                    <a:lnTo>
                      <a:pt x="41" y="0"/>
                    </a:lnTo>
                    <a:lnTo>
                      <a:pt x="41" y="105"/>
                    </a:lnTo>
                    <a:lnTo>
                      <a:pt x="43" y="122"/>
                    </a:lnTo>
                    <a:lnTo>
                      <a:pt x="48" y="133"/>
                    </a:lnTo>
                    <a:lnTo>
                      <a:pt x="54" y="140"/>
                    </a:lnTo>
                    <a:lnTo>
                      <a:pt x="66" y="142"/>
                    </a:lnTo>
                    <a:lnTo>
                      <a:pt x="78" y="140"/>
                    </a:lnTo>
                    <a:lnTo>
                      <a:pt x="86" y="133"/>
                    </a:lnTo>
                    <a:lnTo>
                      <a:pt x="91" y="124"/>
                    </a:lnTo>
                    <a:lnTo>
                      <a:pt x="94" y="112"/>
                    </a:lnTo>
                    <a:lnTo>
                      <a:pt x="95" y="99"/>
                    </a:lnTo>
                    <a:lnTo>
                      <a:pt x="95" y="0"/>
                    </a:lnTo>
                    <a:lnTo>
                      <a:pt x="137" y="0"/>
                    </a:lnTo>
                    <a:lnTo>
                      <a:pt x="137" y="145"/>
                    </a:lnTo>
                    <a:lnTo>
                      <a:pt x="137" y="161"/>
                    </a:lnTo>
                    <a:lnTo>
                      <a:pt x="138" y="174"/>
                    </a:lnTo>
                    <a:lnTo>
                      <a:pt x="99" y="174"/>
                    </a:lnTo>
                    <a:lnTo>
                      <a:pt x="98" y="148"/>
                    </a:lnTo>
                    <a:lnTo>
                      <a:pt x="96" y="146"/>
                    </a:lnTo>
                    <a:lnTo>
                      <a:pt x="96" y="148"/>
                    </a:lnTo>
                    <a:lnTo>
                      <a:pt x="91" y="155"/>
                    </a:lnTo>
                    <a:lnTo>
                      <a:pt x="84" y="163"/>
                    </a:lnTo>
                    <a:lnTo>
                      <a:pt x="77" y="170"/>
                    </a:lnTo>
                    <a:lnTo>
                      <a:pt x="65" y="175"/>
                    </a:lnTo>
                    <a:lnTo>
                      <a:pt x="51" y="176"/>
                    </a:lnTo>
                    <a:lnTo>
                      <a:pt x="34" y="174"/>
                    </a:lnTo>
                    <a:lnTo>
                      <a:pt x="21" y="167"/>
                    </a:lnTo>
                    <a:lnTo>
                      <a:pt x="10" y="157"/>
                    </a:lnTo>
                    <a:lnTo>
                      <a:pt x="5" y="144"/>
                    </a:lnTo>
                    <a:lnTo>
                      <a:pt x="1" y="129"/>
                    </a:lnTo>
                    <a:lnTo>
                      <a:pt x="0" y="11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1" name="Freeform 134">
                <a:extLst>
                  <a:ext uri="{FF2B5EF4-FFF2-40B4-BE49-F238E27FC236}">
                    <a16:creationId xmlns:a16="http://schemas.microsoft.com/office/drawing/2014/main" id="{0C02E426-239F-F04F-8E3E-D827B519A6D6}"/>
                  </a:ext>
                </a:extLst>
              </p:cNvPr>
              <p:cNvSpPr>
                <a:spLocks/>
              </p:cNvSpPr>
              <p:nvPr userDrawn="1"/>
            </p:nvSpPr>
            <p:spPr bwMode="auto">
              <a:xfrm>
                <a:off x="9696864" y="363503"/>
                <a:ext cx="116790" cy="90154"/>
              </a:xfrm>
              <a:custGeom>
                <a:avLst/>
                <a:gdLst>
                  <a:gd name="T0" fmla="*/ 87 w 228"/>
                  <a:gd name="T1" fmla="*/ 0 h 177"/>
                  <a:gd name="T2" fmla="*/ 103 w 228"/>
                  <a:gd name="T3" fmla="*/ 3 h 177"/>
                  <a:gd name="T4" fmla="*/ 115 w 228"/>
                  <a:gd name="T5" fmla="*/ 8 h 177"/>
                  <a:gd name="T6" fmla="*/ 122 w 228"/>
                  <a:gd name="T7" fmla="*/ 15 h 177"/>
                  <a:gd name="T8" fmla="*/ 128 w 228"/>
                  <a:gd name="T9" fmla="*/ 21 h 177"/>
                  <a:gd name="T10" fmla="*/ 132 w 228"/>
                  <a:gd name="T11" fmla="*/ 28 h 177"/>
                  <a:gd name="T12" fmla="*/ 137 w 228"/>
                  <a:gd name="T13" fmla="*/ 21 h 177"/>
                  <a:gd name="T14" fmla="*/ 145 w 228"/>
                  <a:gd name="T15" fmla="*/ 14 h 177"/>
                  <a:gd name="T16" fmla="*/ 152 w 228"/>
                  <a:gd name="T17" fmla="*/ 7 h 177"/>
                  <a:gd name="T18" fmla="*/ 164 w 228"/>
                  <a:gd name="T19" fmla="*/ 3 h 177"/>
                  <a:gd name="T20" fmla="*/ 177 w 228"/>
                  <a:gd name="T21" fmla="*/ 0 h 177"/>
                  <a:gd name="T22" fmla="*/ 194 w 228"/>
                  <a:gd name="T23" fmla="*/ 3 h 177"/>
                  <a:gd name="T24" fmla="*/ 207 w 228"/>
                  <a:gd name="T25" fmla="*/ 10 h 177"/>
                  <a:gd name="T26" fmla="*/ 216 w 228"/>
                  <a:gd name="T27" fmla="*/ 20 h 177"/>
                  <a:gd name="T28" fmla="*/ 223 w 228"/>
                  <a:gd name="T29" fmla="*/ 33 h 177"/>
                  <a:gd name="T30" fmla="*/ 227 w 228"/>
                  <a:gd name="T31" fmla="*/ 50 h 177"/>
                  <a:gd name="T32" fmla="*/ 228 w 228"/>
                  <a:gd name="T33" fmla="*/ 70 h 177"/>
                  <a:gd name="T34" fmla="*/ 228 w 228"/>
                  <a:gd name="T35" fmla="*/ 177 h 177"/>
                  <a:gd name="T36" fmla="*/ 186 w 228"/>
                  <a:gd name="T37" fmla="*/ 177 h 177"/>
                  <a:gd name="T38" fmla="*/ 186 w 228"/>
                  <a:gd name="T39" fmla="*/ 67 h 177"/>
                  <a:gd name="T40" fmla="*/ 185 w 228"/>
                  <a:gd name="T41" fmla="*/ 53 h 177"/>
                  <a:gd name="T42" fmla="*/ 181 w 228"/>
                  <a:gd name="T43" fmla="*/ 44 h 177"/>
                  <a:gd name="T44" fmla="*/ 173 w 228"/>
                  <a:gd name="T45" fmla="*/ 37 h 177"/>
                  <a:gd name="T46" fmla="*/ 164 w 228"/>
                  <a:gd name="T47" fmla="*/ 36 h 177"/>
                  <a:gd name="T48" fmla="*/ 151 w 228"/>
                  <a:gd name="T49" fmla="*/ 38 h 177"/>
                  <a:gd name="T50" fmla="*/ 143 w 228"/>
                  <a:gd name="T51" fmla="*/ 46 h 177"/>
                  <a:gd name="T52" fmla="*/ 137 w 228"/>
                  <a:gd name="T53" fmla="*/ 58 h 177"/>
                  <a:gd name="T54" fmla="*/ 136 w 228"/>
                  <a:gd name="T55" fmla="*/ 72 h 177"/>
                  <a:gd name="T56" fmla="*/ 136 w 228"/>
                  <a:gd name="T57" fmla="*/ 177 h 177"/>
                  <a:gd name="T58" fmla="*/ 94 w 228"/>
                  <a:gd name="T59" fmla="*/ 177 h 177"/>
                  <a:gd name="T60" fmla="*/ 94 w 228"/>
                  <a:gd name="T61" fmla="*/ 67 h 177"/>
                  <a:gd name="T62" fmla="*/ 92 w 228"/>
                  <a:gd name="T63" fmla="*/ 53 h 177"/>
                  <a:gd name="T64" fmla="*/ 89 w 228"/>
                  <a:gd name="T65" fmla="*/ 44 h 177"/>
                  <a:gd name="T66" fmla="*/ 82 w 228"/>
                  <a:gd name="T67" fmla="*/ 37 h 177"/>
                  <a:gd name="T68" fmla="*/ 72 w 228"/>
                  <a:gd name="T69" fmla="*/ 36 h 177"/>
                  <a:gd name="T70" fmla="*/ 60 w 228"/>
                  <a:gd name="T71" fmla="*/ 38 h 177"/>
                  <a:gd name="T72" fmla="*/ 51 w 228"/>
                  <a:gd name="T73" fmla="*/ 46 h 177"/>
                  <a:gd name="T74" fmla="*/ 46 w 228"/>
                  <a:gd name="T75" fmla="*/ 58 h 177"/>
                  <a:gd name="T76" fmla="*/ 43 w 228"/>
                  <a:gd name="T77" fmla="*/ 72 h 177"/>
                  <a:gd name="T78" fmla="*/ 43 w 228"/>
                  <a:gd name="T79" fmla="*/ 177 h 177"/>
                  <a:gd name="T80" fmla="*/ 1 w 228"/>
                  <a:gd name="T81" fmla="*/ 177 h 177"/>
                  <a:gd name="T82" fmla="*/ 1 w 228"/>
                  <a:gd name="T83" fmla="*/ 32 h 177"/>
                  <a:gd name="T84" fmla="*/ 1 w 228"/>
                  <a:gd name="T85" fmla="*/ 15 h 177"/>
                  <a:gd name="T86" fmla="*/ 0 w 228"/>
                  <a:gd name="T87" fmla="*/ 3 h 177"/>
                  <a:gd name="T88" fmla="*/ 42 w 228"/>
                  <a:gd name="T89" fmla="*/ 3 h 177"/>
                  <a:gd name="T90" fmla="*/ 43 w 228"/>
                  <a:gd name="T91" fmla="*/ 31 h 177"/>
                  <a:gd name="T92" fmla="*/ 44 w 228"/>
                  <a:gd name="T93" fmla="*/ 31 h 177"/>
                  <a:gd name="T94" fmla="*/ 51 w 228"/>
                  <a:gd name="T95" fmla="*/ 20 h 177"/>
                  <a:gd name="T96" fmla="*/ 60 w 228"/>
                  <a:gd name="T97" fmla="*/ 11 h 177"/>
                  <a:gd name="T98" fmla="*/ 72 w 228"/>
                  <a:gd name="T99" fmla="*/ 3 h 177"/>
                  <a:gd name="T100" fmla="*/ 87 w 228"/>
                  <a:gd name="T10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 h="177">
                    <a:moveTo>
                      <a:pt x="87" y="0"/>
                    </a:moveTo>
                    <a:lnTo>
                      <a:pt x="103" y="3"/>
                    </a:lnTo>
                    <a:lnTo>
                      <a:pt x="115" y="8"/>
                    </a:lnTo>
                    <a:lnTo>
                      <a:pt x="122" y="15"/>
                    </a:lnTo>
                    <a:lnTo>
                      <a:pt x="128" y="21"/>
                    </a:lnTo>
                    <a:lnTo>
                      <a:pt x="132" y="28"/>
                    </a:lnTo>
                    <a:lnTo>
                      <a:pt x="137" y="21"/>
                    </a:lnTo>
                    <a:lnTo>
                      <a:pt x="145" y="14"/>
                    </a:lnTo>
                    <a:lnTo>
                      <a:pt x="152" y="7"/>
                    </a:lnTo>
                    <a:lnTo>
                      <a:pt x="164" y="3"/>
                    </a:lnTo>
                    <a:lnTo>
                      <a:pt x="177" y="0"/>
                    </a:lnTo>
                    <a:lnTo>
                      <a:pt x="194" y="3"/>
                    </a:lnTo>
                    <a:lnTo>
                      <a:pt x="207" y="10"/>
                    </a:lnTo>
                    <a:lnTo>
                      <a:pt x="216" y="20"/>
                    </a:lnTo>
                    <a:lnTo>
                      <a:pt x="223" y="33"/>
                    </a:lnTo>
                    <a:lnTo>
                      <a:pt x="227" y="50"/>
                    </a:lnTo>
                    <a:lnTo>
                      <a:pt x="228" y="70"/>
                    </a:lnTo>
                    <a:lnTo>
                      <a:pt x="228" y="177"/>
                    </a:lnTo>
                    <a:lnTo>
                      <a:pt x="186" y="177"/>
                    </a:lnTo>
                    <a:lnTo>
                      <a:pt x="186" y="67"/>
                    </a:lnTo>
                    <a:lnTo>
                      <a:pt x="185" y="53"/>
                    </a:lnTo>
                    <a:lnTo>
                      <a:pt x="181" y="44"/>
                    </a:lnTo>
                    <a:lnTo>
                      <a:pt x="173" y="37"/>
                    </a:lnTo>
                    <a:lnTo>
                      <a:pt x="164" y="36"/>
                    </a:lnTo>
                    <a:lnTo>
                      <a:pt x="151" y="38"/>
                    </a:lnTo>
                    <a:lnTo>
                      <a:pt x="143" y="46"/>
                    </a:lnTo>
                    <a:lnTo>
                      <a:pt x="137" y="58"/>
                    </a:lnTo>
                    <a:lnTo>
                      <a:pt x="136" y="72"/>
                    </a:lnTo>
                    <a:lnTo>
                      <a:pt x="136" y="177"/>
                    </a:lnTo>
                    <a:lnTo>
                      <a:pt x="94" y="177"/>
                    </a:lnTo>
                    <a:lnTo>
                      <a:pt x="94" y="67"/>
                    </a:lnTo>
                    <a:lnTo>
                      <a:pt x="92" y="53"/>
                    </a:lnTo>
                    <a:lnTo>
                      <a:pt x="89" y="44"/>
                    </a:lnTo>
                    <a:lnTo>
                      <a:pt x="82" y="37"/>
                    </a:lnTo>
                    <a:lnTo>
                      <a:pt x="72" y="36"/>
                    </a:lnTo>
                    <a:lnTo>
                      <a:pt x="60" y="38"/>
                    </a:lnTo>
                    <a:lnTo>
                      <a:pt x="51" y="46"/>
                    </a:lnTo>
                    <a:lnTo>
                      <a:pt x="46" y="58"/>
                    </a:lnTo>
                    <a:lnTo>
                      <a:pt x="43" y="72"/>
                    </a:lnTo>
                    <a:lnTo>
                      <a:pt x="43" y="177"/>
                    </a:lnTo>
                    <a:lnTo>
                      <a:pt x="1" y="177"/>
                    </a:lnTo>
                    <a:lnTo>
                      <a:pt x="1" y="32"/>
                    </a:lnTo>
                    <a:lnTo>
                      <a:pt x="1" y="15"/>
                    </a:lnTo>
                    <a:lnTo>
                      <a:pt x="0" y="3"/>
                    </a:lnTo>
                    <a:lnTo>
                      <a:pt x="42" y="3"/>
                    </a:lnTo>
                    <a:lnTo>
                      <a:pt x="43" y="31"/>
                    </a:lnTo>
                    <a:lnTo>
                      <a:pt x="44" y="31"/>
                    </a:lnTo>
                    <a:lnTo>
                      <a:pt x="51" y="20"/>
                    </a:lnTo>
                    <a:lnTo>
                      <a:pt x="60" y="11"/>
                    </a:lnTo>
                    <a:lnTo>
                      <a:pt x="72" y="3"/>
                    </a:lnTo>
                    <a:lnTo>
                      <a:pt x="8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2" name="Freeform 135">
                <a:extLst>
                  <a:ext uri="{FF2B5EF4-FFF2-40B4-BE49-F238E27FC236}">
                    <a16:creationId xmlns:a16="http://schemas.microsoft.com/office/drawing/2014/main" id="{0092E7A2-8C4A-3446-BCEA-796527ECE891}"/>
                  </a:ext>
                </a:extLst>
              </p:cNvPr>
              <p:cNvSpPr>
                <a:spLocks/>
              </p:cNvSpPr>
              <p:nvPr userDrawn="1"/>
            </p:nvSpPr>
            <p:spPr bwMode="auto">
              <a:xfrm>
                <a:off x="8346609" y="527419"/>
                <a:ext cx="81958" cy="123962"/>
              </a:xfrm>
              <a:custGeom>
                <a:avLst/>
                <a:gdLst>
                  <a:gd name="T0" fmla="*/ 107 w 159"/>
                  <a:gd name="T1" fmla="*/ 0 h 241"/>
                  <a:gd name="T2" fmla="*/ 129 w 159"/>
                  <a:gd name="T3" fmla="*/ 1 h 241"/>
                  <a:gd name="T4" fmla="*/ 146 w 159"/>
                  <a:gd name="T5" fmla="*/ 5 h 241"/>
                  <a:gd name="T6" fmla="*/ 159 w 159"/>
                  <a:gd name="T7" fmla="*/ 10 h 241"/>
                  <a:gd name="T8" fmla="*/ 157 w 159"/>
                  <a:gd name="T9" fmla="*/ 48 h 241"/>
                  <a:gd name="T10" fmla="*/ 149 w 159"/>
                  <a:gd name="T11" fmla="*/ 44 h 241"/>
                  <a:gd name="T12" fmla="*/ 140 w 159"/>
                  <a:gd name="T13" fmla="*/ 40 h 241"/>
                  <a:gd name="T14" fmla="*/ 127 w 159"/>
                  <a:gd name="T15" fmla="*/ 36 h 241"/>
                  <a:gd name="T16" fmla="*/ 112 w 159"/>
                  <a:gd name="T17" fmla="*/ 35 h 241"/>
                  <a:gd name="T18" fmla="*/ 97 w 159"/>
                  <a:gd name="T19" fmla="*/ 37 h 241"/>
                  <a:gd name="T20" fmla="*/ 83 w 159"/>
                  <a:gd name="T21" fmla="*/ 41 h 241"/>
                  <a:gd name="T22" fmla="*/ 70 w 159"/>
                  <a:gd name="T23" fmla="*/ 49 h 241"/>
                  <a:gd name="T24" fmla="*/ 60 w 159"/>
                  <a:gd name="T25" fmla="*/ 61 h 241"/>
                  <a:gd name="T26" fmla="*/ 52 w 159"/>
                  <a:gd name="T27" fmla="*/ 77 h 241"/>
                  <a:gd name="T28" fmla="*/ 47 w 159"/>
                  <a:gd name="T29" fmla="*/ 96 h 241"/>
                  <a:gd name="T30" fmla="*/ 46 w 159"/>
                  <a:gd name="T31" fmla="*/ 121 h 241"/>
                  <a:gd name="T32" fmla="*/ 47 w 159"/>
                  <a:gd name="T33" fmla="*/ 145 h 241"/>
                  <a:gd name="T34" fmla="*/ 52 w 159"/>
                  <a:gd name="T35" fmla="*/ 164 h 241"/>
                  <a:gd name="T36" fmla="*/ 60 w 159"/>
                  <a:gd name="T37" fmla="*/ 180 h 241"/>
                  <a:gd name="T38" fmla="*/ 70 w 159"/>
                  <a:gd name="T39" fmla="*/ 191 h 241"/>
                  <a:gd name="T40" fmla="*/ 83 w 159"/>
                  <a:gd name="T41" fmla="*/ 199 h 241"/>
                  <a:gd name="T42" fmla="*/ 97 w 159"/>
                  <a:gd name="T43" fmla="*/ 205 h 241"/>
                  <a:gd name="T44" fmla="*/ 112 w 159"/>
                  <a:gd name="T45" fmla="*/ 206 h 241"/>
                  <a:gd name="T46" fmla="*/ 130 w 159"/>
                  <a:gd name="T47" fmla="*/ 203 h 241"/>
                  <a:gd name="T48" fmla="*/ 145 w 159"/>
                  <a:gd name="T49" fmla="*/ 199 h 241"/>
                  <a:gd name="T50" fmla="*/ 157 w 159"/>
                  <a:gd name="T51" fmla="*/ 193 h 241"/>
                  <a:gd name="T52" fmla="*/ 159 w 159"/>
                  <a:gd name="T53" fmla="*/ 233 h 241"/>
                  <a:gd name="T54" fmla="*/ 146 w 159"/>
                  <a:gd name="T55" fmla="*/ 237 h 241"/>
                  <a:gd name="T56" fmla="*/ 128 w 159"/>
                  <a:gd name="T57" fmla="*/ 240 h 241"/>
                  <a:gd name="T58" fmla="*/ 108 w 159"/>
                  <a:gd name="T59" fmla="*/ 241 h 241"/>
                  <a:gd name="T60" fmla="*/ 82 w 159"/>
                  <a:gd name="T61" fmla="*/ 238 h 241"/>
                  <a:gd name="T62" fmla="*/ 61 w 159"/>
                  <a:gd name="T63" fmla="*/ 232 h 241"/>
                  <a:gd name="T64" fmla="*/ 43 w 159"/>
                  <a:gd name="T65" fmla="*/ 222 h 241"/>
                  <a:gd name="T66" fmla="*/ 27 w 159"/>
                  <a:gd name="T67" fmla="*/ 206 h 241"/>
                  <a:gd name="T68" fmla="*/ 16 w 159"/>
                  <a:gd name="T69" fmla="*/ 189 h 241"/>
                  <a:gd name="T70" fmla="*/ 7 w 159"/>
                  <a:gd name="T71" fmla="*/ 168 h 241"/>
                  <a:gd name="T72" fmla="*/ 1 w 159"/>
                  <a:gd name="T73" fmla="*/ 146 h 241"/>
                  <a:gd name="T74" fmla="*/ 0 w 159"/>
                  <a:gd name="T75" fmla="*/ 121 h 241"/>
                  <a:gd name="T76" fmla="*/ 1 w 159"/>
                  <a:gd name="T77" fmla="*/ 95 h 241"/>
                  <a:gd name="T78" fmla="*/ 7 w 159"/>
                  <a:gd name="T79" fmla="*/ 73 h 241"/>
                  <a:gd name="T80" fmla="*/ 16 w 159"/>
                  <a:gd name="T81" fmla="*/ 52 h 241"/>
                  <a:gd name="T82" fmla="*/ 27 w 159"/>
                  <a:gd name="T83" fmla="*/ 35 h 241"/>
                  <a:gd name="T84" fmla="*/ 42 w 159"/>
                  <a:gd name="T85" fmla="*/ 19 h 241"/>
                  <a:gd name="T86" fmla="*/ 60 w 159"/>
                  <a:gd name="T87" fmla="*/ 9 h 241"/>
                  <a:gd name="T88" fmla="*/ 82 w 159"/>
                  <a:gd name="T89" fmla="*/ 2 h 241"/>
                  <a:gd name="T90" fmla="*/ 107 w 159"/>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9" h="241">
                    <a:moveTo>
                      <a:pt x="107" y="0"/>
                    </a:moveTo>
                    <a:lnTo>
                      <a:pt x="129" y="1"/>
                    </a:lnTo>
                    <a:lnTo>
                      <a:pt x="146" y="5"/>
                    </a:lnTo>
                    <a:lnTo>
                      <a:pt x="159" y="10"/>
                    </a:lnTo>
                    <a:lnTo>
                      <a:pt x="157" y="48"/>
                    </a:lnTo>
                    <a:lnTo>
                      <a:pt x="149" y="44"/>
                    </a:lnTo>
                    <a:lnTo>
                      <a:pt x="140" y="40"/>
                    </a:lnTo>
                    <a:lnTo>
                      <a:pt x="127" y="36"/>
                    </a:lnTo>
                    <a:lnTo>
                      <a:pt x="112" y="35"/>
                    </a:lnTo>
                    <a:lnTo>
                      <a:pt x="97" y="37"/>
                    </a:lnTo>
                    <a:lnTo>
                      <a:pt x="83" y="41"/>
                    </a:lnTo>
                    <a:lnTo>
                      <a:pt x="70" y="49"/>
                    </a:lnTo>
                    <a:lnTo>
                      <a:pt x="60" y="61"/>
                    </a:lnTo>
                    <a:lnTo>
                      <a:pt x="52" y="77"/>
                    </a:lnTo>
                    <a:lnTo>
                      <a:pt x="47" y="96"/>
                    </a:lnTo>
                    <a:lnTo>
                      <a:pt x="46" y="121"/>
                    </a:lnTo>
                    <a:lnTo>
                      <a:pt x="47" y="145"/>
                    </a:lnTo>
                    <a:lnTo>
                      <a:pt x="52" y="164"/>
                    </a:lnTo>
                    <a:lnTo>
                      <a:pt x="60" y="180"/>
                    </a:lnTo>
                    <a:lnTo>
                      <a:pt x="70" y="191"/>
                    </a:lnTo>
                    <a:lnTo>
                      <a:pt x="83" y="199"/>
                    </a:lnTo>
                    <a:lnTo>
                      <a:pt x="97" y="205"/>
                    </a:lnTo>
                    <a:lnTo>
                      <a:pt x="112" y="206"/>
                    </a:lnTo>
                    <a:lnTo>
                      <a:pt x="130" y="203"/>
                    </a:lnTo>
                    <a:lnTo>
                      <a:pt x="145" y="199"/>
                    </a:lnTo>
                    <a:lnTo>
                      <a:pt x="157" y="193"/>
                    </a:lnTo>
                    <a:lnTo>
                      <a:pt x="159" y="233"/>
                    </a:lnTo>
                    <a:lnTo>
                      <a:pt x="146" y="237"/>
                    </a:lnTo>
                    <a:lnTo>
                      <a:pt x="128" y="240"/>
                    </a:lnTo>
                    <a:lnTo>
                      <a:pt x="108" y="241"/>
                    </a:lnTo>
                    <a:lnTo>
                      <a:pt x="82" y="238"/>
                    </a:lnTo>
                    <a:lnTo>
                      <a:pt x="61" y="232"/>
                    </a:lnTo>
                    <a:lnTo>
                      <a:pt x="43" y="222"/>
                    </a:lnTo>
                    <a:lnTo>
                      <a:pt x="27" y="206"/>
                    </a:lnTo>
                    <a:lnTo>
                      <a:pt x="16" y="189"/>
                    </a:lnTo>
                    <a:lnTo>
                      <a:pt x="7" y="168"/>
                    </a:lnTo>
                    <a:lnTo>
                      <a:pt x="1" y="146"/>
                    </a:lnTo>
                    <a:lnTo>
                      <a:pt x="0" y="121"/>
                    </a:lnTo>
                    <a:lnTo>
                      <a:pt x="1" y="95"/>
                    </a:lnTo>
                    <a:lnTo>
                      <a:pt x="7" y="73"/>
                    </a:lnTo>
                    <a:lnTo>
                      <a:pt x="16" y="52"/>
                    </a:lnTo>
                    <a:lnTo>
                      <a:pt x="27" y="35"/>
                    </a:lnTo>
                    <a:lnTo>
                      <a:pt x="42" y="19"/>
                    </a:lnTo>
                    <a:lnTo>
                      <a:pt x="60" y="9"/>
                    </a:lnTo>
                    <a:lnTo>
                      <a:pt x="82" y="2"/>
                    </a:lnTo>
                    <a:lnTo>
                      <a:pt x="10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3" name="Freeform 136">
                <a:extLst>
                  <a:ext uri="{FF2B5EF4-FFF2-40B4-BE49-F238E27FC236}">
                    <a16:creationId xmlns:a16="http://schemas.microsoft.com/office/drawing/2014/main" id="{739E174C-FCB1-9646-9173-296DDCF7D23B}"/>
                  </a:ext>
                </a:extLst>
              </p:cNvPr>
              <p:cNvSpPr>
                <a:spLocks noEditPoints="1"/>
              </p:cNvSpPr>
              <p:nvPr userDrawn="1"/>
            </p:nvSpPr>
            <p:spPr bwMode="auto">
              <a:xfrm>
                <a:off x="8439836" y="560203"/>
                <a:ext cx="71713" cy="90154"/>
              </a:xfrm>
              <a:custGeom>
                <a:avLst/>
                <a:gdLst>
                  <a:gd name="T0" fmla="*/ 97 w 141"/>
                  <a:gd name="T1" fmla="*/ 92 h 178"/>
                  <a:gd name="T2" fmla="*/ 77 w 141"/>
                  <a:gd name="T3" fmla="*/ 92 h 178"/>
                  <a:gd name="T4" fmla="*/ 62 w 141"/>
                  <a:gd name="T5" fmla="*/ 96 h 178"/>
                  <a:gd name="T6" fmla="*/ 50 w 141"/>
                  <a:gd name="T7" fmla="*/ 101 h 178"/>
                  <a:gd name="T8" fmla="*/ 42 w 141"/>
                  <a:gd name="T9" fmla="*/ 110 h 178"/>
                  <a:gd name="T10" fmla="*/ 39 w 141"/>
                  <a:gd name="T11" fmla="*/ 123 h 178"/>
                  <a:gd name="T12" fmla="*/ 42 w 141"/>
                  <a:gd name="T13" fmla="*/ 135 h 178"/>
                  <a:gd name="T14" fmla="*/ 47 w 141"/>
                  <a:gd name="T15" fmla="*/ 143 h 178"/>
                  <a:gd name="T16" fmla="*/ 55 w 141"/>
                  <a:gd name="T17" fmla="*/ 148 h 178"/>
                  <a:gd name="T18" fmla="*/ 67 w 141"/>
                  <a:gd name="T19" fmla="*/ 150 h 178"/>
                  <a:gd name="T20" fmla="*/ 80 w 141"/>
                  <a:gd name="T21" fmla="*/ 148 h 178"/>
                  <a:gd name="T22" fmla="*/ 89 w 141"/>
                  <a:gd name="T23" fmla="*/ 141 h 178"/>
                  <a:gd name="T24" fmla="*/ 95 w 141"/>
                  <a:gd name="T25" fmla="*/ 132 h 178"/>
                  <a:gd name="T26" fmla="*/ 99 w 141"/>
                  <a:gd name="T27" fmla="*/ 118 h 178"/>
                  <a:gd name="T28" fmla="*/ 101 w 141"/>
                  <a:gd name="T29" fmla="*/ 101 h 178"/>
                  <a:gd name="T30" fmla="*/ 101 w 141"/>
                  <a:gd name="T31" fmla="*/ 92 h 178"/>
                  <a:gd name="T32" fmla="*/ 97 w 141"/>
                  <a:gd name="T33" fmla="*/ 92 h 178"/>
                  <a:gd name="T34" fmla="*/ 73 w 141"/>
                  <a:gd name="T35" fmla="*/ 0 h 178"/>
                  <a:gd name="T36" fmla="*/ 94 w 141"/>
                  <a:gd name="T37" fmla="*/ 2 h 178"/>
                  <a:gd name="T38" fmla="*/ 110 w 141"/>
                  <a:gd name="T39" fmla="*/ 5 h 178"/>
                  <a:gd name="T40" fmla="*/ 122 w 141"/>
                  <a:gd name="T41" fmla="*/ 13 h 178"/>
                  <a:gd name="T42" fmla="*/ 129 w 141"/>
                  <a:gd name="T43" fmla="*/ 24 h 178"/>
                  <a:gd name="T44" fmla="*/ 136 w 141"/>
                  <a:gd name="T45" fmla="*/ 37 h 178"/>
                  <a:gd name="T46" fmla="*/ 139 w 141"/>
                  <a:gd name="T47" fmla="*/ 52 h 178"/>
                  <a:gd name="T48" fmla="*/ 139 w 141"/>
                  <a:gd name="T49" fmla="*/ 69 h 178"/>
                  <a:gd name="T50" fmla="*/ 139 w 141"/>
                  <a:gd name="T51" fmla="*/ 145 h 178"/>
                  <a:gd name="T52" fmla="*/ 140 w 141"/>
                  <a:gd name="T53" fmla="*/ 162 h 178"/>
                  <a:gd name="T54" fmla="*/ 141 w 141"/>
                  <a:gd name="T55" fmla="*/ 175 h 178"/>
                  <a:gd name="T56" fmla="*/ 103 w 141"/>
                  <a:gd name="T57" fmla="*/ 175 h 178"/>
                  <a:gd name="T58" fmla="*/ 102 w 141"/>
                  <a:gd name="T59" fmla="*/ 165 h 178"/>
                  <a:gd name="T60" fmla="*/ 102 w 141"/>
                  <a:gd name="T61" fmla="*/ 152 h 178"/>
                  <a:gd name="T62" fmla="*/ 101 w 141"/>
                  <a:gd name="T63" fmla="*/ 152 h 178"/>
                  <a:gd name="T64" fmla="*/ 93 w 141"/>
                  <a:gd name="T65" fmla="*/ 162 h 178"/>
                  <a:gd name="T66" fmla="*/ 82 w 141"/>
                  <a:gd name="T67" fmla="*/ 170 h 178"/>
                  <a:gd name="T68" fmla="*/ 69 w 141"/>
                  <a:gd name="T69" fmla="*/ 176 h 178"/>
                  <a:gd name="T70" fmla="*/ 52 w 141"/>
                  <a:gd name="T71" fmla="*/ 178 h 178"/>
                  <a:gd name="T72" fmla="*/ 37 w 141"/>
                  <a:gd name="T73" fmla="*/ 176 h 178"/>
                  <a:gd name="T74" fmla="*/ 22 w 141"/>
                  <a:gd name="T75" fmla="*/ 170 h 178"/>
                  <a:gd name="T76" fmla="*/ 11 w 141"/>
                  <a:gd name="T77" fmla="*/ 160 h 178"/>
                  <a:gd name="T78" fmla="*/ 4 w 141"/>
                  <a:gd name="T79" fmla="*/ 145 h 178"/>
                  <a:gd name="T80" fmla="*/ 0 w 141"/>
                  <a:gd name="T81" fmla="*/ 128 h 178"/>
                  <a:gd name="T82" fmla="*/ 3 w 141"/>
                  <a:gd name="T83" fmla="*/ 110 h 178"/>
                  <a:gd name="T84" fmla="*/ 9 w 141"/>
                  <a:gd name="T85" fmla="*/ 96 h 178"/>
                  <a:gd name="T86" fmla="*/ 20 w 141"/>
                  <a:gd name="T87" fmla="*/ 85 h 178"/>
                  <a:gd name="T88" fmla="*/ 34 w 141"/>
                  <a:gd name="T89" fmla="*/ 77 h 178"/>
                  <a:gd name="T90" fmla="*/ 51 w 141"/>
                  <a:gd name="T91" fmla="*/ 72 h 178"/>
                  <a:gd name="T92" fmla="*/ 71 w 141"/>
                  <a:gd name="T93" fmla="*/ 69 h 178"/>
                  <a:gd name="T94" fmla="*/ 92 w 141"/>
                  <a:gd name="T95" fmla="*/ 69 h 178"/>
                  <a:gd name="T96" fmla="*/ 101 w 141"/>
                  <a:gd name="T97" fmla="*/ 69 h 178"/>
                  <a:gd name="T98" fmla="*/ 101 w 141"/>
                  <a:gd name="T99" fmla="*/ 63 h 178"/>
                  <a:gd name="T100" fmla="*/ 99 w 141"/>
                  <a:gd name="T101" fmla="*/ 52 h 178"/>
                  <a:gd name="T102" fmla="*/ 95 w 141"/>
                  <a:gd name="T103" fmla="*/ 43 h 178"/>
                  <a:gd name="T104" fmla="*/ 89 w 141"/>
                  <a:gd name="T105" fmla="*/ 36 h 178"/>
                  <a:gd name="T106" fmla="*/ 80 w 141"/>
                  <a:gd name="T107" fmla="*/ 32 h 178"/>
                  <a:gd name="T108" fmla="*/ 68 w 141"/>
                  <a:gd name="T109" fmla="*/ 29 h 178"/>
                  <a:gd name="T110" fmla="*/ 49 w 141"/>
                  <a:gd name="T111" fmla="*/ 33 h 178"/>
                  <a:gd name="T112" fmla="*/ 32 w 141"/>
                  <a:gd name="T113" fmla="*/ 39 h 178"/>
                  <a:gd name="T114" fmla="*/ 21 w 141"/>
                  <a:gd name="T115" fmla="*/ 46 h 178"/>
                  <a:gd name="T116" fmla="*/ 19 w 141"/>
                  <a:gd name="T117" fmla="*/ 12 h 178"/>
                  <a:gd name="T118" fmla="*/ 28 w 141"/>
                  <a:gd name="T119" fmla="*/ 8 h 178"/>
                  <a:gd name="T120" fmla="*/ 41 w 141"/>
                  <a:gd name="T121" fmla="*/ 4 h 178"/>
                  <a:gd name="T122" fmla="*/ 55 w 141"/>
                  <a:gd name="T123" fmla="*/ 2 h 178"/>
                  <a:gd name="T124" fmla="*/ 73 w 141"/>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78">
                    <a:moveTo>
                      <a:pt x="97" y="92"/>
                    </a:moveTo>
                    <a:lnTo>
                      <a:pt x="77" y="92"/>
                    </a:lnTo>
                    <a:lnTo>
                      <a:pt x="62" y="96"/>
                    </a:lnTo>
                    <a:lnTo>
                      <a:pt x="50" y="101"/>
                    </a:lnTo>
                    <a:lnTo>
                      <a:pt x="42" y="110"/>
                    </a:lnTo>
                    <a:lnTo>
                      <a:pt x="39" y="123"/>
                    </a:lnTo>
                    <a:lnTo>
                      <a:pt x="42" y="135"/>
                    </a:lnTo>
                    <a:lnTo>
                      <a:pt x="47" y="143"/>
                    </a:lnTo>
                    <a:lnTo>
                      <a:pt x="55" y="148"/>
                    </a:lnTo>
                    <a:lnTo>
                      <a:pt x="67" y="150"/>
                    </a:lnTo>
                    <a:lnTo>
                      <a:pt x="80" y="148"/>
                    </a:lnTo>
                    <a:lnTo>
                      <a:pt x="89" y="141"/>
                    </a:lnTo>
                    <a:lnTo>
                      <a:pt x="95" y="132"/>
                    </a:lnTo>
                    <a:lnTo>
                      <a:pt x="99" y="118"/>
                    </a:lnTo>
                    <a:lnTo>
                      <a:pt x="101" y="101"/>
                    </a:lnTo>
                    <a:lnTo>
                      <a:pt x="101" y="92"/>
                    </a:lnTo>
                    <a:lnTo>
                      <a:pt x="97" y="92"/>
                    </a:lnTo>
                    <a:close/>
                    <a:moveTo>
                      <a:pt x="73" y="0"/>
                    </a:moveTo>
                    <a:lnTo>
                      <a:pt x="94" y="2"/>
                    </a:lnTo>
                    <a:lnTo>
                      <a:pt x="110" y="5"/>
                    </a:lnTo>
                    <a:lnTo>
                      <a:pt x="122" y="13"/>
                    </a:lnTo>
                    <a:lnTo>
                      <a:pt x="129" y="24"/>
                    </a:lnTo>
                    <a:lnTo>
                      <a:pt x="136" y="37"/>
                    </a:lnTo>
                    <a:lnTo>
                      <a:pt x="139" y="52"/>
                    </a:lnTo>
                    <a:lnTo>
                      <a:pt x="139" y="69"/>
                    </a:lnTo>
                    <a:lnTo>
                      <a:pt x="139" y="145"/>
                    </a:lnTo>
                    <a:lnTo>
                      <a:pt x="140" y="162"/>
                    </a:lnTo>
                    <a:lnTo>
                      <a:pt x="141" y="175"/>
                    </a:lnTo>
                    <a:lnTo>
                      <a:pt x="103" y="175"/>
                    </a:lnTo>
                    <a:lnTo>
                      <a:pt x="102" y="165"/>
                    </a:lnTo>
                    <a:lnTo>
                      <a:pt x="102" y="152"/>
                    </a:lnTo>
                    <a:lnTo>
                      <a:pt x="101" y="152"/>
                    </a:lnTo>
                    <a:lnTo>
                      <a:pt x="93" y="162"/>
                    </a:lnTo>
                    <a:lnTo>
                      <a:pt x="82" y="170"/>
                    </a:lnTo>
                    <a:lnTo>
                      <a:pt x="69" y="176"/>
                    </a:lnTo>
                    <a:lnTo>
                      <a:pt x="52" y="178"/>
                    </a:lnTo>
                    <a:lnTo>
                      <a:pt x="37" y="176"/>
                    </a:lnTo>
                    <a:lnTo>
                      <a:pt x="22" y="170"/>
                    </a:lnTo>
                    <a:lnTo>
                      <a:pt x="11" y="160"/>
                    </a:lnTo>
                    <a:lnTo>
                      <a:pt x="4" y="145"/>
                    </a:lnTo>
                    <a:lnTo>
                      <a:pt x="0" y="128"/>
                    </a:lnTo>
                    <a:lnTo>
                      <a:pt x="3" y="110"/>
                    </a:lnTo>
                    <a:lnTo>
                      <a:pt x="9" y="96"/>
                    </a:lnTo>
                    <a:lnTo>
                      <a:pt x="20" y="85"/>
                    </a:lnTo>
                    <a:lnTo>
                      <a:pt x="34" y="77"/>
                    </a:lnTo>
                    <a:lnTo>
                      <a:pt x="51" y="72"/>
                    </a:lnTo>
                    <a:lnTo>
                      <a:pt x="71" y="69"/>
                    </a:lnTo>
                    <a:lnTo>
                      <a:pt x="92" y="69"/>
                    </a:lnTo>
                    <a:lnTo>
                      <a:pt x="101" y="69"/>
                    </a:lnTo>
                    <a:lnTo>
                      <a:pt x="101" y="63"/>
                    </a:lnTo>
                    <a:lnTo>
                      <a:pt x="99" y="52"/>
                    </a:lnTo>
                    <a:lnTo>
                      <a:pt x="95" y="43"/>
                    </a:lnTo>
                    <a:lnTo>
                      <a:pt x="89" y="36"/>
                    </a:lnTo>
                    <a:lnTo>
                      <a:pt x="80" y="32"/>
                    </a:lnTo>
                    <a:lnTo>
                      <a:pt x="68" y="29"/>
                    </a:lnTo>
                    <a:lnTo>
                      <a:pt x="49" y="33"/>
                    </a:lnTo>
                    <a:lnTo>
                      <a:pt x="32" y="39"/>
                    </a:lnTo>
                    <a:lnTo>
                      <a:pt x="21" y="46"/>
                    </a:lnTo>
                    <a:lnTo>
                      <a:pt x="19" y="12"/>
                    </a:lnTo>
                    <a:lnTo>
                      <a:pt x="28" y="8"/>
                    </a:lnTo>
                    <a:lnTo>
                      <a:pt x="41" y="4"/>
                    </a:lnTo>
                    <a:lnTo>
                      <a:pt x="55" y="2"/>
                    </a:lnTo>
                    <a:lnTo>
                      <a:pt x="7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4" name="Freeform 137">
                <a:extLst>
                  <a:ext uri="{FF2B5EF4-FFF2-40B4-BE49-F238E27FC236}">
                    <a16:creationId xmlns:a16="http://schemas.microsoft.com/office/drawing/2014/main" id="{599CD258-0270-8F47-9227-601002C98A4C}"/>
                  </a:ext>
                </a:extLst>
              </p:cNvPr>
              <p:cNvSpPr>
                <a:spLocks/>
              </p:cNvSpPr>
              <p:nvPr userDrawn="1"/>
            </p:nvSpPr>
            <p:spPr bwMode="auto">
              <a:xfrm>
                <a:off x="8531014" y="560203"/>
                <a:ext cx="46101" cy="89130"/>
              </a:xfrm>
              <a:custGeom>
                <a:avLst/>
                <a:gdLst>
                  <a:gd name="T0" fmla="*/ 83 w 90"/>
                  <a:gd name="T1" fmla="*/ 0 h 175"/>
                  <a:gd name="T2" fmla="*/ 87 w 90"/>
                  <a:gd name="T3" fmla="*/ 0 h 175"/>
                  <a:gd name="T4" fmla="*/ 90 w 90"/>
                  <a:gd name="T5" fmla="*/ 0 h 175"/>
                  <a:gd name="T6" fmla="*/ 90 w 90"/>
                  <a:gd name="T7" fmla="*/ 39 h 175"/>
                  <a:gd name="T8" fmla="*/ 85 w 90"/>
                  <a:gd name="T9" fmla="*/ 38 h 175"/>
                  <a:gd name="T10" fmla="*/ 78 w 90"/>
                  <a:gd name="T11" fmla="*/ 38 h 175"/>
                  <a:gd name="T12" fmla="*/ 68 w 90"/>
                  <a:gd name="T13" fmla="*/ 39 h 175"/>
                  <a:gd name="T14" fmla="*/ 59 w 90"/>
                  <a:gd name="T15" fmla="*/ 43 h 175"/>
                  <a:gd name="T16" fmla="*/ 51 w 90"/>
                  <a:gd name="T17" fmla="*/ 52 h 175"/>
                  <a:gd name="T18" fmla="*/ 44 w 90"/>
                  <a:gd name="T19" fmla="*/ 64 h 175"/>
                  <a:gd name="T20" fmla="*/ 43 w 90"/>
                  <a:gd name="T21" fmla="*/ 81 h 175"/>
                  <a:gd name="T22" fmla="*/ 43 w 90"/>
                  <a:gd name="T23" fmla="*/ 175 h 175"/>
                  <a:gd name="T24" fmla="*/ 1 w 90"/>
                  <a:gd name="T25" fmla="*/ 175 h 175"/>
                  <a:gd name="T26" fmla="*/ 1 w 90"/>
                  <a:gd name="T27" fmla="*/ 32 h 175"/>
                  <a:gd name="T28" fmla="*/ 0 w 90"/>
                  <a:gd name="T29" fmla="*/ 16 h 175"/>
                  <a:gd name="T30" fmla="*/ 0 w 90"/>
                  <a:gd name="T31" fmla="*/ 3 h 175"/>
                  <a:gd name="T32" fmla="*/ 36 w 90"/>
                  <a:gd name="T33" fmla="*/ 3 h 175"/>
                  <a:gd name="T34" fmla="*/ 39 w 90"/>
                  <a:gd name="T35" fmla="*/ 34 h 175"/>
                  <a:gd name="T36" fmla="*/ 39 w 90"/>
                  <a:gd name="T37" fmla="*/ 34 h 175"/>
                  <a:gd name="T38" fmla="*/ 43 w 90"/>
                  <a:gd name="T39" fmla="*/ 25 h 175"/>
                  <a:gd name="T40" fmla="*/ 50 w 90"/>
                  <a:gd name="T41" fmla="*/ 16 h 175"/>
                  <a:gd name="T42" fmla="*/ 57 w 90"/>
                  <a:gd name="T43" fmla="*/ 8 h 175"/>
                  <a:gd name="T44" fmla="*/ 69 w 90"/>
                  <a:gd name="T45" fmla="*/ 2 h 175"/>
                  <a:gd name="T46" fmla="*/ 83 w 90"/>
                  <a:gd name="T4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175">
                    <a:moveTo>
                      <a:pt x="83" y="0"/>
                    </a:moveTo>
                    <a:lnTo>
                      <a:pt x="87" y="0"/>
                    </a:lnTo>
                    <a:lnTo>
                      <a:pt x="90" y="0"/>
                    </a:lnTo>
                    <a:lnTo>
                      <a:pt x="90" y="39"/>
                    </a:lnTo>
                    <a:lnTo>
                      <a:pt x="85" y="38"/>
                    </a:lnTo>
                    <a:lnTo>
                      <a:pt x="78" y="38"/>
                    </a:lnTo>
                    <a:lnTo>
                      <a:pt x="68" y="39"/>
                    </a:lnTo>
                    <a:lnTo>
                      <a:pt x="59" y="43"/>
                    </a:lnTo>
                    <a:lnTo>
                      <a:pt x="51" y="52"/>
                    </a:lnTo>
                    <a:lnTo>
                      <a:pt x="44" y="64"/>
                    </a:lnTo>
                    <a:lnTo>
                      <a:pt x="43" y="81"/>
                    </a:lnTo>
                    <a:lnTo>
                      <a:pt x="43" y="175"/>
                    </a:lnTo>
                    <a:lnTo>
                      <a:pt x="1" y="175"/>
                    </a:lnTo>
                    <a:lnTo>
                      <a:pt x="1" y="32"/>
                    </a:lnTo>
                    <a:lnTo>
                      <a:pt x="0" y="16"/>
                    </a:lnTo>
                    <a:lnTo>
                      <a:pt x="0" y="3"/>
                    </a:lnTo>
                    <a:lnTo>
                      <a:pt x="36" y="3"/>
                    </a:lnTo>
                    <a:lnTo>
                      <a:pt x="39" y="34"/>
                    </a:lnTo>
                    <a:lnTo>
                      <a:pt x="39" y="34"/>
                    </a:lnTo>
                    <a:lnTo>
                      <a:pt x="43" y="25"/>
                    </a:lnTo>
                    <a:lnTo>
                      <a:pt x="50" y="16"/>
                    </a:lnTo>
                    <a:lnTo>
                      <a:pt x="57" y="8"/>
                    </a:lnTo>
                    <a:lnTo>
                      <a:pt x="69" y="2"/>
                    </a:lnTo>
                    <a:lnTo>
                      <a:pt x="8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5" name="Rectangle 138">
                <a:extLst>
                  <a:ext uri="{FF2B5EF4-FFF2-40B4-BE49-F238E27FC236}">
                    <a16:creationId xmlns:a16="http://schemas.microsoft.com/office/drawing/2014/main" id="{F02DD6F4-4498-344B-A687-FFF676659B68}"/>
                  </a:ext>
                </a:extLst>
              </p:cNvPr>
              <p:cNvSpPr>
                <a:spLocks noChangeArrowheads="1"/>
              </p:cNvSpPr>
              <p:nvPr userDrawn="1"/>
            </p:nvSpPr>
            <p:spPr bwMode="auto">
              <a:xfrm>
                <a:off x="8593507" y="520248"/>
                <a:ext cx="21514" cy="129084"/>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6" name="Freeform 139">
                <a:extLst>
                  <a:ext uri="{FF2B5EF4-FFF2-40B4-BE49-F238E27FC236}">
                    <a16:creationId xmlns:a16="http://schemas.microsoft.com/office/drawing/2014/main" id="{77B1B64B-FB82-494B-9B89-863EADCFCD74}"/>
                  </a:ext>
                </a:extLst>
              </p:cNvPr>
              <p:cNvSpPr>
                <a:spLocks/>
              </p:cNvSpPr>
              <p:nvPr userDrawn="1"/>
            </p:nvSpPr>
            <p:spPr bwMode="auto">
              <a:xfrm>
                <a:off x="8679562" y="527419"/>
                <a:ext cx="92203" cy="123962"/>
              </a:xfrm>
              <a:custGeom>
                <a:avLst/>
                <a:gdLst>
                  <a:gd name="T0" fmla="*/ 116 w 178"/>
                  <a:gd name="T1" fmla="*/ 0 h 241"/>
                  <a:gd name="T2" fmla="*/ 141 w 178"/>
                  <a:gd name="T3" fmla="*/ 1 h 241"/>
                  <a:gd name="T4" fmla="*/ 160 w 178"/>
                  <a:gd name="T5" fmla="*/ 5 h 241"/>
                  <a:gd name="T6" fmla="*/ 172 w 178"/>
                  <a:gd name="T7" fmla="*/ 10 h 241"/>
                  <a:gd name="T8" fmla="*/ 171 w 178"/>
                  <a:gd name="T9" fmla="*/ 48 h 241"/>
                  <a:gd name="T10" fmla="*/ 155 w 178"/>
                  <a:gd name="T11" fmla="*/ 41 h 241"/>
                  <a:gd name="T12" fmla="*/ 137 w 178"/>
                  <a:gd name="T13" fmla="*/ 36 h 241"/>
                  <a:gd name="T14" fmla="*/ 116 w 178"/>
                  <a:gd name="T15" fmla="*/ 34 h 241"/>
                  <a:gd name="T16" fmla="*/ 95 w 178"/>
                  <a:gd name="T17" fmla="*/ 37 h 241"/>
                  <a:gd name="T18" fmla="*/ 78 w 178"/>
                  <a:gd name="T19" fmla="*/ 45 h 241"/>
                  <a:gd name="T20" fmla="*/ 64 w 178"/>
                  <a:gd name="T21" fmla="*/ 58 h 241"/>
                  <a:gd name="T22" fmla="*/ 53 w 178"/>
                  <a:gd name="T23" fmla="*/ 77 h 241"/>
                  <a:gd name="T24" fmla="*/ 48 w 178"/>
                  <a:gd name="T25" fmla="*/ 98 h 241"/>
                  <a:gd name="T26" fmla="*/ 45 w 178"/>
                  <a:gd name="T27" fmla="*/ 121 h 241"/>
                  <a:gd name="T28" fmla="*/ 48 w 178"/>
                  <a:gd name="T29" fmla="*/ 145 h 241"/>
                  <a:gd name="T30" fmla="*/ 53 w 178"/>
                  <a:gd name="T31" fmla="*/ 167 h 241"/>
                  <a:gd name="T32" fmla="*/ 64 w 178"/>
                  <a:gd name="T33" fmla="*/ 184 h 241"/>
                  <a:gd name="T34" fmla="*/ 77 w 178"/>
                  <a:gd name="T35" fmla="*/ 197 h 241"/>
                  <a:gd name="T36" fmla="*/ 94 w 178"/>
                  <a:gd name="T37" fmla="*/ 205 h 241"/>
                  <a:gd name="T38" fmla="*/ 113 w 178"/>
                  <a:gd name="T39" fmla="*/ 207 h 241"/>
                  <a:gd name="T40" fmla="*/ 128 w 178"/>
                  <a:gd name="T41" fmla="*/ 206 h 241"/>
                  <a:gd name="T42" fmla="*/ 138 w 178"/>
                  <a:gd name="T43" fmla="*/ 202 h 241"/>
                  <a:gd name="T44" fmla="*/ 138 w 178"/>
                  <a:gd name="T45" fmla="*/ 139 h 241"/>
                  <a:gd name="T46" fmla="*/ 103 w 178"/>
                  <a:gd name="T47" fmla="*/ 139 h 241"/>
                  <a:gd name="T48" fmla="*/ 103 w 178"/>
                  <a:gd name="T49" fmla="*/ 107 h 241"/>
                  <a:gd name="T50" fmla="*/ 178 w 178"/>
                  <a:gd name="T51" fmla="*/ 107 h 241"/>
                  <a:gd name="T52" fmla="*/ 178 w 178"/>
                  <a:gd name="T53" fmla="*/ 229 h 241"/>
                  <a:gd name="T54" fmla="*/ 164 w 178"/>
                  <a:gd name="T55" fmla="*/ 235 h 241"/>
                  <a:gd name="T56" fmla="*/ 143 w 178"/>
                  <a:gd name="T57" fmla="*/ 240 h 241"/>
                  <a:gd name="T58" fmla="*/ 116 w 178"/>
                  <a:gd name="T59" fmla="*/ 241 h 241"/>
                  <a:gd name="T60" fmla="*/ 89 w 178"/>
                  <a:gd name="T61" fmla="*/ 238 h 241"/>
                  <a:gd name="T62" fmla="*/ 65 w 178"/>
                  <a:gd name="T63" fmla="*/ 232 h 241"/>
                  <a:gd name="T64" fmla="*/ 45 w 178"/>
                  <a:gd name="T65" fmla="*/ 222 h 241"/>
                  <a:gd name="T66" fmla="*/ 30 w 178"/>
                  <a:gd name="T67" fmla="*/ 207 h 241"/>
                  <a:gd name="T68" fmla="*/ 17 w 178"/>
                  <a:gd name="T69" fmla="*/ 189 h 241"/>
                  <a:gd name="T70" fmla="*/ 8 w 178"/>
                  <a:gd name="T71" fmla="*/ 168 h 241"/>
                  <a:gd name="T72" fmla="*/ 2 w 178"/>
                  <a:gd name="T73" fmla="*/ 146 h 241"/>
                  <a:gd name="T74" fmla="*/ 0 w 178"/>
                  <a:gd name="T75" fmla="*/ 121 h 241"/>
                  <a:gd name="T76" fmla="*/ 2 w 178"/>
                  <a:gd name="T77" fmla="*/ 95 h 241"/>
                  <a:gd name="T78" fmla="*/ 8 w 178"/>
                  <a:gd name="T79" fmla="*/ 73 h 241"/>
                  <a:gd name="T80" fmla="*/ 17 w 178"/>
                  <a:gd name="T81" fmla="*/ 52 h 241"/>
                  <a:gd name="T82" fmla="*/ 30 w 178"/>
                  <a:gd name="T83" fmla="*/ 34 h 241"/>
                  <a:gd name="T84" fmla="*/ 45 w 178"/>
                  <a:gd name="T85" fmla="*/ 19 h 241"/>
                  <a:gd name="T86" fmla="*/ 65 w 178"/>
                  <a:gd name="T87" fmla="*/ 9 h 241"/>
                  <a:gd name="T88" fmla="*/ 89 w 178"/>
                  <a:gd name="T89" fmla="*/ 2 h 241"/>
                  <a:gd name="T90" fmla="*/ 116 w 178"/>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8" h="241">
                    <a:moveTo>
                      <a:pt x="116" y="0"/>
                    </a:moveTo>
                    <a:lnTo>
                      <a:pt x="141" y="1"/>
                    </a:lnTo>
                    <a:lnTo>
                      <a:pt x="160" y="5"/>
                    </a:lnTo>
                    <a:lnTo>
                      <a:pt x="172" y="10"/>
                    </a:lnTo>
                    <a:lnTo>
                      <a:pt x="171" y="48"/>
                    </a:lnTo>
                    <a:lnTo>
                      <a:pt x="155" y="41"/>
                    </a:lnTo>
                    <a:lnTo>
                      <a:pt x="137" y="36"/>
                    </a:lnTo>
                    <a:lnTo>
                      <a:pt x="116" y="34"/>
                    </a:lnTo>
                    <a:lnTo>
                      <a:pt x="95" y="37"/>
                    </a:lnTo>
                    <a:lnTo>
                      <a:pt x="78" y="45"/>
                    </a:lnTo>
                    <a:lnTo>
                      <a:pt x="64" y="58"/>
                    </a:lnTo>
                    <a:lnTo>
                      <a:pt x="53" y="77"/>
                    </a:lnTo>
                    <a:lnTo>
                      <a:pt x="48" y="98"/>
                    </a:lnTo>
                    <a:lnTo>
                      <a:pt x="45" y="121"/>
                    </a:lnTo>
                    <a:lnTo>
                      <a:pt x="48" y="145"/>
                    </a:lnTo>
                    <a:lnTo>
                      <a:pt x="53" y="167"/>
                    </a:lnTo>
                    <a:lnTo>
                      <a:pt x="64" y="184"/>
                    </a:lnTo>
                    <a:lnTo>
                      <a:pt x="77" y="197"/>
                    </a:lnTo>
                    <a:lnTo>
                      <a:pt x="94" y="205"/>
                    </a:lnTo>
                    <a:lnTo>
                      <a:pt x="113" y="207"/>
                    </a:lnTo>
                    <a:lnTo>
                      <a:pt x="128" y="206"/>
                    </a:lnTo>
                    <a:lnTo>
                      <a:pt x="138" y="202"/>
                    </a:lnTo>
                    <a:lnTo>
                      <a:pt x="138" y="139"/>
                    </a:lnTo>
                    <a:lnTo>
                      <a:pt x="103" y="139"/>
                    </a:lnTo>
                    <a:lnTo>
                      <a:pt x="103" y="107"/>
                    </a:lnTo>
                    <a:lnTo>
                      <a:pt x="178" y="107"/>
                    </a:lnTo>
                    <a:lnTo>
                      <a:pt x="178" y="229"/>
                    </a:lnTo>
                    <a:lnTo>
                      <a:pt x="164" y="235"/>
                    </a:lnTo>
                    <a:lnTo>
                      <a:pt x="143" y="240"/>
                    </a:lnTo>
                    <a:lnTo>
                      <a:pt x="116" y="241"/>
                    </a:lnTo>
                    <a:lnTo>
                      <a:pt x="89" y="238"/>
                    </a:lnTo>
                    <a:lnTo>
                      <a:pt x="65" y="232"/>
                    </a:lnTo>
                    <a:lnTo>
                      <a:pt x="45" y="222"/>
                    </a:lnTo>
                    <a:lnTo>
                      <a:pt x="30" y="207"/>
                    </a:lnTo>
                    <a:lnTo>
                      <a:pt x="17" y="189"/>
                    </a:lnTo>
                    <a:lnTo>
                      <a:pt x="8" y="168"/>
                    </a:lnTo>
                    <a:lnTo>
                      <a:pt x="2" y="146"/>
                    </a:lnTo>
                    <a:lnTo>
                      <a:pt x="0" y="121"/>
                    </a:lnTo>
                    <a:lnTo>
                      <a:pt x="2" y="95"/>
                    </a:lnTo>
                    <a:lnTo>
                      <a:pt x="8" y="73"/>
                    </a:lnTo>
                    <a:lnTo>
                      <a:pt x="17" y="52"/>
                    </a:lnTo>
                    <a:lnTo>
                      <a:pt x="30" y="34"/>
                    </a:lnTo>
                    <a:lnTo>
                      <a:pt x="45" y="19"/>
                    </a:lnTo>
                    <a:lnTo>
                      <a:pt x="65" y="9"/>
                    </a:lnTo>
                    <a:lnTo>
                      <a:pt x="89" y="2"/>
                    </a:lnTo>
                    <a:lnTo>
                      <a:pt x="116"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7" name="Freeform 140">
                <a:extLst>
                  <a:ext uri="{FF2B5EF4-FFF2-40B4-BE49-F238E27FC236}">
                    <a16:creationId xmlns:a16="http://schemas.microsoft.com/office/drawing/2014/main" id="{E189D48A-0EE0-FA48-A20C-C42A9F703532}"/>
                  </a:ext>
                </a:extLst>
              </p:cNvPr>
              <p:cNvSpPr>
                <a:spLocks/>
              </p:cNvSpPr>
              <p:nvPr userDrawn="1"/>
            </p:nvSpPr>
            <p:spPr bwMode="auto">
              <a:xfrm>
                <a:off x="8793279" y="561227"/>
                <a:ext cx="70689" cy="89130"/>
              </a:xfrm>
              <a:custGeom>
                <a:avLst/>
                <a:gdLst>
                  <a:gd name="T0" fmla="*/ 0 w 138"/>
                  <a:gd name="T1" fmla="*/ 0 h 175"/>
                  <a:gd name="T2" fmla="*/ 41 w 138"/>
                  <a:gd name="T3" fmla="*/ 0 h 175"/>
                  <a:gd name="T4" fmla="*/ 41 w 138"/>
                  <a:gd name="T5" fmla="*/ 103 h 175"/>
                  <a:gd name="T6" fmla="*/ 43 w 138"/>
                  <a:gd name="T7" fmla="*/ 120 h 175"/>
                  <a:gd name="T8" fmla="*/ 48 w 138"/>
                  <a:gd name="T9" fmla="*/ 132 h 175"/>
                  <a:gd name="T10" fmla="*/ 56 w 138"/>
                  <a:gd name="T11" fmla="*/ 140 h 175"/>
                  <a:gd name="T12" fmla="*/ 66 w 138"/>
                  <a:gd name="T13" fmla="*/ 141 h 175"/>
                  <a:gd name="T14" fmla="*/ 78 w 138"/>
                  <a:gd name="T15" fmla="*/ 138 h 175"/>
                  <a:gd name="T16" fmla="*/ 86 w 138"/>
                  <a:gd name="T17" fmla="*/ 133 h 175"/>
                  <a:gd name="T18" fmla="*/ 91 w 138"/>
                  <a:gd name="T19" fmla="*/ 124 h 175"/>
                  <a:gd name="T20" fmla="*/ 95 w 138"/>
                  <a:gd name="T21" fmla="*/ 112 h 175"/>
                  <a:gd name="T22" fmla="*/ 95 w 138"/>
                  <a:gd name="T23" fmla="*/ 99 h 175"/>
                  <a:gd name="T24" fmla="*/ 95 w 138"/>
                  <a:gd name="T25" fmla="*/ 0 h 175"/>
                  <a:gd name="T26" fmla="*/ 136 w 138"/>
                  <a:gd name="T27" fmla="*/ 0 h 175"/>
                  <a:gd name="T28" fmla="*/ 136 w 138"/>
                  <a:gd name="T29" fmla="*/ 145 h 175"/>
                  <a:gd name="T30" fmla="*/ 136 w 138"/>
                  <a:gd name="T31" fmla="*/ 159 h 175"/>
                  <a:gd name="T32" fmla="*/ 138 w 138"/>
                  <a:gd name="T33" fmla="*/ 172 h 175"/>
                  <a:gd name="T34" fmla="*/ 99 w 138"/>
                  <a:gd name="T35" fmla="*/ 172 h 175"/>
                  <a:gd name="T36" fmla="*/ 97 w 138"/>
                  <a:gd name="T37" fmla="*/ 146 h 175"/>
                  <a:gd name="T38" fmla="*/ 96 w 138"/>
                  <a:gd name="T39" fmla="*/ 146 h 175"/>
                  <a:gd name="T40" fmla="*/ 97 w 138"/>
                  <a:gd name="T41" fmla="*/ 146 h 175"/>
                  <a:gd name="T42" fmla="*/ 92 w 138"/>
                  <a:gd name="T43" fmla="*/ 154 h 175"/>
                  <a:gd name="T44" fmla="*/ 86 w 138"/>
                  <a:gd name="T45" fmla="*/ 162 h 175"/>
                  <a:gd name="T46" fmla="*/ 76 w 138"/>
                  <a:gd name="T47" fmla="*/ 168 h 175"/>
                  <a:gd name="T48" fmla="*/ 66 w 138"/>
                  <a:gd name="T49" fmla="*/ 173 h 175"/>
                  <a:gd name="T50" fmla="*/ 50 w 138"/>
                  <a:gd name="T51" fmla="*/ 175 h 175"/>
                  <a:gd name="T52" fmla="*/ 33 w 138"/>
                  <a:gd name="T53" fmla="*/ 173 h 175"/>
                  <a:gd name="T54" fmla="*/ 20 w 138"/>
                  <a:gd name="T55" fmla="*/ 167 h 175"/>
                  <a:gd name="T56" fmla="*/ 11 w 138"/>
                  <a:gd name="T57" fmla="*/ 157 h 175"/>
                  <a:gd name="T58" fmla="*/ 5 w 138"/>
                  <a:gd name="T59" fmla="*/ 143 h 175"/>
                  <a:gd name="T60" fmla="*/ 1 w 138"/>
                  <a:gd name="T61" fmla="*/ 128 h 175"/>
                  <a:gd name="T62" fmla="*/ 0 w 138"/>
                  <a:gd name="T63" fmla="*/ 111 h 175"/>
                  <a:gd name="T64" fmla="*/ 0 w 138"/>
                  <a:gd name="T6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75">
                    <a:moveTo>
                      <a:pt x="0" y="0"/>
                    </a:moveTo>
                    <a:lnTo>
                      <a:pt x="41" y="0"/>
                    </a:lnTo>
                    <a:lnTo>
                      <a:pt x="41" y="103"/>
                    </a:lnTo>
                    <a:lnTo>
                      <a:pt x="43" y="120"/>
                    </a:lnTo>
                    <a:lnTo>
                      <a:pt x="48" y="132"/>
                    </a:lnTo>
                    <a:lnTo>
                      <a:pt x="56" y="140"/>
                    </a:lnTo>
                    <a:lnTo>
                      <a:pt x="66" y="141"/>
                    </a:lnTo>
                    <a:lnTo>
                      <a:pt x="78" y="138"/>
                    </a:lnTo>
                    <a:lnTo>
                      <a:pt x="86" y="133"/>
                    </a:lnTo>
                    <a:lnTo>
                      <a:pt x="91" y="124"/>
                    </a:lnTo>
                    <a:lnTo>
                      <a:pt x="95" y="112"/>
                    </a:lnTo>
                    <a:lnTo>
                      <a:pt x="95" y="99"/>
                    </a:lnTo>
                    <a:lnTo>
                      <a:pt x="95" y="0"/>
                    </a:lnTo>
                    <a:lnTo>
                      <a:pt x="136" y="0"/>
                    </a:lnTo>
                    <a:lnTo>
                      <a:pt x="136" y="145"/>
                    </a:lnTo>
                    <a:lnTo>
                      <a:pt x="136" y="159"/>
                    </a:lnTo>
                    <a:lnTo>
                      <a:pt x="138" y="172"/>
                    </a:lnTo>
                    <a:lnTo>
                      <a:pt x="99" y="172"/>
                    </a:lnTo>
                    <a:lnTo>
                      <a:pt x="97" y="146"/>
                    </a:lnTo>
                    <a:lnTo>
                      <a:pt x="96" y="146"/>
                    </a:lnTo>
                    <a:lnTo>
                      <a:pt x="97" y="146"/>
                    </a:lnTo>
                    <a:lnTo>
                      <a:pt x="92" y="154"/>
                    </a:lnTo>
                    <a:lnTo>
                      <a:pt x="86" y="162"/>
                    </a:lnTo>
                    <a:lnTo>
                      <a:pt x="76" y="168"/>
                    </a:lnTo>
                    <a:lnTo>
                      <a:pt x="66" y="173"/>
                    </a:lnTo>
                    <a:lnTo>
                      <a:pt x="50" y="175"/>
                    </a:lnTo>
                    <a:lnTo>
                      <a:pt x="33" y="173"/>
                    </a:lnTo>
                    <a:lnTo>
                      <a:pt x="20" y="167"/>
                    </a:lnTo>
                    <a:lnTo>
                      <a:pt x="11" y="157"/>
                    </a:lnTo>
                    <a:lnTo>
                      <a:pt x="5" y="143"/>
                    </a:lnTo>
                    <a:lnTo>
                      <a:pt x="1" y="128"/>
                    </a:lnTo>
                    <a:lnTo>
                      <a:pt x="0" y="11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8" name="Freeform 141">
                <a:extLst>
                  <a:ext uri="{FF2B5EF4-FFF2-40B4-BE49-F238E27FC236}">
                    <a16:creationId xmlns:a16="http://schemas.microsoft.com/office/drawing/2014/main" id="{31C657BF-EA71-304F-8E35-AD16B1EF62D6}"/>
                  </a:ext>
                </a:extLst>
              </p:cNvPr>
              <p:cNvSpPr>
                <a:spLocks/>
              </p:cNvSpPr>
              <p:nvPr userDrawn="1"/>
            </p:nvSpPr>
            <p:spPr bwMode="auto">
              <a:xfrm>
                <a:off x="8879335" y="560203"/>
                <a:ext cx="58395" cy="90154"/>
              </a:xfrm>
              <a:custGeom>
                <a:avLst/>
                <a:gdLst>
                  <a:gd name="T0" fmla="*/ 60 w 113"/>
                  <a:gd name="T1" fmla="*/ 0 h 178"/>
                  <a:gd name="T2" fmla="*/ 75 w 113"/>
                  <a:gd name="T3" fmla="*/ 0 h 178"/>
                  <a:gd name="T4" fmla="*/ 88 w 113"/>
                  <a:gd name="T5" fmla="*/ 3 h 178"/>
                  <a:gd name="T6" fmla="*/ 98 w 113"/>
                  <a:gd name="T7" fmla="*/ 5 h 178"/>
                  <a:gd name="T8" fmla="*/ 103 w 113"/>
                  <a:gd name="T9" fmla="*/ 7 h 178"/>
                  <a:gd name="T10" fmla="*/ 102 w 113"/>
                  <a:gd name="T11" fmla="*/ 39 h 178"/>
                  <a:gd name="T12" fmla="*/ 90 w 113"/>
                  <a:gd name="T13" fmla="*/ 36 h 178"/>
                  <a:gd name="T14" fmla="*/ 78 w 113"/>
                  <a:gd name="T15" fmla="*/ 33 h 178"/>
                  <a:gd name="T16" fmla="*/ 65 w 113"/>
                  <a:gd name="T17" fmla="*/ 32 h 178"/>
                  <a:gd name="T18" fmla="*/ 53 w 113"/>
                  <a:gd name="T19" fmla="*/ 33 h 178"/>
                  <a:gd name="T20" fmla="*/ 47 w 113"/>
                  <a:gd name="T21" fmla="*/ 36 h 178"/>
                  <a:gd name="T22" fmla="*/ 42 w 113"/>
                  <a:gd name="T23" fmla="*/ 41 h 178"/>
                  <a:gd name="T24" fmla="*/ 40 w 113"/>
                  <a:gd name="T25" fmla="*/ 49 h 178"/>
                  <a:gd name="T26" fmla="*/ 43 w 113"/>
                  <a:gd name="T27" fmla="*/ 56 h 178"/>
                  <a:gd name="T28" fmla="*/ 49 w 113"/>
                  <a:gd name="T29" fmla="*/ 63 h 178"/>
                  <a:gd name="T30" fmla="*/ 60 w 113"/>
                  <a:gd name="T31" fmla="*/ 71 h 178"/>
                  <a:gd name="T32" fmla="*/ 81 w 113"/>
                  <a:gd name="T33" fmla="*/ 84 h 178"/>
                  <a:gd name="T34" fmla="*/ 95 w 113"/>
                  <a:gd name="T35" fmla="*/ 93 h 178"/>
                  <a:gd name="T36" fmla="*/ 104 w 113"/>
                  <a:gd name="T37" fmla="*/ 103 h 178"/>
                  <a:gd name="T38" fmla="*/ 111 w 113"/>
                  <a:gd name="T39" fmla="*/ 114 h 178"/>
                  <a:gd name="T40" fmla="*/ 113 w 113"/>
                  <a:gd name="T41" fmla="*/ 127 h 178"/>
                  <a:gd name="T42" fmla="*/ 109 w 113"/>
                  <a:gd name="T43" fmla="*/ 145 h 178"/>
                  <a:gd name="T44" fmla="*/ 102 w 113"/>
                  <a:gd name="T45" fmla="*/ 160 h 178"/>
                  <a:gd name="T46" fmla="*/ 87 w 113"/>
                  <a:gd name="T47" fmla="*/ 170 h 178"/>
                  <a:gd name="T48" fmla="*/ 69 w 113"/>
                  <a:gd name="T49" fmla="*/ 176 h 178"/>
                  <a:gd name="T50" fmla="*/ 48 w 113"/>
                  <a:gd name="T51" fmla="*/ 178 h 178"/>
                  <a:gd name="T52" fmla="*/ 28 w 113"/>
                  <a:gd name="T53" fmla="*/ 176 h 178"/>
                  <a:gd name="T54" fmla="*/ 12 w 113"/>
                  <a:gd name="T55" fmla="*/ 174 h 178"/>
                  <a:gd name="T56" fmla="*/ 0 w 113"/>
                  <a:gd name="T57" fmla="*/ 170 h 178"/>
                  <a:gd name="T58" fmla="*/ 2 w 113"/>
                  <a:gd name="T59" fmla="*/ 136 h 178"/>
                  <a:gd name="T60" fmla="*/ 9 w 113"/>
                  <a:gd name="T61" fmla="*/ 139 h 178"/>
                  <a:gd name="T62" fmla="*/ 19 w 113"/>
                  <a:gd name="T63" fmla="*/ 143 h 178"/>
                  <a:gd name="T64" fmla="*/ 31 w 113"/>
                  <a:gd name="T65" fmla="*/ 145 h 178"/>
                  <a:gd name="T66" fmla="*/ 45 w 113"/>
                  <a:gd name="T67" fmla="*/ 146 h 178"/>
                  <a:gd name="T68" fmla="*/ 56 w 113"/>
                  <a:gd name="T69" fmla="*/ 146 h 178"/>
                  <a:gd name="T70" fmla="*/ 65 w 113"/>
                  <a:gd name="T71" fmla="*/ 144 h 178"/>
                  <a:gd name="T72" fmla="*/ 70 w 113"/>
                  <a:gd name="T73" fmla="*/ 139 h 178"/>
                  <a:gd name="T74" fmla="*/ 73 w 113"/>
                  <a:gd name="T75" fmla="*/ 129 h 178"/>
                  <a:gd name="T76" fmla="*/ 72 w 113"/>
                  <a:gd name="T77" fmla="*/ 123 h 178"/>
                  <a:gd name="T78" fmla="*/ 65 w 113"/>
                  <a:gd name="T79" fmla="*/ 116 h 178"/>
                  <a:gd name="T80" fmla="*/ 55 w 113"/>
                  <a:gd name="T81" fmla="*/ 107 h 178"/>
                  <a:gd name="T82" fmla="*/ 36 w 113"/>
                  <a:gd name="T83" fmla="*/ 98 h 178"/>
                  <a:gd name="T84" fmla="*/ 26 w 113"/>
                  <a:gd name="T85" fmla="*/ 92 h 178"/>
                  <a:gd name="T86" fmla="*/ 17 w 113"/>
                  <a:gd name="T87" fmla="*/ 84 h 178"/>
                  <a:gd name="T88" fmla="*/ 8 w 113"/>
                  <a:gd name="T89" fmla="*/ 75 h 178"/>
                  <a:gd name="T90" fmla="*/ 2 w 113"/>
                  <a:gd name="T91" fmla="*/ 63 h 178"/>
                  <a:gd name="T92" fmla="*/ 0 w 113"/>
                  <a:gd name="T93" fmla="*/ 49 h 178"/>
                  <a:gd name="T94" fmla="*/ 2 w 113"/>
                  <a:gd name="T95" fmla="*/ 34 h 178"/>
                  <a:gd name="T96" fmla="*/ 10 w 113"/>
                  <a:gd name="T97" fmla="*/ 21 h 178"/>
                  <a:gd name="T98" fmla="*/ 23 w 113"/>
                  <a:gd name="T99" fmla="*/ 11 h 178"/>
                  <a:gd name="T100" fmla="*/ 40 w 113"/>
                  <a:gd name="T101" fmla="*/ 3 h 178"/>
                  <a:gd name="T102" fmla="*/ 60 w 113"/>
                  <a:gd name="T10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 h="178">
                    <a:moveTo>
                      <a:pt x="60" y="0"/>
                    </a:moveTo>
                    <a:lnTo>
                      <a:pt x="75" y="0"/>
                    </a:lnTo>
                    <a:lnTo>
                      <a:pt x="88" y="3"/>
                    </a:lnTo>
                    <a:lnTo>
                      <a:pt x="98" y="5"/>
                    </a:lnTo>
                    <a:lnTo>
                      <a:pt x="103" y="7"/>
                    </a:lnTo>
                    <a:lnTo>
                      <a:pt x="102" y="39"/>
                    </a:lnTo>
                    <a:lnTo>
                      <a:pt x="90" y="36"/>
                    </a:lnTo>
                    <a:lnTo>
                      <a:pt x="78" y="33"/>
                    </a:lnTo>
                    <a:lnTo>
                      <a:pt x="65" y="32"/>
                    </a:lnTo>
                    <a:lnTo>
                      <a:pt x="53" y="33"/>
                    </a:lnTo>
                    <a:lnTo>
                      <a:pt x="47" y="36"/>
                    </a:lnTo>
                    <a:lnTo>
                      <a:pt x="42" y="41"/>
                    </a:lnTo>
                    <a:lnTo>
                      <a:pt x="40" y="49"/>
                    </a:lnTo>
                    <a:lnTo>
                      <a:pt x="43" y="56"/>
                    </a:lnTo>
                    <a:lnTo>
                      <a:pt x="49" y="63"/>
                    </a:lnTo>
                    <a:lnTo>
                      <a:pt x="60" y="71"/>
                    </a:lnTo>
                    <a:lnTo>
                      <a:pt x="81" y="84"/>
                    </a:lnTo>
                    <a:lnTo>
                      <a:pt x="95" y="93"/>
                    </a:lnTo>
                    <a:lnTo>
                      <a:pt x="104" y="103"/>
                    </a:lnTo>
                    <a:lnTo>
                      <a:pt x="111" y="114"/>
                    </a:lnTo>
                    <a:lnTo>
                      <a:pt x="113" y="127"/>
                    </a:lnTo>
                    <a:lnTo>
                      <a:pt x="109" y="145"/>
                    </a:lnTo>
                    <a:lnTo>
                      <a:pt x="102" y="160"/>
                    </a:lnTo>
                    <a:lnTo>
                      <a:pt x="87" y="170"/>
                    </a:lnTo>
                    <a:lnTo>
                      <a:pt x="69" y="176"/>
                    </a:lnTo>
                    <a:lnTo>
                      <a:pt x="48" y="178"/>
                    </a:lnTo>
                    <a:lnTo>
                      <a:pt x="28" y="176"/>
                    </a:lnTo>
                    <a:lnTo>
                      <a:pt x="12" y="174"/>
                    </a:lnTo>
                    <a:lnTo>
                      <a:pt x="0" y="170"/>
                    </a:lnTo>
                    <a:lnTo>
                      <a:pt x="2" y="136"/>
                    </a:lnTo>
                    <a:lnTo>
                      <a:pt x="9" y="139"/>
                    </a:lnTo>
                    <a:lnTo>
                      <a:pt x="19" y="143"/>
                    </a:lnTo>
                    <a:lnTo>
                      <a:pt x="31" y="145"/>
                    </a:lnTo>
                    <a:lnTo>
                      <a:pt x="45" y="146"/>
                    </a:lnTo>
                    <a:lnTo>
                      <a:pt x="56" y="146"/>
                    </a:lnTo>
                    <a:lnTo>
                      <a:pt x="65" y="144"/>
                    </a:lnTo>
                    <a:lnTo>
                      <a:pt x="70" y="139"/>
                    </a:lnTo>
                    <a:lnTo>
                      <a:pt x="73" y="129"/>
                    </a:lnTo>
                    <a:lnTo>
                      <a:pt x="72" y="123"/>
                    </a:lnTo>
                    <a:lnTo>
                      <a:pt x="65" y="116"/>
                    </a:lnTo>
                    <a:lnTo>
                      <a:pt x="55" y="107"/>
                    </a:lnTo>
                    <a:lnTo>
                      <a:pt x="36" y="98"/>
                    </a:lnTo>
                    <a:lnTo>
                      <a:pt x="26" y="92"/>
                    </a:lnTo>
                    <a:lnTo>
                      <a:pt x="17" y="84"/>
                    </a:lnTo>
                    <a:lnTo>
                      <a:pt x="8" y="75"/>
                    </a:lnTo>
                    <a:lnTo>
                      <a:pt x="2" y="63"/>
                    </a:lnTo>
                    <a:lnTo>
                      <a:pt x="0" y="49"/>
                    </a:lnTo>
                    <a:lnTo>
                      <a:pt x="2" y="34"/>
                    </a:lnTo>
                    <a:lnTo>
                      <a:pt x="10" y="21"/>
                    </a:lnTo>
                    <a:lnTo>
                      <a:pt x="23" y="11"/>
                    </a:lnTo>
                    <a:lnTo>
                      <a:pt x="40"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9" name="Freeform 142">
                <a:extLst>
                  <a:ext uri="{FF2B5EF4-FFF2-40B4-BE49-F238E27FC236}">
                    <a16:creationId xmlns:a16="http://schemas.microsoft.com/office/drawing/2014/main" id="{386216E3-9389-E941-82AB-89BA1AE340F0}"/>
                  </a:ext>
                </a:extLst>
              </p:cNvPr>
              <p:cNvSpPr>
                <a:spLocks/>
              </p:cNvSpPr>
              <p:nvPr userDrawn="1"/>
            </p:nvSpPr>
            <p:spPr bwMode="auto">
              <a:xfrm>
                <a:off x="8947974" y="536639"/>
                <a:ext cx="52249" cy="113717"/>
              </a:xfrm>
              <a:custGeom>
                <a:avLst/>
                <a:gdLst>
                  <a:gd name="T0" fmla="*/ 69 w 103"/>
                  <a:gd name="T1" fmla="*/ 0 h 223"/>
                  <a:gd name="T2" fmla="*/ 69 w 103"/>
                  <a:gd name="T3" fmla="*/ 48 h 223"/>
                  <a:gd name="T4" fmla="*/ 103 w 103"/>
                  <a:gd name="T5" fmla="*/ 48 h 223"/>
                  <a:gd name="T6" fmla="*/ 103 w 103"/>
                  <a:gd name="T7" fmla="*/ 78 h 223"/>
                  <a:gd name="T8" fmla="*/ 69 w 103"/>
                  <a:gd name="T9" fmla="*/ 78 h 223"/>
                  <a:gd name="T10" fmla="*/ 69 w 103"/>
                  <a:gd name="T11" fmla="*/ 168 h 223"/>
                  <a:gd name="T12" fmla="*/ 70 w 103"/>
                  <a:gd name="T13" fmla="*/ 180 h 223"/>
                  <a:gd name="T14" fmla="*/ 73 w 103"/>
                  <a:gd name="T15" fmla="*/ 186 h 223"/>
                  <a:gd name="T16" fmla="*/ 79 w 103"/>
                  <a:gd name="T17" fmla="*/ 190 h 223"/>
                  <a:gd name="T18" fmla="*/ 87 w 103"/>
                  <a:gd name="T19" fmla="*/ 191 h 223"/>
                  <a:gd name="T20" fmla="*/ 92 w 103"/>
                  <a:gd name="T21" fmla="*/ 191 h 223"/>
                  <a:gd name="T22" fmla="*/ 96 w 103"/>
                  <a:gd name="T23" fmla="*/ 190 h 223"/>
                  <a:gd name="T24" fmla="*/ 100 w 103"/>
                  <a:gd name="T25" fmla="*/ 189 h 223"/>
                  <a:gd name="T26" fmla="*/ 103 w 103"/>
                  <a:gd name="T27" fmla="*/ 188 h 223"/>
                  <a:gd name="T28" fmla="*/ 103 w 103"/>
                  <a:gd name="T29" fmla="*/ 218 h 223"/>
                  <a:gd name="T30" fmla="*/ 91 w 103"/>
                  <a:gd name="T31" fmla="*/ 221 h 223"/>
                  <a:gd name="T32" fmla="*/ 75 w 103"/>
                  <a:gd name="T33" fmla="*/ 223 h 223"/>
                  <a:gd name="T34" fmla="*/ 59 w 103"/>
                  <a:gd name="T35" fmla="*/ 221 h 223"/>
                  <a:gd name="T36" fmla="*/ 45 w 103"/>
                  <a:gd name="T37" fmla="*/ 216 h 223"/>
                  <a:gd name="T38" fmla="*/ 35 w 103"/>
                  <a:gd name="T39" fmla="*/ 206 h 223"/>
                  <a:gd name="T40" fmla="*/ 29 w 103"/>
                  <a:gd name="T41" fmla="*/ 193 h 223"/>
                  <a:gd name="T42" fmla="*/ 27 w 103"/>
                  <a:gd name="T43" fmla="*/ 173 h 223"/>
                  <a:gd name="T44" fmla="*/ 27 w 103"/>
                  <a:gd name="T45" fmla="*/ 78 h 223"/>
                  <a:gd name="T46" fmla="*/ 0 w 103"/>
                  <a:gd name="T47" fmla="*/ 78 h 223"/>
                  <a:gd name="T48" fmla="*/ 0 w 103"/>
                  <a:gd name="T49" fmla="*/ 48 h 223"/>
                  <a:gd name="T50" fmla="*/ 27 w 103"/>
                  <a:gd name="T51" fmla="*/ 48 h 223"/>
                  <a:gd name="T52" fmla="*/ 27 w 103"/>
                  <a:gd name="T53" fmla="*/ 11 h 223"/>
                  <a:gd name="T54" fmla="*/ 69 w 103"/>
                  <a:gd name="T55"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223">
                    <a:moveTo>
                      <a:pt x="69" y="0"/>
                    </a:moveTo>
                    <a:lnTo>
                      <a:pt x="69" y="48"/>
                    </a:lnTo>
                    <a:lnTo>
                      <a:pt x="103" y="48"/>
                    </a:lnTo>
                    <a:lnTo>
                      <a:pt x="103" y="78"/>
                    </a:lnTo>
                    <a:lnTo>
                      <a:pt x="69" y="78"/>
                    </a:lnTo>
                    <a:lnTo>
                      <a:pt x="69" y="168"/>
                    </a:lnTo>
                    <a:lnTo>
                      <a:pt x="70" y="180"/>
                    </a:lnTo>
                    <a:lnTo>
                      <a:pt x="73" y="186"/>
                    </a:lnTo>
                    <a:lnTo>
                      <a:pt x="79" y="190"/>
                    </a:lnTo>
                    <a:lnTo>
                      <a:pt x="87" y="191"/>
                    </a:lnTo>
                    <a:lnTo>
                      <a:pt x="92" y="191"/>
                    </a:lnTo>
                    <a:lnTo>
                      <a:pt x="96" y="190"/>
                    </a:lnTo>
                    <a:lnTo>
                      <a:pt x="100" y="189"/>
                    </a:lnTo>
                    <a:lnTo>
                      <a:pt x="103" y="188"/>
                    </a:lnTo>
                    <a:lnTo>
                      <a:pt x="103" y="218"/>
                    </a:lnTo>
                    <a:lnTo>
                      <a:pt x="91" y="221"/>
                    </a:lnTo>
                    <a:lnTo>
                      <a:pt x="75" y="223"/>
                    </a:lnTo>
                    <a:lnTo>
                      <a:pt x="59" y="221"/>
                    </a:lnTo>
                    <a:lnTo>
                      <a:pt x="45" y="216"/>
                    </a:lnTo>
                    <a:lnTo>
                      <a:pt x="35" y="206"/>
                    </a:lnTo>
                    <a:lnTo>
                      <a:pt x="29" y="193"/>
                    </a:lnTo>
                    <a:lnTo>
                      <a:pt x="27" y="173"/>
                    </a:lnTo>
                    <a:lnTo>
                      <a:pt x="27" y="78"/>
                    </a:lnTo>
                    <a:lnTo>
                      <a:pt x="0" y="78"/>
                    </a:lnTo>
                    <a:lnTo>
                      <a:pt x="0" y="48"/>
                    </a:lnTo>
                    <a:lnTo>
                      <a:pt x="27" y="48"/>
                    </a:lnTo>
                    <a:lnTo>
                      <a:pt x="27" y="11"/>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0" name="Freeform 143">
                <a:extLst>
                  <a:ext uri="{FF2B5EF4-FFF2-40B4-BE49-F238E27FC236}">
                    <a16:creationId xmlns:a16="http://schemas.microsoft.com/office/drawing/2014/main" id="{3A765CB7-A12A-FD4E-8E73-55D2E5457218}"/>
                  </a:ext>
                </a:extLst>
              </p:cNvPr>
              <p:cNvSpPr>
                <a:spLocks noEditPoints="1"/>
              </p:cNvSpPr>
              <p:nvPr userDrawn="1"/>
            </p:nvSpPr>
            <p:spPr bwMode="auto">
              <a:xfrm>
                <a:off x="9010467" y="560203"/>
                <a:ext cx="71713" cy="90154"/>
              </a:xfrm>
              <a:custGeom>
                <a:avLst/>
                <a:gdLst>
                  <a:gd name="T0" fmla="*/ 97 w 141"/>
                  <a:gd name="T1" fmla="*/ 92 h 178"/>
                  <a:gd name="T2" fmla="*/ 77 w 141"/>
                  <a:gd name="T3" fmla="*/ 92 h 178"/>
                  <a:gd name="T4" fmla="*/ 60 w 141"/>
                  <a:gd name="T5" fmla="*/ 96 h 178"/>
                  <a:gd name="T6" fmla="*/ 48 w 141"/>
                  <a:gd name="T7" fmla="*/ 101 h 178"/>
                  <a:gd name="T8" fmla="*/ 42 w 141"/>
                  <a:gd name="T9" fmla="*/ 110 h 178"/>
                  <a:gd name="T10" fmla="*/ 39 w 141"/>
                  <a:gd name="T11" fmla="*/ 123 h 178"/>
                  <a:gd name="T12" fmla="*/ 41 w 141"/>
                  <a:gd name="T13" fmla="*/ 135 h 178"/>
                  <a:gd name="T14" fmla="*/ 47 w 141"/>
                  <a:gd name="T15" fmla="*/ 143 h 178"/>
                  <a:gd name="T16" fmla="*/ 55 w 141"/>
                  <a:gd name="T17" fmla="*/ 148 h 178"/>
                  <a:gd name="T18" fmla="*/ 65 w 141"/>
                  <a:gd name="T19" fmla="*/ 150 h 178"/>
                  <a:gd name="T20" fmla="*/ 78 w 141"/>
                  <a:gd name="T21" fmla="*/ 148 h 178"/>
                  <a:gd name="T22" fmla="*/ 89 w 141"/>
                  <a:gd name="T23" fmla="*/ 141 h 178"/>
                  <a:gd name="T24" fmla="*/ 95 w 141"/>
                  <a:gd name="T25" fmla="*/ 132 h 178"/>
                  <a:gd name="T26" fmla="*/ 98 w 141"/>
                  <a:gd name="T27" fmla="*/ 118 h 178"/>
                  <a:gd name="T28" fmla="*/ 99 w 141"/>
                  <a:gd name="T29" fmla="*/ 101 h 178"/>
                  <a:gd name="T30" fmla="*/ 99 w 141"/>
                  <a:gd name="T31" fmla="*/ 92 h 178"/>
                  <a:gd name="T32" fmla="*/ 97 w 141"/>
                  <a:gd name="T33" fmla="*/ 92 h 178"/>
                  <a:gd name="T34" fmla="*/ 72 w 141"/>
                  <a:gd name="T35" fmla="*/ 0 h 178"/>
                  <a:gd name="T36" fmla="*/ 93 w 141"/>
                  <a:gd name="T37" fmla="*/ 2 h 178"/>
                  <a:gd name="T38" fmla="*/ 110 w 141"/>
                  <a:gd name="T39" fmla="*/ 5 h 178"/>
                  <a:gd name="T40" fmla="*/ 121 w 141"/>
                  <a:gd name="T41" fmla="*/ 13 h 178"/>
                  <a:gd name="T42" fmla="*/ 129 w 141"/>
                  <a:gd name="T43" fmla="*/ 24 h 178"/>
                  <a:gd name="T44" fmla="*/ 134 w 141"/>
                  <a:gd name="T45" fmla="*/ 37 h 178"/>
                  <a:gd name="T46" fmla="*/ 138 w 141"/>
                  <a:gd name="T47" fmla="*/ 52 h 178"/>
                  <a:gd name="T48" fmla="*/ 138 w 141"/>
                  <a:gd name="T49" fmla="*/ 69 h 178"/>
                  <a:gd name="T50" fmla="*/ 138 w 141"/>
                  <a:gd name="T51" fmla="*/ 145 h 178"/>
                  <a:gd name="T52" fmla="*/ 140 w 141"/>
                  <a:gd name="T53" fmla="*/ 162 h 178"/>
                  <a:gd name="T54" fmla="*/ 141 w 141"/>
                  <a:gd name="T55" fmla="*/ 175 h 178"/>
                  <a:gd name="T56" fmla="*/ 103 w 141"/>
                  <a:gd name="T57" fmla="*/ 175 h 178"/>
                  <a:gd name="T58" fmla="*/ 102 w 141"/>
                  <a:gd name="T59" fmla="*/ 165 h 178"/>
                  <a:gd name="T60" fmla="*/ 101 w 141"/>
                  <a:gd name="T61" fmla="*/ 152 h 178"/>
                  <a:gd name="T62" fmla="*/ 101 w 141"/>
                  <a:gd name="T63" fmla="*/ 152 h 178"/>
                  <a:gd name="T64" fmla="*/ 91 w 141"/>
                  <a:gd name="T65" fmla="*/ 162 h 178"/>
                  <a:gd name="T66" fmla="*/ 81 w 141"/>
                  <a:gd name="T67" fmla="*/ 170 h 178"/>
                  <a:gd name="T68" fmla="*/ 68 w 141"/>
                  <a:gd name="T69" fmla="*/ 176 h 178"/>
                  <a:gd name="T70" fmla="*/ 52 w 141"/>
                  <a:gd name="T71" fmla="*/ 178 h 178"/>
                  <a:gd name="T72" fmla="*/ 37 w 141"/>
                  <a:gd name="T73" fmla="*/ 176 h 178"/>
                  <a:gd name="T74" fmla="*/ 22 w 141"/>
                  <a:gd name="T75" fmla="*/ 170 h 178"/>
                  <a:gd name="T76" fmla="*/ 11 w 141"/>
                  <a:gd name="T77" fmla="*/ 160 h 178"/>
                  <a:gd name="T78" fmla="*/ 3 w 141"/>
                  <a:gd name="T79" fmla="*/ 145 h 178"/>
                  <a:gd name="T80" fmla="*/ 0 w 141"/>
                  <a:gd name="T81" fmla="*/ 128 h 178"/>
                  <a:gd name="T82" fmla="*/ 3 w 141"/>
                  <a:gd name="T83" fmla="*/ 110 h 178"/>
                  <a:gd name="T84" fmla="*/ 9 w 141"/>
                  <a:gd name="T85" fmla="*/ 96 h 178"/>
                  <a:gd name="T86" fmla="*/ 20 w 141"/>
                  <a:gd name="T87" fmla="*/ 85 h 178"/>
                  <a:gd name="T88" fmla="*/ 33 w 141"/>
                  <a:gd name="T89" fmla="*/ 77 h 178"/>
                  <a:gd name="T90" fmla="*/ 50 w 141"/>
                  <a:gd name="T91" fmla="*/ 72 h 178"/>
                  <a:gd name="T92" fmla="*/ 69 w 141"/>
                  <a:gd name="T93" fmla="*/ 69 h 178"/>
                  <a:gd name="T94" fmla="*/ 91 w 141"/>
                  <a:gd name="T95" fmla="*/ 69 h 178"/>
                  <a:gd name="T96" fmla="*/ 99 w 141"/>
                  <a:gd name="T97" fmla="*/ 69 h 178"/>
                  <a:gd name="T98" fmla="*/ 99 w 141"/>
                  <a:gd name="T99" fmla="*/ 63 h 178"/>
                  <a:gd name="T100" fmla="*/ 99 w 141"/>
                  <a:gd name="T101" fmla="*/ 52 h 178"/>
                  <a:gd name="T102" fmla="*/ 95 w 141"/>
                  <a:gd name="T103" fmla="*/ 43 h 178"/>
                  <a:gd name="T104" fmla="*/ 89 w 141"/>
                  <a:gd name="T105" fmla="*/ 36 h 178"/>
                  <a:gd name="T106" fmla="*/ 80 w 141"/>
                  <a:gd name="T107" fmla="*/ 32 h 178"/>
                  <a:gd name="T108" fmla="*/ 68 w 141"/>
                  <a:gd name="T109" fmla="*/ 29 h 178"/>
                  <a:gd name="T110" fmla="*/ 47 w 141"/>
                  <a:gd name="T111" fmla="*/ 33 h 178"/>
                  <a:gd name="T112" fmla="*/ 31 w 141"/>
                  <a:gd name="T113" fmla="*/ 39 h 178"/>
                  <a:gd name="T114" fmla="*/ 20 w 141"/>
                  <a:gd name="T115" fmla="*/ 46 h 178"/>
                  <a:gd name="T116" fmla="*/ 18 w 141"/>
                  <a:gd name="T117" fmla="*/ 12 h 178"/>
                  <a:gd name="T118" fmla="*/ 28 w 141"/>
                  <a:gd name="T119" fmla="*/ 8 h 178"/>
                  <a:gd name="T120" fmla="*/ 39 w 141"/>
                  <a:gd name="T121" fmla="*/ 4 h 178"/>
                  <a:gd name="T122" fmla="*/ 55 w 141"/>
                  <a:gd name="T123" fmla="*/ 2 h 178"/>
                  <a:gd name="T124" fmla="*/ 72 w 141"/>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78">
                    <a:moveTo>
                      <a:pt x="97" y="92"/>
                    </a:moveTo>
                    <a:lnTo>
                      <a:pt x="77" y="92"/>
                    </a:lnTo>
                    <a:lnTo>
                      <a:pt x="60" y="96"/>
                    </a:lnTo>
                    <a:lnTo>
                      <a:pt x="48" y="101"/>
                    </a:lnTo>
                    <a:lnTo>
                      <a:pt x="42" y="110"/>
                    </a:lnTo>
                    <a:lnTo>
                      <a:pt x="39" y="123"/>
                    </a:lnTo>
                    <a:lnTo>
                      <a:pt x="41" y="135"/>
                    </a:lnTo>
                    <a:lnTo>
                      <a:pt x="47" y="143"/>
                    </a:lnTo>
                    <a:lnTo>
                      <a:pt x="55" y="148"/>
                    </a:lnTo>
                    <a:lnTo>
                      <a:pt x="65" y="150"/>
                    </a:lnTo>
                    <a:lnTo>
                      <a:pt x="78" y="148"/>
                    </a:lnTo>
                    <a:lnTo>
                      <a:pt x="89" y="141"/>
                    </a:lnTo>
                    <a:lnTo>
                      <a:pt x="95" y="132"/>
                    </a:lnTo>
                    <a:lnTo>
                      <a:pt x="98" y="118"/>
                    </a:lnTo>
                    <a:lnTo>
                      <a:pt x="99" y="101"/>
                    </a:lnTo>
                    <a:lnTo>
                      <a:pt x="99" y="92"/>
                    </a:lnTo>
                    <a:lnTo>
                      <a:pt x="97" y="92"/>
                    </a:lnTo>
                    <a:close/>
                    <a:moveTo>
                      <a:pt x="72" y="0"/>
                    </a:moveTo>
                    <a:lnTo>
                      <a:pt x="93" y="2"/>
                    </a:lnTo>
                    <a:lnTo>
                      <a:pt x="110" y="5"/>
                    </a:lnTo>
                    <a:lnTo>
                      <a:pt x="121" y="13"/>
                    </a:lnTo>
                    <a:lnTo>
                      <a:pt x="129" y="24"/>
                    </a:lnTo>
                    <a:lnTo>
                      <a:pt x="134" y="37"/>
                    </a:lnTo>
                    <a:lnTo>
                      <a:pt x="138" y="52"/>
                    </a:lnTo>
                    <a:lnTo>
                      <a:pt x="138" y="69"/>
                    </a:lnTo>
                    <a:lnTo>
                      <a:pt x="138" y="145"/>
                    </a:lnTo>
                    <a:lnTo>
                      <a:pt x="140" y="162"/>
                    </a:lnTo>
                    <a:lnTo>
                      <a:pt x="141" y="175"/>
                    </a:lnTo>
                    <a:lnTo>
                      <a:pt x="103" y="175"/>
                    </a:lnTo>
                    <a:lnTo>
                      <a:pt x="102" y="165"/>
                    </a:lnTo>
                    <a:lnTo>
                      <a:pt x="101" y="152"/>
                    </a:lnTo>
                    <a:lnTo>
                      <a:pt x="101" y="152"/>
                    </a:lnTo>
                    <a:lnTo>
                      <a:pt x="91" y="162"/>
                    </a:lnTo>
                    <a:lnTo>
                      <a:pt x="81" y="170"/>
                    </a:lnTo>
                    <a:lnTo>
                      <a:pt x="68" y="176"/>
                    </a:lnTo>
                    <a:lnTo>
                      <a:pt x="52" y="178"/>
                    </a:lnTo>
                    <a:lnTo>
                      <a:pt x="37" y="176"/>
                    </a:lnTo>
                    <a:lnTo>
                      <a:pt x="22" y="170"/>
                    </a:lnTo>
                    <a:lnTo>
                      <a:pt x="11" y="160"/>
                    </a:lnTo>
                    <a:lnTo>
                      <a:pt x="3" y="145"/>
                    </a:lnTo>
                    <a:lnTo>
                      <a:pt x="0" y="128"/>
                    </a:lnTo>
                    <a:lnTo>
                      <a:pt x="3" y="110"/>
                    </a:lnTo>
                    <a:lnTo>
                      <a:pt x="9" y="96"/>
                    </a:lnTo>
                    <a:lnTo>
                      <a:pt x="20" y="85"/>
                    </a:lnTo>
                    <a:lnTo>
                      <a:pt x="33" y="77"/>
                    </a:lnTo>
                    <a:lnTo>
                      <a:pt x="50" y="72"/>
                    </a:lnTo>
                    <a:lnTo>
                      <a:pt x="69" y="69"/>
                    </a:lnTo>
                    <a:lnTo>
                      <a:pt x="91" y="69"/>
                    </a:lnTo>
                    <a:lnTo>
                      <a:pt x="99" y="69"/>
                    </a:lnTo>
                    <a:lnTo>
                      <a:pt x="99" y="63"/>
                    </a:lnTo>
                    <a:lnTo>
                      <a:pt x="99" y="52"/>
                    </a:lnTo>
                    <a:lnTo>
                      <a:pt x="95" y="43"/>
                    </a:lnTo>
                    <a:lnTo>
                      <a:pt x="89" y="36"/>
                    </a:lnTo>
                    <a:lnTo>
                      <a:pt x="80" y="32"/>
                    </a:lnTo>
                    <a:lnTo>
                      <a:pt x="68" y="29"/>
                    </a:lnTo>
                    <a:lnTo>
                      <a:pt x="47" y="33"/>
                    </a:lnTo>
                    <a:lnTo>
                      <a:pt x="31" y="39"/>
                    </a:lnTo>
                    <a:lnTo>
                      <a:pt x="20" y="46"/>
                    </a:lnTo>
                    <a:lnTo>
                      <a:pt x="18" y="12"/>
                    </a:lnTo>
                    <a:lnTo>
                      <a:pt x="28" y="8"/>
                    </a:lnTo>
                    <a:lnTo>
                      <a:pt x="39" y="4"/>
                    </a:lnTo>
                    <a:lnTo>
                      <a:pt x="55" y="2"/>
                    </a:lnTo>
                    <a:lnTo>
                      <a:pt x="7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1" name="Freeform 144">
                <a:extLst>
                  <a:ext uri="{FF2B5EF4-FFF2-40B4-BE49-F238E27FC236}">
                    <a16:creationId xmlns:a16="http://schemas.microsoft.com/office/drawing/2014/main" id="{98191B6B-DEE0-754B-8223-BC08BD01658C}"/>
                  </a:ext>
                </a:extLst>
              </p:cNvPr>
              <p:cNvSpPr>
                <a:spLocks/>
              </p:cNvSpPr>
              <p:nvPr userDrawn="1"/>
            </p:nvSpPr>
            <p:spPr bwMode="auto">
              <a:xfrm>
                <a:off x="9093450" y="561227"/>
                <a:ext cx="78885" cy="88105"/>
              </a:xfrm>
              <a:custGeom>
                <a:avLst/>
                <a:gdLst>
                  <a:gd name="T0" fmla="*/ 0 w 154"/>
                  <a:gd name="T1" fmla="*/ 0 h 172"/>
                  <a:gd name="T2" fmla="*/ 43 w 154"/>
                  <a:gd name="T3" fmla="*/ 0 h 172"/>
                  <a:gd name="T4" fmla="*/ 78 w 154"/>
                  <a:gd name="T5" fmla="*/ 133 h 172"/>
                  <a:gd name="T6" fmla="*/ 78 w 154"/>
                  <a:gd name="T7" fmla="*/ 133 h 172"/>
                  <a:gd name="T8" fmla="*/ 114 w 154"/>
                  <a:gd name="T9" fmla="*/ 0 h 172"/>
                  <a:gd name="T10" fmla="*/ 154 w 154"/>
                  <a:gd name="T11" fmla="*/ 0 h 172"/>
                  <a:gd name="T12" fmla="*/ 102 w 154"/>
                  <a:gd name="T13" fmla="*/ 172 h 172"/>
                  <a:gd name="T14" fmla="*/ 52 w 154"/>
                  <a:gd name="T15" fmla="*/ 172 h 172"/>
                  <a:gd name="T16" fmla="*/ 0 w 154"/>
                  <a:gd name="T1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72">
                    <a:moveTo>
                      <a:pt x="0" y="0"/>
                    </a:moveTo>
                    <a:lnTo>
                      <a:pt x="43" y="0"/>
                    </a:lnTo>
                    <a:lnTo>
                      <a:pt x="78" y="133"/>
                    </a:lnTo>
                    <a:lnTo>
                      <a:pt x="78" y="133"/>
                    </a:lnTo>
                    <a:lnTo>
                      <a:pt x="114" y="0"/>
                    </a:lnTo>
                    <a:lnTo>
                      <a:pt x="154" y="0"/>
                    </a:lnTo>
                    <a:lnTo>
                      <a:pt x="102" y="172"/>
                    </a:lnTo>
                    <a:lnTo>
                      <a:pt x="52" y="17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2" name="Freeform 145">
                <a:extLst>
                  <a:ext uri="{FF2B5EF4-FFF2-40B4-BE49-F238E27FC236}">
                    <a16:creationId xmlns:a16="http://schemas.microsoft.com/office/drawing/2014/main" id="{557CDD98-80E9-2948-A2B4-F2E57778A250}"/>
                  </a:ext>
                </a:extLst>
              </p:cNvPr>
              <p:cNvSpPr>
                <a:spLocks/>
              </p:cNvSpPr>
              <p:nvPr userDrawn="1"/>
            </p:nvSpPr>
            <p:spPr bwMode="auto">
              <a:xfrm>
                <a:off x="9227655" y="527419"/>
                <a:ext cx="80933" cy="123962"/>
              </a:xfrm>
              <a:custGeom>
                <a:avLst/>
                <a:gdLst>
                  <a:gd name="T0" fmla="*/ 106 w 158"/>
                  <a:gd name="T1" fmla="*/ 0 h 241"/>
                  <a:gd name="T2" fmla="*/ 128 w 158"/>
                  <a:gd name="T3" fmla="*/ 1 h 241"/>
                  <a:gd name="T4" fmla="*/ 146 w 158"/>
                  <a:gd name="T5" fmla="*/ 5 h 241"/>
                  <a:gd name="T6" fmla="*/ 158 w 158"/>
                  <a:gd name="T7" fmla="*/ 10 h 241"/>
                  <a:gd name="T8" fmla="*/ 157 w 158"/>
                  <a:gd name="T9" fmla="*/ 48 h 241"/>
                  <a:gd name="T10" fmla="*/ 149 w 158"/>
                  <a:gd name="T11" fmla="*/ 44 h 241"/>
                  <a:gd name="T12" fmla="*/ 139 w 158"/>
                  <a:gd name="T13" fmla="*/ 40 h 241"/>
                  <a:gd name="T14" fmla="*/ 127 w 158"/>
                  <a:gd name="T15" fmla="*/ 36 h 241"/>
                  <a:gd name="T16" fmla="*/ 112 w 158"/>
                  <a:gd name="T17" fmla="*/ 35 h 241"/>
                  <a:gd name="T18" fmla="*/ 97 w 158"/>
                  <a:gd name="T19" fmla="*/ 37 h 241"/>
                  <a:gd name="T20" fmla="*/ 84 w 158"/>
                  <a:gd name="T21" fmla="*/ 41 h 241"/>
                  <a:gd name="T22" fmla="*/ 71 w 158"/>
                  <a:gd name="T23" fmla="*/ 49 h 241"/>
                  <a:gd name="T24" fmla="*/ 60 w 158"/>
                  <a:gd name="T25" fmla="*/ 61 h 241"/>
                  <a:gd name="T26" fmla="*/ 52 w 158"/>
                  <a:gd name="T27" fmla="*/ 77 h 241"/>
                  <a:gd name="T28" fmla="*/ 47 w 158"/>
                  <a:gd name="T29" fmla="*/ 96 h 241"/>
                  <a:gd name="T30" fmla="*/ 46 w 158"/>
                  <a:gd name="T31" fmla="*/ 121 h 241"/>
                  <a:gd name="T32" fmla="*/ 47 w 158"/>
                  <a:gd name="T33" fmla="*/ 145 h 241"/>
                  <a:gd name="T34" fmla="*/ 52 w 158"/>
                  <a:gd name="T35" fmla="*/ 164 h 241"/>
                  <a:gd name="T36" fmla="*/ 60 w 158"/>
                  <a:gd name="T37" fmla="*/ 180 h 241"/>
                  <a:gd name="T38" fmla="*/ 71 w 158"/>
                  <a:gd name="T39" fmla="*/ 191 h 241"/>
                  <a:gd name="T40" fmla="*/ 84 w 158"/>
                  <a:gd name="T41" fmla="*/ 199 h 241"/>
                  <a:gd name="T42" fmla="*/ 97 w 158"/>
                  <a:gd name="T43" fmla="*/ 205 h 241"/>
                  <a:gd name="T44" fmla="*/ 112 w 158"/>
                  <a:gd name="T45" fmla="*/ 206 h 241"/>
                  <a:gd name="T46" fmla="*/ 131 w 158"/>
                  <a:gd name="T47" fmla="*/ 203 h 241"/>
                  <a:gd name="T48" fmla="*/ 145 w 158"/>
                  <a:gd name="T49" fmla="*/ 199 h 241"/>
                  <a:gd name="T50" fmla="*/ 157 w 158"/>
                  <a:gd name="T51" fmla="*/ 193 h 241"/>
                  <a:gd name="T52" fmla="*/ 158 w 158"/>
                  <a:gd name="T53" fmla="*/ 233 h 241"/>
                  <a:gd name="T54" fmla="*/ 146 w 158"/>
                  <a:gd name="T55" fmla="*/ 237 h 241"/>
                  <a:gd name="T56" fmla="*/ 128 w 158"/>
                  <a:gd name="T57" fmla="*/ 240 h 241"/>
                  <a:gd name="T58" fmla="*/ 107 w 158"/>
                  <a:gd name="T59" fmla="*/ 241 h 241"/>
                  <a:gd name="T60" fmla="*/ 82 w 158"/>
                  <a:gd name="T61" fmla="*/ 238 h 241"/>
                  <a:gd name="T62" fmla="*/ 60 w 158"/>
                  <a:gd name="T63" fmla="*/ 232 h 241"/>
                  <a:gd name="T64" fmla="*/ 42 w 158"/>
                  <a:gd name="T65" fmla="*/ 222 h 241"/>
                  <a:gd name="T66" fmla="*/ 28 w 158"/>
                  <a:gd name="T67" fmla="*/ 206 h 241"/>
                  <a:gd name="T68" fmla="*/ 16 w 158"/>
                  <a:gd name="T69" fmla="*/ 189 h 241"/>
                  <a:gd name="T70" fmla="*/ 7 w 158"/>
                  <a:gd name="T71" fmla="*/ 168 h 241"/>
                  <a:gd name="T72" fmla="*/ 2 w 158"/>
                  <a:gd name="T73" fmla="*/ 146 h 241"/>
                  <a:gd name="T74" fmla="*/ 0 w 158"/>
                  <a:gd name="T75" fmla="*/ 121 h 241"/>
                  <a:gd name="T76" fmla="*/ 2 w 158"/>
                  <a:gd name="T77" fmla="*/ 95 h 241"/>
                  <a:gd name="T78" fmla="*/ 7 w 158"/>
                  <a:gd name="T79" fmla="*/ 73 h 241"/>
                  <a:gd name="T80" fmla="*/ 15 w 158"/>
                  <a:gd name="T81" fmla="*/ 52 h 241"/>
                  <a:gd name="T82" fmla="*/ 26 w 158"/>
                  <a:gd name="T83" fmla="*/ 35 h 241"/>
                  <a:gd name="T84" fmla="*/ 42 w 158"/>
                  <a:gd name="T85" fmla="*/ 19 h 241"/>
                  <a:gd name="T86" fmla="*/ 60 w 158"/>
                  <a:gd name="T87" fmla="*/ 9 h 241"/>
                  <a:gd name="T88" fmla="*/ 82 w 158"/>
                  <a:gd name="T89" fmla="*/ 2 h 241"/>
                  <a:gd name="T90" fmla="*/ 106 w 158"/>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8" h="241">
                    <a:moveTo>
                      <a:pt x="106" y="0"/>
                    </a:moveTo>
                    <a:lnTo>
                      <a:pt x="128" y="1"/>
                    </a:lnTo>
                    <a:lnTo>
                      <a:pt x="146" y="5"/>
                    </a:lnTo>
                    <a:lnTo>
                      <a:pt x="158" y="10"/>
                    </a:lnTo>
                    <a:lnTo>
                      <a:pt x="157" y="48"/>
                    </a:lnTo>
                    <a:lnTo>
                      <a:pt x="149" y="44"/>
                    </a:lnTo>
                    <a:lnTo>
                      <a:pt x="139" y="40"/>
                    </a:lnTo>
                    <a:lnTo>
                      <a:pt x="127" y="36"/>
                    </a:lnTo>
                    <a:lnTo>
                      <a:pt x="112" y="35"/>
                    </a:lnTo>
                    <a:lnTo>
                      <a:pt x="97" y="37"/>
                    </a:lnTo>
                    <a:lnTo>
                      <a:pt x="84" y="41"/>
                    </a:lnTo>
                    <a:lnTo>
                      <a:pt x="71" y="49"/>
                    </a:lnTo>
                    <a:lnTo>
                      <a:pt x="60" y="61"/>
                    </a:lnTo>
                    <a:lnTo>
                      <a:pt x="52" y="77"/>
                    </a:lnTo>
                    <a:lnTo>
                      <a:pt x="47" y="96"/>
                    </a:lnTo>
                    <a:lnTo>
                      <a:pt x="46" y="121"/>
                    </a:lnTo>
                    <a:lnTo>
                      <a:pt x="47" y="145"/>
                    </a:lnTo>
                    <a:lnTo>
                      <a:pt x="52" y="164"/>
                    </a:lnTo>
                    <a:lnTo>
                      <a:pt x="60" y="180"/>
                    </a:lnTo>
                    <a:lnTo>
                      <a:pt x="71" y="191"/>
                    </a:lnTo>
                    <a:lnTo>
                      <a:pt x="84" y="199"/>
                    </a:lnTo>
                    <a:lnTo>
                      <a:pt x="97" y="205"/>
                    </a:lnTo>
                    <a:lnTo>
                      <a:pt x="112" y="206"/>
                    </a:lnTo>
                    <a:lnTo>
                      <a:pt x="131" y="203"/>
                    </a:lnTo>
                    <a:lnTo>
                      <a:pt x="145" y="199"/>
                    </a:lnTo>
                    <a:lnTo>
                      <a:pt x="157" y="193"/>
                    </a:lnTo>
                    <a:lnTo>
                      <a:pt x="158" y="233"/>
                    </a:lnTo>
                    <a:lnTo>
                      <a:pt x="146" y="237"/>
                    </a:lnTo>
                    <a:lnTo>
                      <a:pt x="128" y="240"/>
                    </a:lnTo>
                    <a:lnTo>
                      <a:pt x="107" y="241"/>
                    </a:lnTo>
                    <a:lnTo>
                      <a:pt x="82" y="238"/>
                    </a:lnTo>
                    <a:lnTo>
                      <a:pt x="60" y="232"/>
                    </a:lnTo>
                    <a:lnTo>
                      <a:pt x="42" y="222"/>
                    </a:lnTo>
                    <a:lnTo>
                      <a:pt x="28" y="206"/>
                    </a:lnTo>
                    <a:lnTo>
                      <a:pt x="16" y="189"/>
                    </a:lnTo>
                    <a:lnTo>
                      <a:pt x="7" y="168"/>
                    </a:lnTo>
                    <a:lnTo>
                      <a:pt x="2" y="146"/>
                    </a:lnTo>
                    <a:lnTo>
                      <a:pt x="0" y="121"/>
                    </a:lnTo>
                    <a:lnTo>
                      <a:pt x="2" y="95"/>
                    </a:lnTo>
                    <a:lnTo>
                      <a:pt x="7" y="73"/>
                    </a:lnTo>
                    <a:lnTo>
                      <a:pt x="15" y="52"/>
                    </a:lnTo>
                    <a:lnTo>
                      <a:pt x="26" y="35"/>
                    </a:lnTo>
                    <a:lnTo>
                      <a:pt x="42" y="19"/>
                    </a:lnTo>
                    <a:lnTo>
                      <a:pt x="60" y="9"/>
                    </a:lnTo>
                    <a:lnTo>
                      <a:pt x="82" y="2"/>
                    </a:lnTo>
                    <a:lnTo>
                      <a:pt x="106"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3" name="Freeform 146">
                <a:extLst>
                  <a:ext uri="{FF2B5EF4-FFF2-40B4-BE49-F238E27FC236}">
                    <a16:creationId xmlns:a16="http://schemas.microsoft.com/office/drawing/2014/main" id="{FA71C49C-CF96-1841-9780-E6CC68C07499}"/>
                  </a:ext>
                </a:extLst>
              </p:cNvPr>
              <p:cNvSpPr>
                <a:spLocks noEditPoints="1"/>
              </p:cNvSpPr>
              <p:nvPr userDrawn="1"/>
            </p:nvSpPr>
            <p:spPr bwMode="auto">
              <a:xfrm>
                <a:off x="9320883" y="560203"/>
                <a:ext cx="71713" cy="90154"/>
              </a:xfrm>
              <a:custGeom>
                <a:avLst/>
                <a:gdLst>
                  <a:gd name="T0" fmla="*/ 96 w 140"/>
                  <a:gd name="T1" fmla="*/ 92 h 178"/>
                  <a:gd name="T2" fmla="*/ 77 w 140"/>
                  <a:gd name="T3" fmla="*/ 92 h 178"/>
                  <a:gd name="T4" fmla="*/ 60 w 140"/>
                  <a:gd name="T5" fmla="*/ 96 h 178"/>
                  <a:gd name="T6" fmla="*/ 48 w 140"/>
                  <a:gd name="T7" fmla="*/ 101 h 178"/>
                  <a:gd name="T8" fmla="*/ 41 w 140"/>
                  <a:gd name="T9" fmla="*/ 110 h 178"/>
                  <a:gd name="T10" fmla="*/ 39 w 140"/>
                  <a:gd name="T11" fmla="*/ 123 h 178"/>
                  <a:gd name="T12" fmla="*/ 40 w 140"/>
                  <a:gd name="T13" fmla="*/ 135 h 178"/>
                  <a:gd name="T14" fmla="*/ 47 w 140"/>
                  <a:gd name="T15" fmla="*/ 143 h 178"/>
                  <a:gd name="T16" fmla="*/ 54 w 140"/>
                  <a:gd name="T17" fmla="*/ 148 h 178"/>
                  <a:gd name="T18" fmla="*/ 65 w 140"/>
                  <a:gd name="T19" fmla="*/ 150 h 178"/>
                  <a:gd name="T20" fmla="*/ 78 w 140"/>
                  <a:gd name="T21" fmla="*/ 148 h 178"/>
                  <a:gd name="T22" fmla="*/ 88 w 140"/>
                  <a:gd name="T23" fmla="*/ 141 h 178"/>
                  <a:gd name="T24" fmla="*/ 95 w 140"/>
                  <a:gd name="T25" fmla="*/ 132 h 178"/>
                  <a:gd name="T26" fmla="*/ 97 w 140"/>
                  <a:gd name="T27" fmla="*/ 118 h 178"/>
                  <a:gd name="T28" fmla="*/ 99 w 140"/>
                  <a:gd name="T29" fmla="*/ 101 h 178"/>
                  <a:gd name="T30" fmla="*/ 99 w 140"/>
                  <a:gd name="T31" fmla="*/ 92 h 178"/>
                  <a:gd name="T32" fmla="*/ 96 w 140"/>
                  <a:gd name="T33" fmla="*/ 92 h 178"/>
                  <a:gd name="T34" fmla="*/ 71 w 140"/>
                  <a:gd name="T35" fmla="*/ 0 h 178"/>
                  <a:gd name="T36" fmla="*/ 92 w 140"/>
                  <a:gd name="T37" fmla="*/ 2 h 178"/>
                  <a:gd name="T38" fmla="*/ 109 w 140"/>
                  <a:gd name="T39" fmla="*/ 5 h 178"/>
                  <a:gd name="T40" fmla="*/ 121 w 140"/>
                  <a:gd name="T41" fmla="*/ 13 h 178"/>
                  <a:gd name="T42" fmla="*/ 129 w 140"/>
                  <a:gd name="T43" fmla="*/ 24 h 178"/>
                  <a:gd name="T44" fmla="*/ 134 w 140"/>
                  <a:gd name="T45" fmla="*/ 37 h 178"/>
                  <a:gd name="T46" fmla="*/ 138 w 140"/>
                  <a:gd name="T47" fmla="*/ 52 h 178"/>
                  <a:gd name="T48" fmla="*/ 138 w 140"/>
                  <a:gd name="T49" fmla="*/ 69 h 178"/>
                  <a:gd name="T50" fmla="*/ 138 w 140"/>
                  <a:gd name="T51" fmla="*/ 145 h 178"/>
                  <a:gd name="T52" fmla="*/ 139 w 140"/>
                  <a:gd name="T53" fmla="*/ 162 h 178"/>
                  <a:gd name="T54" fmla="*/ 140 w 140"/>
                  <a:gd name="T55" fmla="*/ 175 h 178"/>
                  <a:gd name="T56" fmla="*/ 103 w 140"/>
                  <a:gd name="T57" fmla="*/ 175 h 178"/>
                  <a:gd name="T58" fmla="*/ 101 w 140"/>
                  <a:gd name="T59" fmla="*/ 165 h 178"/>
                  <a:gd name="T60" fmla="*/ 100 w 140"/>
                  <a:gd name="T61" fmla="*/ 152 h 178"/>
                  <a:gd name="T62" fmla="*/ 100 w 140"/>
                  <a:gd name="T63" fmla="*/ 152 h 178"/>
                  <a:gd name="T64" fmla="*/ 91 w 140"/>
                  <a:gd name="T65" fmla="*/ 162 h 178"/>
                  <a:gd name="T66" fmla="*/ 80 w 140"/>
                  <a:gd name="T67" fmla="*/ 170 h 178"/>
                  <a:gd name="T68" fmla="*/ 67 w 140"/>
                  <a:gd name="T69" fmla="*/ 176 h 178"/>
                  <a:gd name="T70" fmla="*/ 52 w 140"/>
                  <a:gd name="T71" fmla="*/ 178 h 178"/>
                  <a:gd name="T72" fmla="*/ 36 w 140"/>
                  <a:gd name="T73" fmla="*/ 176 h 178"/>
                  <a:gd name="T74" fmla="*/ 22 w 140"/>
                  <a:gd name="T75" fmla="*/ 170 h 178"/>
                  <a:gd name="T76" fmla="*/ 10 w 140"/>
                  <a:gd name="T77" fmla="*/ 160 h 178"/>
                  <a:gd name="T78" fmla="*/ 2 w 140"/>
                  <a:gd name="T79" fmla="*/ 145 h 178"/>
                  <a:gd name="T80" fmla="*/ 0 w 140"/>
                  <a:gd name="T81" fmla="*/ 128 h 178"/>
                  <a:gd name="T82" fmla="*/ 2 w 140"/>
                  <a:gd name="T83" fmla="*/ 110 h 178"/>
                  <a:gd name="T84" fmla="*/ 9 w 140"/>
                  <a:gd name="T85" fmla="*/ 96 h 178"/>
                  <a:gd name="T86" fmla="*/ 19 w 140"/>
                  <a:gd name="T87" fmla="*/ 85 h 178"/>
                  <a:gd name="T88" fmla="*/ 32 w 140"/>
                  <a:gd name="T89" fmla="*/ 77 h 178"/>
                  <a:gd name="T90" fmla="*/ 49 w 140"/>
                  <a:gd name="T91" fmla="*/ 72 h 178"/>
                  <a:gd name="T92" fmla="*/ 69 w 140"/>
                  <a:gd name="T93" fmla="*/ 69 h 178"/>
                  <a:gd name="T94" fmla="*/ 91 w 140"/>
                  <a:gd name="T95" fmla="*/ 69 h 178"/>
                  <a:gd name="T96" fmla="*/ 99 w 140"/>
                  <a:gd name="T97" fmla="*/ 69 h 178"/>
                  <a:gd name="T98" fmla="*/ 99 w 140"/>
                  <a:gd name="T99" fmla="*/ 63 h 178"/>
                  <a:gd name="T100" fmla="*/ 99 w 140"/>
                  <a:gd name="T101" fmla="*/ 52 h 178"/>
                  <a:gd name="T102" fmla="*/ 95 w 140"/>
                  <a:gd name="T103" fmla="*/ 43 h 178"/>
                  <a:gd name="T104" fmla="*/ 88 w 140"/>
                  <a:gd name="T105" fmla="*/ 36 h 178"/>
                  <a:gd name="T106" fmla="*/ 79 w 140"/>
                  <a:gd name="T107" fmla="*/ 32 h 178"/>
                  <a:gd name="T108" fmla="*/ 67 w 140"/>
                  <a:gd name="T109" fmla="*/ 29 h 178"/>
                  <a:gd name="T110" fmla="*/ 47 w 140"/>
                  <a:gd name="T111" fmla="*/ 33 h 178"/>
                  <a:gd name="T112" fmla="*/ 31 w 140"/>
                  <a:gd name="T113" fmla="*/ 39 h 178"/>
                  <a:gd name="T114" fmla="*/ 19 w 140"/>
                  <a:gd name="T115" fmla="*/ 46 h 178"/>
                  <a:gd name="T116" fmla="*/ 18 w 140"/>
                  <a:gd name="T117" fmla="*/ 12 h 178"/>
                  <a:gd name="T118" fmla="*/ 27 w 140"/>
                  <a:gd name="T119" fmla="*/ 8 h 178"/>
                  <a:gd name="T120" fmla="*/ 39 w 140"/>
                  <a:gd name="T121" fmla="*/ 4 h 178"/>
                  <a:gd name="T122" fmla="*/ 54 w 140"/>
                  <a:gd name="T123" fmla="*/ 2 h 178"/>
                  <a:gd name="T124" fmla="*/ 71 w 140"/>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 h="178">
                    <a:moveTo>
                      <a:pt x="96" y="92"/>
                    </a:moveTo>
                    <a:lnTo>
                      <a:pt x="77" y="92"/>
                    </a:lnTo>
                    <a:lnTo>
                      <a:pt x="60" y="96"/>
                    </a:lnTo>
                    <a:lnTo>
                      <a:pt x="48" y="101"/>
                    </a:lnTo>
                    <a:lnTo>
                      <a:pt x="41" y="110"/>
                    </a:lnTo>
                    <a:lnTo>
                      <a:pt x="39" y="123"/>
                    </a:lnTo>
                    <a:lnTo>
                      <a:pt x="40" y="135"/>
                    </a:lnTo>
                    <a:lnTo>
                      <a:pt x="47" y="143"/>
                    </a:lnTo>
                    <a:lnTo>
                      <a:pt x="54" y="148"/>
                    </a:lnTo>
                    <a:lnTo>
                      <a:pt x="65" y="150"/>
                    </a:lnTo>
                    <a:lnTo>
                      <a:pt x="78" y="148"/>
                    </a:lnTo>
                    <a:lnTo>
                      <a:pt x="88" y="141"/>
                    </a:lnTo>
                    <a:lnTo>
                      <a:pt x="95" y="132"/>
                    </a:lnTo>
                    <a:lnTo>
                      <a:pt x="97" y="118"/>
                    </a:lnTo>
                    <a:lnTo>
                      <a:pt x="99" y="101"/>
                    </a:lnTo>
                    <a:lnTo>
                      <a:pt x="99" y="92"/>
                    </a:lnTo>
                    <a:lnTo>
                      <a:pt x="96" y="92"/>
                    </a:lnTo>
                    <a:close/>
                    <a:moveTo>
                      <a:pt x="71" y="0"/>
                    </a:moveTo>
                    <a:lnTo>
                      <a:pt x="92" y="2"/>
                    </a:lnTo>
                    <a:lnTo>
                      <a:pt x="109" y="5"/>
                    </a:lnTo>
                    <a:lnTo>
                      <a:pt x="121" y="13"/>
                    </a:lnTo>
                    <a:lnTo>
                      <a:pt x="129" y="24"/>
                    </a:lnTo>
                    <a:lnTo>
                      <a:pt x="134" y="37"/>
                    </a:lnTo>
                    <a:lnTo>
                      <a:pt x="138" y="52"/>
                    </a:lnTo>
                    <a:lnTo>
                      <a:pt x="138" y="69"/>
                    </a:lnTo>
                    <a:lnTo>
                      <a:pt x="138" y="145"/>
                    </a:lnTo>
                    <a:lnTo>
                      <a:pt x="139" y="162"/>
                    </a:lnTo>
                    <a:lnTo>
                      <a:pt x="140" y="175"/>
                    </a:lnTo>
                    <a:lnTo>
                      <a:pt x="103" y="175"/>
                    </a:lnTo>
                    <a:lnTo>
                      <a:pt x="101" y="165"/>
                    </a:lnTo>
                    <a:lnTo>
                      <a:pt x="100" y="152"/>
                    </a:lnTo>
                    <a:lnTo>
                      <a:pt x="100" y="152"/>
                    </a:lnTo>
                    <a:lnTo>
                      <a:pt x="91" y="162"/>
                    </a:lnTo>
                    <a:lnTo>
                      <a:pt x="80" y="170"/>
                    </a:lnTo>
                    <a:lnTo>
                      <a:pt x="67" y="176"/>
                    </a:lnTo>
                    <a:lnTo>
                      <a:pt x="52" y="178"/>
                    </a:lnTo>
                    <a:lnTo>
                      <a:pt x="36" y="176"/>
                    </a:lnTo>
                    <a:lnTo>
                      <a:pt x="22" y="170"/>
                    </a:lnTo>
                    <a:lnTo>
                      <a:pt x="10" y="160"/>
                    </a:lnTo>
                    <a:lnTo>
                      <a:pt x="2" y="145"/>
                    </a:lnTo>
                    <a:lnTo>
                      <a:pt x="0" y="128"/>
                    </a:lnTo>
                    <a:lnTo>
                      <a:pt x="2" y="110"/>
                    </a:lnTo>
                    <a:lnTo>
                      <a:pt x="9" y="96"/>
                    </a:lnTo>
                    <a:lnTo>
                      <a:pt x="19" y="85"/>
                    </a:lnTo>
                    <a:lnTo>
                      <a:pt x="32" y="77"/>
                    </a:lnTo>
                    <a:lnTo>
                      <a:pt x="49" y="72"/>
                    </a:lnTo>
                    <a:lnTo>
                      <a:pt x="69" y="69"/>
                    </a:lnTo>
                    <a:lnTo>
                      <a:pt x="91" y="69"/>
                    </a:lnTo>
                    <a:lnTo>
                      <a:pt x="99" y="69"/>
                    </a:lnTo>
                    <a:lnTo>
                      <a:pt x="99" y="63"/>
                    </a:lnTo>
                    <a:lnTo>
                      <a:pt x="99" y="52"/>
                    </a:lnTo>
                    <a:lnTo>
                      <a:pt x="95" y="43"/>
                    </a:lnTo>
                    <a:lnTo>
                      <a:pt x="88" y="36"/>
                    </a:lnTo>
                    <a:lnTo>
                      <a:pt x="79" y="32"/>
                    </a:lnTo>
                    <a:lnTo>
                      <a:pt x="67" y="29"/>
                    </a:lnTo>
                    <a:lnTo>
                      <a:pt x="47" y="33"/>
                    </a:lnTo>
                    <a:lnTo>
                      <a:pt x="31" y="39"/>
                    </a:lnTo>
                    <a:lnTo>
                      <a:pt x="19" y="46"/>
                    </a:lnTo>
                    <a:lnTo>
                      <a:pt x="18" y="12"/>
                    </a:lnTo>
                    <a:lnTo>
                      <a:pt x="27" y="8"/>
                    </a:lnTo>
                    <a:lnTo>
                      <a:pt x="39" y="4"/>
                    </a:lnTo>
                    <a:lnTo>
                      <a:pt x="54" y="2"/>
                    </a:lnTo>
                    <a:lnTo>
                      <a:pt x="7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 name="Freeform 147">
                <a:extLst>
                  <a:ext uri="{FF2B5EF4-FFF2-40B4-BE49-F238E27FC236}">
                    <a16:creationId xmlns:a16="http://schemas.microsoft.com/office/drawing/2014/main" id="{2DA4D288-8AEB-AF43-830C-165C92C70786}"/>
                  </a:ext>
                </a:extLst>
              </p:cNvPr>
              <p:cNvSpPr>
                <a:spLocks/>
              </p:cNvSpPr>
              <p:nvPr userDrawn="1"/>
            </p:nvSpPr>
            <p:spPr bwMode="auto">
              <a:xfrm>
                <a:off x="9411037" y="560203"/>
                <a:ext cx="47125" cy="89130"/>
              </a:xfrm>
              <a:custGeom>
                <a:avLst/>
                <a:gdLst>
                  <a:gd name="T0" fmla="*/ 85 w 91"/>
                  <a:gd name="T1" fmla="*/ 0 h 175"/>
                  <a:gd name="T2" fmla="*/ 87 w 91"/>
                  <a:gd name="T3" fmla="*/ 0 h 175"/>
                  <a:gd name="T4" fmla="*/ 91 w 91"/>
                  <a:gd name="T5" fmla="*/ 0 h 175"/>
                  <a:gd name="T6" fmla="*/ 91 w 91"/>
                  <a:gd name="T7" fmla="*/ 39 h 175"/>
                  <a:gd name="T8" fmla="*/ 86 w 91"/>
                  <a:gd name="T9" fmla="*/ 38 h 175"/>
                  <a:gd name="T10" fmla="*/ 80 w 91"/>
                  <a:gd name="T11" fmla="*/ 38 h 175"/>
                  <a:gd name="T12" fmla="*/ 69 w 91"/>
                  <a:gd name="T13" fmla="*/ 39 h 175"/>
                  <a:gd name="T14" fmla="*/ 60 w 91"/>
                  <a:gd name="T15" fmla="*/ 43 h 175"/>
                  <a:gd name="T16" fmla="*/ 51 w 91"/>
                  <a:gd name="T17" fmla="*/ 52 h 175"/>
                  <a:gd name="T18" fmla="*/ 46 w 91"/>
                  <a:gd name="T19" fmla="*/ 64 h 175"/>
                  <a:gd name="T20" fmla="*/ 43 w 91"/>
                  <a:gd name="T21" fmla="*/ 81 h 175"/>
                  <a:gd name="T22" fmla="*/ 43 w 91"/>
                  <a:gd name="T23" fmla="*/ 175 h 175"/>
                  <a:gd name="T24" fmla="*/ 1 w 91"/>
                  <a:gd name="T25" fmla="*/ 175 h 175"/>
                  <a:gd name="T26" fmla="*/ 1 w 91"/>
                  <a:gd name="T27" fmla="*/ 32 h 175"/>
                  <a:gd name="T28" fmla="*/ 1 w 91"/>
                  <a:gd name="T29" fmla="*/ 16 h 175"/>
                  <a:gd name="T30" fmla="*/ 0 w 91"/>
                  <a:gd name="T31" fmla="*/ 3 h 175"/>
                  <a:gd name="T32" fmla="*/ 38 w 91"/>
                  <a:gd name="T33" fmla="*/ 3 h 175"/>
                  <a:gd name="T34" fmla="*/ 39 w 91"/>
                  <a:gd name="T35" fmla="*/ 34 h 175"/>
                  <a:gd name="T36" fmla="*/ 40 w 91"/>
                  <a:gd name="T37" fmla="*/ 34 h 175"/>
                  <a:gd name="T38" fmla="*/ 44 w 91"/>
                  <a:gd name="T39" fmla="*/ 25 h 175"/>
                  <a:gd name="T40" fmla="*/ 51 w 91"/>
                  <a:gd name="T41" fmla="*/ 16 h 175"/>
                  <a:gd name="T42" fmla="*/ 59 w 91"/>
                  <a:gd name="T43" fmla="*/ 8 h 175"/>
                  <a:gd name="T44" fmla="*/ 70 w 91"/>
                  <a:gd name="T45" fmla="*/ 2 h 175"/>
                  <a:gd name="T46" fmla="*/ 85 w 91"/>
                  <a:gd name="T4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175">
                    <a:moveTo>
                      <a:pt x="85" y="0"/>
                    </a:moveTo>
                    <a:lnTo>
                      <a:pt x="87" y="0"/>
                    </a:lnTo>
                    <a:lnTo>
                      <a:pt x="91" y="0"/>
                    </a:lnTo>
                    <a:lnTo>
                      <a:pt x="91" y="39"/>
                    </a:lnTo>
                    <a:lnTo>
                      <a:pt x="86" y="38"/>
                    </a:lnTo>
                    <a:lnTo>
                      <a:pt x="80" y="38"/>
                    </a:lnTo>
                    <a:lnTo>
                      <a:pt x="69" y="39"/>
                    </a:lnTo>
                    <a:lnTo>
                      <a:pt x="60" y="43"/>
                    </a:lnTo>
                    <a:lnTo>
                      <a:pt x="51" y="52"/>
                    </a:lnTo>
                    <a:lnTo>
                      <a:pt x="46" y="64"/>
                    </a:lnTo>
                    <a:lnTo>
                      <a:pt x="43" y="81"/>
                    </a:lnTo>
                    <a:lnTo>
                      <a:pt x="43" y="175"/>
                    </a:lnTo>
                    <a:lnTo>
                      <a:pt x="1" y="175"/>
                    </a:lnTo>
                    <a:lnTo>
                      <a:pt x="1" y="32"/>
                    </a:lnTo>
                    <a:lnTo>
                      <a:pt x="1" y="16"/>
                    </a:lnTo>
                    <a:lnTo>
                      <a:pt x="0" y="3"/>
                    </a:lnTo>
                    <a:lnTo>
                      <a:pt x="38" y="3"/>
                    </a:lnTo>
                    <a:lnTo>
                      <a:pt x="39" y="34"/>
                    </a:lnTo>
                    <a:lnTo>
                      <a:pt x="40" y="34"/>
                    </a:lnTo>
                    <a:lnTo>
                      <a:pt x="44" y="25"/>
                    </a:lnTo>
                    <a:lnTo>
                      <a:pt x="51" y="16"/>
                    </a:lnTo>
                    <a:lnTo>
                      <a:pt x="59" y="8"/>
                    </a:lnTo>
                    <a:lnTo>
                      <a:pt x="70" y="2"/>
                    </a:lnTo>
                    <a:lnTo>
                      <a:pt x="85"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 name="Freeform 148">
                <a:extLst>
                  <a:ext uri="{FF2B5EF4-FFF2-40B4-BE49-F238E27FC236}">
                    <a16:creationId xmlns:a16="http://schemas.microsoft.com/office/drawing/2014/main" id="{D10D4D38-0925-FF42-9D3B-7380E352DE1D}"/>
                  </a:ext>
                </a:extLst>
              </p:cNvPr>
              <p:cNvSpPr>
                <a:spLocks/>
              </p:cNvSpPr>
              <p:nvPr userDrawn="1"/>
            </p:nvSpPr>
            <p:spPr bwMode="auto">
              <a:xfrm>
                <a:off x="9472505" y="561227"/>
                <a:ext cx="70689" cy="89130"/>
              </a:xfrm>
              <a:custGeom>
                <a:avLst/>
                <a:gdLst>
                  <a:gd name="T0" fmla="*/ 0 w 137"/>
                  <a:gd name="T1" fmla="*/ 0 h 175"/>
                  <a:gd name="T2" fmla="*/ 42 w 137"/>
                  <a:gd name="T3" fmla="*/ 0 h 175"/>
                  <a:gd name="T4" fmla="*/ 42 w 137"/>
                  <a:gd name="T5" fmla="*/ 103 h 175"/>
                  <a:gd name="T6" fmla="*/ 43 w 137"/>
                  <a:gd name="T7" fmla="*/ 120 h 175"/>
                  <a:gd name="T8" fmla="*/ 47 w 137"/>
                  <a:gd name="T9" fmla="*/ 132 h 175"/>
                  <a:gd name="T10" fmla="*/ 55 w 137"/>
                  <a:gd name="T11" fmla="*/ 140 h 175"/>
                  <a:gd name="T12" fmla="*/ 66 w 137"/>
                  <a:gd name="T13" fmla="*/ 141 h 175"/>
                  <a:gd name="T14" fmla="*/ 77 w 137"/>
                  <a:gd name="T15" fmla="*/ 138 h 175"/>
                  <a:gd name="T16" fmla="*/ 86 w 137"/>
                  <a:gd name="T17" fmla="*/ 133 h 175"/>
                  <a:gd name="T18" fmla="*/ 91 w 137"/>
                  <a:gd name="T19" fmla="*/ 124 h 175"/>
                  <a:gd name="T20" fmla="*/ 94 w 137"/>
                  <a:gd name="T21" fmla="*/ 112 h 175"/>
                  <a:gd name="T22" fmla="*/ 94 w 137"/>
                  <a:gd name="T23" fmla="*/ 99 h 175"/>
                  <a:gd name="T24" fmla="*/ 94 w 137"/>
                  <a:gd name="T25" fmla="*/ 0 h 175"/>
                  <a:gd name="T26" fmla="*/ 136 w 137"/>
                  <a:gd name="T27" fmla="*/ 0 h 175"/>
                  <a:gd name="T28" fmla="*/ 136 w 137"/>
                  <a:gd name="T29" fmla="*/ 145 h 175"/>
                  <a:gd name="T30" fmla="*/ 137 w 137"/>
                  <a:gd name="T31" fmla="*/ 159 h 175"/>
                  <a:gd name="T32" fmla="*/ 137 w 137"/>
                  <a:gd name="T33" fmla="*/ 172 h 175"/>
                  <a:gd name="T34" fmla="*/ 99 w 137"/>
                  <a:gd name="T35" fmla="*/ 172 h 175"/>
                  <a:gd name="T36" fmla="*/ 98 w 137"/>
                  <a:gd name="T37" fmla="*/ 146 h 175"/>
                  <a:gd name="T38" fmla="*/ 96 w 137"/>
                  <a:gd name="T39" fmla="*/ 146 h 175"/>
                  <a:gd name="T40" fmla="*/ 96 w 137"/>
                  <a:gd name="T41" fmla="*/ 146 h 175"/>
                  <a:gd name="T42" fmla="*/ 91 w 137"/>
                  <a:gd name="T43" fmla="*/ 154 h 175"/>
                  <a:gd name="T44" fmla="*/ 85 w 137"/>
                  <a:gd name="T45" fmla="*/ 162 h 175"/>
                  <a:gd name="T46" fmla="*/ 76 w 137"/>
                  <a:gd name="T47" fmla="*/ 168 h 175"/>
                  <a:gd name="T48" fmla="*/ 65 w 137"/>
                  <a:gd name="T49" fmla="*/ 173 h 175"/>
                  <a:gd name="T50" fmla="*/ 51 w 137"/>
                  <a:gd name="T51" fmla="*/ 175 h 175"/>
                  <a:gd name="T52" fmla="*/ 33 w 137"/>
                  <a:gd name="T53" fmla="*/ 173 h 175"/>
                  <a:gd name="T54" fmla="*/ 20 w 137"/>
                  <a:gd name="T55" fmla="*/ 167 h 175"/>
                  <a:gd name="T56" fmla="*/ 10 w 137"/>
                  <a:gd name="T57" fmla="*/ 157 h 175"/>
                  <a:gd name="T58" fmla="*/ 4 w 137"/>
                  <a:gd name="T59" fmla="*/ 143 h 175"/>
                  <a:gd name="T60" fmla="*/ 0 w 137"/>
                  <a:gd name="T61" fmla="*/ 128 h 175"/>
                  <a:gd name="T62" fmla="*/ 0 w 137"/>
                  <a:gd name="T63" fmla="*/ 111 h 175"/>
                  <a:gd name="T64" fmla="*/ 0 w 137"/>
                  <a:gd name="T6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 h="175">
                    <a:moveTo>
                      <a:pt x="0" y="0"/>
                    </a:moveTo>
                    <a:lnTo>
                      <a:pt x="42" y="0"/>
                    </a:lnTo>
                    <a:lnTo>
                      <a:pt x="42" y="103"/>
                    </a:lnTo>
                    <a:lnTo>
                      <a:pt x="43" y="120"/>
                    </a:lnTo>
                    <a:lnTo>
                      <a:pt x="47" y="132"/>
                    </a:lnTo>
                    <a:lnTo>
                      <a:pt x="55" y="140"/>
                    </a:lnTo>
                    <a:lnTo>
                      <a:pt x="66" y="141"/>
                    </a:lnTo>
                    <a:lnTo>
                      <a:pt x="77" y="138"/>
                    </a:lnTo>
                    <a:lnTo>
                      <a:pt x="86" y="133"/>
                    </a:lnTo>
                    <a:lnTo>
                      <a:pt x="91" y="124"/>
                    </a:lnTo>
                    <a:lnTo>
                      <a:pt x="94" y="112"/>
                    </a:lnTo>
                    <a:lnTo>
                      <a:pt x="94" y="99"/>
                    </a:lnTo>
                    <a:lnTo>
                      <a:pt x="94" y="0"/>
                    </a:lnTo>
                    <a:lnTo>
                      <a:pt x="136" y="0"/>
                    </a:lnTo>
                    <a:lnTo>
                      <a:pt x="136" y="145"/>
                    </a:lnTo>
                    <a:lnTo>
                      <a:pt x="137" y="159"/>
                    </a:lnTo>
                    <a:lnTo>
                      <a:pt x="137" y="172"/>
                    </a:lnTo>
                    <a:lnTo>
                      <a:pt x="99" y="172"/>
                    </a:lnTo>
                    <a:lnTo>
                      <a:pt x="98" y="146"/>
                    </a:lnTo>
                    <a:lnTo>
                      <a:pt x="96" y="146"/>
                    </a:lnTo>
                    <a:lnTo>
                      <a:pt x="96" y="146"/>
                    </a:lnTo>
                    <a:lnTo>
                      <a:pt x="91" y="154"/>
                    </a:lnTo>
                    <a:lnTo>
                      <a:pt x="85" y="162"/>
                    </a:lnTo>
                    <a:lnTo>
                      <a:pt x="76" y="168"/>
                    </a:lnTo>
                    <a:lnTo>
                      <a:pt x="65" y="173"/>
                    </a:lnTo>
                    <a:lnTo>
                      <a:pt x="51" y="175"/>
                    </a:lnTo>
                    <a:lnTo>
                      <a:pt x="33" y="173"/>
                    </a:lnTo>
                    <a:lnTo>
                      <a:pt x="20" y="167"/>
                    </a:lnTo>
                    <a:lnTo>
                      <a:pt x="10" y="157"/>
                    </a:lnTo>
                    <a:lnTo>
                      <a:pt x="4" y="143"/>
                    </a:lnTo>
                    <a:lnTo>
                      <a:pt x="0" y="128"/>
                    </a:lnTo>
                    <a:lnTo>
                      <a:pt x="0" y="11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 name="Freeform 149">
                <a:extLst>
                  <a:ext uri="{FF2B5EF4-FFF2-40B4-BE49-F238E27FC236}">
                    <a16:creationId xmlns:a16="http://schemas.microsoft.com/office/drawing/2014/main" id="{DDB18110-6530-9E49-894A-35AA929E1FFE}"/>
                  </a:ext>
                </a:extLst>
              </p:cNvPr>
              <p:cNvSpPr>
                <a:spLocks/>
              </p:cNvSpPr>
              <p:nvPr userDrawn="1"/>
            </p:nvSpPr>
            <p:spPr bwMode="auto">
              <a:xfrm>
                <a:off x="9559584" y="560203"/>
                <a:ext cx="57370" cy="90154"/>
              </a:xfrm>
              <a:custGeom>
                <a:avLst/>
                <a:gdLst>
                  <a:gd name="T0" fmla="*/ 60 w 112"/>
                  <a:gd name="T1" fmla="*/ 0 h 178"/>
                  <a:gd name="T2" fmla="*/ 75 w 112"/>
                  <a:gd name="T3" fmla="*/ 0 h 178"/>
                  <a:gd name="T4" fmla="*/ 88 w 112"/>
                  <a:gd name="T5" fmla="*/ 3 h 178"/>
                  <a:gd name="T6" fmla="*/ 98 w 112"/>
                  <a:gd name="T7" fmla="*/ 5 h 178"/>
                  <a:gd name="T8" fmla="*/ 103 w 112"/>
                  <a:gd name="T9" fmla="*/ 7 h 178"/>
                  <a:gd name="T10" fmla="*/ 101 w 112"/>
                  <a:gd name="T11" fmla="*/ 39 h 178"/>
                  <a:gd name="T12" fmla="*/ 90 w 112"/>
                  <a:gd name="T13" fmla="*/ 36 h 178"/>
                  <a:gd name="T14" fmla="*/ 78 w 112"/>
                  <a:gd name="T15" fmla="*/ 33 h 178"/>
                  <a:gd name="T16" fmla="*/ 64 w 112"/>
                  <a:gd name="T17" fmla="*/ 32 h 178"/>
                  <a:gd name="T18" fmla="*/ 54 w 112"/>
                  <a:gd name="T19" fmla="*/ 33 h 178"/>
                  <a:gd name="T20" fmla="*/ 46 w 112"/>
                  <a:gd name="T21" fmla="*/ 36 h 178"/>
                  <a:gd name="T22" fmla="*/ 42 w 112"/>
                  <a:gd name="T23" fmla="*/ 41 h 178"/>
                  <a:gd name="T24" fmla="*/ 41 w 112"/>
                  <a:gd name="T25" fmla="*/ 49 h 178"/>
                  <a:gd name="T26" fmla="*/ 42 w 112"/>
                  <a:gd name="T27" fmla="*/ 56 h 178"/>
                  <a:gd name="T28" fmla="*/ 50 w 112"/>
                  <a:gd name="T29" fmla="*/ 63 h 178"/>
                  <a:gd name="T30" fmla="*/ 60 w 112"/>
                  <a:gd name="T31" fmla="*/ 71 h 178"/>
                  <a:gd name="T32" fmla="*/ 80 w 112"/>
                  <a:gd name="T33" fmla="*/ 84 h 178"/>
                  <a:gd name="T34" fmla="*/ 94 w 112"/>
                  <a:gd name="T35" fmla="*/ 93 h 178"/>
                  <a:gd name="T36" fmla="*/ 105 w 112"/>
                  <a:gd name="T37" fmla="*/ 103 h 178"/>
                  <a:gd name="T38" fmla="*/ 110 w 112"/>
                  <a:gd name="T39" fmla="*/ 114 h 178"/>
                  <a:gd name="T40" fmla="*/ 112 w 112"/>
                  <a:gd name="T41" fmla="*/ 127 h 178"/>
                  <a:gd name="T42" fmla="*/ 110 w 112"/>
                  <a:gd name="T43" fmla="*/ 145 h 178"/>
                  <a:gd name="T44" fmla="*/ 101 w 112"/>
                  <a:gd name="T45" fmla="*/ 160 h 178"/>
                  <a:gd name="T46" fmla="*/ 86 w 112"/>
                  <a:gd name="T47" fmla="*/ 170 h 178"/>
                  <a:gd name="T48" fmla="*/ 69 w 112"/>
                  <a:gd name="T49" fmla="*/ 176 h 178"/>
                  <a:gd name="T50" fmla="*/ 47 w 112"/>
                  <a:gd name="T51" fmla="*/ 178 h 178"/>
                  <a:gd name="T52" fmla="*/ 28 w 112"/>
                  <a:gd name="T53" fmla="*/ 176 h 178"/>
                  <a:gd name="T54" fmla="*/ 12 w 112"/>
                  <a:gd name="T55" fmla="*/ 174 h 178"/>
                  <a:gd name="T56" fmla="*/ 0 w 112"/>
                  <a:gd name="T57" fmla="*/ 170 h 178"/>
                  <a:gd name="T58" fmla="*/ 2 w 112"/>
                  <a:gd name="T59" fmla="*/ 136 h 178"/>
                  <a:gd name="T60" fmla="*/ 8 w 112"/>
                  <a:gd name="T61" fmla="*/ 139 h 178"/>
                  <a:gd name="T62" fmla="*/ 18 w 112"/>
                  <a:gd name="T63" fmla="*/ 143 h 178"/>
                  <a:gd name="T64" fmla="*/ 32 w 112"/>
                  <a:gd name="T65" fmla="*/ 145 h 178"/>
                  <a:gd name="T66" fmla="*/ 45 w 112"/>
                  <a:gd name="T67" fmla="*/ 146 h 178"/>
                  <a:gd name="T68" fmla="*/ 56 w 112"/>
                  <a:gd name="T69" fmla="*/ 146 h 178"/>
                  <a:gd name="T70" fmla="*/ 64 w 112"/>
                  <a:gd name="T71" fmla="*/ 144 h 178"/>
                  <a:gd name="T72" fmla="*/ 69 w 112"/>
                  <a:gd name="T73" fmla="*/ 139 h 178"/>
                  <a:gd name="T74" fmla="*/ 72 w 112"/>
                  <a:gd name="T75" fmla="*/ 129 h 178"/>
                  <a:gd name="T76" fmla="*/ 71 w 112"/>
                  <a:gd name="T77" fmla="*/ 123 h 178"/>
                  <a:gd name="T78" fmla="*/ 65 w 112"/>
                  <a:gd name="T79" fmla="*/ 116 h 178"/>
                  <a:gd name="T80" fmla="*/ 54 w 112"/>
                  <a:gd name="T81" fmla="*/ 107 h 178"/>
                  <a:gd name="T82" fmla="*/ 37 w 112"/>
                  <a:gd name="T83" fmla="*/ 98 h 178"/>
                  <a:gd name="T84" fmla="*/ 26 w 112"/>
                  <a:gd name="T85" fmla="*/ 92 h 178"/>
                  <a:gd name="T86" fmla="*/ 16 w 112"/>
                  <a:gd name="T87" fmla="*/ 84 h 178"/>
                  <a:gd name="T88" fmla="*/ 8 w 112"/>
                  <a:gd name="T89" fmla="*/ 75 h 178"/>
                  <a:gd name="T90" fmla="*/ 2 w 112"/>
                  <a:gd name="T91" fmla="*/ 63 h 178"/>
                  <a:gd name="T92" fmla="*/ 0 w 112"/>
                  <a:gd name="T93" fmla="*/ 49 h 178"/>
                  <a:gd name="T94" fmla="*/ 3 w 112"/>
                  <a:gd name="T95" fmla="*/ 34 h 178"/>
                  <a:gd name="T96" fmla="*/ 11 w 112"/>
                  <a:gd name="T97" fmla="*/ 21 h 178"/>
                  <a:gd name="T98" fmla="*/ 22 w 112"/>
                  <a:gd name="T99" fmla="*/ 11 h 178"/>
                  <a:gd name="T100" fmla="*/ 39 w 112"/>
                  <a:gd name="T101" fmla="*/ 3 h 178"/>
                  <a:gd name="T102" fmla="*/ 60 w 112"/>
                  <a:gd name="T10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8">
                    <a:moveTo>
                      <a:pt x="60" y="0"/>
                    </a:moveTo>
                    <a:lnTo>
                      <a:pt x="75" y="0"/>
                    </a:lnTo>
                    <a:lnTo>
                      <a:pt x="88" y="3"/>
                    </a:lnTo>
                    <a:lnTo>
                      <a:pt x="98" y="5"/>
                    </a:lnTo>
                    <a:lnTo>
                      <a:pt x="103" y="7"/>
                    </a:lnTo>
                    <a:lnTo>
                      <a:pt x="101" y="39"/>
                    </a:lnTo>
                    <a:lnTo>
                      <a:pt x="90" y="36"/>
                    </a:lnTo>
                    <a:lnTo>
                      <a:pt x="78" y="33"/>
                    </a:lnTo>
                    <a:lnTo>
                      <a:pt x="64" y="32"/>
                    </a:lnTo>
                    <a:lnTo>
                      <a:pt x="54" y="33"/>
                    </a:lnTo>
                    <a:lnTo>
                      <a:pt x="46" y="36"/>
                    </a:lnTo>
                    <a:lnTo>
                      <a:pt x="42" y="41"/>
                    </a:lnTo>
                    <a:lnTo>
                      <a:pt x="41" y="49"/>
                    </a:lnTo>
                    <a:lnTo>
                      <a:pt x="42" y="56"/>
                    </a:lnTo>
                    <a:lnTo>
                      <a:pt x="50" y="63"/>
                    </a:lnTo>
                    <a:lnTo>
                      <a:pt x="60" y="71"/>
                    </a:lnTo>
                    <a:lnTo>
                      <a:pt x="80" y="84"/>
                    </a:lnTo>
                    <a:lnTo>
                      <a:pt x="94" y="93"/>
                    </a:lnTo>
                    <a:lnTo>
                      <a:pt x="105" y="103"/>
                    </a:lnTo>
                    <a:lnTo>
                      <a:pt x="110" y="114"/>
                    </a:lnTo>
                    <a:lnTo>
                      <a:pt x="112" y="127"/>
                    </a:lnTo>
                    <a:lnTo>
                      <a:pt x="110" y="145"/>
                    </a:lnTo>
                    <a:lnTo>
                      <a:pt x="101" y="160"/>
                    </a:lnTo>
                    <a:lnTo>
                      <a:pt x="86" y="170"/>
                    </a:lnTo>
                    <a:lnTo>
                      <a:pt x="69" y="176"/>
                    </a:lnTo>
                    <a:lnTo>
                      <a:pt x="47" y="178"/>
                    </a:lnTo>
                    <a:lnTo>
                      <a:pt x="28" y="176"/>
                    </a:lnTo>
                    <a:lnTo>
                      <a:pt x="12" y="174"/>
                    </a:lnTo>
                    <a:lnTo>
                      <a:pt x="0" y="170"/>
                    </a:lnTo>
                    <a:lnTo>
                      <a:pt x="2" y="136"/>
                    </a:lnTo>
                    <a:lnTo>
                      <a:pt x="8" y="139"/>
                    </a:lnTo>
                    <a:lnTo>
                      <a:pt x="18" y="143"/>
                    </a:lnTo>
                    <a:lnTo>
                      <a:pt x="32" y="145"/>
                    </a:lnTo>
                    <a:lnTo>
                      <a:pt x="45" y="146"/>
                    </a:lnTo>
                    <a:lnTo>
                      <a:pt x="56" y="146"/>
                    </a:lnTo>
                    <a:lnTo>
                      <a:pt x="64" y="144"/>
                    </a:lnTo>
                    <a:lnTo>
                      <a:pt x="69" y="139"/>
                    </a:lnTo>
                    <a:lnTo>
                      <a:pt x="72" y="129"/>
                    </a:lnTo>
                    <a:lnTo>
                      <a:pt x="71" y="123"/>
                    </a:lnTo>
                    <a:lnTo>
                      <a:pt x="65" y="116"/>
                    </a:lnTo>
                    <a:lnTo>
                      <a:pt x="54" y="107"/>
                    </a:lnTo>
                    <a:lnTo>
                      <a:pt x="37" y="98"/>
                    </a:lnTo>
                    <a:lnTo>
                      <a:pt x="26" y="92"/>
                    </a:lnTo>
                    <a:lnTo>
                      <a:pt x="16" y="84"/>
                    </a:lnTo>
                    <a:lnTo>
                      <a:pt x="8" y="75"/>
                    </a:lnTo>
                    <a:lnTo>
                      <a:pt x="2" y="63"/>
                    </a:lnTo>
                    <a:lnTo>
                      <a:pt x="0" y="49"/>
                    </a:lnTo>
                    <a:lnTo>
                      <a:pt x="3" y="34"/>
                    </a:lnTo>
                    <a:lnTo>
                      <a:pt x="11" y="21"/>
                    </a:lnTo>
                    <a:lnTo>
                      <a:pt x="22" y="11"/>
                    </a:lnTo>
                    <a:lnTo>
                      <a:pt x="39"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sp>
        <p:nvSpPr>
          <p:cNvPr id="171" name="Textplatzhalter 4">
            <a:extLst>
              <a:ext uri="{FF2B5EF4-FFF2-40B4-BE49-F238E27FC236}">
                <a16:creationId xmlns:a16="http://schemas.microsoft.com/office/drawing/2014/main" id="{CDC887EF-48EB-1E47-A8F9-93C69C6E72AE}"/>
              </a:ext>
            </a:extLst>
          </p:cNvPr>
          <p:cNvSpPr>
            <a:spLocks noGrp="1"/>
          </p:cNvSpPr>
          <p:nvPr userDrawn="1">
            <p:ph type="body" sz="quarter" idx="19" hasCustomPrompt="1"/>
          </p:nvPr>
        </p:nvSpPr>
        <p:spPr>
          <a:xfrm>
            <a:off x="7421829" y="2703469"/>
            <a:ext cx="3036815" cy="562249"/>
          </a:xfrm>
        </p:spPr>
        <p:txBody>
          <a:bodyPr lIns="180000" tIns="0" bIns="0" anchor="t">
            <a:normAutofit/>
          </a:bodyPr>
          <a:lstStyle>
            <a:lvl1pPr marL="0" indent="0">
              <a:lnSpc>
                <a:spcPct val="100000"/>
              </a:lnSpc>
              <a:spcBef>
                <a:spcPts val="0"/>
              </a:spcBef>
              <a:buNone/>
              <a:defRPr sz="1400">
                <a:solidFill>
                  <a:schemeClr val="bg1"/>
                </a:solidFill>
              </a:defRPr>
            </a:lvl1pPr>
          </a:lstStyle>
          <a:p>
            <a:pPr lvl="0"/>
            <a:r>
              <a:rPr lang="de-DE" dirty="0" err="1"/>
              <a:t>Subtitel</a:t>
            </a:r>
            <a:r>
              <a:rPr lang="de-DE" dirty="0"/>
              <a:t> ergänzen</a:t>
            </a:r>
          </a:p>
          <a:p>
            <a:pPr lvl="0"/>
            <a:r>
              <a:rPr lang="de-DE" dirty="0"/>
              <a:t>2-zeilig</a:t>
            </a:r>
          </a:p>
        </p:txBody>
      </p:sp>
    </p:spTree>
    <p:extLst>
      <p:ext uri="{BB962C8B-B14F-4D97-AF65-F5344CB8AC3E}">
        <p14:creationId xmlns:p14="http://schemas.microsoft.com/office/powerpoint/2010/main" val="1439692785"/>
      </p:ext>
    </p:extLst>
  </p:cSld>
  <p:clrMapOvr>
    <a:masterClrMapping/>
  </p:clrMapOvr>
  <p:extLst mod="1">
    <p:ext uri="{DCECCB84-F9BA-43D5-87BE-67443E8EF086}">
      <p15:sldGuideLst xmlns:p15="http://schemas.microsoft.com/office/powerpoint/2012/main">
        <p15:guide id="2" pos="2188">
          <p15:clr>
            <a:srgbClr val="FBAE40"/>
          </p15:clr>
        </p15:guide>
        <p15:guide id="3" pos="445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 Version 2">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6E156529-10F0-7440-8461-ACC45CED021B}"/>
              </a:ext>
            </a:extLst>
          </p:cNvPr>
          <p:cNvSpPr/>
          <p:nvPr userDrawn="1"/>
        </p:nvSpPr>
        <p:spPr>
          <a:xfrm>
            <a:off x="-96253" y="-112037"/>
            <a:ext cx="7170153" cy="11276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Bildplatzhalter 18">
            <a:extLst>
              <a:ext uri="{FF2B5EF4-FFF2-40B4-BE49-F238E27FC236}">
                <a16:creationId xmlns:a16="http://schemas.microsoft.com/office/drawing/2014/main" id="{9BC3117B-E3E4-B440-918F-966579CC7EBA}"/>
              </a:ext>
            </a:extLst>
          </p:cNvPr>
          <p:cNvSpPr>
            <a:spLocks noGrp="1"/>
          </p:cNvSpPr>
          <p:nvPr>
            <p:ph type="pic" sz="quarter" idx="10"/>
          </p:nvPr>
        </p:nvSpPr>
        <p:spPr>
          <a:xfrm>
            <a:off x="7073900" y="3870608"/>
            <a:ext cx="3714416" cy="3170271"/>
          </a:xfrm>
          <a:solidFill>
            <a:schemeClr val="accent6"/>
          </a:solidFill>
        </p:spPr>
        <p:txBody>
          <a:bodyPr/>
          <a:lstStyle/>
          <a:p>
            <a:endParaRPr lang="de-DE" dirty="0"/>
          </a:p>
        </p:txBody>
      </p:sp>
      <p:sp>
        <p:nvSpPr>
          <p:cNvPr id="20" name="Rechteck 19">
            <a:extLst>
              <a:ext uri="{FF2B5EF4-FFF2-40B4-BE49-F238E27FC236}">
                <a16:creationId xmlns:a16="http://schemas.microsoft.com/office/drawing/2014/main" id="{710CEB41-871E-9642-A1C1-373BE3F5129F}"/>
              </a:ext>
            </a:extLst>
          </p:cNvPr>
          <p:cNvSpPr/>
          <p:nvPr userDrawn="1"/>
        </p:nvSpPr>
        <p:spPr>
          <a:xfrm>
            <a:off x="7073900" y="1038702"/>
            <a:ext cx="3714416" cy="279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4">
            <a:extLst>
              <a:ext uri="{FF2B5EF4-FFF2-40B4-BE49-F238E27FC236}">
                <a16:creationId xmlns:a16="http://schemas.microsoft.com/office/drawing/2014/main" id="{B7BBC0FF-8AF9-AF4B-BC39-2E7A632775AF}"/>
              </a:ext>
            </a:extLst>
          </p:cNvPr>
          <p:cNvSpPr>
            <a:spLocks noGrp="1"/>
          </p:cNvSpPr>
          <p:nvPr>
            <p:ph type="body" sz="quarter" idx="11" hasCustomPrompt="1"/>
          </p:nvPr>
        </p:nvSpPr>
        <p:spPr>
          <a:xfrm>
            <a:off x="7421829" y="1765316"/>
            <a:ext cx="3036815" cy="906634"/>
          </a:xfrm>
        </p:spPr>
        <p:txBody>
          <a:bodyPr lIns="180000" tIns="0" bIns="0" anchor="b">
            <a:normAutofit/>
          </a:bodyPr>
          <a:lstStyle>
            <a:lvl1pPr marL="0" indent="0">
              <a:lnSpc>
                <a:spcPct val="100000"/>
              </a:lnSpc>
              <a:spcBef>
                <a:spcPts val="0"/>
              </a:spcBef>
              <a:buNone/>
              <a:defRPr sz="2400">
                <a:solidFill>
                  <a:schemeClr val="bg1"/>
                </a:solidFill>
              </a:defRPr>
            </a:lvl1pPr>
          </a:lstStyle>
          <a:p>
            <a:pPr lvl="0"/>
            <a:r>
              <a:rPr lang="de-DE" dirty="0" err="1"/>
              <a:t>Flyertitel</a:t>
            </a:r>
            <a:r>
              <a:rPr lang="de-DE" dirty="0"/>
              <a:t> ergänzen</a:t>
            </a:r>
          </a:p>
          <a:p>
            <a:pPr lvl="0"/>
            <a:r>
              <a:rPr lang="de-DE" dirty="0"/>
              <a:t>2-zeilig</a:t>
            </a:r>
          </a:p>
        </p:txBody>
      </p:sp>
      <p:sp>
        <p:nvSpPr>
          <p:cNvPr id="221" name="Textplatzhalter 219">
            <a:extLst>
              <a:ext uri="{FF2B5EF4-FFF2-40B4-BE49-F238E27FC236}">
                <a16:creationId xmlns:a16="http://schemas.microsoft.com/office/drawing/2014/main" id="{F41F00E4-1846-6943-8666-9933BFB96D38}"/>
              </a:ext>
            </a:extLst>
          </p:cNvPr>
          <p:cNvSpPr>
            <a:spLocks noGrp="1"/>
          </p:cNvSpPr>
          <p:nvPr>
            <p:ph type="body" sz="quarter" idx="15" hasCustomPrompt="1"/>
          </p:nvPr>
        </p:nvSpPr>
        <p:spPr>
          <a:xfrm>
            <a:off x="312738" y="1167299"/>
            <a:ext cx="2997619"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288" name="Textplatzhalter 8">
            <a:extLst>
              <a:ext uri="{FF2B5EF4-FFF2-40B4-BE49-F238E27FC236}">
                <a16:creationId xmlns:a16="http://schemas.microsoft.com/office/drawing/2014/main" id="{D8FA7323-2DBE-BD4E-B1E6-51685065D711}"/>
              </a:ext>
            </a:extLst>
          </p:cNvPr>
          <p:cNvSpPr>
            <a:spLocks noGrp="1"/>
          </p:cNvSpPr>
          <p:nvPr userDrawn="1">
            <p:ph type="body" sz="quarter" idx="16" hasCustomPrompt="1"/>
          </p:nvPr>
        </p:nvSpPr>
        <p:spPr>
          <a:xfrm>
            <a:off x="301164" y="249134"/>
            <a:ext cx="3009194"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289" name="Textplatzhalter 8">
            <a:extLst>
              <a:ext uri="{FF2B5EF4-FFF2-40B4-BE49-F238E27FC236}">
                <a16:creationId xmlns:a16="http://schemas.microsoft.com/office/drawing/2014/main" id="{BA25E00D-30BF-8F48-9262-61C9C964526E}"/>
              </a:ext>
            </a:extLst>
          </p:cNvPr>
          <p:cNvSpPr>
            <a:spLocks noGrp="1"/>
          </p:cNvSpPr>
          <p:nvPr userDrawn="1">
            <p:ph type="body" sz="quarter" idx="17" hasCustomPrompt="1"/>
          </p:nvPr>
        </p:nvSpPr>
        <p:spPr>
          <a:xfrm>
            <a:off x="3744298" y="249134"/>
            <a:ext cx="3078325"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285" name="Textplatzhalter 219">
            <a:extLst>
              <a:ext uri="{FF2B5EF4-FFF2-40B4-BE49-F238E27FC236}">
                <a16:creationId xmlns:a16="http://schemas.microsoft.com/office/drawing/2014/main" id="{F41F00E4-1846-6943-8666-9933BFB96D38}"/>
              </a:ext>
            </a:extLst>
          </p:cNvPr>
          <p:cNvSpPr>
            <a:spLocks noGrp="1"/>
          </p:cNvSpPr>
          <p:nvPr>
            <p:ph type="body" sz="quarter" idx="18" hasCustomPrompt="1"/>
          </p:nvPr>
        </p:nvSpPr>
        <p:spPr>
          <a:xfrm>
            <a:off x="3760364" y="1167299"/>
            <a:ext cx="2997619"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171" name="Textplatzhalter 4">
            <a:extLst>
              <a:ext uri="{FF2B5EF4-FFF2-40B4-BE49-F238E27FC236}">
                <a16:creationId xmlns:a16="http://schemas.microsoft.com/office/drawing/2014/main" id="{CDC887EF-48EB-1E47-A8F9-93C69C6E72AE}"/>
              </a:ext>
            </a:extLst>
          </p:cNvPr>
          <p:cNvSpPr>
            <a:spLocks noGrp="1"/>
          </p:cNvSpPr>
          <p:nvPr>
            <p:ph type="body" sz="quarter" idx="19" hasCustomPrompt="1"/>
          </p:nvPr>
        </p:nvSpPr>
        <p:spPr>
          <a:xfrm>
            <a:off x="7421829" y="2703469"/>
            <a:ext cx="3036815" cy="562249"/>
          </a:xfrm>
        </p:spPr>
        <p:txBody>
          <a:bodyPr lIns="180000" tIns="0" bIns="0" anchor="t">
            <a:normAutofit/>
          </a:bodyPr>
          <a:lstStyle>
            <a:lvl1pPr marL="0" indent="0">
              <a:lnSpc>
                <a:spcPct val="100000"/>
              </a:lnSpc>
              <a:spcBef>
                <a:spcPts val="0"/>
              </a:spcBef>
              <a:buNone/>
              <a:defRPr sz="1400">
                <a:solidFill>
                  <a:schemeClr val="bg1"/>
                </a:solidFill>
              </a:defRPr>
            </a:lvl1pPr>
          </a:lstStyle>
          <a:p>
            <a:pPr lvl="0"/>
            <a:r>
              <a:rPr lang="de-DE" dirty="0" err="1"/>
              <a:t>Subtitel</a:t>
            </a:r>
            <a:r>
              <a:rPr lang="de-DE" dirty="0"/>
              <a:t> ergänzen</a:t>
            </a:r>
          </a:p>
          <a:p>
            <a:pPr lvl="0"/>
            <a:r>
              <a:rPr lang="de-DE" dirty="0"/>
              <a:t>2-zeilig</a:t>
            </a:r>
          </a:p>
        </p:txBody>
      </p:sp>
      <p:cxnSp>
        <p:nvCxnSpPr>
          <p:cNvPr id="241" name="Gerade Verbindung 240">
            <a:extLst>
              <a:ext uri="{FF2B5EF4-FFF2-40B4-BE49-F238E27FC236}">
                <a16:creationId xmlns:a16="http://schemas.microsoft.com/office/drawing/2014/main" id="{C225F10E-3601-2241-80E7-73195356DA44}"/>
              </a:ext>
            </a:extLst>
          </p:cNvPr>
          <p:cNvCxnSpPr>
            <a:cxnSpLocks/>
          </p:cNvCxnSpPr>
          <p:nvPr userDrawn="1"/>
        </p:nvCxnSpPr>
        <p:spPr>
          <a:xfrm>
            <a:off x="3478138" y="-441397"/>
            <a:ext cx="0"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Gerade Verbindung 241">
            <a:extLst>
              <a:ext uri="{FF2B5EF4-FFF2-40B4-BE49-F238E27FC236}">
                <a16:creationId xmlns:a16="http://schemas.microsoft.com/office/drawing/2014/main" id="{533AEB3F-3EE7-0547-A8B2-8FD27F05A711}"/>
              </a:ext>
            </a:extLst>
          </p:cNvPr>
          <p:cNvCxnSpPr>
            <a:cxnSpLocks/>
          </p:cNvCxnSpPr>
          <p:nvPr userDrawn="1"/>
        </p:nvCxnSpPr>
        <p:spPr>
          <a:xfrm>
            <a:off x="7077288" y="-438222"/>
            <a:ext cx="0"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Gerade Verbindung 242">
            <a:extLst>
              <a:ext uri="{FF2B5EF4-FFF2-40B4-BE49-F238E27FC236}">
                <a16:creationId xmlns:a16="http://schemas.microsoft.com/office/drawing/2014/main" id="{719ADACD-52AA-7D45-8E37-93444E7C5D17}"/>
              </a:ext>
            </a:extLst>
          </p:cNvPr>
          <p:cNvCxnSpPr>
            <a:cxnSpLocks/>
          </p:cNvCxnSpPr>
          <p:nvPr userDrawn="1"/>
        </p:nvCxnSpPr>
        <p:spPr>
          <a:xfrm>
            <a:off x="3478138" y="7724131"/>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Gerade Verbindung 243">
            <a:extLst>
              <a:ext uri="{FF2B5EF4-FFF2-40B4-BE49-F238E27FC236}">
                <a16:creationId xmlns:a16="http://schemas.microsoft.com/office/drawing/2014/main" id="{3A8C6030-F422-B848-8F22-19F4808EC2D1}"/>
              </a:ext>
            </a:extLst>
          </p:cNvPr>
          <p:cNvCxnSpPr>
            <a:cxnSpLocks/>
          </p:cNvCxnSpPr>
          <p:nvPr userDrawn="1"/>
        </p:nvCxnSpPr>
        <p:spPr>
          <a:xfrm>
            <a:off x="7077288" y="7727306"/>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4" name="Textfeld 323">
            <a:extLst>
              <a:ext uri="{FF2B5EF4-FFF2-40B4-BE49-F238E27FC236}">
                <a16:creationId xmlns:a16="http://schemas.microsoft.com/office/drawing/2014/main" id="{AB27FF9E-5B53-2A4B-9A99-E518AE5FA295}"/>
              </a:ext>
            </a:extLst>
          </p:cNvPr>
          <p:cNvSpPr txBox="1"/>
          <p:nvPr userDrawn="1"/>
        </p:nvSpPr>
        <p:spPr>
          <a:xfrm>
            <a:off x="937549" y="-440003"/>
            <a:ext cx="1713054" cy="246221"/>
          </a:xfrm>
          <a:prstGeom prst="rect">
            <a:avLst/>
          </a:prstGeom>
          <a:noFill/>
        </p:spPr>
        <p:txBody>
          <a:bodyPr wrap="square" rtlCol="0">
            <a:spAutoFit/>
          </a:bodyPr>
          <a:lstStyle/>
          <a:p>
            <a:r>
              <a:rPr lang="de-DE" sz="1000" dirty="0">
                <a:solidFill>
                  <a:sysClr val="windowText" lastClr="000000"/>
                </a:solidFill>
              </a:rPr>
              <a:t>97 mm</a:t>
            </a:r>
          </a:p>
        </p:txBody>
      </p:sp>
      <p:sp>
        <p:nvSpPr>
          <p:cNvPr id="325" name="Textfeld 324">
            <a:extLst>
              <a:ext uri="{FF2B5EF4-FFF2-40B4-BE49-F238E27FC236}">
                <a16:creationId xmlns:a16="http://schemas.microsoft.com/office/drawing/2014/main" id="{552FED44-95F9-6D4C-9F42-4563C6BC079F}"/>
              </a:ext>
            </a:extLst>
          </p:cNvPr>
          <p:cNvSpPr txBox="1"/>
          <p:nvPr userDrawn="1"/>
        </p:nvSpPr>
        <p:spPr>
          <a:xfrm>
            <a:off x="4815068" y="-440003"/>
            <a:ext cx="1713054" cy="246221"/>
          </a:xfrm>
          <a:prstGeom prst="rect">
            <a:avLst/>
          </a:prstGeom>
          <a:noFill/>
        </p:spPr>
        <p:txBody>
          <a:bodyPr wrap="square" rtlCol="0">
            <a:spAutoFit/>
          </a:bodyPr>
          <a:lstStyle/>
          <a:p>
            <a:r>
              <a:rPr lang="de-DE" sz="1000" dirty="0">
                <a:solidFill>
                  <a:sysClr val="windowText" lastClr="000000"/>
                </a:solidFill>
              </a:rPr>
              <a:t>100 mm</a:t>
            </a:r>
          </a:p>
        </p:txBody>
      </p:sp>
      <p:sp>
        <p:nvSpPr>
          <p:cNvPr id="326" name="Textfeld 325">
            <a:extLst>
              <a:ext uri="{FF2B5EF4-FFF2-40B4-BE49-F238E27FC236}">
                <a16:creationId xmlns:a16="http://schemas.microsoft.com/office/drawing/2014/main" id="{647E0B57-7B2C-0B41-A060-FD0CA552703D}"/>
              </a:ext>
            </a:extLst>
          </p:cNvPr>
          <p:cNvSpPr txBox="1"/>
          <p:nvPr userDrawn="1"/>
        </p:nvSpPr>
        <p:spPr>
          <a:xfrm>
            <a:off x="8472668" y="-440003"/>
            <a:ext cx="1713054" cy="246221"/>
          </a:xfrm>
          <a:prstGeom prst="rect">
            <a:avLst/>
          </a:prstGeom>
          <a:noFill/>
        </p:spPr>
        <p:txBody>
          <a:bodyPr wrap="square" rtlCol="0">
            <a:spAutoFit/>
          </a:bodyPr>
          <a:lstStyle/>
          <a:p>
            <a:r>
              <a:rPr lang="de-DE" sz="1000" dirty="0">
                <a:solidFill>
                  <a:sysClr val="windowText" lastClr="000000"/>
                </a:solidFill>
              </a:rPr>
              <a:t>100 mm – Wickelfalz</a:t>
            </a:r>
          </a:p>
        </p:txBody>
      </p:sp>
      <p:sp>
        <p:nvSpPr>
          <p:cNvPr id="327" name="Textfeld 326">
            <a:extLst>
              <a:ext uri="{FF2B5EF4-FFF2-40B4-BE49-F238E27FC236}">
                <a16:creationId xmlns:a16="http://schemas.microsoft.com/office/drawing/2014/main" id="{C3A8AB2B-9B93-0D42-83BE-BC0E4A182C4B}"/>
              </a:ext>
            </a:extLst>
          </p:cNvPr>
          <p:cNvSpPr txBox="1"/>
          <p:nvPr userDrawn="1"/>
        </p:nvSpPr>
        <p:spPr>
          <a:xfrm>
            <a:off x="3102014" y="-440003"/>
            <a:ext cx="1713054" cy="246221"/>
          </a:xfrm>
          <a:prstGeom prst="rect">
            <a:avLst/>
          </a:prstGeom>
          <a:noFill/>
        </p:spPr>
        <p:txBody>
          <a:bodyPr wrap="square" rtlCol="0">
            <a:spAutoFit/>
          </a:bodyPr>
          <a:lstStyle/>
          <a:p>
            <a:r>
              <a:rPr lang="de-DE" sz="1000" dirty="0">
                <a:solidFill>
                  <a:sysClr val="windowText" lastClr="000000"/>
                </a:solidFill>
              </a:rPr>
              <a:t>Falz</a:t>
            </a:r>
          </a:p>
        </p:txBody>
      </p:sp>
      <p:sp>
        <p:nvSpPr>
          <p:cNvPr id="328" name="Textfeld 327">
            <a:extLst>
              <a:ext uri="{FF2B5EF4-FFF2-40B4-BE49-F238E27FC236}">
                <a16:creationId xmlns:a16="http://schemas.microsoft.com/office/drawing/2014/main" id="{F765DC7D-2677-904E-99AF-9D0F20FDD61B}"/>
              </a:ext>
            </a:extLst>
          </p:cNvPr>
          <p:cNvSpPr txBox="1"/>
          <p:nvPr userDrawn="1"/>
        </p:nvSpPr>
        <p:spPr>
          <a:xfrm>
            <a:off x="6703969" y="-440003"/>
            <a:ext cx="1713054" cy="246221"/>
          </a:xfrm>
          <a:prstGeom prst="rect">
            <a:avLst/>
          </a:prstGeom>
          <a:noFill/>
        </p:spPr>
        <p:txBody>
          <a:bodyPr wrap="square" rtlCol="0">
            <a:spAutoFit/>
          </a:bodyPr>
          <a:lstStyle/>
          <a:p>
            <a:r>
              <a:rPr lang="de-DE" sz="1000" dirty="0">
                <a:solidFill>
                  <a:sysClr val="windowText" lastClr="000000"/>
                </a:solidFill>
              </a:rPr>
              <a:t>Falz</a:t>
            </a:r>
          </a:p>
        </p:txBody>
      </p:sp>
      <p:grpSp>
        <p:nvGrpSpPr>
          <p:cNvPr id="477" name="Gruppieren 476">
            <a:extLst>
              <a:ext uri="{FF2B5EF4-FFF2-40B4-BE49-F238E27FC236}">
                <a16:creationId xmlns:a16="http://schemas.microsoft.com/office/drawing/2014/main" id="{C6A7DBF3-303D-9B4A-8544-F8893151E08C}"/>
              </a:ext>
            </a:extLst>
          </p:cNvPr>
          <p:cNvGrpSpPr/>
          <p:nvPr userDrawn="1"/>
        </p:nvGrpSpPr>
        <p:grpSpPr>
          <a:xfrm>
            <a:off x="8265325" y="242616"/>
            <a:ext cx="2197494" cy="570631"/>
            <a:chOff x="8346609" y="242616"/>
            <a:chExt cx="2197494" cy="570631"/>
          </a:xfrm>
        </p:grpSpPr>
        <p:grpSp>
          <p:nvGrpSpPr>
            <p:cNvPr id="478" name="Gruppieren 477">
              <a:extLst>
                <a:ext uri="{FF2B5EF4-FFF2-40B4-BE49-F238E27FC236}">
                  <a16:creationId xmlns:a16="http://schemas.microsoft.com/office/drawing/2014/main" id="{23D2ACDA-470B-F741-8B01-0B9D28DD6EAC}"/>
                </a:ext>
              </a:extLst>
            </p:cNvPr>
            <p:cNvGrpSpPr/>
            <p:nvPr userDrawn="1"/>
          </p:nvGrpSpPr>
          <p:grpSpPr>
            <a:xfrm>
              <a:off x="9975520" y="242616"/>
              <a:ext cx="568583" cy="569607"/>
              <a:chOff x="9975520" y="242616"/>
              <a:chExt cx="568583" cy="569607"/>
            </a:xfrm>
            <a:solidFill>
              <a:srgbClr val="9B5A19"/>
            </a:solidFill>
          </p:grpSpPr>
          <p:sp>
            <p:nvSpPr>
              <p:cNvPr id="528" name="Freeform 6">
                <a:extLst>
                  <a:ext uri="{FF2B5EF4-FFF2-40B4-BE49-F238E27FC236}">
                    <a16:creationId xmlns:a16="http://schemas.microsoft.com/office/drawing/2014/main" id="{F27E280A-E98D-7443-B845-AB986C1571C8}"/>
                  </a:ext>
                </a:extLst>
              </p:cNvPr>
              <p:cNvSpPr>
                <a:spLocks/>
              </p:cNvSpPr>
              <p:nvPr userDrawn="1"/>
            </p:nvSpPr>
            <p:spPr bwMode="auto">
              <a:xfrm>
                <a:off x="10207051" y="411654"/>
                <a:ext cx="10245" cy="8195"/>
              </a:xfrm>
              <a:custGeom>
                <a:avLst/>
                <a:gdLst>
                  <a:gd name="T0" fmla="*/ 18 w 21"/>
                  <a:gd name="T1" fmla="*/ 0 h 16"/>
                  <a:gd name="T2" fmla="*/ 20 w 21"/>
                  <a:gd name="T3" fmla="*/ 2 h 16"/>
                  <a:gd name="T4" fmla="*/ 21 w 21"/>
                  <a:gd name="T5" fmla="*/ 3 h 16"/>
                  <a:gd name="T6" fmla="*/ 20 w 21"/>
                  <a:gd name="T7" fmla="*/ 4 h 16"/>
                  <a:gd name="T8" fmla="*/ 18 w 21"/>
                  <a:gd name="T9" fmla="*/ 6 h 16"/>
                  <a:gd name="T10" fmla="*/ 17 w 21"/>
                  <a:gd name="T11" fmla="*/ 8 h 16"/>
                  <a:gd name="T12" fmla="*/ 14 w 21"/>
                  <a:gd name="T13" fmla="*/ 10 h 16"/>
                  <a:gd name="T14" fmla="*/ 12 w 21"/>
                  <a:gd name="T15" fmla="*/ 11 h 16"/>
                  <a:gd name="T16" fmla="*/ 9 w 21"/>
                  <a:gd name="T17" fmla="*/ 12 h 16"/>
                  <a:gd name="T18" fmla="*/ 8 w 21"/>
                  <a:gd name="T19" fmla="*/ 14 h 16"/>
                  <a:gd name="T20" fmla="*/ 5 w 21"/>
                  <a:gd name="T21" fmla="*/ 15 h 16"/>
                  <a:gd name="T22" fmla="*/ 4 w 21"/>
                  <a:gd name="T23" fmla="*/ 15 h 16"/>
                  <a:gd name="T24" fmla="*/ 1 w 21"/>
                  <a:gd name="T25" fmla="*/ 16 h 16"/>
                  <a:gd name="T26" fmla="*/ 0 w 21"/>
                  <a:gd name="T27" fmla="*/ 15 h 16"/>
                  <a:gd name="T28" fmla="*/ 0 w 21"/>
                  <a:gd name="T29" fmla="*/ 14 h 16"/>
                  <a:gd name="T30" fmla="*/ 0 w 21"/>
                  <a:gd name="T31" fmla="*/ 12 h 16"/>
                  <a:gd name="T32" fmla="*/ 1 w 21"/>
                  <a:gd name="T33" fmla="*/ 11 h 16"/>
                  <a:gd name="T34" fmla="*/ 4 w 21"/>
                  <a:gd name="T35" fmla="*/ 10 h 16"/>
                  <a:gd name="T36" fmla="*/ 5 w 21"/>
                  <a:gd name="T37" fmla="*/ 8 h 16"/>
                  <a:gd name="T38" fmla="*/ 8 w 21"/>
                  <a:gd name="T39" fmla="*/ 7 h 16"/>
                  <a:gd name="T40" fmla="*/ 10 w 21"/>
                  <a:gd name="T41" fmla="*/ 7 h 16"/>
                  <a:gd name="T42" fmla="*/ 12 w 21"/>
                  <a:gd name="T43" fmla="*/ 4 h 16"/>
                  <a:gd name="T44" fmla="*/ 13 w 21"/>
                  <a:gd name="T45" fmla="*/ 3 h 16"/>
                  <a:gd name="T46" fmla="*/ 14 w 21"/>
                  <a:gd name="T47" fmla="*/ 2 h 16"/>
                  <a:gd name="T48" fmla="*/ 16 w 21"/>
                  <a:gd name="T49" fmla="*/ 2 h 16"/>
                  <a:gd name="T50" fmla="*/ 18 w 21"/>
                  <a:gd name="T5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 h="16">
                    <a:moveTo>
                      <a:pt x="18" y="0"/>
                    </a:moveTo>
                    <a:lnTo>
                      <a:pt x="20" y="2"/>
                    </a:lnTo>
                    <a:lnTo>
                      <a:pt x="21" y="3"/>
                    </a:lnTo>
                    <a:lnTo>
                      <a:pt x="20" y="4"/>
                    </a:lnTo>
                    <a:lnTo>
                      <a:pt x="18" y="6"/>
                    </a:lnTo>
                    <a:lnTo>
                      <a:pt x="17" y="8"/>
                    </a:lnTo>
                    <a:lnTo>
                      <a:pt x="14" y="10"/>
                    </a:lnTo>
                    <a:lnTo>
                      <a:pt x="12" y="11"/>
                    </a:lnTo>
                    <a:lnTo>
                      <a:pt x="9" y="12"/>
                    </a:lnTo>
                    <a:lnTo>
                      <a:pt x="8" y="14"/>
                    </a:lnTo>
                    <a:lnTo>
                      <a:pt x="5" y="15"/>
                    </a:lnTo>
                    <a:lnTo>
                      <a:pt x="4" y="15"/>
                    </a:lnTo>
                    <a:lnTo>
                      <a:pt x="1" y="16"/>
                    </a:lnTo>
                    <a:lnTo>
                      <a:pt x="0" y="15"/>
                    </a:lnTo>
                    <a:lnTo>
                      <a:pt x="0" y="14"/>
                    </a:lnTo>
                    <a:lnTo>
                      <a:pt x="0" y="12"/>
                    </a:lnTo>
                    <a:lnTo>
                      <a:pt x="1" y="11"/>
                    </a:lnTo>
                    <a:lnTo>
                      <a:pt x="4" y="10"/>
                    </a:lnTo>
                    <a:lnTo>
                      <a:pt x="5" y="8"/>
                    </a:lnTo>
                    <a:lnTo>
                      <a:pt x="8" y="7"/>
                    </a:lnTo>
                    <a:lnTo>
                      <a:pt x="10" y="7"/>
                    </a:lnTo>
                    <a:lnTo>
                      <a:pt x="12" y="4"/>
                    </a:lnTo>
                    <a:lnTo>
                      <a:pt x="13" y="3"/>
                    </a:lnTo>
                    <a:lnTo>
                      <a:pt x="14" y="2"/>
                    </a:lnTo>
                    <a:lnTo>
                      <a:pt x="16" y="2"/>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9" name="Freeform 7">
                <a:extLst>
                  <a:ext uri="{FF2B5EF4-FFF2-40B4-BE49-F238E27FC236}">
                    <a16:creationId xmlns:a16="http://schemas.microsoft.com/office/drawing/2014/main" id="{FBA4CCDD-5109-EE42-834D-67321531FE88}"/>
                  </a:ext>
                </a:extLst>
              </p:cNvPr>
              <p:cNvSpPr>
                <a:spLocks noEditPoints="1"/>
              </p:cNvSpPr>
              <p:nvPr userDrawn="1"/>
            </p:nvSpPr>
            <p:spPr bwMode="auto">
              <a:xfrm>
                <a:off x="10096409" y="338916"/>
                <a:ext cx="328856" cy="378031"/>
              </a:xfrm>
              <a:custGeom>
                <a:avLst/>
                <a:gdLst>
                  <a:gd name="T0" fmla="*/ 44 w 643"/>
                  <a:gd name="T1" fmla="*/ 417 h 738"/>
                  <a:gd name="T2" fmla="*/ 408 w 643"/>
                  <a:gd name="T3" fmla="*/ 2 h 738"/>
                  <a:gd name="T4" fmla="*/ 505 w 643"/>
                  <a:gd name="T5" fmla="*/ 23 h 738"/>
                  <a:gd name="T6" fmla="*/ 575 w 643"/>
                  <a:gd name="T7" fmla="*/ 89 h 738"/>
                  <a:gd name="T8" fmla="*/ 619 w 643"/>
                  <a:gd name="T9" fmla="*/ 160 h 738"/>
                  <a:gd name="T10" fmla="*/ 639 w 643"/>
                  <a:gd name="T11" fmla="*/ 247 h 738"/>
                  <a:gd name="T12" fmla="*/ 628 w 643"/>
                  <a:gd name="T13" fmla="*/ 215 h 738"/>
                  <a:gd name="T14" fmla="*/ 558 w 643"/>
                  <a:gd name="T15" fmla="*/ 75 h 738"/>
                  <a:gd name="T16" fmla="*/ 462 w 643"/>
                  <a:gd name="T17" fmla="*/ 8 h 738"/>
                  <a:gd name="T18" fmla="*/ 360 w 643"/>
                  <a:gd name="T19" fmla="*/ 6 h 738"/>
                  <a:gd name="T20" fmla="*/ 284 w 643"/>
                  <a:gd name="T21" fmla="*/ 11 h 738"/>
                  <a:gd name="T22" fmla="*/ 248 w 643"/>
                  <a:gd name="T23" fmla="*/ 19 h 738"/>
                  <a:gd name="T24" fmla="*/ 252 w 643"/>
                  <a:gd name="T25" fmla="*/ 25 h 738"/>
                  <a:gd name="T26" fmla="*/ 195 w 643"/>
                  <a:gd name="T27" fmla="*/ 41 h 738"/>
                  <a:gd name="T28" fmla="*/ 121 w 643"/>
                  <a:gd name="T29" fmla="*/ 106 h 738"/>
                  <a:gd name="T30" fmla="*/ 79 w 643"/>
                  <a:gd name="T31" fmla="*/ 202 h 738"/>
                  <a:gd name="T32" fmla="*/ 99 w 643"/>
                  <a:gd name="T33" fmla="*/ 209 h 738"/>
                  <a:gd name="T34" fmla="*/ 94 w 643"/>
                  <a:gd name="T35" fmla="*/ 218 h 738"/>
                  <a:gd name="T36" fmla="*/ 81 w 643"/>
                  <a:gd name="T37" fmla="*/ 273 h 738"/>
                  <a:gd name="T38" fmla="*/ 21 w 643"/>
                  <a:gd name="T39" fmla="*/ 354 h 738"/>
                  <a:gd name="T40" fmla="*/ 25 w 643"/>
                  <a:gd name="T41" fmla="*/ 403 h 738"/>
                  <a:gd name="T42" fmla="*/ 75 w 643"/>
                  <a:gd name="T43" fmla="*/ 413 h 738"/>
                  <a:gd name="T44" fmla="*/ 87 w 643"/>
                  <a:gd name="T45" fmla="*/ 367 h 738"/>
                  <a:gd name="T46" fmla="*/ 72 w 643"/>
                  <a:gd name="T47" fmla="*/ 357 h 738"/>
                  <a:gd name="T48" fmla="*/ 103 w 643"/>
                  <a:gd name="T49" fmla="*/ 406 h 738"/>
                  <a:gd name="T50" fmla="*/ 117 w 643"/>
                  <a:gd name="T51" fmla="*/ 448 h 738"/>
                  <a:gd name="T52" fmla="*/ 115 w 643"/>
                  <a:gd name="T53" fmla="*/ 473 h 738"/>
                  <a:gd name="T54" fmla="*/ 96 w 643"/>
                  <a:gd name="T55" fmla="*/ 453 h 738"/>
                  <a:gd name="T56" fmla="*/ 73 w 643"/>
                  <a:gd name="T57" fmla="*/ 420 h 738"/>
                  <a:gd name="T58" fmla="*/ 51 w 643"/>
                  <a:gd name="T59" fmla="*/ 452 h 738"/>
                  <a:gd name="T60" fmla="*/ 69 w 643"/>
                  <a:gd name="T61" fmla="*/ 485 h 738"/>
                  <a:gd name="T62" fmla="*/ 99 w 643"/>
                  <a:gd name="T63" fmla="*/ 490 h 738"/>
                  <a:gd name="T64" fmla="*/ 103 w 643"/>
                  <a:gd name="T65" fmla="*/ 514 h 738"/>
                  <a:gd name="T66" fmla="*/ 57 w 643"/>
                  <a:gd name="T67" fmla="*/ 489 h 738"/>
                  <a:gd name="T68" fmla="*/ 56 w 643"/>
                  <a:gd name="T69" fmla="*/ 519 h 738"/>
                  <a:gd name="T70" fmla="*/ 68 w 643"/>
                  <a:gd name="T71" fmla="*/ 547 h 738"/>
                  <a:gd name="T72" fmla="*/ 57 w 643"/>
                  <a:gd name="T73" fmla="*/ 605 h 738"/>
                  <a:gd name="T74" fmla="*/ 82 w 643"/>
                  <a:gd name="T75" fmla="*/ 622 h 738"/>
                  <a:gd name="T76" fmla="*/ 116 w 643"/>
                  <a:gd name="T77" fmla="*/ 626 h 738"/>
                  <a:gd name="T78" fmla="*/ 142 w 643"/>
                  <a:gd name="T79" fmla="*/ 605 h 738"/>
                  <a:gd name="T80" fmla="*/ 178 w 643"/>
                  <a:gd name="T81" fmla="*/ 606 h 738"/>
                  <a:gd name="T82" fmla="*/ 215 w 643"/>
                  <a:gd name="T83" fmla="*/ 609 h 738"/>
                  <a:gd name="T84" fmla="*/ 250 w 643"/>
                  <a:gd name="T85" fmla="*/ 583 h 738"/>
                  <a:gd name="T86" fmla="*/ 231 w 643"/>
                  <a:gd name="T87" fmla="*/ 606 h 738"/>
                  <a:gd name="T88" fmla="*/ 203 w 643"/>
                  <a:gd name="T89" fmla="*/ 621 h 738"/>
                  <a:gd name="T90" fmla="*/ 172 w 643"/>
                  <a:gd name="T91" fmla="*/ 628 h 738"/>
                  <a:gd name="T92" fmla="*/ 146 w 643"/>
                  <a:gd name="T93" fmla="*/ 618 h 738"/>
                  <a:gd name="T94" fmla="*/ 180 w 643"/>
                  <a:gd name="T95" fmla="*/ 648 h 738"/>
                  <a:gd name="T96" fmla="*/ 253 w 643"/>
                  <a:gd name="T97" fmla="*/ 665 h 738"/>
                  <a:gd name="T98" fmla="*/ 242 w 643"/>
                  <a:gd name="T99" fmla="*/ 679 h 738"/>
                  <a:gd name="T100" fmla="*/ 272 w 643"/>
                  <a:gd name="T101" fmla="*/ 721 h 738"/>
                  <a:gd name="T102" fmla="*/ 268 w 643"/>
                  <a:gd name="T103" fmla="*/ 726 h 738"/>
                  <a:gd name="T104" fmla="*/ 203 w 643"/>
                  <a:gd name="T105" fmla="*/ 664 h 738"/>
                  <a:gd name="T106" fmla="*/ 73 w 643"/>
                  <a:gd name="T107" fmla="*/ 627 h 738"/>
                  <a:gd name="T108" fmla="*/ 52 w 643"/>
                  <a:gd name="T109" fmla="*/ 538 h 738"/>
                  <a:gd name="T110" fmla="*/ 49 w 643"/>
                  <a:gd name="T111" fmla="*/ 435 h 738"/>
                  <a:gd name="T112" fmla="*/ 14 w 643"/>
                  <a:gd name="T113" fmla="*/ 357 h 738"/>
                  <a:gd name="T114" fmla="*/ 62 w 643"/>
                  <a:gd name="T115" fmla="*/ 233 h 738"/>
                  <a:gd name="T116" fmla="*/ 92 w 643"/>
                  <a:gd name="T117" fmla="*/ 160 h 738"/>
                  <a:gd name="T118" fmla="*/ 133 w 643"/>
                  <a:gd name="T119" fmla="*/ 87 h 738"/>
                  <a:gd name="T120" fmla="*/ 206 w 643"/>
                  <a:gd name="T121" fmla="*/ 29 h 738"/>
                  <a:gd name="T122" fmla="*/ 310 w 643"/>
                  <a:gd name="T123" fmla="*/ 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3" h="738">
                    <a:moveTo>
                      <a:pt x="44" y="417"/>
                    </a:moveTo>
                    <a:lnTo>
                      <a:pt x="44" y="417"/>
                    </a:lnTo>
                    <a:lnTo>
                      <a:pt x="45" y="420"/>
                    </a:lnTo>
                    <a:lnTo>
                      <a:pt x="48" y="422"/>
                    </a:lnTo>
                    <a:lnTo>
                      <a:pt x="49" y="422"/>
                    </a:lnTo>
                    <a:lnTo>
                      <a:pt x="52" y="423"/>
                    </a:lnTo>
                    <a:lnTo>
                      <a:pt x="53" y="422"/>
                    </a:lnTo>
                    <a:lnTo>
                      <a:pt x="55" y="422"/>
                    </a:lnTo>
                    <a:lnTo>
                      <a:pt x="56" y="421"/>
                    </a:lnTo>
                    <a:lnTo>
                      <a:pt x="56" y="418"/>
                    </a:lnTo>
                    <a:lnTo>
                      <a:pt x="56" y="417"/>
                    </a:lnTo>
                    <a:lnTo>
                      <a:pt x="55" y="417"/>
                    </a:lnTo>
                    <a:lnTo>
                      <a:pt x="52" y="417"/>
                    </a:lnTo>
                    <a:lnTo>
                      <a:pt x="51" y="417"/>
                    </a:lnTo>
                    <a:lnTo>
                      <a:pt x="48" y="417"/>
                    </a:lnTo>
                    <a:lnTo>
                      <a:pt x="47" y="417"/>
                    </a:lnTo>
                    <a:lnTo>
                      <a:pt x="44" y="417"/>
                    </a:lnTo>
                    <a:close/>
                    <a:moveTo>
                      <a:pt x="332" y="0"/>
                    </a:moveTo>
                    <a:lnTo>
                      <a:pt x="338" y="0"/>
                    </a:lnTo>
                    <a:lnTo>
                      <a:pt x="343" y="0"/>
                    </a:lnTo>
                    <a:lnTo>
                      <a:pt x="348" y="0"/>
                    </a:lnTo>
                    <a:lnTo>
                      <a:pt x="353" y="0"/>
                    </a:lnTo>
                    <a:lnTo>
                      <a:pt x="358" y="0"/>
                    </a:lnTo>
                    <a:lnTo>
                      <a:pt x="362" y="0"/>
                    </a:lnTo>
                    <a:lnTo>
                      <a:pt x="368" y="0"/>
                    </a:lnTo>
                    <a:lnTo>
                      <a:pt x="372" y="2"/>
                    </a:lnTo>
                    <a:lnTo>
                      <a:pt x="375" y="3"/>
                    </a:lnTo>
                    <a:lnTo>
                      <a:pt x="379" y="4"/>
                    </a:lnTo>
                    <a:lnTo>
                      <a:pt x="383" y="4"/>
                    </a:lnTo>
                    <a:lnTo>
                      <a:pt x="388" y="4"/>
                    </a:lnTo>
                    <a:lnTo>
                      <a:pt x="391" y="3"/>
                    </a:lnTo>
                    <a:lnTo>
                      <a:pt x="395" y="2"/>
                    </a:lnTo>
                    <a:lnTo>
                      <a:pt x="399" y="2"/>
                    </a:lnTo>
                    <a:lnTo>
                      <a:pt x="408" y="2"/>
                    </a:lnTo>
                    <a:lnTo>
                      <a:pt x="415" y="2"/>
                    </a:lnTo>
                    <a:lnTo>
                      <a:pt x="422" y="3"/>
                    </a:lnTo>
                    <a:lnTo>
                      <a:pt x="428" y="2"/>
                    </a:lnTo>
                    <a:lnTo>
                      <a:pt x="432" y="2"/>
                    </a:lnTo>
                    <a:lnTo>
                      <a:pt x="437" y="2"/>
                    </a:lnTo>
                    <a:lnTo>
                      <a:pt x="442" y="2"/>
                    </a:lnTo>
                    <a:lnTo>
                      <a:pt x="452" y="2"/>
                    </a:lnTo>
                    <a:lnTo>
                      <a:pt x="463" y="3"/>
                    </a:lnTo>
                    <a:lnTo>
                      <a:pt x="468" y="4"/>
                    </a:lnTo>
                    <a:lnTo>
                      <a:pt x="473" y="6"/>
                    </a:lnTo>
                    <a:lnTo>
                      <a:pt x="477" y="7"/>
                    </a:lnTo>
                    <a:lnTo>
                      <a:pt x="482" y="10"/>
                    </a:lnTo>
                    <a:lnTo>
                      <a:pt x="488" y="12"/>
                    </a:lnTo>
                    <a:lnTo>
                      <a:pt x="492" y="15"/>
                    </a:lnTo>
                    <a:lnTo>
                      <a:pt x="495" y="16"/>
                    </a:lnTo>
                    <a:lnTo>
                      <a:pt x="501" y="20"/>
                    </a:lnTo>
                    <a:lnTo>
                      <a:pt x="505" y="23"/>
                    </a:lnTo>
                    <a:lnTo>
                      <a:pt x="508" y="25"/>
                    </a:lnTo>
                    <a:lnTo>
                      <a:pt x="512" y="28"/>
                    </a:lnTo>
                    <a:lnTo>
                      <a:pt x="518" y="32"/>
                    </a:lnTo>
                    <a:lnTo>
                      <a:pt x="522" y="34"/>
                    </a:lnTo>
                    <a:lnTo>
                      <a:pt x="525" y="37"/>
                    </a:lnTo>
                    <a:lnTo>
                      <a:pt x="531" y="40"/>
                    </a:lnTo>
                    <a:lnTo>
                      <a:pt x="536" y="45"/>
                    </a:lnTo>
                    <a:lnTo>
                      <a:pt x="541" y="50"/>
                    </a:lnTo>
                    <a:lnTo>
                      <a:pt x="545" y="55"/>
                    </a:lnTo>
                    <a:lnTo>
                      <a:pt x="552" y="61"/>
                    </a:lnTo>
                    <a:lnTo>
                      <a:pt x="555" y="64"/>
                    </a:lnTo>
                    <a:lnTo>
                      <a:pt x="558" y="68"/>
                    </a:lnTo>
                    <a:lnTo>
                      <a:pt x="562" y="72"/>
                    </a:lnTo>
                    <a:lnTo>
                      <a:pt x="566" y="78"/>
                    </a:lnTo>
                    <a:lnTo>
                      <a:pt x="570" y="81"/>
                    </a:lnTo>
                    <a:lnTo>
                      <a:pt x="572" y="85"/>
                    </a:lnTo>
                    <a:lnTo>
                      <a:pt x="575" y="89"/>
                    </a:lnTo>
                    <a:lnTo>
                      <a:pt x="578" y="92"/>
                    </a:lnTo>
                    <a:lnTo>
                      <a:pt x="580" y="96"/>
                    </a:lnTo>
                    <a:lnTo>
                      <a:pt x="583" y="100"/>
                    </a:lnTo>
                    <a:lnTo>
                      <a:pt x="585" y="104"/>
                    </a:lnTo>
                    <a:lnTo>
                      <a:pt x="588" y="108"/>
                    </a:lnTo>
                    <a:lnTo>
                      <a:pt x="591" y="111"/>
                    </a:lnTo>
                    <a:lnTo>
                      <a:pt x="593" y="115"/>
                    </a:lnTo>
                    <a:lnTo>
                      <a:pt x="597" y="121"/>
                    </a:lnTo>
                    <a:lnTo>
                      <a:pt x="600" y="125"/>
                    </a:lnTo>
                    <a:lnTo>
                      <a:pt x="602" y="128"/>
                    </a:lnTo>
                    <a:lnTo>
                      <a:pt x="605" y="134"/>
                    </a:lnTo>
                    <a:lnTo>
                      <a:pt x="608" y="138"/>
                    </a:lnTo>
                    <a:lnTo>
                      <a:pt x="609" y="141"/>
                    </a:lnTo>
                    <a:lnTo>
                      <a:pt x="610" y="145"/>
                    </a:lnTo>
                    <a:lnTo>
                      <a:pt x="613" y="151"/>
                    </a:lnTo>
                    <a:lnTo>
                      <a:pt x="617" y="155"/>
                    </a:lnTo>
                    <a:lnTo>
                      <a:pt x="619" y="160"/>
                    </a:lnTo>
                    <a:lnTo>
                      <a:pt x="622" y="165"/>
                    </a:lnTo>
                    <a:lnTo>
                      <a:pt x="627" y="175"/>
                    </a:lnTo>
                    <a:lnTo>
                      <a:pt x="630" y="187"/>
                    </a:lnTo>
                    <a:lnTo>
                      <a:pt x="635" y="198"/>
                    </a:lnTo>
                    <a:lnTo>
                      <a:pt x="638" y="209"/>
                    </a:lnTo>
                    <a:lnTo>
                      <a:pt x="638" y="213"/>
                    </a:lnTo>
                    <a:lnTo>
                      <a:pt x="638" y="217"/>
                    </a:lnTo>
                    <a:lnTo>
                      <a:pt x="638" y="221"/>
                    </a:lnTo>
                    <a:lnTo>
                      <a:pt x="639" y="225"/>
                    </a:lnTo>
                    <a:lnTo>
                      <a:pt x="640" y="229"/>
                    </a:lnTo>
                    <a:lnTo>
                      <a:pt x="641" y="232"/>
                    </a:lnTo>
                    <a:lnTo>
                      <a:pt x="641" y="235"/>
                    </a:lnTo>
                    <a:lnTo>
                      <a:pt x="643" y="238"/>
                    </a:lnTo>
                    <a:lnTo>
                      <a:pt x="643" y="241"/>
                    </a:lnTo>
                    <a:lnTo>
                      <a:pt x="643" y="243"/>
                    </a:lnTo>
                    <a:lnTo>
                      <a:pt x="641" y="246"/>
                    </a:lnTo>
                    <a:lnTo>
                      <a:pt x="639" y="247"/>
                    </a:lnTo>
                    <a:lnTo>
                      <a:pt x="638" y="247"/>
                    </a:lnTo>
                    <a:lnTo>
                      <a:pt x="635" y="247"/>
                    </a:lnTo>
                    <a:lnTo>
                      <a:pt x="634" y="247"/>
                    </a:lnTo>
                    <a:lnTo>
                      <a:pt x="632" y="246"/>
                    </a:lnTo>
                    <a:lnTo>
                      <a:pt x="632" y="245"/>
                    </a:lnTo>
                    <a:lnTo>
                      <a:pt x="632" y="242"/>
                    </a:lnTo>
                    <a:lnTo>
                      <a:pt x="634" y="239"/>
                    </a:lnTo>
                    <a:lnTo>
                      <a:pt x="634" y="238"/>
                    </a:lnTo>
                    <a:lnTo>
                      <a:pt x="635" y="235"/>
                    </a:lnTo>
                    <a:lnTo>
                      <a:pt x="635" y="233"/>
                    </a:lnTo>
                    <a:lnTo>
                      <a:pt x="635" y="230"/>
                    </a:lnTo>
                    <a:lnTo>
                      <a:pt x="634" y="229"/>
                    </a:lnTo>
                    <a:lnTo>
                      <a:pt x="632" y="226"/>
                    </a:lnTo>
                    <a:lnTo>
                      <a:pt x="631" y="224"/>
                    </a:lnTo>
                    <a:lnTo>
                      <a:pt x="630" y="221"/>
                    </a:lnTo>
                    <a:lnTo>
                      <a:pt x="628" y="217"/>
                    </a:lnTo>
                    <a:lnTo>
                      <a:pt x="628" y="215"/>
                    </a:lnTo>
                    <a:lnTo>
                      <a:pt x="630" y="212"/>
                    </a:lnTo>
                    <a:lnTo>
                      <a:pt x="630" y="208"/>
                    </a:lnTo>
                    <a:lnTo>
                      <a:pt x="630" y="205"/>
                    </a:lnTo>
                    <a:lnTo>
                      <a:pt x="630" y="202"/>
                    </a:lnTo>
                    <a:lnTo>
                      <a:pt x="628" y="198"/>
                    </a:lnTo>
                    <a:lnTo>
                      <a:pt x="627" y="194"/>
                    </a:lnTo>
                    <a:lnTo>
                      <a:pt x="626" y="190"/>
                    </a:lnTo>
                    <a:lnTo>
                      <a:pt x="622" y="179"/>
                    </a:lnTo>
                    <a:lnTo>
                      <a:pt x="618" y="169"/>
                    </a:lnTo>
                    <a:lnTo>
                      <a:pt x="613" y="156"/>
                    </a:lnTo>
                    <a:lnTo>
                      <a:pt x="608" y="145"/>
                    </a:lnTo>
                    <a:lnTo>
                      <a:pt x="601" y="134"/>
                    </a:lnTo>
                    <a:lnTo>
                      <a:pt x="593" y="122"/>
                    </a:lnTo>
                    <a:lnTo>
                      <a:pt x="585" y="110"/>
                    </a:lnTo>
                    <a:lnTo>
                      <a:pt x="576" y="98"/>
                    </a:lnTo>
                    <a:lnTo>
                      <a:pt x="568" y="87"/>
                    </a:lnTo>
                    <a:lnTo>
                      <a:pt x="558" y="75"/>
                    </a:lnTo>
                    <a:lnTo>
                      <a:pt x="549" y="64"/>
                    </a:lnTo>
                    <a:lnTo>
                      <a:pt x="540" y="54"/>
                    </a:lnTo>
                    <a:lnTo>
                      <a:pt x="529" y="45"/>
                    </a:lnTo>
                    <a:lnTo>
                      <a:pt x="520" y="37"/>
                    </a:lnTo>
                    <a:lnTo>
                      <a:pt x="508" y="29"/>
                    </a:lnTo>
                    <a:lnTo>
                      <a:pt x="503" y="27"/>
                    </a:lnTo>
                    <a:lnTo>
                      <a:pt x="499" y="24"/>
                    </a:lnTo>
                    <a:lnTo>
                      <a:pt x="495" y="20"/>
                    </a:lnTo>
                    <a:lnTo>
                      <a:pt x="490" y="17"/>
                    </a:lnTo>
                    <a:lnTo>
                      <a:pt x="486" y="15"/>
                    </a:lnTo>
                    <a:lnTo>
                      <a:pt x="482" y="14"/>
                    </a:lnTo>
                    <a:lnTo>
                      <a:pt x="478" y="12"/>
                    </a:lnTo>
                    <a:lnTo>
                      <a:pt x="475" y="11"/>
                    </a:lnTo>
                    <a:lnTo>
                      <a:pt x="472" y="10"/>
                    </a:lnTo>
                    <a:lnTo>
                      <a:pt x="468" y="10"/>
                    </a:lnTo>
                    <a:lnTo>
                      <a:pt x="464" y="10"/>
                    </a:lnTo>
                    <a:lnTo>
                      <a:pt x="462" y="8"/>
                    </a:lnTo>
                    <a:lnTo>
                      <a:pt x="458" y="7"/>
                    </a:lnTo>
                    <a:lnTo>
                      <a:pt x="447" y="6"/>
                    </a:lnTo>
                    <a:lnTo>
                      <a:pt x="437" y="6"/>
                    </a:lnTo>
                    <a:lnTo>
                      <a:pt x="430" y="6"/>
                    </a:lnTo>
                    <a:lnTo>
                      <a:pt x="426" y="6"/>
                    </a:lnTo>
                    <a:lnTo>
                      <a:pt x="420" y="6"/>
                    </a:lnTo>
                    <a:lnTo>
                      <a:pt x="415" y="6"/>
                    </a:lnTo>
                    <a:lnTo>
                      <a:pt x="408" y="4"/>
                    </a:lnTo>
                    <a:lnTo>
                      <a:pt x="403" y="4"/>
                    </a:lnTo>
                    <a:lnTo>
                      <a:pt x="396" y="6"/>
                    </a:lnTo>
                    <a:lnTo>
                      <a:pt x="391" y="6"/>
                    </a:lnTo>
                    <a:lnTo>
                      <a:pt x="386" y="6"/>
                    </a:lnTo>
                    <a:lnTo>
                      <a:pt x="381" y="6"/>
                    </a:lnTo>
                    <a:lnTo>
                      <a:pt x="375" y="7"/>
                    </a:lnTo>
                    <a:lnTo>
                      <a:pt x="370" y="7"/>
                    </a:lnTo>
                    <a:lnTo>
                      <a:pt x="365" y="7"/>
                    </a:lnTo>
                    <a:lnTo>
                      <a:pt x="360" y="6"/>
                    </a:lnTo>
                    <a:lnTo>
                      <a:pt x="356" y="4"/>
                    </a:lnTo>
                    <a:lnTo>
                      <a:pt x="352" y="3"/>
                    </a:lnTo>
                    <a:lnTo>
                      <a:pt x="347" y="3"/>
                    </a:lnTo>
                    <a:lnTo>
                      <a:pt x="343" y="3"/>
                    </a:lnTo>
                    <a:lnTo>
                      <a:pt x="340" y="4"/>
                    </a:lnTo>
                    <a:lnTo>
                      <a:pt x="336" y="4"/>
                    </a:lnTo>
                    <a:lnTo>
                      <a:pt x="332" y="6"/>
                    </a:lnTo>
                    <a:lnTo>
                      <a:pt x="330" y="4"/>
                    </a:lnTo>
                    <a:lnTo>
                      <a:pt x="326" y="4"/>
                    </a:lnTo>
                    <a:lnTo>
                      <a:pt x="322" y="4"/>
                    </a:lnTo>
                    <a:lnTo>
                      <a:pt x="318" y="4"/>
                    </a:lnTo>
                    <a:lnTo>
                      <a:pt x="314" y="6"/>
                    </a:lnTo>
                    <a:lnTo>
                      <a:pt x="312" y="7"/>
                    </a:lnTo>
                    <a:lnTo>
                      <a:pt x="308" y="7"/>
                    </a:lnTo>
                    <a:lnTo>
                      <a:pt x="297" y="10"/>
                    </a:lnTo>
                    <a:lnTo>
                      <a:pt x="287" y="11"/>
                    </a:lnTo>
                    <a:lnTo>
                      <a:pt x="284" y="11"/>
                    </a:lnTo>
                    <a:lnTo>
                      <a:pt x="282" y="10"/>
                    </a:lnTo>
                    <a:lnTo>
                      <a:pt x="279" y="10"/>
                    </a:lnTo>
                    <a:lnTo>
                      <a:pt x="266" y="11"/>
                    </a:lnTo>
                    <a:lnTo>
                      <a:pt x="254" y="14"/>
                    </a:lnTo>
                    <a:lnTo>
                      <a:pt x="252" y="14"/>
                    </a:lnTo>
                    <a:lnTo>
                      <a:pt x="248" y="14"/>
                    </a:lnTo>
                    <a:lnTo>
                      <a:pt x="245" y="14"/>
                    </a:lnTo>
                    <a:lnTo>
                      <a:pt x="242" y="15"/>
                    </a:lnTo>
                    <a:lnTo>
                      <a:pt x="241" y="16"/>
                    </a:lnTo>
                    <a:lnTo>
                      <a:pt x="240" y="17"/>
                    </a:lnTo>
                    <a:lnTo>
                      <a:pt x="240" y="17"/>
                    </a:lnTo>
                    <a:lnTo>
                      <a:pt x="240" y="19"/>
                    </a:lnTo>
                    <a:lnTo>
                      <a:pt x="241" y="19"/>
                    </a:lnTo>
                    <a:lnTo>
                      <a:pt x="242" y="19"/>
                    </a:lnTo>
                    <a:lnTo>
                      <a:pt x="244" y="19"/>
                    </a:lnTo>
                    <a:lnTo>
                      <a:pt x="246" y="19"/>
                    </a:lnTo>
                    <a:lnTo>
                      <a:pt x="248" y="19"/>
                    </a:lnTo>
                    <a:lnTo>
                      <a:pt x="250" y="20"/>
                    </a:lnTo>
                    <a:lnTo>
                      <a:pt x="252" y="20"/>
                    </a:lnTo>
                    <a:lnTo>
                      <a:pt x="254" y="21"/>
                    </a:lnTo>
                    <a:lnTo>
                      <a:pt x="257" y="21"/>
                    </a:lnTo>
                    <a:lnTo>
                      <a:pt x="259" y="21"/>
                    </a:lnTo>
                    <a:lnTo>
                      <a:pt x="262" y="21"/>
                    </a:lnTo>
                    <a:lnTo>
                      <a:pt x="263" y="21"/>
                    </a:lnTo>
                    <a:lnTo>
                      <a:pt x="265" y="20"/>
                    </a:lnTo>
                    <a:lnTo>
                      <a:pt x="266" y="21"/>
                    </a:lnTo>
                    <a:lnTo>
                      <a:pt x="266" y="21"/>
                    </a:lnTo>
                    <a:lnTo>
                      <a:pt x="265" y="23"/>
                    </a:lnTo>
                    <a:lnTo>
                      <a:pt x="262" y="24"/>
                    </a:lnTo>
                    <a:lnTo>
                      <a:pt x="261" y="24"/>
                    </a:lnTo>
                    <a:lnTo>
                      <a:pt x="258" y="25"/>
                    </a:lnTo>
                    <a:lnTo>
                      <a:pt x="257" y="25"/>
                    </a:lnTo>
                    <a:lnTo>
                      <a:pt x="254" y="25"/>
                    </a:lnTo>
                    <a:lnTo>
                      <a:pt x="252" y="25"/>
                    </a:lnTo>
                    <a:lnTo>
                      <a:pt x="249" y="24"/>
                    </a:lnTo>
                    <a:lnTo>
                      <a:pt x="246" y="23"/>
                    </a:lnTo>
                    <a:lnTo>
                      <a:pt x="244" y="23"/>
                    </a:lnTo>
                    <a:lnTo>
                      <a:pt x="241" y="23"/>
                    </a:lnTo>
                    <a:lnTo>
                      <a:pt x="238" y="24"/>
                    </a:lnTo>
                    <a:lnTo>
                      <a:pt x="236" y="25"/>
                    </a:lnTo>
                    <a:lnTo>
                      <a:pt x="233" y="27"/>
                    </a:lnTo>
                    <a:lnTo>
                      <a:pt x="231" y="27"/>
                    </a:lnTo>
                    <a:lnTo>
                      <a:pt x="227" y="28"/>
                    </a:lnTo>
                    <a:lnTo>
                      <a:pt x="223" y="28"/>
                    </a:lnTo>
                    <a:lnTo>
                      <a:pt x="219" y="29"/>
                    </a:lnTo>
                    <a:lnTo>
                      <a:pt x="216" y="31"/>
                    </a:lnTo>
                    <a:lnTo>
                      <a:pt x="212" y="32"/>
                    </a:lnTo>
                    <a:lnTo>
                      <a:pt x="207" y="33"/>
                    </a:lnTo>
                    <a:lnTo>
                      <a:pt x="205" y="36"/>
                    </a:lnTo>
                    <a:lnTo>
                      <a:pt x="201" y="38"/>
                    </a:lnTo>
                    <a:lnTo>
                      <a:pt x="195" y="41"/>
                    </a:lnTo>
                    <a:lnTo>
                      <a:pt x="190" y="44"/>
                    </a:lnTo>
                    <a:lnTo>
                      <a:pt x="185" y="46"/>
                    </a:lnTo>
                    <a:lnTo>
                      <a:pt x="181" y="50"/>
                    </a:lnTo>
                    <a:lnTo>
                      <a:pt x="176" y="53"/>
                    </a:lnTo>
                    <a:lnTo>
                      <a:pt x="172" y="57"/>
                    </a:lnTo>
                    <a:lnTo>
                      <a:pt x="169" y="59"/>
                    </a:lnTo>
                    <a:lnTo>
                      <a:pt x="165" y="62"/>
                    </a:lnTo>
                    <a:lnTo>
                      <a:pt x="163" y="66"/>
                    </a:lnTo>
                    <a:lnTo>
                      <a:pt x="162" y="68"/>
                    </a:lnTo>
                    <a:lnTo>
                      <a:pt x="159" y="70"/>
                    </a:lnTo>
                    <a:lnTo>
                      <a:pt x="158" y="71"/>
                    </a:lnTo>
                    <a:lnTo>
                      <a:pt x="150" y="79"/>
                    </a:lnTo>
                    <a:lnTo>
                      <a:pt x="142" y="85"/>
                    </a:lnTo>
                    <a:lnTo>
                      <a:pt x="134" y="93"/>
                    </a:lnTo>
                    <a:lnTo>
                      <a:pt x="129" y="98"/>
                    </a:lnTo>
                    <a:lnTo>
                      <a:pt x="125" y="102"/>
                    </a:lnTo>
                    <a:lnTo>
                      <a:pt x="121" y="106"/>
                    </a:lnTo>
                    <a:lnTo>
                      <a:pt x="118" y="111"/>
                    </a:lnTo>
                    <a:lnTo>
                      <a:pt x="115" y="117"/>
                    </a:lnTo>
                    <a:lnTo>
                      <a:pt x="111" y="121"/>
                    </a:lnTo>
                    <a:lnTo>
                      <a:pt x="108" y="126"/>
                    </a:lnTo>
                    <a:lnTo>
                      <a:pt x="105" y="131"/>
                    </a:lnTo>
                    <a:lnTo>
                      <a:pt x="104" y="136"/>
                    </a:lnTo>
                    <a:lnTo>
                      <a:pt x="103" y="141"/>
                    </a:lnTo>
                    <a:lnTo>
                      <a:pt x="102" y="145"/>
                    </a:lnTo>
                    <a:lnTo>
                      <a:pt x="99" y="152"/>
                    </a:lnTo>
                    <a:lnTo>
                      <a:pt x="96" y="161"/>
                    </a:lnTo>
                    <a:lnTo>
                      <a:pt x="94" y="170"/>
                    </a:lnTo>
                    <a:lnTo>
                      <a:pt x="90" y="181"/>
                    </a:lnTo>
                    <a:lnTo>
                      <a:pt x="88" y="185"/>
                    </a:lnTo>
                    <a:lnTo>
                      <a:pt x="86" y="188"/>
                    </a:lnTo>
                    <a:lnTo>
                      <a:pt x="85" y="192"/>
                    </a:lnTo>
                    <a:lnTo>
                      <a:pt x="82" y="196"/>
                    </a:lnTo>
                    <a:lnTo>
                      <a:pt x="79" y="202"/>
                    </a:lnTo>
                    <a:lnTo>
                      <a:pt x="77" y="204"/>
                    </a:lnTo>
                    <a:lnTo>
                      <a:pt x="74" y="208"/>
                    </a:lnTo>
                    <a:lnTo>
                      <a:pt x="72" y="213"/>
                    </a:lnTo>
                    <a:lnTo>
                      <a:pt x="70" y="216"/>
                    </a:lnTo>
                    <a:lnTo>
                      <a:pt x="69" y="217"/>
                    </a:lnTo>
                    <a:lnTo>
                      <a:pt x="69" y="220"/>
                    </a:lnTo>
                    <a:lnTo>
                      <a:pt x="69" y="221"/>
                    </a:lnTo>
                    <a:lnTo>
                      <a:pt x="70" y="224"/>
                    </a:lnTo>
                    <a:lnTo>
                      <a:pt x="73" y="224"/>
                    </a:lnTo>
                    <a:lnTo>
                      <a:pt x="75" y="224"/>
                    </a:lnTo>
                    <a:lnTo>
                      <a:pt x="78" y="224"/>
                    </a:lnTo>
                    <a:lnTo>
                      <a:pt x="79" y="221"/>
                    </a:lnTo>
                    <a:lnTo>
                      <a:pt x="82" y="220"/>
                    </a:lnTo>
                    <a:lnTo>
                      <a:pt x="85" y="218"/>
                    </a:lnTo>
                    <a:lnTo>
                      <a:pt x="90" y="215"/>
                    </a:lnTo>
                    <a:lnTo>
                      <a:pt x="94" y="212"/>
                    </a:lnTo>
                    <a:lnTo>
                      <a:pt x="99" y="209"/>
                    </a:lnTo>
                    <a:lnTo>
                      <a:pt x="103" y="208"/>
                    </a:lnTo>
                    <a:lnTo>
                      <a:pt x="105" y="207"/>
                    </a:lnTo>
                    <a:lnTo>
                      <a:pt x="108" y="205"/>
                    </a:lnTo>
                    <a:lnTo>
                      <a:pt x="111" y="205"/>
                    </a:lnTo>
                    <a:lnTo>
                      <a:pt x="112" y="205"/>
                    </a:lnTo>
                    <a:lnTo>
                      <a:pt x="113" y="207"/>
                    </a:lnTo>
                    <a:lnTo>
                      <a:pt x="115" y="208"/>
                    </a:lnTo>
                    <a:lnTo>
                      <a:pt x="116" y="208"/>
                    </a:lnTo>
                    <a:lnTo>
                      <a:pt x="116" y="209"/>
                    </a:lnTo>
                    <a:lnTo>
                      <a:pt x="115" y="211"/>
                    </a:lnTo>
                    <a:lnTo>
                      <a:pt x="113" y="211"/>
                    </a:lnTo>
                    <a:lnTo>
                      <a:pt x="112" y="211"/>
                    </a:lnTo>
                    <a:lnTo>
                      <a:pt x="111" y="211"/>
                    </a:lnTo>
                    <a:lnTo>
                      <a:pt x="107" y="212"/>
                    </a:lnTo>
                    <a:lnTo>
                      <a:pt x="103" y="213"/>
                    </a:lnTo>
                    <a:lnTo>
                      <a:pt x="99" y="216"/>
                    </a:lnTo>
                    <a:lnTo>
                      <a:pt x="94" y="218"/>
                    </a:lnTo>
                    <a:lnTo>
                      <a:pt x="90" y="221"/>
                    </a:lnTo>
                    <a:lnTo>
                      <a:pt x="85" y="225"/>
                    </a:lnTo>
                    <a:lnTo>
                      <a:pt x="82" y="226"/>
                    </a:lnTo>
                    <a:lnTo>
                      <a:pt x="79" y="229"/>
                    </a:lnTo>
                    <a:lnTo>
                      <a:pt x="77" y="232"/>
                    </a:lnTo>
                    <a:lnTo>
                      <a:pt x="74" y="234"/>
                    </a:lnTo>
                    <a:lnTo>
                      <a:pt x="74" y="238"/>
                    </a:lnTo>
                    <a:lnTo>
                      <a:pt x="74" y="242"/>
                    </a:lnTo>
                    <a:lnTo>
                      <a:pt x="74" y="246"/>
                    </a:lnTo>
                    <a:lnTo>
                      <a:pt x="73" y="251"/>
                    </a:lnTo>
                    <a:lnTo>
                      <a:pt x="73" y="255"/>
                    </a:lnTo>
                    <a:lnTo>
                      <a:pt x="73" y="259"/>
                    </a:lnTo>
                    <a:lnTo>
                      <a:pt x="74" y="263"/>
                    </a:lnTo>
                    <a:lnTo>
                      <a:pt x="75" y="267"/>
                    </a:lnTo>
                    <a:lnTo>
                      <a:pt x="77" y="269"/>
                    </a:lnTo>
                    <a:lnTo>
                      <a:pt x="79" y="272"/>
                    </a:lnTo>
                    <a:lnTo>
                      <a:pt x="81" y="273"/>
                    </a:lnTo>
                    <a:lnTo>
                      <a:pt x="83" y="273"/>
                    </a:lnTo>
                    <a:lnTo>
                      <a:pt x="81" y="275"/>
                    </a:lnTo>
                    <a:lnTo>
                      <a:pt x="78" y="275"/>
                    </a:lnTo>
                    <a:lnTo>
                      <a:pt x="75" y="276"/>
                    </a:lnTo>
                    <a:lnTo>
                      <a:pt x="73" y="277"/>
                    </a:lnTo>
                    <a:lnTo>
                      <a:pt x="70" y="279"/>
                    </a:lnTo>
                    <a:lnTo>
                      <a:pt x="68" y="280"/>
                    </a:lnTo>
                    <a:lnTo>
                      <a:pt x="65" y="284"/>
                    </a:lnTo>
                    <a:lnTo>
                      <a:pt x="62" y="286"/>
                    </a:lnTo>
                    <a:lnTo>
                      <a:pt x="61" y="290"/>
                    </a:lnTo>
                    <a:lnTo>
                      <a:pt x="59" y="294"/>
                    </a:lnTo>
                    <a:lnTo>
                      <a:pt x="56" y="299"/>
                    </a:lnTo>
                    <a:lnTo>
                      <a:pt x="48" y="311"/>
                    </a:lnTo>
                    <a:lnTo>
                      <a:pt x="39" y="324"/>
                    </a:lnTo>
                    <a:lnTo>
                      <a:pt x="32" y="335"/>
                    </a:lnTo>
                    <a:lnTo>
                      <a:pt x="27" y="345"/>
                    </a:lnTo>
                    <a:lnTo>
                      <a:pt x="21" y="354"/>
                    </a:lnTo>
                    <a:lnTo>
                      <a:pt x="14" y="363"/>
                    </a:lnTo>
                    <a:lnTo>
                      <a:pt x="9" y="374"/>
                    </a:lnTo>
                    <a:lnTo>
                      <a:pt x="8" y="378"/>
                    </a:lnTo>
                    <a:lnTo>
                      <a:pt x="6" y="383"/>
                    </a:lnTo>
                    <a:lnTo>
                      <a:pt x="5" y="387"/>
                    </a:lnTo>
                    <a:lnTo>
                      <a:pt x="6" y="392"/>
                    </a:lnTo>
                    <a:lnTo>
                      <a:pt x="6" y="396"/>
                    </a:lnTo>
                    <a:lnTo>
                      <a:pt x="6" y="399"/>
                    </a:lnTo>
                    <a:lnTo>
                      <a:pt x="8" y="401"/>
                    </a:lnTo>
                    <a:lnTo>
                      <a:pt x="9" y="404"/>
                    </a:lnTo>
                    <a:lnTo>
                      <a:pt x="12" y="405"/>
                    </a:lnTo>
                    <a:lnTo>
                      <a:pt x="14" y="406"/>
                    </a:lnTo>
                    <a:lnTo>
                      <a:pt x="17" y="406"/>
                    </a:lnTo>
                    <a:lnTo>
                      <a:pt x="19" y="405"/>
                    </a:lnTo>
                    <a:lnTo>
                      <a:pt x="22" y="405"/>
                    </a:lnTo>
                    <a:lnTo>
                      <a:pt x="23" y="404"/>
                    </a:lnTo>
                    <a:lnTo>
                      <a:pt x="25" y="403"/>
                    </a:lnTo>
                    <a:lnTo>
                      <a:pt x="26" y="401"/>
                    </a:lnTo>
                    <a:lnTo>
                      <a:pt x="29" y="400"/>
                    </a:lnTo>
                    <a:lnTo>
                      <a:pt x="31" y="400"/>
                    </a:lnTo>
                    <a:lnTo>
                      <a:pt x="32" y="401"/>
                    </a:lnTo>
                    <a:lnTo>
                      <a:pt x="35" y="404"/>
                    </a:lnTo>
                    <a:lnTo>
                      <a:pt x="36" y="405"/>
                    </a:lnTo>
                    <a:lnTo>
                      <a:pt x="39" y="405"/>
                    </a:lnTo>
                    <a:lnTo>
                      <a:pt x="42" y="405"/>
                    </a:lnTo>
                    <a:lnTo>
                      <a:pt x="43" y="404"/>
                    </a:lnTo>
                    <a:lnTo>
                      <a:pt x="45" y="404"/>
                    </a:lnTo>
                    <a:lnTo>
                      <a:pt x="51" y="404"/>
                    </a:lnTo>
                    <a:lnTo>
                      <a:pt x="55" y="404"/>
                    </a:lnTo>
                    <a:lnTo>
                      <a:pt x="60" y="404"/>
                    </a:lnTo>
                    <a:lnTo>
                      <a:pt x="65" y="406"/>
                    </a:lnTo>
                    <a:lnTo>
                      <a:pt x="68" y="408"/>
                    </a:lnTo>
                    <a:lnTo>
                      <a:pt x="72" y="410"/>
                    </a:lnTo>
                    <a:lnTo>
                      <a:pt x="75" y="413"/>
                    </a:lnTo>
                    <a:lnTo>
                      <a:pt x="79" y="414"/>
                    </a:lnTo>
                    <a:lnTo>
                      <a:pt x="83" y="414"/>
                    </a:lnTo>
                    <a:lnTo>
                      <a:pt x="86" y="414"/>
                    </a:lnTo>
                    <a:lnTo>
                      <a:pt x="88" y="414"/>
                    </a:lnTo>
                    <a:lnTo>
                      <a:pt x="91" y="414"/>
                    </a:lnTo>
                    <a:lnTo>
                      <a:pt x="94" y="412"/>
                    </a:lnTo>
                    <a:lnTo>
                      <a:pt x="96" y="409"/>
                    </a:lnTo>
                    <a:lnTo>
                      <a:pt x="98" y="406"/>
                    </a:lnTo>
                    <a:lnTo>
                      <a:pt x="99" y="403"/>
                    </a:lnTo>
                    <a:lnTo>
                      <a:pt x="100" y="397"/>
                    </a:lnTo>
                    <a:lnTo>
                      <a:pt x="100" y="393"/>
                    </a:lnTo>
                    <a:lnTo>
                      <a:pt x="99" y="388"/>
                    </a:lnTo>
                    <a:lnTo>
                      <a:pt x="99" y="384"/>
                    </a:lnTo>
                    <a:lnTo>
                      <a:pt x="96" y="380"/>
                    </a:lnTo>
                    <a:lnTo>
                      <a:pt x="94" y="376"/>
                    </a:lnTo>
                    <a:lnTo>
                      <a:pt x="91" y="371"/>
                    </a:lnTo>
                    <a:lnTo>
                      <a:pt x="87" y="367"/>
                    </a:lnTo>
                    <a:lnTo>
                      <a:pt x="82" y="365"/>
                    </a:lnTo>
                    <a:lnTo>
                      <a:pt x="79" y="362"/>
                    </a:lnTo>
                    <a:lnTo>
                      <a:pt x="78" y="361"/>
                    </a:lnTo>
                    <a:lnTo>
                      <a:pt x="77" y="361"/>
                    </a:lnTo>
                    <a:lnTo>
                      <a:pt x="74" y="359"/>
                    </a:lnTo>
                    <a:lnTo>
                      <a:pt x="72" y="361"/>
                    </a:lnTo>
                    <a:lnTo>
                      <a:pt x="70" y="362"/>
                    </a:lnTo>
                    <a:lnTo>
                      <a:pt x="68" y="362"/>
                    </a:lnTo>
                    <a:lnTo>
                      <a:pt x="66" y="362"/>
                    </a:lnTo>
                    <a:lnTo>
                      <a:pt x="66" y="362"/>
                    </a:lnTo>
                    <a:lnTo>
                      <a:pt x="65" y="362"/>
                    </a:lnTo>
                    <a:lnTo>
                      <a:pt x="65" y="361"/>
                    </a:lnTo>
                    <a:lnTo>
                      <a:pt x="65" y="361"/>
                    </a:lnTo>
                    <a:lnTo>
                      <a:pt x="66" y="359"/>
                    </a:lnTo>
                    <a:lnTo>
                      <a:pt x="68" y="359"/>
                    </a:lnTo>
                    <a:lnTo>
                      <a:pt x="70" y="358"/>
                    </a:lnTo>
                    <a:lnTo>
                      <a:pt x="72" y="357"/>
                    </a:lnTo>
                    <a:lnTo>
                      <a:pt x="74" y="356"/>
                    </a:lnTo>
                    <a:lnTo>
                      <a:pt x="77" y="356"/>
                    </a:lnTo>
                    <a:lnTo>
                      <a:pt x="78" y="357"/>
                    </a:lnTo>
                    <a:lnTo>
                      <a:pt x="79" y="358"/>
                    </a:lnTo>
                    <a:lnTo>
                      <a:pt x="82" y="359"/>
                    </a:lnTo>
                    <a:lnTo>
                      <a:pt x="86" y="362"/>
                    </a:lnTo>
                    <a:lnTo>
                      <a:pt x="90" y="365"/>
                    </a:lnTo>
                    <a:lnTo>
                      <a:pt x="94" y="369"/>
                    </a:lnTo>
                    <a:lnTo>
                      <a:pt x="96" y="373"/>
                    </a:lnTo>
                    <a:lnTo>
                      <a:pt x="99" y="375"/>
                    </a:lnTo>
                    <a:lnTo>
                      <a:pt x="102" y="379"/>
                    </a:lnTo>
                    <a:lnTo>
                      <a:pt x="103" y="384"/>
                    </a:lnTo>
                    <a:lnTo>
                      <a:pt x="104" y="388"/>
                    </a:lnTo>
                    <a:lnTo>
                      <a:pt x="104" y="392"/>
                    </a:lnTo>
                    <a:lnTo>
                      <a:pt x="104" y="397"/>
                    </a:lnTo>
                    <a:lnTo>
                      <a:pt x="103" y="403"/>
                    </a:lnTo>
                    <a:lnTo>
                      <a:pt x="103" y="406"/>
                    </a:lnTo>
                    <a:lnTo>
                      <a:pt x="102" y="412"/>
                    </a:lnTo>
                    <a:lnTo>
                      <a:pt x="100" y="416"/>
                    </a:lnTo>
                    <a:lnTo>
                      <a:pt x="99" y="420"/>
                    </a:lnTo>
                    <a:lnTo>
                      <a:pt x="99" y="423"/>
                    </a:lnTo>
                    <a:lnTo>
                      <a:pt x="98" y="427"/>
                    </a:lnTo>
                    <a:lnTo>
                      <a:pt x="98" y="430"/>
                    </a:lnTo>
                    <a:lnTo>
                      <a:pt x="98" y="434"/>
                    </a:lnTo>
                    <a:lnTo>
                      <a:pt x="99" y="436"/>
                    </a:lnTo>
                    <a:lnTo>
                      <a:pt x="102" y="439"/>
                    </a:lnTo>
                    <a:lnTo>
                      <a:pt x="103" y="442"/>
                    </a:lnTo>
                    <a:lnTo>
                      <a:pt x="107" y="443"/>
                    </a:lnTo>
                    <a:lnTo>
                      <a:pt x="108" y="444"/>
                    </a:lnTo>
                    <a:lnTo>
                      <a:pt x="111" y="446"/>
                    </a:lnTo>
                    <a:lnTo>
                      <a:pt x="113" y="447"/>
                    </a:lnTo>
                    <a:lnTo>
                      <a:pt x="115" y="448"/>
                    </a:lnTo>
                    <a:lnTo>
                      <a:pt x="116" y="448"/>
                    </a:lnTo>
                    <a:lnTo>
                      <a:pt x="117" y="448"/>
                    </a:lnTo>
                    <a:lnTo>
                      <a:pt x="117" y="450"/>
                    </a:lnTo>
                    <a:lnTo>
                      <a:pt x="117" y="451"/>
                    </a:lnTo>
                    <a:lnTo>
                      <a:pt x="116" y="451"/>
                    </a:lnTo>
                    <a:lnTo>
                      <a:pt x="115" y="452"/>
                    </a:lnTo>
                    <a:lnTo>
                      <a:pt x="112" y="455"/>
                    </a:lnTo>
                    <a:lnTo>
                      <a:pt x="109" y="457"/>
                    </a:lnTo>
                    <a:lnTo>
                      <a:pt x="108" y="459"/>
                    </a:lnTo>
                    <a:lnTo>
                      <a:pt x="107" y="461"/>
                    </a:lnTo>
                    <a:lnTo>
                      <a:pt x="105" y="463"/>
                    </a:lnTo>
                    <a:lnTo>
                      <a:pt x="105" y="465"/>
                    </a:lnTo>
                    <a:lnTo>
                      <a:pt x="105" y="468"/>
                    </a:lnTo>
                    <a:lnTo>
                      <a:pt x="105" y="469"/>
                    </a:lnTo>
                    <a:lnTo>
                      <a:pt x="107" y="472"/>
                    </a:lnTo>
                    <a:lnTo>
                      <a:pt x="109" y="472"/>
                    </a:lnTo>
                    <a:lnTo>
                      <a:pt x="111" y="472"/>
                    </a:lnTo>
                    <a:lnTo>
                      <a:pt x="113" y="472"/>
                    </a:lnTo>
                    <a:lnTo>
                      <a:pt x="115" y="473"/>
                    </a:lnTo>
                    <a:lnTo>
                      <a:pt x="117" y="473"/>
                    </a:lnTo>
                    <a:lnTo>
                      <a:pt x="118" y="474"/>
                    </a:lnTo>
                    <a:lnTo>
                      <a:pt x="118" y="477"/>
                    </a:lnTo>
                    <a:lnTo>
                      <a:pt x="117" y="478"/>
                    </a:lnTo>
                    <a:lnTo>
                      <a:pt x="116" y="480"/>
                    </a:lnTo>
                    <a:lnTo>
                      <a:pt x="113" y="478"/>
                    </a:lnTo>
                    <a:lnTo>
                      <a:pt x="112" y="478"/>
                    </a:lnTo>
                    <a:lnTo>
                      <a:pt x="109" y="478"/>
                    </a:lnTo>
                    <a:lnTo>
                      <a:pt x="107" y="477"/>
                    </a:lnTo>
                    <a:lnTo>
                      <a:pt x="104" y="476"/>
                    </a:lnTo>
                    <a:lnTo>
                      <a:pt x="104" y="473"/>
                    </a:lnTo>
                    <a:lnTo>
                      <a:pt x="103" y="470"/>
                    </a:lnTo>
                    <a:lnTo>
                      <a:pt x="102" y="468"/>
                    </a:lnTo>
                    <a:lnTo>
                      <a:pt x="100" y="464"/>
                    </a:lnTo>
                    <a:lnTo>
                      <a:pt x="99" y="461"/>
                    </a:lnTo>
                    <a:lnTo>
                      <a:pt x="98" y="457"/>
                    </a:lnTo>
                    <a:lnTo>
                      <a:pt x="96" y="453"/>
                    </a:lnTo>
                    <a:lnTo>
                      <a:pt x="95" y="450"/>
                    </a:lnTo>
                    <a:lnTo>
                      <a:pt x="95" y="447"/>
                    </a:lnTo>
                    <a:lnTo>
                      <a:pt x="95" y="443"/>
                    </a:lnTo>
                    <a:lnTo>
                      <a:pt x="95" y="440"/>
                    </a:lnTo>
                    <a:lnTo>
                      <a:pt x="95" y="438"/>
                    </a:lnTo>
                    <a:lnTo>
                      <a:pt x="94" y="435"/>
                    </a:lnTo>
                    <a:lnTo>
                      <a:pt x="95" y="433"/>
                    </a:lnTo>
                    <a:lnTo>
                      <a:pt x="95" y="430"/>
                    </a:lnTo>
                    <a:lnTo>
                      <a:pt x="95" y="429"/>
                    </a:lnTo>
                    <a:lnTo>
                      <a:pt x="95" y="426"/>
                    </a:lnTo>
                    <a:lnTo>
                      <a:pt x="92" y="423"/>
                    </a:lnTo>
                    <a:lnTo>
                      <a:pt x="91" y="423"/>
                    </a:lnTo>
                    <a:lnTo>
                      <a:pt x="87" y="422"/>
                    </a:lnTo>
                    <a:lnTo>
                      <a:pt x="85" y="421"/>
                    </a:lnTo>
                    <a:lnTo>
                      <a:pt x="81" y="421"/>
                    </a:lnTo>
                    <a:lnTo>
                      <a:pt x="77" y="420"/>
                    </a:lnTo>
                    <a:lnTo>
                      <a:pt x="73" y="420"/>
                    </a:lnTo>
                    <a:lnTo>
                      <a:pt x="68" y="420"/>
                    </a:lnTo>
                    <a:lnTo>
                      <a:pt x="66" y="420"/>
                    </a:lnTo>
                    <a:lnTo>
                      <a:pt x="64" y="418"/>
                    </a:lnTo>
                    <a:lnTo>
                      <a:pt x="62" y="420"/>
                    </a:lnTo>
                    <a:lnTo>
                      <a:pt x="61" y="421"/>
                    </a:lnTo>
                    <a:lnTo>
                      <a:pt x="60" y="422"/>
                    </a:lnTo>
                    <a:lnTo>
                      <a:pt x="59" y="423"/>
                    </a:lnTo>
                    <a:lnTo>
                      <a:pt x="57" y="426"/>
                    </a:lnTo>
                    <a:lnTo>
                      <a:pt x="56" y="427"/>
                    </a:lnTo>
                    <a:lnTo>
                      <a:pt x="53" y="429"/>
                    </a:lnTo>
                    <a:lnTo>
                      <a:pt x="52" y="431"/>
                    </a:lnTo>
                    <a:lnTo>
                      <a:pt x="51" y="434"/>
                    </a:lnTo>
                    <a:lnTo>
                      <a:pt x="52" y="436"/>
                    </a:lnTo>
                    <a:lnTo>
                      <a:pt x="52" y="439"/>
                    </a:lnTo>
                    <a:lnTo>
                      <a:pt x="52" y="443"/>
                    </a:lnTo>
                    <a:lnTo>
                      <a:pt x="52" y="448"/>
                    </a:lnTo>
                    <a:lnTo>
                      <a:pt x="51" y="452"/>
                    </a:lnTo>
                    <a:lnTo>
                      <a:pt x="51" y="457"/>
                    </a:lnTo>
                    <a:lnTo>
                      <a:pt x="51" y="461"/>
                    </a:lnTo>
                    <a:lnTo>
                      <a:pt x="49" y="465"/>
                    </a:lnTo>
                    <a:lnTo>
                      <a:pt x="49" y="469"/>
                    </a:lnTo>
                    <a:lnTo>
                      <a:pt x="49" y="472"/>
                    </a:lnTo>
                    <a:lnTo>
                      <a:pt x="49" y="474"/>
                    </a:lnTo>
                    <a:lnTo>
                      <a:pt x="49" y="477"/>
                    </a:lnTo>
                    <a:lnTo>
                      <a:pt x="49" y="480"/>
                    </a:lnTo>
                    <a:lnTo>
                      <a:pt x="51" y="481"/>
                    </a:lnTo>
                    <a:lnTo>
                      <a:pt x="53" y="481"/>
                    </a:lnTo>
                    <a:lnTo>
                      <a:pt x="56" y="481"/>
                    </a:lnTo>
                    <a:lnTo>
                      <a:pt x="60" y="480"/>
                    </a:lnTo>
                    <a:lnTo>
                      <a:pt x="62" y="480"/>
                    </a:lnTo>
                    <a:lnTo>
                      <a:pt x="65" y="481"/>
                    </a:lnTo>
                    <a:lnTo>
                      <a:pt x="66" y="482"/>
                    </a:lnTo>
                    <a:lnTo>
                      <a:pt x="68" y="483"/>
                    </a:lnTo>
                    <a:lnTo>
                      <a:pt x="69" y="485"/>
                    </a:lnTo>
                    <a:lnTo>
                      <a:pt x="72" y="485"/>
                    </a:lnTo>
                    <a:lnTo>
                      <a:pt x="75" y="485"/>
                    </a:lnTo>
                    <a:lnTo>
                      <a:pt x="77" y="485"/>
                    </a:lnTo>
                    <a:lnTo>
                      <a:pt x="78" y="483"/>
                    </a:lnTo>
                    <a:lnTo>
                      <a:pt x="81" y="483"/>
                    </a:lnTo>
                    <a:lnTo>
                      <a:pt x="82" y="483"/>
                    </a:lnTo>
                    <a:lnTo>
                      <a:pt x="85" y="483"/>
                    </a:lnTo>
                    <a:lnTo>
                      <a:pt x="86" y="485"/>
                    </a:lnTo>
                    <a:lnTo>
                      <a:pt x="87" y="483"/>
                    </a:lnTo>
                    <a:lnTo>
                      <a:pt x="88" y="482"/>
                    </a:lnTo>
                    <a:lnTo>
                      <a:pt x="90" y="482"/>
                    </a:lnTo>
                    <a:lnTo>
                      <a:pt x="91" y="482"/>
                    </a:lnTo>
                    <a:lnTo>
                      <a:pt x="94" y="482"/>
                    </a:lnTo>
                    <a:lnTo>
                      <a:pt x="96" y="483"/>
                    </a:lnTo>
                    <a:lnTo>
                      <a:pt x="98" y="485"/>
                    </a:lnTo>
                    <a:lnTo>
                      <a:pt x="99" y="487"/>
                    </a:lnTo>
                    <a:lnTo>
                      <a:pt x="99" y="490"/>
                    </a:lnTo>
                    <a:lnTo>
                      <a:pt x="100" y="494"/>
                    </a:lnTo>
                    <a:lnTo>
                      <a:pt x="100" y="497"/>
                    </a:lnTo>
                    <a:lnTo>
                      <a:pt x="102" y="500"/>
                    </a:lnTo>
                    <a:lnTo>
                      <a:pt x="103" y="504"/>
                    </a:lnTo>
                    <a:lnTo>
                      <a:pt x="104" y="508"/>
                    </a:lnTo>
                    <a:lnTo>
                      <a:pt x="105" y="511"/>
                    </a:lnTo>
                    <a:lnTo>
                      <a:pt x="107" y="512"/>
                    </a:lnTo>
                    <a:lnTo>
                      <a:pt x="107" y="515"/>
                    </a:lnTo>
                    <a:lnTo>
                      <a:pt x="107" y="517"/>
                    </a:lnTo>
                    <a:lnTo>
                      <a:pt x="105" y="519"/>
                    </a:lnTo>
                    <a:lnTo>
                      <a:pt x="104" y="521"/>
                    </a:lnTo>
                    <a:lnTo>
                      <a:pt x="104" y="521"/>
                    </a:lnTo>
                    <a:lnTo>
                      <a:pt x="103" y="520"/>
                    </a:lnTo>
                    <a:lnTo>
                      <a:pt x="103" y="519"/>
                    </a:lnTo>
                    <a:lnTo>
                      <a:pt x="103" y="517"/>
                    </a:lnTo>
                    <a:lnTo>
                      <a:pt x="103" y="515"/>
                    </a:lnTo>
                    <a:lnTo>
                      <a:pt x="103" y="514"/>
                    </a:lnTo>
                    <a:lnTo>
                      <a:pt x="102" y="511"/>
                    </a:lnTo>
                    <a:lnTo>
                      <a:pt x="100" y="507"/>
                    </a:lnTo>
                    <a:lnTo>
                      <a:pt x="99" y="504"/>
                    </a:lnTo>
                    <a:lnTo>
                      <a:pt x="98" y="500"/>
                    </a:lnTo>
                    <a:lnTo>
                      <a:pt x="98" y="498"/>
                    </a:lnTo>
                    <a:lnTo>
                      <a:pt x="96" y="495"/>
                    </a:lnTo>
                    <a:lnTo>
                      <a:pt x="94" y="493"/>
                    </a:lnTo>
                    <a:lnTo>
                      <a:pt x="91" y="490"/>
                    </a:lnTo>
                    <a:lnTo>
                      <a:pt x="87" y="489"/>
                    </a:lnTo>
                    <a:lnTo>
                      <a:pt x="85" y="489"/>
                    </a:lnTo>
                    <a:lnTo>
                      <a:pt x="79" y="487"/>
                    </a:lnTo>
                    <a:lnTo>
                      <a:pt x="75" y="487"/>
                    </a:lnTo>
                    <a:lnTo>
                      <a:pt x="72" y="489"/>
                    </a:lnTo>
                    <a:lnTo>
                      <a:pt x="68" y="489"/>
                    </a:lnTo>
                    <a:lnTo>
                      <a:pt x="64" y="489"/>
                    </a:lnTo>
                    <a:lnTo>
                      <a:pt x="60" y="489"/>
                    </a:lnTo>
                    <a:lnTo>
                      <a:pt x="57" y="489"/>
                    </a:lnTo>
                    <a:lnTo>
                      <a:pt x="55" y="490"/>
                    </a:lnTo>
                    <a:lnTo>
                      <a:pt x="53" y="490"/>
                    </a:lnTo>
                    <a:lnTo>
                      <a:pt x="51" y="493"/>
                    </a:lnTo>
                    <a:lnTo>
                      <a:pt x="49" y="494"/>
                    </a:lnTo>
                    <a:lnTo>
                      <a:pt x="49" y="497"/>
                    </a:lnTo>
                    <a:lnTo>
                      <a:pt x="49" y="498"/>
                    </a:lnTo>
                    <a:lnTo>
                      <a:pt x="48" y="500"/>
                    </a:lnTo>
                    <a:lnTo>
                      <a:pt x="47" y="502"/>
                    </a:lnTo>
                    <a:lnTo>
                      <a:pt x="47" y="504"/>
                    </a:lnTo>
                    <a:lnTo>
                      <a:pt x="45" y="508"/>
                    </a:lnTo>
                    <a:lnTo>
                      <a:pt x="47" y="511"/>
                    </a:lnTo>
                    <a:lnTo>
                      <a:pt x="48" y="515"/>
                    </a:lnTo>
                    <a:lnTo>
                      <a:pt x="51" y="516"/>
                    </a:lnTo>
                    <a:lnTo>
                      <a:pt x="52" y="517"/>
                    </a:lnTo>
                    <a:lnTo>
                      <a:pt x="53" y="517"/>
                    </a:lnTo>
                    <a:lnTo>
                      <a:pt x="55" y="517"/>
                    </a:lnTo>
                    <a:lnTo>
                      <a:pt x="56" y="519"/>
                    </a:lnTo>
                    <a:lnTo>
                      <a:pt x="56" y="520"/>
                    </a:lnTo>
                    <a:lnTo>
                      <a:pt x="56" y="521"/>
                    </a:lnTo>
                    <a:lnTo>
                      <a:pt x="56" y="523"/>
                    </a:lnTo>
                    <a:lnTo>
                      <a:pt x="57" y="523"/>
                    </a:lnTo>
                    <a:lnTo>
                      <a:pt x="60" y="523"/>
                    </a:lnTo>
                    <a:lnTo>
                      <a:pt x="61" y="523"/>
                    </a:lnTo>
                    <a:lnTo>
                      <a:pt x="64" y="523"/>
                    </a:lnTo>
                    <a:lnTo>
                      <a:pt x="65" y="525"/>
                    </a:lnTo>
                    <a:lnTo>
                      <a:pt x="66" y="528"/>
                    </a:lnTo>
                    <a:lnTo>
                      <a:pt x="66" y="530"/>
                    </a:lnTo>
                    <a:lnTo>
                      <a:pt x="68" y="533"/>
                    </a:lnTo>
                    <a:lnTo>
                      <a:pt x="68" y="536"/>
                    </a:lnTo>
                    <a:lnTo>
                      <a:pt x="68" y="538"/>
                    </a:lnTo>
                    <a:lnTo>
                      <a:pt x="66" y="541"/>
                    </a:lnTo>
                    <a:lnTo>
                      <a:pt x="66" y="544"/>
                    </a:lnTo>
                    <a:lnTo>
                      <a:pt x="66" y="546"/>
                    </a:lnTo>
                    <a:lnTo>
                      <a:pt x="68" y="547"/>
                    </a:lnTo>
                    <a:lnTo>
                      <a:pt x="70" y="550"/>
                    </a:lnTo>
                    <a:lnTo>
                      <a:pt x="73" y="550"/>
                    </a:lnTo>
                    <a:lnTo>
                      <a:pt x="74" y="555"/>
                    </a:lnTo>
                    <a:lnTo>
                      <a:pt x="70" y="554"/>
                    </a:lnTo>
                    <a:lnTo>
                      <a:pt x="66" y="553"/>
                    </a:lnTo>
                    <a:lnTo>
                      <a:pt x="64" y="554"/>
                    </a:lnTo>
                    <a:lnTo>
                      <a:pt x="60" y="555"/>
                    </a:lnTo>
                    <a:lnTo>
                      <a:pt x="59" y="558"/>
                    </a:lnTo>
                    <a:lnTo>
                      <a:pt x="56" y="560"/>
                    </a:lnTo>
                    <a:lnTo>
                      <a:pt x="55" y="563"/>
                    </a:lnTo>
                    <a:lnTo>
                      <a:pt x="53" y="567"/>
                    </a:lnTo>
                    <a:lnTo>
                      <a:pt x="53" y="571"/>
                    </a:lnTo>
                    <a:lnTo>
                      <a:pt x="53" y="575"/>
                    </a:lnTo>
                    <a:lnTo>
                      <a:pt x="52" y="587"/>
                    </a:lnTo>
                    <a:lnTo>
                      <a:pt x="53" y="597"/>
                    </a:lnTo>
                    <a:lnTo>
                      <a:pt x="55" y="601"/>
                    </a:lnTo>
                    <a:lnTo>
                      <a:pt x="57" y="605"/>
                    </a:lnTo>
                    <a:lnTo>
                      <a:pt x="60" y="607"/>
                    </a:lnTo>
                    <a:lnTo>
                      <a:pt x="62" y="607"/>
                    </a:lnTo>
                    <a:lnTo>
                      <a:pt x="64" y="607"/>
                    </a:lnTo>
                    <a:lnTo>
                      <a:pt x="65" y="609"/>
                    </a:lnTo>
                    <a:lnTo>
                      <a:pt x="66" y="610"/>
                    </a:lnTo>
                    <a:lnTo>
                      <a:pt x="66" y="613"/>
                    </a:lnTo>
                    <a:lnTo>
                      <a:pt x="66" y="615"/>
                    </a:lnTo>
                    <a:lnTo>
                      <a:pt x="66" y="618"/>
                    </a:lnTo>
                    <a:lnTo>
                      <a:pt x="68" y="619"/>
                    </a:lnTo>
                    <a:lnTo>
                      <a:pt x="70" y="621"/>
                    </a:lnTo>
                    <a:lnTo>
                      <a:pt x="73" y="619"/>
                    </a:lnTo>
                    <a:lnTo>
                      <a:pt x="75" y="619"/>
                    </a:lnTo>
                    <a:lnTo>
                      <a:pt x="78" y="618"/>
                    </a:lnTo>
                    <a:lnTo>
                      <a:pt x="79" y="618"/>
                    </a:lnTo>
                    <a:lnTo>
                      <a:pt x="81" y="618"/>
                    </a:lnTo>
                    <a:lnTo>
                      <a:pt x="82" y="619"/>
                    </a:lnTo>
                    <a:lnTo>
                      <a:pt x="82" y="622"/>
                    </a:lnTo>
                    <a:lnTo>
                      <a:pt x="82" y="623"/>
                    </a:lnTo>
                    <a:lnTo>
                      <a:pt x="81" y="626"/>
                    </a:lnTo>
                    <a:lnTo>
                      <a:pt x="81" y="628"/>
                    </a:lnTo>
                    <a:lnTo>
                      <a:pt x="82" y="631"/>
                    </a:lnTo>
                    <a:lnTo>
                      <a:pt x="83" y="632"/>
                    </a:lnTo>
                    <a:lnTo>
                      <a:pt x="86" y="634"/>
                    </a:lnTo>
                    <a:lnTo>
                      <a:pt x="90" y="634"/>
                    </a:lnTo>
                    <a:lnTo>
                      <a:pt x="91" y="635"/>
                    </a:lnTo>
                    <a:lnTo>
                      <a:pt x="94" y="635"/>
                    </a:lnTo>
                    <a:lnTo>
                      <a:pt x="96" y="636"/>
                    </a:lnTo>
                    <a:lnTo>
                      <a:pt x="99" y="635"/>
                    </a:lnTo>
                    <a:lnTo>
                      <a:pt x="103" y="634"/>
                    </a:lnTo>
                    <a:lnTo>
                      <a:pt x="105" y="631"/>
                    </a:lnTo>
                    <a:lnTo>
                      <a:pt x="109" y="630"/>
                    </a:lnTo>
                    <a:lnTo>
                      <a:pt x="112" y="628"/>
                    </a:lnTo>
                    <a:lnTo>
                      <a:pt x="113" y="627"/>
                    </a:lnTo>
                    <a:lnTo>
                      <a:pt x="116" y="626"/>
                    </a:lnTo>
                    <a:lnTo>
                      <a:pt x="120" y="624"/>
                    </a:lnTo>
                    <a:lnTo>
                      <a:pt x="124" y="624"/>
                    </a:lnTo>
                    <a:lnTo>
                      <a:pt x="126" y="624"/>
                    </a:lnTo>
                    <a:lnTo>
                      <a:pt x="130" y="624"/>
                    </a:lnTo>
                    <a:lnTo>
                      <a:pt x="133" y="622"/>
                    </a:lnTo>
                    <a:lnTo>
                      <a:pt x="134" y="619"/>
                    </a:lnTo>
                    <a:lnTo>
                      <a:pt x="135" y="615"/>
                    </a:lnTo>
                    <a:lnTo>
                      <a:pt x="134" y="611"/>
                    </a:lnTo>
                    <a:lnTo>
                      <a:pt x="134" y="610"/>
                    </a:lnTo>
                    <a:lnTo>
                      <a:pt x="133" y="609"/>
                    </a:lnTo>
                    <a:lnTo>
                      <a:pt x="132" y="607"/>
                    </a:lnTo>
                    <a:lnTo>
                      <a:pt x="132" y="605"/>
                    </a:lnTo>
                    <a:lnTo>
                      <a:pt x="134" y="602"/>
                    </a:lnTo>
                    <a:lnTo>
                      <a:pt x="135" y="602"/>
                    </a:lnTo>
                    <a:lnTo>
                      <a:pt x="138" y="602"/>
                    </a:lnTo>
                    <a:lnTo>
                      <a:pt x="141" y="604"/>
                    </a:lnTo>
                    <a:lnTo>
                      <a:pt x="142" y="605"/>
                    </a:lnTo>
                    <a:lnTo>
                      <a:pt x="143" y="606"/>
                    </a:lnTo>
                    <a:lnTo>
                      <a:pt x="145" y="606"/>
                    </a:lnTo>
                    <a:lnTo>
                      <a:pt x="146" y="607"/>
                    </a:lnTo>
                    <a:lnTo>
                      <a:pt x="147" y="606"/>
                    </a:lnTo>
                    <a:lnTo>
                      <a:pt x="148" y="606"/>
                    </a:lnTo>
                    <a:lnTo>
                      <a:pt x="150" y="606"/>
                    </a:lnTo>
                    <a:lnTo>
                      <a:pt x="152" y="606"/>
                    </a:lnTo>
                    <a:lnTo>
                      <a:pt x="154" y="606"/>
                    </a:lnTo>
                    <a:lnTo>
                      <a:pt x="156" y="607"/>
                    </a:lnTo>
                    <a:lnTo>
                      <a:pt x="159" y="609"/>
                    </a:lnTo>
                    <a:lnTo>
                      <a:pt x="162" y="607"/>
                    </a:lnTo>
                    <a:lnTo>
                      <a:pt x="164" y="606"/>
                    </a:lnTo>
                    <a:lnTo>
                      <a:pt x="167" y="606"/>
                    </a:lnTo>
                    <a:lnTo>
                      <a:pt x="169" y="605"/>
                    </a:lnTo>
                    <a:lnTo>
                      <a:pt x="173" y="606"/>
                    </a:lnTo>
                    <a:lnTo>
                      <a:pt x="176" y="606"/>
                    </a:lnTo>
                    <a:lnTo>
                      <a:pt x="178" y="606"/>
                    </a:lnTo>
                    <a:lnTo>
                      <a:pt x="181" y="605"/>
                    </a:lnTo>
                    <a:lnTo>
                      <a:pt x="182" y="604"/>
                    </a:lnTo>
                    <a:lnTo>
                      <a:pt x="185" y="604"/>
                    </a:lnTo>
                    <a:lnTo>
                      <a:pt x="186" y="604"/>
                    </a:lnTo>
                    <a:lnTo>
                      <a:pt x="188" y="605"/>
                    </a:lnTo>
                    <a:lnTo>
                      <a:pt x="189" y="606"/>
                    </a:lnTo>
                    <a:lnTo>
                      <a:pt x="189" y="607"/>
                    </a:lnTo>
                    <a:lnTo>
                      <a:pt x="192" y="609"/>
                    </a:lnTo>
                    <a:lnTo>
                      <a:pt x="194" y="610"/>
                    </a:lnTo>
                    <a:lnTo>
                      <a:pt x="197" y="610"/>
                    </a:lnTo>
                    <a:lnTo>
                      <a:pt x="199" y="609"/>
                    </a:lnTo>
                    <a:lnTo>
                      <a:pt x="202" y="607"/>
                    </a:lnTo>
                    <a:lnTo>
                      <a:pt x="205" y="607"/>
                    </a:lnTo>
                    <a:lnTo>
                      <a:pt x="207" y="607"/>
                    </a:lnTo>
                    <a:lnTo>
                      <a:pt x="210" y="607"/>
                    </a:lnTo>
                    <a:lnTo>
                      <a:pt x="212" y="609"/>
                    </a:lnTo>
                    <a:lnTo>
                      <a:pt x="215" y="609"/>
                    </a:lnTo>
                    <a:lnTo>
                      <a:pt x="218" y="610"/>
                    </a:lnTo>
                    <a:lnTo>
                      <a:pt x="220" y="610"/>
                    </a:lnTo>
                    <a:lnTo>
                      <a:pt x="223" y="609"/>
                    </a:lnTo>
                    <a:lnTo>
                      <a:pt x="225" y="607"/>
                    </a:lnTo>
                    <a:lnTo>
                      <a:pt x="227" y="605"/>
                    </a:lnTo>
                    <a:lnTo>
                      <a:pt x="229" y="602"/>
                    </a:lnTo>
                    <a:lnTo>
                      <a:pt x="229" y="600"/>
                    </a:lnTo>
                    <a:lnTo>
                      <a:pt x="229" y="597"/>
                    </a:lnTo>
                    <a:lnTo>
                      <a:pt x="231" y="594"/>
                    </a:lnTo>
                    <a:lnTo>
                      <a:pt x="232" y="591"/>
                    </a:lnTo>
                    <a:lnTo>
                      <a:pt x="235" y="588"/>
                    </a:lnTo>
                    <a:lnTo>
                      <a:pt x="237" y="587"/>
                    </a:lnTo>
                    <a:lnTo>
                      <a:pt x="240" y="584"/>
                    </a:lnTo>
                    <a:lnTo>
                      <a:pt x="244" y="583"/>
                    </a:lnTo>
                    <a:lnTo>
                      <a:pt x="246" y="581"/>
                    </a:lnTo>
                    <a:lnTo>
                      <a:pt x="249" y="581"/>
                    </a:lnTo>
                    <a:lnTo>
                      <a:pt x="250" y="583"/>
                    </a:lnTo>
                    <a:lnTo>
                      <a:pt x="252" y="583"/>
                    </a:lnTo>
                    <a:lnTo>
                      <a:pt x="253" y="585"/>
                    </a:lnTo>
                    <a:lnTo>
                      <a:pt x="253" y="587"/>
                    </a:lnTo>
                    <a:lnTo>
                      <a:pt x="253" y="589"/>
                    </a:lnTo>
                    <a:lnTo>
                      <a:pt x="252" y="591"/>
                    </a:lnTo>
                    <a:lnTo>
                      <a:pt x="249" y="592"/>
                    </a:lnTo>
                    <a:lnTo>
                      <a:pt x="246" y="593"/>
                    </a:lnTo>
                    <a:lnTo>
                      <a:pt x="245" y="593"/>
                    </a:lnTo>
                    <a:lnTo>
                      <a:pt x="242" y="593"/>
                    </a:lnTo>
                    <a:lnTo>
                      <a:pt x="240" y="594"/>
                    </a:lnTo>
                    <a:lnTo>
                      <a:pt x="238" y="596"/>
                    </a:lnTo>
                    <a:lnTo>
                      <a:pt x="238" y="597"/>
                    </a:lnTo>
                    <a:lnTo>
                      <a:pt x="238" y="600"/>
                    </a:lnTo>
                    <a:lnTo>
                      <a:pt x="237" y="601"/>
                    </a:lnTo>
                    <a:lnTo>
                      <a:pt x="235" y="604"/>
                    </a:lnTo>
                    <a:lnTo>
                      <a:pt x="232" y="605"/>
                    </a:lnTo>
                    <a:lnTo>
                      <a:pt x="231" y="606"/>
                    </a:lnTo>
                    <a:lnTo>
                      <a:pt x="229" y="609"/>
                    </a:lnTo>
                    <a:lnTo>
                      <a:pt x="229" y="610"/>
                    </a:lnTo>
                    <a:lnTo>
                      <a:pt x="227" y="611"/>
                    </a:lnTo>
                    <a:lnTo>
                      <a:pt x="224" y="611"/>
                    </a:lnTo>
                    <a:lnTo>
                      <a:pt x="223" y="611"/>
                    </a:lnTo>
                    <a:lnTo>
                      <a:pt x="219" y="613"/>
                    </a:lnTo>
                    <a:lnTo>
                      <a:pt x="216" y="613"/>
                    </a:lnTo>
                    <a:lnTo>
                      <a:pt x="214" y="614"/>
                    </a:lnTo>
                    <a:lnTo>
                      <a:pt x="211" y="615"/>
                    </a:lnTo>
                    <a:lnTo>
                      <a:pt x="210" y="618"/>
                    </a:lnTo>
                    <a:lnTo>
                      <a:pt x="210" y="619"/>
                    </a:lnTo>
                    <a:lnTo>
                      <a:pt x="210" y="621"/>
                    </a:lnTo>
                    <a:lnTo>
                      <a:pt x="208" y="622"/>
                    </a:lnTo>
                    <a:lnTo>
                      <a:pt x="207" y="623"/>
                    </a:lnTo>
                    <a:lnTo>
                      <a:pt x="206" y="623"/>
                    </a:lnTo>
                    <a:lnTo>
                      <a:pt x="205" y="622"/>
                    </a:lnTo>
                    <a:lnTo>
                      <a:pt x="203" y="621"/>
                    </a:lnTo>
                    <a:lnTo>
                      <a:pt x="201" y="621"/>
                    </a:lnTo>
                    <a:lnTo>
                      <a:pt x="199" y="621"/>
                    </a:lnTo>
                    <a:lnTo>
                      <a:pt x="198" y="622"/>
                    </a:lnTo>
                    <a:lnTo>
                      <a:pt x="197" y="623"/>
                    </a:lnTo>
                    <a:lnTo>
                      <a:pt x="195" y="624"/>
                    </a:lnTo>
                    <a:lnTo>
                      <a:pt x="194" y="624"/>
                    </a:lnTo>
                    <a:lnTo>
                      <a:pt x="192" y="624"/>
                    </a:lnTo>
                    <a:lnTo>
                      <a:pt x="189" y="624"/>
                    </a:lnTo>
                    <a:lnTo>
                      <a:pt x="186" y="624"/>
                    </a:lnTo>
                    <a:lnTo>
                      <a:pt x="185" y="624"/>
                    </a:lnTo>
                    <a:lnTo>
                      <a:pt x="184" y="626"/>
                    </a:lnTo>
                    <a:lnTo>
                      <a:pt x="181" y="627"/>
                    </a:lnTo>
                    <a:lnTo>
                      <a:pt x="180" y="628"/>
                    </a:lnTo>
                    <a:lnTo>
                      <a:pt x="177" y="630"/>
                    </a:lnTo>
                    <a:lnTo>
                      <a:pt x="176" y="630"/>
                    </a:lnTo>
                    <a:lnTo>
                      <a:pt x="173" y="630"/>
                    </a:lnTo>
                    <a:lnTo>
                      <a:pt x="172" y="628"/>
                    </a:lnTo>
                    <a:lnTo>
                      <a:pt x="172" y="626"/>
                    </a:lnTo>
                    <a:lnTo>
                      <a:pt x="171" y="623"/>
                    </a:lnTo>
                    <a:lnTo>
                      <a:pt x="171" y="622"/>
                    </a:lnTo>
                    <a:lnTo>
                      <a:pt x="169" y="621"/>
                    </a:lnTo>
                    <a:lnTo>
                      <a:pt x="168" y="619"/>
                    </a:lnTo>
                    <a:lnTo>
                      <a:pt x="167" y="618"/>
                    </a:lnTo>
                    <a:lnTo>
                      <a:pt x="165" y="618"/>
                    </a:lnTo>
                    <a:lnTo>
                      <a:pt x="164" y="619"/>
                    </a:lnTo>
                    <a:lnTo>
                      <a:pt x="163" y="619"/>
                    </a:lnTo>
                    <a:lnTo>
                      <a:pt x="162" y="621"/>
                    </a:lnTo>
                    <a:lnTo>
                      <a:pt x="159" y="621"/>
                    </a:lnTo>
                    <a:lnTo>
                      <a:pt x="156" y="619"/>
                    </a:lnTo>
                    <a:lnTo>
                      <a:pt x="154" y="619"/>
                    </a:lnTo>
                    <a:lnTo>
                      <a:pt x="151" y="618"/>
                    </a:lnTo>
                    <a:lnTo>
                      <a:pt x="148" y="618"/>
                    </a:lnTo>
                    <a:lnTo>
                      <a:pt x="147" y="618"/>
                    </a:lnTo>
                    <a:lnTo>
                      <a:pt x="146" y="618"/>
                    </a:lnTo>
                    <a:lnTo>
                      <a:pt x="146" y="618"/>
                    </a:lnTo>
                    <a:lnTo>
                      <a:pt x="145" y="619"/>
                    </a:lnTo>
                    <a:lnTo>
                      <a:pt x="145" y="619"/>
                    </a:lnTo>
                    <a:lnTo>
                      <a:pt x="146" y="621"/>
                    </a:lnTo>
                    <a:lnTo>
                      <a:pt x="146" y="622"/>
                    </a:lnTo>
                    <a:lnTo>
                      <a:pt x="148" y="624"/>
                    </a:lnTo>
                    <a:lnTo>
                      <a:pt x="150" y="626"/>
                    </a:lnTo>
                    <a:lnTo>
                      <a:pt x="152" y="628"/>
                    </a:lnTo>
                    <a:lnTo>
                      <a:pt x="155" y="631"/>
                    </a:lnTo>
                    <a:lnTo>
                      <a:pt x="156" y="634"/>
                    </a:lnTo>
                    <a:lnTo>
                      <a:pt x="158" y="636"/>
                    </a:lnTo>
                    <a:lnTo>
                      <a:pt x="160" y="639"/>
                    </a:lnTo>
                    <a:lnTo>
                      <a:pt x="163" y="640"/>
                    </a:lnTo>
                    <a:lnTo>
                      <a:pt x="167" y="643"/>
                    </a:lnTo>
                    <a:lnTo>
                      <a:pt x="171" y="645"/>
                    </a:lnTo>
                    <a:lnTo>
                      <a:pt x="176" y="647"/>
                    </a:lnTo>
                    <a:lnTo>
                      <a:pt x="180" y="648"/>
                    </a:lnTo>
                    <a:lnTo>
                      <a:pt x="185" y="651"/>
                    </a:lnTo>
                    <a:lnTo>
                      <a:pt x="190" y="653"/>
                    </a:lnTo>
                    <a:lnTo>
                      <a:pt x="194" y="654"/>
                    </a:lnTo>
                    <a:lnTo>
                      <a:pt x="198" y="657"/>
                    </a:lnTo>
                    <a:lnTo>
                      <a:pt x="203" y="660"/>
                    </a:lnTo>
                    <a:lnTo>
                      <a:pt x="208" y="662"/>
                    </a:lnTo>
                    <a:lnTo>
                      <a:pt x="214" y="664"/>
                    </a:lnTo>
                    <a:lnTo>
                      <a:pt x="219" y="666"/>
                    </a:lnTo>
                    <a:lnTo>
                      <a:pt x="224" y="668"/>
                    </a:lnTo>
                    <a:lnTo>
                      <a:pt x="229" y="668"/>
                    </a:lnTo>
                    <a:lnTo>
                      <a:pt x="233" y="668"/>
                    </a:lnTo>
                    <a:lnTo>
                      <a:pt x="238" y="666"/>
                    </a:lnTo>
                    <a:lnTo>
                      <a:pt x="242" y="666"/>
                    </a:lnTo>
                    <a:lnTo>
                      <a:pt x="246" y="666"/>
                    </a:lnTo>
                    <a:lnTo>
                      <a:pt x="250" y="665"/>
                    </a:lnTo>
                    <a:lnTo>
                      <a:pt x="252" y="665"/>
                    </a:lnTo>
                    <a:lnTo>
                      <a:pt x="253" y="665"/>
                    </a:lnTo>
                    <a:lnTo>
                      <a:pt x="254" y="665"/>
                    </a:lnTo>
                    <a:lnTo>
                      <a:pt x="255" y="665"/>
                    </a:lnTo>
                    <a:lnTo>
                      <a:pt x="255" y="668"/>
                    </a:lnTo>
                    <a:lnTo>
                      <a:pt x="254" y="669"/>
                    </a:lnTo>
                    <a:lnTo>
                      <a:pt x="253" y="669"/>
                    </a:lnTo>
                    <a:lnTo>
                      <a:pt x="249" y="669"/>
                    </a:lnTo>
                    <a:lnTo>
                      <a:pt x="245" y="669"/>
                    </a:lnTo>
                    <a:lnTo>
                      <a:pt x="241" y="669"/>
                    </a:lnTo>
                    <a:lnTo>
                      <a:pt x="238" y="669"/>
                    </a:lnTo>
                    <a:lnTo>
                      <a:pt x="236" y="670"/>
                    </a:lnTo>
                    <a:lnTo>
                      <a:pt x="233" y="670"/>
                    </a:lnTo>
                    <a:lnTo>
                      <a:pt x="235" y="671"/>
                    </a:lnTo>
                    <a:lnTo>
                      <a:pt x="236" y="674"/>
                    </a:lnTo>
                    <a:lnTo>
                      <a:pt x="237" y="675"/>
                    </a:lnTo>
                    <a:lnTo>
                      <a:pt x="238" y="677"/>
                    </a:lnTo>
                    <a:lnTo>
                      <a:pt x="241" y="679"/>
                    </a:lnTo>
                    <a:lnTo>
                      <a:pt x="242" y="679"/>
                    </a:lnTo>
                    <a:lnTo>
                      <a:pt x="242" y="682"/>
                    </a:lnTo>
                    <a:lnTo>
                      <a:pt x="242" y="683"/>
                    </a:lnTo>
                    <a:lnTo>
                      <a:pt x="242" y="685"/>
                    </a:lnTo>
                    <a:lnTo>
                      <a:pt x="241" y="685"/>
                    </a:lnTo>
                    <a:lnTo>
                      <a:pt x="241" y="687"/>
                    </a:lnTo>
                    <a:lnTo>
                      <a:pt x="242" y="688"/>
                    </a:lnTo>
                    <a:lnTo>
                      <a:pt x="244" y="690"/>
                    </a:lnTo>
                    <a:lnTo>
                      <a:pt x="245" y="691"/>
                    </a:lnTo>
                    <a:lnTo>
                      <a:pt x="248" y="694"/>
                    </a:lnTo>
                    <a:lnTo>
                      <a:pt x="250" y="696"/>
                    </a:lnTo>
                    <a:lnTo>
                      <a:pt x="254" y="699"/>
                    </a:lnTo>
                    <a:lnTo>
                      <a:pt x="257" y="703"/>
                    </a:lnTo>
                    <a:lnTo>
                      <a:pt x="261" y="707"/>
                    </a:lnTo>
                    <a:lnTo>
                      <a:pt x="263" y="709"/>
                    </a:lnTo>
                    <a:lnTo>
                      <a:pt x="266" y="713"/>
                    </a:lnTo>
                    <a:lnTo>
                      <a:pt x="270" y="717"/>
                    </a:lnTo>
                    <a:lnTo>
                      <a:pt x="272" y="721"/>
                    </a:lnTo>
                    <a:lnTo>
                      <a:pt x="275" y="724"/>
                    </a:lnTo>
                    <a:lnTo>
                      <a:pt x="278" y="728"/>
                    </a:lnTo>
                    <a:lnTo>
                      <a:pt x="280" y="730"/>
                    </a:lnTo>
                    <a:lnTo>
                      <a:pt x="283" y="733"/>
                    </a:lnTo>
                    <a:lnTo>
                      <a:pt x="284" y="733"/>
                    </a:lnTo>
                    <a:lnTo>
                      <a:pt x="284" y="734"/>
                    </a:lnTo>
                    <a:lnTo>
                      <a:pt x="285" y="734"/>
                    </a:lnTo>
                    <a:lnTo>
                      <a:pt x="285" y="737"/>
                    </a:lnTo>
                    <a:lnTo>
                      <a:pt x="284" y="737"/>
                    </a:lnTo>
                    <a:lnTo>
                      <a:pt x="282" y="738"/>
                    </a:lnTo>
                    <a:lnTo>
                      <a:pt x="280" y="738"/>
                    </a:lnTo>
                    <a:lnTo>
                      <a:pt x="278" y="738"/>
                    </a:lnTo>
                    <a:lnTo>
                      <a:pt x="278" y="737"/>
                    </a:lnTo>
                    <a:lnTo>
                      <a:pt x="276" y="735"/>
                    </a:lnTo>
                    <a:lnTo>
                      <a:pt x="272" y="733"/>
                    </a:lnTo>
                    <a:lnTo>
                      <a:pt x="271" y="730"/>
                    </a:lnTo>
                    <a:lnTo>
                      <a:pt x="268" y="726"/>
                    </a:lnTo>
                    <a:lnTo>
                      <a:pt x="266" y="724"/>
                    </a:lnTo>
                    <a:lnTo>
                      <a:pt x="263" y="720"/>
                    </a:lnTo>
                    <a:lnTo>
                      <a:pt x="262" y="717"/>
                    </a:lnTo>
                    <a:lnTo>
                      <a:pt x="258" y="713"/>
                    </a:lnTo>
                    <a:lnTo>
                      <a:pt x="255" y="711"/>
                    </a:lnTo>
                    <a:lnTo>
                      <a:pt x="253" y="707"/>
                    </a:lnTo>
                    <a:lnTo>
                      <a:pt x="250" y="703"/>
                    </a:lnTo>
                    <a:lnTo>
                      <a:pt x="246" y="699"/>
                    </a:lnTo>
                    <a:lnTo>
                      <a:pt x="244" y="695"/>
                    </a:lnTo>
                    <a:lnTo>
                      <a:pt x="241" y="692"/>
                    </a:lnTo>
                    <a:lnTo>
                      <a:pt x="237" y="688"/>
                    </a:lnTo>
                    <a:lnTo>
                      <a:pt x="233" y="683"/>
                    </a:lnTo>
                    <a:lnTo>
                      <a:pt x="229" y="678"/>
                    </a:lnTo>
                    <a:lnTo>
                      <a:pt x="224" y="674"/>
                    </a:lnTo>
                    <a:lnTo>
                      <a:pt x="219" y="670"/>
                    </a:lnTo>
                    <a:lnTo>
                      <a:pt x="211" y="666"/>
                    </a:lnTo>
                    <a:lnTo>
                      <a:pt x="203" y="664"/>
                    </a:lnTo>
                    <a:lnTo>
                      <a:pt x="194" y="660"/>
                    </a:lnTo>
                    <a:lnTo>
                      <a:pt x="180" y="653"/>
                    </a:lnTo>
                    <a:lnTo>
                      <a:pt x="165" y="647"/>
                    </a:lnTo>
                    <a:lnTo>
                      <a:pt x="155" y="641"/>
                    </a:lnTo>
                    <a:lnTo>
                      <a:pt x="146" y="638"/>
                    </a:lnTo>
                    <a:lnTo>
                      <a:pt x="135" y="636"/>
                    </a:lnTo>
                    <a:lnTo>
                      <a:pt x="132" y="636"/>
                    </a:lnTo>
                    <a:lnTo>
                      <a:pt x="128" y="636"/>
                    </a:lnTo>
                    <a:lnTo>
                      <a:pt x="124" y="638"/>
                    </a:lnTo>
                    <a:lnTo>
                      <a:pt x="121" y="639"/>
                    </a:lnTo>
                    <a:lnTo>
                      <a:pt x="117" y="639"/>
                    </a:lnTo>
                    <a:lnTo>
                      <a:pt x="115" y="640"/>
                    </a:lnTo>
                    <a:lnTo>
                      <a:pt x="111" y="641"/>
                    </a:lnTo>
                    <a:lnTo>
                      <a:pt x="100" y="641"/>
                    </a:lnTo>
                    <a:lnTo>
                      <a:pt x="90" y="639"/>
                    </a:lnTo>
                    <a:lnTo>
                      <a:pt x="81" y="634"/>
                    </a:lnTo>
                    <a:lnTo>
                      <a:pt x="73" y="627"/>
                    </a:lnTo>
                    <a:lnTo>
                      <a:pt x="65" y="619"/>
                    </a:lnTo>
                    <a:lnTo>
                      <a:pt x="62" y="617"/>
                    </a:lnTo>
                    <a:lnTo>
                      <a:pt x="59" y="614"/>
                    </a:lnTo>
                    <a:lnTo>
                      <a:pt x="56" y="610"/>
                    </a:lnTo>
                    <a:lnTo>
                      <a:pt x="53" y="606"/>
                    </a:lnTo>
                    <a:lnTo>
                      <a:pt x="51" y="596"/>
                    </a:lnTo>
                    <a:lnTo>
                      <a:pt x="48" y="589"/>
                    </a:lnTo>
                    <a:lnTo>
                      <a:pt x="48" y="583"/>
                    </a:lnTo>
                    <a:lnTo>
                      <a:pt x="48" y="575"/>
                    </a:lnTo>
                    <a:lnTo>
                      <a:pt x="51" y="563"/>
                    </a:lnTo>
                    <a:lnTo>
                      <a:pt x="53" y="558"/>
                    </a:lnTo>
                    <a:lnTo>
                      <a:pt x="57" y="553"/>
                    </a:lnTo>
                    <a:lnTo>
                      <a:pt x="57" y="550"/>
                    </a:lnTo>
                    <a:lnTo>
                      <a:pt x="56" y="547"/>
                    </a:lnTo>
                    <a:lnTo>
                      <a:pt x="55" y="545"/>
                    </a:lnTo>
                    <a:lnTo>
                      <a:pt x="55" y="542"/>
                    </a:lnTo>
                    <a:lnTo>
                      <a:pt x="52" y="538"/>
                    </a:lnTo>
                    <a:lnTo>
                      <a:pt x="51" y="534"/>
                    </a:lnTo>
                    <a:lnTo>
                      <a:pt x="49" y="529"/>
                    </a:lnTo>
                    <a:lnTo>
                      <a:pt x="45" y="516"/>
                    </a:lnTo>
                    <a:lnTo>
                      <a:pt x="44" y="504"/>
                    </a:lnTo>
                    <a:lnTo>
                      <a:pt x="44" y="499"/>
                    </a:lnTo>
                    <a:lnTo>
                      <a:pt x="44" y="494"/>
                    </a:lnTo>
                    <a:lnTo>
                      <a:pt x="45" y="489"/>
                    </a:lnTo>
                    <a:lnTo>
                      <a:pt x="45" y="483"/>
                    </a:lnTo>
                    <a:lnTo>
                      <a:pt x="45" y="478"/>
                    </a:lnTo>
                    <a:lnTo>
                      <a:pt x="45" y="474"/>
                    </a:lnTo>
                    <a:lnTo>
                      <a:pt x="45" y="469"/>
                    </a:lnTo>
                    <a:lnTo>
                      <a:pt x="45" y="464"/>
                    </a:lnTo>
                    <a:lnTo>
                      <a:pt x="47" y="457"/>
                    </a:lnTo>
                    <a:lnTo>
                      <a:pt x="49" y="451"/>
                    </a:lnTo>
                    <a:lnTo>
                      <a:pt x="49" y="443"/>
                    </a:lnTo>
                    <a:lnTo>
                      <a:pt x="49" y="439"/>
                    </a:lnTo>
                    <a:lnTo>
                      <a:pt x="49" y="435"/>
                    </a:lnTo>
                    <a:lnTo>
                      <a:pt x="48" y="431"/>
                    </a:lnTo>
                    <a:lnTo>
                      <a:pt x="47" y="429"/>
                    </a:lnTo>
                    <a:lnTo>
                      <a:pt x="44" y="425"/>
                    </a:lnTo>
                    <a:lnTo>
                      <a:pt x="42" y="423"/>
                    </a:lnTo>
                    <a:lnTo>
                      <a:pt x="38" y="423"/>
                    </a:lnTo>
                    <a:lnTo>
                      <a:pt x="35" y="423"/>
                    </a:lnTo>
                    <a:lnTo>
                      <a:pt x="31" y="425"/>
                    </a:lnTo>
                    <a:lnTo>
                      <a:pt x="27" y="423"/>
                    </a:lnTo>
                    <a:lnTo>
                      <a:pt x="15" y="420"/>
                    </a:lnTo>
                    <a:lnTo>
                      <a:pt x="6" y="413"/>
                    </a:lnTo>
                    <a:lnTo>
                      <a:pt x="4" y="408"/>
                    </a:lnTo>
                    <a:lnTo>
                      <a:pt x="1" y="403"/>
                    </a:lnTo>
                    <a:lnTo>
                      <a:pt x="1" y="397"/>
                    </a:lnTo>
                    <a:lnTo>
                      <a:pt x="0" y="392"/>
                    </a:lnTo>
                    <a:lnTo>
                      <a:pt x="1" y="379"/>
                    </a:lnTo>
                    <a:lnTo>
                      <a:pt x="6" y="367"/>
                    </a:lnTo>
                    <a:lnTo>
                      <a:pt x="14" y="357"/>
                    </a:lnTo>
                    <a:lnTo>
                      <a:pt x="21" y="345"/>
                    </a:lnTo>
                    <a:lnTo>
                      <a:pt x="31" y="328"/>
                    </a:lnTo>
                    <a:lnTo>
                      <a:pt x="42" y="314"/>
                    </a:lnTo>
                    <a:lnTo>
                      <a:pt x="53" y="297"/>
                    </a:lnTo>
                    <a:lnTo>
                      <a:pt x="57" y="289"/>
                    </a:lnTo>
                    <a:lnTo>
                      <a:pt x="62" y="282"/>
                    </a:lnTo>
                    <a:lnTo>
                      <a:pt x="65" y="275"/>
                    </a:lnTo>
                    <a:lnTo>
                      <a:pt x="66" y="271"/>
                    </a:lnTo>
                    <a:lnTo>
                      <a:pt x="66" y="265"/>
                    </a:lnTo>
                    <a:lnTo>
                      <a:pt x="66" y="260"/>
                    </a:lnTo>
                    <a:lnTo>
                      <a:pt x="65" y="256"/>
                    </a:lnTo>
                    <a:lnTo>
                      <a:pt x="64" y="252"/>
                    </a:lnTo>
                    <a:lnTo>
                      <a:pt x="64" y="249"/>
                    </a:lnTo>
                    <a:lnTo>
                      <a:pt x="62" y="245"/>
                    </a:lnTo>
                    <a:lnTo>
                      <a:pt x="62" y="242"/>
                    </a:lnTo>
                    <a:lnTo>
                      <a:pt x="62" y="238"/>
                    </a:lnTo>
                    <a:lnTo>
                      <a:pt x="62" y="233"/>
                    </a:lnTo>
                    <a:lnTo>
                      <a:pt x="64" y="229"/>
                    </a:lnTo>
                    <a:lnTo>
                      <a:pt x="64" y="225"/>
                    </a:lnTo>
                    <a:lnTo>
                      <a:pt x="65" y="221"/>
                    </a:lnTo>
                    <a:lnTo>
                      <a:pt x="66" y="217"/>
                    </a:lnTo>
                    <a:lnTo>
                      <a:pt x="68" y="213"/>
                    </a:lnTo>
                    <a:lnTo>
                      <a:pt x="69" y="209"/>
                    </a:lnTo>
                    <a:lnTo>
                      <a:pt x="72" y="204"/>
                    </a:lnTo>
                    <a:lnTo>
                      <a:pt x="74" y="200"/>
                    </a:lnTo>
                    <a:lnTo>
                      <a:pt x="77" y="196"/>
                    </a:lnTo>
                    <a:lnTo>
                      <a:pt x="79" y="191"/>
                    </a:lnTo>
                    <a:lnTo>
                      <a:pt x="82" y="186"/>
                    </a:lnTo>
                    <a:lnTo>
                      <a:pt x="83" y="182"/>
                    </a:lnTo>
                    <a:lnTo>
                      <a:pt x="86" y="177"/>
                    </a:lnTo>
                    <a:lnTo>
                      <a:pt x="87" y="173"/>
                    </a:lnTo>
                    <a:lnTo>
                      <a:pt x="88" y="168"/>
                    </a:lnTo>
                    <a:lnTo>
                      <a:pt x="91" y="164"/>
                    </a:lnTo>
                    <a:lnTo>
                      <a:pt x="92" y="160"/>
                    </a:lnTo>
                    <a:lnTo>
                      <a:pt x="95" y="155"/>
                    </a:lnTo>
                    <a:lnTo>
                      <a:pt x="96" y="151"/>
                    </a:lnTo>
                    <a:lnTo>
                      <a:pt x="99" y="145"/>
                    </a:lnTo>
                    <a:lnTo>
                      <a:pt x="100" y="140"/>
                    </a:lnTo>
                    <a:lnTo>
                      <a:pt x="102" y="135"/>
                    </a:lnTo>
                    <a:lnTo>
                      <a:pt x="102" y="130"/>
                    </a:lnTo>
                    <a:lnTo>
                      <a:pt x="104" y="125"/>
                    </a:lnTo>
                    <a:lnTo>
                      <a:pt x="107" y="121"/>
                    </a:lnTo>
                    <a:lnTo>
                      <a:pt x="109" y="117"/>
                    </a:lnTo>
                    <a:lnTo>
                      <a:pt x="112" y="114"/>
                    </a:lnTo>
                    <a:lnTo>
                      <a:pt x="116" y="110"/>
                    </a:lnTo>
                    <a:lnTo>
                      <a:pt x="118" y="105"/>
                    </a:lnTo>
                    <a:lnTo>
                      <a:pt x="120" y="101"/>
                    </a:lnTo>
                    <a:lnTo>
                      <a:pt x="122" y="97"/>
                    </a:lnTo>
                    <a:lnTo>
                      <a:pt x="126" y="93"/>
                    </a:lnTo>
                    <a:lnTo>
                      <a:pt x="130" y="89"/>
                    </a:lnTo>
                    <a:lnTo>
                      <a:pt x="133" y="87"/>
                    </a:lnTo>
                    <a:lnTo>
                      <a:pt x="137" y="83"/>
                    </a:lnTo>
                    <a:lnTo>
                      <a:pt x="141" y="79"/>
                    </a:lnTo>
                    <a:lnTo>
                      <a:pt x="145" y="76"/>
                    </a:lnTo>
                    <a:lnTo>
                      <a:pt x="148" y="74"/>
                    </a:lnTo>
                    <a:lnTo>
                      <a:pt x="151" y="71"/>
                    </a:lnTo>
                    <a:lnTo>
                      <a:pt x="155" y="67"/>
                    </a:lnTo>
                    <a:lnTo>
                      <a:pt x="158" y="64"/>
                    </a:lnTo>
                    <a:lnTo>
                      <a:pt x="160" y="62"/>
                    </a:lnTo>
                    <a:lnTo>
                      <a:pt x="164" y="58"/>
                    </a:lnTo>
                    <a:lnTo>
                      <a:pt x="167" y="55"/>
                    </a:lnTo>
                    <a:lnTo>
                      <a:pt x="175" y="50"/>
                    </a:lnTo>
                    <a:lnTo>
                      <a:pt x="182" y="45"/>
                    </a:lnTo>
                    <a:lnTo>
                      <a:pt x="190" y="41"/>
                    </a:lnTo>
                    <a:lnTo>
                      <a:pt x="194" y="37"/>
                    </a:lnTo>
                    <a:lnTo>
                      <a:pt x="198" y="34"/>
                    </a:lnTo>
                    <a:lnTo>
                      <a:pt x="201" y="32"/>
                    </a:lnTo>
                    <a:lnTo>
                      <a:pt x="206" y="29"/>
                    </a:lnTo>
                    <a:lnTo>
                      <a:pt x="210" y="28"/>
                    </a:lnTo>
                    <a:lnTo>
                      <a:pt x="214" y="28"/>
                    </a:lnTo>
                    <a:lnTo>
                      <a:pt x="218" y="28"/>
                    </a:lnTo>
                    <a:lnTo>
                      <a:pt x="222" y="25"/>
                    </a:lnTo>
                    <a:lnTo>
                      <a:pt x="224" y="23"/>
                    </a:lnTo>
                    <a:lnTo>
                      <a:pt x="225" y="20"/>
                    </a:lnTo>
                    <a:lnTo>
                      <a:pt x="228" y="17"/>
                    </a:lnTo>
                    <a:lnTo>
                      <a:pt x="231" y="15"/>
                    </a:lnTo>
                    <a:lnTo>
                      <a:pt x="235" y="14"/>
                    </a:lnTo>
                    <a:lnTo>
                      <a:pt x="238" y="12"/>
                    </a:lnTo>
                    <a:lnTo>
                      <a:pt x="242" y="11"/>
                    </a:lnTo>
                    <a:lnTo>
                      <a:pt x="254" y="7"/>
                    </a:lnTo>
                    <a:lnTo>
                      <a:pt x="265" y="6"/>
                    </a:lnTo>
                    <a:lnTo>
                      <a:pt x="278" y="6"/>
                    </a:lnTo>
                    <a:lnTo>
                      <a:pt x="288" y="4"/>
                    </a:lnTo>
                    <a:lnTo>
                      <a:pt x="298" y="4"/>
                    </a:lnTo>
                    <a:lnTo>
                      <a:pt x="310" y="2"/>
                    </a:lnTo>
                    <a:lnTo>
                      <a:pt x="322" y="0"/>
                    </a:lnTo>
                    <a:lnTo>
                      <a:pt x="327" y="0"/>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0" name="Freeform 8">
                <a:extLst>
                  <a:ext uri="{FF2B5EF4-FFF2-40B4-BE49-F238E27FC236}">
                    <a16:creationId xmlns:a16="http://schemas.microsoft.com/office/drawing/2014/main" id="{9F10BC93-AA57-CF4C-8BC8-B520938D8119}"/>
                  </a:ext>
                </a:extLst>
              </p:cNvPr>
              <p:cNvSpPr>
                <a:spLocks noEditPoints="1"/>
              </p:cNvSpPr>
              <p:nvPr userDrawn="1"/>
            </p:nvSpPr>
            <p:spPr bwMode="auto">
              <a:xfrm>
                <a:off x="10374040" y="729241"/>
                <a:ext cx="28685" cy="36881"/>
              </a:xfrm>
              <a:custGeom>
                <a:avLst/>
                <a:gdLst>
                  <a:gd name="T0" fmla="*/ 28 w 55"/>
                  <a:gd name="T1" fmla="*/ 14 h 71"/>
                  <a:gd name="T2" fmla="*/ 25 w 55"/>
                  <a:gd name="T3" fmla="*/ 14 h 71"/>
                  <a:gd name="T4" fmla="*/ 21 w 55"/>
                  <a:gd name="T5" fmla="*/ 15 h 71"/>
                  <a:gd name="T6" fmla="*/ 19 w 55"/>
                  <a:gd name="T7" fmla="*/ 18 h 71"/>
                  <a:gd name="T8" fmla="*/ 17 w 55"/>
                  <a:gd name="T9" fmla="*/ 20 h 71"/>
                  <a:gd name="T10" fmla="*/ 17 w 55"/>
                  <a:gd name="T11" fmla="*/ 24 h 71"/>
                  <a:gd name="T12" fmla="*/ 17 w 55"/>
                  <a:gd name="T13" fmla="*/ 27 h 71"/>
                  <a:gd name="T14" fmla="*/ 19 w 55"/>
                  <a:gd name="T15" fmla="*/ 31 h 71"/>
                  <a:gd name="T16" fmla="*/ 21 w 55"/>
                  <a:gd name="T17" fmla="*/ 33 h 71"/>
                  <a:gd name="T18" fmla="*/ 25 w 55"/>
                  <a:gd name="T19" fmla="*/ 35 h 71"/>
                  <a:gd name="T20" fmla="*/ 29 w 55"/>
                  <a:gd name="T21" fmla="*/ 36 h 71"/>
                  <a:gd name="T22" fmla="*/ 33 w 55"/>
                  <a:gd name="T23" fmla="*/ 33 h 71"/>
                  <a:gd name="T24" fmla="*/ 36 w 55"/>
                  <a:gd name="T25" fmla="*/ 31 h 71"/>
                  <a:gd name="T26" fmla="*/ 38 w 55"/>
                  <a:gd name="T27" fmla="*/ 27 h 71"/>
                  <a:gd name="T28" fmla="*/ 38 w 55"/>
                  <a:gd name="T29" fmla="*/ 23 h 71"/>
                  <a:gd name="T30" fmla="*/ 37 w 55"/>
                  <a:gd name="T31" fmla="*/ 19 h 71"/>
                  <a:gd name="T32" fmla="*/ 34 w 55"/>
                  <a:gd name="T33" fmla="*/ 16 h 71"/>
                  <a:gd name="T34" fmla="*/ 32 w 55"/>
                  <a:gd name="T35" fmla="*/ 15 h 71"/>
                  <a:gd name="T36" fmla="*/ 28 w 55"/>
                  <a:gd name="T37" fmla="*/ 14 h 71"/>
                  <a:gd name="T38" fmla="*/ 29 w 55"/>
                  <a:gd name="T39" fmla="*/ 0 h 71"/>
                  <a:gd name="T40" fmla="*/ 33 w 55"/>
                  <a:gd name="T41" fmla="*/ 0 h 71"/>
                  <a:gd name="T42" fmla="*/ 38 w 55"/>
                  <a:gd name="T43" fmla="*/ 1 h 71"/>
                  <a:gd name="T44" fmla="*/ 43 w 55"/>
                  <a:gd name="T45" fmla="*/ 3 h 71"/>
                  <a:gd name="T46" fmla="*/ 47 w 55"/>
                  <a:gd name="T47" fmla="*/ 6 h 71"/>
                  <a:gd name="T48" fmla="*/ 50 w 55"/>
                  <a:gd name="T49" fmla="*/ 10 h 71"/>
                  <a:gd name="T50" fmla="*/ 55 w 55"/>
                  <a:gd name="T51" fmla="*/ 24 h 71"/>
                  <a:gd name="T52" fmla="*/ 55 w 55"/>
                  <a:gd name="T53" fmla="*/ 37 h 71"/>
                  <a:gd name="T54" fmla="*/ 53 w 55"/>
                  <a:gd name="T55" fmla="*/ 61 h 71"/>
                  <a:gd name="T56" fmla="*/ 36 w 55"/>
                  <a:gd name="T57" fmla="*/ 71 h 71"/>
                  <a:gd name="T58" fmla="*/ 40 w 55"/>
                  <a:gd name="T59" fmla="*/ 43 h 71"/>
                  <a:gd name="T60" fmla="*/ 37 w 55"/>
                  <a:gd name="T61" fmla="*/ 45 h 71"/>
                  <a:gd name="T62" fmla="*/ 33 w 55"/>
                  <a:gd name="T63" fmla="*/ 49 h 71"/>
                  <a:gd name="T64" fmla="*/ 23 w 55"/>
                  <a:gd name="T65" fmla="*/ 52 h 71"/>
                  <a:gd name="T66" fmla="*/ 12 w 55"/>
                  <a:gd name="T67" fmla="*/ 48 h 71"/>
                  <a:gd name="T68" fmla="*/ 3 w 55"/>
                  <a:gd name="T69" fmla="*/ 40 h 71"/>
                  <a:gd name="T70" fmla="*/ 0 w 55"/>
                  <a:gd name="T71" fmla="*/ 26 h 71"/>
                  <a:gd name="T72" fmla="*/ 4 w 55"/>
                  <a:gd name="T73" fmla="*/ 14 h 71"/>
                  <a:gd name="T74" fmla="*/ 15 w 55"/>
                  <a:gd name="T75" fmla="*/ 5 h 71"/>
                  <a:gd name="T76" fmla="*/ 19 w 55"/>
                  <a:gd name="T77" fmla="*/ 2 h 71"/>
                  <a:gd name="T78" fmla="*/ 24 w 55"/>
                  <a:gd name="T79" fmla="*/ 1 h 71"/>
                  <a:gd name="T80" fmla="*/ 29 w 55"/>
                  <a:gd name="T8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71">
                    <a:moveTo>
                      <a:pt x="28" y="14"/>
                    </a:moveTo>
                    <a:lnTo>
                      <a:pt x="25" y="14"/>
                    </a:lnTo>
                    <a:lnTo>
                      <a:pt x="21" y="15"/>
                    </a:lnTo>
                    <a:lnTo>
                      <a:pt x="19" y="18"/>
                    </a:lnTo>
                    <a:lnTo>
                      <a:pt x="17" y="20"/>
                    </a:lnTo>
                    <a:lnTo>
                      <a:pt x="17" y="24"/>
                    </a:lnTo>
                    <a:lnTo>
                      <a:pt x="17" y="27"/>
                    </a:lnTo>
                    <a:lnTo>
                      <a:pt x="19" y="31"/>
                    </a:lnTo>
                    <a:lnTo>
                      <a:pt x="21" y="33"/>
                    </a:lnTo>
                    <a:lnTo>
                      <a:pt x="25" y="35"/>
                    </a:lnTo>
                    <a:lnTo>
                      <a:pt x="29" y="36"/>
                    </a:lnTo>
                    <a:lnTo>
                      <a:pt x="33" y="33"/>
                    </a:lnTo>
                    <a:lnTo>
                      <a:pt x="36" y="31"/>
                    </a:lnTo>
                    <a:lnTo>
                      <a:pt x="38" y="27"/>
                    </a:lnTo>
                    <a:lnTo>
                      <a:pt x="38" y="23"/>
                    </a:lnTo>
                    <a:lnTo>
                      <a:pt x="37" y="19"/>
                    </a:lnTo>
                    <a:lnTo>
                      <a:pt x="34" y="16"/>
                    </a:lnTo>
                    <a:lnTo>
                      <a:pt x="32" y="15"/>
                    </a:lnTo>
                    <a:lnTo>
                      <a:pt x="28" y="14"/>
                    </a:lnTo>
                    <a:close/>
                    <a:moveTo>
                      <a:pt x="29" y="0"/>
                    </a:moveTo>
                    <a:lnTo>
                      <a:pt x="33" y="0"/>
                    </a:lnTo>
                    <a:lnTo>
                      <a:pt x="38" y="1"/>
                    </a:lnTo>
                    <a:lnTo>
                      <a:pt x="43" y="3"/>
                    </a:lnTo>
                    <a:lnTo>
                      <a:pt x="47" y="6"/>
                    </a:lnTo>
                    <a:lnTo>
                      <a:pt x="50" y="10"/>
                    </a:lnTo>
                    <a:lnTo>
                      <a:pt x="55" y="24"/>
                    </a:lnTo>
                    <a:lnTo>
                      <a:pt x="55" y="37"/>
                    </a:lnTo>
                    <a:lnTo>
                      <a:pt x="53" y="61"/>
                    </a:lnTo>
                    <a:lnTo>
                      <a:pt x="36" y="71"/>
                    </a:lnTo>
                    <a:lnTo>
                      <a:pt x="40" y="43"/>
                    </a:lnTo>
                    <a:lnTo>
                      <a:pt x="37" y="45"/>
                    </a:lnTo>
                    <a:lnTo>
                      <a:pt x="33" y="49"/>
                    </a:lnTo>
                    <a:lnTo>
                      <a:pt x="23" y="52"/>
                    </a:lnTo>
                    <a:lnTo>
                      <a:pt x="12" y="48"/>
                    </a:lnTo>
                    <a:lnTo>
                      <a:pt x="3" y="40"/>
                    </a:lnTo>
                    <a:lnTo>
                      <a:pt x="0" y="26"/>
                    </a:lnTo>
                    <a:lnTo>
                      <a:pt x="4" y="14"/>
                    </a:lnTo>
                    <a:lnTo>
                      <a:pt x="15" y="5"/>
                    </a:lnTo>
                    <a:lnTo>
                      <a:pt x="19" y="2"/>
                    </a:lnTo>
                    <a:lnTo>
                      <a:pt x="24" y="1"/>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1" name="Freeform 9">
                <a:extLst>
                  <a:ext uri="{FF2B5EF4-FFF2-40B4-BE49-F238E27FC236}">
                    <a16:creationId xmlns:a16="http://schemas.microsoft.com/office/drawing/2014/main" id="{75EB50C3-7615-5447-BFF2-57291537B02E}"/>
                  </a:ext>
                </a:extLst>
              </p:cNvPr>
              <p:cNvSpPr>
                <a:spLocks/>
              </p:cNvSpPr>
              <p:nvPr userDrawn="1"/>
            </p:nvSpPr>
            <p:spPr bwMode="auto">
              <a:xfrm>
                <a:off x="10280813" y="473122"/>
                <a:ext cx="59419" cy="37906"/>
              </a:xfrm>
              <a:custGeom>
                <a:avLst/>
                <a:gdLst>
                  <a:gd name="T0" fmla="*/ 62 w 116"/>
                  <a:gd name="T1" fmla="*/ 2 h 73"/>
                  <a:gd name="T2" fmla="*/ 57 w 116"/>
                  <a:gd name="T3" fmla="*/ 5 h 73"/>
                  <a:gd name="T4" fmla="*/ 55 w 116"/>
                  <a:gd name="T5" fmla="*/ 12 h 73"/>
                  <a:gd name="T6" fmla="*/ 60 w 116"/>
                  <a:gd name="T7" fmla="*/ 10 h 73"/>
                  <a:gd name="T8" fmla="*/ 70 w 116"/>
                  <a:gd name="T9" fmla="*/ 9 h 73"/>
                  <a:gd name="T10" fmla="*/ 74 w 116"/>
                  <a:gd name="T11" fmla="*/ 9 h 73"/>
                  <a:gd name="T12" fmla="*/ 68 w 116"/>
                  <a:gd name="T13" fmla="*/ 13 h 73"/>
                  <a:gd name="T14" fmla="*/ 58 w 116"/>
                  <a:gd name="T15" fmla="*/ 17 h 73"/>
                  <a:gd name="T16" fmla="*/ 58 w 116"/>
                  <a:gd name="T17" fmla="*/ 23 h 73"/>
                  <a:gd name="T18" fmla="*/ 68 w 116"/>
                  <a:gd name="T19" fmla="*/ 25 h 73"/>
                  <a:gd name="T20" fmla="*/ 75 w 116"/>
                  <a:gd name="T21" fmla="*/ 29 h 73"/>
                  <a:gd name="T22" fmla="*/ 83 w 116"/>
                  <a:gd name="T23" fmla="*/ 29 h 73"/>
                  <a:gd name="T24" fmla="*/ 96 w 116"/>
                  <a:gd name="T25" fmla="*/ 27 h 73"/>
                  <a:gd name="T26" fmla="*/ 102 w 116"/>
                  <a:gd name="T27" fmla="*/ 22 h 73"/>
                  <a:gd name="T28" fmla="*/ 107 w 116"/>
                  <a:gd name="T29" fmla="*/ 23 h 73"/>
                  <a:gd name="T30" fmla="*/ 103 w 116"/>
                  <a:gd name="T31" fmla="*/ 33 h 73"/>
                  <a:gd name="T32" fmla="*/ 102 w 116"/>
                  <a:gd name="T33" fmla="*/ 40 h 73"/>
                  <a:gd name="T34" fmla="*/ 107 w 116"/>
                  <a:gd name="T35" fmla="*/ 43 h 73"/>
                  <a:gd name="T36" fmla="*/ 115 w 116"/>
                  <a:gd name="T37" fmla="*/ 44 h 73"/>
                  <a:gd name="T38" fmla="*/ 115 w 116"/>
                  <a:gd name="T39" fmla="*/ 49 h 73"/>
                  <a:gd name="T40" fmla="*/ 108 w 116"/>
                  <a:gd name="T41" fmla="*/ 56 h 73"/>
                  <a:gd name="T42" fmla="*/ 108 w 116"/>
                  <a:gd name="T43" fmla="*/ 66 h 73"/>
                  <a:gd name="T44" fmla="*/ 104 w 116"/>
                  <a:gd name="T45" fmla="*/ 73 h 73"/>
                  <a:gd name="T46" fmla="*/ 100 w 116"/>
                  <a:gd name="T47" fmla="*/ 66 h 73"/>
                  <a:gd name="T48" fmla="*/ 99 w 116"/>
                  <a:gd name="T49" fmla="*/ 57 h 73"/>
                  <a:gd name="T50" fmla="*/ 95 w 116"/>
                  <a:gd name="T51" fmla="*/ 53 h 73"/>
                  <a:gd name="T52" fmla="*/ 92 w 116"/>
                  <a:gd name="T53" fmla="*/ 49 h 73"/>
                  <a:gd name="T54" fmla="*/ 86 w 116"/>
                  <a:gd name="T55" fmla="*/ 43 h 73"/>
                  <a:gd name="T56" fmla="*/ 77 w 116"/>
                  <a:gd name="T57" fmla="*/ 35 h 73"/>
                  <a:gd name="T58" fmla="*/ 69 w 116"/>
                  <a:gd name="T59" fmla="*/ 29 h 73"/>
                  <a:gd name="T60" fmla="*/ 60 w 116"/>
                  <a:gd name="T61" fmla="*/ 25 h 73"/>
                  <a:gd name="T62" fmla="*/ 47 w 116"/>
                  <a:gd name="T63" fmla="*/ 25 h 73"/>
                  <a:gd name="T64" fmla="*/ 39 w 116"/>
                  <a:gd name="T65" fmla="*/ 25 h 73"/>
                  <a:gd name="T66" fmla="*/ 39 w 116"/>
                  <a:gd name="T67" fmla="*/ 23 h 73"/>
                  <a:gd name="T68" fmla="*/ 42 w 116"/>
                  <a:gd name="T69" fmla="*/ 18 h 73"/>
                  <a:gd name="T70" fmla="*/ 36 w 116"/>
                  <a:gd name="T71" fmla="*/ 14 h 73"/>
                  <a:gd name="T72" fmla="*/ 27 w 116"/>
                  <a:gd name="T73" fmla="*/ 13 h 73"/>
                  <a:gd name="T74" fmla="*/ 17 w 116"/>
                  <a:gd name="T75" fmla="*/ 12 h 73"/>
                  <a:gd name="T76" fmla="*/ 9 w 116"/>
                  <a:gd name="T77" fmla="*/ 16 h 73"/>
                  <a:gd name="T78" fmla="*/ 2 w 116"/>
                  <a:gd name="T79" fmla="*/ 19 h 73"/>
                  <a:gd name="T80" fmla="*/ 0 w 116"/>
                  <a:gd name="T81" fmla="*/ 18 h 73"/>
                  <a:gd name="T82" fmla="*/ 6 w 116"/>
                  <a:gd name="T83" fmla="*/ 12 h 73"/>
                  <a:gd name="T84" fmla="*/ 15 w 116"/>
                  <a:gd name="T85" fmla="*/ 9 h 73"/>
                  <a:gd name="T86" fmla="*/ 22 w 116"/>
                  <a:gd name="T87" fmla="*/ 4 h 73"/>
                  <a:gd name="T88" fmla="*/ 27 w 116"/>
                  <a:gd name="T89" fmla="*/ 5 h 73"/>
                  <a:gd name="T90" fmla="*/ 39 w 116"/>
                  <a:gd name="T91" fmla="*/ 8 h 73"/>
                  <a:gd name="T92" fmla="*/ 45 w 116"/>
                  <a:gd name="T93" fmla="*/ 6 h 73"/>
                  <a:gd name="T94" fmla="*/ 51 w 116"/>
                  <a:gd name="T95" fmla="*/ 2 h 73"/>
                  <a:gd name="T96" fmla="*/ 58 w 116"/>
                  <a:gd name="T97"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73">
                    <a:moveTo>
                      <a:pt x="60" y="0"/>
                    </a:moveTo>
                    <a:lnTo>
                      <a:pt x="61" y="0"/>
                    </a:lnTo>
                    <a:lnTo>
                      <a:pt x="62" y="1"/>
                    </a:lnTo>
                    <a:lnTo>
                      <a:pt x="62" y="2"/>
                    </a:lnTo>
                    <a:lnTo>
                      <a:pt x="61" y="4"/>
                    </a:lnTo>
                    <a:lnTo>
                      <a:pt x="60" y="4"/>
                    </a:lnTo>
                    <a:lnTo>
                      <a:pt x="58" y="4"/>
                    </a:lnTo>
                    <a:lnTo>
                      <a:pt x="57" y="5"/>
                    </a:lnTo>
                    <a:lnTo>
                      <a:pt x="55" y="6"/>
                    </a:lnTo>
                    <a:lnTo>
                      <a:pt x="53" y="8"/>
                    </a:lnTo>
                    <a:lnTo>
                      <a:pt x="53" y="10"/>
                    </a:lnTo>
                    <a:lnTo>
                      <a:pt x="55" y="12"/>
                    </a:lnTo>
                    <a:lnTo>
                      <a:pt x="56" y="13"/>
                    </a:lnTo>
                    <a:lnTo>
                      <a:pt x="57" y="12"/>
                    </a:lnTo>
                    <a:lnTo>
                      <a:pt x="58" y="10"/>
                    </a:lnTo>
                    <a:lnTo>
                      <a:pt x="60" y="10"/>
                    </a:lnTo>
                    <a:lnTo>
                      <a:pt x="62" y="9"/>
                    </a:lnTo>
                    <a:lnTo>
                      <a:pt x="65" y="9"/>
                    </a:lnTo>
                    <a:lnTo>
                      <a:pt x="68" y="9"/>
                    </a:lnTo>
                    <a:lnTo>
                      <a:pt x="70" y="9"/>
                    </a:lnTo>
                    <a:lnTo>
                      <a:pt x="72" y="8"/>
                    </a:lnTo>
                    <a:lnTo>
                      <a:pt x="73" y="8"/>
                    </a:lnTo>
                    <a:lnTo>
                      <a:pt x="73" y="8"/>
                    </a:lnTo>
                    <a:lnTo>
                      <a:pt x="74" y="9"/>
                    </a:lnTo>
                    <a:lnTo>
                      <a:pt x="73" y="10"/>
                    </a:lnTo>
                    <a:lnTo>
                      <a:pt x="72" y="10"/>
                    </a:lnTo>
                    <a:lnTo>
                      <a:pt x="70" y="12"/>
                    </a:lnTo>
                    <a:lnTo>
                      <a:pt x="68" y="13"/>
                    </a:lnTo>
                    <a:lnTo>
                      <a:pt x="65" y="13"/>
                    </a:lnTo>
                    <a:lnTo>
                      <a:pt x="62" y="14"/>
                    </a:lnTo>
                    <a:lnTo>
                      <a:pt x="61" y="16"/>
                    </a:lnTo>
                    <a:lnTo>
                      <a:pt x="58" y="17"/>
                    </a:lnTo>
                    <a:lnTo>
                      <a:pt x="58" y="19"/>
                    </a:lnTo>
                    <a:lnTo>
                      <a:pt x="57" y="21"/>
                    </a:lnTo>
                    <a:lnTo>
                      <a:pt x="57" y="23"/>
                    </a:lnTo>
                    <a:lnTo>
                      <a:pt x="58" y="23"/>
                    </a:lnTo>
                    <a:lnTo>
                      <a:pt x="61" y="23"/>
                    </a:lnTo>
                    <a:lnTo>
                      <a:pt x="62" y="23"/>
                    </a:lnTo>
                    <a:lnTo>
                      <a:pt x="65" y="25"/>
                    </a:lnTo>
                    <a:lnTo>
                      <a:pt x="68" y="25"/>
                    </a:lnTo>
                    <a:lnTo>
                      <a:pt x="69" y="26"/>
                    </a:lnTo>
                    <a:lnTo>
                      <a:pt x="70" y="27"/>
                    </a:lnTo>
                    <a:lnTo>
                      <a:pt x="73" y="29"/>
                    </a:lnTo>
                    <a:lnTo>
                      <a:pt x="75" y="29"/>
                    </a:lnTo>
                    <a:lnTo>
                      <a:pt x="77" y="29"/>
                    </a:lnTo>
                    <a:lnTo>
                      <a:pt x="79" y="29"/>
                    </a:lnTo>
                    <a:lnTo>
                      <a:pt x="82" y="29"/>
                    </a:lnTo>
                    <a:lnTo>
                      <a:pt x="83" y="29"/>
                    </a:lnTo>
                    <a:lnTo>
                      <a:pt x="86" y="29"/>
                    </a:lnTo>
                    <a:lnTo>
                      <a:pt x="90" y="29"/>
                    </a:lnTo>
                    <a:lnTo>
                      <a:pt x="92" y="29"/>
                    </a:lnTo>
                    <a:lnTo>
                      <a:pt x="96" y="27"/>
                    </a:lnTo>
                    <a:lnTo>
                      <a:pt x="98" y="26"/>
                    </a:lnTo>
                    <a:lnTo>
                      <a:pt x="99" y="25"/>
                    </a:lnTo>
                    <a:lnTo>
                      <a:pt x="100" y="23"/>
                    </a:lnTo>
                    <a:lnTo>
                      <a:pt x="102" y="22"/>
                    </a:lnTo>
                    <a:lnTo>
                      <a:pt x="103" y="22"/>
                    </a:lnTo>
                    <a:lnTo>
                      <a:pt x="104" y="22"/>
                    </a:lnTo>
                    <a:lnTo>
                      <a:pt x="107" y="22"/>
                    </a:lnTo>
                    <a:lnTo>
                      <a:pt x="107" y="23"/>
                    </a:lnTo>
                    <a:lnTo>
                      <a:pt x="105" y="25"/>
                    </a:lnTo>
                    <a:lnTo>
                      <a:pt x="105" y="26"/>
                    </a:lnTo>
                    <a:lnTo>
                      <a:pt x="104" y="30"/>
                    </a:lnTo>
                    <a:lnTo>
                      <a:pt x="103" y="33"/>
                    </a:lnTo>
                    <a:lnTo>
                      <a:pt x="103" y="35"/>
                    </a:lnTo>
                    <a:lnTo>
                      <a:pt x="102" y="36"/>
                    </a:lnTo>
                    <a:lnTo>
                      <a:pt x="102" y="39"/>
                    </a:lnTo>
                    <a:lnTo>
                      <a:pt x="102" y="40"/>
                    </a:lnTo>
                    <a:lnTo>
                      <a:pt x="103" y="43"/>
                    </a:lnTo>
                    <a:lnTo>
                      <a:pt x="104" y="43"/>
                    </a:lnTo>
                    <a:lnTo>
                      <a:pt x="105" y="43"/>
                    </a:lnTo>
                    <a:lnTo>
                      <a:pt x="107" y="43"/>
                    </a:lnTo>
                    <a:lnTo>
                      <a:pt x="109" y="43"/>
                    </a:lnTo>
                    <a:lnTo>
                      <a:pt x="112" y="44"/>
                    </a:lnTo>
                    <a:lnTo>
                      <a:pt x="113" y="44"/>
                    </a:lnTo>
                    <a:lnTo>
                      <a:pt x="115" y="44"/>
                    </a:lnTo>
                    <a:lnTo>
                      <a:pt x="116" y="47"/>
                    </a:lnTo>
                    <a:lnTo>
                      <a:pt x="116" y="48"/>
                    </a:lnTo>
                    <a:lnTo>
                      <a:pt x="115" y="49"/>
                    </a:lnTo>
                    <a:lnTo>
                      <a:pt x="115" y="49"/>
                    </a:lnTo>
                    <a:lnTo>
                      <a:pt x="113" y="51"/>
                    </a:lnTo>
                    <a:lnTo>
                      <a:pt x="111" y="52"/>
                    </a:lnTo>
                    <a:lnTo>
                      <a:pt x="109" y="53"/>
                    </a:lnTo>
                    <a:lnTo>
                      <a:pt x="108" y="56"/>
                    </a:lnTo>
                    <a:lnTo>
                      <a:pt x="108" y="59"/>
                    </a:lnTo>
                    <a:lnTo>
                      <a:pt x="108" y="61"/>
                    </a:lnTo>
                    <a:lnTo>
                      <a:pt x="108" y="64"/>
                    </a:lnTo>
                    <a:lnTo>
                      <a:pt x="108" y="66"/>
                    </a:lnTo>
                    <a:lnTo>
                      <a:pt x="108" y="68"/>
                    </a:lnTo>
                    <a:lnTo>
                      <a:pt x="107" y="70"/>
                    </a:lnTo>
                    <a:lnTo>
                      <a:pt x="105" y="72"/>
                    </a:lnTo>
                    <a:lnTo>
                      <a:pt x="104" y="73"/>
                    </a:lnTo>
                    <a:lnTo>
                      <a:pt x="102" y="72"/>
                    </a:lnTo>
                    <a:lnTo>
                      <a:pt x="100" y="70"/>
                    </a:lnTo>
                    <a:lnTo>
                      <a:pt x="100" y="69"/>
                    </a:lnTo>
                    <a:lnTo>
                      <a:pt x="100" y="66"/>
                    </a:lnTo>
                    <a:lnTo>
                      <a:pt x="100" y="64"/>
                    </a:lnTo>
                    <a:lnTo>
                      <a:pt x="100" y="63"/>
                    </a:lnTo>
                    <a:lnTo>
                      <a:pt x="99" y="60"/>
                    </a:lnTo>
                    <a:lnTo>
                      <a:pt x="99" y="57"/>
                    </a:lnTo>
                    <a:lnTo>
                      <a:pt x="99" y="56"/>
                    </a:lnTo>
                    <a:lnTo>
                      <a:pt x="98" y="55"/>
                    </a:lnTo>
                    <a:lnTo>
                      <a:pt x="96" y="53"/>
                    </a:lnTo>
                    <a:lnTo>
                      <a:pt x="95" y="53"/>
                    </a:lnTo>
                    <a:lnTo>
                      <a:pt x="94" y="53"/>
                    </a:lnTo>
                    <a:lnTo>
                      <a:pt x="92" y="52"/>
                    </a:lnTo>
                    <a:lnTo>
                      <a:pt x="92" y="51"/>
                    </a:lnTo>
                    <a:lnTo>
                      <a:pt x="92" y="49"/>
                    </a:lnTo>
                    <a:lnTo>
                      <a:pt x="92" y="48"/>
                    </a:lnTo>
                    <a:lnTo>
                      <a:pt x="90" y="46"/>
                    </a:lnTo>
                    <a:lnTo>
                      <a:pt x="88" y="44"/>
                    </a:lnTo>
                    <a:lnTo>
                      <a:pt x="86" y="43"/>
                    </a:lnTo>
                    <a:lnTo>
                      <a:pt x="83" y="42"/>
                    </a:lnTo>
                    <a:lnTo>
                      <a:pt x="81" y="40"/>
                    </a:lnTo>
                    <a:lnTo>
                      <a:pt x="78" y="38"/>
                    </a:lnTo>
                    <a:lnTo>
                      <a:pt x="77" y="35"/>
                    </a:lnTo>
                    <a:lnTo>
                      <a:pt x="74" y="33"/>
                    </a:lnTo>
                    <a:lnTo>
                      <a:pt x="73" y="31"/>
                    </a:lnTo>
                    <a:lnTo>
                      <a:pt x="72" y="30"/>
                    </a:lnTo>
                    <a:lnTo>
                      <a:pt x="69" y="29"/>
                    </a:lnTo>
                    <a:lnTo>
                      <a:pt x="68" y="27"/>
                    </a:lnTo>
                    <a:lnTo>
                      <a:pt x="65" y="26"/>
                    </a:lnTo>
                    <a:lnTo>
                      <a:pt x="62" y="26"/>
                    </a:lnTo>
                    <a:lnTo>
                      <a:pt x="60" y="25"/>
                    </a:lnTo>
                    <a:lnTo>
                      <a:pt x="57" y="25"/>
                    </a:lnTo>
                    <a:lnTo>
                      <a:pt x="55" y="25"/>
                    </a:lnTo>
                    <a:lnTo>
                      <a:pt x="51" y="25"/>
                    </a:lnTo>
                    <a:lnTo>
                      <a:pt x="47" y="25"/>
                    </a:lnTo>
                    <a:lnTo>
                      <a:pt x="45" y="25"/>
                    </a:lnTo>
                    <a:lnTo>
                      <a:pt x="43" y="25"/>
                    </a:lnTo>
                    <a:lnTo>
                      <a:pt x="40" y="25"/>
                    </a:lnTo>
                    <a:lnTo>
                      <a:pt x="39" y="25"/>
                    </a:lnTo>
                    <a:lnTo>
                      <a:pt x="36" y="25"/>
                    </a:lnTo>
                    <a:lnTo>
                      <a:pt x="36" y="23"/>
                    </a:lnTo>
                    <a:lnTo>
                      <a:pt x="38" y="23"/>
                    </a:lnTo>
                    <a:lnTo>
                      <a:pt x="39" y="23"/>
                    </a:lnTo>
                    <a:lnTo>
                      <a:pt x="39" y="22"/>
                    </a:lnTo>
                    <a:lnTo>
                      <a:pt x="40" y="21"/>
                    </a:lnTo>
                    <a:lnTo>
                      <a:pt x="42" y="19"/>
                    </a:lnTo>
                    <a:lnTo>
                      <a:pt x="42" y="18"/>
                    </a:lnTo>
                    <a:lnTo>
                      <a:pt x="40" y="17"/>
                    </a:lnTo>
                    <a:lnTo>
                      <a:pt x="40" y="16"/>
                    </a:lnTo>
                    <a:lnTo>
                      <a:pt x="38" y="16"/>
                    </a:lnTo>
                    <a:lnTo>
                      <a:pt x="36" y="14"/>
                    </a:lnTo>
                    <a:lnTo>
                      <a:pt x="35" y="14"/>
                    </a:lnTo>
                    <a:lnTo>
                      <a:pt x="32" y="14"/>
                    </a:lnTo>
                    <a:lnTo>
                      <a:pt x="30" y="13"/>
                    </a:lnTo>
                    <a:lnTo>
                      <a:pt x="27" y="13"/>
                    </a:lnTo>
                    <a:lnTo>
                      <a:pt x="23" y="12"/>
                    </a:lnTo>
                    <a:lnTo>
                      <a:pt x="22" y="12"/>
                    </a:lnTo>
                    <a:lnTo>
                      <a:pt x="19" y="12"/>
                    </a:lnTo>
                    <a:lnTo>
                      <a:pt x="17" y="12"/>
                    </a:lnTo>
                    <a:lnTo>
                      <a:pt x="15" y="12"/>
                    </a:lnTo>
                    <a:lnTo>
                      <a:pt x="13" y="13"/>
                    </a:lnTo>
                    <a:lnTo>
                      <a:pt x="10" y="14"/>
                    </a:lnTo>
                    <a:lnTo>
                      <a:pt x="9" y="16"/>
                    </a:lnTo>
                    <a:lnTo>
                      <a:pt x="8" y="17"/>
                    </a:lnTo>
                    <a:lnTo>
                      <a:pt x="6" y="18"/>
                    </a:lnTo>
                    <a:lnTo>
                      <a:pt x="4" y="19"/>
                    </a:lnTo>
                    <a:lnTo>
                      <a:pt x="2" y="19"/>
                    </a:lnTo>
                    <a:lnTo>
                      <a:pt x="1" y="21"/>
                    </a:lnTo>
                    <a:lnTo>
                      <a:pt x="0" y="19"/>
                    </a:lnTo>
                    <a:lnTo>
                      <a:pt x="0" y="19"/>
                    </a:lnTo>
                    <a:lnTo>
                      <a:pt x="0" y="18"/>
                    </a:lnTo>
                    <a:lnTo>
                      <a:pt x="0" y="17"/>
                    </a:lnTo>
                    <a:lnTo>
                      <a:pt x="2" y="14"/>
                    </a:lnTo>
                    <a:lnTo>
                      <a:pt x="4" y="13"/>
                    </a:lnTo>
                    <a:lnTo>
                      <a:pt x="6" y="12"/>
                    </a:lnTo>
                    <a:lnTo>
                      <a:pt x="8" y="10"/>
                    </a:lnTo>
                    <a:lnTo>
                      <a:pt x="10" y="9"/>
                    </a:lnTo>
                    <a:lnTo>
                      <a:pt x="13" y="9"/>
                    </a:lnTo>
                    <a:lnTo>
                      <a:pt x="15" y="9"/>
                    </a:lnTo>
                    <a:lnTo>
                      <a:pt x="17" y="8"/>
                    </a:lnTo>
                    <a:lnTo>
                      <a:pt x="19" y="6"/>
                    </a:lnTo>
                    <a:lnTo>
                      <a:pt x="21" y="5"/>
                    </a:lnTo>
                    <a:lnTo>
                      <a:pt x="22" y="4"/>
                    </a:lnTo>
                    <a:lnTo>
                      <a:pt x="23" y="4"/>
                    </a:lnTo>
                    <a:lnTo>
                      <a:pt x="26" y="4"/>
                    </a:lnTo>
                    <a:lnTo>
                      <a:pt x="26" y="5"/>
                    </a:lnTo>
                    <a:lnTo>
                      <a:pt x="27" y="5"/>
                    </a:lnTo>
                    <a:lnTo>
                      <a:pt x="30" y="8"/>
                    </a:lnTo>
                    <a:lnTo>
                      <a:pt x="34" y="8"/>
                    </a:lnTo>
                    <a:lnTo>
                      <a:pt x="36" y="8"/>
                    </a:lnTo>
                    <a:lnTo>
                      <a:pt x="39" y="8"/>
                    </a:lnTo>
                    <a:lnTo>
                      <a:pt x="40" y="8"/>
                    </a:lnTo>
                    <a:lnTo>
                      <a:pt x="43" y="9"/>
                    </a:lnTo>
                    <a:lnTo>
                      <a:pt x="44" y="8"/>
                    </a:lnTo>
                    <a:lnTo>
                      <a:pt x="45" y="6"/>
                    </a:lnTo>
                    <a:lnTo>
                      <a:pt x="47" y="5"/>
                    </a:lnTo>
                    <a:lnTo>
                      <a:pt x="47" y="4"/>
                    </a:lnTo>
                    <a:lnTo>
                      <a:pt x="48" y="4"/>
                    </a:lnTo>
                    <a:lnTo>
                      <a:pt x="51" y="2"/>
                    </a:lnTo>
                    <a:lnTo>
                      <a:pt x="53" y="2"/>
                    </a:lnTo>
                    <a:lnTo>
                      <a:pt x="55" y="2"/>
                    </a:lnTo>
                    <a:lnTo>
                      <a:pt x="56" y="2"/>
                    </a:lnTo>
                    <a:lnTo>
                      <a:pt x="58" y="1"/>
                    </a:lnTo>
                    <a:lnTo>
                      <a:pt x="58" y="0"/>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2" name="Freeform 10">
                <a:extLst>
                  <a:ext uri="{FF2B5EF4-FFF2-40B4-BE49-F238E27FC236}">
                    <a16:creationId xmlns:a16="http://schemas.microsoft.com/office/drawing/2014/main" id="{51FE2CC9-89D8-D046-A287-5D4EC0F49E22}"/>
                  </a:ext>
                </a:extLst>
              </p:cNvPr>
              <p:cNvSpPr>
                <a:spLocks/>
              </p:cNvSpPr>
              <p:nvPr userDrawn="1"/>
            </p:nvSpPr>
            <p:spPr bwMode="auto">
              <a:xfrm>
                <a:off x="10401701" y="440339"/>
                <a:ext cx="9220" cy="15368"/>
              </a:xfrm>
              <a:custGeom>
                <a:avLst/>
                <a:gdLst>
                  <a:gd name="T0" fmla="*/ 17 w 18"/>
                  <a:gd name="T1" fmla="*/ 0 h 29"/>
                  <a:gd name="T2" fmla="*/ 18 w 18"/>
                  <a:gd name="T3" fmla="*/ 0 h 29"/>
                  <a:gd name="T4" fmla="*/ 18 w 18"/>
                  <a:gd name="T5" fmla="*/ 1 h 29"/>
                  <a:gd name="T6" fmla="*/ 17 w 18"/>
                  <a:gd name="T7" fmla="*/ 1 h 29"/>
                  <a:gd name="T8" fmla="*/ 16 w 18"/>
                  <a:gd name="T9" fmla="*/ 3 h 29"/>
                  <a:gd name="T10" fmla="*/ 14 w 18"/>
                  <a:gd name="T11" fmla="*/ 4 h 29"/>
                  <a:gd name="T12" fmla="*/ 13 w 18"/>
                  <a:gd name="T13" fmla="*/ 6 h 29"/>
                  <a:gd name="T14" fmla="*/ 12 w 18"/>
                  <a:gd name="T15" fmla="*/ 6 h 29"/>
                  <a:gd name="T16" fmla="*/ 10 w 18"/>
                  <a:gd name="T17" fmla="*/ 8 h 29"/>
                  <a:gd name="T18" fmla="*/ 9 w 18"/>
                  <a:gd name="T19" fmla="*/ 10 h 29"/>
                  <a:gd name="T20" fmla="*/ 8 w 18"/>
                  <a:gd name="T21" fmla="*/ 13 h 29"/>
                  <a:gd name="T22" fmla="*/ 8 w 18"/>
                  <a:gd name="T23" fmla="*/ 16 h 29"/>
                  <a:gd name="T24" fmla="*/ 8 w 18"/>
                  <a:gd name="T25" fmla="*/ 18 h 29"/>
                  <a:gd name="T26" fmla="*/ 6 w 18"/>
                  <a:gd name="T27" fmla="*/ 19 h 29"/>
                  <a:gd name="T28" fmla="*/ 6 w 18"/>
                  <a:gd name="T29" fmla="*/ 22 h 29"/>
                  <a:gd name="T30" fmla="*/ 6 w 18"/>
                  <a:gd name="T31" fmla="*/ 23 h 29"/>
                  <a:gd name="T32" fmla="*/ 6 w 18"/>
                  <a:gd name="T33" fmla="*/ 26 h 29"/>
                  <a:gd name="T34" fmla="*/ 5 w 18"/>
                  <a:gd name="T35" fmla="*/ 27 h 29"/>
                  <a:gd name="T36" fmla="*/ 4 w 18"/>
                  <a:gd name="T37" fmla="*/ 29 h 29"/>
                  <a:gd name="T38" fmla="*/ 2 w 18"/>
                  <a:gd name="T39" fmla="*/ 29 h 29"/>
                  <a:gd name="T40" fmla="*/ 1 w 18"/>
                  <a:gd name="T41" fmla="*/ 29 h 29"/>
                  <a:gd name="T42" fmla="*/ 0 w 18"/>
                  <a:gd name="T43" fmla="*/ 27 h 29"/>
                  <a:gd name="T44" fmla="*/ 0 w 18"/>
                  <a:gd name="T45" fmla="*/ 26 h 29"/>
                  <a:gd name="T46" fmla="*/ 0 w 18"/>
                  <a:gd name="T47" fmla="*/ 25 h 29"/>
                  <a:gd name="T48" fmla="*/ 1 w 18"/>
                  <a:gd name="T49" fmla="*/ 23 h 29"/>
                  <a:gd name="T50" fmla="*/ 2 w 18"/>
                  <a:gd name="T51" fmla="*/ 22 h 29"/>
                  <a:gd name="T52" fmla="*/ 2 w 18"/>
                  <a:gd name="T53" fmla="*/ 19 h 29"/>
                  <a:gd name="T54" fmla="*/ 2 w 18"/>
                  <a:gd name="T55" fmla="*/ 17 h 29"/>
                  <a:gd name="T56" fmla="*/ 4 w 18"/>
                  <a:gd name="T57" fmla="*/ 14 h 29"/>
                  <a:gd name="T58" fmla="*/ 4 w 18"/>
                  <a:gd name="T59" fmla="*/ 12 h 29"/>
                  <a:gd name="T60" fmla="*/ 5 w 18"/>
                  <a:gd name="T61" fmla="*/ 9 h 29"/>
                  <a:gd name="T62" fmla="*/ 8 w 18"/>
                  <a:gd name="T63" fmla="*/ 6 h 29"/>
                  <a:gd name="T64" fmla="*/ 10 w 18"/>
                  <a:gd name="T65" fmla="*/ 5 h 29"/>
                  <a:gd name="T66" fmla="*/ 12 w 18"/>
                  <a:gd name="T67" fmla="*/ 4 h 29"/>
                  <a:gd name="T68" fmla="*/ 14 w 18"/>
                  <a:gd name="T69" fmla="*/ 1 h 29"/>
                  <a:gd name="T70" fmla="*/ 16 w 18"/>
                  <a:gd name="T71" fmla="*/ 1 h 29"/>
                  <a:gd name="T72" fmla="*/ 17 w 18"/>
                  <a:gd name="T73" fmla="*/ 0 h 29"/>
                  <a:gd name="T74" fmla="*/ 17 w 18"/>
                  <a:gd name="T7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29">
                    <a:moveTo>
                      <a:pt x="17" y="0"/>
                    </a:moveTo>
                    <a:lnTo>
                      <a:pt x="18" y="0"/>
                    </a:lnTo>
                    <a:lnTo>
                      <a:pt x="18" y="1"/>
                    </a:lnTo>
                    <a:lnTo>
                      <a:pt x="17" y="1"/>
                    </a:lnTo>
                    <a:lnTo>
                      <a:pt x="16" y="3"/>
                    </a:lnTo>
                    <a:lnTo>
                      <a:pt x="14" y="4"/>
                    </a:lnTo>
                    <a:lnTo>
                      <a:pt x="13" y="6"/>
                    </a:lnTo>
                    <a:lnTo>
                      <a:pt x="12" y="6"/>
                    </a:lnTo>
                    <a:lnTo>
                      <a:pt x="10" y="8"/>
                    </a:lnTo>
                    <a:lnTo>
                      <a:pt x="9" y="10"/>
                    </a:lnTo>
                    <a:lnTo>
                      <a:pt x="8" y="13"/>
                    </a:lnTo>
                    <a:lnTo>
                      <a:pt x="8" y="16"/>
                    </a:lnTo>
                    <a:lnTo>
                      <a:pt x="8" y="18"/>
                    </a:lnTo>
                    <a:lnTo>
                      <a:pt x="6" y="19"/>
                    </a:lnTo>
                    <a:lnTo>
                      <a:pt x="6" y="22"/>
                    </a:lnTo>
                    <a:lnTo>
                      <a:pt x="6" y="23"/>
                    </a:lnTo>
                    <a:lnTo>
                      <a:pt x="6" y="26"/>
                    </a:lnTo>
                    <a:lnTo>
                      <a:pt x="5" y="27"/>
                    </a:lnTo>
                    <a:lnTo>
                      <a:pt x="4" y="29"/>
                    </a:lnTo>
                    <a:lnTo>
                      <a:pt x="2" y="29"/>
                    </a:lnTo>
                    <a:lnTo>
                      <a:pt x="1" y="29"/>
                    </a:lnTo>
                    <a:lnTo>
                      <a:pt x="0" y="27"/>
                    </a:lnTo>
                    <a:lnTo>
                      <a:pt x="0" y="26"/>
                    </a:lnTo>
                    <a:lnTo>
                      <a:pt x="0" y="25"/>
                    </a:lnTo>
                    <a:lnTo>
                      <a:pt x="1" y="23"/>
                    </a:lnTo>
                    <a:lnTo>
                      <a:pt x="2" y="22"/>
                    </a:lnTo>
                    <a:lnTo>
                      <a:pt x="2" y="19"/>
                    </a:lnTo>
                    <a:lnTo>
                      <a:pt x="2" y="17"/>
                    </a:lnTo>
                    <a:lnTo>
                      <a:pt x="4" y="14"/>
                    </a:lnTo>
                    <a:lnTo>
                      <a:pt x="4" y="12"/>
                    </a:lnTo>
                    <a:lnTo>
                      <a:pt x="5" y="9"/>
                    </a:lnTo>
                    <a:lnTo>
                      <a:pt x="8" y="6"/>
                    </a:lnTo>
                    <a:lnTo>
                      <a:pt x="10" y="5"/>
                    </a:lnTo>
                    <a:lnTo>
                      <a:pt x="12" y="4"/>
                    </a:lnTo>
                    <a:lnTo>
                      <a:pt x="14" y="1"/>
                    </a:lnTo>
                    <a:lnTo>
                      <a:pt x="16" y="1"/>
                    </a:lnTo>
                    <a:lnTo>
                      <a:pt x="17" y="0"/>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3" name="Freeform 11">
                <a:extLst>
                  <a:ext uri="{FF2B5EF4-FFF2-40B4-BE49-F238E27FC236}">
                    <a16:creationId xmlns:a16="http://schemas.microsoft.com/office/drawing/2014/main" id="{7CAF7EE0-D631-6348-A327-9AE879357687}"/>
                  </a:ext>
                </a:extLst>
              </p:cNvPr>
              <p:cNvSpPr>
                <a:spLocks/>
              </p:cNvSpPr>
              <p:nvPr userDrawn="1"/>
            </p:nvSpPr>
            <p:spPr bwMode="auto">
              <a:xfrm>
                <a:off x="10202953" y="453657"/>
                <a:ext cx="20489" cy="17416"/>
              </a:xfrm>
              <a:custGeom>
                <a:avLst/>
                <a:gdLst>
                  <a:gd name="T0" fmla="*/ 34 w 41"/>
                  <a:gd name="T1" fmla="*/ 0 h 35"/>
                  <a:gd name="T2" fmla="*/ 37 w 41"/>
                  <a:gd name="T3" fmla="*/ 1 h 35"/>
                  <a:gd name="T4" fmla="*/ 39 w 41"/>
                  <a:gd name="T5" fmla="*/ 1 h 35"/>
                  <a:gd name="T6" fmla="*/ 39 w 41"/>
                  <a:gd name="T7" fmla="*/ 2 h 35"/>
                  <a:gd name="T8" fmla="*/ 41 w 41"/>
                  <a:gd name="T9" fmla="*/ 4 h 35"/>
                  <a:gd name="T10" fmla="*/ 39 w 41"/>
                  <a:gd name="T11" fmla="*/ 5 h 35"/>
                  <a:gd name="T12" fmla="*/ 38 w 41"/>
                  <a:gd name="T13" fmla="*/ 6 h 35"/>
                  <a:gd name="T14" fmla="*/ 37 w 41"/>
                  <a:gd name="T15" fmla="*/ 8 h 35"/>
                  <a:gd name="T16" fmla="*/ 34 w 41"/>
                  <a:gd name="T17" fmla="*/ 10 h 35"/>
                  <a:gd name="T18" fmla="*/ 31 w 41"/>
                  <a:gd name="T19" fmla="*/ 11 h 35"/>
                  <a:gd name="T20" fmla="*/ 29 w 41"/>
                  <a:gd name="T21" fmla="*/ 13 h 35"/>
                  <a:gd name="T22" fmla="*/ 26 w 41"/>
                  <a:gd name="T23" fmla="*/ 14 h 35"/>
                  <a:gd name="T24" fmla="*/ 24 w 41"/>
                  <a:gd name="T25" fmla="*/ 15 h 35"/>
                  <a:gd name="T26" fmla="*/ 21 w 41"/>
                  <a:gd name="T27" fmla="*/ 17 h 35"/>
                  <a:gd name="T28" fmla="*/ 18 w 41"/>
                  <a:gd name="T29" fmla="*/ 19 h 35"/>
                  <a:gd name="T30" fmla="*/ 17 w 41"/>
                  <a:gd name="T31" fmla="*/ 22 h 35"/>
                  <a:gd name="T32" fmla="*/ 17 w 41"/>
                  <a:gd name="T33" fmla="*/ 25 h 35"/>
                  <a:gd name="T34" fmla="*/ 16 w 41"/>
                  <a:gd name="T35" fmla="*/ 27 h 35"/>
                  <a:gd name="T36" fmla="*/ 16 w 41"/>
                  <a:gd name="T37" fmla="*/ 30 h 35"/>
                  <a:gd name="T38" fmla="*/ 16 w 41"/>
                  <a:gd name="T39" fmla="*/ 31 h 35"/>
                  <a:gd name="T40" fmla="*/ 16 w 41"/>
                  <a:gd name="T41" fmla="*/ 32 h 35"/>
                  <a:gd name="T42" fmla="*/ 16 w 41"/>
                  <a:gd name="T43" fmla="*/ 34 h 35"/>
                  <a:gd name="T44" fmla="*/ 15 w 41"/>
                  <a:gd name="T45" fmla="*/ 35 h 35"/>
                  <a:gd name="T46" fmla="*/ 15 w 41"/>
                  <a:gd name="T47" fmla="*/ 35 h 35"/>
                  <a:gd name="T48" fmla="*/ 13 w 41"/>
                  <a:gd name="T49" fmla="*/ 34 h 35"/>
                  <a:gd name="T50" fmla="*/ 13 w 41"/>
                  <a:gd name="T51" fmla="*/ 32 h 35"/>
                  <a:gd name="T52" fmla="*/ 13 w 41"/>
                  <a:gd name="T53" fmla="*/ 31 h 35"/>
                  <a:gd name="T54" fmla="*/ 12 w 41"/>
                  <a:gd name="T55" fmla="*/ 30 h 35"/>
                  <a:gd name="T56" fmla="*/ 11 w 41"/>
                  <a:gd name="T57" fmla="*/ 26 h 35"/>
                  <a:gd name="T58" fmla="*/ 9 w 41"/>
                  <a:gd name="T59" fmla="*/ 22 h 35"/>
                  <a:gd name="T60" fmla="*/ 7 w 41"/>
                  <a:gd name="T61" fmla="*/ 19 h 35"/>
                  <a:gd name="T62" fmla="*/ 5 w 41"/>
                  <a:gd name="T63" fmla="*/ 17 h 35"/>
                  <a:gd name="T64" fmla="*/ 3 w 41"/>
                  <a:gd name="T65" fmla="*/ 14 h 35"/>
                  <a:gd name="T66" fmla="*/ 0 w 41"/>
                  <a:gd name="T67" fmla="*/ 11 h 35"/>
                  <a:gd name="T68" fmla="*/ 1 w 41"/>
                  <a:gd name="T69" fmla="*/ 11 h 35"/>
                  <a:gd name="T70" fmla="*/ 3 w 41"/>
                  <a:gd name="T71" fmla="*/ 13 h 35"/>
                  <a:gd name="T72" fmla="*/ 5 w 41"/>
                  <a:gd name="T73" fmla="*/ 13 h 35"/>
                  <a:gd name="T74" fmla="*/ 8 w 41"/>
                  <a:gd name="T75" fmla="*/ 11 h 35"/>
                  <a:gd name="T76" fmla="*/ 11 w 41"/>
                  <a:gd name="T77" fmla="*/ 11 h 35"/>
                  <a:gd name="T78" fmla="*/ 13 w 41"/>
                  <a:gd name="T79" fmla="*/ 10 h 35"/>
                  <a:gd name="T80" fmla="*/ 16 w 41"/>
                  <a:gd name="T81" fmla="*/ 8 h 35"/>
                  <a:gd name="T82" fmla="*/ 18 w 41"/>
                  <a:gd name="T83" fmla="*/ 8 h 35"/>
                  <a:gd name="T84" fmla="*/ 21 w 41"/>
                  <a:gd name="T85" fmla="*/ 6 h 35"/>
                  <a:gd name="T86" fmla="*/ 22 w 41"/>
                  <a:gd name="T87" fmla="*/ 6 h 35"/>
                  <a:gd name="T88" fmla="*/ 25 w 41"/>
                  <a:gd name="T89" fmla="*/ 5 h 35"/>
                  <a:gd name="T90" fmla="*/ 26 w 41"/>
                  <a:gd name="T91" fmla="*/ 2 h 35"/>
                  <a:gd name="T92" fmla="*/ 29 w 41"/>
                  <a:gd name="T93" fmla="*/ 1 h 35"/>
                  <a:gd name="T94" fmla="*/ 31 w 41"/>
                  <a:gd name="T95" fmla="*/ 0 h 35"/>
                  <a:gd name="T96" fmla="*/ 34 w 41"/>
                  <a:gd name="T9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5">
                    <a:moveTo>
                      <a:pt x="34" y="0"/>
                    </a:moveTo>
                    <a:lnTo>
                      <a:pt x="37" y="1"/>
                    </a:lnTo>
                    <a:lnTo>
                      <a:pt x="39" y="1"/>
                    </a:lnTo>
                    <a:lnTo>
                      <a:pt x="39" y="2"/>
                    </a:lnTo>
                    <a:lnTo>
                      <a:pt x="41" y="4"/>
                    </a:lnTo>
                    <a:lnTo>
                      <a:pt x="39" y="5"/>
                    </a:lnTo>
                    <a:lnTo>
                      <a:pt x="38" y="6"/>
                    </a:lnTo>
                    <a:lnTo>
                      <a:pt x="37" y="8"/>
                    </a:lnTo>
                    <a:lnTo>
                      <a:pt x="34" y="10"/>
                    </a:lnTo>
                    <a:lnTo>
                      <a:pt x="31" y="11"/>
                    </a:lnTo>
                    <a:lnTo>
                      <a:pt x="29" y="13"/>
                    </a:lnTo>
                    <a:lnTo>
                      <a:pt x="26" y="14"/>
                    </a:lnTo>
                    <a:lnTo>
                      <a:pt x="24" y="15"/>
                    </a:lnTo>
                    <a:lnTo>
                      <a:pt x="21" y="17"/>
                    </a:lnTo>
                    <a:lnTo>
                      <a:pt x="18" y="19"/>
                    </a:lnTo>
                    <a:lnTo>
                      <a:pt x="17" y="22"/>
                    </a:lnTo>
                    <a:lnTo>
                      <a:pt x="17" y="25"/>
                    </a:lnTo>
                    <a:lnTo>
                      <a:pt x="16" y="27"/>
                    </a:lnTo>
                    <a:lnTo>
                      <a:pt x="16" y="30"/>
                    </a:lnTo>
                    <a:lnTo>
                      <a:pt x="16" y="31"/>
                    </a:lnTo>
                    <a:lnTo>
                      <a:pt x="16" y="32"/>
                    </a:lnTo>
                    <a:lnTo>
                      <a:pt x="16" y="34"/>
                    </a:lnTo>
                    <a:lnTo>
                      <a:pt x="15" y="35"/>
                    </a:lnTo>
                    <a:lnTo>
                      <a:pt x="15" y="35"/>
                    </a:lnTo>
                    <a:lnTo>
                      <a:pt x="13" y="34"/>
                    </a:lnTo>
                    <a:lnTo>
                      <a:pt x="13" y="32"/>
                    </a:lnTo>
                    <a:lnTo>
                      <a:pt x="13" y="31"/>
                    </a:lnTo>
                    <a:lnTo>
                      <a:pt x="12" y="30"/>
                    </a:lnTo>
                    <a:lnTo>
                      <a:pt x="11" y="26"/>
                    </a:lnTo>
                    <a:lnTo>
                      <a:pt x="9" y="22"/>
                    </a:lnTo>
                    <a:lnTo>
                      <a:pt x="7" y="19"/>
                    </a:lnTo>
                    <a:lnTo>
                      <a:pt x="5" y="17"/>
                    </a:lnTo>
                    <a:lnTo>
                      <a:pt x="3" y="14"/>
                    </a:lnTo>
                    <a:lnTo>
                      <a:pt x="0" y="11"/>
                    </a:lnTo>
                    <a:lnTo>
                      <a:pt x="1" y="11"/>
                    </a:lnTo>
                    <a:lnTo>
                      <a:pt x="3" y="13"/>
                    </a:lnTo>
                    <a:lnTo>
                      <a:pt x="5" y="13"/>
                    </a:lnTo>
                    <a:lnTo>
                      <a:pt x="8" y="11"/>
                    </a:lnTo>
                    <a:lnTo>
                      <a:pt x="11" y="11"/>
                    </a:lnTo>
                    <a:lnTo>
                      <a:pt x="13" y="10"/>
                    </a:lnTo>
                    <a:lnTo>
                      <a:pt x="16" y="8"/>
                    </a:lnTo>
                    <a:lnTo>
                      <a:pt x="18" y="8"/>
                    </a:lnTo>
                    <a:lnTo>
                      <a:pt x="21" y="6"/>
                    </a:lnTo>
                    <a:lnTo>
                      <a:pt x="22" y="6"/>
                    </a:lnTo>
                    <a:lnTo>
                      <a:pt x="25" y="5"/>
                    </a:lnTo>
                    <a:lnTo>
                      <a:pt x="26" y="2"/>
                    </a:lnTo>
                    <a:lnTo>
                      <a:pt x="29" y="1"/>
                    </a:lnTo>
                    <a:lnTo>
                      <a:pt x="31"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4" name="Freeform 12">
                <a:extLst>
                  <a:ext uri="{FF2B5EF4-FFF2-40B4-BE49-F238E27FC236}">
                    <a16:creationId xmlns:a16="http://schemas.microsoft.com/office/drawing/2014/main" id="{B5D43CBA-9D95-8447-8500-061F8C29834E}"/>
                  </a:ext>
                </a:extLst>
              </p:cNvPr>
              <p:cNvSpPr>
                <a:spLocks noEditPoints="1"/>
              </p:cNvSpPr>
              <p:nvPr userDrawn="1"/>
            </p:nvSpPr>
            <p:spPr bwMode="auto">
              <a:xfrm>
                <a:off x="10350477" y="742558"/>
                <a:ext cx="28685" cy="36881"/>
              </a:xfrm>
              <a:custGeom>
                <a:avLst/>
                <a:gdLst>
                  <a:gd name="T0" fmla="*/ 27 w 55"/>
                  <a:gd name="T1" fmla="*/ 35 h 72"/>
                  <a:gd name="T2" fmla="*/ 23 w 55"/>
                  <a:gd name="T3" fmla="*/ 36 h 72"/>
                  <a:gd name="T4" fmla="*/ 19 w 55"/>
                  <a:gd name="T5" fmla="*/ 39 h 72"/>
                  <a:gd name="T6" fmla="*/ 17 w 55"/>
                  <a:gd name="T7" fmla="*/ 42 h 72"/>
                  <a:gd name="T8" fmla="*/ 17 w 55"/>
                  <a:gd name="T9" fmla="*/ 46 h 72"/>
                  <a:gd name="T10" fmla="*/ 18 w 55"/>
                  <a:gd name="T11" fmla="*/ 51 h 72"/>
                  <a:gd name="T12" fmla="*/ 19 w 55"/>
                  <a:gd name="T13" fmla="*/ 53 h 72"/>
                  <a:gd name="T14" fmla="*/ 23 w 55"/>
                  <a:gd name="T15" fmla="*/ 56 h 72"/>
                  <a:gd name="T16" fmla="*/ 27 w 55"/>
                  <a:gd name="T17" fmla="*/ 57 h 72"/>
                  <a:gd name="T18" fmla="*/ 31 w 55"/>
                  <a:gd name="T19" fmla="*/ 56 h 72"/>
                  <a:gd name="T20" fmla="*/ 35 w 55"/>
                  <a:gd name="T21" fmla="*/ 53 h 72"/>
                  <a:gd name="T22" fmla="*/ 36 w 55"/>
                  <a:gd name="T23" fmla="*/ 51 h 72"/>
                  <a:gd name="T24" fmla="*/ 38 w 55"/>
                  <a:gd name="T25" fmla="*/ 48 h 72"/>
                  <a:gd name="T26" fmla="*/ 38 w 55"/>
                  <a:gd name="T27" fmla="*/ 46 h 72"/>
                  <a:gd name="T28" fmla="*/ 36 w 55"/>
                  <a:gd name="T29" fmla="*/ 42 h 72"/>
                  <a:gd name="T30" fmla="*/ 35 w 55"/>
                  <a:gd name="T31" fmla="*/ 38 h 72"/>
                  <a:gd name="T32" fmla="*/ 31 w 55"/>
                  <a:gd name="T33" fmla="*/ 36 h 72"/>
                  <a:gd name="T34" fmla="*/ 27 w 55"/>
                  <a:gd name="T35" fmla="*/ 35 h 72"/>
                  <a:gd name="T36" fmla="*/ 25 w 55"/>
                  <a:gd name="T37" fmla="*/ 0 h 72"/>
                  <a:gd name="T38" fmla="*/ 17 w 55"/>
                  <a:gd name="T39" fmla="*/ 27 h 72"/>
                  <a:gd name="T40" fmla="*/ 21 w 55"/>
                  <a:gd name="T41" fmla="*/ 25 h 72"/>
                  <a:gd name="T42" fmla="*/ 25 w 55"/>
                  <a:gd name="T43" fmla="*/ 22 h 72"/>
                  <a:gd name="T44" fmla="*/ 36 w 55"/>
                  <a:gd name="T45" fmla="*/ 21 h 72"/>
                  <a:gd name="T46" fmla="*/ 45 w 55"/>
                  <a:gd name="T47" fmla="*/ 25 h 72"/>
                  <a:gd name="T48" fmla="*/ 53 w 55"/>
                  <a:gd name="T49" fmla="*/ 34 h 72"/>
                  <a:gd name="T50" fmla="*/ 55 w 55"/>
                  <a:gd name="T51" fmla="*/ 44 h 72"/>
                  <a:gd name="T52" fmla="*/ 52 w 55"/>
                  <a:gd name="T53" fmla="*/ 55 h 72"/>
                  <a:gd name="T54" fmla="*/ 47 w 55"/>
                  <a:gd name="T55" fmla="*/ 63 h 72"/>
                  <a:gd name="T56" fmla="*/ 38 w 55"/>
                  <a:gd name="T57" fmla="*/ 68 h 72"/>
                  <a:gd name="T58" fmla="*/ 32 w 55"/>
                  <a:gd name="T59" fmla="*/ 69 h 72"/>
                  <a:gd name="T60" fmla="*/ 27 w 55"/>
                  <a:gd name="T61" fmla="*/ 70 h 72"/>
                  <a:gd name="T62" fmla="*/ 23 w 55"/>
                  <a:gd name="T63" fmla="*/ 72 h 72"/>
                  <a:gd name="T64" fmla="*/ 18 w 55"/>
                  <a:gd name="T65" fmla="*/ 70 h 72"/>
                  <a:gd name="T66" fmla="*/ 13 w 55"/>
                  <a:gd name="T67" fmla="*/ 69 h 72"/>
                  <a:gd name="T68" fmla="*/ 9 w 55"/>
                  <a:gd name="T69" fmla="*/ 65 h 72"/>
                  <a:gd name="T70" fmla="*/ 5 w 55"/>
                  <a:gd name="T71" fmla="*/ 63 h 72"/>
                  <a:gd name="T72" fmla="*/ 2 w 55"/>
                  <a:gd name="T73" fmla="*/ 57 h 72"/>
                  <a:gd name="T74" fmla="*/ 0 w 55"/>
                  <a:gd name="T75" fmla="*/ 44 h 72"/>
                  <a:gd name="T76" fmla="*/ 1 w 55"/>
                  <a:gd name="T77" fmla="*/ 30 h 72"/>
                  <a:gd name="T78" fmla="*/ 8 w 55"/>
                  <a:gd name="T79" fmla="*/ 8 h 72"/>
                  <a:gd name="T80" fmla="*/ 25 w 55"/>
                  <a:gd name="T8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72">
                    <a:moveTo>
                      <a:pt x="27" y="35"/>
                    </a:moveTo>
                    <a:lnTo>
                      <a:pt x="23" y="36"/>
                    </a:lnTo>
                    <a:lnTo>
                      <a:pt x="19" y="39"/>
                    </a:lnTo>
                    <a:lnTo>
                      <a:pt x="17" y="42"/>
                    </a:lnTo>
                    <a:lnTo>
                      <a:pt x="17" y="46"/>
                    </a:lnTo>
                    <a:lnTo>
                      <a:pt x="18" y="51"/>
                    </a:lnTo>
                    <a:lnTo>
                      <a:pt x="19" y="53"/>
                    </a:lnTo>
                    <a:lnTo>
                      <a:pt x="23" y="56"/>
                    </a:lnTo>
                    <a:lnTo>
                      <a:pt x="27" y="57"/>
                    </a:lnTo>
                    <a:lnTo>
                      <a:pt x="31" y="56"/>
                    </a:lnTo>
                    <a:lnTo>
                      <a:pt x="35" y="53"/>
                    </a:lnTo>
                    <a:lnTo>
                      <a:pt x="36" y="51"/>
                    </a:lnTo>
                    <a:lnTo>
                      <a:pt x="38" y="48"/>
                    </a:lnTo>
                    <a:lnTo>
                      <a:pt x="38" y="46"/>
                    </a:lnTo>
                    <a:lnTo>
                      <a:pt x="36" y="42"/>
                    </a:lnTo>
                    <a:lnTo>
                      <a:pt x="35" y="38"/>
                    </a:lnTo>
                    <a:lnTo>
                      <a:pt x="31" y="36"/>
                    </a:lnTo>
                    <a:lnTo>
                      <a:pt x="27" y="35"/>
                    </a:lnTo>
                    <a:close/>
                    <a:moveTo>
                      <a:pt x="25" y="0"/>
                    </a:moveTo>
                    <a:lnTo>
                      <a:pt x="17" y="27"/>
                    </a:lnTo>
                    <a:lnTo>
                      <a:pt x="21" y="25"/>
                    </a:lnTo>
                    <a:lnTo>
                      <a:pt x="25" y="22"/>
                    </a:lnTo>
                    <a:lnTo>
                      <a:pt x="36" y="21"/>
                    </a:lnTo>
                    <a:lnTo>
                      <a:pt x="45" y="25"/>
                    </a:lnTo>
                    <a:lnTo>
                      <a:pt x="53" y="34"/>
                    </a:lnTo>
                    <a:lnTo>
                      <a:pt x="55" y="44"/>
                    </a:lnTo>
                    <a:lnTo>
                      <a:pt x="52" y="55"/>
                    </a:lnTo>
                    <a:lnTo>
                      <a:pt x="47" y="63"/>
                    </a:lnTo>
                    <a:lnTo>
                      <a:pt x="38" y="68"/>
                    </a:lnTo>
                    <a:lnTo>
                      <a:pt x="32" y="69"/>
                    </a:lnTo>
                    <a:lnTo>
                      <a:pt x="27" y="70"/>
                    </a:lnTo>
                    <a:lnTo>
                      <a:pt x="23" y="72"/>
                    </a:lnTo>
                    <a:lnTo>
                      <a:pt x="18" y="70"/>
                    </a:lnTo>
                    <a:lnTo>
                      <a:pt x="13" y="69"/>
                    </a:lnTo>
                    <a:lnTo>
                      <a:pt x="9" y="65"/>
                    </a:lnTo>
                    <a:lnTo>
                      <a:pt x="5" y="63"/>
                    </a:lnTo>
                    <a:lnTo>
                      <a:pt x="2" y="57"/>
                    </a:lnTo>
                    <a:lnTo>
                      <a:pt x="0" y="44"/>
                    </a:lnTo>
                    <a:lnTo>
                      <a:pt x="1" y="30"/>
                    </a:lnTo>
                    <a:lnTo>
                      <a:pt x="8" y="8"/>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5" name="Freeform 13">
                <a:extLst>
                  <a:ext uri="{FF2B5EF4-FFF2-40B4-BE49-F238E27FC236}">
                    <a16:creationId xmlns:a16="http://schemas.microsoft.com/office/drawing/2014/main" id="{4285E509-3AD5-6149-B8E3-943B2DD27CE5}"/>
                  </a:ext>
                </a:extLst>
              </p:cNvPr>
              <p:cNvSpPr>
                <a:spLocks/>
              </p:cNvSpPr>
              <p:nvPr userDrawn="1"/>
            </p:nvSpPr>
            <p:spPr bwMode="auto">
              <a:xfrm>
                <a:off x="10309499" y="554055"/>
                <a:ext cx="23563" cy="27661"/>
              </a:xfrm>
              <a:custGeom>
                <a:avLst/>
                <a:gdLst>
                  <a:gd name="T0" fmla="*/ 44 w 47"/>
                  <a:gd name="T1" fmla="*/ 1 h 53"/>
                  <a:gd name="T2" fmla="*/ 47 w 47"/>
                  <a:gd name="T3" fmla="*/ 4 h 53"/>
                  <a:gd name="T4" fmla="*/ 47 w 47"/>
                  <a:gd name="T5" fmla="*/ 8 h 53"/>
                  <a:gd name="T6" fmla="*/ 43 w 47"/>
                  <a:gd name="T7" fmla="*/ 9 h 53"/>
                  <a:gd name="T8" fmla="*/ 40 w 47"/>
                  <a:gd name="T9" fmla="*/ 12 h 53"/>
                  <a:gd name="T10" fmla="*/ 34 w 47"/>
                  <a:gd name="T11" fmla="*/ 18 h 53"/>
                  <a:gd name="T12" fmla="*/ 29 w 47"/>
                  <a:gd name="T13" fmla="*/ 26 h 53"/>
                  <a:gd name="T14" fmla="*/ 25 w 47"/>
                  <a:gd name="T15" fmla="*/ 34 h 53"/>
                  <a:gd name="T16" fmla="*/ 19 w 47"/>
                  <a:gd name="T17" fmla="*/ 40 h 53"/>
                  <a:gd name="T18" fmla="*/ 16 w 47"/>
                  <a:gd name="T19" fmla="*/ 46 h 53"/>
                  <a:gd name="T20" fmla="*/ 16 w 47"/>
                  <a:gd name="T21" fmla="*/ 49 h 53"/>
                  <a:gd name="T22" fmla="*/ 16 w 47"/>
                  <a:gd name="T23" fmla="*/ 52 h 53"/>
                  <a:gd name="T24" fmla="*/ 12 w 47"/>
                  <a:gd name="T25" fmla="*/ 52 h 53"/>
                  <a:gd name="T26" fmla="*/ 10 w 47"/>
                  <a:gd name="T27" fmla="*/ 49 h 53"/>
                  <a:gd name="T28" fmla="*/ 10 w 47"/>
                  <a:gd name="T29" fmla="*/ 46 h 53"/>
                  <a:gd name="T30" fmla="*/ 13 w 47"/>
                  <a:gd name="T31" fmla="*/ 40 h 53"/>
                  <a:gd name="T32" fmla="*/ 16 w 47"/>
                  <a:gd name="T33" fmla="*/ 35 h 53"/>
                  <a:gd name="T34" fmla="*/ 18 w 47"/>
                  <a:gd name="T35" fmla="*/ 30 h 53"/>
                  <a:gd name="T36" fmla="*/ 21 w 47"/>
                  <a:gd name="T37" fmla="*/ 25 h 53"/>
                  <a:gd name="T38" fmla="*/ 21 w 47"/>
                  <a:gd name="T39" fmla="*/ 19 h 53"/>
                  <a:gd name="T40" fmla="*/ 17 w 47"/>
                  <a:gd name="T41" fmla="*/ 14 h 53"/>
                  <a:gd name="T42" fmla="*/ 10 w 47"/>
                  <a:gd name="T43" fmla="*/ 12 h 53"/>
                  <a:gd name="T44" fmla="*/ 6 w 47"/>
                  <a:gd name="T45" fmla="*/ 12 h 53"/>
                  <a:gd name="T46" fmla="*/ 2 w 47"/>
                  <a:gd name="T47" fmla="*/ 12 h 53"/>
                  <a:gd name="T48" fmla="*/ 0 w 47"/>
                  <a:gd name="T49" fmla="*/ 12 h 53"/>
                  <a:gd name="T50" fmla="*/ 2 w 47"/>
                  <a:gd name="T51" fmla="*/ 9 h 53"/>
                  <a:gd name="T52" fmla="*/ 9 w 47"/>
                  <a:gd name="T53" fmla="*/ 5 h 53"/>
                  <a:gd name="T54" fmla="*/ 12 w 47"/>
                  <a:gd name="T55" fmla="*/ 2 h 53"/>
                  <a:gd name="T56" fmla="*/ 14 w 47"/>
                  <a:gd name="T57" fmla="*/ 1 h 53"/>
                  <a:gd name="T58" fmla="*/ 17 w 47"/>
                  <a:gd name="T59" fmla="*/ 2 h 53"/>
                  <a:gd name="T60" fmla="*/ 19 w 47"/>
                  <a:gd name="T61" fmla="*/ 5 h 53"/>
                  <a:gd name="T62" fmla="*/ 25 w 47"/>
                  <a:gd name="T63" fmla="*/ 8 h 53"/>
                  <a:gd name="T64" fmla="*/ 31 w 47"/>
                  <a:gd name="T65" fmla="*/ 8 h 53"/>
                  <a:gd name="T66" fmla="*/ 35 w 47"/>
                  <a:gd name="T67" fmla="*/ 5 h 53"/>
                  <a:gd name="T68" fmla="*/ 39 w 47"/>
                  <a:gd name="T69" fmla="*/ 2 h 53"/>
                  <a:gd name="T70" fmla="*/ 43 w 47"/>
                  <a:gd name="T7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 h="53">
                    <a:moveTo>
                      <a:pt x="43" y="0"/>
                    </a:moveTo>
                    <a:lnTo>
                      <a:pt x="44" y="1"/>
                    </a:lnTo>
                    <a:lnTo>
                      <a:pt x="47" y="2"/>
                    </a:lnTo>
                    <a:lnTo>
                      <a:pt x="47" y="4"/>
                    </a:lnTo>
                    <a:lnTo>
                      <a:pt x="47" y="6"/>
                    </a:lnTo>
                    <a:lnTo>
                      <a:pt x="47" y="8"/>
                    </a:lnTo>
                    <a:lnTo>
                      <a:pt x="46" y="9"/>
                    </a:lnTo>
                    <a:lnTo>
                      <a:pt x="43" y="9"/>
                    </a:lnTo>
                    <a:lnTo>
                      <a:pt x="42" y="10"/>
                    </a:lnTo>
                    <a:lnTo>
                      <a:pt x="40" y="12"/>
                    </a:lnTo>
                    <a:lnTo>
                      <a:pt x="36" y="14"/>
                    </a:lnTo>
                    <a:lnTo>
                      <a:pt x="34" y="18"/>
                    </a:lnTo>
                    <a:lnTo>
                      <a:pt x="31" y="22"/>
                    </a:lnTo>
                    <a:lnTo>
                      <a:pt x="29" y="26"/>
                    </a:lnTo>
                    <a:lnTo>
                      <a:pt x="26" y="30"/>
                    </a:lnTo>
                    <a:lnTo>
                      <a:pt x="25" y="34"/>
                    </a:lnTo>
                    <a:lnTo>
                      <a:pt x="22" y="38"/>
                    </a:lnTo>
                    <a:lnTo>
                      <a:pt x="19" y="40"/>
                    </a:lnTo>
                    <a:lnTo>
                      <a:pt x="18" y="43"/>
                    </a:lnTo>
                    <a:lnTo>
                      <a:pt x="16" y="46"/>
                    </a:lnTo>
                    <a:lnTo>
                      <a:pt x="16" y="48"/>
                    </a:lnTo>
                    <a:lnTo>
                      <a:pt x="16" y="49"/>
                    </a:lnTo>
                    <a:lnTo>
                      <a:pt x="16" y="52"/>
                    </a:lnTo>
                    <a:lnTo>
                      <a:pt x="16" y="52"/>
                    </a:lnTo>
                    <a:lnTo>
                      <a:pt x="14" y="53"/>
                    </a:lnTo>
                    <a:lnTo>
                      <a:pt x="12" y="52"/>
                    </a:lnTo>
                    <a:lnTo>
                      <a:pt x="10" y="51"/>
                    </a:lnTo>
                    <a:lnTo>
                      <a:pt x="10" y="49"/>
                    </a:lnTo>
                    <a:lnTo>
                      <a:pt x="10" y="47"/>
                    </a:lnTo>
                    <a:lnTo>
                      <a:pt x="10" y="46"/>
                    </a:lnTo>
                    <a:lnTo>
                      <a:pt x="12" y="43"/>
                    </a:lnTo>
                    <a:lnTo>
                      <a:pt x="13" y="40"/>
                    </a:lnTo>
                    <a:lnTo>
                      <a:pt x="14" y="38"/>
                    </a:lnTo>
                    <a:lnTo>
                      <a:pt x="16" y="35"/>
                    </a:lnTo>
                    <a:lnTo>
                      <a:pt x="17" y="32"/>
                    </a:lnTo>
                    <a:lnTo>
                      <a:pt x="18" y="30"/>
                    </a:lnTo>
                    <a:lnTo>
                      <a:pt x="21" y="27"/>
                    </a:lnTo>
                    <a:lnTo>
                      <a:pt x="21" y="25"/>
                    </a:lnTo>
                    <a:lnTo>
                      <a:pt x="22" y="22"/>
                    </a:lnTo>
                    <a:lnTo>
                      <a:pt x="21" y="19"/>
                    </a:lnTo>
                    <a:lnTo>
                      <a:pt x="18" y="17"/>
                    </a:lnTo>
                    <a:lnTo>
                      <a:pt x="17" y="14"/>
                    </a:lnTo>
                    <a:lnTo>
                      <a:pt x="14" y="13"/>
                    </a:lnTo>
                    <a:lnTo>
                      <a:pt x="10" y="12"/>
                    </a:lnTo>
                    <a:lnTo>
                      <a:pt x="9" y="12"/>
                    </a:lnTo>
                    <a:lnTo>
                      <a:pt x="6" y="12"/>
                    </a:lnTo>
                    <a:lnTo>
                      <a:pt x="4" y="12"/>
                    </a:lnTo>
                    <a:lnTo>
                      <a:pt x="2" y="12"/>
                    </a:lnTo>
                    <a:lnTo>
                      <a:pt x="0" y="12"/>
                    </a:lnTo>
                    <a:lnTo>
                      <a:pt x="0" y="12"/>
                    </a:lnTo>
                    <a:lnTo>
                      <a:pt x="0" y="10"/>
                    </a:lnTo>
                    <a:lnTo>
                      <a:pt x="2" y="9"/>
                    </a:lnTo>
                    <a:lnTo>
                      <a:pt x="5" y="8"/>
                    </a:lnTo>
                    <a:lnTo>
                      <a:pt x="9" y="5"/>
                    </a:lnTo>
                    <a:lnTo>
                      <a:pt x="10" y="4"/>
                    </a:lnTo>
                    <a:lnTo>
                      <a:pt x="12" y="2"/>
                    </a:lnTo>
                    <a:lnTo>
                      <a:pt x="13" y="1"/>
                    </a:lnTo>
                    <a:lnTo>
                      <a:pt x="14" y="1"/>
                    </a:lnTo>
                    <a:lnTo>
                      <a:pt x="16" y="1"/>
                    </a:lnTo>
                    <a:lnTo>
                      <a:pt x="17" y="2"/>
                    </a:lnTo>
                    <a:lnTo>
                      <a:pt x="17" y="4"/>
                    </a:lnTo>
                    <a:lnTo>
                      <a:pt x="19" y="5"/>
                    </a:lnTo>
                    <a:lnTo>
                      <a:pt x="22" y="6"/>
                    </a:lnTo>
                    <a:lnTo>
                      <a:pt x="25" y="8"/>
                    </a:lnTo>
                    <a:lnTo>
                      <a:pt x="27" y="8"/>
                    </a:lnTo>
                    <a:lnTo>
                      <a:pt x="31" y="8"/>
                    </a:lnTo>
                    <a:lnTo>
                      <a:pt x="34" y="6"/>
                    </a:lnTo>
                    <a:lnTo>
                      <a:pt x="35" y="5"/>
                    </a:lnTo>
                    <a:lnTo>
                      <a:pt x="38" y="4"/>
                    </a:lnTo>
                    <a:lnTo>
                      <a:pt x="39" y="2"/>
                    </a:lnTo>
                    <a:lnTo>
                      <a:pt x="42"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6" name="Freeform 14">
                <a:extLst>
                  <a:ext uri="{FF2B5EF4-FFF2-40B4-BE49-F238E27FC236}">
                    <a16:creationId xmlns:a16="http://schemas.microsoft.com/office/drawing/2014/main" id="{DD23D015-4F0A-3943-B669-236B2C93189A}"/>
                  </a:ext>
                </a:extLst>
              </p:cNvPr>
              <p:cNvSpPr>
                <a:spLocks/>
              </p:cNvSpPr>
              <p:nvPr userDrawn="1"/>
            </p:nvSpPr>
            <p:spPr bwMode="auto">
              <a:xfrm>
                <a:off x="10249055" y="534590"/>
                <a:ext cx="35857" cy="29710"/>
              </a:xfrm>
              <a:custGeom>
                <a:avLst/>
                <a:gdLst>
                  <a:gd name="T0" fmla="*/ 59 w 71"/>
                  <a:gd name="T1" fmla="*/ 1 h 58"/>
                  <a:gd name="T2" fmla="*/ 61 w 71"/>
                  <a:gd name="T3" fmla="*/ 2 h 58"/>
                  <a:gd name="T4" fmla="*/ 67 w 71"/>
                  <a:gd name="T5" fmla="*/ 4 h 58"/>
                  <a:gd name="T6" fmla="*/ 69 w 71"/>
                  <a:gd name="T7" fmla="*/ 4 h 58"/>
                  <a:gd name="T8" fmla="*/ 71 w 71"/>
                  <a:gd name="T9" fmla="*/ 6 h 58"/>
                  <a:gd name="T10" fmla="*/ 69 w 71"/>
                  <a:gd name="T11" fmla="*/ 9 h 58"/>
                  <a:gd name="T12" fmla="*/ 65 w 71"/>
                  <a:gd name="T13" fmla="*/ 11 h 58"/>
                  <a:gd name="T14" fmla="*/ 61 w 71"/>
                  <a:gd name="T15" fmla="*/ 14 h 58"/>
                  <a:gd name="T16" fmla="*/ 59 w 71"/>
                  <a:gd name="T17" fmla="*/ 18 h 58"/>
                  <a:gd name="T18" fmla="*/ 56 w 71"/>
                  <a:gd name="T19" fmla="*/ 23 h 58"/>
                  <a:gd name="T20" fmla="*/ 54 w 71"/>
                  <a:gd name="T21" fmla="*/ 26 h 58"/>
                  <a:gd name="T22" fmla="*/ 48 w 71"/>
                  <a:gd name="T23" fmla="*/ 26 h 58"/>
                  <a:gd name="T24" fmla="*/ 46 w 71"/>
                  <a:gd name="T25" fmla="*/ 23 h 58"/>
                  <a:gd name="T26" fmla="*/ 46 w 71"/>
                  <a:gd name="T27" fmla="*/ 19 h 58"/>
                  <a:gd name="T28" fmla="*/ 43 w 71"/>
                  <a:gd name="T29" fmla="*/ 17 h 58"/>
                  <a:gd name="T30" fmla="*/ 41 w 71"/>
                  <a:gd name="T31" fmla="*/ 17 h 58"/>
                  <a:gd name="T32" fmla="*/ 37 w 71"/>
                  <a:gd name="T33" fmla="*/ 21 h 58"/>
                  <a:gd name="T34" fmla="*/ 35 w 71"/>
                  <a:gd name="T35" fmla="*/ 26 h 58"/>
                  <a:gd name="T36" fmla="*/ 37 w 71"/>
                  <a:gd name="T37" fmla="*/ 31 h 58"/>
                  <a:gd name="T38" fmla="*/ 38 w 71"/>
                  <a:gd name="T39" fmla="*/ 34 h 58"/>
                  <a:gd name="T40" fmla="*/ 41 w 71"/>
                  <a:gd name="T41" fmla="*/ 38 h 58"/>
                  <a:gd name="T42" fmla="*/ 41 w 71"/>
                  <a:gd name="T43" fmla="*/ 40 h 58"/>
                  <a:gd name="T44" fmla="*/ 38 w 71"/>
                  <a:gd name="T45" fmla="*/ 43 h 58"/>
                  <a:gd name="T46" fmla="*/ 35 w 71"/>
                  <a:gd name="T47" fmla="*/ 41 h 58"/>
                  <a:gd name="T48" fmla="*/ 33 w 71"/>
                  <a:gd name="T49" fmla="*/ 39 h 58"/>
                  <a:gd name="T50" fmla="*/ 30 w 71"/>
                  <a:gd name="T51" fmla="*/ 38 h 58"/>
                  <a:gd name="T52" fmla="*/ 28 w 71"/>
                  <a:gd name="T53" fmla="*/ 38 h 58"/>
                  <a:gd name="T54" fmla="*/ 25 w 71"/>
                  <a:gd name="T55" fmla="*/ 40 h 58"/>
                  <a:gd name="T56" fmla="*/ 24 w 71"/>
                  <a:gd name="T57" fmla="*/ 44 h 58"/>
                  <a:gd name="T58" fmla="*/ 22 w 71"/>
                  <a:gd name="T59" fmla="*/ 51 h 58"/>
                  <a:gd name="T60" fmla="*/ 21 w 71"/>
                  <a:gd name="T61" fmla="*/ 54 h 58"/>
                  <a:gd name="T62" fmla="*/ 17 w 71"/>
                  <a:gd name="T63" fmla="*/ 58 h 58"/>
                  <a:gd name="T64" fmla="*/ 12 w 71"/>
                  <a:gd name="T65" fmla="*/ 57 h 58"/>
                  <a:gd name="T66" fmla="*/ 5 w 71"/>
                  <a:gd name="T67" fmla="*/ 54 h 58"/>
                  <a:gd name="T68" fmla="*/ 1 w 71"/>
                  <a:gd name="T69" fmla="*/ 51 h 58"/>
                  <a:gd name="T70" fmla="*/ 0 w 71"/>
                  <a:gd name="T71" fmla="*/ 45 h 58"/>
                  <a:gd name="T72" fmla="*/ 0 w 71"/>
                  <a:gd name="T73" fmla="*/ 40 h 58"/>
                  <a:gd name="T74" fmla="*/ 0 w 71"/>
                  <a:gd name="T75" fmla="*/ 36 h 58"/>
                  <a:gd name="T76" fmla="*/ 4 w 71"/>
                  <a:gd name="T77" fmla="*/ 34 h 58"/>
                  <a:gd name="T78" fmla="*/ 5 w 71"/>
                  <a:gd name="T79" fmla="*/ 36 h 58"/>
                  <a:gd name="T80" fmla="*/ 8 w 71"/>
                  <a:gd name="T81" fmla="*/ 40 h 58"/>
                  <a:gd name="T82" fmla="*/ 11 w 71"/>
                  <a:gd name="T83" fmla="*/ 43 h 58"/>
                  <a:gd name="T84" fmla="*/ 16 w 71"/>
                  <a:gd name="T85" fmla="*/ 41 h 58"/>
                  <a:gd name="T86" fmla="*/ 18 w 71"/>
                  <a:gd name="T87" fmla="*/ 39 h 58"/>
                  <a:gd name="T88" fmla="*/ 22 w 71"/>
                  <a:gd name="T89" fmla="*/ 35 h 58"/>
                  <a:gd name="T90" fmla="*/ 26 w 71"/>
                  <a:gd name="T91" fmla="*/ 31 h 58"/>
                  <a:gd name="T92" fmla="*/ 28 w 71"/>
                  <a:gd name="T93" fmla="*/ 26 h 58"/>
                  <a:gd name="T94" fmla="*/ 29 w 71"/>
                  <a:gd name="T95" fmla="*/ 21 h 58"/>
                  <a:gd name="T96" fmla="*/ 31 w 71"/>
                  <a:gd name="T97" fmla="*/ 15 h 58"/>
                  <a:gd name="T98" fmla="*/ 35 w 71"/>
                  <a:gd name="T99" fmla="*/ 13 h 58"/>
                  <a:gd name="T100" fmla="*/ 42 w 71"/>
                  <a:gd name="T101" fmla="*/ 10 h 58"/>
                  <a:gd name="T102" fmla="*/ 46 w 71"/>
                  <a:gd name="T103" fmla="*/ 7 h 58"/>
                  <a:gd name="T104" fmla="*/ 48 w 71"/>
                  <a:gd name="T105" fmla="*/ 5 h 58"/>
                  <a:gd name="T106" fmla="*/ 52 w 71"/>
                  <a:gd name="T107" fmla="*/ 2 h 58"/>
                  <a:gd name="T108" fmla="*/ 56 w 71"/>
                  <a:gd name="T10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 h="58">
                    <a:moveTo>
                      <a:pt x="56" y="0"/>
                    </a:moveTo>
                    <a:lnTo>
                      <a:pt x="59" y="1"/>
                    </a:lnTo>
                    <a:lnTo>
                      <a:pt x="60" y="2"/>
                    </a:lnTo>
                    <a:lnTo>
                      <a:pt x="61" y="2"/>
                    </a:lnTo>
                    <a:lnTo>
                      <a:pt x="64" y="4"/>
                    </a:lnTo>
                    <a:lnTo>
                      <a:pt x="67" y="4"/>
                    </a:lnTo>
                    <a:lnTo>
                      <a:pt x="68" y="4"/>
                    </a:lnTo>
                    <a:lnTo>
                      <a:pt x="69" y="4"/>
                    </a:lnTo>
                    <a:lnTo>
                      <a:pt x="71" y="5"/>
                    </a:lnTo>
                    <a:lnTo>
                      <a:pt x="71" y="6"/>
                    </a:lnTo>
                    <a:lnTo>
                      <a:pt x="71" y="7"/>
                    </a:lnTo>
                    <a:lnTo>
                      <a:pt x="69" y="9"/>
                    </a:lnTo>
                    <a:lnTo>
                      <a:pt x="67" y="10"/>
                    </a:lnTo>
                    <a:lnTo>
                      <a:pt x="65" y="11"/>
                    </a:lnTo>
                    <a:lnTo>
                      <a:pt x="63" y="13"/>
                    </a:lnTo>
                    <a:lnTo>
                      <a:pt x="61" y="14"/>
                    </a:lnTo>
                    <a:lnTo>
                      <a:pt x="60" y="17"/>
                    </a:lnTo>
                    <a:lnTo>
                      <a:pt x="59" y="18"/>
                    </a:lnTo>
                    <a:lnTo>
                      <a:pt x="58" y="21"/>
                    </a:lnTo>
                    <a:lnTo>
                      <a:pt x="56" y="23"/>
                    </a:lnTo>
                    <a:lnTo>
                      <a:pt x="55" y="24"/>
                    </a:lnTo>
                    <a:lnTo>
                      <a:pt x="54" y="26"/>
                    </a:lnTo>
                    <a:lnTo>
                      <a:pt x="51" y="26"/>
                    </a:lnTo>
                    <a:lnTo>
                      <a:pt x="48" y="26"/>
                    </a:lnTo>
                    <a:lnTo>
                      <a:pt x="47" y="24"/>
                    </a:lnTo>
                    <a:lnTo>
                      <a:pt x="46" y="23"/>
                    </a:lnTo>
                    <a:lnTo>
                      <a:pt x="46" y="21"/>
                    </a:lnTo>
                    <a:lnTo>
                      <a:pt x="46" y="19"/>
                    </a:lnTo>
                    <a:lnTo>
                      <a:pt x="45" y="18"/>
                    </a:lnTo>
                    <a:lnTo>
                      <a:pt x="43" y="17"/>
                    </a:lnTo>
                    <a:lnTo>
                      <a:pt x="42" y="17"/>
                    </a:lnTo>
                    <a:lnTo>
                      <a:pt x="41" y="17"/>
                    </a:lnTo>
                    <a:lnTo>
                      <a:pt x="38" y="19"/>
                    </a:lnTo>
                    <a:lnTo>
                      <a:pt x="37" y="21"/>
                    </a:lnTo>
                    <a:lnTo>
                      <a:pt x="37" y="23"/>
                    </a:lnTo>
                    <a:lnTo>
                      <a:pt x="35" y="26"/>
                    </a:lnTo>
                    <a:lnTo>
                      <a:pt x="35" y="28"/>
                    </a:lnTo>
                    <a:lnTo>
                      <a:pt x="37" y="31"/>
                    </a:lnTo>
                    <a:lnTo>
                      <a:pt x="38" y="32"/>
                    </a:lnTo>
                    <a:lnTo>
                      <a:pt x="38" y="34"/>
                    </a:lnTo>
                    <a:lnTo>
                      <a:pt x="39" y="35"/>
                    </a:lnTo>
                    <a:lnTo>
                      <a:pt x="41" y="38"/>
                    </a:lnTo>
                    <a:lnTo>
                      <a:pt x="41" y="39"/>
                    </a:lnTo>
                    <a:lnTo>
                      <a:pt x="41" y="40"/>
                    </a:lnTo>
                    <a:lnTo>
                      <a:pt x="39" y="41"/>
                    </a:lnTo>
                    <a:lnTo>
                      <a:pt x="38" y="43"/>
                    </a:lnTo>
                    <a:lnTo>
                      <a:pt x="37" y="43"/>
                    </a:lnTo>
                    <a:lnTo>
                      <a:pt x="35" y="41"/>
                    </a:lnTo>
                    <a:lnTo>
                      <a:pt x="34" y="40"/>
                    </a:lnTo>
                    <a:lnTo>
                      <a:pt x="33" y="39"/>
                    </a:lnTo>
                    <a:lnTo>
                      <a:pt x="31" y="39"/>
                    </a:lnTo>
                    <a:lnTo>
                      <a:pt x="30" y="38"/>
                    </a:lnTo>
                    <a:lnTo>
                      <a:pt x="29" y="38"/>
                    </a:lnTo>
                    <a:lnTo>
                      <a:pt x="28" y="38"/>
                    </a:lnTo>
                    <a:lnTo>
                      <a:pt x="26" y="39"/>
                    </a:lnTo>
                    <a:lnTo>
                      <a:pt x="25" y="40"/>
                    </a:lnTo>
                    <a:lnTo>
                      <a:pt x="25" y="41"/>
                    </a:lnTo>
                    <a:lnTo>
                      <a:pt x="24" y="44"/>
                    </a:lnTo>
                    <a:lnTo>
                      <a:pt x="22" y="47"/>
                    </a:lnTo>
                    <a:lnTo>
                      <a:pt x="22" y="51"/>
                    </a:lnTo>
                    <a:lnTo>
                      <a:pt x="21" y="53"/>
                    </a:lnTo>
                    <a:lnTo>
                      <a:pt x="21" y="54"/>
                    </a:lnTo>
                    <a:lnTo>
                      <a:pt x="20" y="57"/>
                    </a:lnTo>
                    <a:lnTo>
                      <a:pt x="17" y="58"/>
                    </a:lnTo>
                    <a:lnTo>
                      <a:pt x="15" y="58"/>
                    </a:lnTo>
                    <a:lnTo>
                      <a:pt x="12" y="57"/>
                    </a:lnTo>
                    <a:lnTo>
                      <a:pt x="9" y="56"/>
                    </a:lnTo>
                    <a:lnTo>
                      <a:pt x="5" y="54"/>
                    </a:lnTo>
                    <a:lnTo>
                      <a:pt x="3" y="53"/>
                    </a:lnTo>
                    <a:lnTo>
                      <a:pt x="1" y="51"/>
                    </a:lnTo>
                    <a:lnTo>
                      <a:pt x="0" y="48"/>
                    </a:lnTo>
                    <a:lnTo>
                      <a:pt x="0" y="45"/>
                    </a:lnTo>
                    <a:lnTo>
                      <a:pt x="0" y="43"/>
                    </a:lnTo>
                    <a:lnTo>
                      <a:pt x="0" y="40"/>
                    </a:lnTo>
                    <a:lnTo>
                      <a:pt x="0" y="38"/>
                    </a:lnTo>
                    <a:lnTo>
                      <a:pt x="0" y="36"/>
                    </a:lnTo>
                    <a:lnTo>
                      <a:pt x="3" y="35"/>
                    </a:lnTo>
                    <a:lnTo>
                      <a:pt x="4" y="34"/>
                    </a:lnTo>
                    <a:lnTo>
                      <a:pt x="5" y="35"/>
                    </a:lnTo>
                    <a:lnTo>
                      <a:pt x="5" y="36"/>
                    </a:lnTo>
                    <a:lnTo>
                      <a:pt x="7" y="38"/>
                    </a:lnTo>
                    <a:lnTo>
                      <a:pt x="8" y="40"/>
                    </a:lnTo>
                    <a:lnTo>
                      <a:pt x="8" y="41"/>
                    </a:lnTo>
                    <a:lnTo>
                      <a:pt x="11" y="43"/>
                    </a:lnTo>
                    <a:lnTo>
                      <a:pt x="13" y="43"/>
                    </a:lnTo>
                    <a:lnTo>
                      <a:pt x="16" y="41"/>
                    </a:lnTo>
                    <a:lnTo>
                      <a:pt x="18" y="40"/>
                    </a:lnTo>
                    <a:lnTo>
                      <a:pt x="18" y="39"/>
                    </a:lnTo>
                    <a:lnTo>
                      <a:pt x="20" y="36"/>
                    </a:lnTo>
                    <a:lnTo>
                      <a:pt x="22" y="35"/>
                    </a:lnTo>
                    <a:lnTo>
                      <a:pt x="24" y="34"/>
                    </a:lnTo>
                    <a:lnTo>
                      <a:pt x="26" y="31"/>
                    </a:lnTo>
                    <a:lnTo>
                      <a:pt x="28" y="28"/>
                    </a:lnTo>
                    <a:lnTo>
                      <a:pt x="28" y="26"/>
                    </a:lnTo>
                    <a:lnTo>
                      <a:pt x="29" y="23"/>
                    </a:lnTo>
                    <a:lnTo>
                      <a:pt x="29" y="21"/>
                    </a:lnTo>
                    <a:lnTo>
                      <a:pt x="30" y="18"/>
                    </a:lnTo>
                    <a:lnTo>
                      <a:pt x="31" y="15"/>
                    </a:lnTo>
                    <a:lnTo>
                      <a:pt x="33" y="14"/>
                    </a:lnTo>
                    <a:lnTo>
                      <a:pt x="35" y="13"/>
                    </a:lnTo>
                    <a:lnTo>
                      <a:pt x="39" y="11"/>
                    </a:lnTo>
                    <a:lnTo>
                      <a:pt x="42" y="10"/>
                    </a:lnTo>
                    <a:lnTo>
                      <a:pt x="45" y="9"/>
                    </a:lnTo>
                    <a:lnTo>
                      <a:pt x="46" y="7"/>
                    </a:lnTo>
                    <a:lnTo>
                      <a:pt x="48" y="6"/>
                    </a:lnTo>
                    <a:lnTo>
                      <a:pt x="48" y="5"/>
                    </a:lnTo>
                    <a:lnTo>
                      <a:pt x="50" y="4"/>
                    </a:lnTo>
                    <a:lnTo>
                      <a:pt x="52" y="2"/>
                    </a:lnTo>
                    <a:lnTo>
                      <a:pt x="54" y="1"/>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7" name="Freeform 15">
                <a:extLst>
                  <a:ext uri="{FF2B5EF4-FFF2-40B4-BE49-F238E27FC236}">
                    <a16:creationId xmlns:a16="http://schemas.microsoft.com/office/drawing/2014/main" id="{38FF46FA-9B63-0648-9FE9-4277218040AA}"/>
                  </a:ext>
                </a:extLst>
              </p:cNvPr>
              <p:cNvSpPr>
                <a:spLocks/>
              </p:cNvSpPr>
              <p:nvPr userDrawn="1"/>
            </p:nvSpPr>
            <p:spPr bwMode="auto">
              <a:xfrm>
                <a:off x="10300278" y="594009"/>
                <a:ext cx="21514" cy="52249"/>
              </a:xfrm>
              <a:custGeom>
                <a:avLst/>
                <a:gdLst>
                  <a:gd name="T0" fmla="*/ 41 w 41"/>
                  <a:gd name="T1" fmla="*/ 0 h 103"/>
                  <a:gd name="T2" fmla="*/ 40 w 41"/>
                  <a:gd name="T3" fmla="*/ 2 h 103"/>
                  <a:gd name="T4" fmla="*/ 39 w 41"/>
                  <a:gd name="T5" fmla="*/ 5 h 103"/>
                  <a:gd name="T6" fmla="*/ 36 w 41"/>
                  <a:gd name="T7" fmla="*/ 12 h 103"/>
                  <a:gd name="T8" fmla="*/ 34 w 41"/>
                  <a:gd name="T9" fmla="*/ 18 h 103"/>
                  <a:gd name="T10" fmla="*/ 32 w 41"/>
                  <a:gd name="T11" fmla="*/ 25 h 103"/>
                  <a:gd name="T12" fmla="*/ 30 w 41"/>
                  <a:gd name="T13" fmla="*/ 32 h 103"/>
                  <a:gd name="T14" fmla="*/ 26 w 41"/>
                  <a:gd name="T15" fmla="*/ 38 h 103"/>
                  <a:gd name="T16" fmla="*/ 23 w 41"/>
                  <a:gd name="T17" fmla="*/ 47 h 103"/>
                  <a:gd name="T18" fmla="*/ 18 w 41"/>
                  <a:gd name="T19" fmla="*/ 55 h 103"/>
                  <a:gd name="T20" fmla="*/ 14 w 41"/>
                  <a:gd name="T21" fmla="*/ 62 h 103"/>
                  <a:gd name="T22" fmla="*/ 10 w 41"/>
                  <a:gd name="T23" fmla="*/ 73 h 103"/>
                  <a:gd name="T24" fmla="*/ 7 w 41"/>
                  <a:gd name="T25" fmla="*/ 82 h 103"/>
                  <a:gd name="T26" fmla="*/ 6 w 41"/>
                  <a:gd name="T27" fmla="*/ 90 h 103"/>
                  <a:gd name="T28" fmla="*/ 6 w 41"/>
                  <a:gd name="T29" fmla="*/ 95 h 103"/>
                  <a:gd name="T30" fmla="*/ 6 w 41"/>
                  <a:gd name="T31" fmla="*/ 99 h 103"/>
                  <a:gd name="T32" fmla="*/ 4 w 41"/>
                  <a:gd name="T33" fmla="*/ 102 h 103"/>
                  <a:gd name="T34" fmla="*/ 1 w 41"/>
                  <a:gd name="T35" fmla="*/ 103 h 103"/>
                  <a:gd name="T36" fmla="*/ 0 w 41"/>
                  <a:gd name="T37" fmla="*/ 100 h 103"/>
                  <a:gd name="T38" fmla="*/ 0 w 41"/>
                  <a:gd name="T39" fmla="*/ 98 h 103"/>
                  <a:gd name="T40" fmla="*/ 0 w 41"/>
                  <a:gd name="T41" fmla="*/ 91 h 103"/>
                  <a:gd name="T42" fmla="*/ 1 w 41"/>
                  <a:gd name="T43" fmla="*/ 86 h 103"/>
                  <a:gd name="T44" fmla="*/ 1 w 41"/>
                  <a:gd name="T45" fmla="*/ 79 h 103"/>
                  <a:gd name="T46" fmla="*/ 4 w 41"/>
                  <a:gd name="T47" fmla="*/ 72 h 103"/>
                  <a:gd name="T48" fmla="*/ 7 w 41"/>
                  <a:gd name="T49" fmla="*/ 65 h 103"/>
                  <a:gd name="T50" fmla="*/ 11 w 41"/>
                  <a:gd name="T51" fmla="*/ 57 h 103"/>
                  <a:gd name="T52" fmla="*/ 13 w 41"/>
                  <a:gd name="T53" fmla="*/ 51 h 103"/>
                  <a:gd name="T54" fmla="*/ 17 w 41"/>
                  <a:gd name="T55" fmla="*/ 44 h 103"/>
                  <a:gd name="T56" fmla="*/ 20 w 41"/>
                  <a:gd name="T57" fmla="*/ 39 h 103"/>
                  <a:gd name="T58" fmla="*/ 24 w 41"/>
                  <a:gd name="T59" fmla="*/ 31 h 103"/>
                  <a:gd name="T60" fmla="*/ 27 w 41"/>
                  <a:gd name="T61" fmla="*/ 25 h 103"/>
                  <a:gd name="T62" fmla="*/ 27 w 41"/>
                  <a:gd name="T63" fmla="*/ 18 h 103"/>
                  <a:gd name="T64" fmla="*/ 27 w 41"/>
                  <a:gd name="T65" fmla="*/ 12 h 103"/>
                  <a:gd name="T66" fmla="*/ 28 w 41"/>
                  <a:gd name="T67" fmla="*/ 6 h 103"/>
                  <a:gd name="T68" fmla="*/ 32 w 41"/>
                  <a:gd name="T69" fmla="*/ 1 h 103"/>
                  <a:gd name="T70" fmla="*/ 37 w 41"/>
                  <a:gd name="T7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 h="103">
                    <a:moveTo>
                      <a:pt x="39" y="0"/>
                    </a:moveTo>
                    <a:lnTo>
                      <a:pt x="41" y="0"/>
                    </a:lnTo>
                    <a:lnTo>
                      <a:pt x="41" y="1"/>
                    </a:lnTo>
                    <a:lnTo>
                      <a:pt x="40" y="2"/>
                    </a:lnTo>
                    <a:lnTo>
                      <a:pt x="40" y="4"/>
                    </a:lnTo>
                    <a:lnTo>
                      <a:pt x="39" y="5"/>
                    </a:lnTo>
                    <a:lnTo>
                      <a:pt x="37" y="9"/>
                    </a:lnTo>
                    <a:lnTo>
                      <a:pt x="36" y="12"/>
                    </a:lnTo>
                    <a:lnTo>
                      <a:pt x="34" y="16"/>
                    </a:lnTo>
                    <a:lnTo>
                      <a:pt x="34" y="18"/>
                    </a:lnTo>
                    <a:lnTo>
                      <a:pt x="34" y="22"/>
                    </a:lnTo>
                    <a:lnTo>
                      <a:pt x="32" y="25"/>
                    </a:lnTo>
                    <a:lnTo>
                      <a:pt x="32" y="29"/>
                    </a:lnTo>
                    <a:lnTo>
                      <a:pt x="30" y="32"/>
                    </a:lnTo>
                    <a:lnTo>
                      <a:pt x="28" y="35"/>
                    </a:lnTo>
                    <a:lnTo>
                      <a:pt x="26" y="38"/>
                    </a:lnTo>
                    <a:lnTo>
                      <a:pt x="24" y="43"/>
                    </a:lnTo>
                    <a:lnTo>
                      <a:pt x="23" y="47"/>
                    </a:lnTo>
                    <a:lnTo>
                      <a:pt x="20" y="51"/>
                    </a:lnTo>
                    <a:lnTo>
                      <a:pt x="18" y="55"/>
                    </a:lnTo>
                    <a:lnTo>
                      <a:pt x="15" y="59"/>
                    </a:lnTo>
                    <a:lnTo>
                      <a:pt x="14" y="62"/>
                    </a:lnTo>
                    <a:lnTo>
                      <a:pt x="11" y="68"/>
                    </a:lnTo>
                    <a:lnTo>
                      <a:pt x="10" y="73"/>
                    </a:lnTo>
                    <a:lnTo>
                      <a:pt x="7" y="78"/>
                    </a:lnTo>
                    <a:lnTo>
                      <a:pt x="7" y="82"/>
                    </a:lnTo>
                    <a:lnTo>
                      <a:pt x="6" y="86"/>
                    </a:lnTo>
                    <a:lnTo>
                      <a:pt x="6" y="90"/>
                    </a:lnTo>
                    <a:lnTo>
                      <a:pt x="6" y="93"/>
                    </a:lnTo>
                    <a:lnTo>
                      <a:pt x="6" y="95"/>
                    </a:lnTo>
                    <a:lnTo>
                      <a:pt x="6" y="96"/>
                    </a:lnTo>
                    <a:lnTo>
                      <a:pt x="6" y="99"/>
                    </a:lnTo>
                    <a:lnTo>
                      <a:pt x="5" y="100"/>
                    </a:lnTo>
                    <a:lnTo>
                      <a:pt x="4" y="102"/>
                    </a:lnTo>
                    <a:lnTo>
                      <a:pt x="2" y="103"/>
                    </a:lnTo>
                    <a:lnTo>
                      <a:pt x="1" y="103"/>
                    </a:lnTo>
                    <a:lnTo>
                      <a:pt x="1" y="102"/>
                    </a:lnTo>
                    <a:lnTo>
                      <a:pt x="0" y="100"/>
                    </a:lnTo>
                    <a:lnTo>
                      <a:pt x="0" y="99"/>
                    </a:lnTo>
                    <a:lnTo>
                      <a:pt x="0" y="98"/>
                    </a:lnTo>
                    <a:lnTo>
                      <a:pt x="0" y="94"/>
                    </a:lnTo>
                    <a:lnTo>
                      <a:pt x="0" y="91"/>
                    </a:lnTo>
                    <a:lnTo>
                      <a:pt x="1" y="89"/>
                    </a:lnTo>
                    <a:lnTo>
                      <a:pt x="1" y="86"/>
                    </a:lnTo>
                    <a:lnTo>
                      <a:pt x="1" y="82"/>
                    </a:lnTo>
                    <a:lnTo>
                      <a:pt x="1" y="79"/>
                    </a:lnTo>
                    <a:lnTo>
                      <a:pt x="2" y="77"/>
                    </a:lnTo>
                    <a:lnTo>
                      <a:pt x="4" y="72"/>
                    </a:lnTo>
                    <a:lnTo>
                      <a:pt x="5" y="69"/>
                    </a:lnTo>
                    <a:lnTo>
                      <a:pt x="7" y="65"/>
                    </a:lnTo>
                    <a:lnTo>
                      <a:pt x="10" y="61"/>
                    </a:lnTo>
                    <a:lnTo>
                      <a:pt x="11" y="57"/>
                    </a:lnTo>
                    <a:lnTo>
                      <a:pt x="11" y="55"/>
                    </a:lnTo>
                    <a:lnTo>
                      <a:pt x="13" y="51"/>
                    </a:lnTo>
                    <a:lnTo>
                      <a:pt x="14" y="47"/>
                    </a:lnTo>
                    <a:lnTo>
                      <a:pt x="17" y="44"/>
                    </a:lnTo>
                    <a:lnTo>
                      <a:pt x="18" y="42"/>
                    </a:lnTo>
                    <a:lnTo>
                      <a:pt x="20" y="39"/>
                    </a:lnTo>
                    <a:lnTo>
                      <a:pt x="22" y="35"/>
                    </a:lnTo>
                    <a:lnTo>
                      <a:pt x="24" y="31"/>
                    </a:lnTo>
                    <a:lnTo>
                      <a:pt x="26" y="27"/>
                    </a:lnTo>
                    <a:lnTo>
                      <a:pt x="27" y="25"/>
                    </a:lnTo>
                    <a:lnTo>
                      <a:pt x="27" y="21"/>
                    </a:lnTo>
                    <a:lnTo>
                      <a:pt x="27" y="18"/>
                    </a:lnTo>
                    <a:lnTo>
                      <a:pt x="27" y="14"/>
                    </a:lnTo>
                    <a:lnTo>
                      <a:pt x="27" y="12"/>
                    </a:lnTo>
                    <a:lnTo>
                      <a:pt x="28" y="9"/>
                    </a:lnTo>
                    <a:lnTo>
                      <a:pt x="28" y="6"/>
                    </a:lnTo>
                    <a:lnTo>
                      <a:pt x="31" y="4"/>
                    </a:lnTo>
                    <a:lnTo>
                      <a:pt x="32" y="1"/>
                    </a:lnTo>
                    <a:lnTo>
                      <a:pt x="35" y="0"/>
                    </a:lnTo>
                    <a:lnTo>
                      <a:pt x="37" y="0"/>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8" name="Freeform 16">
                <a:extLst>
                  <a:ext uri="{FF2B5EF4-FFF2-40B4-BE49-F238E27FC236}">
                    <a16:creationId xmlns:a16="http://schemas.microsoft.com/office/drawing/2014/main" id="{F0675A9D-B81E-C545-B01B-97A47716EBD2}"/>
                  </a:ext>
                </a:extLst>
              </p:cNvPr>
              <p:cNvSpPr>
                <a:spLocks/>
              </p:cNvSpPr>
              <p:nvPr userDrawn="1"/>
            </p:nvSpPr>
            <p:spPr bwMode="auto">
              <a:xfrm>
                <a:off x="10217296" y="410630"/>
                <a:ext cx="40979" cy="44052"/>
              </a:xfrm>
              <a:custGeom>
                <a:avLst/>
                <a:gdLst>
                  <a:gd name="T0" fmla="*/ 27 w 79"/>
                  <a:gd name="T1" fmla="*/ 4 h 85"/>
                  <a:gd name="T2" fmla="*/ 36 w 79"/>
                  <a:gd name="T3" fmla="*/ 11 h 85"/>
                  <a:gd name="T4" fmla="*/ 48 w 79"/>
                  <a:gd name="T5" fmla="*/ 12 h 85"/>
                  <a:gd name="T6" fmla="*/ 51 w 79"/>
                  <a:gd name="T7" fmla="*/ 18 h 85"/>
                  <a:gd name="T8" fmla="*/ 43 w 79"/>
                  <a:gd name="T9" fmla="*/ 25 h 85"/>
                  <a:gd name="T10" fmla="*/ 42 w 79"/>
                  <a:gd name="T11" fmla="*/ 34 h 85"/>
                  <a:gd name="T12" fmla="*/ 48 w 79"/>
                  <a:gd name="T13" fmla="*/ 32 h 85"/>
                  <a:gd name="T14" fmla="*/ 55 w 79"/>
                  <a:gd name="T15" fmla="*/ 22 h 85"/>
                  <a:gd name="T16" fmla="*/ 59 w 79"/>
                  <a:gd name="T17" fmla="*/ 16 h 85"/>
                  <a:gd name="T18" fmla="*/ 64 w 79"/>
                  <a:gd name="T19" fmla="*/ 20 h 85"/>
                  <a:gd name="T20" fmla="*/ 61 w 79"/>
                  <a:gd name="T21" fmla="*/ 24 h 85"/>
                  <a:gd name="T22" fmla="*/ 59 w 79"/>
                  <a:gd name="T23" fmla="*/ 32 h 85"/>
                  <a:gd name="T24" fmla="*/ 59 w 79"/>
                  <a:gd name="T25" fmla="*/ 42 h 85"/>
                  <a:gd name="T26" fmla="*/ 62 w 79"/>
                  <a:gd name="T27" fmla="*/ 42 h 85"/>
                  <a:gd name="T28" fmla="*/ 69 w 79"/>
                  <a:gd name="T29" fmla="*/ 33 h 85"/>
                  <a:gd name="T30" fmla="*/ 76 w 79"/>
                  <a:gd name="T31" fmla="*/ 28 h 85"/>
                  <a:gd name="T32" fmla="*/ 79 w 79"/>
                  <a:gd name="T33" fmla="*/ 29 h 85"/>
                  <a:gd name="T34" fmla="*/ 78 w 79"/>
                  <a:gd name="T35" fmla="*/ 32 h 85"/>
                  <a:gd name="T36" fmla="*/ 73 w 79"/>
                  <a:gd name="T37" fmla="*/ 35 h 85"/>
                  <a:gd name="T38" fmla="*/ 68 w 79"/>
                  <a:gd name="T39" fmla="*/ 42 h 85"/>
                  <a:gd name="T40" fmla="*/ 64 w 79"/>
                  <a:gd name="T41" fmla="*/ 51 h 85"/>
                  <a:gd name="T42" fmla="*/ 60 w 79"/>
                  <a:gd name="T43" fmla="*/ 56 h 85"/>
                  <a:gd name="T44" fmla="*/ 57 w 79"/>
                  <a:gd name="T45" fmla="*/ 56 h 85"/>
                  <a:gd name="T46" fmla="*/ 59 w 79"/>
                  <a:gd name="T47" fmla="*/ 50 h 85"/>
                  <a:gd name="T48" fmla="*/ 57 w 79"/>
                  <a:gd name="T49" fmla="*/ 47 h 85"/>
                  <a:gd name="T50" fmla="*/ 48 w 79"/>
                  <a:gd name="T51" fmla="*/ 52 h 85"/>
                  <a:gd name="T52" fmla="*/ 43 w 79"/>
                  <a:gd name="T53" fmla="*/ 51 h 85"/>
                  <a:gd name="T54" fmla="*/ 44 w 79"/>
                  <a:gd name="T55" fmla="*/ 45 h 85"/>
                  <a:gd name="T56" fmla="*/ 48 w 79"/>
                  <a:gd name="T57" fmla="*/ 38 h 85"/>
                  <a:gd name="T58" fmla="*/ 43 w 79"/>
                  <a:gd name="T59" fmla="*/ 37 h 85"/>
                  <a:gd name="T60" fmla="*/ 34 w 79"/>
                  <a:gd name="T61" fmla="*/ 37 h 85"/>
                  <a:gd name="T62" fmla="*/ 27 w 79"/>
                  <a:gd name="T63" fmla="*/ 38 h 85"/>
                  <a:gd name="T64" fmla="*/ 27 w 79"/>
                  <a:gd name="T65" fmla="*/ 46 h 85"/>
                  <a:gd name="T66" fmla="*/ 35 w 79"/>
                  <a:gd name="T67" fmla="*/ 52 h 85"/>
                  <a:gd name="T68" fmla="*/ 35 w 79"/>
                  <a:gd name="T69" fmla="*/ 60 h 85"/>
                  <a:gd name="T70" fmla="*/ 35 w 79"/>
                  <a:gd name="T71" fmla="*/ 67 h 85"/>
                  <a:gd name="T72" fmla="*/ 35 w 79"/>
                  <a:gd name="T73" fmla="*/ 69 h 85"/>
                  <a:gd name="T74" fmla="*/ 32 w 79"/>
                  <a:gd name="T75" fmla="*/ 75 h 85"/>
                  <a:gd name="T76" fmla="*/ 30 w 79"/>
                  <a:gd name="T77" fmla="*/ 82 h 85"/>
                  <a:gd name="T78" fmla="*/ 23 w 79"/>
                  <a:gd name="T79" fmla="*/ 85 h 85"/>
                  <a:gd name="T80" fmla="*/ 19 w 79"/>
                  <a:gd name="T81" fmla="*/ 85 h 85"/>
                  <a:gd name="T82" fmla="*/ 18 w 79"/>
                  <a:gd name="T83" fmla="*/ 80 h 85"/>
                  <a:gd name="T84" fmla="*/ 23 w 79"/>
                  <a:gd name="T85" fmla="*/ 76 h 85"/>
                  <a:gd name="T86" fmla="*/ 29 w 79"/>
                  <a:gd name="T87" fmla="*/ 72 h 85"/>
                  <a:gd name="T88" fmla="*/ 26 w 79"/>
                  <a:gd name="T89" fmla="*/ 67 h 85"/>
                  <a:gd name="T90" fmla="*/ 25 w 79"/>
                  <a:gd name="T91" fmla="*/ 59 h 85"/>
                  <a:gd name="T92" fmla="*/ 26 w 79"/>
                  <a:gd name="T93" fmla="*/ 52 h 85"/>
                  <a:gd name="T94" fmla="*/ 18 w 79"/>
                  <a:gd name="T95" fmla="*/ 50 h 85"/>
                  <a:gd name="T96" fmla="*/ 12 w 79"/>
                  <a:gd name="T97" fmla="*/ 52 h 85"/>
                  <a:gd name="T98" fmla="*/ 5 w 79"/>
                  <a:gd name="T99" fmla="*/ 58 h 85"/>
                  <a:gd name="T100" fmla="*/ 1 w 79"/>
                  <a:gd name="T101" fmla="*/ 51 h 85"/>
                  <a:gd name="T102" fmla="*/ 9 w 79"/>
                  <a:gd name="T103" fmla="*/ 45 h 85"/>
                  <a:gd name="T104" fmla="*/ 18 w 79"/>
                  <a:gd name="T105" fmla="*/ 39 h 85"/>
                  <a:gd name="T106" fmla="*/ 23 w 79"/>
                  <a:gd name="T107" fmla="*/ 34 h 85"/>
                  <a:gd name="T108" fmla="*/ 18 w 79"/>
                  <a:gd name="T109" fmla="*/ 30 h 85"/>
                  <a:gd name="T110" fmla="*/ 12 w 79"/>
                  <a:gd name="T111" fmla="*/ 30 h 85"/>
                  <a:gd name="T112" fmla="*/ 10 w 79"/>
                  <a:gd name="T113" fmla="*/ 24 h 85"/>
                  <a:gd name="T114" fmla="*/ 16 w 79"/>
                  <a:gd name="T115" fmla="*/ 18 h 85"/>
                  <a:gd name="T116" fmla="*/ 23 w 79"/>
                  <a:gd name="T117" fmla="*/ 20 h 85"/>
                  <a:gd name="T118" fmla="*/ 30 w 79"/>
                  <a:gd name="T119" fmla="*/ 16 h 85"/>
                  <a:gd name="T120" fmla="*/ 26 w 79"/>
                  <a:gd name="T121" fmla="*/ 9 h 85"/>
                  <a:gd name="T122" fmla="*/ 18 w 79"/>
                  <a:gd name="T123" fmla="*/ 5 h 85"/>
                  <a:gd name="T124" fmla="*/ 18 w 79"/>
                  <a:gd name="T125" fmla="*/ 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 h="85">
                    <a:moveTo>
                      <a:pt x="19" y="0"/>
                    </a:moveTo>
                    <a:lnTo>
                      <a:pt x="22" y="1"/>
                    </a:lnTo>
                    <a:lnTo>
                      <a:pt x="26" y="3"/>
                    </a:lnTo>
                    <a:lnTo>
                      <a:pt x="27" y="4"/>
                    </a:lnTo>
                    <a:lnTo>
                      <a:pt x="29" y="5"/>
                    </a:lnTo>
                    <a:lnTo>
                      <a:pt x="31" y="7"/>
                    </a:lnTo>
                    <a:lnTo>
                      <a:pt x="34" y="9"/>
                    </a:lnTo>
                    <a:lnTo>
                      <a:pt x="36" y="11"/>
                    </a:lnTo>
                    <a:lnTo>
                      <a:pt x="40" y="12"/>
                    </a:lnTo>
                    <a:lnTo>
                      <a:pt x="43" y="13"/>
                    </a:lnTo>
                    <a:lnTo>
                      <a:pt x="46" y="13"/>
                    </a:lnTo>
                    <a:lnTo>
                      <a:pt x="48" y="12"/>
                    </a:lnTo>
                    <a:lnTo>
                      <a:pt x="49" y="12"/>
                    </a:lnTo>
                    <a:lnTo>
                      <a:pt x="49" y="13"/>
                    </a:lnTo>
                    <a:lnTo>
                      <a:pt x="51" y="16"/>
                    </a:lnTo>
                    <a:lnTo>
                      <a:pt x="51" y="18"/>
                    </a:lnTo>
                    <a:lnTo>
                      <a:pt x="49" y="21"/>
                    </a:lnTo>
                    <a:lnTo>
                      <a:pt x="47" y="22"/>
                    </a:lnTo>
                    <a:lnTo>
                      <a:pt x="46" y="24"/>
                    </a:lnTo>
                    <a:lnTo>
                      <a:pt x="43" y="25"/>
                    </a:lnTo>
                    <a:lnTo>
                      <a:pt x="42" y="28"/>
                    </a:lnTo>
                    <a:lnTo>
                      <a:pt x="40" y="30"/>
                    </a:lnTo>
                    <a:lnTo>
                      <a:pt x="40" y="33"/>
                    </a:lnTo>
                    <a:lnTo>
                      <a:pt x="42" y="34"/>
                    </a:lnTo>
                    <a:lnTo>
                      <a:pt x="43" y="34"/>
                    </a:lnTo>
                    <a:lnTo>
                      <a:pt x="46" y="34"/>
                    </a:lnTo>
                    <a:lnTo>
                      <a:pt x="47" y="33"/>
                    </a:lnTo>
                    <a:lnTo>
                      <a:pt x="48" y="32"/>
                    </a:lnTo>
                    <a:lnTo>
                      <a:pt x="51" y="29"/>
                    </a:lnTo>
                    <a:lnTo>
                      <a:pt x="52" y="26"/>
                    </a:lnTo>
                    <a:lnTo>
                      <a:pt x="53" y="25"/>
                    </a:lnTo>
                    <a:lnTo>
                      <a:pt x="55" y="22"/>
                    </a:lnTo>
                    <a:lnTo>
                      <a:pt x="56" y="20"/>
                    </a:lnTo>
                    <a:lnTo>
                      <a:pt x="56" y="18"/>
                    </a:lnTo>
                    <a:lnTo>
                      <a:pt x="57" y="17"/>
                    </a:lnTo>
                    <a:lnTo>
                      <a:pt x="59" y="16"/>
                    </a:lnTo>
                    <a:lnTo>
                      <a:pt x="61" y="16"/>
                    </a:lnTo>
                    <a:lnTo>
                      <a:pt x="62" y="17"/>
                    </a:lnTo>
                    <a:lnTo>
                      <a:pt x="64" y="18"/>
                    </a:lnTo>
                    <a:lnTo>
                      <a:pt x="64" y="20"/>
                    </a:lnTo>
                    <a:lnTo>
                      <a:pt x="64" y="21"/>
                    </a:lnTo>
                    <a:lnTo>
                      <a:pt x="62" y="22"/>
                    </a:lnTo>
                    <a:lnTo>
                      <a:pt x="61" y="24"/>
                    </a:lnTo>
                    <a:lnTo>
                      <a:pt x="61" y="24"/>
                    </a:lnTo>
                    <a:lnTo>
                      <a:pt x="61" y="25"/>
                    </a:lnTo>
                    <a:lnTo>
                      <a:pt x="60" y="28"/>
                    </a:lnTo>
                    <a:lnTo>
                      <a:pt x="60" y="30"/>
                    </a:lnTo>
                    <a:lnTo>
                      <a:pt x="59" y="32"/>
                    </a:lnTo>
                    <a:lnTo>
                      <a:pt x="59" y="35"/>
                    </a:lnTo>
                    <a:lnTo>
                      <a:pt x="57" y="38"/>
                    </a:lnTo>
                    <a:lnTo>
                      <a:pt x="57" y="41"/>
                    </a:lnTo>
                    <a:lnTo>
                      <a:pt x="59" y="42"/>
                    </a:lnTo>
                    <a:lnTo>
                      <a:pt x="60" y="43"/>
                    </a:lnTo>
                    <a:lnTo>
                      <a:pt x="61" y="45"/>
                    </a:lnTo>
                    <a:lnTo>
                      <a:pt x="62" y="43"/>
                    </a:lnTo>
                    <a:lnTo>
                      <a:pt x="62" y="42"/>
                    </a:lnTo>
                    <a:lnTo>
                      <a:pt x="64" y="41"/>
                    </a:lnTo>
                    <a:lnTo>
                      <a:pt x="65" y="38"/>
                    </a:lnTo>
                    <a:lnTo>
                      <a:pt x="66" y="35"/>
                    </a:lnTo>
                    <a:lnTo>
                      <a:pt x="69" y="33"/>
                    </a:lnTo>
                    <a:lnTo>
                      <a:pt x="72" y="30"/>
                    </a:lnTo>
                    <a:lnTo>
                      <a:pt x="73" y="29"/>
                    </a:lnTo>
                    <a:lnTo>
                      <a:pt x="74" y="28"/>
                    </a:lnTo>
                    <a:lnTo>
                      <a:pt x="76" y="28"/>
                    </a:lnTo>
                    <a:lnTo>
                      <a:pt x="77" y="26"/>
                    </a:lnTo>
                    <a:lnTo>
                      <a:pt x="78" y="26"/>
                    </a:lnTo>
                    <a:lnTo>
                      <a:pt x="79" y="28"/>
                    </a:lnTo>
                    <a:lnTo>
                      <a:pt x="79" y="29"/>
                    </a:lnTo>
                    <a:lnTo>
                      <a:pt x="78" y="30"/>
                    </a:lnTo>
                    <a:lnTo>
                      <a:pt x="79" y="32"/>
                    </a:lnTo>
                    <a:lnTo>
                      <a:pt x="78" y="32"/>
                    </a:lnTo>
                    <a:lnTo>
                      <a:pt x="78" y="32"/>
                    </a:lnTo>
                    <a:lnTo>
                      <a:pt x="77" y="32"/>
                    </a:lnTo>
                    <a:lnTo>
                      <a:pt x="76" y="33"/>
                    </a:lnTo>
                    <a:lnTo>
                      <a:pt x="74" y="33"/>
                    </a:lnTo>
                    <a:lnTo>
                      <a:pt x="73" y="35"/>
                    </a:lnTo>
                    <a:lnTo>
                      <a:pt x="72" y="38"/>
                    </a:lnTo>
                    <a:lnTo>
                      <a:pt x="70" y="39"/>
                    </a:lnTo>
                    <a:lnTo>
                      <a:pt x="69" y="41"/>
                    </a:lnTo>
                    <a:lnTo>
                      <a:pt x="68" y="42"/>
                    </a:lnTo>
                    <a:lnTo>
                      <a:pt x="66" y="45"/>
                    </a:lnTo>
                    <a:lnTo>
                      <a:pt x="66" y="47"/>
                    </a:lnTo>
                    <a:lnTo>
                      <a:pt x="65" y="50"/>
                    </a:lnTo>
                    <a:lnTo>
                      <a:pt x="64" y="51"/>
                    </a:lnTo>
                    <a:lnTo>
                      <a:pt x="62" y="52"/>
                    </a:lnTo>
                    <a:lnTo>
                      <a:pt x="61" y="54"/>
                    </a:lnTo>
                    <a:lnTo>
                      <a:pt x="61" y="55"/>
                    </a:lnTo>
                    <a:lnTo>
                      <a:pt x="60" y="56"/>
                    </a:lnTo>
                    <a:lnTo>
                      <a:pt x="60" y="59"/>
                    </a:lnTo>
                    <a:lnTo>
                      <a:pt x="59" y="59"/>
                    </a:lnTo>
                    <a:lnTo>
                      <a:pt x="57" y="58"/>
                    </a:lnTo>
                    <a:lnTo>
                      <a:pt x="57" y="56"/>
                    </a:lnTo>
                    <a:lnTo>
                      <a:pt x="57" y="55"/>
                    </a:lnTo>
                    <a:lnTo>
                      <a:pt x="57" y="54"/>
                    </a:lnTo>
                    <a:lnTo>
                      <a:pt x="59" y="51"/>
                    </a:lnTo>
                    <a:lnTo>
                      <a:pt x="59" y="50"/>
                    </a:lnTo>
                    <a:lnTo>
                      <a:pt x="59" y="48"/>
                    </a:lnTo>
                    <a:lnTo>
                      <a:pt x="60" y="47"/>
                    </a:lnTo>
                    <a:lnTo>
                      <a:pt x="59" y="47"/>
                    </a:lnTo>
                    <a:lnTo>
                      <a:pt x="57" y="47"/>
                    </a:lnTo>
                    <a:lnTo>
                      <a:pt x="56" y="48"/>
                    </a:lnTo>
                    <a:lnTo>
                      <a:pt x="53" y="50"/>
                    </a:lnTo>
                    <a:lnTo>
                      <a:pt x="51" y="51"/>
                    </a:lnTo>
                    <a:lnTo>
                      <a:pt x="48" y="52"/>
                    </a:lnTo>
                    <a:lnTo>
                      <a:pt x="47" y="54"/>
                    </a:lnTo>
                    <a:lnTo>
                      <a:pt x="46" y="54"/>
                    </a:lnTo>
                    <a:lnTo>
                      <a:pt x="44" y="54"/>
                    </a:lnTo>
                    <a:lnTo>
                      <a:pt x="43" y="51"/>
                    </a:lnTo>
                    <a:lnTo>
                      <a:pt x="43" y="50"/>
                    </a:lnTo>
                    <a:lnTo>
                      <a:pt x="43" y="48"/>
                    </a:lnTo>
                    <a:lnTo>
                      <a:pt x="43" y="46"/>
                    </a:lnTo>
                    <a:lnTo>
                      <a:pt x="44" y="45"/>
                    </a:lnTo>
                    <a:lnTo>
                      <a:pt x="47" y="42"/>
                    </a:lnTo>
                    <a:lnTo>
                      <a:pt x="48" y="41"/>
                    </a:lnTo>
                    <a:lnTo>
                      <a:pt x="48" y="39"/>
                    </a:lnTo>
                    <a:lnTo>
                      <a:pt x="48" y="38"/>
                    </a:lnTo>
                    <a:lnTo>
                      <a:pt x="48" y="37"/>
                    </a:lnTo>
                    <a:lnTo>
                      <a:pt x="47" y="35"/>
                    </a:lnTo>
                    <a:lnTo>
                      <a:pt x="46" y="37"/>
                    </a:lnTo>
                    <a:lnTo>
                      <a:pt x="43" y="37"/>
                    </a:lnTo>
                    <a:lnTo>
                      <a:pt x="42" y="38"/>
                    </a:lnTo>
                    <a:lnTo>
                      <a:pt x="39" y="38"/>
                    </a:lnTo>
                    <a:lnTo>
                      <a:pt x="36" y="38"/>
                    </a:lnTo>
                    <a:lnTo>
                      <a:pt x="34" y="37"/>
                    </a:lnTo>
                    <a:lnTo>
                      <a:pt x="32" y="37"/>
                    </a:lnTo>
                    <a:lnTo>
                      <a:pt x="31" y="35"/>
                    </a:lnTo>
                    <a:lnTo>
                      <a:pt x="29" y="35"/>
                    </a:lnTo>
                    <a:lnTo>
                      <a:pt x="27" y="38"/>
                    </a:lnTo>
                    <a:lnTo>
                      <a:pt x="25" y="39"/>
                    </a:lnTo>
                    <a:lnTo>
                      <a:pt x="25" y="43"/>
                    </a:lnTo>
                    <a:lnTo>
                      <a:pt x="26" y="45"/>
                    </a:lnTo>
                    <a:lnTo>
                      <a:pt x="27" y="46"/>
                    </a:lnTo>
                    <a:lnTo>
                      <a:pt x="30" y="47"/>
                    </a:lnTo>
                    <a:lnTo>
                      <a:pt x="31" y="50"/>
                    </a:lnTo>
                    <a:lnTo>
                      <a:pt x="32" y="51"/>
                    </a:lnTo>
                    <a:lnTo>
                      <a:pt x="35" y="52"/>
                    </a:lnTo>
                    <a:lnTo>
                      <a:pt x="36" y="55"/>
                    </a:lnTo>
                    <a:lnTo>
                      <a:pt x="36" y="56"/>
                    </a:lnTo>
                    <a:lnTo>
                      <a:pt x="36" y="58"/>
                    </a:lnTo>
                    <a:lnTo>
                      <a:pt x="35" y="60"/>
                    </a:lnTo>
                    <a:lnTo>
                      <a:pt x="34" y="63"/>
                    </a:lnTo>
                    <a:lnTo>
                      <a:pt x="34" y="65"/>
                    </a:lnTo>
                    <a:lnTo>
                      <a:pt x="34" y="67"/>
                    </a:lnTo>
                    <a:lnTo>
                      <a:pt x="35" y="67"/>
                    </a:lnTo>
                    <a:lnTo>
                      <a:pt x="35" y="68"/>
                    </a:lnTo>
                    <a:lnTo>
                      <a:pt x="36" y="69"/>
                    </a:lnTo>
                    <a:lnTo>
                      <a:pt x="35" y="69"/>
                    </a:lnTo>
                    <a:lnTo>
                      <a:pt x="35" y="69"/>
                    </a:lnTo>
                    <a:lnTo>
                      <a:pt x="34" y="71"/>
                    </a:lnTo>
                    <a:lnTo>
                      <a:pt x="34" y="71"/>
                    </a:lnTo>
                    <a:lnTo>
                      <a:pt x="32" y="73"/>
                    </a:lnTo>
                    <a:lnTo>
                      <a:pt x="32" y="75"/>
                    </a:lnTo>
                    <a:lnTo>
                      <a:pt x="31" y="76"/>
                    </a:lnTo>
                    <a:lnTo>
                      <a:pt x="31" y="78"/>
                    </a:lnTo>
                    <a:lnTo>
                      <a:pt x="30" y="80"/>
                    </a:lnTo>
                    <a:lnTo>
                      <a:pt x="30" y="82"/>
                    </a:lnTo>
                    <a:lnTo>
                      <a:pt x="29" y="84"/>
                    </a:lnTo>
                    <a:lnTo>
                      <a:pt x="26" y="85"/>
                    </a:lnTo>
                    <a:lnTo>
                      <a:pt x="25" y="85"/>
                    </a:lnTo>
                    <a:lnTo>
                      <a:pt x="23" y="85"/>
                    </a:lnTo>
                    <a:lnTo>
                      <a:pt x="22" y="85"/>
                    </a:lnTo>
                    <a:lnTo>
                      <a:pt x="21" y="85"/>
                    </a:lnTo>
                    <a:lnTo>
                      <a:pt x="21" y="85"/>
                    </a:lnTo>
                    <a:lnTo>
                      <a:pt x="19" y="85"/>
                    </a:lnTo>
                    <a:lnTo>
                      <a:pt x="18" y="85"/>
                    </a:lnTo>
                    <a:lnTo>
                      <a:pt x="17" y="84"/>
                    </a:lnTo>
                    <a:lnTo>
                      <a:pt x="18" y="81"/>
                    </a:lnTo>
                    <a:lnTo>
                      <a:pt x="18" y="80"/>
                    </a:lnTo>
                    <a:lnTo>
                      <a:pt x="19" y="78"/>
                    </a:lnTo>
                    <a:lnTo>
                      <a:pt x="21" y="78"/>
                    </a:lnTo>
                    <a:lnTo>
                      <a:pt x="22" y="77"/>
                    </a:lnTo>
                    <a:lnTo>
                      <a:pt x="23" y="76"/>
                    </a:lnTo>
                    <a:lnTo>
                      <a:pt x="26" y="76"/>
                    </a:lnTo>
                    <a:lnTo>
                      <a:pt x="27" y="75"/>
                    </a:lnTo>
                    <a:lnTo>
                      <a:pt x="29" y="73"/>
                    </a:lnTo>
                    <a:lnTo>
                      <a:pt x="29" y="72"/>
                    </a:lnTo>
                    <a:lnTo>
                      <a:pt x="29" y="71"/>
                    </a:lnTo>
                    <a:lnTo>
                      <a:pt x="29" y="69"/>
                    </a:lnTo>
                    <a:lnTo>
                      <a:pt x="27" y="68"/>
                    </a:lnTo>
                    <a:lnTo>
                      <a:pt x="26" y="67"/>
                    </a:lnTo>
                    <a:lnTo>
                      <a:pt x="25" y="64"/>
                    </a:lnTo>
                    <a:lnTo>
                      <a:pt x="25" y="63"/>
                    </a:lnTo>
                    <a:lnTo>
                      <a:pt x="25" y="62"/>
                    </a:lnTo>
                    <a:lnTo>
                      <a:pt x="25" y="59"/>
                    </a:lnTo>
                    <a:lnTo>
                      <a:pt x="27" y="58"/>
                    </a:lnTo>
                    <a:lnTo>
                      <a:pt x="27" y="54"/>
                    </a:lnTo>
                    <a:lnTo>
                      <a:pt x="26" y="52"/>
                    </a:lnTo>
                    <a:lnTo>
                      <a:pt x="26" y="52"/>
                    </a:lnTo>
                    <a:lnTo>
                      <a:pt x="25" y="51"/>
                    </a:lnTo>
                    <a:lnTo>
                      <a:pt x="23" y="50"/>
                    </a:lnTo>
                    <a:lnTo>
                      <a:pt x="21" y="50"/>
                    </a:lnTo>
                    <a:lnTo>
                      <a:pt x="18" y="50"/>
                    </a:lnTo>
                    <a:lnTo>
                      <a:pt x="16" y="51"/>
                    </a:lnTo>
                    <a:lnTo>
                      <a:pt x="14" y="51"/>
                    </a:lnTo>
                    <a:lnTo>
                      <a:pt x="13" y="51"/>
                    </a:lnTo>
                    <a:lnTo>
                      <a:pt x="12" y="52"/>
                    </a:lnTo>
                    <a:lnTo>
                      <a:pt x="10" y="55"/>
                    </a:lnTo>
                    <a:lnTo>
                      <a:pt x="9" y="56"/>
                    </a:lnTo>
                    <a:lnTo>
                      <a:pt x="6" y="58"/>
                    </a:lnTo>
                    <a:lnTo>
                      <a:pt x="5" y="58"/>
                    </a:lnTo>
                    <a:lnTo>
                      <a:pt x="2" y="58"/>
                    </a:lnTo>
                    <a:lnTo>
                      <a:pt x="1" y="56"/>
                    </a:lnTo>
                    <a:lnTo>
                      <a:pt x="0" y="54"/>
                    </a:lnTo>
                    <a:lnTo>
                      <a:pt x="1" y="51"/>
                    </a:lnTo>
                    <a:lnTo>
                      <a:pt x="2" y="48"/>
                    </a:lnTo>
                    <a:lnTo>
                      <a:pt x="4" y="46"/>
                    </a:lnTo>
                    <a:lnTo>
                      <a:pt x="5" y="46"/>
                    </a:lnTo>
                    <a:lnTo>
                      <a:pt x="9" y="45"/>
                    </a:lnTo>
                    <a:lnTo>
                      <a:pt x="12" y="43"/>
                    </a:lnTo>
                    <a:lnTo>
                      <a:pt x="14" y="42"/>
                    </a:lnTo>
                    <a:lnTo>
                      <a:pt x="17" y="39"/>
                    </a:lnTo>
                    <a:lnTo>
                      <a:pt x="18" y="39"/>
                    </a:lnTo>
                    <a:lnTo>
                      <a:pt x="21" y="38"/>
                    </a:lnTo>
                    <a:lnTo>
                      <a:pt x="22" y="38"/>
                    </a:lnTo>
                    <a:lnTo>
                      <a:pt x="22" y="35"/>
                    </a:lnTo>
                    <a:lnTo>
                      <a:pt x="23" y="34"/>
                    </a:lnTo>
                    <a:lnTo>
                      <a:pt x="22" y="33"/>
                    </a:lnTo>
                    <a:lnTo>
                      <a:pt x="21" y="32"/>
                    </a:lnTo>
                    <a:lnTo>
                      <a:pt x="19" y="32"/>
                    </a:lnTo>
                    <a:lnTo>
                      <a:pt x="18" y="30"/>
                    </a:lnTo>
                    <a:lnTo>
                      <a:pt x="17" y="30"/>
                    </a:lnTo>
                    <a:lnTo>
                      <a:pt x="16" y="32"/>
                    </a:lnTo>
                    <a:lnTo>
                      <a:pt x="13" y="32"/>
                    </a:lnTo>
                    <a:lnTo>
                      <a:pt x="12" y="30"/>
                    </a:lnTo>
                    <a:lnTo>
                      <a:pt x="10" y="29"/>
                    </a:lnTo>
                    <a:lnTo>
                      <a:pt x="9" y="28"/>
                    </a:lnTo>
                    <a:lnTo>
                      <a:pt x="10" y="25"/>
                    </a:lnTo>
                    <a:lnTo>
                      <a:pt x="10" y="24"/>
                    </a:lnTo>
                    <a:lnTo>
                      <a:pt x="12" y="22"/>
                    </a:lnTo>
                    <a:lnTo>
                      <a:pt x="13" y="21"/>
                    </a:lnTo>
                    <a:lnTo>
                      <a:pt x="14" y="20"/>
                    </a:lnTo>
                    <a:lnTo>
                      <a:pt x="16" y="18"/>
                    </a:lnTo>
                    <a:lnTo>
                      <a:pt x="18" y="17"/>
                    </a:lnTo>
                    <a:lnTo>
                      <a:pt x="19" y="18"/>
                    </a:lnTo>
                    <a:lnTo>
                      <a:pt x="21" y="18"/>
                    </a:lnTo>
                    <a:lnTo>
                      <a:pt x="23" y="20"/>
                    </a:lnTo>
                    <a:lnTo>
                      <a:pt x="25" y="20"/>
                    </a:lnTo>
                    <a:lnTo>
                      <a:pt x="27" y="20"/>
                    </a:lnTo>
                    <a:lnTo>
                      <a:pt x="29" y="18"/>
                    </a:lnTo>
                    <a:lnTo>
                      <a:pt x="30" y="16"/>
                    </a:lnTo>
                    <a:lnTo>
                      <a:pt x="30" y="15"/>
                    </a:lnTo>
                    <a:lnTo>
                      <a:pt x="29" y="13"/>
                    </a:lnTo>
                    <a:lnTo>
                      <a:pt x="27" y="12"/>
                    </a:lnTo>
                    <a:lnTo>
                      <a:pt x="26" y="9"/>
                    </a:lnTo>
                    <a:lnTo>
                      <a:pt x="23" y="8"/>
                    </a:lnTo>
                    <a:lnTo>
                      <a:pt x="21" y="7"/>
                    </a:lnTo>
                    <a:lnTo>
                      <a:pt x="19" y="7"/>
                    </a:lnTo>
                    <a:lnTo>
                      <a:pt x="18" y="5"/>
                    </a:lnTo>
                    <a:lnTo>
                      <a:pt x="17" y="5"/>
                    </a:lnTo>
                    <a:lnTo>
                      <a:pt x="17" y="4"/>
                    </a:lnTo>
                    <a:lnTo>
                      <a:pt x="17" y="3"/>
                    </a:lnTo>
                    <a:lnTo>
                      <a:pt x="18" y="1"/>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9" name="Freeform 17">
                <a:extLst>
                  <a:ext uri="{FF2B5EF4-FFF2-40B4-BE49-F238E27FC236}">
                    <a16:creationId xmlns:a16="http://schemas.microsoft.com/office/drawing/2014/main" id="{A7E5FECE-91F9-4B40-AD0D-6304E2EB92B6}"/>
                  </a:ext>
                </a:extLst>
              </p:cNvPr>
              <p:cNvSpPr>
                <a:spLocks/>
              </p:cNvSpPr>
              <p:nvPr userDrawn="1"/>
            </p:nvSpPr>
            <p:spPr bwMode="auto">
              <a:xfrm>
                <a:off x="10363796" y="544835"/>
                <a:ext cx="9220" cy="6147"/>
              </a:xfrm>
              <a:custGeom>
                <a:avLst/>
                <a:gdLst>
                  <a:gd name="T0" fmla="*/ 16 w 18"/>
                  <a:gd name="T1" fmla="*/ 0 h 11"/>
                  <a:gd name="T2" fmla="*/ 16 w 18"/>
                  <a:gd name="T3" fmla="*/ 0 h 11"/>
                  <a:gd name="T4" fmla="*/ 18 w 18"/>
                  <a:gd name="T5" fmla="*/ 0 h 11"/>
                  <a:gd name="T6" fmla="*/ 16 w 18"/>
                  <a:gd name="T7" fmla="*/ 1 h 11"/>
                  <a:gd name="T8" fmla="*/ 16 w 18"/>
                  <a:gd name="T9" fmla="*/ 1 h 11"/>
                  <a:gd name="T10" fmla="*/ 15 w 18"/>
                  <a:gd name="T11" fmla="*/ 2 h 11"/>
                  <a:gd name="T12" fmla="*/ 14 w 18"/>
                  <a:gd name="T13" fmla="*/ 5 h 11"/>
                  <a:gd name="T14" fmla="*/ 13 w 18"/>
                  <a:gd name="T15" fmla="*/ 6 h 11"/>
                  <a:gd name="T16" fmla="*/ 11 w 18"/>
                  <a:gd name="T17" fmla="*/ 7 h 11"/>
                  <a:gd name="T18" fmla="*/ 10 w 18"/>
                  <a:gd name="T19" fmla="*/ 9 h 11"/>
                  <a:gd name="T20" fmla="*/ 7 w 18"/>
                  <a:gd name="T21" fmla="*/ 9 h 11"/>
                  <a:gd name="T22" fmla="*/ 6 w 18"/>
                  <a:gd name="T23" fmla="*/ 9 h 11"/>
                  <a:gd name="T24" fmla="*/ 5 w 18"/>
                  <a:gd name="T25" fmla="*/ 10 h 11"/>
                  <a:gd name="T26" fmla="*/ 5 w 18"/>
                  <a:gd name="T27" fmla="*/ 10 h 11"/>
                  <a:gd name="T28" fmla="*/ 3 w 18"/>
                  <a:gd name="T29" fmla="*/ 11 h 11"/>
                  <a:gd name="T30" fmla="*/ 2 w 18"/>
                  <a:gd name="T31" fmla="*/ 11 h 11"/>
                  <a:gd name="T32" fmla="*/ 1 w 18"/>
                  <a:gd name="T33" fmla="*/ 11 h 11"/>
                  <a:gd name="T34" fmla="*/ 0 w 18"/>
                  <a:gd name="T35" fmla="*/ 11 h 11"/>
                  <a:gd name="T36" fmla="*/ 0 w 18"/>
                  <a:gd name="T37" fmla="*/ 10 h 11"/>
                  <a:gd name="T38" fmla="*/ 1 w 18"/>
                  <a:gd name="T39" fmla="*/ 9 h 11"/>
                  <a:gd name="T40" fmla="*/ 2 w 18"/>
                  <a:gd name="T41" fmla="*/ 9 h 11"/>
                  <a:gd name="T42" fmla="*/ 3 w 18"/>
                  <a:gd name="T43" fmla="*/ 6 h 11"/>
                  <a:gd name="T44" fmla="*/ 5 w 18"/>
                  <a:gd name="T45" fmla="*/ 6 h 11"/>
                  <a:gd name="T46" fmla="*/ 7 w 18"/>
                  <a:gd name="T47" fmla="*/ 5 h 11"/>
                  <a:gd name="T48" fmla="*/ 9 w 18"/>
                  <a:gd name="T49" fmla="*/ 3 h 11"/>
                  <a:gd name="T50" fmla="*/ 10 w 18"/>
                  <a:gd name="T51" fmla="*/ 2 h 11"/>
                  <a:gd name="T52" fmla="*/ 13 w 18"/>
                  <a:gd name="T53" fmla="*/ 1 h 11"/>
                  <a:gd name="T54" fmla="*/ 14 w 18"/>
                  <a:gd name="T55" fmla="*/ 0 h 11"/>
                  <a:gd name="T56" fmla="*/ 15 w 18"/>
                  <a:gd name="T57" fmla="*/ 0 h 11"/>
                  <a:gd name="T58" fmla="*/ 16 w 18"/>
                  <a:gd name="T5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1">
                    <a:moveTo>
                      <a:pt x="16" y="0"/>
                    </a:moveTo>
                    <a:lnTo>
                      <a:pt x="16" y="0"/>
                    </a:lnTo>
                    <a:lnTo>
                      <a:pt x="18" y="0"/>
                    </a:lnTo>
                    <a:lnTo>
                      <a:pt x="16" y="1"/>
                    </a:lnTo>
                    <a:lnTo>
                      <a:pt x="16" y="1"/>
                    </a:lnTo>
                    <a:lnTo>
                      <a:pt x="15" y="2"/>
                    </a:lnTo>
                    <a:lnTo>
                      <a:pt x="14" y="5"/>
                    </a:lnTo>
                    <a:lnTo>
                      <a:pt x="13" y="6"/>
                    </a:lnTo>
                    <a:lnTo>
                      <a:pt x="11" y="7"/>
                    </a:lnTo>
                    <a:lnTo>
                      <a:pt x="10" y="9"/>
                    </a:lnTo>
                    <a:lnTo>
                      <a:pt x="7" y="9"/>
                    </a:lnTo>
                    <a:lnTo>
                      <a:pt x="6" y="9"/>
                    </a:lnTo>
                    <a:lnTo>
                      <a:pt x="5" y="10"/>
                    </a:lnTo>
                    <a:lnTo>
                      <a:pt x="5" y="10"/>
                    </a:lnTo>
                    <a:lnTo>
                      <a:pt x="3" y="11"/>
                    </a:lnTo>
                    <a:lnTo>
                      <a:pt x="2" y="11"/>
                    </a:lnTo>
                    <a:lnTo>
                      <a:pt x="1" y="11"/>
                    </a:lnTo>
                    <a:lnTo>
                      <a:pt x="0" y="11"/>
                    </a:lnTo>
                    <a:lnTo>
                      <a:pt x="0" y="10"/>
                    </a:lnTo>
                    <a:lnTo>
                      <a:pt x="1" y="9"/>
                    </a:lnTo>
                    <a:lnTo>
                      <a:pt x="2" y="9"/>
                    </a:lnTo>
                    <a:lnTo>
                      <a:pt x="3" y="6"/>
                    </a:lnTo>
                    <a:lnTo>
                      <a:pt x="5" y="6"/>
                    </a:lnTo>
                    <a:lnTo>
                      <a:pt x="7" y="5"/>
                    </a:lnTo>
                    <a:lnTo>
                      <a:pt x="9" y="3"/>
                    </a:lnTo>
                    <a:lnTo>
                      <a:pt x="10" y="2"/>
                    </a:lnTo>
                    <a:lnTo>
                      <a:pt x="13" y="1"/>
                    </a:lnTo>
                    <a:lnTo>
                      <a:pt x="14" y="0"/>
                    </a:lnTo>
                    <a:lnTo>
                      <a:pt x="15"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0" name="Freeform 18">
                <a:extLst>
                  <a:ext uri="{FF2B5EF4-FFF2-40B4-BE49-F238E27FC236}">
                    <a16:creationId xmlns:a16="http://schemas.microsoft.com/office/drawing/2014/main" id="{8723C822-5E21-744A-AE69-77B371AA4359}"/>
                  </a:ext>
                </a:extLst>
              </p:cNvPr>
              <p:cNvSpPr>
                <a:spLocks/>
              </p:cNvSpPr>
              <p:nvPr userDrawn="1"/>
            </p:nvSpPr>
            <p:spPr bwMode="auto">
              <a:xfrm>
                <a:off x="10358673" y="504881"/>
                <a:ext cx="29710" cy="20489"/>
              </a:xfrm>
              <a:custGeom>
                <a:avLst/>
                <a:gdLst>
                  <a:gd name="T0" fmla="*/ 53 w 58"/>
                  <a:gd name="T1" fmla="*/ 0 h 41"/>
                  <a:gd name="T2" fmla="*/ 55 w 58"/>
                  <a:gd name="T3" fmla="*/ 0 h 41"/>
                  <a:gd name="T4" fmla="*/ 56 w 58"/>
                  <a:gd name="T5" fmla="*/ 0 h 41"/>
                  <a:gd name="T6" fmla="*/ 58 w 58"/>
                  <a:gd name="T7" fmla="*/ 2 h 41"/>
                  <a:gd name="T8" fmla="*/ 56 w 58"/>
                  <a:gd name="T9" fmla="*/ 3 h 41"/>
                  <a:gd name="T10" fmla="*/ 54 w 58"/>
                  <a:gd name="T11" fmla="*/ 4 h 41"/>
                  <a:gd name="T12" fmla="*/ 50 w 58"/>
                  <a:gd name="T13" fmla="*/ 7 h 41"/>
                  <a:gd name="T14" fmla="*/ 46 w 58"/>
                  <a:gd name="T15" fmla="*/ 8 h 41"/>
                  <a:gd name="T16" fmla="*/ 42 w 58"/>
                  <a:gd name="T17" fmla="*/ 11 h 41"/>
                  <a:gd name="T18" fmla="*/ 40 w 58"/>
                  <a:gd name="T19" fmla="*/ 12 h 41"/>
                  <a:gd name="T20" fmla="*/ 36 w 58"/>
                  <a:gd name="T21" fmla="*/ 15 h 41"/>
                  <a:gd name="T22" fmla="*/ 32 w 58"/>
                  <a:gd name="T23" fmla="*/ 17 h 41"/>
                  <a:gd name="T24" fmla="*/ 28 w 58"/>
                  <a:gd name="T25" fmla="*/ 20 h 41"/>
                  <a:gd name="T26" fmla="*/ 25 w 58"/>
                  <a:gd name="T27" fmla="*/ 22 h 41"/>
                  <a:gd name="T28" fmla="*/ 23 w 58"/>
                  <a:gd name="T29" fmla="*/ 25 h 41"/>
                  <a:gd name="T30" fmla="*/ 19 w 58"/>
                  <a:gd name="T31" fmla="*/ 29 h 41"/>
                  <a:gd name="T32" fmla="*/ 13 w 58"/>
                  <a:gd name="T33" fmla="*/ 33 h 41"/>
                  <a:gd name="T34" fmla="*/ 10 w 58"/>
                  <a:gd name="T35" fmla="*/ 38 h 41"/>
                  <a:gd name="T36" fmla="*/ 6 w 58"/>
                  <a:gd name="T37" fmla="*/ 41 h 41"/>
                  <a:gd name="T38" fmla="*/ 4 w 58"/>
                  <a:gd name="T39" fmla="*/ 41 h 41"/>
                  <a:gd name="T40" fmla="*/ 2 w 58"/>
                  <a:gd name="T41" fmla="*/ 41 h 41"/>
                  <a:gd name="T42" fmla="*/ 0 w 58"/>
                  <a:gd name="T43" fmla="*/ 41 h 41"/>
                  <a:gd name="T44" fmla="*/ 0 w 58"/>
                  <a:gd name="T45" fmla="*/ 39 h 41"/>
                  <a:gd name="T46" fmla="*/ 2 w 58"/>
                  <a:gd name="T47" fmla="*/ 37 h 41"/>
                  <a:gd name="T48" fmla="*/ 4 w 58"/>
                  <a:gd name="T49" fmla="*/ 33 h 41"/>
                  <a:gd name="T50" fmla="*/ 7 w 58"/>
                  <a:gd name="T51" fmla="*/ 29 h 41"/>
                  <a:gd name="T52" fmla="*/ 10 w 58"/>
                  <a:gd name="T53" fmla="*/ 25 h 41"/>
                  <a:gd name="T54" fmla="*/ 12 w 58"/>
                  <a:gd name="T55" fmla="*/ 21 h 41"/>
                  <a:gd name="T56" fmla="*/ 15 w 58"/>
                  <a:gd name="T57" fmla="*/ 19 h 41"/>
                  <a:gd name="T58" fmla="*/ 16 w 58"/>
                  <a:gd name="T59" fmla="*/ 15 h 41"/>
                  <a:gd name="T60" fmla="*/ 19 w 58"/>
                  <a:gd name="T61" fmla="*/ 13 h 41"/>
                  <a:gd name="T62" fmla="*/ 21 w 58"/>
                  <a:gd name="T63" fmla="*/ 11 h 41"/>
                  <a:gd name="T64" fmla="*/ 26 w 58"/>
                  <a:gd name="T65" fmla="*/ 7 h 41"/>
                  <a:gd name="T66" fmla="*/ 30 w 58"/>
                  <a:gd name="T67" fmla="*/ 4 h 41"/>
                  <a:gd name="T68" fmla="*/ 36 w 58"/>
                  <a:gd name="T69" fmla="*/ 2 h 41"/>
                  <a:gd name="T70" fmla="*/ 38 w 58"/>
                  <a:gd name="T71" fmla="*/ 2 h 41"/>
                  <a:gd name="T72" fmla="*/ 42 w 58"/>
                  <a:gd name="T73" fmla="*/ 0 h 41"/>
                  <a:gd name="T74" fmla="*/ 46 w 58"/>
                  <a:gd name="T75" fmla="*/ 0 h 41"/>
                  <a:gd name="T76" fmla="*/ 50 w 58"/>
                  <a:gd name="T77" fmla="*/ 0 h 41"/>
                  <a:gd name="T78" fmla="*/ 53 w 58"/>
                  <a:gd name="T7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41">
                    <a:moveTo>
                      <a:pt x="53" y="0"/>
                    </a:moveTo>
                    <a:lnTo>
                      <a:pt x="55" y="0"/>
                    </a:lnTo>
                    <a:lnTo>
                      <a:pt x="56" y="0"/>
                    </a:lnTo>
                    <a:lnTo>
                      <a:pt x="58" y="2"/>
                    </a:lnTo>
                    <a:lnTo>
                      <a:pt x="56" y="3"/>
                    </a:lnTo>
                    <a:lnTo>
                      <a:pt x="54" y="4"/>
                    </a:lnTo>
                    <a:lnTo>
                      <a:pt x="50" y="7"/>
                    </a:lnTo>
                    <a:lnTo>
                      <a:pt x="46" y="8"/>
                    </a:lnTo>
                    <a:lnTo>
                      <a:pt x="42" y="11"/>
                    </a:lnTo>
                    <a:lnTo>
                      <a:pt x="40" y="12"/>
                    </a:lnTo>
                    <a:lnTo>
                      <a:pt x="36" y="15"/>
                    </a:lnTo>
                    <a:lnTo>
                      <a:pt x="32" y="17"/>
                    </a:lnTo>
                    <a:lnTo>
                      <a:pt x="28" y="20"/>
                    </a:lnTo>
                    <a:lnTo>
                      <a:pt x="25" y="22"/>
                    </a:lnTo>
                    <a:lnTo>
                      <a:pt x="23" y="25"/>
                    </a:lnTo>
                    <a:lnTo>
                      <a:pt x="19" y="29"/>
                    </a:lnTo>
                    <a:lnTo>
                      <a:pt x="13" y="33"/>
                    </a:lnTo>
                    <a:lnTo>
                      <a:pt x="10" y="38"/>
                    </a:lnTo>
                    <a:lnTo>
                      <a:pt x="6" y="41"/>
                    </a:lnTo>
                    <a:lnTo>
                      <a:pt x="4" y="41"/>
                    </a:lnTo>
                    <a:lnTo>
                      <a:pt x="2" y="41"/>
                    </a:lnTo>
                    <a:lnTo>
                      <a:pt x="0" y="41"/>
                    </a:lnTo>
                    <a:lnTo>
                      <a:pt x="0" y="39"/>
                    </a:lnTo>
                    <a:lnTo>
                      <a:pt x="2" y="37"/>
                    </a:lnTo>
                    <a:lnTo>
                      <a:pt x="4" y="33"/>
                    </a:lnTo>
                    <a:lnTo>
                      <a:pt x="7" y="29"/>
                    </a:lnTo>
                    <a:lnTo>
                      <a:pt x="10" y="25"/>
                    </a:lnTo>
                    <a:lnTo>
                      <a:pt x="12" y="21"/>
                    </a:lnTo>
                    <a:lnTo>
                      <a:pt x="15" y="19"/>
                    </a:lnTo>
                    <a:lnTo>
                      <a:pt x="16" y="15"/>
                    </a:lnTo>
                    <a:lnTo>
                      <a:pt x="19" y="13"/>
                    </a:lnTo>
                    <a:lnTo>
                      <a:pt x="21" y="11"/>
                    </a:lnTo>
                    <a:lnTo>
                      <a:pt x="26" y="7"/>
                    </a:lnTo>
                    <a:lnTo>
                      <a:pt x="30" y="4"/>
                    </a:lnTo>
                    <a:lnTo>
                      <a:pt x="36" y="2"/>
                    </a:lnTo>
                    <a:lnTo>
                      <a:pt x="38" y="2"/>
                    </a:lnTo>
                    <a:lnTo>
                      <a:pt x="42" y="0"/>
                    </a:lnTo>
                    <a:lnTo>
                      <a:pt x="46" y="0"/>
                    </a:lnTo>
                    <a:lnTo>
                      <a:pt x="50"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1" name="Freeform 19">
                <a:extLst>
                  <a:ext uri="{FF2B5EF4-FFF2-40B4-BE49-F238E27FC236}">
                    <a16:creationId xmlns:a16="http://schemas.microsoft.com/office/drawing/2014/main" id="{6B883F8C-80E0-AE41-B8FF-C20CF510B42F}"/>
                  </a:ext>
                </a:extLst>
              </p:cNvPr>
              <p:cNvSpPr>
                <a:spLocks/>
              </p:cNvSpPr>
              <p:nvPr userDrawn="1"/>
            </p:nvSpPr>
            <p:spPr bwMode="auto">
              <a:xfrm>
                <a:off x="10235737" y="348137"/>
                <a:ext cx="18441" cy="9220"/>
              </a:xfrm>
              <a:custGeom>
                <a:avLst/>
                <a:gdLst>
                  <a:gd name="T0" fmla="*/ 34 w 37"/>
                  <a:gd name="T1" fmla="*/ 0 h 17"/>
                  <a:gd name="T2" fmla="*/ 36 w 37"/>
                  <a:gd name="T3" fmla="*/ 1 h 17"/>
                  <a:gd name="T4" fmla="*/ 37 w 37"/>
                  <a:gd name="T5" fmla="*/ 2 h 17"/>
                  <a:gd name="T6" fmla="*/ 37 w 37"/>
                  <a:gd name="T7" fmla="*/ 4 h 17"/>
                  <a:gd name="T8" fmla="*/ 36 w 37"/>
                  <a:gd name="T9" fmla="*/ 5 h 17"/>
                  <a:gd name="T10" fmla="*/ 36 w 37"/>
                  <a:gd name="T11" fmla="*/ 6 h 17"/>
                  <a:gd name="T12" fmla="*/ 33 w 37"/>
                  <a:gd name="T13" fmla="*/ 9 h 17"/>
                  <a:gd name="T14" fmla="*/ 32 w 37"/>
                  <a:gd name="T15" fmla="*/ 10 h 17"/>
                  <a:gd name="T16" fmla="*/ 29 w 37"/>
                  <a:gd name="T17" fmla="*/ 12 h 17"/>
                  <a:gd name="T18" fmla="*/ 26 w 37"/>
                  <a:gd name="T19" fmla="*/ 13 h 17"/>
                  <a:gd name="T20" fmla="*/ 24 w 37"/>
                  <a:gd name="T21" fmla="*/ 13 h 17"/>
                  <a:gd name="T22" fmla="*/ 21 w 37"/>
                  <a:gd name="T23" fmla="*/ 14 h 17"/>
                  <a:gd name="T24" fmla="*/ 19 w 37"/>
                  <a:gd name="T25" fmla="*/ 14 h 17"/>
                  <a:gd name="T26" fmla="*/ 17 w 37"/>
                  <a:gd name="T27" fmla="*/ 15 h 17"/>
                  <a:gd name="T28" fmla="*/ 15 w 37"/>
                  <a:gd name="T29" fmla="*/ 17 h 17"/>
                  <a:gd name="T30" fmla="*/ 12 w 37"/>
                  <a:gd name="T31" fmla="*/ 17 h 17"/>
                  <a:gd name="T32" fmla="*/ 10 w 37"/>
                  <a:gd name="T33" fmla="*/ 17 h 17"/>
                  <a:gd name="T34" fmla="*/ 7 w 37"/>
                  <a:gd name="T35" fmla="*/ 15 h 17"/>
                  <a:gd name="T36" fmla="*/ 4 w 37"/>
                  <a:gd name="T37" fmla="*/ 15 h 17"/>
                  <a:gd name="T38" fmla="*/ 2 w 37"/>
                  <a:gd name="T39" fmla="*/ 14 h 17"/>
                  <a:gd name="T40" fmla="*/ 0 w 37"/>
                  <a:gd name="T41" fmla="*/ 13 h 17"/>
                  <a:gd name="T42" fmla="*/ 0 w 37"/>
                  <a:gd name="T43" fmla="*/ 12 h 17"/>
                  <a:gd name="T44" fmla="*/ 0 w 37"/>
                  <a:gd name="T45" fmla="*/ 10 h 17"/>
                  <a:gd name="T46" fmla="*/ 2 w 37"/>
                  <a:gd name="T47" fmla="*/ 9 h 17"/>
                  <a:gd name="T48" fmla="*/ 3 w 37"/>
                  <a:gd name="T49" fmla="*/ 8 h 17"/>
                  <a:gd name="T50" fmla="*/ 4 w 37"/>
                  <a:gd name="T51" fmla="*/ 6 h 17"/>
                  <a:gd name="T52" fmla="*/ 7 w 37"/>
                  <a:gd name="T53" fmla="*/ 6 h 17"/>
                  <a:gd name="T54" fmla="*/ 8 w 37"/>
                  <a:gd name="T55" fmla="*/ 5 h 17"/>
                  <a:gd name="T56" fmla="*/ 11 w 37"/>
                  <a:gd name="T57" fmla="*/ 5 h 17"/>
                  <a:gd name="T58" fmla="*/ 12 w 37"/>
                  <a:gd name="T59" fmla="*/ 4 h 17"/>
                  <a:gd name="T60" fmla="*/ 13 w 37"/>
                  <a:gd name="T61" fmla="*/ 2 h 17"/>
                  <a:gd name="T62" fmla="*/ 15 w 37"/>
                  <a:gd name="T63" fmla="*/ 2 h 17"/>
                  <a:gd name="T64" fmla="*/ 16 w 37"/>
                  <a:gd name="T65" fmla="*/ 2 h 17"/>
                  <a:gd name="T66" fmla="*/ 17 w 37"/>
                  <a:gd name="T67" fmla="*/ 4 h 17"/>
                  <a:gd name="T68" fmla="*/ 19 w 37"/>
                  <a:gd name="T69" fmla="*/ 5 h 17"/>
                  <a:gd name="T70" fmla="*/ 17 w 37"/>
                  <a:gd name="T71" fmla="*/ 6 h 17"/>
                  <a:gd name="T72" fmla="*/ 17 w 37"/>
                  <a:gd name="T73" fmla="*/ 8 h 17"/>
                  <a:gd name="T74" fmla="*/ 16 w 37"/>
                  <a:gd name="T75" fmla="*/ 8 h 17"/>
                  <a:gd name="T76" fmla="*/ 15 w 37"/>
                  <a:gd name="T77" fmla="*/ 9 h 17"/>
                  <a:gd name="T78" fmla="*/ 12 w 37"/>
                  <a:gd name="T79" fmla="*/ 9 h 17"/>
                  <a:gd name="T80" fmla="*/ 11 w 37"/>
                  <a:gd name="T81" fmla="*/ 10 h 17"/>
                  <a:gd name="T82" fmla="*/ 10 w 37"/>
                  <a:gd name="T83" fmla="*/ 10 h 17"/>
                  <a:gd name="T84" fmla="*/ 8 w 37"/>
                  <a:gd name="T85" fmla="*/ 12 h 17"/>
                  <a:gd name="T86" fmla="*/ 10 w 37"/>
                  <a:gd name="T87" fmla="*/ 13 h 17"/>
                  <a:gd name="T88" fmla="*/ 11 w 37"/>
                  <a:gd name="T89" fmla="*/ 12 h 17"/>
                  <a:gd name="T90" fmla="*/ 12 w 37"/>
                  <a:gd name="T91" fmla="*/ 12 h 17"/>
                  <a:gd name="T92" fmla="*/ 15 w 37"/>
                  <a:gd name="T93" fmla="*/ 12 h 17"/>
                  <a:gd name="T94" fmla="*/ 17 w 37"/>
                  <a:gd name="T95" fmla="*/ 10 h 17"/>
                  <a:gd name="T96" fmla="*/ 20 w 37"/>
                  <a:gd name="T97" fmla="*/ 9 h 17"/>
                  <a:gd name="T98" fmla="*/ 23 w 37"/>
                  <a:gd name="T99" fmla="*/ 9 h 17"/>
                  <a:gd name="T100" fmla="*/ 25 w 37"/>
                  <a:gd name="T101" fmla="*/ 8 h 17"/>
                  <a:gd name="T102" fmla="*/ 28 w 37"/>
                  <a:gd name="T103" fmla="*/ 6 h 17"/>
                  <a:gd name="T104" fmla="*/ 29 w 37"/>
                  <a:gd name="T105" fmla="*/ 5 h 17"/>
                  <a:gd name="T106" fmla="*/ 30 w 37"/>
                  <a:gd name="T107" fmla="*/ 2 h 17"/>
                  <a:gd name="T108" fmla="*/ 32 w 37"/>
                  <a:gd name="T109" fmla="*/ 1 h 17"/>
                  <a:gd name="T110" fmla="*/ 33 w 37"/>
                  <a:gd name="T111" fmla="*/ 0 h 17"/>
                  <a:gd name="T112" fmla="*/ 33 w 37"/>
                  <a:gd name="T113" fmla="*/ 0 h 17"/>
                  <a:gd name="T114" fmla="*/ 34 w 37"/>
                  <a:gd name="T11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 h="17">
                    <a:moveTo>
                      <a:pt x="34" y="0"/>
                    </a:moveTo>
                    <a:lnTo>
                      <a:pt x="36" y="1"/>
                    </a:lnTo>
                    <a:lnTo>
                      <a:pt x="37" y="2"/>
                    </a:lnTo>
                    <a:lnTo>
                      <a:pt x="37" y="4"/>
                    </a:lnTo>
                    <a:lnTo>
                      <a:pt x="36" y="5"/>
                    </a:lnTo>
                    <a:lnTo>
                      <a:pt x="36" y="6"/>
                    </a:lnTo>
                    <a:lnTo>
                      <a:pt x="33" y="9"/>
                    </a:lnTo>
                    <a:lnTo>
                      <a:pt x="32" y="10"/>
                    </a:lnTo>
                    <a:lnTo>
                      <a:pt x="29" y="12"/>
                    </a:lnTo>
                    <a:lnTo>
                      <a:pt x="26" y="13"/>
                    </a:lnTo>
                    <a:lnTo>
                      <a:pt x="24" y="13"/>
                    </a:lnTo>
                    <a:lnTo>
                      <a:pt x="21" y="14"/>
                    </a:lnTo>
                    <a:lnTo>
                      <a:pt x="19" y="14"/>
                    </a:lnTo>
                    <a:lnTo>
                      <a:pt x="17" y="15"/>
                    </a:lnTo>
                    <a:lnTo>
                      <a:pt x="15" y="17"/>
                    </a:lnTo>
                    <a:lnTo>
                      <a:pt x="12" y="17"/>
                    </a:lnTo>
                    <a:lnTo>
                      <a:pt x="10" y="17"/>
                    </a:lnTo>
                    <a:lnTo>
                      <a:pt x="7" y="15"/>
                    </a:lnTo>
                    <a:lnTo>
                      <a:pt x="4" y="15"/>
                    </a:lnTo>
                    <a:lnTo>
                      <a:pt x="2" y="14"/>
                    </a:lnTo>
                    <a:lnTo>
                      <a:pt x="0" y="13"/>
                    </a:lnTo>
                    <a:lnTo>
                      <a:pt x="0" y="12"/>
                    </a:lnTo>
                    <a:lnTo>
                      <a:pt x="0" y="10"/>
                    </a:lnTo>
                    <a:lnTo>
                      <a:pt x="2" y="9"/>
                    </a:lnTo>
                    <a:lnTo>
                      <a:pt x="3" y="8"/>
                    </a:lnTo>
                    <a:lnTo>
                      <a:pt x="4" y="6"/>
                    </a:lnTo>
                    <a:lnTo>
                      <a:pt x="7" y="6"/>
                    </a:lnTo>
                    <a:lnTo>
                      <a:pt x="8" y="5"/>
                    </a:lnTo>
                    <a:lnTo>
                      <a:pt x="11" y="5"/>
                    </a:lnTo>
                    <a:lnTo>
                      <a:pt x="12" y="4"/>
                    </a:lnTo>
                    <a:lnTo>
                      <a:pt x="13" y="2"/>
                    </a:lnTo>
                    <a:lnTo>
                      <a:pt x="15" y="2"/>
                    </a:lnTo>
                    <a:lnTo>
                      <a:pt x="16" y="2"/>
                    </a:lnTo>
                    <a:lnTo>
                      <a:pt x="17" y="4"/>
                    </a:lnTo>
                    <a:lnTo>
                      <a:pt x="19" y="5"/>
                    </a:lnTo>
                    <a:lnTo>
                      <a:pt x="17" y="6"/>
                    </a:lnTo>
                    <a:lnTo>
                      <a:pt x="17" y="8"/>
                    </a:lnTo>
                    <a:lnTo>
                      <a:pt x="16" y="8"/>
                    </a:lnTo>
                    <a:lnTo>
                      <a:pt x="15" y="9"/>
                    </a:lnTo>
                    <a:lnTo>
                      <a:pt x="12" y="9"/>
                    </a:lnTo>
                    <a:lnTo>
                      <a:pt x="11" y="10"/>
                    </a:lnTo>
                    <a:lnTo>
                      <a:pt x="10" y="10"/>
                    </a:lnTo>
                    <a:lnTo>
                      <a:pt x="8" y="12"/>
                    </a:lnTo>
                    <a:lnTo>
                      <a:pt x="10" y="13"/>
                    </a:lnTo>
                    <a:lnTo>
                      <a:pt x="11" y="12"/>
                    </a:lnTo>
                    <a:lnTo>
                      <a:pt x="12" y="12"/>
                    </a:lnTo>
                    <a:lnTo>
                      <a:pt x="15" y="12"/>
                    </a:lnTo>
                    <a:lnTo>
                      <a:pt x="17" y="10"/>
                    </a:lnTo>
                    <a:lnTo>
                      <a:pt x="20" y="9"/>
                    </a:lnTo>
                    <a:lnTo>
                      <a:pt x="23" y="9"/>
                    </a:lnTo>
                    <a:lnTo>
                      <a:pt x="25" y="8"/>
                    </a:lnTo>
                    <a:lnTo>
                      <a:pt x="28" y="6"/>
                    </a:lnTo>
                    <a:lnTo>
                      <a:pt x="29" y="5"/>
                    </a:lnTo>
                    <a:lnTo>
                      <a:pt x="30" y="2"/>
                    </a:lnTo>
                    <a:lnTo>
                      <a:pt x="32" y="1"/>
                    </a:lnTo>
                    <a:lnTo>
                      <a:pt x="33" y="0"/>
                    </a:lnTo>
                    <a:lnTo>
                      <a:pt x="33"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2" name="Freeform 20">
                <a:extLst>
                  <a:ext uri="{FF2B5EF4-FFF2-40B4-BE49-F238E27FC236}">
                    <a16:creationId xmlns:a16="http://schemas.microsoft.com/office/drawing/2014/main" id="{008B44E8-0AF8-184E-9AB8-561D6A90F78B}"/>
                  </a:ext>
                </a:extLst>
              </p:cNvPr>
              <p:cNvSpPr>
                <a:spLocks/>
              </p:cNvSpPr>
              <p:nvPr userDrawn="1"/>
            </p:nvSpPr>
            <p:spPr bwMode="auto">
              <a:xfrm>
                <a:off x="10300278" y="417800"/>
                <a:ext cx="61468" cy="32783"/>
              </a:xfrm>
              <a:custGeom>
                <a:avLst/>
                <a:gdLst>
                  <a:gd name="T0" fmla="*/ 5 w 120"/>
                  <a:gd name="T1" fmla="*/ 1 h 63"/>
                  <a:gd name="T2" fmla="*/ 6 w 120"/>
                  <a:gd name="T3" fmla="*/ 6 h 63"/>
                  <a:gd name="T4" fmla="*/ 10 w 120"/>
                  <a:gd name="T5" fmla="*/ 13 h 63"/>
                  <a:gd name="T6" fmla="*/ 23 w 120"/>
                  <a:gd name="T7" fmla="*/ 19 h 63"/>
                  <a:gd name="T8" fmla="*/ 31 w 120"/>
                  <a:gd name="T9" fmla="*/ 24 h 63"/>
                  <a:gd name="T10" fmla="*/ 36 w 120"/>
                  <a:gd name="T11" fmla="*/ 28 h 63"/>
                  <a:gd name="T12" fmla="*/ 36 w 120"/>
                  <a:gd name="T13" fmla="*/ 32 h 63"/>
                  <a:gd name="T14" fmla="*/ 44 w 120"/>
                  <a:gd name="T15" fmla="*/ 36 h 63"/>
                  <a:gd name="T16" fmla="*/ 53 w 120"/>
                  <a:gd name="T17" fmla="*/ 33 h 63"/>
                  <a:gd name="T18" fmla="*/ 60 w 120"/>
                  <a:gd name="T19" fmla="*/ 28 h 63"/>
                  <a:gd name="T20" fmla="*/ 66 w 120"/>
                  <a:gd name="T21" fmla="*/ 26 h 63"/>
                  <a:gd name="T22" fmla="*/ 69 w 120"/>
                  <a:gd name="T23" fmla="*/ 22 h 63"/>
                  <a:gd name="T24" fmla="*/ 74 w 120"/>
                  <a:gd name="T25" fmla="*/ 24 h 63"/>
                  <a:gd name="T26" fmla="*/ 78 w 120"/>
                  <a:gd name="T27" fmla="*/ 27 h 63"/>
                  <a:gd name="T28" fmla="*/ 86 w 120"/>
                  <a:gd name="T29" fmla="*/ 31 h 63"/>
                  <a:gd name="T30" fmla="*/ 95 w 120"/>
                  <a:gd name="T31" fmla="*/ 35 h 63"/>
                  <a:gd name="T32" fmla="*/ 102 w 120"/>
                  <a:gd name="T33" fmla="*/ 37 h 63"/>
                  <a:gd name="T34" fmla="*/ 103 w 120"/>
                  <a:gd name="T35" fmla="*/ 40 h 63"/>
                  <a:gd name="T36" fmla="*/ 99 w 120"/>
                  <a:gd name="T37" fmla="*/ 43 h 63"/>
                  <a:gd name="T38" fmla="*/ 93 w 120"/>
                  <a:gd name="T39" fmla="*/ 45 h 63"/>
                  <a:gd name="T40" fmla="*/ 91 w 120"/>
                  <a:gd name="T41" fmla="*/ 53 h 63"/>
                  <a:gd name="T42" fmla="*/ 94 w 120"/>
                  <a:gd name="T43" fmla="*/ 56 h 63"/>
                  <a:gd name="T44" fmla="*/ 99 w 120"/>
                  <a:gd name="T45" fmla="*/ 53 h 63"/>
                  <a:gd name="T46" fmla="*/ 108 w 120"/>
                  <a:gd name="T47" fmla="*/ 49 h 63"/>
                  <a:gd name="T48" fmla="*/ 112 w 120"/>
                  <a:gd name="T49" fmla="*/ 45 h 63"/>
                  <a:gd name="T50" fmla="*/ 117 w 120"/>
                  <a:gd name="T51" fmla="*/ 47 h 63"/>
                  <a:gd name="T52" fmla="*/ 120 w 120"/>
                  <a:gd name="T53" fmla="*/ 49 h 63"/>
                  <a:gd name="T54" fmla="*/ 117 w 120"/>
                  <a:gd name="T55" fmla="*/ 52 h 63"/>
                  <a:gd name="T56" fmla="*/ 112 w 120"/>
                  <a:gd name="T57" fmla="*/ 53 h 63"/>
                  <a:gd name="T58" fmla="*/ 106 w 120"/>
                  <a:gd name="T59" fmla="*/ 54 h 63"/>
                  <a:gd name="T60" fmla="*/ 99 w 120"/>
                  <a:gd name="T61" fmla="*/ 58 h 63"/>
                  <a:gd name="T62" fmla="*/ 91 w 120"/>
                  <a:gd name="T63" fmla="*/ 62 h 63"/>
                  <a:gd name="T64" fmla="*/ 87 w 120"/>
                  <a:gd name="T65" fmla="*/ 63 h 63"/>
                  <a:gd name="T66" fmla="*/ 86 w 120"/>
                  <a:gd name="T67" fmla="*/ 58 h 63"/>
                  <a:gd name="T68" fmla="*/ 87 w 120"/>
                  <a:gd name="T69" fmla="*/ 50 h 63"/>
                  <a:gd name="T70" fmla="*/ 87 w 120"/>
                  <a:gd name="T71" fmla="*/ 41 h 63"/>
                  <a:gd name="T72" fmla="*/ 82 w 120"/>
                  <a:gd name="T73" fmla="*/ 36 h 63"/>
                  <a:gd name="T74" fmla="*/ 73 w 120"/>
                  <a:gd name="T75" fmla="*/ 33 h 63"/>
                  <a:gd name="T76" fmla="*/ 65 w 120"/>
                  <a:gd name="T77" fmla="*/ 36 h 63"/>
                  <a:gd name="T78" fmla="*/ 60 w 120"/>
                  <a:gd name="T79" fmla="*/ 39 h 63"/>
                  <a:gd name="T80" fmla="*/ 56 w 120"/>
                  <a:gd name="T81" fmla="*/ 45 h 63"/>
                  <a:gd name="T82" fmla="*/ 60 w 120"/>
                  <a:gd name="T83" fmla="*/ 52 h 63"/>
                  <a:gd name="T84" fmla="*/ 64 w 120"/>
                  <a:gd name="T85" fmla="*/ 57 h 63"/>
                  <a:gd name="T86" fmla="*/ 63 w 120"/>
                  <a:gd name="T87" fmla="*/ 61 h 63"/>
                  <a:gd name="T88" fmla="*/ 55 w 120"/>
                  <a:gd name="T89" fmla="*/ 60 h 63"/>
                  <a:gd name="T90" fmla="*/ 47 w 120"/>
                  <a:gd name="T91" fmla="*/ 52 h 63"/>
                  <a:gd name="T92" fmla="*/ 44 w 120"/>
                  <a:gd name="T93" fmla="*/ 43 h 63"/>
                  <a:gd name="T94" fmla="*/ 39 w 120"/>
                  <a:gd name="T95" fmla="*/ 39 h 63"/>
                  <a:gd name="T96" fmla="*/ 31 w 120"/>
                  <a:gd name="T97" fmla="*/ 35 h 63"/>
                  <a:gd name="T98" fmla="*/ 26 w 120"/>
                  <a:gd name="T99" fmla="*/ 27 h 63"/>
                  <a:gd name="T100" fmla="*/ 17 w 120"/>
                  <a:gd name="T101" fmla="*/ 20 h 63"/>
                  <a:gd name="T102" fmla="*/ 8 w 120"/>
                  <a:gd name="T103" fmla="*/ 15 h 63"/>
                  <a:gd name="T104" fmla="*/ 3 w 120"/>
                  <a:gd name="T105" fmla="*/ 11 h 63"/>
                  <a:gd name="T106" fmla="*/ 1 w 120"/>
                  <a:gd name="T107" fmla="*/ 2 h 63"/>
                  <a:gd name="T108" fmla="*/ 4 w 120"/>
                  <a:gd name="T10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 h="63">
                    <a:moveTo>
                      <a:pt x="4" y="0"/>
                    </a:moveTo>
                    <a:lnTo>
                      <a:pt x="5" y="0"/>
                    </a:lnTo>
                    <a:lnTo>
                      <a:pt x="5" y="1"/>
                    </a:lnTo>
                    <a:lnTo>
                      <a:pt x="5" y="2"/>
                    </a:lnTo>
                    <a:lnTo>
                      <a:pt x="5" y="3"/>
                    </a:lnTo>
                    <a:lnTo>
                      <a:pt x="6" y="6"/>
                    </a:lnTo>
                    <a:lnTo>
                      <a:pt x="8" y="9"/>
                    </a:lnTo>
                    <a:lnTo>
                      <a:pt x="9" y="10"/>
                    </a:lnTo>
                    <a:lnTo>
                      <a:pt x="10" y="13"/>
                    </a:lnTo>
                    <a:lnTo>
                      <a:pt x="14" y="15"/>
                    </a:lnTo>
                    <a:lnTo>
                      <a:pt x="18" y="17"/>
                    </a:lnTo>
                    <a:lnTo>
                      <a:pt x="23" y="19"/>
                    </a:lnTo>
                    <a:lnTo>
                      <a:pt x="26" y="20"/>
                    </a:lnTo>
                    <a:lnTo>
                      <a:pt x="29" y="23"/>
                    </a:lnTo>
                    <a:lnTo>
                      <a:pt x="31" y="24"/>
                    </a:lnTo>
                    <a:lnTo>
                      <a:pt x="34" y="26"/>
                    </a:lnTo>
                    <a:lnTo>
                      <a:pt x="35" y="27"/>
                    </a:lnTo>
                    <a:lnTo>
                      <a:pt x="36" y="28"/>
                    </a:lnTo>
                    <a:lnTo>
                      <a:pt x="36" y="30"/>
                    </a:lnTo>
                    <a:lnTo>
                      <a:pt x="36" y="31"/>
                    </a:lnTo>
                    <a:lnTo>
                      <a:pt x="36" y="32"/>
                    </a:lnTo>
                    <a:lnTo>
                      <a:pt x="39" y="35"/>
                    </a:lnTo>
                    <a:lnTo>
                      <a:pt x="42" y="36"/>
                    </a:lnTo>
                    <a:lnTo>
                      <a:pt x="44" y="36"/>
                    </a:lnTo>
                    <a:lnTo>
                      <a:pt x="48" y="36"/>
                    </a:lnTo>
                    <a:lnTo>
                      <a:pt x="51" y="35"/>
                    </a:lnTo>
                    <a:lnTo>
                      <a:pt x="53" y="33"/>
                    </a:lnTo>
                    <a:lnTo>
                      <a:pt x="56" y="32"/>
                    </a:lnTo>
                    <a:lnTo>
                      <a:pt x="57" y="31"/>
                    </a:lnTo>
                    <a:lnTo>
                      <a:pt x="60" y="28"/>
                    </a:lnTo>
                    <a:lnTo>
                      <a:pt x="63" y="27"/>
                    </a:lnTo>
                    <a:lnTo>
                      <a:pt x="65" y="26"/>
                    </a:lnTo>
                    <a:lnTo>
                      <a:pt x="66" y="26"/>
                    </a:lnTo>
                    <a:lnTo>
                      <a:pt x="68" y="24"/>
                    </a:lnTo>
                    <a:lnTo>
                      <a:pt x="68" y="23"/>
                    </a:lnTo>
                    <a:lnTo>
                      <a:pt x="69" y="22"/>
                    </a:lnTo>
                    <a:lnTo>
                      <a:pt x="70" y="22"/>
                    </a:lnTo>
                    <a:lnTo>
                      <a:pt x="73" y="23"/>
                    </a:lnTo>
                    <a:lnTo>
                      <a:pt x="74" y="24"/>
                    </a:lnTo>
                    <a:lnTo>
                      <a:pt x="74" y="26"/>
                    </a:lnTo>
                    <a:lnTo>
                      <a:pt x="77" y="27"/>
                    </a:lnTo>
                    <a:lnTo>
                      <a:pt x="78" y="27"/>
                    </a:lnTo>
                    <a:lnTo>
                      <a:pt x="81" y="28"/>
                    </a:lnTo>
                    <a:lnTo>
                      <a:pt x="83" y="30"/>
                    </a:lnTo>
                    <a:lnTo>
                      <a:pt x="86" y="31"/>
                    </a:lnTo>
                    <a:lnTo>
                      <a:pt x="90" y="32"/>
                    </a:lnTo>
                    <a:lnTo>
                      <a:pt x="93" y="33"/>
                    </a:lnTo>
                    <a:lnTo>
                      <a:pt x="95" y="35"/>
                    </a:lnTo>
                    <a:lnTo>
                      <a:pt x="98" y="37"/>
                    </a:lnTo>
                    <a:lnTo>
                      <a:pt x="99" y="37"/>
                    </a:lnTo>
                    <a:lnTo>
                      <a:pt x="102" y="37"/>
                    </a:lnTo>
                    <a:lnTo>
                      <a:pt x="103" y="39"/>
                    </a:lnTo>
                    <a:lnTo>
                      <a:pt x="103" y="40"/>
                    </a:lnTo>
                    <a:lnTo>
                      <a:pt x="103" y="40"/>
                    </a:lnTo>
                    <a:lnTo>
                      <a:pt x="102" y="41"/>
                    </a:lnTo>
                    <a:lnTo>
                      <a:pt x="100" y="41"/>
                    </a:lnTo>
                    <a:lnTo>
                      <a:pt x="99" y="43"/>
                    </a:lnTo>
                    <a:lnTo>
                      <a:pt x="96" y="43"/>
                    </a:lnTo>
                    <a:lnTo>
                      <a:pt x="94" y="44"/>
                    </a:lnTo>
                    <a:lnTo>
                      <a:pt x="93" y="45"/>
                    </a:lnTo>
                    <a:lnTo>
                      <a:pt x="91" y="48"/>
                    </a:lnTo>
                    <a:lnTo>
                      <a:pt x="91" y="52"/>
                    </a:lnTo>
                    <a:lnTo>
                      <a:pt x="91" y="53"/>
                    </a:lnTo>
                    <a:lnTo>
                      <a:pt x="91" y="56"/>
                    </a:lnTo>
                    <a:lnTo>
                      <a:pt x="93" y="57"/>
                    </a:lnTo>
                    <a:lnTo>
                      <a:pt x="94" y="56"/>
                    </a:lnTo>
                    <a:lnTo>
                      <a:pt x="95" y="56"/>
                    </a:lnTo>
                    <a:lnTo>
                      <a:pt x="98" y="54"/>
                    </a:lnTo>
                    <a:lnTo>
                      <a:pt x="99" y="53"/>
                    </a:lnTo>
                    <a:lnTo>
                      <a:pt x="103" y="52"/>
                    </a:lnTo>
                    <a:lnTo>
                      <a:pt x="106" y="50"/>
                    </a:lnTo>
                    <a:lnTo>
                      <a:pt x="108" y="49"/>
                    </a:lnTo>
                    <a:lnTo>
                      <a:pt x="109" y="48"/>
                    </a:lnTo>
                    <a:lnTo>
                      <a:pt x="111" y="47"/>
                    </a:lnTo>
                    <a:lnTo>
                      <a:pt x="112" y="45"/>
                    </a:lnTo>
                    <a:lnTo>
                      <a:pt x="113" y="45"/>
                    </a:lnTo>
                    <a:lnTo>
                      <a:pt x="115" y="45"/>
                    </a:lnTo>
                    <a:lnTo>
                      <a:pt x="117" y="47"/>
                    </a:lnTo>
                    <a:lnTo>
                      <a:pt x="119" y="47"/>
                    </a:lnTo>
                    <a:lnTo>
                      <a:pt x="120" y="48"/>
                    </a:lnTo>
                    <a:lnTo>
                      <a:pt x="120" y="49"/>
                    </a:lnTo>
                    <a:lnTo>
                      <a:pt x="120" y="50"/>
                    </a:lnTo>
                    <a:lnTo>
                      <a:pt x="119" y="52"/>
                    </a:lnTo>
                    <a:lnTo>
                      <a:pt x="117" y="52"/>
                    </a:lnTo>
                    <a:lnTo>
                      <a:pt x="116" y="52"/>
                    </a:lnTo>
                    <a:lnTo>
                      <a:pt x="115" y="53"/>
                    </a:lnTo>
                    <a:lnTo>
                      <a:pt x="112" y="53"/>
                    </a:lnTo>
                    <a:lnTo>
                      <a:pt x="109" y="53"/>
                    </a:lnTo>
                    <a:lnTo>
                      <a:pt x="108" y="53"/>
                    </a:lnTo>
                    <a:lnTo>
                      <a:pt x="106" y="54"/>
                    </a:lnTo>
                    <a:lnTo>
                      <a:pt x="104" y="56"/>
                    </a:lnTo>
                    <a:lnTo>
                      <a:pt x="102" y="57"/>
                    </a:lnTo>
                    <a:lnTo>
                      <a:pt x="99" y="58"/>
                    </a:lnTo>
                    <a:lnTo>
                      <a:pt x="96" y="60"/>
                    </a:lnTo>
                    <a:lnTo>
                      <a:pt x="93" y="61"/>
                    </a:lnTo>
                    <a:lnTo>
                      <a:pt x="91" y="62"/>
                    </a:lnTo>
                    <a:lnTo>
                      <a:pt x="90" y="63"/>
                    </a:lnTo>
                    <a:lnTo>
                      <a:pt x="89" y="63"/>
                    </a:lnTo>
                    <a:lnTo>
                      <a:pt x="87" y="63"/>
                    </a:lnTo>
                    <a:lnTo>
                      <a:pt x="87" y="62"/>
                    </a:lnTo>
                    <a:lnTo>
                      <a:pt x="87" y="61"/>
                    </a:lnTo>
                    <a:lnTo>
                      <a:pt x="86" y="58"/>
                    </a:lnTo>
                    <a:lnTo>
                      <a:pt x="87" y="56"/>
                    </a:lnTo>
                    <a:lnTo>
                      <a:pt x="87" y="53"/>
                    </a:lnTo>
                    <a:lnTo>
                      <a:pt x="87" y="50"/>
                    </a:lnTo>
                    <a:lnTo>
                      <a:pt x="87" y="47"/>
                    </a:lnTo>
                    <a:lnTo>
                      <a:pt x="87" y="44"/>
                    </a:lnTo>
                    <a:lnTo>
                      <a:pt x="87" y="41"/>
                    </a:lnTo>
                    <a:lnTo>
                      <a:pt x="86" y="39"/>
                    </a:lnTo>
                    <a:lnTo>
                      <a:pt x="83" y="37"/>
                    </a:lnTo>
                    <a:lnTo>
                      <a:pt x="82" y="36"/>
                    </a:lnTo>
                    <a:lnTo>
                      <a:pt x="79" y="36"/>
                    </a:lnTo>
                    <a:lnTo>
                      <a:pt x="76" y="35"/>
                    </a:lnTo>
                    <a:lnTo>
                      <a:pt x="73" y="33"/>
                    </a:lnTo>
                    <a:lnTo>
                      <a:pt x="69" y="35"/>
                    </a:lnTo>
                    <a:lnTo>
                      <a:pt x="66" y="35"/>
                    </a:lnTo>
                    <a:lnTo>
                      <a:pt x="65" y="36"/>
                    </a:lnTo>
                    <a:lnTo>
                      <a:pt x="64" y="37"/>
                    </a:lnTo>
                    <a:lnTo>
                      <a:pt x="61" y="39"/>
                    </a:lnTo>
                    <a:lnTo>
                      <a:pt x="60" y="39"/>
                    </a:lnTo>
                    <a:lnTo>
                      <a:pt x="57" y="40"/>
                    </a:lnTo>
                    <a:lnTo>
                      <a:pt x="57" y="43"/>
                    </a:lnTo>
                    <a:lnTo>
                      <a:pt x="56" y="45"/>
                    </a:lnTo>
                    <a:lnTo>
                      <a:pt x="57" y="48"/>
                    </a:lnTo>
                    <a:lnTo>
                      <a:pt x="59" y="50"/>
                    </a:lnTo>
                    <a:lnTo>
                      <a:pt x="60" y="52"/>
                    </a:lnTo>
                    <a:lnTo>
                      <a:pt x="61" y="53"/>
                    </a:lnTo>
                    <a:lnTo>
                      <a:pt x="64" y="56"/>
                    </a:lnTo>
                    <a:lnTo>
                      <a:pt x="64" y="57"/>
                    </a:lnTo>
                    <a:lnTo>
                      <a:pt x="64" y="60"/>
                    </a:lnTo>
                    <a:lnTo>
                      <a:pt x="64" y="61"/>
                    </a:lnTo>
                    <a:lnTo>
                      <a:pt x="63" y="61"/>
                    </a:lnTo>
                    <a:lnTo>
                      <a:pt x="61" y="61"/>
                    </a:lnTo>
                    <a:lnTo>
                      <a:pt x="59" y="61"/>
                    </a:lnTo>
                    <a:lnTo>
                      <a:pt x="55" y="60"/>
                    </a:lnTo>
                    <a:lnTo>
                      <a:pt x="52" y="57"/>
                    </a:lnTo>
                    <a:lnTo>
                      <a:pt x="49" y="54"/>
                    </a:lnTo>
                    <a:lnTo>
                      <a:pt x="47" y="52"/>
                    </a:lnTo>
                    <a:lnTo>
                      <a:pt x="47" y="49"/>
                    </a:lnTo>
                    <a:lnTo>
                      <a:pt x="46" y="47"/>
                    </a:lnTo>
                    <a:lnTo>
                      <a:pt x="44" y="43"/>
                    </a:lnTo>
                    <a:lnTo>
                      <a:pt x="43" y="41"/>
                    </a:lnTo>
                    <a:lnTo>
                      <a:pt x="42" y="39"/>
                    </a:lnTo>
                    <a:lnTo>
                      <a:pt x="39" y="39"/>
                    </a:lnTo>
                    <a:lnTo>
                      <a:pt x="38" y="37"/>
                    </a:lnTo>
                    <a:lnTo>
                      <a:pt x="34" y="36"/>
                    </a:lnTo>
                    <a:lnTo>
                      <a:pt x="31" y="35"/>
                    </a:lnTo>
                    <a:lnTo>
                      <a:pt x="29" y="32"/>
                    </a:lnTo>
                    <a:lnTo>
                      <a:pt x="27" y="30"/>
                    </a:lnTo>
                    <a:lnTo>
                      <a:pt x="26" y="27"/>
                    </a:lnTo>
                    <a:lnTo>
                      <a:pt x="25" y="24"/>
                    </a:lnTo>
                    <a:lnTo>
                      <a:pt x="21" y="22"/>
                    </a:lnTo>
                    <a:lnTo>
                      <a:pt x="17" y="20"/>
                    </a:lnTo>
                    <a:lnTo>
                      <a:pt x="14" y="19"/>
                    </a:lnTo>
                    <a:lnTo>
                      <a:pt x="10" y="17"/>
                    </a:lnTo>
                    <a:lnTo>
                      <a:pt x="8" y="15"/>
                    </a:lnTo>
                    <a:lnTo>
                      <a:pt x="5" y="14"/>
                    </a:lnTo>
                    <a:lnTo>
                      <a:pt x="4" y="13"/>
                    </a:lnTo>
                    <a:lnTo>
                      <a:pt x="3" y="11"/>
                    </a:lnTo>
                    <a:lnTo>
                      <a:pt x="1" y="7"/>
                    </a:lnTo>
                    <a:lnTo>
                      <a:pt x="0" y="5"/>
                    </a:lnTo>
                    <a:lnTo>
                      <a:pt x="1" y="2"/>
                    </a:lnTo>
                    <a:lnTo>
                      <a:pt x="3" y="1"/>
                    </a:lnTo>
                    <a:lnTo>
                      <a:pt x="4"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3" name="Freeform 21">
                <a:extLst>
                  <a:ext uri="{FF2B5EF4-FFF2-40B4-BE49-F238E27FC236}">
                    <a16:creationId xmlns:a16="http://schemas.microsoft.com/office/drawing/2014/main" id="{F117936D-19BA-BB4E-A9C6-0B757CD41297}"/>
                  </a:ext>
                </a:extLst>
              </p:cNvPr>
              <p:cNvSpPr>
                <a:spLocks/>
              </p:cNvSpPr>
              <p:nvPr userDrawn="1"/>
            </p:nvSpPr>
            <p:spPr bwMode="auto">
              <a:xfrm>
                <a:off x="10215247" y="662650"/>
                <a:ext cx="18441" cy="9220"/>
              </a:xfrm>
              <a:custGeom>
                <a:avLst/>
                <a:gdLst>
                  <a:gd name="T0" fmla="*/ 34 w 35"/>
                  <a:gd name="T1" fmla="*/ 0 h 19"/>
                  <a:gd name="T2" fmla="*/ 35 w 35"/>
                  <a:gd name="T3" fmla="*/ 2 h 19"/>
                  <a:gd name="T4" fmla="*/ 35 w 35"/>
                  <a:gd name="T5" fmla="*/ 3 h 19"/>
                  <a:gd name="T6" fmla="*/ 35 w 35"/>
                  <a:gd name="T7" fmla="*/ 4 h 19"/>
                  <a:gd name="T8" fmla="*/ 33 w 35"/>
                  <a:gd name="T9" fmla="*/ 6 h 19"/>
                  <a:gd name="T10" fmla="*/ 31 w 35"/>
                  <a:gd name="T11" fmla="*/ 7 h 19"/>
                  <a:gd name="T12" fmla="*/ 29 w 35"/>
                  <a:gd name="T13" fmla="*/ 9 h 19"/>
                  <a:gd name="T14" fmla="*/ 26 w 35"/>
                  <a:gd name="T15" fmla="*/ 9 h 19"/>
                  <a:gd name="T16" fmla="*/ 22 w 35"/>
                  <a:gd name="T17" fmla="*/ 11 h 19"/>
                  <a:gd name="T18" fmla="*/ 18 w 35"/>
                  <a:gd name="T19" fmla="*/ 12 h 19"/>
                  <a:gd name="T20" fmla="*/ 16 w 35"/>
                  <a:gd name="T21" fmla="*/ 13 h 19"/>
                  <a:gd name="T22" fmla="*/ 12 w 35"/>
                  <a:gd name="T23" fmla="*/ 15 h 19"/>
                  <a:gd name="T24" fmla="*/ 9 w 35"/>
                  <a:gd name="T25" fmla="*/ 16 h 19"/>
                  <a:gd name="T26" fmla="*/ 6 w 35"/>
                  <a:gd name="T27" fmla="*/ 17 h 19"/>
                  <a:gd name="T28" fmla="*/ 4 w 35"/>
                  <a:gd name="T29" fmla="*/ 19 h 19"/>
                  <a:gd name="T30" fmla="*/ 3 w 35"/>
                  <a:gd name="T31" fmla="*/ 19 h 19"/>
                  <a:gd name="T32" fmla="*/ 1 w 35"/>
                  <a:gd name="T33" fmla="*/ 17 h 19"/>
                  <a:gd name="T34" fmla="*/ 0 w 35"/>
                  <a:gd name="T35" fmla="*/ 16 h 19"/>
                  <a:gd name="T36" fmla="*/ 1 w 35"/>
                  <a:gd name="T37" fmla="*/ 15 h 19"/>
                  <a:gd name="T38" fmla="*/ 1 w 35"/>
                  <a:gd name="T39" fmla="*/ 13 h 19"/>
                  <a:gd name="T40" fmla="*/ 4 w 35"/>
                  <a:gd name="T41" fmla="*/ 13 h 19"/>
                  <a:gd name="T42" fmla="*/ 5 w 35"/>
                  <a:gd name="T43" fmla="*/ 12 h 19"/>
                  <a:gd name="T44" fmla="*/ 8 w 35"/>
                  <a:gd name="T45" fmla="*/ 12 h 19"/>
                  <a:gd name="T46" fmla="*/ 10 w 35"/>
                  <a:gd name="T47" fmla="*/ 11 h 19"/>
                  <a:gd name="T48" fmla="*/ 14 w 35"/>
                  <a:gd name="T49" fmla="*/ 11 h 19"/>
                  <a:gd name="T50" fmla="*/ 18 w 35"/>
                  <a:gd name="T51" fmla="*/ 8 h 19"/>
                  <a:gd name="T52" fmla="*/ 21 w 35"/>
                  <a:gd name="T53" fmla="*/ 7 h 19"/>
                  <a:gd name="T54" fmla="*/ 23 w 35"/>
                  <a:gd name="T55" fmla="*/ 4 h 19"/>
                  <a:gd name="T56" fmla="*/ 26 w 35"/>
                  <a:gd name="T57" fmla="*/ 3 h 19"/>
                  <a:gd name="T58" fmla="*/ 29 w 35"/>
                  <a:gd name="T59" fmla="*/ 2 h 19"/>
                  <a:gd name="T60" fmla="*/ 30 w 35"/>
                  <a:gd name="T61" fmla="*/ 2 h 19"/>
                  <a:gd name="T62" fmla="*/ 33 w 35"/>
                  <a:gd name="T63" fmla="*/ 0 h 19"/>
                  <a:gd name="T64" fmla="*/ 34 w 35"/>
                  <a:gd name="T6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19">
                    <a:moveTo>
                      <a:pt x="34" y="0"/>
                    </a:moveTo>
                    <a:lnTo>
                      <a:pt x="35" y="2"/>
                    </a:lnTo>
                    <a:lnTo>
                      <a:pt x="35" y="3"/>
                    </a:lnTo>
                    <a:lnTo>
                      <a:pt x="35" y="4"/>
                    </a:lnTo>
                    <a:lnTo>
                      <a:pt x="33" y="6"/>
                    </a:lnTo>
                    <a:lnTo>
                      <a:pt x="31" y="7"/>
                    </a:lnTo>
                    <a:lnTo>
                      <a:pt x="29" y="9"/>
                    </a:lnTo>
                    <a:lnTo>
                      <a:pt x="26" y="9"/>
                    </a:lnTo>
                    <a:lnTo>
                      <a:pt x="22" y="11"/>
                    </a:lnTo>
                    <a:lnTo>
                      <a:pt x="18" y="12"/>
                    </a:lnTo>
                    <a:lnTo>
                      <a:pt x="16" y="13"/>
                    </a:lnTo>
                    <a:lnTo>
                      <a:pt x="12" y="15"/>
                    </a:lnTo>
                    <a:lnTo>
                      <a:pt x="9" y="16"/>
                    </a:lnTo>
                    <a:lnTo>
                      <a:pt x="6" y="17"/>
                    </a:lnTo>
                    <a:lnTo>
                      <a:pt x="4" y="19"/>
                    </a:lnTo>
                    <a:lnTo>
                      <a:pt x="3" y="19"/>
                    </a:lnTo>
                    <a:lnTo>
                      <a:pt x="1" y="17"/>
                    </a:lnTo>
                    <a:lnTo>
                      <a:pt x="0" y="16"/>
                    </a:lnTo>
                    <a:lnTo>
                      <a:pt x="1" y="15"/>
                    </a:lnTo>
                    <a:lnTo>
                      <a:pt x="1" y="13"/>
                    </a:lnTo>
                    <a:lnTo>
                      <a:pt x="4" y="13"/>
                    </a:lnTo>
                    <a:lnTo>
                      <a:pt x="5" y="12"/>
                    </a:lnTo>
                    <a:lnTo>
                      <a:pt x="8" y="12"/>
                    </a:lnTo>
                    <a:lnTo>
                      <a:pt x="10" y="11"/>
                    </a:lnTo>
                    <a:lnTo>
                      <a:pt x="14" y="11"/>
                    </a:lnTo>
                    <a:lnTo>
                      <a:pt x="18" y="8"/>
                    </a:lnTo>
                    <a:lnTo>
                      <a:pt x="21" y="7"/>
                    </a:lnTo>
                    <a:lnTo>
                      <a:pt x="23" y="4"/>
                    </a:lnTo>
                    <a:lnTo>
                      <a:pt x="26" y="3"/>
                    </a:lnTo>
                    <a:lnTo>
                      <a:pt x="29" y="2"/>
                    </a:lnTo>
                    <a:lnTo>
                      <a:pt x="30" y="2"/>
                    </a:lnTo>
                    <a:lnTo>
                      <a:pt x="33"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4" name="Freeform 22">
                <a:extLst>
                  <a:ext uri="{FF2B5EF4-FFF2-40B4-BE49-F238E27FC236}">
                    <a16:creationId xmlns:a16="http://schemas.microsoft.com/office/drawing/2014/main" id="{AE103F67-F182-9A48-96B6-893073A96CA9}"/>
                  </a:ext>
                </a:extLst>
              </p:cNvPr>
              <p:cNvSpPr>
                <a:spLocks/>
              </p:cNvSpPr>
              <p:nvPr userDrawn="1"/>
            </p:nvSpPr>
            <p:spPr bwMode="auto">
              <a:xfrm>
                <a:off x="10267496" y="512052"/>
                <a:ext cx="67616" cy="65566"/>
              </a:xfrm>
              <a:custGeom>
                <a:avLst/>
                <a:gdLst>
                  <a:gd name="T0" fmla="*/ 131 w 133"/>
                  <a:gd name="T1" fmla="*/ 0 h 130"/>
                  <a:gd name="T2" fmla="*/ 131 w 133"/>
                  <a:gd name="T3" fmla="*/ 4 h 130"/>
                  <a:gd name="T4" fmla="*/ 131 w 133"/>
                  <a:gd name="T5" fmla="*/ 7 h 130"/>
                  <a:gd name="T6" fmla="*/ 131 w 133"/>
                  <a:gd name="T7" fmla="*/ 15 h 130"/>
                  <a:gd name="T8" fmla="*/ 130 w 133"/>
                  <a:gd name="T9" fmla="*/ 25 h 130"/>
                  <a:gd name="T10" fmla="*/ 126 w 133"/>
                  <a:gd name="T11" fmla="*/ 36 h 130"/>
                  <a:gd name="T12" fmla="*/ 124 w 133"/>
                  <a:gd name="T13" fmla="*/ 45 h 130"/>
                  <a:gd name="T14" fmla="*/ 118 w 133"/>
                  <a:gd name="T15" fmla="*/ 54 h 130"/>
                  <a:gd name="T16" fmla="*/ 111 w 133"/>
                  <a:gd name="T17" fmla="*/ 62 h 130"/>
                  <a:gd name="T18" fmla="*/ 105 w 133"/>
                  <a:gd name="T19" fmla="*/ 68 h 130"/>
                  <a:gd name="T20" fmla="*/ 99 w 133"/>
                  <a:gd name="T21" fmla="*/ 75 h 130"/>
                  <a:gd name="T22" fmla="*/ 95 w 133"/>
                  <a:gd name="T23" fmla="*/ 83 h 130"/>
                  <a:gd name="T24" fmla="*/ 88 w 133"/>
                  <a:gd name="T25" fmla="*/ 88 h 130"/>
                  <a:gd name="T26" fmla="*/ 82 w 133"/>
                  <a:gd name="T27" fmla="*/ 92 h 130"/>
                  <a:gd name="T28" fmla="*/ 74 w 133"/>
                  <a:gd name="T29" fmla="*/ 98 h 130"/>
                  <a:gd name="T30" fmla="*/ 68 w 133"/>
                  <a:gd name="T31" fmla="*/ 106 h 130"/>
                  <a:gd name="T32" fmla="*/ 62 w 133"/>
                  <a:gd name="T33" fmla="*/ 113 h 130"/>
                  <a:gd name="T34" fmla="*/ 60 w 133"/>
                  <a:gd name="T35" fmla="*/ 118 h 130"/>
                  <a:gd name="T36" fmla="*/ 56 w 133"/>
                  <a:gd name="T37" fmla="*/ 119 h 130"/>
                  <a:gd name="T38" fmla="*/ 52 w 133"/>
                  <a:gd name="T39" fmla="*/ 119 h 130"/>
                  <a:gd name="T40" fmla="*/ 47 w 133"/>
                  <a:gd name="T41" fmla="*/ 120 h 130"/>
                  <a:gd name="T42" fmla="*/ 43 w 133"/>
                  <a:gd name="T43" fmla="*/ 123 h 130"/>
                  <a:gd name="T44" fmla="*/ 35 w 133"/>
                  <a:gd name="T45" fmla="*/ 127 h 130"/>
                  <a:gd name="T46" fmla="*/ 27 w 133"/>
                  <a:gd name="T47" fmla="*/ 130 h 130"/>
                  <a:gd name="T48" fmla="*/ 19 w 133"/>
                  <a:gd name="T49" fmla="*/ 130 h 130"/>
                  <a:gd name="T50" fmla="*/ 11 w 133"/>
                  <a:gd name="T51" fmla="*/ 128 h 130"/>
                  <a:gd name="T52" fmla="*/ 5 w 133"/>
                  <a:gd name="T53" fmla="*/ 126 h 130"/>
                  <a:gd name="T54" fmla="*/ 2 w 133"/>
                  <a:gd name="T55" fmla="*/ 123 h 130"/>
                  <a:gd name="T56" fmla="*/ 0 w 133"/>
                  <a:gd name="T57" fmla="*/ 119 h 130"/>
                  <a:gd name="T58" fmla="*/ 1 w 133"/>
                  <a:gd name="T59" fmla="*/ 116 h 130"/>
                  <a:gd name="T60" fmla="*/ 4 w 133"/>
                  <a:gd name="T61" fmla="*/ 115 h 130"/>
                  <a:gd name="T62" fmla="*/ 10 w 133"/>
                  <a:gd name="T63" fmla="*/ 119 h 130"/>
                  <a:gd name="T64" fmla="*/ 17 w 133"/>
                  <a:gd name="T65" fmla="*/ 120 h 130"/>
                  <a:gd name="T66" fmla="*/ 24 w 133"/>
                  <a:gd name="T67" fmla="*/ 120 h 130"/>
                  <a:gd name="T68" fmla="*/ 34 w 133"/>
                  <a:gd name="T69" fmla="*/ 118 h 130"/>
                  <a:gd name="T70" fmla="*/ 40 w 133"/>
                  <a:gd name="T71" fmla="*/ 113 h 130"/>
                  <a:gd name="T72" fmla="*/ 47 w 133"/>
                  <a:gd name="T73" fmla="*/ 109 h 130"/>
                  <a:gd name="T74" fmla="*/ 53 w 133"/>
                  <a:gd name="T75" fmla="*/ 102 h 130"/>
                  <a:gd name="T76" fmla="*/ 57 w 133"/>
                  <a:gd name="T77" fmla="*/ 96 h 130"/>
                  <a:gd name="T78" fmla="*/ 64 w 133"/>
                  <a:gd name="T79" fmla="*/ 89 h 130"/>
                  <a:gd name="T80" fmla="*/ 70 w 133"/>
                  <a:gd name="T81" fmla="*/ 83 h 130"/>
                  <a:gd name="T82" fmla="*/ 78 w 133"/>
                  <a:gd name="T83" fmla="*/ 77 h 130"/>
                  <a:gd name="T84" fmla="*/ 86 w 133"/>
                  <a:gd name="T85" fmla="*/ 72 h 130"/>
                  <a:gd name="T86" fmla="*/ 92 w 133"/>
                  <a:gd name="T87" fmla="*/ 68 h 130"/>
                  <a:gd name="T88" fmla="*/ 101 w 133"/>
                  <a:gd name="T89" fmla="*/ 62 h 130"/>
                  <a:gd name="T90" fmla="*/ 109 w 133"/>
                  <a:gd name="T91" fmla="*/ 55 h 130"/>
                  <a:gd name="T92" fmla="*/ 116 w 133"/>
                  <a:gd name="T93" fmla="*/ 49 h 130"/>
                  <a:gd name="T94" fmla="*/ 120 w 133"/>
                  <a:gd name="T95" fmla="*/ 42 h 130"/>
                  <a:gd name="T96" fmla="*/ 122 w 133"/>
                  <a:gd name="T97" fmla="*/ 34 h 130"/>
                  <a:gd name="T98" fmla="*/ 125 w 133"/>
                  <a:gd name="T99" fmla="*/ 26 h 130"/>
                  <a:gd name="T100" fmla="*/ 128 w 133"/>
                  <a:gd name="T101" fmla="*/ 17 h 130"/>
                  <a:gd name="T102" fmla="*/ 128 w 133"/>
                  <a:gd name="T103" fmla="*/ 9 h 130"/>
                  <a:gd name="T104" fmla="*/ 128 w 133"/>
                  <a:gd name="T105" fmla="*/ 4 h 130"/>
                  <a:gd name="T106" fmla="*/ 128 w 133"/>
                  <a:gd name="T107" fmla="*/ 0 h 130"/>
                  <a:gd name="T108" fmla="*/ 130 w 133"/>
                  <a:gd name="T10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30">
                    <a:moveTo>
                      <a:pt x="130" y="0"/>
                    </a:moveTo>
                    <a:lnTo>
                      <a:pt x="131" y="0"/>
                    </a:lnTo>
                    <a:lnTo>
                      <a:pt x="133" y="2"/>
                    </a:lnTo>
                    <a:lnTo>
                      <a:pt x="131" y="4"/>
                    </a:lnTo>
                    <a:lnTo>
                      <a:pt x="131" y="6"/>
                    </a:lnTo>
                    <a:lnTo>
                      <a:pt x="131" y="7"/>
                    </a:lnTo>
                    <a:lnTo>
                      <a:pt x="131" y="11"/>
                    </a:lnTo>
                    <a:lnTo>
                      <a:pt x="131" y="15"/>
                    </a:lnTo>
                    <a:lnTo>
                      <a:pt x="131" y="19"/>
                    </a:lnTo>
                    <a:lnTo>
                      <a:pt x="130" y="25"/>
                    </a:lnTo>
                    <a:lnTo>
                      <a:pt x="129" y="29"/>
                    </a:lnTo>
                    <a:lnTo>
                      <a:pt x="126" y="36"/>
                    </a:lnTo>
                    <a:lnTo>
                      <a:pt x="125" y="39"/>
                    </a:lnTo>
                    <a:lnTo>
                      <a:pt x="124" y="45"/>
                    </a:lnTo>
                    <a:lnTo>
                      <a:pt x="121" y="49"/>
                    </a:lnTo>
                    <a:lnTo>
                      <a:pt x="118" y="54"/>
                    </a:lnTo>
                    <a:lnTo>
                      <a:pt x="114" y="58"/>
                    </a:lnTo>
                    <a:lnTo>
                      <a:pt x="111" y="62"/>
                    </a:lnTo>
                    <a:lnTo>
                      <a:pt x="108" y="66"/>
                    </a:lnTo>
                    <a:lnTo>
                      <a:pt x="105" y="68"/>
                    </a:lnTo>
                    <a:lnTo>
                      <a:pt x="103" y="71"/>
                    </a:lnTo>
                    <a:lnTo>
                      <a:pt x="99" y="75"/>
                    </a:lnTo>
                    <a:lnTo>
                      <a:pt x="96" y="79"/>
                    </a:lnTo>
                    <a:lnTo>
                      <a:pt x="95" y="83"/>
                    </a:lnTo>
                    <a:lnTo>
                      <a:pt x="91" y="85"/>
                    </a:lnTo>
                    <a:lnTo>
                      <a:pt x="88" y="88"/>
                    </a:lnTo>
                    <a:lnTo>
                      <a:pt x="84" y="90"/>
                    </a:lnTo>
                    <a:lnTo>
                      <a:pt x="82" y="92"/>
                    </a:lnTo>
                    <a:lnTo>
                      <a:pt x="78" y="94"/>
                    </a:lnTo>
                    <a:lnTo>
                      <a:pt x="74" y="98"/>
                    </a:lnTo>
                    <a:lnTo>
                      <a:pt x="70" y="102"/>
                    </a:lnTo>
                    <a:lnTo>
                      <a:pt x="68" y="106"/>
                    </a:lnTo>
                    <a:lnTo>
                      <a:pt x="64" y="110"/>
                    </a:lnTo>
                    <a:lnTo>
                      <a:pt x="62" y="113"/>
                    </a:lnTo>
                    <a:lnTo>
                      <a:pt x="61" y="115"/>
                    </a:lnTo>
                    <a:lnTo>
                      <a:pt x="60" y="118"/>
                    </a:lnTo>
                    <a:lnTo>
                      <a:pt x="57" y="119"/>
                    </a:lnTo>
                    <a:lnTo>
                      <a:pt x="56" y="119"/>
                    </a:lnTo>
                    <a:lnTo>
                      <a:pt x="53" y="119"/>
                    </a:lnTo>
                    <a:lnTo>
                      <a:pt x="52" y="119"/>
                    </a:lnTo>
                    <a:lnTo>
                      <a:pt x="49" y="119"/>
                    </a:lnTo>
                    <a:lnTo>
                      <a:pt x="47" y="120"/>
                    </a:lnTo>
                    <a:lnTo>
                      <a:pt x="45" y="122"/>
                    </a:lnTo>
                    <a:lnTo>
                      <a:pt x="43" y="123"/>
                    </a:lnTo>
                    <a:lnTo>
                      <a:pt x="39" y="126"/>
                    </a:lnTo>
                    <a:lnTo>
                      <a:pt x="35" y="127"/>
                    </a:lnTo>
                    <a:lnTo>
                      <a:pt x="31" y="128"/>
                    </a:lnTo>
                    <a:lnTo>
                      <a:pt x="27" y="130"/>
                    </a:lnTo>
                    <a:lnTo>
                      <a:pt x="23" y="130"/>
                    </a:lnTo>
                    <a:lnTo>
                      <a:pt x="19" y="130"/>
                    </a:lnTo>
                    <a:lnTo>
                      <a:pt x="15" y="130"/>
                    </a:lnTo>
                    <a:lnTo>
                      <a:pt x="11" y="128"/>
                    </a:lnTo>
                    <a:lnTo>
                      <a:pt x="8" y="127"/>
                    </a:lnTo>
                    <a:lnTo>
                      <a:pt x="5" y="126"/>
                    </a:lnTo>
                    <a:lnTo>
                      <a:pt x="4" y="124"/>
                    </a:lnTo>
                    <a:lnTo>
                      <a:pt x="2" y="123"/>
                    </a:lnTo>
                    <a:lnTo>
                      <a:pt x="1" y="120"/>
                    </a:lnTo>
                    <a:lnTo>
                      <a:pt x="0" y="119"/>
                    </a:lnTo>
                    <a:lnTo>
                      <a:pt x="0" y="118"/>
                    </a:lnTo>
                    <a:lnTo>
                      <a:pt x="1" y="116"/>
                    </a:lnTo>
                    <a:lnTo>
                      <a:pt x="2" y="115"/>
                    </a:lnTo>
                    <a:lnTo>
                      <a:pt x="4" y="115"/>
                    </a:lnTo>
                    <a:lnTo>
                      <a:pt x="6" y="118"/>
                    </a:lnTo>
                    <a:lnTo>
                      <a:pt x="10" y="119"/>
                    </a:lnTo>
                    <a:lnTo>
                      <a:pt x="13" y="119"/>
                    </a:lnTo>
                    <a:lnTo>
                      <a:pt x="17" y="120"/>
                    </a:lnTo>
                    <a:lnTo>
                      <a:pt x="21" y="120"/>
                    </a:lnTo>
                    <a:lnTo>
                      <a:pt x="24" y="120"/>
                    </a:lnTo>
                    <a:lnTo>
                      <a:pt x="28" y="119"/>
                    </a:lnTo>
                    <a:lnTo>
                      <a:pt x="34" y="118"/>
                    </a:lnTo>
                    <a:lnTo>
                      <a:pt x="36" y="115"/>
                    </a:lnTo>
                    <a:lnTo>
                      <a:pt x="40" y="113"/>
                    </a:lnTo>
                    <a:lnTo>
                      <a:pt x="44" y="110"/>
                    </a:lnTo>
                    <a:lnTo>
                      <a:pt x="47" y="109"/>
                    </a:lnTo>
                    <a:lnTo>
                      <a:pt x="51" y="106"/>
                    </a:lnTo>
                    <a:lnTo>
                      <a:pt x="53" y="102"/>
                    </a:lnTo>
                    <a:lnTo>
                      <a:pt x="54" y="99"/>
                    </a:lnTo>
                    <a:lnTo>
                      <a:pt x="57" y="96"/>
                    </a:lnTo>
                    <a:lnTo>
                      <a:pt x="61" y="92"/>
                    </a:lnTo>
                    <a:lnTo>
                      <a:pt x="64" y="89"/>
                    </a:lnTo>
                    <a:lnTo>
                      <a:pt x="66" y="85"/>
                    </a:lnTo>
                    <a:lnTo>
                      <a:pt x="70" y="83"/>
                    </a:lnTo>
                    <a:lnTo>
                      <a:pt x="74" y="80"/>
                    </a:lnTo>
                    <a:lnTo>
                      <a:pt x="78" y="77"/>
                    </a:lnTo>
                    <a:lnTo>
                      <a:pt x="82" y="75"/>
                    </a:lnTo>
                    <a:lnTo>
                      <a:pt x="86" y="72"/>
                    </a:lnTo>
                    <a:lnTo>
                      <a:pt x="90" y="71"/>
                    </a:lnTo>
                    <a:lnTo>
                      <a:pt x="92" y="68"/>
                    </a:lnTo>
                    <a:lnTo>
                      <a:pt x="96" y="66"/>
                    </a:lnTo>
                    <a:lnTo>
                      <a:pt x="101" y="62"/>
                    </a:lnTo>
                    <a:lnTo>
                      <a:pt x="105" y="59"/>
                    </a:lnTo>
                    <a:lnTo>
                      <a:pt x="109" y="55"/>
                    </a:lnTo>
                    <a:lnTo>
                      <a:pt x="113" y="51"/>
                    </a:lnTo>
                    <a:lnTo>
                      <a:pt x="116" y="49"/>
                    </a:lnTo>
                    <a:lnTo>
                      <a:pt x="117" y="46"/>
                    </a:lnTo>
                    <a:lnTo>
                      <a:pt x="120" y="42"/>
                    </a:lnTo>
                    <a:lnTo>
                      <a:pt x="121" y="38"/>
                    </a:lnTo>
                    <a:lnTo>
                      <a:pt x="122" y="34"/>
                    </a:lnTo>
                    <a:lnTo>
                      <a:pt x="124" y="30"/>
                    </a:lnTo>
                    <a:lnTo>
                      <a:pt x="125" y="26"/>
                    </a:lnTo>
                    <a:lnTo>
                      <a:pt x="126" y="21"/>
                    </a:lnTo>
                    <a:lnTo>
                      <a:pt x="128" y="17"/>
                    </a:lnTo>
                    <a:lnTo>
                      <a:pt x="128" y="13"/>
                    </a:lnTo>
                    <a:lnTo>
                      <a:pt x="128" y="9"/>
                    </a:lnTo>
                    <a:lnTo>
                      <a:pt x="128" y="6"/>
                    </a:lnTo>
                    <a:lnTo>
                      <a:pt x="128" y="4"/>
                    </a:lnTo>
                    <a:lnTo>
                      <a:pt x="128" y="2"/>
                    </a:lnTo>
                    <a:lnTo>
                      <a:pt x="128" y="0"/>
                    </a:lnTo>
                    <a:lnTo>
                      <a:pt x="129" y="0"/>
                    </a:lnTo>
                    <a:lnTo>
                      <a:pt x="1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5" name="Freeform 23">
                <a:extLst>
                  <a:ext uri="{FF2B5EF4-FFF2-40B4-BE49-F238E27FC236}">
                    <a16:creationId xmlns:a16="http://schemas.microsoft.com/office/drawing/2014/main" id="{B8A55179-EB04-9F47-A242-0DCB643AD20B}"/>
                  </a:ext>
                </a:extLst>
              </p:cNvPr>
              <p:cNvSpPr>
                <a:spLocks/>
              </p:cNvSpPr>
              <p:nvPr userDrawn="1"/>
            </p:nvSpPr>
            <p:spPr bwMode="auto">
              <a:xfrm>
                <a:off x="10202953" y="655478"/>
                <a:ext cx="20489" cy="10245"/>
              </a:xfrm>
              <a:custGeom>
                <a:avLst/>
                <a:gdLst>
                  <a:gd name="T0" fmla="*/ 40 w 40"/>
                  <a:gd name="T1" fmla="*/ 0 h 21"/>
                  <a:gd name="T2" fmla="*/ 40 w 40"/>
                  <a:gd name="T3" fmla="*/ 1 h 21"/>
                  <a:gd name="T4" fmla="*/ 40 w 40"/>
                  <a:gd name="T5" fmla="*/ 4 h 21"/>
                  <a:gd name="T6" fmla="*/ 38 w 40"/>
                  <a:gd name="T7" fmla="*/ 5 h 21"/>
                  <a:gd name="T8" fmla="*/ 37 w 40"/>
                  <a:gd name="T9" fmla="*/ 8 h 21"/>
                  <a:gd name="T10" fmla="*/ 34 w 40"/>
                  <a:gd name="T11" fmla="*/ 9 h 21"/>
                  <a:gd name="T12" fmla="*/ 33 w 40"/>
                  <a:gd name="T13" fmla="*/ 10 h 21"/>
                  <a:gd name="T14" fmla="*/ 30 w 40"/>
                  <a:gd name="T15" fmla="*/ 12 h 21"/>
                  <a:gd name="T16" fmla="*/ 28 w 40"/>
                  <a:gd name="T17" fmla="*/ 13 h 21"/>
                  <a:gd name="T18" fmla="*/ 25 w 40"/>
                  <a:gd name="T19" fmla="*/ 14 h 21"/>
                  <a:gd name="T20" fmla="*/ 21 w 40"/>
                  <a:gd name="T21" fmla="*/ 17 h 21"/>
                  <a:gd name="T22" fmla="*/ 17 w 40"/>
                  <a:gd name="T23" fmla="*/ 18 h 21"/>
                  <a:gd name="T24" fmla="*/ 14 w 40"/>
                  <a:gd name="T25" fmla="*/ 20 h 21"/>
                  <a:gd name="T26" fmla="*/ 11 w 40"/>
                  <a:gd name="T27" fmla="*/ 21 h 21"/>
                  <a:gd name="T28" fmla="*/ 8 w 40"/>
                  <a:gd name="T29" fmla="*/ 20 h 21"/>
                  <a:gd name="T30" fmla="*/ 6 w 40"/>
                  <a:gd name="T31" fmla="*/ 20 h 21"/>
                  <a:gd name="T32" fmla="*/ 2 w 40"/>
                  <a:gd name="T33" fmla="*/ 20 h 21"/>
                  <a:gd name="T34" fmla="*/ 0 w 40"/>
                  <a:gd name="T35" fmla="*/ 20 h 21"/>
                  <a:gd name="T36" fmla="*/ 0 w 40"/>
                  <a:gd name="T37" fmla="*/ 18 h 21"/>
                  <a:gd name="T38" fmla="*/ 0 w 40"/>
                  <a:gd name="T39" fmla="*/ 17 h 21"/>
                  <a:gd name="T40" fmla="*/ 2 w 40"/>
                  <a:gd name="T41" fmla="*/ 17 h 21"/>
                  <a:gd name="T42" fmla="*/ 6 w 40"/>
                  <a:gd name="T43" fmla="*/ 17 h 21"/>
                  <a:gd name="T44" fmla="*/ 7 w 40"/>
                  <a:gd name="T45" fmla="*/ 17 h 21"/>
                  <a:gd name="T46" fmla="*/ 10 w 40"/>
                  <a:gd name="T47" fmla="*/ 16 h 21"/>
                  <a:gd name="T48" fmla="*/ 12 w 40"/>
                  <a:gd name="T49" fmla="*/ 16 h 21"/>
                  <a:gd name="T50" fmla="*/ 15 w 40"/>
                  <a:gd name="T51" fmla="*/ 14 h 21"/>
                  <a:gd name="T52" fmla="*/ 19 w 40"/>
                  <a:gd name="T53" fmla="*/ 13 h 21"/>
                  <a:gd name="T54" fmla="*/ 23 w 40"/>
                  <a:gd name="T55" fmla="*/ 12 h 21"/>
                  <a:gd name="T56" fmla="*/ 25 w 40"/>
                  <a:gd name="T57" fmla="*/ 10 h 21"/>
                  <a:gd name="T58" fmla="*/ 29 w 40"/>
                  <a:gd name="T59" fmla="*/ 8 h 21"/>
                  <a:gd name="T60" fmla="*/ 32 w 40"/>
                  <a:gd name="T61" fmla="*/ 6 h 21"/>
                  <a:gd name="T62" fmla="*/ 33 w 40"/>
                  <a:gd name="T63" fmla="*/ 5 h 21"/>
                  <a:gd name="T64" fmla="*/ 36 w 40"/>
                  <a:gd name="T65" fmla="*/ 3 h 21"/>
                  <a:gd name="T66" fmla="*/ 37 w 40"/>
                  <a:gd name="T67" fmla="*/ 1 h 21"/>
                  <a:gd name="T68" fmla="*/ 38 w 40"/>
                  <a:gd name="T69" fmla="*/ 0 h 21"/>
                  <a:gd name="T70" fmla="*/ 40 w 40"/>
                  <a:gd name="T7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21">
                    <a:moveTo>
                      <a:pt x="40" y="0"/>
                    </a:moveTo>
                    <a:lnTo>
                      <a:pt x="40" y="1"/>
                    </a:lnTo>
                    <a:lnTo>
                      <a:pt x="40" y="4"/>
                    </a:lnTo>
                    <a:lnTo>
                      <a:pt x="38" y="5"/>
                    </a:lnTo>
                    <a:lnTo>
                      <a:pt x="37" y="8"/>
                    </a:lnTo>
                    <a:lnTo>
                      <a:pt x="34" y="9"/>
                    </a:lnTo>
                    <a:lnTo>
                      <a:pt x="33" y="10"/>
                    </a:lnTo>
                    <a:lnTo>
                      <a:pt x="30" y="12"/>
                    </a:lnTo>
                    <a:lnTo>
                      <a:pt x="28" y="13"/>
                    </a:lnTo>
                    <a:lnTo>
                      <a:pt x="25" y="14"/>
                    </a:lnTo>
                    <a:lnTo>
                      <a:pt x="21" y="17"/>
                    </a:lnTo>
                    <a:lnTo>
                      <a:pt x="17" y="18"/>
                    </a:lnTo>
                    <a:lnTo>
                      <a:pt x="14" y="20"/>
                    </a:lnTo>
                    <a:lnTo>
                      <a:pt x="11" y="21"/>
                    </a:lnTo>
                    <a:lnTo>
                      <a:pt x="8" y="20"/>
                    </a:lnTo>
                    <a:lnTo>
                      <a:pt x="6" y="20"/>
                    </a:lnTo>
                    <a:lnTo>
                      <a:pt x="2" y="20"/>
                    </a:lnTo>
                    <a:lnTo>
                      <a:pt x="0" y="20"/>
                    </a:lnTo>
                    <a:lnTo>
                      <a:pt x="0" y="18"/>
                    </a:lnTo>
                    <a:lnTo>
                      <a:pt x="0" y="17"/>
                    </a:lnTo>
                    <a:lnTo>
                      <a:pt x="2" y="17"/>
                    </a:lnTo>
                    <a:lnTo>
                      <a:pt x="6" y="17"/>
                    </a:lnTo>
                    <a:lnTo>
                      <a:pt x="7" y="17"/>
                    </a:lnTo>
                    <a:lnTo>
                      <a:pt x="10" y="16"/>
                    </a:lnTo>
                    <a:lnTo>
                      <a:pt x="12" y="16"/>
                    </a:lnTo>
                    <a:lnTo>
                      <a:pt x="15" y="14"/>
                    </a:lnTo>
                    <a:lnTo>
                      <a:pt x="19" y="13"/>
                    </a:lnTo>
                    <a:lnTo>
                      <a:pt x="23" y="12"/>
                    </a:lnTo>
                    <a:lnTo>
                      <a:pt x="25" y="10"/>
                    </a:lnTo>
                    <a:lnTo>
                      <a:pt x="29" y="8"/>
                    </a:lnTo>
                    <a:lnTo>
                      <a:pt x="32" y="6"/>
                    </a:lnTo>
                    <a:lnTo>
                      <a:pt x="33" y="5"/>
                    </a:lnTo>
                    <a:lnTo>
                      <a:pt x="36" y="3"/>
                    </a:lnTo>
                    <a:lnTo>
                      <a:pt x="37" y="1"/>
                    </a:lnTo>
                    <a:lnTo>
                      <a:pt x="38" y="0"/>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6" name="Freeform 24">
                <a:extLst>
                  <a:ext uri="{FF2B5EF4-FFF2-40B4-BE49-F238E27FC236}">
                    <a16:creationId xmlns:a16="http://schemas.microsoft.com/office/drawing/2014/main" id="{CB1C72DC-37CE-8A46-89AD-28097BA5BFFE}"/>
                  </a:ext>
                </a:extLst>
              </p:cNvPr>
              <p:cNvSpPr>
                <a:spLocks/>
              </p:cNvSpPr>
              <p:nvPr userDrawn="1"/>
            </p:nvSpPr>
            <p:spPr bwMode="auto">
              <a:xfrm>
                <a:off x="10214223" y="534590"/>
                <a:ext cx="28685" cy="23563"/>
              </a:xfrm>
              <a:custGeom>
                <a:avLst/>
                <a:gdLst>
                  <a:gd name="T0" fmla="*/ 54 w 56"/>
                  <a:gd name="T1" fmla="*/ 1 h 44"/>
                  <a:gd name="T2" fmla="*/ 56 w 56"/>
                  <a:gd name="T3" fmla="*/ 4 h 44"/>
                  <a:gd name="T4" fmla="*/ 54 w 56"/>
                  <a:gd name="T5" fmla="*/ 8 h 44"/>
                  <a:gd name="T6" fmla="*/ 53 w 56"/>
                  <a:gd name="T7" fmla="*/ 16 h 44"/>
                  <a:gd name="T8" fmla="*/ 48 w 56"/>
                  <a:gd name="T9" fmla="*/ 20 h 44"/>
                  <a:gd name="T10" fmla="*/ 44 w 56"/>
                  <a:gd name="T11" fmla="*/ 21 h 44"/>
                  <a:gd name="T12" fmla="*/ 41 w 56"/>
                  <a:gd name="T13" fmla="*/ 25 h 44"/>
                  <a:gd name="T14" fmla="*/ 40 w 56"/>
                  <a:gd name="T15" fmla="*/ 30 h 44"/>
                  <a:gd name="T16" fmla="*/ 36 w 56"/>
                  <a:gd name="T17" fmla="*/ 35 h 44"/>
                  <a:gd name="T18" fmla="*/ 30 w 56"/>
                  <a:gd name="T19" fmla="*/ 38 h 44"/>
                  <a:gd name="T20" fmla="*/ 26 w 56"/>
                  <a:gd name="T21" fmla="*/ 35 h 44"/>
                  <a:gd name="T22" fmla="*/ 24 w 56"/>
                  <a:gd name="T23" fmla="*/ 33 h 44"/>
                  <a:gd name="T24" fmla="*/ 23 w 56"/>
                  <a:gd name="T25" fmla="*/ 30 h 44"/>
                  <a:gd name="T26" fmla="*/ 18 w 56"/>
                  <a:gd name="T27" fmla="*/ 30 h 44"/>
                  <a:gd name="T28" fmla="*/ 15 w 56"/>
                  <a:gd name="T29" fmla="*/ 33 h 44"/>
                  <a:gd name="T30" fmla="*/ 15 w 56"/>
                  <a:gd name="T31" fmla="*/ 37 h 44"/>
                  <a:gd name="T32" fmla="*/ 14 w 56"/>
                  <a:gd name="T33" fmla="*/ 40 h 44"/>
                  <a:gd name="T34" fmla="*/ 14 w 56"/>
                  <a:gd name="T35" fmla="*/ 43 h 44"/>
                  <a:gd name="T36" fmla="*/ 13 w 56"/>
                  <a:gd name="T37" fmla="*/ 44 h 44"/>
                  <a:gd name="T38" fmla="*/ 11 w 56"/>
                  <a:gd name="T39" fmla="*/ 42 h 44"/>
                  <a:gd name="T40" fmla="*/ 9 w 56"/>
                  <a:gd name="T41" fmla="*/ 39 h 44"/>
                  <a:gd name="T42" fmla="*/ 5 w 56"/>
                  <a:gd name="T43" fmla="*/ 38 h 44"/>
                  <a:gd name="T44" fmla="*/ 0 w 56"/>
                  <a:gd name="T45" fmla="*/ 31 h 44"/>
                  <a:gd name="T46" fmla="*/ 0 w 56"/>
                  <a:gd name="T47" fmla="*/ 23 h 44"/>
                  <a:gd name="T48" fmla="*/ 2 w 56"/>
                  <a:gd name="T49" fmla="*/ 20 h 44"/>
                  <a:gd name="T50" fmla="*/ 6 w 56"/>
                  <a:gd name="T51" fmla="*/ 14 h 44"/>
                  <a:gd name="T52" fmla="*/ 11 w 56"/>
                  <a:gd name="T53" fmla="*/ 9 h 44"/>
                  <a:gd name="T54" fmla="*/ 17 w 56"/>
                  <a:gd name="T55" fmla="*/ 4 h 44"/>
                  <a:gd name="T56" fmla="*/ 21 w 56"/>
                  <a:gd name="T57" fmla="*/ 3 h 44"/>
                  <a:gd name="T58" fmla="*/ 21 w 56"/>
                  <a:gd name="T59" fmla="*/ 5 h 44"/>
                  <a:gd name="T60" fmla="*/ 19 w 56"/>
                  <a:gd name="T61" fmla="*/ 8 h 44"/>
                  <a:gd name="T62" fmla="*/ 17 w 56"/>
                  <a:gd name="T63" fmla="*/ 13 h 44"/>
                  <a:gd name="T64" fmla="*/ 14 w 56"/>
                  <a:gd name="T65" fmla="*/ 17 h 44"/>
                  <a:gd name="T66" fmla="*/ 15 w 56"/>
                  <a:gd name="T67" fmla="*/ 22 h 44"/>
                  <a:gd name="T68" fmla="*/ 19 w 56"/>
                  <a:gd name="T69" fmla="*/ 26 h 44"/>
                  <a:gd name="T70" fmla="*/ 24 w 56"/>
                  <a:gd name="T71" fmla="*/ 25 h 44"/>
                  <a:gd name="T72" fmla="*/ 30 w 56"/>
                  <a:gd name="T73" fmla="*/ 22 h 44"/>
                  <a:gd name="T74" fmla="*/ 35 w 56"/>
                  <a:gd name="T75" fmla="*/ 21 h 44"/>
                  <a:gd name="T76" fmla="*/ 40 w 56"/>
                  <a:gd name="T77" fmla="*/ 22 h 44"/>
                  <a:gd name="T78" fmla="*/ 44 w 56"/>
                  <a:gd name="T79" fmla="*/ 18 h 44"/>
                  <a:gd name="T80" fmla="*/ 47 w 56"/>
                  <a:gd name="T81" fmla="*/ 12 h 44"/>
                  <a:gd name="T82" fmla="*/ 49 w 56"/>
                  <a:gd name="T83" fmla="*/ 5 h 44"/>
                  <a:gd name="T84" fmla="*/ 51 w 56"/>
                  <a:gd name="T85" fmla="*/ 1 h 44"/>
                  <a:gd name="T86" fmla="*/ 54 w 56"/>
                  <a:gd name="T8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44">
                    <a:moveTo>
                      <a:pt x="54" y="0"/>
                    </a:moveTo>
                    <a:lnTo>
                      <a:pt x="54" y="1"/>
                    </a:lnTo>
                    <a:lnTo>
                      <a:pt x="56" y="3"/>
                    </a:lnTo>
                    <a:lnTo>
                      <a:pt x="56" y="4"/>
                    </a:lnTo>
                    <a:lnTo>
                      <a:pt x="54" y="6"/>
                    </a:lnTo>
                    <a:lnTo>
                      <a:pt x="54" y="8"/>
                    </a:lnTo>
                    <a:lnTo>
                      <a:pt x="54" y="12"/>
                    </a:lnTo>
                    <a:lnTo>
                      <a:pt x="53" y="16"/>
                    </a:lnTo>
                    <a:lnTo>
                      <a:pt x="51" y="18"/>
                    </a:lnTo>
                    <a:lnTo>
                      <a:pt x="48" y="20"/>
                    </a:lnTo>
                    <a:lnTo>
                      <a:pt x="47" y="21"/>
                    </a:lnTo>
                    <a:lnTo>
                      <a:pt x="44" y="21"/>
                    </a:lnTo>
                    <a:lnTo>
                      <a:pt x="43" y="23"/>
                    </a:lnTo>
                    <a:lnTo>
                      <a:pt x="41" y="25"/>
                    </a:lnTo>
                    <a:lnTo>
                      <a:pt x="41" y="27"/>
                    </a:lnTo>
                    <a:lnTo>
                      <a:pt x="40" y="30"/>
                    </a:lnTo>
                    <a:lnTo>
                      <a:pt x="39" y="33"/>
                    </a:lnTo>
                    <a:lnTo>
                      <a:pt x="36" y="35"/>
                    </a:lnTo>
                    <a:lnTo>
                      <a:pt x="34" y="37"/>
                    </a:lnTo>
                    <a:lnTo>
                      <a:pt x="30" y="38"/>
                    </a:lnTo>
                    <a:lnTo>
                      <a:pt x="27" y="37"/>
                    </a:lnTo>
                    <a:lnTo>
                      <a:pt x="26" y="35"/>
                    </a:lnTo>
                    <a:lnTo>
                      <a:pt x="24" y="34"/>
                    </a:lnTo>
                    <a:lnTo>
                      <a:pt x="24" y="33"/>
                    </a:lnTo>
                    <a:lnTo>
                      <a:pt x="24" y="30"/>
                    </a:lnTo>
                    <a:lnTo>
                      <a:pt x="23" y="30"/>
                    </a:lnTo>
                    <a:lnTo>
                      <a:pt x="21" y="29"/>
                    </a:lnTo>
                    <a:lnTo>
                      <a:pt x="18" y="30"/>
                    </a:lnTo>
                    <a:lnTo>
                      <a:pt x="15" y="31"/>
                    </a:lnTo>
                    <a:lnTo>
                      <a:pt x="15" y="33"/>
                    </a:lnTo>
                    <a:lnTo>
                      <a:pt x="15" y="34"/>
                    </a:lnTo>
                    <a:lnTo>
                      <a:pt x="15" y="37"/>
                    </a:lnTo>
                    <a:lnTo>
                      <a:pt x="14" y="38"/>
                    </a:lnTo>
                    <a:lnTo>
                      <a:pt x="14" y="40"/>
                    </a:lnTo>
                    <a:lnTo>
                      <a:pt x="15" y="42"/>
                    </a:lnTo>
                    <a:lnTo>
                      <a:pt x="14" y="43"/>
                    </a:lnTo>
                    <a:lnTo>
                      <a:pt x="14" y="44"/>
                    </a:lnTo>
                    <a:lnTo>
                      <a:pt x="13" y="44"/>
                    </a:lnTo>
                    <a:lnTo>
                      <a:pt x="13" y="43"/>
                    </a:lnTo>
                    <a:lnTo>
                      <a:pt x="11" y="42"/>
                    </a:lnTo>
                    <a:lnTo>
                      <a:pt x="11" y="40"/>
                    </a:lnTo>
                    <a:lnTo>
                      <a:pt x="9" y="39"/>
                    </a:lnTo>
                    <a:lnTo>
                      <a:pt x="7" y="38"/>
                    </a:lnTo>
                    <a:lnTo>
                      <a:pt x="5" y="38"/>
                    </a:lnTo>
                    <a:lnTo>
                      <a:pt x="2" y="35"/>
                    </a:lnTo>
                    <a:lnTo>
                      <a:pt x="0" y="31"/>
                    </a:lnTo>
                    <a:lnTo>
                      <a:pt x="0" y="27"/>
                    </a:lnTo>
                    <a:lnTo>
                      <a:pt x="0" y="23"/>
                    </a:lnTo>
                    <a:lnTo>
                      <a:pt x="1" y="21"/>
                    </a:lnTo>
                    <a:lnTo>
                      <a:pt x="2" y="20"/>
                    </a:lnTo>
                    <a:lnTo>
                      <a:pt x="4" y="17"/>
                    </a:lnTo>
                    <a:lnTo>
                      <a:pt x="6" y="14"/>
                    </a:lnTo>
                    <a:lnTo>
                      <a:pt x="9" y="12"/>
                    </a:lnTo>
                    <a:lnTo>
                      <a:pt x="11" y="9"/>
                    </a:lnTo>
                    <a:lnTo>
                      <a:pt x="14" y="6"/>
                    </a:lnTo>
                    <a:lnTo>
                      <a:pt x="17" y="4"/>
                    </a:lnTo>
                    <a:lnTo>
                      <a:pt x="19" y="3"/>
                    </a:lnTo>
                    <a:lnTo>
                      <a:pt x="21" y="3"/>
                    </a:lnTo>
                    <a:lnTo>
                      <a:pt x="21" y="4"/>
                    </a:lnTo>
                    <a:lnTo>
                      <a:pt x="21" y="5"/>
                    </a:lnTo>
                    <a:lnTo>
                      <a:pt x="19" y="6"/>
                    </a:lnTo>
                    <a:lnTo>
                      <a:pt x="19" y="8"/>
                    </a:lnTo>
                    <a:lnTo>
                      <a:pt x="18" y="10"/>
                    </a:lnTo>
                    <a:lnTo>
                      <a:pt x="17" y="13"/>
                    </a:lnTo>
                    <a:lnTo>
                      <a:pt x="14" y="14"/>
                    </a:lnTo>
                    <a:lnTo>
                      <a:pt x="14" y="17"/>
                    </a:lnTo>
                    <a:lnTo>
                      <a:pt x="14" y="20"/>
                    </a:lnTo>
                    <a:lnTo>
                      <a:pt x="15" y="22"/>
                    </a:lnTo>
                    <a:lnTo>
                      <a:pt x="17" y="25"/>
                    </a:lnTo>
                    <a:lnTo>
                      <a:pt x="19" y="26"/>
                    </a:lnTo>
                    <a:lnTo>
                      <a:pt x="22" y="26"/>
                    </a:lnTo>
                    <a:lnTo>
                      <a:pt x="24" y="25"/>
                    </a:lnTo>
                    <a:lnTo>
                      <a:pt x="27" y="23"/>
                    </a:lnTo>
                    <a:lnTo>
                      <a:pt x="30" y="22"/>
                    </a:lnTo>
                    <a:lnTo>
                      <a:pt x="32" y="21"/>
                    </a:lnTo>
                    <a:lnTo>
                      <a:pt x="35" y="21"/>
                    </a:lnTo>
                    <a:lnTo>
                      <a:pt x="37" y="22"/>
                    </a:lnTo>
                    <a:lnTo>
                      <a:pt x="40" y="22"/>
                    </a:lnTo>
                    <a:lnTo>
                      <a:pt x="43" y="21"/>
                    </a:lnTo>
                    <a:lnTo>
                      <a:pt x="44" y="18"/>
                    </a:lnTo>
                    <a:lnTo>
                      <a:pt x="45" y="16"/>
                    </a:lnTo>
                    <a:lnTo>
                      <a:pt x="47" y="12"/>
                    </a:lnTo>
                    <a:lnTo>
                      <a:pt x="48" y="9"/>
                    </a:lnTo>
                    <a:lnTo>
                      <a:pt x="49" y="5"/>
                    </a:lnTo>
                    <a:lnTo>
                      <a:pt x="51" y="4"/>
                    </a:lnTo>
                    <a:lnTo>
                      <a:pt x="51" y="1"/>
                    </a:lnTo>
                    <a:lnTo>
                      <a:pt x="52" y="0"/>
                    </a:ln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7" name="Freeform 25">
                <a:extLst>
                  <a:ext uri="{FF2B5EF4-FFF2-40B4-BE49-F238E27FC236}">
                    <a16:creationId xmlns:a16="http://schemas.microsoft.com/office/drawing/2014/main" id="{1B017874-FCD8-5640-857A-C963CBA3D778}"/>
                  </a:ext>
                </a:extLst>
              </p:cNvPr>
              <p:cNvSpPr>
                <a:spLocks/>
              </p:cNvSpPr>
              <p:nvPr userDrawn="1"/>
            </p:nvSpPr>
            <p:spPr bwMode="auto">
              <a:xfrm>
                <a:off x="10343306" y="516150"/>
                <a:ext cx="11270" cy="15368"/>
              </a:xfrm>
              <a:custGeom>
                <a:avLst/>
                <a:gdLst>
                  <a:gd name="T0" fmla="*/ 13 w 22"/>
                  <a:gd name="T1" fmla="*/ 0 h 30"/>
                  <a:gd name="T2" fmla="*/ 17 w 22"/>
                  <a:gd name="T3" fmla="*/ 0 h 30"/>
                  <a:gd name="T4" fmla="*/ 21 w 22"/>
                  <a:gd name="T5" fmla="*/ 1 h 30"/>
                  <a:gd name="T6" fmla="*/ 21 w 22"/>
                  <a:gd name="T7" fmla="*/ 1 h 30"/>
                  <a:gd name="T8" fmla="*/ 22 w 22"/>
                  <a:gd name="T9" fmla="*/ 4 h 30"/>
                  <a:gd name="T10" fmla="*/ 21 w 22"/>
                  <a:gd name="T11" fmla="*/ 5 h 30"/>
                  <a:gd name="T12" fmla="*/ 21 w 22"/>
                  <a:gd name="T13" fmla="*/ 8 h 30"/>
                  <a:gd name="T14" fmla="*/ 20 w 22"/>
                  <a:gd name="T15" fmla="*/ 11 h 30"/>
                  <a:gd name="T16" fmla="*/ 20 w 22"/>
                  <a:gd name="T17" fmla="*/ 14 h 30"/>
                  <a:gd name="T18" fmla="*/ 18 w 22"/>
                  <a:gd name="T19" fmla="*/ 18 h 30"/>
                  <a:gd name="T20" fmla="*/ 17 w 22"/>
                  <a:gd name="T21" fmla="*/ 21 h 30"/>
                  <a:gd name="T22" fmla="*/ 14 w 22"/>
                  <a:gd name="T23" fmla="*/ 25 h 30"/>
                  <a:gd name="T24" fmla="*/ 11 w 22"/>
                  <a:gd name="T25" fmla="*/ 26 h 30"/>
                  <a:gd name="T26" fmla="*/ 7 w 22"/>
                  <a:gd name="T27" fmla="*/ 29 h 30"/>
                  <a:gd name="T28" fmla="*/ 5 w 22"/>
                  <a:gd name="T29" fmla="*/ 30 h 30"/>
                  <a:gd name="T30" fmla="*/ 4 w 22"/>
                  <a:gd name="T31" fmla="*/ 30 h 30"/>
                  <a:gd name="T32" fmla="*/ 1 w 22"/>
                  <a:gd name="T33" fmla="*/ 30 h 30"/>
                  <a:gd name="T34" fmla="*/ 0 w 22"/>
                  <a:gd name="T35" fmla="*/ 30 h 30"/>
                  <a:gd name="T36" fmla="*/ 0 w 22"/>
                  <a:gd name="T37" fmla="*/ 28 h 30"/>
                  <a:gd name="T38" fmla="*/ 0 w 22"/>
                  <a:gd name="T39" fmla="*/ 26 h 30"/>
                  <a:gd name="T40" fmla="*/ 0 w 22"/>
                  <a:gd name="T41" fmla="*/ 25 h 30"/>
                  <a:gd name="T42" fmla="*/ 1 w 22"/>
                  <a:gd name="T43" fmla="*/ 22 h 30"/>
                  <a:gd name="T44" fmla="*/ 1 w 22"/>
                  <a:gd name="T45" fmla="*/ 18 h 30"/>
                  <a:gd name="T46" fmla="*/ 1 w 22"/>
                  <a:gd name="T47" fmla="*/ 14 h 30"/>
                  <a:gd name="T48" fmla="*/ 3 w 22"/>
                  <a:gd name="T49" fmla="*/ 11 h 30"/>
                  <a:gd name="T50" fmla="*/ 4 w 22"/>
                  <a:gd name="T51" fmla="*/ 7 h 30"/>
                  <a:gd name="T52" fmla="*/ 5 w 22"/>
                  <a:gd name="T53" fmla="*/ 4 h 30"/>
                  <a:gd name="T54" fmla="*/ 7 w 22"/>
                  <a:gd name="T55" fmla="*/ 3 h 30"/>
                  <a:gd name="T56" fmla="*/ 8 w 22"/>
                  <a:gd name="T57" fmla="*/ 1 h 30"/>
                  <a:gd name="T58" fmla="*/ 11 w 22"/>
                  <a:gd name="T59" fmla="*/ 0 h 30"/>
                  <a:gd name="T60" fmla="*/ 13 w 22"/>
                  <a:gd name="T6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30">
                    <a:moveTo>
                      <a:pt x="13" y="0"/>
                    </a:moveTo>
                    <a:lnTo>
                      <a:pt x="17" y="0"/>
                    </a:lnTo>
                    <a:lnTo>
                      <a:pt x="21" y="1"/>
                    </a:lnTo>
                    <a:lnTo>
                      <a:pt x="21" y="1"/>
                    </a:lnTo>
                    <a:lnTo>
                      <a:pt x="22" y="4"/>
                    </a:lnTo>
                    <a:lnTo>
                      <a:pt x="21" y="5"/>
                    </a:lnTo>
                    <a:lnTo>
                      <a:pt x="21" y="8"/>
                    </a:lnTo>
                    <a:lnTo>
                      <a:pt x="20" y="11"/>
                    </a:lnTo>
                    <a:lnTo>
                      <a:pt x="20" y="14"/>
                    </a:lnTo>
                    <a:lnTo>
                      <a:pt x="18" y="18"/>
                    </a:lnTo>
                    <a:lnTo>
                      <a:pt x="17" y="21"/>
                    </a:lnTo>
                    <a:lnTo>
                      <a:pt x="14" y="25"/>
                    </a:lnTo>
                    <a:lnTo>
                      <a:pt x="11" y="26"/>
                    </a:lnTo>
                    <a:lnTo>
                      <a:pt x="7" y="29"/>
                    </a:lnTo>
                    <a:lnTo>
                      <a:pt x="5" y="30"/>
                    </a:lnTo>
                    <a:lnTo>
                      <a:pt x="4" y="30"/>
                    </a:lnTo>
                    <a:lnTo>
                      <a:pt x="1" y="30"/>
                    </a:lnTo>
                    <a:lnTo>
                      <a:pt x="0" y="30"/>
                    </a:lnTo>
                    <a:lnTo>
                      <a:pt x="0" y="28"/>
                    </a:lnTo>
                    <a:lnTo>
                      <a:pt x="0" y="26"/>
                    </a:lnTo>
                    <a:lnTo>
                      <a:pt x="0" y="25"/>
                    </a:lnTo>
                    <a:lnTo>
                      <a:pt x="1" y="22"/>
                    </a:lnTo>
                    <a:lnTo>
                      <a:pt x="1" y="18"/>
                    </a:lnTo>
                    <a:lnTo>
                      <a:pt x="1" y="14"/>
                    </a:lnTo>
                    <a:lnTo>
                      <a:pt x="3" y="11"/>
                    </a:lnTo>
                    <a:lnTo>
                      <a:pt x="4" y="7"/>
                    </a:lnTo>
                    <a:lnTo>
                      <a:pt x="5" y="4"/>
                    </a:lnTo>
                    <a:lnTo>
                      <a:pt x="7" y="3"/>
                    </a:lnTo>
                    <a:lnTo>
                      <a:pt x="8" y="1"/>
                    </a:lnTo>
                    <a:lnTo>
                      <a:pt x="11"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8" name="Freeform 26">
                <a:extLst>
                  <a:ext uri="{FF2B5EF4-FFF2-40B4-BE49-F238E27FC236}">
                    <a16:creationId xmlns:a16="http://schemas.microsoft.com/office/drawing/2014/main" id="{68DBC73F-4D7F-8242-81D4-B03B2B99B8EC}"/>
                  </a:ext>
                </a:extLst>
              </p:cNvPr>
              <p:cNvSpPr>
                <a:spLocks/>
              </p:cNvSpPr>
              <p:nvPr userDrawn="1"/>
            </p:nvSpPr>
            <p:spPr bwMode="auto">
              <a:xfrm>
                <a:off x="10362772" y="541762"/>
                <a:ext cx="7171" cy="5122"/>
              </a:xfrm>
              <a:custGeom>
                <a:avLst/>
                <a:gdLst>
                  <a:gd name="T0" fmla="*/ 12 w 13"/>
                  <a:gd name="T1" fmla="*/ 0 h 10"/>
                  <a:gd name="T2" fmla="*/ 13 w 13"/>
                  <a:gd name="T3" fmla="*/ 0 h 10"/>
                  <a:gd name="T4" fmla="*/ 13 w 13"/>
                  <a:gd name="T5" fmla="*/ 1 h 10"/>
                  <a:gd name="T6" fmla="*/ 12 w 13"/>
                  <a:gd name="T7" fmla="*/ 3 h 10"/>
                  <a:gd name="T8" fmla="*/ 11 w 13"/>
                  <a:gd name="T9" fmla="*/ 4 h 10"/>
                  <a:gd name="T10" fmla="*/ 9 w 13"/>
                  <a:gd name="T11" fmla="*/ 7 h 10"/>
                  <a:gd name="T12" fmla="*/ 7 w 13"/>
                  <a:gd name="T13" fmla="*/ 8 h 10"/>
                  <a:gd name="T14" fmla="*/ 4 w 13"/>
                  <a:gd name="T15" fmla="*/ 9 h 10"/>
                  <a:gd name="T16" fmla="*/ 3 w 13"/>
                  <a:gd name="T17" fmla="*/ 10 h 10"/>
                  <a:gd name="T18" fmla="*/ 2 w 13"/>
                  <a:gd name="T19" fmla="*/ 10 h 10"/>
                  <a:gd name="T20" fmla="*/ 0 w 13"/>
                  <a:gd name="T21" fmla="*/ 9 h 10"/>
                  <a:gd name="T22" fmla="*/ 2 w 13"/>
                  <a:gd name="T23" fmla="*/ 9 h 10"/>
                  <a:gd name="T24" fmla="*/ 2 w 13"/>
                  <a:gd name="T25" fmla="*/ 8 h 10"/>
                  <a:gd name="T26" fmla="*/ 3 w 13"/>
                  <a:gd name="T27" fmla="*/ 7 h 10"/>
                  <a:gd name="T28" fmla="*/ 4 w 13"/>
                  <a:gd name="T29" fmla="*/ 7 h 10"/>
                  <a:gd name="T30" fmla="*/ 7 w 13"/>
                  <a:gd name="T31" fmla="*/ 4 h 10"/>
                  <a:gd name="T32" fmla="*/ 9 w 13"/>
                  <a:gd name="T33" fmla="*/ 3 h 10"/>
                  <a:gd name="T34" fmla="*/ 11 w 13"/>
                  <a:gd name="T35" fmla="*/ 1 h 10"/>
                  <a:gd name="T36" fmla="*/ 11 w 13"/>
                  <a:gd name="T37" fmla="*/ 1 h 10"/>
                  <a:gd name="T38" fmla="*/ 12 w 13"/>
                  <a:gd name="T3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0">
                    <a:moveTo>
                      <a:pt x="12" y="0"/>
                    </a:moveTo>
                    <a:lnTo>
                      <a:pt x="13" y="0"/>
                    </a:lnTo>
                    <a:lnTo>
                      <a:pt x="13" y="1"/>
                    </a:lnTo>
                    <a:lnTo>
                      <a:pt x="12" y="3"/>
                    </a:lnTo>
                    <a:lnTo>
                      <a:pt x="11" y="4"/>
                    </a:lnTo>
                    <a:lnTo>
                      <a:pt x="9" y="7"/>
                    </a:lnTo>
                    <a:lnTo>
                      <a:pt x="7" y="8"/>
                    </a:lnTo>
                    <a:lnTo>
                      <a:pt x="4" y="9"/>
                    </a:lnTo>
                    <a:lnTo>
                      <a:pt x="3" y="10"/>
                    </a:lnTo>
                    <a:lnTo>
                      <a:pt x="2" y="10"/>
                    </a:lnTo>
                    <a:lnTo>
                      <a:pt x="0" y="9"/>
                    </a:lnTo>
                    <a:lnTo>
                      <a:pt x="2" y="9"/>
                    </a:lnTo>
                    <a:lnTo>
                      <a:pt x="2" y="8"/>
                    </a:lnTo>
                    <a:lnTo>
                      <a:pt x="3" y="7"/>
                    </a:lnTo>
                    <a:lnTo>
                      <a:pt x="4" y="7"/>
                    </a:lnTo>
                    <a:lnTo>
                      <a:pt x="7" y="4"/>
                    </a:lnTo>
                    <a:lnTo>
                      <a:pt x="9" y="3"/>
                    </a:lnTo>
                    <a:lnTo>
                      <a:pt x="11" y="1"/>
                    </a:lnTo>
                    <a:lnTo>
                      <a:pt x="11"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9" name="Freeform 27">
                <a:extLst>
                  <a:ext uri="{FF2B5EF4-FFF2-40B4-BE49-F238E27FC236}">
                    <a16:creationId xmlns:a16="http://schemas.microsoft.com/office/drawing/2014/main" id="{B97AC9F4-D656-9642-81EE-33C0F5528DC2}"/>
                  </a:ext>
                </a:extLst>
              </p:cNvPr>
              <p:cNvSpPr>
                <a:spLocks/>
              </p:cNvSpPr>
              <p:nvPr userDrawn="1"/>
            </p:nvSpPr>
            <p:spPr bwMode="auto">
              <a:xfrm>
                <a:off x="10310523" y="273351"/>
                <a:ext cx="27661" cy="25612"/>
              </a:xfrm>
              <a:custGeom>
                <a:avLst/>
                <a:gdLst>
                  <a:gd name="T0" fmla="*/ 0 w 55"/>
                  <a:gd name="T1" fmla="*/ 0 h 51"/>
                  <a:gd name="T2" fmla="*/ 17 w 55"/>
                  <a:gd name="T3" fmla="*/ 4 h 51"/>
                  <a:gd name="T4" fmla="*/ 21 w 55"/>
                  <a:gd name="T5" fmla="*/ 29 h 51"/>
                  <a:gd name="T6" fmla="*/ 38 w 55"/>
                  <a:gd name="T7" fmla="*/ 9 h 51"/>
                  <a:gd name="T8" fmla="*/ 55 w 55"/>
                  <a:gd name="T9" fmla="*/ 13 h 51"/>
                  <a:gd name="T10" fmla="*/ 21 w 55"/>
                  <a:gd name="T11" fmla="*/ 51 h 51"/>
                  <a:gd name="T12" fmla="*/ 12 w 55"/>
                  <a:gd name="T13" fmla="*/ 49 h 51"/>
                  <a:gd name="T14" fmla="*/ 0 w 55"/>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1">
                    <a:moveTo>
                      <a:pt x="0" y="0"/>
                    </a:moveTo>
                    <a:lnTo>
                      <a:pt x="17" y="4"/>
                    </a:lnTo>
                    <a:lnTo>
                      <a:pt x="21" y="29"/>
                    </a:lnTo>
                    <a:lnTo>
                      <a:pt x="38" y="9"/>
                    </a:lnTo>
                    <a:lnTo>
                      <a:pt x="55" y="13"/>
                    </a:lnTo>
                    <a:lnTo>
                      <a:pt x="21" y="51"/>
                    </a:lnTo>
                    <a:lnTo>
                      <a:pt x="12" y="4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0" name="Freeform 28">
                <a:extLst>
                  <a:ext uri="{FF2B5EF4-FFF2-40B4-BE49-F238E27FC236}">
                    <a16:creationId xmlns:a16="http://schemas.microsoft.com/office/drawing/2014/main" id="{A2DBFD17-C8F3-4442-A17D-8745DE32818D}"/>
                  </a:ext>
                </a:extLst>
              </p:cNvPr>
              <p:cNvSpPr>
                <a:spLocks/>
              </p:cNvSpPr>
              <p:nvPr userDrawn="1"/>
            </p:nvSpPr>
            <p:spPr bwMode="auto">
              <a:xfrm>
                <a:off x="10249055" y="262081"/>
                <a:ext cx="15368" cy="28685"/>
              </a:xfrm>
              <a:custGeom>
                <a:avLst/>
                <a:gdLst>
                  <a:gd name="T0" fmla="*/ 20 w 30"/>
                  <a:gd name="T1" fmla="*/ 0 h 58"/>
                  <a:gd name="T2" fmla="*/ 21 w 30"/>
                  <a:gd name="T3" fmla="*/ 13 h 58"/>
                  <a:gd name="T4" fmla="*/ 29 w 30"/>
                  <a:gd name="T5" fmla="*/ 13 h 58"/>
                  <a:gd name="T6" fmla="*/ 30 w 30"/>
                  <a:gd name="T7" fmla="*/ 26 h 58"/>
                  <a:gd name="T8" fmla="*/ 21 w 30"/>
                  <a:gd name="T9" fmla="*/ 26 h 58"/>
                  <a:gd name="T10" fmla="*/ 21 w 30"/>
                  <a:gd name="T11" fmla="*/ 58 h 58"/>
                  <a:gd name="T12" fmla="*/ 6 w 30"/>
                  <a:gd name="T13" fmla="*/ 58 h 58"/>
                  <a:gd name="T14" fmla="*/ 6 w 30"/>
                  <a:gd name="T15" fmla="*/ 26 h 58"/>
                  <a:gd name="T16" fmla="*/ 0 w 30"/>
                  <a:gd name="T17" fmla="*/ 26 h 58"/>
                  <a:gd name="T18" fmla="*/ 0 w 30"/>
                  <a:gd name="T19" fmla="*/ 13 h 58"/>
                  <a:gd name="T20" fmla="*/ 6 w 30"/>
                  <a:gd name="T21" fmla="*/ 13 h 58"/>
                  <a:gd name="T22" fmla="*/ 4 w 30"/>
                  <a:gd name="T23" fmla="*/ 0 h 58"/>
                  <a:gd name="T24" fmla="*/ 20 w 30"/>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58">
                    <a:moveTo>
                      <a:pt x="20" y="0"/>
                    </a:moveTo>
                    <a:lnTo>
                      <a:pt x="21" y="13"/>
                    </a:lnTo>
                    <a:lnTo>
                      <a:pt x="29" y="13"/>
                    </a:lnTo>
                    <a:lnTo>
                      <a:pt x="30" y="26"/>
                    </a:lnTo>
                    <a:lnTo>
                      <a:pt x="21" y="26"/>
                    </a:lnTo>
                    <a:lnTo>
                      <a:pt x="21" y="58"/>
                    </a:lnTo>
                    <a:lnTo>
                      <a:pt x="6" y="58"/>
                    </a:lnTo>
                    <a:lnTo>
                      <a:pt x="6" y="26"/>
                    </a:lnTo>
                    <a:lnTo>
                      <a:pt x="0" y="26"/>
                    </a:lnTo>
                    <a:lnTo>
                      <a:pt x="0" y="13"/>
                    </a:lnTo>
                    <a:lnTo>
                      <a:pt x="6" y="13"/>
                    </a:lnTo>
                    <a:lnTo>
                      <a:pt x="4"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1" name="Freeform 29">
                <a:extLst>
                  <a:ext uri="{FF2B5EF4-FFF2-40B4-BE49-F238E27FC236}">
                    <a16:creationId xmlns:a16="http://schemas.microsoft.com/office/drawing/2014/main" id="{5C81A36A-D45E-0542-B561-D2D89184A54A}"/>
                  </a:ext>
                </a:extLst>
              </p:cNvPr>
              <p:cNvSpPr>
                <a:spLocks noEditPoints="1"/>
              </p:cNvSpPr>
              <p:nvPr userDrawn="1"/>
            </p:nvSpPr>
            <p:spPr bwMode="auto">
              <a:xfrm>
                <a:off x="10271594" y="269252"/>
                <a:ext cx="28685" cy="24587"/>
              </a:xfrm>
              <a:custGeom>
                <a:avLst/>
                <a:gdLst>
                  <a:gd name="T0" fmla="*/ 27 w 55"/>
                  <a:gd name="T1" fmla="*/ 15 h 49"/>
                  <a:gd name="T2" fmla="*/ 25 w 55"/>
                  <a:gd name="T3" fmla="*/ 15 h 49"/>
                  <a:gd name="T4" fmla="*/ 21 w 55"/>
                  <a:gd name="T5" fmla="*/ 15 h 49"/>
                  <a:gd name="T6" fmla="*/ 19 w 55"/>
                  <a:gd name="T7" fmla="*/ 17 h 49"/>
                  <a:gd name="T8" fmla="*/ 17 w 55"/>
                  <a:gd name="T9" fmla="*/ 20 h 49"/>
                  <a:gd name="T10" fmla="*/ 17 w 55"/>
                  <a:gd name="T11" fmla="*/ 23 h 49"/>
                  <a:gd name="T12" fmla="*/ 17 w 55"/>
                  <a:gd name="T13" fmla="*/ 27 h 49"/>
                  <a:gd name="T14" fmla="*/ 18 w 55"/>
                  <a:gd name="T15" fmla="*/ 29 h 49"/>
                  <a:gd name="T16" fmla="*/ 19 w 55"/>
                  <a:gd name="T17" fmla="*/ 32 h 49"/>
                  <a:gd name="T18" fmla="*/ 22 w 55"/>
                  <a:gd name="T19" fmla="*/ 33 h 49"/>
                  <a:gd name="T20" fmla="*/ 26 w 55"/>
                  <a:gd name="T21" fmla="*/ 34 h 49"/>
                  <a:gd name="T22" fmla="*/ 30 w 55"/>
                  <a:gd name="T23" fmla="*/ 34 h 49"/>
                  <a:gd name="T24" fmla="*/ 32 w 55"/>
                  <a:gd name="T25" fmla="*/ 32 h 49"/>
                  <a:gd name="T26" fmla="*/ 35 w 55"/>
                  <a:gd name="T27" fmla="*/ 29 h 49"/>
                  <a:gd name="T28" fmla="*/ 36 w 55"/>
                  <a:gd name="T29" fmla="*/ 25 h 49"/>
                  <a:gd name="T30" fmla="*/ 36 w 55"/>
                  <a:gd name="T31" fmla="*/ 23 h 49"/>
                  <a:gd name="T32" fmla="*/ 35 w 55"/>
                  <a:gd name="T33" fmla="*/ 19 h 49"/>
                  <a:gd name="T34" fmla="*/ 34 w 55"/>
                  <a:gd name="T35" fmla="*/ 17 h 49"/>
                  <a:gd name="T36" fmla="*/ 31 w 55"/>
                  <a:gd name="T37" fmla="*/ 15 h 49"/>
                  <a:gd name="T38" fmla="*/ 27 w 55"/>
                  <a:gd name="T39" fmla="*/ 15 h 49"/>
                  <a:gd name="T40" fmla="*/ 26 w 55"/>
                  <a:gd name="T41" fmla="*/ 0 h 49"/>
                  <a:gd name="T42" fmla="*/ 29 w 55"/>
                  <a:gd name="T43" fmla="*/ 0 h 49"/>
                  <a:gd name="T44" fmla="*/ 32 w 55"/>
                  <a:gd name="T45" fmla="*/ 3 h 49"/>
                  <a:gd name="T46" fmla="*/ 36 w 55"/>
                  <a:gd name="T47" fmla="*/ 4 h 49"/>
                  <a:gd name="T48" fmla="*/ 38 w 55"/>
                  <a:gd name="T49" fmla="*/ 7 h 49"/>
                  <a:gd name="T50" fmla="*/ 39 w 55"/>
                  <a:gd name="T51" fmla="*/ 3 h 49"/>
                  <a:gd name="T52" fmla="*/ 55 w 55"/>
                  <a:gd name="T53" fmla="*/ 6 h 49"/>
                  <a:gd name="T54" fmla="*/ 49 w 55"/>
                  <a:gd name="T55" fmla="*/ 49 h 49"/>
                  <a:gd name="T56" fmla="*/ 34 w 55"/>
                  <a:gd name="T57" fmla="*/ 47 h 49"/>
                  <a:gd name="T58" fmla="*/ 34 w 55"/>
                  <a:gd name="T59" fmla="*/ 42 h 49"/>
                  <a:gd name="T60" fmla="*/ 31 w 55"/>
                  <a:gd name="T61" fmla="*/ 45 h 49"/>
                  <a:gd name="T62" fmla="*/ 27 w 55"/>
                  <a:gd name="T63" fmla="*/ 46 h 49"/>
                  <a:gd name="T64" fmla="*/ 23 w 55"/>
                  <a:gd name="T65" fmla="*/ 47 h 49"/>
                  <a:gd name="T66" fmla="*/ 19 w 55"/>
                  <a:gd name="T67" fmla="*/ 47 h 49"/>
                  <a:gd name="T68" fmla="*/ 9 w 55"/>
                  <a:gd name="T69" fmla="*/ 42 h 49"/>
                  <a:gd name="T70" fmla="*/ 2 w 55"/>
                  <a:gd name="T71" fmla="*/ 33 h 49"/>
                  <a:gd name="T72" fmla="*/ 0 w 55"/>
                  <a:gd name="T73" fmla="*/ 21 h 49"/>
                  <a:gd name="T74" fmla="*/ 5 w 55"/>
                  <a:gd name="T75" fmla="*/ 10 h 49"/>
                  <a:gd name="T76" fmla="*/ 13 w 55"/>
                  <a:gd name="T77" fmla="*/ 2 h 49"/>
                  <a:gd name="T78" fmla="*/ 26 w 55"/>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49">
                    <a:moveTo>
                      <a:pt x="27" y="15"/>
                    </a:moveTo>
                    <a:lnTo>
                      <a:pt x="25" y="15"/>
                    </a:lnTo>
                    <a:lnTo>
                      <a:pt x="21" y="15"/>
                    </a:lnTo>
                    <a:lnTo>
                      <a:pt x="19" y="17"/>
                    </a:lnTo>
                    <a:lnTo>
                      <a:pt x="17" y="20"/>
                    </a:lnTo>
                    <a:lnTo>
                      <a:pt x="17" y="23"/>
                    </a:lnTo>
                    <a:lnTo>
                      <a:pt x="17" y="27"/>
                    </a:lnTo>
                    <a:lnTo>
                      <a:pt x="18" y="29"/>
                    </a:lnTo>
                    <a:lnTo>
                      <a:pt x="19" y="32"/>
                    </a:lnTo>
                    <a:lnTo>
                      <a:pt x="22" y="33"/>
                    </a:lnTo>
                    <a:lnTo>
                      <a:pt x="26" y="34"/>
                    </a:lnTo>
                    <a:lnTo>
                      <a:pt x="30" y="34"/>
                    </a:lnTo>
                    <a:lnTo>
                      <a:pt x="32" y="32"/>
                    </a:lnTo>
                    <a:lnTo>
                      <a:pt x="35" y="29"/>
                    </a:lnTo>
                    <a:lnTo>
                      <a:pt x="36" y="25"/>
                    </a:lnTo>
                    <a:lnTo>
                      <a:pt x="36" y="23"/>
                    </a:lnTo>
                    <a:lnTo>
                      <a:pt x="35" y="19"/>
                    </a:lnTo>
                    <a:lnTo>
                      <a:pt x="34" y="17"/>
                    </a:lnTo>
                    <a:lnTo>
                      <a:pt x="31" y="15"/>
                    </a:lnTo>
                    <a:lnTo>
                      <a:pt x="27" y="15"/>
                    </a:lnTo>
                    <a:close/>
                    <a:moveTo>
                      <a:pt x="26" y="0"/>
                    </a:moveTo>
                    <a:lnTo>
                      <a:pt x="29" y="0"/>
                    </a:lnTo>
                    <a:lnTo>
                      <a:pt x="32" y="3"/>
                    </a:lnTo>
                    <a:lnTo>
                      <a:pt x="36" y="4"/>
                    </a:lnTo>
                    <a:lnTo>
                      <a:pt x="38" y="7"/>
                    </a:lnTo>
                    <a:lnTo>
                      <a:pt x="39" y="3"/>
                    </a:lnTo>
                    <a:lnTo>
                      <a:pt x="55" y="6"/>
                    </a:lnTo>
                    <a:lnTo>
                      <a:pt x="49" y="49"/>
                    </a:lnTo>
                    <a:lnTo>
                      <a:pt x="34" y="47"/>
                    </a:lnTo>
                    <a:lnTo>
                      <a:pt x="34" y="42"/>
                    </a:lnTo>
                    <a:lnTo>
                      <a:pt x="31" y="45"/>
                    </a:lnTo>
                    <a:lnTo>
                      <a:pt x="27" y="46"/>
                    </a:lnTo>
                    <a:lnTo>
                      <a:pt x="23" y="47"/>
                    </a:lnTo>
                    <a:lnTo>
                      <a:pt x="19" y="47"/>
                    </a:lnTo>
                    <a:lnTo>
                      <a:pt x="9" y="42"/>
                    </a:lnTo>
                    <a:lnTo>
                      <a:pt x="2" y="33"/>
                    </a:lnTo>
                    <a:lnTo>
                      <a:pt x="0" y="21"/>
                    </a:lnTo>
                    <a:lnTo>
                      <a:pt x="5" y="10"/>
                    </a:lnTo>
                    <a:lnTo>
                      <a:pt x="13" y="2"/>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2" name="Freeform 30">
                <a:extLst>
                  <a:ext uri="{FF2B5EF4-FFF2-40B4-BE49-F238E27FC236}">
                    <a16:creationId xmlns:a16="http://schemas.microsoft.com/office/drawing/2014/main" id="{30A6B1C2-A0FB-5E41-8346-2B27A0EA7FBC}"/>
                  </a:ext>
                </a:extLst>
              </p:cNvPr>
              <p:cNvSpPr>
                <a:spLocks/>
              </p:cNvSpPr>
              <p:nvPr userDrawn="1"/>
            </p:nvSpPr>
            <p:spPr bwMode="auto">
              <a:xfrm>
                <a:off x="10222418" y="269252"/>
                <a:ext cx="18441" cy="24587"/>
              </a:xfrm>
              <a:custGeom>
                <a:avLst/>
                <a:gdLst>
                  <a:gd name="T0" fmla="*/ 25 w 37"/>
                  <a:gd name="T1" fmla="*/ 0 h 49"/>
                  <a:gd name="T2" fmla="*/ 33 w 37"/>
                  <a:gd name="T3" fmla="*/ 2 h 49"/>
                  <a:gd name="T4" fmla="*/ 29 w 37"/>
                  <a:gd name="T5" fmla="*/ 12 h 49"/>
                  <a:gd name="T6" fmla="*/ 23 w 37"/>
                  <a:gd name="T7" fmla="*/ 11 h 49"/>
                  <a:gd name="T8" fmla="*/ 20 w 37"/>
                  <a:gd name="T9" fmla="*/ 11 h 49"/>
                  <a:gd name="T10" fmla="*/ 18 w 37"/>
                  <a:gd name="T11" fmla="*/ 12 h 49"/>
                  <a:gd name="T12" fmla="*/ 17 w 37"/>
                  <a:gd name="T13" fmla="*/ 12 h 49"/>
                  <a:gd name="T14" fmla="*/ 16 w 37"/>
                  <a:gd name="T15" fmla="*/ 13 h 49"/>
                  <a:gd name="T16" fmla="*/ 14 w 37"/>
                  <a:gd name="T17" fmla="*/ 15 h 49"/>
                  <a:gd name="T18" fmla="*/ 16 w 37"/>
                  <a:gd name="T19" fmla="*/ 16 h 49"/>
                  <a:gd name="T20" fmla="*/ 17 w 37"/>
                  <a:gd name="T21" fmla="*/ 17 h 49"/>
                  <a:gd name="T22" fmla="*/ 20 w 37"/>
                  <a:gd name="T23" fmla="*/ 17 h 49"/>
                  <a:gd name="T24" fmla="*/ 21 w 37"/>
                  <a:gd name="T25" fmla="*/ 17 h 49"/>
                  <a:gd name="T26" fmla="*/ 22 w 37"/>
                  <a:gd name="T27" fmla="*/ 17 h 49"/>
                  <a:gd name="T28" fmla="*/ 26 w 37"/>
                  <a:gd name="T29" fmla="*/ 19 h 49"/>
                  <a:gd name="T30" fmla="*/ 30 w 37"/>
                  <a:gd name="T31" fmla="*/ 20 h 49"/>
                  <a:gd name="T32" fmla="*/ 34 w 37"/>
                  <a:gd name="T33" fmla="*/ 21 h 49"/>
                  <a:gd name="T34" fmla="*/ 35 w 37"/>
                  <a:gd name="T35" fmla="*/ 25 h 49"/>
                  <a:gd name="T36" fmla="*/ 37 w 37"/>
                  <a:gd name="T37" fmla="*/ 29 h 49"/>
                  <a:gd name="T38" fmla="*/ 37 w 37"/>
                  <a:gd name="T39" fmla="*/ 34 h 49"/>
                  <a:gd name="T40" fmla="*/ 35 w 37"/>
                  <a:gd name="T41" fmla="*/ 38 h 49"/>
                  <a:gd name="T42" fmla="*/ 33 w 37"/>
                  <a:gd name="T43" fmla="*/ 41 h 49"/>
                  <a:gd name="T44" fmla="*/ 30 w 37"/>
                  <a:gd name="T45" fmla="*/ 44 h 49"/>
                  <a:gd name="T46" fmla="*/ 26 w 37"/>
                  <a:gd name="T47" fmla="*/ 46 h 49"/>
                  <a:gd name="T48" fmla="*/ 22 w 37"/>
                  <a:gd name="T49" fmla="*/ 47 h 49"/>
                  <a:gd name="T50" fmla="*/ 18 w 37"/>
                  <a:gd name="T51" fmla="*/ 49 h 49"/>
                  <a:gd name="T52" fmla="*/ 12 w 37"/>
                  <a:gd name="T53" fmla="*/ 49 h 49"/>
                  <a:gd name="T54" fmla="*/ 5 w 37"/>
                  <a:gd name="T55" fmla="*/ 47 h 49"/>
                  <a:gd name="T56" fmla="*/ 0 w 37"/>
                  <a:gd name="T57" fmla="*/ 45 h 49"/>
                  <a:gd name="T58" fmla="*/ 4 w 37"/>
                  <a:gd name="T59" fmla="*/ 33 h 49"/>
                  <a:gd name="T60" fmla="*/ 8 w 37"/>
                  <a:gd name="T61" fmla="*/ 36 h 49"/>
                  <a:gd name="T62" fmla="*/ 13 w 37"/>
                  <a:gd name="T63" fmla="*/ 37 h 49"/>
                  <a:gd name="T64" fmla="*/ 17 w 37"/>
                  <a:gd name="T65" fmla="*/ 37 h 49"/>
                  <a:gd name="T66" fmla="*/ 18 w 37"/>
                  <a:gd name="T67" fmla="*/ 36 h 49"/>
                  <a:gd name="T68" fmla="*/ 20 w 37"/>
                  <a:gd name="T69" fmla="*/ 36 h 49"/>
                  <a:gd name="T70" fmla="*/ 21 w 37"/>
                  <a:gd name="T71" fmla="*/ 34 h 49"/>
                  <a:gd name="T72" fmla="*/ 21 w 37"/>
                  <a:gd name="T73" fmla="*/ 33 h 49"/>
                  <a:gd name="T74" fmla="*/ 21 w 37"/>
                  <a:gd name="T75" fmla="*/ 30 h 49"/>
                  <a:gd name="T76" fmla="*/ 20 w 37"/>
                  <a:gd name="T77" fmla="*/ 30 h 49"/>
                  <a:gd name="T78" fmla="*/ 17 w 37"/>
                  <a:gd name="T79" fmla="*/ 29 h 49"/>
                  <a:gd name="T80" fmla="*/ 14 w 37"/>
                  <a:gd name="T81" fmla="*/ 29 h 49"/>
                  <a:gd name="T82" fmla="*/ 10 w 37"/>
                  <a:gd name="T83" fmla="*/ 29 h 49"/>
                  <a:gd name="T84" fmla="*/ 8 w 37"/>
                  <a:gd name="T85" fmla="*/ 28 h 49"/>
                  <a:gd name="T86" fmla="*/ 5 w 37"/>
                  <a:gd name="T87" fmla="*/ 28 h 49"/>
                  <a:gd name="T88" fmla="*/ 3 w 37"/>
                  <a:gd name="T89" fmla="*/ 25 h 49"/>
                  <a:gd name="T90" fmla="*/ 1 w 37"/>
                  <a:gd name="T91" fmla="*/ 23 h 49"/>
                  <a:gd name="T92" fmla="*/ 0 w 37"/>
                  <a:gd name="T93" fmla="*/ 19 h 49"/>
                  <a:gd name="T94" fmla="*/ 0 w 37"/>
                  <a:gd name="T95" fmla="*/ 13 h 49"/>
                  <a:gd name="T96" fmla="*/ 1 w 37"/>
                  <a:gd name="T97" fmla="*/ 10 h 49"/>
                  <a:gd name="T98" fmla="*/ 4 w 37"/>
                  <a:gd name="T99" fmla="*/ 6 h 49"/>
                  <a:gd name="T100" fmla="*/ 8 w 37"/>
                  <a:gd name="T101" fmla="*/ 3 h 49"/>
                  <a:gd name="T102" fmla="*/ 13 w 37"/>
                  <a:gd name="T103" fmla="*/ 2 h 49"/>
                  <a:gd name="T104" fmla="*/ 17 w 37"/>
                  <a:gd name="T105" fmla="*/ 0 h 49"/>
                  <a:gd name="T106" fmla="*/ 25 w 37"/>
                  <a:gd name="T10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49">
                    <a:moveTo>
                      <a:pt x="25" y="0"/>
                    </a:moveTo>
                    <a:lnTo>
                      <a:pt x="33" y="2"/>
                    </a:lnTo>
                    <a:lnTo>
                      <a:pt x="29" y="12"/>
                    </a:lnTo>
                    <a:lnTo>
                      <a:pt x="23" y="11"/>
                    </a:lnTo>
                    <a:lnTo>
                      <a:pt x="20" y="11"/>
                    </a:lnTo>
                    <a:lnTo>
                      <a:pt x="18" y="12"/>
                    </a:lnTo>
                    <a:lnTo>
                      <a:pt x="17" y="12"/>
                    </a:lnTo>
                    <a:lnTo>
                      <a:pt x="16" y="13"/>
                    </a:lnTo>
                    <a:lnTo>
                      <a:pt x="14" y="15"/>
                    </a:lnTo>
                    <a:lnTo>
                      <a:pt x="16" y="16"/>
                    </a:lnTo>
                    <a:lnTo>
                      <a:pt x="17" y="17"/>
                    </a:lnTo>
                    <a:lnTo>
                      <a:pt x="20" y="17"/>
                    </a:lnTo>
                    <a:lnTo>
                      <a:pt x="21" y="17"/>
                    </a:lnTo>
                    <a:lnTo>
                      <a:pt x="22" y="17"/>
                    </a:lnTo>
                    <a:lnTo>
                      <a:pt x="26" y="19"/>
                    </a:lnTo>
                    <a:lnTo>
                      <a:pt x="30" y="20"/>
                    </a:lnTo>
                    <a:lnTo>
                      <a:pt x="34" y="21"/>
                    </a:lnTo>
                    <a:lnTo>
                      <a:pt x="35" y="25"/>
                    </a:lnTo>
                    <a:lnTo>
                      <a:pt x="37" y="29"/>
                    </a:lnTo>
                    <a:lnTo>
                      <a:pt x="37" y="34"/>
                    </a:lnTo>
                    <a:lnTo>
                      <a:pt x="35" y="38"/>
                    </a:lnTo>
                    <a:lnTo>
                      <a:pt x="33" y="41"/>
                    </a:lnTo>
                    <a:lnTo>
                      <a:pt x="30" y="44"/>
                    </a:lnTo>
                    <a:lnTo>
                      <a:pt x="26" y="46"/>
                    </a:lnTo>
                    <a:lnTo>
                      <a:pt x="22" y="47"/>
                    </a:lnTo>
                    <a:lnTo>
                      <a:pt x="18" y="49"/>
                    </a:lnTo>
                    <a:lnTo>
                      <a:pt x="12" y="49"/>
                    </a:lnTo>
                    <a:lnTo>
                      <a:pt x="5" y="47"/>
                    </a:lnTo>
                    <a:lnTo>
                      <a:pt x="0" y="45"/>
                    </a:lnTo>
                    <a:lnTo>
                      <a:pt x="4" y="33"/>
                    </a:lnTo>
                    <a:lnTo>
                      <a:pt x="8" y="36"/>
                    </a:lnTo>
                    <a:lnTo>
                      <a:pt x="13" y="37"/>
                    </a:lnTo>
                    <a:lnTo>
                      <a:pt x="17" y="37"/>
                    </a:lnTo>
                    <a:lnTo>
                      <a:pt x="18" y="36"/>
                    </a:lnTo>
                    <a:lnTo>
                      <a:pt x="20" y="36"/>
                    </a:lnTo>
                    <a:lnTo>
                      <a:pt x="21" y="34"/>
                    </a:lnTo>
                    <a:lnTo>
                      <a:pt x="21" y="33"/>
                    </a:lnTo>
                    <a:lnTo>
                      <a:pt x="21" y="30"/>
                    </a:lnTo>
                    <a:lnTo>
                      <a:pt x="20" y="30"/>
                    </a:lnTo>
                    <a:lnTo>
                      <a:pt x="17" y="29"/>
                    </a:lnTo>
                    <a:lnTo>
                      <a:pt x="14" y="29"/>
                    </a:lnTo>
                    <a:lnTo>
                      <a:pt x="10" y="29"/>
                    </a:lnTo>
                    <a:lnTo>
                      <a:pt x="8" y="28"/>
                    </a:lnTo>
                    <a:lnTo>
                      <a:pt x="5" y="28"/>
                    </a:lnTo>
                    <a:lnTo>
                      <a:pt x="3" y="25"/>
                    </a:lnTo>
                    <a:lnTo>
                      <a:pt x="1" y="23"/>
                    </a:lnTo>
                    <a:lnTo>
                      <a:pt x="0" y="19"/>
                    </a:lnTo>
                    <a:lnTo>
                      <a:pt x="0" y="13"/>
                    </a:lnTo>
                    <a:lnTo>
                      <a:pt x="1" y="10"/>
                    </a:lnTo>
                    <a:lnTo>
                      <a:pt x="4" y="6"/>
                    </a:lnTo>
                    <a:lnTo>
                      <a:pt x="8" y="3"/>
                    </a:lnTo>
                    <a:lnTo>
                      <a:pt x="13" y="2"/>
                    </a:lnTo>
                    <a:lnTo>
                      <a:pt x="17" y="0"/>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3" name="Freeform 31">
                <a:extLst>
                  <a:ext uri="{FF2B5EF4-FFF2-40B4-BE49-F238E27FC236}">
                    <a16:creationId xmlns:a16="http://schemas.microsoft.com/office/drawing/2014/main" id="{9A5F4769-4E73-A645-8D66-BEDB2064F266}"/>
                  </a:ext>
                </a:extLst>
              </p:cNvPr>
              <p:cNvSpPr>
                <a:spLocks/>
              </p:cNvSpPr>
              <p:nvPr userDrawn="1"/>
            </p:nvSpPr>
            <p:spPr bwMode="auto">
              <a:xfrm>
                <a:off x="10184513" y="273351"/>
                <a:ext cx="26636" cy="26636"/>
              </a:xfrm>
              <a:custGeom>
                <a:avLst/>
                <a:gdLst>
                  <a:gd name="T0" fmla="*/ 46 w 52"/>
                  <a:gd name="T1" fmla="*/ 0 h 52"/>
                  <a:gd name="T2" fmla="*/ 52 w 52"/>
                  <a:gd name="T3" fmla="*/ 26 h 52"/>
                  <a:gd name="T4" fmla="*/ 52 w 52"/>
                  <a:gd name="T5" fmla="*/ 36 h 52"/>
                  <a:gd name="T6" fmla="*/ 48 w 52"/>
                  <a:gd name="T7" fmla="*/ 43 h 52"/>
                  <a:gd name="T8" fmla="*/ 42 w 52"/>
                  <a:gd name="T9" fmla="*/ 47 h 52"/>
                  <a:gd name="T10" fmla="*/ 34 w 52"/>
                  <a:gd name="T11" fmla="*/ 51 h 52"/>
                  <a:gd name="T12" fmla="*/ 25 w 52"/>
                  <a:gd name="T13" fmla="*/ 52 h 52"/>
                  <a:gd name="T14" fmla="*/ 17 w 52"/>
                  <a:gd name="T15" fmla="*/ 51 h 52"/>
                  <a:gd name="T16" fmla="*/ 10 w 52"/>
                  <a:gd name="T17" fmla="*/ 46 h 52"/>
                  <a:gd name="T18" fmla="*/ 6 w 52"/>
                  <a:gd name="T19" fmla="*/ 38 h 52"/>
                  <a:gd name="T20" fmla="*/ 0 w 52"/>
                  <a:gd name="T21" fmla="*/ 12 h 52"/>
                  <a:gd name="T22" fmla="*/ 14 w 52"/>
                  <a:gd name="T23" fmla="*/ 8 h 52"/>
                  <a:gd name="T24" fmla="*/ 21 w 52"/>
                  <a:gd name="T25" fmla="*/ 32 h 52"/>
                  <a:gd name="T26" fmla="*/ 22 w 52"/>
                  <a:gd name="T27" fmla="*/ 34 h 52"/>
                  <a:gd name="T28" fmla="*/ 23 w 52"/>
                  <a:gd name="T29" fmla="*/ 37 h 52"/>
                  <a:gd name="T30" fmla="*/ 25 w 52"/>
                  <a:gd name="T31" fmla="*/ 38 h 52"/>
                  <a:gd name="T32" fmla="*/ 27 w 52"/>
                  <a:gd name="T33" fmla="*/ 39 h 52"/>
                  <a:gd name="T34" fmla="*/ 30 w 52"/>
                  <a:gd name="T35" fmla="*/ 39 h 52"/>
                  <a:gd name="T36" fmla="*/ 34 w 52"/>
                  <a:gd name="T37" fmla="*/ 38 h 52"/>
                  <a:gd name="T38" fmla="*/ 35 w 52"/>
                  <a:gd name="T39" fmla="*/ 36 h 52"/>
                  <a:gd name="T40" fmla="*/ 36 w 52"/>
                  <a:gd name="T41" fmla="*/ 33 h 52"/>
                  <a:gd name="T42" fmla="*/ 36 w 52"/>
                  <a:gd name="T43" fmla="*/ 30 h 52"/>
                  <a:gd name="T44" fmla="*/ 35 w 52"/>
                  <a:gd name="T45" fmla="*/ 28 h 52"/>
                  <a:gd name="T46" fmla="*/ 30 w 52"/>
                  <a:gd name="T47" fmla="*/ 4 h 52"/>
                  <a:gd name="T48" fmla="*/ 46 w 52"/>
                  <a:gd name="T4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52">
                    <a:moveTo>
                      <a:pt x="46" y="0"/>
                    </a:moveTo>
                    <a:lnTo>
                      <a:pt x="52" y="26"/>
                    </a:lnTo>
                    <a:lnTo>
                      <a:pt x="52" y="36"/>
                    </a:lnTo>
                    <a:lnTo>
                      <a:pt x="48" y="43"/>
                    </a:lnTo>
                    <a:lnTo>
                      <a:pt x="42" y="47"/>
                    </a:lnTo>
                    <a:lnTo>
                      <a:pt x="34" y="51"/>
                    </a:lnTo>
                    <a:lnTo>
                      <a:pt x="25" y="52"/>
                    </a:lnTo>
                    <a:lnTo>
                      <a:pt x="17" y="51"/>
                    </a:lnTo>
                    <a:lnTo>
                      <a:pt x="10" y="46"/>
                    </a:lnTo>
                    <a:lnTo>
                      <a:pt x="6" y="38"/>
                    </a:lnTo>
                    <a:lnTo>
                      <a:pt x="0" y="12"/>
                    </a:lnTo>
                    <a:lnTo>
                      <a:pt x="14" y="8"/>
                    </a:lnTo>
                    <a:lnTo>
                      <a:pt x="21" y="32"/>
                    </a:lnTo>
                    <a:lnTo>
                      <a:pt x="22" y="34"/>
                    </a:lnTo>
                    <a:lnTo>
                      <a:pt x="23" y="37"/>
                    </a:lnTo>
                    <a:lnTo>
                      <a:pt x="25" y="38"/>
                    </a:lnTo>
                    <a:lnTo>
                      <a:pt x="27" y="39"/>
                    </a:lnTo>
                    <a:lnTo>
                      <a:pt x="30" y="39"/>
                    </a:lnTo>
                    <a:lnTo>
                      <a:pt x="34" y="38"/>
                    </a:lnTo>
                    <a:lnTo>
                      <a:pt x="35" y="36"/>
                    </a:lnTo>
                    <a:lnTo>
                      <a:pt x="36" y="33"/>
                    </a:lnTo>
                    <a:lnTo>
                      <a:pt x="36" y="30"/>
                    </a:lnTo>
                    <a:lnTo>
                      <a:pt x="35" y="28"/>
                    </a:lnTo>
                    <a:lnTo>
                      <a:pt x="30" y="4"/>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4" name="Freeform 32">
                <a:extLst>
                  <a:ext uri="{FF2B5EF4-FFF2-40B4-BE49-F238E27FC236}">
                    <a16:creationId xmlns:a16="http://schemas.microsoft.com/office/drawing/2014/main" id="{0336079A-1256-C145-A469-A48349F340BA}"/>
                  </a:ext>
                </a:extLst>
              </p:cNvPr>
              <p:cNvSpPr>
                <a:spLocks noEditPoints="1"/>
              </p:cNvSpPr>
              <p:nvPr userDrawn="1"/>
            </p:nvSpPr>
            <p:spPr bwMode="auto">
              <a:xfrm>
                <a:off x="10391456" y="313305"/>
                <a:ext cx="29710" cy="29710"/>
              </a:xfrm>
              <a:custGeom>
                <a:avLst/>
                <a:gdLst>
                  <a:gd name="T0" fmla="*/ 24 w 59"/>
                  <a:gd name="T1" fmla="*/ 15 h 58"/>
                  <a:gd name="T2" fmla="*/ 21 w 59"/>
                  <a:gd name="T3" fmla="*/ 17 h 58"/>
                  <a:gd name="T4" fmla="*/ 17 w 59"/>
                  <a:gd name="T5" fmla="*/ 19 h 58"/>
                  <a:gd name="T6" fmla="*/ 16 w 59"/>
                  <a:gd name="T7" fmla="*/ 23 h 58"/>
                  <a:gd name="T8" fmla="*/ 16 w 59"/>
                  <a:gd name="T9" fmla="*/ 27 h 58"/>
                  <a:gd name="T10" fmla="*/ 17 w 59"/>
                  <a:gd name="T11" fmla="*/ 31 h 58"/>
                  <a:gd name="T12" fmla="*/ 20 w 59"/>
                  <a:gd name="T13" fmla="*/ 34 h 58"/>
                  <a:gd name="T14" fmla="*/ 24 w 59"/>
                  <a:gd name="T15" fmla="*/ 35 h 58"/>
                  <a:gd name="T16" fmla="*/ 28 w 59"/>
                  <a:gd name="T17" fmla="*/ 36 h 58"/>
                  <a:gd name="T18" fmla="*/ 32 w 59"/>
                  <a:gd name="T19" fmla="*/ 34 h 58"/>
                  <a:gd name="T20" fmla="*/ 34 w 59"/>
                  <a:gd name="T21" fmla="*/ 31 h 58"/>
                  <a:gd name="T22" fmla="*/ 36 w 59"/>
                  <a:gd name="T23" fmla="*/ 28 h 58"/>
                  <a:gd name="T24" fmla="*/ 37 w 59"/>
                  <a:gd name="T25" fmla="*/ 26 h 58"/>
                  <a:gd name="T26" fmla="*/ 36 w 59"/>
                  <a:gd name="T27" fmla="*/ 23 h 58"/>
                  <a:gd name="T28" fmla="*/ 34 w 59"/>
                  <a:gd name="T29" fmla="*/ 19 h 58"/>
                  <a:gd name="T30" fmla="*/ 32 w 59"/>
                  <a:gd name="T31" fmla="*/ 18 h 58"/>
                  <a:gd name="T32" fmla="*/ 28 w 59"/>
                  <a:gd name="T33" fmla="*/ 15 h 58"/>
                  <a:gd name="T34" fmla="*/ 24 w 59"/>
                  <a:gd name="T35" fmla="*/ 15 h 58"/>
                  <a:gd name="T36" fmla="*/ 25 w 59"/>
                  <a:gd name="T37" fmla="*/ 0 h 58"/>
                  <a:gd name="T38" fmla="*/ 37 w 59"/>
                  <a:gd name="T39" fmla="*/ 4 h 58"/>
                  <a:gd name="T40" fmla="*/ 41 w 59"/>
                  <a:gd name="T41" fmla="*/ 7 h 58"/>
                  <a:gd name="T42" fmla="*/ 43 w 59"/>
                  <a:gd name="T43" fmla="*/ 11 h 58"/>
                  <a:gd name="T44" fmla="*/ 45 w 59"/>
                  <a:gd name="T45" fmla="*/ 17 h 58"/>
                  <a:gd name="T46" fmla="*/ 47 w 59"/>
                  <a:gd name="T47" fmla="*/ 13 h 58"/>
                  <a:gd name="T48" fmla="*/ 59 w 59"/>
                  <a:gd name="T49" fmla="*/ 22 h 58"/>
                  <a:gd name="T50" fmla="*/ 33 w 59"/>
                  <a:gd name="T51" fmla="*/ 58 h 58"/>
                  <a:gd name="T52" fmla="*/ 21 w 59"/>
                  <a:gd name="T53" fmla="*/ 49 h 58"/>
                  <a:gd name="T54" fmla="*/ 24 w 59"/>
                  <a:gd name="T55" fmla="*/ 45 h 58"/>
                  <a:gd name="T56" fmla="*/ 20 w 59"/>
                  <a:gd name="T57" fmla="*/ 45 h 58"/>
                  <a:gd name="T58" fmla="*/ 16 w 59"/>
                  <a:gd name="T59" fmla="*/ 45 h 58"/>
                  <a:gd name="T60" fmla="*/ 12 w 59"/>
                  <a:gd name="T61" fmla="*/ 44 h 58"/>
                  <a:gd name="T62" fmla="*/ 9 w 59"/>
                  <a:gd name="T63" fmla="*/ 43 h 58"/>
                  <a:gd name="T64" fmla="*/ 3 w 59"/>
                  <a:gd name="T65" fmla="*/ 35 h 58"/>
                  <a:gd name="T66" fmla="*/ 0 w 59"/>
                  <a:gd name="T67" fmla="*/ 27 h 58"/>
                  <a:gd name="T68" fmla="*/ 0 w 59"/>
                  <a:gd name="T69" fmla="*/ 18 h 58"/>
                  <a:gd name="T70" fmla="*/ 4 w 59"/>
                  <a:gd name="T71" fmla="*/ 10 h 58"/>
                  <a:gd name="T72" fmla="*/ 13 w 59"/>
                  <a:gd name="T73" fmla="*/ 2 h 58"/>
                  <a:gd name="T74" fmla="*/ 25 w 59"/>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 h="58">
                    <a:moveTo>
                      <a:pt x="24" y="15"/>
                    </a:moveTo>
                    <a:lnTo>
                      <a:pt x="21" y="17"/>
                    </a:lnTo>
                    <a:lnTo>
                      <a:pt x="17" y="19"/>
                    </a:lnTo>
                    <a:lnTo>
                      <a:pt x="16" y="23"/>
                    </a:lnTo>
                    <a:lnTo>
                      <a:pt x="16" y="27"/>
                    </a:lnTo>
                    <a:lnTo>
                      <a:pt x="17" y="31"/>
                    </a:lnTo>
                    <a:lnTo>
                      <a:pt x="20" y="34"/>
                    </a:lnTo>
                    <a:lnTo>
                      <a:pt x="24" y="35"/>
                    </a:lnTo>
                    <a:lnTo>
                      <a:pt x="28" y="36"/>
                    </a:lnTo>
                    <a:lnTo>
                      <a:pt x="32" y="34"/>
                    </a:lnTo>
                    <a:lnTo>
                      <a:pt x="34" y="31"/>
                    </a:lnTo>
                    <a:lnTo>
                      <a:pt x="36" y="28"/>
                    </a:lnTo>
                    <a:lnTo>
                      <a:pt x="37" y="26"/>
                    </a:lnTo>
                    <a:lnTo>
                      <a:pt x="36" y="23"/>
                    </a:lnTo>
                    <a:lnTo>
                      <a:pt x="34" y="19"/>
                    </a:lnTo>
                    <a:lnTo>
                      <a:pt x="32" y="18"/>
                    </a:lnTo>
                    <a:lnTo>
                      <a:pt x="28" y="15"/>
                    </a:lnTo>
                    <a:lnTo>
                      <a:pt x="24" y="15"/>
                    </a:lnTo>
                    <a:close/>
                    <a:moveTo>
                      <a:pt x="25" y="0"/>
                    </a:moveTo>
                    <a:lnTo>
                      <a:pt x="37" y="4"/>
                    </a:lnTo>
                    <a:lnTo>
                      <a:pt x="41" y="7"/>
                    </a:lnTo>
                    <a:lnTo>
                      <a:pt x="43" y="11"/>
                    </a:lnTo>
                    <a:lnTo>
                      <a:pt x="45" y="17"/>
                    </a:lnTo>
                    <a:lnTo>
                      <a:pt x="47" y="13"/>
                    </a:lnTo>
                    <a:lnTo>
                      <a:pt x="59" y="22"/>
                    </a:lnTo>
                    <a:lnTo>
                      <a:pt x="33" y="58"/>
                    </a:lnTo>
                    <a:lnTo>
                      <a:pt x="21" y="49"/>
                    </a:lnTo>
                    <a:lnTo>
                      <a:pt x="24" y="45"/>
                    </a:lnTo>
                    <a:lnTo>
                      <a:pt x="20" y="45"/>
                    </a:lnTo>
                    <a:lnTo>
                      <a:pt x="16" y="45"/>
                    </a:lnTo>
                    <a:lnTo>
                      <a:pt x="12" y="44"/>
                    </a:lnTo>
                    <a:lnTo>
                      <a:pt x="9" y="43"/>
                    </a:lnTo>
                    <a:lnTo>
                      <a:pt x="3" y="35"/>
                    </a:lnTo>
                    <a:lnTo>
                      <a:pt x="0" y="27"/>
                    </a:lnTo>
                    <a:lnTo>
                      <a:pt x="0" y="18"/>
                    </a:lnTo>
                    <a:lnTo>
                      <a:pt x="4" y="10"/>
                    </a:lnTo>
                    <a:lnTo>
                      <a:pt x="13" y="2"/>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5" name="Freeform 33">
                <a:extLst>
                  <a:ext uri="{FF2B5EF4-FFF2-40B4-BE49-F238E27FC236}">
                    <a16:creationId xmlns:a16="http://schemas.microsoft.com/office/drawing/2014/main" id="{31FBE992-141D-3B4E-88C2-4990425A4FD1}"/>
                  </a:ext>
                </a:extLst>
              </p:cNvPr>
              <p:cNvSpPr>
                <a:spLocks/>
              </p:cNvSpPr>
              <p:nvPr userDrawn="1"/>
            </p:nvSpPr>
            <p:spPr bwMode="auto">
              <a:xfrm>
                <a:off x="10437557" y="353259"/>
                <a:ext cx="29710" cy="29710"/>
              </a:xfrm>
              <a:custGeom>
                <a:avLst/>
                <a:gdLst>
                  <a:gd name="T0" fmla="*/ 28 w 59"/>
                  <a:gd name="T1" fmla="*/ 0 h 57"/>
                  <a:gd name="T2" fmla="*/ 38 w 59"/>
                  <a:gd name="T3" fmla="*/ 12 h 57"/>
                  <a:gd name="T4" fmla="*/ 20 w 59"/>
                  <a:gd name="T5" fmla="*/ 27 h 57"/>
                  <a:gd name="T6" fmla="*/ 17 w 59"/>
                  <a:gd name="T7" fmla="*/ 29 h 57"/>
                  <a:gd name="T8" fmla="*/ 16 w 59"/>
                  <a:gd name="T9" fmla="*/ 31 h 57"/>
                  <a:gd name="T10" fmla="*/ 16 w 59"/>
                  <a:gd name="T11" fmla="*/ 34 h 57"/>
                  <a:gd name="T12" fmla="*/ 16 w 59"/>
                  <a:gd name="T13" fmla="*/ 36 h 57"/>
                  <a:gd name="T14" fmla="*/ 17 w 59"/>
                  <a:gd name="T15" fmla="*/ 39 h 57"/>
                  <a:gd name="T16" fmla="*/ 21 w 59"/>
                  <a:gd name="T17" fmla="*/ 42 h 57"/>
                  <a:gd name="T18" fmla="*/ 24 w 59"/>
                  <a:gd name="T19" fmla="*/ 43 h 57"/>
                  <a:gd name="T20" fmla="*/ 26 w 59"/>
                  <a:gd name="T21" fmla="*/ 42 h 57"/>
                  <a:gd name="T22" fmla="*/ 30 w 59"/>
                  <a:gd name="T23" fmla="*/ 39 h 57"/>
                  <a:gd name="T24" fmla="*/ 49 w 59"/>
                  <a:gd name="T25" fmla="*/ 23 h 57"/>
                  <a:gd name="T26" fmla="*/ 59 w 59"/>
                  <a:gd name="T27" fmla="*/ 36 h 57"/>
                  <a:gd name="T28" fmla="*/ 38 w 59"/>
                  <a:gd name="T29" fmla="*/ 53 h 57"/>
                  <a:gd name="T30" fmla="*/ 28 w 59"/>
                  <a:gd name="T31" fmla="*/ 57 h 57"/>
                  <a:gd name="T32" fmla="*/ 17 w 59"/>
                  <a:gd name="T33" fmla="*/ 55 h 57"/>
                  <a:gd name="T34" fmla="*/ 8 w 59"/>
                  <a:gd name="T35" fmla="*/ 47 h 57"/>
                  <a:gd name="T36" fmla="*/ 3 w 59"/>
                  <a:gd name="T37" fmla="*/ 39 h 57"/>
                  <a:gd name="T38" fmla="*/ 0 w 59"/>
                  <a:gd name="T39" fmla="*/ 31 h 57"/>
                  <a:gd name="T40" fmla="*/ 2 w 59"/>
                  <a:gd name="T41" fmla="*/ 25 h 57"/>
                  <a:gd name="T42" fmla="*/ 8 w 59"/>
                  <a:gd name="T43" fmla="*/ 17 h 57"/>
                  <a:gd name="T44" fmla="*/ 28 w 59"/>
                  <a:gd name="T4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57">
                    <a:moveTo>
                      <a:pt x="28" y="0"/>
                    </a:moveTo>
                    <a:lnTo>
                      <a:pt x="38" y="12"/>
                    </a:lnTo>
                    <a:lnTo>
                      <a:pt x="20" y="27"/>
                    </a:lnTo>
                    <a:lnTo>
                      <a:pt x="17" y="29"/>
                    </a:lnTo>
                    <a:lnTo>
                      <a:pt x="16" y="31"/>
                    </a:lnTo>
                    <a:lnTo>
                      <a:pt x="16" y="34"/>
                    </a:lnTo>
                    <a:lnTo>
                      <a:pt x="16" y="36"/>
                    </a:lnTo>
                    <a:lnTo>
                      <a:pt x="17" y="39"/>
                    </a:lnTo>
                    <a:lnTo>
                      <a:pt x="21" y="42"/>
                    </a:lnTo>
                    <a:lnTo>
                      <a:pt x="24" y="43"/>
                    </a:lnTo>
                    <a:lnTo>
                      <a:pt x="26" y="42"/>
                    </a:lnTo>
                    <a:lnTo>
                      <a:pt x="30" y="39"/>
                    </a:lnTo>
                    <a:lnTo>
                      <a:pt x="49" y="23"/>
                    </a:lnTo>
                    <a:lnTo>
                      <a:pt x="59" y="36"/>
                    </a:lnTo>
                    <a:lnTo>
                      <a:pt x="38" y="53"/>
                    </a:lnTo>
                    <a:lnTo>
                      <a:pt x="28" y="57"/>
                    </a:lnTo>
                    <a:lnTo>
                      <a:pt x="17" y="55"/>
                    </a:lnTo>
                    <a:lnTo>
                      <a:pt x="8" y="47"/>
                    </a:lnTo>
                    <a:lnTo>
                      <a:pt x="3" y="39"/>
                    </a:lnTo>
                    <a:lnTo>
                      <a:pt x="0" y="31"/>
                    </a:lnTo>
                    <a:lnTo>
                      <a:pt x="2" y="25"/>
                    </a:lnTo>
                    <a:lnTo>
                      <a:pt x="8" y="17"/>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6" name="Freeform 34">
                <a:extLst>
                  <a:ext uri="{FF2B5EF4-FFF2-40B4-BE49-F238E27FC236}">
                    <a16:creationId xmlns:a16="http://schemas.microsoft.com/office/drawing/2014/main" id="{BE61FE80-9652-404A-AC3B-8DB63EF76192}"/>
                  </a:ext>
                </a:extLst>
              </p:cNvPr>
              <p:cNvSpPr>
                <a:spLocks/>
              </p:cNvSpPr>
              <p:nvPr userDrawn="1"/>
            </p:nvSpPr>
            <p:spPr bwMode="auto">
              <a:xfrm>
                <a:off x="10140461" y="277448"/>
                <a:ext cx="35857" cy="35857"/>
              </a:xfrm>
              <a:custGeom>
                <a:avLst/>
                <a:gdLst>
                  <a:gd name="T0" fmla="*/ 34 w 69"/>
                  <a:gd name="T1" fmla="*/ 0 h 70"/>
                  <a:gd name="T2" fmla="*/ 46 w 69"/>
                  <a:gd name="T3" fmla="*/ 2 h 70"/>
                  <a:gd name="T4" fmla="*/ 56 w 69"/>
                  <a:gd name="T5" fmla="*/ 8 h 70"/>
                  <a:gd name="T6" fmla="*/ 44 w 69"/>
                  <a:gd name="T7" fmla="*/ 20 h 70"/>
                  <a:gd name="T8" fmla="*/ 40 w 69"/>
                  <a:gd name="T9" fmla="*/ 17 h 70"/>
                  <a:gd name="T10" fmla="*/ 36 w 69"/>
                  <a:gd name="T11" fmla="*/ 16 h 70"/>
                  <a:gd name="T12" fmla="*/ 31 w 69"/>
                  <a:gd name="T13" fmla="*/ 15 h 70"/>
                  <a:gd name="T14" fmla="*/ 27 w 69"/>
                  <a:gd name="T15" fmla="*/ 16 h 70"/>
                  <a:gd name="T16" fmla="*/ 21 w 69"/>
                  <a:gd name="T17" fmla="*/ 21 h 70"/>
                  <a:gd name="T18" fmla="*/ 18 w 69"/>
                  <a:gd name="T19" fmla="*/ 28 h 70"/>
                  <a:gd name="T20" fmla="*/ 18 w 69"/>
                  <a:gd name="T21" fmla="*/ 36 h 70"/>
                  <a:gd name="T22" fmla="*/ 19 w 69"/>
                  <a:gd name="T23" fmla="*/ 42 h 70"/>
                  <a:gd name="T24" fmla="*/ 26 w 69"/>
                  <a:gd name="T25" fmla="*/ 50 h 70"/>
                  <a:gd name="T26" fmla="*/ 34 w 69"/>
                  <a:gd name="T27" fmla="*/ 55 h 70"/>
                  <a:gd name="T28" fmla="*/ 44 w 69"/>
                  <a:gd name="T29" fmla="*/ 54 h 70"/>
                  <a:gd name="T30" fmla="*/ 48 w 69"/>
                  <a:gd name="T31" fmla="*/ 51 h 70"/>
                  <a:gd name="T32" fmla="*/ 51 w 69"/>
                  <a:gd name="T33" fmla="*/ 49 h 70"/>
                  <a:gd name="T34" fmla="*/ 52 w 69"/>
                  <a:gd name="T35" fmla="*/ 46 h 70"/>
                  <a:gd name="T36" fmla="*/ 52 w 69"/>
                  <a:gd name="T37" fmla="*/ 42 h 70"/>
                  <a:gd name="T38" fmla="*/ 52 w 69"/>
                  <a:gd name="T39" fmla="*/ 38 h 70"/>
                  <a:gd name="T40" fmla="*/ 39 w 69"/>
                  <a:gd name="T41" fmla="*/ 43 h 70"/>
                  <a:gd name="T42" fmla="*/ 34 w 69"/>
                  <a:gd name="T43" fmla="*/ 32 h 70"/>
                  <a:gd name="T44" fmla="*/ 65 w 69"/>
                  <a:gd name="T45" fmla="*/ 17 h 70"/>
                  <a:gd name="T46" fmla="*/ 69 w 69"/>
                  <a:gd name="T47" fmla="*/ 30 h 70"/>
                  <a:gd name="T48" fmla="*/ 69 w 69"/>
                  <a:gd name="T49" fmla="*/ 43 h 70"/>
                  <a:gd name="T50" fmla="*/ 65 w 69"/>
                  <a:gd name="T51" fmla="*/ 54 h 70"/>
                  <a:gd name="T52" fmla="*/ 59 w 69"/>
                  <a:gd name="T53" fmla="*/ 62 h 70"/>
                  <a:gd name="T54" fmla="*/ 49 w 69"/>
                  <a:gd name="T55" fmla="*/ 67 h 70"/>
                  <a:gd name="T56" fmla="*/ 35 w 69"/>
                  <a:gd name="T57" fmla="*/ 70 h 70"/>
                  <a:gd name="T58" fmla="*/ 23 w 69"/>
                  <a:gd name="T59" fmla="*/ 68 h 70"/>
                  <a:gd name="T60" fmla="*/ 12 w 69"/>
                  <a:gd name="T61" fmla="*/ 60 h 70"/>
                  <a:gd name="T62" fmla="*/ 4 w 69"/>
                  <a:gd name="T63" fmla="*/ 49 h 70"/>
                  <a:gd name="T64" fmla="*/ 0 w 69"/>
                  <a:gd name="T65" fmla="*/ 36 h 70"/>
                  <a:gd name="T66" fmla="*/ 2 w 69"/>
                  <a:gd name="T67" fmla="*/ 23 h 70"/>
                  <a:gd name="T68" fmla="*/ 10 w 69"/>
                  <a:gd name="T69" fmla="*/ 11 h 70"/>
                  <a:gd name="T70" fmla="*/ 22 w 69"/>
                  <a:gd name="T71" fmla="*/ 3 h 70"/>
                  <a:gd name="T72" fmla="*/ 34 w 69"/>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70">
                    <a:moveTo>
                      <a:pt x="34" y="0"/>
                    </a:moveTo>
                    <a:lnTo>
                      <a:pt x="46" y="2"/>
                    </a:lnTo>
                    <a:lnTo>
                      <a:pt x="56" y="8"/>
                    </a:lnTo>
                    <a:lnTo>
                      <a:pt x="44" y="20"/>
                    </a:lnTo>
                    <a:lnTo>
                      <a:pt x="40" y="17"/>
                    </a:lnTo>
                    <a:lnTo>
                      <a:pt x="36" y="16"/>
                    </a:lnTo>
                    <a:lnTo>
                      <a:pt x="31" y="15"/>
                    </a:lnTo>
                    <a:lnTo>
                      <a:pt x="27" y="16"/>
                    </a:lnTo>
                    <a:lnTo>
                      <a:pt x="21" y="21"/>
                    </a:lnTo>
                    <a:lnTo>
                      <a:pt x="18" y="28"/>
                    </a:lnTo>
                    <a:lnTo>
                      <a:pt x="18" y="36"/>
                    </a:lnTo>
                    <a:lnTo>
                      <a:pt x="19" y="42"/>
                    </a:lnTo>
                    <a:lnTo>
                      <a:pt x="26" y="50"/>
                    </a:lnTo>
                    <a:lnTo>
                      <a:pt x="34" y="55"/>
                    </a:lnTo>
                    <a:lnTo>
                      <a:pt x="44" y="54"/>
                    </a:lnTo>
                    <a:lnTo>
                      <a:pt x="48" y="51"/>
                    </a:lnTo>
                    <a:lnTo>
                      <a:pt x="51" y="49"/>
                    </a:lnTo>
                    <a:lnTo>
                      <a:pt x="52" y="46"/>
                    </a:lnTo>
                    <a:lnTo>
                      <a:pt x="52" y="42"/>
                    </a:lnTo>
                    <a:lnTo>
                      <a:pt x="52" y="38"/>
                    </a:lnTo>
                    <a:lnTo>
                      <a:pt x="39" y="43"/>
                    </a:lnTo>
                    <a:lnTo>
                      <a:pt x="34" y="32"/>
                    </a:lnTo>
                    <a:lnTo>
                      <a:pt x="65" y="17"/>
                    </a:lnTo>
                    <a:lnTo>
                      <a:pt x="69" y="30"/>
                    </a:lnTo>
                    <a:lnTo>
                      <a:pt x="69" y="43"/>
                    </a:lnTo>
                    <a:lnTo>
                      <a:pt x="65" y="54"/>
                    </a:lnTo>
                    <a:lnTo>
                      <a:pt x="59" y="62"/>
                    </a:lnTo>
                    <a:lnTo>
                      <a:pt x="49" y="67"/>
                    </a:lnTo>
                    <a:lnTo>
                      <a:pt x="35" y="70"/>
                    </a:lnTo>
                    <a:lnTo>
                      <a:pt x="23" y="68"/>
                    </a:lnTo>
                    <a:lnTo>
                      <a:pt x="12" y="60"/>
                    </a:lnTo>
                    <a:lnTo>
                      <a:pt x="4" y="49"/>
                    </a:lnTo>
                    <a:lnTo>
                      <a:pt x="0" y="36"/>
                    </a:lnTo>
                    <a:lnTo>
                      <a:pt x="2" y="23"/>
                    </a:lnTo>
                    <a:lnTo>
                      <a:pt x="10" y="11"/>
                    </a:lnTo>
                    <a:lnTo>
                      <a:pt x="22" y="3"/>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7" name="Freeform 35">
                <a:extLst>
                  <a:ext uri="{FF2B5EF4-FFF2-40B4-BE49-F238E27FC236}">
                    <a16:creationId xmlns:a16="http://schemas.microsoft.com/office/drawing/2014/main" id="{6901D003-755A-B546-8553-5B7C768595C7}"/>
                  </a:ext>
                </a:extLst>
              </p:cNvPr>
              <p:cNvSpPr>
                <a:spLocks/>
              </p:cNvSpPr>
              <p:nvPr userDrawn="1"/>
            </p:nvSpPr>
            <p:spPr bwMode="auto">
              <a:xfrm>
                <a:off x="10457022" y="386043"/>
                <a:ext cx="26636" cy="21514"/>
              </a:xfrm>
              <a:custGeom>
                <a:avLst/>
                <a:gdLst>
                  <a:gd name="T0" fmla="*/ 33 w 52"/>
                  <a:gd name="T1" fmla="*/ 0 h 42"/>
                  <a:gd name="T2" fmla="*/ 41 w 52"/>
                  <a:gd name="T3" fmla="*/ 2 h 42"/>
                  <a:gd name="T4" fmla="*/ 47 w 52"/>
                  <a:gd name="T5" fmla="*/ 10 h 42"/>
                  <a:gd name="T6" fmla="*/ 51 w 52"/>
                  <a:gd name="T7" fmla="*/ 17 h 42"/>
                  <a:gd name="T8" fmla="*/ 52 w 52"/>
                  <a:gd name="T9" fmla="*/ 23 h 42"/>
                  <a:gd name="T10" fmla="*/ 42 w 52"/>
                  <a:gd name="T11" fmla="*/ 25 h 42"/>
                  <a:gd name="T12" fmla="*/ 41 w 52"/>
                  <a:gd name="T13" fmla="*/ 21 h 42"/>
                  <a:gd name="T14" fmla="*/ 39 w 52"/>
                  <a:gd name="T15" fmla="*/ 17 h 42"/>
                  <a:gd name="T16" fmla="*/ 38 w 52"/>
                  <a:gd name="T17" fmla="*/ 14 h 42"/>
                  <a:gd name="T18" fmla="*/ 35 w 52"/>
                  <a:gd name="T19" fmla="*/ 13 h 42"/>
                  <a:gd name="T20" fmla="*/ 34 w 52"/>
                  <a:gd name="T21" fmla="*/ 14 h 42"/>
                  <a:gd name="T22" fmla="*/ 33 w 52"/>
                  <a:gd name="T23" fmla="*/ 16 h 42"/>
                  <a:gd name="T24" fmla="*/ 33 w 52"/>
                  <a:gd name="T25" fmla="*/ 17 h 42"/>
                  <a:gd name="T26" fmla="*/ 33 w 52"/>
                  <a:gd name="T27" fmla="*/ 18 h 42"/>
                  <a:gd name="T28" fmla="*/ 34 w 52"/>
                  <a:gd name="T29" fmla="*/ 21 h 42"/>
                  <a:gd name="T30" fmla="*/ 34 w 52"/>
                  <a:gd name="T31" fmla="*/ 22 h 42"/>
                  <a:gd name="T32" fmla="*/ 35 w 52"/>
                  <a:gd name="T33" fmla="*/ 26 h 42"/>
                  <a:gd name="T34" fmla="*/ 35 w 52"/>
                  <a:gd name="T35" fmla="*/ 30 h 42"/>
                  <a:gd name="T36" fmla="*/ 35 w 52"/>
                  <a:gd name="T37" fmla="*/ 34 h 42"/>
                  <a:gd name="T38" fmla="*/ 33 w 52"/>
                  <a:gd name="T39" fmla="*/ 36 h 42"/>
                  <a:gd name="T40" fmla="*/ 30 w 52"/>
                  <a:gd name="T41" fmla="*/ 39 h 42"/>
                  <a:gd name="T42" fmla="*/ 20 w 52"/>
                  <a:gd name="T43" fmla="*/ 42 h 42"/>
                  <a:gd name="T44" fmla="*/ 12 w 52"/>
                  <a:gd name="T45" fmla="*/ 38 h 42"/>
                  <a:gd name="T46" fmla="*/ 5 w 52"/>
                  <a:gd name="T47" fmla="*/ 31 h 42"/>
                  <a:gd name="T48" fmla="*/ 1 w 52"/>
                  <a:gd name="T49" fmla="*/ 25 h 42"/>
                  <a:gd name="T50" fmla="*/ 0 w 52"/>
                  <a:gd name="T51" fmla="*/ 19 h 42"/>
                  <a:gd name="T52" fmla="*/ 0 w 52"/>
                  <a:gd name="T53" fmla="*/ 13 h 42"/>
                  <a:gd name="T54" fmla="*/ 12 w 52"/>
                  <a:gd name="T55" fmla="*/ 12 h 42"/>
                  <a:gd name="T56" fmla="*/ 12 w 52"/>
                  <a:gd name="T57" fmla="*/ 16 h 42"/>
                  <a:gd name="T58" fmla="*/ 13 w 52"/>
                  <a:gd name="T59" fmla="*/ 21 h 42"/>
                  <a:gd name="T60" fmla="*/ 14 w 52"/>
                  <a:gd name="T61" fmla="*/ 25 h 42"/>
                  <a:gd name="T62" fmla="*/ 16 w 52"/>
                  <a:gd name="T63" fmla="*/ 26 h 42"/>
                  <a:gd name="T64" fmla="*/ 18 w 52"/>
                  <a:gd name="T65" fmla="*/ 27 h 42"/>
                  <a:gd name="T66" fmla="*/ 20 w 52"/>
                  <a:gd name="T67" fmla="*/ 27 h 42"/>
                  <a:gd name="T68" fmla="*/ 21 w 52"/>
                  <a:gd name="T69" fmla="*/ 26 h 42"/>
                  <a:gd name="T70" fmla="*/ 21 w 52"/>
                  <a:gd name="T71" fmla="*/ 23 h 42"/>
                  <a:gd name="T72" fmla="*/ 21 w 52"/>
                  <a:gd name="T73" fmla="*/ 22 h 42"/>
                  <a:gd name="T74" fmla="*/ 20 w 52"/>
                  <a:gd name="T75" fmla="*/ 19 h 42"/>
                  <a:gd name="T76" fmla="*/ 20 w 52"/>
                  <a:gd name="T77" fmla="*/ 16 h 42"/>
                  <a:gd name="T78" fmla="*/ 18 w 52"/>
                  <a:gd name="T79" fmla="*/ 13 h 42"/>
                  <a:gd name="T80" fmla="*/ 18 w 52"/>
                  <a:gd name="T81" fmla="*/ 10 h 42"/>
                  <a:gd name="T82" fmla="*/ 18 w 52"/>
                  <a:gd name="T83" fmla="*/ 8 h 42"/>
                  <a:gd name="T84" fmla="*/ 21 w 52"/>
                  <a:gd name="T85" fmla="*/ 4 h 42"/>
                  <a:gd name="T86" fmla="*/ 24 w 52"/>
                  <a:gd name="T87" fmla="*/ 1 h 42"/>
                  <a:gd name="T88" fmla="*/ 33 w 52"/>
                  <a:gd name="T8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 h="42">
                    <a:moveTo>
                      <a:pt x="33" y="0"/>
                    </a:moveTo>
                    <a:lnTo>
                      <a:pt x="41" y="2"/>
                    </a:lnTo>
                    <a:lnTo>
                      <a:pt x="47" y="10"/>
                    </a:lnTo>
                    <a:lnTo>
                      <a:pt x="51" y="17"/>
                    </a:lnTo>
                    <a:lnTo>
                      <a:pt x="52" y="23"/>
                    </a:lnTo>
                    <a:lnTo>
                      <a:pt x="42" y="25"/>
                    </a:lnTo>
                    <a:lnTo>
                      <a:pt x="41" y="21"/>
                    </a:lnTo>
                    <a:lnTo>
                      <a:pt x="39" y="17"/>
                    </a:lnTo>
                    <a:lnTo>
                      <a:pt x="38" y="14"/>
                    </a:lnTo>
                    <a:lnTo>
                      <a:pt x="35" y="13"/>
                    </a:lnTo>
                    <a:lnTo>
                      <a:pt x="34" y="14"/>
                    </a:lnTo>
                    <a:lnTo>
                      <a:pt x="33" y="16"/>
                    </a:lnTo>
                    <a:lnTo>
                      <a:pt x="33" y="17"/>
                    </a:lnTo>
                    <a:lnTo>
                      <a:pt x="33" y="18"/>
                    </a:lnTo>
                    <a:lnTo>
                      <a:pt x="34" y="21"/>
                    </a:lnTo>
                    <a:lnTo>
                      <a:pt x="34" y="22"/>
                    </a:lnTo>
                    <a:lnTo>
                      <a:pt x="35" y="26"/>
                    </a:lnTo>
                    <a:lnTo>
                      <a:pt x="35" y="30"/>
                    </a:lnTo>
                    <a:lnTo>
                      <a:pt x="35" y="34"/>
                    </a:lnTo>
                    <a:lnTo>
                      <a:pt x="33" y="36"/>
                    </a:lnTo>
                    <a:lnTo>
                      <a:pt x="30" y="39"/>
                    </a:lnTo>
                    <a:lnTo>
                      <a:pt x="20" y="42"/>
                    </a:lnTo>
                    <a:lnTo>
                      <a:pt x="12" y="38"/>
                    </a:lnTo>
                    <a:lnTo>
                      <a:pt x="5" y="31"/>
                    </a:lnTo>
                    <a:lnTo>
                      <a:pt x="1" y="25"/>
                    </a:lnTo>
                    <a:lnTo>
                      <a:pt x="0" y="19"/>
                    </a:lnTo>
                    <a:lnTo>
                      <a:pt x="0" y="13"/>
                    </a:lnTo>
                    <a:lnTo>
                      <a:pt x="12" y="12"/>
                    </a:lnTo>
                    <a:lnTo>
                      <a:pt x="12" y="16"/>
                    </a:lnTo>
                    <a:lnTo>
                      <a:pt x="13" y="21"/>
                    </a:lnTo>
                    <a:lnTo>
                      <a:pt x="14" y="25"/>
                    </a:lnTo>
                    <a:lnTo>
                      <a:pt x="16" y="26"/>
                    </a:lnTo>
                    <a:lnTo>
                      <a:pt x="18" y="27"/>
                    </a:lnTo>
                    <a:lnTo>
                      <a:pt x="20" y="27"/>
                    </a:lnTo>
                    <a:lnTo>
                      <a:pt x="21" y="26"/>
                    </a:lnTo>
                    <a:lnTo>
                      <a:pt x="21" y="23"/>
                    </a:lnTo>
                    <a:lnTo>
                      <a:pt x="21" y="22"/>
                    </a:lnTo>
                    <a:lnTo>
                      <a:pt x="20" y="19"/>
                    </a:lnTo>
                    <a:lnTo>
                      <a:pt x="20" y="16"/>
                    </a:lnTo>
                    <a:lnTo>
                      <a:pt x="18" y="13"/>
                    </a:lnTo>
                    <a:lnTo>
                      <a:pt x="18" y="10"/>
                    </a:lnTo>
                    <a:lnTo>
                      <a:pt x="18" y="8"/>
                    </a:lnTo>
                    <a:lnTo>
                      <a:pt x="21" y="4"/>
                    </a:lnTo>
                    <a:lnTo>
                      <a:pt x="24" y="1"/>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8" name="Freeform 36">
                <a:extLst>
                  <a:ext uri="{FF2B5EF4-FFF2-40B4-BE49-F238E27FC236}">
                    <a16:creationId xmlns:a16="http://schemas.microsoft.com/office/drawing/2014/main" id="{2CDD25A0-67F4-C345-92FB-0B8611F58FB5}"/>
                  </a:ext>
                </a:extLst>
              </p:cNvPr>
              <p:cNvSpPr>
                <a:spLocks/>
              </p:cNvSpPr>
              <p:nvPr userDrawn="1"/>
            </p:nvSpPr>
            <p:spPr bwMode="auto">
              <a:xfrm>
                <a:off x="10416043" y="333794"/>
                <a:ext cx="28685" cy="22538"/>
              </a:xfrm>
              <a:custGeom>
                <a:avLst/>
                <a:gdLst>
                  <a:gd name="T0" fmla="*/ 30 w 54"/>
                  <a:gd name="T1" fmla="*/ 0 h 43"/>
                  <a:gd name="T2" fmla="*/ 41 w 54"/>
                  <a:gd name="T3" fmla="*/ 10 h 43"/>
                  <a:gd name="T4" fmla="*/ 37 w 54"/>
                  <a:gd name="T5" fmla="*/ 16 h 43"/>
                  <a:gd name="T6" fmla="*/ 41 w 54"/>
                  <a:gd name="T7" fmla="*/ 14 h 43"/>
                  <a:gd name="T8" fmla="*/ 45 w 54"/>
                  <a:gd name="T9" fmla="*/ 16 h 43"/>
                  <a:gd name="T10" fmla="*/ 49 w 54"/>
                  <a:gd name="T11" fmla="*/ 17 h 43"/>
                  <a:gd name="T12" fmla="*/ 53 w 54"/>
                  <a:gd name="T13" fmla="*/ 20 h 43"/>
                  <a:gd name="T14" fmla="*/ 54 w 54"/>
                  <a:gd name="T15" fmla="*/ 22 h 43"/>
                  <a:gd name="T16" fmla="*/ 45 w 54"/>
                  <a:gd name="T17" fmla="*/ 33 h 43"/>
                  <a:gd name="T18" fmla="*/ 43 w 54"/>
                  <a:gd name="T19" fmla="*/ 30 h 43"/>
                  <a:gd name="T20" fmla="*/ 41 w 54"/>
                  <a:gd name="T21" fmla="*/ 27 h 43"/>
                  <a:gd name="T22" fmla="*/ 37 w 54"/>
                  <a:gd name="T23" fmla="*/ 25 h 43"/>
                  <a:gd name="T24" fmla="*/ 33 w 54"/>
                  <a:gd name="T25" fmla="*/ 24 h 43"/>
                  <a:gd name="T26" fmla="*/ 30 w 54"/>
                  <a:gd name="T27" fmla="*/ 25 h 43"/>
                  <a:gd name="T28" fmla="*/ 27 w 54"/>
                  <a:gd name="T29" fmla="*/ 26 h 43"/>
                  <a:gd name="T30" fmla="*/ 23 w 54"/>
                  <a:gd name="T31" fmla="*/ 30 h 43"/>
                  <a:gd name="T32" fmla="*/ 11 w 54"/>
                  <a:gd name="T33" fmla="*/ 43 h 43"/>
                  <a:gd name="T34" fmla="*/ 0 w 54"/>
                  <a:gd name="T35" fmla="*/ 31 h 43"/>
                  <a:gd name="T36" fmla="*/ 30 w 54"/>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3">
                    <a:moveTo>
                      <a:pt x="30" y="0"/>
                    </a:moveTo>
                    <a:lnTo>
                      <a:pt x="41" y="10"/>
                    </a:lnTo>
                    <a:lnTo>
                      <a:pt x="37" y="16"/>
                    </a:lnTo>
                    <a:lnTo>
                      <a:pt x="41" y="14"/>
                    </a:lnTo>
                    <a:lnTo>
                      <a:pt x="45" y="16"/>
                    </a:lnTo>
                    <a:lnTo>
                      <a:pt x="49" y="17"/>
                    </a:lnTo>
                    <a:lnTo>
                      <a:pt x="53" y="20"/>
                    </a:lnTo>
                    <a:lnTo>
                      <a:pt x="54" y="22"/>
                    </a:lnTo>
                    <a:lnTo>
                      <a:pt x="45" y="33"/>
                    </a:lnTo>
                    <a:lnTo>
                      <a:pt x="43" y="30"/>
                    </a:lnTo>
                    <a:lnTo>
                      <a:pt x="41" y="27"/>
                    </a:lnTo>
                    <a:lnTo>
                      <a:pt x="37" y="25"/>
                    </a:lnTo>
                    <a:lnTo>
                      <a:pt x="33" y="24"/>
                    </a:lnTo>
                    <a:lnTo>
                      <a:pt x="30" y="25"/>
                    </a:lnTo>
                    <a:lnTo>
                      <a:pt x="27" y="26"/>
                    </a:lnTo>
                    <a:lnTo>
                      <a:pt x="23" y="30"/>
                    </a:lnTo>
                    <a:lnTo>
                      <a:pt x="11" y="43"/>
                    </a:lnTo>
                    <a:lnTo>
                      <a:pt x="0" y="3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9" name="Freeform 37">
                <a:extLst>
                  <a:ext uri="{FF2B5EF4-FFF2-40B4-BE49-F238E27FC236}">
                    <a16:creationId xmlns:a16="http://schemas.microsoft.com/office/drawing/2014/main" id="{5264827E-6D0A-6248-B2C7-90D3BDED1EA1}"/>
                  </a:ext>
                </a:extLst>
              </p:cNvPr>
              <p:cNvSpPr>
                <a:spLocks/>
              </p:cNvSpPr>
              <p:nvPr userDrawn="1"/>
            </p:nvSpPr>
            <p:spPr bwMode="auto">
              <a:xfrm>
                <a:off x="10292083" y="762023"/>
                <a:ext cx="18441" cy="34832"/>
              </a:xfrm>
              <a:custGeom>
                <a:avLst/>
                <a:gdLst>
                  <a:gd name="T0" fmla="*/ 26 w 35"/>
                  <a:gd name="T1" fmla="*/ 0 h 66"/>
                  <a:gd name="T2" fmla="*/ 35 w 35"/>
                  <a:gd name="T3" fmla="*/ 64 h 66"/>
                  <a:gd name="T4" fmla="*/ 20 w 35"/>
                  <a:gd name="T5" fmla="*/ 66 h 66"/>
                  <a:gd name="T6" fmla="*/ 12 w 35"/>
                  <a:gd name="T7" fmla="*/ 17 h 66"/>
                  <a:gd name="T8" fmla="*/ 1 w 35"/>
                  <a:gd name="T9" fmla="*/ 18 h 66"/>
                  <a:gd name="T10" fmla="*/ 0 w 35"/>
                  <a:gd name="T11" fmla="*/ 4 h 66"/>
                  <a:gd name="T12" fmla="*/ 26 w 35"/>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5" h="66">
                    <a:moveTo>
                      <a:pt x="26" y="0"/>
                    </a:moveTo>
                    <a:lnTo>
                      <a:pt x="35" y="64"/>
                    </a:lnTo>
                    <a:lnTo>
                      <a:pt x="20" y="66"/>
                    </a:lnTo>
                    <a:lnTo>
                      <a:pt x="12" y="17"/>
                    </a:lnTo>
                    <a:lnTo>
                      <a:pt x="1" y="18"/>
                    </a:lnTo>
                    <a:lnTo>
                      <a:pt x="0" y="4"/>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0" name="Freeform 38">
                <a:extLst>
                  <a:ext uri="{FF2B5EF4-FFF2-40B4-BE49-F238E27FC236}">
                    <a16:creationId xmlns:a16="http://schemas.microsoft.com/office/drawing/2014/main" id="{941E16EB-BAD4-B14C-8A42-A61C34FB5575}"/>
                  </a:ext>
                </a:extLst>
              </p:cNvPr>
              <p:cNvSpPr>
                <a:spLocks noEditPoints="1"/>
              </p:cNvSpPr>
              <p:nvPr userDrawn="1"/>
            </p:nvSpPr>
            <p:spPr bwMode="auto">
              <a:xfrm>
                <a:off x="10173244" y="754852"/>
                <a:ext cx="27661" cy="35857"/>
              </a:xfrm>
              <a:custGeom>
                <a:avLst/>
                <a:gdLst>
                  <a:gd name="T0" fmla="*/ 21 w 55"/>
                  <a:gd name="T1" fmla="*/ 41 h 70"/>
                  <a:gd name="T2" fmla="*/ 17 w 55"/>
                  <a:gd name="T3" fmla="*/ 46 h 70"/>
                  <a:gd name="T4" fmla="*/ 18 w 55"/>
                  <a:gd name="T5" fmla="*/ 51 h 70"/>
                  <a:gd name="T6" fmla="*/ 22 w 55"/>
                  <a:gd name="T7" fmla="*/ 55 h 70"/>
                  <a:gd name="T8" fmla="*/ 28 w 55"/>
                  <a:gd name="T9" fmla="*/ 55 h 70"/>
                  <a:gd name="T10" fmla="*/ 32 w 55"/>
                  <a:gd name="T11" fmla="*/ 50 h 70"/>
                  <a:gd name="T12" fmla="*/ 31 w 55"/>
                  <a:gd name="T13" fmla="*/ 44 h 70"/>
                  <a:gd name="T14" fmla="*/ 27 w 55"/>
                  <a:gd name="T15" fmla="*/ 40 h 70"/>
                  <a:gd name="T16" fmla="*/ 32 w 55"/>
                  <a:gd name="T17" fmla="*/ 12 h 70"/>
                  <a:gd name="T18" fmla="*/ 27 w 55"/>
                  <a:gd name="T19" fmla="*/ 15 h 70"/>
                  <a:gd name="T20" fmla="*/ 26 w 55"/>
                  <a:gd name="T21" fmla="*/ 20 h 70"/>
                  <a:gd name="T22" fmla="*/ 28 w 55"/>
                  <a:gd name="T23" fmla="*/ 25 h 70"/>
                  <a:gd name="T24" fmla="*/ 34 w 55"/>
                  <a:gd name="T25" fmla="*/ 27 h 70"/>
                  <a:gd name="T26" fmla="*/ 39 w 55"/>
                  <a:gd name="T27" fmla="*/ 24 h 70"/>
                  <a:gd name="T28" fmla="*/ 40 w 55"/>
                  <a:gd name="T29" fmla="*/ 19 h 70"/>
                  <a:gd name="T30" fmla="*/ 38 w 55"/>
                  <a:gd name="T31" fmla="*/ 13 h 70"/>
                  <a:gd name="T32" fmla="*/ 32 w 55"/>
                  <a:gd name="T33" fmla="*/ 12 h 70"/>
                  <a:gd name="T34" fmla="*/ 39 w 55"/>
                  <a:gd name="T35" fmla="*/ 2 h 70"/>
                  <a:gd name="T36" fmla="*/ 55 w 55"/>
                  <a:gd name="T37" fmla="*/ 15 h 70"/>
                  <a:gd name="T38" fmla="*/ 52 w 55"/>
                  <a:gd name="T39" fmla="*/ 30 h 70"/>
                  <a:gd name="T40" fmla="*/ 44 w 55"/>
                  <a:gd name="T41" fmla="*/ 36 h 70"/>
                  <a:gd name="T42" fmla="*/ 44 w 55"/>
                  <a:gd name="T43" fmla="*/ 41 h 70"/>
                  <a:gd name="T44" fmla="*/ 48 w 55"/>
                  <a:gd name="T45" fmla="*/ 51 h 70"/>
                  <a:gd name="T46" fmla="*/ 43 w 55"/>
                  <a:gd name="T47" fmla="*/ 64 h 70"/>
                  <a:gd name="T48" fmla="*/ 27 w 55"/>
                  <a:gd name="T49" fmla="*/ 70 h 70"/>
                  <a:gd name="T50" fmla="*/ 10 w 55"/>
                  <a:gd name="T51" fmla="*/ 64 h 70"/>
                  <a:gd name="T52" fmla="*/ 0 w 55"/>
                  <a:gd name="T53" fmla="*/ 51 h 70"/>
                  <a:gd name="T54" fmla="*/ 2 w 55"/>
                  <a:gd name="T55" fmla="*/ 38 h 70"/>
                  <a:gd name="T56" fmla="*/ 9 w 55"/>
                  <a:gd name="T57" fmla="*/ 32 h 70"/>
                  <a:gd name="T58" fmla="*/ 17 w 55"/>
                  <a:gd name="T59" fmla="*/ 30 h 70"/>
                  <a:gd name="T60" fmla="*/ 12 w 55"/>
                  <a:gd name="T61" fmla="*/ 23 h 70"/>
                  <a:gd name="T62" fmla="*/ 12 w 55"/>
                  <a:gd name="T63" fmla="*/ 12 h 70"/>
                  <a:gd name="T64" fmla="*/ 22 w 55"/>
                  <a:gd name="T65"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0">
                    <a:moveTo>
                      <a:pt x="23" y="40"/>
                    </a:moveTo>
                    <a:lnTo>
                      <a:pt x="21" y="41"/>
                    </a:lnTo>
                    <a:lnTo>
                      <a:pt x="18" y="42"/>
                    </a:lnTo>
                    <a:lnTo>
                      <a:pt x="17" y="46"/>
                    </a:lnTo>
                    <a:lnTo>
                      <a:pt x="17" y="49"/>
                    </a:lnTo>
                    <a:lnTo>
                      <a:pt x="18" y="51"/>
                    </a:lnTo>
                    <a:lnTo>
                      <a:pt x="19" y="54"/>
                    </a:lnTo>
                    <a:lnTo>
                      <a:pt x="22" y="55"/>
                    </a:lnTo>
                    <a:lnTo>
                      <a:pt x="25" y="55"/>
                    </a:lnTo>
                    <a:lnTo>
                      <a:pt x="28" y="55"/>
                    </a:lnTo>
                    <a:lnTo>
                      <a:pt x="30" y="53"/>
                    </a:lnTo>
                    <a:lnTo>
                      <a:pt x="32" y="50"/>
                    </a:lnTo>
                    <a:lnTo>
                      <a:pt x="32" y="47"/>
                    </a:lnTo>
                    <a:lnTo>
                      <a:pt x="31" y="44"/>
                    </a:lnTo>
                    <a:lnTo>
                      <a:pt x="30" y="41"/>
                    </a:lnTo>
                    <a:lnTo>
                      <a:pt x="27" y="40"/>
                    </a:lnTo>
                    <a:lnTo>
                      <a:pt x="23" y="40"/>
                    </a:lnTo>
                    <a:close/>
                    <a:moveTo>
                      <a:pt x="32" y="12"/>
                    </a:moveTo>
                    <a:lnTo>
                      <a:pt x="30" y="13"/>
                    </a:lnTo>
                    <a:lnTo>
                      <a:pt x="27" y="15"/>
                    </a:lnTo>
                    <a:lnTo>
                      <a:pt x="26" y="17"/>
                    </a:lnTo>
                    <a:lnTo>
                      <a:pt x="26" y="20"/>
                    </a:lnTo>
                    <a:lnTo>
                      <a:pt x="27" y="23"/>
                    </a:lnTo>
                    <a:lnTo>
                      <a:pt x="28" y="25"/>
                    </a:lnTo>
                    <a:lnTo>
                      <a:pt x="31" y="27"/>
                    </a:lnTo>
                    <a:lnTo>
                      <a:pt x="34" y="27"/>
                    </a:lnTo>
                    <a:lnTo>
                      <a:pt x="36" y="27"/>
                    </a:lnTo>
                    <a:lnTo>
                      <a:pt x="39" y="24"/>
                    </a:lnTo>
                    <a:lnTo>
                      <a:pt x="40" y="21"/>
                    </a:lnTo>
                    <a:lnTo>
                      <a:pt x="40" y="19"/>
                    </a:lnTo>
                    <a:lnTo>
                      <a:pt x="39" y="16"/>
                    </a:lnTo>
                    <a:lnTo>
                      <a:pt x="38" y="13"/>
                    </a:lnTo>
                    <a:lnTo>
                      <a:pt x="35" y="12"/>
                    </a:lnTo>
                    <a:lnTo>
                      <a:pt x="32" y="12"/>
                    </a:lnTo>
                    <a:close/>
                    <a:moveTo>
                      <a:pt x="30" y="0"/>
                    </a:moveTo>
                    <a:lnTo>
                      <a:pt x="39" y="2"/>
                    </a:lnTo>
                    <a:lnTo>
                      <a:pt x="48" y="7"/>
                    </a:lnTo>
                    <a:lnTo>
                      <a:pt x="55" y="15"/>
                    </a:lnTo>
                    <a:lnTo>
                      <a:pt x="55" y="25"/>
                    </a:lnTo>
                    <a:lnTo>
                      <a:pt x="52" y="30"/>
                    </a:lnTo>
                    <a:lnTo>
                      <a:pt x="49" y="33"/>
                    </a:lnTo>
                    <a:lnTo>
                      <a:pt x="44" y="36"/>
                    </a:lnTo>
                    <a:lnTo>
                      <a:pt x="40" y="37"/>
                    </a:lnTo>
                    <a:lnTo>
                      <a:pt x="44" y="41"/>
                    </a:lnTo>
                    <a:lnTo>
                      <a:pt x="47" y="46"/>
                    </a:lnTo>
                    <a:lnTo>
                      <a:pt x="48" y="51"/>
                    </a:lnTo>
                    <a:lnTo>
                      <a:pt x="48" y="57"/>
                    </a:lnTo>
                    <a:lnTo>
                      <a:pt x="43" y="64"/>
                    </a:lnTo>
                    <a:lnTo>
                      <a:pt x="35" y="68"/>
                    </a:lnTo>
                    <a:lnTo>
                      <a:pt x="27" y="70"/>
                    </a:lnTo>
                    <a:lnTo>
                      <a:pt x="18" y="68"/>
                    </a:lnTo>
                    <a:lnTo>
                      <a:pt x="10" y="64"/>
                    </a:lnTo>
                    <a:lnTo>
                      <a:pt x="4" y="59"/>
                    </a:lnTo>
                    <a:lnTo>
                      <a:pt x="0" y="51"/>
                    </a:lnTo>
                    <a:lnTo>
                      <a:pt x="0" y="42"/>
                    </a:lnTo>
                    <a:lnTo>
                      <a:pt x="2" y="38"/>
                    </a:lnTo>
                    <a:lnTo>
                      <a:pt x="5" y="34"/>
                    </a:lnTo>
                    <a:lnTo>
                      <a:pt x="9" y="32"/>
                    </a:lnTo>
                    <a:lnTo>
                      <a:pt x="13" y="30"/>
                    </a:lnTo>
                    <a:lnTo>
                      <a:pt x="17" y="30"/>
                    </a:lnTo>
                    <a:lnTo>
                      <a:pt x="14" y="27"/>
                    </a:lnTo>
                    <a:lnTo>
                      <a:pt x="12" y="23"/>
                    </a:lnTo>
                    <a:lnTo>
                      <a:pt x="12" y="17"/>
                    </a:lnTo>
                    <a:lnTo>
                      <a:pt x="12" y="12"/>
                    </a:lnTo>
                    <a:lnTo>
                      <a:pt x="15" y="6"/>
                    </a:lnTo>
                    <a:lnTo>
                      <a:pt x="22" y="2"/>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1" name="Freeform 39">
                <a:extLst>
                  <a:ext uri="{FF2B5EF4-FFF2-40B4-BE49-F238E27FC236}">
                    <a16:creationId xmlns:a16="http://schemas.microsoft.com/office/drawing/2014/main" id="{9603E2DA-9A90-8041-AD94-E459B8B33D77}"/>
                  </a:ext>
                </a:extLst>
              </p:cNvPr>
              <p:cNvSpPr>
                <a:spLocks noEditPoints="1"/>
              </p:cNvSpPr>
              <p:nvPr userDrawn="1"/>
            </p:nvSpPr>
            <p:spPr bwMode="auto">
              <a:xfrm>
                <a:off x="10206027" y="762023"/>
                <a:ext cx="27661" cy="34832"/>
              </a:xfrm>
              <a:custGeom>
                <a:avLst/>
                <a:gdLst>
                  <a:gd name="T0" fmla="*/ 28 w 54"/>
                  <a:gd name="T1" fmla="*/ 14 h 68"/>
                  <a:gd name="T2" fmla="*/ 24 w 54"/>
                  <a:gd name="T3" fmla="*/ 14 h 68"/>
                  <a:gd name="T4" fmla="*/ 21 w 54"/>
                  <a:gd name="T5" fmla="*/ 16 h 68"/>
                  <a:gd name="T6" fmla="*/ 18 w 54"/>
                  <a:gd name="T7" fmla="*/ 19 h 68"/>
                  <a:gd name="T8" fmla="*/ 17 w 54"/>
                  <a:gd name="T9" fmla="*/ 23 h 68"/>
                  <a:gd name="T10" fmla="*/ 17 w 54"/>
                  <a:gd name="T11" fmla="*/ 27 h 68"/>
                  <a:gd name="T12" fmla="*/ 18 w 54"/>
                  <a:gd name="T13" fmla="*/ 31 h 68"/>
                  <a:gd name="T14" fmla="*/ 22 w 54"/>
                  <a:gd name="T15" fmla="*/ 33 h 68"/>
                  <a:gd name="T16" fmla="*/ 26 w 54"/>
                  <a:gd name="T17" fmla="*/ 36 h 68"/>
                  <a:gd name="T18" fmla="*/ 30 w 54"/>
                  <a:gd name="T19" fmla="*/ 34 h 68"/>
                  <a:gd name="T20" fmla="*/ 34 w 54"/>
                  <a:gd name="T21" fmla="*/ 33 h 68"/>
                  <a:gd name="T22" fmla="*/ 36 w 54"/>
                  <a:gd name="T23" fmla="*/ 31 h 68"/>
                  <a:gd name="T24" fmla="*/ 38 w 54"/>
                  <a:gd name="T25" fmla="*/ 27 h 68"/>
                  <a:gd name="T26" fmla="*/ 38 w 54"/>
                  <a:gd name="T27" fmla="*/ 21 h 68"/>
                  <a:gd name="T28" fmla="*/ 36 w 54"/>
                  <a:gd name="T29" fmla="*/ 19 h 68"/>
                  <a:gd name="T30" fmla="*/ 32 w 54"/>
                  <a:gd name="T31" fmla="*/ 15 h 68"/>
                  <a:gd name="T32" fmla="*/ 28 w 54"/>
                  <a:gd name="T33" fmla="*/ 14 h 68"/>
                  <a:gd name="T34" fmla="*/ 19 w 54"/>
                  <a:gd name="T35" fmla="*/ 0 h 68"/>
                  <a:gd name="T36" fmla="*/ 31 w 54"/>
                  <a:gd name="T37" fmla="*/ 0 h 68"/>
                  <a:gd name="T38" fmla="*/ 35 w 54"/>
                  <a:gd name="T39" fmla="*/ 2 h 68"/>
                  <a:gd name="T40" fmla="*/ 40 w 54"/>
                  <a:gd name="T41" fmla="*/ 3 h 68"/>
                  <a:gd name="T42" fmla="*/ 44 w 54"/>
                  <a:gd name="T43" fmla="*/ 6 h 68"/>
                  <a:gd name="T44" fmla="*/ 48 w 54"/>
                  <a:gd name="T45" fmla="*/ 10 h 68"/>
                  <a:gd name="T46" fmla="*/ 51 w 54"/>
                  <a:gd name="T47" fmla="*/ 14 h 68"/>
                  <a:gd name="T48" fmla="*/ 53 w 54"/>
                  <a:gd name="T49" fmla="*/ 17 h 68"/>
                  <a:gd name="T50" fmla="*/ 54 w 54"/>
                  <a:gd name="T51" fmla="*/ 23 h 68"/>
                  <a:gd name="T52" fmla="*/ 54 w 54"/>
                  <a:gd name="T53" fmla="*/ 28 h 68"/>
                  <a:gd name="T54" fmla="*/ 49 w 54"/>
                  <a:gd name="T55" fmla="*/ 41 h 68"/>
                  <a:gd name="T56" fmla="*/ 40 w 54"/>
                  <a:gd name="T57" fmla="*/ 53 h 68"/>
                  <a:gd name="T58" fmla="*/ 23 w 54"/>
                  <a:gd name="T59" fmla="*/ 68 h 68"/>
                  <a:gd name="T60" fmla="*/ 4 w 54"/>
                  <a:gd name="T61" fmla="*/ 64 h 68"/>
                  <a:gd name="T62" fmla="*/ 26 w 54"/>
                  <a:gd name="T63" fmla="*/ 46 h 68"/>
                  <a:gd name="T64" fmla="*/ 21 w 54"/>
                  <a:gd name="T65" fmla="*/ 47 h 68"/>
                  <a:gd name="T66" fmla="*/ 17 w 54"/>
                  <a:gd name="T67" fmla="*/ 46 h 68"/>
                  <a:gd name="T68" fmla="*/ 8 w 54"/>
                  <a:gd name="T69" fmla="*/ 44 h 68"/>
                  <a:gd name="T70" fmla="*/ 2 w 54"/>
                  <a:gd name="T71" fmla="*/ 37 h 68"/>
                  <a:gd name="T72" fmla="*/ 0 w 54"/>
                  <a:gd name="T73" fmla="*/ 29 h 68"/>
                  <a:gd name="T74" fmla="*/ 0 w 54"/>
                  <a:gd name="T75" fmla="*/ 20 h 68"/>
                  <a:gd name="T76" fmla="*/ 4 w 54"/>
                  <a:gd name="T77" fmla="*/ 11 h 68"/>
                  <a:gd name="T78" fmla="*/ 10 w 54"/>
                  <a:gd name="T79" fmla="*/ 4 h 68"/>
                  <a:gd name="T80" fmla="*/ 19 w 54"/>
                  <a:gd name="T8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 h="68">
                    <a:moveTo>
                      <a:pt x="28" y="14"/>
                    </a:moveTo>
                    <a:lnTo>
                      <a:pt x="24" y="14"/>
                    </a:lnTo>
                    <a:lnTo>
                      <a:pt x="21" y="16"/>
                    </a:lnTo>
                    <a:lnTo>
                      <a:pt x="18" y="19"/>
                    </a:lnTo>
                    <a:lnTo>
                      <a:pt x="17" y="23"/>
                    </a:lnTo>
                    <a:lnTo>
                      <a:pt x="17" y="27"/>
                    </a:lnTo>
                    <a:lnTo>
                      <a:pt x="18" y="31"/>
                    </a:lnTo>
                    <a:lnTo>
                      <a:pt x="22" y="33"/>
                    </a:lnTo>
                    <a:lnTo>
                      <a:pt x="26" y="36"/>
                    </a:lnTo>
                    <a:lnTo>
                      <a:pt x="30" y="34"/>
                    </a:lnTo>
                    <a:lnTo>
                      <a:pt x="34" y="33"/>
                    </a:lnTo>
                    <a:lnTo>
                      <a:pt x="36" y="31"/>
                    </a:lnTo>
                    <a:lnTo>
                      <a:pt x="38" y="27"/>
                    </a:lnTo>
                    <a:lnTo>
                      <a:pt x="38" y="21"/>
                    </a:lnTo>
                    <a:lnTo>
                      <a:pt x="36" y="19"/>
                    </a:lnTo>
                    <a:lnTo>
                      <a:pt x="32" y="15"/>
                    </a:lnTo>
                    <a:lnTo>
                      <a:pt x="28" y="14"/>
                    </a:lnTo>
                    <a:close/>
                    <a:moveTo>
                      <a:pt x="19" y="0"/>
                    </a:moveTo>
                    <a:lnTo>
                      <a:pt x="31" y="0"/>
                    </a:lnTo>
                    <a:lnTo>
                      <a:pt x="35" y="2"/>
                    </a:lnTo>
                    <a:lnTo>
                      <a:pt x="40" y="3"/>
                    </a:lnTo>
                    <a:lnTo>
                      <a:pt x="44" y="6"/>
                    </a:lnTo>
                    <a:lnTo>
                      <a:pt x="48" y="10"/>
                    </a:lnTo>
                    <a:lnTo>
                      <a:pt x="51" y="14"/>
                    </a:lnTo>
                    <a:lnTo>
                      <a:pt x="53" y="17"/>
                    </a:lnTo>
                    <a:lnTo>
                      <a:pt x="54" y="23"/>
                    </a:lnTo>
                    <a:lnTo>
                      <a:pt x="54" y="28"/>
                    </a:lnTo>
                    <a:lnTo>
                      <a:pt x="49" y="41"/>
                    </a:lnTo>
                    <a:lnTo>
                      <a:pt x="40" y="53"/>
                    </a:lnTo>
                    <a:lnTo>
                      <a:pt x="23" y="68"/>
                    </a:lnTo>
                    <a:lnTo>
                      <a:pt x="4" y="64"/>
                    </a:lnTo>
                    <a:lnTo>
                      <a:pt x="26" y="46"/>
                    </a:lnTo>
                    <a:lnTo>
                      <a:pt x="21" y="47"/>
                    </a:lnTo>
                    <a:lnTo>
                      <a:pt x="17" y="46"/>
                    </a:lnTo>
                    <a:lnTo>
                      <a:pt x="8" y="44"/>
                    </a:lnTo>
                    <a:lnTo>
                      <a:pt x="2" y="37"/>
                    </a:lnTo>
                    <a:lnTo>
                      <a:pt x="0" y="29"/>
                    </a:lnTo>
                    <a:lnTo>
                      <a:pt x="0" y="20"/>
                    </a:lnTo>
                    <a:lnTo>
                      <a:pt x="4" y="11"/>
                    </a:lnTo>
                    <a:lnTo>
                      <a:pt x="10" y="4"/>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2" name="Freeform 40">
                <a:extLst>
                  <a:ext uri="{FF2B5EF4-FFF2-40B4-BE49-F238E27FC236}">
                    <a16:creationId xmlns:a16="http://schemas.microsoft.com/office/drawing/2014/main" id="{B5B01A2B-0426-754F-895A-D79C9948CB9B}"/>
                  </a:ext>
                </a:extLst>
              </p:cNvPr>
              <p:cNvSpPr>
                <a:spLocks/>
              </p:cNvSpPr>
              <p:nvPr userDrawn="1"/>
            </p:nvSpPr>
            <p:spPr bwMode="auto">
              <a:xfrm>
                <a:off x="10139436" y="741534"/>
                <a:ext cx="39955" cy="33808"/>
              </a:xfrm>
              <a:custGeom>
                <a:avLst/>
                <a:gdLst>
                  <a:gd name="T0" fmla="*/ 29 w 79"/>
                  <a:gd name="T1" fmla="*/ 0 h 67"/>
                  <a:gd name="T2" fmla="*/ 79 w 79"/>
                  <a:gd name="T3" fmla="*/ 23 h 67"/>
                  <a:gd name="T4" fmla="*/ 17 w 79"/>
                  <a:gd name="T5" fmla="*/ 67 h 67"/>
                  <a:gd name="T6" fmla="*/ 0 w 79"/>
                  <a:gd name="T7" fmla="*/ 59 h 67"/>
                  <a:gd name="T8" fmla="*/ 49 w 79"/>
                  <a:gd name="T9" fmla="*/ 25 h 67"/>
                  <a:gd name="T10" fmla="*/ 24 w 79"/>
                  <a:gd name="T11" fmla="*/ 13 h 67"/>
                  <a:gd name="T12" fmla="*/ 29 w 79"/>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79" h="67">
                    <a:moveTo>
                      <a:pt x="29" y="0"/>
                    </a:moveTo>
                    <a:lnTo>
                      <a:pt x="79" y="23"/>
                    </a:lnTo>
                    <a:lnTo>
                      <a:pt x="17" y="67"/>
                    </a:lnTo>
                    <a:lnTo>
                      <a:pt x="0" y="59"/>
                    </a:lnTo>
                    <a:lnTo>
                      <a:pt x="49" y="25"/>
                    </a:lnTo>
                    <a:lnTo>
                      <a:pt x="24" y="13"/>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3" name="Freeform 41">
                <a:extLst>
                  <a:ext uri="{FF2B5EF4-FFF2-40B4-BE49-F238E27FC236}">
                    <a16:creationId xmlns:a16="http://schemas.microsoft.com/office/drawing/2014/main" id="{84066CFA-C721-404B-93C6-D1031C970C29}"/>
                  </a:ext>
                </a:extLst>
              </p:cNvPr>
              <p:cNvSpPr>
                <a:spLocks/>
              </p:cNvSpPr>
              <p:nvPr userDrawn="1"/>
            </p:nvSpPr>
            <p:spPr bwMode="auto">
              <a:xfrm>
                <a:off x="10250079" y="781488"/>
                <a:ext cx="21514" cy="8195"/>
              </a:xfrm>
              <a:custGeom>
                <a:avLst/>
                <a:gdLst>
                  <a:gd name="T0" fmla="*/ 43 w 43"/>
                  <a:gd name="T1" fmla="*/ 0 h 14"/>
                  <a:gd name="T2" fmla="*/ 43 w 43"/>
                  <a:gd name="T3" fmla="*/ 13 h 14"/>
                  <a:gd name="T4" fmla="*/ 0 w 43"/>
                  <a:gd name="T5" fmla="*/ 14 h 14"/>
                  <a:gd name="T6" fmla="*/ 0 w 43"/>
                  <a:gd name="T7" fmla="*/ 1 h 14"/>
                  <a:gd name="T8" fmla="*/ 43 w 43"/>
                  <a:gd name="T9" fmla="*/ 0 h 14"/>
                </a:gdLst>
                <a:ahLst/>
                <a:cxnLst>
                  <a:cxn ang="0">
                    <a:pos x="T0" y="T1"/>
                  </a:cxn>
                  <a:cxn ang="0">
                    <a:pos x="T2" y="T3"/>
                  </a:cxn>
                  <a:cxn ang="0">
                    <a:pos x="T4" y="T5"/>
                  </a:cxn>
                  <a:cxn ang="0">
                    <a:pos x="T6" y="T7"/>
                  </a:cxn>
                  <a:cxn ang="0">
                    <a:pos x="T8" y="T9"/>
                  </a:cxn>
                </a:cxnLst>
                <a:rect l="0" t="0" r="r" b="b"/>
                <a:pathLst>
                  <a:path w="43" h="14">
                    <a:moveTo>
                      <a:pt x="43" y="0"/>
                    </a:moveTo>
                    <a:lnTo>
                      <a:pt x="43" y="13"/>
                    </a:lnTo>
                    <a:lnTo>
                      <a:pt x="0" y="14"/>
                    </a:lnTo>
                    <a:lnTo>
                      <a:pt x="0"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4" name="Freeform 42">
                <a:extLst>
                  <a:ext uri="{FF2B5EF4-FFF2-40B4-BE49-F238E27FC236}">
                    <a16:creationId xmlns:a16="http://schemas.microsoft.com/office/drawing/2014/main" id="{E591F086-7F94-0544-8EC6-1A8E21B593FE}"/>
                  </a:ext>
                </a:extLst>
              </p:cNvPr>
              <p:cNvSpPr>
                <a:spLocks noEditPoints="1"/>
              </p:cNvSpPr>
              <p:nvPr userDrawn="1"/>
            </p:nvSpPr>
            <p:spPr bwMode="auto">
              <a:xfrm>
                <a:off x="10319743" y="754852"/>
                <a:ext cx="28685" cy="35857"/>
              </a:xfrm>
              <a:custGeom>
                <a:avLst/>
                <a:gdLst>
                  <a:gd name="T0" fmla="*/ 27 w 55"/>
                  <a:gd name="T1" fmla="*/ 39 h 71"/>
                  <a:gd name="T2" fmla="*/ 22 w 55"/>
                  <a:gd name="T3" fmla="*/ 43 h 71"/>
                  <a:gd name="T4" fmla="*/ 22 w 55"/>
                  <a:gd name="T5" fmla="*/ 50 h 71"/>
                  <a:gd name="T6" fmla="*/ 26 w 55"/>
                  <a:gd name="T7" fmla="*/ 55 h 71"/>
                  <a:gd name="T8" fmla="*/ 32 w 55"/>
                  <a:gd name="T9" fmla="*/ 55 h 71"/>
                  <a:gd name="T10" fmla="*/ 36 w 55"/>
                  <a:gd name="T11" fmla="*/ 51 h 71"/>
                  <a:gd name="T12" fmla="*/ 36 w 55"/>
                  <a:gd name="T13" fmla="*/ 46 h 71"/>
                  <a:gd name="T14" fmla="*/ 34 w 55"/>
                  <a:gd name="T15" fmla="*/ 41 h 71"/>
                  <a:gd name="T16" fmla="*/ 22 w 55"/>
                  <a:gd name="T17" fmla="*/ 12 h 71"/>
                  <a:gd name="T18" fmla="*/ 17 w 55"/>
                  <a:gd name="T19" fmla="*/ 14 h 71"/>
                  <a:gd name="T20" fmla="*/ 14 w 55"/>
                  <a:gd name="T21" fmla="*/ 18 h 71"/>
                  <a:gd name="T22" fmla="*/ 15 w 55"/>
                  <a:gd name="T23" fmla="*/ 25 h 71"/>
                  <a:gd name="T24" fmla="*/ 21 w 55"/>
                  <a:gd name="T25" fmla="*/ 28 h 71"/>
                  <a:gd name="T26" fmla="*/ 26 w 55"/>
                  <a:gd name="T27" fmla="*/ 25 h 71"/>
                  <a:gd name="T28" fmla="*/ 28 w 55"/>
                  <a:gd name="T29" fmla="*/ 21 h 71"/>
                  <a:gd name="T30" fmla="*/ 26 w 55"/>
                  <a:gd name="T31" fmla="*/ 14 h 71"/>
                  <a:gd name="T32" fmla="*/ 22 w 55"/>
                  <a:gd name="T33" fmla="*/ 12 h 71"/>
                  <a:gd name="T34" fmla="*/ 31 w 55"/>
                  <a:gd name="T35" fmla="*/ 1 h 71"/>
                  <a:gd name="T36" fmla="*/ 41 w 55"/>
                  <a:gd name="T37" fmla="*/ 13 h 71"/>
                  <a:gd name="T38" fmla="*/ 41 w 55"/>
                  <a:gd name="T39" fmla="*/ 22 h 71"/>
                  <a:gd name="T40" fmla="*/ 36 w 55"/>
                  <a:gd name="T41" fmla="*/ 30 h 71"/>
                  <a:gd name="T42" fmla="*/ 45 w 55"/>
                  <a:gd name="T43" fmla="*/ 31 h 71"/>
                  <a:gd name="T44" fmla="*/ 52 w 55"/>
                  <a:gd name="T45" fmla="*/ 38 h 71"/>
                  <a:gd name="T46" fmla="*/ 55 w 55"/>
                  <a:gd name="T47" fmla="*/ 51 h 71"/>
                  <a:gd name="T48" fmla="*/ 44 w 55"/>
                  <a:gd name="T49" fmla="*/ 65 h 71"/>
                  <a:gd name="T50" fmla="*/ 27 w 55"/>
                  <a:gd name="T51" fmla="*/ 71 h 71"/>
                  <a:gd name="T52" fmla="*/ 11 w 55"/>
                  <a:gd name="T53" fmla="*/ 64 h 71"/>
                  <a:gd name="T54" fmla="*/ 5 w 55"/>
                  <a:gd name="T55" fmla="*/ 51 h 71"/>
                  <a:gd name="T56" fmla="*/ 9 w 55"/>
                  <a:gd name="T57" fmla="*/ 41 h 71"/>
                  <a:gd name="T58" fmla="*/ 9 w 55"/>
                  <a:gd name="T59" fmla="*/ 35 h 71"/>
                  <a:gd name="T60" fmla="*/ 2 w 55"/>
                  <a:gd name="T61" fmla="*/ 30 h 71"/>
                  <a:gd name="T62" fmla="*/ 0 w 55"/>
                  <a:gd name="T63" fmla="*/ 14 h 71"/>
                  <a:gd name="T64" fmla="*/ 15 w 55"/>
                  <a:gd name="T65" fmla="*/ 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1">
                    <a:moveTo>
                      <a:pt x="30" y="39"/>
                    </a:moveTo>
                    <a:lnTo>
                      <a:pt x="27" y="39"/>
                    </a:lnTo>
                    <a:lnTo>
                      <a:pt x="25" y="42"/>
                    </a:lnTo>
                    <a:lnTo>
                      <a:pt x="22" y="43"/>
                    </a:lnTo>
                    <a:lnTo>
                      <a:pt x="22" y="47"/>
                    </a:lnTo>
                    <a:lnTo>
                      <a:pt x="22" y="50"/>
                    </a:lnTo>
                    <a:lnTo>
                      <a:pt x="23" y="52"/>
                    </a:lnTo>
                    <a:lnTo>
                      <a:pt x="26" y="55"/>
                    </a:lnTo>
                    <a:lnTo>
                      <a:pt x="28" y="55"/>
                    </a:lnTo>
                    <a:lnTo>
                      <a:pt x="32" y="55"/>
                    </a:lnTo>
                    <a:lnTo>
                      <a:pt x="35" y="54"/>
                    </a:lnTo>
                    <a:lnTo>
                      <a:pt x="36" y="51"/>
                    </a:lnTo>
                    <a:lnTo>
                      <a:pt x="38" y="48"/>
                    </a:lnTo>
                    <a:lnTo>
                      <a:pt x="36" y="46"/>
                    </a:lnTo>
                    <a:lnTo>
                      <a:pt x="35" y="43"/>
                    </a:lnTo>
                    <a:lnTo>
                      <a:pt x="34" y="41"/>
                    </a:lnTo>
                    <a:lnTo>
                      <a:pt x="30" y="39"/>
                    </a:lnTo>
                    <a:close/>
                    <a:moveTo>
                      <a:pt x="22" y="12"/>
                    </a:moveTo>
                    <a:lnTo>
                      <a:pt x="19" y="13"/>
                    </a:lnTo>
                    <a:lnTo>
                      <a:pt x="17" y="14"/>
                    </a:lnTo>
                    <a:lnTo>
                      <a:pt x="14" y="16"/>
                    </a:lnTo>
                    <a:lnTo>
                      <a:pt x="14" y="18"/>
                    </a:lnTo>
                    <a:lnTo>
                      <a:pt x="14" y="22"/>
                    </a:lnTo>
                    <a:lnTo>
                      <a:pt x="15" y="25"/>
                    </a:lnTo>
                    <a:lnTo>
                      <a:pt x="18" y="26"/>
                    </a:lnTo>
                    <a:lnTo>
                      <a:pt x="21" y="28"/>
                    </a:lnTo>
                    <a:lnTo>
                      <a:pt x="23" y="26"/>
                    </a:lnTo>
                    <a:lnTo>
                      <a:pt x="26" y="25"/>
                    </a:lnTo>
                    <a:lnTo>
                      <a:pt x="27" y="24"/>
                    </a:lnTo>
                    <a:lnTo>
                      <a:pt x="28" y="21"/>
                    </a:lnTo>
                    <a:lnTo>
                      <a:pt x="27" y="17"/>
                    </a:lnTo>
                    <a:lnTo>
                      <a:pt x="26" y="14"/>
                    </a:lnTo>
                    <a:lnTo>
                      <a:pt x="25" y="13"/>
                    </a:lnTo>
                    <a:lnTo>
                      <a:pt x="22" y="12"/>
                    </a:lnTo>
                    <a:close/>
                    <a:moveTo>
                      <a:pt x="23" y="0"/>
                    </a:moveTo>
                    <a:lnTo>
                      <a:pt x="31" y="1"/>
                    </a:lnTo>
                    <a:lnTo>
                      <a:pt x="38" y="5"/>
                    </a:lnTo>
                    <a:lnTo>
                      <a:pt x="41" y="13"/>
                    </a:lnTo>
                    <a:lnTo>
                      <a:pt x="43" y="17"/>
                    </a:lnTo>
                    <a:lnTo>
                      <a:pt x="41" y="22"/>
                    </a:lnTo>
                    <a:lnTo>
                      <a:pt x="40" y="26"/>
                    </a:lnTo>
                    <a:lnTo>
                      <a:pt x="36" y="30"/>
                    </a:lnTo>
                    <a:lnTo>
                      <a:pt x="41" y="30"/>
                    </a:lnTo>
                    <a:lnTo>
                      <a:pt x="45" y="31"/>
                    </a:lnTo>
                    <a:lnTo>
                      <a:pt x="49" y="34"/>
                    </a:lnTo>
                    <a:lnTo>
                      <a:pt x="52" y="38"/>
                    </a:lnTo>
                    <a:lnTo>
                      <a:pt x="53" y="42"/>
                    </a:lnTo>
                    <a:lnTo>
                      <a:pt x="55" y="51"/>
                    </a:lnTo>
                    <a:lnTo>
                      <a:pt x="51" y="59"/>
                    </a:lnTo>
                    <a:lnTo>
                      <a:pt x="44" y="65"/>
                    </a:lnTo>
                    <a:lnTo>
                      <a:pt x="36" y="68"/>
                    </a:lnTo>
                    <a:lnTo>
                      <a:pt x="27" y="71"/>
                    </a:lnTo>
                    <a:lnTo>
                      <a:pt x="18" y="69"/>
                    </a:lnTo>
                    <a:lnTo>
                      <a:pt x="11" y="64"/>
                    </a:lnTo>
                    <a:lnTo>
                      <a:pt x="6" y="58"/>
                    </a:lnTo>
                    <a:lnTo>
                      <a:pt x="5" y="51"/>
                    </a:lnTo>
                    <a:lnTo>
                      <a:pt x="6" y="46"/>
                    </a:lnTo>
                    <a:lnTo>
                      <a:pt x="9" y="41"/>
                    </a:lnTo>
                    <a:lnTo>
                      <a:pt x="14" y="37"/>
                    </a:lnTo>
                    <a:lnTo>
                      <a:pt x="9" y="35"/>
                    </a:lnTo>
                    <a:lnTo>
                      <a:pt x="5" y="34"/>
                    </a:lnTo>
                    <a:lnTo>
                      <a:pt x="2" y="30"/>
                    </a:lnTo>
                    <a:lnTo>
                      <a:pt x="0" y="26"/>
                    </a:lnTo>
                    <a:lnTo>
                      <a:pt x="0" y="14"/>
                    </a:lnTo>
                    <a:lnTo>
                      <a:pt x="6" y="7"/>
                    </a:lnTo>
                    <a:lnTo>
                      <a:pt x="15" y="1"/>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5" name="Freeform 43">
                <a:extLst>
                  <a:ext uri="{FF2B5EF4-FFF2-40B4-BE49-F238E27FC236}">
                    <a16:creationId xmlns:a16="http://schemas.microsoft.com/office/drawing/2014/main" id="{35395752-8A75-314A-8D6D-31E1C1C50087}"/>
                  </a:ext>
                </a:extLst>
              </p:cNvPr>
              <p:cNvSpPr>
                <a:spLocks/>
              </p:cNvSpPr>
              <p:nvPr userDrawn="1"/>
            </p:nvSpPr>
            <p:spPr bwMode="auto">
              <a:xfrm>
                <a:off x="10083090" y="326622"/>
                <a:ext cx="21514" cy="27661"/>
              </a:xfrm>
              <a:custGeom>
                <a:avLst/>
                <a:gdLst>
                  <a:gd name="T0" fmla="*/ 25 w 41"/>
                  <a:gd name="T1" fmla="*/ 0 h 55"/>
                  <a:gd name="T2" fmla="*/ 35 w 41"/>
                  <a:gd name="T3" fmla="*/ 10 h 55"/>
                  <a:gd name="T4" fmla="*/ 31 w 41"/>
                  <a:gd name="T5" fmla="*/ 11 h 55"/>
                  <a:gd name="T6" fmla="*/ 28 w 41"/>
                  <a:gd name="T7" fmla="*/ 14 h 55"/>
                  <a:gd name="T8" fmla="*/ 26 w 41"/>
                  <a:gd name="T9" fmla="*/ 18 h 55"/>
                  <a:gd name="T10" fmla="*/ 25 w 41"/>
                  <a:gd name="T11" fmla="*/ 21 h 55"/>
                  <a:gd name="T12" fmla="*/ 26 w 41"/>
                  <a:gd name="T13" fmla="*/ 24 h 55"/>
                  <a:gd name="T14" fmla="*/ 27 w 41"/>
                  <a:gd name="T15" fmla="*/ 27 h 55"/>
                  <a:gd name="T16" fmla="*/ 30 w 41"/>
                  <a:gd name="T17" fmla="*/ 31 h 55"/>
                  <a:gd name="T18" fmla="*/ 41 w 41"/>
                  <a:gd name="T19" fmla="*/ 44 h 55"/>
                  <a:gd name="T20" fmla="*/ 30 w 41"/>
                  <a:gd name="T21" fmla="*/ 55 h 55"/>
                  <a:gd name="T22" fmla="*/ 0 w 41"/>
                  <a:gd name="T23" fmla="*/ 22 h 55"/>
                  <a:gd name="T24" fmla="*/ 11 w 41"/>
                  <a:gd name="T25" fmla="*/ 11 h 55"/>
                  <a:gd name="T26" fmla="*/ 17 w 41"/>
                  <a:gd name="T27" fmla="*/ 17 h 55"/>
                  <a:gd name="T28" fmla="*/ 17 w 41"/>
                  <a:gd name="T29" fmla="*/ 13 h 55"/>
                  <a:gd name="T30" fmla="*/ 18 w 41"/>
                  <a:gd name="T31" fmla="*/ 9 h 55"/>
                  <a:gd name="T32" fmla="*/ 19 w 41"/>
                  <a:gd name="T33" fmla="*/ 5 h 55"/>
                  <a:gd name="T34" fmla="*/ 22 w 41"/>
                  <a:gd name="T35" fmla="*/ 1 h 55"/>
                  <a:gd name="T36" fmla="*/ 25 w 41"/>
                  <a:gd name="T3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55">
                    <a:moveTo>
                      <a:pt x="25" y="0"/>
                    </a:moveTo>
                    <a:lnTo>
                      <a:pt x="35" y="10"/>
                    </a:lnTo>
                    <a:lnTo>
                      <a:pt x="31" y="11"/>
                    </a:lnTo>
                    <a:lnTo>
                      <a:pt x="28" y="14"/>
                    </a:lnTo>
                    <a:lnTo>
                      <a:pt x="26" y="18"/>
                    </a:lnTo>
                    <a:lnTo>
                      <a:pt x="25" y="21"/>
                    </a:lnTo>
                    <a:lnTo>
                      <a:pt x="26" y="24"/>
                    </a:lnTo>
                    <a:lnTo>
                      <a:pt x="27" y="27"/>
                    </a:lnTo>
                    <a:lnTo>
                      <a:pt x="30" y="31"/>
                    </a:lnTo>
                    <a:lnTo>
                      <a:pt x="41" y="44"/>
                    </a:lnTo>
                    <a:lnTo>
                      <a:pt x="30" y="55"/>
                    </a:lnTo>
                    <a:lnTo>
                      <a:pt x="0" y="22"/>
                    </a:lnTo>
                    <a:lnTo>
                      <a:pt x="11" y="11"/>
                    </a:lnTo>
                    <a:lnTo>
                      <a:pt x="17" y="17"/>
                    </a:lnTo>
                    <a:lnTo>
                      <a:pt x="17" y="13"/>
                    </a:lnTo>
                    <a:lnTo>
                      <a:pt x="18" y="9"/>
                    </a:lnTo>
                    <a:lnTo>
                      <a:pt x="19" y="5"/>
                    </a:lnTo>
                    <a:lnTo>
                      <a:pt x="22" y="1"/>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6" name="Freeform 44">
                <a:extLst>
                  <a:ext uri="{FF2B5EF4-FFF2-40B4-BE49-F238E27FC236}">
                    <a16:creationId xmlns:a16="http://schemas.microsoft.com/office/drawing/2014/main" id="{9E11DBE7-E76E-7A43-97A1-F019FDB88DCC}"/>
                  </a:ext>
                </a:extLst>
              </p:cNvPr>
              <p:cNvSpPr>
                <a:spLocks noEditPoints="1"/>
              </p:cNvSpPr>
              <p:nvPr userDrawn="1"/>
            </p:nvSpPr>
            <p:spPr bwMode="auto">
              <a:xfrm>
                <a:off x="10060552" y="347112"/>
                <a:ext cx="30735" cy="29710"/>
              </a:xfrm>
              <a:custGeom>
                <a:avLst/>
                <a:gdLst>
                  <a:gd name="T0" fmla="*/ 24 w 58"/>
                  <a:gd name="T1" fmla="*/ 24 h 59"/>
                  <a:gd name="T2" fmla="*/ 21 w 58"/>
                  <a:gd name="T3" fmla="*/ 24 h 59"/>
                  <a:gd name="T4" fmla="*/ 18 w 58"/>
                  <a:gd name="T5" fmla="*/ 26 h 59"/>
                  <a:gd name="T6" fmla="*/ 15 w 58"/>
                  <a:gd name="T7" fmla="*/ 30 h 59"/>
                  <a:gd name="T8" fmla="*/ 14 w 58"/>
                  <a:gd name="T9" fmla="*/ 34 h 59"/>
                  <a:gd name="T10" fmla="*/ 15 w 58"/>
                  <a:gd name="T11" fmla="*/ 38 h 59"/>
                  <a:gd name="T12" fmla="*/ 18 w 58"/>
                  <a:gd name="T13" fmla="*/ 41 h 59"/>
                  <a:gd name="T14" fmla="*/ 22 w 58"/>
                  <a:gd name="T15" fmla="*/ 43 h 59"/>
                  <a:gd name="T16" fmla="*/ 24 w 58"/>
                  <a:gd name="T17" fmla="*/ 43 h 59"/>
                  <a:gd name="T18" fmla="*/ 28 w 58"/>
                  <a:gd name="T19" fmla="*/ 43 h 59"/>
                  <a:gd name="T20" fmla="*/ 32 w 58"/>
                  <a:gd name="T21" fmla="*/ 41 h 59"/>
                  <a:gd name="T22" fmla="*/ 35 w 58"/>
                  <a:gd name="T23" fmla="*/ 37 h 59"/>
                  <a:gd name="T24" fmla="*/ 35 w 58"/>
                  <a:gd name="T25" fmla="*/ 33 h 59"/>
                  <a:gd name="T26" fmla="*/ 34 w 58"/>
                  <a:gd name="T27" fmla="*/ 29 h 59"/>
                  <a:gd name="T28" fmla="*/ 31 w 58"/>
                  <a:gd name="T29" fmla="*/ 26 h 59"/>
                  <a:gd name="T30" fmla="*/ 28 w 58"/>
                  <a:gd name="T31" fmla="*/ 24 h 59"/>
                  <a:gd name="T32" fmla="*/ 24 w 58"/>
                  <a:gd name="T33" fmla="*/ 24 h 59"/>
                  <a:gd name="T34" fmla="*/ 26 w 58"/>
                  <a:gd name="T35" fmla="*/ 0 h 59"/>
                  <a:gd name="T36" fmla="*/ 58 w 58"/>
                  <a:gd name="T37" fmla="*/ 29 h 59"/>
                  <a:gd name="T38" fmla="*/ 48 w 58"/>
                  <a:gd name="T39" fmla="*/ 41 h 59"/>
                  <a:gd name="T40" fmla="*/ 44 w 58"/>
                  <a:gd name="T41" fmla="*/ 38 h 59"/>
                  <a:gd name="T42" fmla="*/ 44 w 58"/>
                  <a:gd name="T43" fmla="*/ 42 h 59"/>
                  <a:gd name="T44" fmla="*/ 44 w 58"/>
                  <a:gd name="T45" fmla="*/ 46 h 59"/>
                  <a:gd name="T46" fmla="*/ 41 w 58"/>
                  <a:gd name="T47" fmla="*/ 48 h 59"/>
                  <a:gd name="T48" fmla="*/ 40 w 58"/>
                  <a:gd name="T49" fmla="*/ 52 h 59"/>
                  <a:gd name="T50" fmla="*/ 32 w 58"/>
                  <a:gd name="T51" fmla="*/ 58 h 59"/>
                  <a:gd name="T52" fmla="*/ 23 w 58"/>
                  <a:gd name="T53" fmla="*/ 59 h 59"/>
                  <a:gd name="T54" fmla="*/ 15 w 58"/>
                  <a:gd name="T55" fmla="*/ 58 h 59"/>
                  <a:gd name="T56" fmla="*/ 8 w 58"/>
                  <a:gd name="T57" fmla="*/ 54 h 59"/>
                  <a:gd name="T58" fmla="*/ 0 w 58"/>
                  <a:gd name="T59" fmla="*/ 43 h 59"/>
                  <a:gd name="T60" fmla="*/ 0 w 58"/>
                  <a:gd name="T61" fmla="*/ 31 h 59"/>
                  <a:gd name="T62" fmla="*/ 5 w 58"/>
                  <a:gd name="T63" fmla="*/ 21 h 59"/>
                  <a:gd name="T64" fmla="*/ 9 w 58"/>
                  <a:gd name="T65" fmla="*/ 17 h 59"/>
                  <a:gd name="T66" fmla="*/ 13 w 58"/>
                  <a:gd name="T67" fmla="*/ 16 h 59"/>
                  <a:gd name="T68" fmla="*/ 18 w 58"/>
                  <a:gd name="T69" fmla="*/ 15 h 59"/>
                  <a:gd name="T70" fmla="*/ 14 w 58"/>
                  <a:gd name="T71" fmla="*/ 12 h 59"/>
                  <a:gd name="T72" fmla="*/ 26 w 58"/>
                  <a:gd name="T7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59">
                    <a:moveTo>
                      <a:pt x="24" y="24"/>
                    </a:moveTo>
                    <a:lnTo>
                      <a:pt x="21" y="24"/>
                    </a:lnTo>
                    <a:lnTo>
                      <a:pt x="18" y="26"/>
                    </a:lnTo>
                    <a:lnTo>
                      <a:pt x="15" y="30"/>
                    </a:lnTo>
                    <a:lnTo>
                      <a:pt x="14" y="34"/>
                    </a:lnTo>
                    <a:lnTo>
                      <a:pt x="15" y="38"/>
                    </a:lnTo>
                    <a:lnTo>
                      <a:pt x="18" y="41"/>
                    </a:lnTo>
                    <a:lnTo>
                      <a:pt x="22" y="43"/>
                    </a:lnTo>
                    <a:lnTo>
                      <a:pt x="24" y="43"/>
                    </a:lnTo>
                    <a:lnTo>
                      <a:pt x="28" y="43"/>
                    </a:lnTo>
                    <a:lnTo>
                      <a:pt x="32" y="41"/>
                    </a:lnTo>
                    <a:lnTo>
                      <a:pt x="35" y="37"/>
                    </a:lnTo>
                    <a:lnTo>
                      <a:pt x="35" y="33"/>
                    </a:lnTo>
                    <a:lnTo>
                      <a:pt x="34" y="29"/>
                    </a:lnTo>
                    <a:lnTo>
                      <a:pt x="31" y="26"/>
                    </a:lnTo>
                    <a:lnTo>
                      <a:pt x="28" y="24"/>
                    </a:lnTo>
                    <a:lnTo>
                      <a:pt x="24" y="24"/>
                    </a:lnTo>
                    <a:close/>
                    <a:moveTo>
                      <a:pt x="26" y="0"/>
                    </a:moveTo>
                    <a:lnTo>
                      <a:pt x="58" y="29"/>
                    </a:lnTo>
                    <a:lnTo>
                      <a:pt x="48" y="41"/>
                    </a:lnTo>
                    <a:lnTo>
                      <a:pt x="44" y="38"/>
                    </a:lnTo>
                    <a:lnTo>
                      <a:pt x="44" y="42"/>
                    </a:lnTo>
                    <a:lnTo>
                      <a:pt x="44" y="46"/>
                    </a:lnTo>
                    <a:lnTo>
                      <a:pt x="41" y="48"/>
                    </a:lnTo>
                    <a:lnTo>
                      <a:pt x="40" y="52"/>
                    </a:lnTo>
                    <a:lnTo>
                      <a:pt x="32" y="58"/>
                    </a:lnTo>
                    <a:lnTo>
                      <a:pt x="23" y="59"/>
                    </a:lnTo>
                    <a:lnTo>
                      <a:pt x="15" y="58"/>
                    </a:lnTo>
                    <a:lnTo>
                      <a:pt x="8" y="54"/>
                    </a:lnTo>
                    <a:lnTo>
                      <a:pt x="0" y="43"/>
                    </a:lnTo>
                    <a:lnTo>
                      <a:pt x="0" y="31"/>
                    </a:lnTo>
                    <a:lnTo>
                      <a:pt x="5" y="21"/>
                    </a:lnTo>
                    <a:lnTo>
                      <a:pt x="9" y="17"/>
                    </a:lnTo>
                    <a:lnTo>
                      <a:pt x="13" y="16"/>
                    </a:lnTo>
                    <a:lnTo>
                      <a:pt x="18" y="15"/>
                    </a:lnTo>
                    <a:lnTo>
                      <a:pt x="14" y="12"/>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7" name="Freeform 45">
                <a:extLst>
                  <a:ext uri="{FF2B5EF4-FFF2-40B4-BE49-F238E27FC236}">
                    <a16:creationId xmlns:a16="http://schemas.microsoft.com/office/drawing/2014/main" id="{D3C94013-235A-A34F-9BAB-60DB42FE02AE}"/>
                  </a:ext>
                </a:extLst>
              </p:cNvPr>
              <p:cNvSpPr>
                <a:spLocks/>
              </p:cNvSpPr>
              <p:nvPr userDrawn="1"/>
            </p:nvSpPr>
            <p:spPr bwMode="auto">
              <a:xfrm>
                <a:off x="10118947" y="729241"/>
                <a:ext cx="24587" cy="34832"/>
              </a:xfrm>
              <a:custGeom>
                <a:avLst/>
                <a:gdLst>
                  <a:gd name="T0" fmla="*/ 25 w 47"/>
                  <a:gd name="T1" fmla="*/ 0 h 69"/>
                  <a:gd name="T2" fmla="*/ 47 w 47"/>
                  <a:gd name="T3" fmla="*/ 14 h 69"/>
                  <a:gd name="T4" fmla="*/ 15 w 47"/>
                  <a:gd name="T5" fmla="*/ 69 h 69"/>
                  <a:gd name="T6" fmla="*/ 0 w 47"/>
                  <a:gd name="T7" fmla="*/ 61 h 69"/>
                  <a:gd name="T8" fmla="*/ 26 w 47"/>
                  <a:gd name="T9" fmla="*/ 16 h 69"/>
                  <a:gd name="T10" fmla="*/ 18 w 47"/>
                  <a:gd name="T11" fmla="*/ 13 h 69"/>
                  <a:gd name="T12" fmla="*/ 25 w 47"/>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47" h="69">
                    <a:moveTo>
                      <a:pt x="25" y="0"/>
                    </a:moveTo>
                    <a:lnTo>
                      <a:pt x="47" y="14"/>
                    </a:lnTo>
                    <a:lnTo>
                      <a:pt x="15" y="69"/>
                    </a:lnTo>
                    <a:lnTo>
                      <a:pt x="0" y="61"/>
                    </a:lnTo>
                    <a:lnTo>
                      <a:pt x="26" y="16"/>
                    </a:lnTo>
                    <a:lnTo>
                      <a:pt x="18" y="13"/>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8" name="Freeform 46">
                <a:extLst>
                  <a:ext uri="{FF2B5EF4-FFF2-40B4-BE49-F238E27FC236}">
                    <a16:creationId xmlns:a16="http://schemas.microsoft.com/office/drawing/2014/main" id="{1F718821-87A4-AA48-9B5F-A40B09491876}"/>
                  </a:ext>
                </a:extLst>
              </p:cNvPr>
              <p:cNvSpPr>
                <a:spLocks/>
              </p:cNvSpPr>
              <p:nvPr userDrawn="1"/>
            </p:nvSpPr>
            <p:spPr bwMode="auto">
              <a:xfrm>
                <a:off x="10096409" y="304084"/>
                <a:ext cx="27661" cy="34832"/>
              </a:xfrm>
              <a:custGeom>
                <a:avLst/>
                <a:gdLst>
                  <a:gd name="T0" fmla="*/ 13 w 55"/>
                  <a:gd name="T1" fmla="*/ 0 h 66"/>
                  <a:gd name="T2" fmla="*/ 55 w 55"/>
                  <a:gd name="T3" fmla="*/ 57 h 66"/>
                  <a:gd name="T4" fmla="*/ 42 w 55"/>
                  <a:gd name="T5" fmla="*/ 66 h 66"/>
                  <a:gd name="T6" fmla="*/ 0 w 55"/>
                  <a:gd name="T7" fmla="*/ 9 h 66"/>
                  <a:gd name="T8" fmla="*/ 13 w 55"/>
                  <a:gd name="T9" fmla="*/ 0 h 66"/>
                </a:gdLst>
                <a:ahLst/>
                <a:cxnLst>
                  <a:cxn ang="0">
                    <a:pos x="T0" y="T1"/>
                  </a:cxn>
                  <a:cxn ang="0">
                    <a:pos x="T2" y="T3"/>
                  </a:cxn>
                  <a:cxn ang="0">
                    <a:pos x="T4" y="T5"/>
                  </a:cxn>
                  <a:cxn ang="0">
                    <a:pos x="T6" y="T7"/>
                  </a:cxn>
                  <a:cxn ang="0">
                    <a:pos x="T8" y="T9"/>
                  </a:cxn>
                </a:cxnLst>
                <a:rect l="0" t="0" r="r" b="b"/>
                <a:pathLst>
                  <a:path w="55" h="66">
                    <a:moveTo>
                      <a:pt x="13" y="0"/>
                    </a:moveTo>
                    <a:lnTo>
                      <a:pt x="55" y="57"/>
                    </a:lnTo>
                    <a:lnTo>
                      <a:pt x="42" y="66"/>
                    </a:lnTo>
                    <a:lnTo>
                      <a:pt x="0" y="9"/>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9" name="Freeform 47">
                <a:extLst>
                  <a:ext uri="{FF2B5EF4-FFF2-40B4-BE49-F238E27FC236}">
                    <a16:creationId xmlns:a16="http://schemas.microsoft.com/office/drawing/2014/main" id="{B8FF8290-032F-2842-A7C2-50278855BEAE}"/>
                  </a:ext>
                </a:extLst>
              </p:cNvPr>
              <p:cNvSpPr>
                <a:spLocks/>
              </p:cNvSpPr>
              <p:nvPr userDrawn="1"/>
            </p:nvSpPr>
            <p:spPr bwMode="auto">
              <a:xfrm>
                <a:off x="10031867" y="371700"/>
                <a:ext cx="35857" cy="32783"/>
              </a:xfrm>
              <a:custGeom>
                <a:avLst/>
                <a:gdLst>
                  <a:gd name="T0" fmla="*/ 17 w 69"/>
                  <a:gd name="T1" fmla="*/ 0 h 64"/>
                  <a:gd name="T2" fmla="*/ 34 w 69"/>
                  <a:gd name="T3" fmla="*/ 12 h 64"/>
                  <a:gd name="T4" fmla="*/ 27 w 69"/>
                  <a:gd name="T5" fmla="*/ 13 h 64"/>
                  <a:gd name="T6" fmla="*/ 23 w 69"/>
                  <a:gd name="T7" fmla="*/ 16 h 64"/>
                  <a:gd name="T8" fmla="*/ 19 w 69"/>
                  <a:gd name="T9" fmla="*/ 20 h 64"/>
                  <a:gd name="T10" fmla="*/ 17 w 69"/>
                  <a:gd name="T11" fmla="*/ 29 h 64"/>
                  <a:gd name="T12" fmla="*/ 18 w 69"/>
                  <a:gd name="T13" fmla="*/ 38 h 64"/>
                  <a:gd name="T14" fmla="*/ 24 w 69"/>
                  <a:gd name="T15" fmla="*/ 45 h 64"/>
                  <a:gd name="T16" fmla="*/ 34 w 69"/>
                  <a:gd name="T17" fmla="*/ 47 h 64"/>
                  <a:gd name="T18" fmla="*/ 43 w 69"/>
                  <a:gd name="T19" fmla="*/ 46 h 64"/>
                  <a:gd name="T20" fmla="*/ 49 w 69"/>
                  <a:gd name="T21" fmla="*/ 39 h 64"/>
                  <a:gd name="T22" fmla="*/ 52 w 69"/>
                  <a:gd name="T23" fmla="*/ 34 h 64"/>
                  <a:gd name="T24" fmla="*/ 52 w 69"/>
                  <a:gd name="T25" fmla="*/ 29 h 64"/>
                  <a:gd name="T26" fmla="*/ 52 w 69"/>
                  <a:gd name="T27" fmla="*/ 24 h 64"/>
                  <a:gd name="T28" fmla="*/ 69 w 69"/>
                  <a:gd name="T29" fmla="*/ 34 h 64"/>
                  <a:gd name="T30" fmla="*/ 66 w 69"/>
                  <a:gd name="T31" fmla="*/ 39 h 64"/>
                  <a:gd name="T32" fmla="*/ 65 w 69"/>
                  <a:gd name="T33" fmla="*/ 45 h 64"/>
                  <a:gd name="T34" fmla="*/ 62 w 69"/>
                  <a:gd name="T35" fmla="*/ 48 h 64"/>
                  <a:gd name="T36" fmla="*/ 53 w 69"/>
                  <a:gd name="T37" fmla="*/ 58 h 64"/>
                  <a:gd name="T38" fmla="*/ 41 w 69"/>
                  <a:gd name="T39" fmla="*/ 64 h 64"/>
                  <a:gd name="T40" fmla="*/ 28 w 69"/>
                  <a:gd name="T41" fmla="*/ 64 h 64"/>
                  <a:gd name="T42" fmla="*/ 15 w 69"/>
                  <a:gd name="T43" fmla="*/ 59 h 64"/>
                  <a:gd name="T44" fmla="*/ 6 w 69"/>
                  <a:gd name="T45" fmla="*/ 50 h 64"/>
                  <a:gd name="T46" fmla="*/ 0 w 69"/>
                  <a:gd name="T47" fmla="*/ 38 h 64"/>
                  <a:gd name="T48" fmla="*/ 0 w 69"/>
                  <a:gd name="T49" fmla="*/ 24 h 64"/>
                  <a:gd name="T50" fmla="*/ 5 w 69"/>
                  <a:gd name="T51" fmla="*/ 12 h 64"/>
                  <a:gd name="T52" fmla="*/ 9 w 69"/>
                  <a:gd name="T53" fmla="*/ 7 h 64"/>
                  <a:gd name="T54" fmla="*/ 11 w 69"/>
                  <a:gd name="T55" fmla="*/ 4 h 64"/>
                  <a:gd name="T56" fmla="*/ 17 w 69"/>
                  <a:gd name="T5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64">
                    <a:moveTo>
                      <a:pt x="17" y="0"/>
                    </a:moveTo>
                    <a:lnTo>
                      <a:pt x="34" y="12"/>
                    </a:lnTo>
                    <a:lnTo>
                      <a:pt x="27" y="13"/>
                    </a:lnTo>
                    <a:lnTo>
                      <a:pt x="23" y="16"/>
                    </a:lnTo>
                    <a:lnTo>
                      <a:pt x="19" y="20"/>
                    </a:lnTo>
                    <a:lnTo>
                      <a:pt x="17" y="29"/>
                    </a:lnTo>
                    <a:lnTo>
                      <a:pt x="18" y="38"/>
                    </a:lnTo>
                    <a:lnTo>
                      <a:pt x="24" y="45"/>
                    </a:lnTo>
                    <a:lnTo>
                      <a:pt x="34" y="47"/>
                    </a:lnTo>
                    <a:lnTo>
                      <a:pt x="43" y="46"/>
                    </a:lnTo>
                    <a:lnTo>
                      <a:pt x="49" y="39"/>
                    </a:lnTo>
                    <a:lnTo>
                      <a:pt x="52" y="34"/>
                    </a:lnTo>
                    <a:lnTo>
                      <a:pt x="52" y="29"/>
                    </a:lnTo>
                    <a:lnTo>
                      <a:pt x="52" y="24"/>
                    </a:lnTo>
                    <a:lnTo>
                      <a:pt x="69" y="34"/>
                    </a:lnTo>
                    <a:lnTo>
                      <a:pt x="66" y="39"/>
                    </a:lnTo>
                    <a:lnTo>
                      <a:pt x="65" y="45"/>
                    </a:lnTo>
                    <a:lnTo>
                      <a:pt x="62" y="48"/>
                    </a:lnTo>
                    <a:lnTo>
                      <a:pt x="53" y="58"/>
                    </a:lnTo>
                    <a:lnTo>
                      <a:pt x="41" y="64"/>
                    </a:lnTo>
                    <a:lnTo>
                      <a:pt x="28" y="64"/>
                    </a:lnTo>
                    <a:lnTo>
                      <a:pt x="15" y="59"/>
                    </a:lnTo>
                    <a:lnTo>
                      <a:pt x="6" y="50"/>
                    </a:lnTo>
                    <a:lnTo>
                      <a:pt x="0" y="38"/>
                    </a:lnTo>
                    <a:lnTo>
                      <a:pt x="0" y="24"/>
                    </a:lnTo>
                    <a:lnTo>
                      <a:pt x="5" y="12"/>
                    </a:lnTo>
                    <a:lnTo>
                      <a:pt x="9" y="7"/>
                    </a:lnTo>
                    <a:lnTo>
                      <a:pt x="11" y="4"/>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0" name="Freeform 48">
                <a:extLst>
                  <a:ext uri="{FF2B5EF4-FFF2-40B4-BE49-F238E27FC236}">
                    <a16:creationId xmlns:a16="http://schemas.microsoft.com/office/drawing/2014/main" id="{DEA719E9-0A50-3F40-A622-A4B0D94A2E58}"/>
                  </a:ext>
                </a:extLst>
              </p:cNvPr>
              <p:cNvSpPr>
                <a:spLocks/>
              </p:cNvSpPr>
              <p:nvPr userDrawn="1"/>
            </p:nvSpPr>
            <p:spPr bwMode="auto">
              <a:xfrm>
                <a:off x="10362772" y="286668"/>
                <a:ext cx="31759" cy="35857"/>
              </a:xfrm>
              <a:custGeom>
                <a:avLst/>
                <a:gdLst>
                  <a:gd name="T0" fmla="*/ 37 w 63"/>
                  <a:gd name="T1" fmla="*/ 0 h 69"/>
                  <a:gd name="T2" fmla="*/ 50 w 63"/>
                  <a:gd name="T3" fmla="*/ 4 h 69"/>
                  <a:gd name="T4" fmla="*/ 55 w 63"/>
                  <a:gd name="T5" fmla="*/ 8 h 69"/>
                  <a:gd name="T6" fmla="*/ 59 w 63"/>
                  <a:gd name="T7" fmla="*/ 10 h 69"/>
                  <a:gd name="T8" fmla="*/ 63 w 63"/>
                  <a:gd name="T9" fmla="*/ 14 h 69"/>
                  <a:gd name="T10" fmla="*/ 52 w 63"/>
                  <a:gd name="T11" fmla="*/ 32 h 69"/>
                  <a:gd name="T12" fmla="*/ 51 w 63"/>
                  <a:gd name="T13" fmla="*/ 27 h 69"/>
                  <a:gd name="T14" fmla="*/ 47 w 63"/>
                  <a:gd name="T15" fmla="*/ 22 h 69"/>
                  <a:gd name="T16" fmla="*/ 43 w 63"/>
                  <a:gd name="T17" fmla="*/ 19 h 69"/>
                  <a:gd name="T18" fmla="*/ 34 w 63"/>
                  <a:gd name="T19" fmla="*/ 17 h 69"/>
                  <a:gd name="T20" fmla="*/ 26 w 63"/>
                  <a:gd name="T21" fmla="*/ 19 h 69"/>
                  <a:gd name="T22" fmla="*/ 20 w 63"/>
                  <a:gd name="T23" fmla="*/ 27 h 69"/>
                  <a:gd name="T24" fmla="*/ 17 w 63"/>
                  <a:gd name="T25" fmla="*/ 36 h 69"/>
                  <a:gd name="T26" fmla="*/ 20 w 63"/>
                  <a:gd name="T27" fmla="*/ 44 h 69"/>
                  <a:gd name="T28" fmla="*/ 26 w 63"/>
                  <a:gd name="T29" fmla="*/ 51 h 69"/>
                  <a:gd name="T30" fmla="*/ 32 w 63"/>
                  <a:gd name="T31" fmla="*/ 52 h 69"/>
                  <a:gd name="T32" fmla="*/ 38 w 63"/>
                  <a:gd name="T33" fmla="*/ 53 h 69"/>
                  <a:gd name="T34" fmla="*/ 43 w 63"/>
                  <a:gd name="T35" fmla="*/ 52 h 69"/>
                  <a:gd name="T36" fmla="*/ 33 w 63"/>
                  <a:gd name="T37" fmla="*/ 69 h 69"/>
                  <a:gd name="T38" fmla="*/ 28 w 63"/>
                  <a:gd name="T39" fmla="*/ 68 h 69"/>
                  <a:gd name="T40" fmla="*/ 24 w 63"/>
                  <a:gd name="T41" fmla="*/ 66 h 69"/>
                  <a:gd name="T42" fmla="*/ 18 w 63"/>
                  <a:gd name="T43" fmla="*/ 65 h 69"/>
                  <a:gd name="T44" fmla="*/ 13 w 63"/>
                  <a:gd name="T45" fmla="*/ 61 h 69"/>
                  <a:gd name="T46" fmla="*/ 8 w 63"/>
                  <a:gd name="T47" fmla="*/ 57 h 69"/>
                  <a:gd name="T48" fmla="*/ 4 w 63"/>
                  <a:gd name="T49" fmla="*/ 51 h 69"/>
                  <a:gd name="T50" fmla="*/ 2 w 63"/>
                  <a:gd name="T51" fmla="*/ 45 h 69"/>
                  <a:gd name="T52" fmla="*/ 0 w 63"/>
                  <a:gd name="T53" fmla="*/ 31 h 69"/>
                  <a:gd name="T54" fmla="*/ 4 w 63"/>
                  <a:gd name="T55" fmla="*/ 18 h 69"/>
                  <a:gd name="T56" fmla="*/ 8 w 63"/>
                  <a:gd name="T57" fmla="*/ 13 h 69"/>
                  <a:gd name="T58" fmla="*/ 12 w 63"/>
                  <a:gd name="T59" fmla="*/ 8 h 69"/>
                  <a:gd name="T60" fmla="*/ 17 w 63"/>
                  <a:gd name="T61" fmla="*/ 5 h 69"/>
                  <a:gd name="T62" fmla="*/ 24 w 63"/>
                  <a:gd name="T63" fmla="*/ 2 h 69"/>
                  <a:gd name="T64" fmla="*/ 37 w 63"/>
                  <a:gd name="T6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69">
                    <a:moveTo>
                      <a:pt x="37" y="0"/>
                    </a:moveTo>
                    <a:lnTo>
                      <a:pt x="50" y="4"/>
                    </a:lnTo>
                    <a:lnTo>
                      <a:pt x="55" y="8"/>
                    </a:lnTo>
                    <a:lnTo>
                      <a:pt x="59" y="10"/>
                    </a:lnTo>
                    <a:lnTo>
                      <a:pt x="63" y="14"/>
                    </a:lnTo>
                    <a:lnTo>
                      <a:pt x="52" y="32"/>
                    </a:lnTo>
                    <a:lnTo>
                      <a:pt x="51" y="27"/>
                    </a:lnTo>
                    <a:lnTo>
                      <a:pt x="47" y="22"/>
                    </a:lnTo>
                    <a:lnTo>
                      <a:pt x="43" y="19"/>
                    </a:lnTo>
                    <a:lnTo>
                      <a:pt x="34" y="17"/>
                    </a:lnTo>
                    <a:lnTo>
                      <a:pt x="26" y="19"/>
                    </a:lnTo>
                    <a:lnTo>
                      <a:pt x="20" y="27"/>
                    </a:lnTo>
                    <a:lnTo>
                      <a:pt x="17" y="36"/>
                    </a:lnTo>
                    <a:lnTo>
                      <a:pt x="20" y="44"/>
                    </a:lnTo>
                    <a:lnTo>
                      <a:pt x="26" y="51"/>
                    </a:lnTo>
                    <a:lnTo>
                      <a:pt x="32" y="52"/>
                    </a:lnTo>
                    <a:lnTo>
                      <a:pt x="38" y="53"/>
                    </a:lnTo>
                    <a:lnTo>
                      <a:pt x="43" y="52"/>
                    </a:lnTo>
                    <a:lnTo>
                      <a:pt x="33" y="69"/>
                    </a:lnTo>
                    <a:lnTo>
                      <a:pt x="28" y="68"/>
                    </a:lnTo>
                    <a:lnTo>
                      <a:pt x="24" y="66"/>
                    </a:lnTo>
                    <a:lnTo>
                      <a:pt x="18" y="65"/>
                    </a:lnTo>
                    <a:lnTo>
                      <a:pt x="13" y="61"/>
                    </a:lnTo>
                    <a:lnTo>
                      <a:pt x="8" y="57"/>
                    </a:lnTo>
                    <a:lnTo>
                      <a:pt x="4" y="51"/>
                    </a:lnTo>
                    <a:lnTo>
                      <a:pt x="2" y="45"/>
                    </a:lnTo>
                    <a:lnTo>
                      <a:pt x="0" y="31"/>
                    </a:lnTo>
                    <a:lnTo>
                      <a:pt x="4" y="18"/>
                    </a:lnTo>
                    <a:lnTo>
                      <a:pt x="8" y="13"/>
                    </a:lnTo>
                    <a:lnTo>
                      <a:pt x="12" y="8"/>
                    </a:lnTo>
                    <a:lnTo>
                      <a:pt x="17" y="5"/>
                    </a:lnTo>
                    <a:lnTo>
                      <a:pt x="24" y="2"/>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1" name="Freeform 49">
                <a:extLst>
                  <a:ext uri="{FF2B5EF4-FFF2-40B4-BE49-F238E27FC236}">
                    <a16:creationId xmlns:a16="http://schemas.microsoft.com/office/drawing/2014/main" id="{E7732A13-877A-C54A-ACA6-FE699A203042}"/>
                  </a:ext>
                </a:extLst>
              </p:cNvPr>
              <p:cNvSpPr>
                <a:spLocks/>
              </p:cNvSpPr>
              <p:nvPr userDrawn="1"/>
            </p:nvSpPr>
            <p:spPr bwMode="auto">
              <a:xfrm>
                <a:off x="10149680" y="607328"/>
                <a:ext cx="5122" cy="8195"/>
              </a:xfrm>
              <a:custGeom>
                <a:avLst/>
                <a:gdLst>
                  <a:gd name="T0" fmla="*/ 4 w 11"/>
                  <a:gd name="T1" fmla="*/ 0 h 17"/>
                  <a:gd name="T2" fmla="*/ 5 w 11"/>
                  <a:gd name="T3" fmla="*/ 0 h 17"/>
                  <a:gd name="T4" fmla="*/ 5 w 11"/>
                  <a:gd name="T5" fmla="*/ 1 h 17"/>
                  <a:gd name="T6" fmla="*/ 7 w 11"/>
                  <a:gd name="T7" fmla="*/ 3 h 17"/>
                  <a:gd name="T8" fmla="*/ 7 w 11"/>
                  <a:gd name="T9" fmla="*/ 4 h 17"/>
                  <a:gd name="T10" fmla="*/ 7 w 11"/>
                  <a:gd name="T11" fmla="*/ 6 h 17"/>
                  <a:gd name="T12" fmla="*/ 8 w 11"/>
                  <a:gd name="T13" fmla="*/ 8 h 17"/>
                  <a:gd name="T14" fmla="*/ 9 w 11"/>
                  <a:gd name="T15" fmla="*/ 9 h 17"/>
                  <a:gd name="T16" fmla="*/ 11 w 11"/>
                  <a:gd name="T17" fmla="*/ 12 h 17"/>
                  <a:gd name="T18" fmla="*/ 11 w 11"/>
                  <a:gd name="T19" fmla="*/ 13 h 17"/>
                  <a:gd name="T20" fmla="*/ 9 w 11"/>
                  <a:gd name="T21" fmla="*/ 16 h 17"/>
                  <a:gd name="T22" fmla="*/ 9 w 11"/>
                  <a:gd name="T23" fmla="*/ 17 h 17"/>
                  <a:gd name="T24" fmla="*/ 8 w 11"/>
                  <a:gd name="T25" fmla="*/ 17 h 17"/>
                  <a:gd name="T26" fmla="*/ 7 w 11"/>
                  <a:gd name="T27" fmla="*/ 17 h 17"/>
                  <a:gd name="T28" fmla="*/ 7 w 11"/>
                  <a:gd name="T29" fmla="*/ 16 h 17"/>
                  <a:gd name="T30" fmla="*/ 5 w 11"/>
                  <a:gd name="T31" fmla="*/ 14 h 17"/>
                  <a:gd name="T32" fmla="*/ 5 w 11"/>
                  <a:gd name="T33" fmla="*/ 13 h 17"/>
                  <a:gd name="T34" fmla="*/ 4 w 11"/>
                  <a:gd name="T35" fmla="*/ 10 h 17"/>
                  <a:gd name="T36" fmla="*/ 1 w 11"/>
                  <a:gd name="T37" fmla="*/ 9 h 17"/>
                  <a:gd name="T38" fmla="*/ 0 w 11"/>
                  <a:gd name="T39" fmla="*/ 6 h 17"/>
                  <a:gd name="T40" fmla="*/ 0 w 11"/>
                  <a:gd name="T41" fmla="*/ 4 h 17"/>
                  <a:gd name="T42" fmla="*/ 1 w 11"/>
                  <a:gd name="T43" fmla="*/ 3 h 17"/>
                  <a:gd name="T44" fmla="*/ 3 w 11"/>
                  <a:gd name="T45" fmla="*/ 1 h 17"/>
                  <a:gd name="T46" fmla="*/ 4 w 11"/>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17">
                    <a:moveTo>
                      <a:pt x="4" y="0"/>
                    </a:moveTo>
                    <a:lnTo>
                      <a:pt x="5" y="0"/>
                    </a:lnTo>
                    <a:lnTo>
                      <a:pt x="5" y="1"/>
                    </a:lnTo>
                    <a:lnTo>
                      <a:pt x="7" y="3"/>
                    </a:lnTo>
                    <a:lnTo>
                      <a:pt x="7" y="4"/>
                    </a:lnTo>
                    <a:lnTo>
                      <a:pt x="7" y="6"/>
                    </a:lnTo>
                    <a:lnTo>
                      <a:pt x="8" y="8"/>
                    </a:lnTo>
                    <a:lnTo>
                      <a:pt x="9" y="9"/>
                    </a:lnTo>
                    <a:lnTo>
                      <a:pt x="11" y="12"/>
                    </a:lnTo>
                    <a:lnTo>
                      <a:pt x="11" y="13"/>
                    </a:lnTo>
                    <a:lnTo>
                      <a:pt x="9" y="16"/>
                    </a:lnTo>
                    <a:lnTo>
                      <a:pt x="9" y="17"/>
                    </a:lnTo>
                    <a:lnTo>
                      <a:pt x="8" y="17"/>
                    </a:lnTo>
                    <a:lnTo>
                      <a:pt x="7" y="17"/>
                    </a:lnTo>
                    <a:lnTo>
                      <a:pt x="7" y="16"/>
                    </a:lnTo>
                    <a:lnTo>
                      <a:pt x="5" y="14"/>
                    </a:lnTo>
                    <a:lnTo>
                      <a:pt x="5" y="13"/>
                    </a:lnTo>
                    <a:lnTo>
                      <a:pt x="4" y="10"/>
                    </a:lnTo>
                    <a:lnTo>
                      <a:pt x="1" y="9"/>
                    </a:lnTo>
                    <a:lnTo>
                      <a:pt x="0" y="6"/>
                    </a:lnTo>
                    <a:lnTo>
                      <a:pt x="0" y="4"/>
                    </a:lnTo>
                    <a:lnTo>
                      <a:pt x="1"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2" name="Freeform 50">
                <a:extLst>
                  <a:ext uri="{FF2B5EF4-FFF2-40B4-BE49-F238E27FC236}">
                    <a16:creationId xmlns:a16="http://schemas.microsoft.com/office/drawing/2014/main" id="{3AEC262C-112E-5643-B060-C7F26F5D963F}"/>
                  </a:ext>
                </a:extLst>
              </p:cNvPr>
              <p:cNvSpPr>
                <a:spLocks/>
              </p:cNvSpPr>
              <p:nvPr userDrawn="1"/>
            </p:nvSpPr>
            <p:spPr bwMode="auto">
              <a:xfrm>
                <a:off x="10151729" y="511028"/>
                <a:ext cx="23563" cy="38930"/>
              </a:xfrm>
              <a:custGeom>
                <a:avLst/>
                <a:gdLst>
                  <a:gd name="T0" fmla="*/ 9 w 46"/>
                  <a:gd name="T1" fmla="*/ 1 h 76"/>
                  <a:gd name="T2" fmla="*/ 14 w 46"/>
                  <a:gd name="T3" fmla="*/ 4 h 76"/>
                  <a:gd name="T4" fmla="*/ 18 w 46"/>
                  <a:gd name="T5" fmla="*/ 7 h 76"/>
                  <a:gd name="T6" fmla="*/ 24 w 46"/>
                  <a:gd name="T7" fmla="*/ 9 h 76"/>
                  <a:gd name="T8" fmla="*/ 29 w 46"/>
                  <a:gd name="T9" fmla="*/ 10 h 76"/>
                  <a:gd name="T10" fmla="*/ 34 w 46"/>
                  <a:gd name="T11" fmla="*/ 9 h 76"/>
                  <a:gd name="T12" fmla="*/ 38 w 46"/>
                  <a:gd name="T13" fmla="*/ 8 h 76"/>
                  <a:gd name="T14" fmla="*/ 42 w 46"/>
                  <a:gd name="T15" fmla="*/ 7 h 76"/>
                  <a:gd name="T16" fmla="*/ 44 w 46"/>
                  <a:gd name="T17" fmla="*/ 7 h 76"/>
                  <a:gd name="T18" fmla="*/ 46 w 46"/>
                  <a:gd name="T19" fmla="*/ 8 h 76"/>
                  <a:gd name="T20" fmla="*/ 46 w 46"/>
                  <a:gd name="T21" fmla="*/ 10 h 76"/>
                  <a:gd name="T22" fmla="*/ 43 w 46"/>
                  <a:gd name="T23" fmla="*/ 14 h 76"/>
                  <a:gd name="T24" fmla="*/ 39 w 46"/>
                  <a:gd name="T25" fmla="*/ 17 h 76"/>
                  <a:gd name="T26" fmla="*/ 34 w 46"/>
                  <a:gd name="T27" fmla="*/ 21 h 76"/>
                  <a:gd name="T28" fmla="*/ 31 w 46"/>
                  <a:gd name="T29" fmla="*/ 25 h 76"/>
                  <a:gd name="T30" fmla="*/ 30 w 46"/>
                  <a:gd name="T31" fmla="*/ 29 h 76"/>
                  <a:gd name="T32" fmla="*/ 31 w 46"/>
                  <a:gd name="T33" fmla="*/ 33 h 76"/>
                  <a:gd name="T34" fmla="*/ 33 w 46"/>
                  <a:gd name="T35" fmla="*/ 37 h 76"/>
                  <a:gd name="T36" fmla="*/ 30 w 46"/>
                  <a:gd name="T37" fmla="*/ 38 h 76"/>
                  <a:gd name="T38" fmla="*/ 27 w 46"/>
                  <a:gd name="T39" fmla="*/ 40 h 76"/>
                  <a:gd name="T40" fmla="*/ 26 w 46"/>
                  <a:gd name="T41" fmla="*/ 46 h 76"/>
                  <a:gd name="T42" fmla="*/ 29 w 46"/>
                  <a:gd name="T43" fmla="*/ 53 h 76"/>
                  <a:gd name="T44" fmla="*/ 33 w 46"/>
                  <a:gd name="T45" fmla="*/ 60 h 76"/>
                  <a:gd name="T46" fmla="*/ 38 w 46"/>
                  <a:gd name="T47" fmla="*/ 64 h 76"/>
                  <a:gd name="T48" fmla="*/ 42 w 46"/>
                  <a:gd name="T49" fmla="*/ 68 h 76"/>
                  <a:gd name="T50" fmla="*/ 46 w 46"/>
                  <a:gd name="T51" fmla="*/ 70 h 76"/>
                  <a:gd name="T52" fmla="*/ 46 w 46"/>
                  <a:gd name="T53" fmla="*/ 73 h 76"/>
                  <a:gd name="T54" fmla="*/ 44 w 46"/>
                  <a:gd name="T55" fmla="*/ 76 h 76"/>
                  <a:gd name="T56" fmla="*/ 42 w 46"/>
                  <a:gd name="T57" fmla="*/ 76 h 76"/>
                  <a:gd name="T58" fmla="*/ 39 w 46"/>
                  <a:gd name="T59" fmla="*/ 73 h 76"/>
                  <a:gd name="T60" fmla="*/ 38 w 46"/>
                  <a:gd name="T61" fmla="*/ 69 h 76"/>
                  <a:gd name="T62" fmla="*/ 35 w 46"/>
                  <a:gd name="T63" fmla="*/ 65 h 76"/>
                  <a:gd name="T64" fmla="*/ 31 w 46"/>
                  <a:gd name="T65" fmla="*/ 60 h 76"/>
                  <a:gd name="T66" fmla="*/ 29 w 46"/>
                  <a:gd name="T67" fmla="*/ 56 h 76"/>
                  <a:gd name="T68" fmla="*/ 25 w 46"/>
                  <a:gd name="T69" fmla="*/ 50 h 76"/>
                  <a:gd name="T70" fmla="*/ 24 w 46"/>
                  <a:gd name="T71" fmla="*/ 43 h 76"/>
                  <a:gd name="T72" fmla="*/ 22 w 46"/>
                  <a:gd name="T73" fmla="*/ 37 h 76"/>
                  <a:gd name="T74" fmla="*/ 21 w 46"/>
                  <a:gd name="T75" fmla="*/ 27 h 76"/>
                  <a:gd name="T76" fmla="*/ 20 w 46"/>
                  <a:gd name="T77" fmla="*/ 18 h 76"/>
                  <a:gd name="T78" fmla="*/ 16 w 46"/>
                  <a:gd name="T79" fmla="*/ 12 h 76"/>
                  <a:gd name="T80" fmla="*/ 10 w 46"/>
                  <a:gd name="T81" fmla="*/ 8 h 76"/>
                  <a:gd name="T82" fmla="*/ 5 w 46"/>
                  <a:gd name="T83" fmla="*/ 7 h 76"/>
                  <a:gd name="T84" fmla="*/ 1 w 46"/>
                  <a:gd name="T85" fmla="*/ 7 h 76"/>
                  <a:gd name="T86" fmla="*/ 0 w 46"/>
                  <a:gd name="T87" fmla="*/ 5 h 76"/>
                  <a:gd name="T88" fmla="*/ 3 w 46"/>
                  <a:gd name="T89" fmla="*/ 3 h 76"/>
                  <a:gd name="T90" fmla="*/ 7 w 46"/>
                  <a:gd name="T9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 h="76">
                    <a:moveTo>
                      <a:pt x="7" y="0"/>
                    </a:moveTo>
                    <a:lnTo>
                      <a:pt x="9" y="1"/>
                    </a:lnTo>
                    <a:lnTo>
                      <a:pt x="12" y="1"/>
                    </a:lnTo>
                    <a:lnTo>
                      <a:pt x="14" y="4"/>
                    </a:lnTo>
                    <a:lnTo>
                      <a:pt x="16" y="5"/>
                    </a:lnTo>
                    <a:lnTo>
                      <a:pt x="18" y="7"/>
                    </a:lnTo>
                    <a:lnTo>
                      <a:pt x="21" y="8"/>
                    </a:lnTo>
                    <a:lnTo>
                      <a:pt x="24" y="9"/>
                    </a:lnTo>
                    <a:lnTo>
                      <a:pt x="26" y="9"/>
                    </a:lnTo>
                    <a:lnTo>
                      <a:pt x="29" y="10"/>
                    </a:lnTo>
                    <a:lnTo>
                      <a:pt x="31" y="10"/>
                    </a:lnTo>
                    <a:lnTo>
                      <a:pt x="34" y="9"/>
                    </a:lnTo>
                    <a:lnTo>
                      <a:pt x="35" y="9"/>
                    </a:lnTo>
                    <a:lnTo>
                      <a:pt x="38" y="8"/>
                    </a:lnTo>
                    <a:lnTo>
                      <a:pt x="40" y="8"/>
                    </a:lnTo>
                    <a:lnTo>
                      <a:pt x="42" y="7"/>
                    </a:lnTo>
                    <a:lnTo>
                      <a:pt x="43" y="7"/>
                    </a:lnTo>
                    <a:lnTo>
                      <a:pt x="44" y="7"/>
                    </a:lnTo>
                    <a:lnTo>
                      <a:pt x="46" y="7"/>
                    </a:lnTo>
                    <a:lnTo>
                      <a:pt x="46" y="8"/>
                    </a:lnTo>
                    <a:lnTo>
                      <a:pt x="46" y="9"/>
                    </a:lnTo>
                    <a:lnTo>
                      <a:pt x="46" y="10"/>
                    </a:lnTo>
                    <a:lnTo>
                      <a:pt x="44" y="13"/>
                    </a:lnTo>
                    <a:lnTo>
                      <a:pt x="43" y="14"/>
                    </a:lnTo>
                    <a:lnTo>
                      <a:pt x="42" y="16"/>
                    </a:lnTo>
                    <a:lnTo>
                      <a:pt x="39" y="17"/>
                    </a:lnTo>
                    <a:lnTo>
                      <a:pt x="37" y="20"/>
                    </a:lnTo>
                    <a:lnTo>
                      <a:pt x="34" y="21"/>
                    </a:lnTo>
                    <a:lnTo>
                      <a:pt x="33" y="22"/>
                    </a:lnTo>
                    <a:lnTo>
                      <a:pt x="31" y="25"/>
                    </a:lnTo>
                    <a:lnTo>
                      <a:pt x="30" y="26"/>
                    </a:lnTo>
                    <a:lnTo>
                      <a:pt x="30" y="29"/>
                    </a:lnTo>
                    <a:lnTo>
                      <a:pt x="30" y="31"/>
                    </a:lnTo>
                    <a:lnTo>
                      <a:pt x="31" y="33"/>
                    </a:lnTo>
                    <a:lnTo>
                      <a:pt x="33" y="34"/>
                    </a:lnTo>
                    <a:lnTo>
                      <a:pt x="33" y="37"/>
                    </a:lnTo>
                    <a:lnTo>
                      <a:pt x="31" y="38"/>
                    </a:lnTo>
                    <a:lnTo>
                      <a:pt x="30" y="38"/>
                    </a:lnTo>
                    <a:lnTo>
                      <a:pt x="29" y="39"/>
                    </a:lnTo>
                    <a:lnTo>
                      <a:pt x="27" y="40"/>
                    </a:lnTo>
                    <a:lnTo>
                      <a:pt x="26" y="43"/>
                    </a:lnTo>
                    <a:lnTo>
                      <a:pt x="26" y="46"/>
                    </a:lnTo>
                    <a:lnTo>
                      <a:pt x="27" y="50"/>
                    </a:lnTo>
                    <a:lnTo>
                      <a:pt x="29" y="53"/>
                    </a:lnTo>
                    <a:lnTo>
                      <a:pt x="30" y="56"/>
                    </a:lnTo>
                    <a:lnTo>
                      <a:pt x="33" y="60"/>
                    </a:lnTo>
                    <a:lnTo>
                      <a:pt x="35" y="63"/>
                    </a:lnTo>
                    <a:lnTo>
                      <a:pt x="38" y="64"/>
                    </a:lnTo>
                    <a:lnTo>
                      <a:pt x="40" y="67"/>
                    </a:lnTo>
                    <a:lnTo>
                      <a:pt x="42" y="68"/>
                    </a:lnTo>
                    <a:lnTo>
                      <a:pt x="44" y="69"/>
                    </a:lnTo>
                    <a:lnTo>
                      <a:pt x="46" y="70"/>
                    </a:lnTo>
                    <a:lnTo>
                      <a:pt x="46" y="72"/>
                    </a:lnTo>
                    <a:lnTo>
                      <a:pt x="46" y="73"/>
                    </a:lnTo>
                    <a:lnTo>
                      <a:pt x="46" y="74"/>
                    </a:lnTo>
                    <a:lnTo>
                      <a:pt x="44" y="76"/>
                    </a:lnTo>
                    <a:lnTo>
                      <a:pt x="43" y="76"/>
                    </a:lnTo>
                    <a:lnTo>
                      <a:pt x="42" y="76"/>
                    </a:lnTo>
                    <a:lnTo>
                      <a:pt x="40" y="74"/>
                    </a:lnTo>
                    <a:lnTo>
                      <a:pt x="39" y="73"/>
                    </a:lnTo>
                    <a:lnTo>
                      <a:pt x="39" y="72"/>
                    </a:lnTo>
                    <a:lnTo>
                      <a:pt x="38" y="69"/>
                    </a:lnTo>
                    <a:lnTo>
                      <a:pt x="37" y="67"/>
                    </a:lnTo>
                    <a:lnTo>
                      <a:pt x="35" y="65"/>
                    </a:lnTo>
                    <a:lnTo>
                      <a:pt x="34" y="63"/>
                    </a:lnTo>
                    <a:lnTo>
                      <a:pt x="31" y="60"/>
                    </a:lnTo>
                    <a:lnTo>
                      <a:pt x="30" y="57"/>
                    </a:lnTo>
                    <a:lnTo>
                      <a:pt x="29" y="56"/>
                    </a:lnTo>
                    <a:lnTo>
                      <a:pt x="26" y="52"/>
                    </a:lnTo>
                    <a:lnTo>
                      <a:pt x="25" y="50"/>
                    </a:lnTo>
                    <a:lnTo>
                      <a:pt x="24" y="47"/>
                    </a:lnTo>
                    <a:lnTo>
                      <a:pt x="24" y="43"/>
                    </a:lnTo>
                    <a:lnTo>
                      <a:pt x="22" y="39"/>
                    </a:lnTo>
                    <a:lnTo>
                      <a:pt x="22" y="37"/>
                    </a:lnTo>
                    <a:lnTo>
                      <a:pt x="22" y="31"/>
                    </a:lnTo>
                    <a:lnTo>
                      <a:pt x="21" y="27"/>
                    </a:lnTo>
                    <a:lnTo>
                      <a:pt x="20" y="22"/>
                    </a:lnTo>
                    <a:lnTo>
                      <a:pt x="20" y="18"/>
                    </a:lnTo>
                    <a:lnTo>
                      <a:pt x="18" y="16"/>
                    </a:lnTo>
                    <a:lnTo>
                      <a:pt x="16" y="12"/>
                    </a:lnTo>
                    <a:lnTo>
                      <a:pt x="13" y="10"/>
                    </a:lnTo>
                    <a:lnTo>
                      <a:pt x="10" y="8"/>
                    </a:lnTo>
                    <a:lnTo>
                      <a:pt x="7" y="7"/>
                    </a:lnTo>
                    <a:lnTo>
                      <a:pt x="5" y="7"/>
                    </a:lnTo>
                    <a:lnTo>
                      <a:pt x="3" y="7"/>
                    </a:lnTo>
                    <a:lnTo>
                      <a:pt x="1" y="7"/>
                    </a:lnTo>
                    <a:lnTo>
                      <a:pt x="0" y="7"/>
                    </a:lnTo>
                    <a:lnTo>
                      <a:pt x="0" y="5"/>
                    </a:lnTo>
                    <a:lnTo>
                      <a:pt x="1" y="3"/>
                    </a:lnTo>
                    <a:lnTo>
                      <a:pt x="3" y="3"/>
                    </a:lnTo>
                    <a:lnTo>
                      <a:pt x="4"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3" name="Freeform 51">
                <a:extLst>
                  <a:ext uri="{FF2B5EF4-FFF2-40B4-BE49-F238E27FC236}">
                    <a16:creationId xmlns:a16="http://schemas.microsoft.com/office/drawing/2014/main" id="{F2F8D765-E1C2-6144-A24D-AA62767C28B8}"/>
                  </a:ext>
                </a:extLst>
              </p:cNvPr>
              <p:cNvSpPr>
                <a:spLocks/>
              </p:cNvSpPr>
              <p:nvPr userDrawn="1"/>
            </p:nvSpPr>
            <p:spPr bwMode="auto">
              <a:xfrm>
                <a:off x="10152755" y="616549"/>
                <a:ext cx="28685" cy="24587"/>
              </a:xfrm>
              <a:custGeom>
                <a:avLst/>
                <a:gdLst>
                  <a:gd name="T0" fmla="*/ 2 w 54"/>
                  <a:gd name="T1" fmla="*/ 0 h 49"/>
                  <a:gd name="T2" fmla="*/ 4 w 54"/>
                  <a:gd name="T3" fmla="*/ 0 h 49"/>
                  <a:gd name="T4" fmla="*/ 5 w 54"/>
                  <a:gd name="T5" fmla="*/ 2 h 49"/>
                  <a:gd name="T6" fmla="*/ 6 w 54"/>
                  <a:gd name="T7" fmla="*/ 2 h 49"/>
                  <a:gd name="T8" fmla="*/ 7 w 54"/>
                  <a:gd name="T9" fmla="*/ 4 h 49"/>
                  <a:gd name="T10" fmla="*/ 7 w 54"/>
                  <a:gd name="T11" fmla="*/ 7 h 49"/>
                  <a:gd name="T12" fmla="*/ 9 w 54"/>
                  <a:gd name="T13" fmla="*/ 9 h 49"/>
                  <a:gd name="T14" fmla="*/ 11 w 54"/>
                  <a:gd name="T15" fmla="*/ 13 h 49"/>
                  <a:gd name="T16" fmla="*/ 14 w 54"/>
                  <a:gd name="T17" fmla="*/ 17 h 49"/>
                  <a:gd name="T18" fmla="*/ 17 w 54"/>
                  <a:gd name="T19" fmla="*/ 21 h 49"/>
                  <a:gd name="T20" fmla="*/ 19 w 54"/>
                  <a:gd name="T21" fmla="*/ 26 h 49"/>
                  <a:gd name="T22" fmla="*/ 22 w 54"/>
                  <a:gd name="T23" fmla="*/ 29 h 49"/>
                  <a:gd name="T24" fmla="*/ 26 w 54"/>
                  <a:gd name="T25" fmla="*/ 33 h 49"/>
                  <a:gd name="T26" fmla="*/ 30 w 54"/>
                  <a:gd name="T27" fmla="*/ 35 h 49"/>
                  <a:gd name="T28" fmla="*/ 34 w 54"/>
                  <a:gd name="T29" fmla="*/ 38 h 49"/>
                  <a:gd name="T30" fmla="*/ 39 w 54"/>
                  <a:gd name="T31" fmla="*/ 39 h 49"/>
                  <a:gd name="T32" fmla="*/ 41 w 54"/>
                  <a:gd name="T33" fmla="*/ 41 h 49"/>
                  <a:gd name="T34" fmla="*/ 45 w 54"/>
                  <a:gd name="T35" fmla="*/ 42 h 49"/>
                  <a:gd name="T36" fmla="*/ 48 w 54"/>
                  <a:gd name="T37" fmla="*/ 42 h 49"/>
                  <a:gd name="T38" fmla="*/ 51 w 54"/>
                  <a:gd name="T39" fmla="*/ 43 h 49"/>
                  <a:gd name="T40" fmla="*/ 53 w 54"/>
                  <a:gd name="T41" fmla="*/ 46 h 49"/>
                  <a:gd name="T42" fmla="*/ 54 w 54"/>
                  <a:gd name="T43" fmla="*/ 46 h 49"/>
                  <a:gd name="T44" fmla="*/ 54 w 54"/>
                  <a:gd name="T45" fmla="*/ 47 h 49"/>
                  <a:gd name="T46" fmla="*/ 54 w 54"/>
                  <a:gd name="T47" fmla="*/ 49 h 49"/>
                  <a:gd name="T48" fmla="*/ 53 w 54"/>
                  <a:gd name="T49" fmla="*/ 49 h 49"/>
                  <a:gd name="T50" fmla="*/ 52 w 54"/>
                  <a:gd name="T51" fmla="*/ 49 h 49"/>
                  <a:gd name="T52" fmla="*/ 51 w 54"/>
                  <a:gd name="T53" fmla="*/ 49 h 49"/>
                  <a:gd name="T54" fmla="*/ 48 w 54"/>
                  <a:gd name="T55" fmla="*/ 47 h 49"/>
                  <a:gd name="T56" fmla="*/ 47 w 54"/>
                  <a:gd name="T57" fmla="*/ 46 h 49"/>
                  <a:gd name="T58" fmla="*/ 44 w 54"/>
                  <a:gd name="T59" fmla="*/ 45 h 49"/>
                  <a:gd name="T60" fmla="*/ 41 w 54"/>
                  <a:gd name="T61" fmla="*/ 43 h 49"/>
                  <a:gd name="T62" fmla="*/ 39 w 54"/>
                  <a:gd name="T63" fmla="*/ 42 h 49"/>
                  <a:gd name="T64" fmla="*/ 36 w 54"/>
                  <a:gd name="T65" fmla="*/ 42 h 49"/>
                  <a:gd name="T66" fmla="*/ 32 w 54"/>
                  <a:gd name="T67" fmla="*/ 41 h 49"/>
                  <a:gd name="T68" fmla="*/ 28 w 54"/>
                  <a:gd name="T69" fmla="*/ 39 h 49"/>
                  <a:gd name="T70" fmla="*/ 23 w 54"/>
                  <a:gd name="T71" fmla="*/ 37 h 49"/>
                  <a:gd name="T72" fmla="*/ 19 w 54"/>
                  <a:gd name="T73" fmla="*/ 34 h 49"/>
                  <a:gd name="T74" fmla="*/ 15 w 54"/>
                  <a:gd name="T75" fmla="*/ 30 h 49"/>
                  <a:gd name="T76" fmla="*/ 11 w 54"/>
                  <a:gd name="T77" fmla="*/ 28 h 49"/>
                  <a:gd name="T78" fmla="*/ 9 w 54"/>
                  <a:gd name="T79" fmla="*/ 24 h 49"/>
                  <a:gd name="T80" fmla="*/ 6 w 54"/>
                  <a:gd name="T81" fmla="*/ 18 h 49"/>
                  <a:gd name="T82" fmla="*/ 4 w 54"/>
                  <a:gd name="T83" fmla="*/ 15 h 49"/>
                  <a:gd name="T84" fmla="*/ 4 w 54"/>
                  <a:gd name="T85" fmla="*/ 11 h 49"/>
                  <a:gd name="T86" fmla="*/ 1 w 54"/>
                  <a:gd name="T87" fmla="*/ 7 h 49"/>
                  <a:gd name="T88" fmla="*/ 1 w 54"/>
                  <a:gd name="T89" fmla="*/ 5 h 49"/>
                  <a:gd name="T90" fmla="*/ 0 w 54"/>
                  <a:gd name="T91" fmla="*/ 4 h 49"/>
                  <a:gd name="T92" fmla="*/ 0 w 54"/>
                  <a:gd name="T93" fmla="*/ 4 h 49"/>
                  <a:gd name="T94" fmla="*/ 0 w 54"/>
                  <a:gd name="T95" fmla="*/ 3 h 49"/>
                  <a:gd name="T96" fmla="*/ 1 w 54"/>
                  <a:gd name="T97" fmla="*/ 2 h 49"/>
                  <a:gd name="T98" fmla="*/ 2 w 54"/>
                  <a:gd name="T9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 h="49">
                    <a:moveTo>
                      <a:pt x="2" y="0"/>
                    </a:moveTo>
                    <a:lnTo>
                      <a:pt x="4" y="0"/>
                    </a:lnTo>
                    <a:lnTo>
                      <a:pt x="5" y="2"/>
                    </a:lnTo>
                    <a:lnTo>
                      <a:pt x="6" y="2"/>
                    </a:lnTo>
                    <a:lnTo>
                      <a:pt x="7" y="4"/>
                    </a:lnTo>
                    <a:lnTo>
                      <a:pt x="7" y="7"/>
                    </a:lnTo>
                    <a:lnTo>
                      <a:pt x="9" y="9"/>
                    </a:lnTo>
                    <a:lnTo>
                      <a:pt x="11" y="13"/>
                    </a:lnTo>
                    <a:lnTo>
                      <a:pt x="14" y="17"/>
                    </a:lnTo>
                    <a:lnTo>
                      <a:pt x="17" y="21"/>
                    </a:lnTo>
                    <a:lnTo>
                      <a:pt x="19" y="26"/>
                    </a:lnTo>
                    <a:lnTo>
                      <a:pt x="22" y="29"/>
                    </a:lnTo>
                    <a:lnTo>
                      <a:pt x="26" y="33"/>
                    </a:lnTo>
                    <a:lnTo>
                      <a:pt x="30" y="35"/>
                    </a:lnTo>
                    <a:lnTo>
                      <a:pt x="34" y="38"/>
                    </a:lnTo>
                    <a:lnTo>
                      <a:pt x="39" y="39"/>
                    </a:lnTo>
                    <a:lnTo>
                      <a:pt x="41" y="41"/>
                    </a:lnTo>
                    <a:lnTo>
                      <a:pt x="45" y="42"/>
                    </a:lnTo>
                    <a:lnTo>
                      <a:pt x="48" y="42"/>
                    </a:lnTo>
                    <a:lnTo>
                      <a:pt x="51" y="43"/>
                    </a:lnTo>
                    <a:lnTo>
                      <a:pt x="53" y="46"/>
                    </a:lnTo>
                    <a:lnTo>
                      <a:pt x="54" y="46"/>
                    </a:lnTo>
                    <a:lnTo>
                      <a:pt x="54" y="47"/>
                    </a:lnTo>
                    <a:lnTo>
                      <a:pt x="54" y="49"/>
                    </a:lnTo>
                    <a:lnTo>
                      <a:pt x="53" y="49"/>
                    </a:lnTo>
                    <a:lnTo>
                      <a:pt x="52" y="49"/>
                    </a:lnTo>
                    <a:lnTo>
                      <a:pt x="51" y="49"/>
                    </a:lnTo>
                    <a:lnTo>
                      <a:pt x="48" y="47"/>
                    </a:lnTo>
                    <a:lnTo>
                      <a:pt x="47" y="46"/>
                    </a:lnTo>
                    <a:lnTo>
                      <a:pt x="44" y="45"/>
                    </a:lnTo>
                    <a:lnTo>
                      <a:pt x="41" y="43"/>
                    </a:lnTo>
                    <a:lnTo>
                      <a:pt x="39" y="42"/>
                    </a:lnTo>
                    <a:lnTo>
                      <a:pt x="36" y="42"/>
                    </a:lnTo>
                    <a:lnTo>
                      <a:pt x="32" y="41"/>
                    </a:lnTo>
                    <a:lnTo>
                      <a:pt x="28" y="39"/>
                    </a:lnTo>
                    <a:lnTo>
                      <a:pt x="23" y="37"/>
                    </a:lnTo>
                    <a:lnTo>
                      <a:pt x="19" y="34"/>
                    </a:lnTo>
                    <a:lnTo>
                      <a:pt x="15" y="30"/>
                    </a:lnTo>
                    <a:lnTo>
                      <a:pt x="11" y="28"/>
                    </a:lnTo>
                    <a:lnTo>
                      <a:pt x="9" y="24"/>
                    </a:lnTo>
                    <a:lnTo>
                      <a:pt x="6" y="18"/>
                    </a:lnTo>
                    <a:lnTo>
                      <a:pt x="4" y="15"/>
                    </a:lnTo>
                    <a:lnTo>
                      <a:pt x="4" y="11"/>
                    </a:lnTo>
                    <a:lnTo>
                      <a:pt x="1" y="7"/>
                    </a:lnTo>
                    <a:lnTo>
                      <a:pt x="1" y="5"/>
                    </a:lnTo>
                    <a:lnTo>
                      <a:pt x="0" y="4"/>
                    </a:lnTo>
                    <a:lnTo>
                      <a:pt x="0" y="4"/>
                    </a:lnTo>
                    <a:lnTo>
                      <a:pt x="0" y="3"/>
                    </a:lnTo>
                    <a:lnTo>
                      <a:pt x="1"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4" name="Freeform 52">
                <a:extLst>
                  <a:ext uri="{FF2B5EF4-FFF2-40B4-BE49-F238E27FC236}">
                    <a16:creationId xmlns:a16="http://schemas.microsoft.com/office/drawing/2014/main" id="{D339EF85-E449-EE41-848C-436258452543}"/>
                  </a:ext>
                </a:extLst>
              </p:cNvPr>
              <p:cNvSpPr>
                <a:spLocks/>
              </p:cNvSpPr>
              <p:nvPr userDrawn="1"/>
            </p:nvSpPr>
            <p:spPr bwMode="auto">
              <a:xfrm>
                <a:off x="10172220" y="626793"/>
                <a:ext cx="4098" cy="3074"/>
              </a:xfrm>
              <a:custGeom>
                <a:avLst/>
                <a:gdLst>
                  <a:gd name="T0" fmla="*/ 5 w 8"/>
                  <a:gd name="T1" fmla="*/ 0 h 5"/>
                  <a:gd name="T2" fmla="*/ 7 w 8"/>
                  <a:gd name="T3" fmla="*/ 0 h 5"/>
                  <a:gd name="T4" fmla="*/ 8 w 8"/>
                  <a:gd name="T5" fmla="*/ 1 h 5"/>
                  <a:gd name="T6" fmla="*/ 7 w 8"/>
                  <a:gd name="T7" fmla="*/ 4 h 5"/>
                  <a:gd name="T8" fmla="*/ 7 w 8"/>
                  <a:gd name="T9" fmla="*/ 4 h 5"/>
                  <a:gd name="T10" fmla="*/ 5 w 8"/>
                  <a:gd name="T11" fmla="*/ 5 h 5"/>
                  <a:gd name="T12" fmla="*/ 4 w 8"/>
                  <a:gd name="T13" fmla="*/ 5 h 5"/>
                  <a:gd name="T14" fmla="*/ 4 w 8"/>
                  <a:gd name="T15" fmla="*/ 4 h 5"/>
                  <a:gd name="T16" fmla="*/ 3 w 8"/>
                  <a:gd name="T17" fmla="*/ 2 h 5"/>
                  <a:gd name="T18" fmla="*/ 1 w 8"/>
                  <a:gd name="T19" fmla="*/ 1 h 5"/>
                  <a:gd name="T20" fmla="*/ 0 w 8"/>
                  <a:gd name="T21" fmla="*/ 0 h 5"/>
                  <a:gd name="T22" fmla="*/ 3 w 8"/>
                  <a:gd name="T23" fmla="*/ 0 h 5"/>
                  <a:gd name="T24" fmla="*/ 4 w 8"/>
                  <a:gd name="T25" fmla="*/ 0 h 5"/>
                  <a:gd name="T26" fmla="*/ 5 w 8"/>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5">
                    <a:moveTo>
                      <a:pt x="5" y="0"/>
                    </a:moveTo>
                    <a:lnTo>
                      <a:pt x="7" y="0"/>
                    </a:lnTo>
                    <a:lnTo>
                      <a:pt x="8" y="1"/>
                    </a:lnTo>
                    <a:lnTo>
                      <a:pt x="7" y="4"/>
                    </a:lnTo>
                    <a:lnTo>
                      <a:pt x="7" y="4"/>
                    </a:lnTo>
                    <a:lnTo>
                      <a:pt x="5" y="5"/>
                    </a:lnTo>
                    <a:lnTo>
                      <a:pt x="4" y="5"/>
                    </a:lnTo>
                    <a:lnTo>
                      <a:pt x="4" y="4"/>
                    </a:lnTo>
                    <a:lnTo>
                      <a:pt x="3" y="2"/>
                    </a:lnTo>
                    <a:lnTo>
                      <a:pt x="1" y="1"/>
                    </a:lnTo>
                    <a:lnTo>
                      <a:pt x="0" y="0"/>
                    </a:lnTo>
                    <a:lnTo>
                      <a:pt x="3" y="0"/>
                    </a:lnTo>
                    <a:lnTo>
                      <a:pt x="4"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5" name="Freeform 53">
                <a:extLst>
                  <a:ext uri="{FF2B5EF4-FFF2-40B4-BE49-F238E27FC236}">
                    <a16:creationId xmlns:a16="http://schemas.microsoft.com/office/drawing/2014/main" id="{072DD58D-3790-A145-8545-09C84EDE6F47}"/>
                  </a:ext>
                </a:extLst>
              </p:cNvPr>
              <p:cNvSpPr>
                <a:spLocks/>
              </p:cNvSpPr>
              <p:nvPr userDrawn="1"/>
            </p:nvSpPr>
            <p:spPr bwMode="auto">
              <a:xfrm>
                <a:off x="10156853" y="586839"/>
                <a:ext cx="5122" cy="4098"/>
              </a:xfrm>
              <a:custGeom>
                <a:avLst/>
                <a:gdLst>
                  <a:gd name="T0" fmla="*/ 7 w 10"/>
                  <a:gd name="T1" fmla="*/ 0 h 6"/>
                  <a:gd name="T2" fmla="*/ 8 w 10"/>
                  <a:gd name="T3" fmla="*/ 0 h 6"/>
                  <a:gd name="T4" fmla="*/ 10 w 10"/>
                  <a:gd name="T5" fmla="*/ 1 h 6"/>
                  <a:gd name="T6" fmla="*/ 8 w 10"/>
                  <a:gd name="T7" fmla="*/ 2 h 6"/>
                  <a:gd name="T8" fmla="*/ 7 w 10"/>
                  <a:gd name="T9" fmla="*/ 4 h 6"/>
                  <a:gd name="T10" fmla="*/ 6 w 10"/>
                  <a:gd name="T11" fmla="*/ 4 h 6"/>
                  <a:gd name="T12" fmla="*/ 4 w 10"/>
                  <a:gd name="T13" fmla="*/ 5 h 6"/>
                  <a:gd name="T14" fmla="*/ 4 w 10"/>
                  <a:gd name="T15" fmla="*/ 6 h 6"/>
                  <a:gd name="T16" fmla="*/ 3 w 10"/>
                  <a:gd name="T17" fmla="*/ 6 h 6"/>
                  <a:gd name="T18" fmla="*/ 2 w 10"/>
                  <a:gd name="T19" fmla="*/ 5 h 6"/>
                  <a:gd name="T20" fmla="*/ 0 w 10"/>
                  <a:gd name="T21" fmla="*/ 4 h 6"/>
                  <a:gd name="T22" fmla="*/ 2 w 10"/>
                  <a:gd name="T23" fmla="*/ 2 h 6"/>
                  <a:gd name="T24" fmla="*/ 2 w 10"/>
                  <a:gd name="T25" fmla="*/ 2 h 6"/>
                  <a:gd name="T26" fmla="*/ 3 w 10"/>
                  <a:gd name="T27" fmla="*/ 1 h 6"/>
                  <a:gd name="T28" fmla="*/ 4 w 10"/>
                  <a:gd name="T29" fmla="*/ 1 h 6"/>
                  <a:gd name="T30" fmla="*/ 6 w 10"/>
                  <a:gd name="T31" fmla="*/ 0 h 6"/>
                  <a:gd name="T32" fmla="*/ 7 w 10"/>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6">
                    <a:moveTo>
                      <a:pt x="7" y="0"/>
                    </a:moveTo>
                    <a:lnTo>
                      <a:pt x="8" y="0"/>
                    </a:lnTo>
                    <a:lnTo>
                      <a:pt x="10" y="1"/>
                    </a:lnTo>
                    <a:lnTo>
                      <a:pt x="8" y="2"/>
                    </a:lnTo>
                    <a:lnTo>
                      <a:pt x="7" y="4"/>
                    </a:lnTo>
                    <a:lnTo>
                      <a:pt x="6" y="4"/>
                    </a:lnTo>
                    <a:lnTo>
                      <a:pt x="4" y="5"/>
                    </a:lnTo>
                    <a:lnTo>
                      <a:pt x="4" y="6"/>
                    </a:lnTo>
                    <a:lnTo>
                      <a:pt x="3" y="6"/>
                    </a:lnTo>
                    <a:lnTo>
                      <a:pt x="2" y="5"/>
                    </a:lnTo>
                    <a:lnTo>
                      <a:pt x="0" y="4"/>
                    </a:lnTo>
                    <a:lnTo>
                      <a:pt x="2" y="2"/>
                    </a:lnTo>
                    <a:lnTo>
                      <a:pt x="2" y="2"/>
                    </a:lnTo>
                    <a:lnTo>
                      <a:pt x="3" y="1"/>
                    </a:lnTo>
                    <a:lnTo>
                      <a:pt x="4" y="1"/>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6" name="Freeform 54">
                <a:extLst>
                  <a:ext uri="{FF2B5EF4-FFF2-40B4-BE49-F238E27FC236}">
                    <a16:creationId xmlns:a16="http://schemas.microsoft.com/office/drawing/2014/main" id="{C9946BD5-DF04-FF4F-8706-ADCDC8D7B577}"/>
                  </a:ext>
                </a:extLst>
              </p:cNvPr>
              <p:cNvSpPr>
                <a:spLocks/>
              </p:cNvSpPr>
              <p:nvPr userDrawn="1"/>
            </p:nvSpPr>
            <p:spPr bwMode="auto">
              <a:xfrm>
                <a:off x="10182464" y="540738"/>
                <a:ext cx="5122" cy="4098"/>
              </a:xfrm>
              <a:custGeom>
                <a:avLst/>
                <a:gdLst>
                  <a:gd name="T0" fmla="*/ 5 w 9"/>
                  <a:gd name="T1" fmla="*/ 0 h 6"/>
                  <a:gd name="T2" fmla="*/ 7 w 9"/>
                  <a:gd name="T3" fmla="*/ 0 h 6"/>
                  <a:gd name="T4" fmla="*/ 8 w 9"/>
                  <a:gd name="T5" fmla="*/ 1 h 6"/>
                  <a:gd name="T6" fmla="*/ 9 w 9"/>
                  <a:gd name="T7" fmla="*/ 2 h 6"/>
                  <a:gd name="T8" fmla="*/ 9 w 9"/>
                  <a:gd name="T9" fmla="*/ 5 h 6"/>
                  <a:gd name="T10" fmla="*/ 8 w 9"/>
                  <a:gd name="T11" fmla="*/ 6 h 6"/>
                  <a:gd name="T12" fmla="*/ 5 w 9"/>
                  <a:gd name="T13" fmla="*/ 6 h 6"/>
                  <a:gd name="T14" fmla="*/ 3 w 9"/>
                  <a:gd name="T15" fmla="*/ 6 h 6"/>
                  <a:gd name="T16" fmla="*/ 1 w 9"/>
                  <a:gd name="T17" fmla="*/ 5 h 6"/>
                  <a:gd name="T18" fmla="*/ 0 w 9"/>
                  <a:gd name="T19" fmla="*/ 4 h 6"/>
                  <a:gd name="T20" fmla="*/ 0 w 9"/>
                  <a:gd name="T21" fmla="*/ 1 h 6"/>
                  <a:gd name="T22" fmla="*/ 1 w 9"/>
                  <a:gd name="T23" fmla="*/ 1 h 6"/>
                  <a:gd name="T24" fmla="*/ 3 w 9"/>
                  <a:gd name="T25" fmla="*/ 0 h 6"/>
                  <a:gd name="T26" fmla="*/ 4 w 9"/>
                  <a:gd name="T27" fmla="*/ 0 h 6"/>
                  <a:gd name="T28" fmla="*/ 5 w 9"/>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6">
                    <a:moveTo>
                      <a:pt x="5" y="0"/>
                    </a:moveTo>
                    <a:lnTo>
                      <a:pt x="7" y="0"/>
                    </a:lnTo>
                    <a:lnTo>
                      <a:pt x="8" y="1"/>
                    </a:lnTo>
                    <a:lnTo>
                      <a:pt x="9" y="2"/>
                    </a:lnTo>
                    <a:lnTo>
                      <a:pt x="9" y="5"/>
                    </a:lnTo>
                    <a:lnTo>
                      <a:pt x="8" y="6"/>
                    </a:lnTo>
                    <a:lnTo>
                      <a:pt x="5" y="6"/>
                    </a:lnTo>
                    <a:lnTo>
                      <a:pt x="3" y="6"/>
                    </a:lnTo>
                    <a:lnTo>
                      <a:pt x="1" y="5"/>
                    </a:lnTo>
                    <a:lnTo>
                      <a:pt x="0" y="4"/>
                    </a:lnTo>
                    <a:lnTo>
                      <a:pt x="0" y="1"/>
                    </a:lnTo>
                    <a:lnTo>
                      <a:pt x="1" y="1"/>
                    </a:lnTo>
                    <a:lnTo>
                      <a:pt x="3" y="0"/>
                    </a:lnTo>
                    <a:lnTo>
                      <a:pt x="4"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7" name="Freeform 55">
                <a:extLst>
                  <a:ext uri="{FF2B5EF4-FFF2-40B4-BE49-F238E27FC236}">
                    <a16:creationId xmlns:a16="http://schemas.microsoft.com/office/drawing/2014/main" id="{BF6F64A9-2DB8-8940-B557-7E3002A0B731}"/>
                  </a:ext>
                </a:extLst>
              </p:cNvPr>
              <p:cNvSpPr>
                <a:spLocks/>
              </p:cNvSpPr>
              <p:nvPr userDrawn="1"/>
            </p:nvSpPr>
            <p:spPr bwMode="auto">
              <a:xfrm>
                <a:off x="10284911" y="391164"/>
                <a:ext cx="25612" cy="24587"/>
              </a:xfrm>
              <a:custGeom>
                <a:avLst/>
                <a:gdLst>
                  <a:gd name="T0" fmla="*/ 5 w 49"/>
                  <a:gd name="T1" fmla="*/ 0 h 48"/>
                  <a:gd name="T2" fmla="*/ 7 w 49"/>
                  <a:gd name="T3" fmla="*/ 3 h 48"/>
                  <a:gd name="T4" fmla="*/ 13 w 49"/>
                  <a:gd name="T5" fmla="*/ 8 h 48"/>
                  <a:gd name="T6" fmla="*/ 18 w 49"/>
                  <a:gd name="T7" fmla="*/ 16 h 48"/>
                  <a:gd name="T8" fmla="*/ 20 w 49"/>
                  <a:gd name="T9" fmla="*/ 21 h 48"/>
                  <a:gd name="T10" fmla="*/ 26 w 49"/>
                  <a:gd name="T11" fmla="*/ 25 h 48"/>
                  <a:gd name="T12" fmla="*/ 31 w 49"/>
                  <a:gd name="T13" fmla="*/ 26 h 48"/>
                  <a:gd name="T14" fmla="*/ 35 w 49"/>
                  <a:gd name="T15" fmla="*/ 26 h 48"/>
                  <a:gd name="T16" fmla="*/ 39 w 49"/>
                  <a:gd name="T17" fmla="*/ 30 h 48"/>
                  <a:gd name="T18" fmla="*/ 40 w 49"/>
                  <a:gd name="T19" fmla="*/ 34 h 48"/>
                  <a:gd name="T20" fmla="*/ 43 w 49"/>
                  <a:gd name="T21" fmla="*/ 38 h 48"/>
                  <a:gd name="T22" fmla="*/ 47 w 49"/>
                  <a:gd name="T23" fmla="*/ 42 h 48"/>
                  <a:gd name="T24" fmla="*/ 49 w 49"/>
                  <a:gd name="T25" fmla="*/ 46 h 48"/>
                  <a:gd name="T26" fmla="*/ 49 w 49"/>
                  <a:gd name="T27" fmla="*/ 48 h 48"/>
                  <a:gd name="T28" fmla="*/ 48 w 49"/>
                  <a:gd name="T29" fmla="*/ 48 h 48"/>
                  <a:gd name="T30" fmla="*/ 44 w 49"/>
                  <a:gd name="T31" fmla="*/ 46 h 48"/>
                  <a:gd name="T32" fmla="*/ 41 w 49"/>
                  <a:gd name="T33" fmla="*/ 42 h 48"/>
                  <a:gd name="T34" fmla="*/ 39 w 49"/>
                  <a:gd name="T35" fmla="*/ 37 h 48"/>
                  <a:gd name="T36" fmla="*/ 36 w 49"/>
                  <a:gd name="T37" fmla="*/ 33 h 48"/>
                  <a:gd name="T38" fmla="*/ 34 w 49"/>
                  <a:gd name="T39" fmla="*/ 30 h 48"/>
                  <a:gd name="T40" fmla="*/ 30 w 49"/>
                  <a:gd name="T41" fmla="*/ 29 h 48"/>
                  <a:gd name="T42" fmla="*/ 26 w 49"/>
                  <a:gd name="T43" fmla="*/ 31 h 48"/>
                  <a:gd name="T44" fmla="*/ 23 w 49"/>
                  <a:gd name="T45" fmla="*/ 34 h 48"/>
                  <a:gd name="T46" fmla="*/ 23 w 49"/>
                  <a:gd name="T47" fmla="*/ 37 h 48"/>
                  <a:gd name="T48" fmla="*/ 20 w 49"/>
                  <a:gd name="T49" fmla="*/ 37 h 48"/>
                  <a:gd name="T50" fmla="*/ 22 w 49"/>
                  <a:gd name="T51" fmla="*/ 34 h 48"/>
                  <a:gd name="T52" fmla="*/ 23 w 49"/>
                  <a:gd name="T53" fmla="*/ 31 h 48"/>
                  <a:gd name="T54" fmla="*/ 20 w 49"/>
                  <a:gd name="T55" fmla="*/ 25 h 48"/>
                  <a:gd name="T56" fmla="*/ 17 w 49"/>
                  <a:gd name="T57" fmla="*/ 20 h 48"/>
                  <a:gd name="T58" fmla="*/ 11 w 49"/>
                  <a:gd name="T59" fmla="*/ 14 h 48"/>
                  <a:gd name="T60" fmla="*/ 5 w 49"/>
                  <a:gd name="T61" fmla="*/ 8 h 48"/>
                  <a:gd name="T62" fmla="*/ 0 w 49"/>
                  <a:gd name="T63" fmla="*/ 1 h 48"/>
                  <a:gd name="T64" fmla="*/ 1 w 49"/>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8">
                    <a:moveTo>
                      <a:pt x="2" y="0"/>
                    </a:moveTo>
                    <a:lnTo>
                      <a:pt x="5" y="0"/>
                    </a:lnTo>
                    <a:lnTo>
                      <a:pt x="6" y="1"/>
                    </a:lnTo>
                    <a:lnTo>
                      <a:pt x="7" y="3"/>
                    </a:lnTo>
                    <a:lnTo>
                      <a:pt x="9" y="5"/>
                    </a:lnTo>
                    <a:lnTo>
                      <a:pt x="13" y="8"/>
                    </a:lnTo>
                    <a:lnTo>
                      <a:pt x="15" y="12"/>
                    </a:lnTo>
                    <a:lnTo>
                      <a:pt x="18" y="16"/>
                    </a:lnTo>
                    <a:lnTo>
                      <a:pt x="19" y="18"/>
                    </a:lnTo>
                    <a:lnTo>
                      <a:pt x="20" y="21"/>
                    </a:lnTo>
                    <a:lnTo>
                      <a:pt x="23" y="24"/>
                    </a:lnTo>
                    <a:lnTo>
                      <a:pt x="26" y="25"/>
                    </a:lnTo>
                    <a:lnTo>
                      <a:pt x="28" y="26"/>
                    </a:lnTo>
                    <a:lnTo>
                      <a:pt x="31" y="26"/>
                    </a:lnTo>
                    <a:lnTo>
                      <a:pt x="32" y="26"/>
                    </a:lnTo>
                    <a:lnTo>
                      <a:pt x="35" y="26"/>
                    </a:lnTo>
                    <a:lnTo>
                      <a:pt x="37" y="27"/>
                    </a:lnTo>
                    <a:lnTo>
                      <a:pt x="39" y="30"/>
                    </a:lnTo>
                    <a:lnTo>
                      <a:pt x="39" y="31"/>
                    </a:lnTo>
                    <a:lnTo>
                      <a:pt x="40" y="34"/>
                    </a:lnTo>
                    <a:lnTo>
                      <a:pt x="41" y="37"/>
                    </a:lnTo>
                    <a:lnTo>
                      <a:pt x="43" y="38"/>
                    </a:lnTo>
                    <a:lnTo>
                      <a:pt x="45" y="40"/>
                    </a:lnTo>
                    <a:lnTo>
                      <a:pt x="47" y="42"/>
                    </a:lnTo>
                    <a:lnTo>
                      <a:pt x="48" y="43"/>
                    </a:lnTo>
                    <a:lnTo>
                      <a:pt x="49" y="46"/>
                    </a:lnTo>
                    <a:lnTo>
                      <a:pt x="49" y="47"/>
                    </a:lnTo>
                    <a:lnTo>
                      <a:pt x="49" y="48"/>
                    </a:lnTo>
                    <a:lnTo>
                      <a:pt x="48" y="48"/>
                    </a:lnTo>
                    <a:lnTo>
                      <a:pt x="48" y="48"/>
                    </a:lnTo>
                    <a:lnTo>
                      <a:pt x="47" y="47"/>
                    </a:lnTo>
                    <a:lnTo>
                      <a:pt x="44" y="46"/>
                    </a:lnTo>
                    <a:lnTo>
                      <a:pt x="43" y="43"/>
                    </a:lnTo>
                    <a:lnTo>
                      <a:pt x="41" y="42"/>
                    </a:lnTo>
                    <a:lnTo>
                      <a:pt x="40" y="39"/>
                    </a:lnTo>
                    <a:lnTo>
                      <a:pt x="39" y="37"/>
                    </a:lnTo>
                    <a:lnTo>
                      <a:pt x="37" y="34"/>
                    </a:lnTo>
                    <a:lnTo>
                      <a:pt x="36" y="33"/>
                    </a:lnTo>
                    <a:lnTo>
                      <a:pt x="35" y="31"/>
                    </a:lnTo>
                    <a:lnTo>
                      <a:pt x="34" y="30"/>
                    </a:lnTo>
                    <a:lnTo>
                      <a:pt x="31" y="29"/>
                    </a:lnTo>
                    <a:lnTo>
                      <a:pt x="30" y="29"/>
                    </a:lnTo>
                    <a:lnTo>
                      <a:pt x="27" y="30"/>
                    </a:lnTo>
                    <a:lnTo>
                      <a:pt x="26" y="31"/>
                    </a:lnTo>
                    <a:lnTo>
                      <a:pt x="24" y="33"/>
                    </a:lnTo>
                    <a:lnTo>
                      <a:pt x="23" y="34"/>
                    </a:lnTo>
                    <a:lnTo>
                      <a:pt x="23" y="35"/>
                    </a:lnTo>
                    <a:lnTo>
                      <a:pt x="23" y="37"/>
                    </a:lnTo>
                    <a:lnTo>
                      <a:pt x="22" y="37"/>
                    </a:lnTo>
                    <a:lnTo>
                      <a:pt x="20" y="37"/>
                    </a:lnTo>
                    <a:lnTo>
                      <a:pt x="20" y="35"/>
                    </a:lnTo>
                    <a:lnTo>
                      <a:pt x="22" y="34"/>
                    </a:lnTo>
                    <a:lnTo>
                      <a:pt x="23" y="33"/>
                    </a:lnTo>
                    <a:lnTo>
                      <a:pt x="23" y="31"/>
                    </a:lnTo>
                    <a:lnTo>
                      <a:pt x="22" y="27"/>
                    </a:lnTo>
                    <a:lnTo>
                      <a:pt x="20" y="25"/>
                    </a:lnTo>
                    <a:lnTo>
                      <a:pt x="19" y="22"/>
                    </a:lnTo>
                    <a:lnTo>
                      <a:pt x="17" y="20"/>
                    </a:lnTo>
                    <a:lnTo>
                      <a:pt x="14" y="17"/>
                    </a:lnTo>
                    <a:lnTo>
                      <a:pt x="11" y="14"/>
                    </a:lnTo>
                    <a:lnTo>
                      <a:pt x="9" y="12"/>
                    </a:lnTo>
                    <a:lnTo>
                      <a:pt x="5" y="8"/>
                    </a:lnTo>
                    <a:lnTo>
                      <a:pt x="2" y="5"/>
                    </a:lnTo>
                    <a:lnTo>
                      <a:pt x="0" y="1"/>
                    </a:lnTo>
                    <a:lnTo>
                      <a:pt x="0" y="0"/>
                    </a:lnTo>
                    <a:lnTo>
                      <a:pt x="1"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8" name="Freeform 56">
                <a:extLst>
                  <a:ext uri="{FF2B5EF4-FFF2-40B4-BE49-F238E27FC236}">
                    <a16:creationId xmlns:a16="http://schemas.microsoft.com/office/drawing/2014/main" id="{CFA93C07-DE7C-D448-BEB0-64A21973B601}"/>
                  </a:ext>
                </a:extLst>
              </p:cNvPr>
              <p:cNvSpPr>
                <a:spLocks noEditPoints="1"/>
              </p:cNvSpPr>
              <p:nvPr userDrawn="1"/>
            </p:nvSpPr>
            <p:spPr bwMode="auto">
              <a:xfrm>
                <a:off x="10122020" y="456730"/>
                <a:ext cx="73762" cy="56346"/>
              </a:xfrm>
              <a:custGeom>
                <a:avLst/>
                <a:gdLst>
                  <a:gd name="T0" fmla="*/ 114 w 145"/>
                  <a:gd name="T1" fmla="*/ 73 h 110"/>
                  <a:gd name="T2" fmla="*/ 122 w 145"/>
                  <a:gd name="T3" fmla="*/ 77 h 110"/>
                  <a:gd name="T4" fmla="*/ 127 w 145"/>
                  <a:gd name="T5" fmla="*/ 73 h 110"/>
                  <a:gd name="T6" fmla="*/ 120 w 145"/>
                  <a:gd name="T7" fmla="*/ 69 h 110"/>
                  <a:gd name="T8" fmla="*/ 53 w 145"/>
                  <a:gd name="T9" fmla="*/ 67 h 110"/>
                  <a:gd name="T10" fmla="*/ 59 w 145"/>
                  <a:gd name="T11" fmla="*/ 67 h 110"/>
                  <a:gd name="T12" fmla="*/ 75 w 145"/>
                  <a:gd name="T13" fmla="*/ 59 h 110"/>
                  <a:gd name="T14" fmla="*/ 75 w 145"/>
                  <a:gd name="T15" fmla="*/ 68 h 110"/>
                  <a:gd name="T16" fmla="*/ 79 w 145"/>
                  <a:gd name="T17" fmla="*/ 69 h 110"/>
                  <a:gd name="T18" fmla="*/ 83 w 145"/>
                  <a:gd name="T19" fmla="*/ 62 h 110"/>
                  <a:gd name="T20" fmla="*/ 47 w 145"/>
                  <a:gd name="T21" fmla="*/ 20 h 110"/>
                  <a:gd name="T22" fmla="*/ 50 w 145"/>
                  <a:gd name="T23" fmla="*/ 30 h 110"/>
                  <a:gd name="T24" fmla="*/ 53 w 145"/>
                  <a:gd name="T25" fmla="*/ 41 h 110"/>
                  <a:gd name="T26" fmla="*/ 63 w 145"/>
                  <a:gd name="T27" fmla="*/ 43 h 110"/>
                  <a:gd name="T28" fmla="*/ 81 w 145"/>
                  <a:gd name="T29" fmla="*/ 54 h 110"/>
                  <a:gd name="T30" fmla="*/ 96 w 145"/>
                  <a:gd name="T31" fmla="*/ 68 h 110"/>
                  <a:gd name="T32" fmla="*/ 105 w 145"/>
                  <a:gd name="T33" fmla="*/ 73 h 110"/>
                  <a:gd name="T34" fmla="*/ 107 w 145"/>
                  <a:gd name="T35" fmla="*/ 63 h 110"/>
                  <a:gd name="T36" fmla="*/ 98 w 145"/>
                  <a:gd name="T37" fmla="*/ 58 h 110"/>
                  <a:gd name="T38" fmla="*/ 88 w 145"/>
                  <a:gd name="T39" fmla="*/ 47 h 110"/>
                  <a:gd name="T40" fmla="*/ 79 w 145"/>
                  <a:gd name="T41" fmla="*/ 39 h 110"/>
                  <a:gd name="T42" fmla="*/ 60 w 145"/>
                  <a:gd name="T43" fmla="*/ 33 h 110"/>
                  <a:gd name="T44" fmla="*/ 53 w 145"/>
                  <a:gd name="T45" fmla="*/ 29 h 110"/>
                  <a:gd name="T46" fmla="*/ 47 w 145"/>
                  <a:gd name="T47" fmla="*/ 20 h 110"/>
                  <a:gd name="T48" fmla="*/ 64 w 145"/>
                  <a:gd name="T49" fmla="*/ 8 h 110"/>
                  <a:gd name="T50" fmla="*/ 73 w 145"/>
                  <a:gd name="T51" fmla="*/ 21 h 110"/>
                  <a:gd name="T52" fmla="*/ 90 w 145"/>
                  <a:gd name="T53" fmla="*/ 32 h 110"/>
                  <a:gd name="T54" fmla="*/ 103 w 145"/>
                  <a:gd name="T55" fmla="*/ 39 h 110"/>
                  <a:gd name="T56" fmla="*/ 115 w 145"/>
                  <a:gd name="T57" fmla="*/ 52 h 110"/>
                  <a:gd name="T58" fmla="*/ 131 w 145"/>
                  <a:gd name="T59" fmla="*/ 63 h 110"/>
                  <a:gd name="T60" fmla="*/ 141 w 145"/>
                  <a:gd name="T61" fmla="*/ 58 h 110"/>
                  <a:gd name="T62" fmla="*/ 144 w 145"/>
                  <a:gd name="T63" fmla="*/ 63 h 110"/>
                  <a:gd name="T64" fmla="*/ 136 w 145"/>
                  <a:gd name="T65" fmla="*/ 69 h 110"/>
                  <a:gd name="T66" fmla="*/ 128 w 145"/>
                  <a:gd name="T67" fmla="*/ 76 h 110"/>
                  <a:gd name="T68" fmla="*/ 129 w 145"/>
                  <a:gd name="T69" fmla="*/ 84 h 110"/>
                  <a:gd name="T70" fmla="*/ 129 w 145"/>
                  <a:gd name="T71" fmla="*/ 88 h 110"/>
                  <a:gd name="T72" fmla="*/ 120 w 145"/>
                  <a:gd name="T73" fmla="*/ 86 h 110"/>
                  <a:gd name="T74" fmla="*/ 114 w 145"/>
                  <a:gd name="T75" fmla="*/ 99 h 110"/>
                  <a:gd name="T76" fmla="*/ 109 w 145"/>
                  <a:gd name="T77" fmla="*/ 110 h 110"/>
                  <a:gd name="T78" fmla="*/ 110 w 145"/>
                  <a:gd name="T79" fmla="*/ 106 h 110"/>
                  <a:gd name="T80" fmla="*/ 115 w 145"/>
                  <a:gd name="T81" fmla="*/ 93 h 110"/>
                  <a:gd name="T82" fmla="*/ 114 w 145"/>
                  <a:gd name="T83" fmla="*/ 84 h 110"/>
                  <a:gd name="T84" fmla="*/ 98 w 145"/>
                  <a:gd name="T85" fmla="*/ 75 h 110"/>
                  <a:gd name="T86" fmla="*/ 83 w 145"/>
                  <a:gd name="T87" fmla="*/ 71 h 110"/>
                  <a:gd name="T88" fmla="*/ 72 w 145"/>
                  <a:gd name="T89" fmla="*/ 71 h 110"/>
                  <a:gd name="T90" fmla="*/ 71 w 145"/>
                  <a:gd name="T91" fmla="*/ 80 h 110"/>
                  <a:gd name="T92" fmla="*/ 77 w 145"/>
                  <a:gd name="T93" fmla="*/ 85 h 110"/>
                  <a:gd name="T94" fmla="*/ 68 w 145"/>
                  <a:gd name="T95" fmla="*/ 84 h 110"/>
                  <a:gd name="T96" fmla="*/ 62 w 145"/>
                  <a:gd name="T97" fmla="*/ 75 h 110"/>
                  <a:gd name="T98" fmla="*/ 51 w 145"/>
                  <a:gd name="T99" fmla="*/ 71 h 110"/>
                  <a:gd name="T100" fmla="*/ 47 w 145"/>
                  <a:gd name="T101" fmla="*/ 63 h 110"/>
                  <a:gd name="T102" fmla="*/ 39 w 145"/>
                  <a:gd name="T103" fmla="*/ 58 h 110"/>
                  <a:gd name="T104" fmla="*/ 33 w 145"/>
                  <a:gd name="T105" fmla="*/ 64 h 110"/>
                  <a:gd name="T106" fmla="*/ 23 w 145"/>
                  <a:gd name="T107" fmla="*/ 76 h 110"/>
                  <a:gd name="T108" fmla="*/ 8 w 145"/>
                  <a:gd name="T109" fmla="*/ 90 h 110"/>
                  <a:gd name="T110" fmla="*/ 0 w 145"/>
                  <a:gd name="T111" fmla="*/ 90 h 110"/>
                  <a:gd name="T112" fmla="*/ 12 w 145"/>
                  <a:gd name="T113" fmla="*/ 79 h 110"/>
                  <a:gd name="T114" fmla="*/ 28 w 145"/>
                  <a:gd name="T115" fmla="*/ 59 h 110"/>
                  <a:gd name="T116" fmla="*/ 39 w 145"/>
                  <a:gd name="T117" fmla="*/ 50 h 110"/>
                  <a:gd name="T118" fmla="*/ 39 w 145"/>
                  <a:gd name="T119" fmla="*/ 37 h 110"/>
                  <a:gd name="T120" fmla="*/ 39 w 145"/>
                  <a:gd name="T121" fmla="*/ 25 h 110"/>
                  <a:gd name="T122" fmla="*/ 41 w 145"/>
                  <a:gd name="T123" fmla="*/ 13 h 110"/>
                  <a:gd name="T124" fmla="*/ 51 w 145"/>
                  <a:gd name="T125" fmla="*/ 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10">
                    <a:moveTo>
                      <a:pt x="118" y="68"/>
                    </a:moveTo>
                    <a:lnTo>
                      <a:pt x="116" y="69"/>
                    </a:lnTo>
                    <a:lnTo>
                      <a:pt x="115" y="69"/>
                    </a:lnTo>
                    <a:lnTo>
                      <a:pt x="114" y="71"/>
                    </a:lnTo>
                    <a:lnTo>
                      <a:pt x="114" y="72"/>
                    </a:lnTo>
                    <a:lnTo>
                      <a:pt x="114" y="73"/>
                    </a:lnTo>
                    <a:lnTo>
                      <a:pt x="114" y="75"/>
                    </a:lnTo>
                    <a:lnTo>
                      <a:pt x="115" y="76"/>
                    </a:lnTo>
                    <a:lnTo>
                      <a:pt x="118" y="77"/>
                    </a:lnTo>
                    <a:lnTo>
                      <a:pt x="119" y="79"/>
                    </a:lnTo>
                    <a:lnTo>
                      <a:pt x="120" y="77"/>
                    </a:lnTo>
                    <a:lnTo>
                      <a:pt x="122" y="77"/>
                    </a:lnTo>
                    <a:lnTo>
                      <a:pt x="123" y="77"/>
                    </a:lnTo>
                    <a:lnTo>
                      <a:pt x="124" y="76"/>
                    </a:lnTo>
                    <a:lnTo>
                      <a:pt x="126" y="75"/>
                    </a:lnTo>
                    <a:lnTo>
                      <a:pt x="126" y="75"/>
                    </a:lnTo>
                    <a:lnTo>
                      <a:pt x="126" y="75"/>
                    </a:lnTo>
                    <a:lnTo>
                      <a:pt x="127" y="73"/>
                    </a:lnTo>
                    <a:lnTo>
                      <a:pt x="126" y="72"/>
                    </a:lnTo>
                    <a:lnTo>
                      <a:pt x="124" y="71"/>
                    </a:lnTo>
                    <a:lnTo>
                      <a:pt x="124" y="71"/>
                    </a:lnTo>
                    <a:lnTo>
                      <a:pt x="122" y="69"/>
                    </a:lnTo>
                    <a:lnTo>
                      <a:pt x="122" y="69"/>
                    </a:lnTo>
                    <a:lnTo>
                      <a:pt x="120" y="69"/>
                    </a:lnTo>
                    <a:lnTo>
                      <a:pt x="118" y="68"/>
                    </a:lnTo>
                    <a:close/>
                    <a:moveTo>
                      <a:pt x="56" y="64"/>
                    </a:moveTo>
                    <a:lnTo>
                      <a:pt x="55" y="64"/>
                    </a:lnTo>
                    <a:lnTo>
                      <a:pt x="54" y="64"/>
                    </a:lnTo>
                    <a:lnTo>
                      <a:pt x="53" y="66"/>
                    </a:lnTo>
                    <a:lnTo>
                      <a:pt x="53" y="67"/>
                    </a:lnTo>
                    <a:lnTo>
                      <a:pt x="54" y="67"/>
                    </a:lnTo>
                    <a:lnTo>
                      <a:pt x="55" y="68"/>
                    </a:lnTo>
                    <a:lnTo>
                      <a:pt x="56" y="68"/>
                    </a:lnTo>
                    <a:lnTo>
                      <a:pt x="58" y="68"/>
                    </a:lnTo>
                    <a:lnTo>
                      <a:pt x="59" y="68"/>
                    </a:lnTo>
                    <a:lnTo>
                      <a:pt x="59" y="67"/>
                    </a:lnTo>
                    <a:lnTo>
                      <a:pt x="58" y="66"/>
                    </a:lnTo>
                    <a:lnTo>
                      <a:pt x="58" y="64"/>
                    </a:lnTo>
                    <a:lnTo>
                      <a:pt x="56" y="64"/>
                    </a:lnTo>
                    <a:close/>
                    <a:moveTo>
                      <a:pt x="77" y="58"/>
                    </a:moveTo>
                    <a:lnTo>
                      <a:pt x="76" y="59"/>
                    </a:lnTo>
                    <a:lnTo>
                      <a:pt x="75" y="59"/>
                    </a:lnTo>
                    <a:lnTo>
                      <a:pt x="73" y="60"/>
                    </a:lnTo>
                    <a:lnTo>
                      <a:pt x="73" y="63"/>
                    </a:lnTo>
                    <a:lnTo>
                      <a:pt x="72" y="66"/>
                    </a:lnTo>
                    <a:lnTo>
                      <a:pt x="73" y="67"/>
                    </a:lnTo>
                    <a:lnTo>
                      <a:pt x="73" y="68"/>
                    </a:lnTo>
                    <a:lnTo>
                      <a:pt x="75" y="68"/>
                    </a:lnTo>
                    <a:lnTo>
                      <a:pt x="76" y="68"/>
                    </a:lnTo>
                    <a:lnTo>
                      <a:pt x="76" y="69"/>
                    </a:lnTo>
                    <a:lnTo>
                      <a:pt x="77" y="69"/>
                    </a:lnTo>
                    <a:lnTo>
                      <a:pt x="77" y="69"/>
                    </a:lnTo>
                    <a:lnTo>
                      <a:pt x="79" y="69"/>
                    </a:lnTo>
                    <a:lnTo>
                      <a:pt x="79" y="69"/>
                    </a:lnTo>
                    <a:lnTo>
                      <a:pt x="80" y="68"/>
                    </a:lnTo>
                    <a:lnTo>
                      <a:pt x="83" y="68"/>
                    </a:lnTo>
                    <a:lnTo>
                      <a:pt x="83" y="64"/>
                    </a:lnTo>
                    <a:lnTo>
                      <a:pt x="83" y="62"/>
                    </a:lnTo>
                    <a:lnTo>
                      <a:pt x="83" y="62"/>
                    </a:lnTo>
                    <a:lnTo>
                      <a:pt x="83" y="62"/>
                    </a:lnTo>
                    <a:lnTo>
                      <a:pt x="81" y="62"/>
                    </a:lnTo>
                    <a:lnTo>
                      <a:pt x="81" y="60"/>
                    </a:lnTo>
                    <a:lnTo>
                      <a:pt x="80" y="59"/>
                    </a:lnTo>
                    <a:lnTo>
                      <a:pt x="79" y="59"/>
                    </a:lnTo>
                    <a:lnTo>
                      <a:pt x="77" y="58"/>
                    </a:lnTo>
                    <a:close/>
                    <a:moveTo>
                      <a:pt x="47" y="20"/>
                    </a:moveTo>
                    <a:lnTo>
                      <a:pt x="47" y="20"/>
                    </a:lnTo>
                    <a:lnTo>
                      <a:pt x="46" y="21"/>
                    </a:lnTo>
                    <a:lnTo>
                      <a:pt x="49" y="24"/>
                    </a:lnTo>
                    <a:lnTo>
                      <a:pt x="50" y="26"/>
                    </a:lnTo>
                    <a:lnTo>
                      <a:pt x="50" y="29"/>
                    </a:lnTo>
                    <a:lnTo>
                      <a:pt x="50" y="30"/>
                    </a:lnTo>
                    <a:lnTo>
                      <a:pt x="51" y="33"/>
                    </a:lnTo>
                    <a:lnTo>
                      <a:pt x="53" y="34"/>
                    </a:lnTo>
                    <a:lnTo>
                      <a:pt x="53" y="35"/>
                    </a:lnTo>
                    <a:lnTo>
                      <a:pt x="53" y="37"/>
                    </a:lnTo>
                    <a:lnTo>
                      <a:pt x="53" y="38"/>
                    </a:lnTo>
                    <a:lnTo>
                      <a:pt x="53" y="41"/>
                    </a:lnTo>
                    <a:lnTo>
                      <a:pt x="53" y="42"/>
                    </a:lnTo>
                    <a:lnTo>
                      <a:pt x="54" y="43"/>
                    </a:lnTo>
                    <a:lnTo>
                      <a:pt x="55" y="43"/>
                    </a:lnTo>
                    <a:lnTo>
                      <a:pt x="58" y="43"/>
                    </a:lnTo>
                    <a:lnTo>
                      <a:pt x="60" y="43"/>
                    </a:lnTo>
                    <a:lnTo>
                      <a:pt x="63" y="43"/>
                    </a:lnTo>
                    <a:lnTo>
                      <a:pt x="66" y="43"/>
                    </a:lnTo>
                    <a:lnTo>
                      <a:pt x="69" y="45"/>
                    </a:lnTo>
                    <a:lnTo>
                      <a:pt x="72" y="47"/>
                    </a:lnTo>
                    <a:lnTo>
                      <a:pt x="75" y="49"/>
                    </a:lnTo>
                    <a:lnTo>
                      <a:pt x="79" y="51"/>
                    </a:lnTo>
                    <a:lnTo>
                      <a:pt x="81" y="54"/>
                    </a:lnTo>
                    <a:lnTo>
                      <a:pt x="84" y="56"/>
                    </a:lnTo>
                    <a:lnTo>
                      <a:pt x="86" y="59"/>
                    </a:lnTo>
                    <a:lnTo>
                      <a:pt x="88" y="60"/>
                    </a:lnTo>
                    <a:lnTo>
                      <a:pt x="90" y="63"/>
                    </a:lnTo>
                    <a:lnTo>
                      <a:pt x="93" y="66"/>
                    </a:lnTo>
                    <a:lnTo>
                      <a:pt x="96" y="68"/>
                    </a:lnTo>
                    <a:lnTo>
                      <a:pt x="97" y="69"/>
                    </a:lnTo>
                    <a:lnTo>
                      <a:pt x="98" y="72"/>
                    </a:lnTo>
                    <a:lnTo>
                      <a:pt x="99" y="73"/>
                    </a:lnTo>
                    <a:lnTo>
                      <a:pt x="102" y="75"/>
                    </a:lnTo>
                    <a:lnTo>
                      <a:pt x="103" y="75"/>
                    </a:lnTo>
                    <a:lnTo>
                      <a:pt x="105" y="73"/>
                    </a:lnTo>
                    <a:lnTo>
                      <a:pt x="106" y="72"/>
                    </a:lnTo>
                    <a:lnTo>
                      <a:pt x="106" y="71"/>
                    </a:lnTo>
                    <a:lnTo>
                      <a:pt x="106" y="69"/>
                    </a:lnTo>
                    <a:lnTo>
                      <a:pt x="107" y="67"/>
                    </a:lnTo>
                    <a:lnTo>
                      <a:pt x="107" y="63"/>
                    </a:lnTo>
                    <a:lnTo>
                      <a:pt x="107" y="63"/>
                    </a:lnTo>
                    <a:lnTo>
                      <a:pt x="105" y="63"/>
                    </a:lnTo>
                    <a:lnTo>
                      <a:pt x="103" y="63"/>
                    </a:lnTo>
                    <a:lnTo>
                      <a:pt x="101" y="63"/>
                    </a:lnTo>
                    <a:lnTo>
                      <a:pt x="99" y="60"/>
                    </a:lnTo>
                    <a:lnTo>
                      <a:pt x="98" y="59"/>
                    </a:lnTo>
                    <a:lnTo>
                      <a:pt x="98" y="58"/>
                    </a:lnTo>
                    <a:lnTo>
                      <a:pt x="97" y="56"/>
                    </a:lnTo>
                    <a:lnTo>
                      <a:pt x="94" y="54"/>
                    </a:lnTo>
                    <a:lnTo>
                      <a:pt x="92" y="52"/>
                    </a:lnTo>
                    <a:lnTo>
                      <a:pt x="90" y="51"/>
                    </a:lnTo>
                    <a:lnTo>
                      <a:pt x="89" y="49"/>
                    </a:lnTo>
                    <a:lnTo>
                      <a:pt x="88" y="47"/>
                    </a:lnTo>
                    <a:lnTo>
                      <a:pt x="86" y="45"/>
                    </a:lnTo>
                    <a:lnTo>
                      <a:pt x="86" y="43"/>
                    </a:lnTo>
                    <a:lnTo>
                      <a:pt x="86" y="42"/>
                    </a:lnTo>
                    <a:lnTo>
                      <a:pt x="85" y="42"/>
                    </a:lnTo>
                    <a:lnTo>
                      <a:pt x="83" y="41"/>
                    </a:lnTo>
                    <a:lnTo>
                      <a:pt x="79" y="39"/>
                    </a:lnTo>
                    <a:lnTo>
                      <a:pt x="76" y="38"/>
                    </a:lnTo>
                    <a:lnTo>
                      <a:pt x="73" y="37"/>
                    </a:lnTo>
                    <a:lnTo>
                      <a:pt x="69" y="35"/>
                    </a:lnTo>
                    <a:lnTo>
                      <a:pt x="67" y="34"/>
                    </a:lnTo>
                    <a:lnTo>
                      <a:pt x="63" y="34"/>
                    </a:lnTo>
                    <a:lnTo>
                      <a:pt x="60" y="33"/>
                    </a:lnTo>
                    <a:lnTo>
                      <a:pt x="59" y="34"/>
                    </a:lnTo>
                    <a:lnTo>
                      <a:pt x="58" y="34"/>
                    </a:lnTo>
                    <a:lnTo>
                      <a:pt x="55" y="34"/>
                    </a:lnTo>
                    <a:lnTo>
                      <a:pt x="54" y="33"/>
                    </a:lnTo>
                    <a:lnTo>
                      <a:pt x="53" y="32"/>
                    </a:lnTo>
                    <a:lnTo>
                      <a:pt x="53" y="29"/>
                    </a:lnTo>
                    <a:lnTo>
                      <a:pt x="51" y="26"/>
                    </a:lnTo>
                    <a:lnTo>
                      <a:pt x="51" y="24"/>
                    </a:lnTo>
                    <a:lnTo>
                      <a:pt x="51" y="22"/>
                    </a:lnTo>
                    <a:lnTo>
                      <a:pt x="50" y="21"/>
                    </a:lnTo>
                    <a:lnTo>
                      <a:pt x="49" y="20"/>
                    </a:lnTo>
                    <a:lnTo>
                      <a:pt x="47" y="20"/>
                    </a:lnTo>
                    <a:close/>
                    <a:moveTo>
                      <a:pt x="58" y="0"/>
                    </a:moveTo>
                    <a:lnTo>
                      <a:pt x="60" y="0"/>
                    </a:lnTo>
                    <a:lnTo>
                      <a:pt x="63" y="2"/>
                    </a:lnTo>
                    <a:lnTo>
                      <a:pt x="64" y="4"/>
                    </a:lnTo>
                    <a:lnTo>
                      <a:pt x="64" y="5"/>
                    </a:lnTo>
                    <a:lnTo>
                      <a:pt x="64" y="8"/>
                    </a:lnTo>
                    <a:lnTo>
                      <a:pt x="66" y="12"/>
                    </a:lnTo>
                    <a:lnTo>
                      <a:pt x="66" y="13"/>
                    </a:lnTo>
                    <a:lnTo>
                      <a:pt x="67" y="16"/>
                    </a:lnTo>
                    <a:lnTo>
                      <a:pt x="68" y="19"/>
                    </a:lnTo>
                    <a:lnTo>
                      <a:pt x="71" y="20"/>
                    </a:lnTo>
                    <a:lnTo>
                      <a:pt x="73" y="21"/>
                    </a:lnTo>
                    <a:lnTo>
                      <a:pt x="77" y="22"/>
                    </a:lnTo>
                    <a:lnTo>
                      <a:pt x="81" y="24"/>
                    </a:lnTo>
                    <a:lnTo>
                      <a:pt x="85" y="26"/>
                    </a:lnTo>
                    <a:lnTo>
                      <a:pt x="86" y="28"/>
                    </a:lnTo>
                    <a:lnTo>
                      <a:pt x="88" y="29"/>
                    </a:lnTo>
                    <a:lnTo>
                      <a:pt x="90" y="32"/>
                    </a:lnTo>
                    <a:lnTo>
                      <a:pt x="92" y="34"/>
                    </a:lnTo>
                    <a:lnTo>
                      <a:pt x="94" y="37"/>
                    </a:lnTo>
                    <a:lnTo>
                      <a:pt x="97" y="37"/>
                    </a:lnTo>
                    <a:lnTo>
                      <a:pt x="99" y="38"/>
                    </a:lnTo>
                    <a:lnTo>
                      <a:pt x="101" y="39"/>
                    </a:lnTo>
                    <a:lnTo>
                      <a:pt x="103" y="39"/>
                    </a:lnTo>
                    <a:lnTo>
                      <a:pt x="106" y="41"/>
                    </a:lnTo>
                    <a:lnTo>
                      <a:pt x="107" y="42"/>
                    </a:lnTo>
                    <a:lnTo>
                      <a:pt x="110" y="45"/>
                    </a:lnTo>
                    <a:lnTo>
                      <a:pt x="111" y="47"/>
                    </a:lnTo>
                    <a:lnTo>
                      <a:pt x="113" y="50"/>
                    </a:lnTo>
                    <a:lnTo>
                      <a:pt x="115" y="52"/>
                    </a:lnTo>
                    <a:lnTo>
                      <a:pt x="118" y="55"/>
                    </a:lnTo>
                    <a:lnTo>
                      <a:pt x="122" y="58"/>
                    </a:lnTo>
                    <a:lnTo>
                      <a:pt x="126" y="59"/>
                    </a:lnTo>
                    <a:lnTo>
                      <a:pt x="127" y="62"/>
                    </a:lnTo>
                    <a:lnTo>
                      <a:pt x="128" y="63"/>
                    </a:lnTo>
                    <a:lnTo>
                      <a:pt x="131" y="63"/>
                    </a:lnTo>
                    <a:lnTo>
                      <a:pt x="133" y="63"/>
                    </a:lnTo>
                    <a:lnTo>
                      <a:pt x="135" y="62"/>
                    </a:lnTo>
                    <a:lnTo>
                      <a:pt x="136" y="62"/>
                    </a:lnTo>
                    <a:lnTo>
                      <a:pt x="139" y="60"/>
                    </a:lnTo>
                    <a:lnTo>
                      <a:pt x="140" y="59"/>
                    </a:lnTo>
                    <a:lnTo>
                      <a:pt x="141" y="58"/>
                    </a:lnTo>
                    <a:lnTo>
                      <a:pt x="143" y="58"/>
                    </a:lnTo>
                    <a:lnTo>
                      <a:pt x="144" y="58"/>
                    </a:lnTo>
                    <a:lnTo>
                      <a:pt x="145" y="59"/>
                    </a:lnTo>
                    <a:lnTo>
                      <a:pt x="145" y="60"/>
                    </a:lnTo>
                    <a:lnTo>
                      <a:pt x="145" y="62"/>
                    </a:lnTo>
                    <a:lnTo>
                      <a:pt x="144" y="63"/>
                    </a:lnTo>
                    <a:lnTo>
                      <a:pt x="143" y="63"/>
                    </a:lnTo>
                    <a:lnTo>
                      <a:pt x="141" y="64"/>
                    </a:lnTo>
                    <a:lnTo>
                      <a:pt x="139" y="67"/>
                    </a:lnTo>
                    <a:lnTo>
                      <a:pt x="139" y="68"/>
                    </a:lnTo>
                    <a:lnTo>
                      <a:pt x="137" y="69"/>
                    </a:lnTo>
                    <a:lnTo>
                      <a:pt x="136" y="69"/>
                    </a:lnTo>
                    <a:lnTo>
                      <a:pt x="135" y="69"/>
                    </a:lnTo>
                    <a:lnTo>
                      <a:pt x="132" y="69"/>
                    </a:lnTo>
                    <a:lnTo>
                      <a:pt x="131" y="71"/>
                    </a:lnTo>
                    <a:lnTo>
                      <a:pt x="129" y="72"/>
                    </a:lnTo>
                    <a:lnTo>
                      <a:pt x="128" y="75"/>
                    </a:lnTo>
                    <a:lnTo>
                      <a:pt x="128" y="76"/>
                    </a:lnTo>
                    <a:lnTo>
                      <a:pt x="129" y="77"/>
                    </a:lnTo>
                    <a:lnTo>
                      <a:pt x="129" y="80"/>
                    </a:lnTo>
                    <a:lnTo>
                      <a:pt x="128" y="80"/>
                    </a:lnTo>
                    <a:lnTo>
                      <a:pt x="128" y="81"/>
                    </a:lnTo>
                    <a:lnTo>
                      <a:pt x="128" y="82"/>
                    </a:lnTo>
                    <a:lnTo>
                      <a:pt x="129" y="84"/>
                    </a:lnTo>
                    <a:lnTo>
                      <a:pt x="131" y="84"/>
                    </a:lnTo>
                    <a:lnTo>
                      <a:pt x="132" y="85"/>
                    </a:lnTo>
                    <a:lnTo>
                      <a:pt x="132" y="86"/>
                    </a:lnTo>
                    <a:lnTo>
                      <a:pt x="132" y="88"/>
                    </a:lnTo>
                    <a:lnTo>
                      <a:pt x="131" y="88"/>
                    </a:lnTo>
                    <a:lnTo>
                      <a:pt x="129" y="88"/>
                    </a:lnTo>
                    <a:lnTo>
                      <a:pt x="128" y="88"/>
                    </a:lnTo>
                    <a:lnTo>
                      <a:pt x="127" y="86"/>
                    </a:lnTo>
                    <a:lnTo>
                      <a:pt x="126" y="86"/>
                    </a:lnTo>
                    <a:lnTo>
                      <a:pt x="124" y="85"/>
                    </a:lnTo>
                    <a:lnTo>
                      <a:pt x="123" y="85"/>
                    </a:lnTo>
                    <a:lnTo>
                      <a:pt x="120" y="86"/>
                    </a:lnTo>
                    <a:lnTo>
                      <a:pt x="120" y="88"/>
                    </a:lnTo>
                    <a:lnTo>
                      <a:pt x="119" y="89"/>
                    </a:lnTo>
                    <a:lnTo>
                      <a:pt x="119" y="90"/>
                    </a:lnTo>
                    <a:lnTo>
                      <a:pt x="118" y="93"/>
                    </a:lnTo>
                    <a:lnTo>
                      <a:pt x="115" y="97"/>
                    </a:lnTo>
                    <a:lnTo>
                      <a:pt x="114" y="99"/>
                    </a:lnTo>
                    <a:lnTo>
                      <a:pt x="113" y="102"/>
                    </a:lnTo>
                    <a:lnTo>
                      <a:pt x="113" y="105"/>
                    </a:lnTo>
                    <a:lnTo>
                      <a:pt x="111" y="106"/>
                    </a:lnTo>
                    <a:lnTo>
                      <a:pt x="111" y="107"/>
                    </a:lnTo>
                    <a:lnTo>
                      <a:pt x="110" y="109"/>
                    </a:lnTo>
                    <a:lnTo>
                      <a:pt x="109" y="110"/>
                    </a:lnTo>
                    <a:lnTo>
                      <a:pt x="107" y="110"/>
                    </a:lnTo>
                    <a:lnTo>
                      <a:pt x="106" y="110"/>
                    </a:lnTo>
                    <a:lnTo>
                      <a:pt x="106" y="109"/>
                    </a:lnTo>
                    <a:lnTo>
                      <a:pt x="107" y="107"/>
                    </a:lnTo>
                    <a:lnTo>
                      <a:pt x="109" y="107"/>
                    </a:lnTo>
                    <a:lnTo>
                      <a:pt x="110" y="106"/>
                    </a:lnTo>
                    <a:lnTo>
                      <a:pt x="111" y="105"/>
                    </a:lnTo>
                    <a:lnTo>
                      <a:pt x="113" y="102"/>
                    </a:lnTo>
                    <a:lnTo>
                      <a:pt x="113" y="99"/>
                    </a:lnTo>
                    <a:lnTo>
                      <a:pt x="113" y="97"/>
                    </a:lnTo>
                    <a:lnTo>
                      <a:pt x="114" y="94"/>
                    </a:lnTo>
                    <a:lnTo>
                      <a:pt x="115" y="93"/>
                    </a:lnTo>
                    <a:lnTo>
                      <a:pt x="116" y="92"/>
                    </a:lnTo>
                    <a:lnTo>
                      <a:pt x="116" y="89"/>
                    </a:lnTo>
                    <a:lnTo>
                      <a:pt x="116" y="88"/>
                    </a:lnTo>
                    <a:lnTo>
                      <a:pt x="116" y="86"/>
                    </a:lnTo>
                    <a:lnTo>
                      <a:pt x="115" y="85"/>
                    </a:lnTo>
                    <a:lnTo>
                      <a:pt x="114" y="84"/>
                    </a:lnTo>
                    <a:lnTo>
                      <a:pt x="111" y="84"/>
                    </a:lnTo>
                    <a:lnTo>
                      <a:pt x="109" y="82"/>
                    </a:lnTo>
                    <a:lnTo>
                      <a:pt x="105" y="81"/>
                    </a:lnTo>
                    <a:lnTo>
                      <a:pt x="102" y="79"/>
                    </a:lnTo>
                    <a:lnTo>
                      <a:pt x="99" y="77"/>
                    </a:lnTo>
                    <a:lnTo>
                      <a:pt x="98" y="75"/>
                    </a:lnTo>
                    <a:lnTo>
                      <a:pt x="97" y="72"/>
                    </a:lnTo>
                    <a:lnTo>
                      <a:pt x="94" y="71"/>
                    </a:lnTo>
                    <a:lnTo>
                      <a:pt x="90" y="69"/>
                    </a:lnTo>
                    <a:lnTo>
                      <a:pt x="88" y="69"/>
                    </a:lnTo>
                    <a:lnTo>
                      <a:pt x="84" y="69"/>
                    </a:lnTo>
                    <a:lnTo>
                      <a:pt x="83" y="71"/>
                    </a:lnTo>
                    <a:lnTo>
                      <a:pt x="81" y="72"/>
                    </a:lnTo>
                    <a:lnTo>
                      <a:pt x="79" y="72"/>
                    </a:lnTo>
                    <a:lnTo>
                      <a:pt x="77" y="72"/>
                    </a:lnTo>
                    <a:lnTo>
                      <a:pt x="76" y="71"/>
                    </a:lnTo>
                    <a:lnTo>
                      <a:pt x="73" y="71"/>
                    </a:lnTo>
                    <a:lnTo>
                      <a:pt x="72" y="71"/>
                    </a:lnTo>
                    <a:lnTo>
                      <a:pt x="69" y="71"/>
                    </a:lnTo>
                    <a:lnTo>
                      <a:pt x="68" y="72"/>
                    </a:lnTo>
                    <a:lnTo>
                      <a:pt x="68" y="75"/>
                    </a:lnTo>
                    <a:lnTo>
                      <a:pt x="68" y="76"/>
                    </a:lnTo>
                    <a:lnTo>
                      <a:pt x="69" y="79"/>
                    </a:lnTo>
                    <a:lnTo>
                      <a:pt x="71" y="80"/>
                    </a:lnTo>
                    <a:lnTo>
                      <a:pt x="72" y="81"/>
                    </a:lnTo>
                    <a:lnTo>
                      <a:pt x="73" y="81"/>
                    </a:lnTo>
                    <a:lnTo>
                      <a:pt x="75" y="82"/>
                    </a:lnTo>
                    <a:lnTo>
                      <a:pt x="76" y="84"/>
                    </a:lnTo>
                    <a:lnTo>
                      <a:pt x="77" y="84"/>
                    </a:lnTo>
                    <a:lnTo>
                      <a:pt x="77" y="85"/>
                    </a:lnTo>
                    <a:lnTo>
                      <a:pt x="76" y="86"/>
                    </a:lnTo>
                    <a:lnTo>
                      <a:pt x="75" y="86"/>
                    </a:lnTo>
                    <a:lnTo>
                      <a:pt x="73" y="86"/>
                    </a:lnTo>
                    <a:lnTo>
                      <a:pt x="71" y="86"/>
                    </a:lnTo>
                    <a:lnTo>
                      <a:pt x="69" y="85"/>
                    </a:lnTo>
                    <a:lnTo>
                      <a:pt x="68" y="84"/>
                    </a:lnTo>
                    <a:lnTo>
                      <a:pt x="67" y="82"/>
                    </a:lnTo>
                    <a:lnTo>
                      <a:pt x="66" y="81"/>
                    </a:lnTo>
                    <a:lnTo>
                      <a:pt x="64" y="80"/>
                    </a:lnTo>
                    <a:lnTo>
                      <a:pt x="62" y="77"/>
                    </a:lnTo>
                    <a:lnTo>
                      <a:pt x="62" y="76"/>
                    </a:lnTo>
                    <a:lnTo>
                      <a:pt x="62" y="75"/>
                    </a:lnTo>
                    <a:lnTo>
                      <a:pt x="60" y="73"/>
                    </a:lnTo>
                    <a:lnTo>
                      <a:pt x="59" y="73"/>
                    </a:lnTo>
                    <a:lnTo>
                      <a:pt x="56" y="72"/>
                    </a:lnTo>
                    <a:lnTo>
                      <a:pt x="55" y="72"/>
                    </a:lnTo>
                    <a:lnTo>
                      <a:pt x="53" y="71"/>
                    </a:lnTo>
                    <a:lnTo>
                      <a:pt x="51" y="71"/>
                    </a:lnTo>
                    <a:lnTo>
                      <a:pt x="50" y="69"/>
                    </a:lnTo>
                    <a:lnTo>
                      <a:pt x="49" y="67"/>
                    </a:lnTo>
                    <a:lnTo>
                      <a:pt x="49" y="66"/>
                    </a:lnTo>
                    <a:lnTo>
                      <a:pt x="49" y="66"/>
                    </a:lnTo>
                    <a:lnTo>
                      <a:pt x="49" y="64"/>
                    </a:lnTo>
                    <a:lnTo>
                      <a:pt x="47" y="63"/>
                    </a:lnTo>
                    <a:lnTo>
                      <a:pt x="47" y="63"/>
                    </a:lnTo>
                    <a:lnTo>
                      <a:pt x="46" y="62"/>
                    </a:lnTo>
                    <a:lnTo>
                      <a:pt x="45" y="62"/>
                    </a:lnTo>
                    <a:lnTo>
                      <a:pt x="42" y="60"/>
                    </a:lnTo>
                    <a:lnTo>
                      <a:pt x="39" y="59"/>
                    </a:lnTo>
                    <a:lnTo>
                      <a:pt x="39" y="58"/>
                    </a:lnTo>
                    <a:lnTo>
                      <a:pt x="38" y="58"/>
                    </a:lnTo>
                    <a:lnTo>
                      <a:pt x="37" y="59"/>
                    </a:lnTo>
                    <a:lnTo>
                      <a:pt x="36" y="60"/>
                    </a:lnTo>
                    <a:lnTo>
                      <a:pt x="34" y="62"/>
                    </a:lnTo>
                    <a:lnTo>
                      <a:pt x="33" y="63"/>
                    </a:lnTo>
                    <a:lnTo>
                      <a:pt x="33" y="64"/>
                    </a:lnTo>
                    <a:lnTo>
                      <a:pt x="32" y="66"/>
                    </a:lnTo>
                    <a:lnTo>
                      <a:pt x="30" y="68"/>
                    </a:lnTo>
                    <a:lnTo>
                      <a:pt x="29" y="69"/>
                    </a:lnTo>
                    <a:lnTo>
                      <a:pt x="26" y="71"/>
                    </a:lnTo>
                    <a:lnTo>
                      <a:pt x="24" y="73"/>
                    </a:lnTo>
                    <a:lnTo>
                      <a:pt x="23" y="76"/>
                    </a:lnTo>
                    <a:lnTo>
                      <a:pt x="20" y="79"/>
                    </a:lnTo>
                    <a:lnTo>
                      <a:pt x="17" y="81"/>
                    </a:lnTo>
                    <a:lnTo>
                      <a:pt x="15" y="82"/>
                    </a:lnTo>
                    <a:lnTo>
                      <a:pt x="13" y="85"/>
                    </a:lnTo>
                    <a:lnTo>
                      <a:pt x="11" y="88"/>
                    </a:lnTo>
                    <a:lnTo>
                      <a:pt x="8" y="90"/>
                    </a:lnTo>
                    <a:lnTo>
                      <a:pt x="6" y="92"/>
                    </a:lnTo>
                    <a:lnTo>
                      <a:pt x="6" y="93"/>
                    </a:lnTo>
                    <a:lnTo>
                      <a:pt x="4" y="94"/>
                    </a:lnTo>
                    <a:lnTo>
                      <a:pt x="2" y="94"/>
                    </a:lnTo>
                    <a:lnTo>
                      <a:pt x="0" y="92"/>
                    </a:lnTo>
                    <a:lnTo>
                      <a:pt x="0" y="90"/>
                    </a:lnTo>
                    <a:lnTo>
                      <a:pt x="2" y="89"/>
                    </a:lnTo>
                    <a:lnTo>
                      <a:pt x="3" y="88"/>
                    </a:lnTo>
                    <a:lnTo>
                      <a:pt x="4" y="86"/>
                    </a:lnTo>
                    <a:lnTo>
                      <a:pt x="7" y="84"/>
                    </a:lnTo>
                    <a:lnTo>
                      <a:pt x="10" y="81"/>
                    </a:lnTo>
                    <a:lnTo>
                      <a:pt x="12" y="79"/>
                    </a:lnTo>
                    <a:lnTo>
                      <a:pt x="15" y="75"/>
                    </a:lnTo>
                    <a:lnTo>
                      <a:pt x="17" y="72"/>
                    </a:lnTo>
                    <a:lnTo>
                      <a:pt x="19" y="68"/>
                    </a:lnTo>
                    <a:lnTo>
                      <a:pt x="23" y="64"/>
                    </a:lnTo>
                    <a:lnTo>
                      <a:pt x="25" y="62"/>
                    </a:lnTo>
                    <a:lnTo>
                      <a:pt x="28" y="59"/>
                    </a:lnTo>
                    <a:lnTo>
                      <a:pt x="30" y="58"/>
                    </a:lnTo>
                    <a:lnTo>
                      <a:pt x="33" y="55"/>
                    </a:lnTo>
                    <a:lnTo>
                      <a:pt x="36" y="54"/>
                    </a:lnTo>
                    <a:lnTo>
                      <a:pt x="37" y="52"/>
                    </a:lnTo>
                    <a:lnTo>
                      <a:pt x="38" y="51"/>
                    </a:lnTo>
                    <a:lnTo>
                      <a:pt x="39" y="50"/>
                    </a:lnTo>
                    <a:lnTo>
                      <a:pt x="39" y="47"/>
                    </a:lnTo>
                    <a:lnTo>
                      <a:pt x="39" y="46"/>
                    </a:lnTo>
                    <a:lnTo>
                      <a:pt x="38" y="43"/>
                    </a:lnTo>
                    <a:lnTo>
                      <a:pt x="39" y="41"/>
                    </a:lnTo>
                    <a:lnTo>
                      <a:pt x="39" y="39"/>
                    </a:lnTo>
                    <a:lnTo>
                      <a:pt x="39" y="37"/>
                    </a:lnTo>
                    <a:lnTo>
                      <a:pt x="38" y="35"/>
                    </a:lnTo>
                    <a:lnTo>
                      <a:pt x="38" y="34"/>
                    </a:lnTo>
                    <a:lnTo>
                      <a:pt x="38" y="32"/>
                    </a:lnTo>
                    <a:lnTo>
                      <a:pt x="38" y="29"/>
                    </a:lnTo>
                    <a:lnTo>
                      <a:pt x="38" y="28"/>
                    </a:lnTo>
                    <a:lnTo>
                      <a:pt x="39" y="25"/>
                    </a:lnTo>
                    <a:lnTo>
                      <a:pt x="38" y="22"/>
                    </a:lnTo>
                    <a:lnTo>
                      <a:pt x="38" y="21"/>
                    </a:lnTo>
                    <a:lnTo>
                      <a:pt x="38" y="20"/>
                    </a:lnTo>
                    <a:lnTo>
                      <a:pt x="38" y="19"/>
                    </a:lnTo>
                    <a:lnTo>
                      <a:pt x="39" y="16"/>
                    </a:lnTo>
                    <a:lnTo>
                      <a:pt x="41" y="13"/>
                    </a:lnTo>
                    <a:lnTo>
                      <a:pt x="42" y="12"/>
                    </a:lnTo>
                    <a:lnTo>
                      <a:pt x="43" y="12"/>
                    </a:lnTo>
                    <a:lnTo>
                      <a:pt x="46" y="12"/>
                    </a:lnTo>
                    <a:lnTo>
                      <a:pt x="47" y="12"/>
                    </a:lnTo>
                    <a:lnTo>
                      <a:pt x="50" y="11"/>
                    </a:lnTo>
                    <a:lnTo>
                      <a:pt x="51" y="9"/>
                    </a:lnTo>
                    <a:lnTo>
                      <a:pt x="53" y="7"/>
                    </a:lnTo>
                    <a:lnTo>
                      <a:pt x="55" y="4"/>
                    </a:lnTo>
                    <a:lnTo>
                      <a:pt x="55" y="3"/>
                    </a:lnTo>
                    <a:lnTo>
                      <a:pt x="56" y="2"/>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9" name="Freeform 57">
                <a:extLst>
                  <a:ext uri="{FF2B5EF4-FFF2-40B4-BE49-F238E27FC236}">
                    <a16:creationId xmlns:a16="http://schemas.microsoft.com/office/drawing/2014/main" id="{CF2EA5C9-6C21-E04C-A49E-F1E6B3FB08F7}"/>
                  </a:ext>
                </a:extLst>
              </p:cNvPr>
              <p:cNvSpPr>
                <a:spLocks/>
              </p:cNvSpPr>
              <p:nvPr userDrawn="1"/>
            </p:nvSpPr>
            <p:spPr bwMode="auto">
              <a:xfrm>
                <a:off x="10391456" y="450584"/>
                <a:ext cx="7171" cy="5122"/>
              </a:xfrm>
              <a:custGeom>
                <a:avLst/>
                <a:gdLst>
                  <a:gd name="T0" fmla="*/ 12 w 13"/>
                  <a:gd name="T1" fmla="*/ 0 h 11"/>
                  <a:gd name="T2" fmla="*/ 13 w 13"/>
                  <a:gd name="T3" fmla="*/ 2 h 11"/>
                  <a:gd name="T4" fmla="*/ 13 w 13"/>
                  <a:gd name="T5" fmla="*/ 2 h 11"/>
                  <a:gd name="T6" fmla="*/ 12 w 13"/>
                  <a:gd name="T7" fmla="*/ 3 h 11"/>
                  <a:gd name="T8" fmla="*/ 11 w 13"/>
                  <a:gd name="T9" fmla="*/ 3 h 11"/>
                  <a:gd name="T10" fmla="*/ 11 w 13"/>
                  <a:gd name="T11" fmla="*/ 4 h 11"/>
                  <a:gd name="T12" fmla="*/ 9 w 13"/>
                  <a:gd name="T13" fmla="*/ 6 h 11"/>
                  <a:gd name="T14" fmla="*/ 8 w 13"/>
                  <a:gd name="T15" fmla="*/ 7 h 11"/>
                  <a:gd name="T16" fmla="*/ 7 w 13"/>
                  <a:gd name="T17" fmla="*/ 8 h 11"/>
                  <a:gd name="T18" fmla="*/ 7 w 13"/>
                  <a:gd name="T19" fmla="*/ 10 h 11"/>
                  <a:gd name="T20" fmla="*/ 6 w 13"/>
                  <a:gd name="T21" fmla="*/ 10 h 11"/>
                  <a:gd name="T22" fmla="*/ 4 w 13"/>
                  <a:gd name="T23" fmla="*/ 10 h 11"/>
                  <a:gd name="T24" fmla="*/ 3 w 13"/>
                  <a:gd name="T25" fmla="*/ 11 h 11"/>
                  <a:gd name="T26" fmla="*/ 2 w 13"/>
                  <a:gd name="T27" fmla="*/ 10 h 11"/>
                  <a:gd name="T28" fmla="*/ 0 w 13"/>
                  <a:gd name="T29" fmla="*/ 10 h 11"/>
                  <a:gd name="T30" fmla="*/ 2 w 13"/>
                  <a:gd name="T31" fmla="*/ 8 h 11"/>
                  <a:gd name="T32" fmla="*/ 2 w 13"/>
                  <a:gd name="T33" fmla="*/ 7 h 11"/>
                  <a:gd name="T34" fmla="*/ 3 w 13"/>
                  <a:gd name="T35" fmla="*/ 7 h 11"/>
                  <a:gd name="T36" fmla="*/ 4 w 13"/>
                  <a:gd name="T37" fmla="*/ 6 h 11"/>
                  <a:gd name="T38" fmla="*/ 7 w 13"/>
                  <a:gd name="T39" fmla="*/ 4 h 11"/>
                  <a:gd name="T40" fmla="*/ 8 w 13"/>
                  <a:gd name="T41" fmla="*/ 3 h 11"/>
                  <a:gd name="T42" fmla="*/ 11 w 13"/>
                  <a:gd name="T43" fmla="*/ 2 h 11"/>
                  <a:gd name="T44" fmla="*/ 11 w 13"/>
                  <a:gd name="T45" fmla="*/ 2 h 11"/>
                  <a:gd name="T46" fmla="*/ 12 w 13"/>
                  <a:gd name="T4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11">
                    <a:moveTo>
                      <a:pt x="12" y="0"/>
                    </a:moveTo>
                    <a:lnTo>
                      <a:pt x="13" y="2"/>
                    </a:lnTo>
                    <a:lnTo>
                      <a:pt x="13" y="2"/>
                    </a:lnTo>
                    <a:lnTo>
                      <a:pt x="12" y="3"/>
                    </a:lnTo>
                    <a:lnTo>
                      <a:pt x="11" y="3"/>
                    </a:lnTo>
                    <a:lnTo>
                      <a:pt x="11" y="4"/>
                    </a:lnTo>
                    <a:lnTo>
                      <a:pt x="9" y="6"/>
                    </a:lnTo>
                    <a:lnTo>
                      <a:pt x="8" y="7"/>
                    </a:lnTo>
                    <a:lnTo>
                      <a:pt x="7" y="8"/>
                    </a:lnTo>
                    <a:lnTo>
                      <a:pt x="7" y="10"/>
                    </a:lnTo>
                    <a:lnTo>
                      <a:pt x="6" y="10"/>
                    </a:lnTo>
                    <a:lnTo>
                      <a:pt x="4" y="10"/>
                    </a:lnTo>
                    <a:lnTo>
                      <a:pt x="3" y="11"/>
                    </a:lnTo>
                    <a:lnTo>
                      <a:pt x="2" y="10"/>
                    </a:lnTo>
                    <a:lnTo>
                      <a:pt x="0" y="10"/>
                    </a:lnTo>
                    <a:lnTo>
                      <a:pt x="2" y="8"/>
                    </a:lnTo>
                    <a:lnTo>
                      <a:pt x="2" y="7"/>
                    </a:lnTo>
                    <a:lnTo>
                      <a:pt x="3" y="7"/>
                    </a:lnTo>
                    <a:lnTo>
                      <a:pt x="4" y="6"/>
                    </a:lnTo>
                    <a:lnTo>
                      <a:pt x="7" y="4"/>
                    </a:lnTo>
                    <a:lnTo>
                      <a:pt x="8" y="3"/>
                    </a:lnTo>
                    <a:lnTo>
                      <a:pt x="11" y="2"/>
                    </a:lnTo>
                    <a:lnTo>
                      <a:pt x="11" y="2"/>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0" name="Freeform 58">
                <a:extLst>
                  <a:ext uri="{FF2B5EF4-FFF2-40B4-BE49-F238E27FC236}">
                    <a16:creationId xmlns:a16="http://schemas.microsoft.com/office/drawing/2014/main" id="{B58006E5-776F-FD4F-8454-3503F0C12D73}"/>
                  </a:ext>
                </a:extLst>
              </p:cNvPr>
              <p:cNvSpPr>
                <a:spLocks/>
              </p:cNvSpPr>
              <p:nvPr userDrawn="1"/>
            </p:nvSpPr>
            <p:spPr bwMode="auto">
              <a:xfrm>
                <a:off x="10158901" y="401409"/>
                <a:ext cx="18441" cy="21514"/>
              </a:xfrm>
              <a:custGeom>
                <a:avLst/>
                <a:gdLst>
                  <a:gd name="T0" fmla="*/ 8 w 38"/>
                  <a:gd name="T1" fmla="*/ 0 h 43"/>
                  <a:gd name="T2" fmla="*/ 9 w 38"/>
                  <a:gd name="T3" fmla="*/ 0 h 43"/>
                  <a:gd name="T4" fmla="*/ 12 w 38"/>
                  <a:gd name="T5" fmla="*/ 1 h 43"/>
                  <a:gd name="T6" fmla="*/ 13 w 38"/>
                  <a:gd name="T7" fmla="*/ 4 h 43"/>
                  <a:gd name="T8" fmla="*/ 13 w 38"/>
                  <a:gd name="T9" fmla="*/ 6 h 43"/>
                  <a:gd name="T10" fmla="*/ 14 w 38"/>
                  <a:gd name="T11" fmla="*/ 9 h 43"/>
                  <a:gd name="T12" fmla="*/ 14 w 38"/>
                  <a:gd name="T13" fmla="*/ 12 h 43"/>
                  <a:gd name="T14" fmla="*/ 17 w 38"/>
                  <a:gd name="T15" fmla="*/ 13 h 43"/>
                  <a:gd name="T16" fmla="*/ 18 w 38"/>
                  <a:gd name="T17" fmla="*/ 14 h 43"/>
                  <a:gd name="T18" fmla="*/ 21 w 38"/>
                  <a:gd name="T19" fmla="*/ 16 h 43"/>
                  <a:gd name="T20" fmla="*/ 22 w 38"/>
                  <a:gd name="T21" fmla="*/ 18 h 43"/>
                  <a:gd name="T22" fmla="*/ 22 w 38"/>
                  <a:gd name="T23" fmla="*/ 21 h 43"/>
                  <a:gd name="T24" fmla="*/ 22 w 38"/>
                  <a:gd name="T25" fmla="*/ 23 h 43"/>
                  <a:gd name="T26" fmla="*/ 21 w 38"/>
                  <a:gd name="T27" fmla="*/ 25 h 43"/>
                  <a:gd name="T28" fmla="*/ 21 w 38"/>
                  <a:gd name="T29" fmla="*/ 27 h 43"/>
                  <a:gd name="T30" fmla="*/ 22 w 38"/>
                  <a:gd name="T31" fmla="*/ 29 h 43"/>
                  <a:gd name="T32" fmla="*/ 24 w 38"/>
                  <a:gd name="T33" fmla="*/ 30 h 43"/>
                  <a:gd name="T34" fmla="*/ 26 w 38"/>
                  <a:gd name="T35" fmla="*/ 31 h 43"/>
                  <a:gd name="T36" fmla="*/ 27 w 38"/>
                  <a:gd name="T37" fmla="*/ 30 h 43"/>
                  <a:gd name="T38" fmla="*/ 29 w 38"/>
                  <a:gd name="T39" fmla="*/ 30 h 43"/>
                  <a:gd name="T40" fmla="*/ 30 w 38"/>
                  <a:gd name="T41" fmla="*/ 29 h 43"/>
                  <a:gd name="T42" fmla="*/ 31 w 38"/>
                  <a:gd name="T43" fmla="*/ 27 h 43"/>
                  <a:gd name="T44" fmla="*/ 34 w 38"/>
                  <a:gd name="T45" fmla="*/ 27 h 43"/>
                  <a:gd name="T46" fmla="*/ 35 w 38"/>
                  <a:gd name="T47" fmla="*/ 27 h 43"/>
                  <a:gd name="T48" fmla="*/ 38 w 38"/>
                  <a:gd name="T49" fmla="*/ 29 h 43"/>
                  <a:gd name="T50" fmla="*/ 38 w 38"/>
                  <a:gd name="T51" fmla="*/ 31 h 43"/>
                  <a:gd name="T52" fmla="*/ 37 w 38"/>
                  <a:gd name="T53" fmla="*/ 33 h 43"/>
                  <a:gd name="T54" fmla="*/ 37 w 38"/>
                  <a:gd name="T55" fmla="*/ 34 h 43"/>
                  <a:gd name="T56" fmla="*/ 35 w 38"/>
                  <a:gd name="T57" fmla="*/ 35 h 43"/>
                  <a:gd name="T58" fmla="*/ 33 w 38"/>
                  <a:gd name="T59" fmla="*/ 35 h 43"/>
                  <a:gd name="T60" fmla="*/ 31 w 38"/>
                  <a:gd name="T61" fmla="*/ 36 h 43"/>
                  <a:gd name="T62" fmla="*/ 29 w 38"/>
                  <a:gd name="T63" fmla="*/ 38 h 43"/>
                  <a:gd name="T64" fmla="*/ 26 w 38"/>
                  <a:gd name="T65" fmla="*/ 39 h 43"/>
                  <a:gd name="T66" fmla="*/ 22 w 38"/>
                  <a:gd name="T67" fmla="*/ 40 h 43"/>
                  <a:gd name="T68" fmla="*/ 20 w 38"/>
                  <a:gd name="T69" fmla="*/ 42 h 43"/>
                  <a:gd name="T70" fmla="*/ 16 w 38"/>
                  <a:gd name="T71" fmla="*/ 43 h 43"/>
                  <a:gd name="T72" fmla="*/ 13 w 38"/>
                  <a:gd name="T73" fmla="*/ 43 h 43"/>
                  <a:gd name="T74" fmla="*/ 12 w 38"/>
                  <a:gd name="T75" fmla="*/ 43 h 43"/>
                  <a:gd name="T76" fmla="*/ 9 w 38"/>
                  <a:gd name="T77" fmla="*/ 43 h 43"/>
                  <a:gd name="T78" fmla="*/ 7 w 38"/>
                  <a:gd name="T79" fmla="*/ 42 h 43"/>
                  <a:gd name="T80" fmla="*/ 4 w 38"/>
                  <a:gd name="T81" fmla="*/ 40 h 43"/>
                  <a:gd name="T82" fmla="*/ 3 w 38"/>
                  <a:gd name="T83" fmla="*/ 38 h 43"/>
                  <a:gd name="T84" fmla="*/ 1 w 38"/>
                  <a:gd name="T85" fmla="*/ 34 h 43"/>
                  <a:gd name="T86" fmla="*/ 1 w 38"/>
                  <a:gd name="T87" fmla="*/ 31 h 43"/>
                  <a:gd name="T88" fmla="*/ 1 w 38"/>
                  <a:gd name="T89" fmla="*/ 27 h 43"/>
                  <a:gd name="T90" fmla="*/ 0 w 38"/>
                  <a:gd name="T91" fmla="*/ 22 h 43"/>
                  <a:gd name="T92" fmla="*/ 0 w 38"/>
                  <a:gd name="T93" fmla="*/ 18 h 43"/>
                  <a:gd name="T94" fmla="*/ 0 w 38"/>
                  <a:gd name="T95" fmla="*/ 14 h 43"/>
                  <a:gd name="T96" fmla="*/ 1 w 38"/>
                  <a:gd name="T97" fmla="*/ 12 h 43"/>
                  <a:gd name="T98" fmla="*/ 1 w 38"/>
                  <a:gd name="T99" fmla="*/ 9 h 43"/>
                  <a:gd name="T100" fmla="*/ 3 w 38"/>
                  <a:gd name="T101" fmla="*/ 6 h 43"/>
                  <a:gd name="T102" fmla="*/ 3 w 38"/>
                  <a:gd name="T103" fmla="*/ 4 h 43"/>
                  <a:gd name="T104" fmla="*/ 3 w 38"/>
                  <a:gd name="T105" fmla="*/ 3 h 43"/>
                  <a:gd name="T106" fmla="*/ 4 w 38"/>
                  <a:gd name="T107" fmla="*/ 1 h 43"/>
                  <a:gd name="T108" fmla="*/ 5 w 38"/>
                  <a:gd name="T109" fmla="*/ 0 h 43"/>
                  <a:gd name="T110" fmla="*/ 8 w 38"/>
                  <a:gd name="T11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43">
                    <a:moveTo>
                      <a:pt x="8" y="0"/>
                    </a:moveTo>
                    <a:lnTo>
                      <a:pt x="9" y="0"/>
                    </a:lnTo>
                    <a:lnTo>
                      <a:pt x="12" y="1"/>
                    </a:lnTo>
                    <a:lnTo>
                      <a:pt x="13" y="4"/>
                    </a:lnTo>
                    <a:lnTo>
                      <a:pt x="13" y="6"/>
                    </a:lnTo>
                    <a:lnTo>
                      <a:pt x="14" y="9"/>
                    </a:lnTo>
                    <a:lnTo>
                      <a:pt x="14" y="12"/>
                    </a:lnTo>
                    <a:lnTo>
                      <a:pt x="17" y="13"/>
                    </a:lnTo>
                    <a:lnTo>
                      <a:pt x="18" y="14"/>
                    </a:lnTo>
                    <a:lnTo>
                      <a:pt x="21" y="16"/>
                    </a:lnTo>
                    <a:lnTo>
                      <a:pt x="22" y="18"/>
                    </a:lnTo>
                    <a:lnTo>
                      <a:pt x="22" y="21"/>
                    </a:lnTo>
                    <a:lnTo>
                      <a:pt x="22" y="23"/>
                    </a:lnTo>
                    <a:lnTo>
                      <a:pt x="21" y="25"/>
                    </a:lnTo>
                    <a:lnTo>
                      <a:pt x="21" y="27"/>
                    </a:lnTo>
                    <a:lnTo>
                      <a:pt x="22" y="29"/>
                    </a:lnTo>
                    <a:lnTo>
                      <a:pt x="24" y="30"/>
                    </a:lnTo>
                    <a:lnTo>
                      <a:pt x="26" y="31"/>
                    </a:lnTo>
                    <a:lnTo>
                      <a:pt x="27" y="30"/>
                    </a:lnTo>
                    <a:lnTo>
                      <a:pt x="29" y="30"/>
                    </a:lnTo>
                    <a:lnTo>
                      <a:pt x="30" y="29"/>
                    </a:lnTo>
                    <a:lnTo>
                      <a:pt x="31" y="27"/>
                    </a:lnTo>
                    <a:lnTo>
                      <a:pt x="34" y="27"/>
                    </a:lnTo>
                    <a:lnTo>
                      <a:pt x="35" y="27"/>
                    </a:lnTo>
                    <a:lnTo>
                      <a:pt x="38" y="29"/>
                    </a:lnTo>
                    <a:lnTo>
                      <a:pt x="38" y="31"/>
                    </a:lnTo>
                    <a:lnTo>
                      <a:pt x="37" y="33"/>
                    </a:lnTo>
                    <a:lnTo>
                      <a:pt x="37" y="34"/>
                    </a:lnTo>
                    <a:lnTo>
                      <a:pt x="35" y="35"/>
                    </a:lnTo>
                    <a:lnTo>
                      <a:pt x="33" y="35"/>
                    </a:lnTo>
                    <a:lnTo>
                      <a:pt x="31" y="36"/>
                    </a:lnTo>
                    <a:lnTo>
                      <a:pt x="29" y="38"/>
                    </a:lnTo>
                    <a:lnTo>
                      <a:pt x="26" y="39"/>
                    </a:lnTo>
                    <a:lnTo>
                      <a:pt x="22" y="40"/>
                    </a:lnTo>
                    <a:lnTo>
                      <a:pt x="20" y="42"/>
                    </a:lnTo>
                    <a:lnTo>
                      <a:pt x="16" y="43"/>
                    </a:lnTo>
                    <a:lnTo>
                      <a:pt x="13" y="43"/>
                    </a:lnTo>
                    <a:lnTo>
                      <a:pt x="12" y="43"/>
                    </a:lnTo>
                    <a:lnTo>
                      <a:pt x="9" y="43"/>
                    </a:lnTo>
                    <a:lnTo>
                      <a:pt x="7" y="42"/>
                    </a:lnTo>
                    <a:lnTo>
                      <a:pt x="4" y="40"/>
                    </a:lnTo>
                    <a:lnTo>
                      <a:pt x="3" y="38"/>
                    </a:lnTo>
                    <a:lnTo>
                      <a:pt x="1" y="34"/>
                    </a:lnTo>
                    <a:lnTo>
                      <a:pt x="1" y="31"/>
                    </a:lnTo>
                    <a:lnTo>
                      <a:pt x="1" y="27"/>
                    </a:lnTo>
                    <a:lnTo>
                      <a:pt x="0" y="22"/>
                    </a:lnTo>
                    <a:lnTo>
                      <a:pt x="0" y="18"/>
                    </a:lnTo>
                    <a:lnTo>
                      <a:pt x="0" y="14"/>
                    </a:lnTo>
                    <a:lnTo>
                      <a:pt x="1" y="12"/>
                    </a:lnTo>
                    <a:lnTo>
                      <a:pt x="1" y="9"/>
                    </a:lnTo>
                    <a:lnTo>
                      <a:pt x="3" y="6"/>
                    </a:lnTo>
                    <a:lnTo>
                      <a:pt x="3" y="4"/>
                    </a:lnTo>
                    <a:lnTo>
                      <a:pt x="3" y="3"/>
                    </a:lnTo>
                    <a:lnTo>
                      <a:pt x="4" y="1"/>
                    </a:lnTo>
                    <a:lnTo>
                      <a:pt x="5"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1" name="Freeform 59">
                <a:extLst>
                  <a:ext uri="{FF2B5EF4-FFF2-40B4-BE49-F238E27FC236}">
                    <a16:creationId xmlns:a16="http://schemas.microsoft.com/office/drawing/2014/main" id="{4BB9F4E1-211C-5446-9B91-D703A949A43F}"/>
                  </a:ext>
                </a:extLst>
              </p:cNvPr>
              <p:cNvSpPr>
                <a:spLocks/>
              </p:cNvSpPr>
              <p:nvPr userDrawn="1"/>
            </p:nvSpPr>
            <p:spPr bwMode="auto">
              <a:xfrm>
                <a:off x="10384286" y="478244"/>
                <a:ext cx="11270" cy="13319"/>
              </a:xfrm>
              <a:custGeom>
                <a:avLst/>
                <a:gdLst>
                  <a:gd name="T0" fmla="*/ 20 w 22"/>
                  <a:gd name="T1" fmla="*/ 0 h 26"/>
                  <a:gd name="T2" fmla="*/ 21 w 22"/>
                  <a:gd name="T3" fmla="*/ 0 h 26"/>
                  <a:gd name="T4" fmla="*/ 22 w 22"/>
                  <a:gd name="T5" fmla="*/ 1 h 26"/>
                  <a:gd name="T6" fmla="*/ 22 w 22"/>
                  <a:gd name="T7" fmla="*/ 3 h 26"/>
                  <a:gd name="T8" fmla="*/ 21 w 22"/>
                  <a:gd name="T9" fmla="*/ 5 h 26"/>
                  <a:gd name="T10" fmla="*/ 21 w 22"/>
                  <a:gd name="T11" fmla="*/ 5 h 26"/>
                  <a:gd name="T12" fmla="*/ 20 w 22"/>
                  <a:gd name="T13" fmla="*/ 7 h 26"/>
                  <a:gd name="T14" fmla="*/ 17 w 22"/>
                  <a:gd name="T15" fmla="*/ 9 h 26"/>
                  <a:gd name="T16" fmla="*/ 16 w 22"/>
                  <a:gd name="T17" fmla="*/ 12 h 26"/>
                  <a:gd name="T18" fmla="*/ 14 w 22"/>
                  <a:gd name="T19" fmla="*/ 13 h 26"/>
                  <a:gd name="T20" fmla="*/ 13 w 22"/>
                  <a:gd name="T21" fmla="*/ 16 h 26"/>
                  <a:gd name="T22" fmla="*/ 13 w 22"/>
                  <a:gd name="T23" fmla="*/ 17 h 26"/>
                  <a:gd name="T24" fmla="*/ 10 w 22"/>
                  <a:gd name="T25" fmla="*/ 20 h 26"/>
                  <a:gd name="T26" fmla="*/ 9 w 22"/>
                  <a:gd name="T27" fmla="*/ 21 h 26"/>
                  <a:gd name="T28" fmla="*/ 6 w 22"/>
                  <a:gd name="T29" fmla="*/ 22 h 26"/>
                  <a:gd name="T30" fmla="*/ 5 w 22"/>
                  <a:gd name="T31" fmla="*/ 24 h 26"/>
                  <a:gd name="T32" fmla="*/ 4 w 22"/>
                  <a:gd name="T33" fmla="*/ 25 h 26"/>
                  <a:gd name="T34" fmla="*/ 4 w 22"/>
                  <a:gd name="T35" fmla="*/ 26 h 26"/>
                  <a:gd name="T36" fmla="*/ 3 w 22"/>
                  <a:gd name="T37" fmla="*/ 26 h 26"/>
                  <a:gd name="T38" fmla="*/ 1 w 22"/>
                  <a:gd name="T39" fmla="*/ 25 h 26"/>
                  <a:gd name="T40" fmla="*/ 0 w 22"/>
                  <a:gd name="T41" fmla="*/ 24 h 26"/>
                  <a:gd name="T42" fmla="*/ 0 w 22"/>
                  <a:gd name="T43" fmla="*/ 22 h 26"/>
                  <a:gd name="T44" fmla="*/ 1 w 22"/>
                  <a:gd name="T45" fmla="*/ 21 h 26"/>
                  <a:gd name="T46" fmla="*/ 3 w 22"/>
                  <a:gd name="T47" fmla="*/ 20 h 26"/>
                  <a:gd name="T48" fmla="*/ 4 w 22"/>
                  <a:gd name="T49" fmla="*/ 18 h 26"/>
                  <a:gd name="T50" fmla="*/ 6 w 22"/>
                  <a:gd name="T51" fmla="*/ 17 h 26"/>
                  <a:gd name="T52" fmla="*/ 8 w 22"/>
                  <a:gd name="T53" fmla="*/ 14 h 26"/>
                  <a:gd name="T54" fmla="*/ 10 w 22"/>
                  <a:gd name="T55" fmla="*/ 12 h 26"/>
                  <a:gd name="T56" fmla="*/ 12 w 22"/>
                  <a:gd name="T57" fmla="*/ 10 h 26"/>
                  <a:gd name="T58" fmla="*/ 12 w 22"/>
                  <a:gd name="T59" fmla="*/ 8 h 26"/>
                  <a:gd name="T60" fmla="*/ 13 w 22"/>
                  <a:gd name="T61" fmla="*/ 5 h 26"/>
                  <a:gd name="T62" fmla="*/ 14 w 22"/>
                  <a:gd name="T63" fmla="*/ 4 h 26"/>
                  <a:gd name="T64" fmla="*/ 16 w 22"/>
                  <a:gd name="T65" fmla="*/ 3 h 26"/>
                  <a:gd name="T66" fmla="*/ 17 w 22"/>
                  <a:gd name="T67" fmla="*/ 1 h 26"/>
                  <a:gd name="T68" fmla="*/ 18 w 22"/>
                  <a:gd name="T69" fmla="*/ 0 h 26"/>
                  <a:gd name="T70" fmla="*/ 20 w 22"/>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26">
                    <a:moveTo>
                      <a:pt x="20" y="0"/>
                    </a:moveTo>
                    <a:lnTo>
                      <a:pt x="21" y="0"/>
                    </a:lnTo>
                    <a:lnTo>
                      <a:pt x="22" y="1"/>
                    </a:lnTo>
                    <a:lnTo>
                      <a:pt x="22" y="3"/>
                    </a:lnTo>
                    <a:lnTo>
                      <a:pt x="21" y="5"/>
                    </a:lnTo>
                    <a:lnTo>
                      <a:pt x="21" y="5"/>
                    </a:lnTo>
                    <a:lnTo>
                      <a:pt x="20" y="7"/>
                    </a:lnTo>
                    <a:lnTo>
                      <a:pt x="17" y="9"/>
                    </a:lnTo>
                    <a:lnTo>
                      <a:pt x="16" y="12"/>
                    </a:lnTo>
                    <a:lnTo>
                      <a:pt x="14" y="13"/>
                    </a:lnTo>
                    <a:lnTo>
                      <a:pt x="13" y="16"/>
                    </a:lnTo>
                    <a:lnTo>
                      <a:pt x="13" y="17"/>
                    </a:lnTo>
                    <a:lnTo>
                      <a:pt x="10" y="20"/>
                    </a:lnTo>
                    <a:lnTo>
                      <a:pt x="9" y="21"/>
                    </a:lnTo>
                    <a:lnTo>
                      <a:pt x="6" y="22"/>
                    </a:lnTo>
                    <a:lnTo>
                      <a:pt x="5" y="24"/>
                    </a:lnTo>
                    <a:lnTo>
                      <a:pt x="4" y="25"/>
                    </a:lnTo>
                    <a:lnTo>
                      <a:pt x="4" y="26"/>
                    </a:lnTo>
                    <a:lnTo>
                      <a:pt x="3" y="26"/>
                    </a:lnTo>
                    <a:lnTo>
                      <a:pt x="1" y="25"/>
                    </a:lnTo>
                    <a:lnTo>
                      <a:pt x="0" y="24"/>
                    </a:lnTo>
                    <a:lnTo>
                      <a:pt x="0" y="22"/>
                    </a:lnTo>
                    <a:lnTo>
                      <a:pt x="1" y="21"/>
                    </a:lnTo>
                    <a:lnTo>
                      <a:pt x="3" y="20"/>
                    </a:lnTo>
                    <a:lnTo>
                      <a:pt x="4" y="18"/>
                    </a:lnTo>
                    <a:lnTo>
                      <a:pt x="6" y="17"/>
                    </a:lnTo>
                    <a:lnTo>
                      <a:pt x="8" y="14"/>
                    </a:lnTo>
                    <a:lnTo>
                      <a:pt x="10" y="12"/>
                    </a:lnTo>
                    <a:lnTo>
                      <a:pt x="12" y="10"/>
                    </a:lnTo>
                    <a:lnTo>
                      <a:pt x="12" y="8"/>
                    </a:lnTo>
                    <a:lnTo>
                      <a:pt x="13" y="5"/>
                    </a:lnTo>
                    <a:lnTo>
                      <a:pt x="14" y="4"/>
                    </a:lnTo>
                    <a:lnTo>
                      <a:pt x="16" y="3"/>
                    </a:lnTo>
                    <a:lnTo>
                      <a:pt x="17" y="1"/>
                    </a:lnTo>
                    <a:lnTo>
                      <a:pt x="18"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2" name="Freeform 60">
                <a:extLst>
                  <a:ext uri="{FF2B5EF4-FFF2-40B4-BE49-F238E27FC236}">
                    <a16:creationId xmlns:a16="http://schemas.microsoft.com/office/drawing/2014/main" id="{E9E8292A-6E0E-AD45-9487-B24917EF221C}"/>
                  </a:ext>
                </a:extLst>
              </p:cNvPr>
              <p:cNvSpPr>
                <a:spLocks/>
              </p:cNvSpPr>
              <p:nvPr userDrawn="1"/>
            </p:nvSpPr>
            <p:spPr bwMode="auto">
              <a:xfrm>
                <a:off x="10192709" y="639087"/>
                <a:ext cx="4098" cy="4098"/>
              </a:xfrm>
              <a:custGeom>
                <a:avLst/>
                <a:gdLst>
                  <a:gd name="T0" fmla="*/ 5 w 7"/>
                  <a:gd name="T1" fmla="*/ 0 h 7"/>
                  <a:gd name="T2" fmla="*/ 6 w 7"/>
                  <a:gd name="T3" fmla="*/ 1 h 7"/>
                  <a:gd name="T4" fmla="*/ 7 w 7"/>
                  <a:gd name="T5" fmla="*/ 2 h 7"/>
                  <a:gd name="T6" fmla="*/ 7 w 7"/>
                  <a:gd name="T7" fmla="*/ 4 h 7"/>
                  <a:gd name="T8" fmla="*/ 7 w 7"/>
                  <a:gd name="T9" fmla="*/ 5 h 7"/>
                  <a:gd name="T10" fmla="*/ 6 w 7"/>
                  <a:gd name="T11" fmla="*/ 6 h 7"/>
                  <a:gd name="T12" fmla="*/ 5 w 7"/>
                  <a:gd name="T13" fmla="*/ 6 h 7"/>
                  <a:gd name="T14" fmla="*/ 4 w 7"/>
                  <a:gd name="T15" fmla="*/ 7 h 7"/>
                  <a:gd name="T16" fmla="*/ 2 w 7"/>
                  <a:gd name="T17" fmla="*/ 7 h 7"/>
                  <a:gd name="T18" fmla="*/ 1 w 7"/>
                  <a:gd name="T19" fmla="*/ 7 h 7"/>
                  <a:gd name="T20" fmla="*/ 0 w 7"/>
                  <a:gd name="T21" fmla="*/ 5 h 7"/>
                  <a:gd name="T22" fmla="*/ 0 w 7"/>
                  <a:gd name="T23" fmla="*/ 4 h 7"/>
                  <a:gd name="T24" fmla="*/ 1 w 7"/>
                  <a:gd name="T25" fmla="*/ 1 h 7"/>
                  <a:gd name="T26" fmla="*/ 2 w 7"/>
                  <a:gd name="T27" fmla="*/ 0 h 7"/>
                  <a:gd name="T28" fmla="*/ 5 w 7"/>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7">
                    <a:moveTo>
                      <a:pt x="5" y="0"/>
                    </a:moveTo>
                    <a:lnTo>
                      <a:pt x="6" y="1"/>
                    </a:lnTo>
                    <a:lnTo>
                      <a:pt x="7" y="2"/>
                    </a:lnTo>
                    <a:lnTo>
                      <a:pt x="7" y="4"/>
                    </a:lnTo>
                    <a:lnTo>
                      <a:pt x="7" y="5"/>
                    </a:lnTo>
                    <a:lnTo>
                      <a:pt x="6" y="6"/>
                    </a:lnTo>
                    <a:lnTo>
                      <a:pt x="5" y="6"/>
                    </a:lnTo>
                    <a:lnTo>
                      <a:pt x="4" y="7"/>
                    </a:lnTo>
                    <a:lnTo>
                      <a:pt x="2" y="7"/>
                    </a:lnTo>
                    <a:lnTo>
                      <a:pt x="1" y="7"/>
                    </a:lnTo>
                    <a:lnTo>
                      <a:pt x="0" y="5"/>
                    </a:lnTo>
                    <a:lnTo>
                      <a:pt x="0" y="4"/>
                    </a:lnTo>
                    <a:lnTo>
                      <a:pt x="1" y="1"/>
                    </a:lnTo>
                    <a:lnTo>
                      <a:pt x="2"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3" name="Freeform 61">
                <a:extLst>
                  <a:ext uri="{FF2B5EF4-FFF2-40B4-BE49-F238E27FC236}">
                    <a16:creationId xmlns:a16="http://schemas.microsoft.com/office/drawing/2014/main" id="{006FC4AC-99EA-6C4A-A670-BB7608027454}"/>
                  </a:ext>
                </a:extLst>
              </p:cNvPr>
              <p:cNvSpPr>
                <a:spLocks/>
              </p:cNvSpPr>
              <p:nvPr userDrawn="1"/>
            </p:nvSpPr>
            <p:spPr bwMode="auto">
              <a:xfrm>
                <a:off x="10187586" y="546884"/>
                <a:ext cx="11270" cy="16392"/>
              </a:xfrm>
              <a:custGeom>
                <a:avLst/>
                <a:gdLst>
                  <a:gd name="T0" fmla="*/ 4 w 23"/>
                  <a:gd name="T1" fmla="*/ 0 h 32"/>
                  <a:gd name="T2" fmla="*/ 6 w 23"/>
                  <a:gd name="T3" fmla="*/ 2 h 32"/>
                  <a:gd name="T4" fmla="*/ 7 w 23"/>
                  <a:gd name="T5" fmla="*/ 3 h 32"/>
                  <a:gd name="T6" fmla="*/ 8 w 23"/>
                  <a:gd name="T7" fmla="*/ 4 h 32"/>
                  <a:gd name="T8" fmla="*/ 10 w 23"/>
                  <a:gd name="T9" fmla="*/ 7 h 32"/>
                  <a:gd name="T10" fmla="*/ 10 w 23"/>
                  <a:gd name="T11" fmla="*/ 10 h 32"/>
                  <a:gd name="T12" fmla="*/ 10 w 23"/>
                  <a:gd name="T13" fmla="*/ 12 h 32"/>
                  <a:gd name="T14" fmla="*/ 11 w 23"/>
                  <a:gd name="T15" fmla="*/ 15 h 32"/>
                  <a:gd name="T16" fmla="*/ 12 w 23"/>
                  <a:gd name="T17" fmla="*/ 17 h 32"/>
                  <a:gd name="T18" fmla="*/ 15 w 23"/>
                  <a:gd name="T19" fmla="*/ 20 h 32"/>
                  <a:gd name="T20" fmla="*/ 17 w 23"/>
                  <a:gd name="T21" fmla="*/ 21 h 32"/>
                  <a:gd name="T22" fmla="*/ 19 w 23"/>
                  <a:gd name="T23" fmla="*/ 23 h 32"/>
                  <a:gd name="T24" fmla="*/ 20 w 23"/>
                  <a:gd name="T25" fmla="*/ 24 h 32"/>
                  <a:gd name="T26" fmla="*/ 21 w 23"/>
                  <a:gd name="T27" fmla="*/ 25 h 32"/>
                  <a:gd name="T28" fmla="*/ 23 w 23"/>
                  <a:gd name="T29" fmla="*/ 28 h 32"/>
                  <a:gd name="T30" fmla="*/ 23 w 23"/>
                  <a:gd name="T31" fmla="*/ 29 h 32"/>
                  <a:gd name="T32" fmla="*/ 21 w 23"/>
                  <a:gd name="T33" fmla="*/ 30 h 32"/>
                  <a:gd name="T34" fmla="*/ 19 w 23"/>
                  <a:gd name="T35" fmla="*/ 32 h 32"/>
                  <a:gd name="T36" fmla="*/ 17 w 23"/>
                  <a:gd name="T37" fmla="*/ 32 h 32"/>
                  <a:gd name="T38" fmla="*/ 15 w 23"/>
                  <a:gd name="T39" fmla="*/ 32 h 32"/>
                  <a:gd name="T40" fmla="*/ 14 w 23"/>
                  <a:gd name="T41" fmla="*/ 30 h 32"/>
                  <a:gd name="T42" fmla="*/ 11 w 23"/>
                  <a:gd name="T43" fmla="*/ 30 h 32"/>
                  <a:gd name="T44" fmla="*/ 10 w 23"/>
                  <a:gd name="T45" fmla="*/ 29 h 32"/>
                  <a:gd name="T46" fmla="*/ 8 w 23"/>
                  <a:gd name="T47" fmla="*/ 29 h 32"/>
                  <a:gd name="T48" fmla="*/ 6 w 23"/>
                  <a:gd name="T49" fmla="*/ 29 h 32"/>
                  <a:gd name="T50" fmla="*/ 4 w 23"/>
                  <a:gd name="T51" fmla="*/ 27 h 32"/>
                  <a:gd name="T52" fmla="*/ 3 w 23"/>
                  <a:gd name="T53" fmla="*/ 24 h 32"/>
                  <a:gd name="T54" fmla="*/ 3 w 23"/>
                  <a:gd name="T55" fmla="*/ 21 h 32"/>
                  <a:gd name="T56" fmla="*/ 3 w 23"/>
                  <a:gd name="T57" fmla="*/ 20 h 32"/>
                  <a:gd name="T58" fmla="*/ 3 w 23"/>
                  <a:gd name="T59" fmla="*/ 17 h 32"/>
                  <a:gd name="T60" fmla="*/ 3 w 23"/>
                  <a:gd name="T61" fmla="*/ 14 h 32"/>
                  <a:gd name="T62" fmla="*/ 3 w 23"/>
                  <a:gd name="T63" fmla="*/ 11 h 32"/>
                  <a:gd name="T64" fmla="*/ 2 w 23"/>
                  <a:gd name="T65" fmla="*/ 7 h 32"/>
                  <a:gd name="T66" fmla="*/ 2 w 23"/>
                  <a:gd name="T67" fmla="*/ 6 h 32"/>
                  <a:gd name="T68" fmla="*/ 0 w 23"/>
                  <a:gd name="T69" fmla="*/ 4 h 32"/>
                  <a:gd name="T70" fmla="*/ 0 w 23"/>
                  <a:gd name="T71" fmla="*/ 3 h 32"/>
                  <a:gd name="T72" fmla="*/ 0 w 23"/>
                  <a:gd name="T73" fmla="*/ 2 h 32"/>
                  <a:gd name="T74" fmla="*/ 2 w 23"/>
                  <a:gd name="T75" fmla="*/ 0 h 32"/>
                  <a:gd name="T76" fmla="*/ 4 w 23"/>
                  <a:gd name="T7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 h="32">
                    <a:moveTo>
                      <a:pt x="4" y="0"/>
                    </a:moveTo>
                    <a:lnTo>
                      <a:pt x="6" y="2"/>
                    </a:lnTo>
                    <a:lnTo>
                      <a:pt x="7" y="3"/>
                    </a:lnTo>
                    <a:lnTo>
                      <a:pt x="8" y="4"/>
                    </a:lnTo>
                    <a:lnTo>
                      <a:pt x="10" y="7"/>
                    </a:lnTo>
                    <a:lnTo>
                      <a:pt x="10" y="10"/>
                    </a:lnTo>
                    <a:lnTo>
                      <a:pt x="10" y="12"/>
                    </a:lnTo>
                    <a:lnTo>
                      <a:pt x="11" y="15"/>
                    </a:lnTo>
                    <a:lnTo>
                      <a:pt x="12" y="17"/>
                    </a:lnTo>
                    <a:lnTo>
                      <a:pt x="15" y="20"/>
                    </a:lnTo>
                    <a:lnTo>
                      <a:pt x="17" y="21"/>
                    </a:lnTo>
                    <a:lnTo>
                      <a:pt x="19" y="23"/>
                    </a:lnTo>
                    <a:lnTo>
                      <a:pt x="20" y="24"/>
                    </a:lnTo>
                    <a:lnTo>
                      <a:pt x="21" y="25"/>
                    </a:lnTo>
                    <a:lnTo>
                      <a:pt x="23" y="28"/>
                    </a:lnTo>
                    <a:lnTo>
                      <a:pt x="23" y="29"/>
                    </a:lnTo>
                    <a:lnTo>
                      <a:pt x="21" y="30"/>
                    </a:lnTo>
                    <a:lnTo>
                      <a:pt x="19" y="32"/>
                    </a:lnTo>
                    <a:lnTo>
                      <a:pt x="17" y="32"/>
                    </a:lnTo>
                    <a:lnTo>
                      <a:pt x="15" y="32"/>
                    </a:lnTo>
                    <a:lnTo>
                      <a:pt x="14" y="30"/>
                    </a:lnTo>
                    <a:lnTo>
                      <a:pt x="11" y="30"/>
                    </a:lnTo>
                    <a:lnTo>
                      <a:pt x="10" y="29"/>
                    </a:lnTo>
                    <a:lnTo>
                      <a:pt x="8" y="29"/>
                    </a:lnTo>
                    <a:lnTo>
                      <a:pt x="6" y="29"/>
                    </a:lnTo>
                    <a:lnTo>
                      <a:pt x="4" y="27"/>
                    </a:lnTo>
                    <a:lnTo>
                      <a:pt x="3" y="24"/>
                    </a:lnTo>
                    <a:lnTo>
                      <a:pt x="3" y="21"/>
                    </a:lnTo>
                    <a:lnTo>
                      <a:pt x="3" y="20"/>
                    </a:lnTo>
                    <a:lnTo>
                      <a:pt x="3" y="17"/>
                    </a:lnTo>
                    <a:lnTo>
                      <a:pt x="3" y="14"/>
                    </a:lnTo>
                    <a:lnTo>
                      <a:pt x="3" y="11"/>
                    </a:lnTo>
                    <a:lnTo>
                      <a:pt x="2" y="7"/>
                    </a:lnTo>
                    <a:lnTo>
                      <a:pt x="2" y="6"/>
                    </a:lnTo>
                    <a:lnTo>
                      <a:pt x="0" y="4"/>
                    </a:lnTo>
                    <a:lnTo>
                      <a:pt x="0" y="3"/>
                    </a:lnTo>
                    <a:lnTo>
                      <a:pt x="0" y="2"/>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4" name="Freeform 62">
                <a:extLst>
                  <a:ext uri="{FF2B5EF4-FFF2-40B4-BE49-F238E27FC236}">
                    <a16:creationId xmlns:a16="http://schemas.microsoft.com/office/drawing/2014/main" id="{E37D888E-F809-6541-B204-081188953CC8}"/>
                  </a:ext>
                </a:extLst>
              </p:cNvPr>
              <p:cNvSpPr>
                <a:spLocks/>
              </p:cNvSpPr>
              <p:nvPr userDrawn="1"/>
            </p:nvSpPr>
            <p:spPr bwMode="auto">
              <a:xfrm>
                <a:off x="10190660" y="451608"/>
                <a:ext cx="8195" cy="6147"/>
              </a:xfrm>
              <a:custGeom>
                <a:avLst/>
                <a:gdLst>
                  <a:gd name="T0" fmla="*/ 14 w 15"/>
                  <a:gd name="T1" fmla="*/ 0 h 13"/>
                  <a:gd name="T2" fmla="*/ 15 w 15"/>
                  <a:gd name="T3" fmla="*/ 0 h 13"/>
                  <a:gd name="T4" fmla="*/ 15 w 15"/>
                  <a:gd name="T5" fmla="*/ 1 h 13"/>
                  <a:gd name="T6" fmla="*/ 15 w 15"/>
                  <a:gd name="T7" fmla="*/ 2 h 13"/>
                  <a:gd name="T8" fmla="*/ 15 w 15"/>
                  <a:gd name="T9" fmla="*/ 2 h 13"/>
                  <a:gd name="T10" fmla="*/ 14 w 15"/>
                  <a:gd name="T11" fmla="*/ 4 h 13"/>
                  <a:gd name="T12" fmla="*/ 13 w 15"/>
                  <a:gd name="T13" fmla="*/ 5 h 13"/>
                  <a:gd name="T14" fmla="*/ 11 w 15"/>
                  <a:gd name="T15" fmla="*/ 6 h 13"/>
                  <a:gd name="T16" fmla="*/ 11 w 15"/>
                  <a:gd name="T17" fmla="*/ 6 h 13"/>
                  <a:gd name="T18" fmla="*/ 11 w 15"/>
                  <a:gd name="T19" fmla="*/ 8 h 13"/>
                  <a:gd name="T20" fmla="*/ 13 w 15"/>
                  <a:gd name="T21" fmla="*/ 9 h 13"/>
                  <a:gd name="T22" fmla="*/ 13 w 15"/>
                  <a:gd name="T23" fmla="*/ 10 h 13"/>
                  <a:gd name="T24" fmla="*/ 13 w 15"/>
                  <a:gd name="T25" fmla="*/ 12 h 13"/>
                  <a:gd name="T26" fmla="*/ 13 w 15"/>
                  <a:gd name="T27" fmla="*/ 13 h 13"/>
                  <a:gd name="T28" fmla="*/ 11 w 15"/>
                  <a:gd name="T29" fmla="*/ 13 h 13"/>
                  <a:gd name="T30" fmla="*/ 11 w 15"/>
                  <a:gd name="T31" fmla="*/ 12 h 13"/>
                  <a:gd name="T32" fmla="*/ 10 w 15"/>
                  <a:gd name="T33" fmla="*/ 10 h 13"/>
                  <a:gd name="T34" fmla="*/ 9 w 15"/>
                  <a:gd name="T35" fmla="*/ 9 h 13"/>
                  <a:gd name="T36" fmla="*/ 6 w 15"/>
                  <a:gd name="T37" fmla="*/ 8 h 13"/>
                  <a:gd name="T38" fmla="*/ 4 w 15"/>
                  <a:gd name="T39" fmla="*/ 8 h 13"/>
                  <a:gd name="T40" fmla="*/ 1 w 15"/>
                  <a:gd name="T41" fmla="*/ 8 h 13"/>
                  <a:gd name="T42" fmla="*/ 0 w 15"/>
                  <a:gd name="T43" fmla="*/ 8 h 13"/>
                  <a:gd name="T44" fmla="*/ 0 w 15"/>
                  <a:gd name="T45" fmla="*/ 6 h 13"/>
                  <a:gd name="T46" fmla="*/ 0 w 15"/>
                  <a:gd name="T47" fmla="*/ 6 h 13"/>
                  <a:gd name="T48" fmla="*/ 2 w 15"/>
                  <a:gd name="T49" fmla="*/ 6 h 13"/>
                  <a:gd name="T50" fmla="*/ 4 w 15"/>
                  <a:gd name="T51" fmla="*/ 5 h 13"/>
                  <a:gd name="T52" fmla="*/ 6 w 15"/>
                  <a:gd name="T53" fmla="*/ 5 h 13"/>
                  <a:gd name="T54" fmla="*/ 8 w 15"/>
                  <a:gd name="T55" fmla="*/ 4 h 13"/>
                  <a:gd name="T56" fmla="*/ 10 w 15"/>
                  <a:gd name="T57" fmla="*/ 2 h 13"/>
                  <a:gd name="T58" fmla="*/ 11 w 15"/>
                  <a:gd name="T59" fmla="*/ 1 h 13"/>
                  <a:gd name="T60" fmla="*/ 13 w 15"/>
                  <a:gd name="T61" fmla="*/ 0 h 13"/>
                  <a:gd name="T62" fmla="*/ 14 w 15"/>
                  <a:gd name="T6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 h="13">
                    <a:moveTo>
                      <a:pt x="14" y="0"/>
                    </a:moveTo>
                    <a:lnTo>
                      <a:pt x="15" y="0"/>
                    </a:lnTo>
                    <a:lnTo>
                      <a:pt x="15" y="1"/>
                    </a:lnTo>
                    <a:lnTo>
                      <a:pt x="15" y="2"/>
                    </a:lnTo>
                    <a:lnTo>
                      <a:pt x="15" y="2"/>
                    </a:lnTo>
                    <a:lnTo>
                      <a:pt x="14" y="4"/>
                    </a:lnTo>
                    <a:lnTo>
                      <a:pt x="13" y="5"/>
                    </a:lnTo>
                    <a:lnTo>
                      <a:pt x="11" y="6"/>
                    </a:lnTo>
                    <a:lnTo>
                      <a:pt x="11" y="6"/>
                    </a:lnTo>
                    <a:lnTo>
                      <a:pt x="11" y="8"/>
                    </a:lnTo>
                    <a:lnTo>
                      <a:pt x="13" y="9"/>
                    </a:lnTo>
                    <a:lnTo>
                      <a:pt x="13" y="10"/>
                    </a:lnTo>
                    <a:lnTo>
                      <a:pt x="13" y="12"/>
                    </a:lnTo>
                    <a:lnTo>
                      <a:pt x="13" y="13"/>
                    </a:lnTo>
                    <a:lnTo>
                      <a:pt x="11" y="13"/>
                    </a:lnTo>
                    <a:lnTo>
                      <a:pt x="11" y="12"/>
                    </a:lnTo>
                    <a:lnTo>
                      <a:pt x="10" y="10"/>
                    </a:lnTo>
                    <a:lnTo>
                      <a:pt x="9" y="9"/>
                    </a:lnTo>
                    <a:lnTo>
                      <a:pt x="6" y="8"/>
                    </a:lnTo>
                    <a:lnTo>
                      <a:pt x="4" y="8"/>
                    </a:lnTo>
                    <a:lnTo>
                      <a:pt x="1" y="8"/>
                    </a:lnTo>
                    <a:lnTo>
                      <a:pt x="0" y="8"/>
                    </a:lnTo>
                    <a:lnTo>
                      <a:pt x="0" y="6"/>
                    </a:lnTo>
                    <a:lnTo>
                      <a:pt x="0" y="6"/>
                    </a:lnTo>
                    <a:lnTo>
                      <a:pt x="2" y="6"/>
                    </a:lnTo>
                    <a:lnTo>
                      <a:pt x="4" y="5"/>
                    </a:lnTo>
                    <a:lnTo>
                      <a:pt x="6" y="5"/>
                    </a:lnTo>
                    <a:lnTo>
                      <a:pt x="8" y="4"/>
                    </a:lnTo>
                    <a:lnTo>
                      <a:pt x="10" y="2"/>
                    </a:lnTo>
                    <a:lnTo>
                      <a:pt x="11" y="1"/>
                    </a:lnTo>
                    <a:lnTo>
                      <a:pt x="13"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5" name="Freeform 63">
                <a:extLst>
                  <a:ext uri="{FF2B5EF4-FFF2-40B4-BE49-F238E27FC236}">
                    <a16:creationId xmlns:a16="http://schemas.microsoft.com/office/drawing/2014/main" id="{A21D28E4-2B0D-124C-AB5D-33CD6A37F638}"/>
                  </a:ext>
                </a:extLst>
              </p:cNvPr>
              <p:cNvSpPr>
                <a:spLocks/>
              </p:cNvSpPr>
              <p:nvPr userDrawn="1"/>
            </p:nvSpPr>
            <p:spPr bwMode="auto">
              <a:xfrm>
                <a:off x="10322817" y="501808"/>
                <a:ext cx="101423" cy="159817"/>
              </a:xfrm>
              <a:custGeom>
                <a:avLst/>
                <a:gdLst>
                  <a:gd name="T0" fmla="*/ 198 w 198"/>
                  <a:gd name="T1" fmla="*/ 6 h 313"/>
                  <a:gd name="T2" fmla="*/ 192 w 198"/>
                  <a:gd name="T3" fmla="*/ 19 h 313"/>
                  <a:gd name="T4" fmla="*/ 183 w 198"/>
                  <a:gd name="T5" fmla="*/ 47 h 313"/>
                  <a:gd name="T6" fmla="*/ 177 w 198"/>
                  <a:gd name="T7" fmla="*/ 64 h 313"/>
                  <a:gd name="T8" fmla="*/ 163 w 198"/>
                  <a:gd name="T9" fmla="*/ 83 h 313"/>
                  <a:gd name="T10" fmla="*/ 142 w 198"/>
                  <a:gd name="T11" fmla="*/ 117 h 313"/>
                  <a:gd name="T12" fmla="*/ 137 w 198"/>
                  <a:gd name="T13" fmla="*/ 133 h 313"/>
                  <a:gd name="T14" fmla="*/ 116 w 198"/>
                  <a:gd name="T15" fmla="*/ 156 h 313"/>
                  <a:gd name="T16" fmla="*/ 110 w 198"/>
                  <a:gd name="T17" fmla="*/ 194 h 313"/>
                  <a:gd name="T18" fmla="*/ 113 w 198"/>
                  <a:gd name="T19" fmla="*/ 240 h 313"/>
                  <a:gd name="T20" fmla="*/ 77 w 198"/>
                  <a:gd name="T21" fmla="*/ 270 h 313"/>
                  <a:gd name="T22" fmla="*/ 1 w 198"/>
                  <a:gd name="T23" fmla="*/ 296 h 313"/>
                  <a:gd name="T24" fmla="*/ 39 w 198"/>
                  <a:gd name="T25" fmla="*/ 278 h 313"/>
                  <a:gd name="T26" fmla="*/ 64 w 198"/>
                  <a:gd name="T27" fmla="*/ 265 h 313"/>
                  <a:gd name="T28" fmla="*/ 85 w 198"/>
                  <a:gd name="T29" fmla="*/ 250 h 313"/>
                  <a:gd name="T30" fmla="*/ 99 w 198"/>
                  <a:gd name="T31" fmla="*/ 241 h 313"/>
                  <a:gd name="T32" fmla="*/ 110 w 198"/>
                  <a:gd name="T33" fmla="*/ 233 h 313"/>
                  <a:gd name="T34" fmla="*/ 106 w 198"/>
                  <a:gd name="T35" fmla="*/ 214 h 313"/>
                  <a:gd name="T36" fmla="*/ 102 w 198"/>
                  <a:gd name="T37" fmla="*/ 186 h 313"/>
                  <a:gd name="T38" fmla="*/ 85 w 198"/>
                  <a:gd name="T39" fmla="*/ 155 h 313"/>
                  <a:gd name="T40" fmla="*/ 66 w 198"/>
                  <a:gd name="T41" fmla="*/ 151 h 313"/>
                  <a:gd name="T42" fmla="*/ 55 w 198"/>
                  <a:gd name="T43" fmla="*/ 146 h 313"/>
                  <a:gd name="T44" fmla="*/ 40 w 198"/>
                  <a:gd name="T45" fmla="*/ 146 h 313"/>
                  <a:gd name="T46" fmla="*/ 40 w 198"/>
                  <a:gd name="T47" fmla="*/ 135 h 313"/>
                  <a:gd name="T48" fmla="*/ 43 w 198"/>
                  <a:gd name="T49" fmla="*/ 124 h 313"/>
                  <a:gd name="T50" fmla="*/ 30 w 198"/>
                  <a:gd name="T51" fmla="*/ 128 h 313"/>
                  <a:gd name="T52" fmla="*/ 26 w 198"/>
                  <a:gd name="T53" fmla="*/ 124 h 313"/>
                  <a:gd name="T54" fmla="*/ 40 w 198"/>
                  <a:gd name="T55" fmla="*/ 121 h 313"/>
                  <a:gd name="T56" fmla="*/ 52 w 198"/>
                  <a:gd name="T57" fmla="*/ 122 h 313"/>
                  <a:gd name="T58" fmla="*/ 50 w 198"/>
                  <a:gd name="T59" fmla="*/ 133 h 313"/>
                  <a:gd name="T60" fmla="*/ 43 w 198"/>
                  <a:gd name="T61" fmla="*/ 142 h 313"/>
                  <a:gd name="T62" fmla="*/ 56 w 198"/>
                  <a:gd name="T63" fmla="*/ 143 h 313"/>
                  <a:gd name="T64" fmla="*/ 68 w 198"/>
                  <a:gd name="T65" fmla="*/ 139 h 313"/>
                  <a:gd name="T66" fmla="*/ 74 w 198"/>
                  <a:gd name="T67" fmla="*/ 150 h 313"/>
                  <a:gd name="T68" fmla="*/ 82 w 198"/>
                  <a:gd name="T69" fmla="*/ 147 h 313"/>
                  <a:gd name="T70" fmla="*/ 89 w 198"/>
                  <a:gd name="T71" fmla="*/ 141 h 313"/>
                  <a:gd name="T72" fmla="*/ 93 w 198"/>
                  <a:gd name="T73" fmla="*/ 151 h 313"/>
                  <a:gd name="T74" fmla="*/ 103 w 198"/>
                  <a:gd name="T75" fmla="*/ 145 h 313"/>
                  <a:gd name="T76" fmla="*/ 119 w 198"/>
                  <a:gd name="T77" fmla="*/ 135 h 313"/>
                  <a:gd name="T78" fmla="*/ 130 w 198"/>
                  <a:gd name="T79" fmla="*/ 125 h 313"/>
                  <a:gd name="T80" fmla="*/ 126 w 198"/>
                  <a:gd name="T81" fmla="*/ 120 h 313"/>
                  <a:gd name="T82" fmla="*/ 124 w 198"/>
                  <a:gd name="T83" fmla="*/ 121 h 313"/>
                  <a:gd name="T84" fmla="*/ 129 w 198"/>
                  <a:gd name="T85" fmla="*/ 113 h 313"/>
                  <a:gd name="T86" fmla="*/ 121 w 198"/>
                  <a:gd name="T87" fmla="*/ 103 h 313"/>
                  <a:gd name="T88" fmla="*/ 119 w 198"/>
                  <a:gd name="T89" fmla="*/ 99 h 313"/>
                  <a:gd name="T90" fmla="*/ 132 w 198"/>
                  <a:gd name="T91" fmla="*/ 100 h 313"/>
                  <a:gd name="T92" fmla="*/ 147 w 198"/>
                  <a:gd name="T93" fmla="*/ 90 h 313"/>
                  <a:gd name="T94" fmla="*/ 149 w 198"/>
                  <a:gd name="T95" fmla="*/ 83 h 313"/>
                  <a:gd name="T96" fmla="*/ 160 w 198"/>
                  <a:gd name="T97" fmla="*/ 78 h 313"/>
                  <a:gd name="T98" fmla="*/ 175 w 198"/>
                  <a:gd name="T99" fmla="*/ 58 h 313"/>
                  <a:gd name="T100" fmla="*/ 180 w 198"/>
                  <a:gd name="T101" fmla="*/ 43 h 313"/>
                  <a:gd name="T102" fmla="*/ 170 w 198"/>
                  <a:gd name="T103" fmla="*/ 44 h 313"/>
                  <a:gd name="T104" fmla="*/ 156 w 198"/>
                  <a:gd name="T105" fmla="*/ 47 h 313"/>
                  <a:gd name="T106" fmla="*/ 143 w 198"/>
                  <a:gd name="T107" fmla="*/ 58 h 313"/>
                  <a:gd name="T108" fmla="*/ 138 w 198"/>
                  <a:gd name="T109" fmla="*/ 64 h 313"/>
                  <a:gd name="T110" fmla="*/ 145 w 198"/>
                  <a:gd name="T111" fmla="*/ 48 h 313"/>
                  <a:gd name="T112" fmla="*/ 162 w 198"/>
                  <a:gd name="T113" fmla="*/ 34 h 313"/>
                  <a:gd name="T114" fmla="*/ 175 w 198"/>
                  <a:gd name="T115" fmla="*/ 26 h 313"/>
                  <a:gd name="T116" fmla="*/ 189 w 198"/>
                  <a:gd name="T117" fmla="*/ 17 h 313"/>
                  <a:gd name="T118" fmla="*/ 193 w 198"/>
                  <a:gd name="T119" fmla="*/ 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 h="313">
                    <a:moveTo>
                      <a:pt x="198" y="0"/>
                    </a:moveTo>
                    <a:lnTo>
                      <a:pt x="198" y="0"/>
                    </a:lnTo>
                    <a:lnTo>
                      <a:pt x="198" y="1"/>
                    </a:lnTo>
                    <a:lnTo>
                      <a:pt x="198" y="2"/>
                    </a:lnTo>
                    <a:lnTo>
                      <a:pt x="198" y="4"/>
                    </a:lnTo>
                    <a:lnTo>
                      <a:pt x="198" y="6"/>
                    </a:lnTo>
                    <a:lnTo>
                      <a:pt x="197" y="8"/>
                    </a:lnTo>
                    <a:lnTo>
                      <a:pt x="196" y="10"/>
                    </a:lnTo>
                    <a:lnTo>
                      <a:pt x="194" y="11"/>
                    </a:lnTo>
                    <a:lnTo>
                      <a:pt x="193" y="13"/>
                    </a:lnTo>
                    <a:lnTo>
                      <a:pt x="192" y="17"/>
                    </a:lnTo>
                    <a:lnTo>
                      <a:pt x="192" y="19"/>
                    </a:lnTo>
                    <a:lnTo>
                      <a:pt x="192" y="23"/>
                    </a:lnTo>
                    <a:lnTo>
                      <a:pt x="189" y="28"/>
                    </a:lnTo>
                    <a:lnTo>
                      <a:pt x="188" y="32"/>
                    </a:lnTo>
                    <a:lnTo>
                      <a:pt x="185" y="38"/>
                    </a:lnTo>
                    <a:lnTo>
                      <a:pt x="184" y="43"/>
                    </a:lnTo>
                    <a:lnTo>
                      <a:pt x="183" y="47"/>
                    </a:lnTo>
                    <a:lnTo>
                      <a:pt x="183" y="51"/>
                    </a:lnTo>
                    <a:lnTo>
                      <a:pt x="183" y="53"/>
                    </a:lnTo>
                    <a:lnTo>
                      <a:pt x="181" y="57"/>
                    </a:lnTo>
                    <a:lnTo>
                      <a:pt x="180" y="60"/>
                    </a:lnTo>
                    <a:lnTo>
                      <a:pt x="179" y="61"/>
                    </a:lnTo>
                    <a:lnTo>
                      <a:pt x="177" y="64"/>
                    </a:lnTo>
                    <a:lnTo>
                      <a:pt x="175" y="66"/>
                    </a:lnTo>
                    <a:lnTo>
                      <a:pt x="173" y="69"/>
                    </a:lnTo>
                    <a:lnTo>
                      <a:pt x="171" y="71"/>
                    </a:lnTo>
                    <a:lnTo>
                      <a:pt x="168" y="75"/>
                    </a:lnTo>
                    <a:lnTo>
                      <a:pt x="166" y="79"/>
                    </a:lnTo>
                    <a:lnTo>
                      <a:pt x="163" y="83"/>
                    </a:lnTo>
                    <a:lnTo>
                      <a:pt x="153" y="96"/>
                    </a:lnTo>
                    <a:lnTo>
                      <a:pt x="145" y="108"/>
                    </a:lnTo>
                    <a:lnTo>
                      <a:pt x="143" y="111"/>
                    </a:lnTo>
                    <a:lnTo>
                      <a:pt x="145" y="112"/>
                    </a:lnTo>
                    <a:lnTo>
                      <a:pt x="145" y="116"/>
                    </a:lnTo>
                    <a:lnTo>
                      <a:pt x="142" y="117"/>
                    </a:lnTo>
                    <a:lnTo>
                      <a:pt x="141" y="118"/>
                    </a:lnTo>
                    <a:lnTo>
                      <a:pt x="140" y="121"/>
                    </a:lnTo>
                    <a:lnTo>
                      <a:pt x="138" y="124"/>
                    </a:lnTo>
                    <a:lnTo>
                      <a:pt x="137" y="128"/>
                    </a:lnTo>
                    <a:lnTo>
                      <a:pt x="137" y="130"/>
                    </a:lnTo>
                    <a:lnTo>
                      <a:pt x="137" y="133"/>
                    </a:lnTo>
                    <a:lnTo>
                      <a:pt x="134" y="135"/>
                    </a:lnTo>
                    <a:lnTo>
                      <a:pt x="130" y="139"/>
                    </a:lnTo>
                    <a:lnTo>
                      <a:pt x="126" y="145"/>
                    </a:lnTo>
                    <a:lnTo>
                      <a:pt x="123" y="150"/>
                    </a:lnTo>
                    <a:lnTo>
                      <a:pt x="119" y="154"/>
                    </a:lnTo>
                    <a:lnTo>
                      <a:pt x="116" y="156"/>
                    </a:lnTo>
                    <a:lnTo>
                      <a:pt x="113" y="162"/>
                    </a:lnTo>
                    <a:lnTo>
                      <a:pt x="111" y="165"/>
                    </a:lnTo>
                    <a:lnTo>
                      <a:pt x="110" y="169"/>
                    </a:lnTo>
                    <a:lnTo>
                      <a:pt x="108" y="173"/>
                    </a:lnTo>
                    <a:lnTo>
                      <a:pt x="108" y="185"/>
                    </a:lnTo>
                    <a:lnTo>
                      <a:pt x="110" y="194"/>
                    </a:lnTo>
                    <a:lnTo>
                      <a:pt x="111" y="206"/>
                    </a:lnTo>
                    <a:lnTo>
                      <a:pt x="113" y="215"/>
                    </a:lnTo>
                    <a:lnTo>
                      <a:pt x="115" y="224"/>
                    </a:lnTo>
                    <a:lnTo>
                      <a:pt x="116" y="233"/>
                    </a:lnTo>
                    <a:lnTo>
                      <a:pt x="115" y="237"/>
                    </a:lnTo>
                    <a:lnTo>
                      <a:pt x="113" y="240"/>
                    </a:lnTo>
                    <a:lnTo>
                      <a:pt x="112" y="241"/>
                    </a:lnTo>
                    <a:lnTo>
                      <a:pt x="107" y="246"/>
                    </a:lnTo>
                    <a:lnTo>
                      <a:pt x="103" y="250"/>
                    </a:lnTo>
                    <a:lnTo>
                      <a:pt x="98" y="254"/>
                    </a:lnTo>
                    <a:lnTo>
                      <a:pt x="93" y="259"/>
                    </a:lnTo>
                    <a:lnTo>
                      <a:pt x="77" y="270"/>
                    </a:lnTo>
                    <a:lnTo>
                      <a:pt x="63" y="279"/>
                    </a:lnTo>
                    <a:lnTo>
                      <a:pt x="46" y="289"/>
                    </a:lnTo>
                    <a:lnTo>
                      <a:pt x="30" y="297"/>
                    </a:lnTo>
                    <a:lnTo>
                      <a:pt x="16" y="305"/>
                    </a:lnTo>
                    <a:lnTo>
                      <a:pt x="0" y="313"/>
                    </a:lnTo>
                    <a:lnTo>
                      <a:pt x="1" y="296"/>
                    </a:lnTo>
                    <a:lnTo>
                      <a:pt x="6" y="293"/>
                    </a:lnTo>
                    <a:lnTo>
                      <a:pt x="10" y="292"/>
                    </a:lnTo>
                    <a:lnTo>
                      <a:pt x="14" y="289"/>
                    </a:lnTo>
                    <a:lnTo>
                      <a:pt x="18" y="288"/>
                    </a:lnTo>
                    <a:lnTo>
                      <a:pt x="29" y="283"/>
                    </a:lnTo>
                    <a:lnTo>
                      <a:pt x="39" y="278"/>
                    </a:lnTo>
                    <a:lnTo>
                      <a:pt x="43" y="276"/>
                    </a:lnTo>
                    <a:lnTo>
                      <a:pt x="47" y="274"/>
                    </a:lnTo>
                    <a:lnTo>
                      <a:pt x="51" y="273"/>
                    </a:lnTo>
                    <a:lnTo>
                      <a:pt x="55" y="270"/>
                    </a:lnTo>
                    <a:lnTo>
                      <a:pt x="60" y="267"/>
                    </a:lnTo>
                    <a:lnTo>
                      <a:pt x="64" y="265"/>
                    </a:lnTo>
                    <a:lnTo>
                      <a:pt x="69" y="262"/>
                    </a:lnTo>
                    <a:lnTo>
                      <a:pt x="73" y="259"/>
                    </a:lnTo>
                    <a:lnTo>
                      <a:pt x="77" y="258"/>
                    </a:lnTo>
                    <a:lnTo>
                      <a:pt x="81" y="256"/>
                    </a:lnTo>
                    <a:lnTo>
                      <a:pt x="83" y="253"/>
                    </a:lnTo>
                    <a:lnTo>
                      <a:pt x="85" y="250"/>
                    </a:lnTo>
                    <a:lnTo>
                      <a:pt x="87" y="248"/>
                    </a:lnTo>
                    <a:lnTo>
                      <a:pt x="91" y="246"/>
                    </a:lnTo>
                    <a:lnTo>
                      <a:pt x="94" y="246"/>
                    </a:lnTo>
                    <a:lnTo>
                      <a:pt x="98" y="245"/>
                    </a:lnTo>
                    <a:lnTo>
                      <a:pt x="99" y="242"/>
                    </a:lnTo>
                    <a:lnTo>
                      <a:pt x="99" y="241"/>
                    </a:lnTo>
                    <a:lnTo>
                      <a:pt x="102" y="240"/>
                    </a:lnTo>
                    <a:lnTo>
                      <a:pt x="103" y="240"/>
                    </a:lnTo>
                    <a:lnTo>
                      <a:pt x="106" y="239"/>
                    </a:lnTo>
                    <a:lnTo>
                      <a:pt x="107" y="239"/>
                    </a:lnTo>
                    <a:lnTo>
                      <a:pt x="110" y="236"/>
                    </a:lnTo>
                    <a:lnTo>
                      <a:pt x="110" y="233"/>
                    </a:lnTo>
                    <a:lnTo>
                      <a:pt x="111" y="229"/>
                    </a:lnTo>
                    <a:lnTo>
                      <a:pt x="110" y="226"/>
                    </a:lnTo>
                    <a:lnTo>
                      <a:pt x="110" y="223"/>
                    </a:lnTo>
                    <a:lnTo>
                      <a:pt x="108" y="220"/>
                    </a:lnTo>
                    <a:lnTo>
                      <a:pt x="107" y="218"/>
                    </a:lnTo>
                    <a:lnTo>
                      <a:pt x="106" y="214"/>
                    </a:lnTo>
                    <a:lnTo>
                      <a:pt x="104" y="210"/>
                    </a:lnTo>
                    <a:lnTo>
                      <a:pt x="104" y="206"/>
                    </a:lnTo>
                    <a:lnTo>
                      <a:pt x="104" y="201"/>
                    </a:lnTo>
                    <a:lnTo>
                      <a:pt x="103" y="196"/>
                    </a:lnTo>
                    <a:lnTo>
                      <a:pt x="103" y="192"/>
                    </a:lnTo>
                    <a:lnTo>
                      <a:pt x="102" y="186"/>
                    </a:lnTo>
                    <a:lnTo>
                      <a:pt x="100" y="173"/>
                    </a:lnTo>
                    <a:lnTo>
                      <a:pt x="98" y="162"/>
                    </a:lnTo>
                    <a:lnTo>
                      <a:pt x="96" y="159"/>
                    </a:lnTo>
                    <a:lnTo>
                      <a:pt x="93" y="156"/>
                    </a:lnTo>
                    <a:lnTo>
                      <a:pt x="90" y="155"/>
                    </a:lnTo>
                    <a:lnTo>
                      <a:pt x="85" y="155"/>
                    </a:lnTo>
                    <a:lnTo>
                      <a:pt x="82" y="155"/>
                    </a:lnTo>
                    <a:lnTo>
                      <a:pt x="77" y="155"/>
                    </a:lnTo>
                    <a:lnTo>
                      <a:pt x="74" y="155"/>
                    </a:lnTo>
                    <a:lnTo>
                      <a:pt x="72" y="154"/>
                    </a:lnTo>
                    <a:lnTo>
                      <a:pt x="68" y="152"/>
                    </a:lnTo>
                    <a:lnTo>
                      <a:pt x="66" y="151"/>
                    </a:lnTo>
                    <a:lnTo>
                      <a:pt x="65" y="150"/>
                    </a:lnTo>
                    <a:lnTo>
                      <a:pt x="63" y="147"/>
                    </a:lnTo>
                    <a:lnTo>
                      <a:pt x="61" y="146"/>
                    </a:lnTo>
                    <a:lnTo>
                      <a:pt x="59" y="145"/>
                    </a:lnTo>
                    <a:lnTo>
                      <a:pt x="57" y="146"/>
                    </a:lnTo>
                    <a:lnTo>
                      <a:pt x="55" y="146"/>
                    </a:lnTo>
                    <a:lnTo>
                      <a:pt x="53" y="147"/>
                    </a:lnTo>
                    <a:lnTo>
                      <a:pt x="51" y="149"/>
                    </a:lnTo>
                    <a:lnTo>
                      <a:pt x="48" y="149"/>
                    </a:lnTo>
                    <a:lnTo>
                      <a:pt x="46" y="147"/>
                    </a:lnTo>
                    <a:lnTo>
                      <a:pt x="43" y="147"/>
                    </a:lnTo>
                    <a:lnTo>
                      <a:pt x="40" y="146"/>
                    </a:lnTo>
                    <a:lnTo>
                      <a:pt x="39" y="145"/>
                    </a:lnTo>
                    <a:lnTo>
                      <a:pt x="38" y="142"/>
                    </a:lnTo>
                    <a:lnTo>
                      <a:pt x="38" y="141"/>
                    </a:lnTo>
                    <a:lnTo>
                      <a:pt x="38" y="138"/>
                    </a:lnTo>
                    <a:lnTo>
                      <a:pt x="39" y="137"/>
                    </a:lnTo>
                    <a:lnTo>
                      <a:pt x="40" y="135"/>
                    </a:lnTo>
                    <a:lnTo>
                      <a:pt x="42" y="133"/>
                    </a:lnTo>
                    <a:lnTo>
                      <a:pt x="43" y="130"/>
                    </a:lnTo>
                    <a:lnTo>
                      <a:pt x="44" y="129"/>
                    </a:lnTo>
                    <a:lnTo>
                      <a:pt x="44" y="126"/>
                    </a:lnTo>
                    <a:lnTo>
                      <a:pt x="44" y="125"/>
                    </a:lnTo>
                    <a:lnTo>
                      <a:pt x="43" y="124"/>
                    </a:lnTo>
                    <a:lnTo>
                      <a:pt x="42" y="124"/>
                    </a:lnTo>
                    <a:lnTo>
                      <a:pt x="40" y="125"/>
                    </a:lnTo>
                    <a:lnTo>
                      <a:pt x="38" y="125"/>
                    </a:lnTo>
                    <a:lnTo>
                      <a:pt x="35" y="126"/>
                    </a:lnTo>
                    <a:lnTo>
                      <a:pt x="33" y="128"/>
                    </a:lnTo>
                    <a:lnTo>
                      <a:pt x="30" y="128"/>
                    </a:lnTo>
                    <a:lnTo>
                      <a:pt x="27" y="126"/>
                    </a:lnTo>
                    <a:lnTo>
                      <a:pt x="26" y="126"/>
                    </a:lnTo>
                    <a:lnTo>
                      <a:pt x="25" y="126"/>
                    </a:lnTo>
                    <a:lnTo>
                      <a:pt x="25" y="125"/>
                    </a:lnTo>
                    <a:lnTo>
                      <a:pt x="25" y="124"/>
                    </a:lnTo>
                    <a:lnTo>
                      <a:pt x="26" y="124"/>
                    </a:lnTo>
                    <a:lnTo>
                      <a:pt x="29" y="122"/>
                    </a:lnTo>
                    <a:lnTo>
                      <a:pt x="31" y="122"/>
                    </a:lnTo>
                    <a:lnTo>
                      <a:pt x="34" y="122"/>
                    </a:lnTo>
                    <a:lnTo>
                      <a:pt x="36" y="122"/>
                    </a:lnTo>
                    <a:lnTo>
                      <a:pt x="39" y="121"/>
                    </a:lnTo>
                    <a:lnTo>
                      <a:pt x="40" y="121"/>
                    </a:lnTo>
                    <a:lnTo>
                      <a:pt x="43" y="121"/>
                    </a:lnTo>
                    <a:lnTo>
                      <a:pt x="46" y="121"/>
                    </a:lnTo>
                    <a:lnTo>
                      <a:pt x="47" y="120"/>
                    </a:lnTo>
                    <a:lnTo>
                      <a:pt x="50" y="120"/>
                    </a:lnTo>
                    <a:lnTo>
                      <a:pt x="51" y="121"/>
                    </a:lnTo>
                    <a:lnTo>
                      <a:pt x="52" y="122"/>
                    </a:lnTo>
                    <a:lnTo>
                      <a:pt x="52" y="124"/>
                    </a:lnTo>
                    <a:lnTo>
                      <a:pt x="51" y="125"/>
                    </a:lnTo>
                    <a:lnTo>
                      <a:pt x="51" y="128"/>
                    </a:lnTo>
                    <a:lnTo>
                      <a:pt x="51" y="130"/>
                    </a:lnTo>
                    <a:lnTo>
                      <a:pt x="51" y="132"/>
                    </a:lnTo>
                    <a:lnTo>
                      <a:pt x="50" y="133"/>
                    </a:lnTo>
                    <a:lnTo>
                      <a:pt x="48" y="134"/>
                    </a:lnTo>
                    <a:lnTo>
                      <a:pt x="46" y="135"/>
                    </a:lnTo>
                    <a:lnTo>
                      <a:pt x="44" y="137"/>
                    </a:lnTo>
                    <a:lnTo>
                      <a:pt x="43" y="138"/>
                    </a:lnTo>
                    <a:lnTo>
                      <a:pt x="42" y="139"/>
                    </a:lnTo>
                    <a:lnTo>
                      <a:pt x="43" y="142"/>
                    </a:lnTo>
                    <a:lnTo>
                      <a:pt x="43" y="142"/>
                    </a:lnTo>
                    <a:lnTo>
                      <a:pt x="46" y="143"/>
                    </a:lnTo>
                    <a:lnTo>
                      <a:pt x="48" y="143"/>
                    </a:lnTo>
                    <a:lnTo>
                      <a:pt x="51" y="143"/>
                    </a:lnTo>
                    <a:lnTo>
                      <a:pt x="53" y="143"/>
                    </a:lnTo>
                    <a:lnTo>
                      <a:pt x="56" y="143"/>
                    </a:lnTo>
                    <a:lnTo>
                      <a:pt x="57" y="142"/>
                    </a:lnTo>
                    <a:lnTo>
                      <a:pt x="60" y="141"/>
                    </a:lnTo>
                    <a:lnTo>
                      <a:pt x="63" y="139"/>
                    </a:lnTo>
                    <a:lnTo>
                      <a:pt x="65" y="139"/>
                    </a:lnTo>
                    <a:lnTo>
                      <a:pt x="68" y="139"/>
                    </a:lnTo>
                    <a:lnTo>
                      <a:pt x="68" y="139"/>
                    </a:lnTo>
                    <a:lnTo>
                      <a:pt x="68" y="141"/>
                    </a:lnTo>
                    <a:lnTo>
                      <a:pt x="68" y="142"/>
                    </a:lnTo>
                    <a:lnTo>
                      <a:pt x="68" y="143"/>
                    </a:lnTo>
                    <a:lnTo>
                      <a:pt x="69" y="146"/>
                    </a:lnTo>
                    <a:lnTo>
                      <a:pt x="72" y="147"/>
                    </a:lnTo>
                    <a:lnTo>
                      <a:pt x="74" y="150"/>
                    </a:lnTo>
                    <a:lnTo>
                      <a:pt x="77" y="151"/>
                    </a:lnTo>
                    <a:lnTo>
                      <a:pt x="80" y="151"/>
                    </a:lnTo>
                    <a:lnTo>
                      <a:pt x="82" y="151"/>
                    </a:lnTo>
                    <a:lnTo>
                      <a:pt x="82" y="150"/>
                    </a:lnTo>
                    <a:lnTo>
                      <a:pt x="83" y="149"/>
                    </a:lnTo>
                    <a:lnTo>
                      <a:pt x="82" y="147"/>
                    </a:lnTo>
                    <a:lnTo>
                      <a:pt x="82" y="146"/>
                    </a:lnTo>
                    <a:lnTo>
                      <a:pt x="83" y="143"/>
                    </a:lnTo>
                    <a:lnTo>
                      <a:pt x="85" y="142"/>
                    </a:lnTo>
                    <a:lnTo>
                      <a:pt x="86" y="141"/>
                    </a:lnTo>
                    <a:lnTo>
                      <a:pt x="87" y="141"/>
                    </a:lnTo>
                    <a:lnTo>
                      <a:pt x="89" y="141"/>
                    </a:lnTo>
                    <a:lnTo>
                      <a:pt x="89" y="142"/>
                    </a:lnTo>
                    <a:lnTo>
                      <a:pt x="90" y="143"/>
                    </a:lnTo>
                    <a:lnTo>
                      <a:pt x="90" y="146"/>
                    </a:lnTo>
                    <a:lnTo>
                      <a:pt x="91" y="147"/>
                    </a:lnTo>
                    <a:lnTo>
                      <a:pt x="91" y="150"/>
                    </a:lnTo>
                    <a:lnTo>
                      <a:pt x="93" y="151"/>
                    </a:lnTo>
                    <a:lnTo>
                      <a:pt x="95" y="152"/>
                    </a:lnTo>
                    <a:lnTo>
                      <a:pt x="98" y="152"/>
                    </a:lnTo>
                    <a:lnTo>
                      <a:pt x="99" y="151"/>
                    </a:lnTo>
                    <a:lnTo>
                      <a:pt x="100" y="150"/>
                    </a:lnTo>
                    <a:lnTo>
                      <a:pt x="102" y="147"/>
                    </a:lnTo>
                    <a:lnTo>
                      <a:pt x="103" y="145"/>
                    </a:lnTo>
                    <a:lnTo>
                      <a:pt x="104" y="143"/>
                    </a:lnTo>
                    <a:lnTo>
                      <a:pt x="107" y="141"/>
                    </a:lnTo>
                    <a:lnTo>
                      <a:pt x="110" y="139"/>
                    </a:lnTo>
                    <a:lnTo>
                      <a:pt x="113" y="138"/>
                    </a:lnTo>
                    <a:lnTo>
                      <a:pt x="116" y="137"/>
                    </a:lnTo>
                    <a:lnTo>
                      <a:pt x="119" y="135"/>
                    </a:lnTo>
                    <a:lnTo>
                      <a:pt x="121" y="134"/>
                    </a:lnTo>
                    <a:lnTo>
                      <a:pt x="124" y="132"/>
                    </a:lnTo>
                    <a:lnTo>
                      <a:pt x="126" y="130"/>
                    </a:lnTo>
                    <a:lnTo>
                      <a:pt x="128" y="129"/>
                    </a:lnTo>
                    <a:lnTo>
                      <a:pt x="130" y="126"/>
                    </a:lnTo>
                    <a:lnTo>
                      <a:pt x="130" y="125"/>
                    </a:lnTo>
                    <a:lnTo>
                      <a:pt x="132" y="122"/>
                    </a:lnTo>
                    <a:lnTo>
                      <a:pt x="133" y="121"/>
                    </a:lnTo>
                    <a:lnTo>
                      <a:pt x="132" y="120"/>
                    </a:lnTo>
                    <a:lnTo>
                      <a:pt x="130" y="118"/>
                    </a:lnTo>
                    <a:lnTo>
                      <a:pt x="128" y="118"/>
                    </a:lnTo>
                    <a:lnTo>
                      <a:pt x="126" y="120"/>
                    </a:lnTo>
                    <a:lnTo>
                      <a:pt x="126" y="120"/>
                    </a:lnTo>
                    <a:lnTo>
                      <a:pt x="126" y="121"/>
                    </a:lnTo>
                    <a:lnTo>
                      <a:pt x="126" y="122"/>
                    </a:lnTo>
                    <a:lnTo>
                      <a:pt x="125" y="122"/>
                    </a:lnTo>
                    <a:lnTo>
                      <a:pt x="124" y="122"/>
                    </a:lnTo>
                    <a:lnTo>
                      <a:pt x="124" y="121"/>
                    </a:lnTo>
                    <a:lnTo>
                      <a:pt x="123" y="120"/>
                    </a:lnTo>
                    <a:lnTo>
                      <a:pt x="124" y="118"/>
                    </a:lnTo>
                    <a:lnTo>
                      <a:pt x="125" y="117"/>
                    </a:lnTo>
                    <a:lnTo>
                      <a:pt x="126" y="116"/>
                    </a:lnTo>
                    <a:lnTo>
                      <a:pt x="128" y="115"/>
                    </a:lnTo>
                    <a:lnTo>
                      <a:pt x="129" y="113"/>
                    </a:lnTo>
                    <a:lnTo>
                      <a:pt x="129" y="112"/>
                    </a:lnTo>
                    <a:lnTo>
                      <a:pt x="129" y="109"/>
                    </a:lnTo>
                    <a:lnTo>
                      <a:pt x="128" y="108"/>
                    </a:lnTo>
                    <a:lnTo>
                      <a:pt x="126" y="105"/>
                    </a:lnTo>
                    <a:lnTo>
                      <a:pt x="124" y="104"/>
                    </a:lnTo>
                    <a:lnTo>
                      <a:pt x="121" y="103"/>
                    </a:lnTo>
                    <a:lnTo>
                      <a:pt x="119" y="102"/>
                    </a:lnTo>
                    <a:lnTo>
                      <a:pt x="119" y="100"/>
                    </a:lnTo>
                    <a:lnTo>
                      <a:pt x="117" y="100"/>
                    </a:lnTo>
                    <a:lnTo>
                      <a:pt x="117" y="99"/>
                    </a:lnTo>
                    <a:lnTo>
                      <a:pt x="117" y="98"/>
                    </a:lnTo>
                    <a:lnTo>
                      <a:pt x="119" y="99"/>
                    </a:lnTo>
                    <a:lnTo>
                      <a:pt x="120" y="99"/>
                    </a:lnTo>
                    <a:lnTo>
                      <a:pt x="121" y="99"/>
                    </a:lnTo>
                    <a:lnTo>
                      <a:pt x="124" y="100"/>
                    </a:lnTo>
                    <a:lnTo>
                      <a:pt x="126" y="100"/>
                    </a:lnTo>
                    <a:lnTo>
                      <a:pt x="129" y="100"/>
                    </a:lnTo>
                    <a:lnTo>
                      <a:pt x="132" y="100"/>
                    </a:lnTo>
                    <a:lnTo>
                      <a:pt x="134" y="99"/>
                    </a:lnTo>
                    <a:lnTo>
                      <a:pt x="137" y="98"/>
                    </a:lnTo>
                    <a:lnTo>
                      <a:pt x="141" y="96"/>
                    </a:lnTo>
                    <a:lnTo>
                      <a:pt x="143" y="94"/>
                    </a:lnTo>
                    <a:lnTo>
                      <a:pt x="146" y="91"/>
                    </a:lnTo>
                    <a:lnTo>
                      <a:pt x="147" y="90"/>
                    </a:lnTo>
                    <a:lnTo>
                      <a:pt x="149" y="88"/>
                    </a:lnTo>
                    <a:lnTo>
                      <a:pt x="150" y="87"/>
                    </a:lnTo>
                    <a:lnTo>
                      <a:pt x="150" y="86"/>
                    </a:lnTo>
                    <a:lnTo>
                      <a:pt x="149" y="86"/>
                    </a:lnTo>
                    <a:lnTo>
                      <a:pt x="149" y="85"/>
                    </a:lnTo>
                    <a:lnTo>
                      <a:pt x="149" y="83"/>
                    </a:lnTo>
                    <a:lnTo>
                      <a:pt x="150" y="83"/>
                    </a:lnTo>
                    <a:lnTo>
                      <a:pt x="151" y="83"/>
                    </a:lnTo>
                    <a:lnTo>
                      <a:pt x="153" y="82"/>
                    </a:lnTo>
                    <a:lnTo>
                      <a:pt x="154" y="82"/>
                    </a:lnTo>
                    <a:lnTo>
                      <a:pt x="158" y="81"/>
                    </a:lnTo>
                    <a:lnTo>
                      <a:pt x="160" y="78"/>
                    </a:lnTo>
                    <a:lnTo>
                      <a:pt x="164" y="75"/>
                    </a:lnTo>
                    <a:lnTo>
                      <a:pt x="167" y="71"/>
                    </a:lnTo>
                    <a:lnTo>
                      <a:pt x="168" y="69"/>
                    </a:lnTo>
                    <a:lnTo>
                      <a:pt x="171" y="65"/>
                    </a:lnTo>
                    <a:lnTo>
                      <a:pt x="173" y="62"/>
                    </a:lnTo>
                    <a:lnTo>
                      <a:pt x="175" y="58"/>
                    </a:lnTo>
                    <a:lnTo>
                      <a:pt x="177" y="55"/>
                    </a:lnTo>
                    <a:lnTo>
                      <a:pt x="179" y="52"/>
                    </a:lnTo>
                    <a:lnTo>
                      <a:pt x="179" y="49"/>
                    </a:lnTo>
                    <a:lnTo>
                      <a:pt x="180" y="47"/>
                    </a:lnTo>
                    <a:lnTo>
                      <a:pt x="180" y="44"/>
                    </a:lnTo>
                    <a:lnTo>
                      <a:pt x="180" y="43"/>
                    </a:lnTo>
                    <a:lnTo>
                      <a:pt x="179" y="41"/>
                    </a:lnTo>
                    <a:lnTo>
                      <a:pt x="177" y="40"/>
                    </a:lnTo>
                    <a:lnTo>
                      <a:pt x="176" y="40"/>
                    </a:lnTo>
                    <a:lnTo>
                      <a:pt x="173" y="40"/>
                    </a:lnTo>
                    <a:lnTo>
                      <a:pt x="171" y="41"/>
                    </a:lnTo>
                    <a:lnTo>
                      <a:pt x="170" y="44"/>
                    </a:lnTo>
                    <a:lnTo>
                      <a:pt x="167" y="45"/>
                    </a:lnTo>
                    <a:lnTo>
                      <a:pt x="166" y="47"/>
                    </a:lnTo>
                    <a:lnTo>
                      <a:pt x="163" y="47"/>
                    </a:lnTo>
                    <a:lnTo>
                      <a:pt x="162" y="47"/>
                    </a:lnTo>
                    <a:lnTo>
                      <a:pt x="159" y="47"/>
                    </a:lnTo>
                    <a:lnTo>
                      <a:pt x="156" y="47"/>
                    </a:lnTo>
                    <a:lnTo>
                      <a:pt x="154" y="49"/>
                    </a:lnTo>
                    <a:lnTo>
                      <a:pt x="153" y="51"/>
                    </a:lnTo>
                    <a:lnTo>
                      <a:pt x="150" y="53"/>
                    </a:lnTo>
                    <a:lnTo>
                      <a:pt x="147" y="56"/>
                    </a:lnTo>
                    <a:lnTo>
                      <a:pt x="146" y="57"/>
                    </a:lnTo>
                    <a:lnTo>
                      <a:pt x="143" y="58"/>
                    </a:lnTo>
                    <a:lnTo>
                      <a:pt x="142" y="61"/>
                    </a:lnTo>
                    <a:lnTo>
                      <a:pt x="141" y="62"/>
                    </a:lnTo>
                    <a:lnTo>
                      <a:pt x="141" y="64"/>
                    </a:lnTo>
                    <a:lnTo>
                      <a:pt x="141" y="65"/>
                    </a:lnTo>
                    <a:lnTo>
                      <a:pt x="140" y="65"/>
                    </a:lnTo>
                    <a:lnTo>
                      <a:pt x="138" y="64"/>
                    </a:lnTo>
                    <a:lnTo>
                      <a:pt x="137" y="62"/>
                    </a:lnTo>
                    <a:lnTo>
                      <a:pt x="137" y="60"/>
                    </a:lnTo>
                    <a:lnTo>
                      <a:pt x="138" y="57"/>
                    </a:lnTo>
                    <a:lnTo>
                      <a:pt x="140" y="53"/>
                    </a:lnTo>
                    <a:lnTo>
                      <a:pt x="142" y="51"/>
                    </a:lnTo>
                    <a:lnTo>
                      <a:pt x="145" y="48"/>
                    </a:lnTo>
                    <a:lnTo>
                      <a:pt x="146" y="45"/>
                    </a:lnTo>
                    <a:lnTo>
                      <a:pt x="149" y="43"/>
                    </a:lnTo>
                    <a:lnTo>
                      <a:pt x="150" y="40"/>
                    </a:lnTo>
                    <a:lnTo>
                      <a:pt x="154" y="38"/>
                    </a:lnTo>
                    <a:lnTo>
                      <a:pt x="158" y="35"/>
                    </a:lnTo>
                    <a:lnTo>
                      <a:pt x="162" y="34"/>
                    </a:lnTo>
                    <a:lnTo>
                      <a:pt x="164" y="31"/>
                    </a:lnTo>
                    <a:lnTo>
                      <a:pt x="167" y="30"/>
                    </a:lnTo>
                    <a:lnTo>
                      <a:pt x="168" y="27"/>
                    </a:lnTo>
                    <a:lnTo>
                      <a:pt x="171" y="26"/>
                    </a:lnTo>
                    <a:lnTo>
                      <a:pt x="172" y="26"/>
                    </a:lnTo>
                    <a:lnTo>
                      <a:pt x="175" y="26"/>
                    </a:lnTo>
                    <a:lnTo>
                      <a:pt x="176" y="26"/>
                    </a:lnTo>
                    <a:lnTo>
                      <a:pt x="179" y="25"/>
                    </a:lnTo>
                    <a:lnTo>
                      <a:pt x="181" y="23"/>
                    </a:lnTo>
                    <a:lnTo>
                      <a:pt x="184" y="22"/>
                    </a:lnTo>
                    <a:lnTo>
                      <a:pt x="186" y="19"/>
                    </a:lnTo>
                    <a:lnTo>
                      <a:pt x="189" y="17"/>
                    </a:lnTo>
                    <a:lnTo>
                      <a:pt x="190" y="13"/>
                    </a:lnTo>
                    <a:lnTo>
                      <a:pt x="192" y="10"/>
                    </a:lnTo>
                    <a:lnTo>
                      <a:pt x="193" y="6"/>
                    </a:lnTo>
                    <a:lnTo>
                      <a:pt x="193" y="5"/>
                    </a:lnTo>
                    <a:lnTo>
                      <a:pt x="193" y="4"/>
                    </a:lnTo>
                    <a:lnTo>
                      <a:pt x="193" y="2"/>
                    </a:lnTo>
                    <a:lnTo>
                      <a:pt x="194" y="1"/>
                    </a:lnTo>
                    <a:lnTo>
                      <a:pt x="196" y="0"/>
                    </a:lnTo>
                    <a:lnTo>
                      <a:pt x="1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6" name="Freeform 64">
                <a:extLst>
                  <a:ext uri="{FF2B5EF4-FFF2-40B4-BE49-F238E27FC236}">
                    <a16:creationId xmlns:a16="http://schemas.microsoft.com/office/drawing/2014/main" id="{1305F3EF-4A63-2C40-89EC-3EFF0F4472E0}"/>
                  </a:ext>
                </a:extLst>
              </p:cNvPr>
              <p:cNvSpPr>
                <a:spLocks/>
              </p:cNvSpPr>
              <p:nvPr userDrawn="1"/>
            </p:nvSpPr>
            <p:spPr bwMode="auto">
              <a:xfrm>
                <a:off x="10317694" y="578643"/>
                <a:ext cx="4098" cy="13319"/>
              </a:xfrm>
              <a:custGeom>
                <a:avLst/>
                <a:gdLst>
                  <a:gd name="T0" fmla="*/ 4 w 6"/>
                  <a:gd name="T1" fmla="*/ 0 h 26"/>
                  <a:gd name="T2" fmla="*/ 4 w 6"/>
                  <a:gd name="T3" fmla="*/ 1 h 26"/>
                  <a:gd name="T4" fmla="*/ 5 w 6"/>
                  <a:gd name="T5" fmla="*/ 2 h 26"/>
                  <a:gd name="T6" fmla="*/ 5 w 6"/>
                  <a:gd name="T7" fmla="*/ 5 h 26"/>
                  <a:gd name="T8" fmla="*/ 5 w 6"/>
                  <a:gd name="T9" fmla="*/ 8 h 26"/>
                  <a:gd name="T10" fmla="*/ 5 w 6"/>
                  <a:gd name="T11" fmla="*/ 10 h 26"/>
                  <a:gd name="T12" fmla="*/ 5 w 6"/>
                  <a:gd name="T13" fmla="*/ 13 h 26"/>
                  <a:gd name="T14" fmla="*/ 6 w 6"/>
                  <a:gd name="T15" fmla="*/ 15 h 26"/>
                  <a:gd name="T16" fmla="*/ 6 w 6"/>
                  <a:gd name="T17" fmla="*/ 19 h 26"/>
                  <a:gd name="T18" fmla="*/ 6 w 6"/>
                  <a:gd name="T19" fmla="*/ 23 h 26"/>
                  <a:gd name="T20" fmla="*/ 6 w 6"/>
                  <a:gd name="T21" fmla="*/ 26 h 26"/>
                  <a:gd name="T22" fmla="*/ 6 w 6"/>
                  <a:gd name="T23" fmla="*/ 26 h 26"/>
                  <a:gd name="T24" fmla="*/ 4 w 6"/>
                  <a:gd name="T25" fmla="*/ 26 h 26"/>
                  <a:gd name="T26" fmla="*/ 2 w 6"/>
                  <a:gd name="T27" fmla="*/ 26 h 26"/>
                  <a:gd name="T28" fmla="*/ 2 w 6"/>
                  <a:gd name="T29" fmla="*/ 26 h 26"/>
                  <a:gd name="T30" fmla="*/ 1 w 6"/>
                  <a:gd name="T31" fmla="*/ 21 h 26"/>
                  <a:gd name="T32" fmla="*/ 1 w 6"/>
                  <a:gd name="T33" fmla="*/ 17 h 26"/>
                  <a:gd name="T34" fmla="*/ 1 w 6"/>
                  <a:gd name="T35" fmla="*/ 13 h 26"/>
                  <a:gd name="T36" fmla="*/ 0 w 6"/>
                  <a:gd name="T37" fmla="*/ 8 h 26"/>
                  <a:gd name="T38" fmla="*/ 0 w 6"/>
                  <a:gd name="T39" fmla="*/ 5 h 26"/>
                  <a:gd name="T40" fmla="*/ 0 w 6"/>
                  <a:gd name="T41" fmla="*/ 2 h 26"/>
                  <a:gd name="T42" fmla="*/ 2 w 6"/>
                  <a:gd name="T43" fmla="*/ 1 h 26"/>
                  <a:gd name="T44" fmla="*/ 4 w 6"/>
                  <a:gd name="T4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26">
                    <a:moveTo>
                      <a:pt x="4" y="0"/>
                    </a:moveTo>
                    <a:lnTo>
                      <a:pt x="4" y="1"/>
                    </a:lnTo>
                    <a:lnTo>
                      <a:pt x="5" y="2"/>
                    </a:lnTo>
                    <a:lnTo>
                      <a:pt x="5" y="5"/>
                    </a:lnTo>
                    <a:lnTo>
                      <a:pt x="5" y="8"/>
                    </a:lnTo>
                    <a:lnTo>
                      <a:pt x="5" y="10"/>
                    </a:lnTo>
                    <a:lnTo>
                      <a:pt x="5" y="13"/>
                    </a:lnTo>
                    <a:lnTo>
                      <a:pt x="6" y="15"/>
                    </a:lnTo>
                    <a:lnTo>
                      <a:pt x="6" y="19"/>
                    </a:lnTo>
                    <a:lnTo>
                      <a:pt x="6" y="23"/>
                    </a:lnTo>
                    <a:lnTo>
                      <a:pt x="6" y="26"/>
                    </a:lnTo>
                    <a:lnTo>
                      <a:pt x="6" y="26"/>
                    </a:lnTo>
                    <a:lnTo>
                      <a:pt x="4" y="26"/>
                    </a:lnTo>
                    <a:lnTo>
                      <a:pt x="2" y="26"/>
                    </a:lnTo>
                    <a:lnTo>
                      <a:pt x="2" y="26"/>
                    </a:lnTo>
                    <a:lnTo>
                      <a:pt x="1" y="21"/>
                    </a:lnTo>
                    <a:lnTo>
                      <a:pt x="1" y="17"/>
                    </a:lnTo>
                    <a:lnTo>
                      <a:pt x="1" y="13"/>
                    </a:lnTo>
                    <a:lnTo>
                      <a:pt x="0" y="8"/>
                    </a:lnTo>
                    <a:lnTo>
                      <a:pt x="0" y="5"/>
                    </a:lnTo>
                    <a:lnTo>
                      <a:pt x="0" y="2"/>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7" name="Freeform 65">
                <a:extLst>
                  <a:ext uri="{FF2B5EF4-FFF2-40B4-BE49-F238E27FC236}">
                    <a16:creationId xmlns:a16="http://schemas.microsoft.com/office/drawing/2014/main" id="{A03A480D-5F4C-BB40-8849-3F9D3AEFBCBA}"/>
                  </a:ext>
                </a:extLst>
              </p:cNvPr>
              <p:cNvSpPr>
                <a:spLocks/>
              </p:cNvSpPr>
              <p:nvPr userDrawn="1"/>
            </p:nvSpPr>
            <p:spPr bwMode="auto">
              <a:xfrm>
                <a:off x="10413994" y="465951"/>
                <a:ext cx="17416" cy="34832"/>
              </a:xfrm>
              <a:custGeom>
                <a:avLst/>
                <a:gdLst>
                  <a:gd name="T0" fmla="*/ 25 w 34"/>
                  <a:gd name="T1" fmla="*/ 1 h 67"/>
                  <a:gd name="T2" fmla="*/ 29 w 34"/>
                  <a:gd name="T3" fmla="*/ 3 h 67"/>
                  <a:gd name="T4" fmla="*/ 32 w 34"/>
                  <a:gd name="T5" fmla="*/ 9 h 67"/>
                  <a:gd name="T6" fmla="*/ 33 w 34"/>
                  <a:gd name="T7" fmla="*/ 14 h 67"/>
                  <a:gd name="T8" fmla="*/ 34 w 34"/>
                  <a:gd name="T9" fmla="*/ 20 h 67"/>
                  <a:gd name="T10" fmla="*/ 34 w 34"/>
                  <a:gd name="T11" fmla="*/ 27 h 67"/>
                  <a:gd name="T12" fmla="*/ 34 w 34"/>
                  <a:gd name="T13" fmla="*/ 35 h 67"/>
                  <a:gd name="T14" fmla="*/ 33 w 34"/>
                  <a:gd name="T15" fmla="*/ 41 h 67"/>
                  <a:gd name="T16" fmla="*/ 30 w 34"/>
                  <a:gd name="T17" fmla="*/ 48 h 67"/>
                  <a:gd name="T18" fmla="*/ 26 w 34"/>
                  <a:gd name="T19" fmla="*/ 53 h 67"/>
                  <a:gd name="T20" fmla="*/ 24 w 34"/>
                  <a:gd name="T21" fmla="*/ 58 h 67"/>
                  <a:gd name="T22" fmla="*/ 22 w 34"/>
                  <a:gd name="T23" fmla="*/ 63 h 67"/>
                  <a:gd name="T24" fmla="*/ 17 w 34"/>
                  <a:gd name="T25" fmla="*/ 65 h 67"/>
                  <a:gd name="T26" fmla="*/ 13 w 34"/>
                  <a:gd name="T27" fmla="*/ 63 h 67"/>
                  <a:gd name="T28" fmla="*/ 9 w 34"/>
                  <a:gd name="T29" fmla="*/ 63 h 67"/>
                  <a:gd name="T30" fmla="*/ 7 w 34"/>
                  <a:gd name="T31" fmla="*/ 66 h 67"/>
                  <a:gd name="T32" fmla="*/ 4 w 34"/>
                  <a:gd name="T33" fmla="*/ 67 h 67"/>
                  <a:gd name="T34" fmla="*/ 0 w 34"/>
                  <a:gd name="T35" fmla="*/ 66 h 67"/>
                  <a:gd name="T36" fmla="*/ 0 w 34"/>
                  <a:gd name="T37" fmla="*/ 63 h 67"/>
                  <a:gd name="T38" fmla="*/ 3 w 34"/>
                  <a:gd name="T39" fmla="*/ 62 h 67"/>
                  <a:gd name="T40" fmla="*/ 6 w 34"/>
                  <a:gd name="T41" fmla="*/ 58 h 67"/>
                  <a:gd name="T42" fmla="*/ 9 w 34"/>
                  <a:gd name="T43" fmla="*/ 56 h 67"/>
                  <a:gd name="T44" fmla="*/ 13 w 34"/>
                  <a:gd name="T45" fmla="*/ 54 h 67"/>
                  <a:gd name="T46" fmla="*/ 16 w 34"/>
                  <a:gd name="T47" fmla="*/ 50 h 67"/>
                  <a:gd name="T48" fmla="*/ 17 w 34"/>
                  <a:gd name="T49" fmla="*/ 47 h 67"/>
                  <a:gd name="T50" fmla="*/ 20 w 34"/>
                  <a:gd name="T51" fmla="*/ 41 h 67"/>
                  <a:gd name="T52" fmla="*/ 24 w 34"/>
                  <a:gd name="T53" fmla="*/ 36 h 67"/>
                  <a:gd name="T54" fmla="*/ 25 w 34"/>
                  <a:gd name="T55" fmla="*/ 30 h 67"/>
                  <a:gd name="T56" fmla="*/ 24 w 34"/>
                  <a:gd name="T57" fmla="*/ 22 h 67"/>
                  <a:gd name="T58" fmla="*/ 22 w 34"/>
                  <a:gd name="T59" fmla="*/ 15 h 67"/>
                  <a:gd name="T60" fmla="*/ 21 w 34"/>
                  <a:gd name="T61" fmla="*/ 9 h 67"/>
                  <a:gd name="T62" fmla="*/ 19 w 34"/>
                  <a:gd name="T63" fmla="*/ 5 h 67"/>
                  <a:gd name="T64" fmla="*/ 19 w 34"/>
                  <a:gd name="T65" fmla="*/ 1 h 67"/>
                  <a:gd name="T66" fmla="*/ 24 w 34"/>
                  <a:gd name="T6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67">
                    <a:moveTo>
                      <a:pt x="24" y="0"/>
                    </a:moveTo>
                    <a:lnTo>
                      <a:pt x="25" y="1"/>
                    </a:lnTo>
                    <a:lnTo>
                      <a:pt x="28" y="2"/>
                    </a:lnTo>
                    <a:lnTo>
                      <a:pt x="29" y="3"/>
                    </a:lnTo>
                    <a:lnTo>
                      <a:pt x="30" y="6"/>
                    </a:lnTo>
                    <a:lnTo>
                      <a:pt x="32" y="9"/>
                    </a:lnTo>
                    <a:lnTo>
                      <a:pt x="32" y="11"/>
                    </a:lnTo>
                    <a:lnTo>
                      <a:pt x="33" y="14"/>
                    </a:lnTo>
                    <a:lnTo>
                      <a:pt x="33" y="18"/>
                    </a:lnTo>
                    <a:lnTo>
                      <a:pt x="34" y="20"/>
                    </a:lnTo>
                    <a:lnTo>
                      <a:pt x="34" y="24"/>
                    </a:lnTo>
                    <a:lnTo>
                      <a:pt x="34" y="27"/>
                    </a:lnTo>
                    <a:lnTo>
                      <a:pt x="34" y="31"/>
                    </a:lnTo>
                    <a:lnTo>
                      <a:pt x="34" y="35"/>
                    </a:lnTo>
                    <a:lnTo>
                      <a:pt x="34" y="37"/>
                    </a:lnTo>
                    <a:lnTo>
                      <a:pt x="33" y="41"/>
                    </a:lnTo>
                    <a:lnTo>
                      <a:pt x="32" y="44"/>
                    </a:lnTo>
                    <a:lnTo>
                      <a:pt x="30" y="48"/>
                    </a:lnTo>
                    <a:lnTo>
                      <a:pt x="28" y="50"/>
                    </a:lnTo>
                    <a:lnTo>
                      <a:pt x="26" y="53"/>
                    </a:lnTo>
                    <a:lnTo>
                      <a:pt x="25" y="56"/>
                    </a:lnTo>
                    <a:lnTo>
                      <a:pt x="24" y="58"/>
                    </a:lnTo>
                    <a:lnTo>
                      <a:pt x="22" y="61"/>
                    </a:lnTo>
                    <a:lnTo>
                      <a:pt x="22" y="63"/>
                    </a:lnTo>
                    <a:lnTo>
                      <a:pt x="20" y="65"/>
                    </a:lnTo>
                    <a:lnTo>
                      <a:pt x="17" y="65"/>
                    </a:lnTo>
                    <a:lnTo>
                      <a:pt x="15" y="65"/>
                    </a:lnTo>
                    <a:lnTo>
                      <a:pt x="13" y="63"/>
                    </a:lnTo>
                    <a:lnTo>
                      <a:pt x="11" y="63"/>
                    </a:lnTo>
                    <a:lnTo>
                      <a:pt x="9" y="63"/>
                    </a:lnTo>
                    <a:lnTo>
                      <a:pt x="8" y="65"/>
                    </a:lnTo>
                    <a:lnTo>
                      <a:pt x="7" y="66"/>
                    </a:lnTo>
                    <a:lnTo>
                      <a:pt x="6" y="67"/>
                    </a:lnTo>
                    <a:lnTo>
                      <a:pt x="4" y="67"/>
                    </a:lnTo>
                    <a:lnTo>
                      <a:pt x="3" y="67"/>
                    </a:lnTo>
                    <a:lnTo>
                      <a:pt x="0" y="66"/>
                    </a:lnTo>
                    <a:lnTo>
                      <a:pt x="0" y="65"/>
                    </a:lnTo>
                    <a:lnTo>
                      <a:pt x="0" y="63"/>
                    </a:lnTo>
                    <a:lnTo>
                      <a:pt x="2" y="62"/>
                    </a:lnTo>
                    <a:lnTo>
                      <a:pt x="3" y="62"/>
                    </a:lnTo>
                    <a:lnTo>
                      <a:pt x="3" y="61"/>
                    </a:lnTo>
                    <a:lnTo>
                      <a:pt x="6" y="58"/>
                    </a:lnTo>
                    <a:lnTo>
                      <a:pt x="7" y="57"/>
                    </a:lnTo>
                    <a:lnTo>
                      <a:pt x="9" y="56"/>
                    </a:lnTo>
                    <a:lnTo>
                      <a:pt x="11" y="54"/>
                    </a:lnTo>
                    <a:lnTo>
                      <a:pt x="13" y="54"/>
                    </a:lnTo>
                    <a:lnTo>
                      <a:pt x="15" y="53"/>
                    </a:lnTo>
                    <a:lnTo>
                      <a:pt x="16" y="50"/>
                    </a:lnTo>
                    <a:lnTo>
                      <a:pt x="17" y="49"/>
                    </a:lnTo>
                    <a:lnTo>
                      <a:pt x="17" y="47"/>
                    </a:lnTo>
                    <a:lnTo>
                      <a:pt x="19" y="44"/>
                    </a:lnTo>
                    <a:lnTo>
                      <a:pt x="20" y="41"/>
                    </a:lnTo>
                    <a:lnTo>
                      <a:pt x="21" y="39"/>
                    </a:lnTo>
                    <a:lnTo>
                      <a:pt x="24" y="36"/>
                    </a:lnTo>
                    <a:lnTo>
                      <a:pt x="24" y="33"/>
                    </a:lnTo>
                    <a:lnTo>
                      <a:pt x="25" y="30"/>
                    </a:lnTo>
                    <a:lnTo>
                      <a:pt x="24" y="26"/>
                    </a:lnTo>
                    <a:lnTo>
                      <a:pt x="24" y="22"/>
                    </a:lnTo>
                    <a:lnTo>
                      <a:pt x="24" y="18"/>
                    </a:lnTo>
                    <a:lnTo>
                      <a:pt x="22" y="15"/>
                    </a:lnTo>
                    <a:lnTo>
                      <a:pt x="22" y="11"/>
                    </a:lnTo>
                    <a:lnTo>
                      <a:pt x="21" y="9"/>
                    </a:lnTo>
                    <a:lnTo>
                      <a:pt x="20" y="6"/>
                    </a:lnTo>
                    <a:lnTo>
                      <a:pt x="19" y="5"/>
                    </a:lnTo>
                    <a:lnTo>
                      <a:pt x="19" y="3"/>
                    </a:lnTo>
                    <a:lnTo>
                      <a:pt x="19" y="1"/>
                    </a:lnTo>
                    <a:lnTo>
                      <a:pt x="21"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8" name="Freeform 66">
                <a:extLst>
                  <a:ext uri="{FF2B5EF4-FFF2-40B4-BE49-F238E27FC236}">
                    <a16:creationId xmlns:a16="http://schemas.microsoft.com/office/drawing/2014/main" id="{F70F24AE-FD5C-5742-8CCF-08C8B0FA3549}"/>
                  </a:ext>
                </a:extLst>
              </p:cNvPr>
              <p:cNvSpPr>
                <a:spLocks noEditPoints="1"/>
              </p:cNvSpPr>
              <p:nvPr userDrawn="1"/>
            </p:nvSpPr>
            <p:spPr bwMode="auto">
              <a:xfrm>
                <a:off x="9975520" y="242616"/>
                <a:ext cx="568583" cy="569607"/>
              </a:xfrm>
              <a:custGeom>
                <a:avLst/>
                <a:gdLst>
                  <a:gd name="T0" fmla="*/ 491 w 1111"/>
                  <a:gd name="T1" fmla="*/ 13 h 1112"/>
                  <a:gd name="T2" fmla="*/ 371 w 1111"/>
                  <a:gd name="T3" fmla="*/ 41 h 1112"/>
                  <a:gd name="T4" fmla="*/ 263 w 1111"/>
                  <a:gd name="T5" fmla="*/ 95 h 1112"/>
                  <a:gd name="T6" fmla="*/ 169 w 1111"/>
                  <a:gd name="T7" fmla="*/ 169 h 1112"/>
                  <a:gd name="T8" fmla="*/ 95 w 1111"/>
                  <a:gd name="T9" fmla="*/ 263 h 1112"/>
                  <a:gd name="T10" fmla="*/ 41 w 1111"/>
                  <a:gd name="T11" fmla="*/ 372 h 1112"/>
                  <a:gd name="T12" fmla="*/ 14 w 1111"/>
                  <a:gd name="T13" fmla="*/ 492 h 1112"/>
                  <a:gd name="T14" fmla="*/ 14 w 1111"/>
                  <a:gd name="T15" fmla="*/ 620 h 1112"/>
                  <a:gd name="T16" fmla="*/ 41 w 1111"/>
                  <a:gd name="T17" fmla="*/ 740 h 1112"/>
                  <a:gd name="T18" fmla="*/ 95 w 1111"/>
                  <a:gd name="T19" fmla="*/ 848 h 1112"/>
                  <a:gd name="T20" fmla="*/ 169 w 1111"/>
                  <a:gd name="T21" fmla="*/ 942 h 1112"/>
                  <a:gd name="T22" fmla="*/ 263 w 1111"/>
                  <a:gd name="T23" fmla="*/ 1016 h 1112"/>
                  <a:gd name="T24" fmla="*/ 371 w 1111"/>
                  <a:gd name="T25" fmla="*/ 1070 h 1112"/>
                  <a:gd name="T26" fmla="*/ 491 w 1111"/>
                  <a:gd name="T27" fmla="*/ 1097 h 1112"/>
                  <a:gd name="T28" fmla="*/ 619 w 1111"/>
                  <a:gd name="T29" fmla="*/ 1097 h 1112"/>
                  <a:gd name="T30" fmla="*/ 739 w 1111"/>
                  <a:gd name="T31" fmla="*/ 1070 h 1112"/>
                  <a:gd name="T32" fmla="*/ 848 w 1111"/>
                  <a:gd name="T33" fmla="*/ 1016 h 1112"/>
                  <a:gd name="T34" fmla="*/ 941 w 1111"/>
                  <a:gd name="T35" fmla="*/ 942 h 1112"/>
                  <a:gd name="T36" fmla="*/ 1016 w 1111"/>
                  <a:gd name="T37" fmla="*/ 848 h 1112"/>
                  <a:gd name="T38" fmla="*/ 1069 w 1111"/>
                  <a:gd name="T39" fmla="*/ 740 h 1112"/>
                  <a:gd name="T40" fmla="*/ 1098 w 1111"/>
                  <a:gd name="T41" fmla="*/ 620 h 1112"/>
                  <a:gd name="T42" fmla="*/ 1098 w 1111"/>
                  <a:gd name="T43" fmla="*/ 492 h 1112"/>
                  <a:gd name="T44" fmla="*/ 1069 w 1111"/>
                  <a:gd name="T45" fmla="*/ 372 h 1112"/>
                  <a:gd name="T46" fmla="*/ 1016 w 1111"/>
                  <a:gd name="T47" fmla="*/ 263 h 1112"/>
                  <a:gd name="T48" fmla="*/ 941 w 1111"/>
                  <a:gd name="T49" fmla="*/ 169 h 1112"/>
                  <a:gd name="T50" fmla="*/ 848 w 1111"/>
                  <a:gd name="T51" fmla="*/ 95 h 1112"/>
                  <a:gd name="T52" fmla="*/ 739 w 1111"/>
                  <a:gd name="T53" fmla="*/ 41 h 1112"/>
                  <a:gd name="T54" fmla="*/ 619 w 1111"/>
                  <a:gd name="T55" fmla="*/ 13 h 1112"/>
                  <a:gd name="T56" fmla="*/ 555 w 1111"/>
                  <a:gd name="T57" fmla="*/ 0 h 1112"/>
                  <a:gd name="T58" fmla="*/ 683 w 1111"/>
                  <a:gd name="T59" fmla="*/ 14 h 1112"/>
                  <a:gd name="T60" fmla="*/ 799 w 1111"/>
                  <a:gd name="T61" fmla="*/ 56 h 1112"/>
                  <a:gd name="T62" fmla="*/ 902 w 1111"/>
                  <a:gd name="T63" fmla="*/ 122 h 1112"/>
                  <a:gd name="T64" fmla="*/ 988 w 1111"/>
                  <a:gd name="T65" fmla="*/ 208 h 1112"/>
                  <a:gd name="T66" fmla="*/ 1055 w 1111"/>
                  <a:gd name="T67" fmla="*/ 312 h 1112"/>
                  <a:gd name="T68" fmla="*/ 1097 w 1111"/>
                  <a:gd name="T69" fmla="*/ 428 h 1112"/>
                  <a:gd name="T70" fmla="*/ 1111 w 1111"/>
                  <a:gd name="T71" fmla="*/ 556 h 1112"/>
                  <a:gd name="T72" fmla="*/ 1097 w 1111"/>
                  <a:gd name="T73" fmla="*/ 684 h 1112"/>
                  <a:gd name="T74" fmla="*/ 1055 w 1111"/>
                  <a:gd name="T75" fmla="*/ 800 h 1112"/>
                  <a:gd name="T76" fmla="*/ 988 w 1111"/>
                  <a:gd name="T77" fmla="*/ 903 h 1112"/>
                  <a:gd name="T78" fmla="*/ 902 w 1111"/>
                  <a:gd name="T79" fmla="*/ 989 h 1112"/>
                  <a:gd name="T80" fmla="*/ 799 w 1111"/>
                  <a:gd name="T81" fmla="*/ 1056 h 1112"/>
                  <a:gd name="T82" fmla="*/ 683 w 1111"/>
                  <a:gd name="T83" fmla="*/ 1097 h 1112"/>
                  <a:gd name="T84" fmla="*/ 555 w 1111"/>
                  <a:gd name="T85" fmla="*/ 1112 h 1112"/>
                  <a:gd name="T86" fmla="*/ 428 w 1111"/>
                  <a:gd name="T87" fmla="*/ 1097 h 1112"/>
                  <a:gd name="T88" fmla="*/ 311 w 1111"/>
                  <a:gd name="T89" fmla="*/ 1056 h 1112"/>
                  <a:gd name="T90" fmla="*/ 208 w 1111"/>
                  <a:gd name="T91" fmla="*/ 989 h 1112"/>
                  <a:gd name="T92" fmla="*/ 122 w 1111"/>
                  <a:gd name="T93" fmla="*/ 903 h 1112"/>
                  <a:gd name="T94" fmla="*/ 56 w 1111"/>
                  <a:gd name="T95" fmla="*/ 800 h 1112"/>
                  <a:gd name="T96" fmla="*/ 14 w 1111"/>
                  <a:gd name="T97" fmla="*/ 684 h 1112"/>
                  <a:gd name="T98" fmla="*/ 0 w 1111"/>
                  <a:gd name="T99" fmla="*/ 556 h 1112"/>
                  <a:gd name="T100" fmla="*/ 14 w 1111"/>
                  <a:gd name="T101" fmla="*/ 428 h 1112"/>
                  <a:gd name="T102" fmla="*/ 56 w 1111"/>
                  <a:gd name="T103" fmla="*/ 312 h 1112"/>
                  <a:gd name="T104" fmla="*/ 122 w 1111"/>
                  <a:gd name="T105" fmla="*/ 208 h 1112"/>
                  <a:gd name="T106" fmla="*/ 208 w 1111"/>
                  <a:gd name="T107" fmla="*/ 122 h 1112"/>
                  <a:gd name="T108" fmla="*/ 311 w 1111"/>
                  <a:gd name="T109" fmla="*/ 56 h 1112"/>
                  <a:gd name="T110" fmla="*/ 428 w 1111"/>
                  <a:gd name="T111" fmla="*/ 14 h 1112"/>
                  <a:gd name="T112" fmla="*/ 555 w 1111"/>
                  <a:gd name="T11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1" h="1112">
                    <a:moveTo>
                      <a:pt x="555" y="10"/>
                    </a:moveTo>
                    <a:lnTo>
                      <a:pt x="491" y="13"/>
                    </a:lnTo>
                    <a:lnTo>
                      <a:pt x="430" y="24"/>
                    </a:lnTo>
                    <a:lnTo>
                      <a:pt x="371" y="41"/>
                    </a:lnTo>
                    <a:lnTo>
                      <a:pt x="315" y="65"/>
                    </a:lnTo>
                    <a:lnTo>
                      <a:pt x="263" y="95"/>
                    </a:lnTo>
                    <a:lnTo>
                      <a:pt x="214" y="130"/>
                    </a:lnTo>
                    <a:lnTo>
                      <a:pt x="169" y="169"/>
                    </a:lnTo>
                    <a:lnTo>
                      <a:pt x="130" y="214"/>
                    </a:lnTo>
                    <a:lnTo>
                      <a:pt x="95" y="263"/>
                    </a:lnTo>
                    <a:lnTo>
                      <a:pt x="65" y="315"/>
                    </a:lnTo>
                    <a:lnTo>
                      <a:pt x="41" y="372"/>
                    </a:lnTo>
                    <a:lnTo>
                      <a:pt x="25" y="430"/>
                    </a:lnTo>
                    <a:lnTo>
                      <a:pt x="14" y="492"/>
                    </a:lnTo>
                    <a:lnTo>
                      <a:pt x="10" y="556"/>
                    </a:lnTo>
                    <a:lnTo>
                      <a:pt x="14" y="620"/>
                    </a:lnTo>
                    <a:lnTo>
                      <a:pt x="25" y="681"/>
                    </a:lnTo>
                    <a:lnTo>
                      <a:pt x="41" y="740"/>
                    </a:lnTo>
                    <a:lnTo>
                      <a:pt x="65" y="796"/>
                    </a:lnTo>
                    <a:lnTo>
                      <a:pt x="95" y="848"/>
                    </a:lnTo>
                    <a:lnTo>
                      <a:pt x="130" y="898"/>
                    </a:lnTo>
                    <a:lnTo>
                      <a:pt x="169" y="942"/>
                    </a:lnTo>
                    <a:lnTo>
                      <a:pt x="214" y="981"/>
                    </a:lnTo>
                    <a:lnTo>
                      <a:pt x="263" y="1016"/>
                    </a:lnTo>
                    <a:lnTo>
                      <a:pt x="315" y="1046"/>
                    </a:lnTo>
                    <a:lnTo>
                      <a:pt x="371" y="1070"/>
                    </a:lnTo>
                    <a:lnTo>
                      <a:pt x="430" y="1087"/>
                    </a:lnTo>
                    <a:lnTo>
                      <a:pt x="491" y="1097"/>
                    </a:lnTo>
                    <a:lnTo>
                      <a:pt x="555" y="1101"/>
                    </a:lnTo>
                    <a:lnTo>
                      <a:pt x="619" y="1097"/>
                    </a:lnTo>
                    <a:lnTo>
                      <a:pt x="681" y="1087"/>
                    </a:lnTo>
                    <a:lnTo>
                      <a:pt x="739" y="1070"/>
                    </a:lnTo>
                    <a:lnTo>
                      <a:pt x="795" y="1046"/>
                    </a:lnTo>
                    <a:lnTo>
                      <a:pt x="848" y="1016"/>
                    </a:lnTo>
                    <a:lnTo>
                      <a:pt x="897" y="981"/>
                    </a:lnTo>
                    <a:lnTo>
                      <a:pt x="941" y="942"/>
                    </a:lnTo>
                    <a:lnTo>
                      <a:pt x="981" y="898"/>
                    </a:lnTo>
                    <a:lnTo>
                      <a:pt x="1016" y="848"/>
                    </a:lnTo>
                    <a:lnTo>
                      <a:pt x="1046" y="796"/>
                    </a:lnTo>
                    <a:lnTo>
                      <a:pt x="1069" y="740"/>
                    </a:lnTo>
                    <a:lnTo>
                      <a:pt x="1086" y="681"/>
                    </a:lnTo>
                    <a:lnTo>
                      <a:pt x="1098" y="620"/>
                    </a:lnTo>
                    <a:lnTo>
                      <a:pt x="1101" y="556"/>
                    </a:lnTo>
                    <a:lnTo>
                      <a:pt x="1098" y="492"/>
                    </a:lnTo>
                    <a:lnTo>
                      <a:pt x="1086" y="430"/>
                    </a:lnTo>
                    <a:lnTo>
                      <a:pt x="1069" y="372"/>
                    </a:lnTo>
                    <a:lnTo>
                      <a:pt x="1046" y="315"/>
                    </a:lnTo>
                    <a:lnTo>
                      <a:pt x="1016" y="263"/>
                    </a:lnTo>
                    <a:lnTo>
                      <a:pt x="981" y="214"/>
                    </a:lnTo>
                    <a:lnTo>
                      <a:pt x="941" y="169"/>
                    </a:lnTo>
                    <a:lnTo>
                      <a:pt x="897" y="130"/>
                    </a:lnTo>
                    <a:lnTo>
                      <a:pt x="848" y="95"/>
                    </a:lnTo>
                    <a:lnTo>
                      <a:pt x="795" y="65"/>
                    </a:lnTo>
                    <a:lnTo>
                      <a:pt x="739" y="41"/>
                    </a:lnTo>
                    <a:lnTo>
                      <a:pt x="681" y="24"/>
                    </a:lnTo>
                    <a:lnTo>
                      <a:pt x="619" y="13"/>
                    </a:lnTo>
                    <a:lnTo>
                      <a:pt x="555" y="10"/>
                    </a:lnTo>
                    <a:close/>
                    <a:moveTo>
                      <a:pt x="555" y="0"/>
                    </a:moveTo>
                    <a:lnTo>
                      <a:pt x="621" y="3"/>
                    </a:lnTo>
                    <a:lnTo>
                      <a:pt x="683" y="14"/>
                    </a:lnTo>
                    <a:lnTo>
                      <a:pt x="743" y="32"/>
                    </a:lnTo>
                    <a:lnTo>
                      <a:pt x="799" y="56"/>
                    </a:lnTo>
                    <a:lnTo>
                      <a:pt x="853" y="86"/>
                    </a:lnTo>
                    <a:lnTo>
                      <a:pt x="902" y="122"/>
                    </a:lnTo>
                    <a:lnTo>
                      <a:pt x="948" y="163"/>
                    </a:lnTo>
                    <a:lnTo>
                      <a:pt x="988" y="208"/>
                    </a:lnTo>
                    <a:lnTo>
                      <a:pt x="1025" y="258"/>
                    </a:lnTo>
                    <a:lnTo>
                      <a:pt x="1055" y="312"/>
                    </a:lnTo>
                    <a:lnTo>
                      <a:pt x="1078" y="368"/>
                    </a:lnTo>
                    <a:lnTo>
                      <a:pt x="1097" y="428"/>
                    </a:lnTo>
                    <a:lnTo>
                      <a:pt x="1107" y="490"/>
                    </a:lnTo>
                    <a:lnTo>
                      <a:pt x="1111" y="556"/>
                    </a:lnTo>
                    <a:lnTo>
                      <a:pt x="1107" y="621"/>
                    </a:lnTo>
                    <a:lnTo>
                      <a:pt x="1097" y="684"/>
                    </a:lnTo>
                    <a:lnTo>
                      <a:pt x="1078" y="744"/>
                    </a:lnTo>
                    <a:lnTo>
                      <a:pt x="1055" y="800"/>
                    </a:lnTo>
                    <a:lnTo>
                      <a:pt x="1025" y="853"/>
                    </a:lnTo>
                    <a:lnTo>
                      <a:pt x="988" y="903"/>
                    </a:lnTo>
                    <a:lnTo>
                      <a:pt x="948" y="949"/>
                    </a:lnTo>
                    <a:lnTo>
                      <a:pt x="902" y="989"/>
                    </a:lnTo>
                    <a:lnTo>
                      <a:pt x="853" y="1026"/>
                    </a:lnTo>
                    <a:lnTo>
                      <a:pt x="799" y="1056"/>
                    </a:lnTo>
                    <a:lnTo>
                      <a:pt x="743" y="1079"/>
                    </a:lnTo>
                    <a:lnTo>
                      <a:pt x="683" y="1097"/>
                    </a:lnTo>
                    <a:lnTo>
                      <a:pt x="621" y="1108"/>
                    </a:lnTo>
                    <a:lnTo>
                      <a:pt x="555" y="1112"/>
                    </a:lnTo>
                    <a:lnTo>
                      <a:pt x="490" y="1108"/>
                    </a:lnTo>
                    <a:lnTo>
                      <a:pt x="428" y="1097"/>
                    </a:lnTo>
                    <a:lnTo>
                      <a:pt x="368" y="1079"/>
                    </a:lnTo>
                    <a:lnTo>
                      <a:pt x="311" y="1056"/>
                    </a:lnTo>
                    <a:lnTo>
                      <a:pt x="258" y="1026"/>
                    </a:lnTo>
                    <a:lnTo>
                      <a:pt x="208" y="989"/>
                    </a:lnTo>
                    <a:lnTo>
                      <a:pt x="163" y="949"/>
                    </a:lnTo>
                    <a:lnTo>
                      <a:pt x="122" y="903"/>
                    </a:lnTo>
                    <a:lnTo>
                      <a:pt x="86" y="853"/>
                    </a:lnTo>
                    <a:lnTo>
                      <a:pt x="56" y="800"/>
                    </a:lnTo>
                    <a:lnTo>
                      <a:pt x="32" y="744"/>
                    </a:lnTo>
                    <a:lnTo>
                      <a:pt x="14" y="684"/>
                    </a:lnTo>
                    <a:lnTo>
                      <a:pt x="4" y="621"/>
                    </a:lnTo>
                    <a:lnTo>
                      <a:pt x="0" y="556"/>
                    </a:lnTo>
                    <a:lnTo>
                      <a:pt x="4" y="490"/>
                    </a:lnTo>
                    <a:lnTo>
                      <a:pt x="14" y="428"/>
                    </a:lnTo>
                    <a:lnTo>
                      <a:pt x="32" y="368"/>
                    </a:lnTo>
                    <a:lnTo>
                      <a:pt x="56" y="312"/>
                    </a:lnTo>
                    <a:lnTo>
                      <a:pt x="86" y="258"/>
                    </a:lnTo>
                    <a:lnTo>
                      <a:pt x="122" y="208"/>
                    </a:lnTo>
                    <a:lnTo>
                      <a:pt x="163" y="163"/>
                    </a:lnTo>
                    <a:lnTo>
                      <a:pt x="208" y="122"/>
                    </a:lnTo>
                    <a:lnTo>
                      <a:pt x="258" y="86"/>
                    </a:lnTo>
                    <a:lnTo>
                      <a:pt x="311" y="56"/>
                    </a:lnTo>
                    <a:lnTo>
                      <a:pt x="368" y="32"/>
                    </a:lnTo>
                    <a:lnTo>
                      <a:pt x="428" y="14"/>
                    </a:lnTo>
                    <a:lnTo>
                      <a:pt x="490" y="3"/>
                    </a:lnTo>
                    <a:lnTo>
                      <a:pt x="5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9" name="Freeform 67">
                <a:extLst>
                  <a:ext uri="{FF2B5EF4-FFF2-40B4-BE49-F238E27FC236}">
                    <a16:creationId xmlns:a16="http://schemas.microsoft.com/office/drawing/2014/main" id="{D25B1F18-62D7-8A48-8905-16A6EC82F481}"/>
                  </a:ext>
                </a:extLst>
              </p:cNvPr>
              <p:cNvSpPr>
                <a:spLocks/>
              </p:cNvSpPr>
              <p:nvPr userDrawn="1"/>
            </p:nvSpPr>
            <p:spPr bwMode="auto">
              <a:xfrm>
                <a:off x="10309499" y="654454"/>
                <a:ext cx="12294" cy="15368"/>
              </a:xfrm>
              <a:custGeom>
                <a:avLst/>
                <a:gdLst>
                  <a:gd name="T0" fmla="*/ 23 w 23"/>
                  <a:gd name="T1" fmla="*/ 0 h 30"/>
                  <a:gd name="T2" fmla="*/ 23 w 23"/>
                  <a:gd name="T3" fmla="*/ 6 h 30"/>
                  <a:gd name="T4" fmla="*/ 22 w 23"/>
                  <a:gd name="T5" fmla="*/ 11 h 30"/>
                  <a:gd name="T6" fmla="*/ 22 w 23"/>
                  <a:gd name="T7" fmla="*/ 17 h 30"/>
                  <a:gd name="T8" fmla="*/ 22 w 23"/>
                  <a:gd name="T9" fmla="*/ 19 h 30"/>
                  <a:gd name="T10" fmla="*/ 19 w 23"/>
                  <a:gd name="T11" fmla="*/ 20 h 30"/>
                  <a:gd name="T12" fmla="*/ 17 w 23"/>
                  <a:gd name="T13" fmla="*/ 21 h 30"/>
                  <a:gd name="T14" fmla="*/ 14 w 23"/>
                  <a:gd name="T15" fmla="*/ 24 h 30"/>
                  <a:gd name="T16" fmla="*/ 10 w 23"/>
                  <a:gd name="T17" fmla="*/ 26 h 30"/>
                  <a:gd name="T18" fmla="*/ 6 w 23"/>
                  <a:gd name="T19" fmla="*/ 28 h 30"/>
                  <a:gd name="T20" fmla="*/ 1 w 23"/>
                  <a:gd name="T21" fmla="*/ 30 h 30"/>
                  <a:gd name="T22" fmla="*/ 1 w 23"/>
                  <a:gd name="T23" fmla="*/ 30 h 30"/>
                  <a:gd name="T24" fmla="*/ 0 w 23"/>
                  <a:gd name="T25" fmla="*/ 29 h 30"/>
                  <a:gd name="T26" fmla="*/ 0 w 23"/>
                  <a:gd name="T27" fmla="*/ 25 h 30"/>
                  <a:gd name="T28" fmla="*/ 0 w 23"/>
                  <a:gd name="T29" fmla="*/ 23 h 30"/>
                  <a:gd name="T30" fmla="*/ 0 w 23"/>
                  <a:gd name="T31" fmla="*/ 19 h 30"/>
                  <a:gd name="T32" fmla="*/ 1 w 23"/>
                  <a:gd name="T33" fmla="*/ 15 h 30"/>
                  <a:gd name="T34" fmla="*/ 1 w 23"/>
                  <a:gd name="T35" fmla="*/ 12 h 30"/>
                  <a:gd name="T36" fmla="*/ 1 w 23"/>
                  <a:gd name="T37" fmla="*/ 11 h 30"/>
                  <a:gd name="T38" fmla="*/ 5 w 23"/>
                  <a:gd name="T39" fmla="*/ 8 h 30"/>
                  <a:gd name="T40" fmla="*/ 9 w 23"/>
                  <a:gd name="T41" fmla="*/ 7 h 30"/>
                  <a:gd name="T42" fmla="*/ 13 w 23"/>
                  <a:gd name="T43" fmla="*/ 4 h 30"/>
                  <a:gd name="T44" fmla="*/ 17 w 23"/>
                  <a:gd name="T45" fmla="*/ 3 h 30"/>
                  <a:gd name="T46" fmla="*/ 19 w 23"/>
                  <a:gd name="T47" fmla="*/ 2 h 30"/>
                  <a:gd name="T48" fmla="*/ 23 w 2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30">
                    <a:moveTo>
                      <a:pt x="23" y="0"/>
                    </a:moveTo>
                    <a:lnTo>
                      <a:pt x="23" y="6"/>
                    </a:lnTo>
                    <a:lnTo>
                      <a:pt x="22" y="11"/>
                    </a:lnTo>
                    <a:lnTo>
                      <a:pt x="22" y="17"/>
                    </a:lnTo>
                    <a:lnTo>
                      <a:pt x="22" y="19"/>
                    </a:lnTo>
                    <a:lnTo>
                      <a:pt x="19" y="20"/>
                    </a:lnTo>
                    <a:lnTo>
                      <a:pt x="17" y="21"/>
                    </a:lnTo>
                    <a:lnTo>
                      <a:pt x="14" y="24"/>
                    </a:lnTo>
                    <a:lnTo>
                      <a:pt x="10" y="26"/>
                    </a:lnTo>
                    <a:lnTo>
                      <a:pt x="6" y="28"/>
                    </a:lnTo>
                    <a:lnTo>
                      <a:pt x="1" y="30"/>
                    </a:lnTo>
                    <a:lnTo>
                      <a:pt x="1" y="30"/>
                    </a:lnTo>
                    <a:lnTo>
                      <a:pt x="0" y="29"/>
                    </a:lnTo>
                    <a:lnTo>
                      <a:pt x="0" y="25"/>
                    </a:lnTo>
                    <a:lnTo>
                      <a:pt x="0" y="23"/>
                    </a:lnTo>
                    <a:lnTo>
                      <a:pt x="0" y="19"/>
                    </a:lnTo>
                    <a:lnTo>
                      <a:pt x="1" y="15"/>
                    </a:lnTo>
                    <a:lnTo>
                      <a:pt x="1" y="12"/>
                    </a:lnTo>
                    <a:lnTo>
                      <a:pt x="1" y="11"/>
                    </a:lnTo>
                    <a:lnTo>
                      <a:pt x="5" y="8"/>
                    </a:lnTo>
                    <a:lnTo>
                      <a:pt x="9" y="7"/>
                    </a:lnTo>
                    <a:lnTo>
                      <a:pt x="13" y="4"/>
                    </a:lnTo>
                    <a:lnTo>
                      <a:pt x="17" y="3"/>
                    </a:lnTo>
                    <a:lnTo>
                      <a:pt x="19"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0" name="Freeform 68">
                <a:extLst>
                  <a:ext uri="{FF2B5EF4-FFF2-40B4-BE49-F238E27FC236}">
                    <a16:creationId xmlns:a16="http://schemas.microsoft.com/office/drawing/2014/main" id="{E4E26A1A-649E-2C41-B0D1-33F5E2D535B4}"/>
                  </a:ext>
                </a:extLst>
              </p:cNvPr>
              <p:cNvSpPr>
                <a:spLocks noEditPoints="1"/>
              </p:cNvSpPr>
              <p:nvPr userDrawn="1"/>
            </p:nvSpPr>
            <p:spPr bwMode="auto">
              <a:xfrm>
                <a:off x="10028793" y="295889"/>
                <a:ext cx="462037" cy="463061"/>
              </a:xfrm>
              <a:custGeom>
                <a:avLst/>
                <a:gdLst>
                  <a:gd name="T0" fmla="*/ 391 w 903"/>
                  <a:gd name="T1" fmla="*/ 12 h 903"/>
                  <a:gd name="T2" fmla="*/ 279 w 903"/>
                  <a:gd name="T3" fmla="*/ 42 h 903"/>
                  <a:gd name="T4" fmla="*/ 180 w 903"/>
                  <a:gd name="T5" fmla="*/ 99 h 903"/>
                  <a:gd name="T6" fmla="*/ 101 w 903"/>
                  <a:gd name="T7" fmla="*/ 180 h 903"/>
                  <a:gd name="T8" fmla="*/ 42 w 903"/>
                  <a:gd name="T9" fmla="*/ 278 h 903"/>
                  <a:gd name="T10" fmla="*/ 12 w 903"/>
                  <a:gd name="T11" fmla="*/ 392 h 903"/>
                  <a:gd name="T12" fmla="*/ 12 w 903"/>
                  <a:gd name="T13" fmla="*/ 512 h 903"/>
                  <a:gd name="T14" fmla="*/ 42 w 903"/>
                  <a:gd name="T15" fmla="*/ 624 h 903"/>
                  <a:gd name="T16" fmla="*/ 101 w 903"/>
                  <a:gd name="T17" fmla="*/ 723 h 903"/>
                  <a:gd name="T18" fmla="*/ 180 w 903"/>
                  <a:gd name="T19" fmla="*/ 803 h 903"/>
                  <a:gd name="T20" fmla="*/ 279 w 903"/>
                  <a:gd name="T21" fmla="*/ 861 h 903"/>
                  <a:gd name="T22" fmla="*/ 391 w 903"/>
                  <a:gd name="T23" fmla="*/ 892 h 903"/>
                  <a:gd name="T24" fmla="*/ 511 w 903"/>
                  <a:gd name="T25" fmla="*/ 892 h 903"/>
                  <a:gd name="T26" fmla="*/ 625 w 903"/>
                  <a:gd name="T27" fmla="*/ 861 h 903"/>
                  <a:gd name="T28" fmla="*/ 723 w 903"/>
                  <a:gd name="T29" fmla="*/ 803 h 903"/>
                  <a:gd name="T30" fmla="*/ 803 w 903"/>
                  <a:gd name="T31" fmla="*/ 723 h 903"/>
                  <a:gd name="T32" fmla="*/ 861 w 903"/>
                  <a:gd name="T33" fmla="*/ 624 h 903"/>
                  <a:gd name="T34" fmla="*/ 891 w 903"/>
                  <a:gd name="T35" fmla="*/ 512 h 903"/>
                  <a:gd name="T36" fmla="*/ 891 w 903"/>
                  <a:gd name="T37" fmla="*/ 392 h 903"/>
                  <a:gd name="T38" fmla="*/ 861 w 903"/>
                  <a:gd name="T39" fmla="*/ 278 h 903"/>
                  <a:gd name="T40" fmla="*/ 803 w 903"/>
                  <a:gd name="T41" fmla="*/ 180 h 903"/>
                  <a:gd name="T42" fmla="*/ 723 w 903"/>
                  <a:gd name="T43" fmla="*/ 99 h 903"/>
                  <a:gd name="T44" fmla="*/ 625 w 903"/>
                  <a:gd name="T45" fmla="*/ 42 h 903"/>
                  <a:gd name="T46" fmla="*/ 511 w 903"/>
                  <a:gd name="T47" fmla="*/ 12 h 903"/>
                  <a:gd name="T48" fmla="*/ 451 w 903"/>
                  <a:gd name="T49" fmla="*/ 0 h 903"/>
                  <a:gd name="T50" fmla="*/ 571 w 903"/>
                  <a:gd name="T51" fmla="*/ 17 h 903"/>
                  <a:gd name="T52" fmla="*/ 678 w 903"/>
                  <a:gd name="T53" fmla="*/ 61 h 903"/>
                  <a:gd name="T54" fmla="*/ 770 w 903"/>
                  <a:gd name="T55" fmla="*/ 133 h 903"/>
                  <a:gd name="T56" fmla="*/ 840 w 903"/>
                  <a:gd name="T57" fmla="*/ 223 h 903"/>
                  <a:gd name="T58" fmla="*/ 886 w 903"/>
                  <a:gd name="T59" fmla="*/ 332 h 903"/>
                  <a:gd name="T60" fmla="*/ 903 w 903"/>
                  <a:gd name="T61" fmla="*/ 452 h 903"/>
                  <a:gd name="T62" fmla="*/ 886 w 903"/>
                  <a:gd name="T63" fmla="*/ 572 h 903"/>
                  <a:gd name="T64" fmla="*/ 840 w 903"/>
                  <a:gd name="T65" fmla="*/ 679 h 903"/>
                  <a:gd name="T66" fmla="*/ 770 w 903"/>
                  <a:gd name="T67" fmla="*/ 770 h 903"/>
                  <a:gd name="T68" fmla="*/ 678 w 903"/>
                  <a:gd name="T69" fmla="*/ 841 h 903"/>
                  <a:gd name="T70" fmla="*/ 571 w 903"/>
                  <a:gd name="T71" fmla="*/ 886 h 903"/>
                  <a:gd name="T72" fmla="*/ 451 w 903"/>
                  <a:gd name="T73" fmla="*/ 903 h 903"/>
                  <a:gd name="T74" fmla="*/ 331 w 903"/>
                  <a:gd name="T75" fmla="*/ 886 h 903"/>
                  <a:gd name="T76" fmla="*/ 224 w 903"/>
                  <a:gd name="T77" fmla="*/ 841 h 903"/>
                  <a:gd name="T78" fmla="*/ 133 w 903"/>
                  <a:gd name="T79" fmla="*/ 770 h 903"/>
                  <a:gd name="T80" fmla="*/ 63 w 903"/>
                  <a:gd name="T81" fmla="*/ 679 h 903"/>
                  <a:gd name="T82" fmla="*/ 17 w 903"/>
                  <a:gd name="T83" fmla="*/ 572 h 903"/>
                  <a:gd name="T84" fmla="*/ 0 w 903"/>
                  <a:gd name="T85" fmla="*/ 452 h 903"/>
                  <a:gd name="T86" fmla="*/ 17 w 903"/>
                  <a:gd name="T87" fmla="*/ 332 h 903"/>
                  <a:gd name="T88" fmla="*/ 63 w 903"/>
                  <a:gd name="T89" fmla="*/ 223 h 903"/>
                  <a:gd name="T90" fmla="*/ 133 w 903"/>
                  <a:gd name="T91" fmla="*/ 133 h 903"/>
                  <a:gd name="T92" fmla="*/ 224 w 903"/>
                  <a:gd name="T93" fmla="*/ 61 h 903"/>
                  <a:gd name="T94" fmla="*/ 331 w 903"/>
                  <a:gd name="T95" fmla="*/ 17 h 903"/>
                  <a:gd name="T96" fmla="*/ 451 w 903"/>
                  <a:gd name="T97"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3" h="903">
                    <a:moveTo>
                      <a:pt x="451" y="6"/>
                    </a:moveTo>
                    <a:lnTo>
                      <a:pt x="391" y="12"/>
                    </a:lnTo>
                    <a:lnTo>
                      <a:pt x="334" y="23"/>
                    </a:lnTo>
                    <a:lnTo>
                      <a:pt x="279" y="42"/>
                    </a:lnTo>
                    <a:lnTo>
                      <a:pt x="227" y="68"/>
                    </a:lnTo>
                    <a:lnTo>
                      <a:pt x="180" y="99"/>
                    </a:lnTo>
                    <a:lnTo>
                      <a:pt x="137" y="137"/>
                    </a:lnTo>
                    <a:lnTo>
                      <a:pt x="101" y="180"/>
                    </a:lnTo>
                    <a:lnTo>
                      <a:pt x="68" y="227"/>
                    </a:lnTo>
                    <a:lnTo>
                      <a:pt x="42" y="278"/>
                    </a:lnTo>
                    <a:lnTo>
                      <a:pt x="24" y="333"/>
                    </a:lnTo>
                    <a:lnTo>
                      <a:pt x="12" y="392"/>
                    </a:lnTo>
                    <a:lnTo>
                      <a:pt x="8" y="452"/>
                    </a:lnTo>
                    <a:lnTo>
                      <a:pt x="12" y="512"/>
                    </a:lnTo>
                    <a:lnTo>
                      <a:pt x="24" y="569"/>
                    </a:lnTo>
                    <a:lnTo>
                      <a:pt x="42" y="624"/>
                    </a:lnTo>
                    <a:lnTo>
                      <a:pt x="68" y="676"/>
                    </a:lnTo>
                    <a:lnTo>
                      <a:pt x="101" y="723"/>
                    </a:lnTo>
                    <a:lnTo>
                      <a:pt x="137" y="766"/>
                    </a:lnTo>
                    <a:lnTo>
                      <a:pt x="180" y="803"/>
                    </a:lnTo>
                    <a:lnTo>
                      <a:pt x="227" y="835"/>
                    </a:lnTo>
                    <a:lnTo>
                      <a:pt x="279" y="861"/>
                    </a:lnTo>
                    <a:lnTo>
                      <a:pt x="334" y="880"/>
                    </a:lnTo>
                    <a:lnTo>
                      <a:pt x="391" y="892"/>
                    </a:lnTo>
                    <a:lnTo>
                      <a:pt x="451" y="895"/>
                    </a:lnTo>
                    <a:lnTo>
                      <a:pt x="511" y="892"/>
                    </a:lnTo>
                    <a:lnTo>
                      <a:pt x="570" y="880"/>
                    </a:lnTo>
                    <a:lnTo>
                      <a:pt x="625" y="861"/>
                    </a:lnTo>
                    <a:lnTo>
                      <a:pt x="676" y="835"/>
                    </a:lnTo>
                    <a:lnTo>
                      <a:pt x="723" y="803"/>
                    </a:lnTo>
                    <a:lnTo>
                      <a:pt x="766" y="766"/>
                    </a:lnTo>
                    <a:lnTo>
                      <a:pt x="803" y="723"/>
                    </a:lnTo>
                    <a:lnTo>
                      <a:pt x="835" y="676"/>
                    </a:lnTo>
                    <a:lnTo>
                      <a:pt x="861" y="624"/>
                    </a:lnTo>
                    <a:lnTo>
                      <a:pt x="879" y="569"/>
                    </a:lnTo>
                    <a:lnTo>
                      <a:pt x="891" y="512"/>
                    </a:lnTo>
                    <a:lnTo>
                      <a:pt x="896" y="452"/>
                    </a:lnTo>
                    <a:lnTo>
                      <a:pt x="891" y="392"/>
                    </a:lnTo>
                    <a:lnTo>
                      <a:pt x="879" y="333"/>
                    </a:lnTo>
                    <a:lnTo>
                      <a:pt x="861" y="278"/>
                    </a:lnTo>
                    <a:lnTo>
                      <a:pt x="835" y="227"/>
                    </a:lnTo>
                    <a:lnTo>
                      <a:pt x="803" y="180"/>
                    </a:lnTo>
                    <a:lnTo>
                      <a:pt x="766" y="137"/>
                    </a:lnTo>
                    <a:lnTo>
                      <a:pt x="723" y="99"/>
                    </a:lnTo>
                    <a:lnTo>
                      <a:pt x="676" y="68"/>
                    </a:lnTo>
                    <a:lnTo>
                      <a:pt x="625" y="42"/>
                    </a:lnTo>
                    <a:lnTo>
                      <a:pt x="570" y="23"/>
                    </a:lnTo>
                    <a:lnTo>
                      <a:pt x="511" y="12"/>
                    </a:lnTo>
                    <a:lnTo>
                      <a:pt x="451" y="6"/>
                    </a:lnTo>
                    <a:close/>
                    <a:moveTo>
                      <a:pt x="451" y="0"/>
                    </a:moveTo>
                    <a:lnTo>
                      <a:pt x="513" y="4"/>
                    </a:lnTo>
                    <a:lnTo>
                      <a:pt x="571" y="17"/>
                    </a:lnTo>
                    <a:lnTo>
                      <a:pt x="627" y="35"/>
                    </a:lnTo>
                    <a:lnTo>
                      <a:pt x="678" y="61"/>
                    </a:lnTo>
                    <a:lnTo>
                      <a:pt x="727" y="94"/>
                    </a:lnTo>
                    <a:lnTo>
                      <a:pt x="770" y="133"/>
                    </a:lnTo>
                    <a:lnTo>
                      <a:pt x="809" y="176"/>
                    </a:lnTo>
                    <a:lnTo>
                      <a:pt x="840" y="223"/>
                    </a:lnTo>
                    <a:lnTo>
                      <a:pt x="867" y="275"/>
                    </a:lnTo>
                    <a:lnTo>
                      <a:pt x="886" y="332"/>
                    </a:lnTo>
                    <a:lnTo>
                      <a:pt x="899" y="390"/>
                    </a:lnTo>
                    <a:lnTo>
                      <a:pt x="903" y="452"/>
                    </a:lnTo>
                    <a:lnTo>
                      <a:pt x="899" y="513"/>
                    </a:lnTo>
                    <a:lnTo>
                      <a:pt x="886" y="572"/>
                    </a:lnTo>
                    <a:lnTo>
                      <a:pt x="867" y="627"/>
                    </a:lnTo>
                    <a:lnTo>
                      <a:pt x="840" y="679"/>
                    </a:lnTo>
                    <a:lnTo>
                      <a:pt x="809" y="727"/>
                    </a:lnTo>
                    <a:lnTo>
                      <a:pt x="770" y="770"/>
                    </a:lnTo>
                    <a:lnTo>
                      <a:pt x="727" y="809"/>
                    </a:lnTo>
                    <a:lnTo>
                      <a:pt x="678" y="841"/>
                    </a:lnTo>
                    <a:lnTo>
                      <a:pt x="627" y="867"/>
                    </a:lnTo>
                    <a:lnTo>
                      <a:pt x="571" y="886"/>
                    </a:lnTo>
                    <a:lnTo>
                      <a:pt x="513" y="898"/>
                    </a:lnTo>
                    <a:lnTo>
                      <a:pt x="451" y="903"/>
                    </a:lnTo>
                    <a:lnTo>
                      <a:pt x="390" y="898"/>
                    </a:lnTo>
                    <a:lnTo>
                      <a:pt x="331" y="886"/>
                    </a:lnTo>
                    <a:lnTo>
                      <a:pt x="277" y="867"/>
                    </a:lnTo>
                    <a:lnTo>
                      <a:pt x="224" y="841"/>
                    </a:lnTo>
                    <a:lnTo>
                      <a:pt x="176" y="809"/>
                    </a:lnTo>
                    <a:lnTo>
                      <a:pt x="133" y="770"/>
                    </a:lnTo>
                    <a:lnTo>
                      <a:pt x="94" y="727"/>
                    </a:lnTo>
                    <a:lnTo>
                      <a:pt x="63" y="679"/>
                    </a:lnTo>
                    <a:lnTo>
                      <a:pt x="37" y="627"/>
                    </a:lnTo>
                    <a:lnTo>
                      <a:pt x="17" y="572"/>
                    </a:lnTo>
                    <a:lnTo>
                      <a:pt x="5" y="513"/>
                    </a:lnTo>
                    <a:lnTo>
                      <a:pt x="0" y="452"/>
                    </a:lnTo>
                    <a:lnTo>
                      <a:pt x="5" y="390"/>
                    </a:lnTo>
                    <a:lnTo>
                      <a:pt x="17" y="332"/>
                    </a:lnTo>
                    <a:lnTo>
                      <a:pt x="37" y="275"/>
                    </a:lnTo>
                    <a:lnTo>
                      <a:pt x="63" y="223"/>
                    </a:lnTo>
                    <a:lnTo>
                      <a:pt x="94" y="176"/>
                    </a:lnTo>
                    <a:lnTo>
                      <a:pt x="133" y="133"/>
                    </a:lnTo>
                    <a:lnTo>
                      <a:pt x="176" y="94"/>
                    </a:lnTo>
                    <a:lnTo>
                      <a:pt x="224" y="61"/>
                    </a:lnTo>
                    <a:lnTo>
                      <a:pt x="277" y="35"/>
                    </a:lnTo>
                    <a:lnTo>
                      <a:pt x="331" y="17"/>
                    </a:lnTo>
                    <a:lnTo>
                      <a:pt x="390" y="4"/>
                    </a:lnTo>
                    <a:lnTo>
                      <a:pt x="4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1" name="Freeform 69">
                <a:extLst>
                  <a:ext uri="{FF2B5EF4-FFF2-40B4-BE49-F238E27FC236}">
                    <a16:creationId xmlns:a16="http://schemas.microsoft.com/office/drawing/2014/main" id="{18670F77-303C-2B4A-A5BD-C3F2BACDE2B6}"/>
                  </a:ext>
                </a:extLst>
              </p:cNvPr>
              <p:cNvSpPr>
                <a:spLocks/>
              </p:cNvSpPr>
              <p:nvPr userDrawn="1"/>
            </p:nvSpPr>
            <p:spPr bwMode="auto">
              <a:xfrm>
                <a:off x="10384286" y="443413"/>
                <a:ext cx="10245" cy="12294"/>
              </a:xfrm>
              <a:custGeom>
                <a:avLst/>
                <a:gdLst>
                  <a:gd name="T0" fmla="*/ 20 w 20"/>
                  <a:gd name="T1" fmla="*/ 0 h 24"/>
                  <a:gd name="T2" fmla="*/ 20 w 20"/>
                  <a:gd name="T3" fmla="*/ 0 h 24"/>
                  <a:gd name="T4" fmla="*/ 20 w 20"/>
                  <a:gd name="T5" fmla="*/ 1 h 24"/>
                  <a:gd name="T6" fmla="*/ 20 w 20"/>
                  <a:gd name="T7" fmla="*/ 1 h 24"/>
                  <a:gd name="T8" fmla="*/ 20 w 20"/>
                  <a:gd name="T9" fmla="*/ 4 h 24"/>
                  <a:gd name="T10" fmla="*/ 18 w 20"/>
                  <a:gd name="T11" fmla="*/ 5 h 24"/>
                  <a:gd name="T12" fmla="*/ 16 w 20"/>
                  <a:gd name="T13" fmla="*/ 7 h 24"/>
                  <a:gd name="T14" fmla="*/ 14 w 20"/>
                  <a:gd name="T15" fmla="*/ 9 h 24"/>
                  <a:gd name="T16" fmla="*/ 12 w 20"/>
                  <a:gd name="T17" fmla="*/ 11 h 24"/>
                  <a:gd name="T18" fmla="*/ 10 w 20"/>
                  <a:gd name="T19" fmla="*/ 12 h 24"/>
                  <a:gd name="T20" fmla="*/ 9 w 20"/>
                  <a:gd name="T21" fmla="*/ 14 h 24"/>
                  <a:gd name="T22" fmla="*/ 8 w 20"/>
                  <a:gd name="T23" fmla="*/ 16 h 24"/>
                  <a:gd name="T24" fmla="*/ 6 w 20"/>
                  <a:gd name="T25" fmla="*/ 18 h 24"/>
                  <a:gd name="T26" fmla="*/ 5 w 20"/>
                  <a:gd name="T27" fmla="*/ 20 h 24"/>
                  <a:gd name="T28" fmla="*/ 5 w 20"/>
                  <a:gd name="T29" fmla="*/ 21 h 24"/>
                  <a:gd name="T30" fmla="*/ 4 w 20"/>
                  <a:gd name="T31" fmla="*/ 22 h 24"/>
                  <a:gd name="T32" fmla="*/ 3 w 20"/>
                  <a:gd name="T33" fmla="*/ 24 h 24"/>
                  <a:gd name="T34" fmla="*/ 1 w 20"/>
                  <a:gd name="T35" fmla="*/ 24 h 24"/>
                  <a:gd name="T36" fmla="*/ 0 w 20"/>
                  <a:gd name="T37" fmla="*/ 24 h 24"/>
                  <a:gd name="T38" fmla="*/ 0 w 20"/>
                  <a:gd name="T39" fmla="*/ 22 h 24"/>
                  <a:gd name="T40" fmla="*/ 0 w 20"/>
                  <a:gd name="T41" fmla="*/ 21 h 24"/>
                  <a:gd name="T42" fmla="*/ 1 w 20"/>
                  <a:gd name="T43" fmla="*/ 20 h 24"/>
                  <a:gd name="T44" fmla="*/ 1 w 20"/>
                  <a:gd name="T45" fmla="*/ 18 h 24"/>
                  <a:gd name="T46" fmla="*/ 3 w 20"/>
                  <a:gd name="T47" fmla="*/ 17 h 24"/>
                  <a:gd name="T48" fmla="*/ 4 w 20"/>
                  <a:gd name="T49" fmla="*/ 14 h 24"/>
                  <a:gd name="T50" fmla="*/ 5 w 20"/>
                  <a:gd name="T51" fmla="*/ 13 h 24"/>
                  <a:gd name="T52" fmla="*/ 8 w 20"/>
                  <a:gd name="T53" fmla="*/ 11 h 24"/>
                  <a:gd name="T54" fmla="*/ 10 w 20"/>
                  <a:gd name="T55" fmla="*/ 8 h 24"/>
                  <a:gd name="T56" fmla="*/ 12 w 20"/>
                  <a:gd name="T57" fmla="*/ 7 h 24"/>
                  <a:gd name="T58" fmla="*/ 13 w 20"/>
                  <a:gd name="T59" fmla="*/ 7 h 24"/>
                  <a:gd name="T60" fmla="*/ 16 w 20"/>
                  <a:gd name="T61" fmla="*/ 4 h 24"/>
                  <a:gd name="T62" fmla="*/ 18 w 20"/>
                  <a:gd name="T63" fmla="*/ 1 h 24"/>
                  <a:gd name="T64" fmla="*/ 18 w 20"/>
                  <a:gd name="T65" fmla="*/ 1 h 24"/>
                  <a:gd name="T66" fmla="*/ 20 w 20"/>
                  <a:gd name="T6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4">
                    <a:moveTo>
                      <a:pt x="20" y="0"/>
                    </a:moveTo>
                    <a:lnTo>
                      <a:pt x="20" y="0"/>
                    </a:lnTo>
                    <a:lnTo>
                      <a:pt x="20" y="1"/>
                    </a:lnTo>
                    <a:lnTo>
                      <a:pt x="20" y="1"/>
                    </a:lnTo>
                    <a:lnTo>
                      <a:pt x="20" y="4"/>
                    </a:lnTo>
                    <a:lnTo>
                      <a:pt x="18" y="5"/>
                    </a:lnTo>
                    <a:lnTo>
                      <a:pt x="16" y="7"/>
                    </a:lnTo>
                    <a:lnTo>
                      <a:pt x="14" y="9"/>
                    </a:lnTo>
                    <a:lnTo>
                      <a:pt x="12" y="11"/>
                    </a:lnTo>
                    <a:lnTo>
                      <a:pt x="10" y="12"/>
                    </a:lnTo>
                    <a:lnTo>
                      <a:pt x="9" y="14"/>
                    </a:lnTo>
                    <a:lnTo>
                      <a:pt x="8" y="16"/>
                    </a:lnTo>
                    <a:lnTo>
                      <a:pt x="6" y="18"/>
                    </a:lnTo>
                    <a:lnTo>
                      <a:pt x="5" y="20"/>
                    </a:lnTo>
                    <a:lnTo>
                      <a:pt x="5" y="21"/>
                    </a:lnTo>
                    <a:lnTo>
                      <a:pt x="4" y="22"/>
                    </a:lnTo>
                    <a:lnTo>
                      <a:pt x="3" y="24"/>
                    </a:lnTo>
                    <a:lnTo>
                      <a:pt x="1" y="24"/>
                    </a:lnTo>
                    <a:lnTo>
                      <a:pt x="0" y="24"/>
                    </a:lnTo>
                    <a:lnTo>
                      <a:pt x="0" y="22"/>
                    </a:lnTo>
                    <a:lnTo>
                      <a:pt x="0" y="21"/>
                    </a:lnTo>
                    <a:lnTo>
                      <a:pt x="1" y="20"/>
                    </a:lnTo>
                    <a:lnTo>
                      <a:pt x="1" y="18"/>
                    </a:lnTo>
                    <a:lnTo>
                      <a:pt x="3" y="17"/>
                    </a:lnTo>
                    <a:lnTo>
                      <a:pt x="4" y="14"/>
                    </a:lnTo>
                    <a:lnTo>
                      <a:pt x="5" y="13"/>
                    </a:lnTo>
                    <a:lnTo>
                      <a:pt x="8" y="11"/>
                    </a:lnTo>
                    <a:lnTo>
                      <a:pt x="10" y="8"/>
                    </a:lnTo>
                    <a:lnTo>
                      <a:pt x="12" y="7"/>
                    </a:lnTo>
                    <a:lnTo>
                      <a:pt x="13" y="7"/>
                    </a:lnTo>
                    <a:lnTo>
                      <a:pt x="16" y="4"/>
                    </a:lnTo>
                    <a:lnTo>
                      <a:pt x="18" y="1"/>
                    </a:lnTo>
                    <a:lnTo>
                      <a:pt x="18" y="1"/>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2" name="Freeform 70">
                <a:extLst>
                  <a:ext uri="{FF2B5EF4-FFF2-40B4-BE49-F238E27FC236}">
                    <a16:creationId xmlns:a16="http://schemas.microsoft.com/office/drawing/2014/main" id="{A5204AEA-A9B5-804A-8FD2-3834DDFFEEDA}"/>
                  </a:ext>
                </a:extLst>
              </p:cNvPr>
              <p:cNvSpPr>
                <a:spLocks/>
              </p:cNvSpPr>
              <p:nvPr userDrawn="1"/>
            </p:nvSpPr>
            <p:spPr bwMode="auto">
              <a:xfrm>
                <a:off x="10190660" y="536639"/>
                <a:ext cx="4098" cy="6147"/>
              </a:xfrm>
              <a:custGeom>
                <a:avLst/>
                <a:gdLst>
                  <a:gd name="T0" fmla="*/ 5 w 8"/>
                  <a:gd name="T1" fmla="*/ 0 h 11"/>
                  <a:gd name="T2" fmla="*/ 6 w 8"/>
                  <a:gd name="T3" fmla="*/ 1 h 11"/>
                  <a:gd name="T4" fmla="*/ 8 w 8"/>
                  <a:gd name="T5" fmla="*/ 2 h 11"/>
                  <a:gd name="T6" fmla="*/ 8 w 8"/>
                  <a:gd name="T7" fmla="*/ 5 h 11"/>
                  <a:gd name="T8" fmla="*/ 8 w 8"/>
                  <a:gd name="T9" fmla="*/ 7 h 11"/>
                  <a:gd name="T10" fmla="*/ 8 w 8"/>
                  <a:gd name="T11" fmla="*/ 9 h 11"/>
                  <a:gd name="T12" fmla="*/ 8 w 8"/>
                  <a:gd name="T13" fmla="*/ 10 h 11"/>
                  <a:gd name="T14" fmla="*/ 6 w 8"/>
                  <a:gd name="T15" fmla="*/ 11 h 11"/>
                  <a:gd name="T16" fmla="*/ 5 w 8"/>
                  <a:gd name="T17" fmla="*/ 11 h 11"/>
                  <a:gd name="T18" fmla="*/ 4 w 8"/>
                  <a:gd name="T19" fmla="*/ 10 h 11"/>
                  <a:gd name="T20" fmla="*/ 2 w 8"/>
                  <a:gd name="T21" fmla="*/ 9 h 11"/>
                  <a:gd name="T22" fmla="*/ 0 w 8"/>
                  <a:gd name="T23" fmla="*/ 7 h 11"/>
                  <a:gd name="T24" fmla="*/ 0 w 8"/>
                  <a:gd name="T25" fmla="*/ 5 h 11"/>
                  <a:gd name="T26" fmla="*/ 0 w 8"/>
                  <a:gd name="T27" fmla="*/ 3 h 11"/>
                  <a:gd name="T28" fmla="*/ 1 w 8"/>
                  <a:gd name="T29" fmla="*/ 1 h 11"/>
                  <a:gd name="T30" fmla="*/ 2 w 8"/>
                  <a:gd name="T31" fmla="*/ 0 h 11"/>
                  <a:gd name="T32" fmla="*/ 5 w 8"/>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1">
                    <a:moveTo>
                      <a:pt x="5" y="0"/>
                    </a:moveTo>
                    <a:lnTo>
                      <a:pt x="6" y="1"/>
                    </a:lnTo>
                    <a:lnTo>
                      <a:pt x="8" y="2"/>
                    </a:lnTo>
                    <a:lnTo>
                      <a:pt x="8" y="5"/>
                    </a:lnTo>
                    <a:lnTo>
                      <a:pt x="8" y="7"/>
                    </a:lnTo>
                    <a:lnTo>
                      <a:pt x="8" y="9"/>
                    </a:lnTo>
                    <a:lnTo>
                      <a:pt x="8" y="10"/>
                    </a:lnTo>
                    <a:lnTo>
                      <a:pt x="6" y="11"/>
                    </a:lnTo>
                    <a:lnTo>
                      <a:pt x="5" y="11"/>
                    </a:lnTo>
                    <a:lnTo>
                      <a:pt x="4" y="10"/>
                    </a:lnTo>
                    <a:lnTo>
                      <a:pt x="2" y="9"/>
                    </a:lnTo>
                    <a:lnTo>
                      <a:pt x="0" y="7"/>
                    </a:lnTo>
                    <a:lnTo>
                      <a:pt x="0" y="5"/>
                    </a:lnTo>
                    <a:lnTo>
                      <a:pt x="0" y="3"/>
                    </a:lnTo>
                    <a:lnTo>
                      <a:pt x="1" y="1"/>
                    </a:lnTo>
                    <a:lnTo>
                      <a:pt x="2"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3" name="Freeform 71">
                <a:extLst>
                  <a:ext uri="{FF2B5EF4-FFF2-40B4-BE49-F238E27FC236}">
                    <a16:creationId xmlns:a16="http://schemas.microsoft.com/office/drawing/2014/main" id="{365EDB84-013C-F94E-9C47-90F6EE327FE8}"/>
                  </a:ext>
                </a:extLst>
              </p:cNvPr>
              <p:cNvSpPr>
                <a:spLocks/>
              </p:cNvSpPr>
              <p:nvPr userDrawn="1"/>
            </p:nvSpPr>
            <p:spPr bwMode="auto">
              <a:xfrm>
                <a:off x="10180415" y="406532"/>
                <a:ext cx="5122" cy="7171"/>
              </a:xfrm>
              <a:custGeom>
                <a:avLst/>
                <a:gdLst>
                  <a:gd name="T0" fmla="*/ 7 w 11"/>
                  <a:gd name="T1" fmla="*/ 0 h 14"/>
                  <a:gd name="T2" fmla="*/ 9 w 11"/>
                  <a:gd name="T3" fmla="*/ 1 h 14"/>
                  <a:gd name="T4" fmla="*/ 9 w 11"/>
                  <a:gd name="T5" fmla="*/ 1 h 14"/>
                  <a:gd name="T6" fmla="*/ 9 w 11"/>
                  <a:gd name="T7" fmla="*/ 3 h 14"/>
                  <a:gd name="T8" fmla="*/ 11 w 11"/>
                  <a:gd name="T9" fmla="*/ 4 h 14"/>
                  <a:gd name="T10" fmla="*/ 11 w 11"/>
                  <a:gd name="T11" fmla="*/ 7 h 14"/>
                  <a:gd name="T12" fmla="*/ 11 w 11"/>
                  <a:gd name="T13" fmla="*/ 9 h 14"/>
                  <a:gd name="T14" fmla="*/ 9 w 11"/>
                  <a:gd name="T15" fmla="*/ 12 h 14"/>
                  <a:gd name="T16" fmla="*/ 7 w 11"/>
                  <a:gd name="T17" fmla="*/ 13 h 14"/>
                  <a:gd name="T18" fmla="*/ 4 w 11"/>
                  <a:gd name="T19" fmla="*/ 14 h 14"/>
                  <a:gd name="T20" fmla="*/ 3 w 11"/>
                  <a:gd name="T21" fmla="*/ 13 h 14"/>
                  <a:gd name="T22" fmla="*/ 1 w 11"/>
                  <a:gd name="T23" fmla="*/ 13 h 14"/>
                  <a:gd name="T24" fmla="*/ 0 w 11"/>
                  <a:gd name="T25" fmla="*/ 10 h 14"/>
                  <a:gd name="T26" fmla="*/ 0 w 11"/>
                  <a:gd name="T27" fmla="*/ 9 h 14"/>
                  <a:gd name="T28" fmla="*/ 0 w 11"/>
                  <a:gd name="T29" fmla="*/ 7 h 14"/>
                  <a:gd name="T30" fmla="*/ 1 w 11"/>
                  <a:gd name="T31" fmla="*/ 5 h 14"/>
                  <a:gd name="T32" fmla="*/ 4 w 11"/>
                  <a:gd name="T33" fmla="*/ 4 h 14"/>
                  <a:gd name="T34" fmla="*/ 5 w 11"/>
                  <a:gd name="T35" fmla="*/ 3 h 14"/>
                  <a:gd name="T36" fmla="*/ 7 w 11"/>
                  <a:gd name="T37" fmla="*/ 1 h 14"/>
                  <a:gd name="T38" fmla="*/ 7 w 11"/>
                  <a:gd name="T3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4">
                    <a:moveTo>
                      <a:pt x="7" y="0"/>
                    </a:moveTo>
                    <a:lnTo>
                      <a:pt x="9" y="1"/>
                    </a:lnTo>
                    <a:lnTo>
                      <a:pt x="9" y="1"/>
                    </a:lnTo>
                    <a:lnTo>
                      <a:pt x="9" y="3"/>
                    </a:lnTo>
                    <a:lnTo>
                      <a:pt x="11" y="4"/>
                    </a:lnTo>
                    <a:lnTo>
                      <a:pt x="11" y="7"/>
                    </a:lnTo>
                    <a:lnTo>
                      <a:pt x="11" y="9"/>
                    </a:lnTo>
                    <a:lnTo>
                      <a:pt x="9" y="12"/>
                    </a:lnTo>
                    <a:lnTo>
                      <a:pt x="7" y="13"/>
                    </a:lnTo>
                    <a:lnTo>
                      <a:pt x="4" y="14"/>
                    </a:lnTo>
                    <a:lnTo>
                      <a:pt x="3" y="13"/>
                    </a:lnTo>
                    <a:lnTo>
                      <a:pt x="1" y="13"/>
                    </a:lnTo>
                    <a:lnTo>
                      <a:pt x="0" y="10"/>
                    </a:lnTo>
                    <a:lnTo>
                      <a:pt x="0" y="9"/>
                    </a:lnTo>
                    <a:lnTo>
                      <a:pt x="0" y="7"/>
                    </a:lnTo>
                    <a:lnTo>
                      <a:pt x="1" y="5"/>
                    </a:lnTo>
                    <a:lnTo>
                      <a:pt x="4" y="4"/>
                    </a:lnTo>
                    <a:lnTo>
                      <a:pt x="5" y="3"/>
                    </a:lnTo>
                    <a:lnTo>
                      <a:pt x="7"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4" name="Freeform 72">
                <a:extLst>
                  <a:ext uri="{FF2B5EF4-FFF2-40B4-BE49-F238E27FC236}">
                    <a16:creationId xmlns:a16="http://schemas.microsoft.com/office/drawing/2014/main" id="{6BA9F8A0-2698-354D-86B5-A4816EC71758}"/>
                  </a:ext>
                </a:extLst>
              </p:cNvPr>
              <p:cNvSpPr>
                <a:spLocks/>
              </p:cNvSpPr>
              <p:nvPr userDrawn="1"/>
            </p:nvSpPr>
            <p:spPr bwMode="auto">
              <a:xfrm>
                <a:off x="10183489" y="444437"/>
                <a:ext cx="6147" cy="7171"/>
              </a:xfrm>
              <a:custGeom>
                <a:avLst/>
                <a:gdLst>
                  <a:gd name="T0" fmla="*/ 5 w 11"/>
                  <a:gd name="T1" fmla="*/ 0 h 13"/>
                  <a:gd name="T2" fmla="*/ 6 w 11"/>
                  <a:gd name="T3" fmla="*/ 1 h 13"/>
                  <a:gd name="T4" fmla="*/ 7 w 11"/>
                  <a:gd name="T5" fmla="*/ 1 h 13"/>
                  <a:gd name="T6" fmla="*/ 9 w 11"/>
                  <a:gd name="T7" fmla="*/ 4 h 13"/>
                  <a:gd name="T8" fmla="*/ 10 w 11"/>
                  <a:gd name="T9" fmla="*/ 5 h 13"/>
                  <a:gd name="T10" fmla="*/ 10 w 11"/>
                  <a:gd name="T11" fmla="*/ 6 h 13"/>
                  <a:gd name="T12" fmla="*/ 11 w 11"/>
                  <a:gd name="T13" fmla="*/ 8 h 13"/>
                  <a:gd name="T14" fmla="*/ 11 w 11"/>
                  <a:gd name="T15" fmla="*/ 9 h 13"/>
                  <a:gd name="T16" fmla="*/ 10 w 11"/>
                  <a:gd name="T17" fmla="*/ 11 h 13"/>
                  <a:gd name="T18" fmla="*/ 9 w 11"/>
                  <a:gd name="T19" fmla="*/ 13 h 13"/>
                  <a:gd name="T20" fmla="*/ 6 w 11"/>
                  <a:gd name="T21" fmla="*/ 13 h 13"/>
                  <a:gd name="T22" fmla="*/ 5 w 11"/>
                  <a:gd name="T23" fmla="*/ 11 h 13"/>
                  <a:gd name="T24" fmla="*/ 4 w 11"/>
                  <a:gd name="T25" fmla="*/ 10 h 13"/>
                  <a:gd name="T26" fmla="*/ 1 w 11"/>
                  <a:gd name="T27" fmla="*/ 9 h 13"/>
                  <a:gd name="T28" fmla="*/ 1 w 11"/>
                  <a:gd name="T29" fmla="*/ 6 h 13"/>
                  <a:gd name="T30" fmla="*/ 0 w 11"/>
                  <a:gd name="T31" fmla="*/ 4 h 13"/>
                  <a:gd name="T32" fmla="*/ 1 w 11"/>
                  <a:gd name="T33" fmla="*/ 2 h 13"/>
                  <a:gd name="T34" fmla="*/ 4 w 11"/>
                  <a:gd name="T35" fmla="*/ 1 h 13"/>
                  <a:gd name="T36" fmla="*/ 5 w 11"/>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3">
                    <a:moveTo>
                      <a:pt x="5" y="0"/>
                    </a:moveTo>
                    <a:lnTo>
                      <a:pt x="6" y="1"/>
                    </a:lnTo>
                    <a:lnTo>
                      <a:pt x="7" y="1"/>
                    </a:lnTo>
                    <a:lnTo>
                      <a:pt x="9" y="4"/>
                    </a:lnTo>
                    <a:lnTo>
                      <a:pt x="10" y="5"/>
                    </a:lnTo>
                    <a:lnTo>
                      <a:pt x="10" y="6"/>
                    </a:lnTo>
                    <a:lnTo>
                      <a:pt x="11" y="8"/>
                    </a:lnTo>
                    <a:lnTo>
                      <a:pt x="11" y="9"/>
                    </a:lnTo>
                    <a:lnTo>
                      <a:pt x="10" y="11"/>
                    </a:lnTo>
                    <a:lnTo>
                      <a:pt x="9" y="13"/>
                    </a:lnTo>
                    <a:lnTo>
                      <a:pt x="6" y="13"/>
                    </a:lnTo>
                    <a:lnTo>
                      <a:pt x="5" y="11"/>
                    </a:lnTo>
                    <a:lnTo>
                      <a:pt x="4" y="10"/>
                    </a:lnTo>
                    <a:lnTo>
                      <a:pt x="1" y="9"/>
                    </a:lnTo>
                    <a:lnTo>
                      <a:pt x="1" y="6"/>
                    </a:lnTo>
                    <a:lnTo>
                      <a:pt x="0" y="4"/>
                    </a:lnTo>
                    <a:lnTo>
                      <a:pt x="1" y="2"/>
                    </a:lnTo>
                    <a:lnTo>
                      <a:pt x="4"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5" name="Freeform 73">
                <a:extLst>
                  <a:ext uri="{FF2B5EF4-FFF2-40B4-BE49-F238E27FC236}">
                    <a16:creationId xmlns:a16="http://schemas.microsoft.com/office/drawing/2014/main" id="{3E0F9C82-35B7-5D41-A5C6-8329E9BD9376}"/>
                  </a:ext>
                </a:extLst>
              </p:cNvPr>
              <p:cNvSpPr>
                <a:spLocks/>
              </p:cNvSpPr>
              <p:nvPr userDrawn="1"/>
            </p:nvSpPr>
            <p:spPr bwMode="auto">
              <a:xfrm>
                <a:off x="10227540" y="574545"/>
                <a:ext cx="70689" cy="59419"/>
              </a:xfrm>
              <a:custGeom>
                <a:avLst/>
                <a:gdLst>
                  <a:gd name="T0" fmla="*/ 138 w 138"/>
                  <a:gd name="T1" fmla="*/ 1 h 116"/>
                  <a:gd name="T2" fmla="*/ 138 w 138"/>
                  <a:gd name="T3" fmla="*/ 7 h 116"/>
                  <a:gd name="T4" fmla="*/ 134 w 138"/>
                  <a:gd name="T5" fmla="*/ 16 h 116"/>
                  <a:gd name="T6" fmla="*/ 129 w 138"/>
                  <a:gd name="T7" fmla="*/ 26 h 116"/>
                  <a:gd name="T8" fmla="*/ 126 w 138"/>
                  <a:gd name="T9" fmla="*/ 38 h 116"/>
                  <a:gd name="T10" fmla="*/ 122 w 138"/>
                  <a:gd name="T11" fmla="*/ 50 h 116"/>
                  <a:gd name="T12" fmla="*/ 118 w 138"/>
                  <a:gd name="T13" fmla="*/ 60 h 116"/>
                  <a:gd name="T14" fmla="*/ 112 w 138"/>
                  <a:gd name="T15" fmla="*/ 69 h 116"/>
                  <a:gd name="T16" fmla="*/ 105 w 138"/>
                  <a:gd name="T17" fmla="*/ 73 h 116"/>
                  <a:gd name="T18" fmla="*/ 101 w 138"/>
                  <a:gd name="T19" fmla="*/ 76 h 116"/>
                  <a:gd name="T20" fmla="*/ 103 w 138"/>
                  <a:gd name="T21" fmla="*/ 80 h 116"/>
                  <a:gd name="T22" fmla="*/ 107 w 138"/>
                  <a:gd name="T23" fmla="*/ 80 h 116"/>
                  <a:gd name="T24" fmla="*/ 107 w 138"/>
                  <a:gd name="T25" fmla="*/ 85 h 116"/>
                  <a:gd name="T26" fmla="*/ 101 w 138"/>
                  <a:gd name="T27" fmla="*/ 87 h 116"/>
                  <a:gd name="T28" fmla="*/ 98 w 138"/>
                  <a:gd name="T29" fmla="*/ 84 h 116"/>
                  <a:gd name="T30" fmla="*/ 95 w 138"/>
                  <a:gd name="T31" fmla="*/ 78 h 116"/>
                  <a:gd name="T32" fmla="*/ 90 w 138"/>
                  <a:gd name="T33" fmla="*/ 81 h 116"/>
                  <a:gd name="T34" fmla="*/ 82 w 138"/>
                  <a:gd name="T35" fmla="*/ 86 h 116"/>
                  <a:gd name="T36" fmla="*/ 70 w 138"/>
                  <a:gd name="T37" fmla="*/ 89 h 116"/>
                  <a:gd name="T38" fmla="*/ 60 w 138"/>
                  <a:gd name="T39" fmla="*/ 90 h 116"/>
                  <a:gd name="T40" fmla="*/ 49 w 138"/>
                  <a:gd name="T41" fmla="*/ 95 h 116"/>
                  <a:gd name="T42" fmla="*/ 35 w 138"/>
                  <a:gd name="T43" fmla="*/ 103 h 116"/>
                  <a:gd name="T44" fmla="*/ 22 w 138"/>
                  <a:gd name="T45" fmla="*/ 107 h 116"/>
                  <a:gd name="T46" fmla="*/ 10 w 138"/>
                  <a:gd name="T47" fmla="*/ 111 h 116"/>
                  <a:gd name="T48" fmla="*/ 4 w 138"/>
                  <a:gd name="T49" fmla="*/ 115 h 116"/>
                  <a:gd name="T50" fmla="*/ 0 w 138"/>
                  <a:gd name="T51" fmla="*/ 114 h 116"/>
                  <a:gd name="T52" fmla="*/ 4 w 138"/>
                  <a:gd name="T53" fmla="*/ 111 h 116"/>
                  <a:gd name="T54" fmla="*/ 13 w 138"/>
                  <a:gd name="T55" fmla="*/ 106 h 116"/>
                  <a:gd name="T56" fmla="*/ 25 w 138"/>
                  <a:gd name="T57" fmla="*/ 102 h 116"/>
                  <a:gd name="T58" fmla="*/ 40 w 138"/>
                  <a:gd name="T59" fmla="*/ 94 h 116"/>
                  <a:gd name="T60" fmla="*/ 55 w 138"/>
                  <a:gd name="T61" fmla="*/ 86 h 116"/>
                  <a:gd name="T62" fmla="*/ 64 w 138"/>
                  <a:gd name="T63" fmla="*/ 78 h 116"/>
                  <a:gd name="T64" fmla="*/ 69 w 138"/>
                  <a:gd name="T65" fmla="*/ 72 h 116"/>
                  <a:gd name="T66" fmla="*/ 75 w 138"/>
                  <a:gd name="T67" fmla="*/ 68 h 116"/>
                  <a:gd name="T68" fmla="*/ 85 w 138"/>
                  <a:gd name="T69" fmla="*/ 64 h 116"/>
                  <a:gd name="T70" fmla="*/ 94 w 138"/>
                  <a:gd name="T71" fmla="*/ 57 h 116"/>
                  <a:gd name="T72" fmla="*/ 103 w 138"/>
                  <a:gd name="T73" fmla="*/ 52 h 116"/>
                  <a:gd name="T74" fmla="*/ 113 w 138"/>
                  <a:gd name="T75" fmla="*/ 42 h 116"/>
                  <a:gd name="T76" fmla="*/ 121 w 138"/>
                  <a:gd name="T77" fmla="*/ 30 h 116"/>
                  <a:gd name="T78" fmla="*/ 128 w 138"/>
                  <a:gd name="T79" fmla="*/ 18 h 116"/>
                  <a:gd name="T80" fmla="*/ 131 w 138"/>
                  <a:gd name="T81" fmla="*/ 9 h 116"/>
                  <a:gd name="T82" fmla="*/ 134 w 138"/>
                  <a:gd name="T83"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6">
                    <a:moveTo>
                      <a:pt x="135" y="0"/>
                    </a:moveTo>
                    <a:lnTo>
                      <a:pt x="137" y="0"/>
                    </a:lnTo>
                    <a:lnTo>
                      <a:pt x="138" y="1"/>
                    </a:lnTo>
                    <a:lnTo>
                      <a:pt x="138" y="3"/>
                    </a:lnTo>
                    <a:lnTo>
                      <a:pt x="138" y="5"/>
                    </a:lnTo>
                    <a:lnTo>
                      <a:pt x="138" y="7"/>
                    </a:lnTo>
                    <a:lnTo>
                      <a:pt x="137" y="9"/>
                    </a:lnTo>
                    <a:lnTo>
                      <a:pt x="135" y="12"/>
                    </a:lnTo>
                    <a:lnTo>
                      <a:pt x="134" y="16"/>
                    </a:lnTo>
                    <a:lnTo>
                      <a:pt x="133" y="18"/>
                    </a:lnTo>
                    <a:lnTo>
                      <a:pt x="130" y="22"/>
                    </a:lnTo>
                    <a:lnTo>
                      <a:pt x="129" y="26"/>
                    </a:lnTo>
                    <a:lnTo>
                      <a:pt x="128" y="30"/>
                    </a:lnTo>
                    <a:lnTo>
                      <a:pt x="126" y="34"/>
                    </a:lnTo>
                    <a:lnTo>
                      <a:pt x="126" y="38"/>
                    </a:lnTo>
                    <a:lnTo>
                      <a:pt x="125" y="42"/>
                    </a:lnTo>
                    <a:lnTo>
                      <a:pt x="124" y="46"/>
                    </a:lnTo>
                    <a:lnTo>
                      <a:pt x="122" y="50"/>
                    </a:lnTo>
                    <a:lnTo>
                      <a:pt x="121" y="52"/>
                    </a:lnTo>
                    <a:lnTo>
                      <a:pt x="120" y="56"/>
                    </a:lnTo>
                    <a:lnTo>
                      <a:pt x="118" y="60"/>
                    </a:lnTo>
                    <a:lnTo>
                      <a:pt x="117" y="64"/>
                    </a:lnTo>
                    <a:lnTo>
                      <a:pt x="115" y="67"/>
                    </a:lnTo>
                    <a:lnTo>
                      <a:pt x="112" y="69"/>
                    </a:lnTo>
                    <a:lnTo>
                      <a:pt x="109" y="72"/>
                    </a:lnTo>
                    <a:lnTo>
                      <a:pt x="108" y="73"/>
                    </a:lnTo>
                    <a:lnTo>
                      <a:pt x="105" y="73"/>
                    </a:lnTo>
                    <a:lnTo>
                      <a:pt x="104" y="73"/>
                    </a:lnTo>
                    <a:lnTo>
                      <a:pt x="103" y="74"/>
                    </a:lnTo>
                    <a:lnTo>
                      <a:pt x="101" y="76"/>
                    </a:lnTo>
                    <a:lnTo>
                      <a:pt x="101" y="77"/>
                    </a:lnTo>
                    <a:lnTo>
                      <a:pt x="101" y="80"/>
                    </a:lnTo>
                    <a:lnTo>
                      <a:pt x="103" y="80"/>
                    </a:lnTo>
                    <a:lnTo>
                      <a:pt x="104" y="81"/>
                    </a:lnTo>
                    <a:lnTo>
                      <a:pt x="105" y="80"/>
                    </a:lnTo>
                    <a:lnTo>
                      <a:pt x="107" y="80"/>
                    </a:lnTo>
                    <a:lnTo>
                      <a:pt x="107" y="81"/>
                    </a:lnTo>
                    <a:lnTo>
                      <a:pt x="107" y="82"/>
                    </a:lnTo>
                    <a:lnTo>
                      <a:pt x="107" y="85"/>
                    </a:lnTo>
                    <a:lnTo>
                      <a:pt x="105" y="86"/>
                    </a:lnTo>
                    <a:lnTo>
                      <a:pt x="104" y="87"/>
                    </a:lnTo>
                    <a:lnTo>
                      <a:pt x="101" y="87"/>
                    </a:lnTo>
                    <a:lnTo>
                      <a:pt x="100" y="86"/>
                    </a:lnTo>
                    <a:lnTo>
                      <a:pt x="98" y="85"/>
                    </a:lnTo>
                    <a:lnTo>
                      <a:pt x="98" y="84"/>
                    </a:lnTo>
                    <a:lnTo>
                      <a:pt x="96" y="81"/>
                    </a:lnTo>
                    <a:lnTo>
                      <a:pt x="96" y="80"/>
                    </a:lnTo>
                    <a:lnTo>
                      <a:pt x="95" y="78"/>
                    </a:lnTo>
                    <a:lnTo>
                      <a:pt x="94" y="78"/>
                    </a:lnTo>
                    <a:lnTo>
                      <a:pt x="91" y="80"/>
                    </a:lnTo>
                    <a:lnTo>
                      <a:pt x="90" y="81"/>
                    </a:lnTo>
                    <a:lnTo>
                      <a:pt x="88" y="84"/>
                    </a:lnTo>
                    <a:lnTo>
                      <a:pt x="87" y="85"/>
                    </a:lnTo>
                    <a:lnTo>
                      <a:pt x="82" y="86"/>
                    </a:lnTo>
                    <a:lnTo>
                      <a:pt x="78" y="87"/>
                    </a:lnTo>
                    <a:lnTo>
                      <a:pt x="73" y="89"/>
                    </a:lnTo>
                    <a:lnTo>
                      <a:pt x="70" y="89"/>
                    </a:lnTo>
                    <a:lnTo>
                      <a:pt x="66" y="90"/>
                    </a:lnTo>
                    <a:lnTo>
                      <a:pt x="62" y="90"/>
                    </a:lnTo>
                    <a:lnTo>
                      <a:pt x="60" y="90"/>
                    </a:lnTo>
                    <a:lnTo>
                      <a:pt x="57" y="91"/>
                    </a:lnTo>
                    <a:lnTo>
                      <a:pt x="53" y="94"/>
                    </a:lnTo>
                    <a:lnTo>
                      <a:pt x="49" y="95"/>
                    </a:lnTo>
                    <a:lnTo>
                      <a:pt x="45" y="98"/>
                    </a:lnTo>
                    <a:lnTo>
                      <a:pt x="40" y="100"/>
                    </a:lnTo>
                    <a:lnTo>
                      <a:pt x="35" y="103"/>
                    </a:lnTo>
                    <a:lnTo>
                      <a:pt x="30" y="106"/>
                    </a:lnTo>
                    <a:lnTo>
                      <a:pt x="26" y="107"/>
                    </a:lnTo>
                    <a:lnTo>
                      <a:pt x="22" y="107"/>
                    </a:lnTo>
                    <a:lnTo>
                      <a:pt x="18" y="108"/>
                    </a:lnTo>
                    <a:lnTo>
                      <a:pt x="13" y="110"/>
                    </a:lnTo>
                    <a:lnTo>
                      <a:pt x="10" y="111"/>
                    </a:lnTo>
                    <a:lnTo>
                      <a:pt x="8" y="114"/>
                    </a:lnTo>
                    <a:lnTo>
                      <a:pt x="5" y="115"/>
                    </a:lnTo>
                    <a:lnTo>
                      <a:pt x="4" y="115"/>
                    </a:lnTo>
                    <a:lnTo>
                      <a:pt x="1" y="116"/>
                    </a:lnTo>
                    <a:lnTo>
                      <a:pt x="0" y="115"/>
                    </a:lnTo>
                    <a:lnTo>
                      <a:pt x="0" y="114"/>
                    </a:lnTo>
                    <a:lnTo>
                      <a:pt x="1" y="114"/>
                    </a:lnTo>
                    <a:lnTo>
                      <a:pt x="2" y="112"/>
                    </a:lnTo>
                    <a:lnTo>
                      <a:pt x="4" y="111"/>
                    </a:lnTo>
                    <a:lnTo>
                      <a:pt x="6" y="108"/>
                    </a:lnTo>
                    <a:lnTo>
                      <a:pt x="9" y="107"/>
                    </a:lnTo>
                    <a:lnTo>
                      <a:pt x="13" y="106"/>
                    </a:lnTo>
                    <a:lnTo>
                      <a:pt x="15" y="106"/>
                    </a:lnTo>
                    <a:lnTo>
                      <a:pt x="19" y="104"/>
                    </a:lnTo>
                    <a:lnTo>
                      <a:pt x="25" y="102"/>
                    </a:lnTo>
                    <a:lnTo>
                      <a:pt x="30" y="99"/>
                    </a:lnTo>
                    <a:lnTo>
                      <a:pt x="34" y="97"/>
                    </a:lnTo>
                    <a:lnTo>
                      <a:pt x="40" y="94"/>
                    </a:lnTo>
                    <a:lnTo>
                      <a:pt x="44" y="91"/>
                    </a:lnTo>
                    <a:lnTo>
                      <a:pt x="49" y="89"/>
                    </a:lnTo>
                    <a:lnTo>
                      <a:pt x="55" y="86"/>
                    </a:lnTo>
                    <a:lnTo>
                      <a:pt x="58" y="84"/>
                    </a:lnTo>
                    <a:lnTo>
                      <a:pt x="61" y="81"/>
                    </a:lnTo>
                    <a:lnTo>
                      <a:pt x="64" y="78"/>
                    </a:lnTo>
                    <a:lnTo>
                      <a:pt x="66" y="77"/>
                    </a:lnTo>
                    <a:lnTo>
                      <a:pt x="68" y="74"/>
                    </a:lnTo>
                    <a:lnTo>
                      <a:pt x="69" y="72"/>
                    </a:lnTo>
                    <a:lnTo>
                      <a:pt x="70" y="69"/>
                    </a:lnTo>
                    <a:lnTo>
                      <a:pt x="73" y="68"/>
                    </a:lnTo>
                    <a:lnTo>
                      <a:pt x="75" y="68"/>
                    </a:lnTo>
                    <a:lnTo>
                      <a:pt x="78" y="67"/>
                    </a:lnTo>
                    <a:lnTo>
                      <a:pt x="81" y="67"/>
                    </a:lnTo>
                    <a:lnTo>
                      <a:pt x="85" y="64"/>
                    </a:lnTo>
                    <a:lnTo>
                      <a:pt x="87" y="63"/>
                    </a:lnTo>
                    <a:lnTo>
                      <a:pt x="90" y="60"/>
                    </a:lnTo>
                    <a:lnTo>
                      <a:pt x="94" y="57"/>
                    </a:lnTo>
                    <a:lnTo>
                      <a:pt x="96" y="55"/>
                    </a:lnTo>
                    <a:lnTo>
                      <a:pt x="100" y="54"/>
                    </a:lnTo>
                    <a:lnTo>
                      <a:pt x="103" y="52"/>
                    </a:lnTo>
                    <a:lnTo>
                      <a:pt x="107" y="50"/>
                    </a:lnTo>
                    <a:lnTo>
                      <a:pt x="109" y="46"/>
                    </a:lnTo>
                    <a:lnTo>
                      <a:pt x="113" y="42"/>
                    </a:lnTo>
                    <a:lnTo>
                      <a:pt x="116" y="38"/>
                    </a:lnTo>
                    <a:lnTo>
                      <a:pt x="118" y="34"/>
                    </a:lnTo>
                    <a:lnTo>
                      <a:pt x="121" y="30"/>
                    </a:lnTo>
                    <a:lnTo>
                      <a:pt x="124" y="26"/>
                    </a:lnTo>
                    <a:lnTo>
                      <a:pt x="126" y="22"/>
                    </a:lnTo>
                    <a:lnTo>
                      <a:pt x="128" y="18"/>
                    </a:lnTo>
                    <a:lnTo>
                      <a:pt x="129" y="14"/>
                    </a:lnTo>
                    <a:lnTo>
                      <a:pt x="130" y="10"/>
                    </a:lnTo>
                    <a:lnTo>
                      <a:pt x="131" y="9"/>
                    </a:lnTo>
                    <a:lnTo>
                      <a:pt x="134" y="5"/>
                    </a:lnTo>
                    <a:lnTo>
                      <a:pt x="134" y="4"/>
                    </a:lnTo>
                    <a:lnTo>
                      <a:pt x="134" y="3"/>
                    </a:lnTo>
                    <a:lnTo>
                      <a:pt x="135" y="0"/>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6" name="Freeform 74">
                <a:extLst>
                  <a:ext uri="{FF2B5EF4-FFF2-40B4-BE49-F238E27FC236}">
                    <a16:creationId xmlns:a16="http://schemas.microsoft.com/office/drawing/2014/main" id="{B333511E-678E-FB4D-99ED-35F67CD41E92}"/>
                  </a:ext>
                </a:extLst>
              </p:cNvPr>
              <p:cNvSpPr>
                <a:spLocks/>
              </p:cNvSpPr>
              <p:nvPr userDrawn="1"/>
            </p:nvSpPr>
            <p:spPr bwMode="auto">
              <a:xfrm>
                <a:off x="10244957" y="660601"/>
                <a:ext cx="63517" cy="53273"/>
              </a:xfrm>
              <a:custGeom>
                <a:avLst/>
                <a:gdLst>
                  <a:gd name="T0" fmla="*/ 121 w 122"/>
                  <a:gd name="T1" fmla="*/ 0 h 105"/>
                  <a:gd name="T2" fmla="*/ 122 w 122"/>
                  <a:gd name="T3" fmla="*/ 2 h 105"/>
                  <a:gd name="T4" fmla="*/ 122 w 122"/>
                  <a:gd name="T5" fmla="*/ 2 h 105"/>
                  <a:gd name="T6" fmla="*/ 122 w 122"/>
                  <a:gd name="T7" fmla="*/ 7 h 105"/>
                  <a:gd name="T8" fmla="*/ 122 w 122"/>
                  <a:gd name="T9" fmla="*/ 13 h 105"/>
                  <a:gd name="T10" fmla="*/ 121 w 122"/>
                  <a:gd name="T11" fmla="*/ 21 h 105"/>
                  <a:gd name="T12" fmla="*/ 112 w 122"/>
                  <a:gd name="T13" fmla="*/ 28 h 105"/>
                  <a:gd name="T14" fmla="*/ 103 w 122"/>
                  <a:gd name="T15" fmla="*/ 33 h 105"/>
                  <a:gd name="T16" fmla="*/ 94 w 122"/>
                  <a:gd name="T17" fmla="*/ 40 h 105"/>
                  <a:gd name="T18" fmla="*/ 81 w 122"/>
                  <a:gd name="T19" fmla="*/ 47 h 105"/>
                  <a:gd name="T20" fmla="*/ 69 w 122"/>
                  <a:gd name="T21" fmla="*/ 54 h 105"/>
                  <a:gd name="T22" fmla="*/ 56 w 122"/>
                  <a:gd name="T23" fmla="*/ 62 h 105"/>
                  <a:gd name="T24" fmla="*/ 36 w 122"/>
                  <a:gd name="T25" fmla="*/ 76 h 105"/>
                  <a:gd name="T26" fmla="*/ 19 w 122"/>
                  <a:gd name="T27" fmla="*/ 90 h 105"/>
                  <a:gd name="T28" fmla="*/ 4 w 122"/>
                  <a:gd name="T29" fmla="*/ 105 h 105"/>
                  <a:gd name="T30" fmla="*/ 2 w 122"/>
                  <a:gd name="T31" fmla="*/ 105 h 105"/>
                  <a:gd name="T32" fmla="*/ 1 w 122"/>
                  <a:gd name="T33" fmla="*/ 104 h 105"/>
                  <a:gd name="T34" fmla="*/ 0 w 122"/>
                  <a:gd name="T35" fmla="*/ 102 h 105"/>
                  <a:gd name="T36" fmla="*/ 0 w 122"/>
                  <a:gd name="T37" fmla="*/ 101 h 105"/>
                  <a:gd name="T38" fmla="*/ 0 w 122"/>
                  <a:gd name="T39" fmla="*/ 98 h 105"/>
                  <a:gd name="T40" fmla="*/ 2 w 122"/>
                  <a:gd name="T41" fmla="*/ 96 h 105"/>
                  <a:gd name="T42" fmla="*/ 6 w 122"/>
                  <a:gd name="T43" fmla="*/ 93 h 105"/>
                  <a:gd name="T44" fmla="*/ 9 w 122"/>
                  <a:gd name="T45" fmla="*/ 92 h 105"/>
                  <a:gd name="T46" fmla="*/ 11 w 122"/>
                  <a:gd name="T47" fmla="*/ 89 h 105"/>
                  <a:gd name="T48" fmla="*/ 14 w 122"/>
                  <a:gd name="T49" fmla="*/ 87 h 105"/>
                  <a:gd name="T50" fmla="*/ 26 w 122"/>
                  <a:gd name="T51" fmla="*/ 76 h 105"/>
                  <a:gd name="T52" fmla="*/ 36 w 122"/>
                  <a:gd name="T53" fmla="*/ 66 h 105"/>
                  <a:gd name="T54" fmla="*/ 48 w 122"/>
                  <a:gd name="T55" fmla="*/ 55 h 105"/>
                  <a:gd name="T56" fmla="*/ 58 w 122"/>
                  <a:gd name="T57" fmla="*/ 46 h 105"/>
                  <a:gd name="T58" fmla="*/ 69 w 122"/>
                  <a:gd name="T59" fmla="*/ 40 h 105"/>
                  <a:gd name="T60" fmla="*/ 79 w 122"/>
                  <a:gd name="T61" fmla="*/ 32 h 105"/>
                  <a:gd name="T62" fmla="*/ 90 w 122"/>
                  <a:gd name="T63" fmla="*/ 23 h 105"/>
                  <a:gd name="T64" fmla="*/ 101 w 122"/>
                  <a:gd name="T65" fmla="*/ 13 h 105"/>
                  <a:gd name="T66" fmla="*/ 105 w 122"/>
                  <a:gd name="T67" fmla="*/ 10 h 105"/>
                  <a:gd name="T68" fmla="*/ 109 w 122"/>
                  <a:gd name="T69" fmla="*/ 8 h 105"/>
                  <a:gd name="T70" fmla="*/ 113 w 122"/>
                  <a:gd name="T71" fmla="*/ 6 h 105"/>
                  <a:gd name="T72" fmla="*/ 116 w 122"/>
                  <a:gd name="T73" fmla="*/ 4 h 105"/>
                  <a:gd name="T74" fmla="*/ 118 w 122"/>
                  <a:gd name="T75" fmla="*/ 3 h 105"/>
                  <a:gd name="T76" fmla="*/ 120 w 122"/>
                  <a:gd name="T77" fmla="*/ 2 h 105"/>
                  <a:gd name="T78" fmla="*/ 121 w 122"/>
                  <a:gd name="T7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05">
                    <a:moveTo>
                      <a:pt x="121" y="0"/>
                    </a:moveTo>
                    <a:lnTo>
                      <a:pt x="122" y="2"/>
                    </a:lnTo>
                    <a:lnTo>
                      <a:pt x="122" y="2"/>
                    </a:lnTo>
                    <a:lnTo>
                      <a:pt x="122" y="7"/>
                    </a:lnTo>
                    <a:lnTo>
                      <a:pt x="122" y="13"/>
                    </a:lnTo>
                    <a:lnTo>
                      <a:pt x="121" y="21"/>
                    </a:lnTo>
                    <a:lnTo>
                      <a:pt x="112" y="28"/>
                    </a:lnTo>
                    <a:lnTo>
                      <a:pt x="103" y="33"/>
                    </a:lnTo>
                    <a:lnTo>
                      <a:pt x="94" y="40"/>
                    </a:lnTo>
                    <a:lnTo>
                      <a:pt x="81" y="47"/>
                    </a:lnTo>
                    <a:lnTo>
                      <a:pt x="69" y="54"/>
                    </a:lnTo>
                    <a:lnTo>
                      <a:pt x="56" y="62"/>
                    </a:lnTo>
                    <a:lnTo>
                      <a:pt x="36" y="76"/>
                    </a:lnTo>
                    <a:lnTo>
                      <a:pt x="19" y="90"/>
                    </a:lnTo>
                    <a:lnTo>
                      <a:pt x="4" y="105"/>
                    </a:lnTo>
                    <a:lnTo>
                      <a:pt x="2" y="105"/>
                    </a:lnTo>
                    <a:lnTo>
                      <a:pt x="1" y="104"/>
                    </a:lnTo>
                    <a:lnTo>
                      <a:pt x="0" y="102"/>
                    </a:lnTo>
                    <a:lnTo>
                      <a:pt x="0" y="101"/>
                    </a:lnTo>
                    <a:lnTo>
                      <a:pt x="0" y="98"/>
                    </a:lnTo>
                    <a:lnTo>
                      <a:pt x="2" y="96"/>
                    </a:lnTo>
                    <a:lnTo>
                      <a:pt x="6" y="93"/>
                    </a:lnTo>
                    <a:lnTo>
                      <a:pt x="9" y="92"/>
                    </a:lnTo>
                    <a:lnTo>
                      <a:pt x="11" y="89"/>
                    </a:lnTo>
                    <a:lnTo>
                      <a:pt x="14" y="87"/>
                    </a:lnTo>
                    <a:lnTo>
                      <a:pt x="26" y="76"/>
                    </a:lnTo>
                    <a:lnTo>
                      <a:pt x="36" y="66"/>
                    </a:lnTo>
                    <a:lnTo>
                      <a:pt x="48" y="55"/>
                    </a:lnTo>
                    <a:lnTo>
                      <a:pt x="58" y="46"/>
                    </a:lnTo>
                    <a:lnTo>
                      <a:pt x="69" y="40"/>
                    </a:lnTo>
                    <a:lnTo>
                      <a:pt x="79" y="32"/>
                    </a:lnTo>
                    <a:lnTo>
                      <a:pt x="90" y="23"/>
                    </a:lnTo>
                    <a:lnTo>
                      <a:pt x="101" y="13"/>
                    </a:lnTo>
                    <a:lnTo>
                      <a:pt x="105" y="10"/>
                    </a:lnTo>
                    <a:lnTo>
                      <a:pt x="109" y="8"/>
                    </a:lnTo>
                    <a:lnTo>
                      <a:pt x="113" y="6"/>
                    </a:lnTo>
                    <a:lnTo>
                      <a:pt x="116" y="4"/>
                    </a:lnTo>
                    <a:lnTo>
                      <a:pt x="118" y="3"/>
                    </a:lnTo>
                    <a:lnTo>
                      <a:pt x="120" y="2"/>
                    </a:lnTo>
                    <a:lnTo>
                      <a:pt x="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7" name="Freeform 75">
                <a:extLst>
                  <a:ext uri="{FF2B5EF4-FFF2-40B4-BE49-F238E27FC236}">
                    <a16:creationId xmlns:a16="http://schemas.microsoft.com/office/drawing/2014/main" id="{793D8CBF-FDF8-0C47-B1C9-CE23401F465B}"/>
                  </a:ext>
                </a:extLst>
              </p:cNvPr>
              <p:cNvSpPr>
                <a:spLocks/>
              </p:cNvSpPr>
              <p:nvPr userDrawn="1"/>
            </p:nvSpPr>
            <p:spPr bwMode="auto">
              <a:xfrm>
                <a:off x="10245981" y="621671"/>
                <a:ext cx="33808" cy="30735"/>
              </a:xfrm>
              <a:custGeom>
                <a:avLst/>
                <a:gdLst>
                  <a:gd name="T0" fmla="*/ 64 w 65"/>
                  <a:gd name="T1" fmla="*/ 0 h 58"/>
                  <a:gd name="T2" fmla="*/ 65 w 65"/>
                  <a:gd name="T3" fmla="*/ 2 h 58"/>
                  <a:gd name="T4" fmla="*/ 63 w 65"/>
                  <a:gd name="T5" fmla="*/ 5 h 58"/>
                  <a:gd name="T6" fmla="*/ 57 w 65"/>
                  <a:gd name="T7" fmla="*/ 9 h 58"/>
                  <a:gd name="T8" fmla="*/ 52 w 65"/>
                  <a:gd name="T9" fmla="*/ 14 h 58"/>
                  <a:gd name="T10" fmla="*/ 47 w 65"/>
                  <a:gd name="T11" fmla="*/ 19 h 58"/>
                  <a:gd name="T12" fmla="*/ 42 w 65"/>
                  <a:gd name="T13" fmla="*/ 21 h 58"/>
                  <a:gd name="T14" fmla="*/ 35 w 65"/>
                  <a:gd name="T15" fmla="*/ 23 h 58"/>
                  <a:gd name="T16" fmla="*/ 30 w 65"/>
                  <a:gd name="T17" fmla="*/ 28 h 58"/>
                  <a:gd name="T18" fmla="*/ 27 w 65"/>
                  <a:gd name="T19" fmla="*/ 35 h 58"/>
                  <a:gd name="T20" fmla="*/ 25 w 65"/>
                  <a:gd name="T21" fmla="*/ 40 h 58"/>
                  <a:gd name="T22" fmla="*/ 21 w 65"/>
                  <a:gd name="T23" fmla="*/ 44 h 58"/>
                  <a:gd name="T24" fmla="*/ 16 w 65"/>
                  <a:gd name="T25" fmla="*/ 45 h 58"/>
                  <a:gd name="T26" fmla="*/ 12 w 65"/>
                  <a:gd name="T27" fmla="*/ 49 h 58"/>
                  <a:gd name="T28" fmla="*/ 9 w 65"/>
                  <a:gd name="T29" fmla="*/ 53 h 58"/>
                  <a:gd name="T30" fmla="*/ 6 w 65"/>
                  <a:gd name="T31" fmla="*/ 57 h 58"/>
                  <a:gd name="T32" fmla="*/ 3 w 65"/>
                  <a:gd name="T33" fmla="*/ 58 h 58"/>
                  <a:gd name="T34" fmla="*/ 0 w 65"/>
                  <a:gd name="T35" fmla="*/ 56 h 58"/>
                  <a:gd name="T36" fmla="*/ 1 w 65"/>
                  <a:gd name="T37" fmla="*/ 54 h 58"/>
                  <a:gd name="T38" fmla="*/ 6 w 65"/>
                  <a:gd name="T39" fmla="*/ 52 h 58"/>
                  <a:gd name="T40" fmla="*/ 9 w 65"/>
                  <a:gd name="T41" fmla="*/ 48 h 58"/>
                  <a:gd name="T42" fmla="*/ 12 w 65"/>
                  <a:gd name="T43" fmla="*/ 44 h 58"/>
                  <a:gd name="T44" fmla="*/ 17 w 65"/>
                  <a:gd name="T45" fmla="*/ 41 h 58"/>
                  <a:gd name="T46" fmla="*/ 21 w 65"/>
                  <a:gd name="T47" fmla="*/ 36 h 58"/>
                  <a:gd name="T48" fmla="*/ 23 w 65"/>
                  <a:gd name="T49" fmla="*/ 30 h 58"/>
                  <a:gd name="T50" fmla="*/ 27 w 65"/>
                  <a:gd name="T51" fmla="*/ 24 h 58"/>
                  <a:gd name="T52" fmla="*/ 34 w 65"/>
                  <a:gd name="T53" fmla="*/ 21 h 58"/>
                  <a:gd name="T54" fmla="*/ 39 w 65"/>
                  <a:gd name="T55" fmla="*/ 18 h 58"/>
                  <a:gd name="T56" fmla="*/ 44 w 65"/>
                  <a:gd name="T57" fmla="*/ 15 h 58"/>
                  <a:gd name="T58" fmla="*/ 50 w 65"/>
                  <a:gd name="T59" fmla="*/ 11 h 58"/>
                  <a:gd name="T60" fmla="*/ 53 w 65"/>
                  <a:gd name="T61" fmla="*/ 7 h 58"/>
                  <a:gd name="T62" fmla="*/ 56 w 65"/>
                  <a:gd name="T63" fmla="*/ 2 h 58"/>
                  <a:gd name="T64" fmla="*/ 59 w 65"/>
                  <a:gd name="T65" fmla="*/ 0 h 58"/>
                  <a:gd name="T66" fmla="*/ 61 w 65"/>
                  <a:gd name="T6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58">
                    <a:moveTo>
                      <a:pt x="61" y="0"/>
                    </a:moveTo>
                    <a:lnTo>
                      <a:pt x="64" y="0"/>
                    </a:lnTo>
                    <a:lnTo>
                      <a:pt x="64" y="1"/>
                    </a:lnTo>
                    <a:lnTo>
                      <a:pt x="65" y="2"/>
                    </a:lnTo>
                    <a:lnTo>
                      <a:pt x="64" y="4"/>
                    </a:lnTo>
                    <a:lnTo>
                      <a:pt x="63" y="5"/>
                    </a:lnTo>
                    <a:lnTo>
                      <a:pt x="60" y="6"/>
                    </a:lnTo>
                    <a:lnTo>
                      <a:pt x="57" y="9"/>
                    </a:lnTo>
                    <a:lnTo>
                      <a:pt x="56" y="11"/>
                    </a:lnTo>
                    <a:lnTo>
                      <a:pt x="52" y="14"/>
                    </a:lnTo>
                    <a:lnTo>
                      <a:pt x="50" y="17"/>
                    </a:lnTo>
                    <a:lnTo>
                      <a:pt x="47" y="19"/>
                    </a:lnTo>
                    <a:lnTo>
                      <a:pt x="44" y="21"/>
                    </a:lnTo>
                    <a:lnTo>
                      <a:pt x="42" y="21"/>
                    </a:lnTo>
                    <a:lnTo>
                      <a:pt x="39" y="22"/>
                    </a:lnTo>
                    <a:lnTo>
                      <a:pt x="35" y="23"/>
                    </a:lnTo>
                    <a:lnTo>
                      <a:pt x="33" y="26"/>
                    </a:lnTo>
                    <a:lnTo>
                      <a:pt x="30" y="28"/>
                    </a:lnTo>
                    <a:lnTo>
                      <a:pt x="27" y="31"/>
                    </a:lnTo>
                    <a:lnTo>
                      <a:pt x="27" y="35"/>
                    </a:lnTo>
                    <a:lnTo>
                      <a:pt x="26" y="38"/>
                    </a:lnTo>
                    <a:lnTo>
                      <a:pt x="25" y="40"/>
                    </a:lnTo>
                    <a:lnTo>
                      <a:pt x="23" y="43"/>
                    </a:lnTo>
                    <a:lnTo>
                      <a:pt x="21" y="44"/>
                    </a:lnTo>
                    <a:lnTo>
                      <a:pt x="18" y="44"/>
                    </a:lnTo>
                    <a:lnTo>
                      <a:pt x="16" y="45"/>
                    </a:lnTo>
                    <a:lnTo>
                      <a:pt x="14" y="48"/>
                    </a:lnTo>
                    <a:lnTo>
                      <a:pt x="12" y="49"/>
                    </a:lnTo>
                    <a:lnTo>
                      <a:pt x="10" y="52"/>
                    </a:lnTo>
                    <a:lnTo>
                      <a:pt x="9" y="53"/>
                    </a:lnTo>
                    <a:lnTo>
                      <a:pt x="8" y="56"/>
                    </a:lnTo>
                    <a:lnTo>
                      <a:pt x="6" y="57"/>
                    </a:lnTo>
                    <a:lnTo>
                      <a:pt x="4" y="58"/>
                    </a:lnTo>
                    <a:lnTo>
                      <a:pt x="3" y="58"/>
                    </a:lnTo>
                    <a:lnTo>
                      <a:pt x="0" y="57"/>
                    </a:lnTo>
                    <a:lnTo>
                      <a:pt x="0" y="56"/>
                    </a:lnTo>
                    <a:lnTo>
                      <a:pt x="0" y="54"/>
                    </a:lnTo>
                    <a:lnTo>
                      <a:pt x="1" y="54"/>
                    </a:lnTo>
                    <a:lnTo>
                      <a:pt x="4" y="53"/>
                    </a:lnTo>
                    <a:lnTo>
                      <a:pt x="6" y="52"/>
                    </a:lnTo>
                    <a:lnTo>
                      <a:pt x="8" y="51"/>
                    </a:lnTo>
                    <a:lnTo>
                      <a:pt x="9" y="48"/>
                    </a:lnTo>
                    <a:lnTo>
                      <a:pt x="10" y="47"/>
                    </a:lnTo>
                    <a:lnTo>
                      <a:pt x="12" y="44"/>
                    </a:lnTo>
                    <a:lnTo>
                      <a:pt x="14" y="43"/>
                    </a:lnTo>
                    <a:lnTo>
                      <a:pt x="17" y="41"/>
                    </a:lnTo>
                    <a:lnTo>
                      <a:pt x="20" y="40"/>
                    </a:lnTo>
                    <a:lnTo>
                      <a:pt x="21" y="36"/>
                    </a:lnTo>
                    <a:lnTo>
                      <a:pt x="22" y="34"/>
                    </a:lnTo>
                    <a:lnTo>
                      <a:pt x="23" y="30"/>
                    </a:lnTo>
                    <a:lnTo>
                      <a:pt x="25" y="27"/>
                    </a:lnTo>
                    <a:lnTo>
                      <a:pt x="27" y="24"/>
                    </a:lnTo>
                    <a:lnTo>
                      <a:pt x="30" y="22"/>
                    </a:lnTo>
                    <a:lnTo>
                      <a:pt x="34" y="21"/>
                    </a:lnTo>
                    <a:lnTo>
                      <a:pt x="36" y="19"/>
                    </a:lnTo>
                    <a:lnTo>
                      <a:pt x="39" y="18"/>
                    </a:lnTo>
                    <a:lnTo>
                      <a:pt x="42" y="18"/>
                    </a:lnTo>
                    <a:lnTo>
                      <a:pt x="44" y="15"/>
                    </a:lnTo>
                    <a:lnTo>
                      <a:pt x="47" y="14"/>
                    </a:lnTo>
                    <a:lnTo>
                      <a:pt x="50" y="11"/>
                    </a:lnTo>
                    <a:lnTo>
                      <a:pt x="52" y="9"/>
                    </a:lnTo>
                    <a:lnTo>
                      <a:pt x="53" y="7"/>
                    </a:lnTo>
                    <a:lnTo>
                      <a:pt x="56" y="4"/>
                    </a:lnTo>
                    <a:lnTo>
                      <a:pt x="56" y="2"/>
                    </a:lnTo>
                    <a:lnTo>
                      <a:pt x="57" y="1"/>
                    </a:lnTo>
                    <a:lnTo>
                      <a:pt x="59" y="0"/>
                    </a:lnTo>
                    <a:lnTo>
                      <a:pt x="60" y="0"/>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8" name="Freeform 76">
                <a:extLst>
                  <a:ext uri="{FF2B5EF4-FFF2-40B4-BE49-F238E27FC236}">
                    <a16:creationId xmlns:a16="http://schemas.microsoft.com/office/drawing/2014/main" id="{B0FE481E-28A6-0344-8CE4-1B33E470D2C8}"/>
                  </a:ext>
                </a:extLst>
              </p:cNvPr>
              <p:cNvSpPr>
                <a:spLocks/>
              </p:cNvSpPr>
              <p:nvPr userDrawn="1"/>
            </p:nvSpPr>
            <p:spPr bwMode="auto">
              <a:xfrm>
                <a:off x="10374040" y="493611"/>
                <a:ext cx="9220" cy="3074"/>
              </a:xfrm>
              <a:custGeom>
                <a:avLst/>
                <a:gdLst>
                  <a:gd name="T0" fmla="*/ 16 w 17"/>
                  <a:gd name="T1" fmla="*/ 0 h 7"/>
                  <a:gd name="T2" fmla="*/ 17 w 17"/>
                  <a:gd name="T3" fmla="*/ 0 h 7"/>
                  <a:gd name="T4" fmla="*/ 17 w 17"/>
                  <a:gd name="T5" fmla="*/ 1 h 7"/>
                  <a:gd name="T6" fmla="*/ 16 w 17"/>
                  <a:gd name="T7" fmla="*/ 4 h 7"/>
                  <a:gd name="T8" fmla="*/ 15 w 17"/>
                  <a:gd name="T9" fmla="*/ 4 h 7"/>
                  <a:gd name="T10" fmla="*/ 12 w 17"/>
                  <a:gd name="T11" fmla="*/ 5 h 7"/>
                  <a:gd name="T12" fmla="*/ 10 w 17"/>
                  <a:gd name="T13" fmla="*/ 7 h 7"/>
                  <a:gd name="T14" fmla="*/ 7 w 17"/>
                  <a:gd name="T15" fmla="*/ 7 h 7"/>
                  <a:gd name="T16" fmla="*/ 4 w 17"/>
                  <a:gd name="T17" fmla="*/ 7 h 7"/>
                  <a:gd name="T18" fmla="*/ 3 w 17"/>
                  <a:gd name="T19" fmla="*/ 7 h 7"/>
                  <a:gd name="T20" fmla="*/ 2 w 17"/>
                  <a:gd name="T21" fmla="*/ 7 h 7"/>
                  <a:gd name="T22" fmla="*/ 0 w 17"/>
                  <a:gd name="T23" fmla="*/ 5 h 7"/>
                  <a:gd name="T24" fmla="*/ 2 w 17"/>
                  <a:gd name="T25" fmla="*/ 4 h 7"/>
                  <a:gd name="T26" fmla="*/ 3 w 17"/>
                  <a:gd name="T27" fmla="*/ 3 h 7"/>
                  <a:gd name="T28" fmla="*/ 4 w 17"/>
                  <a:gd name="T29" fmla="*/ 3 h 7"/>
                  <a:gd name="T30" fmla="*/ 7 w 17"/>
                  <a:gd name="T31" fmla="*/ 1 h 7"/>
                  <a:gd name="T32" fmla="*/ 10 w 17"/>
                  <a:gd name="T33" fmla="*/ 1 h 7"/>
                  <a:gd name="T34" fmla="*/ 12 w 17"/>
                  <a:gd name="T35" fmla="*/ 0 h 7"/>
                  <a:gd name="T36" fmla="*/ 15 w 17"/>
                  <a:gd name="T37" fmla="*/ 0 h 7"/>
                  <a:gd name="T38" fmla="*/ 16 w 17"/>
                  <a:gd name="T3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7">
                    <a:moveTo>
                      <a:pt x="16" y="0"/>
                    </a:moveTo>
                    <a:lnTo>
                      <a:pt x="17" y="0"/>
                    </a:lnTo>
                    <a:lnTo>
                      <a:pt x="17" y="1"/>
                    </a:lnTo>
                    <a:lnTo>
                      <a:pt x="16" y="4"/>
                    </a:lnTo>
                    <a:lnTo>
                      <a:pt x="15" y="4"/>
                    </a:lnTo>
                    <a:lnTo>
                      <a:pt x="12" y="5"/>
                    </a:lnTo>
                    <a:lnTo>
                      <a:pt x="10" y="7"/>
                    </a:lnTo>
                    <a:lnTo>
                      <a:pt x="7" y="7"/>
                    </a:lnTo>
                    <a:lnTo>
                      <a:pt x="4" y="7"/>
                    </a:lnTo>
                    <a:lnTo>
                      <a:pt x="3" y="7"/>
                    </a:lnTo>
                    <a:lnTo>
                      <a:pt x="2" y="7"/>
                    </a:lnTo>
                    <a:lnTo>
                      <a:pt x="0" y="5"/>
                    </a:lnTo>
                    <a:lnTo>
                      <a:pt x="2" y="4"/>
                    </a:lnTo>
                    <a:lnTo>
                      <a:pt x="3" y="3"/>
                    </a:lnTo>
                    <a:lnTo>
                      <a:pt x="4" y="3"/>
                    </a:lnTo>
                    <a:lnTo>
                      <a:pt x="7" y="1"/>
                    </a:lnTo>
                    <a:lnTo>
                      <a:pt x="10" y="1"/>
                    </a:lnTo>
                    <a:lnTo>
                      <a:pt x="12" y="0"/>
                    </a:lnTo>
                    <a:lnTo>
                      <a:pt x="15"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9" name="Freeform 77">
                <a:extLst>
                  <a:ext uri="{FF2B5EF4-FFF2-40B4-BE49-F238E27FC236}">
                    <a16:creationId xmlns:a16="http://schemas.microsoft.com/office/drawing/2014/main" id="{1D4A3F98-C9CC-7C48-9CFD-1C6E06FB388C}"/>
                  </a:ext>
                </a:extLst>
              </p:cNvPr>
              <p:cNvSpPr>
                <a:spLocks/>
              </p:cNvSpPr>
              <p:nvPr userDrawn="1"/>
            </p:nvSpPr>
            <p:spPr bwMode="auto">
              <a:xfrm>
                <a:off x="10273642" y="448535"/>
                <a:ext cx="13319" cy="6147"/>
              </a:xfrm>
              <a:custGeom>
                <a:avLst/>
                <a:gdLst>
                  <a:gd name="T0" fmla="*/ 21 w 25"/>
                  <a:gd name="T1" fmla="*/ 0 h 10"/>
                  <a:gd name="T2" fmla="*/ 22 w 25"/>
                  <a:gd name="T3" fmla="*/ 0 h 10"/>
                  <a:gd name="T4" fmla="*/ 23 w 25"/>
                  <a:gd name="T5" fmla="*/ 0 h 10"/>
                  <a:gd name="T6" fmla="*/ 25 w 25"/>
                  <a:gd name="T7" fmla="*/ 1 h 10"/>
                  <a:gd name="T8" fmla="*/ 25 w 25"/>
                  <a:gd name="T9" fmla="*/ 2 h 10"/>
                  <a:gd name="T10" fmla="*/ 25 w 25"/>
                  <a:gd name="T11" fmla="*/ 3 h 10"/>
                  <a:gd name="T12" fmla="*/ 23 w 25"/>
                  <a:gd name="T13" fmla="*/ 5 h 10"/>
                  <a:gd name="T14" fmla="*/ 22 w 25"/>
                  <a:gd name="T15" fmla="*/ 5 h 10"/>
                  <a:gd name="T16" fmla="*/ 21 w 25"/>
                  <a:gd name="T17" fmla="*/ 3 h 10"/>
                  <a:gd name="T18" fmla="*/ 19 w 25"/>
                  <a:gd name="T19" fmla="*/ 3 h 10"/>
                  <a:gd name="T20" fmla="*/ 17 w 25"/>
                  <a:gd name="T21" fmla="*/ 5 h 10"/>
                  <a:gd name="T22" fmla="*/ 14 w 25"/>
                  <a:gd name="T23" fmla="*/ 5 h 10"/>
                  <a:gd name="T24" fmla="*/ 11 w 25"/>
                  <a:gd name="T25" fmla="*/ 6 h 10"/>
                  <a:gd name="T26" fmla="*/ 9 w 25"/>
                  <a:gd name="T27" fmla="*/ 7 h 10"/>
                  <a:gd name="T28" fmla="*/ 8 w 25"/>
                  <a:gd name="T29" fmla="*/ 9 h 10"/>
                  <a:gd name="T30" fmla="*/ 6 w 25"/>
                  <a:gd name="T31" fmla="*/ 9 h 10"/>
                  <a:gd name="T32" fmla="*/ 5 w 25"/>
                  <a:gd name="T33" fmla="*/ 10 h 10"/>
                  <a:gd name="T34" fmla="*/ 4 w 25"/>
                  <a:gd name="T35" fmla="*/ 10 h 10"/>
                  <a:gd name="T36" fmla="*/ 2 w 25"/>
                  <a:gd name="T37" fmla="*/ 10 h 10"/>
                  <a:gd name="T38" fmla="*/ 1 w 25"/>
                  <a:gd name="T39" fmla="*/ 10 h 10"/>
                  <a:gd name="T40" fmla="*/ 0 w 25"/>
                  <a:gd name="T41" fmla="*/ 9 h 10"/>
                  <a:gd name="T42" fmla="*/ 1 w 25"/>
                  <a:gd name="T43" fmla="*/ 7 h 10"/>
                  <a:gd name="T44" fmla="*/ 1 w 25"/>
                  <a:gd name="T45" fmla="*/ 6 h 10"/>
                  <a:gd name="T46" fmla="*/ 4 w 25"/>
                  <a:gd name="T47" fmla="*/ 5 h 10"/>
                  <a:gd name="T48" fmla="*/ 5 w 25"/>
                  <a:gd name="T49" fmla="*/ 3 h 10"/>
                  <a:gd name="T50" fmla="*/ 6 w 25"/>
                  <a:gd name="T51" fmla="*/ 2 h 10"/>
                  <a:gd name="T52" fmla="*/ 9 w 25"/>
                  <a:gd name="T53" fmla="*/ 1 h 10"/>
                  <a:gd name="T54" fmla="*/ 10 w 25"/>
                  <a:gd name="T55" fmla="*/ 0 h 10"/>
                  <a:gd name="T56" fmla="*/ 11 w 25"/>
                  <a:gd name="T57" fmla="*/ 0 h 10"/>
                  <a:gd name="T58" fmla="*/ 14 w 25"/>
                  <a:gd name="T59" fmla="*/ 0 h 10"/>
                  <a:gd name="T60" fmla="*/ 17 w 25"/>
                  <a:gd name="T61" fmla="*/ 0 h 10"/>
                  <a:gd name="T62" fmla="*/ 19 w 25"/>
                  <a:gd name="T63" fmla="*/ 0 h 10"/>
                  <a:gd name="T64" fmla="*/ 21 w 25"/>
                  <a:gd name="T6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10">
                    <a:moveTo>
                      <a:pt x="21" y="0"/>
                    </a:moveTo>
                    <a:lnTo>
                      <a:pt x="22" y="0"/>
                    </a:lnTo>
                    <a:lnTo>
                      <a:pt x="23" y="0"/>
                    </a:lnTo>
                    <a:lnTo>
                      <a:pt x="25" y="1"/>
                    </a:lnTo>
                    <a:lnTo>
                      <a:pt x="25" y="2"/>
                    </a:lnTo>
                    <a:lnTo>
                      <a:pt x="25" y="3"/>
                    </a:lnTo>
                    <a:lnTo>
                      <a:pt x="23" y="5"/>
                    </a:lnTo>
                    <a:lnTo>
                      <a:pt x="22" y="5"/>
                    </a:lnTo>
                    <a:lnTo>
                      <a:pt x="21" y="3"/>
                    </a:lnTo>
                    <a:lnTo>
                      <a:pt x="19" y="3"/>
                    </a:lnTo>
                    <a:lnTo>
                      <a:pt x="17" y="5"/>
                    </a:lnTo>
                    <a:lnTo>
                      <a:pt x="14" y="5"/>
                    </a:lnTo>
                    <a:lnTo>
                      <a:pt x="11" y="6"/>
                    </a:lnTo>
                    <a:lnTo>
                      <a:pt x="9" y="7"/>
                    </a:lnTo>
                    <a:lnTo>
                      <a:pt x="8" y="9"/>
                    </a:lnTo>
                    <a:lnTo>
                      <a:pt x="6" y="9"/>
                    </a:lnTo>
                    <a:lnTo>
                      <a:pt x="5" y="10"/>
                    </a:lnTo>
                    <a:lnTo>
                      <a:pt x="4" y="10"/>
                    </a:lnTo>
                    <a:lnTo>
                      <a:pt x="2" y="10"/>
                    </a:lnTo>
                    <a:lnTo>
                      <a:pt x="1" y="10"/>
                    </a:lnTo>
                    <a:lnTo>
                      <a:pt x="0" y="9"/>
                    </a:lnTo>
                    <a:lnTo>
                      <a:pt x="1" y="7"/>
                    </a:lnTo>
                    <a:lnTo>
                      <a:pt x="1" y="6"/>
                    </a:lnTo>
                    <a:lnTo>
                      <a:pt x="4" y="5"/>
                    </a:lnTo>
                    <a:lnTo>
                      <a:pt x="5" y="3"/>
                    </a:lnTo>
                    <a:lnTo>
                      <a:pt x="6" y="2"/>
                    </a:lnTo>
                    <a:lnTo>
                      <a:pt x="9" y="1"/>
                    </a:lnTo>
                    <a:lnTo>
                      <a:pt x="10" y="0"/>
                    </a:lnTo>
                    <a:lnTo>
                      <a:pt x="11" y="0"/>
                    </a:lnTo>
                    <a:lnTo>
                      <a:pt x="14" y="0"/>
                    </a:lnTo>
                    <a:lnTo>
                      <a:pt x="17" y="0"/>
                    </a:lnTo>
                    <a:lnTo>
                      <a:pt x="19"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0" name="Freeform 78">
                <a:extLst>
                  <a:ext uri="{FF2B5EF4-FFF2-40B4-BE49-F238E27FC236}">
                    <a16:creationId xmlns:a16="http://schemas.microsoft.com/office/drawing/2014/main" id="{EC79C922-D4EE-FE49-8A2D-F5639B9BF0F5}"/>
                  </a:ext>
                </a:extLst>
              </p:cNvPr>
              <p:cNvSpPr>
                <a:spLocks/>
              </p:cNvSpPr>
              <p:nvPr userDrawn="1"/>
            </p:nvSpPr>
            <p:spPr bwMode="auto">
              <a:xfrm>
                <a:off x="10264421" y="382968"/>
                <a:ext cx="23563" cy="35857"/>
              </a:xfrm>
              <a:custGeom>
                <a:avLst/>
                <a:gdLst>
                  <a:gd name="T0" fmla="*/ 2 w 46"/>
                  <a:gd name="T1" fmla="*/ 0 h 71"/>
                  <a:gd name="T2" fmla="*/ 4 w 46"/>
                  <a:gd name="T3" fmla="*/ 0 h 71"/>
                  <a:gd name="T4" fmla="*/ 6 w 46"/>
                  <a:gd name="T5" fmla="*/ 0 h 71"/>
                  <a:gd name="T6" fmla="*/ 8 w 46"/>
                  <a:gd name="T7" fmla="*/ 2 h 71"/>
                  <a:gd name="T8" fmla="*/ 11 w 46"/>
                  <a:gd name="T9" fmla="*/ 3 h 71"/>
                  <a:gd name="T10" fmla="*/ 12 w 46"/>
                  <a:gd name="T11" fmla="*/ 6 h 71"/>
                  <a:gd name="T12" fmla="*/ 14 w 46"/>
                  <a:gd name="T13" fmla="*/ 8 h 71"/>
                  <a:gd name="T14" fmla="*/ 15 w 46"/>
                  <a:gd name="T15" fmla="*/ 11 h 71"/>
                  <a:gd name="T16" fmla="*/ 17 w 46"/>
                  <a:gd name="T17" fmla="*/ 15 h 71"/>
                  <a:gd name="T18" fmla="*/ 19 w 46"/>
                  <a:gd name="T19" fmla="*/ 19 h 71"/>
                  <a:gd name="T20" fmla="*/ 20 w 46"/>
                  <a:gd name="T21" fmla="*/ 23 h 71"/>
                  <a:gd name="T22" fmla="*/ 23 w 46"/>
                  <a:gd name="T23" fmla="*/ 28 h 71"/>
                  <a:gd name="T24" fmla="*/ 23 w 46"/>
                  <a:gd name="T25" fmla="*/ 32 h 71"/>
                  <a:gd name="T26" fmla="*/ 24 w 46"/>
                  <a:gd name="T27" fmla="*/ 36 h 71"/>
                  <a:gd name="T28" fmla="*/ 25 w 46"/>
                  <a:gd name="T29" fmla="*/ 40 h 71"/>
                  <a:gd name="T30" fmla="*/ 27 w 46"/>
                  <a:gd name="T31" fmla="*/ 43 h 71"/>
                  <a:gd name="T32" fmla="*/ 28 w 46"/>
                  <a:gd name="T33" fmla="*/ 47 h 71"/>
                  <a:gd name="T34" fmla="*/ 29 w 46"/>
                  <a:gd name="T35" fmla="*/ 51 h 71"/>
                  <a:gd name="T36" fmla="*/ 30 w 46"/>
                  <a:gd name="T37" fmla="*/ 53 h 71"/>
                  <a:gd name="T38" fmla="*/ 33 w 46"/>
                  <a:gd name="T39" fmla="*/ 55 h 71"/>
                  <a:gd name="T40" fmla="*/ 34 w 46"/>
                  <a:gd name="T41" fmla="*/ 58 h 71"/>
                  <a:gd name="T42" fmla="*/ 37 w 46"/>
                  <a:gd name="T43" fmla="*/ 60 h 71"/>
                  <a:gd name="T44" fmla="*/ 38 w 46"/>
                  <a:gd name="T45" fmla="*/ 64 h 71"/>
                  <a:gd name="T46" fmla="*/ 41 w 46"/>
                  <a:gd name="T47" fmla="*/ 67 h 71"/>
                  <a:gd name="T48" fmla="*/ 42 w 46"/>
                  <a:gd name="T49" fmla="*/ 68 h 71"/>
                  <a:gd name="T50" fmla="*/ 44 w 46"/>
                  <a:gd name="T51" fmla="*/ 68 h 71"/>
                  <a:gd name="T52" fmla="*/ 45 w 46"/>
                  <a:gd name="T53" fmla="*/ 68 h 71"/>
                  <a:gd name="T54" fmla="*/ 46 w 46"/>
                  <a:gd name="T55" fmla="*/ 70 h 71"/>
                  <a:gd name="T56" fmla="*/ 45 w 46"/>
                  <a:gd name="T57" fmla="*/ 71 h 71"/>
                  <a:gd name="T58" fmla="*/ 45 w 46"/>
                  <a:gd name="T59" fmla="*/ 71 h 71"/>
                  <a:gd name="T60" fmla="*/ 44 w 46"/>
                  <a:gd name="T61" fmla="*/ 71 h 71"/>
                  <a:gd name="T62" fmla="*/ 42 w 46"/>
                  <a:gd name="T63" fmla="*/ 71 h 71"/>
                  <a:gd name="T64" fmla="*/ 40 w 46"/>
                  <a:gd name="T65" fmla="*/ 71 h 71"/>
                  <a:gd name="T66" fmla="*/ 38 w 46"/>
                  <a:gd name="T67" fmla="*/ 71 h 71"/>
                  <a:gd name="T68" fmla="*/ 36 w 46"/>
                  <a:gd name="T69" fmla="*/ 70 h 71"/>
                  <a:gd name="T70" fmla="*/ 34 w 46"/>
                  <a:gd name="T71" fmla="*/ 67 h 71"/>
                  <a:gd name="T72" fmla="*/ 32 w 46"/>
                  <a:gd name="T73" fmla="*/ 66 h 71"/>
                  <a:gd name="T74" fmla="*/ 28 w 46"/>
                  <a:gd name="T75" fmla="*/ 62 h 71"/>
                  <a:gd name="T76" fmla="*/ 25 w 46"/>
                  <a:gd name="T77" fmla="*/ 58 h 71"/>
                  <a:gd name="T78" fmla="*/ 23 w 46"/>
                  <a:gd name="T79" fmla="*/ 54 h 71"/>
                  <a:gd name="T80" fmla="*/ 20 w 46"/>
                  <a:gd name="T81" fmla="*/ 49 h 71"/>
                  <a:gd name="T82" fmla="*/ 19 w 46"/>
                  <a:gd name="T83" fmla="*/ 45 h 71"/>
                  <a:gd name="T84" fmla="*/ 16 w 46"/>
                  <a:gd name="T85" fmla="*/ 40 h 71"/>
                  <a:gd name="T86" fmla="*/ 15 w 46"/>
                  <a:gd name="T87" fmla="*/ 36 h 71"/>
                  <a:gd name="T88" fmla="*/ 14 w 46"/>
                  <a:gd name="T89" fmla="*/ 32 h 71"/>
                  <a:gd name="T90" fmla="*/ 12 w 46"/>
                  <a:gd name="T91" fmla="*/ 29 h 71"/>
                  <a:gd name="T92" fmla="*/ 11 w 46"/>
                  <a:gd name="T93" fmla="*/ 24 h 71"/>
                  <a:gd name="T94" fmla="*/ 8 w 46"/>
                  <a:gd name="T95" fmla="*/ 20 h 71"/>
                  <a:gd name="T96" fmla="*/ 6 w 46"/>
                  <a:gd name="T97" fmla="*/ 15 h 71"/>
                  <a:gd name="T98" fmla="*/ 4 w 46"/>
                  <a:gd name="T99" fmla="*/ 11 h 71"/>
                  <a:gd name="T100" fmla="*/ 3 w 46"/>
                  <a:gd name="T101" fmla="*/ 8 h 71"/>
                  <a:gd name="T102" fmla="*/ 2 w 46"/>
                  <a:gd name="T103" fmla="*/ 6 h 71"/>
                  <a:gd name="T104" fmla="*/ 2 w 46"/>
                  <a:gd name="T105" fmla="*/ 4 h 71"/>
                  <a:gd name="T106" fmla="*/ 0 w 46"/>
                  <a:gd name="T107" fmla="*/ 2 h 71"/>
                  <a:gd name="T108" fmla="*/ 0 w 46"/>
                  <a:gd name="T109" fmla="*/ 0 h 71"/>
                  <a:gd name="T110" fmla="*/ 2 w 46"/>
                  <a:gd name="T11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71">
                    <a:moveTo>
                      <a:pt x="2" y="0"/>
                    </a:moveTo>
                    <a:lnTo>
                      <a:pt x="4" y="0"/>
                    </a:lnTo>
                    <a:lnTo>
                      <a:pt x="6" y="0"/>
                    </a:lnTo>
                    <a:lnTo>
                      <a:pt x="8" y="2"/>
                    </a:lnTo>
                    <a:lnTo>
                      <a:pt x="11" y="3"/>
                    </a:lnTo>
                    <a:lnTo>
                      <a:pt x="12" y="6"/>
                    </a:lnTo>
                    <a:lnTo>
                      <a:pt x="14" y="8"/>
                    </a:lnTo>
                    <a:lnTo>
                      <a:pt x="15" y="11"/>
                    </a:lnTo>
                    <a:lnTo>
                      <a:pt x="17" y="15"/>
                    </a:lnTo>
                    <a:lnTo>
                      <a:pt x="19" y="19"/>
                    </a:lnTo>
                    <a:lnTo>
                      <a:pt x="20" y="23"/>
                    </a:lnTo>
                    <a:lnTo>
                      <a:pt x="23" y="28"/>
                    </a:lnTo>
                    <a:lnTo>
                      <a:pt x="23" y="32"/>
                    </a:lnTo>
                    <a:lnTo>
                      <a:pt x="24" y="36"/>
                    </a:lnTo>
                    <a:lnTo>
                      <a:pt x="25" y="40"/>
                    </a:lnTo>
                    <a:lnTo>
                      <a:pt x="27" y="43"/>
                    </a:lnTo>
                    <a:lnTo>
                      <a:pt x="28" y="47"/>
                    </a:lnTo>
                    <a:lnTo>
                      <a:pt x="29" y="51"/>
                    </a:lnTo>
                    <a:lnTo>
                      <a:pt x="30" y="53"/>
                    </a:lnTo>
                    <a:lnTo>
                      <a:pt x="33" y="55"/>
                    </a:lnTo>
                    <a:lnTo>
                      <a:pt x="34" y="58"/>
                    </a:lnTo>
                    <a:lnTo>
                      <a:pt x="37" y="60"/>
                    </a:lnTo>
                    <a:lnTo>
                      <a:pt x="38" y="64"/>
                    </a:lnTo>
                    <a:lnTo>
                      <a:pt x="41" y="67"/>
                    </a:lnTo>
                    <a:lnTo>
                      <a:pt x="42" y="68"/>
                    </a:lnTo>
                    <a:lnTo>
                      <a:pt x="44" y="68"/>
                    </a:lnTo>
                    <a:lnTo>
                      <a:pt x="45" y="68"/>
                    </a:lnTo>
                    <a:lnTo>
                      <a:pt x="46" y="70"/>
                    </a:lnTo>
                    <a:lnTo>
                      <a:pt x="45" y="71"/>
                    </a:lnTo>
                    <a:lnTo>
                      <a:pt x="45" y="71"/>
                    </a:lnTo>
                    <a:lnTo>
                      <a:pt x="44" y="71"/>
                    </a:lnTo>
                    <a:lnTo>
                      <a:pt x="42" y="71"/>
                    </a:lnTo>
                    <a:lnTo>
                      <a:pt x="40" y="71"/>
                    </a:lnTo>
                    <a:lnTo>
                      <a:pt x="38" y="71"/>
                    </a:lnTo>
                    <a:lnTo>
                      <a:pt x="36" y="70"/>
                    </a:lnTo>
                    <a:lnTo>
                      <a:pt x="34" y="67"/>
                    </a:lnTo>
                    <a:lnTo>
                      <a:pt x="32" y="66"/>
                    </a:lnTo>
                    <a:lnTo>
                      <a:pt x="28" y="62"/>
                    </a:lnTo>
                    <a:lnTo>
                      <a:pt x="25" y="58"/>
                    </a:lnTo>
                    <a:lnTo>
                      <a:pt x="23" y="54"/>
                    </a:lnTo>
                    <a:lnTo>
                      <a:pt x="20" y="49"/>
                    </a:lnTo>
                    <a:lnTo>
                      <a:pt x="19" y="45"/>
                    </a:lnTo>
                    <a:lnTo>
                      <a:pt x="16" y="40"/>
                    </a:lnTo>
                    <a:lnTo>
                      <a:pt x="15" y="36"/>
                    </a:lnTo>
                    <a:lnTo>
                      <a:pt x="14" y="32"/>
                    </a:lnTo>
                    <a:lnTo>
                      <a:pt x="12" y="29"/>
                    </a:lnTo>
                    <a:lnTo>
                      <a:pt x="11" y="24"/>
                    </a:lnTo>
                    <a:lnTo>
                      <a:pt x="8" y="20"/>
                    </a:lnTo>
                    <a:lnTo>
                      <a:pt x="6" y="15"/>
                    </a:lnTo>
                    <a:lnTo>
                      <a:pt x="4" y="11"/>
                    </a:lnTo>
                    <a:lnTo>
                      <a:pt x="3" y="8"/>
                    </a:lnTo>
                    <a:lnTo>
                      <a:pt x="2" y="6"/>
                    </a:lnTo>
                    <a:lnTo>
                      <a:pt x="2" y="4"/>
                    </a:lnTo>
                    <a:lnTo>
                      <a:pt x="0" y="2"/>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1" name="Freeform 79">
                <a:extLst>
                  <a:ext uri="{FF2B5EF4-FFF2-40B4-BE49-F238E27FC236}">
                    <a16:creationId xmlns:a16="http://schemas.microsoft.com/office/drawing/2014/main" id="{986691FE-0EC9-7A49-BADE-A1BE4CA9082E}"/>
                  </a:ext>
                </a:extLst>
              </p:cNvPr>
              <p:cNvSpPr>
                <a:spLocks/>
              </p:cNvSpPr>
              <p:nvPr userDrawn="1"/>
            </p:nvSpPr>
            <p:spPr bwMode="auto">
              <a:xfrm>
                <a:off x="10258275" y="457755"/>
                <a:ext cx="6147" cy="4098"/>
              </a:xfrm>
              <a:custGeom>
                <a:avLst/>
                <a:gdLst>
                  <a:gd name="T0" fmla="*/ 8 w 10"/>
                  <a:gd name="T1" fmla="*/ 0 h 9"/>
                  <a:gd name="T2" fmla="*/ 9 w 10"/>
                  <a:gd name="T3" fmla="*/ 0 h 9"/>
                  <a:gd name="T4" fmla="*/ 10 w 10"/>
                  <a:gd name="T5" fmla="*/ 1 h 9"/>
                  <a:gd name="T6" fmla="*/ 10 w 10"/>
                  <a:gd name="T7" fmla="*/ 3 h 9"/>
                  <a:gd name="T8" fmla="*/ 10 w 10"/>
                  <a:gd name="T9" fmla="*/ 5 h 9"/>
                  <a:gd name="T10" fmla="*/ 9 w 10"/>
                  <a:gd name="T11" fmla="*/ 7 h 9"/>
                  <a:gd name="T12" fmla="*/ 8 w 10"/>
                  <a:gd name="T13" fmla="*/ 9 h 9"/>
                  <a:gd name="T14" fmla="*/ 6 w 10"/>
                  <a:gd name="T15" fmla="*/ 9 h 9"/>
                  <a:gd name="T16" fmla="*/ 4 w 10"/>
                  <a:gd name="T17" fmla="*/ 9 h 9"/>
                  <a:gd name="T18" fmla="*/ 2 w 10"/>
                  <a:gd name="T19" fmla="*/ 7 h 9"/>
                  <a:gd name="T20" fmla="*/ 1 w 10"/>
                  <a:gd name="T21" fmla="*/ 6 h 9"/>
                  <a:gd name="T22" fmla="*/ 0 w 10"/>
                  <a:gd name="T23" fmla="*/ 5 h 9"/>
                  <a:gd name="T24" fmla="*/ 1 w 10"/>
                  <a:gd name="T25" fmla="*/ 3 h 9"/>
                  <a:gd name="T26" fmla="*/ 2 w 10"/>
                  <a:gd name="T27" fmla="*/ 2 h 9"/>
                  <a:gd name="T28" fmla="*/ 4 w 10"/>
                  <a:gd name="T29" fmla="*/ 1 h 9"/>
                  <a:gd name="T30" fmla="*/ 5 w 10"/>
                  <a:gd name="T31" fmla="*/ 0 h 9"/>
                  <a:gd name="T32" fmla="*/ 6 w 10"/>
                  <a:gd name="T33" fmla="*/ 0 h 9"/>
                  <a:gd name="T34" fmla="*/ 8 w 10"/>
                  <a:gd name="T3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9">
                    <a:moveTo>
                      <a:pt x="8" y="0"/>
                    </a:moveTo>
                    <a:lnTo>
                      <a:pt x="9" y="0"/>
                    </a:lnTo>
                    <a:lnTo>
                      <a:pt x="10" y="1"/>
                    </a:lnTo>
                    <a:lnTo>
                      <a:pt x="10" y="3"/>
                    </a:lnTo>
                    <a:lnTo>
                      <a:pt x="10" y="5"/>
                    </a:lnTo>
                    <a:lnTo>
                      <a:pt x="9" y="7"/>
                    </a:lnTo>
                    <a:lnTo>
                      <a:pt x="8" y="9"/>
                    </a:lnTo>
                    <a:lnTo>
                      <a:pt x="6" y="9"/>
                    </a:lnTo>
                    <a:lnTo>
                      <a:pt x="4" y="9"/>
                    </a:lnTo>
                    <a:lnTo>
                      <a:pt x="2" y="7"/>
                    </a:lnTo>
                    <a:lnTo>
                      <a:pt x="1" y="6"/>
                    </a:lnTo>
                    <a:lnTo>
                      <a:pt x="0" y="5"/>
                    </a:lnTo>
                    <a:lnTo>
                      <a:pt x="1" y="3"/>
                    </a:lnTo>
                    <a:lnTo>
                      <a:pt x="2" y="2"/>
                    </a:lnTo>
                    <a:lnTo>
                      <a:pt x="4" y="1"/>
                    </a:lnTo>
                    <a:lnTo>
                      <a:pt x="5" y="0"/>
                    </a:lnTo>
                    <a:lnTo>
                      <a:pt x="6"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2" name="Freeform 80">
                <a:extLst>
                  <a:ext uri="{FF2B5EF4-FFF2-40B4-BE49-F238E27FC236}">
                    <a16:creationId xmlns:a16="http://schemas.microsoft.com/office/drawing/2014/main" id="{5AA64D8B-A193-6142-A889-8C5B0F884D3F}"/>
                  </a:ext>
                </a:extLst>
              </p:cNvPr>
              <p:cNvSpPr>
                <a:spLocks/>
              </p:cNvSpPr>
              <p:nvPr userDrawn="1"/>
            </p:nvSpPr>
            <p:spPr bwMode="auto">
              <a:xfrm>
                <a:off x="10262372" y="484392"/>
                <a:ext cx="34832" cy="36881"/>
              </a:xfrm>
              <a:custGeom>
                <a:avLst/>
                <a:gdLst>
                  <a:gd name="T0" fmla="*/ 20 w 68"/>
                  <a:gd name="T1" fmla="*/ 2 h 73"/>
                  <a:gd name="T2" fmla="*/ 19 w 68"/>
                  <a:gd name="T3" fmla="*/ 8 h 73"/>
                  <a:gd name="T4" fmla="*/ 19 w 68"/>
                  <a:gd name="T5" fmla="*/ 14 h 73"/>
                  <a:gd name="T6" fmla="*/ 20 w 68"/>
                  <a:gd name="T7" fmla="*/ 15 h 73"/>
                  <a:gd name="T8" fmla="*/ 24 w 68"/>
                  <a:gd name="T9" fmla="*/ 13 h 73"/>
                  <a:gd name="T10" fmla="*/ 28 w 68"/>
                  <a:gd name="T11" fmla="*/ 8 h 73"/>
                  <a:gd name="T12" fmla="*/ 32 w 68"/>
                  <a:gd name="T13" fmla="*/ 4 h 73"/>
                  <a:gd name="T14" fmla="*/ 34 w 68"/>
                  <a:gd name="T15" fmla="*/ 5 h 73"/>
                  <a:gd name="T16" fmla="*/ 33 w 68"/>
                  <a:gd name="T17" fmla="*/ 13 h 73"/>
                  <a:gd name="T18" fmla="*/ 35 w 68"/>
                  <a:gd name="T19" fmla="*/ 18 h 73"/>
                  <a:gd name="T20" fmla="*/ 41 w 68"/>
                  <a:gd name="T21" fmla="*/ 17 h 73"/>
                  <a:gd name="T22" fmla="*/ 47 w 68"/>
                  <a:gd name="T23" fmla="*/ 13 h 73"/>
                  <a:gd name="T24" fmla="*/ 55 w 68"/>
                  <a:gd name="T25" fmla="*/ 9 h 73"/>
                  <a:gd name="T26" fmla="*/ 63 w 68"/>
                  <a:gd name="T27" fmla="*/ 5 h 73"/>
                  <a:gd name="T28" fmla="*/ 68 w 68"/>
                  <a:gd name="T29" fmla="*/ 5 h 73"/>
                  <a:gd name="T30" fmla="*/ 65 w 68"/>
                  <a:gd name="T31" fmla="*/ 6 h 73"/>
                  <a:gd name="T32" fmla="*/ 60 w 68"/>
                  <a:gd name="T33" fmla="*/ 9 h 73"/>
                  <a:gd name="T34" fmla="*/ 51 w 68"/>
                  <a:gd name="T35" fmla="*/ 13 h 73"/>
                  <a:gd name="T36" fmla="*/ 43 w 68"/>
                  <a:gd name="T37" fmla="*/ 21 h 73"/>
                  <a:gd name="T38" fmla="*/ 37 w 68"/>
                  <a:gd name="T39" fmla="*/ 25 h 73"/>
                  <a:gd name="T40" fmla="*/ 33 w 68"/>
                  <a:gd name="T41" fmla="*/ 30 h 73"/>
                  <a:gd name="T42" fmla="*/ 30 w 68"/>
                  <a:gd name="T43" fmla="*/ 36 h 73"/>
                  <a:gd name="T44" fmla="*/ 30 w 68"/>
                  <a:gd name="T45" fmla="*/ 43 h 73"/>
                  <a:gd name="T46" fmla="*/ 32 w 68"/>
                  <a:gd name="T47" fmla="*/ 48 h 73"/>
                  <a:gd name="T48" fmla="*/ 28 w 68"/>
                  <a:gd name="T49" fmla="*/ 55 h 73"/>
                  <a:gd name="T50" fmla="*/ 25 w 68"/>
                  <a:gd name="T51" fmla="*/ 62 h 73"/>
                  <a:gd name="T52" fmla="*/ 24 w 68"/>
                  <a:gd name="T53" fmla="*/ 69 h 73"/>
                  <a:gd name="T54" fmla="*/ 21 w 68"/>
                  <a:gd name="T55" fmla="*/ 73 h 73"/>
                  <a:gd name="T56" fmla="*/ 16 w 68"/>
                  <a:gd name="T57" fmla="*/ 72 h 73"/>
                  <a:gd name="T58" fmla="*/ 12 w 68"/>
                  <a:gd name="T59" fmla="*/ 72 h 73"/>
                  <a:gd name="T60" fmla="*/ 13 w 68"/>
                  <a:gd name="T61" fmla="*/ 68 h 73"/>
                  <a:gd name="T62" fmla="*/ 16 w 68"/>
                  <a:gd name="T63" fmla="*/ 65 h 73"/>
                  <a:gd name="T64" fmla="*/ 20 w 68"/>
                  <a:gd name="T65" fmla="*/ 56 h 73"/>
                  <a:gd name="T66" fmla="*/ 25 w 68"/>
                  <a:gd name="T67" fmla="*/ 47 h 73"/>
                  <a:gd name="T68" fmla="*/ 28 w 68"/>
                  <a:gd name="T69" fmla="*/ 38 h 73"/>
                  <a:gd name="T70" fmla="*/ 25 w 68"/>
                  <a:gd name="T71" fmla="*/ 31 h 73"/>
                  <a:gd name="T72" fmla="*/ 26 w 68"/>
                  <a:gd name="T73" fmla="*/ 26 h 73"/>
                  <a:gd name="T74" fmla="*/ 28 w 68"/>
                  <a:gd name="T75" fmla="*/ 22 h 73"/>
                  <a:gd name="T76" fmla="*/ 24 w 68"/>
                  <a:gd name="T77" fmla="*/ 21 h 73"/>
                  <a:gd name="T78" fmla="*/ 19 w 68"/>
                  <a:gd name="T79" fmla="*/ 22 h 73"/>
                  <a:gd name="T80" fmla="*/ 12 w 68"/>
                  <a:gd name="T81" fmla="*/ 26 h 73"/>
                  <a:gd name="T82" fmla="*/ 5 w 68"/>
                  <a:gd name="T83" fmla="*/ 30 h 73"/>
                  <a:gd name="T84" fmla="*/ 2 w 68"/>
                  <a:gd name="T85" fmla="*/ 31 h 73"/>
                  <a:gd name="T86" fmla="*/ 0 w 68"/>
                  <a:gd name="T87" fmla="*/ 27 h 73"/>
                  <a:gd name="T88" fmla="*/ 2 w 68"/>
                  <a:gd name="T89" fmla="*/ 23 h 73"/>
                  <a:gd name="T90" fmla="*/ 7 w 68"/>
                  <a:gd name="T91" fmla="*/ 22 h 73"/>
                  <a:gd name="T92" fmla="*/ 12 w 68"/>
                  <a:gd name="T93" fmla="*/ 15 h 73"/>
                  <a:gd name="T94" fmla="*/ 13 w 68"/>
                  <a:gd name="T95" fmla="*/ 6 h 73"/>
                  <a:gd name="T96" fmla="*/ 16 w 68"/>
                  <a:gd name="T97" fmla="*/ 0 h 73"/>
                  <a:gd name="T98" fmla="*/ 20 w 68"/>
                  <a:gd name="T9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 h="73">
                    <a:moveTo>
                      <a:pt x="21" y="0"/>
                    </a:moveTo>
                    <a:lnTo>
                      <a:pt x="21" y="0"/>
                    </a:lnTo>
                    <a:lnTo>
                      <a:pt x="20" y="2"/>
                    </a:lnTo>
                    <a:lnTo>
                      <a:pt x="20" y="4"/>
                    </a:lnTo>
                    <a:lnTo>
                      <a:pt x="20" y="6"/>
                    </a:lnTo>
                    <a:lnTo>
                      <a:pt x="19" y="8"/>
                    </a:lnTo>
                    <a:lnTo>
                      <a:pt x="19" y="10"/>
                    </a:lnTo>
                    <a:lnTo>
                      <a:pt x="19" y="12"/>
                    </a:lnTo>
                    <a:lnTo>
                      <a:pt x="19" y="14"/>
                    </a:lnTo>
                    <a:lnTo>
                      <a:pt x="19" y="15"/>
                    </a:lnTo>
                    <a:lnTo>
                      <a:pt x="20" y="15"/>
                    </a:lnTo>
                    <a:lnTo>
                      <a:pt x="20" y="15"/>
                    </a:lnTo>
                    <a:lnTo>
                      <a:pt x="21" y="15"/>
                    </a:lnTo>
                    <a:lnTo>
                      <a:pt x="22" y="14"/>
                    </a:lnTo>
                    <a:lnTo>
                      <a:pt x="24" y="13"/>
                    </a:lnTo>
                    <a:lnTo>
                      <a:pt x="26" y="10"/>
                    </a:lnTo>
                    <a:lnTo>
                      <a:pt x="26" y="9"/>
                    </a:lnTo>
                    <a:lnTo>
                      <a:pt x="28" y="8"/>
                    </a:lnTo>
                    <a:lnTo>
                      <a:pt x="29" y="6"/>
                    </a:lnTo>
                    <a:lnTo>
                      <a:pt x="30" y="5"/>
                    </a:lnTo>
                    <a:lnTo>
                      <a:pt x="32" y="4"/>
                    </a:lnTo>
                    <a:lnTo>
                      <a:pt x="34" y="4"/>
                    </a:lnTo>
                    <a:lnTo>
                      <a:pt x="34" y="4"/>
                    </a:lnTo>
                    <a:lnTo>
                      <a:pt x="34" y="5"/>
                    </a:lnTo>
                    <a:lnTo>
                      <a:pt x="33" y="8"/>
                    </a:lnTo>
                    <a:lnTo>
                      <a:pt x="33" y="10"/>
                    </a:lnTo>
                    <a:lnTo>
                      <a:pt x="33" y="13"/>
                    </a:lnTo>
                    <a:lnTo>
                      <a:pt x="33" y="14"/>
                    </a:lnTo>
                    <a:lnTo>
                      <a:pt x="34" y="17"/>
                    </a:lnTo>
                    <a:lnTo>
                      <a:pt x="35" y="18"/>
                    </a:lnTo>
                    <a:lnTo>
                      <a:pt x="38" y="18"/>
                    </a:lnTo>
                    <a:lnTo>
                      <a:pt x="39" y="18"/>
                    </a:lnTo>
                    <a:lnTo>
                      <a:pt x="41" y="17"/>
                    </a:lnTo>
                    <a:lnTo>
                      <a:pt x="42" y="15"/>
                    </a:lnTo>
                    <a:lnTo>
                      <a:pt x="43" y="14"/>
                    </a:lnTo>
                    <a:lnTo>
                      <a:pt x="47" y="13"/>
                    </a:lnTo>
                    <a:lnTo>
                      <a:pt x="50" y="10"/>
                    </a:lnTo>
                    <a:lnTo>
                      <a:pt x="52" y="9"/>
                    </a:lnTo>
                    <a:lnTo>
                      <a:pt x="55" y="9"/>
                    </a:lnTo>
                    <a:lnTo>
                      <a:pt x="58" y="8"/>
                    </a:lnTo>
                    <a:lnTo>
                      <a:pt x="62" y="6"/>
                    </a:lnTo>
                    <a:lnTo>
                      <a:pt x="63" y="5"/>
                    </a:lnTo>
                    <a:lnTo>
                      <a:pt x="64" y="5"/>
                    </a:lnTo>
                    <a:lnTo>
                      <a:pt x="67" y="5"/>
                    </a:lnTo>
                    <a:lnTo>
                      <a:pt x="68" y="5"/>
                    </a:lnTo>
                    <a:lnTo>
                      <a:pt x="68" y="6"/>
                    </a:lnTo>
                    <a:lnTo>
                      <a:pt x="67" y="6"/>
                    </a:lnTo>
                    <a:lnTo>
                      <a:pt x="65" y="6"/>
                    </a:lnTo>
                    <a:lnTo>
                      <a:pt x="65" y="8"/>
                    </a:lnTo>
                    <a:lnTo>
                      <a:pt x="63" y="8"/>
                    </a:lnTo>
                    <a:lnTo>
                      <a:pt x="60" y="9"/>
                    </a:lnTo>
                    <a:lnTo>
                      <a:pt x="59" y="9"/>
                    </a:lnTo>
                    <a:lnTo>
                      <a:pt x="55" y="12"/>
                    </a:lnTo>
                    <a:lnTo>
                      <a:pt x="51" y="13"/>
                    </a:lnTo>
                    <a:lnTo>
                      <a:pt x="49" y="15"/>
                    </a:lnTo>
                    <a:lnTo>
                      <a:pt x="46" y="18"/>
                    </a:lnTo>
                    <a:lnTo>
                      <a:pt x="43" y="21"/>
                    </a:lnTo>
                    <a:lnTo>
                      <a:pt x="41" y="22"/>
                    </a:lnTo>
                    <a:lnTo>
                      <a:pt x="39" y="23"/>
                    </a:lnTo>
                    <a:lnTo>
                      <a:pt x="37" y="25"/>
                    </a:lnTo>
                    <a:lnTo>
                      <a:pt x="35" y="26"/>
                    </a:lnTo>
                    <a:lnTo>
                      <a:pt x="34" y="28"/>
                    </a:lnTo>
                    <a:lnTo>
                      <a:pt x="33" y="30"/>
                    </a:lnTo>
                    <a:lnTo>
                      <a:pt x="32" y="32"/>
                    </a:lnTo>
                    <a:lnTo>
                      <a:pt x="30" y="35"/>
                    </a:lnTo>
                    <a:lnTo>
                      <a:pt x="30" y="36"/>
                    </a:lnTo>
                    <a:lnTo>
                      <a:pt x="30" y="39"/>
                    </a:lnTo>
                    <a:lnTo>
                      <a:pt x="30" y="42"/>
                    </a:lnTo>
                    <a:lnTo>
                      <a:pt x="30" y="43"/>
                    </a:lnTo>
                    <a:lnTo>
                      <a:pt x="32" y="44"/>
                    </a:lnTo>
                    <a:lnTo>
                      <a:pt x="32" y="45"/>
                    </a:lnTo>
                    <a:lnTo>
                      <a:pt x="32" y="48"/>
                    </a:lnTo>
                    <a:lnTo>
                      <a:pt x="30" y="49"/>
                    </a:lnTo>
                    <a:lnTo>
                      <a:pt x="29" y="52"/>
                    </a:lnTo>
                    <a:lnTo>
                      <a:pt x="28" y="55"/>
                    </a:lnTo>
                    <a:lnTo>
                      <a:pt x="26" y="57"/>
                    </a:lnTo>
                    <a:lnTo>
                      <a:pt x="26" y="60"/>
                    </a:lnTo>
                    <a:lnTo>
                      <a:pt x="25" y="62"/>
                    </a:lnTo>
                    <a:lnTo>
                      <a:pt x="24" y="65"/>
                    </a:lnTo>
                    <a:lnTo>
                      <a:pt x="24" y="66"/>
                    </a:lnTo>
                    <a:lnTo>
                      <a:pt x="24" y="69"/>
                    </a:lnTo>
                    <a:lnTo>
                      <a:pt x="24" y="72"/>
                    </a:lnTo>
                    <a:lnTo>
                      <a:pt x="22" y="73"/>
                    </a:lnTo>
                    <a:lnTo>
                      <a:pt x="21" y="73"/>
                    </a:lnTo>
                    <a:lnTo>
                      <a:pt x="19" y="72"/>
                    </a:lnTo>
                    <a:lnTo>
                      <a:pt x="17" y="72"/>
                    </a:lnTo>
                    <a:lnTo>
                      <a:pt x="16" y="72"/>
                    </a:lnTo>
                    <a:lnTo>
                      <a:pt x="15" y="72"/>
                    </a:lnTo>
                    <a:lnTo>
                      <a:pt x="13" y="72"/>
                    </a:lnTo>
                    <a:lnTo>
                      <a:pt x="12" y="72"/>
                    </a:lnTo>
                    <a:lnTo>
                      <a:pt x="12" y="70"/>
                    </a:lnTo>
                    <a:lnTo>
                      <a:pt x="12" y="69"/>
                    </a:lnTo>
                    <a:lnTo>
                      <a:pt x="13" y="68"/>
                    </a:lnTo>
                    <a:lnTo>
                      <a:pt x="15" y="68"/>
                    </a:lnTo>
                    <a:lnTo>
                      <a:pt x="16" y="66"/>
                    </a:lnTo>
                    <a:lnTo>
                      <a:pt x="16" y="65"/>
                    </a:lnTo>
                    <a:lnTo>
                      <a:pt x="17" y="62"/>
                    </a:lnTo>
                    <a:lnTo>
                      <a:pt x="19" y="59"/>
                    </a:lnTo>
                    <a:lnTo>
                      <a:pt x="20" y="56"/>
                    </a:lnTo>
                    <a:lnTo>
                      <a:pt x="21" y="52"/>
                    </a:lnTo>
                    <a:lnTo>
                      <a:pt x="24" y="49"/>
                    </a:lnTo>
                    <a:lnTo>
                      <a:pt x="25" y="47"/>
                    </a:lnTo>
                    <a:lnTo>
                      <a:pt x="26" y="44"/>
                    </a:lnTo>
                    <a:lnTo>
                      <a:pt x="26" y="40"/>
                    </a:lnTo>
                    <a:lnTo>
                      <a:pt x="28" y="38"/>
                    </a:lnTo>
                    <a:lnTo>
                      <a:pt x="26" y="34"/>
                    </a:lnTo>
                    <a:lnTo>
                      <a:pt x="26" y="32"/>
                    </a:lnTo>
                    <a:lnTo>
                      <a:pt x="25" y="31"/>
                    </a:lnTo>
                    <a:lnTo>
                      <a:pt x="25" y="28"/>
                    </a:lnTo>
                    <a:lnTo>
                      <a:pt x="26" y="27"/>
                    </a:lnTo>
                    <a:lnTo>
                      <a:pt x="26" y="26"/>
                    </a:lnTo>
                    <a:lnTo>
                      <a:pt x="28" y="25"/>
                    </a:lnTo>
                    <a:lnTo>
                      <a:pt x="28" y="23"/>
                    </a:lnTo>
                    <a:lnTo>
                      <a:pt x="28" y="22"/>
                    </a:lnTo>
                    <a:lnTo>
                      <a:pt x="28" y="21"/>
                    </a:lnTo>
                    <a:lnTo>
                      <a:pt x="26" y="21"/>
                    </a:lnTo>
                    <a:lnTo>
                      <a:pt x="24" y="21"/>
                    </a:lnTo>
                    <a:lnTo>
                      <a:pt x="22" y="21"/>
                    </a:lnTo>
                    <a:lnTo>
                      <a:pt x="20" y="21"/>
                    </a:lnTo>
                    <a:lnTo>
                      <a:pt x="19" y="22"/>
                    </a:lnTo>
                    <a:lnTo>
                      <a:pt x="16" y="22"/>
                    </a:lnTo>
                    <a:lnTo>
                      <a:pt x="15" y="23"/>
                    </a:lnTo>
                    <a:lnTo>
                      <a:pt x="12" y="26"/>
                    </a:lnTo>
                    <a:lnTo>
                      <a:pt x="11" y="27"/>
                    </a:lnTo>
                    <a:lnTo>
                      <a:pt x="8" y="28"/>
                    </a:lnTo>
                    <a:lnTo>
                      <a:pt x="5" y="30"/>
                    </a:lnTo>
                    <a:lnTo>
                      <a:pt x="4" y="30"/>
                    </a:lnTo>
                    <a:lnTo>
                      <a:pt x="3" y="31"/>
                    </a:lnTo>
                    <a:lnTo>
                      <a:pt x="2" y="31"/>
                    </a:lnTo>
                    <a:lnTo>
                      <a:pt x="0" y="30"/>
                    </a:lnTo>
                    <a:lnTo>
                      <a:pt x="0" y="28"/>
                    </a:lnTo>
                    <a:lnTo>
                      <a:pt x="0" y="27"/>
                    </a:lnTo>
                    <a:lnTo>
                      <a:pt x="0" y="26"/>
                    </a:lnTo>
                    <a:lnTo>
                      <a:pt x="0" y="25"/>
                    </a:lnTo>
                    <a:lnTo>
                      <a:pt x="2" y="23"/>
                    </a:lnTo>
                    <a:lnTo>
                      <a:pt x="3" y="23"/>
                    </a:lnTo>
                    <a:lnTo>
                      <a:pt x="5" y="22"/>
                    </a:lnTo>
                    <a:lnTo>
                      <a:pt x="7" y="22"/>
                    </a:lnTo>
                    <a:lnTo>
                      <a:pt x="9" y="19"/>
                    </a:lnTo>
                    <a:lnTo>
                      <a:pt x="11" y="18"/>
                    </a:lnTo>
                    <a:lnTo>
                      <a:pt x="12" y="15"/>
                    </a:lnTo>
                    <a:lnTo>
                      <a:pt x="12" y="12"/>
                    </a:lnTo>
                    <a:lnTo>
                      <a:pt x="13" y="9"/>
                    </a:lnTo>
                    <a:lnTo>
                      <a:pt x="13" y="6"/>
                    </a:lnTo>
                    <a:lnTo>
                      <a:pt x="15" y="4"/>
                    </a:lnTo>
                    <a:lnTo>
                      <a:pt x="15" y="1"/>
                    </a:lnTo>
                    <a:lnTo>
                      <a:pt x="16" y="0"/>
                    </a:lnTo>
                    <a:lnTo>
                      <a:pt x="17" y="0"/>
                    </a:lnTo>
                    <a:lnTo>
                      <a:pt x="19" y="0"/>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3" name="Freeform 81">
                <a:extLst>
                  <a:ext uri="{FF2B5EF4-FFF2-40B4-BE49-F238E27FC236}">
                    <a16:creationId xmlns:a16="http://schemas.microsoft.com/office/drawing/2014/main" id="{607BA78D-CAFE-FF45-BA28-F933E6DDA2C8}"/>
                  </a:ext>
                </a:extLst>
              </p:cNvPr>
              <p:cNvSpPr>
                <a:spLocks/>
              </p:cNvSpPr>
              <p:nvPr userDrawn="1"/>
            </p:nvSpPr>
            <p:spPr bwMode="auto">
              <a:xfrm>
                <a:off x="10258275" y="408581"/>
                <a:ext cx="5122" cy="5122"/>
              </a:xfrm>
              <a:custGeom>
                <a:avLst/>
                <a:gdLst>
                  <a:gd name="T0" fmla="*/ 7 w 11"/>
                  <a:gd name="T1" fmla="*/ 0 h 11"/>
                  <a:gd name="T2" fmla="*/ 8 w 11"/>
                  <a:gd name="T3" fmla="*/ 0 h 11"/>
                  <a:gd name="T4" fmla="*/ 10 w 11"/>
                  <a:gd name="T5" fmla="*/ 0 h 11"/>
                  <a:gd name="T6" fmla="*/ 11 w 11"/>
                  <a:gd name="T7" fmla="*/ 2 h 11"/>
                  <a:gd name="T8" fmla="*/ 10 w 11"/>
                  <a:gd name="T9" fmla="*/ 3 h 11"/>
                  <a:gd name="T10" fmla="*/ 10 w 11"/>
                  <a:gd name="T11" fmla="*/ 4 h 11"/>
                  <a:gd name="T12" fmla="*/ 8 w 11"/>
                  <a:gd name="T13" fmla="*/ 5 h 11"/>
                  <a:gd name="T14" fmla="*/ 8 w 11"/>
                  <a:gd name="T15" fmla="*/ 8 h 11"/>
                  <a:gd name="T16" fmla="*/ 7 w 11"/>
                  <a:gd name="T17" fmla="*/ 9 h 11"/>
                  <a:gd name="T18" fmla="*/ 6 w 11"/>
                  <a:gd name="T19" fmla="*/ 9 h 11"/>
                  <a:gd name="T20" fmla="*/ 4 w 11"/>
                  <a:gd name="T21" fmla="*/ 11 h 11"/>
                  <a:gd name="T22" fmla="*/ 2 w 11"/>
                  <a:gd name="T23" fmla="*/ 9 h 11"/>
                  <a:gd name="T24" fmla="*/ 0 w 11"/>
                  <a:gd name="T25" fmla="*/ 8 h 11"/>
                  <a:gd name="T26" fmla="*/ 0 w 11"/>
                  <a:gd name="T27" fmla="*/ 7 h 11"/>
                  <a:gd name="T28" fmla="*/ 2 w 11"/>
                  <a:gd name="T29" fmla="*/ 4 h 11"/>
                  <a:gd name="T30" fmla="*/ 3 w 11"/>
                  <a:gd name="T31" fmla="*/ 3 h 11"/>
                  <a:gd name="T32" fmla="*/ 4 w 11"/>
                  <a:gd name="T33" fmla="*/ 2 h 11"/>
                  <a:gd name="T34" fmla="*/ 6 w 11"/>
                  <a:gd name="T35" fmla="*/ 0 h 11"/>
                  <a:gd name="T36" fmla="*/ 7 w 11"/>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1">
                    <a:moveTo>
                      <a:pt x="7" y="0"/>
                    </a:moveTo>
                    <a:lnTo>
                      <a:pt x="8" y="0"/>
                    </a:lnTo>
                    <a:lnTo>
                      <a:pt x="10" y="0"/>
                    </a:lnTo>
                    <a:lnTo>
                      <a:pt x="11" y="2"/>
                    </a:lnTo>
                    <a:lnTo>
                      <a:pt x="10" y="3"/>
                    </a:lnTo>
                    <a:lnTo>
                      <a:pt x="10" y="4"/>
                    </a:lnTo>
                    <a:lnTo>
                      <a:pt x="8" y="5"/>
                    </a:lnTo>
                    <a:lnTo>
                      <a:pt x="8" y="8"/>
                    </a:lnTo>
                    <a:lnTo>
                      <a:pt x="7" y="9"/>
                    </a:lnTo>
                    <a:lnTo>
                      <a:pt x="6" y="9"/>
                    </a:lnTo>
                    <a:lnTo>
                      <a:pt x="4" y="11"/>
                    </a:lnTo>
                    <a:lnTo>
                      <a:pt x="2" y="9"/>
                    </a:lnTo>
                    <a:lnTo>
                      <a:pt x="0" y="8"/>
                    </a:lnTo>
                    <a:lnTo>
                      <a:pt x="0" y="7"/>
                    </a:lnTo>
                    <a:lnTo>
                      <a:pt x="2" y="4"/>
                    </a:lnTo>
                    <a:lnTo>
                      <a:pt x="3" y="3"/>
                    </a:lnTo>
                    <a:lnTo>
                      <a:pt x="4" y="2"/>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4" name="Freeform 82">
                <a:extLst>
                  <a:ext uri="{FF2B5EF4-FFF2-40B4-BE49-F238E27FC236}">
                    <a16:creationId xmlns:a16="http://schemas.microsoft.com/office/drawing/2014/main" id="{47A4DE90-CB12-3D40-8CD7-616095EDA1A0}"/>
                  </a:ext>
                </a:extLst>
              </p:cNvPr>
              <p:cNvSpPr>
                <a:spLocks/>
              </p:cNvSpPr>
              <p:nvPr userDrawn="1"/>
            </p:nvSpPr>
            <p:spPr bwMode="auto">
              <a:xfrm>
                <a:off x="10260324" y="435217"/>
                <a:ext cx="32783" cy="16392"/>
              </a:xfrm>
              <a:custGeom>
                <a:avLst/>
                <a:gdLst>
                  <a:gd name="T0" fmla="*/ 44 w 62"/>
                  <a:gd name="T1" fmla="*/ 1 h 33"/>
                  <a:gd name="T2" fmla="*/ 49 w 62"/>
                  <a:gd name="T3" fmla="*/ 1 h 33"/>
                  <a:gd name="T4" fmla="*/ 54 w 62"/>
                  <a:gd name="T5" fmla="*/ 1 h 33"/>
                  <a:gd name="T6" fmla="*/ 60 w 62"/>
                  <a:gd name="T7" fmla="*/ 3 h 33"/>
                  <a:gd name="T8" fmla="*/ 62 w 62"/>
                  <a:gd name="T9" fmla="*/ 5 h 33"/>
                  <a:gd name="T10" fmla="*/ 61 w 62"/>
                  <a:gd name="T11" fmla="*/ 7 h 33"/>
                  <a:gd name="T12" fmla="*/ 60 w 62"/>
                  <a:gd name="T13" fmla="*/ 8 h 33"/>
                  <a:gd name="T14" fmla="*/ 58 w 62"/>
                  <a:gd name="T15" fmla="*/ 7 h 33"/>
                  <a:gd name="T16" fmla="*/ 53 w 62"/>
                  <a:gd name="T17" fmla="*/ 5 h 33"/>
                  <a:gd name="T18" fmla="*/ 49 w 62"/>
                  <a:gd name="T19" fmla="*/ 5 h 33"/>
                  <a:gd name="T20" fmla="*/ 44 w 62"/>
                  <a:gd name="T21" fmla="*/ 7 h 33"/>
                  <a:gd name="T22" fmla="*/ 39 w 62"/>
                  <a:gd name="T23" fmla="*/ 8 h 33"/>
                  <a:gd name="T24" fmla="*/ 34 w 62"/>
                  <a:gd name="T25" fmla="*/ 8 h 33"/>
                  <a:gd name="T26" fmla="*/ 30 w 62"/>
                  <a:gd name="T27" fmla="*/ 9 h 33"/>
                  <a:gd name="T28" fmla="*/ 27 w 62"/>
                  <a:gd name="T29" fmla="*/ 13 h 33"/>
                  <a:gd name="T30" fmla="*/ 23 w 62"/>
                  <a:gd name="T31" fmla="*/ 15 h 33"/>
                  <a:gd name="T32" fmla="*/ 18 w 62"/>
                  <a:gd name="T33" fmla="*/ 20 h 33"/>
                  <a:gd name="T34" fmla="*/ 14 w 62"/>
                  <a:gd name="T35" fmla="*/ 22 h 33"/>
                  <a:gd name="T36" fmla="*/ 10 w 62"/>
                  <a:gd name="T37" fmla="*/ 26 h 33"/>
                  <a:gd name="T38" fmla="*/ 9 w 62"/>
                  <a:gd name="T39" fmla="*/ 30 h 33"/>
                  <a:gd name="T40" fmla="*/ 5 w 62"/>
                  <a:gd name="T41" fmla="*/ 33 h 33"/>
                  <a:gd name="T42" fmla="*/ 2 w 62"/>
                  <a:gd name="T43" fmla="*/ 33 h 33"/>
                  <a:gd name="T44" fmla="*/ 1 w 62"/>
                  <a:gd name="T45" fmla="*/ 33 h 33"/>
                  <a:gd name="T46" fmla="*/ 1 w 62"/>
                  <a:gd name="T47" fmla="*/ 30 h 33"/>
                  <a:gd name="T48" fmla="*/ 4 w 62"/>
                  <a:gd name="T49" fmla="*/ 26 h 33"/>
                  <a:gd name="T50" fmla="*/ 9 w 62"/>
                  <a:gd name="T51" fmla="*/ 21 h 33"/>
                  <a:gd name="T52" fmla="*/ 14 w 62"/>
                  <a:gd name="T53" fmla="*/ 16 h 33"/>
                  <a:gd name="T54" fmla="*/ 18 w 62"/>
                  <a:gd name="T55" fmla="*/ 12 h 33"/>
                  <a:gd name="T56" fmla="*/ 23 w 62"/>
                  <a:gd name="T57" fmla="*/ 8 h 33"/>
                  <a:gd name="T58" fmla="*/ 28 w 62"/>
                  <a:gd name="T59" fmla="*/ 4 h 33"/>
                  <a:gd name="T60" fmla="*/ 34 w 62"/>
                  <a:gd name="T61" fmla="*/ 3 h 33"/>
                  <a:gd name="T62" fmla="*/ 36 w 62"/>
                  <a:gd name="T63" fmla="*/ 1 h 33"/>
                  <a:gd name="T64" fmla="*/ 41 w 62"/>
                  <a:gd name="T6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33">
                    <a:moveTo>
                      <a:pt x="41" y="0"/>
                    </a:moveTo>
                    <a:lnTo>
                      <a:pt x="44" y="1"/>
                    </a:lnTo>
                    <a:lnTo>
                      <a:pt x="47" y="1"/>
                    </a:lnTo>
                    <a:lnTo>
                      <a:pt x="49" y="1"/>
                    </a:lnTo>
                    <a:lnTo>
                      <a:pt x="52" y="1"/>
                    </a:lnTo>
                    <a:lnTo>
                      <a:pt x="54" y="1"/>
                    </a:lnTo>
                    <a:lnTo>
                      <a:pt x="57" y="3"/>
                    </a:lnTo>
                    <a:lnTo>
                      <a:pt x="60" y="3"/>
                    </a:lnTo>
                    <a:lnTo>
                      <a:pt x="61" y="4"/>
                    </a:lnTo>
                    <a:lnTo>
                      <a:pt x="62" y="5"/>
                    </a:lnTo>
                    <a:lnTo>
                      <a:pt x="62" y="7"/>
                    </a:lnTo>
                    <a:lnTo>
                      <a:pt x="61" y="7"/>
                    </a:lnTo>
                    <a:lnTo>
                      <a:pt x="61" y="8"/>
                    </a:lnTo>
                    <a:lnTo>
                      <a:pt x="60" y="8"/>
                    </a:lnTo>
                    <a:lnTo>
                      <a:pt x="60" y="7"/>
                    </a:lnTo>
                    <a:lnTo>
                      <a:pt x="58" y="7"/>
                    </a:lnTo>
                    <a:lnTo>
                      <a:pt x="56" y="5"/>
                    </a:lnTo>
                    <a:lnTo>
                      <a:pt x="53" y="5"/>
                    </a:lnTo>
                    <a:lnTo>
                      <a:pt x="52" y="5"/>
                    </a:lnTo>
                    <a:lnTo>
                      <a:pt x="49" y="5"/>
                    </a:lnTo>
                    <a:lnTo>
                      <a:pt x="47" y="7"/>
                    </a:lnTo>
                    <a:lnTo>
                      <a:pt x="44" y="7"/>
                    </a:lnTo>
                    <a:lnTo>
                      <a:pt x="41" y="7"/>
                    </a:lnTo>
                    <a:lnTo>
                      <a:pt x="39" y="8"/>
                    </a:lnTo>
                    <a:lnTo>
                      <a:pt x="36" y="8"/>
                    </a:lnTo>
                    <a:lnTo>
                      <a:pt x="34" y="8"/>
                    </a:lnTo>
                    <a:lnTo>
                      <a:pt x="32" y="8"/>
                    </a:lnTo>
                    <a:lnTo>
                      <a:pt x="30" y="9"/>
                    </a:lnTo>
                    <a:lnTo>
                      <a:pt x="28" y="11"/>
                    </a:lnTo>
                    <a:lnTo>
                      <a:pt x="27" y="13"/>
                    </a:lnTo>
                    <a:lnTo>
                      <a:pt x="24" y="13"/>
                    </a:lnTo>
                    <a:lnTo>
                      <a:pt x="23" y="15"/>
                    </a:lnTo>
                    <a:lnTo>
                      <a:pt x="21" y="17"/>
                    </a:lnTo>
                    <a:lnTo>
                      <a:pt x="18" y="20"/>
                    </a:lnTo>
                    <a:lnTo>
                      <a:pt x="15" y="21"/>
                    </a:lnTo>
                    <a:lnTo>
                      <a:pt x="14" y="22"/>
                    </a:lnTo>
                    <a:lnTo>
                      <a:pt x="13" y="25"/>
                    </a:lnTo>
                    <a:lnTo>
                      <a:pt x="10" y="26"/>
                    </a:lnTo>
                    <a:lnTo>
                      <a:pt x="10" y="28"/>
                    </a:lnTo>
                    <a:lnTo>
                      <a:pt x="9" y="30"/>
                    </a:lnTo>
                    <a:lnTo>
                      <a:pt x="7" y="31"/>
                    </a:lnTo>
                    <a:lnTo>
                      <a:pt x="5" y="33"/>
                    </a:lnTo>
                    <a:lnTo>
                      <a:pt x="4" y="33"/>
                    </a:lnTo>
                    <a:lnTo>
                      <a:pt x="2" y="33"/>
                    </a:lnTo>
                    <a:lnTo>
                      <a:pt x="1" y="33"/>
                    </a:lnTo>
                    <a:lnTo>
                      <a:pt x="1" y="33"/>
                    </a:lnTo>
                    <a:lnTo>
                      <a:pt x="0" y="31"/>
                    </a:lnTo>
                    <a:lnTo>
                      <a:pt x="1" y="30"/>
                    </a:lnTo>
                    <a:lnTo>
                      <a:pt x="2" y="29"/>
                    </a:lnTo>
                    <a:lnTo>
                      <a:pt x="4" y="26"/>
                    </a:lnTo>
                    <a:lnTo>
                      <a:pt x="6" y="24"/>
                    </a:lnTo>
                    <a:lnTo>
                      <a:pt x="9" y="21"/>
                    </a:lnTo>
                    <a:lnTo>
                      <a:pt x="11" y="18"/>
                    </a:lnTo>
                    <a:lnTo>
                      <a:pt x="14" y="16"/>
                    </a:lnTo>
                    <a:lnTo>
                      <a:pt x="15" y="15"/>
                    </a:lnTo>
                    <a:lnTo>
                      <a:pt x="18" y="12"/>
                    </a:lnTo>
                    <a:lnTo>
                      <a:pt x="21" y="9"/>
                    </a:lnTo>
                    <a:lnTo>
                      <a:pt x="23" y="8"/>
                    </a:lnTo>
                    <a:lnTo>
                      <a:pt x="26" y="5"/>
                    </a:lnTo>
                    <a:lnTo>
                      <a:pt x="28" y="4"/>
                    </a:lnTo>
                    <a:lnTo>
                      <a:pt x="31" y="3"/>
                    </a:lnTo>
                    <a:lnTo>
                      <a:pt x="34" y="3"/>
                    </a:lnTo>
                    <a:lnTo>
                      <a:pt x="35" y="3"/>
                    </a:lnTo>
                    <a:lnTo>
                      <a:pt x="36" y="1"/>
                    </a:lnTo>
                    <a:lnTo>
                      <a:pt x="37" y="1"/>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5" name="Freeform 83">
                <a:extLst>
                  <a:ext uri="{FF2B5EF4-FFF2-40B4-BE49-F238E27FC236}">
                    <a16:creationId xmlns:a16="http://schemas.microsoft.com/office/drawing/2014/main" id="{764A97AB-B31C-6B4D-B3AE-EEA5E61AFEFF}"/>
                  </a:ext>
                </a:extLst>
              </p:cNvPr>
              <p:cNvSpPr>
                <a:spLocks/>
              </p:cNvSpPr>
              <p:nvPr userDrawn="1"/>
            </p:nvSpPr>
            <p:spPr bwMode="auto">
              <a:xfrm>
                <a:off x="10282862" y="495660"/>
                <a:ext cx="40979" cy="35857"/>
              </a:xfrm>
              <a:custGeom>
                <a:avLst/>
                <a:gdLst>
                  <a:gd name="T0" fmla="*/ 43 w 79"/>
                  <a:gd name="T1" fmla="*/ 0 h 70"/>
                  <a:gd name="T2" fmla="*/ 52 w 79"/>
                  <a:gd name="T3" fmla="*/ 5 h 70"/>
                  <a:gd name="T4" fmla="*/ 57 w 79"/>
                  <a:gd name="T5" fmla="*/ 12 h 70"/>
                  <a:gd name="T6" fmla="*/ 64 w 79"/>
                  <a:gd name="T7" fmla="*/ 18 h 70"/>
                  <a:gd name="T8" fmla="*/ 69 w 79"/>
                  <a:gd name="T9" fmla="*/ 26 h 70"/>
                  <a:gd name="T10" fmla="*/ 75 w 79"/>
                  <a:gd name="T11" fmla="*/ 34 h 70"/>
                  <a:gd name="T12" fmla="*/ 79 w 79"/>
                  <a:gd name="T13" fmla="*/ 42 h 70"/>
                  <a:gd name="T14" fmla="*/ 79 w 79"/>
                  <a:gd name="T15" fmla="*/ 48 h 70"/>
                  <a:gd name="T16" fmla="*/ 75 w 79"/>
                  <a:gd name="T17" fmla="*/ 47 h 70"/>
                  <a:gd name="T18" fmla="*/ 74 w 79"/>
                  <a:gd name="T19" fmla="*/ 42 h 70"/>
                  <a:gd name="T20" fmla="*/ 73 w 79"/>
                  <a:gd name="T21" fmla="*/ 40 h 70"/>
                  <a:gd name="T22" fmla="*/ 69 w 79"/>
                  <a:gd name="T23" fmla="*/ 43 h 70"/>
                  <a:gd name="T24" fmla="*/ 66 w 79"/>
                  <a:gd name="T25" fmla="*/ 48 h 70"/>
                  <a:gd name="T26" fmla="*/ 65 w 79"/>
                  <a:gd name="T27" fmla="*/ 46 h 70"/>
                  <a:gd name="T28" fmla="*/ 66 w 79"/>
                  <a:gd name="T29" fmla="*/ 39 h 70"/>
                  <a:gd name="T30" fmla="*/ 65 w 79"/>
                  <a:gd name="T31" fmla="*/ 31 h 70"/>
                  <a:gd name="T32" fmla="*/ 60 w 79"/>
                  <a:gd name="T33" fmla="*/ 25 h 70"/>
                  <a:gd name="T34" fmla="*/ 53 w 79"/>
                  <a:gd name="T35" fmla="*/ 17 h 70"/>
                  <a:gd name="T36" fmla="*/ 53 w 79"/>
                  <a:gd name="T37" fmla="*/ 12 h 70"/>
                  <a:gd name="T38" fmla="*/ 49 w 79"/>
                  <a:gd name="T39" fmla="*/ 9 h 70"/>
                  <a:gd name="T40" fmla="*/ 45 w 79"/>
                  <a:gd name="T41" fmla="*/ 13 h 70"/>
                  <a:gd name="T42" fmla="*/ 39 w 79"/>
                  <a:gd name="T43" fmla="*/ 21 h 70"/>
                  <a:gd name="T44" fmla="*/ 36 w 79"/>
                  <a:gd name="T45" fmla="*/ 27 h 70"/>
                  <a:gd name="T46" fmla="*/ 39 w 79"/>
                  <a:gd name="T47" fmla="*/ 33 h 70"/>
                  <a:gd name="T48" fmla="*/ 41 w 79"/>
                  <a:gd name="T49" fmla="*/ 35 h 70"/>
                  <a:gd name="T50" fmla="*/ 38 w 79"/>
                  <a:gd name="T51" fmla="*/ 37 h 70"/>
                  <a:gd name="T52" fmla="*/ 36 w 79"/>
                  <a:gd name="T53" fmla="*/ 34 h 70"/>
                  <a:gd name="T54" fmla="*/ 31 w 79"/>
                  <a:gd name="T55" fmla="*/ 34 h 70"/>
                  <a:gd name="T56" fmla="*/ 21 w 79"/>
                  <a:gd name="T57" fmla="*/ 34 h 70"/>
                  <a:gd name="T58" fmla="*/ 15 w 79"/>
                  <a:gd name="T59" fmla="*/ 33 h 70"/>
                  <a:gd name="T60" fmla="*/ 11 w 79"/>
                  <a:gd name="T61" fmla="*/ 33 h 70"/>
                  <a:gd name="T62" fmla="*/ 11 w 79"/>
                  <a:gd name="T63" fmla="*/ 40 h 70"/>
                  <a:gd name="T64" fmla="*/ 18 w 79"/>
                  <a:gd name="T65" fmla="*/ 46 h 70"/>
                  <a:gd name="T66" fmla="*/ 24 w 79"/>
                  <a:gd name="T67" fmla="*/ 46 h 70"/>
                  <a:gd name="T68" fmla="*/ 34 w 79"/>
                  <a:gd name="T69" fmla="*/ 48 h 70"/>
                  <a:gd name="T70" fmla="*/ 36 w 79"/>
                  <a:gd name="T71" fmla="*/ 53 h 70"/>
                  <a:gd name="T72" fmla="*/ 43 w 79"/>
                  <a:gd name="T73" fmla="*/ 56 h 70"/>
                  <a:gd name="T74" fmla="*/ 48 w 79"/>
                  <a:gd name="T75" fmla="*/ 55 h 70"/>
                  <a:gd name="T76" fmla="*/ 52 w 79"/>
                  <a:gd name="T77" fmla="*/ 56 h 70"/>
                  <a:gd name="T78" fmla="*/ 54 w 79"/>
                  <a:gd name="T79" fmla="*/ 61 h 70"/>
                  <a:gd name="T80" fmla="*/ 52 w 79"/>
                  <a:gd name="T81" fmla="*/ 65 h 70"/>
                  <a:gd name="T82" fmla="*/ 48 w 79"/>
                  <a:gd name="T83" fmla="*/ 69 h 70"/>
                  <a:gd name="T84" fmla="*/ 43 w 79"/>
                  <a:gd name="T85" fmla="*/ 69 h 70"/>
                  <a:gd name="T86" fmla="*/ 38 w 79"/>
                  <a:gd name="T87" fmla="*/ 63 h 70"/>
                  <a:gd name="T88" fmla="*/ 32 w 79"/>
                  <a:gd name="T89" fmla="*/ 56 h 70"/>
                  <a:gd name="T90" fmla="*/ 24 w 79"/>
                  <a:gd name="T91" fmla="*/ 53 h 70"/>
                  <a:gd name="T92" fmla="*/ 18 w 79"/>
                  <a:gd name="T93" fmla="*/ 53 h 70"/>
                  <a:gd name="T94" fmla="*/ 17 w 79"/>
                  <a:gd name="T95" fmla="*/ 59 h 70"/>
                  <a:gd name="T96" fmla="*/ 15 w 79"/>
                  <a:gd name="T97" fmla="*/ 64 h 70"/>
                  <a:gd name="T98" fmla="*/ 11 w 79"/>
                  <a:gd name="T99" fmla="*/ 68 h 70"/>
                  <a:gd name="T100" fmla="*/ 6 w 79"/>
                  <a:gd name="T101" fmla="*/ 67 h 70"/>
                  <a:gd name="T102" fmla="*/ 9 w 79"/>
                  <a:gd name="T103" fmla="*/ 64 h 70"/>
                  <a:gd name="T104" fmla="*/ 13 w 79"/>
                  <a:gd name="T105" fmla="*/ 60 h 70"/>
                  <a:gd name="T106" fmla="*/ 14 w 79"/>
                  <a:gd name="T107" fmla="*/ 52 h 70"/>
                  <a:gd name="T108" fmla="*/ 10 w 79"/>
                  <a:gd name="T109" fmla="*/ 44 h 70"/>
                  <a:gd name="T110" fmla="*/ 5 w 79"/>
                  <a:gd name="T111" fmla="*/ 39 h 70"/>
                  <a:gd name="T112" fmla="*/ 2 w 79"/>
                  <a:gd name="T113" fmla="*/ 30 h 70"/>
                  <a:gd name="T114" fmla="*/ 0 w 79"/>
                  <a:gd name="T115" fmla="*/ 23 h 70"/>
                  <a:gd name="T116" fmla="*/ 4 w 79"/>
                  <a:gd name="T117" fmla="*/ 16 h 70"/>
                  <a:gd name="T118" fmla="*/ 13 w 79"/>
                  <a:gd name="T119" fmla="*/ 8 h 70"/>
                  <a:gd name="T120" fmla="*/ 24 w 79"/>
                  <a:gd name="T121"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 h="70">
                    <a:moveTo>
                      <a:pt x="34" y="0"/>
                    </a:moveTo>
                    <a:lnTo>
                      <a:pt x="39" y="0"/>
                    </a:lnTo>
                    <a:lnTo>
                      <a:pt x="43" y="0"/>
                    </a:lnTo>
                    <a:lnTo>
                      <a:pt x="47" y="1"/>
                    </a:lnTo>
                    <a:lnTo>
                      <a:pt x="51" y="3"/>
                    </a:lnTo>
                    <a:lnTo>
                      <a:pt x="52" y="5"/>
                    </a:lnTo>
                    <a:lnTo>
                      <a:pt x="53" y="6"/>
                    </a:lnTo>
                    <a:lnTo>
                      <a:pt x="54" y="9"/>
                    </a:lnTo>
                    <a:lnTo>
                      <a:pt x="57" y="12"/>
                    </a:lnTo>
                    <a:lnTo>
                      <a:pt x="60" y="13"/>
                    </a:lnTo>
                    <a:lnTo>
                      <a:pt x="62" y="16"/>
                    </a:lnTo>
                    <a:lnTo>
                      <a:pt x="64" y="18"/>
                    </a:lnTo>
                    <a:lnTo>
                      <a:pt x="65" y="21"/>
                    </a:lnTo>
                    <a:lnTo>
                      <a:pt x="66" y="23"/>
                    </a:lnTo>
                    <a:lnTo>
                      <a:pt x="69" y="26"/>
                    </a:lnTo>
                    <a:lnTo>
                      <a:pt x="71" y="29"/>
                    </a:lnTo>
                    <a:lnTo>
                      <a:pt x="74" y="31"/>
                    </a:lnTo>
                    <a:lnTo>
                      <a:pt x="75" y="34"/>
                    </a:lnTo>
                    <a:lnTo>
                      <a:pt x="78" y="37"/>
                    </a:lnTo>
                    <a:lnTo>
                      <a:pt x="79" y="39"/>
                    </a:lnTo>
                    <a:lnTo>
                      <a:pt x="79" y="42"/>
                    </a:lnTo>
                    <a:lnTo>
                      <a:pt x="79" y="44"/>
                    </a:lnTo>
                    <a:lnTo>
                      <a:pt x="79" y="46"/>
                    </a:lnTo>
                    <a:lnTo>
                      <a:pt x="79" y="48"/>
                    </a:lnTo>
                    <a:lnTo>
                      <a:pt x="78" y="48"/>
                    </a:lnTo>
                    <a:lnTo>
                      <a:pt x="77" y="48"/>
                    </a:lnTo>
                    <a:lnTo>
                      <a:pt x="75" y="47"/>
                    </a:lnTo>
                    <a:lnTo>
                      <a:pt x="74" y="46"/>
                    </a:lnTo>
                    <a:lnTo>
                      <a:pt x="74" y="44"/>
                    </a:lnTo>
                    <a:lnTo>
                      <a:pt x="74" y="42"/>
                    </a:lnTo>
                    <a:lnTo>
                      <a:pt x="74" y="40"/>
                    </a:lnTo>
                    <a:lnTo>
                      <a:pt x="74" y="40"/>
                    </a:lnTo>
                    <a:lnTo>
                      <a:pt x="73" y="40"/>
                    </a:lnTo>
                    <a:lnTo>
                      <a:pt x="71" y="40"/>
                    </a:lnTo>
                    <a:lnTo>
                      <a:pt x="70" y="42"/>
                    </a:lnTo>
                    <a:lnTo>
                      <a:pt x="69" y="43"/>
                    </a:lnTo>
                    <a:lnTo>
                      <a:pt x="69" y="46"/>
                    </a:lnTo>
                    <a:lnTo>
                      <a:pt x="69" y="47"/>
                    </a:lnTo>
                    <a:lnTo>
                      <a:pt x="66" y="48"/>
                    </a:lnTo>
                    <a:lnTo>
                      <a:pt x="65" y="48"/>
                    </a:lnTo>
                    <a:lnTo>
                      <a:pt x="64" y="47"/>
                    </a:lnTo>
                    <a:lnTo>
                      <a:pt x="65" y="46"/>
                    </a:lnTo>
                    <a:lnTo>
                      <a:pt x="65" y="44"/>
                    </a:lnTo>
                    <a:lnTo>
                      <a:pt x="66" y="42"/>
                    </a:lnTo>
                    <a:lnTo>
                      <a:pt x="66" y="39"/>
                    </a:lnTo>
                    <a:lnTo>
                      <a:pt x="66" y="37"/>
                    </a:lnTo>
                    <a:lnTo>
                      <a:pt x="66" y="34"/>
                    </a:lnTo>
                    <a:lnTo>
                      <a:pt x="65" y="31"/>
                    </a:lnTo>
                    <a:lnTo>
                      <a:pt x="64" y="29"/>
                    </a:lnTo>
                    <a:lnTo>
                      <a:pt x="62" y="26"/>
                    </a:lnTo>
                    <a:lnTo>
                      <a:pt x="60" y="25"/>
                    </a:lnTo>
                    <a:lnTo>
                      <a:pt x="57" y="22"/>
                    </a:lnTo>
                    <a:lnTo>
                      <a:pt x="54" y="20"/>
                    </a:lnTo>
                    <a:lnTo>
                      <a:pt x="53" y="17"/>
                    </a:lnTo>
                    <a:lnTo>
                      <a:pt x="52" y="16"/>
                    </a:lnTo>
                    <a:lnTo>
                      <a:pt x="53" y="13"/>
                    </a:lnTo>
                    <a:lnTo>
                      <a:pt x="53" y="12"/>
                    </a:lnTo>
                    <a:lnTo>
                      <a:pt x="53" y="10"/>
                    </a:lnTo>
                    <a:lnTo>
                      <a:pt x="52" y="9"/>
                    </a:lnTo>
                    <a:lnTo>
                      <a:pt x="49" y="9"/>
                    </a:lnTo>
                    <a:lnTo>
                      <a:pt x="48" y="10"/>
                    </a:lnTo>
                    <a:lnTo>
                      <a:pt x="47" y="12"/>
                    </a:lnTo>
                    <a:lnTo>
                      <a:pt x="45" y="13"/>
                    </a:lnTo>
                    <a:lnTo>
                      <a:pt x="43" y="16"/>
                    </a:lnTo>
                    <a:lnTo>
                      <a:pt x="41" y="18"/>
                    </a:lnTo>
                    <a:lnTo>
                      <a:pt x="39" y="21"/>
                    </a:lnTo>
                    <a:lnTo>
                      <a:pt x="38" y="22"/>
                    </a:lnTo>
                    <a:lnTo>
                      <a:pt x="36" y="25"/>
                    </a:lnTo>
                    <a:lnTo>
                      <a:pt x="36" y="27"/>
                    </a:lnTo>
                    <a:lnTo>
                      <a:pt x="36" y="29"/>
                    </a:lnTo>
                    <a:lnTo>
                      <a:pt x="38" y="30"/>
                    </a:lnTo>
                    <a:lnTo>
                      <a:pt x="39" y="33"/>
                    </a:lnTo>
                    <a:lnTo>
                      <a:pt x="40" y="34"/>
                    </a:lnTo>
                    <a:lnTo>
                      <a:pt x="41" y="34"/>
                    </a:lnTo>
                    <a:lnTo>
                      <a:pt x="41" y="35"/>
                    </a:lnTo>
                    <a:lnTo>
                      <a:pt x="40" y="37"/>
                    </a:lnTo>
                    <a:lnTo>
                      <a:pt x="39" y="37"/>
                    </a:lnTo>
                    <a:lnTo>
                      <a:pt x="38" y="37"/>
                    </a:lnTo>
                    <a:lnTo>
                      <a:pt x="38" y="35"/>
                    </a:lnTo>
                    <a:lnTo>
                      <a:pt x="38" y="34"/>
                    </a:lnTo>
                    <a:lnTo>
                      <a:pt x="36" y="34"/>
                    </a:lnTo>
                    <a:lnTo>
                      <a:pt x="35" y="33"/>
                    </a:lnTo>
                    <a:lnTo>
                      <a:pt x="32" y="33"/>
                    </a:lnTo>
                    <a:lnTo>
                      <a:pt x="31" y="34"/>
                    </a:lnTo>
                    <a:lnTo>
                      <a:pt x="27" y="34"/>
                    </a:lnTo>
                    <a:lnTo>
                      <a:pt x="23" y="34"/>
                    </a:lnTo>
                    <a:lnTo>
                      <a:pt x="21" y="34"/>
                    </a:lnTo>
                    <a:lnTo>
                      <a:pt x="18" y="34"/>
                    </a:lnTo>
                    <a:lnTo>
                      <a:pt x="17" y="33"/>
                    </a:lnTo>
                    <a:lnTo>
                      <a:pt x="15" y="33"/>
                    </a:lnTo>
                    <a:lnTo>
                      <a:pt x="14" y="31"/>
                    </a:lnTo>
                    <a:lnTo>
                      <a:pt x="13" y="31"/>
                    </a:lnTo>
                    <a:lnTo>
                      <a:pt x="11" y="33"/>
                    </a:lnTo>
                    <a:lnTo>
                      <a:pt x="11" y="35"/>
                    </a:lnTo>
                    <a:lnTo>
                      <a:pt x="11" y="37"/>
                    </a:lnTo>
                    <a:lnTo>
                      <a:pt x="11" y="40"/>
                    </a:lnTo>
                    <a:lnTo>
                      <a:pt x="13" y="43"/>
                    </a:lnTo>
                    <a:lnTo>
                      <a:pt x="15" y="44"/>
                    </a:lnTo>
                    <a:lnTo>
                      <a:pt x="18" y="46"/>
                    </a:lnTo>
                    <a:lnTo>
                      <a:pt x="19" y="46"/>
                    </a:lnTo>
                    <a:lnTo>
                      <a:pt x="22" y="46"/>
                    </a:lnTo>
                    <a:lnTo>
                      <a:pt x="24" y="46"/>
                    </a:lnTo>
                    <a:lnTo>
                      <a:pt x="28" y="46"/>
                    </a:lnTo>
                    <a:lnTo>
                      <a:pt x="31" y="47"/>
                    </a:lnTo>
                    <a:lnTo>
                      <a:pt x="34" y="48"/>
                    </a:lnTo>
                    <a:lnTo>
                      <a:pt x="35" y="50"/>
                    </a:lnTo>
                    <a:lnTo>
                      <a:pt x="36" y="52"/>
                    </a:lnTo>
                    <a:lnTo>
                      <a:pt x="36" y="53"/>
                    </a:lnTo>
                    <a:lnTo>
                      <a:pt x="38" y="55"/>
                    </a:lnTo>
                    <a:lnTo>
                      <a:pt x="40" y="56"/>
                    </a:lnTo>
                    <a:lnTo>
                      <a:pt x="43" y="56"/>
                    </a:lnTo>
                    <a:lnTo>
                      <a:pt x="45" y="56"/>
                    </a:lnTo>
                    <a:lnTo>
                      <a:pt x="48" y="55"/>
                    </a:lnTo>
                    <a:lnTo>
                      <a:pt x="48" y="55"/>
                    </a:lnTo>
                    <a:lnTo>
                      <a:pt x="49" y="53"/>
                    </a:lnTo>
                    <a:lnTo>
                      <a:pt x="51" y="55"/>
                    </a:lnTo>
                    <a:lnTo>
                      <a:pt x="52" y="56"/>
                    </a:lnTo>
                    <a:lnTo>
                      <a:pt x="52" y="57"/>
                    </a:lnTo>
                    <a:lnTo>
                      <a:pt x="53" y="59"/>
                    </a:lnTo>
                    <a:lnTo>
                      <a:pt x="54" y="61"/>
                    </a:lnTo>
                    <a:lnTo>
                      <a:pt x="53" y="64"/>
                    </a:lnTo>
                    <a:lnTo>
                      <a:pt x="53" y="65"/>
                    </a:lnTo>
                    <a:lnTo>
                      <a:pt x="52" y="65"/>
                    </a:lnTo>
                    <a:lnTo>
                      <a:pt x="51" y="67"/>
                    </a:lnTo>
                    <a:lnTo>
                      <a:pt x="49" y="68"/>
                    </a:lnTo>
                    <a:lnTo>
                      <a:pt x="48" y="69"/>
                    </a:lnTo>
                    <a:lnTo>
                      <a:pt x="45" y="70"/>
                    </a:lnTo>
                    <a:lnTo>
                      <a:pt x="44" y="69"/>
                    </a:lnTo>
                    <a:lnTo>
                      <a:pt x="43" y="69"/>
                    </a:lnTo>
                    <a:lnTo>
                      <a:pt x="41" y="68"/>
                    </a:lnTo>
                    <a:lnTo>
                      <a:pt x="39" y="65"/>
                    </a:lnTo>
                    <a:lnTo>
                      <a:pt x="38" y="63"/>
                    </a:lnTo>
                    <a:lnTo>
                      <a:pt x="36" y="59"/>
                    </a:lnTo>
                    <a:lnTo>
                      <a:pt x="34" y="57"/>
                    </a:lnTo>
                    <a:lnTo>
                      <a:pt x="32" y="56"/>
                    </a:lnTo>
                    <a:lnTo>
                      <a:pt x="30" y="55"/>
                    </a:lnTo>
                    <a:lnTo>
                      <a:pt x="27" y="55"/>
                    </a:lnTo>
                    <a:lnTo>
                      <a:pt x="24" y="53"/>
                    </a:lnTo>
                    <a:lnTo>
                      <a:pt x="22" y="52"/>
                    </a:lnTo>
                    <a:lnTo>
                      <a:pt x="21" y="52"/>
                    </a:lnTo>
                    <a:lnTo>
                      <a:pt x="18" y="53"/>
                    </a:lnTo>
                    <a:lnTo>
                      <a:pt x="17" y="55"/>
                    </a:lnTo>
                    <a:lnTo>
                      <a:pt x="17" y="56"/>
                    </a:lnTo>
                    <a:lnTo>
                      <a:pt x="17" y="59"/>
                    </a:lnTo>
                    <a:lnTo>
                      <a:pt x="17" y="60"/>
                    </a:lnTo>
                    <a:lnTo>
                      <a:pt x="15" y="63"/>
                    </a:lnTo>
                    <a:lnTo>
                      <a:pt x="15" y="64"/>
                    </a:lnTo>
                    <a:lnTo>
                      <a:pt x="14" y="65"/>
                    </a:lnTo>
                    <a:lnTo>
                      <a:pt x="13" y="68"/>
                    </a:lnTo>
                    <a:lnTo>
                      <a:pt x="11" y="68"/>
                    </a:lnTo>
                    <a:lnTo>
                      <a:pt x="9" y="68"/>
                    </a:lnTo>
                    <a:lnTo>
                      <a:pt x="8" y="68"/>
                    </a:lnTo>
                    <a:lnTo>
                      <a:pt x="6" y="67"/>
                    </a:lnTo>
                    <a:lnTo>
                      <a:pt x="6" y="65"/>
                    </a:lnTo>
                    <a:lnTo>
                      <a:pt x="8" y="65"/>
                    </a:lnTo>
                    <a:lnTo>
                      <a:pt x="9" y="64"/>
                    </a:lnTo>
                    <a:lnTo>
                      <a:pt x="10" y="64"/>
                    </a:lnTo>
                    <a:lnTo>
                      <a:pt x="11" y="63"/>
                    </a:lnTo>
                    <a:lnTo>
                      <a:pt x="13" y="60"/>
                    </a:lnTo>
                    <a:lnTo>
                      <a:pt x="14" y="57"/>
                    </a:lnTo>
                    <a:lnTo>
                      <a:pt x="14" y="55"/>
                    </a:lnTo>
                    <a:lnTo>
                      <a:pt x="14" y="52"/>
                    </a:lnTo>
                    <a:lnTo>
                      <a:pt x="13" y="50"/>
                    </a:lnTo>
                    <a:lnTo>
                      <a:pt x="11" y="47"/>
                    </a:lnTo>
                    <a:lnTo>
                      <a:pt x="10" y="44"/>
                    </a:lnTo>
                    <a:lnTo>
                      <a:pt x="9" y="43"/>
                    </a:lnTo>
                    <a:lnTo>
                      <a:pt x="8" y="42"/>
                    </a:lnTo>
                    <a:lnTo>
                      <a:pt x="5" y="39"/>
                    </a:lnTo>
                    <a:lnTo>
                      <a:pt x="5" y="35"/>
                    </a:lnTo>
                    <a:lnTo>
                      <a:pt x="4" y="33"/>
                    </a:lnTo>
                    <a:lnTo>
                      <a:pt x="2" y="30"/>
                    </a:lnTo>
                    <a:lnTo>
                      <a:pt x="1" y="29"/>
                    </a:lnTo>
                    <a:lnTo>
                      <a:pt x="0" y="26"/>
                    </a:lnTo>
                    <a:lnTo>
                      <a:pt x="0" y="23"/>
                    </a:lnTo>
                    <a:lnTo>
                      <a:pt x="0" y="21"/>
                    </a:lnTo>
                    <a:lnTo>
                      <a:pt x="1" y="17"/>
                    </a:lnTo>
                    <a:lnTo>
                      <a:pt x="4" y="16"/>
                    </a:lnTo>
                    <a:lnTo>
                      <a:pt x="6" y="13"/>
                    </a:lnTo>
                    <a:lnTo>
                      <a:pt x="9" y="12"/>
                    </a:lnTo>
                    <a:lnTo>
                      <a:pt x="13" y="8"/>
                    </a:lnTo>
                    <a:lnTo>
                      <a:pt x="15" y="5"/>
                    </a:lnTo>
                    <a:lnTo>
                      <a:pt x="21" y="4"/>
                    </a:lnTo>
                    <a:lnTo>
                      <a:pt x="24" y="1"/>
                    </a:lnTo>
                    <a:lnTo>
                      <a:pt x="30"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6" name="Freeform 84">
                <a:extLst>
                  <a:ext uri="{FF2B5EF4-FFF2-40B4-BE49-F238E27FC236}">
                    <a16:creationId xmlns:a16="http://schemas.microsoft.com/office/drawing/2014/main" id="{84F45306-587B-9549-87DC-DD514AF1C3E2}"/>
                  </a:ext>
                </a:extLst>
              </p:cNvPr>
              <p:cNvSpPr>
                <a:spLocks/>
              </p:cNvSpPr>
              <p:nvPr userDrawn="1"/>
            </p:nvSpPr>
            <p:spPr bwMode="auto">
              <a:xfrm>
                <a:off x="10297205" y="469024"/>
                <a:ext cx="11270" cy="4098"/>
              </a:xfrm>
              <a:custGeom>
                <a:avLst/>
                <a:gdLst>
                  <a:gd name="T0" fmla="*/ 1 w 22"/>
                  <a:gd name="T1" fmla="*/ 0 h 8"/>
                  <a:gd name="T2" fmla="*/ 4 w 22"/>
                  <a:gd name="T3" fmla="*/ 0 h 8"/>
                  <a:gd name="T4" fmla="*/ 7 w 22"/>
                  <a:gd name="T5" fmla="*/ 1 h 8"/>
                  <a:gd name="T6" fmla="*/ 8 w 22"/>
                  <a:gd name="T7" fmla="*/ 1 h 8"/>
                  <a:gd name="T8" fmla="*/ 9 w 22"/>
                  <a:gd name="T9" fmla="*/ 2 h 8"/>
                  <a:gd name="T10" fmla="*/ 11 w 22"/>
                  <a:gd name="T11" fmla="*/ 2 h 8"/>
                  <a:gd name="T12" fmla="*/ 12 w 22"/>
                  <a:gd name="T13" fmla="*/ 2 h 8"/>
                  <a:gd name="T14" fmla="*/ 14 w 22"/>
                  <a:gd name="T15" fmla="*/ 2 h 8"/>
                  <a:gd name="T16" fmla="*/ 17 w 22"/>
                  <a:gd name="T17" fmla="*/ 2 h 8"/>
                  <a:gd name="T18" fmla="*/ 18 w 22"/>
                  <a:gd name="T19" fmla="*/ 1 h 8"/>
                  <a:gd name="T20" fmla="*/ 18 w 22"/>
                  <a:gd name="T21" fmla="*/ 1 h 8"/>
                  <a:gd name="T22" fmla="*/ 20 w 22"/>
                  <a:gd name="T23" fmla="*/ 1 h 8"/>
                  <a:gd name="T24" fmla="*/ 20 w 22"/>
                  <a:gd name="T25" fmla="*/ 1 h 8"/>
                  <a:gd name="T26" fmla="*/ 21 w 22"/>
                  <a:gd name="T27" fmla="*/ 2 h 8"/>
                  <a:gd name="T28" fmla="*/ 21 w 22"/>
                  <a:gd name="T29" fmla="*/ 4 h 8"/>
                  <a:gd name="T30" fmla="*/ 22 w 22"/>
                  <a:gd name="T31" fmla="*/ 4 h 8"/>
                  <a:gd name="T32" fmla="*/ 21 w 22"/>
                  <a:gd name="T33" fmla="*/ 5 h 8"/>
                  <a:gd name="T34" fmla="*/ 21 w 22"/>
                  <a:gd name="T35" fmla="*/ 5 h 8"/>
                  <a:gd name="T36" fmla="*/ 20 w 22"/>
                  <a:gd name="T37" fmla="*/ 5 h 8"/>
                  <a:gd name="T38" fmla="*/ 18 w 22"/>
                  <a:gd name="T39" fmla="*/ 5 h 8"/>
                  <a:gd name="T40" fmla="*/ 17 w 22"/>
                  <a:gd name="T41" fmla="*/ 5 h 8"/>
                  <a:gd name="T42" fmla="*/ 16 w 22"/>
                  <a:gd name="T43" fmla="*/ 5 h 8"/>
                  <a:gd name="T44" fmla="*/ 14 w 22"/>
                  <a:gd name="T45" fmla="*/ 5 h 8"/>
                  <a:gd name="T46" fmla="*/ 13 w 22"/>
                  <a:gd name="T47" fmla="*/ 6 h 8"/>
                  <a:gd name="T48" fmla="*/ 12 w 22"/>
                  <a:gd name="T49" fmla="*/ 8 h 8"/>
                  <a:gd name="T50" fmla="*/ 11 w 22"/>
                  <a:gd name="T51" fmla="*/ 8 h 8"/>
                  <a:gd name="T52" fmla="*/ 8 w 22"/>
                  <a:gd name="T53" fmla="*/ 6 h 8"/>
                  <a:gd name="T54" fmla="*/ 5 w 22"/>
                  <a:gd name="T55" fmla="*/ 6 h 8"/>
                  <a:gd name="T56" fmla="*/ 3 w 22"/>
                  <a:gd name="T57" fmla="*/ 6 h 8"/>
                  <a:gd name="T58" fmla="*/ 1 w 22"/>
                  <a:gd name="T59" fmla="*/ 5 h 8"/>
                  <a:gd name="T60" fmla="*/ 0 w 22"/>
                  <a:gd name="T61" fmla="*/ 5 h 8"/>
                  <a:gd name="T62" fmla="*/ 0 w 22"/>
                  <a:gd name="T63" fmla="*/ 4 h 8"/>
                  <a:gd name="T64" fmla="*/ 0 w 22"/>
                  <a:gd name="T65" fmla="*/ 2 h 8"/>
                  <a:gd name="T66" fmla="*/ 0 w 22"/>
                  <a:gd name="T67" fmla="*/ 1 h 8"/>
                  <a:gd name="T68" fmla="*/ 1 w 22"/>
                  <a:gd name="T69" fmla="*/ 1 h 8"/>
                  <a:gd name="T70" fmla="*/ 1 w 22"/>
                  <a:gd name="T7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8">
                    <a:moveTo>
                      <a:pt x="1" y="0"/>
                    </a:moveTo>
                    <a:lnTo>
                      <a:pt x="4" y="0"/>
                    </a:lnTo>
                    <a:lnTo>
                      <a:pt x="7" y="1"/>
                    </a:lnTo>
                    <a:lnTo>
                      <a:pt x="8" y="1"/>
                    </a:lnTo>
                    <a:lnTo>
                      <a:pt x="9" y="2"/>
                    </a:lnTo>
                    <a:lnTo>
                      <a:pt x="11" y="2"/>
                    </a:lnTo>
                    <a:lnTo>
                      <a:pt x="12" y="2"/>
                    </a:lnTo>
                    <a:lnTo>
                      <a:pt x="14" y="2"/>
                    </a:lnTo>
                    <a:lnTo>
                      <a:pt x="17" y="2"/>
                    </a:lnTo>
                    <a:lnTo>
                      <a:pt x="18" y="1"/>
                    </a:lnTo>
                    <a:lnTo>
                      <a:pt x="18" y="1"/>
                    </a:lnTo>
                    <a:lnTo>
                      <a:pt x="20" y="1"/>
                    </a:lnTo>
                    <a:lnTo>
                      <a:pt x="20" y="1"/>
                    </a:lnTo>
                    <a:lnTo>
                      <a:pt x="21" y="2"/>
                    </a:lnTo>
                    <a:lnTo>
                      <a:pt x="21" y="4"/>
                    </a:lnTo>
                    <a:lnTo>
                      <a:pt x="22" y="4"/>
                    </a:lnTo>
                    <a:lnTo>
                      <a:pt x="21" y="5"/>
                    </a:lnTo>
                    <a:lnTo>
                      <a:pt x="21" y="5"/>
                    </a:lnTo>
                    <a:lnTo>
                      <a:pt x="20" y="5"/>
                    </a:lnTo>
                    <a:lnTo>
                      <a:pt x="18" y="5"/>
                    </a:lnTo>
                    <a:lnTo>
                      <a:pt x="17" y="5"/>
                    </a:lnTo>
                    <a:lnTo>
                      <a:pt x="16" y="5"/>
                    </a:lnTo>
                    <a:lnTo>
                      <a:pt x="14" y="5"/>
                    </a:lnTo>
                    <a:lnTo>
                      <a:pt x="13" y="6"/>
                    </a:lnTo>
                    <a:lnTo>
                      <a:pt x="12" y="8"/>
                    </a:lnTo>
                    <a:lnTo>
                      <a:pt x="11" y="8"/>
                    </a:lnTo>
                    <a:lnTo>
                      <a:pt x="8" y="6"/>
                    </a:lnTo>
                    <a:lnTo>
                      <a:pt x="5" y="6"/>
                    </a:lnTo>
                    <a:lnTo>
                      <a:pt x="3" y="6"/>
                    </a:lnTo>
                    <a:lnTo>
                      <a:pt x="1" y="5"/>
                    </a:lnTo>
                    <a:lnTo>
                      <a:pt x="0" y="5"/>
                    </a:lnTo>
                    <a:lnTo>
                      <a:pt x="0" y="4"/>
                    </a:lnTo>
                    <a:lnTo>
                      <a:pt x="0" y="2"/>
                    </a:lnTo>
                    <a:lnTo>
                      <a:pt x="0" y="1"/>
                    </a:lnTo>
                    <a:lnTo>
                      <a:pt x="1"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7" name="Freeform 85">
                <a:extLst>
                  <a:ext uri="{FF2B5EF4-FFF2-40B4-BE49-F238E27FC236}">
                    <a16:creationId xmlns:a16="http://schemas.microsoft.com/office/drawing/2014/main" id="{E942A880-E880-FB45-AF32-C91CCE26FCF8}"/>
                  </a:ext>
                </a:extLst>
              </p:cNvPr>
              <p:cNvSpPr>
                <a:spLocks/>
              </p:cNvSpPr>
              <p:nvPr userDrawn="1"/>
            </p:nvSpPr>
            <p:spPr bwMode="auto">
              <a:xfrm>
                <a:off x="10263397" y="456730"/>
                <a:ext cx="50200" cy="15368"/>
              </a:xfrm>
              <a:custGeom>
                <a:avLst/>
                <a:gdLst>
                  <a:gd name="T0" fmla="*/ 52 w 99"/>
                  <a:gd name="T1" fmla="*/ 2 h 30"/>
                  <a:gd name="T2" fmla="*/ 59 w 99"/>
                  <a:gd name="T3" fmla="*/ 4 h 30"/>
                  <a:gd name="T4" fmla="*/ 62 w 99"/>
                  <a:gd name="T5" fmla="*/ 8 h 30"/>
                  <a:gd name="T6" fmla="*/ 68 w 99"/>
                  <a:gd name="T7" fmla="*/ 11 h 30"/>
                  <a:gd name="T8" fmla="*/ 76 w 99"/>
                  <a:gd name="T9" fmla="*/ 13 h 30"/>
                  <a:gd name="T10" fmla="*/ 82 w 99"/>
                  <a:gd name="T11" fmla="*/ 13 h 30"/>
                  <a:gd name="T12" fmla="*/ 90 w 99"/>
                  <a:gd name="T13" fmla="*/ 13 h 30"/>
                  <a:gd name="T14" fmla="*/ 96 w 99"/>
                  <a:gd name="T15" fmla="*/ 12 h 30"/>
                  <a:gd name="T16" fmla="*/ 98 w 99"/>
                  <a:gd name="T17" fmla="*/ 11 h 30"/>
                  <a:gd name="T18" fmla="*/ 99 w 99"/>
                  <a:gd name="T19" fmla="*/ 11 h 30"/>
                  <a:gd name="T20" fmla="*/ 98 w 99"/>
                  <a:gd name="T21" fmla="*/ 13 h 30"/>
                  <a:gd name="T22" fmla="*/ 92 w 99"/>
                  <a:gd name="T23" fmla="*/ 15 h 30"/>
                  <a:gd name="T24" fmla="*/ 87 w 99"/>
                  <a:gd name="T25" fmla="*/ 16 h 30"/>
                  <a:gd name="T26" fmla="*/ 81 w 99"/>
                  <a:gd name="T27" fmla="*/ 16 h 30"/>
                  <a:gd name="T28" fmla="*/ 73 w 99"/>
                  <a:gd name="T29" fmla="*/ 16 h 30"/>
                  <a:gd name="T30" fmla="*/ 65 w 99"/>
                  <a:gd name="T31" fmla="*/ 15 h 30"/>
                  <a:gd name="T32" fmla="*/ 61 w 99"/>
                  <a:gd name="T33" fmla="*/ 13 h 30"/>
                  <a:gd name="T34" fmla="*/ 56 w 99"/>
                  <a:gd name="T35" fmla="*/ 12 h 30"/>
                  <a:gd name="T36" fmla="*/ 51 w 99"/>
                  <a:gd name="T37" fmla="*/ 12 h 30"/>
                  <a:gd name="T38" fmla="*/ 43 w 99"/>
                  <a:gd name="T39" fmla="*/ 11 h 30"/>
                  <a:gd name="T40" fmla="*/ 35 w 99"/>
                  <a:gd name="T41" fmla="*/ 9 h 30"/>
                  <a:gd name="T42" fmla="*/ 27 w 99"/>
                  <a:gd name="T43" fmla="*/ 11 h 30"/>
                  <a:gd name="T44" fmla="*/ 22 w 99"/>
                  <a:gd name="T45" fmla="*/ 15 h 30"/>
                  <a:gd name="T46" fmla="*/ 18 w 99"/>
                  <a:gd name="T47" fmla="*/ 19 h 30"/>
                  <a:gd name="T48" fmla="*/ 12 w 99"/>
                  <a:gd name="T49" fmla="*/ 24 h 30"/>
                  <a:gd name="T50" fmla="*/ 5 w 99"/>
                  <a:gd name="T51" fmla="*/ 28 h 30"/>
                  <a:gd name="T52" fmla="*/ 2 w 99"/>
                  <a:gd name="T53" fmla="*/ 29 h 30"/>
                  <a:gd name="T54" fmla="*/ 0 w 99"/>
                  <a:gd name="T55" fmla="*/ 30 h 30"/>
                  <a:gd name="T56" fmla="*/ 0 w 99"/>
                  <a:gd name="T57" fmla="*/ 28 h 30"/>
                  <a:gd name="T58" fmla="*/ 1 w 99"/>
                  <a:gd name="T59" fmla="*/ 25 h 30"/>
                  <a:gd name="T60" fmla="*/ 5 w 99"/>
                  <a:gd name="T61" fmla="*/ 21 h 30"/>
                  <a:gd name="T62" fmla="*/ 12 w 99"/>
                  <a:gd name="T63" fmla="*/ 16 h 30"/>
                  <a:gd name="T64" fmla="*/ 18 w 99"/>
                  <a:gd name="T65" fmla="*/ 11 h 30"/>
                  <a:gd name="T66" fmla="*/ 25 w 99"/>
                  <a:gd name="T67" fmla="*/ 5 h 30"/>
                  <a:gd name="T68" fmla="*/ 32 w 99"/>
                  <a:gd name="T69" fmla="*/ 2 h 30"/>
                  <a:gd name="T70" fmla="*/ 42 w 99"/>
                  <a:gd name="T71" fmla="*/ 2 h 30"/>
                  <a:gd name="T72" fmla="*/ 49 w 99"/>
                  <a:gd name="T7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30">
                    <a:moveTo>
                      <a:pt x="49" y="0"/>
                    </a:moveTo>
                    <a:lnTo>
                      <a:pt x="52" y="2"/>
                    </a:lnTo>
                    <a:lnTo>
                      <a:pt x="56" y="3"/>
                    </a:lnTo>
                    <a:lnTo>
                      <a:pt x="59" y="4"/>
                    </a:lnTo>
                    <a:lnTo>
                      <a:pt x="60" y="7"/>
                    </a:lnTo>
                    <a:lnTo>
                      <a:pt x="62" y="8"/>
                    </a:lnTo>
                    <a:lnTo>
                      <a:pt x="65" y="9"/>
                    </a:lnTo>
                    <a:lnTo>
                      <a:pt x="68" y="11"/>
                    </a:lnTo>
                    <a:lnTo>
                      <a:pt x="72" y="12"/>
                    </a:lnTo>
                    <a:lnTo>
                      <a:pt x="76" y="13"/>
                    </a:lnTo>
                    <a:lnTo>
                      <a:pt x="78" y="13"/>
                    </a:lnTo>
                    <a:lnTo>
                      <a:pt x="82" y="13"/>
                    </a:lnTo>
                    <a:lnTo>
                      <a:pt x="86" y="13"/>
                    </a:lnTo>
                    <a:lnTo>
                      <a:pt x="90" y="13"/>
                    </a:lnTo>
                    <a:lnTo>
                      <a:pt x="95" y="12"/>
                    </a:lnTo>
                    <a:lnTo>
                      <a:pt x="96" y="12"/>
                    </a:lnTo>
                    <a:lnTo>
                      <a:pt x="98" y="11"/>
                    </a:lnTo>
                    <a:lnTo>
                      <a:pt x="98" y="11"/>
                    </a:lnTo>
                    <a:lnTo>
                      <a:pt x="99" y="11"/>
                    </a:lnTo>
                    <a:lnTo>
                      <a:pt x="99" y="11"/>
                    </a:lnTo>
                    <a:lnTo>
                      <a:pt x="99" y="12"/>
                    </a:lnTo>
                    <a:lnTo>
                      <a:pt x="98" y="13"/>
                    </a:lnTo>
                    <a:lnTo>
                      <a:pt x="95" y="15"/>
                    </a:lnTo>
                    <a:lnTo>
                      <a:pt x="92" y="15"/>
                    </a:lnTo>
                    <a:lnTo>
                      <a:pt x="90" y="15"/>
                    </a:lnTo>
                    <a:lnTo>
                      <a:pt x="87" y="16"/>
                    </a:lnTo>
                    <a:lnTo>
                      <a:pt x="83" y="16"/>
                    </a:lnTo>
                    <a:lnTo>
                      <a:pt x="81" y="16"/>
                    </a:lnTo>
                    <a:lnTo>
                      <a:pt x="76" y="16"/>
                    </a:lnTo>
                    <a:lnTo>
                      <a:pt x="73" y="16"/>
                    </a:lnTo>
                    <a:lnTo>
                      <a:pt x="69" y="16"/>
                    </a:lnTo>
                    <a:lnTo>
                      <a:pt x="65" y="15"/>
                    </a:lnTo>
                    <a:lnTo>
                      <a:pt x="64" y="13"/>
                    </a:lnTo>
                    <a:lnTo>
                      <a:pt x="61" y="13"/>
                    </a:lnTo>
                    <a:lnTo>
                      <a:pt x="59" y="12"/>
                    </a:lnTo>
                    <a:lnTo>
                      <a:pt x="56" y="12"/>
                    </a:lnTo>
                    <a:lnTo>
                      <a:pt x="55" y="12"/>
                    </a:lnTo>
                    <a:lnTo>
                      <a:pt x="51" y="12"/>
                    </a:lnTo>
                    <a:lnTo>
                      <a:pt x="47" y="11"/>
                    </a:lnTo>
                    <a:lnTo>
                      <a:pt x="43" y="11"/>
                    </a:lnTo>
                    <a:lnTo>
                      <a:pt x="39" y="9"/>
                    </a:lnTo>
                    <a:lnTo>
                      <a:pt x="35" y="9"/>
                    </a:lnTo>
                    <a:lnTo>
                      <a:pt x="31" y="9"/>
                    </a:lnTo>
                    <a:lnTo>
                      <a:pt x="27" y="11"/>
                    </a:lnTo>
                    <a:lnTo>
                      <a:pt x="25" y="12"/>
                    </a:lnTo>
                    <a:lnTo>
                      <a:pt x="22" y="15"/>
                    </a:lnTo>
                    <a:lnTo>
                      <a:pt x="21" y="16"/>
                    </a:lnTo>
                    <a:lnTo>
                      <a:pt x="18" y="19"/>
                    </a:lnTo>
                    <a:lnTo>
                      <a:pt x="14" y="21"/>
                    </a:lnTo>
                    <a:lnTo>
                      <a:pt x="12" y="24"/>
                    </a:lnTo>
                    <a:lnTo>
                      <a:pt x="9" y="26"/>
                    </a:lnTo>
                    <a:lnTo>
                      <a:pt x="5" y="28"/>
                    </a:lnTo>
                    <a:lnTo>
                      <a:pt x="4" y="29"/>
                    </a:lnTo>
                    <a:lnTo>
                      <a:pt x="2" y="29"/>
                    </a:lnTo>
                    <a:lnTo>
                      <a:pt x="1" y="30"/>
                    </a:lnTo>
                    <a:lnTo>
                      <a:pt x="0" y="30"/>
                    </a:lnTo>
                    <a:lnTo>
                      <a:pt x="0" y="29"/>
                    </a:lnTo>
                    <a:lnTo>
                      <a:pt x="0" y="28"/>
                    </a:lnTo>
                    <a:lnTo>
                      <a:pt x="0" y="26"/>
                    </a:lnTo>
                    <a:lnTo>
                      <a:pt x="1" y="25"/>
                    </a:lnTo>
                    <a:lnTo>
                      <a:pt x="4" y="24"/>
                    </a:lnTo>
                    <a:lnTo>
                      <a:pt x="5" y="21"/>
                    </a:lnTo>
                    <a:lnTo>
                      <a:pt x="8" y="19"/>
                    </a:lnTo>
                    <a:lnTo>
                      <a:pt x="12" y="16"/>
                    </a:lnTo>
                    <a:lnTo>
                      <a:pt x="16" y="13"/>
                    </a:lnTo>
                    <a:lnTo>
                      <a:pt x="18" y="11"/>
                    </a:lnTo>
                    <a:lnTo>
                      <a:pt x="22" y="8"/>
                    </a:lnTo>
                    <a:lnTo>
                      <a:pt x="25" y="5"/>
                    </a:lnTo>
                    <a:lnTo>
                      <a:pt x="27" y="3"/>
                    </a:lnTo>
                    <a:lnTo>
                      <a:pt x="32" y="2"/>
                    </a:lnTo>
                    <a:lnTo>
                      <a:pt x="36" y="2"/>
                    </a:lnTo>
                    <a:lnTo>
                      <a:pt x="42" y="2"/>
                    </a:lnTo>
                    <a:lnTo>
                      <a:pt x="46" y="0"/>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8" name="Freeform 86">
                <a:extLst>
                  <a:ext uri="{FF2B5EF4-FFF2-40B4-BE49-F238E27FC236}">
                    <a16:creationId xmlns:a16="http://schemas.microsoft.com/office/drawing/2014/main" id="{B8210ED3-F959-5345-AC0F-0D360BDDB774}"/>
                  </a:ext>
                </a:extLst>
              </p:cNvPr>
              <p:cNvSpPr>
                <a:spLocks/>
              </p:cNvSpPr>
              <p:nvPr userDrawn="1"/>
            </p:nvSpPr>
            <p:spPr bwMode="auto">
              <a:xfrm>
                <a:off x="10291058" y="383993"/>
                <a:ext cx="17416" cy="16392"/>
              </a:xfrm>
              <a:custGeom>
                <a:avLst/>
                <a:gdLst>
                  <a:gd name="T0" fmla="*/ 2 w 34"/>
                  <a:gd name="T1" fmla="*/ 0 h 31"/>
                  <a:gd name="T2" fmla="*/ 4 w 34"/>
                  <a:gd name="T3" fmla="*/ 0 h 31"/>
                  <a:gd name="T4" fmla="*/ 6 w 34"/>
                  <a:gd name="T5" fmla="*/ 1 h 31"/>
                  <a:gd name="T6" fmla="*/ 7 w 34"/>
                  <a:gd name="T7" fmla="*/ 3 h 31"/>
                  <a:gd name="T8" fmla="*/ 10 w 34"/>
                  <a:gd name="T9" fmla="*/ 4 h 31"/>
                  <a:gd name="T10" fmla="*/ 11 w 34"/>
                  <a:gd name="T11" fmla="*/ 6 h 31"/>
                  <a:gd name="T12" fmla="*/ 14 w 34"/>
                  <a:gd name="T13" fmla="*/ 10 h 31"/>
                  <a:gd name="T14" fmla="*/ 18 w 34"/>
                  <a:gd name="T15" fmla="*/ 14 h 31"/>
                  <a:gd name="T16" fmla="*/ 22 w 34"/>
                  <a:gd name="T17" fmla="*/ 17 h 31"/>
                  <a:gd name="T18" fmla="*/ 26 w 34"/>
                  <a:gd name="T19" fmla="*/ 21 h 31"/>
                  <a:gd name="T20" fmla="*/ 27 w 34"/>
                  <a:gd name="T21" fmla="*/ 22 h 31"/>
                  <a:gd name="T22" fmla="*/ 28 w 34"/>
                  <a:gd name="T23" fmla="*/ 23 h 31"/>
                  <a:gd name="T24" fmla="*/ 30 w 34"/>
                  <a:gd name="T25" fmla="*/ 26 h 31"/>
                  <a:gd name="T26" fmla="*/ 31 w 34"/>
                  <a:gd name="T27" fmla="*/ 27 h 31"/>
                  <a:gd name="T28" fmla="*/ 34 w 34"/>
                  <a:gd name="T29" fmla="*/ 30 h 31"/>
                  <a:gd name="T30" fmla="*/ 34 w 34"/>
                  <a:gd name="T31" fmla="*/ 30 h 31"/>
                  <a:gd name="T32" fmla="*/ 32 w 34"/>
                  <a:gd name="T33" fmla="*/ 31 h 31"/>
                  <a:gd name="T34" fmla="*/ 31 w 34"/>
                  <a:gd name="T35" fmla="*/ 31 h 31"/>
                  <a:gd name="T36" fmla="*/ 31 w 34"/>
                  <a:gd name="T37" fmla="*/ 31 h 31"/>
                  <a:gd name="T38" fmla="*/ 27 w 34"/>
                  <a:gd name="T39" fmla="*/ 26 h 31"/>
                  <a:gd name="T40" fmla="*/ 22 w 34"/>
                  <a:gd name="T41" fmla="*/ 21 h 31"/>
                  <a:gd name="T42" fmla="*/ 18 w 34"/>
                  <a:gd name="T43" fmla="*/ 17 h 31"/>
                  <a:gd name="T44" fmla="*/ 15 w 34"/>
                  <a:gd name="T45" fmla="*/ 14 h 31"/>
                  <a:gd name="T46" fmla="*/ 11 w 34"/>
                  <a:gd name="T47" fmla="*/ 10 h 31"/>
                  <a:gd name="T48" fmla="*/ 7 w 34"/>
                  <a:gd name="T49" fmla="*/ 8 h 31"/>
                  <a:gd name="T50" fmla="*/ 6 w 34"/>
                  <a:gd name="T51" fmla="*/ 6 h 31"/>
                  <a:gd name="T52" fmla="*/ 5 w 34"/>
                  <a:gd name="T53" fmla="*/ 4 h 31"/>
                  <a:gd name="T54" fmla="*/ 2 w 34"/>
                  <a:gd name="T55" fmla="*/ 3 h 31"/>
                  <a:gd name="T56" fmla="*/ 0 w 34"/>
                  <a:gd name="T57" fmla="*/ 1 h 31"/>
                  <a:gd name="T58" fmla="*/ 0 w 34"/>
                  <a:gd name="T59" fmla="*/ 1 h 31"/>
                  <a:gd name="T60" fmla="*/ 1 w 34"/>
                  <a:gd name="T61" fmla="*/ 0 h 31"/>
                  <a:gd name="T62" fmla="*/ 2 w 34"/>
                  <a:gd name="T6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31">
                    <a:moveTo>
                      <a:pt x="2" y="0"/>
                    </a:moveTo>
                    <a:lnTo>
                      <a:pt x="4" y="0"/>
                    </a:lnTo>
                    <a:lnTo>
                      <a:pt x="6" y="1"/>
                    </a:lnTo>
                    <a:lnTo>
                      <a:pt x="7" y="3"/>
                    </a:lnTo>
                    <a:lnTo>
                      <a:pt x="10" y="4"/>
                    </a:lnTo>
                    <a:lnTo>
                      <a:pt x="11" y="6"/>
                    </a:lnTo>
                    <a:lnTo>
                      <a:pt x="14" y="10"/>
                    </a:lnTo>
                    <a:lnTo>
                      <a:pt x="18" y="14"/>
                    </a:lnTo>
                    <a:lnTo>
                      <a:pt x="22" y="17"/>
                    </a:lnTo>
                    <a:lnTo>
                      <a:pt x="26" y="21"/>
                    </a:lnTo>
                    <a:lnTo>
                      <a:pt x="27" y="22"/>
                    </a:lnTo>
                    <a:lnTo>
                      <a:pt x="28" y="23"/>
                    </a:lnTo>
                    <a:lnTo>
                      <a:pt x="30" y="26"/>
                    </a:lnTo>
                    <a:lnTo>
                      <a:pt x="31" y="27"/>
                    </a:lnTo>
                    <a:lnTo>
                      <a:pt x="34" y="30"/>
                    </a:lnTo>
                    <a:lnTo>
                      <a:pt x="34" y="30"/>
                    </a:lnTo>
                    <a:lnTo>
                      <a:pt x="32" y="31"/>
                    </a:lnTo>
                    <a:lnTo>
                      <a:pt x="31" y="31"/>
                    </a:lnTo>
                    <a:lnTo>
                      <a:pt x="31" y="31"/>
                    </a:lnTo>
                    <a:lnTo>
                      <a:pt x="27" y="26"/>
                    </a:lnTo>
                    <a:lnTo>
                      <a:pt x="22" y="21"/>
                    </a:lnTo>
                    <a:lnTo>
                      <a:pt x="18" y="17"/>
                    </a:lnTo>
                    <a:lnTo>
                      <a:pt x="15" y="14"/>
                    </a:lnTo>
                    <a:lnTo>
                      <a:pt x="11" y="10"/>
                    </a:lnTo>
                    <a:lnTo>
                      <a:pt x="7" y="8"/>
                    </a:lnTo>
                    <a:lnTo>
                      <a:pt x="6" y="6"/>
                    </a:lnTo>
                    <a:lnTo>
                      <a:pt x="5" y="4"/>
                    </a:lnTo>
                    <a:lnTo>
                      <a:pt x="2" y="3"/>
                    </a:lnTo>
                    <a:lnTo>
                      <a:pt x="0" y="1"/>
                    </a:lnTo>
                    <a:lnTo>
                      <a:pt x="0" y="1"/>
                    </a:lnTo>
                    <a:lnTo>
                      <a:pt x="1"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9" name="Freeform 87">
                <a:extLst>
                  <a:ext uri="{FF2B5EF4-FFF2-40B4-BE49-F238E27FC236}">
                    <a16:creationId xmlns:a16="http://schemas.microsoft.com/office/drawing/2014/main" id="{69D03778-B977-DA49-9341-A2424E29DE6F}"/>
                  </a:ext>
                </a:extLst>
              </p:cNvPr>
              <p:cNvSpPr>
                <a:spLocks/>
              </p:cNvSpPr>
              <p:nvPr userDrawn="1"/>
            </p:nvSpPr>
            <p:spPr bwMode="auto">
              <a:xfrm>
                <a:off x="10283887" y="562252"/>
                <a:ext cx="6147" cy="4098"/>
              </a:xfrm>
              <a:custGeom>
                <a:avLst/>
                <a:gdLst>
                  <a:gd name="T0" fmla="*/ 6 w 12"/>
                  <a:gd name="T1" fmla="*/ 0 h 8"/>
                  <a:gd name="T2" fmla="*/ 7 w 12"/>
                  <a:gd name="T3" fmla="*/ 1 h 8"/>
                  <a:gd name="T4" fmla="*/ 8 w 12"/>
                  <a:gd name="T5" fmla="*/ 1 h 8"/>
                  <a:gd name="T6" fmla="*/ 8 w 12"/>
                  <a:gd name="T7" fmla="*/ 3 h 8"/>
                  <a:gd name="T8" fmla="*/ 11 w 12"/>
                  <a:gd name="T9" fmla="*/ 4 h 8"/>
                  <a:gd name="T10" fmla="*/ 11 w 12"/>
                  <a:gd name="T11" fmla="*/ 4 h 8"/>
                  <a:gd name="T12" fmla="*/ 12 w 12"/>
                  <a:gd name="T13" fmla="*/ 5 h 8"/>
                  <a:gd name="T14" fmla="*/ 11 w 12"/>
                  <a:gd name="T15" fmla="*/ 7 h 8"/>
                  <a:gd name="T16" fmla="*/ 11 w 12"/>
                  <a:gd name="T17" fmla="*/ 7 h 8"/>
                  <a:gd name="T18" fmla="*/ 9 w 12"/>
                  <a:gd name="T19" fmla="*/ 7 h 8"/>
                  <a:gd name="T20" fmla="*/ 7 w 12"/>
                  <a:gd name="T21" fmla="*/ 8 h 8"/>
                  <a:gd name="T22" fmla="*/ 6 w 12"/>
                  <a:gd name="T23" fmla="*/ 8 h 8"/>
                  <a:gd name="T24" fmla="*/ 3 w 12"/>
                  <a:gd name="T25" fmla="*/ 8 h 8"/>
                  <a:gd name="T26" fmla="*/ 2 w 12"/>
                  <a:gd name="T27" fmla="*/ 7 h 8"/>
                  <a:gd name="T28" fmla="*/ 0 w 12"/>
                  <a:gd name="T29" fmla="*/ 5 h 8"/>
                  <a:gd name="T30" fmla="*/ 0 w 12"/>
                  <a:gd name="T31" fmla="*/ 3 h 8"/>
                  <a:gd name="T32" fmla="*/ 2 w 12"/>
                  <a:gd name="T33" fmla="*/ 1 h 8"/>
                  <a:gd name="T34" fmla="*/ 3 w 12"/>
                  <a:gd name="T35" fmla="*/ 0 h 8"/>
                  <a:gd name="T36" fmla="*/ 6 w 12"/>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8">
                    <a:moveTo>
                      <a:pt x="6" y="0"/>
                    </a:moveTo>
                    <a:lnTo>
                      <a:pt x="7" y="1"/>
                    </a:lnTo>
                    <a:lnTo>
                      <a:pt x="8" y="1"/>
                    </a:lnTo>
                    <a:lnTo>
                      <a:pt x="8" y="3"/>
                    </a:lnTo>
                    <a:lnTo>
                      <a:pt x="11" y="4"/>
                    </a:lnTo>
                    <a:lnTo>
                      <a:pt x="11" y="4"/>
                    </a:lnTo>
                    <a:lnTo>
                      <a:pt x="12" y="5"/>
                    </a:lnTo>
                    <a:lnTo>
                      <a:pt x="11" y="7"/>
                    </a:lnTo>
                    <a:lnTo>
                      <a:pt x="11" y="7"/>
                    </a:lnTo>
                    <a:lnTo>
                      <a:pt x="9" y="7"/>
                    </a:lnTo>
                    <a:lnTo>
                      <a:pt x="7" y="8"/>
                    </a:lnTo>
                    <a:lnTo>
                      <a:pt x="6" y="8"/>
                    </a:lnTo>
                    <a:lnTo>
                      <a:pt x="3" y="8"/>
                    </a:lnTo>
                    <a:lnTo>
                      <a:pt x="2" y="7"/>
                    </a:lnTo>
                    <a:lnTo>
                      <a:pt x="0" y="5"/>
                    </a:lnTo>
                    <a:lnTo>
                      <a:pt x="0" y="3"/>
                    </a:lnTo>
                    <a:lnTo>
                      <a:pt x="2" y="1"/>
                    </a:lnTo>
                    <a:lnTo>
                      <a:pt x="3"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0" name="Freeform 88">
                <a:extLst>
                  <a:ext uri="{FF2B5EF4-FFF2-40B4-BE49-F238E27FC236}">
                    <a16:creationId xmlns:a16="http://schemas.microsoft.com/office/drawing/2014/main" id="{D5E9A3D3-734F-EB4F-8112-0B940B48878A}"/>
                  </a:ext>
                </a:extLst>
              </p:cNvPr>
              <p:cNvSpPr>
                <a:spLocks/>
              </p:cNvSpPr>
              <p:nvPr userDrawn="1"/>
            </p:nvSpPr>
            <p:spPr bwMode="auto">
              <a:xfrm>
                <a:off x="10379162" y="432143"/>
                <a:ext cx="3074" cy="3074"/>
              </a:xfrm>
              <a:custGeom>
                <a:avLst/>
                <a:gdLst>
                  <a:gd name="T0" fmla="*/ 0 w 6"/>
                  <a:gd name="T1" fmla="*/ 0 h 5"/>
                  <a:gd name="T2" fmla="*/ 1 w 6"/>
                  <a:gd name="T3" fmla="*/ 1 h 5"/>
                  <a:gd name="T4" fmla="*/ 2 w 6"/>
                  <a:gd name="T5" fmla="*/ 1 h 5"/>
                  <a:gd name="T6" fmla="*/ 3 w 6"/>
                  <a:gd name="T7" fmla="*/ 1 h 5"/>
                  <a:gd name="T8" fmla="*/ 5 w 6"/>
                  <a:gd name="T9" fmla="*/ 3 h 5"/>
                  <a:gd name="T10" fmla="*/ 6 w 6"/>
                  <a:gd name="T11" fmla="*/ 4 h 5"/>
                  <a:gd name="T12" fmla="*/ 6 w 6"/>
                  <a:gd name="T13" fmla="*/ 4 h 5"/>
                  <a:gd name="T14" fmla="*/ 5 w 6"/>
                  <a:gd name="T15" fmla="*/ 5 h 5"/>
                  <a:gd name="T16" fmla="*/ 5 w 6"/>
                  <a:gd name="T17" fmla="*/ 5 h 5"/>
                  <a:gd name="T18" fmla="*/ 3 w 6"/>
                  <a:gd name="T19" fmla="*/ 4 h 5"/>
                  <a:gd name="T20" fmla="*/ 2 w 6"/>
                  <a:gd name="T21" fmla="*/ 4 h 5"/>
                  <a:gd name="T22" fmla="*/ 1 w 6"/>
                  <a:gd name="T23" fmla="*/ 3 h 5"/>
                  <a:gd name="T24" fmla="*/ 0 w 6"/>
                  <a:gd name="T25" fmla="*/ 3 h 5"/>
                  <a:gd name="T26" fmla="*/ 0 w 6"/>
                  <a:gd name="T27" fmla="*/ 3 h 5"/>
                  <a:gd name="T28" fmla="*/ 0 w 6"/>
                  <a:gd name="T29" fmla="*/ 1 h 5"/>
                  <a:gd name="T30" fmla="*/ 0 w 6"/>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5">
                    <a:moveTo>
                      <a:pt x="0" y="0"/>
                    </a:moveTo>
                    <a:lnTo>
                      <a:pt x="1" y="1"/>
                    </a:lnTo>
                    <a:lnTo>
                      <a:pt x="2" y="1"/>
                    </a:lnTo>
                    <a:lnTo>
                      <a:pt x="3" y="1"/>
                    </a:lnTo>
                    <a:lnTo>
                      <a:pt x="5" y="3"/>
                    </a:lnTo>
                    <a:lnTo>
                      <a:pt x="6" y="4"/>
                    </a:lnTo>
                    <a:lnTo>
                      <a:pt x="6" y="4"/>
                    </a:lnTo>
                    <a:lnTo>
                      <a:pt x="5" y="5"/>
                    </a:lnTo>
                    <a:lnTo>
                      <a:pt x="5" y="5"/>
                    </a:lnTo>
                    <a:lnTo>
                      <a:pt x="3" y="4"/>
                    </a:lnTo>
                    <a:lnTo>
                      <a:pt x="2" y="4"/>
                    </a:lnTo>
                    <a:lnTo>
                      <a:pt x="1" y="3"/>
                    </a:lnTo>
                    <a:lnTo>
                      <a:pt x="0" y="3"/>
                    </a:lnTo>
                    <a:lnTo>
                      <a:pt x="0" y="3"/>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1" name="Freeform 89">
                <a:extLst>
                  <a:ext uri="{FF2B5EF4-FFF2-40B4-BE49-F238E27FC236}">
                    <a16:creationId xmlns:a16="http://schemas.microsoft.com/office/drawing/2014/main" id="{8D317132-63D0-AE43-A831-C5A8566275F3}"/>
                  </a:ext>
                </a:extLst>
              </p:cNvPr>
              <p:cNvSpPr>
                <a:spLocks/>
              </p:cNvSpPr>
              <p:nvPr userDrawn="1"/>
            </p:nvSpPr>
            <p:spPr bwMode="auto">
              <a:xfrm>
                <a:off x="10257251" y="486441"/>
                <a:ext cx="3074" cy="5122"/>
              </a:xfrm>
              <a:custGeom>
                <a:avLst/>
                <a:gdLst>
                  <a:gd name="T0" fmla="*/ 4 w 7"/>
                  <a:gd name="T1" fmla="*/ 0 h 9"/>
                  <a:gd name="T2" fmla="*/ 5 w 7"/>
                  <a:gd name="T3" fmla="*/ 0 h 9"/>
                  <a:gd name="T4" fmla="*/ 7 w 7"/>
                  <a:gd name="T5" fmla="*/ 1 h 9"/>
                  <a:gd name="T6" fmla="*/ 7 w 7"/>
                  <a:gd name="T7" fmla="*/ 3 h 9"/>
                  <a:gd name="T8" fmla="*/ 7 w 7"/>
                  <a:gd name="T9" fmla="*/ 4 h 9"/>
                  <a:gd name="T10" fmla="*/ 5 w 7"/>
                  <a:gd name="T11" fmla="*/ 5 h 9"/>
                  <a:gd name="T12" fmla="*/ 4 w 7"/>
                  <a:gd name="T13" fmla="*/ 7 h 9"/>
                  <a:gd name="T14" fmla="*/ 3 w 7"/>
                  <a:gd name="T15" fmla="*/ 8 h 9"/>
                  <a:gd name="T16" fmla="*/ 3 w 7"/>
                  <a:gd name="T17" fmla="*/ 8 h 9"/>
                  <a:gd name="T18" fmla="*/ 1 w 7"/>
                  <a:gd name="T19" fmla="*/ 9 h 9"/>
                  <a:gd name="T20" fmla="*/ 0 w 7"/>
                  <a:gd name="T21" fmla="*/ 8 h 9"/>
                  <a:gd name="T22" fmla="*/ 0 w 7"/>
                  <a:gd name="T23" fmla="*/ 7 h 9"/>
                  <a:gd name="T24" fmla="*/ 1 w 7"/>
                  <a:gd name="T25" fmla="*/ 5 h 9"/>
                  <a:gd name="T26" fmla="*/ 1 w 7"/>
                  <a:gd name="T27" fmla="*/ 4 h 9"/>
                  <a:gd name="T28" fmla="*/ 1 w 7"/>
                  <a:gd name="T29" fmla="*/ 3 h 9"/>
                  <a:gd name="T30" fmla="*/ 3 w 7"/>
                  <a:gd name="T31" fmla="*/ 1 h 9"/>
                  <a:gd name="T32" fmla="*/ 4 w 7"/>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9">
                    <a:moveTo>
                      <a:pt x="4" y="0"/>
                    </a:moveTo>
                    <a:lnTo>
                      <a:pt x="5" y="0"/>
                    </a:lnTo>
                    <a:lnTo>
                      <a:pt x="7" y="1"/>
                    </a:lnTo>
                    <a:lnTo>
                      <a:pt x="7" y="3"/>
                    </a:lnTo>
                    <a:lnTo>
                      <a:pt x="7" y="4"/>
                    </a:lnTo>
                    <a:lnTo>
                      <a:pt x="5" y="5"/>
                    </a:lnTo>
                    <a:lnTo>
                      <a:pt x="4" y="7"/>
                    </a:lnTo>
                    <a:lnTo>
                      <a:pt x="3" y="8"/>
                    </a:lnTo>
                    <a:lnTo>
                      <a:pt x="3" y="8"/>
                    </a:lnTo>
                    <a:lnTo>
                      <a:pt x="1" y="9"/>
                    </a:lnTo>
                    <a:lnTo>
                      <a:pt x="0" y="8"/>
                    </a:lnTo>
                    <a:lnTo>
                      <a:pt x="0" y="7"/>
                    </a:lnTo>
                    <a:lnTo>
                      <a:pt x="1" y="5"/>
                    </a:lnTo>
                    <a:lnTo>
                      <a:pt x="1" y="4"/>
                    </a:lnTo>
                    <a:lnTo>
                      <a:pt x="1"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2" name="Freeform 90">
                <a:extLst>
                  <a:ext uri="{FF2B5EF4-FFF2-40B4-BE49-F238E27FC236}">
                    <a16:creationId xmlns:a16="http://schemas.microsoft.com/office/drawing/2014/main" id="{800512F2-D718-224E-8DDC-EEADE472D039}"/>
                  </a:ext>
                </a:extLst>
              </p:cNvPr>
              <p:cNvSpPr>
                <a:spLocks/>
              </p:cNvSpPr>
              <p:nvPr userDrawn="1"/>
            </p:nvSpPr>
            <p:spPr bwMode="auto">
              <a:xfrm>
                <a:off x="10285936" y="546884"/>
                <a:ext cx="7171" cy="2049"/>
              </a:xfrm>
              <a:custGeom>
                <a:avLst/>
                <a:gdLst>
                  <a:gd name="T0" fmla="*/ 2 w 15"/>
                  <a:gd name="T1" fmla="*/ 0 h 5"/>
                  <a:gd name="T2" fmla="*/ 4 w 15"/>
                  <a:gd name="T3" fmla="*/ 0 h 5"/>
                  <a:gd name="T4" fmla="*/ 5 w 15"/>
                  <a:gd name="T5" fmla="*/ 0 h 5"/>
                  <a:gd name="T6" fmla="*/ 8 w 15"/>
                  <a:gd name="T7" fmla="*/ 0 h 5"/>
                  <a:gd name="T8" fmla="*/ 11 w 15"/>
                  <a:gd name="T9" fmla="*/ 0 h 5"/>
                  <a:gd name="T10" fmla="*/ 12 w 15"/>
                  <a:gd name="T11" fmla="*/ 0 h 5"/>
                  <a:gd name="T12" fmla="*/ 13 w 15"/>
                  <a:gd name="T13" fmla="*/ 0 h 5"/>
                  <a:gd name="T14" fmla="*/ 15 w 15"/>
                  <a:gd name="T15" fmla="*/ 1 h 5"/>
                  <a:gd name="T16" fmla="*/ 15 w 15"/>
                  <a:gd name="T17" fmla="*/ 3 h 5"/>
                  <a:gd name="T18" fmla="*/ 13 w 15"/>
                  <a:gd name="T19" fmla="*/ 4 h 5"/>
                  <a:gd name="T20" fmla="*/ 12 w 15"/>
                  <a:gd name="T21" fmla="*/ 5 h 5"/>
                  <a:gd name="T22" fmla="*/ 11 w 15"/>
                  <a:gd name="T23" fmla="*/ 5 h 5"/>
                  <a:gd name="T24" fmla="*/ 9 w 15"/>
                  <a:gd name="T25" fmla="*/ 4 h 5"/>
                  <a:gd name="T26" fmla="*/ 8 w 15"/>
                  <a:gd name="T27" fmla="*/ 4 h 5"/>
                  <a:gd name="T28" fmla="*/ 5 w 15"/>
                  <a:gd name="T29" fmla="*/ 4 h 5"/>
                  <a:gd name="T30" fmla="*/ 3 w 15"/>
                  <a:gd name="T31" fmla="*/ 4 h 5"/>
                  <a:gd name="T32" fmla="*/ 0 w 15"/>
                  <a:gd name="T33" fmla="*/ 3 h 5"/>
                  <a:gd name="T34" fmla="*/ 0 w 15"/>
                  <a:gd name="T35" fmla="*/ 1 h 5"/>
                  <a:gd name="T36" fmla="*/ 0 w 15"/>
                  <a:gd name="T37" fmla="*/ 0 h 5"/>
                  <a:gd name="T38" fmla="*/ 2 w 15"/>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5">
                    <a:moveTo>
                      <a:pt x="2" y="0"/>
                    </a:moveTo>
                    <a:lnTo>
                      <a:pt x="4" y="0"/>
                    </a:lnTo>
                    <a:lnTo>
                      <a:pt x="5" y="0"/>
                    </a:lnTo>
                    <a:lnTo>
                      <a:pt x="8" y="0"/>
                    </a:lnTo>
                    <a:lnTo>
                      <a:pt x="11" y="0"/>
                    </a:lnTo>
                    <a:lnTo>
                      <a:pt x="12" y="0"/>
                    </a:lnTo>
                    <a:lnTo>
                      <a:pt x="13" y="0"/>
                    </a:lnTo>
                    <a:lnTo>
                      <a:pt x="15" y="1"/>
                    </a:lnTo>
                    <a:lnTo>
                      <a:pt x="15" y="3"/>
                    </a:lnTo>
                    <a:lnTo>
                      <a:pt x="13" y="4"/>
                    </a:lnTo>
                    <a:lnTo>
                      <a:pt x="12" y="5"/>
                    </a:lnTo>
                    <a:lnTo>
                      <a:pt x="11" y="5"/>
                    </a:lnTo>
                    <a:lnTo>
                      <a:pt x="9" y="4"/>
                    </a:lnTo>
                    <a:lnTo>
                      <a:pt x="8" y="4"/>
                    </a:lnTo>
                    <a:lnTo>
                      <a:pt x="5" y="4"/>
                    </a:lnTo>
                    <a:lnTo>
                      <a:pt x="3" y="4"/>
                    </a:lnTo>
                    <a:lnTo>
                      <a:pt x="0" y="3"/>
                    </a:lnTo>
                    <a:lnTo>
                      <a:pt x="0" y="1"/>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3" name="Freeform 91">
                <a:extLst>
                  <a:ext uri="{FF2B5EF4-FFF2-40B4-BE49-F238E27FC236}">
                    <a16:creationId xmlns:a16="http://schemas.microsoft.com/office/drawing/2014/main" id="{D898AE9F-9539-7140-83F6-3E1E1D565733}"/>
                  </a:ext>
                </a:extLst>
              </p:cNvPr>
              <p:cNvSpPr>
                <a:spLocks/>
              </p:cNvSpPr>
              <p:nvPr userDrawn="1"/>
            </p:nvSpPr>
            <p:spPr bwMode="auto">
              <a:xfrm>
                <a:off x="10333062" y="392189"/>
                <a:ext cx="10245" cy="12294"/>
              </a:xfrm>
              <a:custGeom>
                <a:avLst/>
                <a:gdLst>
                  <a:gd name="T0" fmla="*/ 5 w 19"/>
                  <a:gd name="T1" fmla="*/ 0 h 23"/>
                  <a:gd name="T2" fmla="*/ 6 w 19"/>
                  <a:gd name="T3" fmla="*/ 0 h 23"/>
                  <a:gd name="T4" fmla="*/ 7 w 19"/>
                  <a:gd name="T5" fmla="*/ 1 h 23"/>
                  <a:gd name="T6" fmla="*/ 9 w 19"/>
                  <a:gd name="T7" fmla="*/ 4 h 23"/>
                  <a:gd name="T8" fmla="*/ 10 w 19"/>
                  <a:gd name="T9" fmla="*/ 5 h 23"/>
                  <a:gd name="T10" fmla="*/ 10 w 19"/>
                  <a:gd name="T11" fmla="*/ 8 h 23"/>
                  <a:gd name="T12" fmla="*/ 11 w 19"/>
                  <a:gd name="T13" fmla="*/ 10 h 23"/>
                  <a:gd name="T14" fmla="*/ 13 w 19"/>
                  <a:gd name="T15" fmla="*/ 12 h 23"/>
                  <a:gd name="T16" fmla="*/ 14 w 19"/>
                  <a:gd name="T17" fmla="*/ 16 h 23"/>
                  <a:gd name="T18" fmla="*/ 16 w 19"/>
                  <a:gd name="T19" fmla="*/ 18 h 23"/>
                  <a:gd name="T20" fmla="*/ 18 w 19"/>
                  <a:gd name="T21" fmla="*/ 20 h 23"/>
                  <a:gd name="T22" fmla="*/ 18 w 19"/>
                  <a:gd name="T23" fmla="*/ 21 h 23"/>
                  <a:gd name="T24" fmla="*/ 19 w 19"/>
                  <a:gd name="T25" fmla="*/ 22 h 23"/>
                  <a:gd name="T26" fmla="*/ 18 w 19"/>
                  <a:gd name="T27" fmla="*/ 22 h 23"/>
                  <a:gd name="T28" fmla="*/ 16 w 19"/>
                  <a:gd name="T29" fmla="*/ 23 h 23"/>
                  <a:gd name="T30" fmla="*/ 15 w 19"/>
                  <a:gd name="T31" fmla="*/ 23 h 23"/>
                  <a:gd name="T32" fmla="*/ 14 w 19"/>
                  <a:gd name="T33" fmla="*/ 23 h 23"/>
                  <a:gd name="T34" fmla="*/ 13 w 19"/>
                  <a:gd name="T35" fmla="*/ 23 h 23"/>
                  <a:gd name="T36" fmla="*/ 10 w 19"/>
                  <a:gd name="T37" fmla="*/ 21 h 23"/>
                  <a:gd name="T38" fmla="*/ 9 w 19"/>
                  <a:gd name="T39" fmla="*/ 20 h 23"/>
                  <a:gd name="T40" fmla="*/ 9 w 19"/>
                  <a:gd name="T41" fmla="*/ 17 h 23"/>
                  <a:gd name="T42" fmla="*/ 7 w 19"/>
                  <a:gd name="T43" fmla="*/ 14 h 23"/>
                  <a:gd name="T44" fmla="*/ 6 w 19"/>
                  <a:gd name="T45" fmla="*/ 12 h 23"/>
                  <a:gd name="T46" fmla="*/ 3 w 19"/>
                  <a:gd name="T47" fmla="*/ 9 h 23"/>
                  <a:gd name="T48" fmla="*/ 2 w 19"/>
                  <a:gd name="T49" fmla="*/ 8 h 23"/>
                  <a:gd name="T50" fmla="*/ 1 w 19"/>
                  <a:gd name="T51" fmla="*/ 6 h 23"/>
                  <a:gd name="T52" fmla="*/ 1 w 19"/>
                  <a:gd name="T53" fmla="*/ 5 h 23"/>
                  <a:gd name="T54" fmla="*/ 0 w 19"/>
                  <a:gd name="T55" fmla="*/ 4 h 23"/>
                  <a:gd name="T56" fmla="*/ 1 w 19"/>
                  <a:gd name="T57" fmla="*/ 3 h 23"/>
                  <a:gd name="T58" fmla="*/ 2 w 19"/>
                  <a:gd name="T59" fmla="*/ 1 h 23"/>
                  <a:gd name="T60" fmla="*/ 3 w 19"/>
                  <a:gd name="T61" fmla="*/ 0 h 23"/>
                  <a:gd name="T62" fmla="*/ 5 w 19"/>
                  <a:gd name="T6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23">
                    <a:moveTo>
                      <a:pt x="5" y="0"/>
                    </a:moveTo>
                    <a:lnTo>
                      <a:pt x="6" y="0"/>
                    </a:lnTo>
                    <a:lnTo>
                      <a:pt x="7" y="1"/>
                    </a:lnTo>
                    <a:lnTo>
                      <a:pt x="9" y="4"/>
                    </a:lnTo>
                    <a:lnTo>
                      <a:pt x="10" y="5"/>
                    </a:lnTo>
                    <a:lnTo>
                      <a:pt x="10" y="8"/>
                    </a:lnTo>
                    <a:lnTo>
                      <a:pt x="11" y="10"/>
                    </a:lnTo>
                    <a:lnTo>
                      <a:pt x="13" y="12"/>
                    </a:lnTo>
                    <a:lnTo>
                      <a:pt x="14" y="16"/>
                    </a:lnTo>
                    <a:lnTo>
                      <a:pt x="16" y="18"/>
                    </a:lnTo>
                    <a:lnTo>
                      <a:pt x="18" y="20"/>
                    </a:lnTo>
                    <a:lnTo>
                      <a:pt x="18" y="21"/>
                    </a:lnTo>
                    <a:lnTo>
                      <a:pt x="19" y="22"/>
                    </a:lnTo>
                    <a:lnTo>
                      <a:pt x="18" y="22"/>
                    </a:lnTo>
                    <a:lnTo>
                      <a:pt x="16" y="23"/>
                    </a:lnTo>
                    <a:lnTo>
                      <a:pt x="15" y="23"/>
                    </a:lnTo>
                    <a:lnTo>
                      <a:pt x="14" y="23"/>
                    </a:lnTo>
                    <a:lnTo>
                      <a:pt x="13" y="23"/>
                    </a:lnTo>
                    <a:lnTo>
                      <a:pt x="10" y="21"/>
                    </a:lnTo>
                    <a:lnTo>
                      <a:pt x="9" y="20"/>
                    </a:lnTo>
                    <a:lnTo>
                      <a:pt x="9" y="17"/>
                    </a:lnTo>
                    <a:lnTo>
                      <a:pt x="7" y="14"/>
                    </a:lnTo>
                    <a:lnTo>
                      <a:pt x="6" y="12"/>
                    </a:lnTo>
                    <a:lnTo>
                      <a:pt x="3" y="9"/>
                    </a:lnTo>
                    <a:lnTo>
                      <a:pt x="2" y="8"/>
                    </a:lnTo>
                    <a:lnTo>
                      <a:pt x="1" y="6"/>
                    </a:lnTo>
                    <a:lnTo>
                      <a:pt x="1" y="5"/>
                    </a:lnTo>
                    <a:lnTo>
                      <a:pt x="0" y="4"/>
                    </a:lnTo>
                    <a:lnTo>
                      <a:pt x="1" y="3"/>
                    </a:lnTo>
                    <a:lnTo>
                      <a:pt x="2" y="1"/>
                    </a:lnTo>
                    <a:lnTo>
                      <a:pt x="3"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4" name="Freeform 92">
                <a:extLst>
                  <a:ext uri="{FF2B5EF4-FFF2-40B4-BE49-F238E27FC236}">
                    <a16:creationId xmlns:a16="http://schemas.microsoft.com/office/drawing/2014/main" id="{5FABAADC-3C05-4A4B-B3C7-CC9EFDA37454}"/>
                  </a:ext>
                </a:extLst>
              </p:cNvPr>
              <p:cNvSpPr>
                <a:spLocks/>
              </p:cNvSpPr>
              <p:nvPr userDrawn="1"/>
            </p:nvSpPr>
            <p:spPr bwMode="auto">
              <a:xfrm>
                <a:off x="10247006" y="529468"/>
                <a:ext cx="12294" cy="15368"/>
              </a:xfrm>
              <a:custGeom>
                <a:avLst/>
                <a:gdLst>
                  <a:gd name="T0" fmla="*/ 16 w 25"/>
                  <a:gd name="T1" fmla="*/ 0 h 30"/>
                  <a:gd name="T2" fmla="*/ 17 w 25"/>
                  <a:gd name="T3" fmla="*/ 0 h 30"/>
                  <a:gd name="T4" fmla="*/ 19 w 25"/>
                  <a:gd name="T5" fmla="*/ 0 h 30"/>
                  <a:gd name="T6" fmla="*/ 21 w 25"/>
                  <a:gd name="T7" fmla="*/ 0 h 30"/>
                  <a:gd name="T8" fmla="*/ 22 w 25"/>
                  <a:gd name="T9" fmla="*/ 0 h 30"/>
                  <a:gd name="T10" fmla="*/ 24 w 25"/>
                  <a:gd name="T11" fmla="*/ 0 h 30"/>
                  <a:gd name="T12" fmla="*/ 25 w 25"/>
                  <a:gd name="T13" fmla="*/ 0 h 30"/>
                  <a:gd name="T14" fmla="*/ 25 w 25"/>
                  <a:gd name="T15" fmla="*/ 1 h 30"/>
                  <a:gd name="T16" fmla="*/ 25 w 25"/>
                  <a:gd name="T17" fmla="*/ 1 h 30"/>
                  <a:gd name="T18" fmla="*/ 25 w 25"/>
                  <a:gd name="T19" fmla="*/ 1 h 30"/>
                  <a:gd name="T20" fmla="*/ 24 w 25"/>
                  <a:gd name="T21" fmla="*/ 1 h 30"/>
                  <a:gd name="T22" fmla="*/ 22 w 25"/>
                  <a:gd name="T23" fmla="*/ 1 h 30"/>
                  <a:gd name="T24" fmla="*/ 21 w 25"/>
                  <a:gd name="T25" fmla="*/ 2 h 30"/>
                  <a:gd name="T26" fmla="*/ 21 w 25"/>
                  <a:gd name="T27" fmla="*/ 2 h 30"/>
                  <a:gd name="T28" fmla="*/ 20 w 25"/>
                  <a:gd name="T29" fmla="*/ 3 h 30"/>
                  <a:gd name="T30" fmla="*/ 20 w 25"/>
                  <a:gd name="T31" fmla="*/ 5 h 30"/>
                  <a:gd name="T32" fmla="*/ 19 w 25"/>
                  <a:gd name="T33" fmla="*/ 6 h 30"/>
                  <a:gd name="T34" fmla="*/ 17 w 25"/>
                  <a:gd name="T35" fmla="*/ 9 h 30"/>
                  <a:gd name="T36" fmla="*/ 16 w 25"/>
                  <a:gd name="T37" fmla="*/ 10 h 30"/>
                  <a:gd name="T38" fmla="*/ 15 w 25"/>
                  <a:gd name="T39" fmla="*/ 11 h 30"/>
                  <a:gd name="T40" fmla="*/ 15 w 25"/>
                  <a:gd name="T41" fmla="*/ 14 h 30"/>
                  <a:gd name="T42" fmla="*/ 13 w 25"/>
                  <a:gd name="T43" fmla="*/ 16 h 30"/>
                  <a:gd name="T44" fmla="*/ 13 w 25"/>
                  <a:gd name="T45" fmla="*/ 18 h 30"/>
                  <a:gd name="T46" fmla="*/ 12 w 25"/>
                  <a:gd name="T47" fmla="*/ 20 h 30"/>
                  <a:gd name="T48" fmla="*/ 12 w 25"/>
                  <a:gd name="T49" fmla="*/ 23 h 30"/>
                  <a:gd name="T50" fmla="*/ 11 w 25"/>
                  <a:gd name="T51" fmla="*/ 24 h 30"/>
                  <a:gd name="T52" fmla="*/ 9 w 25"/>
                  <a:gd name="T53" fmla="*/ 27 h 30"/>
                  <a:gd name="T54" fmla="*/ 8 w 25"/>
                  <a:gd name="T55" fmla="*/ 28 h 30"/>
                  <a:gd name="T56" fmla="*/ 5 w 25"/>
                  <a:gd name="T57" fmla="*/ 30 h 30"/>
                  <a:gd name="T58" fmla="*/ 3 w 25"/>
                  <a:gd name="T59" fmla="*/ 30 h 30"/>
                  <a:gd name="T60" fmla="*/ 0 w 25"/>
                  <a:gd name="T61" fmla="*/ 30 h 30"/>
                  <a:gd name="T62" fmla="*/ 0 w 25"/>
                  <a:gd name="T63" fmla="*/ 28 h 30"/>
                  <a:gd name="T64" fmla="*/ 2 w 25"/>
                  <a:gd name="T65" fmla="*/ 26 h 30"/>
                  <a:gd name="T66" fmla="*/ 3 w 25"/>
                  <a:gd name="T67" fmla="*/ 24 h 30"/>
                  <a:gd name="T68" fmla="*/ 4 w 25"/>
                  <a:gd name="T69" fmla="*/ 24 h 30"/>
                  <a:gd name="T70" fmla="*/ 5 w 25"/>
                  <a:gd name="T71" fmla="*/ 23 h 30"/>
                  <a:gd name="T72" fmla="*/ 7 w 25"/>
                  <a:gd name="T73" fmla="*/ 23 h 30"/>
                  <a:gd name="T74" fmla="*/ 7 w 25"/>
                  <a:gd name="T75" fmla="*/ 22 h 30"/>
                  <a:gd name="T76" fmla="*/ 7 w 25"/>
                  <a:gd name="T77" fmla="*/ 20 h 30"/>
                  <a:gd name="T78" fmla="*/ 5 w 25"/>
                  <a:gd name="T79" fmla="*/ 19 h 30"/>
                  <a:gd name="T80" fmla="*/ 7 w 25"/>
                  <a:gd name="T81" fmla="*/ 16 h 30"/>
                  <a:gd name="T82" fmla="*/ 7 w 25"/>
                  <a:gd name="T83" fmla="*/ 14 h 30"/>
                  <a:gd name="T84" fmla="*/ 8 w 25"/>
                  <a:gd name="T85" fmla="*/ 13 h 30"/>
                  <a:gd name="T86" fmla="*/ 9 w 25"/>
                  <a:gd name="T87" fmla="*/ 11 h 30"/>
                  <a:gd name="T88" fmla="*/ 11 w 25"/>
                  <a:gd name="T89" fmla="*/ 10 h 30"/>
                  <a:gd name="T90" fmla="*/ 12 w 25"/>
                  <a:gd name="T91" fmla="*/ 7 h 30"/>
                  <a:gd name="T92" fmla="*/ 12 w 25"/>
                  <a:gd name="T93" fmla="*/ 6 h 30"/>
                  <a:gd name="T94" fmla="*/ 12 w 25"/>
                  <a:gd name="T95" fmla="*/ 3 h 30"/>
                  <a:gd name="T96" fmla="*/ 13 w 25"/>
                  <a:gd name="T97" fmla="*/ 1 h 30"/>
                  <a:gd name="T98" fmla="*/ 13 w 25"/>
                  <a:gd name="T99" fmla="*/ 0 h 30"/>
                  <a:gd name="T100" fmla="*/ 16 w 25"/>
                  <a:gd name="T10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 h="30">
                    <a:moveTo>
                      <a:pt x="16" y="0"/>
                    </a:moveTo>
                    <a:lnTo>
                      <a:pt x="17" y="0"/>
                    </a:lnTo>
                    <a:lnTo>
                      <a:pt x="19" y="0"/>
                    </a:lnTo>
                    <a:lnTo>
                      <a:pt x="21" y="0"/>
                    </a:lnTo>
                    <a:lnTo>
                      <a:pt x="22" y="0"/>
                    </a:lnTo>
                    <a:lnTo>
                      <a:pt x="24" y="0"/>
                    </a:lnTo>
                    <a:lnTo>
                      <a:pt x="25" y="0"/>
                    </a:lnTo>
                    <a:lnTo>
                      <a:pt x="25" y="1"/>
                    </a:lnTo>
                    <a:lnTo>
                      <a:pt x="25" y="1"/>
                    </a:lnTo>
                    <a:lnTo>
                      <a:pt x="25" y="1"/>
                    </a:lnTo>
                    <a:lnTo>
                      <a:pt x="24" y="1"/>
                    </a:lnTo>
                    <a:lnTo>
                      <a:pt x="22" y="1"/>
                    </a:lnTo>
                    <a:lnTo>
                      <a:pt x="21" y="2"/>
                    </a:lnTo>
                    <a:lnTo>
                      <a:pt x="21" y="2"/>
                    </a:lnTo>
                    <a:lnTo>
                      <a:pt x="20" y="3"/>
                    </a:lnTo>
                    <a:lnTo>
                      <a:pt x="20" y="5"/>
                    </a:lnTo>
                    <a:lnTo>
                      <a:pt x="19" y="6"/>
                    </a:lnTo>
                    <a:lnTo>
                      <a:pt x="17" y="9"/>
                    </a:lnTo>
                    <a:lnTo>
                      <a:pt x="16" y="10"/>
                    </a:lnTo>
                    <a:lnTo>
                      <a:pt x="15" y="11"/>
                    </a:lnTo>
                    <a:lnTo>
                      <a:pt x="15" y="14"/>
                    </a:lnTo>
                    <a:lnTo>
                      <a:pt x="13" y="16"/>
                    </a:lnTo>
                    <a:lnTo>
                      <a:pt x="13" y="18"/>
                    </a:lnTo>
                    <a:lnTo>
                      <a:pt x="12" y="20"/>
                    </a:lnTo>
                    <a:lnTo>
                      <a:pt x="12" y="23"/>
                    </a:lnTo>
                    <a:lnTo>
                      <a:pt x="11" y="24"/>
                    </a:lnTo>
                    <a:lnTo>
                      <a:pt x="9" y="27"/>
                    </a:lnTo>
                    <a:lnTo>
                      <a:pt x="8" y="28"/>
                    </a:lnTo>
                    <a:lnTo>
                      <a:pt x="5" y="30"/>
                    </a:lnTo>
                    <a:lnTo>
                      <a:pt x="3" y="30"/>
                    </a:lnTo>
                    <a:lnTo>
                      <a:pt x="0" y="30"/>
                    </a:lnTo>
                    <a:lnTo>
                      <a:pt x="0" y="28"/>
                    </a:lnTo>
                    <a:lnTo>
                      <a:pt x="2" y="26"/>
                    </a:lnTo>
                    <a:lnTo>
                      <a:pt x="3" y="24"/>
                    </a:lnTo>
                    <a:lnTo>
                      <a:pt x="4" y="24"/>
                    </a:lnTo>
                    <a:lnTo>
                      <a:pt x="5" y="23"/>
                    </a:lnTo>
                    <a:lnTo>
                      <a:pt x="7" y="23"/>
                    </a:lnTo>
                    <a:lnTo>
                      <a:pt x="7" y="22"/>
                    </a:lnTo>
                    <a:lnTo>
                      <a:pt x="7" y="20"/>
                    </a:lnTo>
                    <a:lnTo>
                      <a:pt x="5" y="19"/>
                    </a:lnTo>
                    <a:lnTo>
                      <a:pt x="7" y="16"/>
                    </a:lnTo>
                    <a:lnTo>
                      <a:pt x="7" y="14"/>
                    </a:lnTo>
                    <a:lnTo>
                      <a:pt x="8" y="13"/>
                    </a:lnTo>
                    <a:lnTo>
                      <a:pt x="9" y="11"/>
                    </a:lnTo>
                    <a:lnTo>
                      <a:pt x="11" y="10"/>
                    </a:lnTo>
                    <a:lnTo>
                      <a:pt x="12" y="7"/>
                    </a:lnTo>
                    <a:lnTo>
                      <a:pt x="12" y="6"/>
                    </a:lnTo>
                    <a:lnTo>
                      <a:pt x="12" y="3"/>
                    </a:lnTo>
                    <a:lnTo>
                      <a:pt x="13" y="1"/>
                    </a:lnTo>
                    <a:lnTo>
                      <a:pt x="13"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5" name="Freeform 93">
                <a:extLst>
                  <a:ext uri="{FF2B5EF4-FFF2-40B4-BE49-F238E27FC236}">
                    <a16:creationId xmlns:a16="http://schemas.microsoft.com/office/drawing/2014/main" id="{90441A19-F995-4841-9E9F-696A58D7BA26}"/>
                  </a:ext>
                </a:extLst>
              </p:cNvPr>
              <p:cNvSpPr>
                <a:spLocks/>
              </p:cNvSpPr>
              <p:nvPr userDrawn="1"/>
            </p:nvSpPr>
            <p:spPr bwMode="auto">
              <a:xfrm>
                <a:off x="10310523" y="382968"/>
                <a:ext cx="30735" cy="34832"/>
              </a:xfrm>
              <a:custGeom>
                <a:avLst/>
                <a:gdLst>
                  <a:gd name="T0" fmla="*/ 4 w 59"/>
                  <a:gd name="T1" fmla="*/ 0 h 68"/>
                  <a:gd name="T2" fmla="*/ 6 w 59"/>
                  <a:gd name="T3" fmla="*/ 0 h 68"/>
                  <a:gd name="T4" fmla="*/ 8 w 59"/>
                  <a:gd name="T5" fmla="*/ 1 h 68"/>
                  <a:gd name="T6" fmla="*/ 10 w 59"/>
                  <a:gd name="T7" fmla="*/ 4 h 68"/>
                  <a:gd name="T8" fmla="*/ 11 w 59"/>
                  <a:gd name="T9" fmla="*/ 6 h 68"/>
                  <a:gd name="T10" fmla="*/ 11 w 59"/>
                  <a:gd name="T11" fmla="*/ 9 h 68"/>
                  <a:gd name="T12" fmla="*/ 12 w 59"/>
                  <a:gd name="T13" fmla="*/ 11 h 68"/>
                  <a:gd name="T14" fmla="*/ 15 w 59"/>
                  <a:gd name="T15" fmla="*/ 15 h 68"/>
                  <a:gd name="T16" fmla="*/ 17 w 59"/>
                  <a:gd name="T17" fmla="*/ 18 h 68"/>
                  <a:gd name="T18" fmla="*/ 21 w 59"/>
                  <a:gd name="T19" fmla="*/ 21 h 68"/>
                  <a:gd name="T20" fmla="*/ 24 w 59"/>
                  <a:gd name="T21" fmla="*/ 22 h 68"/>
                  <a:gd name="T22" fmla="*/ 25 w 59"/>
                  <a:gd name="T23" fmla="*/ 23 h 68"/>
                  <a:gd name="T24" fmla="*/ 28 w 59"/>
                  <a:gd name="T25" fmla="*/ 23 h 68"/>
                  <a:gd name="T26" fmla="*/ 29 w 59"/>
                  <a:gd name="T27" fmla="*/ 24 h 68"/>
                  <a:gd name="T28" fmla="*/ 32 w 59"/>
                  <a:gd name="T29" fmla="*/ 26 h 68"/>
                  <a:gd name="T30" fmla="*/ 34 w 59"/>
                  <a:gd name="T31" fmla="*/ 27 h 68"/>
                  <a:gd name="T32" fmla="*/ 36 w 59"/>
                  <a:gd name="T33" fmla="*/ 28 h 68"/>
                  <a:gd name="T34" fmla="*/ 37 w 59"/>
                  <a:gd name="T35" fmla="*/ 30 h 68"/>
                  <a:gd name="T36" fmla="*/ 37 w 59"/>
                  <a:gd name="T37" fmla="*/ 31 h 68"/>
                  <a:gd name="T38" fmla="*/ 38 w 59"/>
                  <a:gd name="T39" fmla="*/ 34 h 68"/>
                  <a:gd name="T40" fmla="*/ 41 w 59"/>
                  <a:gd name="T41" fmla="*/ 38 h 68"/>
                  <a:gd name="T42" fmla="*/ 44 w 59"/>
                  <a:gd name="T43" fmla="*/ 43 h 68"/>
                  <a:gd name="T44" fmla="*/ 46 w 59"/>
                  <a:gd name="T45" fmla="*/ 47 h 68"/>
                  <a:gd name="T46" fmla="*/ 50 w 59"/>
                  <a:gd name="T47" fmla="*/ 52 h 68"/>
                  <a:gd name="T48" fmla="*/ 53 w 59"/>
                  <a:gd name="T49" fmla="*/ 54 h 68"/>
                  <a:gd name="T50" fmla="*/ 54 w 59"/>
                  <a:gd name="T51" fmla="*/ 57 h 68"/>
                  <a:gd name="T52" fmla="*/ 57 w 59"/>
                  <a:gd name="T53" fmla="*/ 61 h 68"/>
                  <a:gd name="T54" fmla="*/ 59 w 59"/>
                  <a:gd name="T55" fmla="*/ 65 h 68"/>
                  <a:gd name="T56" fmla="*/ 59 w 59"/>
                  <a:gd name="T57" fmla="*/ 66 h 68"/>
                  <a:gd name="T58" fmla="*/ 58 w 59"/>
                  <a:gd name="T59" fmla="*/ 68 h 68"/>
                  <a:gd name="T60" fmla="*/ 57 w 59"/>
                  <a:gd name="T61" fmla="*/ 68 h 68"/>
                  <a:gd name="T62" fmla="*/ 55 w 59"/>
                  <a:gd name="T63" fmla="*/ 68 h 68"/>
                  <a:gd name="T64" fmla="*/ 51 w 59"/>
                  <a:gd name="T65" fmla="*/ 65 h 68"/>
                  <a:gd name="T66" fmla="*/ 49 w 59"/>
                  <a:gd name="T67" fmla="*/ 64 h 68"/>
                  <a:gd name="T68" fmla="*/ 46 w 59"/>
                  <a:gd name="T69" fmla="*/ 62 h 68"/>
                  <a:gd name="T70" fmla="*/ 42 w 59"/>
                  <a:gd name="T71" fmla="*/ 60 h 68"/>
                  <a:gd name="T72" fmla="*/ 40 w 59"/>
                  <a:gd name="T73" fmla="*/ 56 h 68"/>
                  <a:gd name="T74" fmla="*/ 37 w 59"/>
                  <a:gd name="T75" fmla="*/ 53 h 68"/>
                  <a:gd name="T76" fmla="*/ 36 w 59"/>
                  <a:gd name="T77" fmla="*/ 49 h 68"/>
                  <a:gd name="T78" fmla="*/ 33 w 59"/>
                  <a:gd name="T79" fmla="*/ 45 h 68"/>
                  <a:gd name="T80" fmla="*/ 32 w 59"/>
                  <a:gd name="T81" fmla="*/ 43 h 68"/>
                  <a:gd name="T82" fmla="*/ 30 w 59"/>
                  <a:gd name="T83" fmla="*/ 39 h 68"/>
                  <a:gd name="T84" fmla="*/ 28 w 59"/>
                  <a:gd name="T85" fmla="*/ 36 h 68"/>
                  <a:gd name="T86" fmla="*/ 24 w 59"/>
                  <a:gd name="T87" fmla="*/ 34 h 68"/>
                  <a:gd name="T88" fmla="*/ 21 w 59"/>
                  <a:gd name="T89" fmla="*/ 32 h 68"/>
                  <a:gd name="T90" fmla="*/ 17 w 59"/>
                  <a:gd name="T91" fmla="*/ 30 h 68"/>
                  <a:gd name="T92" fmla="*/ 14 w 59"/>
                  <a:gd name="T93" fmla="*/ 26 h 68"/>
                  <a:gd name="T94" fmla="*/ 12 w 59"/>
                  <a:gd name="T95" fmla="*/ 22 h 68"/>
                  <a:gd name="T96" fmla="*/ 10 w 59"/>
                  <a:gd name="T97" fmla="*/ 18 h 68"/>
                  <a:gd name="T98" fmla="*/ 8 w 59"/>
                  <a:gd name="T99" fmla="*/ 15 h 68"/>
                  <a:gd name="T100" fmla="*/ 8 w 59"/>
                  <a:gd name="T101" fmla="*/ 14 h 68"/>
                  <a:gd name="T102" fmla="*/ 7 w 59"/>
                  <a:gd name="T103" fmla="*/ 13 h 68"/>
                  <a:gd name="T104" fmla="*/ 6 w 59"/>
                  <a:gd name="T105" fmla="*/ 10 h 68"/>
                  <a:gd name="T106" fmla="*/ 3 w 59"/>
                  <a:gd name="T107" fmla="*/ 9 h 68"/>
                  <a:gd name="T108" fmla="*/ 2 w 59"/>
                  <a:gd name="T109" fmla="*/ 6 h 68"/>
                  <a:gd name="T110" fmla="*/ 0 w 59"/>
                  <a:gd name="T111" fmla="*/ 2 h 68"/>
                  <a:gd name="T112" fmla="*/ 0 w 59"/>
                  <a:gd name="T113" fmla="*/ 1 h 68"/>
                  <a:gd name="T114" fmla="*/ 0 w 59"/>
                  <a:gd name="T115" fmla="*/ 1 h 68"/>
                  <a:gd name="T116" fmla="*/ 2 w 59"/>
                  <a:gd name="T117" fmla="*/ 0 h 68"/>
                  <a:gd name="T118" fmla="*/ 4 w 59"/>
                  <a:gd name="T1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 h="68">
                    <a:moveTo>
                      <a:pt x="4" y="0"/>
                    </a:moveTo>
                    <a:lnTo>
                      <a:pt x="6" y="0"/>
                    </a:lnTo>
                    <a:lnTo>
                      <a:pt x="8" y="1"/>
                    </a:lnTo>
                    <a:lnTo>
                      <a:pt x="10" y="4"/>
                    </a:lnTo>
                    <a:lnTo>
                      <a:pt x="11" y="6"/>
                    </a:lnTo>
                    <a:lnTo>
                      <a:pt x="11" y="9"/>
                    </a:lnTo>
                    <a:lnTo>
                      <a:pt x="12" y="11"/>
                    </a:lnTo>
                    <a:lnTo>
                      <a:pt x="15" y="15"/>
                    </a:lnTo>
                    <a:lnTo>
                      <a:pt x="17" y="18"/>
                    </a:lnTo>
                    <a:lnTo>
                      <a:pt x="21" y="21"/>
                    </a:lnTo>
                    <a:lnTo>
                      <a:pt x="24" y="22"/>
                    </a:lnTo>
                    <a:lnTo>
                      <a:pt x="25" y="23"/>
                    </a:lnTo>
                    <a:lnTo>
                      <a:pt x="28" y="23"/>
                    </a:lnTo>
                    <a:lnTo>
                      <a:pt x="29" y="24"/>
                    </a:lnTo>
                    <a:lnTo>
                      <a:pt x="32" y="26"/>
                    </a:lnTo>
                    <a:lnTo>
                      <a:pt x="34" y="27"/>
                    </a:lnTo>
                    <a:lnTo>
                      <a:pt x="36" y="28"/>
                    </a:lnTo>
                    <a:lnTo>
                      <a:pt x="37" y="30"/>
                    </a:lnTo>
                    <a:lnTo>
                      <a:pt x="37" y="31"/>
                    </a:lnTo>
                    <a:lnTo>
                      <a:pt x="38" y="34"/>
                    </a:lnTo>
                    <a:lnTo>
                      <a:pt x="41" y="38"/>
                    </a:lnTo>
                    <a:lnTo>
                      <a:pt x="44" y="43"/>
                    </a:lnTo>
                    <a:lnTo>
                      <a:pt x="46" y="47"/>
                    </a:lnTo>
                    <a:lnTo>
                      <a:pt x="50" y="52"/>
                    </a:lnTo>
                    <a:lnTo>
                      <a:pt x="53" y="54"/>
                    </a:lnTo>
                    <a:lnTo>
                      <a:pt x="54" y="57"/>
                    </a:lnTo>
                    <a:lnTo>
                      <a:pt x="57" y="61"/>
                    </a:lnTo>
                    <a:lnTo>
                      <a:pt x="59" y="65"/>
                    </a:lnTo>
                    <a:lnTo>
                      <a:pt x="59" y="66"/>
                    </a:lnTo>
                    <a:lnTo>
                      <a:pt x="58" y="68"/>
                    </a:lnTo>
                    <a:lnTo>
                      <a:pt x="57" y="68"/>
                    </a:lnTo>
                    <a:lnTo>
                      <a:pt x="55" y="68"/>
                    </a:lnTo>
                    <a:lnTo>
                      <a:pt x="51" y="65"/>
                    </a:lnTo>
                    <a:lnTo>
                      <a:pt x="49" y="64"/>
                    </a:lnTo>
                    <a:lnTo>
                      <a:pt x="46" y="62"/>
                    </a:lnTo>
                    <a:lnTo>
                      <a:pt x="42" y="60"/>
                    </a:lnTo>
                    <a:lnTo>
                      <a:pt x="40" y="56"/>
                    </a:lnTo>
                    <a:lnTo>
                      <a:pt x="37" y="53"/>
                    </a:lnTo>
                    <a:lnTo>
                      <a:pt x="36" y="49"/>
                    </a:lnTo>
                    <a:lnTo>
                      <a:pt x="33" y="45"/>
                    </a:lnTo>
                    <a:lnTo>
                      <a:pt x="32" y="43"/>
                    </a:lnTo>
                    <a:lnTo>
                      <a:pt x="30" y="39"/>
                    </a:lnTo>
                    <a:lnTo>
                      <a:pt x="28" y="36"/>
                    </a:lnTo>
                    <a:lnTo>
                      <a:pt x="24" y="34"/>
                    </a:lnTo>
                    <a:lnTo>
                      <a:pt x="21" y="32"/>
                    </a:lnTo>
                    <a:lnTo>
                      <a:pt x="17" y="30"/>
                    </a:lnTo>
                    <a:lnTo>
                      <a:pt x="14" y="26"/>
                    </a:lnTo>
                    <a:lnTo>
                      <a:pt x="12" y="22"/>
                    </a:lnTo>
                    <a:lnTo>
                      <a:pt x="10" y="18"/>
                    </a:lnTo>
                    <a:lnTo>
                      <a:pt x="8" y="15"/>
                    </a:lnTo>
                    <a:lnTo>
                      <a:pt x="8" y="14"/>
                    </a:lnTo>
                    <a:lnTo>
                      <a:pt x="7" y="13"/>
                    </a:lnTo>
                    <a:lnTo>
                      <a:pt x="6" y="10"/>
                    </a:lnTo>
                    <a:lnTo>
                      <a:pt x="3" y="9"/>
                    </a:lnTo>
                    <a:lnTo>
                      <a:pt x="2" y="6"/>
                    </a:lnTo>
                    <a:lnTo>
                      <a:pt x="0" y="2"/>
                    </a:lnTo>
                    <a:lnTo>
                      <a:pt x="0" y="1"/>
                    </a:lnTo>
                    <a:lnTo>
                      <a:pt x="0" y="1"/>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6" name="Freeform 94">
                <a:extLst>
                  <a:ext uri="{FF2B5EF4-FFF2-40B4-BE49-F238E27FC236}">
                    <a16:creationId xmlns:a16="http://schemas.microsoft.com/office/drawing/2014/main" id="{3151054C-81DB-5D47-A73A-17EEF82239EA}"/>
                  </a:ext>
                </a:extLst>
              </p:cNvPr>
              <p:cNvSpPr>
                <a:spLocks/>
              </p:cNvSpPr>
              <p:nvPr userDrawn="1"/>
            </p:nvSpPr>
            <p:spPr bwMode="auto">
              <a:xfrm>
                <a:off x="10365845" y="428045"/>
                <a:ext cx="7171" cy="10245"/>
              </a:xfrm>
              <a:custGeom>
                <a:avLst/>
                <a:gdLst>
                  <a:gd name="T0" fmla="*/ 13 w 15"/>
                  <a:gd name="T1" fmla="*/ 0 h 20"/>
                  <a:gd name="T2" fmla="*/ 15 w 15"/>
                  <a:gd name="T3" fmla="*/ 1 h 20"/>
                  <a:gd name="T4" fmla="*/ 15 w 15"/>
                  <a:gd name="T5" fmla="*/ 1 h 20"/>
                  <a:gd name="T6" fmla="*/ 15 w 15"/>
                  <a:gd name="T7" fmla="*/ 4 h 20"/>
                  <a:gd name="T8" fmla="*/ 13 w 15"/>
                  <a:gd name="T9" fmla="*/ 5 h 20"/>
                  <a:gd name="T10" fmla="*/ 12 w 15"/>
                  <a:gd name="T11" fmla="*/ 5 h 20"/>
                  <a:gd name="T12" fmla="*/ 11 w 15"/>
                  <a:gd name="T13" fmla="*/ 5 h 20"/>
                  <a:gd name="T14" fmla="*/ 10 w 15"/>
                  <a:gd name="T15" fmla="*/ 7 h 20"/>
                  <a:gd name="T16" fmla="*/ 8 w 15"/>
                  <a:gd name="T17" fmla="*/ 8 h 20"/>
                  <a:gd name="T18" fmla="*/ 8 w 15"/>
                  <a:gd name="T19" fmla="*/ 9 h 20"/>
                  <a:gd name="T20" fmla="*/ 8 w 15"/>
                  <a:gd name="T21" fmla="*/ 11 h 20"/>
                  <a:gd name="T22" fmla="*/ 10 w 15"/>
                  <a:gd name="T23" fmla="*/ 12 h 20"/>
                  <a:gd name="T24" fmla="*/ 10 w 15"/>
                  <a:gd name="T25" fmla="*/ 14 h 20"/>
                  <a:gd name="T26" fmla="*/ 10 w 15"/>
                  <a:gd name="T27" fmla="*/ 16 h 20"/>
                  <a:gd name="T28" fmla="*/ 8 w 15"/>
                  <a:gd name="T29" fmla="*/ 17 h 20"/>
                  <a:gd name="T30" fmla="*/ 6 w 15"/>
                  <a:gd name="T31" fmla="*/ 18 h 20"/>
                  <a:gd name="T32" fmla="*/ 4 w 15"/>
                  <a:gd name="T33" fmla="*/ 20 h 20"/>
                  <a:gd name="T34" fmla="*/ 2 w 15"/>
                  <a:gd name="T35" fmla="*/ 20 h 20"/>
                  <a:gd name="T36" fmla="*/ 0 w 15"/>
                  <a:gd name="T37" fmla="*/ 18 h 20"/>
                  <a:gd name="T38" fmla="*/ 0 w 15"/>
                  <a:gd name="T39" fmla="*/ 17 h 20"/>
                  <a:gd name="T40" fmla="*/ 2 w 15"/>
                  <a:gd name="T41" fmla="*/ 16 h 20"/>
                  <a:gd name="T42" fmla="*/ 3 w 15"/>
                  <a:gd name="T43" fmla="*/ 13 h 20"/>
                  <a:gd name="T44" fmla="*/ 4 w 15"/>
                  <a:gd name="T45" fmla="*/ 13 h 20"/>
                  <a:gd name="T46" fmla="*/ 6 w 15"/>
                  <a:gd name="T47" fmla="*/ 12 h 20"/>
                  <a:gd name="T48" fmla="*/ 7 w 15"/>
                  <a:gd name="T49" fmla="*/ 11 h 20"/>
                  <a:gd name="T50" fmla="*/ 7 w 15"/>
                  <a:gd name="T51" fmla="*/ 8 h 20"/>
                  <a:gd name="T52" fmla="*/ 7 w 15"/>
                  <a:gd name="T53" fmla="*/ 7 h 20"/>
                  <a:gd name="T54" fmla="*/ 7 w 15"/>
                  <a:gd name="T55" fmla="*/ 4 h 20"/>
                  <a:gd name="T56" fmla="*/ 10 w 15"/>
                  <a:gd name="T57" fmla="*/ 4 h 20"/>
                  <a:gd name="T58" fmla="*/ 11 w 15"/>
                  <a:gd name="T59" fmla="*/ 3 h 20"/>
                  <a:gd name="T60" fmla="*/ 12 w 15"/>
                  <a:gd name="T61" fmla="*/ 1 h 20"/>
                  <a:gd name="T62" fmla="*/ 13 w 15"/>
                  <a:gd name="T63" fmla="*/ 1 h 20"/>
                  <a:gd name="T64" fmla="*/ 13 w 15"/>
                  <a:gd name="T6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20">
                    <a:moveTo>
                      <a:pt x="13" y="0"/>
                    </a:moveTo>
                    <a:lnTo>
                      <a:pt x="15" y="1"/>
                    </a:lnTo>
                    <a:lnTo>
                      <a:pt x="15" y="1"/>
                    </a:lnTo>
                    <a:lnTo>
                      <a:pt x="15" y="4"/>
                    </a:lnTo>
                    <a:lnTo>
                      <a:pt x="13" y="5"/>
                    </a:lnTo>
                    <a:lnTo>
                      <a:pt x="12" y="5"/>
                    </a:lnTo>
                    <a:lnTo>
                      <a:pt x="11" y="5"/>
                    </a:lnTo>
                    <a:lnTo>
                      <a:pt x="10" y="7"/>
                    </a:lnTo>
                    <a:lnTo>
                      <a:pt x="8" y="8"/>
                    </a:lnTo>
                    <a:lnTo>
                      <a:pt x="8" y="9"/>
                    </a:lnTo>
                    <a:lnTo>
                      <a:pt x="8" y="11"/>
                    </a:lnTo>
                    <a:lnTo>
                      <a:pt x="10" y="12"/>
                    </a:lnTo>
                    <a:lnTo>
                      <a:pt x="10" y="14"/>
                    </a:lnTo>
                    <a:lnTo>
                      <a:pt x="10" y="16"/>
                    </a:lnTo>
                    <a:lnTo>
                      <a:pt x="8" y="17"/>
                    </a:lnTo>
                    <a:lnTo>
                      <a:pt x="6" y="18"/>
                    </a:lnTo>
                    <a:lnTo>
                      <a:pt x="4" y="20"/>
                    </a:lnTo>
                    <a:lnTo>
                      <a:pt x="2" y="20"/>
                    </a:lnTo>
                    <a:lnTo>
                      <a:pt x="0" y="18"/>
                    </a:lnTo>
                    <a:lnTo>
                      <a:pt x="0" y="17"/>
                    </a:lnTo>
                    <a:lnTo>
                      <a:pt x="2" y="16"/>
                    </a:lnTo>
                    <a:lnTo>
                      <a:pt x="3" y="13"/>
                    </a:lnTo>
                    <a:lnTo>
                      <a:pt x="4" y="13"/>
                    </a:lnTo>
                    <a:lnTo>
                      <a:pt x="6" y="12"/>
                    </a:lnTo>
                    <a:lnTo>
                      <a:pt x="7" y="11"/>
                    </a:lnTo>
                    <a:lnTo>
                      <a:pt x="7" y="8"/>
                    </a:lnTo>
                    <a:lnTo>
                      <a:pt x="7" y="7"/>
                    </a:lnTo>
                    <a:lnTo>
                      <a:pt x="7" y="4"/>
                    </a:lnTo>
                    <a:lnTo>
                      <a:pt x="10" y="4"/>
                    </a:lnTo>
                    <a:lnTo>
                      <a:pt x="11" y="3"/>
                    </a:lnTo>
                    <a:lnTo>
                      <a:pt x="12" y="1"/>
                    </a:lnTo>
                    <a:lnTo>
                      <a:pt x="13" y="1"/>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7" name="Freeform 95">
                <a:extLst>
                  <a:ext uri="{FF2B5EF4-FFF2-40B4-BE49-F238E27FC236}">
                    <a16:creationId xmlns:a16="http://schemas.microsoft.com/office/drawing/2014/main" id="{AF72807D-0048-1942-8F52-C566FD3BB134}"/>
                  </a:ext>
                </a:extLst>
              </p:cNvPr>
              <p:cNvSpPr>
                <a:spLocks/>
              </p:cNvSpPr>
              <p:nvPr userDrawn="1"/>
            </p:nvSpPr>
            <p:spPr bwMode="auto">
              <a:xfrm>
                <a:off x="10371992" y="432143"/>
                <a:ext cx="4098" cy="2049"/>
              </a:xfrm>
              <a:custGeom>
                <a:avLst/>
                <a:gdLst>
                  <a:gd name="T0" fmla="*/ 7 w 8"/>
                  <a:gd name="T1" fmla="*/ 0 h 4"/>
                  <a:gd name="T2" fmla="*/ 8 w 8"/>
                  <a:gd name="T3" fmla="*/ 0 h 4"/>
                  <a:gd name="T4" fmla="*/ 8 w 8"/>
                  <a:gd name="T5" fmla="*/ 0 h 4"/>
                  <a:gd name="T6" fmla="*/ 8 w 8"/>
                  <a:gd name="T7" fmla="*/ 1 h 4"/>
                  <a:gd name="T8" fmla="*/ 7 w 8"/>
                  <a:gd name="T9" fmla="*/ 1 h 4"/>
                  <a:gd name="T10" fmla="*/ 6 w 8"/>
                  <a:gd name="T11" fmla="*/ 3 h 4"/>
                  <a:gd name="T12" fmla="*/ 4 w 8"/>
                  <a:gd name="T13" fmla="*/ 4 h 4"/>
                  <a:gd name="T14" fmla="*/ 3 w 8"/>
                  <a:gd name="T15" fmla="*/ 4 h 4"/>
                  <a:gd name="T16" fmla="*/ 2 w 8"/>
                  <a:gd name="T17" fmla="*/ 4 h 4"/>
                  <a:gd name="T18" fmla="*/ 0 w 8"/>
                  <a:gd name="T19" fmla="*/ 4 h 4"/>
                  <a:gd name="T20" fmla="*/ 0 w 8"/>
                  <a:gd name="T21" fmla="*/ 3 h 4"/>
                  <a:gd name="T22" fmla="*/ 0 w 8"/>
                  <a:gd name="T23" fmla="*/ 3 h 4"/>
                  <a:gd name="T24" fmla="*/ 2 w 8"/>
                  <a:gd name="T25" fmla="*/ 1 h 4"/>
                  <a:gd name="T26" fmla="*/ 3 w 8"/>
                  <a:gd name="T27" fmla="*/ 1 h 4"/>
                  <a:gd name="T28" fmla="*/ 4 w 8"/>
                  <a:gd name="T29" fmla="*/ 0 h 4"/>
                  <a:gd name="T30" fmla="*/ 6 w 8"/>
                  <a:gd name="T31" fmla="*/ 0 h 4"/>
                  <a:gd name="T32" fmla="*/ 7 w 8"/>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4">
                    <a:moveTo>
                      <a:pt x="7" y="0"/>
                    </a:moveTo>
                    <a:lnTo>
                      <a:pt x="8" y="0"/>
                    </a:lnTo>
                    <a:lnTo>
                      <a:pt x="8" y="0"/>
                    </a:lnTo>
                    <a:lnTo>
                      <a:pt x="8" y="1"/>
                    </a:lnTo>
                    <a:lnTo>
                      <a:pt x="7" y="1"/>
                    </a:lnTo>
                    <a:lnTo>
                      <a:pt x="6" y="3"/>
                    </a:lnTo>
                    <a:lnTo>
                      <a:pt x="4" y="4"/>
                    </a:lnTo>
                    <a:lnTo>
                      <a:pt x="3" y="4"/>
                    </a:lnTo>
                    <a:lnTo>
                      <a:pt x="2" y="4"/>
                    </a:lnTo>
                    <a:lnTo>
                      <a:pt x="0" y="4"/>
                    </a:lnTo>
                    <a:lnTo>
                      <a:pt x="0" y="3"/>
                    </a:lnTo>
                    <a:lnTo>
                      <a:pt x="0" y="3"/>
                    </a:lnTo>
                    <a:lnTo>
                      <a:pt x="2" y="1"/>
                    </a:lnTo>
                    <a:lnTo>
                      <a:pt x="3" y="1"/>
                    </a:lnTo>
                    <a:lnTo>
                      <a:pt x="4" y="0"/>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8" name="Freeform 96">
                <a:extLst>
                  <a:ext uri="{FF2B5EF4-FFF2-40B4-BE49-F238E27FC236}">
                    <a16:creationId xmlns:a16="http://schemas.microsoft.com/office/drawing/2014/main" id="{2A047D6E-1102-4545-8855-7E9B6580F851}"/>
                  </a:ext>
                </a:extLst>
              </p:cNvPr>
              <p:cNvSpPr>
                <a:spLocks/>
              </p:cNvSpPr>
              <p:nvPr userDrawn="1"/>
            </p:nvSpPr>
            <p:spPr bwMode="auto">
              <a:xfrm>
                <a:off x="10361746" y="468000"/>
                <a:ext cx="23563" cy="12294"/>
              </a:xfrm>
              <a:custGeom>
                <a:avLst/>
                <a:gdLst>
                  <a:gd name="T0" fmla="*/ 41 w 45"/>
                  <a:gd name="T1" fmla="*/ 0 h 25"/>
                  <a:gd name="T2" fmla="*/ 43 w 45"/>
                  <a:gd name="T3" fmla="*/ 0 h 25"/>
                  <a:gd name="T4" fmla="*/ 44 w 45"/>
                  <a:gd name="T5" fmla="*/ 1 h 25"/>
                  <a:gd name="T6" fmla="*/ 45 w 45"/>
                  <a:gd name="T7" fmla="*/ 3 h 25"/>
                  <a:gd name="T8" fmla="*/ 44 w 45"/>
                  <a:gd name="T9" fmla="*/ 5 h 25"/>
                  <a:gd name="T10" fmla="*/ 43 w 45"/>
                  <a:gd name="T11" fmla="*/ 7 h 25"/>
                  <a:gd name="T12" fmla="*/ 41 w 45"/>
                  <a:gd name="T13" fmla="*/ 8 h 25"/>
                  <a:gd name="T14" fmla="*/ 39 w 45"/>
                  <a:gd name="T15" fmla="*/ 11 h 25"/>
                  <a:gd name="T16" fmla="*/ 37 w 45"/>
                  <a:gd name="T17" fmla="*/ 12 h 25"/>
                  <a:gd name="T18" fmla="*/ 35 w 45"/>
                  <a:gd name="T19" fmla="*/ 14 h 25"/>
                  <a:gd name="T20" fmla="*/ 34 w 45"/>
                  <a:gd name="T21" fmla="*/ 16 h 25"/>
                  <a:gd name="T22" fmla="*/ 31 w 45"/>
                  <a:gd name="T23" fmla="*/ 18 h 25"/>
                  <a:gd name="T24" fmla="*/ 28 w 45"/>
                  <a:gd name="T25" fmla="*/ 21 h 25"/>
                  <a:gd name="T26" fmla="*/ 26 w 45"/>
                  <a:gd name="T27" fmla="*/ 22 h 25"/>
                  <a:gd name="T28" fmla="*/ 24 w 45"/>
                  <a:gd name="T29" fmla="*/ 22 h 25"/>
                  <a:gd name="T30" fmla="*/ 22 w 45"/>
                  <a:gd name="T31" fmla="*/ 24 h 25"/>
                  <a:gd name="T32" fmla="*/ 20 w 45"/>
                  <a:gd name="T33" fmla="*/ 24 h 25"/>
                  <a:gd name="T34" fmla="*/ 17 w 45"/>
                  <a:gd name="T35" fmla="*/ 24 h 25"/>
                  <a:gd name="T36" fmla="*/ 14 w 45"/>
                  <a:gd name="T37" fmla="*/ 24 h 25"/>
                  <a:gd name="T38" fmla="*/ 11 w 45"/>
                  <a:gd name="T39" fmla="*/ 25 h 25"/>
                  <a:gd name="T40" fmla="*/ 9 w 45"/>
                  <a:gd name="T41" fmla="*/ 25 h 25"/>
                  <a:gd name="T42" fmla="*/ 6 w 45"/>
                  <a:gd name="T43" fmla="*/ 25 h 25"/>
                  <a:gd name="T44" fmla="*/ 4 w 45"/>
                  <a:gd name="T45" fmla="*/ 25 h 25"/>
                  <a:gd name="T46" fmla="*/ 2 w 45"/>
                  <a:gd name="T47" fmla="*/ 24 h 25"/>
                  <a:gd name="T48" fmla="*/ 1 w 45"/>
                  <a:gd name="T49" fmla="*/ 22 h 25"/>
                  <a:gd name="T50" fmla="*/ 0 w 45"/>
                  <a:gd name="T51" fmla="*/ 21 h 25"/>
                  <a:gd name="T52" fmla="*/ 0 w 45"/>
                  <a:gd name="T53" fmla="*/ 20 h 25"/>
                  <a:gd name="T54" fmla="*/ 1 w 45"/>
                  <a:gd name="T55" fmla="*/ 18 h 25"/>
                  <a:gd name="T56" fmla="*/ 4 w 45"/>
                  <a:gd name="T57" fmla="*/ 17 h 25"/>
                  <a:gd name="T58" fmla="*/ 6 w 45"/>
                  <a:gd name="T59" fmla="*/ 16 h 25"/>
                  <a:gd name="T60" fmla="*/ 10 w 45"/>
                  <a:gd name="T61" fmla="*/ 14 h 25"/>
                  <a:gd name="T62" fmla="*/ 14 w 45"/>
                  <a:gd name="T63" fmla="*/ 14 h 25"/>
                  <a:gd name="T64" fmla="*/ 17 w 45"/>
                  <a:gd name="T65" fmla="*/ 14 h 25"/>
                  <a:gd name="T66" fmla="*/ 19 w 45"/>
                  <a:gd name="T67" fmla="*/ 14 h 25"/>
                  <a:gd name="T68" fmla="*/ 22 w 45"/>
                  <a:gd name="T69" fmla="*/ 13 h 25"/>
                  <a:gd name="T70" fmla="*/ 23 w 45"/>
                  <a:gd name="T71" fmla="*/ 12 h 25"/>
                  <a:gd name="T72" fmla="*/ 24 w 45"/>
                  <a:gd name="T73" fmla="*/ 11 h 25"/>
                  <a:gd name="T74" fmla="*/ 26 w 45"/>
                  <a:gd name="T75" fmla="*/ 9 h 25"/>
                  <a:gd name="T76" fmla="*/ 28 w 45"/>
                  <a:gd name="T77" fmla="*/ 8 h 25"/>
                  <a:gd name="T78" fmla="*/ 31 w 45"/>
                  <a:gd name="T79" fmla="*/ 7 h 25"/>
                  <a:gd name="T80" fmla="*/ 32 w 45"/>
                  <a:gd name="T81" fmla="*/ 5 h 25"/>
                  <a:gd name="T82" fmla="*/ 35 w 45"/>
                  <a:gd name="T83" fmla="*/ 4 h 25"/>
                  <a:gd name="T84" fmla="*/ 36 w 45"/>
                  <a:gd name="T85" fmla="*/ 3 h 25"/>
                  <a:gd name="T86" fmla="*/ 37 w 45"/>
                  <a:gd name="T87" fmla="*/ 1 h 25"/>
                  <a:gd name="T88" fmla="*/ 40 w 45"/>
                  <a:gd name="T89" fmla="*/ 0 h 25"/>
                  <a:gd name="T90" fmla="*/ 41 w 45"/>
                  <a:gd name="T9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25">
                    <a:moveTo>
                      <a:pt x="41" y="0"/>
                    </a:moveTo>
                    <a:lnTo>
                      <a:pt x="43" y="0"/>
                    </a:lnTo>
                    <a:lnTo>
                      <a:pt x="44" y="1"/>
                    </a:lnTo>
                    <a:lnTo>
                      <a:pt x="45" y="3"/>
                    </a:lnTo>
                    <a:lnTo>
                      <a:pt x="44" y="5"/>
                    </a:lnTo>
                    <a:lnTo>
                      <a:pt x="43" y="7"/>
                    </a:lnTo>
                    <a:lnTo>
                      <a:pt x="41" y="8"/>
                    </a:lnTo>
                    <a:lnTo>
                      <a:pt x="39" y="11"/>
                    </a:lnTo>
                    <a:lnTo>
                      <a:pt x="37" y="12"/>
                    </a:lnTo>
                    <a:lnTo>
                      <a:pt x="35" y="14"/>
                    </a:lnTo>
                    <a:lnTo>
                      <a:pt x="34" y="16"/>
                    </a:lnTo>
                    <a:lnTo>
                      <a:pt x="31" y="18"/>
                    </a:lnTo>
                    <a:lnTo>
                      <a:pt x="28" y="21"/>
                    </a:lnTo>
                    <a:lnTo>
                      <a:pt x="26" y="22"/>
                    </a:lnTo>
                    <a:lnTo>
                      <a:pt x="24" y="22"/>
                    </a:lnTo>
                    <a:lnTo>
                      <a:pt x="22" y="24"/>
                    </a:lnTo>
                    <a:lnTo>
                      <a:pt x="20" y="24"/>
                    </a:lnTo>
                    <a:lnTo>
                      <a:pt x="17" y="24"/>
                    </a:lnTo>
                    <a:lnTo>
                      <a:pt x="14" y="24"/>
                    </a:lnTo>
                    <a:lnTo>
                      <a:pt x="11" y="25"/>
                    </a:lnTo>
                    <a:lnTo>
                      <a:pt x="9" y="25"/>
                    </a:lnTo>
                    <a:lnTo>
                      <a:pt x="6" y="25"/>
                    </a:lnTo>
                    <a:lnTo>
                      <a:pt x="4" y="25"/>
                    </a:lnTo>
                    <a:lnTo>
                      <a:pt x="2" y="24"/>
                    </a:lnTo>
                    <a:lnTo>
                      <a:pt x="1" y="22"/>
                    </a:lnTo>
                    <a:lnTo>
                      <a:pt x="0" y="21"/>
                    </a:lnTo>
                    <a:lnTo>
                      <a:pt x="0" y="20"/>
                    </a:lnTo>
                    <a:lnTo>
                      <a:pt x="1" y="18"/>
                    </a:lnTo>
                    <a:lnTo>
                      <a:pt x="4" y="17"/>
                    </a:lnTo>
                    <a:lnTo>
                      <a:pt x="6" y="16"/>
                    </a:lnTo>
                    <a:lnTo>
                      <a:pt x="10" y="14"/>
                    </a:lnTo>
                    <a:lnTo>
                      <a:pt x="14" y="14"/>
                    </a:lnTo>
                    <a:lnTo>
                      <a:pt x="17" y="14"/>
                    </a:lnTo>
                    <a:lnTo>
                      <a:pt x="19" y="14"/>
                    </a:lnTo>
                    <a:lnTo>
                      <a:pt x="22" y="13"/>
                    </a:lnTo>
                    <a:lnTo>
                      <a:pt x="23" y="12"/>
                    </a:lnTo>
                    <a:lnTo>
                      <a:pt x="24" y="11"/>
                    </a:lnTo>
                    <a:lnTo>
                      <a:pt x="26" y="9"/>
                    </a:lnTo>
                    <a:lnTo>
                      <a:pt x="28" y="8"/>
                    </a:lnTo>
                    <a:lnTo>
                      <a:pt x="31" y="7"/>
                    </a:lnTo>
                    <a:lnTo>
                      <a:pt x="32" y="5"/>
                    </a:lnTo>
                    <a:lnTo>
                      <a:pt x="35" y="4"/>
                    </a:lnTo>
                    <a:lnTo>
                      <a:pt x="36" y="3"/>
                    </a:lnTo>
                    <a:lnTo>
                      <a:pt x="37" y="1"/>
                    </a:lnTo>
                    <a:lnTo>
                      <a:pt x="40" y="0"/>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9" name="Freeform 97">
                <a:extLst>
                  <a:ext uri="{FF2B5EF4-FFF2-40B4-BE49-F238E27FC236}">
                    <a16:creationId xmlns:a16="http://schemas.microsoft.com/office/drawing/2014/main" id="{43DE0816-1890-8F4B-997D-79AC64E8A79E}"/>
                  </a:ext>
                </a:extLst>
              </p:cNvPr>
              <p:cNvSpPr>
                <a:spLocks/>
              </p:cNvSpPr>
              <p:nvPr userDrawn="1"/>
            </p:nvSpPr>
            <p:spPr bwMode="auto">
              <a:xfrm>
                <a:off x="10238810" y="490538"/>
                <a:ext cx="15368" cy="19465"/>
              </a:xfrm>
              <a:custGeom>
                <a:avLst/>
                <a:gdLst>
                  <a:gd name="T0" fmla="*/ 27 w 30"/>
                  <a:gd name="T1" fmla="*/ 0 h 38"/>
                  <a:gd name="T2" fmla="*/ 28 w 30"/>
                  <a:gd name="T3" fmla="*/ 0 h 38"/>
                  <a:gd name="T4" fmla="*/ 30 w 30"/>
                  <a:gd name="T5" fmla="*/ 1 h 38"/>
                  <a:gd name="T6" fmla="*/ 30 w 30"/>
                  <a:gd name="T7" fmla="*/ 2 h 38"/>
                  <a:gd name="T8" fmla="*/ 30 w 30"/>
                  <a:gd name="T9" fmla="*/ 8 h 38"/>
                  <a:gd name="T10" fmla="*/ 30 w 30"/>
                  <a:gd name="T11" fmla="*/ 10 h 38"/>
                  <a:gd name="T12" fmla="*/ 30 w 30"/>
                  <a:gd name="T13" fmla="*/ 14 h 38"/>
                  <a:gd name="T14" fmla="*/ 28 w 30"/>
                  <a:gd name="T15" fmla="*/ 18 h 38"/>
                  <a:gd name="T16" fmla="*/ 26 w 30"/>
                  <a:gd name="T17" fmla="*/ 21 h 38"/>
                  <a:gd name="T18" fmla="*/ 23 w 30"/>
                  <a:gd name="T19" fmla="*/ 23 h 38"/>
                  <a:gd name="T20" fmla="*/ 20 w 30"/>
                  <a:gd name="T21" fmla="*/ 26 h 38"/>
                  <a:gd name="T22" fmla="*/ 17 w 30"/>
                  <a:gd name="T23" fmla="*/ 27 h 38"/>
                  <a:gd name="T24" fmla="*/ 14 w 30"/>
                  <a:gd name="T25" fmla="*/ 29 h 38"/>
                  <a:gd name="T26" fmla="*/ 10 w 30"/>
                  <a:gd name="T27" fmla="*/ 30 h 38"/>
                  <a:gd name="T28" fmla="*/ 7 w 30"/>
                  <a:gd name="T29" fmla="*/ 31 h 38"/>
                  <a:gd name="T30" fmla="*/ 5 w 30"/>
                  <a:gd name="T31" fmla="*/ 32 h 38"/>
                  <a:gd name="T32" fmla="*/ 4 w 30"/>
                  <a:gd name="T33" fmla="*/ 34 h 38"/>
                  <a:gd name="T34" fmla="*/ 2 w 30"/>
                  <a:gd name="T35" fmla="*/ 35 h 38"/>
                  <a:gd name="T36" fmla="*/ 1 w 30"/>
                  <a:gd name="T37" fmla="*/ 36 h 38"/>
                  <a:gd name="T38" fmla="*/ 1 w 30"/>
                  <a:gd name="T39" fmla="*/ 38 h 38"/>
                  <a:gd name="T40" fmla="*/ 0 w 30"/>
                  <a:gd name="T41" fmla="*/ 36 h 38"/>
                  <a:gd name="T42" fmla="*/ 0 w 30"/>
                  <a:gd name="T43" fmla="*/ 35 h 38"/>
                  <a:gd name="T44" fmla="*/ 1 w 30"/>
                  <a:gd name="T45" fmla="*/ 34 h 38"/>
                  <a:gd name="T46" fmla="*/ 1 w 30"/>
                  <a:gd name="T47" fmla="*/ 31 h 38"/>
                  <a:gd name="T48" fmla="*/ 2 w 30"/>
                  <a:gd name="T49" fmla="*/ 29 h 38"/>
                  <a:gd name="T50" fmla="*/ 5 w 30"/>
                  <a:gd name="T51" fmla="*/ 27 h 38"/>
                  <a:gd name="T52" fmla="*/ 7 w 30"/>
                  <a:gd name="T53" fmla="*/ 26 h 38"/>
                  <a:gd name="T54" fmla="*/ 10 w 30"/>
                  <a:gd name="T55" fmla="*/ 25 h 38"/>
                  <a:gd name="T56" fmla="*/ 13 w 30"/>
                  <a:gd name="T57" fmla="*/ 22 h 38"/>
                  <a:gd name="T58" fmla="*/ 14 w 30"/>
                  <a:gd name="T59" fmla="*/ 21 h 38"/>
                  <a:gd name="T60" fmla="*/ 17 w 30"/>
                  <a:gd name="T61" fmla="*/ 18 h 38"/>
                  <a:gd name="T62" fmla="*/ 18 w 30"/>
                  <a:gd name="T63" fmla="*/ 15 h 38"/>
                  <a:gd name="T64" fmla="*/ 20 w 30"/>
                  <a:gd name="T65" fmla="*/ 12 h 38"/>
                  <a:gd name="T66" fmla="*/ 20 w 30"/>
                  <a:gd name="T67" fmla="*/ 8 h 38"/>
                  <a:gd name="T68" fmla="*/ 22 w 30"/>
                  <a:gd name="T69" fmla="*/ 4 h 38"/>
                  <a:gd name="T70" fmla="*/ 22 w 30"/>
                  <a:gd name="T71" fmla="*/ 1 h 38"/>
                  <a:gd name="T72" fmla="*/ 24 w 30"/>
                  <a:gd name="T73" fmla="*/ 0 h 38"/>
                  <a:gd name="T74" fmla="*/ 27 w 30"/>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38">
                    <a:moveTo>
                      <a:pt x="27" y="0"/>
                    </a:moveTo>
                    <a:lnTo>
                      <a:pt x="28" y="0"/>
                    </a:lnTo>
                    <a:lnTo>
                      <a:pt x="30" y="1"/>
                    </a:lnTo>
                    <a:lnTo>
                      <a:pt x="30" y="2"/>
                    </a:lnTo>
                    <a:lnTo>
                      <a:pt x="30" y="8"/>
                    </a:lnTo>
                    <a:lnTo>
                      <a:pt x="30" y="10"/>
                    </a:lnTo>
                    <a:lnTo>
                      <a:pt x="30" y="14"/>
                    </a:lnTo>
                    <a:lnTo>
                      <a:pt x="28" y="18"/>
                    </a:lnTo>
                    <a:lnTo>
                      <a:pt x="26" y="21"/>
                    </a:lnTo>
                    <a:lnTo>
                      <a:pt x="23" y="23"/>
                    </a:lnTo>
                    <a:lnTo>
                      <a:pt x="20" y="26"/>
                    </a:lnTo>
                    <a:lnTo>
                      <a:pt x="17" y="27"/>
                    </a:lnTo>
                    <a:lnTo>
                      <a:pt x="14" y="29"/>
                    </a:lnTo>
                    <a:lnTo>
                      <a:pt x="10" y="30"/>
                    </a:lnTo>
                    <a:lnTo>
                      <a:pt x="7" y="31"/>
                    </a:lnTo>
                    <a:lnTo>
                      <a:pt x="5" y="32"/>
                    </a:lnTo>
                    <a:lnTo>
                      <a:pt x="4" y="34"/>
                    </a:lnTo>
                    <a:lnTo>
                      <a:pt x="2" y="35"/>
                    </a:lnTo>
                    <a:lnTo>
                      <a:pt x="1" y="36"/>
                    </a:lnTo>
                    <a:lnTo>
                      <a:pt x="1" y="38"/>
                    </a:lnTo>
                    <a:lnTo>
                      <a:pt x="0" y="36"/>
                    </a:lnTo>
                    <a:lnTo>
                      <a:pt x="0" y="35"/>
                    </a:lnTo>
                    <a:lnTo>
                      <a:pt x="1" y="34"/>
                    </a:lnTo>
                    <a:lnTo>
                      <a:pt x="1" y="31"/>
                    </a:lnTo>
                    <a:lnTo>
                      <a:pt x="2" y="29"/>
                    </a:lnTo>
                    <a:lnTo>
                      <a:pt x="5" y="27"/>
                    </a:lnTo>
                    <a:lnTo>
                      <a:pt x="7" y="26"/>
                    </a:lnTo>
                    <a:lnTo>
                      <a:pt x="10" y="25"/>
                    </a:lnTo>
                    <a:lnTo>
                      <a:pt x="13" y="22"/>
                    </a:lnTo>
                    <a:lnTo>
                      <a:pt x="14" y="21"/>
                    </a:lnTo>
                    <a:lnTo>
                      <a:pt x="17" y="18"/>
                    </a:lnTo>
                    <a:lnTo>
                      <a:pt x="18" y="15"/>
                    </a:lnTo>
                    <a:lnTo>
                      <a:pt x="20" y="12"/>
                    </a:lnTo>
                    <a:lnTo>
                      <a:pt x="20" y="8"/>
                    </a:lnTo>
                    <a:lnTo>
                      <a:pt x="22" y="4"/>
                    </a:lnTo>
                    <a:lnTo>
                      <a:pt x="22" y="1"/>
                    </a:lnTo>
                    <a:lnTo>
                      <a:pt x="24" y="0"/>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0" name="Freeform 98">
                <a:extLst>
                  <a:ext uri="{FF2B5EF4-FFF2-40B4-BE49-F238E27FC236}">
                    <a16:creationId xmlns:a16="http://schemas.microsoft.com/office/drawing/2014/main" id="{5E08F5E1-F85B-5B4F-9798-BF1A9E36047E}"/>
                  </a:ext>
                </a:extLst>
              </p:cNvPr>
              <p:cNvSpPr>
                <a:spLocks/>
              </p:cNvSpPr>
              <p:nvPr userDrawn="1"/>
            </p:nvSpPr>
            <p:spPr bwMode="auto">
              <a:xfrm>
                <a:off x="10220370" y="492587"/>
                <a:ext cx="14343" cy="17416"/>
              </a:xfrm>
              <a:custGeom>
                <a:avLst/>
                <a:gdLst>
                  <a:gd name="T0" fmla="*/ 25 w 28"/>
                  <a:gd name="T1" fmla="*/ 0 h 32"/>
                  <a:gd name="T2" fmla="*/ 26 w 28"/>
                  <a:gd name="T3" fmla="*/ 1 h 32"/>
                  <a:gd name="T4" fmla="*/ 28 w 28"/>
                  <a:gd name="T5" fmla="*/ 2 h 32"/>
                  <a:gd name="T6" fmla="*/ 28 w 28"/>
                  <a:gd name="T7" fmla="*/ 4 h 32"/>
                  <a:gd name="T8" fmla="*/ 28 w 28"/>
                  <a:gd name="T9" fmla="*/ 6 h 32"/>
                  <a:gd name="T10" fmla="*/ 28 w 28"/>
                  <a:gd name="T11" fmla="*/ 8 h 32"/>
                  <a:gd name="T12" fmla="*/ 26 w 28"/>
                  <a:gd name="T13" fmla="*/ 10 h 32"/>
                  <a:gd name="T14" fmla="*/ 25 w 28"/>
                  <a:gd name="T15" fmla="*/ 11 h 32"/>
                  <a:gd name="T16" fmla="*/ 23 w 28"/>
                  <a:gd name="T17" fmla="*/ 14 h 32"/>
                  <a:gd name="T18" fmla="*/ 20 w 28"/>
                  <a:gd name="T19" fmla="*/ 15 h 32"/>
                  <a:gd name="T20" fmla="*/ 17 w 28"/>
                  <a:gd name="T21" fmla="*/ 18 h 32"/>
                  <a:gd name="T22" fmla="*/ 15 w 28"/>
                  <a:gd name="T23" fmla="*/ 21 h 32"/>
                  <a:gd name="T24" fmla="*/ 13 w 28"/>
                  <a:gd name="T25" fmla="*/ 23 h 32"/>
                  <a:gd name="T26" fmla="*/ 11 w 28"/>
                  <a:gd name="T27" fmla="*/ 26 h 32"/>
                  <a:gd name="T28" fmla="*/ 10 w 28"/>
                  <a:gd name="T29" fmla="*/ 27 h 32"/>
                  <a:gd name="T30" fmla="*/ 10 w 28"/>
                  <a:gd name="T31" fmla="*/ 30 h 32"/>
                  <a:gd name="T32" fmla="*/ 8 w 28"/>
                  <a:gd name="T33" fmla="*/ 31 h 32"/>
                  <a:gd name="T34" fmla="*/ 7 w 28"/>
                  <a:gd name="T35" fmla="*/ 32 h 32"/>
                  <a:gd name="T36" fmla="*/ 4 w 28"/>
                  <a:gd name="T37" fmla="*/ 32 h 32"/>
                  <a:gd name="T38" fmla="*/ 3 w 28"/>
                  <a:gd name="T39" fmla="*/ 31 h 32"/>
                  <a:gd name="T40" fmla="*/ 2 w 28"/>
                  <a:gd name="T41" fmla="*/ 31 h 32"/>
                  <a:gd name="T42" fmla="*/ 0 w 28"/>
                  <a:gd name="T43" fmla="*/ 30 h 32"/>
                  <a:gd name="T44" fmla="*/ 0 w 28"/>
                  <a:gd name="T45" fmla="*/ 27 h 32"/>
                  <a:gd name="T46" fmla="*/ 2 w 28"/>
                  <a:gd name="T47" fmla="*/ 26 h 32"/>
                  <a:gd name="T48" fmla="*/ 3 w 28"/>
                  <a:gd name="T49" fmla="*/ 25 h 32"/>
                  <a:gd name="T50" fmla="*/ 4 w 28"/>
                  <a:gd name="T51" fmla="*/ 23 h 32"/>
                  <a:gd name="T52" fmla="*/ 6 w 28"/>
                  <a:gd name="T53" fmla="*/ 21 h 32"/>
                  <a:gd name="T54" fmla="*/ 8 w 28"/>
                  <a:gd name="T55" fmla="*/ 18 h 32"/>
                  <a:gd name="T56" fmla="*/ 11 w 28"/>
                  <a:gd name="T57" fmla="*/ 17 h 32"/>
                  <a:gd name="T58" fmla="*/ 13 w 28"/>
                  <a:gd name="T59" fmla="*/ 15 h 32"/>
                  <a:gd name="T60" fmla="*/ 16 w 28"/>
                  <a:gd name="T61" fmla="*/ 11 h 32"/>
                  <a:gd name="T62" fmla="*/ 19 w 28"/>
                  <a:gd name="T63" fmla="*/ 9 h 32"/>
                  <a:gd name="T64" fmla="*/ 19 w 28"/>
                  <a:gd name="T65" fmla="*/ 8 h 32"/>
                  <a:gd name="T66" fmla="*/ 20 w 28"/>
                  <a:gd name="T67" fmla="*/ 5 h 32"/>
                  <a:gd name="T68" fmla="*/ 20 w 28"/>
                  <a:gd name="T69" fmla="*/ 4 h 32"/>
                  <a:gd name="T70" fmla="*/ 21 w 28"/>
                  <a:gd name="T71" fmla="*/ 2 h 32"/>
                  <a:gd name="T72" fmla="*/ 23 w 28"/>
                  <a:gd name="T73" fmla="*/ 1 h 32"/>
                  <a:gd name="T74" fmla="*/ 25 w 28"/>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32">
                    <a:moveTo>
                      <a:pt x="25" y="0"/>
                    </a:moveTo>
                    <a:lnTo>
                      <a:pt x="26" y="1"/>
                    </a:lnTo>
                    <a:lnTo>
                      <a:pt x="28" y="2"/>
                    </a:lnTo>
                    <a:lnTo>
                      <a:pt x="28" y="4"/>
                    </a:lnTo>
                    <a:lnTo>
                      <a:pt x="28" y="6"/>
                    </a:lnTo>
                    <a:lnTo>
                      <a:pt x="28" y="8"/>
                    </a:lnTo>
                    <a:lnTo>
                      <a:pt x="26" y="10"/>
                    </a:lnTo>
                    <a:lnTo>
                      <a:pt x="25" y="11"/>
                    </a:lnTo>
                    <a:lnTo>
                      <a:pt x="23" y="14"/>
                    </a:lnTo>
                    <a:lnTo>
                      <a:pt x="20" y="15"/>
                    </a:lnTo>
                    <a:lnTo>
                      <a:pt x="17" y="18"/>
                    </a:lnTo>
                    <a:lnTo>
                      <a:pt x="15" y="21"/>
                    </a:lnTo>
                    <a:lnTo>
                      <a:pt x="13" y="23"/>
                    </a:lnTo>
                    <a:lnTo>
                      <a:pt x="11" y="26"/>
                    </a:lnTo>
                    <a:lnTo>
                      <a:pt x="10" y="27"/>
                    </a:lnTo>
                    <a:lnTo>
                      <a:pt x="10" y="30"/>
                    </a:lnTo>
                    <a:lnTo>
                      <a:pt x="8" y="31"/>
                    </a:lnTo>
                    <a:lnTo>
                      <a:pt x="7" y="32"/>
                    </a:lnTo>
                    <a:lnTo>
                      <a:pt x="4" y="32"/>
                    </a:lnTo>
                    <a:lnTo>
                      <a:pt x="3" y="31"/>
                    </a:lnTo>
                    <a:lnTo>
                      <a:pt x="2" y="31"/>
                    </a:lnTo>
                    <a:lnTo>
                      <a:pt x="0" y="30"/>
                    </a:lnTo>
                    <a:lnTo>
                      <a:pt x="0" y="27"/>
                    </a:lnTo>
                    <a:lnTo>
                      <a:pt x="2" y="26"/>
                    </a:lnTo>
                    <a:lnTo>
                      <a:pt x="3" y="25"/>
                    </a:lnTo>
                    <a:lnTo>
                      <a:pt x="4" y="23"/>
                    </a:lnTo>
                    <a:lnTo>
                      <a:pt x="6" y="21"/>
                    </a:lnTo>
                    <a:lnTo>
                      <a:pt x="8" y="18"/>
                    </a:lnTo>
                    <a:lnTo>
                      <a:pt x="11" y="17"/>
                    </a:lnTo>
                    <a:lnTo>
                      <a:pt x="13" y="15"/>
                    </a:lnTo>
                    <a:lnTo>
                      <a:pt x="16" y="11"/>
                    </a:lnTo>
                    <a:lnTo>
                      <a:pt x="19" y="9"/>
                    </a:lnTo>
                    <a:lnTo>
                      <a:pt x="19" y="8"/>
                    </a:lnTo>
                    <a:lnTo>
                      <a:pt x="20" y="5"/>
                    </a:lnTo>
                    <a:lnTo>
                      <a:pt x="20" y="4"/>
                    </a:lnTo>
                    <a:lnTo>
                      <a:pt x="21" y="2"/>
                    </a:lnTo>
                    <a:lnTo>
                      <a:pt x="23" y="1"/>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1" name="Freeform 99">
                <a:extLst>
                  <a:ext uri="{FF2B5EF4-FFF2-40B4-BE49-F238E27FC236}">
                    <a16:creationId xmlns:a16="http://schemas.microsoft.com/office/drawing/2014/main" id="{4EF16B25-7808-1B43-A633-504CB0FB5FCF}"/>
                  </a:ext>
                </a:extLst>
              </p:cNvPr>
              <p:cNvSpPr>
                <a:spLocks/>
              </p:cNvSpPr>
              <p:nvPr userDrawn="1"/>
            </p:nvSpPr>
            <p:spPr bwMode="auto">
              <a:xfrm>
                <a:off x="10244957" y="514101"/>
                <a:ext cx="13319" cy="5122"/>
              </a:xfrm>
              <a:custGeom>
                <a:avLst/>
                <a:gdLst>
                  <a:gd name="T0" fmla="*/ 21 w 26"/>
                  <a:gd name="T1" fmla="*/ 0 h 10"/>
                  <a:gd name="T2" fmla="*/ 24 w 26"/>
                  <a:gd name="T3" fmla="*/ 0 h 10"/>
                  <a:gd name="T4" fmla="*/ 26 w 26"/>
                  <a:gd name="T5" fmla="*/ 1 h 10"/>
                  <a:gd name="T6" fmla="*/ 26 w 26"/>
                  <a:gd name="T7" fmla="*/ 3 h 10"/>
                  <a:gd name="T8" fmla="*/ 26 w 26"/>
                  <a:gd name="T9" fmla="*/ 5 h 10"/>
                  <a:gd name="T10" fmla="*/ 25 w 26"/>
                  <a:gd name="T11" fmla="*/ 6 h 10"/>
                  <a:gd name="T12" fmla="*/ 24 w 26"/>
                  <a:gd name="T13" fmla="*/ 6 h 10"/>
                  <a:gd name="T14" fmla="*/ 21 w 26"/>
                  <a:gd name="T15" fmla="*/ 7 h 10"/>
                  <a:gd name="T16" fmla="*/ 20 w 26"/>
                  <a:gd name="T17" fmla="*/ 7 h 10"/>
                  <a:gd name="T18" fmla="*/ 16 w 26"/>
                  <a:gd name="T19" fmla="*/ 9 h 10"/>
                  <a:gd name="T20" fmla="*/ 13 w 26"/>
                  <a:gd name="T21" fmla="*/ 10 h 10"/>
                  <a:gd name="T22" fmla="*/ 11 w 26"/>
                  <a:gd name="T23" fmla="*/ 10 h 10"/>
                  <a:gd name="T24" fmla="*/ 8 w 26"/>
                  <a:gd name="T25" fmla="*/ 10 h 10"/>
                  <a:gd name="T26" fmla="*/ 6 w 26"/>
                  <a:gd name="T27" fmla="*/ 10 h 10"/>
                  <a:gd name="T28" fmla="*/ 4 w 26"/>
                  <a:gd name="T29" fmla="*/ 10 h 10"/>
                  <a:gd name="T30" fmla="*/ 2 w 26"/>
                  <a:gd name="T31" fmla="*/ 9 h 10"/>
                  <a:gd name="T32" fmla="*/ 0 w 26"/>
                  <a:gd name="T33" fmla="*/ 7 h 10"/>
                  <a:gd name="T34" fmla="*/ 0 w 26"/>
                  <a:gd name="T35" fmla="*/ 6 h 10"/>
                  <a:gd name="T36" fmla="*/ 2 w 26"/>
                  <a:gd name="T37" fmla="*/ 3 h 10"/>
                  <a:gd name="T38" fmla="*/ 3 w 26"/>
                  <a:gd name="T39" fmla="*/ 2 h 10"/>
                  <a:gd name="T40" fmla="*/ 6 w 26"/>
                  <a:gd name="T41" fmla="*/ 2 h 10"/>
                  <a:gd name="T42" fmla="*/ 8 w 26"/>
                  <a:gd name="T43" fmla="*/ 1 h 10"/>
                  <a:gd name="T44" fmla="*/ 11 w 26"/>
                  <a:gd name="T45" fmla="*/ 1 h 10"/>
                  <a:gd name="T46" fmla="*/ 13 w 26"/>
                  <a:gd name="T47" fmla="*/ 1 h 10"/>
                  <a:gd name="T48" fmla="*/ 17 w 26"/>
                  <a:gd name="T49" fmla="*/ 1 h 10"/>
                  <a:gd name="T50" fmla="*/ 20 w 26"/>
                  <a:gd name="T51" fmla="*/ 0 h 10"/>
                  <a:gd name="T52" fmla="*/ 21 w 26"/>
                  <a:gd name="T5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10">
                    <a:moveTo>
                      <a:pt x="21" y="0"/>
                    </a:moveTo>
                    <a:lnTo>
                      <a:pt x="24" y="0"/>
                    </a:lnTo>
                    <a:lnTo>
                      <a:pt x="26" y="1"/>
                    </a:lnTo>
                    <a:lnTo>
                      <a:pt x="26" y="3"/>
                    </a:lnTo>
                    <a:lnTo>
                      <a:pt x="26" y="5"/>
                    </a:lnTo>
                    <a:lnTo>
                      <a:pt x="25" y="6"/>
                    </a:lnTo>
                    <a:lnTo>
                      <a:pt x="24" y="6"/>
                    </a:lnTo>
                    <a:lnTo>
                      <a:pt x="21" y="7"/>
                    </a:lnTo>
                    <a:lnTo>
                      <a:pt x="20" y="7"/>
                    </a:lnTo>
                    <a:lnTo>
                      <a:pt x="16" y="9"/>
                    </a:lnTo>
                    <a:lnTo>
                      <a:pt x="13" y="10"/>
                    </a:lnTo>
                    <a:lnTo>
                      <a:pt x="11" y="10"/>
                    </a:lnTo>
                    <a:lnTo>
                      <a:pt x="8" y="10"/>
                    </a:lnTo>
                    <a:lnTo>
                      <a:pt x="6" y="10"/>
                    </a:lnTo>
                    <a:lnTo>
                      <a:pt x="4" y="10"/>
                    </a:lnTo>
                    <a:lnTo>
                      <a:pt x="2" y="9"/>
                    </a:lnTo>
                    <a:lnTo>
                      <a:pt x="0" y="7"/>
                    </a:lnTo>
                    <a:lnTo>
                      <a:pt x="0" y="6"/>
                    </a:lnTo>
                    <a:lnTo>
                      <a:pt x="2" y="3"/>
                    </a:lnTo>
                    <a:lnTo>
                      <a:pt x="3" y="2"/>
                    </a:lnTo>
                    <a:lnTo>
                      <a:pt x="6" y="2"/>
                    </a:lnTo>
                    <a:lnTo>
                      <a:pt x="8" y="1"/>
                    </a:lnTo>
                    <a:lnTo>
                      <a:pt x="11" y="1"/>
                    </a:lnTo>
                    <a:lnTo>
                      <a:pt x="13" y="1"/>
                    </a:lnTo>
                    <a:lnTo>
                      <a:pt x="17" y="1"/>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2" name="Freeform 100">
                <a:extLst>
                  <a:ext uri="{FF2B5EF4-FFF2-40B4-BE49-F238E27FC236}">
                    <a16:creationId xmlns:a16="http://schemas.microsoft.com/office/drawing/2014/main" id="{DA63FC90-0941-9D40-AE1E-DF6AF99061AC}"/>
                  </a:ext>
                </a:extLst>
              </p:cNvPr>
              <p:cNvSpPr>
                <a:spLocks/>
              </p:cNvSpPr>
              <p:nvPr userDrawn="1"/>
            </p:nvSpPr>
            <p:spPr bwMode="auto">
              <a:xfrm>
                <a:off x="10241883" y="443413"/>
                <a:ext cx="11270" cy="12294"/>
              </a:xfrm>
              <a:custGeom>
                <a:avLst/>
                <a:gdLst>
                  <a:gd name="T0" fmla="*/ 21 w 22"/>
                  <a:gd name="T1" fmla="*/ 0 h 25"/>
                  <a:gd name="T2" fmla="*/ 22 w 22"/>
                  <a:gd name="T3" fmla="*/ 1 h 25"/>
                  <a:gd name="T4" fmla="*/ 22 w 22"/>
                  <a:gd name="T5" fmla="*/ 3 h 25"/>
                  <a:gd name="T6" fmla="*/ 21 w 22"/>
                  <a:gd name="T7" fmla="*/ 4 h 25"/>
                  <a:gd name="T8" fmla="*/ 21 w 22"/>
                  <a:gd name="T9" fmla="*/ 7 h 25"/>
                  <a:gd name="T10" fmla="*/ 21 w 22"/>
                  <a:gd name="T11" fmla="*/ 8 h 25"/>
                  <a:gd name="T12" fmla="*/ 20 w 22"/>
                  <a:gd name="T13" fmla="*/ 11 h 25"/>
                  <a:gd name="T14" fmla="*/ 18 w 22"/>
                  <a:gd name="T15" fmla="*/ 13 h 25"/>
                  <a:gd name="T16" fmla="*/ 17 w 22"/>
                  <a:gd name="T17" fmla="*/ 16 h 25"/>
                  <a:gd name="T18" fmla="*/ 16 w 22"/>
                  <a:gd name="T19" fmla="*/ 18 h 25"/>
                  <a:gd name="T20" fmla="*/ 14 w 22"/>
                  <a:gd name="T21" fmla="*/ 21 h 25"/>
                  <a:gd name="T22" fmla="*/ 13 w 22"/>
                  <a:gd name="T23" fmla="*/ 24 h 25"/>
                  <a:gd name="T24" fmla="*/ 11 w 22"/>
                  <a:gd name="T25" fmla="*/ 25 h 25"/>
                  <a:gd name="T26" fmla="*/ 8 w 22"/>
                  <a:gd name="T27" fmla="*/ 25 h 25"/>
                  <a:gd name="T28" fmla="*/ 7 w 22"/>
                  <a:gd name="T29" fmla="*/ 25 h 25"/>
                  <a:gd name="T30" fmla="*/ 4 w 22"/>
                  <a:gd name="T31" fmla="*/ 25 h 25"/>
                  <a:gd name="T32" fmla="*/ 3 w 22"/>
                  <a:gd name="T33" fmla="*/ 25 h 25"/>
                  <a:gd name="T34" fmla="*/ 1 w 22"/>
                  <a:gd name="T35" fmla="*/ 25 h 25"/>
                  <a:gd name="T36" fmla="*/ 0 w 22"/>
                  <a:gd name="T37" fmla="*/ 24 h 25"/>
                  <a:gd name="T38" fmla="*/ 0 w 22"/>
                  <a:gd name="T39" fmla="*/ 21 h 25"/>
                  <a:gd name="T40" fmla="*/ 1 w 22"/>
                  <a:gd name="T41" fmla="*/ 18 h 25"/>
                  <a:gd name="T42" fmla="*/ 1 w 22"/>
                  <a:gd name="T43" fmla="*/ 17 h 25"/>
                  <a:gd name="T44" fmla="*/ 3 w 22"/>
                  <a:gd name="T45" fmla="*/ 17 h 25"/>
                  <a:gd name="T46" fmla="*/ 4 w 22"/>
                  <a:gd name="T47" fmla="*/ 17 h 25"/>
                  <a:gd name="T48" fmla="*/ 5 w 22"/>
                  <a:gd name="T49" fmla="*/ 17 h 25"/>
                  <a:gd name="T50" fmla="*/ 8 w 22"/>
                  <a:gd name="T51" fmla="*/ 17 h 25"/>
                  <a:gd name="T52" fmla="*/ 9 w 22"/>
                  <a:gd name="T53" fmla="*/ 16 h 25"/>
                  <a:gd name="T54" fmla="*/ 13 w 22"/>
                  <a:gd name="T55" fmla="*/ 14 h 25"/>
                  <a:gd name="T56" fmla="*/ 16 w 22"/>
                  <a:gd name="T57" fmla="*/ 11 h 25"/>
                  <a:gd name="T58" fmla="*/ 17 w 22"/>
                  <a:gd name="T59" fmla="*/ 8 h 25"/>
                  <a:gd name="T60" fmla="*/ 17 w 22"/>
                  <a:gd name="T61" fmla="*/ 5 h 25"/>
                  <a:gd name="T62" fmla="*/ 18 w 22"/>
                  <a:gd name="T63" fmla="*/ 1 h 25"/>
                  <a:gd name="T64" fmla="*/ 18 w 22"/>
                  <a:gd name="T65" fmla="*/ 0 h 25"/>
                  <a:gd name="T66" fmla="*/ 20 w 22"/>
                  <a:gd name="T67" fmla="*/ 0 h 25"/>
                  <a:gd name="T68" fmla="*/ 21 w 22"/>
                  <a:gd name="T6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25">
                    <a:moveTo>
                      <a:pt x="21" y="0"/>
                    </a:moveTo>
                    <a:lnTo>
                      <a:pt x="22" y="1"/>
                    </a:lnTo>
                    <a:lnTo>
                      <a:pt x="22" y="3"/>
                    </a:lnTo>
                    <a:lnTo>
                      <a:pt x="21" y="4"/>
                    </a:lnTo>
                    <a:lnTo>
                      <a:pt x="21" y="7"/>
                    </a:lnTo>
                    <a:lnTo>
                      <a:pt x="21" y="8"/>
                    </a:lnTo>
                    <a:lnTo>
                      <a:pt x="20" y="11"/>
                    </a:lnTo>
                    <a:lnTo>
                      <a:pt x="18" y="13"/>
                    </a:lnTo>
                    <a:lnTo>
                      <a:pt x="17" y="16"/>
                    </a:lnTo>
                    <a:lnTo>
                      <a:pt x="16" y="18"/>
                    </a:lnTo>
                    <a:lnTo>
                      <a:pt x="14" y="21"/>
                    </a:lnTo>
                    <a:lnTo>
                      <a:pt x="13" y="24"/>
                    </a:lnTo>
                    <a:lnTo>
                      <a:pt x="11" y="25"/>
                    </a:lnTo>
                    <a:lnTo>
                      <a:pt x="8" y="25"/>
                    </a:lnTo>
                    <a:lnTo>
                      <a:pt x="7" y="25"/>
                    </a:lnTo>
                    <a:lnTo>
                      <a:pt x="4" y="25"/>
                    </a:lnTo>
                    <a:lnTo>
                      <a:pt x="3" y="25"/>
                    </a:lnTo>
                    <a:lnTo>
                      <a:pt x="1" y="25"/>
                    </a:lnTo>
                    <a:lnTo>
                      <a:pt x="0" y="24"/>
                    </a:lnTo>
                    <a:lnTo>
                      <a:pt x="0" y="21"/>
                    </a:lnTo>
                    <a:lnTo>
                      <a:pt x="1" y="18"/>
                    </a:lnTo>
                    <a:lnTo>
                      <a:pt x="1" y="17"/>
                    </a:lnTo>
                    <a:lnTo>
                      <a:pt x="3" y="17"/>
                    </a:lnTo>
                    <a:lnTo>
                      <a:pt x="4" y="17"/>
                    </a:lnTo>
                    <a:lnTo>
                      <a:pt x="5" y="17"/>
                    </a:lnTo>
                    <a:lnTo>
                      <a:pt x="8" y="17"/>
                    </a:lnTo>
                    <a:lnTo>
                      <a:pt x="9" y="16"/>
                    </a:lnTo>
                    <a:lnTo>
                      <a:pt x="13" y="14"/>
                    </a:lnTo>
                    <a:lnTo>
                      <a:pt x="16" y="11"/>
                    </a:lnTo>
                    <a:lnTo>
                      <a:pt x="17" y="8"/>
                    </a:lnTo>
                    <a:lnTo>
                      <a:pt x="17" y="5"/>
                    </a:lnTo>
                    <a:lnTo>
                      <a:pt x="18" y="1"/>
                    </a:lnTo>
                    <a:lnTo>
                      <a:pt x="18" y="0"/>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3" name="Freeform 101">
                <a:extLst>
                  <a:ext uri="{FF2B5EF4-FFF2-40B4-BE49-F238E27FC236}">
                    <a16:creationId xmlns:a16="http://schemas.microsoft.com/office/drawing/2014/main" id="{74FA227B-2ACA-B44F-AAF3-E7ED9E0BAA87}"/>
                  </a:ext>
                </a:extLst>
              </p:cNvPr>
              <p:cNvSpPr>
                <a:spLocks/>
              </p:cNvSpPr>
              <p:nvPr userDrawn="1"/>
            </p:nvSpPr>
            <p:spPr bwMode="auto">
              <a:xfrm>
                <a:off x="10240859" y="454681"/>
                <a:ext cx="16392" cy="18441"/>
              </a:xfrm>
              <a:custGeom>
                <a:avLst/>
                <a:gdLst>
                  <a:gd name="T0" fmla="*/ 26 w 31"/>
                  <a:gd name="T1" fmla="*/ 0 h 37"/>
                  <a:gd name="T2" fmla="*/ 29 w 31"/>
                  <a:gd name="T3" fmla="*/ 0 h 37"/>
                  <a:gd name="T4" fmla="*/ 30 w 31"/>
                  <a:gd name="T5" fmla="*/ 1 h 37"/>
                  <a:gd name="T6" fmla="*/ 31 w 31"/>
                  <a:gd name="T7" fmla="*/ 3 h 37"/>
                  <a:gd name="T8" fmla="*/ 31 w 31"/>
                  <a:gd name="T9" fmla="*/ 4 h 37"/>
                  <a:gd name="T10" fmla="*/ 30 w 31"/>
                  <a:gd name="T11" fmla="*/ 5 h 37"/>
                  <a:gd name="T12" fmla="*/ 29 w 31"/>
                  <a:gd name="T13" fmla="*/ 7 h 37"/>
                  <a:gd name="T14" fmla="*/ 27 w 31"/>
                  <a:gd name="T15" fmla="*/ 8 h 37"/>
                  <a:gd name="T16" fmla="*/ 26 w 31"/>
                  <a:gd name="T17" fmla="*/ 10 h 37"/>
                  <a:gd name="T18" fmla="*/ 26 w 31"/>
                  <a:gd name="T19" fmla="*/ 13 h 37"/>
                  <a:gd name="T20" fmla="*/ 25 w 31"/>
                  <a:gd name="T21" fmla="*/ 17 h 37"/>
                  <a:gd name="T22" fmla="*/ 25 w 31"/>
                  <a:gd name="T23" fmla="*/ 20 h 37"/>
                  <a:gd name="T24" fmla="*/ 26 w 31"/>
                  <a:gd name="T25" fmla="*/ 22 h 37"/>
                  <a:gd name="T26" fmla="*/ 26 w 31"/>
                  <a:gd name="T27" fmla="*/ 25 h 37"/>
                  <a:gd name="T28" fmla="*/ 26 w 31"/>
                  <a:gd name="T29" fmla="*/ 27 h 37"/>
                  <a:gd name="T30" fmla="*/ 26 w 31"/>
                  <a:gd name="T31" fmla="*/ 30 h 37"/>
                  <a:gd name="T32" fmla="*/ 26 w 31"/>
                  <a:gd name="T33" fmla="*/ 31 h 37"/>
                  <a:gd name="T34" fmla="*/ 25 w 31"/>
                  <a:gd name="T35" fmla="*/ 34 h 37"/>
                  <a:gd name="T36" fmla="*/ 22 w 31"/>
                  <a:gd name="T37" fmla="*/ 34 h 37"/>
                  <a:gd name="T38" fmla="*/ 21 w 31"/>
                  <a:gd name="T39" fmla="*/ 35 h 37"/>
                  <a:gd name="T40" fmla="*/ 18 w 31"/>
                  <a:gd name="T41" fmla="*/ 35 h 37"/>
                  <a:gd name="T42" fmla="*/ 14 w 31"/>
                  <a:gd name="T43" fmla="*/ 35 h 37"/>
                  <a:gd name="T44" fmla="*/ 10 w 31"/>
                  <a:gd name="T45" fmla="*/ 37 h 37"/>
                  <a:gd name="T46" fmla="*/ 8 w 31"/>
                  <a:gd name="T47" fmla="*/ 37 h 37"/>
                  <a:gd name="T48" fmla="*/ 6 w 31"/>
                  <a:gd name="T49" fmla="*/ 37 h 37"/>
                  <a:gd name="T50" fmla="*/ 4 w 31"/>
                  <a:gd name="T51" fmla="*/ 37 h 37"/>
                  <a:gd name="T52" fmla="*/ 1 w 31"/>
                  <a:gd name="T53" fmla="*/ 34 h 37"/>
                  <a:gd name="T54" fmla="*/ 0 w 31"/>
                  <a:gd name="T55" fmla="*/ 31 h 37"/>
                  <a:gd name="T56" fmla="*/ 0 w 31"/>
                  <a:gd name="T57" fmla="*/ 27 h 37"/>
                  <a:gd name="T58" fmla="*/ 0 w 31"/>
                  <a:gd name="T59" fmla="*/ 25 h 37"/>
                  <a:gd name="T60" fmla="*/ 1 w 31"/>
                  <a:gd name="T61" fmla="*/ 24 h 37"/>
                  <a:gd name="T62" fmla="*/ 2 w 31"/>
                  <a:gd name="T63" fmla="*/ 22 h 37"/>
                  <a:gd name="T64" fmla="*/ 5 w 31"/>
                  <a:gd name="T65" fmla="*/ 21 h 37"/>
                  <a:gd name="T66" fmla="*/ 8 w 31"/>
                  <a:gd name="T67" fmla="*/ 18 h 37"/>
                  <a:gd name="T68" fmla="*/ 10 w 31"/>
                  <a:gd name="T69" fmla="*/ 17 h 37"/>
                  <a:gd name="T70" fmla="*/ 13 w 31"/>
                  <a:gd name="T71" fmla="*/ 16 h 37"/>
                  <a:gd name="T72" fmla="*/ 15 w 31"/>
                  <a:gd name="T73" fmla="*/ 14 h 37"/>
                  <a:gd name="T74" fmla="*/ 17 w 31"/>
                  <a:gd name="T75" fmla="*/ 12 h 37"/>
                  <a:gd name="T76" fmla="*/ 18 w 31"/>
                  <a:gd name="T77" fmla="*/ 10 h 37"/>
                  <a:gd name="T78" fmla="*/ 19 w 31"/>
                  <a:gd name="T79" fmla="*/ 8 h 37"/>
                  <a:gd name="T80" fmla="*/ 21 w 31"/>
                  <a:gd name="T81" fmla="*/ 5 h 37"/>
                  <a:gd name="T82" fmla="*/ 23 w 31"/>
                  <a:gd name="T83" fmla="*/ 4 h 37"/>
                  <a:gd name="T84" fmla="*/ 25 w 31"/>
                  <a:gd name="T85" fmla="*/ 3 h 37"/>
                  <a:gd name="T86" fmla="*/ 25 w 31"/>
                  <a:gd name="T87" fmla="*/ 1 h 37"/>
                  <a:gd name="T88" fmla="*/ 26 w 31"/>
                  <a:gd name="T8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37">
                    <a:moveTo>
                      <a:pt x="26" y="0"/>
                    </a:moveTo>
                    <a:lnTo>
                      <a:pt x="29" y="0"/>
                    </a:lnTo>
                    <a:lnTo>
                      <a:pt x="30" y="1"/>
                    </a:lnTo>
                    <a:lnTo>
                      <a:pt x="31" y="3"/>
                    </a:lnTo>
                    <a:lnTo>
                      <a:pt x="31" y="4"/>
                    </a:lnTo>
                    <a:lnTo>
                      <a:pt x="30" y="5"/>
                    </a:lnTo>
                    <a:lnTo>
                      <a:pt x="29" y="7"/>
                    </a:lnTo>
                    <a:lnTo>
                      <a:pt x="27" y="8"/>
                    </a:lnTo>
                    <a:lnTo>
                      <a:pt x="26" y="10"/>
                    </a:lnTo>
                    <a:lnTo>
                      <a:pt x="26" y="13"/>
                    </a:lnTo>
                    <a:lnTo>
                      <a:pt x="25" y="17"/>
                    </a:lnTo>
                    <a:lnTo>
                      <a:pt x="25" y="20"/>
                    </a:lnTo>
                    <a:lnTo>
                      <a:pt x="26" y="22"/>
                    </a:lnTo>
                    <a:lnTo>
                      <a:pt x="26" y="25"/>
                    </a:lnTo>
                    <a:lnTo>
                      <a:pt x="26" y="27"/>
                    </a:lnTo>
                    <a:lnTo>
                      <a:pt x="26" y="30"/>
                    </a:lnTo>
                    <a:lnTo>
                      <a:pt x="26" y="31"/>
                    </a:lnTo>
                    <a:lnTo>
                      <a:pt x="25" y="34"/>
                    </a:lnTo>
                    <a:lnTo>
                      <a:pt x="22" y="34"/>
                    </a:lnTo>
                    <a:lnTo>
                      <a:pt x="21" y="35"/>
                    </a:lnTo>
                    <a:lnTo>
                      <a:pt x="18" y="35"/>
                    </a:lnTo>
                    <a:lnTo>
                      <a:pt x="14" y="35"/>
                    </a:lnTo>
                    <a:lnTo>
                      <a:pt x="10" y="37"/>
                    </a:lnTo>
                    <a:lnTo>
                      <a:pt x="8" y="37"/>
                    </a:lnTo>
                    <a:lnTo>
                      <a:pt x="6" y="37"/>
                    </a:lnTo>
                    <a:lnTo>
                      <a:pt x="4" y="37"/>
                    </a:lnTo>
                    <a:lnTo>
                      <a:pt x="1" y="34"/>
                    </a:lnTo>
                    <a:lnTo>
                      <a:pt x="0" y="31"/>
                    </a:lnTo>
                    <a:lnTo>
                      <a:pt x="0" y="27"/>
                    </a:lnTo>
                    <a:lnTo>
                      <a:pt x="0" y="25"/>
                    </a:lnTo>
                    <a:lnTo>
                      <a:pt x="1" y="24"/>
                    </a:lnTo>
                    <a:lnTo>
                      <a:pt x="2" y="22"/>
                    </a:lnTo>
                    <a:lnTo>
                      <a:pt x="5" y="21"/>
                    </a:lnTo>
                    <a:lnTo>
                      <a:pt x="8" y="18"/>
                    </a:lnTo>
                    <a:lnTo>
                      <a:pt x="10" y="17"/>
                    </a:lnTo>
                    <a:lnTo>
                      <a:pt x="13" y="16"/>
                    </a:lnTo>
                    <a:lnTo>
                      <a:pt x="15" y="14"/>
                    </a:lnTo>
                    <a:lnTo>
                      <a:pt x="17" y="12"/>
                    </a:lnTo>
                    <a:lnTo>
                      <a:pt x="18" y="10"/>
                    </a:lnTo>
                    <a:lnTo>
                      <a:pt x="19" y="8"/>
                    </a:lnTo>
                    <a:lnTo>
                      <a:pt x="21" y="5"/>
                    </a:lnTo>
                    <a:lnTo>
                      <a:pt x="23" y="4"/>
                    </a:lnTo>
                    <a:lnTo>
                      <a:pt x="25" y="3"/>
                    </a:lnTo>
                    <a:lnTo>
                      <a:pt x="25" y="1"/>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4" name="Freeform 102">
                <a:extLst>
                  <a:ext uri="{FF2B5EF4-FFF2-40B4-BE49-F238E27FC236}">
                    <a16:creationId xmlns:a16="http://schemas.microsoft.com/office/drawing/2014/main" id="{5F185EEE-6151-5149-8020-27C289A6A089}"/>
                  </a:ext>
                </a:extLst>
              </p:cNvPr>
              <p:cNvSpPr>
                <a:spLocks/>
              </p:cNvSpPr>
              <p:nvPr userDrawn="1"/>
            </p:nvSpPr>
            <p:spPr bwMode="auto">
              <a:xfrm>
                <a:off x="10207051" y="518199"/>
                <a:ext cx="19465" cy="15368"/>
              </a:xfrm>
              <a:custGeom>
                <a:avLst/>
                <a:gdLst>
                  <a:gd name="T0" fmla="*/ 22 w 38"/>
                  <a:gd name="T1" fmla="*/ 0 h 29"/>
                  <a:gd name="T2" fmla="*/ 25 w 38"/>
                  <a:gd name="T3" fmla="*/ 0 h 29"/>
                  <a:gd name="T4" fmla="*/ 26 w 38"/>
                  <a:gd name="T5" fmla="*/ 0 h 29"/>
                  <a:gd name="T6" fmla="*/ 28 w 38"/>
                  <a:gd name="T7" fmla="*/ 2 h 29"/>
                  <a:gd name="T8" fmla="*/ 29 w 38"/>
                  <a:gd name="T9" fmla="*/ 3 h 29"/>
                  <a:gd name="T10" fmla="*/ 30 w 38"/>
                  <a:gd name="T11" fmla="*/ 6 h 29"/>
                  <a:gd name="T12" fmla="*/ 30 w 38"/>
                  <a:gd name="T13" fmla="*/ 8 h 29"/>
                  <a:gd name="T14" fmla="*/ 32 w 38"/>
                  <a:gd name="T15" fmla="*/ 9 h 29"/>
                  <a:gd name="T16" fmla="*/ 32 w 38"/>
                  <a:gd name="T17" fmla="*/ 11 h 29"/>
                  <a:gd name="T18" fmla="*/ 34 w 38"/>
                  <a:gd name="T19" fmla="*/ 12 h 29"/>
                  <a:gd name="T20" fmla="*/ 36 w 38"/>
                  <a:gd name="T21" fmla="*/ 12 h 29"/>
                  <a:gd name="T22" fmla="*/ 37 w 38"/>
                  <a:gd name="T23" fmla="*/ 12 h 29"/>
                  <a:gd name="T24" fmla="*/ 38 w 38"/>
                  <a:gd name="T25" fmla="*/ 12 h 29"/>
                  <a:gd name="T26" fmla="*/ 38 w 38"/>
                  <a:gd name="T27" fmla="*/ 12 h 29"/>
                  <a:gd name="T28" fmla="*/ 38 w 38"/>
                  <a:gd name="T29" fmla="*/ 13 h 29"/>
                  <a:gd name="T30" fmla="*/ 38 w 38"/>
                  <a:gd name="T31" fmla="*/ 15 h 29"/>
                  <a:gd name="T32" fmla="*/ 37 w 38"/>
                  <a:gd name="T33" fmla="*/ 16 h 29"/>
                  <a:gd name="T34" fmla="*/ 36 w 38"/>
                  <a:gd name="T35" fmla="*/ 17 h 29"/>
                  <a:gd name="T36" fmla="*/ 34 w 38"/>
                  <a:gd name="T37" fmla="*/ 20 h 29"/>
                  <a:gd name="T38" fmla="*/ 33 w 38"/>
                  <a:gd name="T39" fmla="*/ 21 h 29"/>
                  <a:gd name="T40" fmla="*/ 32 w 38"/>
                  <a:gd name="T41" fmla="*/ 23 h 29"/>
                  <a:gd name="T42" fmla="*/ 30 w 38"/>
                  <a:gd name="T43" fmla="*/ 24 h 29"/>
                  <a:gd name="T44" fmla="*/ 28 w 38"/>
                  <a:gd name="T45" fmla="*/ 25 h 29"/>
                  <a:gd name="T46" fmla="*/ 25 w 38"/>
                  <a:gd name="T47" fmla="*/ 25 h 29"/>
                  <a:gd name="T48" fmla="*/ 22 w 38"/>
                  <a:gd name="T49" fmla="*/ 26 h 29"/>
                  <a:gd name="T50" fmla="*/ 20 w 38"/>
                  <a:gd name="T51" fmla="*/ 26 h 29"/>
                  <a:gd name="T52" fmla="*/ 16 w 38"/>
                  <a:gd name="T53" fmla="*/ 26 h 29"/>
                  <a:gd name="T54" fmla="*/ 13 w 38"/>
                  <a:gd name="T55" fmla="*/ 26 h 29"/>
                  <a:gd name="T56" fmla="*/ 11 w 38"/>
                  <a:gd name="T57" fmla="*/ 26 h 29"/>
                  <a:gd name="T58" fmla="*/ 8 w 38"/>
                  <a:gd name="T59" fmla="*/ 28 h 29"/>
                  <a:gd name="T60" fmla="*/ 6 w 38"/>
                  <a:gd name="T61" fmla="*/ 29 h 29"/>
                  <a:gd name="T62" fmla="*/ 4 w 38"/>
                  <a:gd name="T63" fmla="*/ 29 h 29"/>
                  <a:gd name="T64" fmla="*/ 3 w 38"/>
                  <a:gd name="T65" fmla="*/ 28 h 29"/>
                  <a:gd name="T66" fmla="*/ 0 w 38"/>
                  <a:gd name="T67" fmla="*/ 26 h 29"/>
                  <a:gd name="T68" fmla="*/ 0 w 38"/>
                  <a:gd name="T69" fmla="*/ 24 h 29"/>
                  <a:gd name="T70" fmla="*/ 2 w 38"/>
                  <a:gd name="T71" fmla="*/ 23 h 29"/>
                  <a:gd name="T72" fmla="*/ 3 w 38"/>
                  <a:gd name="T73" fmla="*/ 21 h 29"/>
                  <a:gd name="T74" fmla="*/ 4 w 38"/>
                  <a:gd name="T75" fmla="*/ 20 h 29"/>
                  <a:gd name="T76" fmla="*/ 6 w 38"/>
                  <a:gd name="T77" fmla="*/ 19 h 29"/>
                  <a:gd name="T78" fmla="*/ 8 w 38"/>
                  <a:gd name="T79" fmla="*/ 19 h 29"/>
                  <a:gd name="T80" fmla="*/ 9 w 38"/>
                  <a:gd name="T81" fmla="*/ 19 h 29"/>
                  <a:gd name="T82" fmla="*/ 12 w 38"/>
                  <a:gd name="T83" fmla="*/ 17 h 29"/>
                  <a:gd name="T84" fmla="*/ 13 w 38"/>
                  <a:gd name="T85" fmla="*/ 16 h 29"/>
                  <a:gd name="T86" fmla="*/ 13 w 38"/>
                  <a:gd name="T87" fmla="*/ 15 h 29"/>
                  <a:gd name="T88" fmla="*/ 13 w 38"/>
                  <a:gd name="T89" fmla="*/ 12 h 29"/>
                  <a:gd name="T90" fmla="*/ 13 w 38"/>
                  <a:gd name="T91" fmla="*/ 9 h 29"/>
                  <a:gd name="T92" fmla="*/ 15 w 38"/>
                  <a:gd name="T93" fmla="*/ 7 h 29"/>
                  <a:gd name="T94" fmla="*/ 16 w 38"/>
                  <a:gd name="T95" fmla="*/ 4 h 29"/>
                  <a:gd name="T96" fmla="*/ 19 w 38"/>
                  <a:gd name="T97" fmla="*/ 3 h 29"/>
                  <a:gd name="T98" fmla="*/ 20 w 38"/>
                  <a:gd name="T99" fmla="*/ 0 h 29"/>
                  <a:gd name="T100" fmla="*/ 22 w 38"/>
                  <a:gd name="T10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 h="29">
                    <a:moveTo>
                      <a:pt x="22" y="0"/>
                    </a:moveTo>
                    <a:lnTo>
                      <a:pt x="25" y="0"/>
                    </a:lnTo>
                    <a:lnTo>
                      <a:pt x="26" y="0"/>
                    </a:lnTo>
                    <a:lnTo>
                      <a:pt x="28" y="2"/>
                    </a:lnTo>
                    <a:lnTo>
                      <a:pt x="29" y="3"/>
                    </a:lnTo>
                    <a:lnTo>
                      <a:pt x="30" y="6"/>
                    </a:lnTo>
                    <a:lnTo>
                      <a:pt x="30" y="8"/>
                    </a:lnTo>
                    <a:lnTo>
                      <a:pt x="32" y="9"/>
                    </a:lnTo>
                    <a:lnTo>
                      <a:pt x="32" y="11"/>
                    </a:lnTo>
                    <a:lnTo>
                      <a:pt x="34" y="12"/>
                    </a:lnTo>
                    <a:lnTo>
                      <a:pt x="36" y="12"/>
                    </a:lnTo>
                    <a:lnTo>
                      <a:pt x="37" y="12"/>
                    </a:lnTo>
                    <a:lnTo>
                      <a:pt x="38" y="12"/>
                    </a:lnTo>
                    <a:lnTo>
                      <a:pt x="38" y="12"/>
                    </a:lnTo>
                    <a:lnTo>
                      <a:pt x="38" y="13"/>
                    </a:lnTo>
                    <a:lnTo>
                      <a:pt x="38" y="15"/>
                    </a:lnTo>
                    <a:lnTo>
                      <a:pt x="37" y="16"/>
                    </a:lnTo>
                    <a:lnTo>
                      <a:pt x="36" y="17"/>
                    </a:lnTo>
                    <a:lnTo>
                      <a:pt x="34" y="20"/>
                    </a:lnTo>
                    <a:lnTo>
                      <a:pt x="33" y="21"/>
                    </a:lnTo>
                    <a:lnTo>
                      <a:pt x="32" y="23"/>
                    </a:lnTo>
                    <a:lnTo>
                      <a:pt x="30" y="24"/>
                    </a:lnTo>
                    <a:lnTo>
                      <a:pt x="28" y="25"/>
                    </a:lnTo>
                    <a:lnTo>
                      <a:pt x="25" y="25"/>
                    </a:lnTo>
                    <a:lnTo>
                      <a:pt x="22" y="26"/>
                    </a:lnTo>
                    <a:lnTo>
                      <a:pt x="20" y="26"/>
                    </a:lnTo>
                    <a:lnTo>
                      <a:pt x="16" y="26"/>
                    </a:lnTo>
                    <a:lnTo>
                      <a:pt x="13" y="26"/>
                    </a:lnTo>
                    <a:lnTo>
                      <a:pt x="11" y="26"/>
                    </a:lnTo>
                    <a:lnTo>
                      <a:pt x="8" y="28"/>
                    </a:lnTo>
                    <a:lnTo>
                      <a:pt x="6" y="29"/>
                    </a:lnTo>
                    <a:lnTo>
                      <a:pt x="4" y="29"/>
                    </a:lnTo>
                    <a:lnTo>
                      <a:pt x="3" y="28"/>
                    </a:lnTo>
                    <a:lnTo>
                      <a:pt x="0" y="26"/>
                    </a:lnTo>
                    <a:lnTo>
                      <a:pt x="0" y="24"/>
                    </a:lnTo>
                    <a:lnTo>
                      <a:pt x="2" y="23"/>
                    </a:lnTo>
                    <a:lnTo>
                      <a:pt x="3" y="21"/>
                    </a:lnTo>
                    <a:lnTo>
                      <a:pt x="4" y="20"/>
                    </a:lnTo>
                    <a:lnTo>
                      <a:pt x="6" y="19"/>
                    </a:lnTo>
                    <a:lnTo>
                      <a:pt x="8" y="19"/>
                    </a:lnTo>
                    <a:lnTo>
                      <a:pt x="9" y="19"/>
                    </a:lnTo>
                    <a:lnTo>
                      <a:pt x="12" y="17"/>
                    </a:lnTo>
                    <a:lnTo>
                      <a:pt x="13" y="16"/>
                    </a:lnTo>
                    <a:lnTo>
                      <a:pt x="13" y="15"/>
                    </a:lnTo>
                    <a:lnTo>
                      <a:pt x="13" y="12"/>
                    </a:lnTo>
                    <a:lnTo>
                      <a:pt x="13" y="9"/>
                    </a:lnTo>
                    <a:lnTo>
                      <a:pt x="15" y="7"/>
                    </a:lnTo>
                    <a:lnTo>
                      <a:pt x="16" y="4"/>
                    </a:lnTo>
                    <a:lnTo>
                      <a:pt x="19" y="3"/>
                    </a:lnTo>
                    <a:lnTo>
                      <a:pt x="20" y="0"/>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79" name="Gruppieren 478">
              <a:extLst>
                <a:ext uri="{FF2B5EF4-FFF2-40B4-BE49-F238E27FC236}">
                  <a16:creationId xmlns:a16="http://schemas.microsoft.com/office/drawing/2014/main" id="{79290B40-BF70-2449-A4EE-C93E7994D656}"/>
                </a:ext>
              </a:extLst>
            </p:cNvPr>
            <p:cNvGrpSpPr/>
            <p:nvPr userDrawn="1"/>
          </p:nvGrpSpPr>
          <p:grpSpPr>
            <a:xfrm>
              <a:off x="8920314" y="731289"/>
              <a:ext cx="936368" cy="81958"/>
              <a:chOff x="8920314" y="731289"/>
              <a:chExt cx="936368" cy="81958"/>
            </a:xfrm>
          </p:grpSpPr>
          <p:sp>
            <p:nvSpPr>
              <p:cNvPr id="516" name="Freeform 103">
                <a:extLst>
                  <a:ext uri="{FF2B5EF4-FFF2-40B4-BE49-F238E27FC236}">
                    <a16:creationId xmlns:a16="http://schemas.microsoft.com/office/drawing/2014/main" id="{73C378C2-FAD9-EA41-846C-A8FBE4D004C6}"/>
                  </a:ext>
                </a:extLst>
              </p:cNvPr>
              <p:cNvSpPr>
                <a:spLocks noEditPoints="1"/>
              </p:cNvSpPr>
              <p:nvPr userDrawn="1"/>
            </p:nvSpPr>
            <p:spPr bwMode="auto">
              <a:xfrm>
                <a:off x="8920314" y="732314"/>
                <a:ext cx="59419" cy="79909"/>
              </a:xfrm>
              <a:custGeom>
                <a:avLst/>
                <a:gdLst>
                  <a:gd name="T0" fmla="*/ 29 w 116"/>
                  <a:gd name="T1" fmla="*/ 22 h 157"/>
                  <a:gd name="T2" fmla="*/ 29 w 116"/>
                  <a:gd name="T3" fmla="*/ 135 h 157"/>
                  <a:gd name="T4" fmla="*/ 39 w 116"/>
                  <a:gd name="T5" fmla="*/ 135 h 157"/>
                  <a:gd name="T6" fmla="*/ 56 w 116"/>
                  <a:gd name="T7" fmla="*/ 132 h 157"/>
                  <a:gd name="T8" fmla="*/ 69 w 116"/>
                  <a:gd name="T9" fmla="*/ 124 h 157"/>
                  <a:gd name="T10" fmla="*/ 79 w 116"/>
                  <a:gd name="T11" fmla="*/ 112 h 157"/>
                  <a:gd name="T12" fmla="*/ 84 w 116"/>
                  <a:gd name="T13" fmla="*/ 97 h 157"/>
                  <a:gd name="T14" fmla="*/ 86 w 116"/>
                  <a:gd name="T15" fmla="*/ 78 h 157"/>
                  <a:gd name="T16" fmla="*/ 84 w 116"/>
                  <a:gd name="T17" fmla="*/ 59 h 157"/>
                  <a:gd name="T18" fmla="*/ 79 w 116"/>
                  <a:gd name="T19" fmla="*/ 43 h 157"/>
                  <a:gd name="T20" fmla="*/ 69 w 116"/>
                  <a:gd name="T21" fmla="*/ 31 h 157"/>
                  <a:gd name="T22" fmla="*/ 56 w 116"/>
                  <a:gd name="T23" fmla="*/ 25 h 157"/>
                  <a:gd name="T24" fmla="*/ 39 w 116"/>
                  <a:gd name="T25" fmla="*/ 22 h 157"/>
                  <a:gd name="T26" fmla="*/ 29 w 116"/>
                  <a:gd name="T27" fmla="*/ 22 h 157"/>
                  <a:gd name="T28" fmla="*/ 0 w 116"/>
                  <a:gd name="T29" fmla="*/ 0 h 157"/>
                  <a:gd name="T30" fmla="*/ 42 w 116"/>
                  <a:gd name="T31" fmla="*/ 0 h 157"/>
                  <a:gd name="T32" fmla="*/ 64 w 116"/>
                  <a:gd name="T33" fmla="*/ 1 h 157"/>
                  <a:gd name="T34" fmla="*/ 83 w 116"/>
                  <a:gd name="T35" fmla="*/ 8 h 157"/>
                  <a:gd name="T36" fmla="*/ 97 w 116"/>
                  <a:gd name="T37" fmla="*/ 20 h 157"/>
                  <a:gd name="T38" fmla="*/ 107 w 116"/>
                  <a:gd name="T39" fmla="*/ 34 h 157"/>
                  <a:gd name="T40" fmla="*/ 114 w 116"/>
                  <a:gd name="T41" fmla="*/ 54 h 157"/>
                  <a:gd name="T42" fmla="*/ 116 w 116"/>
                  <a:gd name="T43" fmla="*/ 78 h 157"/>
                  <a:gd name="T44" fmla="*/ 114 w 116"/>
                  <a:gd name="T45" fmla="*/ 102 h 157"/>
                  <a:gd name="T46" fmla="*/ 106 w 116"/>
                  <a:gd name="T47" fmla="*/ 121 h 157"/>
                  <a:gd name="T48" fmla="*/ 96 w 116"/>
                  <a:gd name="T49" fmla="*/ 137 h 157"/>
                  <a:gd name="T50" fmla="*/ 80 w 116"/>
                  <a:gd name="T51" fmla="*/ 148 h 157"/>
                  <a:gd name="T52" fmla="*/ 62 w 116"/>
                  <a:gd name="T53" fmla="*/ 154 h 157"/>
                  <a:gd name="T54" fmla="*/ 42 w 116"/>
                  <a:gd name="T55" fmla="*/ 157 h 157"/>
                  <a:gd name="T56" fmla="*/ 0 w 116"/>
                  <a:gd name="T57" fmla="*/ 157 h 157"/>
                  <a:gd name="T58" fmla="*/ 0 w 116"/>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57">
                    <a:moveTo>
                      <a:pt x="29" y="22"/>
                    </a:moveTo>
                    <a:lnTo>
                      <a:pt x="29" y="135"/>
                    </a:lnTo>
                    <a:lnTo>
                      <a:pt x="39" y="135"/>
                    </a:lnTo>
                    <a:lnTo>
                      <a:pt x="56" y="132"/>
                    </a:lnTo>
                    <a:lnTo>
                      <a:pt x="69" y="124"/>
                    </a:lnTo>
                    <a:lnTo>
                      <a:pt x="79" y="112"/>
                    </a:lnTo>
                    <a:lnTo>
                      <a:pt x="84" y="97"/>
                    </a:lnTo>
                    <a:lnTo>
                      <a:pt x="86" y="78"/>
                    </a:lnTo>
                    <a:lnTo>
                      <a:pt x="84" y="59"/>
                    </a:lnTo>
                    <a:lnTo>
                      <a:pt x="79" y="43"/>
                    </a:lnTo>
                    <a:lnTo>
                      <a:pt x="69" y="31"/>
                    </a:lnTo>
                    <a:lnTo>
                      <a:pt x="56" y="25"/>
                    </a:lnTo>
                    <a:lnTo>
                      <a:pt x="39" y="22"/>
                    </a:lnTo>
                    <a:lnTo>
                      <a:pt x="29" y="22"/>
                    </a:lnTo>
                    <a:close/>
                    <a:moveTo>
                      <a:pt x="0" y="0"/>
                    </a:moveTo>
                    <a:lnTo>
                      <a:pt x="42" y="0"/>
                    </a:lnTo>
                    <a:lnTo>
                      <a:pt x="64" y="1"/>
                    </a:lnTo>
                    <a:lnTo>
                      <a:pt x="83" y="8"/>
                    </a:lnTo>
                    <a:lnTo>
                      <a:pt x="97" y="20"/>
                    </a:lnTo>
                    <a:lnTo>
                      <a:pt x="107" y="34"/>
                    </a:lnTo>
                    <a:lnTo>
                      <a:pt x="114" y="54"/>
                    </a:lnTo>
                    <a:lnTo>
                      <a:pt x="116" y="78"/>
                    </a:lnTo>
                    <a:lnTo>
                      <a:pt x="114" y="102"/>
                    </a:lnTo>
                    <a:lnTo>
                      <a:pt x="106" y="121"/>
                    </a:lnTo>
                    <a:lnTo>
                      <a:pt x="96" y="137"/>
                    </a:lnTo>
                    <a:lnTo>
                      <a:pt x="80" y="148"/>
                    </a:lnTo>
                    <a:lnTo>
                      <a:pt x="62" y="154"/>
                    </a:lnTo>
                    <a:lnTo>
                      <a:pt x="42"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7" name="Rectangle 104">
                <a:extLst>
                  <a:ext uri="{FF2B5EF4-FFF2-40B4-BE49-F238E27FC236}">
                    <a16:creationId xmlns:a16="http://schemas.microsoft.com/office/drawing/2014/main" id="{7FC905A4-7851-0044-8437-10EF806E397E}"/>
                  </a:ext>
                </a:extLst>
              </p:cNvPr>
              <p:cNvSpPr>
                <a:spLocks noChangeArrowheads="1"/>
              </p:cNvSpPr>
              <p:nvPr userDrawn="1"/>
            </p:nvSpPr>
            <p:spPr bwMode="auto">
              <a:xfrm>
                <a:off x="9010467" y="732314"/>
                <a:ext cx="15368" cy="79909"/>
              </a:xfrm>
              <a:prstGeom prst="rect">
                <a:avLst/>
              </a:prstGeom>
              <a:solidFill>
                <a:schemeClr val="bg1">
                  <a:lumMod val="6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8" name="Freeform 105">
                <a:extLst>
                  <a:ext uri="{FF2B5EF4-FFF2-40B4-BE49-F238E27FC236}">
                    <a16:creationId xmlns:a16="http://schemas.microsoft.com/office/drawing/2014/main" id="{95C4EA8D-F3DE-DF43-8E91-4EDA37F46240}"/>
                  </a:ext>
                </a:extLst>
              </p:cNvPr>
              <p:cNvSpPr>
                <a:spLocks/>
              </p:cNvSpPr>
              <p:nvPr userDrawn="1"/>
            </p:nvSpPr>
            <p:spPr bwMode="auto">
              <a:xfrm>
                <a:off x="9059642" y="732314"/>
                <a:ext cx="44052" cy="79909"/>
              </a:xfrm>
              <a:custGeom>
                <a:avLst/>
                <a:gdLst>
                  <a:gd name="T0" fmla="*/ 0 w 85"/>
                  <a:gd name="T1" fmla="*/ 0 h 157"/>
                  <a:gd name="T2" fmla="*/ 82 w 85"/>
                  <a:gd name="T3" fmla="*/ 0 h 157"/>
                  <a:gd name="T4" fmla="*/ 82 w 85"/>
                  <a:gd name="T5" fmla="*/ 22 h 157"/>
                  <a:gd name="T6" fmla="*/ 29 w 85"/>
                  <a:gd name="T7" fmla="*/ 22 h 157"/>
                  <a:gd name="T8" fmla="*/ 29 w 85"/>
                  <a:gd name="T9" fmla="*/ 64 h 157"/>
                  <a:gd name="T10" fmla="*/ 79 w 85"/>
                  <a:gd name="T11" fmla="*/ 64 h 157"/>
                  <a:gd name="T12" fmla="*/ 79 w 85"/>
                  <a:gd name="T13" fmla="*/ 88 h 157"/>
                  <a:gd name="T14" fmla="*/ 29 w 85"/>
                  <a:gd name="T15" fmla="*/ 88 h 157"/>
                  <a:gd name="T16" fmla="*/ 29 w 85"/>
                  <a:gd name="T17" fmla="*/ 133 h 157"/>
                  <a:gd name="T18" fmla="*/ 85 w 85"/>
                  <a:gd name="T19" fmla="*/ 133 h 157"/>
                  <a:gd name="T20" fmla="*/ 85 w 85"/>
                  <a:gd name="T21" fmla="*/ 157 h 157"/>
                  <a:gd name="T22" fmla="*/ 0 w 85"/>
                  <a:gd name="T23" fmla="*/ 157 h 157"/>
                  <a:gd name="T24" fmla="*/ 0 w 85"/>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57">
                    <a:moveTo>
                      <a:pt x="0" y="0"/>
                    </a:moveTo>
                    <a:lnTo>
                      <a:pt x="82" y="0"/>
                    </a:lnTo>
                    <a:lnTo>
                      <a:pt x="82" y="22"/>
                    </a:lnTo>
                    <a:lnTo>
                      <a:pt x="29" y="22"/>
                    </a:lnTo>
                    <a:lnTo>
                      <a:pt x="29" y="64"/>
                    </a:lnTo>
                    <a:lnTo>
                      <a:pt x="79" y="64"/>
                    </a:lnTo>
                    <a:lnTo>
                      <a:pt x="79" y="88"/>
                    </a:lnTo>
                    <a:lnTo>
                      <a:pt x="29" y="88"/>
                    </a:lnTo>
                    <a:lnTo>
                      <a:pt x="29" y="133"/>
                    </a:lnTo>
                    <a:lnTo>
                      <a:pt x="85" y="133"/>
                    </a:lnTo>
                    <a:lnTo>
                      <a:pt x="85"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9" name="Freeform 106">
                <a:extLst>
                  <a:ext uri="{FF2B5EF4-FFF2-40B4-BE49-F238E27FC236}">
                    <a16:creationId xmlns:a16="http://schemas.microsoft.com/office/drawing/2014/main" id="{ED876D96-CA25-A446-83CA-572C7E7010C2}"/>
                  </a:ext>
                </a:extLst>
              </p:cNvPr>
              <p:cNvSpPr>
                <a:spLocks noEditPoints="1"/>
              </p:cNvSpPr>
              <p:nvPr userDrawn="1"/>
            </p:nvSpPr>
            <p:spPr bwMode="auto">
              <a:xfrm>
                <a:off x="9186677" y="732314"/>
                <a:ext cx="59419" cy="79909"/>
              </a:xfrm>
              <a:custGeom>
                <a:avLst/>
                <a:gdLst>
                  <a:gd name="T0" fmla="*/ 29 w 117"/>
                  <a:gd name="T1" fmla="*/ 22 h 157"/>
                  <a:gd name="T2" fmla="*/ 29 w 117"/>
                  <a:gd name="T3" fmla="*/ 135 h 157"/>
                  <a:gd name="T4" fmla="*/ 40 w 117"/>
                  <a:gd name="T5" fmla="*/ 135 h 157"/>
                  <a:gd name="T6" fmla="*/ 57 w 117"/>
                  <a:gd name="T7" fmla="*/ 132 h 157"/>
                  <a:gd name="T8" fmla="*/ 70 w 117"/>
                  <a:gd name="T9" fmla="*/ 124 h 157"/>
                  <a:gd name="T10" fmla="*/ 79 w 117"/>
                  <a:gd name="T11" fmla="*/ 112 h 157"/>
                  <a:gd name="T12" fmla="*/ 84 w 117"/>
                  <a:gd name="T13" fmla="*/ 97 h 157"/>
                  <a:gd name="T14" fmla="*/ 87 w 117"/>
                  <a:gd name="T15" fmla="*/ 78 h 157"/>
                  <a:gd name="T16" fmla="*/ 84 w 117"/>
                  <a:gd name="T17" fmla="*/ 59 h 157"/>
                  <a:gd name="T18" fmla="*/ 79 w 117"/>
                  <a:gd name="T19" fmla="*/ 43 h 157"/>
                  <a:gd name="T20" fmla="*/ 70 w 117"/>
                  <a:gd name="T21" fmla="*/ 31 h 157"/>
                  <a:gd name="T22" fmla="*/ 57 w 117"/>
                  <a:gd name="T23" fmla="*/ 25 h 157"/>
                  <a:gd name="T24" fmla="*/ 40 w 117"/>
                  <a:gd name="T25" fmla="*/ 22 h 157"/>
                  <a:gd name="T26" fmla="*/ 29 w 117"/>
                  <a:gd name="T27" fmla="*/ 22 h 157"/>
                  <a:gd name="T28" fmla="*/ 0 w 117"/>
                  <a:gd name="T29" fmla="*/ 0 h 157"/>
                  <a:gd name="T30" fmla="*/ 42 w 117"/>
                  <a:gd name="T31" fmla="*/ 0 h 157"/>
                  <a:gd name="T32" fmla="*/ 64 w 117"/>
                  <a:gd name="T33" fmla="*/ 1 h 157"/>
                  <a:gd name="T34" fmla="*/ 83 w 117"/>
                  <a:gd name="T35" fmla="*/ 8 h 157"/>
                  <a:gd name="T36" fmla="*/ 97 w 117"/>
                  <a:gd name="T37" fmla="*/ 20 h 157"/>
                  <a:gd name="T38" fmla="*/ 107 w 117"/>
                  <a:gd name="T39" fmla="*/ 34 h 157"/>
                  <a:gd name="T40" fmla="*/ 114 w 117"/>
                  <a:gd name="T41" fmla="*/ 54 h 157"/>
                  <a:gd name="T42" fmla="*/ 117 w 117"/>
                  <a:gd name="T43" fmla="*/ 78 h 157"/>
                  <a:gd name="T44" fmla="*/ 114 w 117"/>
                  <a:gd name="T45" fmla="*/ 102 h 157"/>
                  <a:gd name="T46" fmla="*/ 107 w 117"/>
                  <a:gd name="T47" fmla="*/ 121 h 157"/>
                  <a:gd name="T48" fmla="*/ 96 w 117"/>
                  <a:gd name="T49" fmla="*/ 137 h 157"/>
                  <a:gd name="T50" fmla="*/ 80 w 117"/>
                  <a:gd name="T51" fmla="*/ 148 h 157"/>
                  <a:gd name="T52" fmla="*/ 62 w 117"/>
                  <a:gd name="T53" fmla="*/ 154 h 157"/>
                  <a:gd name="T54" fmla="*/ 42 w 117"/>
                  <a:gd name="T55" fmla="*/ 157 h 157"/>
                  <a:gd name="T56" fmla="*/ 0 w 117"/>
                  <a:gd name="T57" fmla="*/ 157 h 157"/>
                  <a:gd name="T58" fmla="*/ 0 w 117"/>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7" h="157">
                    <a:moveTo>
                      <a:pt x="29" y="22"/>
                    </a:moveTo>
                    <a:lnTo>
                      <a:pt x="29" y="135"/>
                    </a:lnTo>
                    <a:lnTo>
                      <a:pt x="40" y="135"/>
                    </a:lnTo>
                    <a:lnTo>
                      <a:pt x="57" y="132"/>
                    </a:lnTo>
                    <a:lnTo>
                      <a:pt x="70" y="124"/>
                    </a:lnTo>
                    <a:lnTo>
                      <a:pt x="79" y="112"/>
                    </a:lnTo>
                    <a:lnTo>
                      <a:pt x="84" y="97"/>
                    </a:lnTo>
                    <a:lnTo>
                      <a:pt x="87" y="78"/>
                    </a:lnTo>
                    <a:lnTo>
                      <a:pt x="84" y="59"/>
                    </a:lnTo>
                    <a:lnTo>
                      <a:pt x="79" y="43"/>
                    </a:lnTo>
                    <a:lnTo>
                      <a:pt x="70" y="31"/>
                    </a:lnTo>
                    <a:lnTo>
                      <a:pt x="57" y="25"/>
                    </a:lnTo>
                    <a:lnTo>
                      <a:pt x="40" y="22"/>
                    </a:lnTo>
                    <a:lnTo>
                      <a:pt x="29" y="22"/>
                    </a:lnTo>
                    <a:close/>
                    <a:moveTo>
                      <a:pt x="0" y="0"/>
                    </a:moveTo>
                    <a:lnTo>
                      <a:pt x="42" y="0"/>
                    </a:lnTo>
                    <a:lnTo>
                      <a:pt x="64" y="1"/>
                    </a:lnTo>
                    <a:lnTo>
                      <a:pt x="83" y="8"/>
                    </a:lnTo>
                    <a:lnTo>
                      <a:pt x="97" y="20"/>
                    </a:lnTo>
                    <a:lnTo>
                      <a:pt x="107" y="34"/>
                    </a:lnTo>
                    <a:lnTo>
                      <a:pt x="114" y="54"/>
                    </a:lnTo>
                    <a:lnTo>
                      <a:pt x="117" y="78"/>
                    </a:lnTo>
                    <a:lnTo>
                      <a:pt x="114" y="102"/>
                    </a:lnTo>
                    <a:lnTo>
                      <a:pt x="107" y="121"/>
                    </a:lnTo>
                    <a:lnTo>
                      <a:pt x="96" y="137"/>
                    </a:lnTo>
                    <a:lnTo>
                      <a:pt x="80" y="148"/>
                    </a:lnTo>
                    <a:lnTo>
                      <a:pt x="62" y="154"/>
                    </a:lnTo>
                    <a:lnTo>
                      <a:pt x="42"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0" name="Freeform 107">
                <a:extLst>
                  <a:ext uri="{FF2B5EF4-FFF2-40B4-BE49-F238E27FC236}">
                    <a16:creationId xmlns:a16="http://schemas.microsoft.com/office/drawing/2014/main" id="{D490D2A4-78F1-9B4D-AC3E-36E04D31F287}"/>
                  </a:ext>
                </a:extLst>
              </p:cNvPr>
              <p:cNvSpPr>
                <a:spLocks noEditPoints="1"/>
              </p:cNvSpPr>
              <p:nvPr userDrawn="1"/>
            </p:nvSpPr>
            <p:spPr bwMode="auto">
              <a:xfrm>
                <a:off x="9275806" y="732314"/>
                <a:ext cx="53273" cy="79909"/>
              </a:xfrm>
              <a:custGeom>
                <a:avLst/>
                <a:gdLst>
                  <a:gd name="T0" fmla="*/ 29 w 103"/>
                  <a:gd name="T1" fmla="*/ 22 h 157"/>
                  <a:gd name="T2" fmla="*/ 29 w 103"/>
                  <a:gd name="T3" fmla="*/ 68 h 157"/>
                  <a:gd name="T4" fmla="*/ 41 w 103"/>
                  <a:gd name="T5" fmla="*/ 68 h 157"/>
                  <a:gd name="T6" fmla="*/ 51 w 103"/>
                  <a:gd name="T7" fmla="*/ 67 h 157"/>
                  <a:gd name="T8" fmla="*/ 59 w 103"/>
                  <a:gd name="T9" fmla="*/ 61 h 157"/>
                  <a:gd name="T10" fmla="*/ 64 w 103"/>
                  <a:gd name="T11" fmla="*/ 55 h 157"/>
                  <a:gd name="T12" fmla="*/ 67 w 103"/>
                  <a:gd name="T13" fmla="*/ 44 h 157"/>
                  <a:gd name="T14" fmla="*/ 64 w 103"/>
                  <a:gd name="T15" fmla="*/ 33 h 157"/>
                  <a:gd name="T16" fmla="*/ 60 w 103"/>
                  <a:gd name="T17" fmla="*/ 26 h 157"/>
                  <a:gd name="T18" fmla="*/ 52 w 103"/>
                  <a:gd name="T19" fmla="*/ 22 h 157"/>
                  <a:gd name="T20" fmla="*/ 41 w 103"/>
                  <a:gd name="T21" fmla="*/ 22 h 157"/>
                  <a:gd name="T22" fmla="*/ 29 w 103"/>
                  <a:gd name="T23" fmla="*/ 22 h 157"/>
                  <a:gd name="T24" fmla="*/ 0 w 103"/>
                  <a:gd name="T25" fmla="*/ 0 h 157"/>
                  <a:gd name="T26" fmla="*/ 50 w 103"/>
                  <a:gd name="T27" fmla="*/ 0 h 157"/>
                  <a:gd name="T28" fmla="*/ 65 w 103"/>
                  <a:gd name="T29" fmla="*/ 1 h 157"/>
                  <a:gd name="T30" fmla="*/ 78 w 103"/>
                  <a:gd name="T31" fmla="*/ 7 h 157"/>
                  <a:gd name="T32" fmla="*/ 88 w 103"/>
                  <a:gd name="T33" fmla="*/ 14 h 157"/>
                  <a:gd name="T34" fmla="*/ 94 w 103"/>
                  <a:gd name="T35" fmla="*/ 26 h 157"/>
                  <a:gd name="T36" fmla="*/ 97 w 103"/>
                  <a:gd name="T37" fmla="*/ 41 h 157"/>
                  <a:gd name="T38" fmla="*/ 94 w 103"/>
                  <a:gd name="T39" fmla="*/ 55 h 157"/>
                  <a:gd name="T40" fmla="*/ 88 w 103"/>
                  <a:gd name="T41" fmla="*/ 67 h 157"/>
                  <a:gd name="T42" fmla="*/ 78 w 103"/>
                  <a:gd name="T43" fmla="*/ 73 h 157"/>
                  <a:gd name="T44" fmla="*/ 65 w 103"/>
                  <a:gd name="T45" fmla="*/ 78 h 157"/>
                  <a:gd name="T46" fmla="*/ 65 w 103"/>
                  <a:gd name="T47" fmla="*/ 78 h 157"/>
                  <a:gd name="T48" fmla="*/ 69 w 103"/>
                  <a:gd name="T49" fmla="*/ 80 h 157"/>
                  <a:gd name="T50" fmla="*/ 72 w 103"/>
                  <a:gd name="T51" fmla="*/ 80 h 157"/>
                  <a:gd name="T52" fmla="*/ 75 w 103"/>
                  <a:gd name="T53" fmla="*/ 82 h 157"/>
                  <a:gd name="T54" fmla="*/ 77 w 103"/>
                  <a:gd name="T55" fmla="*/ 86 h 157"/>
                  <a:gd name="T56" fmla="*/ 81 w 103"/>
                  <a:gd name="T57" fmla="*/ 90 h 157"/>
                  <a:gd name="T58" fmla="*/ 84 w 103"/>
                  <a:gd name="T59" fmla="*/ 97 h 157"/>
                  <a:gd name="T60" fmla="*/ 103 w 103"/>
                  <a:gd name="T61" fmla="*/ 157 h 157"/>
                  <a:gd name="T62" fmla="*/ 73 w 103"/>
                  <a:gd name="T63" fmla="*/ 157 h 157"/>
                  <a:gd name="T64" fmla="*/ 58 w 103"/>
                  <a:gd name="T65" fmla="*/ 106 h 157"/>
                  <a:gd name="T66" fmla="*/ 52 w 103"/>
                  <a:gd name="T67" fmla="*/ 95 h 157"/>
                  <a:gd name="T68" fmla="*/ 46 w 103"/>
                  <a:gd name="T69" fmla="*/ 90 h 157"/>
                  <a:gd name="T70" fmla="*/ 35 w 103"/>
                  <a:gd name="T71" fmla="*/ 89 h 157"/>
                  <a:gd name="T72" fmla="*/ 29 w 103"/>
                  <a:gd name="T73" fmla="*/ 89 h 157"/>
                  <a:gd name="T74" fmla="*/ 29 w 103"/>
                  <a:gd name="T75" fmla="*/ 157 h 157"/>
                  <a:gd name="T76" fmla="*/ 0 w 103"/>
                  <a:gd name="T77" fmla="*/ 157 h 157"/>
                  <a:gd name="T78" fmla="*/ 0 w 103"/>
                  <a:gd name="T7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157">
                    <a:moveTo>
                      <a:pt x="29" y="22"/>
                    </a:moveTo>
                    <a:lnTo>
                      <a:pt x="29" y="68"/>
                    </a:lnTo>
                    <a:lnTo>
                      <a:pt x="41" y="68"/>
                    </a:lnTo>
                    <a:lnTo>
                      <a:pt x="51" y="67"/>
                    </a:lnTo>
                    <a:lnTo>
                      <a:pt x="59" y="61"/>
                    </a:lnTo>
                    <a:lnTo>
                      <a:pt x="64" y="55"/>
                    </a:lnTo>
                    <a:lnTo>
                      <a:pt x="67" y="44"/>
                    </a:lnTo>
                    <a:lnTo>
                      <a:pt x="64" y="33"/>
                    </a:lnTo>
                    <a:lnTo>
                      <a:pt x="60" y="26"/>
                    </a:lnTo>
                    <a:lnTo>
                      <a:pt x="52" y="22"/>
                    </a:lnTo>
                    <a:lnTo>
                      <a:pt x="41" y="22"/>
                    </a:lnTo>
                    <a:lnTo>
                      <a:pt x="29" y="22"/>
                    </a:lnTo>
                    <a:close/>
                    <a:moveTo>
                      <a:pt x="0" y="0"/>
                    </a:moveTo>
                    <a:lnTo>
                      <a:pt x="50" y="0"/>
                    </a:lnTo>
                    <a:lnTo>
                      <a:pt x="65" y="1"/>
                    </a:lnTo>
                    <a:lnTo>
                      <a:pt x="78" y="7"/>
                    </a:lnTo>
                    <a:lnTo>
                      <a:pt x="88" y="14"/>
                    </a:lnTo>
                    <a:lnTo>
                      <a:pt x="94" y="26"/>
                    </a:lnTo>
                    <a:lnTo>
                      <a:pt x="97" y="41"/>
                    </a:lnTo>
                    <a:lnTo>
                      <a:pt x="94" y="55"/>
                    </a:lnTo>
                    <a:lnTo>
                      <a:pt x="88" y="67"/>
                    </a:lnTo>
                    <a:lnTo>
                      <a:pt x="78" y="73"/>
                    </a:lnTo>
                    <a:lnTo>
                      <a:pt x="65" y="78"/>
                    </a:lnTo>
                    <a:lnTo>
                      <a:pt x="65" y="78"/>
                    </a:lnTo>
                    <a:lnTo>
                      <a:pt x="69" y="80"/>
                    </a:lnTo>
                    <a:lnTo>
                      <a:pt x="72" y="80"/>
                    </a:lnTo>
                    <a:lnTo>
                      <a:pt x="75" y="82"/>
                    </a:lnTo>
                    <a:lnTo>
                      <a:pt x="77" y="86"/>
                    </a:lnTo>
                    <a:lnTo>
                      <a:pt x="81" y="90"/>
                    </a:lnTo>
                    <a:lnTo>
                      <a:pt x="84" y="97"/>
                    </a:lnTo>
                    <a:lnTo>
                      <a:pt x="103" y="157"/>
                    </a:lnTo>
                    <a:lnTo>
                      <a:pt x="73" y="157"/>
                    </a:lnTo>
                    <a:lnTo>
                      <a:pt x="58" y="106"/>
                    </a:lnTo>
                    <a:lnTo>
                      <a:pt x="52" y="95"/>
                    </a:lnTo>
                    <a:lnTo>
                      <a:pt x="46" y="90"/>
                    </a:lnTo>
                    <a:lnTo>
                      <a:pt x="35" y="89"/>
                    </a:lnTo>
                    <a:lnTo>
                      <a:pt x="29" y="89"/>
                    </a:lnTo>
                    <a:lnTo>
                      <a:pt x="29"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1" name="Freeform 108">
                <a:extLst>
                  <a:ext uri="{FF2B5EF4-FFF2-40B4-BE49-F238E27FC236}">
                    <a16:creationId xmlns:a16="http://schemas.microsoft.com/office/drawing/2014/main" id="{F1D9A772-BD0D-F447-9519-B4A43E539050}"/>
                  </a:ext>
                </a:extLst>
              </p:cNvPr>
              <p:cNvSpPr>
                <a:spLocks/>
              </p:cNvSpPr>
              <p:nvPr userDrawn="1"/>
            </p:nvSpPr>
            <p:spPr bwMode="auto">
              <a:xfrm>
                <a:off x="9357764" y="732314"/>
                <a:ext cx="43028" cy="79909"/>
              </a:xfrm>
              <a:custGeom>
                <a:avLst/>
                <a:gdLst>
                  <a:gd name="T0" fmla="*/ 0 w 83"/>
                  <a:gd name="T1" fmla="*/ 0 h 157"/>
                  <a:gd name="T2" fmla="*/ 82 w 83"/>
                  <a:gd name="T3" fmla="*/ 0 h 157"/>
                  <a:gd name="T4" fmla="*/ 82 w 83"/>
                  <a:gd name="T5" fmla="*/ 22 h 157"/>
                  <a:gd name="T6" fmla="*/ 28 w 83"/>
                  <a:gd name="T7" fmla="*/ 22 h 157"/>
                  <a:gd name="T8" fmla="*/ 28 w 83"/>
                  <a:gd name="T9" fmla="*/ 64 h 157"/>
                  <a:gd name="T10" fmla="*/ 78 w 83"/>
                  <a:gd name="T11" fmla="*/ 64 h 157"/>
                  <a:gd name="T12" fmla="*/ 78 w 83"/>
                  <a:gd name="T13" fmla="*/ 88 h 157"/>
                  <a:gd name="T14" fmla="*/ 28 w 83"/>
                  <a:gd name="T15" fmla="*/ 88 h 157"/>
                  <a:gd name="T16" fmla="*/ 28 w 83"/>
                  <a:gd name="T17" fmla="*/ 133 h 157"/>
                  <a:gd name="T18" fmla="*/ 83 w 83"/>
                  <a:gd name="T19" fmla="*/ 133 h 157"/>
                  <a:gd name="T20" fmla="*/ 83 w 83"/>
                  <a:gd name="T21" fmla="*/ 157 h 157"/>
                  <a:gd name="T22" fmla="*/ 0 w 83"/>
                  <a:gd name="T23" fmla="*/ 157 h 157"/>
                  <a:gd name="T24" fmla="*/ 0 w 83"/>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57">
                    <a:moveTo>
                      <a:pt x="0" y="0"/>
                    </a:moveTo>
                    <a:lnTo>
                      <a:pt x="82" y="0"/>
                    </a:lnTo>
                    <a:lnTo>
                      <a:pt x="82" y="22"/>
                    </a:lnTo>
                    <a:lnTo>
                      <a:pt x="28" y="22"/>
                    </a:lnTo>
                    <a:lnTo>
                      <a:pt x="28" y="64"/>
                    </a:lnTo>
                    <a:lnTo>
                      <a:pt x="78" y="64"/>
                    </a:lnTo>
                    <a:lnTo>
                      <a:pt x="78" y="88"/>
                    </a:lnTo>
                    <a:lnTo>
                      <a:pt x="28" y="88"/>
                    </a:lnTo>
                    <a:lnTo>
                      <a:pt x="28" y="133"/>
                    </a:lnTo>
                    <a:lnTo>
                      <a:pt x="83" y="133"/>
                    </a:lnTo>
                    <a:lnTo>
                      <a:pt x="83"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2" name="Freeform 109">
                <a:extLst>
                  <a:ext uri="{FF2B5EF4-FFF2-40B4-BE49-F238E27FC236}">
                    <a16:creationId xmlns:a16="http://schemas.microsoft.com/office/drawing/2014/main" id="{5DD801BA-E01B-6A4B-BE86-38BFEFD86779}"/>
                  </a:ext>
                </a:extLst>
              </p:cNvPr>
              <p:cNvSpPr>
                <a:spLocks/>
              </p:cNvSpPr>
              <p:nvPr userDrawn="1"/>
            </p:nvSpPr>
            <p:spPr bwMode="auto">
              <a:xfrm>
                <a:off x="9429477" y="731289"/>
                <a:ext cx="46101" cy="81958"/>
              </a:xfrm>
              <a:custGeom>
                <a:avLst/>
                <a:gdLst>
                  <a:gd name="T0" fmla="*/ 50 w 90"/>
                  <a:gd name="T1" fmla="*/ 0 h 161"/>
                  <a:gd name="T2" fmla="*/ 64 w 90"/>
                  <a:gd name="T3" fmla="*/ 2 h 161"/>
                  <a:gd name="T4" fmla="*/ 76 w 90"/>
                  <a:gd name="T5" fmla="*/ 4 h 161"/>
                  <a:gd name="T6" fmla="*/ 82 w 90"/>
                  <a:gd name="T7" fmla="*/ 6 h 161"/>
                  <a:gd name="T8" fmla="*/ 81 w 90"/>
                  <a:gd name="T9" fmla="*/ 30 h 161"/>
                  <a:gd name="T10" fmla="*/ 73 w 90"/>
                  <a:gd name="T11" fmla="*/ 27 h 161"/>
                  <a:gd name="T12" fmla="*/ 63 w 90"/>
                  <a:gd name="T13" fmla="*/ 24 h 161"/>
                  <a:gd name="T14" fmla="*/ 51 w 90"/>
                  <a:gd name="T15" fmla="*/ 24 h 161"/>
                  <a:gd name="T16" fmla="*/ 39 w 90"/>
                  <a:gd name="T17" fmla="*/ 25 h 161"/>
                  <a:gd name="T18" fmla="*/ 31 w 90"/>
                  <a:gd name="T19" fmla="*/ 32 h 161"/>
                  <a:gd name="T20" fmla="*/ 30 w 90"/>
                  <a:gd name="T21" fmla="*/ 42 h 161"/>
                  <a:gd name="T22" fmla="*/ 31 w 90"/>
                  <a:gd name="T23" fmla="*/ 51 h 161"/>
                  <a:gd name="T24" fmla="*/ 38 w 90"/>
                  <a:gd name="T25" fmla="*/ 58 h 161"/>
                  <a:gd name="T26" fmla="*/ 46 w 90"/>
                  <a:gd name="T27" fmla="*/ 63 h 161"/>
                  <a:gd name="T28" fmla="*/ 63 w 90"/>
                  <a:gd name="T29" fmla="*/ 72 h 161"/>
                  <a:gd name="T30" fmla="*/ 75 w 90"/>
                  <a:gd name="T31" fmla="*/ 80 h 161"/>
                  <a:gd name="T32" fmla="*/ 84 w 90"/>
                  <a:gd name="T33" fmla="*/ 89 h 161"/>
                  <a:gd name="T34" fmla="*/ 89 w 90"/>
                  <a:gd name="T35" fmla="*/ 100 h 161"/>
                  <a:gd name="T36" fmla="*/ 90 w 90"/>
                  <a:gd name="T37" fmla="*/ 114 h 161"/>
                  <a:gd name="T38" fmla="*/ 88 w 90"/>
                  <a:gd name="T39" fmla="*/ 131 h 161"/>
                  <a:gd name="T40" fmla="*/ 80 w 90"/>
                  <a:gd name="T41" fmla="*/ 145 h 161"/>
                  <a:gd name="T42" fmla="*/ 69 w 90"/>
                  <a:gd name="T43" fmla="*/ 154 h 161"/>
                  <a:gd name="T44" fmla="*/ 55 w 90"/>
                  <a:gd name="T45" fmla="*/ 160 h 161"/>
                  <a:gd name="T46" fmla="*/ 37 w 90"/>
                  <a:gd name="T47" fmla="*/ 161 h 161"/>
                  <a:gd name="T48" fmla="*/ 17 w 90"/>
                  <a:gd name="T49" fmla="*/ 160 h 161"/>
                  <a:gd name="T50" fmla="*/ 1 w 90"/>
                  <a:gd name="T51" fmla="*/ 154 h 161"/>
                  <a:gd name="T52" fmla="*/ 4 w 90"/>
                  <a:gd name="T53" fmla="*/ 128 h 161"/>
                  <a:gd name="T54" fmla="*/ 12 w 90"/>
                  <a:gd name="T55" fmla="*/ 134 h 161"/>
                  <a:gd name="T56" fmla="*/ 22 w 90"/>
                  <a:gd name="T57" fmla="*/ 138 h 161"/>
                  <a:gd name="T58" fmla="*/ 37 w 90"/>
                  <a:gd name="T59" fmla="*/ 139 h 161"/>
                  <a:gd name="T60" fmla="*/ 46 w 90"/>
                  <a:gd name="T61" fmla="*/ 138 h 161"/>
                  <a:gd name="T62" fmla="*/ 54 w 90"/>
                  <a:gd name="T63" fmla="*/ 134 h 161"/>
                  <a:gd name="T64" fmla="*/ 59 w 90"/>
                  <a:gd name="T65" fmla="*/ 126 h 161"/>
                  <a:gd name="T66" fmla="*/ 60 w 90"/>
                  <a:gd name="T67" fmla="*/ 115 h 161"/>
                  <a:gd name="T68" fmla="*/ 59 w 90"/>
                  <a:gd name="T69" fmla="*/ 106 h 161"/>
                  <a:gd name="T70" fmla="*/ 51 w 90"/>
                  <a:gd name="T71" fmla="*/ 100 h 161"/>
                  <a:gd name="T72" fmla="*/ 41 w 90"/>
                  <a:gd name="T73" fmla="*/ 92 h 161"/>
                  <a:gd name="T74" fmla="*/ 26 w 90"/>
                  <a:gd name="T75" fmla="*/ 84 h 161"/>
                  <a:gd name="T76" fmla="*/ 15 w 90"/>
                  <a:gd name="T77" fmla="*/ 77 h 161"/>
                  <a:gd name="T78" fmla="*/ 7 w 90"/>
                  <a:gd name="T79" fmla="*/ 68 h 161"/>
                  <a:gd name="T80" fmla="*/ 1 w 90"/>
                  <a:gd name="T81" fmla="*/ 57 h 161"/>
                  <a:gd name="T82" fmla="*/ 0 w 90"/>
                  <a:gd name="T83" fmla="*/ 44 h 161"/>
                  <a:gd name="T84" fmla="*/ 3 w 90"/>
                  <a:gd name="T85" fmla="*/ 28 h 161"/>
                  <a:gd name="T86" fmla="*/ 9 w 90"/>
                  <a:gd name="T87" fmla="*/ 16 h 161"/>
                  <a:gd name="T88" fmla="*/ 21 w 90"/>
                  <a:gd name="T89" fmla="*/ 7 h 161"/>
                  <a:gd name="T90" fmla="*/ 34 w 90"/>
                  <a:gd name="T91" fmla="*/ 2 h 161"/>
                  <a:gd name="T92" fmla="*/ 50 w 90"/>
                  <a:gd name="T9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 h="161">
                    <a:moveTo>
                      <a:pt x="50" y="0"/>
                    </a:moveTo>
                    <a:lnTo>
                      <a:pt x="64" y="2"/>
                    </a:lnTo>
                    <a:lnTo>
                      <a:pt x="76" y="4"/>
                    </a:lnTo>
                    <a:lnTo>
                      <a:pt x="82" y="6"/>
                    </a:lnTo>
                    <a:lnTo>
                      <a:pt x="81" y="30"/>
                    </a:lnTo>
                    <a:lnTo>
                      <a:pt x="73" y="27"/>
                    </a:lnTo>
                    <a:lnTo>
                      <a:pt x="63" y="24"/>
                    </a:lnTo>
                    <a:lnTo>
                      <a:pt x="51" y="24"/>
                    </a:lnTo>
                    <a:lnTo>
                      <a:pt x="39" y="25"/>
                    </a:lnTo>
                    <a:lnTo>
                      <a:pt x="31" y="32"/>
                    </a:lnTo>
                    <a:lnTo>
                      <a:pt x="30" y="42"/>
                    </a:lnTo>
                    <a:lnTo>
                      <a:pt x="31" y="51"/>
                    </a:lnTo>
                    <a:lnTo>
                      <a:pt x="38" y="58"/>
                    </a:lnTo>
                    <a:lnTo>
                      <a:pt x="46" y="63"/>
                    </a:lnTo>
                    <a:lnTo>
                      <a:pt x="63" y="72"/>
                    </a:lnTo>
                    <a:lnTo>
                      <a:pt x="75" y="80"/>
                    </a:lnTo>
                    <a:lnTo>
                      <a:pt x="84" y="89"/>
                    </a:lnTo>
                    <a:lnTo>
                      <a:pt x="89" y="100"/>
                    </a:lnTo>
                    <a:lnTo>
                      <a:pt x="90" y="114"/>
                    </a:lnTo>
                    <a:lnTo>
                      <a:pt x="88" y="131"/>
                    </a:lnTo>
                    <a:lnTo>
                      <a:pt x="80" y="145"/>
                    </a:lnTo>
                    <a:lnTo>
                      <a:pt x="69" y="154"/>
                    </a:lnTo>
                    <a:lnTo>
                      <a:pt x="55" y="160"/>
                    </a:lnTo>
                    <a:lnTo>
                      <a:pt x="37" y="161"/>
                    </a:lnTo>
                    <a:lnTo>
                      <a:pt x="17" y="160"/>
                    </a:lnTo>
                    <a:lnTo>
                      <a:pt x="1" y="154"/>
                    </a:lnTo>
                    <a:lnTo>
                      <a:pt x="4" y="128"/>
                    </a:lnTo>
                    <a:lnTo>
                      <a:pt x="12" y="134"/>
                    </a:lnTo>
                    <a:lnTo>
                      <a:pt x="22" y="138"/>
                    </a:lnTo>
                    <a:lnTo>
                      <a:pt x="37" y="139"/>
                    </a:lnTo>
                    <a:lnTo>
                      <a:pt x="46" y="138"/>
                    </a:lnTo>
                    <a:lnTo>
                      <a:pt x="54" y="134"/>
                    </a:lnTo>
                    <a:lnTo>
                      <a:pt x="59" y="126"/>
                    </a:lnTo>
                    <a:lnTo>
                      <a:pt x="60" y="115"/>
                    </a:lnTo>
                    <a:lnTo>
                      <a:pt x="59" y="106"/>
                    </a:lnTo>
                    <a:lnTo>
                      <a:pt x="51" y="100"/>
                    </a:lnTo>
                    <a:lnTo>
                      <a:pt x="41" y="92"/>
                    </a:lnTo>
                    <a:lnTo>
                      <a:pt x="26" y="84"/>
                    </a:lnTo>
                    <a:lnTo>
                      <a:pt x="15" y="77"/>
                    </a:lnTo>
                    <a:lnTo>
                      <a:pt x="7" y="68"/>
                    </a:lnTo>
                    <a:lnTo>
                      <a:pt x="1" y="57"/>
                    </a:lnTo>
                    <a:lnTo>
                      <a:pt x="0" y="44"/>
                    </a:lnTo>
                    <a:lnTo>
                      <a:pt x="3" y="28"/>
                    </a:lnTo>
                    <a:lnTo>
                      <a:pt x="9" y="16"/>
                    </a:lnTo>
                    <a:lnTo>
                      <a:pt x="21" y="7"/>
                    </a:lnTo>
                    <a:lnTo>
                      <a:pt x="34" y="2"/>
                    </a:lnTo>
                    <a:lnTo>
                      <a:pt x="5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3" name="Freeform 110">
                <a:extLst>
                  <a:ext uri="{FF2B5EF4-FFF2-40B4-BE49-F238E27FC236}">
                    <a16:creationId xmlns:a16="http://schemas.microsoft.com/office/drawing/2014/main" id="{DEB249E6-7ED7-DA4D-8E33-0A9BDDF654A3}"/>
                  </a:ext>
                </a:extLst>
              </p:cNvPr>
              <p:cNvSpPr>
                <a:spLocks noEditPoints="1"/>
              </p:cNvSpPr>
              <p:nvPr userDrawn="1"/>
            </p:nvSpPr>
            <p:spPr bwMode="auto">
              <a:xfrm>
                <a:off x="9506312" y="732314"/>
                <a:ext cx="59419" cy="79909"/>
              </a:xfrm>
              <a:custGeom>
                <a:avLst/>
                <a:gdLst>
                  <a:gd name="T0" fmla="*/ 29 w 116"/>
                  <a:gd name="T1" fmla="*/ 22 h 157"/>
                  <a:gd name="T2" fmla="*/ 29 w 116"/>
                  <a:gd name="T3" fmla="*/ 135 h 157"/>
                  <a:gd name="T4" fmla="*/ 38 w 116"/>
                  <a:gd name="T5" fmla="*/ 135 h 157"/>
                  <a:gd name="T6" fmla="*/ 55 w 116"/>
                  <a:gd name="T7" fmla="*/ 132 h 157"/>
                  <a:gd name="T8" fmla="*/ 69 w 116"/>
                  <a:gd name="T9" fmla="*/ 124 h 157"/>
                  <a:gd name="T10" fmla="*/ 78 w 116"/>
                  <a:gd name="T11" fmla="*/ 112 h 157"/>
                  <a:gd name="T12" fmla="*/ 84 w 116"/>
                  <a:gd name="T13" fmla="*/ 97 h 157"/>
                  <a:gd name="T14" fmla="*/ 85 w 116"/>
                  <a:gd name="T15" fmla="*/ 78 h 157"/>
                  <a:gd name="T16" fmla="*/ 84 w 116"/>
                  <a:gd name="T17" fmla="*/ 59 h 157"/>
                  <a:gd name="T18" fmla="*/ 78 w 116"/>
                  <a:gd name="T19" fmla="*/ 43 h 157"/>
                  <a:gd name="T20" fmla="*/ 69 w 116"/>
                  <a:gd name="T21" fmla="*/ 31 h 157"/>
                  <a:gd name="T22" fmla="*/ 55 w 116"/>
                  <a:gd name="T23" fmla="*/ 25 h 157"/>
                  <a:gd name="T24" fmla="*/ 38 w 116"/>
                  <a:gd name="T25" fmla="*/ 22 h 157"/>
                  <a:gd name="T26" fmla="*/ 29 w 116"/>
                  <a:gd name="T27" fmla="*/ 22 h 157"/>
                  <a:gd name="T28" fmla="*/ 0 w 116"/>
                  <a:gd name="T29" fmla="*/ 0 h 157"/>
                  <a:gd name="T30" fmla="*/ 41 w 116"/>
                  <a:gd name="T31" fmla="*/ 0 h 157"/>
                  <a:gd name="T32" fmla="*/ 63 w 116"/>
                  <a:gd name="T33" fmla="*/ 1 h 157"/>
                  <a:gd name="T34" fmla="*/ 82 w 116"/>
                  <a:gd name="T35" fmla="*/ 8 h 157"/>
                  <a:gd name="T36" fmla="*/ 97 w 116"/>
                  <a:gd name="T37" fmla="*/ 20 h 157"/>
                  <a:gd name="T38" fmla="*/ 107 w 116"/>
                  <a:gd name="T39" fmla="*/ 34 h 157"/>
                  <a:gd name="T40" fmla="*/ 114 w 116"/>
                  <a:gd name="T41" fmla="*/ 54 h 157"/>
                  <a:gd name="T42" fmla="*/ 116 w 116"/>
                  <a:gd name="T43" fmla="*/ 78 h 157"/>
                  <a:gd name="T44" fmla="*/ 114 w 116"/>
                  <a:gd name="T45" fmla="*/ 102 h 157"/>
                  <a:gd name="T46" fmla="*/ 106 w 116"/>
                  <a:gd name="T47" fmla="*/ 121 h 157"/>
                  <a:gd name="T48" fmla="*/ 94 w 116"/>
                  <a:gd name="T49" fmla="*/ 137 h 157"/>
                  <a:gd name="T50" fmla="*/ 80 w 116"/>
                  <a:gd name="T51" fmla="*/ 148 h 157"/>
                  <a:gd name="T52" fmla="*/ 61 w 116"/>
                  <a:gd name="T53" fmla="*/ 154 h 157"/>
                  <a:gd name="T54" fmla="*/ 41 w 116"/>
                  <a:gd name="T55" fmla="*/ 157 h 157"/>
                  <a:gd name="T56" fmla="*/ 0 w 116"/>
                  <a:gd name="T57" fmla="*/ 157 h 157"/>
                  <a:gd name="T58" fmla="*/ 0 w 116"/>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57">
                    <a:moveTo>
                      <a:pt x="29" y="22"/>
                    </a:moveTo>
                    <a:lnTo>
                      <a:pt x="29" y="135"/>
                    </a:lnTo>
                    <a:lnTo>
                      <a:pt x="38" y="135"/>
                    </a:lnTo>
                    <a:lnTo>
                      <a:pt x="55" y="132"/>
                    </a:lnTo>
                    <a:lnTo>
                      <a:pt x="69" y="124"/>
                    </a:lnTo>
                    <a:lnTo>
                      <a:pt x="78" y="112"/>
                    </a:lnTo>
                    <a:lnTo>
                      <a:pt x="84" y="97"/>
                    </a:lnTo>
                    <a:lnTo>
                      <a:pt x="85" y="78"/>
                    </a:lnTo>
                    <a:lnTo>
                      <a:pt x="84" y="59"/>
                    </a:lnTo>
                    <a:lnTo>
                      <a:pt x="78" y="43"/>
                    </a:lnTo>
                    <a:lnTo>
                      <a:pt x="69" y="31"/>
                    </a:lnTo>
                    <a:lnTo>
                      <a:pt x="55" y="25"/>
                    </a:lnTo>
                    <a:lnTo>
                      <a:pt x="38" y="22"/>
                    </a:lnTo>
                    <a:lnTo>
                      <a:pt x="29" y="22"/>
                    </a:lnTo>
                    <a:close/>
                    <a:moveTo>
                      <a:pt x="0" y="0"/>
                    </a:moveTo>
                    <a:lnTo>
                      <a:pt x="41" y="0"/>
                    </a:lnTo>
                    <a:lnTo>
                      <a:pt x="63" y="1"/>
                    </a:lnTo>
                    <a:lnTo>
                      <a:pt x="82" y="8"/>
                    </a:lnTo>
                    <a:lnTo>
                      <a:pt x="97" y="20"/>
                    </a:lnTo>
                    <a:lnTo>
                      <a:pt x="107" y="34"/>
                    </a:lnTo>
                    <a:lnTo>
                      <a:pt x="114" y="54"/>
                    </a:lnTo>
                    <a:lnTo>
                      <a:pt x="116" y="78"/>
                    </a:lnTo>
                    <a:lnTo>
                      <a:pt x="114" y="102"/>
                    </a:lnTo>
                    <a:lnTo>
                      <a:pt x="106" y="121"/>
                    </a:lnTo>
                    <a:lnTo>
                      <a:pt x="94" y="137"/>
                    </a:lnTo>
                    <a:lnTo>
                      <a:pt x="80" y="148"/>
                    </a:lnTo>
                    <a:lnTo>
                      <a:pt x="61" y="154"/>
                    </a:lnTo>
                    <a:lnTo>
                      <a:pt x="41"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4" name="Freeform 111">
                <a:extLst>
                  <a:ext uri="{FF2B5EF4-FFF2-40B4-BE49-F238E27FC236}">
                    <a16:creationId xmlns:a16="http://schemas.microsoft.com/office/drawing/2014/main" id="{4FB671E1-F5E0-4A49-9C2F-EED799914F84}"/>
                  </a:ext>
                </a:extLst>
              </p:cNvPr>
              <p:cNvSpPr>
                <a:spLocks/>
              </p:cNvSpPr>
              <p:nvPr userDrawn="1"/>
            </p:nvSpPr>
            <p:spPr bwMode="auto">
              <a:xfrm>
                <a:off x="9596465" y="732314"/>
                <a:ext cx="57370" cy="79909"/>
              </a:xfrm>
              <a:custGeom>
                <a:avLst/>
                <a:gdLst>
                  <a:gd name="T0" fmla="*/ 0 w 112"/>
                  <a:gd name="T1" fmla="*/ 0 h 157"/>
                  <a:gd name="T2" fmla="*/ 34 w 112"/>
                  <a:gd name="T3" fmla="*/ 0 h 157"/>
                  <a:gd name="T4" fmla="*/ 86 w 112"/>
                  <a:gd name="T5" fmla="*/ 123 h 157"/>
                  <a:gd name="T6" fmla="*/ 86 w 112"/>
                  <a:gd name="T7" fmla="*/ 123 h 157"/>
                  <a:gd name="T8" fmla="*/ 86 w 112"/>
                  <a:gd name="T9" fmla="*/ 0 h 157"/>
                  <a:gd name="T10" fmla="*/ 112 w 112"/>
                  <a:gd name="T11" fmla="*/ 0 h 157"/>
                  <a:gd name="T12" fmla="*/ 112 w 112"/>
                  <a:gd name="T13" fmla="*/ 157 h 157"/>
                  <a:gd name="T14" fmla="*/ 78 w 112"/>
                  <a:gd name="T15" fmla="*/ 157 h 157"/>
                  <a:gd name="T16" fmla="*/ 26 w 112"/>
                  <a:gd name="T17" fmla="*/ 34 h 157"/>
                  <a:gd name="T18" fmla="*/ 26 w 112"/>
                  <a:gd name="T19" fmla="*/ 34 h 157"/>
                  <a:gd name="T20" fmla="*/ 26 w 112"/>
                  <a:gd name="T21" fmla="*/ 157 h 157"/>
                  <a:gd name="T22" fmla="*/ 0 w 112"/>
                  <a:gd name="T23" fmla="*/ 157 h 157"/>
                  <a:gd name="T24" fmla="*/ 0 w 112"/>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57">
                    <a:moveTo>
                      <a:pt x="0" y="0"/>
                    </a:moveTo>
                    <a:lnTo>
                      <a:pt x="34" y="0"/>
                    </a:lnTo>
                    <a:lnTo>
                      <a:pt x="86" y="123"/>
                    </a:lnTo>
                    <a:lnTo>
                      <a:pt x="86" y="123"/>
                    </a:lnTo>
                    <a:lnTo>
                      <a:pt x="86" y="0"/>
                    </a:lnTo>
                    <a:lnTo>
                      <a:pt x="112" y="0"/>
                    </a:lnTo>
                    <a:lnTo>
                      <a:pt x="112" y="157"/>
                    </a:lnTo>
                    <a:lnTo>
                      <a:pt x="78" y="157"/>
                    </a:lnTo>
                    <a:lnTo>
                      <a:pt x="26" y="34"/>
                    </a:lnTo>
                    <a:lnTo>
                      <a:pt x="26" y="34"/>
                    </a:lnTo>
                    <a:lnTo>
                      <a:pt x="26"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5" name="Freeform 112">
                <a:extLst>
                  <a:ext uri="{FF2B5EF4-FFF2-40B4-BE49-F238E27FC236}">
                    <a16:creationId xmlns:a16="http://schemas.microsoft.com/office/drawing/2014/main" id="{CC5F5CF6-5000-C84D-B0AE-CBB518C1B2D3}"/>
                  </a:ext>
                </a:extLst>
              </p:cNvPr>
              <p:cNvSpPr>
                <a:spLocks/>
              </p:cNvSpPr>
              <p:nvPr userDrawn="1"/>
            </p:nvSpPr>
            <p:spPr bwMode="auto">
              <a:xfrm>
                <a:off x="9687644" y="732314"/>
                <a:ext cx="44052" cy="79909"/>
              </a:xfrm>
              <a:custGeom>
                <a:avLst/>
                <a:gdLst>
                  <a:gd name="T0" fmla="*/ 0 w 85"/>
                  <a:gd name="T1" fmla="*/ 0 h 157"/>
                  <a:gd name="T2" fmla="*/ 82 w 85"/>
                  <a:gd name="T3" fmla="*/ 0 h 157"/>
                  <a:gd name="T4" fmla="*/ 82 w 85"/>
                  <a:gd name="T5" fmla="*/ 22 h 157"/>
                  <a:gd name="T6" fmla="*/ 29 w 85"/>
                  <a:gd name="T7" fmla="*/ 22 h 157"/>
                  <a:gd name="T8" fmla="*/ 29 w 85"/>
                  <a:gd name="T9" fmla="*/ 64 h 157"/>
                  <a:gd name="T10" fmla="*/ 79 w 85"/>
                  <a:gd name="T11" fmla="*/ 64 h 157"/>
                  <a:gd name="T12" fmla="*/ 79 w 85"/>
                  <a:gd name="T13" fmla="*/ 88 h 157"/>
                  <a:gd name="T14" fmla="*/ 29 w 85"/>
                  <a:gd name="T15" fmla="*/ 88 h 157"/>
                  <a:gd name="T16" fmla="*/ 29 w 85"/>
                  <a:gd name="T17" fmla="*/ 133 h 157"/>
                  <a:gd name="T18" fmla="*/ 85 w 85"/>
                  <a:gd name="T19" fmla="*/ 133 h 157"/>
                  <a:gd name="T20" fmla="*/ 85 w 85"/>
                  <a:gd name="T21" fmla="*/ 157 h 157"/>
                  <a:gd name="T22" fmla="*/ 0 w 85"/>
                  <a:gd name="T23" fmla="*/ 157 h 157"/>
                  <a:gd name="T24" fmla="*/ 0 w 85"/>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57">
                    <a:moveTo>
                      <a:pt x="0" y="0"/>
                    </a:moveTo>
                    <a:lnTo>
                      <a:pt x="82" y="0"/>
                    </a:lnTo>
                    <a:lnTo>
                      <a:pt x="82" y="22"/>
                    </a:lnTo>
                    <a:lnTo>
                      <a:pt x="29" y="22"/>
                    </a:lnTo>
                    <a:lnTo>
                      <a:pt x="29" y="64"/>
                    </a:lnTo>
                    <a:lnTo>
                      <a:pt x="79" y="64"/>
                    </a:lnTo>
                    <a:lnTo>
                      <a:pt x="79" y="88"/>
                    </a:lnTo>
                    <a:lnTo>
                      <a:pt x="29" y="88"/>
                    </a:lnTo>
                    <a:lnTo>
                      <a:pt x="29" y="133"/>
                    </a:lnTo>
                    <a:lnTo>
                      <a:pt x="85" y="133"/>
                    </a:lnTo>
                    <a:lnTo>
                      <a:pt x="85"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6" name="Freeform 113">
                <a:extLst>
                  <a:ext uri="{FF2B5EF4-FFF2-40B4-BE49-F238E27FC236}">
                    <a16:creationId xmlns:a16="http://schemas.microsoft.com/office/drawing/2014/main" id="{A2B9B8EE-D3BB-D140-853B-ADE61EA3D8A6}"/>
                  </a:ext>
                </a:extLst>
              </p:cNvPr>
              <p:cNvSpPr>
                <a:spLocks noEditPoints="1"/>
              </p:cNvSpPr>
              <p:nvPr userDrawn="1"/>
            </p:nvSpPr>
            <p:spPr bwMode="auto">
              <a:xfrm>
                <a:off x="9761406" y="732314"/>
                <a:ext cx="53273" cy="79909"/>
              </a:xfrm>
              <a:custGeom>
                <a:avLst/>
                <a:gdLst>
                  <a:gd name="T0" fmla="*/ 29 w 103"/>
                  <a:gd name="T1" fmla="*/ 22 h 157"/>
                  <a:gd name="T2" fmla="*/ 29 w 103"/>
                  <a:gd name="T3" fmla="*/ 68 h 157"/>
                  <a:gd name="T4" fmla="*/ 41 w 103"/>
                  <a:gd name="T5" fmla="*/ 68 h 157"/>
                  <a:gd name="T6" fmla="*/ 51 w 103"/>
                  <a:gd name="T7" fmla="*/ 67 h 157"/>
                  <a:gd name="T8" fmla="*/ 60 w 103"/>
                  <a:gd name="T9" fmla="*/ 61 h 157"/>
                  <a:gd name="T10" fmla="*/ 66 w 103"/>
                  <a:gd name="T11" fmla="*/ 55 h 157"/>
                  <a:gd name="T12" fmla="*/ 67 w 103"/>
                  <a:gd name="T13" fmla="*/ 44 h 157"/>
                  <a:gd name="T14" fmla="*/ 66 w 103"/>
                  <a:gd name="T15" fmla="*/ 33 h 157"/>
                  <a:gd name="T16" fmla="*/ 60 w 103"/>
                  <a:gd name="T17" fmla="*/ 26 h 157"/>
                  <a:gd name="T18" fmla="*/ 53 w 103"/>
                  <a:gd name="T19" fmla="*/ 22 h 157"/>
                  <a:gd name="T20" fmla="*/ 41 w 103"/>
                  <a:gd name="T21" fmla="*/ 22 h 157"/>
                  <a:gd name="T22" fmla="*/ 29 w 103"/>
                  <a:gd name="T23" fmla="*/ 22 h 157"/>
                  <a:gd name="T24" fmla="*/ 0 w 103"/>
                  <a:gd name="T25" fmla="*/ 0 h 157"/>
                  <a:gd name="T26" fmla="*/ 50 w 103"/>
                  <a:gd name="T27" fmla="*/ 0 h 157"/>
                  <a:gd name="T28" fmla="*/ 66 w 103"/>
                  <a:gd name="T29" fmla="*/ 1 h 157"/>
                  <a:gd name="T30" fmla="*/ 79 w 103"/>
                  <a:gd name="T31" fmla="*/ 7 h 157"/>
                  <a:gd name="T32" fmla="*/ 88 w 103"/>
                  <a:gd name="T33" fmla="*/ 14 h 157"/>
                  <a:gd name="T34" fmla="*/ 94 w 103"/>
                  <a:gd name="T35" fmla="*/ 26 h 157"/>
                  <a:gd name="T36" fmla="*/ 97 w 103"/>
                  <a:gd name="T37" fmla="*/ 41 h 157"/>
                  <a:gd name="T38" fmla="*/ 94 w 103"/>
                  <a:gd name="T39" fmla="*/ 55 h 157"/>
                  <a:gd name="T40" fmla="*/ 88 w 103"/>
                  <a:gd name="T41" fmla="*/ 67 h 157"/>
                  <a:gd name="T42" fmla="*/ 79 w 103"/>
                  <a:gd name="T43" fmla="*/ 73 h 157"/>
                  <a:gd name="T44" fmla="*/ 66 w 103"/>
                  <a:gd name="T45" fmla="*/ 78 h 157"/>
                  <a:gd name="T46" fmla="*/ 66 w 103"/>
                  <a:gd name="T47" fmla="*/ 78 h 157"/>
                  <a:gd name="T48" fmla="*/ 70 w 103"/>
                  <a:gd name="T49" fmla="*/ 80 h 157"/>
                  <a:gd name="T50" fmla="*/ 72 w 103"/>
                  <a:gd name="T51" fmla="*/ 80 h 157"/>
                  <a:gd name="T52" fmla="*/ 75 w 103"/>
                  <a:gd name="T53" fmla="*/ 82 h 157"/>
                  <a:gd name="T54" fmla="*/ 79 w 103"/>
                  <a:gd name="T55" fmla="*/ 86 h 157"/>
                  <a:gd name="T56" fmla="*/ 81 w 103"/>
                  <a:gd name="T57" fmla="*/ 90 h 157"/>
                  <a:gd name="T58" fmla="*/ 84 w 103"/>
                  <a:gd name="T59" fmla="*/ 97 h 157"/>
                  <a:gd name="T60" fmla="*/ 103 w 103"/>
                  <a:gd name="T61" fmla="*/ 157 h 157"/>
                  <a:gd name="T62" fmla="*/ 73 w 103"/>
                  <a:gd name="T63" fmla="*/ 157 h 157"/>
                  <a:gd name="T64" fmla="*/ 58 w 103"/>
                  <a:gd name="T65" fmla="*/ 106 h 157"/>
                  <a:gd name="T66" fmla="*/ 53 w 103"/>
                  <a:gd name="T67" fmla="*/ 95 h 157"/>
                  <a:gd name="T68" fmla="*/ 46 w 103"/>
                  <a:gd name="T69" fmla="*/ 90 h 157"/>
                  <a:gd name="T70" fmla="*/ 36 w 103"/>
                  <a:gd name="T71" fmla="*/ 89 h 157"/>
                  <a:gd name="T72" fmla="*/ 29 w 103"/>
                  <a:gd name="T73" fmla="*/ 89 h 157"/>
                  <a:gd name="T74" fmla="*/ 29 w 103"/>
                  <a:gd name="T75" fmla="*/ 157 h 157"/>
                  <a:gd name="T76" fmla="*/ 0 w 103"/>
                  <a:gd name="T77" fmla="*/ 157 h 157"/>
                  <a:gd name="T78" fmla="*/ 0 w 103"/>
                  <a:gd name="T7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157">
                    <a:moveTo>
                      <a:pt x="29" y="22"/>
                    </a:moveTo>
                    <a:lnTo>
                      <a:pt x="29" y="68"/>
                    </a:lnTo>
                    <a:lnTo>
                      <a:pt x="41" y="68"/>
                    </a:lnTo>
                    <a:lnTo>
                      <a:pt x="51" y="67"/>
                    </a:lnTo>
                    <a:lnTo>
                      <a:pt x="60" y="61"/>
                    </a:lnTo>
                    <a:lnTo>
                      <a:pt x="66" y="55"/>
                    </a:lnTo>
                    <a:lnTo>
                      <a:pt x="67" y="44"/>
                    </a:lnTo>
                    <a:lnTo>
                      <a:pt x="66" y="33"/>
                    </a:lnTo>
                    <a:lnTo>
                      <a:pt x="60" y="26"/>
                    </a:lnTo>
                    <a:lnTo>
                      <a:pt x="53" y="22"/>
                    </a:lnTo>
                    <a:lnTo>
                      <a:pt x="41" y="22"/>
                    </a:lnTo>
                    <a:lnTo>
                      <a:pt x="29" y="22"/>
                    </a:lnTo>
                    <a:close/>
                    <a:moveTo>
                      <a:pt x="0" y="0"/>
                    </a:moveTo>
                    <a:lnTo>
                      <a:pt x="50" y="0"/>
                    </a:lnTo>
                    <a:lnTo>
                      <a:pt x="66" y="1"/>
                    </a:lnTo>
                    <a:lnTo>
                      <a:pt x="79" y="7"/>
                    </a:lnTo>
                    <a:lnTo>
                      <a:pt x="88" y="14"/>
                    </a:lnTo>
                    <a:lnTo>
                      <a:pt x="94" y="26"/>
                    </a:lnTo>
                    <a:lnTo>
                      <a:pt x="97" y="41"/>
                    </a:lnTo>
                    <a:lnTo>
                      <a:pt x="94" y="55"/>
                    </a:lnTo>
                    <a:lnTo>
                      <a:pt x="88" y="67"/>
                    </a:lnTo>
                    <a:lnTo>
                      <a:pt x="79" y="73"/>
                    </a:lnTo>
                    <a:lnTo>
                      <a:pt x="66" y="78"/>
                    </a:lnTo>
                    <a:lnTo>
                      <a:pt x="66" y="78"/>
                    </a:lnTo>
                    <a:lnTo>
                      <a:pt x="70" y="80"/>
                    </a:lnTo>
                    <a:lnTo>
                      <a:pt x="72" y="80"/>
                    </a:lnTo>
                    <a:lnTo>
                      <a:pt x="75" y="82"/>
                    </a:lnTo>
                    <a:lnTo>
                      <a:pt x="79" y="86"/>
                    </a:lnTo>
                    <a:lnTo>
                      <a:pt x="81" y="90"/>
                    </a:lnTo>
                    <a:lnTo>
                      <a:pt x="84" y="97"/>
                    </a:lnTo>
                    <a:lnTo>
                      <a:pt x="103" y="157"/>
                    </a:lnTo>
                    <a:lnTo>
                      <a:pt x="73" y="157"/>
                    </a:lnTo>
                    <a:lnTo>
                      <a:pt x="58" y="106"/>
                    </a:lnTo>
                    <a:lnTo>
                      <a:pt x="53" y="95"/>
                    </a:lnTo>
                    <a:lnTo>
                      <a:pt x="46" y="90"/>
                    </a:lnTo>
                    <a:lnTo>
                      <a:pt x="36" y="89"/>
                    </a:lnTo>
                    <a:lnTo>
                      <a:pt x="29" y="89"/>
                    </a:lnTo>
                    <a:lnTo>
                      <a:pt x="29"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7" name="Rectangle 114">
                <a:extLst>
                  <a:ext uri="{FF2B5EF4-FFF2-40B4-BE49-F238E27FC236}">
                    <a16:creationId xmlns:a16="http://schemas.microsoft.com/office/drawing/2014/main" id="{54385AEF-E2C6-524C-AA72-9D6E9DC54EEF}"/>
                  </a:ext>
                </a:extLst>
              </p:cNvPr>
              <p:cNvSpPr>
                <a:spLocks noChangeArrowheads="1"/>
              </p:cNvSpPr>
              <p:nvPr userDrawn="1"/>
            </p:nvSpPr>
            <p:spPr bwMode="auto">
              <a:xfrm>
                <a:off x="9843363" y="796855"/>
                <a:ext cx="13319" cy="15368"/>
              </a:xfrm>
              <a:prstGeom prst="rect">
                <a:avLst/>
              </a:prstGeom>
              <a:solidFill>
                <a:schemeClr val="bg1">
                  <a:lumMod val="6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80" name="Gruppieren 479">
              <a:extLst>
                <a:ext uri="{FF2B5EF4-FFF2-40B4-BE49-F238E27FC236}">
                  <a16:creationId xmlns:a16="http://schemas.microsoft.com/office/drawing/2014/main" id="{8C587185-D480-CA48-B858-11DBDF48762E}"/>
                </a:ext>
              </a:extLst>
            </p:cNvPr>
            <p:cNvGrpSpPr/>
            <p:nvPr userDrawn="1"/>
          </p:nvGrpSpPr>
          <p:grpSpPr>
            <a:xfrm>
              <a:off x="8346609" y="324574"/>
              <a:ext cx="1467045" cy="326807"/>
              <a:chOff x="8346609" y="324574"/>
              <a:chExt cx="1467045" cy="326807"/>
            </a:xfrm>
          </p:grpSpPr>
          <p:sp>
            <p:nvSpPr>
              <p:cNvPr id="481" name="Freeform 115">
                <a:extLst>
                  <a:ext uri="{FF2B5EF4-FFF2-40B4-BE49-F238E27FC236}">
                    <a16:creationId xmlns:a16="http://schemas.microsoft.com/office/drawing/2014/main" id="{0CDBCE2E-B825-1A4A-BB8A-AE0C48A67453}"/>
                  </a:ext>
                </a:extLst>
              </p:cNvPr>
              <p:cNvSpPr>
                <a:spLocks/>
              </p:cNvSpPr>
              <p:nvPr userDrawn="1"/>
            </p:nvSpPr>
            <p:spPr bwMode="auto">
              <a:xfrm>
                <a:off x="8350707" y="332770"/>
                <a:ext cx="80933" cy="122936"/>
              </a:xfrm>
              <a:custGeom>
                <a:avLst/>
                <a:gdLst>
                  <a:gd name="T0" fmla="*/ 0 w 159"/>
                  <a:gd name="T1" fmla="*/ 0 h 239"/>
                  <a:gd name="T2" fmla="*/ 43 w 159"/>
                  <a:gd name="T3" fmla="*/ 0 h 239"/>
                  <a:gd name="T4" fmla="*/ 43 w 159"/>
                  <a:gd name="T5" fmla="*/ 152 h 239"/>
                  <a:gd name="T6" fmla="*/ 44 w 159"/>
                  <a:gd name="T7" fmla="*/ 172 h 239"/>
                  <a:gd name="T8" fmla="*/ 48 w 159"/>
                  <a:gd name="T9" fmla="*/ 186 h 239"/>
                  <a:gd name="T10" fmla="*/ 56 w 159"/>
                  <a:gd name="T11" fmla="*/ 197 h 239"/>
                  <a:gd name="T12" fmla="*/ 66 w 159"/>
                  <a:gd name="T13" fmla="*/ 202 h 239"/>
                  <a:gd name="T14" fmla="*/ 79 w 159"/>
                  <a:gd name="T15" fmla="*/ 203 h 239"/>
                  <a:gd name="T16" fmla="*/ 92 w 159"/>
                  <a:gd name="T17" fmla="*/ 202 h 239"/>
                  <a:gd name="T18" fmla="*/ 103 w 159"/>
                  <a:gd name="T19" fmla="*/ 197 h 239"/>
                  <a:gd name="T20" fmla="*/ 111 w 159"/>
                  <a:gd name="T21" fmla="*/ 186 h 239"/>
                  <a:gd name="T22" fmla="*/ 115 w 159"/>
                  <a:gd name="T23" fmla="*/ 172 h 239"/>
                  <a:gd name="T24" fmla="*/ 116 w 159"/>
                  <a:gd name="T25" fmla="*/ 152 h 239"/>
                  <a:gd name="T26" fmla="*/ 116 w 159"/>
                  <a:gd name="T27" fmla="*/ 0 h 239"/>
                  <a:gd name="T28" fmla="*/ 159 w 159"/>
                  <a:gd name="T29" fmla="*/ 0 h 239"/>
                  <a:gd name="T30" fmla="*/ 159 w 159"/>
                  <a:gd name="T31" fmla="*/ 152 h 239"/>
                  <a:gd name="T32" fmla="*/ 156 w 159"/>
                  <a:gd name="T33" fmla="*/ 176 h 239"/>
                  <a:gd name="T34" fmla="*/ 151 w 159"/>
                  <a:gd name="T35" fmla="*/ 196 h 239"/>
                  <a:gd name="T36" fmla="*/ 142 w 159"/>
                  <a:gd name="T37" fmla="*/ 211 h 239"/>
                  <a:gd name="T38" fmla="*/ 129 w 159"/>
                  <a:gd name="T39" fmla="*/ 223 h 239"/>
                  <a:gd name="T40" fmla="*/ 115 w 159"/>
                  <a:gd name="T41" fmla="*/ 232 h 239"/>
                  <a:gd name="T42" fmla="*/ 98 w 159"/>
                  <a:gd name="T43" fmla="*/ 236 h 239"/>
                  <a:gd name="T44" fmla="*/ 79 w 159"/>
                  <a:gd name="T45" fmla="*/ 239 h 239"/>
                  <a:gd name="T46" fmla="*/ 61 w 159"/>
                  <a:gd name="T47" fmla="*/ 236 h 239"/>
                  <a:gd name="T48" fmla="*/ 44 w 159"/>
                  <a:gd name="T49" fmla="*/ 232 h 239"/>
                  <a:gd name="T50" fmla="*/ 30 w 159"/>
                  <a:gd name="T51" fmla="*/ 223 h 239"/>
                  <a:gd name="T52" fmla="*/ 17 w 159"/>
                  <a:gd name="T53" fmla="*/ 211 h 239"/>
                  <a:gd name="T54" fmla="*/ 8 w 159"/>
                  <a:gd name="T55" fmla="*/ 196 h 239"/>
                  <a:gd name="T56" fmla="*/ 1 w 159"/>
                  <a:gd name="T57" fmla="*/ 176 h 239"/>
                  <a:gd name="T58" fmla="*/ 0 w 159"/>
                  <a:gd name="T59" fmla="*/ 152 h 239"/>
                  <a:gd name="T60" fmla="*/ 0 w 159"/>
                  <a:gd name="T6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239">
                    <a:moveTo>
                      <a:pt x="0" y="0"/>
                    </a:moveTo>
                    <a:lnTo>
                      <a:pt x="43" y="0"/>
                    </a:lnTo>
                    <a:lnTo>
                      <a:pt x="43" y="152"/>
                    </a:lnTo>
                    <a:lnTo>
                      <a:pt x="44" y="172"/>
                    </a:lnTo>
                    <a:lnTo>
                      <a:pt x="48" y="186"/>
                    </a:lnTo>
                    <a:lnTo>
                      <a:pt x="56" y="197"/>
                    </a:lnTo>
                    <a:lnTo>
                      <a:pt x="66" y="202"/>
                    </a:lnTo>
                    <a:lnTo>
                      <a:pt x="79" y="203"/>
                    </a:lnTo>
                    <a:lnTo>
                      <a:pt x="92" y="202"/>
                    </a:lnTo>
                    <a:lnTo>
                      <a:pt x="103" y="197"/>
                    </a:lnTo>
                    <a:lnTo>
                      <a:pt x="111" y="186"/>
                    </a:lnTo>
                    <a:lnTo>
                      <a:pt x="115" y="172"/>
                    </a:lnTo>
                    <a:lnTo>
                      <a:pt x="116" y="152"/>
                    </a:lnTo>
                    <a:lnTo>
                      <a:pt x="116" y="0"/>
                    </a:lnTo>
                    <a:lnTo>
                      <a:pt x="159" y="0"/>
                    </a:lnTo>
                    <a:lnTo>
                      <a:pt x="159" y="152"/>
                    </a:lnTo>
                    <a:lnTo>
                      <a:pt x="156" y="176"/>
                    </a:lnTo>
                    <a:lnTo>
                      <a:pt x="151" y="196"/>
                    </a:lnTo>
                    <a:lnTo>
                      <a:pt x="142" y="211"/>
                    </a:lnTo>
                    <a:lnTo>
                      <a:pt x="129" y="223"/>
                    </a:lnTo>
                    <a:lnTo>
                      <a:pt x="115" y="232"/>
                    </a:lnTo>
                    <a:lnTo>
                      <a:pt x="98" y="236"/>
                    </a:lnTo>
                    <a:lnTo>
                      <a:pt x="79" y="239"/>
                    </a:lnTo>
                    <a:lnTo>
                      <a:pt x="61" y="236"/>
                    </a:lnTo>
                    <a:lnTo>
                      <a:pt x="44" y="232"/>
                    </a:lnTo>
                    <a:lnTo>
                      <a:pt x="30" y="223"/>
                    </a:lnTo>
                    <a:lnTo>
                      <a:pt x="17" y="211"/>
                    </a:lnTo>
                    <a:lnTo>
                      <a:pt x="8" y="196"/>
                    </a:lnTo>
                    <a:lnTo>
                      <a:pt x="1" y="176"/>
                    </a:lnTo>
                    <a:lnTo>
                      <a:pt x="0" y="1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2" name="Freeform 116">
                <a:extLst>
                  <a:ext uri="{FF2B5EF4-FFF2-40B4-BE49-F238E27FC236}">
                    <a16:creationId xmlns:a16="http://schemas.microsoft.com/office/drawing/2014/main" id="{20D9B7CB-AF3A-1440-A8C1-42DDD9FC785C}"/>
                  </a:ext>
                </a:extLst>
              </p:cNvPr>
              <p:cNvSpPr>
                <a:spLocks/>
              </p:cNvSpPr>
              <p:nvPr userDrawn="1"/>
            </p:nvSpPr>
            <p:spPr bwMode="auto">
              <a:xfrm>
                <a:off x="8453155" y="363503"/>
                <a:ext cx="70689" cy="90154"/>
              </a:xfrm>
              <a:custGeom>
                <a:avLst/>
                <a:gdLst>
                  <a:gd name="T0" fmla="*/ 88 w 139"/>
                  <a:gd name="T1" fmla="*/ 0 h 177"/>
                  <a:gd name="T2" fmla="*/ 106 w 139"/>
                  <a:gd name="T3" fmla="*/ 3 h 177"/>
                  <a:gd name="T4" fmla="*/ 119 w 139"/>
                  <a:gd name="T5" fmla="*/ 10 h 177"/>
                  <a:gd name="T6" fmla="*/ 128 w 139"/>
                  <a:gd name="T7" fmla="*/ 20 h 177"/>
                  <a:gd name="T8" fmla="*/ 135 w 139"/>
                  <a:gd name="T9" fmla="*/ 33 h 177"/>
                  <a:gd name="T10" fmla="*/ 139 w 139"/>
                  <a:gd name="T11" fmla="*/ 47 h 177"/>
                  <a:gd name="T12" fmla="*/ 139 w 139"/>
                  <a:gd name="T13" fmla="*/ 64 h 177"/>
                  <a:gd name="T14" fmla="*/ 139 w 139"/>
                  <a:gd name="T15" fmla="*/ 177 h 177"/>
                  <a:gd name="T16" fmla="*/ 97 w 139"/>
                  <a:gd name="T17" fmla="*/ 177 h 177"/>
                  <a:gd name="T18" fmla="*/ 97 w 139"/>
                  <a:gd name="T19" fmla="*/ 72 h 177"/>
                  <a:gd name="T20" fmla="*/ 96 w 139"/>
                  <a:gd name="T21" fmla="*/ 55 h 177"/>
                  <a:gd name="T22" fmla="*/ 92 w 139"/>
                  <a:gd name="T23" fmla="*/ 44 h 177"/>
                  <a:gd name="T24" fmla="*/ 85 w 139"/>
                  <a:gd name="T25" fmla="*/ 37 h 177"/>
                  <a:gd name="T26" fmla="*/ 73 w 139"/>
                  <a:gd name="T27" fmla="*/ 36 h 177"/>
                  <a:gd name="T28" fmla="*/ 62 w 139"/>
                  <a:gd name="T29" fmla="*/ 37 h 177"/>
                  <a:gd name="T30" fmla="*/ 54 w 139"/>
                  <a:gd name="T31" fmla="*/ 44 h 177"/>
                  <a:gd name="T32" fmla="*/ 49 w 139"/>
                  <a:gd name="T33" fmla="*/ 51 h 177"/>
                  <a:gd name="T34" fmla="*/ 45 w 139"/>
                  <a:gd name="T35" fmla="*/ 63 h 177"/>
                  <a:gd name="T36" fmla="*/ 43 w 139"/>
                  <a:gd name="T37" fmla="*/ 76 h 177"/>
                  <a:gd name="T38" fmla="*/ 43 w 139"/>
                  <a:gd name="T39" fmla="*/ 177 h 177"/>
                  <a:gd name="T40" fmla="*/ 2 w 139"/>
                  <a:gd name="T41" fmla="*/ 177 h 177"/>
                  <a:gd name="T42" fmla="*/ 2 w 139"/>
                  <a:gd name="T43" fmla="*/ 32 h 177"/>
                  <a:gd name="T44" fmla="*/ 2 w 139"/>
                  <a:gd name="T45" fmla="*/ 16 h 177"/>
                  <a:gd name="T46" fmla="*/ 0 w 139"/>
                  <a:gd name="T47" fmla="*/ 3 h 177"/>
                  <a:gd name="T48" fmla="*/ 40 w 139"/>
                  <a:gd name="T49" fmla="*/ 3 h 177"/>
                  <a:gd name="T50" fmla="*/ 41 w 139"/>
                  <a:gd name="T51" fmla="*/ 31 h 177"/>
                  <a:gd name="T52" fmla="*/ 42 w 139"/>
                  <a:gd name="T53" fmla="*/ 31 h 177"/>
                  <a:gd name="T54" fmla="*/ 46 w 139"/>
                  <a:gd name="T55" fmla="*/ 23 h 177"/>
                  <a:gd name="T56" fmla="*/ 53 w 139"/>
                  <a:gd name="T57" fmla="*/ 15 h 177"/>
                  <a:gd name="T58" fmla="*/ 62 w 139"/>
                  <a:gd name="T59" fmla="*/ 8 h 177"/>
                  <a:gd name="T60" fmla="*/ 73 w 139"/>
                  <a:gd name="T61" fmla="*/ 3 h 177"/>
                  <a:gd name="T62" fmla="*/ 88 w 139"/>
                  <a:gd name="T6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177">
                    <a:moveTo>
                      <a:pt x="88" y="0"/>
                    </a:moveTo>
                    <a:lnTo>
                      <a:pt x="106" y="3"/>
                    </a:lnTo>
                    <a:lnTo>
                      <a:pt x="119" y="10"/>
                    </a:lnTo>
                    <a:lnTo>
                      <a:pt x="128" y="20"/>
                    </a:lnTo>
                    <a:lnTo>
                      <a:pt x="135" y="33"/>
                    </a:lnTo>
                    <a:lnTo>
                      <a:pt x="139" y="47"/>
                    </a:lnTo>
                    <a:lnTo>
                      <a:pt x="139" y="64"/>
                    </a:lnTo>
                    <a:lnTo>
                      <a:pt x="139" y="177"/>
                    </a:lnTo>
                    <a:lnTo>
                      <a:pt x="97" y="177"/>
                    </a:lnTo>
                    <a:lnTo>
                      <a:pt x="97" y="72"/>
                    </a:lnTo>
                    <a:lnTo>
                      <a:pt x="96" y="55"/>
                    </a:lnTo>
                    <a:lnTo>
                      <a:pt x="92" y="44"/>
                    </a:lnTo>
                    <a:lnTo>
                      <a:pt x="85" y="37"/>
                    </a:lnTo>
                    <a:lnTo>
                      <a:pt x="73" y="36"/>
                    </a:lnTo>
                    <a:lnTo>
                      <a:pt x="62" y="37"/>
                    </a:lnTo>
                    <a:lnTo>
                      <a:pt x="54" y="44"/>
                    </a:lnTo>
                    <a:lnTo>
                      <a:pt x="49" y="51"/>
                    </a:lnTo>
                    <a:lnTo>
                      <a:pt x="45" y="63"/>
                    </a:lnTo>
                    <a:lnTo>
                      <a:pt x="43" y="76"/>
                    </a:lnTo>
                    <a:lnTo>
                      <a:pt x="43" y="177"/>
                    </a:lnTo>
                    <a:lnTo>
                      <a:pt x="2" y="177"/>
                    </a:lnTo>
                    <a:lnTo>
                      <a:pt x="2" y="32"/>
                    </a:lnTo>
                    <a:lnTo>
                      <a:pt x="2" y="16"/>
                    </a:lnTo>
                    <a:lnTo>
                      <a:pt x="0" y="3"/>
                    </a:lnTo>
                    <a:lnTo>
                      <a:pt x="40" y="3"/>
                    </a:lnTo>
                    <a:lnTo>
                      <a:pt x="41" y="31"/>
                    </a:lnTo>
                    <a:lnTo>
                      <a:pt x="42" y="31"/>
                    </a:lnTo>
                    <a:lnTo>
                      <a:pt x="46" y="23"/>
                    </a:lnTo>
                    <a:lnTo>
                      <a:pt x="53" y="15"/>
                    </a:lnTo>
                    <a:lnTo>
                      <a:pt x="62" y="8"/>
                    </a:lnTo>
                    <a:lnTo>
                      <a:pt x="73" y="3"/>
                    </a:lnTo>
                    <a:lnTo>
                      <a:pt x="8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 name="Freeform 117">
                <a:extLst>
                  <a:ext uri="{FF2B5EF4-FFF2-40B4-BE49-F238E27FC236}">
                    <a16:creationId xmlns:a16="http://schemas.microsoft.com/office/drawing/2014/main" id="{96B924D9-1748-0C4B-9A30-8E00ECDE37B8}"/>
                  </a:ext>
                </a:extLst>
              </p:cNvPr>
              <p:cNvSpPr>
                <a:spLocks noEditPoints="1"/>
              </p:cNvSpPr>
              <p:nvPr userDrawn="1"/>
            </p:nvSpPr>
            <p:spPr bwMode="auto">
              <a:xfrm>
                <a:off x="8545356" y="327646"/>
                <a:ext cx="21514" cy="126011"/>
              </a:xfrm>
              <a:custGeom>
                <a:avLst/>
                <a:gdLst>
                  <a:gd name="T0" fmla="*/ 2 w 43"/>
                  <a:gd name="T1" fmla="*/ 73 h 247"/>
                  <a:gd name="T2" fmla="*/ 43 w 43"/>
                  <a:gd name="T3" fmla="*/ 73 h 247"/>
                  <a:gd name="T4" fmla="*/ 43 w 43"/>
                  <a:gd name="T5" fmla="*/ 247 h 247"/>
                  <a:gd name="T6" fmla="*/ 2 w 43"/>
                  <a:gd name="T7" fmla="*/ 247 h 247"/>
                  <a:gd name="T8" fmla="*/ 2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2" y="73"/>
                    </a:moveTo>
                    <a:lnTo>
                      <a:pt x="43" y="73"/>
                    </a:lnTo>
                    <a:lnTo>
                      <a:pt x="43" y="247"/>
                    </a:lnTo>
                    <a:lnTo>
                      <a:pt x="2" y="247"/>
                    </a:lnTo>
                    <a:lnTo>
                      <a:pt x="2"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4" name="Freeform 118">
                <a:extLst>
                  <a:ext uri="{FF2B5EF4-FFF2-40B4-BE49-F238E27FC236}">
                    <a16:creationId xmlns:a16="http://schemas.microsoft.com/office/drawing/2014/main" id="{CCEE4676-4DBC-8E46-B9A7-4385465A2347}"/>
                  </a:ext>
                </a:extLst>
              </p:cNvPr>
              <p:cNvSpPr>
                <a:spLocks/>
              </p:cNvSpPr>
              <p:nvPr userDrawn="1"/>
            </p:nvSpPr>
            <p:spPr bwMode="auto">
              <a:xfrm>
                <a:off x="8580189" y="364528"/>
                <a:ext cx="79909" cy="89130"/>
              </a:xfrm>
              <a:custGeom>
                <a:avLst/>
                <a:gdLst>
                  <a:gd name="T0" fmla="*/ 0 w 156"/>
                  <a:gd name="T1" fmla="*/ 0 h 174"/>
                  <a:gd name="T2" fmla="*/ 44 w 156"/>
                  <a:gd name="T3" fmla="*/ 0 h 174"/>
                  <a:gd name="T4" fmla="*/ 79 w 156"/>
                  <a:gd name="T5" fmla="*/ 135 h 174"/>
                  <a:gd name="T6" fmla="*/ 80 w 156"/>
                  <a:gd name="T7" fmla="*/ 135 h 174"/>
                  <a:gd name="T8" fmla="*/ 115 w 156"/>
                  <a:gd name="T9" fmla="*/ 0 h 174"/>
                  <a:gd name="T10" fmla="*/ 156 w 156"/>
                  <a:gd name="T11" fmla="*/ 0 h 174"/>
                  <a:gd name="T12" fmla="*/ 102 w 156"/>
                  <a:gd name="T13" fmla="*/ 174 h 174"/>
                  <a:gd name="T14" fmla="*/ 54 w 156"/>
                  <a:gd name="T15" fmla="*/ 174 h 174"/>
                  <a:gd name="T16" fmla="*/ 0 w 156"/>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74">
                    <a:moveTo>
                      <a:pt x="0" y="0"/>
                    </a:moveTo>
                    <a:lnTo>
                      <a:pt x="44" y="0"/>
                    </a:lnTo>
                    <a:lnTo>
                      <a:pt x="79" y="135"/>
                    </a:lnTo>
                    <a:lnTo>
                      <a:pt x="80" y="135"/>
                    </a:lnTo>
                    <a:lnTo>
                      <a:pt x="115" y="0"/>
                    </a:lnTo>
                    <a:lnTo>
                      <a:pt x="156" y="0"/>
                    </a:lnTo>
                    <a:lnTo>
                      <a:pt x="102" y="174"/>
                    </a:lnTo>
                    <a:lnTo>
                      <a:pt x="54" y="174"/>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5" name="Freeform 119">
                <a:extLst>
                  <a:ext uri="{FF2B5EF4-FFF2-40B4-BE49-F238E27FC236}">
                    <a16:creationId xmlns:a16="http://schemas.microsoft.com/office/drawing/2014/main" id="{C66099DA-52BD-574C-932F-B1B65F4C0C9F}"/>
                  </a:ext>
                </a:extLst>
              </p:cNvPr>
              <p:cNvSpPr>
                <a:spLocks noEditPoints="1"/>
              </p:cNvSpPr>
              <p:nvPr userDrawn="1"/>
            </p:nvSpPr>
            <p:spPr bwMode="auto">
              <a:xfrm>
                <a:off x="8669318" y="363503"/>
                <a:ext cx="71713" cy="91179"/>
              </a:xfrm>
              <a:custGeom>
                <a:avLst/>
                <a:gdLst>
                  <a:gd name="T0" fmla="*/ 72 w 141"/>
                  <a:gd name="T1" fmla="*/ 29 h 179"/>
                  <a:gd name="T2" fmla="*/ 60 w 141"/>
                  <a:gd name="T3" fmla="*/ 32 h 179"/>
                  <a:gd name="T4" fmla="*/ 51 w 141"/>
                  <a:gd name="T5" fmla="*/ 38 h 179"/>
                  <a:gd name="T6" fmla="*/ 44 w 141"/>
                  <a:gd name="T7" fmla="*/ 49 h 179"/>
                  <a:gd name="T8" fmla="*/ 42 w 141"/>
                  <a:gd name="T9" fmla="*/ 62 h 179"/>
                  <a:gd name="T10" fmla="*/ 40 w 141"/>
                  <a:gd name="T11" fmla="*/ 75 h 179"/>
                  <a:gd name="T12" fmla="*/ 100 w 141"/>
                  <a:gd name="T13" fmla="*/ 75 h 179"/>
                  <a:gd name="T14" fmla="*/ 98 w 141"/>
                  <a:gd name="T15" fmla="*/ 55 h 179"/>
                  <a:gd name="T16" fmla="*/ 93 w 141"/>
                  <a:gd name="T17" fmla="*/ 41 h 179"/>
                  <a:gd name="T18" fmla="*/ 83 w 141"/>
                  <a:gd name="T19" fmla="*/ 32 h 179"/>
                  <a:gd name="T20" fmla="*/ 72 w 141"/>
                  <a:gd name="T21" fmla="*/ 29 h 179"/>
                  <a:gd name="T22" fmla="*/ 72 w 141"/>
                  <a:gd name="T23" fmla="*/ 0 h 179"/>
                  <a:gd name="T24" fmla="*/ 87 w 141"/>
                  <a:gd name="T25" fmla="*/ 2 h 179"/>
                  <a:gd name="T26" fmla="*/ 102 w 141"/>
                  <a:gd name="T27" fmla="*/ 7 h 179"/>
                  <a:gd name="T28" fmla="*/ 115 w 141"/>
                  <a:gd name="T29" fmla="*/ 15 h 179"/>
                  <a:gd name="T30" fmla="*/ 125 w 141"/>
                  <a:gd name="T31" fmla="*/ 27 h 179"/>
                  <a:gd name="T32" fmla="*/ 133 w 141"/>
                  <a:gd name="T33" fmla="*/ 44 h 179"/>
                  <a:gd name="T34" fmla="*/ 138 w 141"/>
                  <a:gd name="T35" fmla="*/ 66 h 179"/>
                  <a:gd name="T36" fmla="*/ 141 w 141"/>
                  <a:gd name="T37" fmla="*/ 93 h 179"/>
                  <a:gd name="T38" fmla="*/ 141 w 141"/>
                  <a:gd name="T39" fmla="*/ 101 h 179"/>
                  <a:gd name="T40" fmla="*/ 40 w 141"/>
                  <a:gd name="T41" fmla="*/ 101 h 179"/>
                  <a:gd name="T42" fmla="*/ 42 w 141"/>
                  <a:gd name="T43" fmla="*/ 118 h 179"/>
                  <a:gd name="T44" fmla="*/ 47 w 141"/>
                  <a:gd name="T45" fmla="*/ 131 h 179"/>
                  <a:gd name="T46" fmla="*/ 55 w 141"/>
                  <a:gd name="T47" fmla="*/ 140 h 179"/>
                  <a:gd name="T48" fmla="*/ 68 w 141"/>
                  <a:gd name="T49" fmla="*/ 147 h 179"/>
                  <a:gd name="T50" fmla="*/ 85 w 141"/>
                  <a:gd name="T51" fmla="*/ 149 h 179"/>
                  <a:gd name="T52" fmla="*/ 102 w 141"/>
                  <a:gd name="T53" fmla="*/ 148 h 179"/>
                  <a:gd name="T54" fmla="*/ 113 w 141"/>
                  <a:gd name="T55" fmla="*/ 144 h 179"/>
                  <a:gd name="T56" fmla="*/ 123 w 141"/>
                  <a:gd name="T57" fmla="*/ 140 h 179"/>
                  <a:gd name="T58" fmla="*/ 129 w 141"/>
                  <a:gd name="T59" fmla="*/ 135 h 179"/>
                  <a:gd name="T60" fmla="*/ 132 w 141"/>
                  <a:gd name="T61" fmla="*/ 169 h 179"/>
                  <a:gd name="T62" fmla="*/ 120 w 141"/>
                  <a:gd name="T63" fmla="*/ 173 h 179"/>
                  <a:gd name="T64" fmla="*/ 103 w 141"/>
                  <a:gd name="T65" fmla="*/ 177 h 179"/>
                  <a:gd name="T66" fmla="*/ 80 w 141"/>
                  <a:gd name="T67" fmla="*/ 179 h 179"/>
                  <a:gd name="T68" fmla="*/ 57 w 141"/>
                  <a:gd name="T69" fmla="*/ 177 h 179"/>
                  <a:gd name="T70" fmla="*/ 39 w 141"/>
                  <a:gd name="T71" fmla="*/ 170 h 179"/>
                  <a:gd name="T72" fmla="*/ 25 w 141"/>
                  <a:gd name="T73" fmla="*/ 160 h 179"/>
                  <a:gd name="T74" fmla="*/ 14 w 141"/>
                  <a:gd name="T75" fmla="*/ 147 h 179"/>
                  <a:gd name="T76" fmla="*/ 6 w 141"/>
                  <a:gd name="T77" fmla="*/ 130 h 179"/>
                  <a:gd name="T78" fmla="*/ 1 w 141"/>
                  <a:gd name="T79" fmla="*/ 113 h 179"/>
                  <a:gd name="T80" fmla="*/ 0 w 141"/>
                  <a:gd name="T81" fmla="*/ 93 h 179"/>
                  <a:gd name="T82" fmla="*/ 3 w 141"/>
                  <a:gd name="T83" fmla="*/ 68 h 179"/>
                  <a:gd name="T84" fmla="*/ 9 w 141"/>
                  <a:gd name="T85" fmla="*/ 46 h 179"/>
                  <a:gd name="T86" fmla="*/ 20 w 141"/>
                  <a:gd name="T87" fmla="*/ 28 h 179"/>
                  <a:gd name="T88" fmla="*/ 33 w 141"/>
                  <a:gd name="T89" fmla="*/ 14 h 179"/>
                  <a:gd name="T90" fmla="*/ 51 w 141"/>
                  <a:gd name="T91" fmla="*/ 4 h 179"/>
                  <a:gd name="T92" fmla="*/ 72 w 141"/>
                  <a:gd name="T9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179">
                    <a:moveTo>
                      <a:pt x="72" y="29"/>
                    </a:moveTo>
                    <a:lnTo>
                      <a:pt x="60" y="32"/>
                    </a:lnTo>
                    <a:lnTo>
                      <a:pt x="51" y="38"/>
                    </a:lnTo>
                    <a:lnTo>
                      <a:pt x="44" y="49"/>
                    </a:lnTo>
                    <a:lnTo>
                      <a:pt x="42" y="62"/>
                    </a:lnTo>
                    <a:lnTo>
                      <a:pt x="40" y="75"/>
                    </a:lnTo>
                    <a:lnTo>
                      <a:pt x="100" y="75"/>
                    </a:lnTo>
                    <a:lnTo>
                      <a:pt x="98" y="55"/>
                    </a:lnTo>
                    <a:lnTo>
                      <a:pt x="93" y="41"/>
                    </a:lnTo>
                    <a:lnTo>
                      <a:pt x="83" y="32"/>
                    </a:lnTo>
                    <a:lnTo>
                      <a:pt x="72" y="29"/>
                    </a:lnTo>
                    <a:close/>
                    <a:moveTo>
                      <a:pt x="72" y="0"/>
                    </a:moveTo>
                    <a:lnTo>
                      <a:pt x="87" y="2"/>
                    </a:lnTo>
                    <a:lnTo>
                      <a:pt x="102" y="7"/>
                    </a:lnTo>
                    <a:lnTo>
                      <a:pt x="115" y="15"/>
                    </a:lnTo>
                    <a:lnTo>
                      <a:pt x="125" y="27"/>
                    </a:lnTo>
                    <a:lnTo>
                      <a:pt x="133" y="44"/>
                    </a:lnTo>
                    <a:lnTo>
                      <a:pt x="138" y="66"/>
                    </a:lnTo>
                    <a:lnTo>
                      <a:pt x="141" y="93"/>
                    </a:lnTo>
                    <a:lnTo>
                      <a:pt x="141" y="101"/>
                    </a:lnTo>
                    <a:lnTo>
                      <a:pt x="40" y="101"/>
                    </a:lnTo>
                    <a:lnTo>
                      <a:pt x="42" y="118"/>
                    </a:lnTo>
                    <a:lnTo>
                      <a:pt x="47" y="131"/>
                    </a:lnTo>
                    <a:lnTo>
                      <a:pt x="55" y="140"/>
                    </a:lnTo>
                    <a:lnTo>
                      <a:pt x="68" y="147"/>
                    </a:lnTo>
                    <a:lnTo>
                      <a:pt x="85" y="149"/>
                    </a:lnTo>
                    <a:lnTo>
                      <a:pt x="102" y="148"/>
                    </a:lnTo>
                    <a:lnTo>
                      <a:pt x="113" y="144"/>
                    </a:lnTo>
                    <a:lnTo>
                      <a:pt x="123" y="140"/>
                    </a:lnTo>
                    <a:lnTo>
                      <a:pt x="129" y="135"/>
                    </a:lnTo>
                    <a:lnTo>
                      <a:pt x="132" y="169"/>
                    </a:lnTo>
                    <a:lnTo>
                      <a:pt x="120" y="173"/>
                    </a:lnTo>
                    <a:lnTo>
                      <a:pt x="103" y="177"/>
                    </a:lnTo>
                    <a:lnTo>
                      <a:pt x="80" y="179"/>
                    </a:lnTo>
                    <a:lnTo>
                      <a:pt x="57" y="177"/>
                    </a:lnTo>
                    <a:lnTo>
                      <a:pt x="39" y="170"/>
                    </a:lnTo>
                    <a:lnTo>
                      <a:pt x="25" y="160"/>
                    </a:lnTo>
                    <a:lnTo>
                      <a:pt x="14" y="147"/>
                    </a:lnTo>
                    <a:lnTo>
                      <a:pt x="6" y="130"/>
                    </a:lnTo>
                    <a:lnTo>
                      <a:pt x="1" y="113"/>
                    </a:lnTo>
                    <a:lnTo>
                      <a:pt x="0" y="93"/>
                    </a:lnTo>
                    <a:lnTo>
                      <a:pt x="3" y="68"/>
                    </a:lnTo>
                    <a:lnTo>
                      <a:pt x="9" y="46"/>
                    </a:lnTo>
                    <a:lnTo>
                      <a:pt x="20" y="28"/>
                    </a:lnTo>
                    <a:lnTo>
                      <a:pt x="33" y="14"/>
                    </a:lnTo>
                    <a:lnTo>
                      <a:pt x="51" y="4"/>
                    </a:lnTo>
                    <a:lnTo>
                      <a:pt x="7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6" name="Freeform 120">
                <a:extLst>
                  <a:ext uri="{FF2B5EF4-FFF2-40B4-BE49-F238E27FC236}">
                    <a16:creationId xmlns:a16="http://schemas.microsoft.com/office/drawing/2014/main" id="{4D01336B-9722-174E-B25B-F511E4D4204C}"/>
                  </a:ext>
                </a:extLst>
              </p:cNvPr>
              <p:cNvSpPr>
                <a:spLocks/>
              </p:cNvSpPr>
              <p:nvPr userDrawn="1"/>
            </p:nvSpPr>
            <p:spPr bwMode="auto">
              <a:xfrm>
                <a:off x="8758447" y="363503"/>
                <a:ext cx="46101" cy="90154"/>
              </a:xfrm>
              <a:custGeom>
                <a:avLst/>
                <a:gdLst>
                  <a:gd name="T0" fmla="*/ 84 w 92"/>
                  <a:gd name="T1" fmla="*/ 0 h 177"/>
                  <a:gd name="T2" fmla="*/ 88 w 92"/>
                  <a:gd name="T3" fmla="*/ 2 h 177"/>
                  <a:gd name="T4" fmla="*/ 92 w 92"/>
                  <a:gd name="T5" fmla="*/ 2 h 177"/>
                  <a:gd name="T6" fmla="*/ 92 w 92"/>
                  <a:gd name="T7" fmla="*/ 41 h 177"/>
                  <a:gd name="T8" fmla="*/ 85 w 92"/>
                  <a:gd name="T9" fmla="*/ 40 h 177"/>
                  <a:gd name="T10" fmla="*/ 79 w 92"/>
                  <a:gd name="T11" fmla="*/ 40 h 177"/>
                  <a:gd name="T12" fmla="*/ 70 w 92"/>
                  <a:gd name="T13" fmla="*/ 41 h 177"/>
                  <a:gd name="T14" fmla="*/ 59 w 92"/>
                  <a:gd name="T15" fmla="*/ 45 h 177"/>
                  <a:gd name="T16" fmla="*/ 51 w 92"/>
                  <a:gd name="T17" fmla="*/ 53 h 177"/>
                  <a:gd name="T18" fmla="*/ 46 w 92"/>
                  <a:gd name="T19" fmla="*/ 64 h 177"/>
                  <a:gd name="T20" fmla="*/ 43 w 92"/>
                  <a:gd name="T21" fmla="*/ 81 h 177"/>
                  <a:gd name="T22" fmla="*/ 43 w 92"/>
                  <a:gd name="T23" fmla="*/ 177 h 177"/>
                  <a:gd name="T24" fmla="*/ 2 w 92"/>
                  <a:gd name="T25" fmla="*/ 177 h 177"/>
                  <a:gd name="T26" fmla="*/ 2 w 92"/>
                  <a:gd name="T27" fmla="*/ 32 h 177"/>
                  <a:gd name="T28" fmla="*/ 2 w 92"/>
                  <a:gd name="T29" fmla="*/ 16 h 177"/>
                  <a:gd name="T30" fmla="*/ 0 w 92"/>
                  <a:gd name="T31" fmla="*/ 3 h 177"/>
                  <a:gd name="T32" fmla="*/ 38 w 92"/>
                  <a:gd name="T33" fmla="*/ 3 h 177"/>
                  <a:gd name="T34" fmla="*/ 40 w 92"/>
                  <a:gd name="T35" fmla="*/ 36 h 177"/>
                  <a:gd name="T36" fmla="*/ 40 w 92"/>
                  <a:gd name="T37" fmla="*/ 36 h 177"/>
                  <a:gd name="T38" fmla="*/ 43 w 92"/>
                  <a:gd name="T39" fmla="*/ 27 h 177"/>
                  <a:gd name="T40" fmla="*/ 50 w 92"/>
                  <a:gd name="T41" fmla="*/ 17 h 177"/>
                  <a:gd name="T42" fmla="*/ 59 w 92"/>
                  <a:gd name="T43" fmla="*/ 10 h 177"/>
                  <a:gd name="T44" fmla="*/ 70 w 92"/>
                  <a:gd name="T45" fmla="*/ 3 h 177"/>
                  <a:gd name="T46" fmla="*/ 84 w 92"/>
                  <a:gd name="T4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177">
                    <a:moveTo>
                      <a:pt x="84" y="0"/>
                    </a:moveTo>
                    <a:lnTo>
                      <a:pt x="88" y="2"/>
                    </a:lnTo>
                    <a:lnTo>
                      <a:pt x="92" y="2"/>
                    </a:lnTo>
                    <a:lnTo>
                      <a:pt x="92" y="41"/>
                    </a:lnTo>
                    <a:lnTo>
                      <a:pt x="85" y="40"/>
                    </a:lnTo>
                    <a:lnTo>
                      <a:pt x="79" y="40"/>
                    </a:lnTo>
                    <a:lnTo>
                      <a:pt x="70" y="41"/>
                    </a:lnTo>
                    <a:lnTo>
                      <a:pt x="59" y="45"/>
                    </a:lnTo>
                    <a:lnTo>
                      <a:pt x="51" y="53"/>
                    </a:lnTo>
                    <a:lnTo>
                      <a:pt x="46" y="64"/>
                    </a:lnTo>
                    <a:lnTo>
                      <a:pt x="43" y="81"/>
                    </a:lnTo>
                    <a:lnTo>
                      <a:pt x="43" y="177"/>
                    </a:lnTo>
                    <a:lnTo>
                      <a:pt x="2" y="177"/>
                    </a:lnTo>
                    <a:lnTo>
                      <a:pt x="2" y="32"/>
                    </a:lnTo>
                    <a:lnTo>
                      <a:pt x="2" y="16"/>
                    </a:lnTo>
                    <a:lnTo>
                      <a:pt x="0" y="3"/>
                    </a:lnTo>
                    <a:lnTo>
                      <a:pt x="38" y="3"/>
                    </a:lnTo>
                    <a:lnTo>
                      <a:pt x="40" y="36"/>
                    </a:lnTo>
                    <a:lnTo>
                      <a:pt x="40" y="36"/>
                    </a:lnTo>
                    <a:lnTo>
                      <a:pt x="43" y="27"/>
                    </a:lnTo>
                    <a:lnTo>
                      <a:pt x="50" y="17"/>
                    </a:lnTo>
                    <a:lnTo>
                      <a:pt x="59" y="10"/>
                    </a:lnTo>
                    <a:lnTo>
                      <a:pt x="70" y="3"/>
                    </a:lnTo>
                    <a:lnTo>
                      <a:pt x="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7" name="Freeform 121">
                <a:extLst>
                  <a:ext uri="{FF2B5EF4-FFF2-40B4-BE49-F238E27FC236}">
                    <a16:creationId xmlns:a16="http://schemas.microsoft.com/office/drawing/2014/main" id="{AD87CF7C-2FB5-E241-810B-52D74003BF18}"/>
                  </a:ext>
                </a:extLst>
              </p:cNvPr>
              <p:cNvSpPr>
                <a:spLocks/>
              </p:cNvSpPr>
              <p:nvPr userDrawn="1"/>
            </p:nvSpPr>
            <p:spPr bwMode="auto">
              <a:xfrm>
                <a:off x="8813768" y="363503"/>
                <a:ext cx="57370" cy="91179"/>
              </a:xfrm>
              <a:custGeom>
                <a:avLst/>
                <a:gdLst>
                  <a:gd name="T0" fmla="*/ 58 w 112"/>
                  <a:gd name="T1" fmla="*/ 0 h 179"/>
                  <a:gd name="T2" fmla="*/ 74 w 112"/>
                  <a:gd name="T3" fmla="*/ 2 h 179"/>
                  <a:gd name="T4" fmla="*/ 87 w 112"/>
                  <a:gd name="T5" fmla="*/ 4 h 179"/>
                  <a:gd name="T6" fmla="*/ 97 w 112"/>
                  <a:gd name="T7" fmla="*/ 6 h 179"/>
                  <a:gd name="T8" fmla="*/ 103 w 112"/>
                  <a:gd name="T9" fmla="*/ 8 h 179"/>
                  <a:gd name="T10" fmla="*/ 100 w 112"/>
                  <a:gd name="T11" fmla="*/ 40 h 179"/>
                  <a:gd name="T12" fmla="*/ 90 w 112"/>
                  <a:gd name="T13" fmla="*/ 36 h 179"/>
                  <a:gd name="T14" fmla="*/ 77 w 112"/>
                  <a:gd name="T15" fmla="*/ 33 h 179"/>
                  <a:gd name="T16" fmla="*/ 64 w 112"/>
                  <a:gd name="T17" fmla="*/ 32 h 179"/>
                  <a:gd name="T18" fmla="*/ 53 w 112"/>
                  <a:gd name="T19" fmla="*/ 33 h 179"/>
                  <a:gd name="T20" fmla="*/ 45 w 112"/>
                  <a:gd name="T21" fmla="*/ 37 h 179"/>
                  <a:gd name="T22" fmla="*/ 41 w 112"/>
                  <a:gd name="T23" fmla="*/ 42 h 179"/>
                  <a:gd name="T24" fmla="*/ 40 w 112"/>
                  <a:gd name="T25" fmla="*/ 49 h 179"/>
                  <a:gd name="T26" fmla="*/ 41 w 112"/>
                  <a:gd name="T27" fmla="*/ 58 h 179"/>
                  <a:gd name="T28" fmla="*/ 48 w 112"/>
                  <a:gd name="T29" fmla="*/ 64 h 179"/>
                  <a:gd name="T30" fmla="*/ 58 w 112"/>
                  <a:gd name="T31" fmla="*/ 71 h 179"/>
                  <a:gd name="T32" fmla="*/ 79 w 112"/>
                  <a:gd name="T33" fmla="*/ 84 h 179"/>
                  <a:gd name="T34" fmla="*/ 94 w 112"/>
                  <a:gd name="T35" fmla="*/ 94 h 179"/>
                  <a:gd name="T36" fmla="*/ 104 w 112"/>
                  <a:gd name="T37" fmla="*/ 104 h 179"/>
                  <a:gd name="T38" fmla="*/ 109 w 112"/>
                  <a:gd name="T39" fmla="*/ 115 h 179"/>
                  <a:gd name="T40" fmla="*/ 112 w 112"/>
                  <a:gd name="T41" fmla="*/ 128 h 179"/>
                  <a:gd name="T42" fmla="*/ 109 w 112"/>
                  <a:gd name="T43" fmla="*/ 145 h 179"/>
                  <a:gd name="T44" fmla="*/ 100 w 112"/>
                  <a:gd name="T45" fmla="*/ 160 h 179"/>
                  <a:gd name="T46" fmla="*/ 86 w 112"/>
                  <a:gd name="T47" fmla="*/ 170 h 179"/>
                  <a:gd name="T48" fmla="*/ 69 w 112"/>
                  <a:gd name="T49" fmla="*/ 177 h 179"/>
                  <a:gd name="T50" fmla="*/ 47 w 112"/>
                  <a:gd name="T51" fmla="*/ 179 h 179"/>
                  <a:gd name="T52" fmla="*/ 27 w 112"/>
                  <a:gd name="T53" fmla="*/ 178 h 179"/>
                  <a:gd name="T54" fmla="*/ 10 w 112"/>
                  <a:gd name="T55" fmla="*/ 174 h 179"/>
                  <a:gd name="T56" fmla="*/ 0 w 112"/>
                  <a:gd name="T57" fmla="*/ 171 h 179"/>
                  <a:gd name="T58" fmla="*/ 1 w 112"/>
                  <a:gd name="T59" fmla="*/ 136 h 179"/>
                  <a:gd name="T60" fmla="*/ 7 w 112"/>
                  <a:gd name="T61" fmla="*/ 139 h 179"/>
                  <a:gd name="T62" fmla="*/ 18 w 112"/>
                  <a:gd name="T63" fmla="*/ 143 h 179"/>
                  <a:gd name="T64" fmla="*/ 31 w 112"/>
                  <a:gd name="T65" fmla="*/ 147 h 179"/>
                  <a:gd name="T66" fmla="*/ 44 w 112"/>
                  <a:gd name="T67" fmla="*/ 148 h 179"/>
                  <a:gd name="T68" fmla="*/ 54 w 112"/>
                  <a:gd name="T69" fmla="*/ 147 h 179"/>
                  <a:gd name="T70" fmla="*/ 64 w 112"/>
                  <a:gd name="T71" fmla="*/ 144 h 179"/>
                  <a:gd name="T72" fmla="*/ 69 w 112"/>
                  <a:gd name="T73" fmla="*/ 139 h 179"/>
                  <a:gd name="T74" fmla="*/ 71 w 112"/>
                  <a:gd name="T75" fmla="*/ 131 h 179"/>
                  <a:gd name="T76" fmla="*/ 70 w 112"/>
                  <a:gd name="T77" fmla="*/ 125 h 179"/>
                  <a:gd name="T78" fmla="*/ 65 w 112"/>
                  <a:gd name="T79" fmla="*/ 117 h 179"/>
                  <a:gd name="T80" fmla="*/ 53 w 112"/>
                  <a:gd name="T81" fmla="*/ 109 h 179"/>
                  <a:gd name="T82" fmla="*/ 36 w 112"/>
                  <a:gd name="T83" fmla="*/ 98 h 179"/>
                  <a:gd name="T84" fmla="*/ 26 w 112"/>
                  <a:gd name="T85" fmla="*/ 92 h 179"/>
                  <a:gd name="T86" fmla="*/ 15 w 112"/>
                  <a:gd name="T87" fmla="*/ 85 h 179"/>
                  <a:gd name="T88" fmla="*/ 7 w 112"/>
                  <a:gd name="T89" fmla="*/ 76 h 179"/>
                  <a:gd name="T90" fmla="*/ 1 w 112"/>
                  <a:gd name="T91" fmla="*/ 64 h 179"/>
                  <a:gd name="T92" fmla="*/ 0 w 112"/>
                  <a:gd name="T93" fmla="*/ 50 h 179"/>
                  <a:gd name="T94" fmla="*/ 2 w 112"/>
                  <a:gd name="T95" fmla="*/ 36 h 179"/>
                  <a:gd name="T96" fmla="*/ 10 w 112"/>
                  <a:gd name="T97" fmla="*/ 23 h 179"/>
                  <a:gd name="T98" fmla="*/ 22 w 112"/>
                  <a:gd name="T99" fmla="*/ 11 h 179"/>
                  <a:gd name="T100" fmla="*/ 39 w 112"/>
                  <a:gd name="T101" fmla="*/ 3 h 179"/>
                  <a:gd name="T102" fmla="*/ 58 w 112"/>
                  <a:gd name="T10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9">
                    <a:moveTo>
                      <a:pt x="58" y="0"/>
                    </a:moveTo>
                    <a:lnTo>
                      <a:pt x="74" y="2"/>
                    </a:lnTo>
                    <a:lnTo>
                      <a:pt x="87" y="4"/>
                    </a:lnTo>
                    <a:lnTo>
                      <a:pt x="97" y="6"/>
                    </a:lnTo>
                    <a:lnTo>
                      <a:pt x="103" y="8"/>
                    </a:lnTo>
                    <a:lnTo>
                      <a:pt x="100" y="40"/>
                    </a:lnTo>
                    <a:lnTo>
                      <a:pt x="90" y="36"/>
                    </a:lnTo>
                    <a:lnTo>
                      <a:pt x="77" y="33"/>
                    </a:lnTo>
                    <a:lnTo>
                      <a:pt x="64" y="32"/>
                    </a:lnTo>
                    <a:lnTo>
                      <a:pt x="53" y="33"/>
                    </a:lnTo>
                    <a:lnTo>
                      <a:pt x="45" y="37"/>
                    </a:lnTo>
                    <a:lnTo>
                      <a:pt x="41" y="42"/>
                    </a:lnTo>
                    <a:lnTo>
                      <a:pt x="40" y="49"/>
                    </a:lnTo>
                    <a:lnTo>
                      <a:pt x="41" y="58"/>
                    </a:lnTo>
                    <a:lnTo>
                      <a:pt x="48" y="64"/>
                    </a:lnTo>
                    <a:lnTo>
                      <a:pt x="58" y="71"/>
                    </a:lnTo>
                    <a:lnTo>
                      <a:pt x="79" y="84"/>
                    </a:lnTo>
                    <a:lnTo>
                      <a:pt x="94" y="94"/>
                    </a:lnTo>
                    <a:lnTo>
                      <a:pt x="104" y="104"/>
                    </a:lnTo>
                    <a:lnTo>
                      <a:pt x="109" y="115"/>
                    </a:lnTo>
                    <a:lnTo>
                      <a:pt x="112" y="128"/>
                    </a:lnTo>
                    <a:lnTo>
                      <a:pt x="109" y="145"/>
                    </a:lnTo>
                    <a:lnTo>
                      <a:pt x="100" y="160"/>
                    </a:lnTo>
                    <a:lnTo>
                      <a:pt x="86" y="170"/>
                    </a:lnTo>
                    <a:lnTo>
                      <a:pt x="69" y="177"/>
                    </a:lnTo>
                    <a:lnTo>
                      <a:pt x="47" y="179"/>
                    </a:lnTo>
                    <a:lnTo>
                      <a:pt x="27" y="178"/>
                    </a:lnTo>
                    <a:lnTo>
                      <a:pt x="10" y="174"/>
                    </a:lnTo>
                    <a:lnTo>
                      <a:pt x="0" y="171"/>
                    </a:lnTo>
                    <a:lnTo>
                      <a:pt x="1" y="136"/>
                    </a:lnTo>
                    <a:lnTo>
                      <a:pt x="7" y="139"/>
                    </a:lnTo>
                    <a:lnTo>
                      <a:pt x="18" y="143"/>
                    </a:lnTo>
                    <a:lnTo>
                      <a:pt x="31" y="147"/>
                    </a:lnTo>
                    <a:lnTo>
                      <a:pt x="44" y="148"/>
                    </a:lnTo>
                    <a:lnTo>
                      <a:pt x="54" y="147"/>
                    </a:lnTo>
                    <a:lnTo>
                      <a:pt x="64" y="144"/>
                    </a:lnTo>
                    <a:lnTo>
                      <a:pt x="69" y="139"/>
                    </a:lnTo>
                    <a:lnTo>
                      <a:pt x="71" y="131"/>
                    </a:lnTo>
                    <a:lnTo>
                      <a:pt x="70" y="125"/>
                    </a:lnTo>
                    <a:lnTo>
                      <a:pt x="65" y="117"/>
                    </a:lnTo>
                    <a:lnTo>
                      <a:pt x="53" y="109"/>
                    </a:lnTo>
                    <a:lnTo>
                      <a:pt x="36" y="98"/>
                    </a:lnTo>
                    <a:lnTo>
                      <a:pt x="26" y="92"/>
                    </a:lnTo>
                    <a:lnTo>
                      <a:pt x="15" y="85"/>
                    </a:lnTo>
                    <a:lnTo>
                      <a:pt x="7" y="76"/>
                    </a:lnTo>
                    <a:lnTo>
                      <a:pt x="1" y="64"/>
                    </a:lnTo>
                    <a:lnTo>
                      <a:pt x="0" y="50"/>
                    </a:lnTo>
                    <a:lnTo>
                      <a:pt x="2" y="36"/>
                    </a:lnTo>
                    <a:lnTo>
                      <a:pt x="10" y="23"/>
                    </a:lnTo>
                    <a:lnTo>
                      <a:pt x="22" y="11"/>
                    </a:lnTo>
                    <a:lnTo>
                      <a:pt x="39" y="3"/>
                    </a:lnTo>
                    <a:lnTo>
                      <a:pt x="5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8" name="Freeform 122">
                <a:extLst>
                  <a:ext uri="{FF2B5EF4-FFF2-40B4-BE49-F238E27FC236}">
                    <a16:creationId xmlns:a16="http://schemas.microsoft.com/office/drawing/2014/main" id="{4038B13D-C3E4-B145-A8C4-74D01989D615}"/>
                  </a:ext>
                </a:extLst>
              </p:cNvPr>
              <p:cNvSpPr>
                <a:spLocks noEditPoints="1"/>
              </p:cNvSpPr>
              <p:nvPr userDrawn="1"/>
            </p:nvSpPr>
            <p:spPr bwMode="auto">
              <a:xfrm>
                <a:off x="8889579" y="327646"/>
                <a:ext cx="21514" cy="126011"/>
              </a:xfrm>
              <a:custGeom>
                <a:avLst/>
                <a:gdLst>
                  <a:gd name="T0" fmla="*/ 0 w 43"/>
                  <a:gd name="T1" fmla="*/ 73 h 247"/>
                  <a:gd name="T2" fmla="*/ 42 w 43"/>
                  <a:gd name="T3" fmla="*/ 73 h 247"/>
                  <a:gd name="T4" fmla="*/ 42 w 43"/>
                  <a:gd name="T5" fmla="*/ 247 h 247"/>
                  <a:gd name="T6" fmla="*/ 0 w 43"/>
                  <a:gd name="T7" fmla="*/ 247 h 247"/>
                  <a:gd name="T8" fmla="*/ 0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0" y="73"/>
                    </a:moveTo>
                    <a:lnTo>
                      <a:pt x="42" y="73"/>
                    </a:lnTo>
                    <a:lnTo>
                      <a:pt x="42" y="247"/>
                    </a:lnTo>
                    <a:lnTo>
                      <a:pt x="0" y="247"/>
                    </a:lnTo>
                    <a:lnTo>
                      <a:pt x="0"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9" name="Freeform 123">
                <a:extLst>
                  <a:ext uri="{FF2B5EF4-FFF2-40B4-BE49-F238E27FC236}">
                    <a16:creationId xmlns:a16="http://schemas.microsoft.com/office/drawing/2014/main" id="{EE4B3182-9346-6D4F-8A9A-62CE49133E11}"/>
                  </a:ext>
                </a:extLst>
              </p:cNvPr>
              <p:cNvSpPr>
                <a:spLocks/>
              </p:cNvSpPr>
              <p:nvPr userDrawn="1"/>
            </p:nvSpPr>
            <p:spPr bwMode="auto">
              <a:xfrm>
                <a:off x="8925436" y="339940"/>
                <a:ext cx="54298" cy="114741"/>
              </a:xfrm>
              <a:custGeom>
                <a:avLst/>
                <a:gdLst>
                  <a:gd name="T0" fmla="*/ 69 w 104"/>
                  <a:gd name="T1" fmla="*/ 0 h 224"/>
                  <a:gd name="T2" fmla="*/ 69 w 104"/>
                  <a:gd name="T3" fmla="*/ 48 h 224"/>
                  <a:gd name="T4" fmla="*/ 104 w 104"/>
                  <a:gd name="T5" fmla="*/ 48 h 224"/>
                  <a:gd name="T6" fmla="*/ 104 w 104"/>
                  <a:gd name="T7" fmla="*/ 79 h 224"/>
                  <a:gd name="T8" fmla="*/ 69 w 104"/>
                  <a:gd name="T9" fmla="*/ 79 h 224"/>
                  <a:gd name="T10" fmla="*/ 69 w 104"/>
                  <a:gd name="T11" fmla="*/ 170 h 224"/>
                  <a:gd name="T12" fmla="*/ 70 w 104"/>
                  <a:gd name="T13" fmla="*/ 180 h 224"/>
                  <a:gd name="T14" fmla="*/ 74 w 104"/>
                  <a:gd name="T15" fmla="*/ 188 h 224"/>
                  <a:gd name="T16" fmla="*/ 81 w 104"/>
                  <a:gd name="T17" fmla="*/ 192 h 224"/>
                  <a:gd name="T18" fmla="*/ 88 w 104"/>
                  <a:gd name="T19" fmla="*/ 193 h 224"/>
                  <a:gd name="T20" fmla="*/ 94 w 104"/>
                  <a:gd name="T21" fmla="*/ 193 h 224"/>
                  <a:gd name="T22" fmla="*/ 98 w 104"/>
                  <a:gd name="T23" fmla="*/ 192 h 224"/>
                  <a:gd name="T24" fmla="*/ 102 w 104"/>
                  <a:gd name="T25" fmla="*/ 190 h 224"/>
                  <a:gd name="T26" fmla="*/ 104 w 104"/>
                  <a:gd name="T27" fmla="*/ 189 h 224"/>
                  <a:gd name="T28" fmla="*/ 104 w 104"/>
                  <a:gd name="T29" fmla="*/ 219 h 224"/>
                  <a:gd name="T30" fmla="*/ 92 w 104"/>
                  <a:gd name="T31" fmla="*/ 223 h 224"/>
                  <a:gd name="T32" fmla="*/ 77 w 104"/>
                  <a:gd name="T33" fmla="*/ 224 h 224"/>
                  <a:gd name="T34" fmla="*/ 60 w 104"/>
                  <a:gd name="T35" fmla="*/ 223 h 224"/>
                  <a:gd name="T36" fmla="*/ 45 w 104"/>
                  <a:gd name="T37" fmla="*/ 216 h 224"/>
                  <a:gd name="T38" fmla="*/ 36 w 104"/>
                  <a:gd name="T39" fmla="*/ 207 h 224"/>
                  <a:gd name="T40" fmla="*/ 30 w 104"/>
                  <a:gd name="T41" fmla="*/ 193 h 224"/>
                  <a:gd name="T42" fmla="*/ 27 w 104"/>
                  <a:gd name="T43" fmla="*/ 173 h 224"/>
                  <a:gd name="T44" fmla="*/ 27 w 104"/>
                  <a:gd name="T45" fmla="*/ 79 h 224"/>
                  <a:gd name="T46" fmla="*/ 0 w 104"/>
                  <a:gd name="T47" fmla="*/ 79 h 224"/>
                  <a:gd name="T48" fmla="*/ 0 w 104"/>
                  <a:gd name="T49" fmla="*/ 48 h 224"/>
                  <a:gd name="T50" fmla="*/ 27 w 104"/>
                  <a:gd name="T51" fmla="*/ 48 h 224"/>
                  <a:gd name="T52" fmla="*/ 27 w 104"/>
                  <a:gd name="T53" fmla="*/ 13 h 224"/>
                  <a:gd name="T54" fmla="*/ 69 w 104"/>
                  <a:gd name="T5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224">
                    <a:moveTo>
                      <a:pt x="69" y="0"/>
                    </a:moveTo>
                    <a:lnTo>
                      <a:pt x="69" y="48"/>
                    </a:lnTo>
                    <a:lnTo>
                      <a:pt x="104" y="48"/>
                    </a:lnTo>
                    <a:lnTo>
                      <a:pt x="104" y="79"/>
                    </a:lnTo>
                    <a:lnTo>
                      <a:pt x="69" y="79"/>
                    </a:lnTo>
                    <a:lnTo>
                      <a:pt x="69" y="170"/>
                    </a:lnTo>
                    <a:lnTo>
                      <a:pt x="70" y="180"/>
                    </a:lnTo>
                    <a:lnTo>
                      <a:pt x="74" y="188"/>
                    </a:lnTo>
                    <a:lnTo>
                      <a:pt x="81" y="192"/>
                    </a:lnTo>
                    <a:lnTo>
                      <a:pt x="88" y="193"/>
                    </a:lnTo>
                    <a:lnTo>
                      <a:pt x="94" y="193"/>
                    </a:lnTo>
                    <a:lnTo>
                      <a:pt x="98" y="192"/>
                    </a:lnTo>
                    <a:lnTo>
                      <a:pt x="102" y="190"/>
                    </a:lnTo>
                    <a:lnTo>
                      <a:pt x="104" y="189"/>
                    </a:lnTo>
                    <a:lnTo>
                      <a:pt x="104" y="219"/>
                    </a:lnTo>
                    <a:lnTo>
                      <a:pt x="92" y="223"/>
                    </a:lnTo>
                    <a:lnTo>
                      <a:pt x="77" y="224"/>
                    </a:lnTo>
                    <a:lnTo>
                      <a:pt x="60" y="223"/>
                    </a:lnTo>
                    <a:lnTo>
                      <a:pt x="45" y="216"/>
                    </a:lnTo>
                    <a:lnTo>
                      <a:pt x="36" y="207"/>
                    </a:lnTo>
                    <a:lnTo>
                      <a:pt x="30" y="193"/>
                    </a:lnTo>
                    <a:lnTo>
                      <a:pt x="27" y="173"/>
                    </a:lnTo>
                    <a:lnTo>
                      <a:pt x="27" y="79"/>
                    </a:lnTo>
                    <a:lnTo>
                      <a:pt x="0" y="79"/>
                    </a:lnTo>
                    <a:lnTo>
                      <a:pt x="0" y="48"/>
                    </a:lnTo>
                    <a:lnTo>
                      <a:pt x="27" y="48"/>
                    </a:lnTo>
                    <a:lnTo>
                      <a:pt x="27" y="13"/>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0" name="Freeform 124">
                <a:extLst>
                  <a:ext uri="{FF2B5EF4-FFF2-40B4-BE49-F238E27FC236}">
                    <a16:creationId xmlns:a16="http://schemas.microsoft.com/office/drawing/2014/main" id="{1A646DF4-9E68-2F43-ACF1-1D2950041052}"/>
                  </a:ext>
                </a:extLst>
              </p:cNvPr>
              <p:cNvSpPr>
                <a:spLocks noEditPoints="1"/>
              </p:cNvSpPr>
              <p:nvPr userDrawn="1"/>
            </p:nvSpPr>
            <p:spPr bwMode="auto">
              <a:xfrm>
                <a:off x="8988954" y="330721"/>
                <a:ext cx="71713" cy="123962"/>
              </a:xfrm>
              <a:custGeom>
                <a:avLst/>
                <a:gdLst>
                  <a:gd name="T0" fmla="*/ 76 w 141"/>
                  <a:gd name="T1" fmla="*/ 156 h 242"/>
                  <a:gd name="T2" fmla="*/ 49 w 141"/>
                  <a:gd name="T3" fmla="*/ 165 h 242"/>
                  <a:gd name="T4" fmla="*/ 40 w 141"/>
                  <a:gd name="T5" fmla="*/ 188 h 242"/>
                  <a:gd name="T6" fmla="*/ 46 w 141"/>
                  <a:gd name="T7" fmla="*/ 207 h 242"/>
                  <a:gd name="T8" fmla="*/ 66 w 141"/>
                  <a:gd name="T9" fmla="*/ 214 h 242"/>
                  <a:gd name="T10" fmla="*/ 88 w 141"/>
                  <a:gd name="T11" fmla="*/ 206 h 242"/>
                  <a:gd name="T12" fmla="*/ 98 w 141"/>
                  <a:gd name="T13" fmla="*/ 182 h 242"/>
                  <a:gd name="T14" fmla="*/ 99 w 141"/>
                  <a:gd name="T15" fmla="*/ 155 h 242"/>
                  <a:gd name="T16" fmla="*/ 72 w 141"/>
                  <a:gd name="T17" fmla="*/ 63 h 242"/>
                  <a:gd name="T18" fmla="*/ 109 w 141"/>
                  <a:gd name="T19" fmla="*/ 70 h 242"/>
                  <a:gd name="T20" fmla="*/ 129 w 141"/>
                  <a:gd name="T21" fmla="*/ 88 h 242"/>
                  <a:gd name="T22" fmla="*/ 137 w 141"/>
                  <a:gd name="T23" fmla="*/ 116 h 242"/>
                  <a:gd name="T24" fmla="*/ 139 w 141"/>
                  <a:gd name="T25" fmla="*/ 210 h 242"/>
                  <a:gd name="T26" fmla="*/ 141 w 141"/>
                  <a:gd name="T27" fmla="*/ 240 h 242"/>
                  <a:gd name="T28" fmla="*/ 101 w 141"/>
                  <a:gd name="T29" fmla="*/ 228 h 242"/>
                  <a:gd name="T30" fmla="*/ 101 w 141"/>
                  <a:gd name="T31" fmla="*/ 216 h 242"/>
                  <a:gd name="T32" fmla="*/ 81 w 141"/>
                  <a:gd name="T33" fmla="*/ 234 h 242"/>
                  <a:gd name="T34" fmla="*/ 53 w 141"/>
                  <a:gd name="T35" fmla="*/ 242 h 242"/>
                  <a:gd name="T36" fmla="*/ 23 w 141"/>
                  <a:gd name="T37" fmla="*/ 233 h 242"/>
                  <a:gd name="T38" fmla="*/ 3 w 141"/>
                  <a:gd name="T39" fmla="*/ 210 h 242"/>
                  <a:gd name="T40" fmla="*/ 3 w 141"/>
                  <a:gd name="T41" fmla="*/ 173 h 242"/>
                  <a:gd name="T42" fmla="*/ 20 w 141"/>
                  <a:gd name="T43" fmla="*/ 148 h 242"/>
                  <a:gd name="T44" fmla="*/ 50 w 141"/>
                  <a:gd name="T45" fmla="*/ 137 h 242"/>
                  <a:gd name="T46" fmla="*/ 92 w 141"/>
                  <a:gd name="T47" fmla="*/ 133 h 242"/>
                  <a:gd name="T48" fmla="*/ 99 w 141"/>
                  <a:gd name="T49" fmla="*/ 126 h 242"/>
                  <a:gd name="T50" fmla="*/ 96 w 141"/>
                  <a:gd name="T51" fmla="*/ 108 h 242"/>
                  <a:gd name="T52" fmla="*/ 80 w 141"/>
                  <a:gd name="T53" fmla="*/ 95 h 242"/>
                  <a:gd name="T54" fmla="*/ 47 w 141"/>
                  <a:gd name="T55" fmla="*/ 96 h 242"/>
                  <a:gd name="T56" fmla="*/ 20 w 141"/>
                  <a:gd name="T57" fmla="*/ 110 h 242"/>
                  <a:gd name="T58" fmla="*/ 28 w 141"/>
                  <a:gd name="T59" fmla="*/ 73 h 242"/>
                  <a:gd name="T60" fmla="*/ 54 w 141"/>
                  <a:gd name="T61" fmla="*/ 65 h 242"/>
                  <a:gd name="T62" fmla="*/ 86 w 141"/>
                  <a:gd name="T63" fmla="*/ 0 h 242"/>
                  <a:gd name="T64" fmla="*/ 119 w 141"/>
                  <a:gd name="T65" fmla="*/ 37 h 242"/>
                  <a:gd name="T66" fmla="*/ 86 w 141"/>
                  <a:gd name="T67" fmla="*/ 0 h 242"/>
                  <a:gd name="T68" fmla="*/ 62 w 141"/>
                  <a:gd name="T69" fmla="*/ 0 h 242"/>
                  <a:gd name="T70" fmla="*/ 30 w 141"/>
                  <a:gd name="T71" fmla="*/ 3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1" h="242">
                    <a:moveTo>
                      <a:pt x="96" y="155"/>
                    </a:moveTo>
                    <a:lnTo>
                      <a:pt x="76" y="156"/>
                    </a:lnTo>
                    <a:lnTo>
                      <a:pt x="60" y="159"/>
                    </a:lnTo>
                    <a:lnTo>
                      <a:pt x="49" y="165"/>
                    </a:lnTo>
                    <a:lnTo>
                      <a:pt x="42" y="174"/>
                    </a:lnTo>
                    <a:lnTo>
                      <a:pt x="40" y="188"/>
                    </a:lnTo>
                    <a:lnTo>
                      <a:pt x="41" y="198"/>
                    </a:lnTo>
                    <a:lnTo>
                      <a:pt x="46" y="207"/>
                    </a:lnTo>
                    <a:lnTo>
                      <a:pt x="55" y="212"/>
                    </a:lnTo>
                    <a:lnTo>
                      <a:pt x="66" y="214"/>
                    </a:lnTo>
                    <a:lnTo>
                      <a:pt x="79" y="212"/>
                    </a:lnTo>
                    <a:lnTo>
                      <a:pt x="88" y="206"/>
                    </a:lnTo>
                    <a:lnTo>
                      <a:pt x="94" y="195"/>
                    </a:lnTo>
                    <a:lnTo>
                      <a:pt x="98" y="182"/>
                    </a:lnTo>
                    <a:lnTo>
                      <a:pt x="99" y="165"/>
                    </a:lnTo>
                    <a:lnTo>
                      <a:pt x="99" y="155"/>
                    </a:lnTo>
                    <a:lnTo>
                      <a:pt x="96" y="155"/>
                    </a:lnTo>
                    <a:close/>
                    <a:moveTo>
                      <a:pt x="72" y="63"/>
                    </a:moveTo>
                    <a:lnTo>
                      <a:pt x="93" y="65"/>
                    </a:lnTo>
                    <a:lnTo>
                      <a:pt x="109" y="70"/>
                    </a:lnTo>
                    <a:lnTo>
                      <a:pt x="122" y="78"/>
                    </a:lnTo>
                    <a:lnTo>
                      <a:pt x="129" y="88"/>
                    </a:lnTo>
                    <a:lnTo>
                      <a:pt x="135" y="100"/>
                    </a:lnTo>
                    <a:lnTo>
                      <a:pt x="137" y="116"/>
                    </a:lnTo>
                    <a:lnTo>
                      <a:pt x="139" y="134"/>
                    </a:lnTo>
                    <a:lnTo>
                      <a:pt x="139" y="210"/>
                    </a:lnTo>
                    <a:lnTo>
                      <a:pt x="140" y="227"/>
                    </a:lnTo>
                    <a:lnTo>
                      <a:pt x="141" y="240"/>
                    </a:lnTo>
                    <a:lnTo>
                      <a:pt x="103" y="240"/>
                    </a:lnTo>
                    <a:lnTo>
                      <a:pt x="101" y="228"/>
                    </a:lnTo>
                    <a:lnTo>
                      <a:pt x="101" y="216"/>
                    </a:lnTo>
                    <a:lnTo>
                      <a:pt x="101" y="216"/>
                    </a:lnTo>
                    <a:lnTo>
                      <a:pt x="92" y="227"/>
                    </a:lnTo>
                    <a:lnTo>
                      <a:pt x="81" y="234"/>
                    </a:lnTo>
                    <a:lnTo>
                      <a:pt x="68" y="240"/>
                    </a:lnTo>
                    <a:lnTo>
                      <a:pt x="53" y="242"/>
                    </a:lnTo>
                    <a:lnTo>
                      <a:pt x="36" y="240"/>
                    </a:lnTo>
                    <a:lnTo>
                      <a:pt x="23" y="233"/>
                    </a:lnTo>
                    <a:lnTo>
                      <a:pt x="11" y="223"/>
                    </a:lnTo>
                    <a:lnTo>
                      <a:pt x="3" y="210"/>
                    </a:lnTo>
                    <a:lnTo>
                      <a:pt x="0" y="191"/>
                    </a:lnTo>
                    <a:lnTo>
                      <a:pt x="3" y="173"/>
                    </a:lnTo>
                    <a:lnTo>
                      <a:pt x="10" y="159"/>
                    </a:lnTo>
                    <a:lnTo>
                      <a:pt x="20" y="148"/>
                    </a:lnTo>
                    <a:lnTo>
                      <a:pt x="33" y="141"/>
                    </a:lnTo>
                    <a:lnTo>
                      <a:pt x="50" y="137"/>
                    </a:lnTo>
                    <a:lnTo>
                      <a:pt x="70" y="134"/>
                    </a:lnTo>
                    <a:lnTo>
                      <a:pt x="92" y="133"/>
                    </a:lnTo>
                    <a:lnTo>
                      <a:pt x="99" y="133"/>
                    </a:lnTo>
                    <a:lnTo>
                      <a:pt x="99" y="126"/>
                    </a:lnTo>
                    <a:lnTo>
                      <a:pt x="98" y="116"/>
                    </a:lnTo>
                    <a:lnTo>
                      <a:pt x="96" y="108"/>
                    </a:lnTo>
                    <a:lnTo>
                      <a:pt x="89" y="100"/>
                    </a:lnTo>
                    <a:lnTo>
                      <a:pt x="80" y="95"/>
                    </a:lnTo>
                    <a:lnTo>
                      <a:pt x="67" y="94"/>
                    </a:lnTo>
                    <a:lnTo>
                      <a:pt x="47" y="96"/>
                    </a:lnTo>
                    <a:lnTo>
                      <a:pt x="32" y="103"/>
                    </a:lnTo>
                    <a:lnTo>
                      <a:pt x="20" y="110"/>
                    </a:lnTo>
                    <a:lnTo>
                      <a:pt x="17" y="77"/>
                    </a:lnTo>
                    <a:lnTo>
                      <a:pt x="28" y="73"/>
                    </a:lnTo>
                    <a:lnTo>
                      <a:pt x="40" y="69"/>
                    </a:lnTo>
                    <a:lnTo>
                      <a:pt x="54" y="65"/>
                    </a:lnTo>
                    <a:lnTo>
                      <a:pt x="72" y="63"/>
                    </a:lnTo>
                    <a:close/>
                    <a:moveTo>
                      <a:pt x="86" y="0"/>
                    </a:moveTo>
                    <a:lnTo>
                      <a:pt x="119" y="0"/>
                    </a:lnTo>
                    <a:lnTo>
                      <a:pt x="119" y="37"/>
                    </a:lnTo>
                    <a:lnTo>
                      <a:pt x="86" y="37"/>
                    </a:lnTo>
                    <a:lnTo>
                      <a:pt x="86" y="0"/>
                    </a:lnTo>
                    <a:close/>
                    <a:moveTo>
                      <a:pt x="30" y="0"/>
                    </a:moveTo>
                    <a:lnTo>
                      <a:pt x="62" y="0"/>
                    </a:lnTo>
                    <a:lnTo>
                      <a:pt x="62" y="37"/>
                    </a:lnTo>
                    <a:lnTo>
                      <a:pt x="30" y="37"/>
                    </a:lnTo>
                    <a:lnTo>
                      <a:pt x="3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1" name="Freeform 125">
                <a:extLst>
                  <a:ext uri="{FF2B5EF4-FFF2-40B4-BE49-F238E27FC236}">
                    <a16:creationId xmlns:a16="http://schemas.microsoft.com/office/drawing/2014/main" id="{663DE20D-7658-2F44-8580-B49ED752101D}"/>
                  </a:ext>
                </a:extLst>
              </p:cNvPr>
              <p:cNvSpPr>
                <a:spLocks/>
              </p:cNvSpPr>
              <p:nvPr userDrawn="1"/>
            </p:nvSpPr>
            <p:spPr bwMode="auto">
              <a:xfrm>
                <a:off x="9073984" y="339940"/>
                <a:ext cx="52249" cy="114741"/>
              </a:xfrm>
              <a:custGeom>
                <a:avLst/>
                <a:gdLst>
                  <a:gd name="T0" fmla="*/ 69 w 103"/>
                  <a:gd name="T1" fmla="*/ 0 h 224"/>
                  <a:gd name="T2" fmla="*/ 69 w 103"/>
                  <a:gd name="T3" fmla="*/ 48 h 224"/>
                  <a:gd name="T4" fmla="*/ 103 w 103"/>
                  <a:gd name="T5" fmla="*/ 48 h 224"/>
                  <a:gd name="T6" fmla="*/ 103 w 103"/>
                  <a:gd name="T7" fmla="*/ 79 h 224"/>
                  <a:gd name="T8" fmla="*/ 69 w 103"/>
                  <a:gd name="T9" fmla="*/ 79 h 224"/>
                  <a:gd name="T10" fmla="*/ 69 w 103"/>
                  <a:gd name="T11" fmla="*/ 170 h 224"/>
                  <a:gd name="T12" fmla="*/ 70 w 103"/>
                  <a:gd name="T13" fmla="*/ 180 h 224"/>
                  <a:gd name="T14" fmla="*/ 74 w 103"/>
                  <a:gd name="T15" fmla="*/ 188 h 224"/>
                  <a:gd name="T16" fmla="*/ 80 w 103"/>
                  <a:gd name="T17" fmla="*/ 192 h 224"/>
                  <a:gd name="T18" fmla="*/ 87 w 103"/>
                  <a:gd name="T19" fmla="*/ 193 h 224"/>
                  <a:gd name="T20" fmla="*/ 93 w 103"/>
                  <a:gd name="T21" fmla="*/ 193 h 224"/>
                  <a:gd name="T22" fmla="*/ 98 w 103"/>
                  <a:gd name="T23" fmla="*/ 192 h 224"/>
                  <a:gd name="T24" fmla="*/ 100 w 103"/>
                  <a:gd name="T25" fmla="*/ 190 h 224"/>
                  <a:gd name="T26" fmla="*/ 103 w 103"/>
                  <a:gd name="T27" fmla="*/ 189 h 224"/>
                  <a:gd name="T28" fmla="*/ 103 w 103"/>
                  <a:gd name="T29" fmla="*/ 219 h 224"/>
                  <a:gd name="T30" fmla="*/ 91 w 103"/>
                  <a:gd name="T31" fmla="*/ 223 h 224"/>
                  <a:gd name="T32" fmla="*/ 76 w 103"/>
                  <a:gd name="T33" fmla="*/ 224 h 224"/>
                  <a:gd name="T34" fmla="*/ 59 w 103"/>
                  <a:gd name="T35" fmla="*/ 223 h 224"/>
                  <a:gd name="T36" fmla="*/ 46 w 103"/>
                  <a:gd name="T37" fmla="*/ 216 h 224"/>
                  <a:gd name="T38" fmla="*/ 35 w 103"/>
                  <a:gd name="T39" fmla="*/ 207 h 224"/>
                  <a:gd name="T40" fmla="*/ 30 w 103"/>
                  <a:gd name="T41" fmla="*/ 193 h 224"/>
                  <a:gd name="T42" fmla="*/ 27 w 103"/>
                  <a:gd name="T43" fmla="*/ 173 h 224"/>
                  <a:gd name="T44" fmla="*/ 27 w 103"/>
                  <a:gd name="T45" fmla="*/ 79 h 224"/>
                  <a:gd name="T46" fmla="*/ 0 w 103"/>
                  <a:gd name="T47" fmla="*/ 79 h 224"/>
                  <a:gd name="T48" fmla="*/ 0 w 103"/>
                  <a:gd name="T49" fmla="*/ 48 h 224"/>
                  <a:gd name="T50" fmla="*/ 27 w 103"/>
                  <a:gd name="T51" fmla="*/ 48 h 224"/>
                  <a:gd name="T52" fmla="*/ 27 w 103"/>
                  <a:gd name="T53" fmla="*/ 13 h 224"/>
                  <a:gd name="T54" fmla="*/ 69 w 103"/>
                  <a:gd name="T5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224">
                    <a:moveTo>
                      <a:pt x="69" y="0"/>
                    </a:moveTo>
                    <a:lnTo>
                      <a:pt x="69" y="48"/>
                    </a:lnTo>
                    <a:lnTo>
                      <a:pt x="103" y="48"/>
                    </a:lnTo>
                    <a:lnTo>
                      <a:pt x="103" y="79"/>
                    </a:lnTo>
                    <a:lnTo>
                      <a:pt x="69" y="79"/>
                    </a:lnTo>
                    <a:lnTo>
                      <a:pt x="69" y="170"/>
                    </a:lnTo>
                    <a:lnTo>
                      <a:pt x="70" y="180"/>
                    </a:lnTo>
                    <a:lnTo>
                      <a:pt x="74" y="188"/>
                    </a:lnTo>
                    <a:lnTo>
                      <a:pt x="80" y="192"/>
                    </a:lnTo>
                    <a:lnTo>
                      <a:pt x="87" y="193"/>
                    </a:lnTo>
                    <a:lnTo>
                      <a:pt x="93" y="193"/>
                    </a:lnTo>
                    <a:lnTo>
                      <a:pt x="98" y="192"/>
                    </a:lnTo>
                    <a:lnTo>
                      <a:pt x="100" y="190"/>
                    </a:lnTo>
                    <a:lnTo>
                      <a:pt x="103" y="189"/>
                    </a:lnTo>
                    <a:lnTo>
                      <a:pt x="103" y="219"/>
                    </a:lnTo>
                    <a:lnTo>
                      <a:pt x="91" y="223"/>
                    </a:lnTo>
                    <a:lnTo>
                      <a:pt x="76" y="224"/>
                    </a:lnTo>
                    <a:lnTo>
                      <a:pt x="59" y="223"/>
                    </a:lnTo>
                    <a:lnTo>
                      <a:pt x="46" y="216"/>
                    </a:lnTo>
                    <a:lnTo>
                      <a:pt x="35" y="207"/>
                    </a:lnTo>
                    <a:lnTo>
                      <a:pt x="30" y="193"/>
                    </a:lnTo>
                    <a:lnTo>
                      <a:pt x="27" y="173"/>
                    </a:lnTo>
                    <a:lnTo>
                      <a:pt x="27" y="79"/>
                    </a:lnTo>
                    <a:lnTo>
                      <a:pt x="0" y="79"/>
                    </a:lnTo>
                    <a:lnTo>
                      <a:pt x="0" y="48"/>
                    </a:lnTo>
                    <a:lnTo>
                      <a:pt x="27" y="48"/>
                    </a:lnTo>
                    <a:lnTo>
                      <a:pt x="27" y="13"/>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2" name="Freeform 126">
                <a:extLst>
                  <a:ext uri="{FF2B5EF4-FFF2-40B4-BE49-F238E27FC236}">
                    <a16:creationId xmlns:a16="http://schemas.microsoft.com/office/drawing/2014/main" id="{CF59A9BD-9211-334A-BF4C-9B02EB7187D7}"/>
                  </a:ext>
                </a:extLst>
              </p:cNvPr>
              <p:cNvSpPr>
                <a:spLocks/>
              </p:cNvSpPr>
              <p:nvPr userDrawn="1"/>
            </p:nvSpPr>
            <p:spPr bwMode="auto">
              <a:xfrm>
                <a:off x="9136477" y="363503"/>
                <a:ext cx="58395" cy="91179"/>
              </a:xfrm>
              <a:custGeom>
                <a:avLst/>
                <a:gdLst>
                  <a:gd name="T0" fmla="*/ 60 w 112"/>
                  <a:gd name="T1" fmla="*/ 0 h 179"/>
                  <a:gd name="T2" fmla="*/ 76 w 112"/>
                  <a:gd name="T3" fmla="*/ 2 h 179"/>
                  <a:gd name="T4" fmla="*/ 89 w 112"/>
                  <a:gd name="T5" fmla="*/ 4 h 179"/>
                  <a:gd name="T6" fmla="*/ 98 w 112"/>
                  <a:gd name="T7" fmla="*/ 6 h 179"/>
                  <a:gd name="T8" fmla="*/ 103 w 112"/>
                  <a:gd name="T9" fmla="*/ 8 h 179"/>
                  <a:gd name="T10" fmla="*/ 100 w 112"/>
                  <a:gd name="T11" fmla="*/ 40 h 179"/>
                  <a:gd name="T12" fmla="*/ 90 w 112"/>
                  <a:gd name="T13" fmla="*/ 36 h 179"/>
                  <a:gd name="T14" fmla="*/ 78 w 112"/>
                  <a:gd name="T15" fmla="*/ 33 h 179"/>
                  <a:gd name="T16" fmla="*/ 64 w 112"/>
                  <a:gd name="T17" fmla="*/ 32 h 179"/>
                  <a:gd name="T18" fmla="*/ 53 w 112"/>
                  <a:gd name="T19" fmla="*/ 33 h 179"/>
                  <a:gd name="T20" fmla="*/ 46 w 112"/>
                  <a:gd name="T21" fmla="*/ 37 h 179"/>
                  <a:gd name="T22" fmla="*/ 42 w 112"/>
                  <a:gd name="T23" fmla="*/ 42 h 179"/>
                  <a:gd name="T24" fmla="*/ 40 w 112"/>
                  <a:gd name="T25" fmla="*/ 49 h 179"/>
                  <a:gd name="T26" fmla="*/ 43 w 112"/>
                  <a:gd name="T27" fmla="*/ 58 h 179"/>
                  <a:gd name="T28" fmla="*/ 49 w 112"/>
                  <a:gd name="T29" fmla="*/ 64 h 179"/>
                  <a:gd name="T30" fmla="*/ 60 w 112"/>
                  <a:gd name="T31" fmla="*/ 71 h 179"/>
                  <a:gd name="T32" fmla="*/ 81 w 112"/>
                  <a:gd name="T33" fmla="*/ 84 h 179"/>
                  <a:gd name="T34" fmla="*/ 95 w 112"/>
                  <a:gd name="T35" fmla="*/ 94 h 179"/>
                  <a:gd name="T36" fmla="*/ 104 w 112"/>
                  <a:gd name="T37" fmla="*/ 104 h 179"/>
                  <a:gd name="T38" fmla="*/ 111 w 112"/>
                  <a:gd name="T39" fmla="*/ 115 h 179"/>
                  <a:gd name="T40" fmla="*/ 112 w 112"/>
                  <a:gd name="T41" fmla="*/ 128 h 179"/>
                  <a:gd name="T42" fmla="*/ 109 w 112"/>
                  <a:gd name="T43" fmla="*/ 145 h 179"/>
                  <a:gd name="T44" fmla="*/ 100 w 112"/>
                  <a:gd name="T45" fmla="*/ 160 h 179"/>
                  <a:gd name="T46" fmla="*/ 87 w 112"/>
                  <a:gd name="T47" fmla="*/ 170 h 179"/>
                  <a:gd name="T48" fmla="*/ 69 w 112"/>
                  <a:gd name="T49" fmla="*/ 177 h 179"/>
                  <a:gd name="T50" fmla="*/ 48 w 112"/>
                  <a:gd name="T51" fmla="*/ 179 h 179"/>
                  <a:gd name="T52" fmla="*/ 29 w 112"/>
                  <a:gd name="T53" fmla="*/ 178 h 179"/>
                  <a:gd name="T54" fmla="*/ 12 w 112"/>
                  <a:gd name="T55" fmla="*/ 174 h 179"/>
                  <a:gd name="T56" fmla="*/ 0 w 112"/>
                  <a:gd name="T57" fmla="*/ 171 h 179"/>
                  <a:gd name="T58" fmla="*/ 3 w 112"/>
                  <a:gd name="T59" fmla="*/ 136 h 179"/>
                  <a:gd name="T60" fmla="*/ 9 w 112"/>
                  <a:gd name="T61" fmla="*/ 139 h 179"/>
                  <a:gd name="T62" fmla="*/ 19 w 112"/>
                  <a:gd name="T63" fmla="*/ 143 h 179"/>
                  <a:gd name="T64" fmla="*/ 31 w 112"/>
                  <a:gd name="T65" fmla="*/ 147 h 179"/>
                  <a:gd name="T66" fmla="*/ 46 w 112"/>
                  <a:gd name="T67" fmla="*/ 148 h 179"/>
                  <a:gd name="T68" fmla="*/ 56 w 112"/>
                  <a:gd name="T69" fmla="*/ 147 h 179"/>
                  <a:gd name="T70" fmla="*/ 65 w 112"/>
                  <a:gd name="T71" fmla="*/ 144 h 179"/>
                  <a:gd name="T72" fmla="*/ 70 w 112"/>
                  <a:gd name="T73" fmla="*/ 139 h 179"/>
                  <a:gd name="T74" fmla="*/ 73 w 112"/>
                  <a:gd name="T75" fmla="*/ 131 h 179"/>
                  <a:gd name="T76" fmla="*/ 70 w 112"/>
                  <a:gd name="T77" fmla="*/ 125 h 179"/>
                  <a:gd name="T78" fmla="*/ 65 w 112"/>
                  <a:gd name="T79" fmla="*/ 117 h 179"/>
                  <a:gd name="T80" fmla="*/ 53 w 112"/>
                  <a:gd name="T81" fmla="*/ 109 h 179"/>
                  <a:gd name="T82" fmla="*/ 36 w 112"/>
                  <a:gd name="T83" fmla="*/ 98 h 179"/>
                  <a:gd name="T84" fmla="*/ 26 w 112"/>
                  <a:gd name="T85" fmla="*/ 92 h 179"/>
                  <a:gd name="T86" fmla="*/ 17 w 112"/>
                  <a:gd name="T87" fmla="*/ 85 h 179"/>
                  <a:gd name="T88" fmla="*/ 8 w 112"/>
                  <a:gd name="T89" fmla="*/ 76 h 179"/>
                  <a:gd name="T90" fmla="*/ 3 w 112"/>
                  <a:gd name="T91" fmla="*/ 64 h 179"/>
                  <a:gd name="T92" fmla="*/ 0 w 112"/>
                  <a:gd name="T93" fmla="*/ 50 h 179"/>
                  <a:gd name="T94" fmla="*/ 3 w 112"/>
                  <a:gd name="T95" fmla="*/ 36 h 179"/>
                  <a:gd name="T96" fmla="*/ 10 w 112"/>
                  <a:gd name="T97" fmla="*/ 23 h 179"/>
                  <a:gd name="T98" fmla="*/ 23 w 112"/>
                  <a:gd name="T99" fmla="*/ 11 h 179"/>
                  <a:gd name="T100" fmla="*/ 39 w 112"/>
                  <a:gd name="T101" fmla="*/ 3 h 179"/>
                  <a:gd name="T102" fmla="*/ 60 w 112"/>
                  <a:gd name="T10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9">
                    <a:moveTo>
                      <a:pt x="60" y="0"/>
                    </a:moveTo>
                    <a:lnTo>
                      <a:pt x="76" y="2"/>
                    </a:lnTo>
                    <a:lnTo>
                      <a:pt x="89" y="4"/>
                    </a:lnTo>
                    <a:lnTo>
                      <a:pt x="98" y="6"/>
                    </a:lnTo>
                    <a:lnTo>
                      <a:pt x="103" y="8"/>
                    </a:lnTo>
                    <a:lnTo>
                      <a:pt x="100" y="40"/>
                    </a:lnTo>
                    <a:lnTo>
                      <a:pt x="90" y="36"/>
                    </a:lnTo>
                    <a:lnTo>
                      <a:pt x="78" y="33"/>
                    </a:lnTo>
                    <a:lnTo>
                      <a:pt x="64" y="32"/>
                    </a:lnTo>
                    <a:lnTo>
                      <a:pt x="53" y="33"/>
                    </a:lnTo>
                    <a:lnTo>
                      <a:pt x="46" y="37"/>
                    </a:lnTo>
                    <a:lnTo>
                      <a:pt x="42" y="42"/>
                    </a:lnTo>
                    <a:lnTo>
                      <a:pt x="40" y="49"/>
                    </a:lnTo>
                    <a:lnTo>
                      <a:pt x="43" y="58"/>
                    </a:lnTo>
                    <a:lnTo>
                      <a:pt x="49" y="64"/>
                    </a:lnTo>
                    <a:lnTo>
                      <a:pt x="60" y="71"/>
                    </a:lnTo>
                    <a:lnTo>
                      <a:pt x="81" y="84"/>
                    </a:lnTo>
                    <a:lnTo>
                      <a:pt x="95" y="94"/>
                    </a:lnTo>
                    <a:lnTo>
                      <a:pt x="104" y="104"/>
                    </a:lnTo>
                    <a:lnTo>
                      <a:pt x="111" y="115"/>
                    </a:lnTo>
                    <a:lnTo>
                      <a:pt x="112" y="128"/>
                    </a:lnTo>
                    <a:lnTo>
                      <a:pt x="109" y="145"/>
                    </a:lnTo>
                    <a:lnTo>
                      <a:pt x="100" y="160"/>
                    </a:lnTo>
                    <a:lnTo>
                      <a:pt x="87" y="170"/>
                    </a:lnTo>
                    <a:lnTo>
                      <a:pt x="69" y="177"/>
                    </a:lnTo>
                    <a:lnTo>
                      <a:pt x="48" y="179"/>
                    </a:lnTo>
                    <a:lnTo>
                      <a:pt x="29" y="178"/>
                    </a:lnTo>
                    <a:lnTo>
                      <a:pt x="12" y="174"/>
                    </a:lnTo>
                    <a:lnTo>
                      <a:pt x="0" y="171"/>
                    </a:lnTo>
                    <a:lnTo>
                      <a:pt x="3" y="136"/>
                    </a:lnTo>
                    <a:lnTo>
                      <a:pt x="9" y="139"/>
                    </a:lnTo>
                    <a:lnTo>
                      <a:pt x="19" y="143"/>
                    </a:lnTo>
                    <a:lnTo>
                      <a:pt x="31" y="147"/>
                    </a:lnTo>
                    <a:lnTo>
                      <a:pt x="46" y="148"/>
                    </a:lnTo>
                    <a:lnTo>
                      <a:pt x="56" y="147"/>
                    </a:lnTo>
                    <a:lnTo>
                      <a:pt x="65" y="144"/>
                    </a:lnTo>
                    <a:lnTo>
                      <a:pt x="70" y="139"/>
                    </a:lnTo>
                    <a:lnTo>
                      <a:pt x="73" y="131"/>
                    </a:lnTo>
                    <a:lnTo>
                      <a:pt x="70" y="125"/>
                    </a:lnTo>
                    <a:lnTo>
                      <a:pt x="65" y="117"/>
                    </a:lnTo>
                    <a:lnTo>
                      <a:pt x="53" y="109"/>
                    </a:lnTo>
                    <a:lnTo>
                      <a:pt x="36" y="98"/>
                    </a:lnTo>
                    <a:lnTo>
                      <a:pt x="26" y="92"/>
                    </a:lnTo>
                    <a:lnTo>
                      <a:pt x="17" y="85"/>
                    </a:lnTo>
                    <a:lnTo>
                      <a:pt x="8" y="76"/>
                    </a:lnTo>
                    <a:lnTo>
                      <a:pt x="3" y="64"/>
                    </a:lnTo>
                    <a:lnTo>
                      <a:pt x="0" y="50"/>
                    </a:lnTo>
                    <a:lnTo>
                      <a:pt x="3" y="36"/>
                    </a:lnTo>
                    <a:lnTo>
                      <a:pt x="10" y="23"/>
                    </a:lnTo>
                    <a:lnTo>
                      <a:pt x="23" y="11"/>
                    </a:lnTo>
                    <a:lnTo>
                      <a:pt x="39"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3" name="Freeform 127">
                <a:extLst>
                  <a:ext uri="{FF2B5EF4-FFF2-40B4-BE49-F238E27FC236}">
                    <a16:creationId xmlns:a16="http://schemas.microsoft.com/office/drawing/2014/main" id="{1AEAAF36-42F0-6542-9AB9-3A21942E9AAF}"/>
                  </a:ext>
                </a:extLst>
              </p:cNvPr>
              <p:cNvSpPr>
                <a:spLocks/>
              </p:cNvSpPr>
              <p:nvPr userDrawn="1"/>
            </p:nvSpPr>
            <p:spPr bwMode="auto">
              <a:xfrm>
                <a:off x="9211264" y="324574"/>
                <a:ext cx="73762" cy="129084"/>
              </a:xfrm>
              <a:custGeom>
                <a:avLst/>
                <a:gdLst>
                  <a:gd name="T0" fmla="*/ 0 w 143"/>
                  <a:gd name="T1" fmla="*/ 0 h 252"/>
                  <a:gd name="T2" fmla="*/ 41 w 143"/>
                  <a:gd name="T3" fmla="*/ 0 h 252"/>
                  <a:gd name="T4" fmla="*/ 41 w 143"/>
                  <a:gd name="T5" fmla="*/ 147 h 252"/>
                  <a:gd name="T6" fmla="*/ 41 w 143"/>
                  <a:gd name="T7" fmla="*/ 147 h 252"/>
                  <a:gd name="T8" fmla="*/ 92 w 143"/>
                  <a:gd name="T9" fmla="*/ 78 h 252"/>
                  <a:gd name="T10" fmla="*/ 137 w 143"/>
                  <a:gd name="T11" fmla="*/ 78 h 252"/>
                  <a:gd name="T12" fmla="*/ 77 w 143"/>
                  <a:gd name="T13" fmla="*/ 156 h 252"/>
                  <a:gd name="T14" fmla="*/ 143 w 143"/>
                  <a:gd name="T15" fmla="*/ 252 h 252"/>
                  <a:gd name="T16" fmla="*/ 95 w 143"/>
                  <a:gd name="T17" fmla="*/ 252 h 252"/>
                  <a:gd name="T18" fmla="*/ 41 w 143"/>
                  <a:gd name="T19" fmla="*/ 167 h 252"/>
                  <a:gd name="T20" fmla="*/ 41 w 143"/>
                  <a:gd name="T21" fmla="*/ 167 h 252"/>
                  <a:gd name="T22" fmla="*/ 41 w 143"/>
                  <a:gd name="T23" fmla="*/ 252 h 252"/>
                  <a:gd name="T24" fmla="*/ 0 w 143"/>
                  <a:gd name="T25" fmla="*/ 252 h 252"/>
                  <a:gd name="T26" fmla="*/ 0 w 143"/>
                  <a:gd name="T2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252">
                    <a:moveTo>
                      <a:pt x="0" y="0"/>
                    </a:moveTo>
                    <a:lnTo>
                      <a:pt x="41" y="0"/>
                    </a:lnTo>
                    <a:lnTo>
                      <a:pt x="41" y="147"/>
                    </a:lnTo>
                    <a:lnTo>
                      <a:pt x="41" y="147"/>
                    </a:lnTo>
                    <a:lnTo>
                      <a:pt x="92" y="78"/>
                    </a:lnTo>
                    <a:lnTo>
                      <a:pt x="137" y="78"/>
                    </a:lnTo>
                    <a:lnTo>
                      <a:pt x="77" y="156"/>
                    </a:lnTo>
                    <a:lnTo>
                      <a:pt x="143" y="252"/>
                    </a:lnTo>
                    <a:lnTo>
                      <a:pt x="95" y="252"/>
                    </a:lnTo>
                    <a:lnTo>
                      <a:pt x="41" y="167"/>
                    </a:lnTo>
                    <a:lnTo>
                      <a:pt x="41" y="167"/>
                    </a:lnTo>
                    <a:lnTo>
                      <a:pt x="41" y="252"/>
                    </a:lnTo>
                    <a:lnTo>
                      <a:pt x="0" y="2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4" name="Rectangle 128">
                <a:extLst>
                  <a:ext uri="{FF2B5EF4-FFF2-40B4-BE49-F238E27FC236}">
                    <a16:creationId xmlns:a16="http://schemas.microsoft.com/office/drawing/2014/main" id="{5D743027-A178-344F-97CF-5E60653D6E6E}"/>
                  </a:ext>
                </a:extLst>
              </p:cNvPr>
              <p:cNvSpPr>
                <a:spLocks noChangeArrowheads="1"/>
              </p:cNvSpPr>
              <p:nvPr userDrawn="1"/>
            </p:nvSpPr>
            <p:spPr bwMode="auto">
              <a:xfrm>
                <a:off x="9299369" y="324574"/>
                <a:ext cx="21514" cy="129084"/>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95" name="Freeform 129">
                <a:extLst>
                  <a:ext uri="{FF2B5EF4-FFF2-40B4-BE49-F238E27FC236}">
                    <a16:creationId xmlns:a16="http://schemas.microsoft.com/office/drawing/2014/main" id="{E955C586-77C2-684B-883F-196F71900CAF}"/>
                  </a:ext>
                </a:extLst>
              </p:cNvPr>
              <p:cNvSpPr>
                <a:spLocks noEditPoints="1"/>
              </p:cNvSpPr>
              <p:nvPr userDrawn="1"/>
            </p:nvSpPr>
            <p:spPr bwMode="auto">
              <a:xfrm>
                <a:off x="9344445" y="327646"/>
                <a:ext cx="21514" cy="126011"/>
              </a:xfrm>
              <a:custGeom>
                <a:avLst/>
                <a:gdLst>
                  <a:gd name="T0" fmla="*/ 2 w 43"/>
                  <a:gd name="T1" fmla="*/ 73 h 247"/>
                  <a:gd name="T2" fmla="*/ 43 w 43"/>
                  <a:gd name="T3" fmla="*/ 73 h 247"/>
                  <a:gd name="T4" fmla="*/ 43 w 43"/>
                  <a:gd name="T5" fmla="*/ 247 h 247"/>
                  <a:gd name="T6" fmla="*/ 2 w 43"/>
                  <a:gd name="T7" fmla="*/ 247 h 247"/>
                  <a:gd name="T8" fmla="*/ 2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2" y="73"/>
                    </a:moveTo>
                    <a:lnTo>
                      <a:pt x="43" y="73"/>
                    </a:lnTo>
                    <a:lnTo>
                      <a:pt x="43" y="247"/>
                    </a:lnTo>
                    <a:lnTo>
                      <a:pt x="2" y="247"/>
                    </a:lnTo>
                    <a:lnTo>
                      <a:pt x="2"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6" name="Freeform 130">
                <a:extLst>
                  <a:ext uri="{FF2B5EF4-FFF2-40B4-BE49-F238E27FC236}">
                    <a16:creationId xmlns:a16="http://schemas.microsoft.com/office/drawing/2014/main" id="{014FF589-F33D-444B-810D-0C583F7BF403}"/>
                  </a:ext>
                </a:extLst>
              </p:cNvPr>
              <p:cNvSpPr>
                <a:spLocks/>
              </p:cNvSpPr>
              <p:nvPr userDrawn="1"/>
            </p:nvSpPr>
            <p:spPr bwMode="auto">
              <a:xfrm>
                <a:off x="9386449" y="363503"/>
                <a:ext cx="70689" cy="90154"/>
              </a:xfrm>
              <a:custGeom>
                <a:avLst/>
                <a:gdLst>
                  <a:gd name="T0" fmla="*/ 87 w 138"/>
                  <a:gd name="T1" fmla="*/ 0 h 177"/>
                  <a:gd name="T2" fmla="*/ 104 w 138"/>
                  <a:gd name="T3" fmla="*/ 3 h 177"/>
                  <a:gd name="T4" fmla="*/ 117 w 138"/>
                  <a:gd name="T5" fmla="*/ 10 h 177"/>
                  <a:gd name="T6" fmla="*/ 128 w 138"/>
                  <a:gd name="T7" fmla="*/ 20 h 177"/>
                  <a:gd name="T8" fmla="*/ 133 w 138"/>
                  <a:gd name="T9" fmla="*/ 33 h 177"/>
                  <a:gd name="T10" fmla="*/ 137 w 138"/>
                  <a:gd name="T11" fmla="*/ 47 h 177"/>
                  <a:gd name="T12" fmla="*/ 138 w 138"/>
                  <a:gd name="T13" fmla="*/ 64 h 177"/>
                  <a:gd name="T14" fmla="*/ 138 w 138"/>
                  <a:gd name="T15" fmla="*/ 177 h 177"/>
                  <a:gd name="T16" fmla="*/ 96 w 138"/>
                  <a:gd name="T17" fmla="*/ 177 h 177"/>
                  <a:gd name="T18" fmla="*/ 96 w 138"/>
                  <a:gd name="T19" fmla="*/ 72 h 177"/>
                  <a:gd name="T20" fmla="*/ 95 w 138"/>
                  <a:gd name="T21" fmla="*/ 55 h 177"/>
                  <a:gd name="T22" fmla="*/ 91 w 138"/>
                  <a:gd name="T23" fmla="*/ 44 h 177"/>
                  <a:gd name="T24" fmla="*/ 83 w 138"/>
                  <a:gd name="T25" fmla="*/ 37 h 177"/>
                  <a:gd name="T26" fmla="*/ 73 w 138"/>
                  <a:gd name="T27" fmla="*/ 36 h 177"/>
                  <a:gd name="T28" fmla="*/ 61 w 138"/>
                  <a:gd name="T29" fmla="*/ 37 h 177"/>
                  <a:gd name="T30" fmla="*/ 52 w 138"/>
                  <a:gd name="T31" fmla="*/ 44 h 177"/>
                  <a:gd name="T32" fmla="*/ 47 w 138"/>
                  <a:gd name="T33" fmla="*/ 51 h 177"/>
                  <a:gd name="T34" fmla="*/ 44 w 138"/>
                  <a:gd name="T35" fmla="*/ 63 h 177"/>
                  <a:gd name="T36" fmla="*/ 43 w 138"/>
                  <a:gd name="T37" fmla="*/ 76 h 177"/>
                  <a:gd name="T38" fmla="*/ 43 w 138"/>
                  <a:gd name="T39" fmla="*/ 177 h 177"/>
                  <a:gd name="T40" fmla="*/ 1 w 138"/>
                  <a:gd name="T41" fmla="*/ 177 h 177"/>
                  <a:gd name="T42" fmla="*/ 1 w 138"/>
                  <a:gd name="T43" fmla="*/ 32 h 177"/>
                  <a:gd name="T44" fmla="*/ 1 w 138"/>
                  <a:gd name="T45" fmla="*/ 16 h 177"/>
                  <a:gd name="T46" fmla="*/ 0 w 138"/>
                  <a:gd name="T47" fmla="*/ 3 h 177"/>
                  <a:gd name="T48" fmla="*/ 39 w 138"/>
                  <a:gd name="T49" fmla="*/ 3 h 177"/>
                  <a:gd name="T50" fmla="*/ 40 w 138"/>
                  <a:gd name="T51" fmla="*/ 31 h 177"/>
                  <a:gd name="T52" fmla="*/ 40 w 138"/>
                  <a:gd name="T53" fmla="*/ 31 h 177"/>
                  <a:gd name="T54" fmla="*/ 45 w 138"/>
                  <a:gd name="T55" fmla="*/ 23 h 177"/>
                  <a:gd name="T56" fmla="*/ 52 w 138"/>
                  <a:gd name="T57" fmla="*/ 15 h 177"/>
                  <a:gd name="T58" fmla="*/ 60 w 138"/>
                  <a:gd name="T59" fmla="*/ 8 h 177"/>
                  <a:gd name="T60" fmla="*/ 71 w 138"/>
                  <a:gd name="T61" fmla="*/ 3 h 177"/>
                  <a:gd name="T62" fmla="*/ 87 w 138"/>
                  <a:gd name="T6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77">
                    <a:moveTo>
                      <a:pt x="87" y="0"/>
                    </a:moveTo>
                    <a:lnTo>
                      <a:pt x="104" y="3"/>
                    </a:lnTo>
                    <a:lnTo>
                      <a:pt x="117" y="10"/>
                    </a:lnTo>
                    <a:lnTo>
                      <a:pt x="128" y="20"/>
                    </a:lnTo>
                    <a:lnTo>
                      <a:pt x="133" y="33"/>
                    </a:lnTo>
                    <a:lnTo>
                      <a:pt x="137" y="47"/>
                    </a:lnTo>
                    <a:lnTo>
                      <a:pt x="138" y="64"/>
                    </a:lnTo>
                    <a:lnTo>
                      <a:pt x="138" y="177"/>
                    </a:lnTo>
                    <a:lnTo>
                      <a:pt x="96" y="177"/>
                    </a:lnTo>
                    <a:lnTo>
                      <a:pt x="96" y="72"/>
                    </a:lnTo>
                    <a:lnTo>
                      <a:pt x="95" y="55"/>
                    </a:lnTo>
                    <a:lnTo>
                      <a:pt x="91" y="44"/>
                    </a:lnTo>
                    <a:lnTo>
                      <a:pt x="83" y="37"/>
                    </a:lnTo>
                    <a:lnTo>
                      <a:pt x="73" y="36"/>
                    </a:lnTo>
                    <a:lnTo>
                      <a:pt x="61" y="37"/>
                    </a:lnTo>
                    <a:lnTo>
                      <a:pt x="52" y="44"/>
                    </a:lnTo>
                    <a:lnTo>
                      <a:pt x="47" y="51"/>
                    </a:lnTo>
                    <a:lnTo>
                      <a:pt x="44" y="63"/>
                    </a:lnTo>
                    <a:lnTo>
                      <a:pt x="43" y="76"/>
                    </a:lnTo>
                    <a:lnTo>
                      <a:pt x="43" y="177"/>
                    </a:lnTo>
                    <a:lnTo>
                      <a:pt x="1" y="177"/>
                    </a:lnTo>
                    <a:lnTo>
                      <a:pt x="1" y="32"/>
                    </a:lnTo>
                    <a:lnTo>
                      <a:pt x="1" y="16"/>
                    </a:lnTo>
                    <a:lnTo>
                      <a:pt x="0" y="3"/>
                    </a:lnTo>
                    <a:lnTo>
                      <a:pt x="39" y="3"/>
                    </a:lnTo>
                    <a:lnTo>
                      <a:pt x="40" y="31"/>
                    </a:lnTo>
                    <a:lnTo>
                      <a:pt x="40" y="31"/>
                    </a:lnTo>
                    <a:lnTo>
                      <a:pt x="45" y="23"/>
                    </a:lnTo>
                    <a:lnTo>
                      <a:pt x="52" y="15"/>
                    </a:lnTo>
                    <a:lnTo>
                      <a:pt x="60" y="8"/>
                    </a:lnTo>
                    <a:lnTo>
                      <a:pt x="71" y="3"/>
                    </a:lnTo>
                    <a:lnTo>
                      <a:pt x="8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7" name="Freeform 131">
                <a:extLst>
                  <a:ext uri="{FF2B5EF4-FFF2-40B4-BE49-F238E27FC236}">
                    <a16:creationId xmlns:a16="http://schemas.microsoft.com/office/drawing/2014/main" id="{132EE19B-FF6F-7741-9DF5-D2E78D0E57A9}"/>
                  </a:ext>
                </a:extLst>
              </p:cNvPr>
              <p:cNvSpPr>
                <a:spLocks noEditPoints="1"/>
              </p:cNvSpPr>
              <p:nvPr userDrawn="1"/>
            </p:nvSpPr>
            <p:spPr bwMode="auto">
              <a:xfrm>
                <a:off x="9478651" y="327646"/>
                <a:ext cx="22538" cy="126011"/>
              </a:xfrm>
              <a:custGeom>
                <a:avLst/>
                <a:gdLst>
                  <a:gd name="T0" fmla="*/ 0 w 43"/>
                  <a:gd name="T1" fmla="*/ 73 h 247"/>
                  <a:gd name="T2" fmla="*/ 41 w 43"/>
                  <a:gd name="T3" fmla="*/ 73 h 247"/>
                  <a:gd name="T4" fmla="*/ 41 w 43"/>
                  <a:gd name="T5" fmla="*/ 247 h 247"/>
                  <a:gd name="T6" fmla="*/ 0 w 43"/>
                  <a:gd name="T7" fmla="*/ 247 h 247"/>
                  <a:gd name="T8" fmla="*/ 0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0" y="73"/>
                    </a:moveTo>
                    <a:lnTo>
                      <a:pt x="41" y="73"/>
                    </a:lnTo>
                    <a:lnTo>
                      <a:pt x="41" y="247"/>
                    </a:lnTo>
                    <a:lnTo>
                      <a:pt x="0" y="247"/>
                    </a:lnTo>
                    <a:lnTo>
                      <a:pt x="0"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8" name="Freeform 132">
                <a:extLst>
                  <a:ext uri="{FF2B5EF4-FFF2-40B4-BE49-F238E27FC236}">
                    <a16:creationId xmlns:a16="http://schemas.microsoft.com/office/drawing/2014/main" id="{12542C96-DD19-A149-8068-2088131EC0E6}"/>
                  </a:ext>
                </a:extLst>
              </p:cNvPr>
              <p:cNvSpPr>
                <a:spLocks/>
              </p:cNvSpPr>
              <p:nvPr userDrawn="1"/>
            </p:nvSpPr>
            <p:spPr bwMode="auto">
              <a:xfrm>
                <a:off x="9522704" y="324574"/>
                <a:ext cx="72738" cy="129084"/>
              </a:xfrm>
              <a:custGeom>
                <a:avLst/>
                <a:gdLst>
                  <a:gd name="T0" fmla="*/ 0 w 144"/>
                  <a:gd name="T1" fmla="*/ 0 h 252"/>
                  <a:gd name="T2" fmla="*/ 42 w 144"/>
                  <a:gd name="T3" fmla="*/ 0 h 252"/>
                  <a:gd name="T4" fmla="*/ 42 w 144"/>
                  <a:gd name="T5" fmla="*/ 147 h 252"/>
                  <a:gd name="T6" fmla="*/ 42 w 144"/>
                  <a:gd name="T7" fmla="*/ 147 h 252"/>
                  <a:gd name="T8" fmla="*/ 93 w 144"/>
                  <a:gd name="T9" fmla="*/ 78 h 252"/>
                  <a:gd name="T10" fmla="*/ 137 w 144"/>
                  <a:gd name="T11" fmla="*/ 78 h 252"/>
                  <a:gd name="T12" fmla="*/ 77 w 144"/>
                  <a:gd name="T13" fmla="*/ 156 h 252"/>
                  <a:gd name="T14" fmla="*/ 144 w 144"/>
                  <a:gd name="T15" fmla="*/ 252 h 252"/>
                  <a:gd name="T16" fmla="*/ 96 w 144"/>
                  <a:gd name="T17" fmla="*/ 252 h 252"/>
                  <a:gd name="T18" fmla="*/ 42 w 144"/>
                  <a:gd name="T19" fmla="*/ 167 h 252"/>
                  <a:gd name="T20" fmla="*/ 42 w 144"/>
                  <a:gd name="T21" fmla="*/ 167 h 252"/>
                  <a:gd name="T22" fmla="*/ 42 w 144"/>
                  <a:gd name="T23" fmla="*/ 252 h 252"/>
                  <a:gd name="T24" fmla="*/ 0 w 144"/>
                  <a:gd name="T25" fmla="*/ 252 h 252"/>
                  <a:gd name="T26" fmla="*/ 0 w 144"/>
                  <a:gd name="T2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252">
                    <a:moveTo>
                      <a:pt x="0" y="0"/>
                    </a:moveTo>
                    <a:lnTo>
                      <a:pt x="42" y="0"/>
                    </a:lnTo>
                    <a:lnTo>
                      <a:pt x="42" y="147"/>
                    </a:lnTo>
                    <a:lnTo>
                      <a:pt x="42" y="147"/>
                    </a:lnTo>
                    <a:lnTo>
                      <a:pt x="93" y="78"/>
                    </a:lnTo>
                    <a:lnTo>
                      <a:pt x="137" y="78"/>
                    </a:lnTo>
                    <a:lnTo>
                      <a:pt x="77" y="156"/>
                    </a:lnTo>
                    <a:lnTo>
                      <a:pt x="144" y="252"/>
                    </a:lnTo>
                    <a:lnTo>
                      <a:pt x="96" y="252"/>
                    </a:lnTo>
                    <a:lnTo>
                      <a:pt x="42" y="167"/>
                    </a:lnTo>
                    <a:lnTo>
                      <a:pt x="42" y="167"/>
                    </a:lnTo>
                    <a:lnTo>
                      <a:pt x="42" y="252"/>
                    </a:lnTo>
                    <a:lnTo>
                      <a:pt x="0" y="2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9" name="Freeform 133">
                <a:extLst>
                  <a:ext uri="{FF2B5EF4-FFF2-40B4-BE49-F238E27FC236}">
                    <a16:creationId xmlns:a16="http://schemas.microsoft.com/office/drawing/2014/main" id="{D40685B6-708C-5B46-BD9D-2E7A7B5E289E}"/>
                  </a:ext>
                </a:extLst>
              </p:cNvPr>
              <p:cNvSpPr>
                <a:spLocks/>
              </p:cNvSpPr>
              <p:nvPr userDrawn="1"/>
            </p:nvSpPr>
            <p:spPr bwMode="auto">
              <a:xfrm>
                <a:off x="9608759" y="364528"/>
                <a:ext cx="70689" cy="90154"/>
              </a:xfrm>
              <a:custGeom>
                <a:avLst/>
                <a:gdLst>
                  <a:gd name="T0" fmla="*/ 0 w 138"/>
                  <a:gd name="T1" fmla="*/ 0 h 176"/>
                  <a:gd name="T2" fmla="*/ 41 w 138"/>
                  <a:gd name="T3" fmla="*/ 0 h 176"/>
                  <a:gd name="T4" fmla="*/ 41 w 138"/>
                  <a:gd name="T5" fmla="*/ 105 h 176"/>
                  <a:gd name="T6" fmla="*/ 43 w 138"/>
                  <a:gd name="T7" fmla="*/ 122 h 176"/>
                  <a:gd name="T8" fmla="*/ 48 w 138"/>
                  <a:gd name="T9" fmla="*/ 133 h 176"/>
                  <a:gd name="T10" fmla="*/ 54 w 138"/>
                  <a:gd name="T11" fmla="*/ 140 h 176"/>
                  <a:gd name="T12" fmla="*/ 66 w 138"/>
                  <a:gd name="T13" fmla="*/ 142 h 176"/>
                  <a:gd name="T14" fmla="*/ 78 w 138"/>
                  <a:gd name="T15" fmla="*/ 140 h 176"/>
                  <a:gd name="T16" fmla="*/ 86 w 138"/>
                  <a:gd name="T17" fmla="*/ 133 h 176"/>
                  <a:gd name="T18" fmla="*/ 91 w 138"/>
                  <a:gd name="T19" fmla="*/ 124 h 176"/>
                  <a:gd name="T20" fmla="*/ 94 w 138"/>
                  <a:gd name="T21" fmla="*/ 112 h 176"/>
                  <a:gd name="T22" fmla="*/ 95 w 138"/>
                  <a:gd name="T23" fmla="*/ 99 h 176"/>
                  <a:gd name="T24" fmla="*/ 95 w 138"/>
                  <a:gd name="T25" fmla="*/ 0 h 176"/>
                  <a:gd name="T26" fmla="*/ 137 w 138"/>
                  <a:gd name="T27" fmla="*/ 0 h 176"/>
                  <a:gd name="T28" fmla="*/ 137 w 138"/>
                  <a:gd name="T29" fmla="*/ 145 h 176"/>
                  <a:gd name="T30" fmla="*/ 137 w 138"/>
                  <a:gd name="T31" fmla="*/ 161 h 176"/>
                  <a:gd name="T32" fmla="*/ 138 w 138"/>
                  <a:gd name="T33" fmla="*/ 174 h 176"/>
                  <a:gd name="T34" fmla="*/ 99 w 138"/>
                  <a:gd name="T35" fmla="*/ 174 h 176"/>
                  <a:gd name="T36" fmla="*/ 98 w 138"/>
                  <a:gd name="T37" fmla="*/ 148 h 176"/>
                  <a:gd name="T38" fmla="*/ 96 w 138"/>
                  <a:gd name="T39" fmla="*/ 146 h 176"/>
                  <a:gd name="T40" fmla="*/ 96 w 138"/>
                  <a:gd name="T41" fmla="*/ 148 h 176"/>
                  <a:gd name="T42" fmla="*/ 91 w 138"/>
                  <a:gd name="T43" fmla="*/ 155 h 176"/>
                  <a:gd name="T44" fmla="*/ 84 w 138"/>
                  <a:gd name="T45" fmla="*/ 163 h 176"/>
                  <a:gd name="T46" fmla="*/ 77 w 138"/>
                  <a:gd name="T47" fmla="*/ 170 h 176"/>
                  <a:gd name="T48" fmla="*/ 65 w 138"/>
                  <a:gd name="T49" fmla="*/ 175 h 176"/>
                  <a:gd name="T50" fmla="*/ 51 w 138"/>
                  <a:gd name="T51" fmla="*/ 176 h 176"/>
                  <a:gd name="T52" fmla="*/ 34 w 138"/>
                  <a:gd name="T53" fmla="*/ 174 h 176"/>
                  <a:gd name="T54" fmla="*/ 21 w 138"/>
                  <a:gd name="T55" fmla="*/ 167 h 176"/>
                  <a:gd name="T56" fmla="*/ 10 w 138"/>
                  <a:gd name="T57" fmla="*/ 157 h 176"/>
                  <a:gd name="T58" fmla="*/ 5 w 138"/>
                  <a:gd name="T59" fmla="*/ 144 h 176"/>
                  <a:gd name="T60" fmla="*/ 1 w 138"/>
                  <a:gd name="T61" fmla="*/ 129 h 176"/>
                  <a:gd name="T62" fmla="*/ 0 w 138"/>
                  <a:gd name="T63" fmla="*/ 112 h 176"/>
                  <a:gd name="T64" fmla="*/ 0 w 138"/>
                  <a:gd name="T6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76">
                    <a:moveTo>
                      <a:pt x="0" y="0"/>
                    </a:moveTo>
                    <a:lnTo>
                      <a:pt x="41" y="0"/>
                    </a:lnTo>
                    <a:lnTo>
                      <a:pt x="41" y="105"/>
                    </a:lnTo>
                    <a:lnTo>
                      <a:pt x="43" y="122"/>
                    </a:lnTo>
                    <a:lnTo>
                      <a:pt x="48" y="133"/>
                    </a:lnTo>
                    <a:lnTo>
                      <a:pt x="54" y="140"/>
                    </a:lnTo>
                    <a:lnTo>
                      <a:pt x="66" y="142"/>
                    </a:lnTo>
                    <a:lnTo>
                      <a:pt x="78" y="140"/>
                    </a:lnTo>
                    <a:lnTo>
                      <a:pt x="86" y="133"/>
                    </a:lnTo>
                    <a:lnTo>
                      <a:pt x="91" y="124"/>
                    </a:lnTo>
                    <a:lnTo>
                      <a:pt x="94" y="112"/>
                    </a:lnTo>
                    <a:lnTo>
                      <a:pt x="95" y="99"/>
                    </a:lnTo>
                    <a:lnTo>
                      <a:pt x="95" y="0"/>
                    </a:lnTo>
                    <a:lnTo>
                      <a:pt x="137" y="0"/>
                    </a:lnTo>
                    <a:lnTo>
                      <a:pt x="137" y="145"/>
                    </a:lnTo>
                    <a:lnTo>
                      <a:pt x="137" y="161"/>
                    </a:lnTo>
                    <a:lnTo>
                      <a:pt x="138" y="174"/>
                    </a:lnTo>
                    <a:lnTo>
                      <a:pt x="99" y="174"/>
                    </a:lnTo>
                    <a:lnTo>
                      <a:pt x="98" y="148"/>
                    </a:lnTo>
                    <a:lnTo>
                      <a:pt x="96" y="146"/>
                    </a:lnTo>
                    <a:lnTo>
                      <a:pt x="96" y="148"/>
                    </a:lnTo>
                    <a:lnTo>
                      <a:pt x="91" y="155"/>
                    </a:lnTo>
                    <a:lnTo>
                      <a:pt x="84" y="163"/>
                    </a:lnTo>
                    <a:lnTo>
                      <a:pt x="77" y="170"/>
                    </a:lnTo>
                    <a:lnTo>
                      <a:pt x="65" y="175"/>
                    </a:lnTo>
                    <a:lnTo>
                      <a:pt x="51" y="176"/>
                    </a:lnTo>
                    <a:lnTo>
                      <a:pt x="34" y="174"/>
                    </a:lnTo>
                    <a:lnTo>
                      <a:pt x="21" y="167"/>
                    </a:lnTo>
                    <a:lnTo>
                      <a:pt x="10" y="157"/>
                    </a:lnTo>
                    <a:lnTo>
                      <a:pt x="5" y="144"/>
                    </a:lnTo>
                    <a:lnTo>
                      <a:pt x="1" y="129"/>
                    </a:lnTo>
                    <a:lnTo>
                      <a:pt x="0" y="11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0" name="Freeform 134">
                <a:extLst>
                  <a:ext uri="{FF2B5EF4-FFF2-40B4-BE49-F238E27FC236}">
                    <a16:creationId xmlns:a16="http://schemas.microsoft.com/office/drawing/2014/main" id="{0C02E426-239F-F04F-8E3E-D827B519A6D6}"/>
                  </a:ext>
                </a:extLst>
              </p:cNvPr>
              <p:cNvSpPr>
                <a:spLocks/>
              </p:cNvSpPr>
              <p:nvPr userDrawn="1"/>
            </p:nvSpPr>
            <p:spPr bwMode="auto">
              <a:xfrm>
                <a:off x="9696864" y="363503"/>
                <a:ext cx="116790" cy="90154"/>
              </a:xfrm>
              <a:custGeom>
                <a:avLst/>
                <a:gdLst>
                  <a:gd name="T0" fmla="*/ 87 w 228"/>
                  <a:gd name="T1" fmla="*/ 0 h 177"/>
                  <a:gd name="T2" fmla="*/ 103 w 228"/>
                  <a:gd name="T3" fmla="*/ 3 h 177"/>
                  <a:gd name="T4" fmla="*/ 115 w 228"/>
                  <a:gd name="T5" fmla="*/ 8 h 177"/>
                  <a:gd name="T6" fmla="*/ 122 w 228"/>
                  <a:gd name="T7" fmla="*/ 15 h 177"/>
                  <a:gd name="T8" fmla="*/ 128 w 228"/>
                  <a:gd name="T9" fmla="*/ 21 h 177"/>
                  <a:gd name="T10" fmla="*/ 132 w 228"/>
                  <a:gd name="T11" fmla="*/ 28 h 177"/>
                  <a:gd name="T12" fmla="*/ 137 w 228"/>
                  <a:gd name="T13" fmla="*/ 21 h 177"/>
                  <a:gd name="T14" fmla="*/ 145 w 228"/>
                  <a:gd name="T15" fmla="*/ 14 h 177"/>
                  <a:gd name="T16" fmla="*/ 152 w 228"/>
                  <a:gd name="T17" fmla="*/ 7 h 177"/>
                  <a:gd name="T18" fmla="*/ 164 w 228"/>
                  <a:gd name="T19" fmla="*/ 3 h 177"/>
                  <a:gd name="T20" fmla="*/ 177 w 228"/>
                  <a:gd name="T21" fmla="*/ 0 h 177"/>
                  <a:gd name="T22" fmla="*/ 194 w 228"/>
                  <a:gd name="T23" fmla="*/ 3 h 177"/>
                  <a:gd name="T24" fmla="*/ 207 w 228"/>
                  <a:gd name="T25" fmla="*/ 10 h 177"/>
                  <a:gd name="T26" fmla="*/ 216 w 228"/>
                  <a:gd name="T27" fmla="*/ 20 h 177"/>
                  <a:gd name="T28" fmla="*/ 223 w 228"/>
                  <a:gd name="T29" fmla="*/ 33 h 177"/>
                  <a:gd name="T30" fmla="*/ 227 w 228"/>
                  <a:gd name="T31" fmla="*/ 50 h 177"/>
                  <a:gd name="T32" fmla="*/ 228 w 228"/>
                  <a:gd name="T33" fmla="*/ 70 h 177"/>
                  <a:gd name="T34" fmla="*/ 228 w 228"/>
                  <a:gd name="T35" fmla="*/ 177 h 177"/>
                  <a:gd name="T36" fmla="*/ 186 w 228"/>
                  <a:gd name="T37" fmla="*/ 177 h 177"/>
                  <a:gd name="T38" fmla="*/ 186 w 228"/>
                  <a:gd name="T39" fmla="*/ 67 h 177"/>
                  <a:gd name="T40" fmla="*/ 185 w 228"/>
                  <a:gd name="T41" fmla="*/ 53 h 177"/>
                  <a:gd name="T42" fmla="*/ 181 w 228"/>
                  <a:gd name="T43" fmla="*/ 44 h 177"/>
                  <a:gd name="T44" fmla="*/ 173 w 228"/>
                  <a:gd name="T45" fmla="*/ 37 h 177"/>
                  <a:gd name="T46" fmla="*/ 164 w 228"/>
                  <a:gd name="T47" fmla="*/ 36 h 177"/>
                  <a:gd name="T48" fmla="*/ 151 w 228"/>
                  <a:gd name="T49" fmla="*/ 38 h 177"/>
                  <a:gd name="T50" fmla="*/ 143 w 228"/>
                  <a:gd name="T51" fmla="*/ 46 h 177"/>
                  <a:gd name="T52" fmla="*/ 137 w 228"/>
                  <a:gd name="T53" fmla="*/ 58 h 177"/>
                  <a:gd name="T54" fmla="*/ 136 w 228"/>
                  <a:gd name="T55" fmla="*/ 72 h 177"/>
                  <a:gd name="T56" fmla="*/ 136 w 228"/>
                  <a:gd name="T57" fmla="*/ 177 h 177"/>
                  <a:gd name="T58" fmla="*/ 94 w 228"/>
                  <a:gd name="T59" fmla="*/ 177 h 177"/>
                  <a:gd name="T60" fmla="*/ 94 w 228"/>
                  <a:gd name="T61" fmla="*/ 67 h 177"/>
                  <a:gd name="T62" fmla="*/ 92 w 228"/>
                  <a:gd name="T63" fmla="*/ 53 h 177"/>
                  <a:gd name="T64" fmla="*/ 89 w 228"/>
                  <a:gd name="T65" fmla="*/ 44 h 177"/>
                  <a:gd name="T66" fmla="*/ 82 w 228"/>
                  <a:gd name="T67" fmla="*/ 37 h 177"/>
                  <a:gd name="T68" fmla="*/ 72 w 228"/>
                  <a:gd name="T69" fmla="*/ 36 h 177"/>
                  <a:gd name="T70" fmla="*/ 60 w 228"/>
                  <a:gd name="T71" fmla="*/ 38 h 177"/>
                  <a:gd name="T72" fmla="*/ 51 w 228"/>
                  <a:gd name="T73" fmla="*/ 46 h 177"/>
                  <a:gd name="T74" fmla="*/ 46 w 228"/>
                  <a:gd name="T75" fmla="*/ 58 h 177"/>
                  <a:gd name="T76" fmla="*/ 43 w 228"/>
                  <a:gd name="T77" fmla="*/ 72 h 177"/>
                  <a:gd name="T78" fmla="*/ 43 w 228"/>
                  <a:gd name="T79" fmla="*/ 177 h 177"/>
                  <a:gd name="T80" fmla="*/ 1 w 228"/>
                  <a:gd name="T81" fmla="*/ 177 h 177"/>
                  <a:gd name="T82" fmla="*/ 1 w 228"/>
                  <a:gd name="T83" fmla="*/ 32 h 177"/>
                  <a:gd name="T84" fmla="*/ 1 w 228"/>
                  <a:gd name="T85" fmla="*/ 15 h 177"/>
                  <a:gd name="T86" fmla="*/ 0 w 228"/>
                  <a:gd name="T87" fmla="*/ 3 h 177"/>
                  <a:gd name="T88" fmla="*/ 42 w 228"/>
                  <a:gd name="T89" fmla="*/ 3 h 177"/>
                  <a:gd name="T90" fmla="*/ 43 w 228"/>
                  <a:gd name="T91" fmla="*/ 31 h 177"/>
                  <a:gd name="T92" fmla="*/ 44 w 228"/>
                  <a:gd name="T93" fmla="*/ 31 h 177"/>
                  <a:gd name="T94" fmla="*/ 51 w 228"/>
                  <a:gd name="T95" fmla="*/ 20 h 177"/>
                  <a:gd name="T96" fmla="*/ 60 w 228"/>
                  <a:gd name="T97" fmla="*/ 11 h 177"/>
                  <a:gd name="T98" fmla="*/ 72 w 228"/>
                  <a:gd name="T99" fmla="*/ 3 h 177"/>
                  <a:gd name="T100" fmla="*/ 87 w 228"/>
                  <a:gd name="T10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 h="177">
                    <a:moveTo>
                      <a:pt x="87" y="0"/>
                    </a:moveTo>
                    <a:lnTo>
                      <a:pt x="103" y="3"/>
                    </a:lnTo>
                    <a:lnTo>
                      <a:pt x="115" y="8"/>
                    </a:lnTo>
                    <a:lnTo>
                      <a:pt x="122" y="15"/>
                    </a:lnTo>
                    <a:lnTo>
                      <a:pt x="128" y="21"/>
                    </a:lnTo>
                    <a:lnTo>
                      <a:pt x="132" y="28"/>
                    </a:lnTo>
                    <a:lnTo>
                      <a:pt x="137" y="21"/>
                    </a:lnTo>
                    <a:lnTo>
                      <a:pt x="145" y="14"/>
                    </a:lnTo>
                    <a:lnTo>
                      <a:pt x="152" y="7"/>
                    </a:lnTo>
                    <a:lnTo>
                      <a:pt x="164" y="3"/>
                    </a:lnTo>
                    <a:lnTo>
                      <a:pt x="177" y="0"/>
                    </a:lnTo>
                    <a:lnTo>
                      <a:pt x="194" y="3"/>
                    </a:lnTo>
                    <a:lnTo>
                      <a:pt x="207" y="10"/>
                    </a:lnTo>
                    <a:lnTo>
                      <a:pt x="216" y="20"/>
                    </a:lnTo>
                    <a:lnTo>
                      <a:pt x="223" y="33"/>
                    </a:lnTo>
                    <a:lnTo>
                      <a:pt x="227" y="50"/>
                    </a:lnTo>
                    <a:lnTo>
                      <a:pt x="228" y="70"/>
                    </a:lnTo>
                    <a:lnTo>
                      <a:pt x="228" y="177"/>
                    </a:lnTo>
                    <a:lnTo>
                      <a:pt x="186" y="177"/>
                    </a:lnTo>
                    <a:lnTo>
                      <a:pt x="186" y="67"/>
                    </a:lnTo>
                    <a:lnTo>
                      <a:pt x="185" y="53"/>
                    </a:lnTo>
                    <a:lnTo>
                      <a:pt x="181" y="44"/>
                    </a:lnTo>
                    <a:lnTo>
                      <a:pt x="173" y="37"/>
                    </a:lnTo>
                    <a:lnTo>
                      <a:pt x="164" y="36"/>
                    </a:lnTo>
                    <a:lnTo>
                      <a:pt x="151" y="38"/>
                    </a:lnTo>
                    <a:lnTo>
                      <a:pt x="143" y="46"/>
                    </a:lnTo>
                    <a:lnTo>
                      <a:pt x="137" y="58"/>
                    </a:lnTo>
                    <a:lnTo>
                      <a:pt x="136" y="72"/>
                    </a:lnTo>
                    <a:lnTo>
                      <a:pt x="136" y="177"/>
                    </a:lnTo>
                    <a:lnTo>
                      <a:pt x="94" y="177"/>
                    </a:lnTo>
                    <a:lnTo>
                      <a:pt x="94" y="67"/>
                    </a:lnTo>
                    <a:lnTo>
                      <a:pt x="92" y="53"/>
                    </a:lnTo>
                    <a:lnTo>
                      <a:pt x="89" y="44"/>
                    </a:lnTo>
                    <a:lnTo>
                      <a:pt x="82" y="37"/>
                    </a:lnTo>
                    <a:lnTo>
                      <a:pt x="72" y="36"/>
                    </a:lnTo>
                    <a:lnTo>
                      <a:pt x="60" y="38"/>
                    </a:lnTo>
                    <a:lnTo>
                      <a:pt x="51" y="46"/>
                    </a:lnTo>
                    <a:lnTo>
                      <a:pt x="46" y="58"/>
                    </a:lnTo>
                    <a:lnTo>
                      <a:pt x="43" y="72"/>
                    </a:lnTo>
                    <a:lnTo>
                      <a:pt x="43" y="177"/>
                    </a:lnTo>
                    <a:lnTo>
                      <a:pt x="1" y="177"/>
                    </a:lnTo>
                    <a:lnTo>
                      <a:pt x="1" y="32"/>
                    </a:lnTo>
                    <a:lnTo>
                      <a:pt x="1" y="15"/>
                    </a:lnTo>
                    <a:lnTo>
                      <a:pt x="0" y="3"/>
                    </a:lnTo>
                    <a:lnTo>
                      <a:pt x="42" y="3"/>
                    </a:lnTo>
                    <a:lnTo>
                      <a:pt x="43" y="31"/>
                    </a:lnTo>
                    <a:lnTo>
                      <a:pt x="44" y="31"/>
                    </a:lnTo>
                    <a:lnTo>
                      <a:pt x="51" y="20"/>
                    </a:lnTo>
                    <a:lnTo>
                      <a:pt x="60" y="11"/>
                    </a:lnTo>
                    <a:lnTo>
                      <a:pt x="72" y="3"/>
                    </a:lnTo>
                    <a:lnTo>
                      <a:pt x="8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1" name="Freeform 135">
                <a:extLst>
                  <a:ext uri="{FF2B5EF4-FFF2-40B4-BE49-F238E27FC236}">
                    <a16:creationId xmlns:a16="http://schemas.microsoft.com/office/drawing/2014/main" id="{0092E7A2-8C4A-3446-BCEA-796527ECE891}"/>
                  </a:ext>
                </a:extLst>
              </p:cNvPr>
              <p:cNvSpPr>
                <a:spLocks/>
              </p:cNvSpPr>
              <p:nvPr userDrawn="1"/>
            </p:nvSpPr>
            <p:spPr bwMode="auto">
              <a:xfrm>
                <a:off x="8346609" y="527419"/>
                <a:ext cx="81958" cy="123962"/>
              </a:xfrm>
              <a:custGeom>
                <a:avLst/>
                <a:gdLst>
                  <a:gd name="T0" fmla="*/ 107 w 159"/>
                  <a:gd name="T1" fmla="*/ 0 h 241"/>
                  <a:gd name="T2" fmla="*/ 129 w 159"/>
                  <a:gd name="T3" fmla="*/ 1 h 241"/>
                  <a:gd name="T4" fmla="*/ 146 w 159"/>
                  <a:gd name="T5" fmla="*/ 5 h 241"/>
                  <a:gd name="T6" fmla="*/ 159 w 159"/>
                  <a:gd name="T7" fmla="*/ 10 h 241"/>
                  <a:gd name="T8" fmla="*/ 157 w 159"/>
                  <a:gd name="T9" fmla="*/ 48 h 241"/>
                  <a:gd name="T10" fmla="*/ 149 w 159"/>
                  <a:gd name="T11" fmla="*/ 44 h 241"/>
                  <a:gd name="T12" fmla="*/ 140 w 159"/>
                  <a:gd name="T13" fmla="*/ 40 h 241"/>
                  <a:gd name="T14" fmla="*/ 127 w 159"/>
                  <a:gd name="T15" fmla="*/ 36 h 241"/>
                  <a:gd name="T16" fmla="*/ 112 w 159"/>
                  <a:gd name="T17" fmla="*/ 35 h 241"/>
                  <a:gd name="T18" fmla="*/ 97 w 159"/>
                  <a:gd name="T19" fmla="*/ 37 h 241"/>
                  <a:gd name="T20" fmla="*/ 83 w 159"/>
                  <a:gd name="T21" fmla="*/ 41 h 241"/>
                  <a:gd name="T22" fmla="*/ 70 w 159"/>
                  <a:gd name="T23" fmla="*/ 49 h 241"/>
                  <a:gd name="T24" fmla="*/ 60 w 159"/>
                  <a:gd name="T25" fmla="*/ 61 h 241"/>
                  <a:gd name="T26" fmla="*/ 52 w 159"/>
                  <a:gd name="T27" fmla="*/ 77 h 241"/>
                  <a:gd name="T28" fmla="*/ 47 w 159"/>
                  <a:gd name="T29" fmla="*/ 96 h 241"/>
                  <a:gd name="T30" fmla="*/ 46 w 159"/>
                  <a:gd name="T31" fmla="*/ 121 h 241"/>
                  <a:gd name="T32" fmla="*/ 47 w 159"/>
                  <a:gd name="T33" fmla="*/ 145 h 241"/>
                  <a:gd name="T34" fmla="*/ 52 w 159"/>
                  <a:gd name="T35" fmla="*/ 164 h 241"/>
                  <a:gd name="T36" fmla="*/ 60 w 159"/>
                  <a:gd name="T37" fmla="*/ 180 h 241"/>
                  <a:gd name="T38" fmla="*/ 70 w 159"/>
                  <a:gd name="T39" fmla="*/ 191 h 241"/>
                  <a:gd name="T40" fmla="*/ 83 w 159"/>
                  <a:gd name="T41" fmla="*/ 199 h 241"/>
                  <a:gd name="T42" fmla="*/ 97 w 159"/>
                  <a:gd name="T43" fmla="*/ 205 h 241"/>
                  <a:gd name="T44" fmla="*/ 112 w 159"/>
                  <a:gd name="T45" fmla="*/ 206 h 241"/>
                  <a:gd name="T46" fmla="*/ 130 w 159"/>
                  <a:gd name="T47" fmla="*/ 203 h 241"/>
                  <a:gd name="T48" fmla="*/ 145 w 159"/>
                  <a:gd name="T49" fmla="*/ 199 h 241"/>
                  <a:gd name="T50" fmla="*/ 157 w 159"/>
                  <a:gd name="T51" fmla="*/ 193 h 241"/>
                  <a:gd name="T52" fmla="*/ 159 w 159"/>
                  <a:gd name="T53" fmla="*/ 233 h 241"/>
                  <a:gd name="T54" fmla="*/ 146 w 159"/>
                  <a:gd name="T55" fmla="*/ 237 h 241"/>
                  <a:gd name="T56" fmla="*/ 128 w 159"/>
                  <a:gd name="T57" fmla="*/ 240 h 241"/>
                  <a:gd name="T58" fmla="*/ 108 w 159"/>
                  <a:gd name="T59" fmla="*/ 241 h 241"/>
                  <a:gd name="T60" fmla="*/ 82 w 159"/>
                  <a:gd name="T61" fmla="*/ 238 h 241"/>
                  <a:gd name="T62" fmla="*/ 61 w 159"/>
                  <a:gd name="T63" fmla="*/ 232 h 241"/>
                  <a:gd name="T64" fmla="*/ 43 w 159"/>
                  <a:gd name="T65" fmla="*/ 222 h 241"/>
                  <a:gd name="T66" fmla="*/ 27 w 159"/>
                  <a:gd name="T67" fmla="*/ 206 h 241"/>
                  <a:gd name="T68" fmla="*/ 16 w 159"/>
                  <a:gd name="T69" fmla="*/ 189 h 241"/>
                  <a:gd name="T70" fmla="*/ 7 w 159"/>
                  <a:gd name="T71" fmla="*/ 168 h 241"/>
                  <a:gd name="T72" fmla="*/ 1 w 159"/>
                  <a:gd name="T73" fmla="*/ 146 h 241"/>
                  <a:gd name="T74" fmla="*/ 0 w 159"/>
                  <a:gd name="T75" fmla="*/ 121 h 241"/>
                  <a:gd name="T76" fmla="*/ 1 w 159"/>
                  <a:gd name="T77" fmla="*/ 95 h 241"/>
                  <a:gd name="T78" fmla="*/ 7 w 159"/>
                  <a:gd name="T79" fmla="*/ 73 h 241"/>
                  <a:gd name="T80" fmla="*/ 16 w 159"/>
                  <a:gd name="T81" fmla="*/ 52 h 241"/>
                  <a:gd name="T82" fmla="*/ 27 w 159"/>
                  <a:gd name="T83" fmla="*/ 35 h 241"/>
                  <a:gd name="T84" fmla="*/ 42 w 159"/>
                  <a:gd name="T85" fmla="*/ 19 h 241"/>
                  <a:gd name="T86" fmla="*/ 60 w 159"/>
                  <a:gd name="T87" fmla="*/ 9 h 241"/>
                  <a:gd name="T88" fmla="*/ 82 w 159"/>
                  <a:gd name="T89" fmla="*/ 2 h 241"/>
                  <a:gd name="T90" fmla="*/ 107 w 159"/>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9" h="241">
                    <a:moveTo>
                      <a:pt x="107" y="0"/>
                    </a:moveTo>
                    <a:lnTo>
                      <a:pt x="129" y="1"/>
                    </a:lnTo>
                    <a:lnTo>
                      <a:pt x="146" y="5"/>
                    </a:lnTo>
                    <a:lnTo>
                      <a:pt x="159" y="10"/>
                    </a:lnTo>
                    <a:lnTo>
                      <a:pt x="157" y="48"/>
                    </a:lnTo>
                    <a:lnTo>
                      <a:pt x="149" y="44"/>
                    </a:lnTo>
                    <a:lnTo>
                      <a:pt x="140" y="40"/>
                    </a:lnTo>
                    <a:lnTo>
                      <a:pt x="127" y="36"/>
                    </a:lnTo>
                    <a:lnTo>
                      <a:pt x="112" y="35"/>
                    </a:lnTo>
                    <a:lnTo>
                      <a:pt x="97" y="37"/>
                    </a:lnTo>
                    <a:lnTo>
                      <a:pt x="83" y="41"/>
                    </a:lnTo>
                    <a:lnTo>
                      <a:pt x="70" y="49"/>
                    </a:lnTo>
                    <a:lnTo>
                      <a:pt x="60" y="61"/>
                    </a:lnTo>
                    <a:lnTo>
                      <a:pt x="52" y="77"/>
                    </a:lnTo>
                    <a:lnTo>
                      <a:pt x="47" y="96"/>
                    </a:lnTo>
                    <a:lnTo>
                      <a:pt x="46" y="121"/>
                    </a:lnTo>
                    <a:lnTo>
                      <a:pt x="47" y="145"/>
                    </a:lnTo>
                    <a:lnTo>
                      <a:pt x="52" y="164"/>
                    </a:lnTo>
                    <a:lnTo>
                      <a:pt x="60" y="180"/>
                    </a:lnTo>
                    <a:lnTo>
                      <a:pt x="70" y="191"/>
                    </a:lnTo>
                    <a:lnTo>
                      <a:pt x="83" y="199"/>
                    </a:lnTo>
                    <a:lnTo>
                      <a:pt x="97" y="205"/>
                    </a:lnTo>
                    <a:lnTo>
                      <a:pt x="112" y="206"/>
                    </a:lnTo>
                    <a:lnTo>
                      <a:pt x="130" y="203"/>
                    </a:lnTo>
                    <a:lnTo>
                      <a:pt x="145" y="199"/>
                    </a:lnTo>
                    <a:lnTo>
                      <a:pt x="157" y="193"/>
                    </a:lnTo>
                    <a:lnTo>
                      <a:pt x="159" y="233"/>
                    </a:lnTo>
                    <a:lnTo>
                      <a:pt x="146" y="237"/>
                    </a:lnTo>
                    <a:lnTo>
                      <a:pt x="128" y="240"/>
                    </a:lnTo>
                    <a:lnTo>
                      <a:pt x="108" y="241"/>
                    </a:lnTo>
                    <a:lnTo>
                      <a:pt x="82" y="238"/>
                    </a:lnTo>
                    <a:lnTo>
                      <a:pt x="61" y="232"/>
                    </a:lnTo>
                    <a:lnTo>
                      <a:pt x="43" y="222"/>
                    </a:lnTo>
                    <a:lnTo>
                      <a:pt x="27" y="206"/>
                    </a:lnTo>
                    <a:lnTo>
                      <a:pt x="16" y="189"/>
                    </a:lnTo>
                    <a:lnTo>
                      <a:pt x="7" y="168"/>
                    </a:lnTo>
                    <a:lnTo>
                      <a:pt x="1" y="146"/>
                    </a:lnTo>
                    <a:lnTo>
                      <a:pt x="0" y="121"/>
                    </a:lnTo>
                    <a:lnTo>
                      <a:pt x="1" y="95"/>
                    </a:lnTo>
                    <a:lnTo>
                      <a:pt x="7" y="73"/>
                    </a:lnTo>
                    <a:lnTo>
                      <a:pt x="16" y="52"/>
                    </a:lnTo>
                    <a:lnTo>
                      <a:pt x="27" y="35"/>
                    </a:lnTo>
                    <a:lnTo>
                      <a:pt x="42" y="19"/>
                    </a:lnTo>
                    <a:lnTo>
                      <a:pt x="60" y="9"/>
                    </a:lnTo>
                    <a:lnTo>
                      <a:pt x="82" y="2"/>
                    </a:lnTo>
                    <a:lnTo>
                      <a:pt x="10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2" name="Freeform 136">
                <a:extLst>
                  <a:ext uri="{FF2B5EF4-FFF2-40B4-BE49-F238E27FC236}">
                    <a16:creationId xmlns:a16="http://schemas.microsoft.com/office/drawing/2014/main" id="{739E174C-FCB1-9646-9173-296DDCF7D23B}"/>
                  </a:ext>
                </a:extLst>
              </p:cNvPr>
              <p:cNvSpPr>
                <a:spLocks noEditPoints="1"/>
              </p:cNvSpPr>
              <p:nvPr userDrawn="1"/>
            </p:nvSpPr>
            <p:spPr bwMode="auto">
              <a:xfrm>
                <a:off x="8439836" y="560203"/>
                <a:ext cx="71713" cy="90154"/>
              </a:xfrm>
              <a:custGeom>
                <a:avLst/>
                <a:gdLst>
                  <a:gd name="T0" fmla="*/ 97 w 141"/>
                  <a:gd name="T1" fmla="*/ 92 h 178"/>
                  <a:gd name="T2" fmla="*/ 77 w 141"/>
                  <a:gd name="T3" fmla="*/ 92 h 178"/>
                  <a:gd name="T4" fmla="*/ 62 w 141"/>
                  <a:gd name="T5" fmla="*/ 96 h 178"/>
                  <a:gd name="T6" fmla="*/ 50 w 141"/>
                  <a:gd name="T7" fmla="*/ 101 h 178"/>
                  <a:gd name="T8" fmla="*/ 42 w 141"/>
                  <a:gd name="T9" fmla="*/ 110 h 178"/>
                  <a:gd name="T10" fmla="*/ 39 w 141"/>
                  <a:gd name="T11" fmla="*/ 123 h 178"/>
                  <a:gd name="T12" fmla="*/ 42 w 141"/>
                  <a:gd name="T13" fmla="*/ 135 h 178"/>
                  <a:gd name="T14" fmla="*/ 47 w 141"/>
                  <a:gd name="T15" fmla="*/ 143 h 178"/>
                  <a:gd name="T16" fmla="*/ 55 w 141"/>
                  <a:gd name="T17" fmla="*/ 148 h 178"/>
                  <a:gd name="T18" fmla="*/ 67 w 141"/>
                  <a:gd name="T19" fmla="*/ 150 h 178"/>
                  <a:gd name="T20" fmla="*/ 80 w 141"/>
                  <a:gd name="T21" fmla="*/ 148 h 178"/>
                  <a:gd name="T22" fmla="*/ 89 w 141"/>
                  <a:gd name="T23" fmla="*/ 141 h 178"/>
                  <a:gd name="T24" fmla="*/ 95 w 141"/>
                  <a:gd name="T25" fmla="*/ 132 h 178"/>
                  <a:gd name="T26" fmla="*/ 99 w 141"/>
                  <a:gd name="T27" fmla="*/ 118 h 178"/>
                  <a:gd name="T28" fmla="*/ 101 w 141"/>
                  <a:gd name="T29" fmla="*/ 101 h 178"/>
                  <a:gd name="T30" fmla="*/ 101 w 141"/>
                  <a:gd name="T31" fmla="*/ 92 h 178"/>
                  <a:gd name="T32" fmla="*/ 97 w 141"/>
                  <a:gd name="T33" fmla="*/ 92 h 178"/>
                  <a:gd name="T34" fmla="*/ 73 w 141"/>
                  <a:gd name="T35" fmla="*/ 0 h 178"/>
                  <a:gd name="T36" fmla="*/ 94 w 141"/>
                  <a:gd name="T37" fmla="*/ 2 h 178"/>
                  <a:gd name="T38" fmla="*/ 110 w 141"/>
                  <a:gd name="T39" fmla="*/ 5 h 178"/>
                  <a:gd name="T40" fmla="*/ 122 w 141"/>
                  <a:gd name="T41" fmla="*/ 13 h 178"/>
                  <a:gd name="T42" fmla="*/ 129 w 141"/>
                  <a:gd name="T43" fmla="*/ 24 h 178"/>
                  <a:gd name="T44" fmla="*/ 136 w 141"/>
                  <a:gd name="T45" fmla="*/ 37 h 178"/>
                  <a:gd name="T46" fmla="*/ 139 w 141"/>
                  <a:gd name="T47" fmla="*/ 52 h 178"/>
                  <a:gd name="T48" fmla="*/ 139 w 141"/>
                  <a:gd name="T49" fmla="*/ 69 h 178"/>
                  <a:gd name="T50" fmla="*/ 139 w 141"/>
                  <a:gd name="T51" fmla="*/ 145 h 178"/>
                  <a:gd name="T52" fmla="*/ 140 w 141"/>
                  <a:gd name="T53" fmla="*/ 162 h 178"/>
                  <a:gd name="T54" fmla="*/ 141 w 141"/>
                  <a:gd name="T55" fmla="*/ 175 h 178"/>
                  <a:gd name="T56" fmla="*/ 103 w 141"/>
                  <a:gd name="T57" fmla="*/ 175 h 178"/>
                  <a:gd name="T58" fmla="*/ 102 w 141"/>
                  <a:gd name="T59" fmla="*/ 165 h 178"/>
                  <a:gd name="T60" fmla="*/ 102 w 141"/>
                  <a:gd name="T61" fmla="*/ 152 h 178"/>
                  <a:gd name="T62" fmla="*/ 101 w 141"/>
                  <a:gd name="T63" fmla="*/ 152 h 178"/>
                  <a:gd name="T64" fmla="*/ 93 w 141"/>
                  <a:gd name="T65" fmla="*/ 162 h 178"/>
                  <a:gd name="T66" fmla="*/ 82 w 141"/>
                  <a:gd name="T67" fmla="*/ 170 h 178"/>
                  <a:gd name="T68" fmla="*/ 69 w 141"/>
                  <a:gd name="T69" fmla="*/ 176 h 178"/>
                  <a:gd name="T70" fmla="*/ 52 w 141"/>
                  <a:gd name="T71" fmla="*/ 178 h 178"/>
                  <a:gd name="T72" fmla="*/ 37 w 141"/>
                  <a:gd name="T73" fmla="*/ 176 h 178"/>
                  <a:gd name="T74" fmla="*/ 22 w 141"/>
                  <a:gd name="T75" fmla="*/ 170 h 178"/>
                  <a:gd name="T76" fmla="*/ 11 w 141"/>
                  <a:gd name="T77" fmla="*/ 160 h 178"/>
                  <a:gd name="T78" fmla="*/ 4 w 141"/>
                  <a:gd name="T79" fmla="*/ 145 h 178"/>
                  <a:gd name="T80" fmla="*/ 0 w 141"/>
                  <a:gd name="T81" fmla="*/ 128 h 178"/>
                  <a:gd name="T82" fmla="*/ 3 w 141"/>
                  <a:gd name="T83" fmla="*/ 110 h 178"/>
                  <a:gd name="T84" fmla="*/ 9 w 141"/>
                  <a:gd name="T85" fmla="*/ 96 h 178"/>
                  <a:gd name="T86" fmla="*/ 20 w 141"/>
                  <a:gd name="T87" fmla="*/ 85 h 178"/>
                  <a:gd name="T88" fmla="*/ 34 w 141"/>
                  <a:gd name="T89" fmla="*/ 77 h 178"/>
                  <a:gd name="T90" fmla="*/ 51 w 141"/>
                  <a:gd name="T91" fmla="*/ 72 h 178"/>
                  <a:gd name="T92" fmla="*/ 71 w 141"/>
                  <a:gd name="T93" fmla="*/ 69 h 178"/>
                  <a:gd name="T94" fmla="*/ 92 w 141"/>
                  <a:gd name="T95" fmla="*/ 69 h 178"/>
                  <a:gd name="T96" fmla="*/ 101 w 141"/>
                  <a:gd name="T97" fmla="*/ 69 h 178"/>
                  <a:gd name="T98" fmla="*/ 101 w 141"/>
                  <a:gd name="T99" fmla="*/ 63 h 178"/>
                  <a:gd name="T100" fmla="*/ 99 w 141"/>
                  <a:gd name="T101" fmla="*/ 52 h 178"/>
                  <a:gd name="T102" fmla="*/ 95 w 141"/>
                  <a:gd name="T103" fmla="*/ 43 h 178"/>
                  <a:gd name="T104" fmla="*/ 89 w 141"/>
                  <a:gd name="T105" fmla="*/ 36 h 178"/>
                  <a:gd name="T106" fmla="*/ 80 w 141"/>
                  <a:gd name="T107" fmla="*/ 32 h 178"/>
                  <a:gd name="T108" fmla="*/ 68 w 141"/>
                  <a:gd name="T109" fmla="*/ 29 h 178"/>
                  <a:gd name="T110" fmla="*/ 49 w 141"/>
                  <a:gd name="T111" fmla="*/ 33 h 178"/>
                  <a:gd name="T112" fmla="*/ 32 w 141"/>
                  <a:gd name="T113" fmla="*/ 39 h 178"/>
                  <a:gd name="T114" fmla="*/ 21 w 141"/>
                  <a:gd name="T115" fmla="*/ 46 h 178"/>
                  <a:gd name="T116" fmla="*/ 19 w 141"/>
                  <a:gd name="T117" fmla="*/ 12 h 178"/>
                  <a:gd name="T118" fmla="*/ 28 w 141"/>
                  <a:gd name="T119" fmla="*/ 8 h 178"/>
                  <a:gd name="T120" fmla="*/ 41 w 141"/>
                  <a:gd name="T121" fmla="*/ 4 h 178"/>
                  <a:gd name="T122" fmla="*/ 55 w 141"/>
                  <a:gd name="T123" fmla="*/ 2 h 178"/>
                  <a:gd name="T124" fmla="*/ 73 w 141"/>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78">
                    <a:moveTo>
                      <a:pt x="97" y="92"/>
                    </a:moveTo>
                    <a:lnTo>
                      <a:pt x="77" y="92"/>
                    </a:lnTo>
                    <a:lnTo>
                      <a:pt x="62" y="96"/>
                    </a:lnTo>
                    <a:lnTo>
                      <a:pt x="50" y="101"/>
                    </a:lnTo>
                    <a:lnTo>
                      <a:pt x="42" y="110"/>
                    </a:lnTo>
                    <a:lnTo>
                      <a:pt x="39" y="123"/>
                    </a:lnTo>
                    <a:lnTo>
                      <a:pt x="42" y="135"/>
                    </a:lnTo>
                    <a:lnTo>
                      <a:pt x="47" y="143"/>
                    </a:lnTo>
                    <a:lnTo>
                      <a:pt x="55" y="148"/>
                    </a:lnTo>
                    <a:lnTo>
                      <a:pt x="67" y="150"/>
                    </a:lnTo>
                    <a:lnTo>
                      <a:pt x="80" y="148"/>
                    </a:lnTo>
                    <a:lnTo>
                      <a:pt x="89" y="141"/>
                    </a:lnTo>
                    <a:lnTo>
                      <a:pt x="95" y="132"/>
                    </a:lnTo>
                    <a:lnTo>
                      <a:pt x="99" y="118"/>
                    </a:lnTo>
                    <a:lnTo>
                      <a:pt x="101" y="101"/>
                    </a:lnTo>
                    <a:lnTo>
                      <a:pt x="101" y="92"/>
                    </a:lnTo>
                    <a:lnTo>
                      <a:pt x="97" y="92"/>
                    </a:lnTo>
                    <a:close/>
                    <a:moveTo>
                      <a:pt x="73" y="0"/>
                    </a:moveTo>
                    <a:lnTo>
                      <a:pt x="94" y="2"/>
                    </a:lnTo>
                    <a:lnTo>
                      <a:pt x="110" y="5"/>
                    </a:lnTo>
                    <a:lnTo>
                      <a:pt x="122" y="13"/>
                    </a:lnTo>
                    <a:lnTo>
                      <a:pt x="129" y="24"/>
                    </a:lnTo>
                    <a:lnTo>
                      <a:pt x="136" y="37"/>
                    </a:lnTo>
                    <a:lnTo>
                      <a:pt x="139" y="52"/>
                    </a:lnTo>
                    <a:lnTo>
                      <a:pt x="139" y="69"/>
                    </a:lnTo>
                    <a:lnTo>
                      <a:pt x="139" y="145"/>
                    </a:lnTo>
                    <a:lnTo>
                      <a:pt x="140" y="162"/>
                    </a:lnTo>
                    <a:lnTo>
                      <a:pt x="141" y="175"/>
                    </a:lnTo>
                    <a:lnTo>
                      <a:pt x="103" y="175"/>
                    </a:lnTo>
                    <a:lnTo>
                      <a:pt x="102" y="165"/>
                    </a:lnTo>
                    <a:lnTo>
                      <a:pt x="102" y="152"/>
                    </a:lnTo>
                    <a:lnTo>
                      <a:pt x="101" y="152"/>
                    </a:lnTo>
                    <a:lnTo>
                      <a:pt x="93" y="162"/>
                    </a:lnTo>
                    <a:lnTo>
                      <a:pt x="82" y="170"/>
                    </a:lnTo>
                    <a:lnTo>
                      <a:pt x="69" y="176"/>
                    </a:lnTo>
                    <a:lnTo>
                      <a:pt x="52" y="178"/>
                    </a:lnTo>
                    <a:lnTo>
                      <a:pt x="37" y="176"/>
                    </a:lnTo>
                    <a:lnTo>
                      <a:pt x="22" y="170"/>
                    </a:lnTo>
                    <a:lnTo>
                      <a:pt x="11" y="160"/>
                    </a:lnTo>
                    <a:lnTo>
                      <a:pt x="4" y="145"/>
                    </a:lnTo>
                    <a:lnTo>
                      <a:pt x="0" y="128"/>
                    </a:lnTo>
                    <a:lnTo>
                      <a:pt x="3" y="110"/>
                    </a:lnTo>
                    <a:lnTo>
                      <a:pt x="9" y="96"/>
                    </a:lnTo>
                    <a:lnTo>
                      <a:pt x="20" y="85"/>
                    </a:lnTo>
                    <a:lnTo>
                      <a:pt x="34" y="77"/>
                    </a:lnTo>
                    <a:lnTo>
                      <a:pt x="51" y="72"/>
                    </a:lnTo>
                    <a:lnTo>
                      <a:pt x="71" y="69"/>
                    </a:lnTo>
                    <a:lnTo>
                      <a:pt x="92" y="69"/>
                    </a:lnTo>
                    <a:lnTo>
                      <a:pt x="101" y="69"/>
                    </a:lnTo>
                    <a:lnTo>
                      <a:pt x="101" y="63"/>
                    </a:lnTo>
                    <a:lnTo>
                      <a:pt x="99" y="52"/>
                    </a:lnTo>
                    <a:lnTo>
                      <a:pt x="95" y="43"/>
                    </a:lnTo>
                    <a:lnTo>
                      <a:pt x="89" y="36"/>
                    </a:lnTo>
                    <a:lnTo>
                      <a:pt x="80" y="32"/>
                    </a:lnTo>
                    <a:lnTo>
                      <a:pt x="68" y="29"/>
                    </a:lnTo>
                    <a:lnTo>
                      <a:pt x="49" y="33"/>
                    </a:lnTo>
                    <a:lnTo>
                      <a:pt x="32" y="39"/>
                    </a:lnTo>
                    <a:lnTo>
                      <a:pt x="21" y="46"/>
                    </a:lnTo>
                    <a:lnTo>
                      <a:pt x="19" y="12"/>
                    </a:lnTo>
                    <a:lnTo>
                      <a:pt x="28" y="8"/>
                    </a:lnTo>
                    <a:lnTo>
                      <a:pt x="41" y="4"/>
                    </a:lnTo>
                    <a:lnTo>
                      <a:pt x="55" y="2"/>
                    </a:lnTo>
                    <a:lnTo>
                      <a:pt x="7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3" name="Freeform 137">
                <a:extLst>
                  <a:ext uri="{FF2B5EF4-FFF2-40B4-BE49-F238E27FC236}">
                    <a16:creationId xmlns:a16="http://schemas.microsoft.com/office/drawing/2014/main" id="{599CD258-0270-8F47-9227-601002C98A4C}"/>
                  </a:ext>
                </a:extLst>
              </p:cNvPr>
              <p:cNvSpPr>
                <a:spLocks/>
              </p:cNvSpPr>
              <p:nvPr userDrawn="1"/>
            </p:nvSpPr>
            <p:spPr bwMode="auto">
              <a:xfrm>
                <a:off x="8531014" y="560203"/>
                <a:ext cx="46101" cy="89130"/>
              </a:xfrm>
              <a:custGeom>
                <a:avLst/>
                <a:gdLst>
                  <a:gd name="T0" fmla="*/ 83 w 90"/>
                  <a:gd name="T1" fmla="*/ 0 h 175"/>
                  <a:gd name="T2" fmla="*/ 87 w 90"/>
                  <a:gd name="T3" fmla="*/ 0 h 175"/>
                  <a:gd name="T4" fmla="*/ 90 w 90"/>
                  <a:gd name="T5" fmla="*/ 0 h 175"/>
                  <a:gd name="T6" fmla="*/ 90 w 90"/>
                  <a:gd name="T7" fmla="*/ 39 h 175"/>
                  <a:gd name="T8" fmla="*/ 85 w 90"/>
                  <a:gd name="T9" fmla="*/ 38 h 175"/>
                  <a:gd name="T10" fmla="*/ 78 w 90"/>
                  <a:gd name="T11" fmla="*/ 38 h 175"/>
                  <a:gd name="T12" fmla="*/ 68 w 90"/>
                  <a:gd name="T13" fmla="*/ 39 h 175"/>
                  <a:gd name="T14" fmla="*/ 59 w 90"/>
                  <a:gd name="T15" fmla="*/ 43 h 175"/>
                  <a:gd name="T16" fmla="*/ 51 w 90"/>
                  <a:gd name="T17" fmla="*/ 52 h 175"/>
                  <a:gd name="T18" fmla="*/ 44 w 90"/>
                  <a:gd name="T19" fmla="*/ 64 h 175"/>
                  <a:gd name="T20" fmla="*/ 43 w 90"/>
                  <a:gd name="T21" fmla="*/ 81 h 175"/>
                  <a:gd name="T22" fmla="*/ 43 w 90"/>
                  <a:gd name="T23" fmla="*/ 175 h 175"/>
                  <a:gd name="T24" fmla="*/ 1 w 90"/>
                  <a:gd name="T25" fmla="*/ 175 h 175"/>
                  <a:gd name="T26" fmla="*/ 1 w 90"/>
                  <a:gd name="T27" fmla="*/ 32 h 175"/>
                  <a:gd name="T28" fmla="*/ 0 w 90"/>
                  <a:gd name="T29" fmla="*/ 16 h 175"/>
                  <a:gd name="T30" fmla="*/ 0 w 90"/>
                  <a:gd name="T31" fmla="*/ 3 h 175"/>
                  <a:gd name="T32" fmla="*/ 36 w 90"/>
                  <a:gd name="T33" fmla="*/ 3 h 175"/>
                  <a:gd name="T34" fmla="*/ 39 w 90"/>
                  <a:gd name="T35" fmla="*/ 34 h 175"/>
                  <a:gd name="T36" fmla="*/ 39 w 90"/>
                  <a:gd name="T37" fmla="*/ 34 h 175"/>
                  <a:gd name="T38" fmla="*/ 43 w 90"/>
                  <a:gd name="T39" fmla="*/ 25 h 175"/>
                  <a:gd name="T40" fmla="*/ 50 w 90"/>
                  <a:gd name="T41" fmla="*/ 16 h 175"/>
                  <a:gd name="T42" fmla="*/ 57 w 90"/>
                  <a:gd name="T43" fmla="*/ 8 h 175"/>
                  <a:gd name="T44" fmla="*/ 69 w 90"/>
                  <a:gd name="T45" fmla="*/ 2 h 175"/>
                  <a:gd name="T46" fmla="*/ 83 w 90"/>
                  <a:gd name="T4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175">
                    <a:moveTo>
                      <a:pt x="83" y="0"/>
                    </a:moveTo>
                    <a:lnTo>
                      <a:pt x="87" y="0"/>
                    </a:lnTo>
                    <a:lnTo>
                      <a:pt x="90" y="0"/>
                    </a:lnTo>
                    <a:lnTo>
                      <a:pt x="90" y="39"/>
                    </a:lnTo>
                    <a:lnTo>
                      <a:pt x="85" y="38"/>
                    </a:lnTo>
                    <a:lnTo>
                      <a:pt x="78" y="38"/>
                    </a:lnTo>
                    <a:lnTo>
                      <a:pt x="68" y="39"/>
                    </a:lnTo>
                    <a:lnTo>
                      <a:pt x="59" y="43"/>
                    </a:lnTo>
                    <a:lnTo>
                      <a:pt x="51" y="52"/>
                    </a:lnTo>
                    <a:lnTo>
                      <a:pt x="44" y="64"/>
                    </a:lnTo>
                    <a:lnTo>
                      <a:pt x="43" y="81"/>
                    </a:lnTo>
                    <a:lnTo>
                      <a:pt x="43" y="175"/>
                    </a:lnTo>
                    <a:lnTo>
                      <a:pt x="1" y="175"/>
                    </a:lnTo>
                    <a:lnTo>
                      <a:pt x="1" y="32"/>
                    </a:lnTo>
                    <a:lnTo>
                      <a:pt x="0" y="16"/>
                    </a:lnTo>
                    <a:lnTo>
                      <a:pt x="0" y="3"/>
                    </a:lnTo>
                    <a:lnTo>
                      <a:pt x="36" y="3"/>
                    </a:lnTo>
                    <a:lnTo>
                      <a:pt x="39" y="34"/>
                    </a:lnTo>
                    <a:lnTo>
                      <a:pt x="39" y="34"/>
                    </a:lnTo>
                    <a:lnTo>
                      <a:pt x="43" y="25"/>
                    </a:lnTo>
                    <a:lnTo>
                      <a:pt x="50" y="16"/>
                    </a:lnTo>
                    <a:lnTo>
                      <a:pt x="57" y="8"/>
                    </a:lnTo>
                    <a:lnTo>
                      <a:pt x="69" y="2"/>
                    </a:lnTo>
                    <a:lnTo>
                      <a:pt x="8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4" name="Rectangle 138">
                <a:extLst>
                  <a:ext uri="{FF2B5EF4-FFF2-40B4-BE49-F238E27FC236}">
                    <a16:creationId xmlns:a16="http://schemas.microsoft.com/office/drawing/2014/main" id="{F02DD6F4-4498-344B-A687-FFF676659B68}"/>
                  </a:ext>
                </a:extLst>
              </p:cNvPr>
              <p:cNvSpPr>
                <a:spLocks noChangeArrowheads="1"/>
              </p:cNvSpPr>
              <p:nvPr userDrawn="1"/>
            </p:nvSpPr>
            <p:spPr bwMode="auto">
              <a:xfrm>
                <a:off x="8593507" y="520248"/>
                <a:ext cx="21514" cy="129084"/>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05" name="Freeform 139">
                <a:extLst>
                  <a:ext uri="{FF2B5EF4-FFF2-40B4-BE49-F238E27FC236}">
                    <a16:creationId xmlns:a16="http://schemas.microsoft.com/office/drawing/2014/main" id="{77B1B64B-FB82-494B-9B89-863EADCFCD74}"/>
                  </a:ext>
                </a:extLst>
              </p:cNvPr>
              <p:cNvSpPr>
                <a:spLocks/>
              </p:cNvSpPr>
              <p:nvPr userDrawn="1"/>
            </p:nvSpPr>
            <p:spPr bwMode="auto">
              <a:xfrm>
                <a:off x="8679562" y="527419"/>
                <a:ext cx="92203" cy="123962"/>
              </a:xfrm>
              <a:custGeom>
                <a:avLst/>
                <a:gdLst>
                  <a:gd name="T0" fmla="*/ 116 w 178"/>
                  <a:gd name="T1" fmla="*/ 0 h 241"/>
                  <a:gd name="T2" fmla="*/ 141 w 178"/>
                  <a:gd name="T3" fmla="*/ 1 h 241"/>
                  <a:gd name="T4" fmla="*/ 160 w 178"/>
                  <a:gd name="T5" fmla="*/ 5 h 241"/>
                  <a:gd name="T6" fmla="*/ 172 w 178"/>
                  <a:gd name="T7" fmla="*/ 10 h 241"/>
                  <a:gd name="T8" fmla="*/ 171 w 178"/>
                  <a:gd name="T9" fmla="*/ 48 h 241"/>
                  <a:gd name="T10" fmla="*/ 155 w 178"/>
                  <a:gd name="T11" fmla="*/ 41 h 241"/>
                  <a:gd name="T12" fmla="*/ 137 w 178"/>
                  <a:gd name="T13" fmla="*/ 36 h 241"/>
                  <a:gd name="T14" fmla="*/ 116 w 178"/>
                  <a:gd name="T15" fmla="*/ 34 h 241"/>
                  <a:gd name="T16" fmla="*/ 95 w 178"/>
                  <a:gd name="T17" fmla="*/ 37 h 241"/>
                  <a:gd name="T18" fmla="*/ 78 w 178"/>
                  <a:gd name="T19" fmla="*/ 45 h 241"/>
                  <a:gd name="T20" fmla="*/ 64 w 178"/>
                  <a:gd name="T21" fmla="*/ 58 h 241"/>
                  <a:gd name="T22" fmla="*/ 53 w 178"/>
                  <a:gd name="T23" fmla="*/ 77 h 241"/>
                  <a:gd name="T24" fmla="*/ 48 w 178"/>
                  <a:gd name="T25" fmla="*/ 98 h 241"/>
                  <a:gd name="T26" fmla="*/ 45 w 178"/>
                  <a:gd name="T27" fmla="*/ 121 h 241"/>
                  <a:gd name="T28" fmla="*/ 48 w 178"/>
                  <a:gd name="T29" fmla="*/ 145 h 241"/>
                  <a:gd name="T30" fmla="*/ 53 w 178"/>
                  <a:gd name="T31" fmla="*/ 167 h 241"/>
                  <a:gd name="T32" fmla="*/ 64 w 178"/>
                  <a:gd name="T33" fmla="*/ 184 h 241"/>
                  <a:gd name="T34" fmla="*/ 77 w 178"/>
                  <a:gd name="T35" fmla="*/ 197 h 241"/>
                  <a:gd name="T36" fmla="*/ 94 w 178"/>
                  <a:gd name="T37" fmla="*/ 205 h 241"/>
                  <a:gd name="T38" fmla="*/ 113 w 178"/>
                  <a:gd name="T39" fmla="*/ 207 h 241"/>
                  <a:gd name="T40" fmla="*/ 128 w 178"/>
                  <a:gd name="T41" fmla="*/ 206 h 241"/>
                  <a:gd name="T42" fmla="*/ 138 w 178"/>
                  <a:gd name="T43" fmla="*/ 202 h 241"/>
                  <a:gd name="T44" fmla="*/ 138 w 178"/>
                  <a:gd name="T45" fmla="*/ 139 h 241"/>
                  <a:gd name="T46" fmla="*/ 103 w 178"/>
                  <a:gd name="T47" fmla="*/ 139 h 241"/>
                  <a:gd name="T48" fmla="*/ 103 w 178"/>
                  <a:gd name="T49" fmla="*/ 107 h 241"/>
                  <a:gd name="T50" fmla="*/ 178 w 178"/>
                  <a:gd name="T51" fmla="*/ 107 h 241"/>
                  <a:gd name="T52" fmla="*/ 178 w 178"/>
                  <a:gd name="T53" fmla="*/ 229 h 241"/>
                  <a:gd name="T54" fmla="*/ 164 w 178"/>
                  <a:gd name="T55" fmla="*/ 235 h 241"/>
                  <a:gd name="T56" fmla="*/ 143 w 178"/>
                  <a:gd name="T57" fmla="*/ 240 h 241"/>
                  <a:gd name="T58" fmla="*/ 116 w 178"/>
                  <a:gd name="T59" fmla="*/ 241 h 241"/>
                  <a:gd name="T60" fmla="*/ 89 w 178"/>
                  <a:gd name="T61" fmla="*/ 238 h 241"/>
                  <a:gd name="T62" fmla="*/ 65 w 178"/>
                  <a:gd name="T63" fmla="*/ 232 h 241"/>
                  <a:gd name="T64" fmla="*/ 45 w 178"/>
                  <a:gd name="T65" fmla="*/ 222 h 241"/>
                  <a:gd name="T66" fmla="*/ 30 w 178"/>
                  <a:gd name="T67" fmla="*/ 207 h 241"/>
                  <a:gd name="T68" fmla="*/ 17 w 178"/>
                  <a:gd name="T69" fmla="*/ 189 h 241"/>
                  <a:gd name="T70" fmla="*/ 8 w 178"/>
                  <a:gd name="T71" fmla="*/ 168 h 241"/>
                  <a:gd name="T72" fmla="*/ 2 w 178"/>
                  <a:gd name="T73" fmla="*/ 146 h 241"/>
                  <a:gd name="T74" fmla="*/ 0 w 178"/>
                  <a:gd name="T75" fmla="*/ 121 h 241"/>
                  <a:gd name="T76" fmla="*/ 2 w 178"/>
                  <a:gd name="T77" fmla="*/ 95 h 241"/>
                  <a:gd name="T78" fmla="*/ 8 w 178"/>
                  <a:gd name="T79" fmla="*/ 73 h 241"/>
                  <a:gd name="T80" fmla="*/ 17 w 178"/>
                  <a:gd name="T81" fmla="*/ 52 h 241"/>
                  <a:gd name="T82" fmla="*/ 30 w 178"/>
                  <a:gd name="T83" fmla="*/ 34 h 241"/>
                  <a:gd name="T84" fmla="*/ 45 w 178"/>
                  <a:gd name="T85" fmla="*/ 19 h 241"/>
                  <a:gd name="T86" fmla="*/ 65 w 178"/>
                  <a:gd name="T87" fmla="*/ 9 h 241"/>
                  <a:gd name="T88" fmla="*/ 89 w 178"/>
                  <a:gd name="T89" fmla="*/ 2 h 241"/>
                  <a:gd name="T90" fmla="*/ 116 w 178"/>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8" h="241">
                    <a:moveTo>
                      <a:pt x="116" y="0"/>
                    </a:moveTo>
                    <a:lnTo>
                      <a:pt x="141" y="1"/>
                    </a:lnTo>
                    <a:lnTo>
                      <a:pt x="160" y="5"/>
                    </a:lnTo>
                    <a:lnTo>
                      <a:pt x="172" y="10"/>
                    </a:lnTo>
                    <a:lnTo>
                      <a:pt x="171" y="48"/>
                    </a:lnTo>
                    <a:lnTo>
                      <a:pt x="155" y="41"/>
                    </a:lnTo>
                    <a:lnTo>
                      <a:pt x="137" y="36"/>
                    </a:lnTo>
                    <a:lnTo>
                      <a:pt x="116" y="34"/>
                    </a:lnTo>
                    <a:lnTo>
                      <a:pt x="95" y="37"/>
                    </a:lnTo>
                    <a:lnTo>
                      <a:pt x="78" y="45"/>
                    </a:lnTo>
                    <a:lnTo>
                      <a:pt x="64" y="58"/>
                    </a:lnTo>
                    <a:lnTo>
                      <a:pt x="53" y="77"/>
                    </a:lnTo>
                    <a:lnTo>
                      <a:pt x="48" y="98"/>
                    </a:lnTo>
                    <a:lnTo>
                      <a:pt x="45" y="121"/>
                    </a:lnTo>
                    <a:lnTo>
                      <a:pt x="48" y="145"/>
                    </a:lnTo>
                    <a:lnTo>
                      <a:pt x="53" y="167"/>
                    </a:lnTo>
                    <a:lnTo>
                      <a:pt x="64" y="184"/>
                    </a:lnTo>
                    <a:lnTo>
                      <a:pt x="77" y="197"/>
                    </a:lnTo>
                    <a:lnTo>
                      <a:pt x="94" y="205"/>
                    </a:lnTo>
                    <a:lnTo>
                      <a:pt x="113" y="207"/>
                    </a:lnTo>
                    <a:lnTo>
                      <a:pt x="128" y="206"/>
                    </a:lnTo>
                    <a:lnTo>
                      <a:pt x="138" y="202"/>
                    </a:lnTo>
                    <a:lnTo>
                      <a:pt x="138" y="139"/>
                    </a:lnTo>
                    <a:lnTo>
                      <a:pt x="103" y="139"/>
                    </a:lnTo>
                    <a:lnTo>
                      <a:pt x="103" y="107"/>
                    </a:lnTo>
                    <a:lnTo>
                      <a:pt x="178" y="107"/>
                    </a:lnTo>
                    <a:lnTo>
                      <a:pt x="178" y="229"/>
                    </a:lnTo>
                    <a:lnTo>
                      <a:pt x="164" y="235"/>
                    </a:lnTo>
                    <a:lnTo>
                      <a:pt x="143" y="240"/>
                    </a:lnTo>
                    <a:lnTo>
                      <a:pt x="116" y="241"/>
                    </a:lnTo>
                    <a:lnTo>
                      <a:pt x="89" y="238"/>
                    </a:lnTo>
                    <a:lnTo>
                      <a:pt x="65" y="232"/>
                    </a:lnTo>
                    <a:lnTo>
                      <a:pt x="45" y="222"/>
                    </a:lnTo>
                    <a:lnTo>
                      <a:pt x="30" y="207"/>
                    </a:lnTo>
                    <a:lnTo>
                      <a:pt x="17" y="189"/>
                    </a:lnTo>
                    <a:lnTo>
                      <a:pt x="8" y="168"/>
                    </a:lnTo>
                    <a:lnTo>
                      <a:pt x="2" y="146"/>
                    </a:lnTo>
                    <a:lnTo>
                      <a:pt x="0" y="121"/>
                    </a:lnTo>
                    <a:lnTo>
                      <a:pt x="2" y="95"/>
                    </a:lnTo>
                    <a:lnTo>
                      <a:pt x="8" y="73"/>
                    </a:lnTo>
                    <a:lnTo>
                      <a:pt x="17" y="52"/>
                    </a:lnTo>
                    <a:lnTo>
                      <a:pt x="30" y="34"/>
                    </a:lnTo>
                    <a:lnTo>
                      <a:pt x="45" y="19"/>
                    </a:lnTo>
                    <a:lnTo>
                      <a:pt x="65" y="9"/>
                    </a:lnTo>
                    <a:lnTo>
                      <a:pt x="89" y="2"/>
                    </a:lnTo>
                    <a:lnTo>
                      <a:pt x="116"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6" name="Freeform 140">
                <a:extLst>
                  <a:ext uri="{FF2B5EF4-FFF2-40B4-BE49-F238E27FC236}">
                    <a16:creationId xmlns:a16="http://schemas.microsoft.com/office/drawing/2014/main" id="{E189D48A-0EE0-FA48-A20C-C42A9F703532}"/>
                  </a:ext>
                </a:extLst>
              </p:cNvPr>
              <p:cNvSpPr>
                <a:spLocks/>
              </p:cNvSpPr>
              <p:nvPr userDrawn="1"/>
            </p:nvSpPr>
            <p:spPr bwMode="auto">
              <a:xfrm>
                <a:off x="8793279" y="561227"/>
                <a:ext cx="70689" cy="89130"/>
              </a:xfrm>
              <a:custGeom>
                <a:avLst/>
                <a:gdLst>
                  <a:gd name="T0" fmla="*/ 0 w 138"/>
                  <a:gd name="T1" fmla="*/ 0 h 175"/>
                  <a:gd name="T2" fmla="*/ 41 w 138"/>
                  <a:gd name="T3" fmla="*/ 0 h 175"/>
                  <a:gd name="T4" fmla="*/ 41 w 138"/>
                  <a:gd name="T5" fmla="*/ 103 h 175"/>
                  <a:gd name="T6" fmla="*/ 43 w 138"/>
                  <a:gd name="T7" fmla="*/ 120 h 175"/>
                  <a:gd name="T8" fmla="*/ 48 w 138"/>
                  <a:gd name="T9" fmla="*/ 132 h 175"/>
                  <a:gd name="T10" fmla="*/ 56 w 138"/>
                  <a:gd name="T11" fmla="*/ 140 h 175"/>
                  <a:gd name="T12" fmla="*/ 66 w 138"/>
                  <a:gd name="T13" fmla="*/ 141 h 175"/>
                  <a:gd name="T14" fmla="*/ 78 w 138"/>
                  <a:gd name="T15" fmla="*/ 138 h 175"/>
                  <a:gd name="T16" fmla="*/ 86 w 138"/>
                  <a:gd name="T17" fmla="*/ 133 h 175"/>
                  <a:gd name="T18" fmla="*/ 91 w 138"/>
                  <a:gd name="T19" fmla="*/ 124 h 175"/>
                  <a:gd name="T20" fmla="*/ 95 w 138"/>
                  <a:gd name="T21" fmla="*/ 112 h 175"/>
                  <a:gd name="T22" fmla="*/ 95 w 138"/>
                  <a:gd name="T23" fmla="*/ 99 h 175"/>
                  <a:gd name="T24" fmla="*/ 95 w 138"/>
                  <a:gd name="T25" fmla="*/ 0 h 175"/>
                  <a:gd name="T26" fmla="*/ 136 w 138"/>
                  <a:gd name="T27" fmla="*/ 0 h 175"/>
                  <a:gd name="T28" fmla="*/ 136 w 138"/>
                  <a:gd name="T29" fmla="*/ 145 h 175"/>
                  <a:gd name="T30" fmla="*/ 136 w 138"/>
                  <a:gd name="T31" fmla="*/ 159 h 175"/>
                  <a:gd name="T32" fmla="*/ 138 w 138"/>
                  <a:gd name="T33" fmla="*/ 172 h 175"/>
                  <a:gd name="T34" fmla="*/ 99 w 138"/>
                  <a:gd name="T35" fmla="*/ 172 h 175"/>
                  <a:gd name="T36" fmla="*/ 97 w 138"/>
                  <a:gd name="T37" fmla="*/ 146 h 175"/>
                  <a:gd name="T38" fmla="*/ 96 w 138"/>
                  <a:gd name="T39" fmla="*/ 146 h 175"/>
                  <a:gd name="T40" fmla="*/ 97 w 138"/>
                  <a:gd name="T41" fmla="*/ 146 h 175"/>
                  <a:gd name="T42" fmla="*/ 92 w 138"/>
                  <a:gd name="T43" fmla="*/ 154 h 175"/>
                  <a:gd name="T44" fmla="*/ 86 w 138"/>
                  <a:gd name="T45" fmla="*/ 162 h 175"/>
                  <a:gd name="T46" fmla="*/ 76 w 138"/>
                  <a:gd name="T47" fmla="*/ 168 h 175"/>
                  <a:gd name="T48" fmla="*/ 66 w 138"/>
                  <a:gd name="T49" fmla="*/ 173 h 175"/>
                  <a:gd name="T50" fmla="*/ 50 w 138"/>
                  <a:gd name="T51" fmla="*/ 175 h 175"/>
                  <a:gd name="T52" fmla="*/ 33 w 138"/>
                  <a:gd name="T53" fmla="*/ 173 h 175"/>
                  <a:gd name="T54" fmla="*/ 20 w 138"/>
                  <a:gd name="T55" fmla="*/ 167 h 175"/>
                  <a:gd name="T56" fmla="*/ 11 w 138"/>
                  <a:gd name="T57" fmla="*/ 157 h 175"/>
                  <a:gd name="T58" fmla="*/ 5 w 138"/>
                  <a:gd name="T59" fmla="*/ 143 h 175"/>
                  <a:gd name="T60" fmla="*/ 1 w 138"/>
                  <a:gd name="T61" fmla="*/ 128 h 175"/>
                  <a:gd name="T62" fmla="*/ 0 w 138"/>
                  <a:gd name="T63" fmla="*/ 111 h 175"/>
                  <a:gd name="T64" fmla="*/ 0 w 138"/>
                  <a:gd name="T6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75">
                    <a:moveTo>
                      <a:pt x="0" y="0"/>
                    </a:moveTo>
                    <a:lnTo>
                      <a:pt x="41" y="0"/>
                    </a:lnTo>
                    <a:lnTo>
                      <a:pt x="41" y="103"/>
                    </a:lnTo>
                    <a:lnTo>
                      <a:pt x="43" y="120"/>
                    </a:lnTo>
                    <a:lnTo>
                      <a:pt x="48" y="132"/>
                    </a:lnTo>
                    <a:lnTo>
                      <a:pt x="56" y="140"/>
                    </a:lnTo>
                    <a:lnTo>
                      <a:pt x="66" y="141"/>
                    </a:lnTo>
                    <a:lnTo>
                      <a:pt x="78" y="138"/>
                    </a:lnTo>
                    <a:lnTo>
                      <a:pt x="86" y="133"/>
                    </a:lnTo>
                    <a:lnTo>
                      <a:pt x="91" y="124"/>
                    </a:lnTo>
                    <a:lnTo>
                      <a:pt x="95" y="112"/>
                    </a:lnTo>
                    <a:lnTo>
                      <a:pt x="95" y="99"/>
                    </a:lnTo>
                    <a:lnTo>
                      <a:pt x="95" y="0"/>
                    </a:lnTo>
                    <a:lnTo>
                      <a:pt x="136" y="0"/>
                    </a:lnTo>
                    <a:lnTo>
                      <a:pt x="136" y="145"/>
                    </a:lnTo>
                    <a:lnTo>
                      <a:pt x="136" y="159"/>
                    </a:lnTo>
                    <a:lnTo>
                      <a:pt x="138" y="172"/>
                    </a:lnTo>
                    <a:lnTo>
                      <a:pt x="99" y="172"/>
                    </a:lnTo>
                    <a:lnTo>
                      <a:pt x="97" y="146"/>
                    </a:lnTo>
                    <a:lnTo>
                      <a:pt x="96" y="146"/>
                    </a:lnTo>
                    <a:lnTo>
                      <a:pt x="97" y="146"/>
                    </a:lnTo>
                    <a:lnTo>
                      <a:pt x="92" y="154"/>
                    </a:lnTo>
                    <a:lnTo>
                      <a:pt x="86" y="162"/>
                    </a:lnTo>
                    <a:lnTo>
                      <a:pt x="76" y="168"/>
                    </a:lnTo>
                    <a:lnTo>
                      <a:pt x="66" y="173"/>
                    </a:lnTo>
                    <a:lnTo>
                      <a:pt x="50" y="175"/>
                    </a:lnTo>
                    <a:lnTo>
                      <a:pt x="33" y="173"/>
                    </a:lnTo>
                    <a:lnTo>
                      <a:pt x="20" y="167"/>
                    </a:lnTo>
                    <a:lnTo>
                      <a:pt x="11" y="157"/>
                    </a:lnTo>
                    <a:lnTo>
                      <a:pt x="5" y="143"/>
                    </a:lnTo>
                    <a:lnTo>
                      <a:pt x="1" y="128"/>
                    </a:lnTo>
                    <a:lnTo>
                      <a:pt x="0" y="11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7" name="Freeform 141">
                <a:extLst>
                  <a:ext uri="{FF2B5EF4-FFF2-40B4-BE49-F238E27FC236}">
                    <a16:creationId xmlns:a16="http://schemas.microsoft.com/office/drawing/2014/main" id="{31C657BF-EA71-304F-8E35-AD16B1EF62D6}"/>
                  </a:ext>
                </a:extLst>
              </p:cNvPr>
              <p:cNvSpPr>
                <a:spLocks/>
              </p:cNvSpPr>
              <p:nvPr userDrawn="1"/>
            </p:nvSpPr>
            <p:spPr bwMode="auto">
              <a:xfrm>
                <a:off x="8879335" y="560203"/>
                <a:ext cx="58395" cy="90154"/>
              </a:xfrm>
              <a:custGeom>
                <a:avLst/>
                <a:gdLst>
                  <a:gd name="T0" fmla="*/ 60 w 113"/>
                  <a:gd name="T1" fmla="*/ 0 h 178"/>
                  <a:gd name="T2" fmla="*/ 75 w 113"/>
                  <a:gd name="T3" fmla="*/ 0 h 178"/>
                  <a:gd name="T4" fmla="*/ 88 w 113"/>
                  <a:gd name="T5" fmla="*/ 3 h 178"/>
                  <a:gd name="T6" fmla="*/ 98 w 113"/>
                  <a:gd name="T7" fmla="*/ 5 h 178"/>
                  <a:gd name="T8" fmla="*/ 103 w 113"/>
                  <a:gd name="T9" fmla="*/ 7 h 178"/>
                  <a:gd name="T10" fmla="*/ 102 w 113"/>
                  <a:gd name="T11" fmla="*/ 39 h 178"/>
                  <a:gd name="T12" fmla="*/ 90 w 113"/>
                  <a:gd name="T13" fmla="*/ 36 h 178"/>
                  <a:gd name="T14" fmla="*/ 78 w 113"/>
                  <a:gd name="T15" fmla="*/ 33 h 178"/>
                  <a:gd name="T16" fmla="*/ 65 w 113"/>
                  <a:gd name="T17" fmla="*/ 32 h 178"/>
                  <a:gd name="T18" fmla="*/ 53 w 113"/>
                  <a:gd name="T19" fmla="*/ 33 h 178"/>
                  <a:gd name="T20" fmla="*/ 47 w 113"/>
                  <a:gd name="T21" fmla="*/ 36 h 178"/>
                  <a:gd name="T22" fmla="*/ 42 w 113"/>
                  <a:gd name="T23" fmla="*/ 41 h 178"/>
                  <a:gd name="T24" fmla="*/ 40 w 113"/>
                  <a:gd name="T25" fmla="*/ 49 h 178"/>
                  <a:gd name="T26" fmla="*/ 43 w 113"/>
                  <a:gd name="T27" fmla="*/ 56 h 178"/>
                  <a:gd name="T28" fmla="*/ 49 w 113"/>
                  <a:gd name="T29" fmla="*/ 63 h 178"/>
                  <a:gd name="T30" fmla="*/ 60 w 113"/>
                  <a:gd name="T31" fmla="*/ 71 h 178"/>
                  <a:gd name="T32" fmla="*/ 81 w 113"/>
                  <a:gd name="T33" fmla="*/ 84 h 178"/>
                  <a:gd name="T34" fmla="*/ 95 w 113"/>
                  <a:gd name="T35" fmla="*/ 93 h 178"/>
                  <a:gd name="T36" fmla="*/ 104 w 113"/>
                  <a:gd name="T37" fmla="*/ 103 h 178"/>
                  <a:gd name="T38" fmla="*/ 111 w 113"/>
                  <a:gd name="T39" fmla="*/ 114 h 178"/>
                  <a:gd name="T40" fmla="*/ 113 w 113"/>
                  <a:gd name="T41" fmla="*/ 127 h 178"/>
                  <a:gd name="T42" fmla="*/ 109 w 113"/>
                  <a:gd name="T43" fmla="*/ 145 h 178"/>
                  <a:gd name="T44" fmla="*/ 102 w 113"/>
                  <a:gd name="T45" fmla="*/ 160 h 178"/>
                  <a:gd name="T46" fmla="*/ 87 w 113"/>
                  <a:gd name="T47" fmla="*/ 170 h 178"/>
                  <a:gd name="T48" fmla="*/ 69 w 113"/>
                  <a:gd name="T49" fmla="*/ 176 h 178"/>
                  <a:gd name="T50" fmla="*/ 48 w 113"/>
                  <a:gd name="T51" fmla="*/ 178 h 178"/>
                  <a:gd name="T52" fmla="*/ 28 w 113"/>
                  <a:gd name="T53" fmla="*/ 176 h 178"/>
                  <a:gd name="T54" fmla="*/ 12 w 113"/>
                  <a:gd name="T55" fmla="*/ 174 h 178"/>
                  <a:gd name="T56" fmla="*/ 0 w 113"/>
                  <a:gd name="T57" fmla="*/ 170 h 178"/>
                  <a:gd name="T58" fmla="*/ 2 w 113"/>
                  <a:gd name="T59" fmla="*/ 136 h 178"/>
                  <a:gd name="T60" fmla="*/ 9 w 113"/>
                  <a:gd name="T61" fmla="*/ 139 h 178"/>
                  <a:gd name="T62" fmla="*/ 19 w 113"/>
                  <a:gd name="T63" fmla="*/ 143 h 178"/>
                  <a:gd name="T64" fmla="*/ 31 w 113"/>
                  <a:gd name="T65" fmla="*/ 145 h 178"/>
                  <a:gd name="T66" fmla="*/ 45 w 113"/>
                  <a:gd name="T67" fmla="*/ 146 h 178"/>
                  <a:gd name="T68" fmla="*/ 56 w 113"/>
                  <a:gd name="T69" fmla="*/ 146 h 178"/>
                  <a:gd name="T70" fmla="*/ 65 w 113"/>
                  <a:gd name="T71" fmla="*/ 144 h 178"/>
                  <a:gd name="T72" fmla="*/ 70 w 113"/>
                  <a:gd name="T73" fmla="*/ 139 h 178"/>
                  <a:gd name="T74" fmla="*/ 73 w 113"/>
                  <a:gd name="T75" fmla="*/ 129 h 178"/>
                  <a:gd name="T76" fmla="*/ 72 w 113"/>
                  <a:gd name="T77" fmla="*/ 123 h 178"/>
                  <a:gd name="T78" fmla="*/ 65 w 113"/>
                  <a:gd name="T79" fmla="*/ 116 h 178"/>
                  <a:gd name="T80" fmla="*/ 55 w 113"/>
                  <a:gd name="T81" fmla="*/ 107 h 178"/>
                  <a:gd name="T82" fmla="*/ 36 w 113"/>
                  <a:gd name="T83" fmla="*/ 98 h 178"/>
                  <a:gd name="T84" fmla="*/ 26 w 113"/>
                  <a:gd name="T85" fmla="*/ 92 h 178"/>
                  <a:gd name="T86" fmla="*/ 17 w 113"/>
                  <a:gd name="T87" fmla="*/ 84 h 178"/>
                  <a:gd name="T88" fmla="*/ 8 w 113"/>
                  <a:gd name="T89" fmla="*/ 75 h 178"/>
                  <a:gd name="T90" fmla="*/ 2 w 113"/>
                  <a:gd name="T91" fmla="*/ 63 h 178"/>
                  <a:gd name="T92" fmla="*/ 0 w 113"/>
                  <a:gd name="T93" fmla="*/ 49 h 178"/>
                  <a:gd name="T94" fmla="*/ 2 w 113"/>
                  <a:gd name="T95" fmla="*/ 34 h 178"/>
                  <a:gd name="T96" fmla="*/ 10 w 113"/>
                  <a:gd name="T97" fmla="*/ 21 h 178"/>
                  <a:gd name="T98" fmla="*/ 23 w 113"/>
                  <a:gd name="T99" fmla="*/ 11 h 178"/>
                  <a:gd name="T100" fmla="*/ 40 w 113"/>
                  <a:gd name="T101" fmla="*/ 3 h 178"/>
                  <a:gd name="T102" fmla="*/ 60 w 113"/>
                  <a:gd name="T10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 h="178">
                    <a:moveTo>
                      <a:pt x="60" y="0"/>
                    </a:moveTo>
                    <a:lnTo>
                      <a:pt x="75" y="0"/>
                    </a:lnTo>
                    <a:lnTo>
                      <a:pt x="88" y="3"/>
                    </a:lnTo>
                    <a:lnTo>
                      <a:pt x="98" y="5"/>
                    </a:lnTo>
                    <a:lnTo>
                      <a:pt x="103" y="7"/>
                    </a:lnTo>
                    <a:lnTo>
                      <a:pt x="102" y="39"/>
                    </a:lnTo>
                    <a:lnTo>
                      <a:pt x="90" y="36"/>
                    </a:lnTo>
                    <a:lnTo>
                      <a:pt x="78" y="33"/>
                    </a:lnTo>
                    <a:lnTo>
                      <a:pt x="65" y="32"/>
                    </a:lnTo>
                    <a:lnTo>
                      <a:pt x="53" y="33"/>
                    </a:lnTo>
                    <a:lnTo>
                      <a:pt x="47" y="36"/>
                    </a:lnTo>
                    <a:lnTo>
                      <a:pt x="42" y="41"/>
                    </a:lnTo>
                    <a:lnTo>
                      <a:pt x="40" y="49"/>
                    </a:lnTo>
                    <a:lnTo>
                      <a:pt x="43" y="56"/>
                    </a:lnTo>
                    <a:lnTo>
                      <a:pt x="49" y="63"/>
                    </a:lnTo>
                    <a:lnTo>
                      <a:pt x="60" y="71"/>
                    </a:lnTo>
                    <a:lnTo>
                      <a:pt x="81" y="84"/>
                    </a:lnTo>
                    <a:lnTo>
                      <a:pt x="95" y="93"/>
                    </a:lnTo>
                    <a:lnTo>
                      <a:pt x="104" y="103"/>
                    </a:lnTo>
                    <a:lnTo>
                      <a:pt x="111" y="114"/>
                    </a:lnTo>
                    <a:lnTo>
                      <a:pt x="113" y="127"/>
                    </a:lnTo>
                    <a:lnTo>
                      <a:pt x="109" y="145"/>
                    </a:lnTo>
                    <a:lnTo>
                      <a:pt x="102" y="160"/>
                    </a:lnTo>
                    <a:lnTo>
                      <a:pt x="87" y="170"/>
                    </a:lnTo>
                    <a:lnTo>
                      <a:pt x="69" y="176"/>
                    </a:lnTo>
                    <a:lnTo>
                      <a:pt x="48" y="178"/>
                    </a:lnTo>
                    <a:lnTo>
                      <a:pt x="28" y="176"/>
                    </a:lnTo>
                    <a:lnTo>
                      <a:pt x="12" y="174"/>
                    </a:lnTo>
                    <a:lnTo>
                      <a:pt x="0" y="170"/>
                    </a:lnTo>
                    <a:lnTo>
                      <a:pt x="2" y="136"/>
                    </a:lnTo>
                    <a:lnTo>
                      <a:pt x="9" y="139"/>
                    </a:lnTo>
                    <a:lnTo>
                      <a:pt x="19" y="143"/>
                    </a:lnTo>
                    <a:lnTo>
                      <a:pt x="31" y="145"/>
                    </a:lnTo>
                    <a:lnTo>
                      <a:pt x="45" y="146"/>
                    </a:lnTo>
                    <a:lnTo>
                      <a:pt x="56" y="146"/>
                    </a:lnTo>
                    <a:lnTo>
                      <a:pt x="65" y="144"/>
                    </a:lnTo>
                    <a:lnTo>
                      <a:pt x="70" y="139"/>
                    </a:lnTo>
                    <a:lnTo>
                      <a:pt x="73" y="129"/>
                    </a:lnTo>
                    <a:lnTo>
                      <a:pt x="72" y="123"/>
                    </a:lnTo>
                    <a:lnTo>
                      <a:pt x="65" y="116"/>
                    </a:lnTo>
                    <a:lnTo>
                      <a:pt x="55" y="107"/>
                    </a:lnTo>
                    <a:lnTo>
                      <a:pt x="36" y="98"/>
                    </a:lnTo>
                    <a:lnTo>
                      <a:pt x="26" y="92"/>
                    </a:lnTo>
                    <a:lnTo>
                      <a:pt x="17" y="84"/>
                    </a:lnTo>
                    <a:lnTo>
                      <a:pt x="8" y="75"/>
                    </a:lnTo>
                    <a:lnTo>
                      <a:pt x="2" y="63"/>
                    </a:lnTo>
                    <a:lnTo>
                      <a:pt x="0" y="49"/>
                    </a:lnTo>
                    <a:lnTo>
                      <a:pt x="2" y="34"/>
                    </a:lnTo>
                    <a:lnTo>
                      <a:pt x="10" y="21"/>
                    </a:lnTo>
                    <a:lnTo>
                      <a:pt x="23" y="11"/>
                    </a:lnTo>
                    <a:lnTo>
                      <a:pt x="40"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8" name="Freeform 142">
                <a:extLst>
                  <a:ext uri="{FF2B5EF4-FFF2-40B4-BE49-F238E27FC236}">
                    <a16:creationId xmlns:a16="http://schemas.microsoft.com/office/drawing/2014/main" id="{386216E3-9389-E941-82AB-89BA1AE340F0}"/>
                  </a:ext>
                </a:extLst>
              </p:cNvPr>
              <p:cNvSpPr>
                <a:spLocks/>
              </p:cNvSpPr>
              <p:nvPr userDrawn="1"/>
            </p:nvSpPr>
            <p:spPr bwMode="auto">
              <a:xfrm>
                <a:off x="8947974" y="536639"/>
                <a:ext cx="52249" cy="113717"/>
              </a:xfrm>
              <a:custGeom>
                <a:avLst/>
                <a:gdLst>
                  <a:gd name="T0" fmla="*/ 69 w 103"/>
                  <a:gd name="T1" fmla="*/ 0 h 223"/>
                  <a:gd name="T2" fmla="*/ 69 w 103"/>
                  <a:gd name="T3" fmla="*/ 48 h 223"/>
                  <a:gd name="T4" fmla="*/ 103 w 103"/>
                  <a:gd name="T5" fmla="*/ 48 h 223"/>
                  <a:gd name="T6" fmla="*/ 103 w 103"/>
                  <a:gd name="T7" fmla="*/ 78 h 223"/>
                  <a:gd name="T8" fmla="*/ 69 w 103"/>
                  <a:gd name="T9" fmla="*/ 78 h 223"/>
                  <a:gd name="T10" fmla="*/ 69 w 103"/>
                  <a:gd name="T11" fmla="*/ 168 h 223"/>
                  <a:gd name="T12" fmla="*/ 70 w 103"/>
                  <a:gd name="T13" fmla="*/ 180 h 223"/>
                  <a:gd name="T14" fmla="*/ 73 w 103"/>
                  <a:gd name="T15" fmla="*/ 186 h 223"/>
                  <a:gd name="T16" fmla="*/ 79 w 103"/>
                  <a:gd name="T17" fmla="*/ 190 h 223"/>
                  <a:gd name="T18" fmla="*/ 87 w 103"/>
                  <a:gd name="T19" fmla="*/ 191 h 223"/>
                  <a:gd name="T20" fmla="*/ 92 w 103"/>
                  <a:gd name="T21" fmla="*/ 191 h 223"/>
                  <a:gd name="T22" fmla="*/ 96 w 103"/>
                  <a:gd name="T23" fmla="*/ 190 h 223"/>
                  <a:gd name="T24" fmla="*/ 100 w 103"/>
                  <a:gd name="T25" fmla="*/ 189 h 223"/>
                  <a:gd name="T26" fmla="*/ 103 w 103"/>
                  <a:gd name="T27" fmla="*/ 188 h 223"/>
                  <a:gd name="T28" fmla="*/ 103 w 103"/>
                  <a:gd name="T29" fmla="*/ 218 h 223"/>
                  <a:gd name="T30" fmla="*/ 91 w 103"/>
                  <a:gd name="T31" fmla="*/ 221 h 223"/>
                  <a:gd name="T32" fmla="*/ 75 w 103"/>
                  <a:gd name="T33" fmla="*/ 223 h 223"/>
                  <a:gd name="T34" fmla="*/ 59 w 103"/>
                  <a:gd name="T35" fmla="*/ 221 h 223"/>
                  <a:gd name="T36" fmla="*/ 45 w 103"/>
                  <a:gd name="T37" fmla="*/ 216 h 223"/>
                  <a:gd name="T38" fmla="*/ 35 w 103"/>
                  <a:gd name="T39" fmla="*/ 206 h 223"/>
                  <a:gd name="T40" fmla="*/ 29 w 103"/>
                  <a:gd name="T41" fmla="*/ 193 h 223"/>
                  <a:gd name="T42" fmla="*/ 27 w 103"/>
                  <a:gd name="T43" fmla="*/ 173 h 223"/>
                  <a:gd name="T44" fmla="*/ 27 w 103"/>
                  <a:gd name="T45" fmla="*/ 78 h 223"/>
                  <a:gd name="T46" fmla="*/ 0 w 103"/>
                  <a:gd name="T47" fmla="*/ 78 h 223"/>
                  <a:gd name="T48" fmla="*/ 0 w 103"/>
                  <a:gd name="T49" fmla="*/ 48 h 223"/>
                  <a:gd name="T50" fmla="*/ 27 w 103"/>
                  <a:gd name="T51" fmla="*/ 48 h 223"/>
                  <a:gd name="T52" fmla="*/ 27 w 103"/>
                  <a:gd name="T53" fmla="*/ 11 h 223"/>
                  <a:gd name="T54" fmla="*/ 69 w 103"/>
                  <a:gd name="T55"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223">
                    <a:moveTo>
                      <a:pt x="69" y="0"/>
                    </a:moveTo>
                    <a:lnTo>
                      <a:pt x="69" y="48"/>
                    </a:lnTo>
                    <a:lnTo>
                      <a:pt x="103" y="48"/>
                    </a:lnTo>
                    <a:lnTo>
                      <a:pt x="103" y="78"/>
                    </a:lnTo>
                    <a:lnTo>
                      <a:pt x="69" y="78"/>
                    </a:lnTo>
                    <a:lnTo>
                      <a:pt x="69" y="168"/>
                    </a:lnTo>
                    <a:lnTo>
                      <a:pt x="70" y="180"/>
                    </a:lnTo>
                    <a:lnTo>
                      <a:pt x="73" y="186"/>
                    </a:lnTo>
                    <a:lnTo>
                      <a:pt x="79" y="190"/>
                    </a:lnTo>
                    <a:lnTo>
                      <a:pt x="87" y="191"/>
                    </a:lnTo>
                    <a:lnTo>
                      <a:pt x="92" y="191"/>
                    </a:lnTo>
                    <a:lnTo>
                      <a:pt x="96" y="190"/>
                    </a:lnTo>
                    <a:lnTo>
                      <a:pt x="100" y="189"/>
                    </a:lnTo>
                    <a:lnTo>
                      <a:pt x="103" y="188"/>
                    </a:lnTo>
                    <a:lnTo>
                      <a:pt x="103" y="218"/>
                    </a:lnTo>
                    <a:lnTo>
                      <a:pt x="91" y="221"/>
                    </a:lnTo>
                    <a:lnTo>
                      <a:pt x="75" y="223"/>
                    </a:lnTo>
                    <a:lnTo>
                      <a:pt x="59" y="221"/>
                    </a:lnTo>
                    <a:lnTo>
                      <a:pt x="45" y="216"/>
                    </a:lnTo>
                    <a:lnTo>
                      <a:pt x="35" y="206"/>
                    </a:lnTo>
                    <a:lnTo>
                      <a:pt x="29" y="193"/>
                    </a:lnTo>
                    <a:lnTo>
                      <a:pt x="27" y="173"/>
                    </a:lnTo>
                    <a:lnTo>
                      <a:pt x="27" y="78"/>
                    </a:lnTo>
                    <a:lnTo>
                      <a:pt x="0" y="78"/>
                    </a:lnTo>
                    <a:lnTo>
                      <a:pt x="0" y="48"/>
                    </a:lnTo>
                    <a:lnTo>
                      <a:pt x="27" y="48"/>
                    </a:lnTo>
                    <a:lnTo>
                      <a:pt x="27" y="11"/>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9" name="Freeform 143">
                <a:extLst>
                  <a:ext uri="{FF2B5EF4-FFF2-40B4-BE49-F238E27FC236}">
                    <a16:creationId xmlns:a16="http://schemas.microsoft.com/office/drawing/2014/main" id="{3A765CB7-A12A-FD4E-8E73-55D2E5457218}"/>
                  </a:ext>
                </a:extLst>
              </p:cNvPr>
              <p:cNvSpPr>
                <a:spLocks noEditPoints="1"/>
              </p:cNvSpPr>
              <p:nvPr userDrawn="1"/>
            </p:nvSpPr>
            <p:spPr bwMode="auto">
              <a:xfrm>
                <a:off x="9010467" y="560203"/>
                <a:ext cx="71713" cy="90154"/>
              </a:xfrm>
              <a:custGeom>
                <a:avLst/>
                <a:gdLst>
                  <a:gd name="T0" fmla="*/ 97 w 141"/>
                  <a:gd name="T1" fmla="*/ 92 h 178"/>
                  <a:gd name="T2" fmla="*/ 77 w 141"/>
                  <a:gd name="T3" fmla="*/ 92 h 178"/>
                  <a:gd name="T4" fmla="*/ 60 w 141"/>
                  <a:gd name="T5" fmla="*/ 96 h 178"/>
                  <a:gd name="T6" fmla="*/ 48 w 141"/>
                  <a:gd name="T7" fmla="*/ 101 h 178"/>
                  <a:gd name="T8" fmla="*/ 42 w 141"/>
                  <a:gd name="T9" fmla="*/ 110 h 178"/>
                  <a:gd name="T10" fmla="*/ 39 w 141"/>
                  <a:gd name="T11" fmla="*/ 123 h 178"/>
                  <a:gd name="T12" fmla="*/ 41 w 141"/>
                  <a:gd name="T13" fmla="*/ 135 h 178"/>
                  <a:gd name="T14" fmla="*/ 47 w 141"/>
                  <a:gd name="T15" fmla="*/ 143 h 178"/>
                  <a:gd name="T16" fmla="*/ 55 w 141"/>
                  <a:gd name="T17" fmla="*/ 148 h 178"/>
                  <a:gd name="T18" fmla="*/ 65 w 141"/>
                  <a:gd name="T19" fmla="*/ 150 h 178"/>
                  <a:gd name="T20" fmla="*/ 78 w 141"/>
                  <a:gd name="T21" fmla="*/ 148 h 178"/>
                  <a:gd name="T22" fmla="*/ 89 w 141"/>
                  <a:gd name="T23" fmla="*/ 141 h 178"/>
                  <a:gd name="T24" fmla="*/ 95 w 141"/>
                  <a:gd name="T25" fmla="*/ 132 h 178"/>
                  <a:gd name="T26" fmla="*/ 98 w 141"/>
                  <a:gd name="T27" fmla="*/ 118 h 178"/>
                  <a:gd name="T28" fmla="*/ 99 w 141"/>
                  <a:gd name="T29" fmla="*/ 101 h 178"/>
                  <a:gd name="T30" fmla="*/ 99 w 141"/>
                  <a:gd name="T31" fmla="*/ 92 h 178"/>
                  <a:gd name="T32" fmla="*/ 97 w 141"/>
                  <a:gd name="T33" fmla="*/ 92 h 178"/>
                  <a:gd name="T34" fmla="*/ 72 w 141"/>
                  <a:gd name="T35" fmla="*/ 0 h 178"/>
                  <a:gd name="T36" fmla="*/ 93 w 141"/>
                  <a:gd name="T37" fmla="*/ 2 h 178"/>
                  <a:gd name="T38" fmla="*/ 110 w 141"/>
                  <a:gd name="T39" fmla="*/ 5 h 178"/>
                  <a:gd name="T40" fmla="*/ 121 w 141"/>
                  <a:gd name="T41" fmla="*/ 13 h 178"/>
                  <a:gd name="T42" fmla="*/ 129 w 141"/>
                  <a:gd name="T43" fmla="*/ 24 h 178"/>
                  <a:gd name="T44" fmla="*/ 134 w 141"/>
                  <a:gd name="T45" fmla="*/ 37 h 178"/>
                  <a:gd name="T46" fmla="*/ 138 w 141"/>
                  <a:gd name="T47" fmla="*/ 52 h 178"/>
                  <a:gd name="T48" fmla="*/ 138 w 141"/>
                  <a:gd name="T49" fmla="*/ 69 h 178"/>
                  <a:gd name="T50" fmla="*/ 138 w 141"/>
                  <a:gd name="T51" fmla="*/ 145 h 178"/>
                  <a:gd name="T52" fmla="*/ 140 w 141"/>
                  <a:gd name="T53" fmla="*/ 162 h 178"/>
                  <a:gd name="T54" fmla="*/ 141 w 141"/>
                  <a:gd name="T55" fmla="*/ 175 h 178"/>
                  <a:gd name="T56" fmla="*/ 103 w 141"/>
                  <a:gd name="T57" fmla="*/ 175 h 178"/>
                  <a:gd name="T58" fmla="*/ 102 w 141"/>
                  <a:gd name="T59" fmla="*/ 165 h 178"/>
                  <a:gd name="T60" fmla="*/ 101 w 141"/>
                  <a:gd name="T61" fmla="*/ 152 h 178"/>
                  <a:gd name="T62" fmla="*/ 101 w 141"/>
                  <a:gd name="T63" fmla="*/ 152 h 178"/>
                  <a:gd name="T64" fmla="*/ 91 w 141"/>
                  <a:gd name="T65" fmla="*/ 162 h 178"/>
                  <a:gd name="T66" fmla="*/ 81 w 141"/>
                  <a:gd name="T67" fmla="*/ 170 h 178"/>
                  <a:gd name="T68" fmla="*/ 68 w 141"/>
                  <a:gd name="T69" fmla="*/ 176 h 178"/>
                  <a:gd name="T70" fmla="*/ 52 w 141"/>
                  <a:gd name="T71" fmla="*/ 178 h 178"/>
                  <a:gd name="T72" fmla="*/ 37 w 141"/>
                  <a:gd name="T73" fmla="*/ 176 h 178"/>
                  <a:gd name="T74" fmla="*/ 22 w 141"/>
                  <a:gd name="T75" fmla="*/ 170 h 178"/>
                  <a:gd name="T76" fmla="*/ 11 w 141"/>
                  <a:gd name="T77" fmla="*/ 160 h 178"/>
                  <a:gd name="T78" fmla="*/ 3 w 141"/>
                  <a:gd name="T79" fmla="*/ 145 h 178"/>
                  <a:gd name="T80" fmla="*/ 0 w 141"/>
                  <a:gd name="T81" fmla="*/ 128 h 178"/>
                  <a:gd name="T82" fmla="*/ 3 w 141"/>
                  <a:gd name="T83" fmla="*/ 110 h 178"/>
                  <a:gd name="T84" fmla="*/ 9 w 141"/>
                  <a:gd name="T85" fmla="*/ 96 h 178"/>
                  <a:gd name="T86" fmla="*/ 20 w 141"/>
                  <a:gd name="T87" fmla="*/ 85 h 178"/>
                  <a:gd name="T88" fmla="*/ 33 w 141"/>
                  <a:gd name="T89" fmla="*/ 77 h 178"/>
                  <a:gd name="T90" fmla="*/ 50 w 141"/>
                  <a:gd name="T91" fmla="*/ 72 h 178"/>
                  <a:gd name="T92" fmla="*/ 69 w 141"/>
                  <a:gd name="T93" fmla="*/ 69 h 178"/>
                  <a:gd name="T94" fmla="*/ 91 w 141"/>
                  <a:gd name="T95" fmla="*/ 69 h 178"/>
                  <a:gd name="T96" fmla="*/ 99 w 141"/>
                  <a:gd name="T97" fmla="*/ 69 h 178"/>
                  <a:gd name="T98" fmla="*/ 99 w 141"/>
                  <a:gd name="T99" fmla="*/ 63 h 178"/>
                  <a:gd name="T100" fmla="*/ 99 w 141"/>
                  <a:gd name="T101" fmla="*/ 52 h 178"/>
                  <a:gd name="T102" fmla="*/ 95 w 141"/>
                  <a:gd name="T103" fmla="*/ 43 h 178"/>
                  <a:gd name="T104" fmla="*/ 89 w 141"/>
                  <a:gd name="T105" fmla="*/ 36 h 178"/>
                  <a:gd name="T106" fmla="*/ 80 w 141"/>
                  <a:gd name="T107" fmla="*/ 32 h 178"/>
                  <a:gd name="T108" fmla="*/ 68 w 141"/>
                  <a:gd name="T109" fmla="*/ 29 h 178"/>
                  <a:gd name="T110" fmla="*/ 47 w 141"/>
                  <a:gd name="T111" fmla="*/ 33 h 178"/>
                  <a:gd name="T112" fmla="*/ 31 w 141"/>
                  <a:gd name="T113" fmla="*/ 39 h 178"/>
                  <a:gd name="T114" fmla="*/ 20 w 141"/>
                  <a:gd name="T115" fmla="*/ 46 h 178"/>
                  <a:gd name="T116" fmla="*/ 18 w 141"/>
                  <a:gd name="T117" fmla="*/ 12 h 178"/>
                  <a:gd name="T118" fmla="*/ 28 w 141"/>
                  <a:gd name="T119" fmla="*/ 8 h 178"/>
                  <a:gd name="T120" fmla="*/ 39 w 141"/>
                  <a:gd name="T121" fmla="*/ 4 h 178"/>
                  <a:gd name="T122" fmla="*/ 55 w 141"/>
                  <a:gd name="T123" fmla="*/ 2 h 178"/>
                  <a:gd name="T124" fmla="*/ 72 w 141"/>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78">
                    <a:moveTo>
                      <a:pt x="97" y="92"/>
                    </a:moveTo>
                    <a:lnTo>
                      <a:pt x="77" y="92"/>
                    </a:lnTo>
                    <a:lnTo>
                      <a:pt x="60" y="96"/>
                    </a:lnTo>
                    <a:lnTo>
                      <a:pt x="48" y="101"/>
                    </a:lnTo>
                    <a:lnTo>
                      <a:pt x="42" y="110"/>
                    </a:lnTo>
                    <a:lnTo>
                      <a:pt x="39" y="123"/>
                    </a:lnTo>
                    <a:lnTo>
                      <a:pt x="41" y="135"/>
                    </a:lnTo>
                    <a:lnTo>
                      <a:pt x="47" y="143"/>
                    </a:lnTo>
                    <a:lnTo>
                      <a:pt x="55" y="148"/>
                    </a:lnTo>
                    <a:lnTo>
                      <a:pt x="65" y="150"/>
                    </a:lnTo>
                    <a:lnTo>
                      <a:pt x="78" y="148"/>
                    </a:lnTo>
                    <a:lnTo>
                      <a:pt x="89" y="141"/>
                    </a:lnTo>
                    <a:lnTo>
                      <a:pt x="95" y="132"/>
                    </a:lnTo>
                    <a:lnTo>
                      <a:pt x="98" y="118"/>
                    </a:lnTo>
                    <a:lnTo>
                      <a:pt x="99" y="101"/>
                    </a:lnTo>
                    <a:lnTo>
                      <a:pt x="99" y="92"/>
                    </a:lnTo>
                    <a:lnTo>
                      <a:pt x="97" y="92"/>
                    </a:lnTo>
                    <a:close/>
                    <a:moveTo>
                      <a:pt x="72" y="0"/>
                    </a:moveTo>
                    <a:lnTo>
                      <a:pt x="93" y="2"/>
                    </a:lnTo>
                    <a:lnTo>
                      <a:pt x="110" y="5"/>
                    </a:lnTo>
                    <a:lnTo>
                      <a:pt x="121" y="13"/>
                    </a:lnTo>
                    <a:lnTo>
                      <a:pt x="129" y="24"/>
                    </a:lnTo>
                    <a:lnTo>
                      <a:pt x="134" y="37"/>
                    </a:lnTo>
                    <a:lnTo>
                      <a:pt x="138" y="52"/>
                    </a:lnTo>
                    <a:lnTo>
                      <a:pt x="138" y="69"/>
                    </a:lnTo>
                    <a:lnTo>
                      <a:pt x="138" y="145"/>
                    </a:lnTo>
                    <a:lnTo>
                      <a:pt x="140" y="162"/>
                    </a:lnTo>
                    <a:lnTo>
                      <a:pt x="141" y="175"/>
                    </a:lnTo>
                    <a:lnTo>
                      <a:pt x="103" y="175"/>
                    </a:lnTo>
                    <a:lnTo>
                      <a:pt x="102" y="165"/>
                    </a:lnTo>
                    <a:lnTo>
                      <a:pt x="101" y="152"/>
                    </a:lnTo>
                    <a:lnTo>
                      <a:pt x="101" y="152"/>
                    </a:lnTo>
                    <a:lnTo>
                      <a:pt x="91" y="162"/>
                    </a:lnTo>
                    <a:lnTo>
                      <a:pt x="81" y="170"/>
                    </a:lnTo>
                    <a:lnTo>
                      <a:pt x="68" y="176"/>
                    </a:lnTo>
                    <a:lnTo>
                      <a:pt x="52" y="178"/>
                    </a:lnTo>
                    <a:lnTo>
                      <a:pt x="37" y="176"/>
                    </a:lnTo>
                    <a:lnTo>
                      <a:pt x="22" y="170"/>
                    </a:lnTo>
                    <a:lnTo>
                      <a:pt x="11" y="160"/>
                    </a:lnTo>
                    <a:lnTo>
                      <a:pt x="3" y="145"/>
                    </a:lnTo>
                    <a:lnTo>
                      <a:pt x="0" y="128"/>
                    </a:lnTo>
                    <a:lnTo>
                      <a:pt x="3" y="110"/>
                    </a:lnTo>
                    <a:lnTo>
                      <a:pt x="9" y="96"/>
                    </a:lnTo>
                    <a:lnTo>
                      <a:pt x="20" y="85"/>
                    </a:lnTo>
                    <a:lnTo>
                      <a:pt x="33" y="77"/>
                    </a:lnTo>
                    <a:lnTo>
                      <a:pt x="50" y="72"/>
                    </a:lnTo>
                    <a:lnTo>
                      <a:pt x="69" y="69"/>
                    </a:lnTo>
                    <a:lnTo>
                      <a:pt x="91" y="69"/>
                    </a:lnTo>
                    <a:lnTo>
                      <a:pt x="99" y="69"/>
                    </a:lnTo>
                    <a:lnTo>
                      <a:pt x="99" y="63"/>
                    </a:lnTo>
                    <a:lnTo>
                      <a:pt x="99" y="52"/>
                    </a:lnTo>
                    <a:lnTo>
                      <a:pt x="95" y="43"/>
                    </a:lnTo>
                    <a:lnTo>
                      <a:pt x="89" y="36"/>
                    </a:lnTo>
                    <a:lnTo>
                      <a:pt x="80" y="32"/>
                    </a:lnTo>
                    <a:lnTo>
                      <a:pt x="68" y="29"/>
                    </a:lnTo>
                    <a:lnTo>
                      <a:pt x="47" y="33"/>
                    </a:lnTo>
                    <a:lnTo>
                      <a:pt x="31" y="39"/>
                    </a:lnTo>
                    <a:lnTo>
                      <a:pt x="20" y="46"/>
                    </a:lnTo>
                    <a:lnTo>
                      <a:pt x="18" y="12"/>
                    </a:lnTo>
                    <a:lnTo>
                      <a:pt x="28" y="8"/>
                    </a:lnTo>
                    <a:lnTo>
                      <a:pt x="39" y="4"/>
                    </a:lnTo>
                    <a:lnTo>
                      <a:pt x="55" y="2"/>
                    </a:lnTo>
                    <a:lnTo>
                      <a:pt x="7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0" name="Freeform 144">
                <a:extLst>
                  <a:ext uri="{FF2B5EF4-FFF2-40B4-BE49-F238E27FC236}">
                    <a16:creationId xmlns:a16="http://schemas.microsoft.com/office/drawing/2014/main" id="{98191B6B-DEE0-754B-8223-BC08BD01658C}"/>
                  </a:ext>
                </a:extLst>
              </p:cNvPr>
              <p:cNvSpPr>
                <a:spLocks/>
              </p:cNvSpPr>
              <p:nvPr userDrawn="1"/>
            </p:nvSpPr>
            <p:spPr bwMode="auto">
              <a:xfrm>
                <a:off x="9093450" y="561227"/>
                <a:ext cx="78885" cy="88105"/>
              </a:xfrm>
              <a:custGeom>
                <a:avLst/>
                <a:gdLst>
                  <a:gd name="T0" fmla="*/ 0 w 154"/>
                  <a:gd name="T1" fmla="*/ 0 h 172"/>
                  <a:gd name="T2" fmla="*/ 43 w 154"/>
                  <a:gd name="T3" fmla="*/ 0 h 172"/>
                  <a:gd name="T4" fmla="*/ 78 w 154"/>
                  <a:gd name="T5" fmla="*/ 133 h 172"/>
                  <a:gd name="T6" fmla="*/ 78 w 154"/>
                  <a:gd name="T7" fmla="*/ 133 h 172"/>
                  <a:gd name="T8" fmla="*/ 114 w 154"/>
                  <a:gd name="T9" fmla="*/ 0 h 172"/>
                  <a:gd name="T10" fmla="*/ 154 w 154"/>
                  <a:gd name="T11" fmla="*/ 0 h 172"/>
                  <a:gd name="T12" fmla="*/ 102 w 154"/>
                  <a:gd name="T13" fmla="*/ 172 h 172"/>
                  <a:gd name="T14" fmla="*/ 52 w 154"/>
                  <a:gd name="T15" fmla="*/ 172 h 172"/>
                  <a:gd name="T16" fmla="*/ 0 w 154"/>
                  <a:gd name="T1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72">
                    <a:moveTo>
                      <a:pt x="0" y="0"/>
                    </a:moveTo>
                    <a:lnTo>
                      <a:pt x="43" y="0"/>
                    </a:lnTo>
                    <a:lnTo>
                      <a:pt x="78" y="133"/>
                    </a:lnTo>
                    <a:lnTo>
                      <a:pt x="78" y="133"/>
                    </a:lnTo>
                    <a:lnTo>
                      <a:pt x="114" y="0"/>
                    </a:lnTo>
                    <a:lnTo>
                      <a:pt x="154" y="0"/>
                    </a:lnTo>
                    <a:lnTo>
                      <a:pt x="102" y="172"/>
                    </a:lnTo>
                    <a:lnTo>
                      <a:pt x="52" y="17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1" name="Freeform 145">
                <a:extLst>
                  <a:ext uri="{FF2B5EF4-FFF2-40B4-BE49-F238E27FC236}">
                    <a16:creationId xmlns:a16="http://schemas.microsoft.com/office/drawing/2014/main" id="{557CDD98-80E9-2948-A2B4-F2E57778A250}"/>
                  </a:ext>
                </a:extLst>
              </p:cNvPr>
              <p:cNvSpPr>
                <a:spLocks/>
              </p:cNvSpPr>
              <p:nvPr userDrawn="1"/>
            </p:nvSpPr>
            <p:spPr bwMode="auto">
              <a:xfrm>
                <a:off x="9227655" y="527419"/>
                <a:ext cx="80933" cy="123962"/>
              </a:xfrm>
              <a:custGeom>
                <a:avLst/>
                <a:gdLst>
                  <a:gd name="T0" fmla="*/ 106 w 158"/>
                  <a:gd name="T1" fmla="*/ 0 h 241"/>
                  <a:gd name="T2" fmla="*/ 128 w 158"/>
                  <a:gd name="T3" fmla="*/ 1 h 241"/>
                  <a:gd name="T4" fmla="*/ 146 w 158"/>
                  <a:gd name="T5" fmla="*/ 5 h 241"/>
                  <a:gd name="T6" fmla="*/ 158 w 158"/>
                  <a:gd name="T7" fmla="*/ 10 h 241"/>
                  <a:gd name="T8" fmla="*/ 157 w 158"/>
                  <a:gd name="T9" fmla="*/ 48 h 241"/>
                  <a:gd name="T10" fmla="*/ 149 w 158"/>
                  <a:gd name="T11" fmla="*/ 44 h 241"/>
                  <a:gd name="T12" fmla="*/ 139 w 158"/>
                  <a:gd name="T13" fmla="*/ 40 h 241"/>
                  <a:gd name="T14" fmla="*/ 127 w 158"/>
                  <a:gd name="T15" fmla="*/ 36 h 241"/>
                  <a:gd name="T16" fmla="*/ 112 w 158"/>
                  <a:gd name="T17" fmla="*/ 35 h 241"/>
                  <a:gd name="T18" fmla="*/ 97 w 158"/>
                  <a:gd name="T19" fmla="*/ 37 h 241"/>
                  <a:gd name="T20" fmla="*/ 84 w 158"/>
                  <a:gd name="T21" fmla="*/ 41 h 241"/>
                  <a:gd name="T22" fmla="*/ 71 w 158"/>
                  <a:gd name="T23" fmla="*/ 49 h 241"/>
                  <a:gd name="T24" fmla="*/ 60 w 158"/>
                  <a:gd name="T25" fmla="*/ 61 h 241"/>
                  <a:gd name="T26" fmla="*/ 52 w 158"/>
                  <a:gd name="T27" fmla="*/ 77 h 241"/>
                  <a:gd name="T28" fmla="*/ 47 w 158"/>
                  <a:gd name="T29" fmla="*/ 96 h 241"/>
                  <a:gd name="T30" fmla="*/ 46 w 158"/>
                  <a:gd name="T31" fmla="*/ 121 h 241"/>
                  <a:gd name="T32" fmla="*/ 47 w 158"/>
                  <a:gd name="T33" fmla="*/ 145 h 241"/>
                  <a:gd name="T34" fmla="*/ 52 w 158"/>
                  <a:gd name="T35" fmla="*/ 164 h 241"/>
                  <a:gd name="T36" fmla="*/ 60 w 158"/>
                  <a:gd name="T37" fmla="*/ 180 h 241"/>
                  <a:gd name="T38" fmla="*/ 71 w 158"/>
                  <a:gd name="T39" fmla="*/ 191 h 241"/>
                  <a:gd name="T40" fmla="*/ 84 w 158"/>
                  <a:gd name="T41" fmla="*/ 199 h 241"/>
                  <a:gd name="T42" fmla="*/ 97 w 158"/>
                  <a:gd name="T43" fmla="*/ 205 h 241"/>
                  <a:gd name="T44" fmla="*/ 112 w 158"/>
                  <a:gd name="T45" fmla="*/ 206 h 241"/>
                  <a:gd name="T46" fmla="*/ 131 w 158"/>
                  <a:gd name="T47" fmla="*/ 203 h 241"/>
                  <a:gd name="T48" fmla="*/ 145 w 158"/>
                  <a:gd name="T49" fmla="*/ 199 h 241"/>
                  <a:gd name="T50" fmla="*/ 157 w 158"/>
                  <a:gd name="T51" fmla="*/ 193 h 241"/>
                  <a:gd name="T52" fmla="*/ 158 w 158"/>
                  <a:gd name="T53" fmla="*/ 233 h 241"/>
                  <a:gd name="T54" fmla="*/ 146 w 158"/>
                  <a:gd name="T55" fmla="*/ 237 h 241"/>
                  <a:gd name="T56" fmla="*/ 128 w 158"/>
                  <a:gd name="T57" fmla="*/ 240 h 241"/>
                  <a:gd name="T58" fmla="*/ 107 w 158"/>
                  <a:gd name="T59" fmla="*/ 241 h 241"/>
                  <a:gd name="T60" fmla="*/ 82 w 158"/>
                  <a:gd name="T61" fmla="*/ 238 h 241"/>
                  <a:gd name="T62" fmla="*/ 60 w 158"/>
                  <a:gd name="T63" fmla="*/ 232 h 241"/>
                  <a:gd name="T64" fmla="*/ 42 w 158"/>
                  <a:gd name="T65" fmla="*/ 222 h 241"/>
                  <a:gd name="T66" fmla="*/ 28 w 158"/>
                  <a:gd name="T67" fmla="*/ 206 h 241"/>
                  <a:gd name="T68" fmla="*/ 16 w 158"/>
                  <a:gd name="T69" fmla="*/ 189 h 241"/>
                  <a:gd name="T70" fmla="*/ 7 w 158"/>
                  <a:gd name="T71" fmla="*/ 168 h 241"/>
                  <a:gd name="T72" fmla="*/ 2 w 158"/>
                  <a:gd name="T73" fmla="*/ 146 h 241"/>
                  <a:gd name="T74" fmla="*/ 0 w 158"/>
                  <a:gd name="T75" fmla="*/ 121 h 241"/>
                  <a:gd name="T76" fmla="*/ 2 w 158"/>
                  <a:gd name="T77" fmla="*/ 95 h 241"/>
                  <a:gd name="T78" fmla="*/ 7 w 158"/>
                  <a:gd name="T79" fmla="*/ 73 h 241"/>
                  <a:gd name="T80" fmla="*/ 15 w 158"/>
                  <a:gd name="T81" fmla="*/ 52 h 241"/>
                  <a:gd name="T82" fmla="*/ 26 w 158"/>
                  <a:gd name="T83" fmla="*/ 35 h 241"/>
                  <a:gd name="T84" fmla="*/ 42 w 158"/>
                  <a:gd name="T85" fmla="*/ 19 h 241"/>
                  <a:gd name="T86" fmla="*/ 60 w 158"/>
                  <a:gd name="T87" fmla="*/ 9 h 241"/>
                  <a:gd name="T88" fmla="*/ 82 w 158"/>
                  <a:gd name="T89" fmla="*/ 2 h 241"/>
                  <a:gd name="T90" fmla="*/ 106 w 158"/>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8" h="241">
                    <a:moveTo>
                      <a:pt x="106" y="0"/>
                    </a:moveTo>
                    <a:lnTo>
                      <a:pt x="128" y="1"/>
                    </a:lnTo>
                    <a:lnTo>
                      <a:pt x="146" y="5"/>
                    </a:lnTo>
                    <a:lnTo>
                      <a:pt x="158" y="10"/>
                    </a:lnTo>
                    <a:lnTo>
                      <a:pt x="157" y="48"/>
                    </a:lnTo>
                    <a:lnTo>
                      <a:pt x="149" y="44"/>
                    </a:lnTo>
                    <a:lnTo>
                      <a:pt x="139" y="40"/>
                    </a:lnTo>
                    <a:lnTo>
                      <a:pt x="127" y="36"/>
                    </a:lnTo>
                    <a:lnTo>
                      <a:pt x="112" y="35"/>
                    </a:lnTo>
                    <a:lnTo>
                      <a:pt x="97" y="37"/>
                    </a:lnTo>
                    <a:lnTo>
                      <a:pt x="84" y="41"/>
                    </a:lnTo>
                    <a:lnTo>
                      <a:pt x="71" y="49"/>
                    </a:lnTo>
                    <a:lnTo>
                      <a:pt x="60" y="61"/>
                    </a:lnTo>
                    <a:lnTo>
                      <a:pt x="52" y="77"/>
                    </a:lnTo>
                    <a:lnTo>
                      <a:pt x="47" y="96"/>
                    </a:lnTo>
                    <a:lnTo>
                      <a:pt x="46" y="121"/>
                    </a:lnTo>
                    <a:lnTo>
                      <a:pt x="47" y="145"/>
                    </a:lnTo>
                    <a:lnTo>
                      <a:pt x="52" y="164"/>
                    </a:lnTo>
                    <a:lnTo>
                      <a:pt x="60" y="180"/>
                    </a:lnTo>
                    <a:lnTo>
                      <a:pt x="71" y="191"/>
                    </a:lnTo>
                    <a:lnTo>
                      <a:pt x="84" y="199"/>
                    </a:lnTo>
                    <a:lnTo>
                      <a:pt x="97" y="205"/>
                    </a:lnTo>
                    <a:lnTo>
                      <a:pt x="112" y="206"/>
                    </a:lnTo>
                    <a:lnTo>
                      <a:pt x="131" y="203"/>
                    </a:lnTo>
                    <a:lnTo>
                      <a:pt x="145" y="199"/>
                    </a:lnTo>
                    <a:lnTo>
                      <a:pt x="157" y="193"/>
                    </a:lnTo>
                    <a:lnTo>
                      <a:pt x="158" y="233"/>
                    </a:lnTo>
                    <a:lnTo>
                      <a:pt x="146" y="237"/>
                    </a:lnTo>
                    <a:lnTo>
                      <a:pt x="128" y="240"/>
                    </a:lnTo>
                    <a:lnTo>
                      <a:pt x="107" y="241"/>
                    </a:lnTo>
                    <a:lnTo>
                      <a:pt x="82" y="238"/>
                    </a:lnTo>
                    <a:lnTo>
                      <a:pt x="60" y="232"/>
                    </a:lnTo>
                    <a:lnTo>
                      <a:pt x="42" y="222"/>
                    </a:lnTo>
                    <a:lnTo>
                      <a:pt x="28" y="206"/>
                    </a:lnTo>
                    <a:lnTo>
                      <a:pt x="16" y="189"/>
                    </a:lnTo>
                    <a:lnTo>
                      <a:pt x="7" y="168"/>
                    </a:lnTo>
                    <a:lnTo>
                      <a:pt x="2" y="146"/>
                    </a:lnTo>
                    <a:lnTo>
                      <a:pt x="0" y="121"/>
                    </a:lnTo>
                    <a:lnTo>
                      <a:pt x="2" y="95"/>
                    </a:lnTo>
                    <a:lnTo>
                      <a:pt x="7" y="73"/>
                    </a:lnTo>
                    <a:lnTo>
                      <a:pt x="15" y="52"/>
                    </a:lnTo>
                    <a:lnTo>
                      <a:pt x="26" y="35"/>
                    </a:lnTo>
                    <a:lnTo>
                      <a:pt x="42" y="19"/>
                    </a:lnTo>
                    <a:lnTo>
                      <a:pt x="60" y="9"/>
                    </a:lnTo>
                    <a:lnTo>
                      <a:pt x="82" y="2"/>
                    </a:lnTo>
                    <a:lnTo>
                      <a:pt x="106"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2" name="Freeform 146">
                <a:extLst>
                  <a:ext uri="{FF2B5EF4-FFF2-40B4-BE49-F238E27FC236}">
                    <a16:creationId xmlns:a16="http://schemas.microsoft.com/office/drawing/2014/main" id="{FA71C49C-CF96-1841-9780-E6CC68C07499}"/>
                  </a:ext>
                </a:extLst>
              </p:cNvPr>
              <p:cNvSpPr>
                <a:spLocks noEditPoints="1"/>
              </p:cNvSpPr>
              <p:nvPr userDrawn="1"/>
            </p:nvSpPr>
            <p:spPr bwMode="auto">
              <a:xfrm>
                <a:off x="9320883" y="560203"/>
                <a:ext cx="71713" cy="90154"/>
              </a:xfrm>
              <a:custGeom>
                <a:avLst/>
                <a:gdLst>
                  <a:gd name="T0" fmla="*/ 96 w 140"/>
                  <a:gd name="T1" fmla="*/ 92 h 178"/>
                  <a:gd name="T2" fmla="*/ 77 w 140"/>
                  <a:gd name="T3" fmla="*/ 92 h 178"/>
                  <a:gd name="T4" fmla="*/ 60 w 140"/>
                  <a:gd name="T5" fmla="*/ 96 h 178"/>
                  <a:gd name="T6" fmla="*/ 48 w 140"/>
                  <a:gd name="T7" fmla="*/ 101 h 178"/>
                  <a:gd name="T8" fmla="*/ 41 w 140"/>
                  <a:gd name="T9" fmla="*/ 110 h 178"/>
                  <a:gd name="T10" fmla="*/ 39 w 140"/>
                  <a:gd name="T11" fmla="*/ 123 h 178"/>
                  <a:gd name="T12" fmla="*/ 40 w 140"/>
                  <a:gd name="T13" fmla="*/ 135 h 178"/>
                  <a:gd name="T14" fmla="*/ 47 w 140"/>
                  <a:gd name="T15" fmla="*/ 143 h 178"/>
                  <a:gd name="T16" fmla="*/ 54 w 140"/>
                  <a:gd name="T17" fmla="*/ 148 h 178"/>
                  <a:gd name="T18" fmla="*/ 65 w 140"/>
                  <a:gd name="T19" fmla="*/ 150 h 178"/>
                  <a:gd name="T20" fmla="*/ 78 w 140"/>
                  <a:gd name="T21" fmla="*/ 148 h 178"/>
                  <a:gd name="T22" fmla="*/ 88 w 140"/>
                  <a:gd name="T23" fmla="*/ 141 h 178"/>
                  <a:gd name="T24" fmla="*/ 95 w 140"/>
                  <a:gd name="T25" fmla="*/ 132 h 178"/>
                  <a:gd name="T26" fmla="*/ 97 w 140"/>
                  <a:gd name="T27" fmla="*/ 118 h 178"/>
                  <a:gd name="T28" fmla="*/ 99 w 140"/>
                  <a:gd name="T29" fmla="*/ 101 h 178"/>
                  <a:gd name="T30" fmla="*/ 99 w 140"/>
                  <a:gd name="T31" fmla="*/ 92 h 178"/>
                  <a:gd name="T32" fmla="*/ 96 w 140"/>
                  <a:gd name="T33" fmla="*/ 92 h 178"/>
                  <a:gd name="T34" fmla="*/ 71 w 140"/>
                  <a:gd name="T35" fmla="*/ 0 h 178"/>
                  <a:gd name="T36" fmla="*/ 92 w 140"/>
                  <a:gd name="T37" fmla="*/ 2 h 178"/>
                  <a:gd name="T38" fmla="*/ 109 w 140"/>
                  <a:gd name="T39" fmla="*/ 5 h 178"/>
                  <a:gd name="T40" fmla="*/ 121 w 140"/>
                  <a:gd name="T41" fmla="*/ 13 h 178"/>
                  <a:gd name="T42" fmla="*/ 129 w 140"/>
                  <a:gd name="T43" fmla="*/ 24 h 178"/>
                  <a:gd name="T44" fmla="*/ 134 w 140"/>
                  <a:gd name="T45" fmla="*/ 37 h 178"/>
                  <a:gd name="T46" fmla="*/ 138 w 140"/>
                  <a:gd name="T47" fmla="*/ 52 h 178"/>
                  <a:gd name="T48" fmla="*/ 138 w 140"/>
                  <a:gd name="T49" fmla="*/ 69 h 178"/>
                  <a:gd name="T50" fmla="*/ 138 w 140"/>
                  <a:gd name="T51" fmla="*/ 145 h 178"/>
                  <a:gd name="T52" fmla="*/ 139 w 140"/>
                  <a:gd name="T53" fmla="*/ 162 h 178"/>
                  <a:gd name="T54" fmla="*/ 140 w 140"/>
                  <a:gd name="T55" fmla="*/ 175 h 178"/>
                  <a:gd name="T56" fmla="*/ 103 w 140"/>
                  <a:gd name="T57" fmla="*/ 175 h 178"/>
                  <a:gd name="T58" fmla="*/ 101 w 140"/>
                  <a:gd name="T59" fmla="*/ 165 h 178"/>
                  <a:gd name="T60" fmla="*/ 100 w 140"/>
                  <a:gd name="T61" fmla="*/ 152 h 178"/>
                  <a:gd name="T62" fmla="*/ 100 w 140"/>
                  <a:gd name="T63" fmla="*/ 152 h 178"/>
                  <a:gd name="T64" fmla="*/ 91 w 140"/>
                  <a:gd name="T65" fmla="*/ 162 h 178"/>
                  <a:gd name="T66" fmla="*/ 80 w 140"/>
                  <a:gd name="T67" fmla="*/ 170 h 178"/>
                  <a:gd name="T68" fmla="*/ 67 w 140"/>
                  <a:gd name="T69" fmla="*/ 176 h 178"/>
                  <a:gd name="T70" fmla="*/ 52 w 140"/>
                  <a:gd name="T71" fmla="*/ 178 h 178"/>
                  <a:gd name="T72" fmla="*/ 36 w 140"/>
                  <a:gd name="T73" fmla="*/ 176 h 178"/>
                  <a:gd name="T74" fmla="*/ 22 w 140"/>
                  <a:gd name="T75" fmla="*/ 170 h 178"/>
                  <a:gd name="T76" fmla="*/ 10 w 140"/>
                  <a:gd name="T77" fmla="*/ 160 h 178"/>
                  <a:gd name="T78" fmla="*/ 2 w 140"/>
                  <a:gd name="T79" fmla="*/ 145 h 178"/>
                  <a:gd name="T80" fmla="*/ 0 w 140"/>
                  <a:gd name="T81" fmla="*/ 128 h 178"/>
                  <a:gd name="T82" fmla="*/ 2 w 140"/>
                  <a:gd name="T83" fmla="*/ 110 h 178"/>
                  <a:gd name="T84" fmla="*/ 9 w 140"/>
                  <a:gd name="T85" fmla="*/ 96 h 178"/>
                  <a:gd name="T86" fmla="*/ 19 w 140"/>
                  <a:gd name="T87" fmla="*/ 85 h 178"/>
                  <a:gd name="T88" fmla="*/ 32 w 140"/>
                  <a:gd name="T89" fmla="*/ 77 h 178"/>
                  <a:gd name="T90" fmla="*/ 49 w 140"/>
                  <a:gd name="T91" fmla="*/ 72 h 178"/>
                  <a:gd name="T92" fmla="*/ 69 w 140"/>
                  <a:gd name="T93" fmla="*/ 69 h 178"/>
                  <a:gd name="T94" fmla="*/ 91 w 140"/>
                  <a:gd name="T95" fmla="*/ 69 h 178"/>
                  <a:gd name="T96" fmla="*/ 99 w 140"/>
                  <a:gd name="T97" fmla="*/ 69 h 178"/>
                  <a:gd name="T98" fmla="*/ 99 w 140"/>
                  <a:gd name="T99" fmla="*/ 63 h 178"/>
                  <a:gd name="T100" fmla="*/ 99 w 140"/>
                  <a:gd name="T101" fmla="*/ 52 h 178"/>
                  <a:gd name="T102" fmla="*/ 95 w 140"/>
                  <a:gd name="T103" fmla="*/ 43 h 178"/>
                  <a:gd name="T104" fmla="*/ 88 w 140"/>
                  <a:gd name="T105" fmla="*/ 36 h 178"/>
                  <a:gd name="T106" fmla="*/ 79 w 140"/>
                  <a:gd name="T107" fmla="*/ 32 h 178"/>
                  <a:gd name="T108" fmla="*/ 67 w 140"/>
                  <a:gd name="T109" fmla="*/ 29 h 178"/>
                  <a:gd name="T110" fmla="*/ 47 w 140"/>
                  <a:gd name="T111" fmla="*/ 33 h 178"/>
                  <a:gd name="T112" fmla="*/ 31 w 140"/>
                  <a:gd name="T113" fmla="*/ 39 h 178"/>
                  <a:gd name="T114" fmla="*/ 19 w 140"/>
                  <a:gd name="T115" fmla="*/ 46 h 178"/>
                  <a:gd name="T116" fmla="*/ 18 w 140"/>
                  <a:gd name="T117" fmla="*/ 12 h 178"/>
                  <a:gd name="T118" fmla="*/ 27 w 140"/>
                  <a:gd name="T119" fmla="*/ 8 h 178"/>
                  <a:gd name="T120" fmla="*/ 39 w 140"/>
                  <a:gd name="T121" fmla="*/ 4 h 178"/>
                  <a:gd name="T122" fmla="*/ 54 w 140"/>
                  <a:gd name="T123" fmla="*/ 2 h 178"/>
                  <a:gd name="T124" fmla="*/ 71 w 140"/>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 h="178">
                    <a:moveTo>
                      <a:pt x="96" y="92"/>
                    </a:moveTo>
                    <a:lnTo>
                      <a:pt x="77" y="92"/>
                    </a:lnTo>
                    <a:lnTo>
                      <a:pt x="60" y="96"/>
                    </a:lnTo>
                    <a:lnTo>
                      <a:pt x="48" y="101"/>
                    </a:lnTo>
                    <a:lnTo>
                      <a:pt x="41" y="110"/>
                    </a:lnTo>
                    <a:lnTo>
                      <a:pt x="39" y="123"/>
                    </a:lnTo>
                    <a:lnTo>
                      <a:pt x="40" y="135"/>
                    </a:lnTo>
                    <a:lnTo>
                      <a:pt x="47" y="143"/>
                    </a:lnTo>
                    <a:lnTo>
                      <a:pt x="54" y="148"/>
                    </a:lnTo>
                    <a:lnTo>
                      <a:pt x="65" y="150"/>
                    </a:lnTo>
                    <a:lnTo>
                      <a:pt x="78" y="148"/>
                    </a:lnTo>
                    <a:lnTo>
                      <a:pt x="88" y="141"/>
                    </a:lnTo>
                    <a:lnTo>
                      <a:pt x="95" y="132"/>
                    </a:lnTo>
                    <a:lnTo>
                      <a:pt x="97" y="118"/>
                    </a:lnTo>
                    <a:lnTo>
                      <a:pt x="99" y="101"/>
                    </a:lnTo>
                    <a:lnTo>
                      <a:pt x="99" y="92"/>
                    </a:lnTo>
                    <a:lnTo>
                      <a:pt x="96" y="92"/>
                    </a:lnTo>
                    <a:close/>
                    <a:moveTo>
                      <a:pt x="71" y="0"/>
                    </a:moveTo>
                    <a:lnTo>
                      <a:pt x="92" y="2"/>
                    </a:lnTo>
                    <a:lnTo>
                      <a:pt x="109" y="5"/>
                    </a:lnTo>
                    <a:lnTo>
                      <a:pt x="121" y="13"/>
                    </a:lnTo>
                    <a:lnTo>
                      <a:pt x="129" y="24"/>
                    </a:lnTo>
                    <a:lnTo>
                      <a:pt x="134" y="37"/>
                    </a:lnTo>
                    <a:lnTo>
                      <a:pt x="138" y="52"/>
                    </a:lnTo>
                    <a:lnTo>
                      <a:pt x="138" y="69"/>
                    </a:lnTo>
                    <a:lnTo>
                      <a:pt x="138" y="145"/>
                    </a:lnTo>
                    <a:lnTo>
                      <a:pt x="139" y="162"/>
                    </a:lnTo>
                    <a:lnTo>
                      <a:pt x="140" y="175"/>
                    </a:lnTo>
                    <a:lnTo>
                      <a:pt x="103" y="175"/>
                    </a:lnTo>
                    <a:lnTo>
                      <a:pt x="101" y="165"/>
                    </a:lnTo>
                    <a:lnTo>
                      <a:pt x="100" y="152"/>
                    </a:lnTo>
                    <a:lnTo>
                      <a:pt x="100" y="152"/>
                    </a:lnTo>
                    <a:lnTo>
                      <a:pt x="91" y="162"/>
                    </a:lnTo>
                    <a:lnTo>
                      <a:pt x="80" y="170"/>
                    </a:lnTo>
                    <a:lnTo>
                      <a:pt x="67" y="176"/>
                    </a:lnTo>
                    <a:lnTo>
                      <a:pt x="52" y="178"/>
                    </a:lnTo>
                    <a:lnTo>
                      <a:pt x="36" y="176"/>
                    </a:lnTo>
                    <a:lnTo>
                      <a:pt x="22" y="170"/>
                    </a:lnTo>
                    <a:lnTo>
                      <a:pt x="10" y="160"/>
                    </a:lnTo>
                    <a:lnTo>
                      <a:pt x="2" y="145"/>
                    </a:lnTo>
                    <a:lnTo>
                      <a:pt x="0" y="128"/>
                    </a:lnTo>
                    <a:lnTo>
                      <a:pt x="2" y="110"/>
                    </a:lnTo>
                    <a:lnTo>
                      <a:pt x="9" y="96"/>
                    </a:lnTo>
                    <a:lnTo>
                      <a:pt x="19" y="85"/>
                    </a:lnTo>
                    <a:lnTo>
                      <a:pt x="32" y="77"/>
                    </a:lnTo>
                    <a:lnTo>
                      <a:pt x="49" y="72"/>
                    </a:lnTo>
                    <a:lnTo>
                      <a:pt x="69" y="69"/>
                    </a:lnTo>
                    <a:lnTo>
                      <a:pt x="91" y="69"/>
                    </a:lnTo>
                    <a:lnTo>
                      <a:pt x="99" y="69"/>
                    </a:lnTo>
                    <a:lnTo>
                      <a:pt x="99" y="63"/>
                    </a:lnTo>
                    <a:lnTo>
                      <a:pt x="99" y="52"/>
                    </a:lnTo>
                    <a:lnTo>
                      <a:pt x="95" y="43"/>
                    </a:lnTo>
                    <a:lnTo>
                      <a:pt x="88" y="36"/>
                    </a:lnTo>
                    <a:lnTo>
                      <a:pt x="79" y="32"/>
                    </a:lnTo>
                    <a:lnTo>
                      <a:pt x="67" y="29"/>
                    </a:lnTo>
                    <a:lnTo>
                      <a:pt x="47" y="33"/>
                    </a:lnTo>
                    <a:lnTo>
                      <a:pt x="31" y="39"/>
                    </a:lnTo>
                    <a:lnTo>
                      <a:pt x="19" y="46"/>
                    </a:lnTo>
                    <a:lnTo>
                      <a:pt x="18" y="12"/>
                    </a:lnTo>
                    <a:lnTo>
                      <a:pt x="27" y="8"/>
                    </a:lnTo>
                    <a:lnTo>
                      <a:pt x="39" y="4"/>
                    </a:lnTo>
                    <a:lnTo>
                      <a:pt x="54" y="2"/>
                    </a:lnTo>
                    <a:lnTo>
                      <a:pt x="7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3" name="Freeform 147">
                <a:extLst>
                  <a:ext uri="{FF2B5EF4-FFF2-40B4-BE49-F238E27FC236}">
                    <a16:creationId xmlns:a16="http://schemas.microsoft.com/office/drawing/2014/main" id="{2DA4D288-8AEB-AF43-830C-165C92C70786}"/>
                  </a:ext>
                </a:extLst>
              </p:cNvPr>
              <p:cNvSpPr>
                <a:spLocks/>
              </p:cNvSpPr>
              <p:nvPr userDrawn="1"/>
            </p:nvSpPr>
            <p:spPr bwMode="auto">
              <a:xfrm>
                <a:off x="9411037" y="560203"/>
                <a:ext cx="47125" cy="89130"/>
              </a:xfrm>
              <a:custGeom>
                <a:avLst/>
                <a:gdLst>
                  <a:gd name="T0" fmla="*/ 85 w 91"/>
                  <a:gd name="T1" fmla="*/ 0 h 175"/>
                  <a:gd name="T2" fmla="*/ 87 w 91"/>
                  <a:gd name="T3" fmla="*/ 0 h 175"/>
                  <a:gd name="T4" fmla="*/ 91 w 91"/>
                  <a:gd name="T5" fmla="*/ 0 h 175"/>
                  <a:gd name="T6" fmla="*/ 91 w 91"/>
                  <a:gd name="T7" fmla="*/ 39 h 175"/>
                  <a:gd name="T8" fmla="*/ 86 w 91"/>
                  <a:gd name="T9" fmla="*/ 38 h 175"/>
                  <a:gd name="T10" fmla="*/ 80 w 91"/>
                  <a:gd name="T11" fmla="*/ 38 h 175"/>
                  <a:gd name="T12" fmla="*/ 69 w 91"/>
                  <a:gd name="T13" fmla="*/ 39 h 175"/>
                  <a:gd name="T14" fmla="*/ 60 w 91"/>
                  <a:gd name="T15" fmla="*/ 43 h 175"/>
                  <a:gd name="T16" fmla="*/ 51 w 91"/>
                  <a:gd name="T17" fmla="*/ 52 h 175"/>
                  <a:gd name="T18" fmla="*/ 46 w 91"/>
                  <a:gd name="T19" fmla="*/ 64 h 175"/>
                  <a:gd name="T20" fmla="*/ 43 w 91"/>
                  <a:gd name="T21" fmla="*/ 81 h 175"/>
                  <a:gd name="T22" fmla="*/ 43 w 91"/>
                  <a:gd name="T23" fmla="*/ 175 h 175"/>
                  <a:gd name="T24" fmla="*/ 1 w 91"/>
                  <a:gd name="T25" fmla="*/ 175 h 175"/>
                  <a:gd name="T26" fmla="*/ 1 w 91"/>
                  <a:gd name="T27" fmla="*/ 32 h 175"/>
                  <a:gd name="T28" fmla="*/ 1 w 91"/>
                  <a:gd name="T29" fmla="*/ 16 h 175"/>
                  <a:gd name="T30" fmla="*/ 0 w 91"/>
                  <a:gd name="T31" fmla="*/ 3 h 175"/>
                  <a:gd name="T32" fmla="*/ 38 w 91"/>
                  <a:gd name="T33" fmla="*/ 3 h 175"/>
                  <a:gd name="T34" fmla="*/ 39 w 91"/>
                  <a:gd name="T35" fmla="*/ 34 h 175"/>
                  <a:gd name="T36" fmla="*/ 40 w 91"/>
                  <a:gd name="T37" fmla="*/ 34 h 175"/>
                  <a:gd name="T38" fmla="*/ 44 w 91"/>
                  <a:gd name="T39" fmla="*/ 25 h 175"/>
                  <a:gd name="T40" fmla="*/ 51 w 91"/>
                  <a:gd name="T41" fmla="*/ 16 h 175"/>
                  <a:gd name="T42" fmla="*/ 59 w 91"/>
                  <a:gd name="T43" fmla="*/ 8 h 175"/>
                  <a:gd name="T44" fmla="*/ 70 w 91"/>
                  <a:gd name="T45" fmla="*/ 2 h 175"/>
                  <a:gd name="T46" fmla="*/ 85 w 91"/>
                  <a:gd name="T4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175">
                    <a:moveTo>
                      <a:pt x="85" y="0"/>
                    </a:moveTo>
                    <a:lnTo>
                      <a:pt x="87" y="0"/>
                    </a:lnTo>
                    <a:lnTo>
                      <a:pt x="91" y="0"/>
                    </a:lnTo>
                    <a:lnTo>
                      <a:pt x="91" y="39"/>
                    </a:lnTo>
                    <a:lnTo>
                      <a:pt x="86" y="38"/>
                    </a:lnTo>
                    <a:lnTo>
                      <a:pt x="80" y="38"/>
                    </a:lnTo>
                    <a:lnTo>
                      <a:pt x="69" y="39"/>
                    </a:lnTo>
                    <a:lnTo>
                      <a:pt x="60" y="43"/>
                    </a:lnTo>
                    <a:lnTo>
                      <a:pt x="51" y="52"/>
                    </a:lnTo>
                    <a:lnTo>
                      <a:pt x="46" y="64"/>
                    </a:lnTo>
                    <a:lnTo>
                      <a:pt x="43" y="81"/>
                    </a:lnTo>
                    <a:lnTo>
                      <a:pt x="43" y="175"/>
                    </a:lnTo>
                    <a:lnTo>
                      <a:pt x="1" y="175"/>
                    </a:lnTo>
                    <a:lnTo>
                      <a:pt x="1" y="32"/>
                    </a:lnTo>
                    <a:lnTo>
                      <a:pt x="1" y="16"/>
                    </a:lnTo>
                    <a:lnTo>
                      <a:pt x="0" y="3"/>
                    </a:lnTo>
                    <a:lnTo>
                      <a:pt x="38" y="3"/>
                    </a:lnTo>
                    <a:lnTo>
                      <a:pt x="39" y="34"/>
                    </a:lnTo>
                    <a:lnTo>
                      <a:pt x="40" y="34"/>
                    </a:lnTo>
                    <a:lnTo>
                      <a:pt x="44" y="25"/>
                    </a:lnTo>
                    <a:lnTo>
                      <a:pt x="51" y="16"/>
                    </a:lnTo>
                    <a:lnTo>
                      <a:pt x="59" y="8"/>
                    </a:lnTo>
                    <a:lnTo>
                      <a:pt x="70" y="2"/>
                    </a:lnTo>
                    <a:lnTo>
                      <a:pt x="85"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4" name="Freeform 148">
                <a:extLst>
                  <a:ext uri="{FF2B5EF4-FFF2-40B4-BE49-F238E27FC236}">
                    <a16:creationId xmlns:a16="http://schemas.microsoft.com/office/drawing/2014/main" id="{D10D4D38-0925-FF42-9D3B-7380E352DE1D}"/>
                  </a:ext>
                </a:extLst>
              </p:cNvPr>
              <p:cNvSpPr>
                <a:spLocks/>
              </p:cNvSpPr>
              <p:nvPr userDrawn="1"/>
            </p:nvSpPr>
            <p:spPr bwMode="auto">
              <a:xfrm>
                <a:off x="9472505" y="561227"/>
                <a:ext cx="70689" cy="89130"/>
              </a:xfrm>
              <a:custGeom>
                <a:avLst/>
                <a:gdLst>
                  <a:gd name="T0" fmla="*/ 0 w 137"/>
                  <a:gd name="T1" fmla="*/ 0 h 175"/>
                  <a:gd name="T2" fmla="*/ 42 w 137"/>
                  <a:gd name="T3" fmla="*/ 0 h 175"/>
                  <a:gd name="T4" fmla="*/ 42 w 137"/>
                  <a:gd name="T5" fmla="*/ 103 h 175"/>
                  <a:gd name="T6" fmla="*/ 43 w 137"/>
                  <a:gd name="T7" fmla="*/ 120 h 175"/>
                  <a:gd name="T8" fmla="*/ 47 w 137"/>
                  <a:gd name="T9" fmla="*/ 132 h 175"/>
                  <a:gd name="T10" fmla="*/ 55 w 137"/>
                  <a:gd name="T11" fmla="*/ 140 h 175"/>
                  <a:gd name="T12" fmla="*/ 66 w 137"/>
                  <a:gd name="T13" fmla="*/ 141 h 175"/>
                  <a:gd name="T14" fmla="*/ 77 w 137"/>
                  <a:gd name="T15" fmla="*/ 138 h 175"/>
                  <a:gd name="T16" fmla="*/ 86 w 137"/>
                  <a:gd name="T17" fmla="*/ 133 h 175"/>
                  <a:gd name="T18" fmla="*/ 91 w 137"/>
                  <a:gd name="T19" fmla="*/ 124 h 175"/>
                  <a:gd name="T20" fmla="*/ 94 w 137"/>
                  <a:gd name="T21" fmla="*/ 112 h 175"/>
                  <a:gd name="T22" fmla="*/ 94 w 137"/>
                  <a:gd name="T23" fmla="*/ 99 h 175"/>
                  <a:gd name="T24" fmla="*/ 94 w 137"/>
                  <a:gd name="T25" fmla="*/ 0 h 175"/>
                  <a:gd name="T26" fmla="*/ 136 w 137"/>
                  <a:gd name="T27" fmla="*/ 0 h 175"/>
                  <a:gd name="T28" fmla="*/ 136 w 137"/>
                  <a:gd name="T29" fmla="*/ 145 h 175"/>
                  <a:gd name="T30" fmla="*/ 137 w 137"/>
                  <a:gd name="T31" fmla="*/ 159 h 175"/>
                  <a:gd name="T32" fmla="*/ 137 w 137"/>
                  <a:gd name="T33" fmla="*/ 172 h 175"/>
                  <a:gd name="T34" fmla="*/ 99 w 137"/>
                  <a:gd name="T35" fmla="*/ 172 h 175"/>
                  <a:gd name="T36" fmla="*/ 98 w 137"/>
                  <a:gd name="T37" fmla="*/ 146 h 175"/>
                  <a:gd name="T38" fmla="*/ 96 w 137"/>
                  <a:gd name="T39" fmla="*/ 146 h 175"/>
                  <a:gd name="T40" fmla="*/ 96 w 137"/>
                  <a:gd name="T41" fmla="*/ 146 h 175"/>
                  <a:gd name="T42" fmla="*/ 91 w 137"/>
                  <a:gd name="T43" fmla="*/ 154 h 175"/>
                  <a:gd name="T44" fmla="*/ 85 w 137"/>
                  <a:gd name="T45" fmla="*/ 162 h 175"/>
                  <a:gd name="T46" fmla="*/ 76 w 137"/>
                  <a:gd name="T47" fmla="*/ 168 h 175"/>
                  <a:gd name="T48" fmla="*/ 65 w 137"/>
                  <a:gd name="T49" fmla="*/ 173 h 175"/>
                  <a:gd name="T50" fmla="*/ 51 w 137"/>
                  <a:gd name="T51" fmla="*/ 175 h 175"/>
                  <a:gd name="T52" fmla="*/ 33 w 137"/>
                  <a:gd name="T53" fmla="*/ 173 h 175"/>
                  <a:gd name="T54" fmla="*/ 20 w 137"/>
                  <a:gd name="T55" fmla="*/ 167 h 175"/>
                  <a:gd name="T56" fmla="*/ 10 w 137"/>
                  <a:gd name="T57" fmla="*/ 157 h 175"/>
                  <a:gd name="T58" fmla="*/ 4 w 137"/>
                  <a:gd name="T59" fmla="*/ 143 h 175"/>
                  <a:gd name="T60" fmla="*/ 0 w 137"/>
                  <a:gd name="T61" fmla="*/ 128 h 175"/>
                  <a:gd name="T62" fmla="*/ 0 w 137"/>
                  <a:gd name="T63" fmla="*/ 111 h 175"/>
                  <a:gd name="T64" fmla="*/ 0 w 137"/>
                  <a:gd name="T6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 h="175">
                    <a:moveTo>
                      <a:pt x="0" y="0"/>
                    </a:moveTo>
                    <a:lnTo>
                      <a:pt x="42" y="0"/>
                    </a:lnTo>
                    <a:lnTo>
                      <a:pt x="42" y="103"/>
                    </a:lnTo>
                    <a:lnTo>
                      <a:pt x="43" y="120"/>
                    </a:lnTo>
                    <a:lnTo>
                      <a:pt x="47" y="132"/>
                    </a:lnTo>
                    <a:lnTo>
                      <a:pt x="55" y="140"/>
                    </a:lnTo>
                    <a:lnTo>
                      <a:pt x="66" y="141"/>
                    </a:lnTo>
                    <a:lnTo>
                      <a:pt x="77" y="138"/>
                    </a:lnTo>
                    <a:lnTo>
                      <a:pt x="86" y="133"/>
                    </a:lnTo>
                    <a:lnTo>
                      <a:pt x="91" y="124"/>
                    </a:lnTo>
                    <a:lnTo>
                      <a:pt x="94" y="112"/>
                    </a:lnTo>
                    <a:lnTo>
                      <a:pt x="94" y="99"/>
                    </a:lnTo>
                    <a:lnTo>
                      <a:pt x="94" y="0"/>
                    </a:lnTo>
                    <a:lnTo>
                      <a:pt x="136" y="0"/>
                    </a:lnTo>
                    <a:lnTo>
                      <a:pt x="136" y="145"/>
                    </a:lnTo>
                    <a:lnTo>
                      <a:pt x="137" y="159"/>
                    </a:lnTo>
                    <a:lnTo>
                      <a:pt x="137" y="172"/>
                    </a:lnTo>
                    <a:lnTo>
                      <a:pt x="99" y="172"/>
                    </a:lnTo>
                    <a:lnTo>
                      <a:pt x="98" y="146"/>
                    </a:lnTo>
                    <a:lnTo>
                      <a:pt x="96" y="146"/>
                    </a:lnTo>
                    <a:lnTo>
                      <a:pt x="96" y="146"/>
                    </a:lnTo>
                    <a:lnTo>
                      <a:pt x="91" y="154"/>
                    </a:lnTo>
                    <a:lnTo>
                      <a:pt x="85" y="162"/>
                    </a:lnTo>
                    <a:lnTo>
                      <a:pt x="76" y="168"/>
                    </a:lnTo>
                    <a:lnTo>
                      <a:pt x="65" y="173"/>
                    </a:lnTo>
                    <a:lnTo>
                      <a:pt x="51" y="175"/>
                    </a:lnTo>
                    <a:lnTo>
                      <a:pt x="33" y="173"/>
                    </a:lnTo>
                    <a:lnTo>
                      <a:pt x="20" y="167"/>
                    </a:lnTo>
                    <a:lnTo>
                      <a:pt x="10" y="157"/>
                    </a:lnTo>
                    <a:lnTo>
                      <a:pt x="4" y="143"/>
                    </a:lnTo>
                    <a:lnTo>
                      <a:pt x="0" y="128"/>
                    </a:lnTo>
                    <a:lnTo>
                      <a:pt x="0" y="11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5" name="Freeform 149">
                <a:extLst>
                  <a:ext uri="{FF2B5EF4-FFF2-40B4-BE49-F238E27FC236}">
                    <a16:creationId xmlns:a16="http://schemas.microsoft.com/office/drawing/2014/main" id="{DDB18110-6530-9E49-894A-35AA929E1FFE}"/>
                  </a:ext>
                </a:extLst>
              </p:cNvPr>
              <p:cNvSpPr>
                <a:spLocks/>
              </p:cNvSpPr>
              <p:nvPr userDrawn="1"/>
            </p:nvSpPr>
            <p:spPr bwMode="auto">
              <a:xfrm>
                <a:off x="9559584" y="560203"/>
                <a:ext cx="57370" cy="90154"/>
              </a:xfrm>
              <a:custGeom>
                <a:avLst/>
                <a:gdLst>
                  <a:gd name="T0" fmla="*/ 60 w 112"/>
                  <a:gd name="T1" fmla="*/ 0 h 178"/>
                  <a:gd name="T2" fmla="*/ 75 w 112"/>
                  <a:gd name="T3" fmla="*/ 0 h 178"/>
                  <a:gd name="T4" fmla="*/ 88 w 112"/>
                  <a:gd name="T5" fmla="*/ 3 h 178"/>
                  <a:gd name="T6" fmla="*/ 98 w 112"/>
                  <a:gd name="T7" fmla="*/ 5 h 178"/>
                  <a:gd name="T8" fmla="*/ 103 w 112"/>
                  <a:gd name="T9" fmla="*/ 7 h 178"/>
                  <a:gd name="T10" fmla="*/ 101 w 112"/>
                  <a:gd name="T11" fmla="*/ 39 h 178"/>
                  <a:gd name="T12" fmla="*/ 90 w 112"/>
                  <a:gd name="T13" fmla="*/ 36 h 178"/>
                  <a:gd name="T14" fmla="*/ 78 w 112"/>
                  <a:gd name="T15" fmla="*/ 33 h 178"/>
                  <a:gd name="T16" fmla="*/ 64 w 112"/>
                  <a:gd name="T17" fmla="*/ 32 h 178"/>
                  <a:gd name="T18" fmla="*/ 54 w 112"/>
                  <a:gd name="T19" fmla="*/ 33 h 178"/>
                  <a:gd name="T20" fmla="*/ 46 w 112"/>
                  <a:gd name="T21" fmla="*/ 36 h 178"/>
                  <a:gd name="T22" fmla="*/ 42 w 112"/>
                  <a:gd name="T23" fmla="*/ 41 h 178"/>
                  <a:gd name="T24" fmla="*/ 41 w 112"/>
                  <a:gd name="T25" fmla="*/ 49 h 178"/>
                  <a:gd name="T26" fmla="*/ 42 w 112"/>
                  <a:gd name="T27" fmla="*/ 56 h 178"/>
                  <a:gd name="T28" fmla="*/ 50 w 112"/>
                  <a:gd name="T29" fmla="*/ 63 h 178"/>
                  <a:gd name="T30" fmla="*/ 60 w 112"/>
                  <a:gd name="T31" fmla="*/ 71 h 178"/>
                  <a:gd name="T32" fmla="*/ 80 w 112"/>
                  <a:gd name="T33" fmla="*/ 84 h 178"/>
                  <a:gd name="T34" fmla="*/ 94 w 112"/>
                  <a:gd name="T35" fmla="*/ 93 h 178"/>
                  <a:gd name="T36" fmla="*/ 105 w 112"/>
                  <a:gd name="T37" fmla="*/ 103 h 178"/>
                  <a:gd name="T38" fmla="*/ 110 w 112"/>
                  <a:gd name="T39" fmla="*/ 114 h 178"/>
                  <a:gd name="T40" fmla="*/ 112 w 112"/>
                  <a:gd name="T41" fmla="*/ 127 h 178"/>
                  <a:gd name="T42" fmla="*/ 110 w 112"/>
                  <a:gd name="T43" fmla="*/ 145 h 178"/>
                  <a:gd name="T44" fmla="*/ 101 w 112"/>
                  <a:gd name="T45" fmla="*/ 160 h 178"/>
                  <a:gd name="T46" fmla="*/ 86 w 112"/>
                  <a:gd name="T47" fmla="*/ 170 h 178"/>
                  <a:gd name="T48" fmla="*/ 69 w 112"/>
                  <a:gd name="T49" fmla="*/ 176 h 178"/>
                  <a:gd name="T50" fmla="*/ 47 w 112"/>
                  <a:gd name="T51" fmla="*/ 178 h 178"/>
                  <a:gd name="T52" fmla="*/ 28 w 112"/>
                  <a:gd name="T53" fmla="*/ 176 h 178"/>
                  <a:gd name="T54" fmla="*/ 12 w 112"/>
                  <a:gd name="T55" fmla="*/ 174 h 178"/>
                  <a:gd name="T56" fmla="*/ 0 w 112"/>
                  <a:gd name="T57" fmla="*/ 170 h 178"/>
                  <a:gd name="T58" fmla="*/ 2 w 112"/>
                  <a:gd name="T59" fmla="*/ 136 h 178"/>
                  <a:gd name="T60" fmla="*/ 8 w 112"/>
                  <a:gd name="T61" fmla="*/ 139 h 178"/>
                  <a:gd name="T62" fmla="*/ 18 w 112"/>
                  <a:gd name="T63" fmla="*/ 143 h 178"/>
                  <a:gd name="T64" fmla="*/ 32 w 112"/>
                  <a:gd name="T65" fmla="*/ 145 h 178"/>
                  <a:gd name="T66" fmla="*/ 45 w 112"/>
                  <a:gd name="T67" fmla="*/ 146 h 178"/>
                  <a:gd name="T68" fmla="*/ 56 w 112"/>
                  <a:gd name="T69" fmla="*/ 146 h 178"/>
                  <a:gd name="T70" fmla="*/ 64 w 112"/>
                  <a:gd name="T71" fmla="*/ 144 h 178"/>
                  <a:gd name="T72" fmla="*/ 69 w 112"/>
                  <a:gd name="T73" fmla="*/ 139 h 178"/>
                  <a:gd name="T74" fmla="*/ 72 w 112"/>
                  <a:gd name="T75" fmla="*/ 129 h 178"/>
                  <a:gd name="T76" fmla="*/ 71 w 112"/>
                  <a:gd name="T77" fmla="*/ 123 h 178"/>
                  <a:gd name="T78" fmla="*/ 65 w 112"/>
                  <a:gd name="T79" fmla="*/ 116 h 178"/>
                  <a:gd name="T80" fmla="*/ 54 w 112"/>
                  <a:gd name="T81" fmla="*/ 107 h 178"/>
                  <a:gd name="T82" fmla="*/ 37 w 112"/>
                  <a:gd name="T83" fmla="*/ 98 h 178"/>
                  <a:gd name="T84" fmla="*/ 26 w 112"/>
                  <a:gd name="T85" fmla="*/ 92 h 178"/>
                  <a:gd name="T86" fmla="*/ 16 w 112"/>
                  <a:gd name="T87" fmla="*/ 84 h 178"/>
                  <a:gd name="T88" fmla="*/ 8 w 112"/>
                  <a:gd name="T89" fmla="*/ 75 h 178"/>
                  <a:gd name="T90" fmla="*/ 2 w 112"/>
                  <a:gd name="T91" fmla="*/ 63 h 178"/>
                  <a:gd name="T92" fmla="*/ 0 w 112"/>
                  <a:gd name="T93" fmla="*/ 49 h 178"/>
                  <a:gd name="T94" fmla="*/ 3 w 112"/>
                  <a:gd name="T95" fmla="*/ 34 h 178"/>
                  <a:gd name="T96" fmla="*/ 11 w 112"/>
                  <a:gd name="T97" fmla="*/ 21 h 178"/>
                  <a:gd name="T98" fmla="*/ 22 w 112"/>
                  <a:gd name="T99" fmla="*/ 11 h 178"/>
                  <a:gd name="T100" fmla="*/ 39 w 112"/>
                  <a:gd name="T101" fmla="*/ 3 h 178"/>
                  <a:gd name="T102" fmla="*/ 60 w 112"/>
                  <a:gd name="T10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8">
                    <a:moveTo>
                      <a:pt x="60" y="0"/>
                    </a:moveTo>
                    <a:lnTo>
                      <a:pt x="75" y="0"/>
                    </a:lnTo>
                    <a:lnTo>
                      <a:pt x="88" y="3"/>
                    </a:lnTo>
                    <a:lnTo>
                      <a:pt x="98" y="5"/>
                    </a:lnTo>
                    <a:lnTo>
                      <a:pt x="103" y="7"/>
                    </a:lnTo>
                    <a:lnTo>
                      <a:pt x="101" y="39"/>
                    </a:lnTo>
                    <a:lnTo>
                      <a:pt x="90" y="36"/>
                    </a:lnTo>
                    <a:lnTo>
                      <a:pt x="78" y="33"/>
                    </a:lnTo>
                    <a:lnTo>
                      <a:pt x="64" y="32"/>
                    </a:lnTo>
                    <a:lnTo>
                      <a:pt x="54" y="33"/>
                    </a:lnTo>
                    <a:lnTo>
                      <a:pt x="46" y="36"/>
                    </a:lnTo>
                    <a:lnTo>
                      <a:pt x="42" y="41"/>
                    </a:lnTo>
                    <a:lnTo>
                      <a:pt x="41" y="49"/>
                    </a:lnTo>
                    <a:lnTo>
                      <a:pt x="42" y="56"/>
                    </a:lnTo>
                    <a:lnTo>
                      <a:pt x="50" y="63"/>
                    </a:lnTo>
                    <a:lnTo>
                      <a:pt x="60" y="71"/>
                    </a:lnTo>
                    <a:lnTo>
                      <a:pt x="80" y="84"/>
                    </a:lnTo>
                    <a:lnTo>
                      <a:pt x="94" y="93"/>
                    </a:lnTo>
                    <a:lnTo>
                      <a:pt x="105" y="103"/>
                    </a:lnTo>
                    <a:lnTo>
                      <a:pt x="110" y="114"/>
                    </a:lnTo>
                    <a:lnTo>
                      <a:pt x="112" y="127"/>
                    </a:lnTo>
                    <a:lnTo>
                      <a:pt x="110" y="145"/>
                    </a:lnTo>
                    <a:lnTo>
                      <a:pt x="101" y="160"/>
                    </a:lnTo>
                    <a:lnTo>
                      <a:pt x="86" y="170"/>
                    </a:lnTo>
                    <a:lnTo>
                      <a:pt x="69" y="176"/>
                    </a:lnTo>
                    <a:lnTo>
                      <a:pt x="47" y="178"/>
                    </a:lnTo>
                    <a:lnTo>
                      <a:pt x="28" y="176"/>
                    </a:lnTo>
                    <a:lnTo>
                      <a:pt x="12" y="174"/>
                    </a:lnTo>
                    <a:lnTo>
                      <a:pt x="0" y="170"/>
                    </a:lnTo>
                    <a:lnTo>
                      <a:pt x="2" y="136"/>
                    </a:lnTo>
                    <a:lnTo>
                      <a:pt x="8" y="139"/>
                    </a:lnTo>
                    <a:lnTo>
                      <a:pt x="18" y="143"/>
                    </a:lnTo>
                    <a:lnTo>
                      <a:pt x="32" y="145"/>
                    </a:lnTo>
                    <a:lnTo>
                      <a:pt x="45" y="146"/>
                    </a:lnTo>
                    <a:lnTo>
                      <a:pt x="56" y="146"/>
                    </a:lnTo>
                    <a:lnTo>
                      <a:pt x="64" y="144"/>
                    </a:lnTo>
                    <a:lnTo>
                      <a:pt x="69" y="139"/>
                    </a:lnTo>
                    <a:lnTo>
                      <a:pt x="72" y="129"/>
                    </a:lnTo>
                    <a:lnTo>
                      <a:pt x="71" y="123"/>
                    </a:lnTo>
                    <a:lnTo>
                      <a:pt x="65" y="116"/>
                    </a:lnTo>
                    <a:lnTo>
                      <a:pt x="54" y="107"/>
                    </a:lnTo>
                    <a:lnTo>
                      <a:pt x="37" y="98"/>
                    </a:lnTo>
                    <a:lnTo>
                      <a:pt x="26" y="92"/>
                    </a:lnTo>
                    <a:lnTo>
                      <a:pt x="16" y="84"/>
                    </a:lnTo>
                    <a:lnTo>
                      <a:pt x="8" y="75"/>
                    </a:lnTo>
                    <a:lnTo>
                      <a:pt x="2" y="63"/>
                    </a:lnTo>
                    <a:lnTo>
                      <a:pt x="0" y="49"/>
                    </a:lnTo>
                    <a:lnTo>
                      <a:pt x="3" y="34"/>
                    </a:lnTo>
                    <a:lnTo>
                      <a:pt x="11" y="21"/>
                    </a:lnTo>
                    <a:lnTo>
                      <a:pt x="22" y="11"/>
                    </a:lnTo>
                    <a:lnTo>
                      <a:pt x="39"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sp>
        <p:nvSpPr>
          <p:cNvPr id="331" name="Bildplatzhalter 18">
            <a:extLst>
              <a:ext uri="{FF2B5EF4-FFF2-40B4-BE49-F238E27FC236}">
                <a16:creationId xmlns:a16="http://schemas.microsoft.com/office/drawing/2014/main" id="{00C9A6FD-AFEB-9945-8763-D759F4A4FBF7}"/>
              </a:ext>
            </a:extLst>
          </p:cNvPr>
          <p:cNvSpPr>
            <a:spLocks noGrp="1"/>
          </p:cNvSpPr>
          <p:nvPr>
            <p:ph type="pic" sz="quarter" idx="20" hasCustomPrompt="1"/>
          </p:nvPr>
        </p:nvSpPr>
        <p:spPr>
          <a:xfrm>
            <a:off x="7359475" y="6045893"/>
            <a:ext cx="1008000" cy="1513781"/>
          </a:xfrm>
          <a:solidFill>
            <a:schemeClr val="bg1"/>
          </a:solidFill>
        </p:spPr>
        <p:txBody>
          <a:bodyPr>
            <a:normAutofit/>
          </a:bodyPr>
          <a:lstStyle>
            <a:lvl1pPr marL="0" indent="0">
              <a:buNone/>
              <a:defRPr sz="1200"/>
            </a:lvl1pPr>
          </a:lstStyle>
          <a:p>
            <a:r>
              <a:rPr lang="de-DE" dirty="0"/>
              <a:t>Zentrums-logo</a:t>
            </a:r>
          </a:p>
        </p:txBody>
      </p:sp>
    </p:spTree>
    <p:extLst>
      <p:ext uri="{BB962C8B-B14F-4D97-AF65-F5344CB8AC3E}">
        <p14:creationId xmlns:p14="http://schemas.microsoft.com/office/powerpoint/2010/main" val="2298408141"/>
      </p:ext>
    </p:extLst>
  </p:cSld>
  <p:clrMapOvr>
    <a:masterClrMapping/>
  </p:clrMapOvr>
  <p:extLst mod="1">
    <p:ext uri="{DCECCB84-F9BA-43D5-87BE-67443E8EF086}">
      <p15:sldGuideLst xmlns:p15="http://schemas.microsoft.com/office/powerpoint/2012/main">
        <p15:guide id="2" pos="2188">
          <p15:clr>
            <a:srgbClr val="FBAE40"/>
          </p15:clr>
        </p15:guide>
        <p15:guide id="3" pos="44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enteil">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0585E583-41AA-5644-BBFD-566BC7524486}"/>
              </a:ext>
            </a:extLst>
          </p:cNvPr>
          <p:cNvSpPr/>
          <p:nvPr userDrawn="1"/>
        </p:nvSpPr>
        <p:spPr>
          <a:xfrm>
            <a:off x="-96255" y="-112037"/>
            <a:ext cx="10896067" cy="11276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7">
            <a:extLst>
              <a:ext uri="{FF2B5EF4-FFF2-40B4-BE49-F238E27FC236}">
                <a16:creationId xmlns:a16="http://schemas.microsoft.com/office/drawing/2014/main" id="{C225F10E-3601-2241-80E7-73195356DA44}"/>
              </a:ext>
            </a:extLst>
          </p:cNvPr>
          <p:cNvCxnSpPr>
            <a:cxnSpLocks/>
          </p:cNvCxnSpPr>
          <p:nvPr userDrawn="1"/>
        </p:nvCxnSpPr>
        <p:spPr>
          <a:xfrm>
            <a:off x="3602493" y="-471541"/>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a:extLst>
              <a:ext uri="{FF2B5EF4-FFF2-40B4-BE49-F238E27FC236}">
                <a16:creationId xmlns:a16="http://schemas.microsoft.com/office/drawing/2014/main" id="{533AEB3F-3EE7-0547-A8B2-8FD27F05A711}"/>
              </a:ext>
            </a:extLst>
          </p:cNvPr>
          <p:cNvCxnSpPr>
            <a:cxnSpLocks/>
          </p:cNvCxnSpPr>
          <p:nvPr userDrawn="1"/>
        </p:nvCxnSpPr>
        <p:spPr>
          <a:xfrm>
            <a:off x="7201643" y="-468366"/>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a:extLst>
              <a:ext uri="{FF2B5EF4-FFF2-40B4-BE49-F238E27FC236}">
                <a16:creationId xmlns:a16="http://schemas.microsoft.com/office/drawing/2014/main" id="{719ADACD-52AA-7D45-8E37-93444E7C5D17}"/>
              </a:ext>
            </a:extLst>
          </p:cNvPr>
          <p:cNvCxnSpPr>
            <a:cxnSpLocks/>
          </p:cNvCxnSpPr>
          <p:nvPr userDrawn="1"/>
        </p:nvCxnSpPr>
        <p:spPr>
          <a:xfrm>
            <a:off x="3602493" y="7700068"/>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a16="http://schemas.microsoft.com/office/drawing/2014/main" id="{3A8C6030-F422-B848-8F22-19F4808EC2D1}"/>
              </a:ext>
            </a:extLst>
          </p:cNvPr>
          <p:cNvCxnSpPr>
            <a:cxnSpLocks/>
          </p:cNvCxnSpPr>
          <p:nvPr userDrawn="1"/>
        </p:nvCxnSpPr>
        <p:spPr>
          <a:xfrm>
            <a:off x="7201643" y="7703243"/>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AB27FF9E-5B53-2A4B-9A99-E518AE5FA295}"/>
              </a:ext>
            </a:extLst>
          </p:cNvPr>
          <p:cNvSpPr txBox="1"/>
          <p:nvPr userDrawn="1"/>
        </p:nvSpPr>
        <p:spPr>
          <a:xfrm>
            <a:off x="937549" y="-440003"/>
            <a:ext cx="1713054" cy="246221"/>
          </a:xfrm>
          <a:prstGeom prst="rect">
            <a:avLst/>
          </a:prstGeom>
          <a:noFill/>
        </p:spPr>
        <p:txBody>
          <a:bodyPr wrap="square" rtlCol="0">
            <a:spAutoFit/>
          </a:bodyPr>
          <a:lstStyle/>
          <a:p>
            <a:r>
              <a:rPr lang="de-DE" sz="1000" dirty="0">
                <a:solidFill>
                  <a:sysClr val="windowText" lastClr="000000"/>
                </a:solidFill>
              </a:rPr>
              <a:t>100 mm</a:t>
            </a:r>
          </a:p>
        </p:txBody>
      </p:sp>
      <p:sp>
        <p:nvSpPr>
          <p:cNvPr id="10" name="Textfeld 9">
            <a:extLst>
              <a:ext uri="{FF2B5EF4-FFF2-40B4-BE49-F238E27FC236}">
                <a16:creationId xmlns:a16="http://schemas.microsoft.com/office/drawing/2014/main" id="{552FED44-95F9-6D4C-9F42-4563C6BC079F}"/>
              </a:ext>
            </a:extLst>
          </p:cNvPr>
          <p:cNvSpPr txBox="1"/>
          <p:nvPr userDrawn="1"/>
        </p:nvSpPr>
        <p:spPr>
          <a:xfrm>
            <a:off x="4939423" y="-440003"/>
            <a:ext cx="1713054" cy="246221"/>
          </a:xfrm>
          <a:prstGeom prst="rect">
            <a:avLst/>
          </a:prstGeom>
          <a:noFill/>
        </p:spPr>
        <p:txBody>
          <a:bodyPr wrap="square" rtlCol="0">
            <a:spAutoFit/>
          </a:bodyPr>
          <a:lstStyle/>
          <a:p>
            <a:r>
              <a:rPr lang="de-DE" sz="1000" dirty="0">
                <a:solidFill>
                  <a:sysClr val="windowText" lastClr="000000"/>
                </a:solidFill>
              </a:rPr>
              <a:t>100 mm</a:t>
            </a:r>
          </a:p>
        </p:txBody>
      </p:sp>
      <p:sp>
        <p:nvSpPr>
          <p:cNvPr id="11" name="Textfeld 10">
            <a:extLst>
              <a:ext uri="{FF2B5EF4-FFF2-40B4-BE49-F238E27FC236}">
                <a16:creationId xmlns:a16="http://schemas.microsoft.com/office/drawing/2014/main" id="{647E0B57-7B2C-0B41-A060-FD0CA552703D}"/>
              </a:ext>
            </a:extLst>
          </p:cNvPr>
          <p:cNvSpPr txBox="1"/>
          <p:nvPr userDrawn="1"/>
        </p:nvSpPr>
        <p:spPr>
          <a:xfrm>
            <a:off x="8472668" y="-440003"/>
            <a:ext cx="1713054" cy="246221"/>
          </a:xfrm>
          <a:prstGeom prst="rect">
            <a:avLst/>
          </a:prstGeom>
          <a:noFill/>
        </p:spPr>
        <p:txBody>
          <a:bodyPr wrap="square" rtlCol="0">
            <a:spAutoFit/>
          </a:bodyPr>
          <a:lstStyle/>
          <a:p>
            <a:r>
              <a:rPr lang="de-DE" sz="1000" dirty="0">
                <a:solidFill>
                  <a:sysClr val="windowText" lastClr="000000"/>
                </a:solidFill>
              </a:rPr>
              <a:t>97 mm</a:t>
            </a:r>
          </a:p>
        </p:txBody>
      </p:sp>
      <p:sp>
        <p:nvSpPr>
          <p:cNvPr id="12" name="Textfeld 11">
            <a:extLst>
              <a:ext uri="{FF2B5EF4-FFF2-40B4-BE49-F238E27FC236}">
                <a16:creationId xmlns:a16="http://schemas.microsoft.com/office/drawing/2014/main" id="{C3A8AB2B-9B93-0D42-83BE-BC0E4A182C4B}"/>
              </a:ext>
            </a:extLst>
          </p:cNvPr>
          <p:cNvSpPr txBox="1"/>
          <p:nvPr userDrawn="1"/>
        </p:nvSpPr>
        <p:spPr>
          <a:xfrm>
            <a:off x="3226369" y="-440003"/>
            <a:ext cx="1713054" cy="246221"/>
          </a:xfrm>
          <a:prstGeom prst="rect">
            <a:avLst/>
          </a:prstGeom>
          <a:noFill/>
        </p:spPr>
        <p:txBody>
          <a:bodyPr wrap="square" rtlCol="0">
            <a:spAutoFit/>
          </a:bodyPr>
          <a:lstStyle/>
          <a:p>
            <a:r>
              <a:rPr lang="de-DE" sz="1000" dirty="0">
                <a:solidFill>
                  <a:sysClr val="windowText" lastClr="000000"/>
                </a:solidFill>
              </a:rPr>
              <a:t>Falz</a:t>
            </a:r>
          </a:p>
        </p:txBody>
      </p:sp>
      <p:sp>
        <p:nvSpPr>
          <p:cNvPr id="16" name="Textfeld 15">
            <a:extLst>
              <a:ext uri="{FF2B5EF4-FFF2-40B4-BE49-F238E27FC236}">
                <a16:creationId xmlns:a16="http://schemas.microsoft.com/office/drawing/2014/main" id="{F765DC7D-2677-904E-99AF-9D0F20FDD61B}"/>
              </a:ext>
            </a:extLst>
          </p:cNvPr>
          <p:cNvSpPr txBox="1"/>
          <p:nvPr userDrawn="1"/>
        </p:nvSpPr>
        <p:spPr>
          <a:xfrm>
            <a:off x="6828324" y="-440003"/>
            <a:ext cx="1713054" cy="246221"/>
          </a:xfrm>
          <a:prstGeom prst="rect">
            <a:avLst/>
          </a:prstGeom>
          <a:noFill/>
        </p:spPr>
        <p:txBody>
          <a:bodyPr wrap="square" rtlCol="0">
            <a:spAutoFit/>
          </a:bodyPr>
          <a:lstStyle/>
          <a:p>
            <a:r>
              <a:rPr lang="de-DE" sz="1000" dirty="0">
                <a:solidFill>
                  <a:sysClr val="windowText" lastClr="000000"/>
                </a:solidFill>
              </a:rPr>
              <a:t>Falz</a:t>
            </a:r>
          </a:p>
        </p:txBody>
      </p:sp>
      <p:sp>
        <p:nvSpPr>
          <p:cNvPr id="17" name="Textplatzhalter 8">
            <a:extLst>
              <a:ext uri="{FF2B5EF4-FFF2-40B4-BE49-F238E27FC236}">
                <a16:creationId xmlns:a16="http://schemas.microsoft.com/office/drawing/2014/main" id="{D8FA7323-2DBE-BD4E-B1E6-51685065D711}"/>
              </a:ext>
            </a:extLst>
          </p:cNvPr>
          <p:cNvSpPr>
            <a:spLocks noGrp="1"/>
          </p:cNvSpPr>
          <p:nvPr>
            <p:ph type="body" sz="quarter" idx="12" hasCustomPrompt="1"/>
          </p:nvPr>
        </p:nvSpPr>
        <p:spPr>
          <a:xfrm>
            <a:off x="301163" y="249134"/>
            <a:ext cx="3032035"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18" name="Textplatzhalter 8">
            <a:extLst>
              <a:ext uri="{FF2B5EF4-FFF2-40B4-BE49-F238E27FC236}">
                <a16:creationId xmlns:a16="http://schemas.microsoft.com/office/drawing/2014/main" id="{BA25E00D-30BF-8F48-9262-61C9C964526E}"/>
              </a:ext>
            </a:extLst>
          </p:cNvPr>
          <p:cNvSpPr>
            <a:spLocks noGrp="1"/>
          </p:cNvSpPr>
          <p:nvPr>
            <p:ph type="body" sz="quarter" idx="13" hasCustomPrompt="1"/>
          </p:nvPr>
        </p:nvSpPr>
        <p:spPr>
          <a:xfrm>
            <a:off x="3900892" y="249134"/>
            <a:ext cx="3078325"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86" name="Textplatzhalter 8">
            <a:extLst>
              <a:ext uri="{FF2B5EF4-FFF2-40B4-BE49-F238E27FC236}">
                <a16:creationId xmlns:a16="http://schemas.microsoft.com/office/drawing/2014/main" id="{222178A0-0A44-E543-B3FA-2AFCA0F80AF7}"/>
              </a:ext>
            </a:extLst>
          </p:cNvPr>
          <p:cNvSpPr>
            <a:spLocks noGrp="1"/>
          </p:cNvSpPr>
          <p:nvPr>
            <p:ph type="body" sz="quarter" idx="17" hasCustomPrompt="1"/>
          </p:nvPr>
        </p:nvSpPr>
        <p:spPr>
          <a:xfrm>
            <a:off x="7477469" y="249134"/>
            <a:ext cx="2997311"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22" name="Textplatzhalter 219">
            <a:extLst>
              <a:ext uri="{FF2B5EF4-FFF2-40B4-BE49-F238E27FC236}">
                <a16:creationId xmlns:a16="http://schemas.microsoft.com/office/drawing/2014/main" id="{F41F00E4-1846-6943-8666-9933BFB96D38}"/>
              </a:ext>
            </a:extLst>
          </p:cNvPr>
          <p:cNvSpPr>
            <a:spLocks noGrp="1"/>
          </p:cNvSpPr>
          <p:nvPr>
            <p:ph type="body" sz="quarter" idx="21" hasCustomPrompt="1"/>
          </p:nvPr>
        </p:nvSpPr>
        <p:spPr>
          <a:xfrm>
            <a:off x="312738" y="1167299"/>
            <a:ext cx="2997619"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23" name="Textplatzhalter 219">
            <a:extLst>
              <a:ext uri="{FF2B5EF4-FFF2-40B4-BE49-F238E27FC236}">
                <a16:creationId xmlns:a16="http://schemas.microsoft.com/office/drawing/2014/main" id="{F41F00E4-1846-6943-8666-9933BFB96D38}"/>
              </a:ext>
            </a:extLst>
          </p:cNvPr>
          <p:cNvSpPr>
            <a:spLocks noGrp="1"/>
          </p:cNvSpPr>
          <p:nvPr>
            <p:ph type="body" sz="quarter" idx="22" hasCustomPrompt="1"/>
          </p:nvPr>
        </p:nvSpPr>
        <p:spPr>
          <a:xfrm>
            <a:off x="3900892" y="1167299"/>
            <a:ext cx="3078325"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25" name="Textplatzhalter 219">
            <a:extLst>
              <a:ext uri="{FF2B5EF4-FFF2-40B4-BE49-F238E27FC236}">
                <a16:creationId xmlns:a16="http://schemas.microsoft.com/office/drawing/2014/main" id="{F41F00E4-1846-6943-8666-9933BFB96D38}"/>
              </a:ext>
            </a:extLst>
          </p:cNvPr>
          <p:cNvSpPr>
            <a:spLocks noGrp="1"/>
          </p:cNvSpPr>
          <p:nvPr>
            <p:ph type="body" sz="quarter" idx="23" hasCustomPrompt="1"/>
          </p:nvPr>
        </p:nvSpPr>
        <p:spPr>
          <a:xfrm>
            <a:off x="7477469" y="1167299"/>
            <a:ext cx="2997311" cy="3302430"/>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26" name="Bildplatzhalter 18">
            <a:extLst>
              <a:ext uri="{FF2B5EF4-FFF2-40B4-BE49-F238E27FC236}">
                <a16:creationId xmlns:a16="http://schemas.microsoft.com/office/drawing/2014/main" id="{BFC291B9-CF3E-AC40-9A6C-8CCF64DAABF0}"/>
              </a:ext>
            </a:extLst>
          </p:cNvPr>
          <p:cNvSpPr>
            <a:spLocks noGrp="1"/>
          </p:cNvSpPr>
          <p:nvPr>
            <p:ph type="pic" sz="quarter" idx="10"/>
          </p:nvPr>
        </p:nvSpPr>
        <p:spPr>
          <a:xfrm>
            <a:off x="7201643" y="4634637"/>
            <a:ext cx="3598169" cy="3038476"/>
          </a:xfrm>
          <a:solidFill>
            <a:schemeClr val="accent6"/>
          </a:solidFill>
        </p:spPr>
        <p:txBody>
          <a:bodyPr/>
          <a:lstStyle/>
          <a:p>
            <a:endParaRPr lang="de-DE"/>
          </a:p>
        </p:txBody>
      </p:sp>
    </p:spTree>
    <p:extLst>
      <p:ext uri="{BB962C8B-B14F-4D97-AF65-F5344CB8AC3E}">
        <p14:creationId xmlns:p14="http://schemas.microsoft.com/office/powerpoint/2010/main" val="1127496430"/>
      </p:ext>
    </p:extLst>
  </p:cSld>
  <p:clrMapOvr>
    <a:masterClrMapping/>
  </p:clrMapOvr>
  <p:extLst mod="1">
    <p:ext uri="{DCECCB84-F9BA-43D5-87BE-67443E8EF086}">
      <p15:sldGuideLst xmlns:p15="http://schemas.microsoft.com/office/powerpoint/2012/main">
        <p15:guide id="2" pos="2188">
          <p15:clr>
            <a:srgbClr val="FBAE40"/>
          </p15:clr>
        </p15:guide>
        <p15:guide id="3" pos="445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Version 1">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6E156529-10F0-7440-8461-ACC45CED021B}"/>
              </a:ext>
            </a:extLst>
          </p:cNvPr>
          <p:cNvSpPr/>
          <p:nvPr userDrawn="1"/>
        </p:nvSpPr>
        <p:spPr>
          <a:xfrm>
            <a:off x="-96253" y="-112037"/>
            <a:ext cx="7170153" cy="1127676"/>
          </a:xfrm>
          <a:prstGeom prst="rect">
            <a:avLst/>
          </a:prstGeom>
          <a:solidFill>
            <a:srgbClr val="E9E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7">
            <a:extLst>
              <a:ext uri="{FF2B5EF4-FFF2-40B4-BE49-F238E27FC236}">
                <a16:creationId xmlns:a16="http://schemas.microsoft.com/office/drawing/2014/main" id="{C225F10E-3601-2241-80E7-73195356DA44}"/>
              </a:ext>
            </a:extLst>
          </p:cNvPr>
          <p:cNvCxnSpPr>
            <a:cxnSpLocks/>
          </p:cNvCxnSpPr>
          <p:nvPr userDrawn="1"/>
        </p:nvCxnSpPr>
        <p:spPr>
          <a:xfrm>
            <a:off x="3478138" y="-441397"/>
            <a:ext cx="0"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a:extLst>
              <a:ext uri="{FF2B5EF4-FFF2-40B4-BE49-F238E27FC236}">
                <a16:creationId xmlns:a16="http://schemas.microsoft.com/office/drawing/2014/main" id="{533AEB3F-3EE7-0547-A8B2-8FD27F05A711}"/>
              </a:ext>
            </a:extLst>
          </p:cNvPr>
          <p:cNvCxnSpPr>
            <a:cxnSpLocks/>
          </p:cNvCxnSpPr>
          <p:nvPr userDrawn="1"/>
        </p:nvCxnSpPr>
        <p:spPr>
          <a:xfrm>
            <a:off x="7077288" y="-438222"/>
            <a:ext cx="0"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a:extLst>
              <a:ext uri="{FF2B5EF4-FFF2-40B4-BE49-F238E27FC236}">
                <a16:creationId xmlns:a16="http://schemas.microsoft.com/office/drawing/2014/main" id="{719ADACD-52AA-7D45-8E37-93444E7C5D17}"/>
              </a:ext>
            </a:extLst>
          </p:cNvPr>
          <p:cNvCxnSpPr>
            <a:cxnSpLocks/>
          </p:cNvCxnSpPr>
          <p:nvPr userDrawn="1"/>
        </p:nvCxnSpPr>
        <p:spPr>
          <a:xfrm>
            <a:off x="3478138" y="7724131"/>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a16="http://schemas.microsoft.com/office/drawing/2014/main" id="{3A8C6030-F422-B848-8F22-19F4808EC2D1}"/>
              </a:ext>
            </a:extLst>
          </p:cNvPr>
          <p:cNvCxnSpPr>
            <a:cxnSpLocks/>
          </p:cNvCxnSpPr>
          <p:nvPr userDrawn="1"/>
        </p:nvCxnSpPr>
        <p:spPr>
          <a:xfrm>
            <a:off x="7077288" y="7727306"/>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Bildplatzhalter 18">
            <a:extLst>
              <a:ext uri="{FF2B5EF4-FFF2-40B4-BE49-F238E27FC236}">
                <a16:creationId xmlns:a16="http://schemas.microsoft.com/office/drawing/2014/main" id="{9BC3117B-E3E4-B440-918F-966579CC7EBA}"/>
              </a:ext>
            </a:extLst>
          </p:cNvPr>
          <p:cNvSpPr>
            <a:spLocks noGrp="1"/>
          </p:cNvSpPr>
          <p:nvPr>
            <p:ph type="pic" sz="quarter" idx="10"/>
          </p:nvPr>
        </p:nvSpPr>
        <p:spPr>
          <a:xfrm>
            <a:off x="7073900" y="3870608"/>
            <a:ext cx="3714416" cy="3013831"/>
          </a:xfrm>
          <a:solidFill>
            <a:schemeClr val="bg1">
              <a:lumMod val="85000"/>
            </a:schemeClr>
          </a:solidFill>
        </p:spPr>
        <p:txBody>
          <a:bodyPr/>
          <a:lstStyle/>
          <a:p>
            <a:endParaRPr lang="de-DE"/>
          </a:p>
        </p:txBody>
      </p:sp>
      <p:sp>
        <p:nvSpPr>
          <p:cNvPr id="20" name="Rechteck 19">
            <a:extLst>
              <a:ext uri="{FF2B5EF4-FFF2-40B4-BE49-F238E27FC236}">
                <a16:creationId xmlns:a16="http://schemas.microsoft.com/office/drawing/2014/main" id="{710CEB41-871E-9642-A1C1-373BE3F5129F}"/>
              </a:ext>
            </a:extLst>
          </p:cNvPr>
          <p:cNvSpPr/>
          <p:nvPr userDrawn="1"/>
        </p:nvSpPr>
        <p:spPr>
          <a:xfrm>
            <a:off x="7073900" y="1038702"/>
            <a:ext cx="3714416" cy="2797200"/>
          </a:xfrm>
          <a:prstGeom prst="rect">
            <a:avLst/>
          </a:prstGeom>
          <a:solidFill>
            <a:srgbClr val="E9E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AB27FF9E-5B53-2A4B-9A99-E518AE5FA295}"/>
              </a:ext>
            </a:extLst>
          </p:cNvPr>
          <p:cNvSpPr txBox="1"/>
          <p:nvPr userDrawn="1"/>
        </p:nvSpPr>
        <p:spPr>
          <a:xfrm>
            <a:off x="937549" y="-440003"/>
            <a:ext cx="1713054" cy="246221"/>
          </a:xfrm>
          <a:prstGeom prst="rect">
            <a:avLst/>
          </a:prstGeom>
          <a:noFill/>
        </p:spPr>
        <p:txBody>
          <a:bodyPr wrap="square" rtlCol="0">
            <a:spAutoFit/>
          </a:bodyPr>
          <a:lstStyle/>
          <a:p>
            <a:r>
              <a:rPr lang="de-DE" sz="1000" dirty="0">
                <a:solidFill>
                  <a:sysClr val="windowText" lastClr="000000"/>
                </a:solidFill>
              </a:rPr>
              <a:t>97 mm</a:t>
            </a:r>
          </a:p>
        </p:txBody>
      </p:sp>
      <p:sp>
        <p:nvSpPr>
          <p:cNvPr id="10" name="Textfeld 9">
            <a:extLst>
              <a:ext uri="{FF2B5EF4-FFF2-40B4-BE49-F238E27FC236}">
                <a16:creationId xmlns:a16="http://schemas.microsoft.com/office/drawing/2014/main" id="{552FED44-95F9-6D4C-9F42-4563C6BC079F}"/>
              </a:ext>
            </a:extLst>
          </p:cNvPr>
          <p:cNvSpPr txBox="1"/>
          <p:nvPr userDrawn="1"/>
        </p:nvSpPr>
        <p:spPr>
          <a:xfrm>
            <a:off x="4815068" y="-440003"/>
            <a:ext cx="1713054" cy="246221"/>
          </a:xfrm>
          <a:prstGeom prst="rect">
            <a:avLst/>
          </a:prstGeom>
          <a:noFill/>
        </p:spPr>
        <p:txBody>
          <a:bodyPr wrap="square" rtlCol="0">
            <a:spAutoFit/>
          </a:bodyPr>
          <a:lstStyle/>
          <a:p>
            <a:r>
              <a:rPr lang="de-DE" sz="1000" dirty="0">
                <a:solidFill>
                  <a:sysClr val="windowText" lastClr="000000"/>
                </a:solidFill>
              </a:rPr>
              <a:t>100 mm</a:t>
            </a:r>
          </a:p>
        </p:txBody>
      </p:sp>
      <p:sp>
        <p:nvSpPr>
          <p:cNvPr id="11" name="Textfeld 10">
            <a:extLst>
              <a:ext uri="{FF2B5EF4-FFF2-40B4-BE49-F238E27FC236}">
                <a16:creationId xmlns:a16="http://schemas.microsoft.com/office/drawing/2014/main" id="{647E0B57-7B2C-0B41-A060-FD0CA552703D}"/>
              </a:ext>
            </a:extLst>
          </p:cNvPr>
          <p:cNvSpPr txBox="1"/>
          <p:nvPr userDrawn="1"/>
        </p:nvSpPr>
        <p:spPr>
          <a:xfrm>
            <a:off x="8472668" y="-440003"/>
            <a:ext cx="1713054" cy="246221"/>
          </a:xfrm>
          <a:prstGeom prst="rect">
            <a:avLst/>
          </a:prstGeom>
          <a:noFill/>
        </p:spPr>
        <p:txBody>
          <a:bodyPr wrap="square" rtlCol="0">
            <a:spAutoFit/>
          </a:bodyPr>
          <a:lstStyle/>
          <a:p>
            <a:r>
              <a:rPr lang="de-DE" sz="1000" dirty="0">
                <a:solidFill>
                  <a:sysClr val="windowText" lastClr="000000"/>
                </a:solidFill>
              </a:rPr>
              <a:t>100 mm – Wickelfalz</a:t>
            </a:r>
          </a:p>
        </p:txBody>
      </p:sp>
      <p:sp>
        <p:nvSpPr>
          <p:cNvPr id="12" name="Textfeld 11">
            <a:extLst>
              <a:ext uri="{FF2B5EF4-FFF2-40B4-BE49-F238E27FC236}">
                <a16:creationId xmlns:a16="http://schemas.microsoft.com/office/drawing/2014/main" id="{C3A8AB2B-9B93-0D42-83BE-BC0E4A182C4B}"/>
              </a:ext>
            </a:extLst>
          </p:cNvPr>
          <p:cNvSpPr txBox="1"/>
          <p:nvPr userDrawn="1"/>
        </p:nvSpPr>
        <p:spPr>
          <a:xfrm>
            <a:off x="3102014" y="-440003"/>
            <a:ext cx="1713054" cy="246221"/>
          </a:xfrm>
          <a:prstGeom prst="rect">
            <a:avLst/>
          </a:prstGeom>
          <a:noFill/>
        </p:spPr>
        <p:txBody>
          <a:bodyPr wrap="square" rtlCol="0">
            <a:spAutoFit/>
          </a:bodyPr>
          <a:lstStyle/>
          <a:p>
            <a:r>
              <a:rPr lang="de-DE" sz="1000" dirty="0">
                <a:solidFill>
                  <a:sysClr val="windowText" lastClr="000000"/>
                </a:solidFill>
              </a:rPr>
              <a:t>Falz</a:t>
            </a:r>
          </a:p>
        </p:txBody>
      </p:sp>
      <p:sp>
        <p:nvSpPr>
          <p:cNvPr id="16" name="Textfeld 15">
            <a:extLst>
              <a:ext uri="{FF2B5EF4-FFF2-40B4-BE49-F238E27FC236}">
                <a16:creationId xmlns:a16="http://schemas.microsoft.com/office/drawing/2014/main" id="{F765DC7D-2677-904E-99AF-9D0F20FDD61B}"/>
              </a:ext>
            </a:extLst>
          </p:cNvPr>
          <p:cNvSpPr txBox="1"/>
          <p:nvPr userDrawn="1"/>
        </p:nvSpPr>
        <p:spPr>
          <a:xfrm>
            <a:off x="6703969" y="-440003"/>
            <a:ext cx="1713054" cy="246221"/>
          </a:xfrm>
          <a:prstGeom prst="rect">
            <a:avLst/>
          </a:prstGeom>
          <a:noFill/>
        </p:spPr>
        <p:txBody>
          <a:bodyPr wrap="square" rtlCol="0">
            <a:spAutoFit/>
          </a:bodyPr>
          <a:lstStyle/>
          <a:p>
            <a:r>
              <a:rPr lang="de-DE" sz="1000" dirty="0">
                <a:solidFill>
                  <a:sysClr val="windowText" lastClr="000000"/>
                </a:solidFill>
              </a:rPr>
              <a:t>Falz</a:t>
            </a:r>
          </a:p>
        </p:txBody>
      </p:sp>
      <p:sp>
        <p:nvSpPr>
          <p:cNvPr id="5" name="Textplatzhalter 4">
            <a:extLst>
              <a:ext uri="{FF2B5EF4-FFF2-40B4-BE49-F238E27FC236}">
                <a16:creationId xmlns:a16="http://schemas.microsoft.com/office/drawing/2014/main" id="{B7BBC0FF-8AF9-AF4B-BC39-2E7A632775AF}"/>
              </a:ext>
            </a:extLst>
          </p:cNvPr>
          <p:cNvSpPr>
            <a:spLocks noGrp="1"/>
          </p:cNvSpPr>
          <p:nvPr>
            <p:ph type="body" sz="quarter" idx="11" hasCustomPrompt="1"/>
          </p:nvPr>
        </p:nvSpPr>
        <p:spPr>
          <a:xfrm>
            <a:off x="7421829" y="1765316"/>
            <a:ext cx="3036815" cy="906634"/>
          </a:xfrm>
        </p:spPr>
        <p:txBody>
          <a:bodyPr lIns="180000" tIns="0" bIns="0" anchor="b">
            <a:normAutofit/>
          </a:bodyPr>
          <a:lstStyle>
            <a:lvl1pPr marL="0" indent="0">
              <a:lnSpc>
                <a:spcPct val="100000"/>
              </a:lnSpc>
              <a:spcBef>
                <a:spcPts val="0"/>
              </a:spcBef>
              <a:buNone/>
              <a:defRPr sz="2400">
                <a:solidFill>
                  <a:schemeClr val="tx1"/>
                </a:solidFill>
              </a:defRPr>
            </a:lvl1pPr>
          </a:lstStyle>
          <a:p>
            <a:pPr lvl="0"/>
            <a:r>
              <a:rPr lang="de-DE" dirty="0" err="1"/>
              <a:t>Flyertitel</a:t>
            </a:r>
            <a:r>
              <a:rPr lang="de-DE" dirty="0"/>
              <a:t> ergänzen</a:t>
            </a:r>
          </a:p>
          <a:p>
            <a:pPr lvl="0"/>
            <a:r>
              <a:rPr lang="de-DE" dirty="0"/>
              <a:t>2-zeilig</a:t>
            </a:r>
          </a:p>
        </p:txBody>
      </p:sp>
      <p:sp>
        <p:nvSpPr>
          <p:cNvPr id="221" name="Textplatzhalter 219">
            <a:extLst>
              <a:ext uri="{FF2B5EF4-FFF2-40B4-BE49-F238E27FC236}">
                <a16:creationId xmlns:a16="http://schemas.microsoft.com/office/drawing/2014/main" id="{F41F00E4-1846-6943-8666-9933BFB96D38}"/>
              </a:ext>
            </a:extLst>
          </p:cNvPr>
          <p:cNvSpPr>
            <a:spLocks noGrp="1"/>
          </p:cNvSpPr>
          <p:nvPr>
            <p:ph type="body" sz="quarter" idx="15" hasCustomPrompt="1"/>
          </p:nvPr>
        </p:nvSpPr>
        <p:spPr>
          <a:xfrm>
            <a:off x="312738" y="1167299"/>
            <a:ext cx="2997619"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288" name="Textplatzhalter 8">
            <a:extLst>
              <a:ext uri="{FF2B5EF4-FFF2-40B4-BE49-F238E27FC236}">
                <a16:creationId xmlns:a16="http://schemas.microsoft.com/office/drawing/2014/main" id="{D8FA7323-2DBE-BD4E-B1E6-51685065D711}"/>
              </a:ext>
            </a:extLst>
          </p:cNvPr>
          <p:cNvSpPr>
            <a:spLocks noGrp="1"/>
          </p:cNvSpPr>
          <p:nvPr userDrawn="1">
            <p:ph type="body" sz="quarter" idx="16" hasCustomPrompt="1"/>
          </p:nvPr>
        </p:nvSpPr>
        <p:spPr>
          <a:xfrm>
            <a:off x="301164" y="249134"/>
            <a:ext cx="3009194" cy="601597"/>
          </a:xfrm>
        </p:spPr>
        <p:txBody>
          <a:bodyPr lIns="0" bIns="0" anchor="b">
            <a:normAutofit/>
          </a:bodyPr>
          <a:lstStyle>
            <a:lvl1pPr marL="0" indent="0">
              <a:lnSpc>
                <a:spcPct val="100000"/>
              </a:lnSpc>
              <a:spcBef>
                <a:spcPts val="0"/>
              </a:spcBef>
              <a:buNone/>
              <a:defRPr sz="1600">
                <a:solidFill>
                  <a:schemeClr val="tx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289" name="Textplatzhalter 8">
            <a:extLst>
              <a:ext uri="{FF2B5EF4-FFF2-40B4-BE49-F238E27FC236}">
                <a16:creationId xmlns:a16="http://schemas.microsoft.com/office/drawing/2014/main" id="{BA25E00D-30BF-8F48-9262-61C9C964526E}"/>
              </a:ext>
            </a:extLst>
          </p:cNvPr>
          <p:cNvSpPr>
            <a:spLocks noGrp="1"/>
          </p:cNvSpPr>
          <p:nvPr userDrawn="1">
            <p:ph type="body" sz="quarter" idx="17" hasCustomPrompt="1"/>
          </p:nvPr>
        </p:nvSpPr>
        <p:spPr>
          <a:xfrm>
            <a:off x="3744298" y="249134"/>
            <a:ext cx="3078325" cy="601597"/>
          </a:xfrm>
        </p:spPr>
        <p:txBody>
          <a:bodyPr lIns="0" bIns="0" anchor="b">
            <a:normAutofit/>
          </a:bodyPr>
          <a:lstStyle>
            <a:lvl1pPr marL="0" indent="0">
              <a:lnSpc>
                <a:spcPct val="100000"/>
              </a:lnSpc>
              <a:spcBef>
                <a:spcPts val="0"/>
              </a:spcBef>
              <a:buNone/>
              <a:defRPr sz="1600">
                <a:solidFill>
                  <a:schemeClr val="tx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285" name="Textplatzhalter 219">
            <a:extLst>
              <a:ext uri="{FF2B5EF4-FFF2-40B4-BE49-F238E27FC236}">
                <a16:creationId xmlns:a16="http://schemas.microsoft.com/office/drawing/2014/main" id="{F41F00E4-1846-6943-8666-9933BFB96D38}"/>
              </a:ext>
            </a:extLst>
          </p:cNvPr>
          <p:cNvSpPr>
            <a:spLocks noGrp="1"/>
          </p:cNvSpPr>
          <p:nvPr>
            <p:ph type="body" sz="quarter" idx="18" hasCustomPrompt="1"/>
          </p:nvPr>
        </p:nvSpPr>
        <p:spPr>
          <a:xfrm>
            <a:off x="3760364" y="1167299"/>
            <a:ext cx="2997619"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grpSp>
        <p:nvGrpSpPr>
          <p:cNvPr id="17" name="Gruppieren 16">
            <a:extLst>
              <a:ext uri="{FF2B5EF4-FFF2-40B4-BE49-F238E27FC236}">
                <a16:creationId xmlns:a16="http://schemas.microsoft.com/office/drawing/2014/main" id="{C6A7DBF3-303D-9B4A-8544-F8893151E08C}"/>
              </a:ext>
            </a:extLst>
          </p:cNvPr>
          <p:cNvGrpSpPr/>
          <p:nvPr userDrawn="1"/>
        </p:nvGrpSpPr>
        <p:grpSpPr>
          <a:xfrm>
            <a:off x="8265325" y="242616"/>
            <a:ext cx="2197494" cy="570631"/>
            <a:chOff x="8346609" y="242616"/>
            <a:chExt cx="2197494" cy="570631"/>
          </a:xfrm>
        </p:grpSpPr>
        <p:grpSp>
          <p:nvGrpSpPr>
            <p:cNvPr id="3" name="Gruppieren 2">
              <a:extLst>
                <a:ext uri="{FF2B5EF4-FFF2-40B4-BE49-F238E27FC236}">
                  <a16:creationId xmlns:a16="http://schemas.microsoft.com/office/drawing/2014/main" id="{23D2ACDA-470B-F741-8B01-0B9D28DD6EAC}"/>
                </a:ext>
              </a:extLst>
            </p:cNvPr>
            <p:cNvGrpSpPr/>
            <p:nvPr userDrawn="1"/>
          </p:nvGrpSpPr>
          <p:grpSpPr>
            <a:xfrm>
              <a:off x="9975520" y="242616"/>
              <a:ext cx="568583" cy="569607"/>
              <a:chOff x="9975520" y="242616"/>
              <a:chExt cx="568583" cy="569607"/>
            </a:xfrm>
            <a:solidFill>
              <a:srgbClr val="9B5A19"/>
            </a:solidFill>
          </p:grpSpPr>
          <p:sp>
            <p:nvSpPr>
              <p:cNvPr id="23" name="Freeform 6">
                <a:extLst>
                  <a:ext uri="{FF2B5EF4-FFF2-40B4-BE49-F238E27FC236}">
                    <a16:creationId xmlns:a16="http://schemas.microsoft.com/office/drawing/2014/main" id="{F27E280A-E98D-7443-B845-AB986C1571C8}"/>
                  </a:ext>
                </a:extLst>
              </p:cNvPr>
              <p:cNvSpPr>
                <a:spLocks/>
              </p:cNvSpPr>
              <p:nvPr userDrawn="1"/>
            </p:nvSpPr>
            <p:spPr bwMode="auto">
              <a:xfrm>
                <a:off x="10207051" y="411654"/>
                <a:ext cx="10245" cy="8195"/>
              </a:xfrm>
              <a:custGeom>
                <a:avLst/>
                <a:gdLst>
                  <a:gd name="T0" fmla="*/ 18 w 21"/>
                  <a:gd name="T1" fmla="*/ 0 h 16"/>
                  <a:gd name="T2" fmla="*/ 20 w 21"/>
                  <a:gd name="T3" fmla="*/ 2 h 16"/>
                  <a:gd name="T4" fmla="*/ 21 w 21"/>
                  <a:gd name="T5" fmla="*/ 3 h 16"/>
                  <a:gd name="T6" fmla="*/ 20 w 21"/>
                  <a:gd name="T7" fmla="*/ 4 h 16"/>
                  <a:gd name="T8" fmla="*/ 18 w 21"/>
                  <a:gd name="T9" fmla="*/ 6 h 16"/>
                  <a:gd name="T10" fmla="*/ 17 w 21"/>
                  <a:gd name="T11" fmla="*/ 8 h 16"/>
                  <a:gd name="T12" fmla="*/ 14 w 21"/>
                  <a:gd name="T13" fmla="*/ 10 h 16"/>
                  <a:gd name="T14" fmla="*/ 12 w 21"/>
                  <a:gd name="T15" fmla="*/ 11 h 16"/>
                  <a:gd name="T16" fmla="*/ 9 w 21"/>
                  <a:gd name="T17" fmla="*/ 12 h 16"/>
                  <a:gd name="T18" fmla="*/ 8 w 21"/>
                  <a:gd name="T19" fmla="*/ 14 h 16"/>
                  <a:gd name="T20" fmla="*/ 5 w 21"/>
                  <a:gd name="T21" fmla="*/ 15 h 16"/>
                  <a:gd name="T22" fmla="*/ 4 w 21"/>
                  <a:gd name="T23" fmla="*/ 15 h 16"/>
                  <a:gd name="T24" fmla="*/ 1 w 21"/>
                  <a:gd name="T25" fmla="*/ 16 h 16"/>
                  <a:gd name="T26" fmla="*/ 0 w 21"/>
                  <a:gd name="T27" fmla="*/ 15 h 16"/>
                  <a:gd name="T28" fmla="*/ 0 w 21"/>
                  <a:gd name="T29" fmla="*/ 14 h 16"/>
                  <a:gd name="T30" fmla="*/ 0 w 21"/>
                  <a:gd name="T31" fmla="*/ 12 h 16"/>
                  <a:gd name="T32" fmla="*/ 1 w 21"/>
                  <a:gd name="T33" fmla="*/ 11 h 16"/>
                  <a:gd name="T34" fmla="*/ 4 w 21"/>
                  <a:gd name="T35" fmla="*/ 10 h 16"/>
                  <a:gd name="T36" fmla="*/ 5 w 21"/>
                  <a:gd name="T37" fmla="*/ 8 h 16"/>
                  <a:gd name="T38" fmla="*/ 8 w 21"/>
                  <a:gd name="T39" fmla="*/ 7 h 16"/>
                  <a:gd name="T40" fmla="*/ 10 w 21"/>
                  <a:gd name="T41" fmla="*/ 7 h 16"/>
                  <a:gd name="T42" fmla="*/ 12 w 21"/>
                  <a:gd name="T43" fmla="*/ 4 h 16"/>
                  <a:gd name="T44" fmla="*/ 13 w 21"/>
                  <a:gd name="T45" fmla="*/ 3 h 16"/>
                  <a:gd name="T46" fmla="*/ 14 w 21"/>
                  <a:gd name="T47" fmla="*/ 2 h 16"/>
                  <a:gd name="T48" fmla="*/ 16 w 21"/>
                  <a:gd name="T49" fmla="*/ 2 h 16"/>
                  <a:gd name="T50" fmla="*/ 18 w 21"/>
                  <a:gd name="T5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 h="16">
                    <a:moveTo>
                      <a:pt x="18" y="0"/>
                    </a:moveTo>
                    <a:lnTo>
                      <a:pt x="20" y="2"/>
                    </a:lnTo>
                    <a:lnTo>
                      <a:pt x="21" y="3"/>
                    </a:lnTo>
                    <a:lnTo>
                      <a:pt x="20" y="4"/>
                    </a:lnTo>
                    <a:lnTo>
                      <a:pt x="18" y="6"/>
                    </a:lnTo>
                    <a:lnTo>
                      <a:pt x="17" y="8"/>
                    </a:lnTo>
                    <a:lnTo>
                      <a:pt x="14" y="10"/>
                    </a:lnTo>
                    <a:lnTo>
                      <a:pt x="12" y="11"/>
                    </a:lnTo>
                    <a:lnTo>
                      <a:pt x="9" y="12"/>
                    </a:lnTo>
                    <a:lnTo>
                      <a:pt x="8" y="14"/>
                    </a:lnTo>
                    <a:lnTo>
                      <a:pt x="5" y="15"/>
                    </a:lnTo>
                    <a:lnTo>
                      <a:pt x="4" y="15"/>
                    </a:lnTo>
                    <a:lnTo>
                      <a:pt x="1" y="16"/>
                    </a:lnTo>
                    <a:lnTo>
                      <a:pt x="0" y="15"/>
                    </a:lnTo>
                    <a:lnTo>
                      <a:pt x="0" y="14"/>
                    </a:lnTo>
                    <a:lnTo>
                      <a:pt x="0" y="12"/>
                    </a:lnTo>
                    <a:lnTo>
                      <a:pt x="1" y="11"/>
                    </a:lnTo>
                    <a:lnTo>
                      <a:pt x="4" y="10"/>
                    </a:lnTo>
                    <a:lnTo>
                      <a:pt x="5" y="8"/>
                    </a:lnTo>
                    <a:lnTo>
                      <a:pt x="8" y="7"/>
                    </a:lnTo>
                    <a:lnTo>
                      <a:pt x="10" y="7"/>
                    </a:lnTo>
                    <a:lnTo>
                      <a:pt x="12" y="4"/>
                    </a:lnTo>
                    <a:lnTo>
                      <a:pt x="13" y="3"/>
                    </a:lnTo>
                    <a:lnTo>
                      <a:pt x="14" y="2"/>
                    </a:lnTo>
                    <a:lnTo>
                      <a:pt x="16" y="2"/>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4" name="Freeform 7">
                <a:extLst>
                  <a:ext uri="{FF2B5EF4-FFF2-40B4-BE49-F238E27FC236}">
                    <a16:creationId xmlns:a16="http://schemas.microsoft.com/office/drawing/2014/main" id="{FBA4CCDD-5109-EE42-834D-67321531FE88}"/>
                  </a:ext>
                </a:extLst>
              </p:cNvPr>
              <p:cNvSpPr>
                <a:spLocks noEditPoints="1"/>
              </p:cNvSpPr>
              <p:nvPr userDrawn="1"/>
            </p:nvSpPr>
            <p:spPr bwMode="auto">
              <a:xfrm>
                <a:off x="10096409" y="338916"/>
                <a:ext cx="328856" cy="378031"/>
              </a:xfrm>
              <a:custGeom>
                <a:avLst/>
                <a:gdLst>
                  <a:gd name="T0" fmla="*/ 44 w 643"/>
                  <a:gd name="T1" fmla="*/ 417 h 738"/>
                  <a:gd name="T2" fmla="*/ 408 w 643"/>
                  <a:gd name="T3" fmla="*/ 2 h 738"/>
                  <a:gd name="T4" fmla="*/ 505 w 643"/>
                  <a:gd name="T5" fmla="*/ 23 h 738"/>
                  <a:gd name="T6" fmla="*/ 575 w 643"/>
                  <a:gd name="T7" fmla="*/ 89 h 738"/>
                  <a:gd name="T8" fmla="*/ 619 w 643"/>
                  <a:gd name="T9" fmla="*/ 160 h 738"/>
                  <a:gd name="T10" fmla="*/ 639 w 643"/>
                  <a:gd name="T11" fmla="*/ 247 h 738"/>
                  <a:gd name="T12" fmla="*/ 628 w 643"/>
                  <a:gd name="T13" fmla="*/ 215 h 738"/>
                  <a:gd name="T14" fmla="*/ 558 w 643"/>
                  <a:gd name="T15" fmla="*/ 75 h 738"/>
                  <a:gd name="T16" fmla="*/ 462 w 643"/>
                  <a:gd name="T17" fmla="*/ 8 h 738"/>
                  <a:gd name="T18" fmla="*/ 360 w 643"/>
                  <a:gd name="T19" fmla="*/ 6 h 738"/>
                  <a:gd name="T20" fmla="*/ 284 w 643"/>
                  <a:gd name="T21" fmla="*/ 11 h 738"/>
                  <a:gd name="T22" fmla="*/ 248 w 643"/>
                  <a:gd name="T23" fmla="*/ 19 h 738"/>
                  <a:gd name="T24" fmla="*/ 252 w 643"/>
                  <a:gd name="T25" fmla="*/ 25 h 738"/>
                  <a:gd name="T26" fmla="*/ 195 w 643"/>
                  <a:gd name="T27" fmla="*/ 41 h 738"/>
                  <a:gd name="T28" fmla="*/ 121 w 643"/>
                  <a:gd name="T29" fmla="*/ 106 h 738"/>
                  <a:gd name="T30" fmla="*/ 79 w 643"/>
                  <a:gd name="T31" fmla="*/ 202 h 738"/>
                  <a:gd name="T32" fmla="*/ 99 w 643"/>
                  <a:gd name="T33" fmla="*/ 209 h 738"/>
                  <a:gd name="T34" fmla="*/ 94 w 643"/>
                  <a:gd name="T35" fmla="*/ 218 h 738"/>
                  <a:gd name="T36" fmla="*/ 81 w 643"/>
                  <a:gd name="T37" fmla="*/ 273 h 738"/>
                  <a:gd name="T38" fmla="*/ 21 w 643"/>
                  <a:gd name="T39" fmla="*/ 354 h 738"/>
                  <a:gd name="T40" fmla="*/ 25 w 643"/>
                  <a:gd name="T41" fmla="*/ 403 h 738"/>
                  <a:gd name="T42" fmla="*/ 75 w 643"/>
                  <a:gd name="T43" fmla="*/ 413 h 738"/>
                  <a:gd name="T44" fmla="*/ 87 w 643"/>
                  <a:gd name="T45" fmla="*/ 367 h 738"/>
                  <a:gd name="T46" fmla="*/ 72 w 643"/>
                  <a:gd name="T47" fmla="*/ 357 h 738"/>
                  <a:gd name="T48" fmla="*/ 103 w 643"/>
                  <a:gd name="T49" fmla="*/ 406 h 738"/>
                  <a:gd name="T50" fmla="*/ 117 w 643"/>
                  <a:gd name="T51" fmla="*/ 448 h 738"/>
                  <a:gd name="T52" fmla="*/ 115 w 643"/>
                  <a:gd name="T53" fmla="*/ 473 h 738"/>
                  <a:gd name="T54" fmla="*/ 96 w 643"/>
                  <a:gd name="T55" fmla="*/ 453 h 738"/>
                  <a:gd name="T56" fmla="*/ 73 w 643"/>
                  <a:gd name="T57" fmla="*/ 420 h 738"/>
                  <a:gd name="T58" fmla="*/ 51 w 643"/>
                  <a:gd name="T59" fmla="*/ 452 h 738"/>
                  <a:gd name="T60" fmla="*/ 69 w 643"/>
                  <a:gd name="T61" fmla="*/ 485 h 738"/>
                  <a:gd name="T62" fmla="*/ 99 w 643"/>
                  <a:gd name="T63" fmla="*/ 490 h 738"/>
                  <a:gd name="T64" fmla="*/ 103 w 643"/>
                  <a:gd name="T65" fmla="*/ 514 h 738"/>
                  <a:gd name="T66" fmla="*/ 57 w 643"/>
                  <a:gd name="T67" fmla="*/ 489 h 738"/>
                  <a:gd name="T68" fmla="*/ 56 w 643"/>
                  <a:gd name="T69" fmla="*/ 519 h 738"/>
                  <a:gd name="T70" fmla="*/ 68 w 643"/>
                  <a:gd name="T71" fmla="*/ 547 h 738"/>
                  <a:gd name="T72" fmla="*/ 57 w 643"/>
                  <a:gd name="T73" fmla="*/ 605 h 738"/>
                  <a:gd name="T74" fmla="*/ 82 w 643"/>
                  <a:gd name="T75" fmla="*/ 622 h 738"/>
                  <a:gd name="T76" fmla="*/ 116 w 643"/>
                  <a:gd name="T77" fmla="*/ 626 h 738"/>
                  <a:gd name="T78" fmla="*/ 142 w 643"/>
                  <a:gd name="T79" fmla="*/ 605 h 738"/>
                  <a:gd name="T80" fmla="*/ 178 w 643"/>
                  <a:gd name="T81" fmla="*/ 606 h 738"/>
                  <a:gd name="T82" fmla="*/ 215 w 643"/>
                  <a:gd name="T83" fmla="*/ 609 h 738"/>
                  <a:gd name="T84" fmla="*/ 250 w 643"/>
                  <a:gd name="T85" fmla="*/ 583 h 738"/>
                  <a:gd name="T86" fmla="*/ 231 w 643"/>
                  <a:gd name="T87" fmla="*/ 606 h 738"/>
                  <a:gd name="T88" fmla="*/ 203 w 643"/>
                  <a:gd name="T89" fmla="*/ 621 h 738"/>
                  <a:gd name="T90" fmla="*/ 172 w 643"/>
                  <a:gd name="T91" fmla="*/ 628 h 738"/>
                  <a:gd name="T92" fmla="*/ 146 w 643"/>
                  <a:gd name="T93" fmla="*/ 618 h 738"/>
                  <a:gd name="T94" fmla="*/ 180 w 643"/>
                  <a:gd name="T95" fmla="*/ 648 h 738"/>
                  <a:gd name="T96" fmla="*/ 253 w 643"/>
                  <a:gd name="T97" fmla="*/ 665 h 738"/>
                  <a:gd name="T98" fmla="*/ 242 w 643"/>
                  <a:gd name="T99" fmla="*/ 679 h 738"/>
                  <a:gd name="T100" fmla="*/ 272 w 643"/>
                  <a:gd name="T101" fmla="*/ 721 h 738"/>
                  <a:gd name="T102" fmla="*/ 268 w 643"/>
                  <a:gd name="T103" fmla="*/ 726 h 738"/>
                  <a:gd name="T104" fmla="*/ 203 w 643"/>
                  <a:gd name="T105" fmla="*/ 664 h 738"/>
                  <a:gd name="T106" fmla="*/ 73 w 643"/>
                  <a:gd name="T107" fmla="*/ 627 h 738"/>
                  <a:gd name="T108" fmla="*/ 52 w 643"/>
                  <a:gd name="T109" fmla="*/ 538 h 738"/>
                  <a:gd name="T110" fmla="*/ 49 w 643"/>
                  <a:gd name="T111" fmla="*/ 435 h 738"/>
                  <a:gd name="T112" fmla="*/ 14 w 643"/>
                  <a:gd name="T113" fmla="*/ 357 h 738"/>
                  <a:gd name="T114" fmla="*/ 62 w 643"/>
                  <a:gd name="T115" fmla="*/ 233 h 738"/>
                  <a:gd name="T116" fmla="*/ 92 w 643"/>
                  <a:gd name="T117" fmla="*/ 160 h 738"/>
                  <a:gd name="T118" fmla="*/ 133 w 643"/>
                  <a:gd name="T119" fmla="*/ 87 h 738"/>
                  <a:gd name="T120" fmla="*/ 206 w 643"/>
                  <a:gd name="T121" fmla="*/ 29 h 738"/>
                  <a:gd name="T122" fmla="*/ 310 w 643"/>
                  <a:gd name="T123" fmla="*/ 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3" h="738">
                    <a:moveTo>
                      <a:pt x="44" y="417"/>
                    </a:moveTo>
                    <a:lnTo>
                      <a:pt x="44" y="417"/>
                    </a:lnTo>
                    <a:lnTo>
                      <a:pt x="45" y="420"/>
                    </a:lnTo>
                    <a:lnTo>
                      <a:pt x="48" y="422"/>
                    </a:lnTo>
                    <a:lnTo>
                      <a:pt x="49" y="422"/>
                    </a:lnTo>
                    <a:lnTo>
                      <a:pt x="52" y="423"/>
                    </a:lnTo>
                    <a:lnTo>
                      <a:pt x="53" y="422"/>
                    </a:lnTo>
                    <a:lnTo>
                      <a:pt x="55" y="422"/>
                    </a:lnTo>
                    <a:lnTo>
                      <a:pt x="56" y="421"/>
                    </a:lnTo>
                    <a:lnTo>
                      <a:pt x="56" y="418"/>
                    </a:lnTo>
                    <a:lnTo>
                      <a:pt x="56" y="417"/>
                    </a:lnTo>
                    <a:lnTo>
                      <a:pt x="55" y="417"/>
                    </a:lnTo>
                    <a:lnTo>
                      <a:pt x="52" y="417"/>
                    </a:lnTo>
                    <a:lnTo>
                      <a:pt x="51" y="417"/>
                    </a:lnTo>
                    <a:lnTo>
                      <a:pt x="48" y="417"/>
                    </a:lnTo>
                    <a:lnTo>
                      <a:pt x="47" y="417"/>
                    </a:lnTo>
                    <a:lnTo>
                      <a:pt x="44" y="417"/>
                    </a:lnTo>
                    <a:close/>
                    <a:moveTo>
                      <a:pt x="332" y="0"/>
                    </a:moveTo>
                    <a:lnTo>
                      <a:pt x="338" y="0"/>
                    </a:lnTo>
                    <a:lnTo>
                      <a:pt x="343" y="0"/>
                    </a:lnTo>
                    <a:lnTo>
                      <a:pt x="348" y="0"/>
                    </a:lnTo>
                    <a:lnTo>
                      <a:pt x="353" y="0"/>
                    </a:lnTo>
                    <a:lnTo>
                      <a:pt x="358" y="0"/>
                    </a:lnTo>
                    <a:lnTo>
                      <a:pt x="362" y="0"/>
                    </a:lnTo>
                    <a:lnTo>
                      <a:pt x="368" y="0"/>
                    </a:lnTo>
                    <a:lnTo>
                      <a:pt x="372" y="2"/>
                    </a:lnTo>
                    <a:lnTo>
                      <a:pt x="375" y="3"/>
                    </a:lnTo>
                    <a:lnTo>
                      <a:pt x="379" y="4"/>
                    </a:lnTo>
                    <a:lnTo>
                      <a:pt x="383" y="4"/>
                    </a:lnTo>
                    <a:lnTo>
                      <a:pt x="388" y="4"/>
                    </a:lnTo>
                    <a:lnTo>
                      <a:pt x="391" y="3"/>
                    </a:lnTo>
                    <a:lnTo>
                      <a:pt x="395" y="2"/>
                    </a:lnTo>
                    <a:lnTo>
                      <a:pt x="399" y="2"/>
                    </a:lnTo>
                    <a:lnTo>
                      <a:pt x="408" y="2"/>
                    </a:lnTo>
                    <a:lnTo>
                      <a:pt x="415" y="2"/>
                    </a:lnTo>
                    <a:lnTo>
                      <a:pt x="422" y="3"/>
                    </a:lnTo>
                    <a:lnTo>
                      <a:pt x="428" y="2"/>
                    </a:lnTo>
                    <a:lnTo>
                      <a:pt x="432" y="2"/>
                    </a:lnTo>
                    <a:lnTo>
                      <a:pt x="437" y="2"/>
                    </a:lnTo>
                    <a:lnTo>
                      <a:pt x="442" y="2"/>
                    </a:lnTo>
                    <a:lnTo>
                      <a:pt x="452" y="2"/>
                    </a:lnTo>
                    <a:lnTo>
                      <a:pt x="463" y="3"/>
                    </a:lnTo>
                    <a:lnTo>
                      <a:pt x="468" y="4"/>
                    </a:lnTo>
                    <a:lnTo>
                      <a:pt x="473" y="6"/>
                    </a:lnTo>
                    <a:lnTo>
                      <a:pt x="477" y="7"/>
                    </a:lnTo>
                    <a:lnTo>
                      <a:pt x="482" y="10"/>
                    </a:lnTo>
                    <a:lnTo>
                      <a:pt x="488" y="12"/>
                    </a:lnTo>
                    <a:lnTo>
                      <a:pt x="492" y="15"/>
                    </a:lnTo>
                    <a:lnTo>
                      <a:pt x="495" y="16"/>
                    </a:lnTo>
                    <a:lnTo>
                      <a:pt x="501" y="20"/>
                    </a:lnTo>
                    <a:lnTo>
                      <a:pt x="505" y="23"/>
                    </a:lnTo>
                    <a:lnTo>
                      <a:pt x="508" y="25"/>
                    </a:lnTo>
                    <a:lnTo>
                      <a:pt x="512" y="28"/>
                    </a:lnTo>
                    <a:lnTo>
                      <a:pt x="518" y="32"/>
                    </a:lnTo>
                    <a:lnTo>
                      <a:pt x="522" y="34"/>
                    </a:lnTo>
                    <a:lnTo>
                      <a:pt x="525" y="37"/>
                    </a:lnTo>
                    <a:lnTo>
                      <a:pt x="531" y="40"/>
                    </a:lnTo>
                    <a:lnTo>
                      <a:pt x="536" y="45"/>
                    </a:lnTo>
                    <a:lnTo>
                      <a:pt x="541" y="50"/>
                    </a:lnTo>
                    <a:lnTo>
                      <a:pt x="545" y="55"/>
                    </a:lnTo>
                    <a:lnTo>
                      <a:pt x="552" y="61"/>
                    </a:lnTo>
                    <a:lnTo>
                      <a:pt x="555" y="64"/>
                    </a:lnTo>
                    <a:lnTo>
                      <a:pt x="558" y="68"/>
                    </a:lnTo>
                    <a:lnTo>
                      <a:pt x="562" y="72"/>
                    </a:lnTo>
                    <a:lnTo>
                      <a:pt x="566" y="78"/>
                    </a:lnTo>
                    <a:lnTo>
                      <a:pt x="570" y="81"/>
                    </a:lnTo>
                    <a:lnTo>
                      <a:pt x="572" y="85"/>
                    </a:lnTo>
                    <a:lnTo>
                      <a:pt x="575" y="89"/>
                    </a:lnTo>
                    <a:lnTo>
                      <a:pt x="578" y="92"/>
                    </a:lnTo>
                    <a:lnTo>
                      <a:pt x="580" y="96"/>
                    </a:lnTo>
                    <a:lnTo>
                      <a:pt x="583" y="100"/>
                    </a:lnTo>
                    <a:lnTo>
                      <a:pt x="585" y="104"/>
                    </a:lnTo>
                    <a:lnTo>
                      <a:pt x="588" y="108"/>
                    </a:lnTo>
                    <a:lnTo>
                      <a:pt x="591" y="111"/>
                    </a:lnTo>
                    <a:lnTo>
                      <a:pt x="593" y="115"/>
                    </a:lnTo>
                    <a:lnTo>
                      <a:pt x="597" y="121"/>
                    </a:lnTo>
                    <a:lnTo>
                      <a:pt x="600" y="125"/>
                    </a:lnTo>
                    <a:lnTo>
                      <a:pt x="602" y="128"/>
                    </a:lnTo>
                    <a:lnTo>
                      <a:pt x="605" y="134"/>
                    </a:lnTo>
                    <a:lnTo>
                      <a:pt x="608" y="138"/>
                    </a:lnTo>
                    <a:lnTo>
                      <a:pt x="609" y="141"/>
                    </a:lnTo>
                    <a:lnTo>
                      <a:pt x="610" y="145"/>
                    </a:lnTo>
                    <a:lnTo>
                      <a:pt x="613" y="151"/>
                    </a:lnTo>
                    <a:lnTo>
                      <a:pt x="617" y="155"/>
                    </a:lnTo>
                    <a:lnTo>
                      <a:pt x="619" y="160"/>
                    </a:lnTo>
                    <a:lnTo>
                      <a:pt x="622" y="165"/>
                    </a:lnTo>
                    <a:lnTo>
                      <a:pt x="627" y="175"/>
                    </a:lnTo>
                    <a:lnTo>
                      <a:pt x="630" y="187"/>
                    </a:lnTo>
                    <a:lnTo>
                      <a:pt x="635" y="198"/>
                    </a:lnTo>
                    <a:lnTo>
                      <a:pt x="638" y="209"/>
                    </a:lnTo>
                    <a:lnTo>
                      <a:pt x="638" y="213"/>
                    </a:lnTo>
                    <a:lnTo>
                      <a:pt x="638" y="217"/>
                    </a:lnTo>
                    <a:lnTo>
                      <a:pt x="638" y="221"/>
                    </a:lnTo>
                    <a:lnTo>
                      <a:pt x="639" y="225"/>
                    </a:lnTo>
                    <a:lnTo>
                      <a:pt x="640" y="229"/>
                    </a:lnTo>
                    <a:lnTo>
                      <a:pt x="641" y="232"/>
                    </a:lnTo>
                    <a:lnTo>
                      <a:pt x="641" y="235"/>
                    </a:lnTo>
                    <a:lnTo>
                      <a:pt x="643" y="238"/>
                    </a:lnTo>
                    <a:lnTo>
                      <a:pt x="643" y="241"/>
                    </a:lnTo>
                    <a:lnTo>
                      <a:pt x="643" y="243"/>
                    </a:lnTo>
                    <a:lnTo>
                      <a:pt x="641" y="246"/>
                    </a:lnTo>
                    <a:lnTo>
                      <a:pt x="639" y="247"/>
                    </a:lnTo>
                    <a:lnTo>
                      <a:pt x="638" y="247"/>
                    </a:lnTo>
                    <a:lnTo>
                      <a:pt x="635" y="247"/>
                    </a:lnTo>
                    <a:lnTo>
                      <a:pt x="634" y="247"/>
                    </a:lnTo>
                    <a:lnTo>
                      <a:pt x="632" y="246"/>
                    </a:lnTo>
                    <a:lnTo>
                      <a:pt x="632" y="245"/>
                    </a:lnTo>
                    <a:lnTo>
                      <a:pt x="632" y="242"/>
                    </a:lnTo>
                    <a:lnTo>
                      <a:pt x="634" y="239"/>
                    </a:lnTo>
                    <a:lnTo>
                      <a:pt x="634" y="238"/>
                    </a:lnTo>
                    <a:lnTo>
                      <a:pt x="635" y="235"/>
                    </a:lnTo>
                    <a:lnTo>
                      <a:pt x="635" y="233"/>
                    </a:lnTo>
                    <a:lnTo>
                      <a:pt x="635" y="230"/>
                    </a:lnTo>
                    <a:lnTo>
                      <a:pt x="634" y="229"/>
                    </a:lnTo>
                    <a:lnTo>
                      <a:pt x="632" y="226"/>
                    </a:lnTo>
                    <a:lnTo>
                      <a:pt x="631" y="224"/>
                    </a:lnTo>
                    <a:lnTo>
                      <a:pt x="630" y="221"/>
                    </a:lnTo>
                    <a:lnTo>
                      <a:pt x="628" y="217"/>
                    </a:lnTo>
                    <a:lnTo>
                      <a:pt x="628" y="215"/>
                    </a:lnTo>
                    <a:lnTo>
                      <a:pt x="630" y="212"/>
                    </a:lnTo>
                    <a:lnTo>
                      <a:pt x="630" y="208"/>
                    </a:lnTo>
                    <a:lnTo>
                      <a:pt x="630" y="205"/>
                    </a:lnTo>
                    <a:lnTo>
                      <a:pt x="630" y="202"/>
                    </a:lnTo>
                    <a:lnTo>
                      <a:pt x="628" y="198"/>
                    </a:lnTo>
                    <a:lnTo>
                      <a:pt x="627" y="194"/>
                    </a:lnTo>
                    <a:lnTo>
                      <a:pt x="626" y="190"/>
                    </a:lnTo>
                    <a:lnTo>
                      <a:pt x="622" y="179"/>
                    </a:lnTo>
                    <a:lnTo>
                      <a:pt x="618" y="169"/>
                    </a:lnTo>
                    <a:lnTo>
                      <a:pt x="613" y="156"/>
                    </a:lnTo>
                    <a:lnTo>
                      <a:pt x="608" y="145"/>
                    </a:lnTo>
                    <a:lnTo>
                      <a:pt x="601" y="134"/>
                    </a:lnTo>
                    <a:lnTo>
                      <a:pt x="593" y="122"/>
                    </a:lnTo>
                    <a:lnTo>
                      <a:pt x="585" y="110"/>
                    </a:lnTo>
                    <a:lnTo>
                      <a:pt x="576" y="98"/>
                    </a:lnTo>
                    <a:lnTo>
                      <a:pt x="568" y="87"/>
                    </a:lnTo>
                    <a:lnTo>
                      <a:pt x="558" y="75"/>
                    </a:lnTo>
                    <a:lnTo>
                      <a:pt x="549" y="64"/>
                    </a:lnTo>
                    <a:lnTo>
                      <a:pt x="540" y="54"/>
                    </a:lnTo>
                    <a:lnTo>
                      <a:pt x="529" y="45"/>
                    </a:lnTo>
                    <a:lnTo>
                      <a:pt x="520" y="37"/>
                    </a:lnTo>
                    <a:lnTo>
                      <a:pt x="508" y="29"/>
                    </a:lnTo>
                    <a:lnTo>
                      <a:pt x="503" y="27"/>
                    </a:lnTo>
                    <a:lnTo>
                      <a:pt x="499" y="24"/>
                    </a:lnTo>
                    <a:lnTo>
                      <a:pt x="495" y="20"/>
                    </a:lnTo>
                    <a:lnTo>
                      <a:pt x="490" y="17"/>
                    </a:lnTo>
                    <a:lnTo>
                      <a:pt x="486" y="15"/>
                    </a:lnTo>
                    <a:lnTo>
                      <a:pt x="482" y="14"/>
                    </a:lnTo>
                    <a:lnTo>
                      <a:pt x="478" y="12"/>
                    </a:lnTo>
                    <a:lnTo>
                      <a:pt x="475" y="11"/>
                    </a:lnTo>
                    <a:lnTo>
                      <a:pt x="472" y="10"/>
                    </a:lnTo>
                    <a:lnTo>
                      <a:pt x="468" y="10"/>
                    </a:lnTo>
                    <a:lnTo>
                      <a:pt x="464" y="10"/>
                    </a:lnTo>
                    <a:lnTo>
                      <a:pt x="462" y="8"/>
                    </a:lnTo>
                    <a:lnTo>
                      <a:pt x="458" y="7"/>
                    </a:lnTo>
                    <a:lnTo>
                      <a:pt x="447" y="6"/>
                    </a:lnTo>
                    <a:lnTo>
                      <a:pt x="437" y="6"/>
                    </a:lnTo>
                    <a:lnTo>
                      <a:pt x="430" y="6"/>
                    </a:lnTo>
                    <a:lnTo>
                      <a:pt x="426" y="6"/>
                    </a:lnTo>
                    <a:lnTo>
                      <a:pt x="420" y="6"/>
                    </a:lnTo>
                    <a:lnTo>
                      <a:pt x="415" y="6"/>
                    </a:lnTo>
                    <a:lnTo>
                      <a:pt x="408" y="4"/>
                    </a:lnTo>
                    <a:lnTo>
                      <a:pt x="403" y="4"/>
                    </a:lnTo>
                    <a:lnTo>
                      <a:pt x="396" y="6"/>
                    </a:lnTo>
                    <a:lnTo>
                      <a:pt x="391" y="6"/>
                    </a:lnTo>
                    <a:lnTo>
                      <a:pt x="386" y="6"/>
                    </a:lnTo>
                    <a:lnTo>
                      <a:pt x="381" y="6"/>
                    </a:lnTo>
                    <a:lnTo>
                      <a:pt x="375" y="7"/>
                    </a:lnTo>
                    <a:lnTo>
                      <a:pt x="370" y="7"/>
                    </a:lnTo>
                    <a:lnTo>
                      <a:pt x="365" y="7"/>
                    </a:lnTo>
                    <a:lnTo>
                      <a:pt x="360" y="6"/>
                    </a:lnTo>
                    <a:lnTo>
                      <a:pt x="356" y="4"/>
                    </a:lnTo>
                    <a:lnTo>
                      <a:pt x="352" y="3"/>
                    </a:lnTo>
                    <a:lnTo>
                      <a:pt x="347" y="3"/>
                    </a:lnTo>
                    <a:lnTo>
                      <a:pt x="343" y="3"/>
                    </a:lnTo>
                    <a:lnTo>
                      <a:pt x="340" y="4"/>
                    </a:lnTo>
                    <a:lnTo>
                      <a:pt x="336" y="4"/>
                    </a:lnTo>
                    <a:lnTo>
                      <a:pt x="332" y="6"/>
                    </a:lnTo>
                    <a:lnTo>
                      <a:pt x="330" y="4"/>
                    </a:lnTo>
                    <a:lnTo>
                      <a:pt x="326" y="4"/>
                    </a:lnTo>
                    <a:lnTo>
                      <a:pt x="322" y="4"/>
                    </a:lnTo>
                    <a:lnTo>
                      <a:pt x="318" y="4"/>
                    </a:lnTo>
                    <a:lnTo>
                      <a:pt x="314" y="6"/>
                    </a:lnTo>
                    <a:lnTo>
                      <a:pt x="312" y="7"/>
                    </a:lnTo>
                    <a:lnTo>
                      <a:pt x="308" y="7"/>
                    </a:lnTo>
                    <a:lnTo>
                      <a:pt x="297" y="10"/>
                    </a:lnTo>
                    <a:lnTo>
                      <a:pt x="287" y="11"/>
                    </a:lnTo>
                    <a:lnTo>
                      <a:pt x="284" y="11"/>
                    </a:lnTo>
                    <a:lnTo>
                      <a:pt x="282" y="10"/>
                    </a:lnTo>
                    <a:lnTo>
                      <a:pt x="279" y="10"/>
                    </a:lnTo>
                    <a:lnTo>
                      <a:pt x="266" y="11"/>
                    </a:lnTo>
                    <a:lnTo>
                      <a:pt x="254" y="14"/>
                    </a:lnTo>
                    <a:lnTo>
                      <a:pt x="252" y="14"/>
                    </a:lnTo>
                    <a:lnTo>
                      <a:pt x="248" y="14"/>
                    </a:lnTo>
                    <a:lnTo>
                      <a:pt x="245" y="14"/>
                    </a:lnTo>
                    <a:lnTo>
                      <a:pt x="242" y="15"/>
                    </a:lnTo>
                    <a:lnTo>
                      <a:pt x="241" y="16"/>
                    </a:lnTo>
                    <a:lnTo>
                      <a:pt x="240" y="17"/>
                    </a:lnTo>
                    <a:lnTo>
                      <a:pt x="240" y="17"/>
                    </a:lnTo>
                    <a:lnTo>
                      <a:pt x="240" y="19"/>
                    </a:lnTo>
                    <a:lnTo>
                      <a:pt x="241" y="19"/>
                    </a:lnTo>
                    <a:lnTo>
                      <a:pt x="242" y="19"/>
                    </a:lnTo>
                    <a:lnTo>
                      <a:pt x="244" y="19"/>
                    </a:lnTo>
                    <a:lnTo>
                      <a:pt x="246" y="19"/>
                    </a:lnTo>
                    <a:lnTo>
                      <a:pt x="248" y="19"/>
                    </a:lnTo>
                    <a:lnTo>
                      <a:pt x="250" y="20"/>
                    </a:lnTo>
                    <a:lnTo>
                      <a:pt x="252" y="20"/>
                    </a:lnTo>
                    <a:lnTo>
                      <a:pt x="254" y="21"/>
                    </a:lnTo>
                    <a:lnTo>
                      <a:pt x="257" y="21"/>
                    </a:lnTo>
                    <a:lnTo>
                      <a:pt x="259" y="21"/>
                    </a:lnTo>
                    <a:lnTo>
                      <a:pt x="262" y="21"/>
                    </a:lnTo>
                    <a:lnTo>
                      <a:pt x="263" y="21"/>
                    </a:lnTo>
                    <a:lnTo>
                      <a:pt x="265" y="20"/>
                    </a:lnTo>
                    <a:lnTo>
                      <a:pt x="266" y="21"/>
                    </a:lnTo>
                    <a:lnTo>
                      <a:pt x="266" y="21"/>
                    </a:lnTo>
                    <a:lnTo>
                      <a:pt x="265" y="23"/>
                    </a:lnTo>
                    <a:lnTo>
                      <a:pt x="262" y="24"/>
                    </a:lnTo>
                    <a:lnTo>
                      <a:pt x="261" y="24"/>
                    </a:lnTo>
                    <a:lnTo>
                      <a:pt x="258" y="25"/>
                    </a:lnTo>
                    <a:lnTo>
                      <a:pt x="257" y="25"/>
                    </a:lnTo>
                    <a:lnTo>
                      <a:pt x="254" y="25"/>
                    </a:lnTo>
                    <a:lnTo>
                      <a:pt x="252" y="25"/>
                    </a:lnTo>
                    <a:lnTo>
                      <a:pt x="249" y="24"/>
                    </a:lnTo>
                    <a:lnTo>
                      <a:pt x="246" y="23"/>
                    </a:lnTo>
                    <a:lnTo>
                      <a:pt x="244" y="23"/>
                    </a:lnTo>
                    <a:lnTo>
                      <a:pt x="241" y="23"/>
                    </a:lnTo>
                    <a:lnTo>
                      <a:pt x="238" y="24"/>
                    </a:lnTo>
                    <a:lnTo>
                      <a:pt x="236" y="25"/>
                    </a:lnTo>
                    <a:lnTo>
                      <a:pt x="233" y="27"/>
                    </a:lnTo>
                    <a:lnTo>
                      <a:pt x="231" y="27"/>
                    </a:lnTo>
                    <a:lnTo>
                      <a:pt x="227" y="28"/>
                    </a:lnTo>
                    <a:lnTo>
                      <a:pt x="223" y="28"/>
                    </a:lnTo>
                    <a:lnTo>
                      <a:pt x="219" y="29"/>
                    </a:lnTo>
                    <a:lnTo>
                      <a:pt x="216" y="31"/>
                    </a:lnTo>
                    <a:lnTo>
                      <a:pt x="212" y="32"/>
                    </a:lnTo>
                    <a:lnTo>
                      <a:pt x="207" y="33"/>
                    </a:lnTo>
                    <a:lnTo>
                      <a:pt x="205" y="36"/>
                    </a:lnTo>
                    <a:lnTo>
                      <a:pt x="201" y="38"/>
                    </a:lnTo>
                    <a:lnTo>
                      <a:pt x="195" y="41"/>
                    </a:lnTo>
                    <a:lnTo>
                      <a:pt x="190" y="44"/>
                    </a:lnTo>
                    <a:lnTo>
                      <a:pt x="185" y="46"/>
                    </a:lnTo>
                    <a:lnTo>
                      <a:pt x="181" y="50"/>
                    </a:lnTo>
                    <a:lnTo>
                      <a:pt x="176" y="53"/>
                    </a:lnTo>
                    <a:lnTo>
                      <a:pt x="172" y="57"/>
                    </a:lnTo>
                    <a:lnTo>
                      <a:pt x="169" y="59"/>
                    </a:lnTo>
                    <a:lnTo>
                      <a:pt x="165" y="62"/>
                    </a:lnTo>
                    <a:lnTo>
                      <a:pt x="163" y="66"/>
                    </a:lnTo>
                    <a:lnTo>
                      <a:pt x="162" y="68"/>
                    </a:lnTo>
                    <a:lnTo>
                      <a:pt x="159" y="70"/>
                    </a:lnTo>
                    <a:lnTo>
                      <a:pt x="158" y="71"/>
                    </a:lnTo>
                    <a:lnTo>
                      <a:pt x="150" y="79"/>
                    </a:lnTo>
                    <a:lnTo>
                      <a:pt x="142" y="85"/>
                    </a:lnTo>
                    <a:lnTo>
                      <a:pt x="134" y="93"/>
                    </a:lnTo>
                    <a:lnTo>
                      <a:pt x="129" y="98"/>
                    </a:lnTo>
                    <a:lnTo>
                      <a:pt x="125" y="102"/>
                    </a:lnTo>
                    <a:lnTo>
                      <a:pt x="121" y="106"/>
                    </a:lnTo>
                    <a:lnTo>
                      <a:pt x="118" y="111"/>
                    </a:lnTo>
                    <a:lnTo>
                      <a:pt x="115" y="117"/>
                    </a:lnTo>
                    <a:lnTo>
                      <a:pt x="111" y="121"/>
                    </a:lnTo>
                    <a:lnTo>
                      <a:pt x="108" y="126"/>
                    </a:lnTo>
                    <a:lnTo>
                      <a:pt x="105" y="131"/>
                    </a:lnTo>
                    <a:lnTo>
                      <a:pt x="104" y="136"/>
                    </a:lnTo>
                    <a:lnTo>
                      <a:pt x="103" y="141"/>
                    </a:lnTo>
                    <a:lnTo>
                      <a:pt x="102" y="145"/>
                    </a:lnTo>
                    <a:lnTo>
                      <a:pt x="99" y="152"/>
                    </a:lnTo>
                    <a:lnTo>
                      <a:pt x="96" y="161"/>
                    </a:lnTo>
                    <a:lnTo>
                      <a:pt x="94" y="170"/>
                    </a:lnTo>
                    <a:lnTo>
                      <a:pt x="90" y="181"/>
                    </a:lnTo>
                    <a:lnTo>
                      <a:pt x="88" y="185"/>
                    </a:lnTo>
                    <a:lnTo>
                      <a:pt x="86" y="188"/>
                    </a:lnTo>
                    <a:lnTo>
                      <a:pt x="85" y="192"/>
                    </a:lnTo>
                    <a:lnTo>
                      <a:pt x="82" y="196"/>
                    </a:lnTo>
                    <a:lnTo>
                      <a:pt x="79" y="202"/>
                    </a:lnTo>
                    <a:lnTo>
                      <a:pt x="77" y="204"/>
                    </a:lnTo>
                    <a:lnTo>
                      <a:pt x="74" y="208"/>
                    </a:lnTo>
                    <a:lnTo>
                      <a:pt x="72" y="213"/>
                    </a:lnTo>
                    <a:lnTo>
                      <a:pt x="70" y="216"/>
                    </a:lnTo>
                    <a:lnTo>
                      <a:pt x="69" y="217"/>
                    </a:lnTo>
                    <a:lnTo>
                      <a:pt x="69" y="220"/>
                    </a:lnTo>
                    <a:lnTo>
                      <a:pt x="69" y="221"/>
                    </a:lnTo>
                    <a:lnTo>
                      <a:pt x="70" y="224"/>
                    </a:lnTo>
                    <a:lnTo>
                      <a:pt x="73" y="224"/>
                    </a:lnTo>
                    <a:lnTo>
                      <a:pt x="75" y="224"/>
                    </a:lnTo>
                    <a:lnTo>
                      <a:pt x="78" y="224"/>
                    </a:lnTo>
                    <a:lnTo>
                      <a:pt x="79" y="221"/>
                    </a:lnTo>
                    <a:lnTo>
                      <a:pt x="82" y="220"/>
                    </a:lnTo>
                    <a:lnTo>
                      <a:pt x="85" y="218"/>
                    </a:lnTo>
                    <a:lnTo>
                      <a:pt x="90" y="215"/>
                    </a:lnTo>
                    <a:lnTo>
                      <a:pt x="94" y="212"/>
                    </a:lnTo>
                    <a:lnTo>
                      <a:pt x="99" y="209"/>
                    </a:lnTo>
                    <a:lnTo>
                      <a:pt x="103" y="208"/>
                    </a:lnTo>
                    <a:lnTo>
                      <a:pt x="105" y="207"/>
                    </a:lnTo>
                    <a:lnTo>
                      <a:pt x="108" y="205"/>
                    </a:lnTo>
                    <a:lnTo>
                      <a:pt x="111" y="205"/>
                    </a:lnTo>
                    <a:lnTo>
                      <a:pt x="112" y="205"/>
                    </a:lnTo>
                    <a:lnTo>
                      <a:pt x="113" y="207"/>
                    </a:lnTo>
                    <a:lnTo>
                      <a:pt x="115" y="208"/>
                    </a:lnTo>
                    <a:lnTo>
                      <a:pt x="116" y="208"/>
                    </a:lnTo>
                    <a:lnTo>
                      <a:pt x="116" y="209"/>
                    </a:lnTo>
                    <a:lnTo>
                      <a:pt x="115" y="211"/>
                    </a:lnTo>
                    <a:lnTo>
                      <a:pt x="113" y="211"/>
                    </a:lnTo>
                    <a:lnTo>
                      <a:pt x="112" y="211"/>
                    </a:lnTo>
                    <a:lnTo>
                      <a:pt x="111" y="211"/>
                    </a:lnTo>
                    <a:lnTo>
                      <a:pt x="107" y="212"/>
                    </a:lnTo>
                    <a:lnTo>
                      <a:pt x="103" y="213"/>
                    </a:lnTo>
                    <a:lnTo>
                      <a:pt x="99" y="216"/>
                    </a:lnTo>
                    <a:lnTo>
                      <a:pt x="94" y="218"/>
                    </a:lnTo>
                    <a:lnTo>
                      <a:pt x="90" y="221"/>
                    </a:lnTo>
                    <a:lnTo>
                      <a:pt x="85" y="225"/>
                    </a:lnTo>
                    <a:lnTo>
                      <a:pt x="82" y="226"/>
                    </a:lnTo>
                    <a:lnTo>
                      <a:pt x="79" y="229"/>
                    </a:lnTo>
                    <a:lnTo>
                      <a:pt x="77" y="232"/>
                    </a:lnTo>
                    <a:lnTo>
                      <a:pt x="74" y="234"/>
                    </a:lnTo>
                    <a:lnTo>
                      <a:pt x="74" y="238"/>
                    </a:lnTo>
                    <a:lnTo>
                      <a:pt x="74" y="242"/>
                    </a:lnTo>
                    <a:lnTo>
                      <a:pt x="74" y="246"/>
                    </a:lnTo>
                    <a:lnTo>
                      <a:pt x="73" y="251"/>
                    </a:lnTo>
                    <a:lnTo>
                      <a:pt x="73" y="255"/>
                    </a:lnTo>
                    <a:lnTo>
                      <a:pt x="73" y="259"/>
                    </a:lnTo>
                    <a:lnTo>
                      <a:pt x="74" y="263"/>
                    </a:lnTo>
                    <a:lnTo>
                      <a:pt x="75" y="267"/>
                    </a:lnTo>
                    <a:lnTo>
                      <a:pt x="77" y="269"/>
                    </a:lnTo>
                    <a:lnTo>
                      <a:pt x="79" y="272"/>
                    </a:lnTo>
                    <a:lnTo>
                      <a:pt x="81" y="273"/>
                    </a:lnTo>
                    <a:lnTo>
                      <a:pt x="83" y="273"/>
                    </a:lnTo>
                    <a:lnTo>
                      <a:pt x="81" y="275"/>
                    </a:lnTo>
                    <a:lnTo>
                      <a:pt x="78" y="275"/>
                    </a:lnTo>
                    <a:lnTo>
                      <a:pt x="75" y="276"/>
                    </a:lnTo>
                    <a:lnTo>
                      <a:pt x="73" y="277"/>
                    </a:lnTo>
                    <a:lnTo>
                      <a:pt x="70" y="279"/>
                    </a:lnTo>
                    <a:lnTo>
                      <a:pt x="68" y="280"/>
                    </a:lnTo>
                    <a:lnTo>
                      <a:pt x="65" y="284"/>
                    </a:lnTo>
                    <a:lnTo>
                      <a:pt x="62" y="286"/>
                    </a:lnTo>
                    <a:lnTo>
                      <a:pt x="61" y="290"/>
                    </a:lnTo>
                    <a:lnTo>
                      <a:pt x="59" y="294"/>
                    </a:lnTo>
                    <a:lnTo>
                      <a:pt x="56" y="299"/>
                    </a:lnTo>
                    <a:lnTo>
                      <a:pt x="48" y="311"/>
                    </a:lnTo>
                    <a:lnTo>
                      <a:pt x="39" y="324"/>
                    </a:lnTo>
                    <a:lnTo>
                      <a:pt x="32" y="335"/>
                    </a:lnTo>
                    <a:lnTo>
                      <a:pt x="27" y="345"/>
                    </a:lnTo>
                    <a:lnTo>
                      <a:pt x="21" y="354"/>
                    </a:lnTo>
                    <a:lnTo>
                      <a:pt x="14" y="363"/>
                    </a:lnTo>
                    <a:lnTo>
                      <a:pt x="9" y="374"/>
                    </a:lnTo>
                    <a:lnTo>
                      <a:pt x="8" y="378"/>
                    </a:lnTo>
                    <a:lnTo>
                      <a:pt x="6" y="383"/>
                    </a:lnTo>
                    <a:lnTo>
                      <a:pt x="5" y="387"/>
                    </a:lnTo>
                    <a:lnTo>
                      <a:pt x="6" y="392"/>
                    </a:lnTo>
                    <a:lnTo>
                      <a:pt x="6" y="396"/>
                    </a:lnTo>
                    <a:lnTo>
                      <a:pt x="6" y="399"/>
                    </a:lnTo>
                    <a:lnTo>
                      <a:pt x="8" y="401"/>
                    </a:lnTo>
                    <a:lnTo>
                      <a:pt x="9" y="404"/>
                    </a:lnTo>
                    <a:lnTo>
                      <a:pt x="12" y="405"/>
                    </a:lnTo>
                    <a:lnTo>
                      <a:pt x="14" y="406"/>
                    </a:lnTo>
                    <a:lnTo>
                      <a:pt x="17" y="406"/>
                    </a:lnTo>
                    <a:lnTo>
                      <a:pt x="19" y="405"/>
                    </a:lnTo>
                    <a:lnTo>
                      <a:pt x="22" y="405"/>
                    </a:lnTo>
                    <a:lnTo>
                      <a:pt x="23" y="404"/>
                    </a:lnTo>
                    <a:lnTo>
                      <a:pt x="25" y="403"/>
                    </a:lnTo>
                    <a:lnTo>
                      <a:pt x="26" y="401"/>
                    </a:lnTo>
                    <a:lnTo>
                      <a:pt x="29" y="400"/>
                    </a:lnTo>
                    <a:lnTo>
                      <a:pt x="31" y="400"/>
                    </a:lnTo>
                    <a:lnTo>
                      <a:pt x="32" y="401"/>
                    </a:lnTo>
                    <a:lnTo>
                      <a:pt x="35" y="404"/>
                    </a:lnTo>
                    <a:lnTo>
                      <a:pt x="36" y="405"/>
                    </a:lnTo>
                    <a:lnTo>
                      <a:pt x="39" y="405"/>
                    </a:lnTo>
                    <a:lnTo>
                      <a:pt x="42" y="405"/>
                    </a:lnTo>
                    <a:lnTo>
                      <a:pt x="43" y="404"/>
                    </a:lnTo>
                    <a:lnTo>
                      <a:pt x="45" y="404"/>
                    </a:lnTo>
                    <a:lnTo>
                      <a:pt x="51" y="404"/>
                    </a:lnTo>
                    <a:lnTo>
                      <a:pt x="55" y="404"/>
                    </a:lnTo>
                    <a:lnTo>
                      <a:pt x="60" y="404"/>
                    </a:lnTo>
                    <a:lnTo>
                      <a:pt x="65" y="406"/>
                    </a:lnTo>
                    <a:lnTo>
                      <a:pt x="68" y="408"/>
                    </a:lnTo>
                    <a:lnTo>
                      <a:pt x="72" y="410"/>
                    </a:lnTo>
                    <a:lnTo>
                      <a:pt x="75" y="413"/>
                    </a:lnTo>
                    <a:lnTo>
                      <a:pt x="79" y="414"/>
                    </a:lnTo>
                    <a:lnTo>
                      <a:pt x="83" y="414"/>
                    </a:lnTo>
                    <a:lnTo>
                      <a:pt x="86" y="414"/>
                    </a:lnTo>
                    <a:lnTo>
                      <a:pt x="88" y="414"/>
                    </a:lnTo>
                    <a:lnTo>
                      <a:pt x="91" y="414"/>
                    </a:lnTo>
                    <a:lnTo>
                      <a:pt x="94" y="412"/>
                    </a:lnTo>
                    <a:lnTo>
                      <a:pt x="96" y="409"/>
                    </a:lnTo>
                    <a:lnTo>
                      <a:pt x="98" y="406"/>
                    </a:lnTo>
                    <a:lnTo>
                      <a:pt x="99" y="403"/>
                    </a:lnTo>
                    <a:lnTo>
                      <a:pt x="100" y="397"/>
                    </a:lnTo>
                    <a:lnTo>
                      <a:pt x="100" y="393"/>
                    </a:lnTo>
                    <a:lnTo>
                      <a:pt x="99" y="388"/>
                    </a:lnTo>
                    <a:lnTo>
                      <a:pt x="99" y="384"/>
                    </a:lnTo>
                    <a:lnTo>
                      <a:pt x="96" y="380"/>
                    </a:lnTo>
                    <a:lnTo>
                      <a:pt x="94" y="376"/>
                    </a:lnTo>
                    <a:lnTo>
                      <a:pt x="91" y="371"/>
                    </a:lnTo>
                    <a:lnTo>
                      <a:pt x="87" y="367"/>
                    </a:lnTo>
                    <a:lnTo>
                      <a:pt x="82" y="365"/>
                    </a:lnTo>
                    <a:lnTo>
                      <a:pt x="79" y="362"/>
                    </a:lnTo>
                    <a:lnTo>
                      <a:pt x="78" y="361"/>
                    </a:lnTo>
                    <a:lnTo>
                      <a:pt x="77" y="361"/>
                    </a:lnTo>
                    <a:lnTo>
                      <a:pt x="74" y="359"/>
                    </a:lnTo>
                    <a:lnTo>
                      <a:pt x="72" y="361"/>
                    </a:lnTo>
                    <a:lnTo>
                      <a:pt x="70" y="362"/>
                    </a:lnTo>
                    <a:lnTo>
                      <a:pt x="68" y="362"/>
                    </a:lnTo>
                    <a:lnTo>
                      <a:pt x="66" y="362"/>
                    </a:lnTo>
                    <a:lnTo>
                      <a:pt x="66" y="362"/>
                    </a:lnTo>
                    <a:lnTo>
                      <a:pt x="65" y="362"/>
                    </a:lnTo>
                    <a:lnTo>
                      <a:pt x="65" y="361"/>
                    </a:lnTo>
                    <a:lnTo>
                      <a:pt x="65" y="361"/>
                    </a:lnTo>
                    <a:lnTo>
                      <a:pt x="66" y="359"/>
                    </a:lnTo>
                    <a:lnTo>
                      <a:pt x="68" y="359"/>
                    </a:lnTo>
                    <a:lnTo>
                      <a:pt x="70" y="358"/>
                    </a:lnTo>
                    <a:lnTo>
                      <a:pt x="72" y="357"/>
                    </a:lnTo>
                    <a:lnTo>
                      <a:pt x="74" y="356"/>
                    </a:lnTo>
                    <a:lnTo>
                      <a:pt x="77" y="356"/>
                    </a:lnTo>
                    <a:lnTo>
                      <a:pt x="78" y="357"/>
                    </a:lnTo>
                    <a:lnTo>
                      <a:pt x="79" y="358"/>
                    </a:lnTo>
                    <a:lnTo>
                      <a:pt x="82" y="359"/>
                    </a:lnTo>
                    <a:lnTo>
                      <a:pt x="86" y="362"/>
                    </a:lnTo>
                    <a:lnTo>
                      <a:pt x="90" y="365"/>
                    </a:lnTo>
                    <a:lnTo>
                      <a:pt x="94" y="369"/>
                    </a:lnTo>
                    <a:lnTo>
                      <a:pt x="96" y="373"/>
                    </a:lnTo>
                    <a:lnTo>
                      <a:pt x="99" y="375"/>
                    </a:lnTo>
                    <a:lnTo>
                      <a:pt x="102" y="379"/>
                    </a:lnTo>
                    <a:lnTo>
                      <a:pt x="103" y="384"/>
                    </a:lnTo>
                    <a:lnTo>
                      <a:pt x="104" y="388"/>
                    </a:lnTo>
                    <a:lnTo>
                      <a:pt x="104" y="392"/>
                    </a:lnTo>
                    <a:lnTo>
                      <a:pt x="104" y="397"/>
                    </a:lnTo>
                    <a:lnTo>
                      <a:pt x="103" y="403"/>
                    </a:lnTo>
                    <a:lnTo>
                      <a:pt x="103" y="406"/>
                    </a:lnTo>
                    <a:lnTo>
                      <a:pt x="102" y="412"/>
                    </a:lnTo>
                    <a:lnTo>
                      <a:pt x="100" y="416"/>
                    </a:lnTo>
                    <a:lnTo>
                      <a:pt x="99" y="420"/>
                    </a:lnTo>
                    <a:lnTo>
                      <a:pt x="99" y="423"/>
                    </a:lnTo>
                    <a:lnTo>
                      <a:pt x="98" y="427"/>
                    </a:lnTo>
                    <a:lnTo>
                      <a:pt x="98" y="430"/>
                    </a:lnTo>
                    <a:lnTo>
                      <a:pt x="98" y="434"/>
                    </a:lnTo>
                    <a:lnTo>
                      <a:pt x="99" y="436"/>
                    </a:lnTo>
                    <a:lnTo>
                      <a:pt x="102" y="439"/>
                    </a:lnTo>
                    <a:lnTo>
                      <a:pt x="103" y="442"/>
                    </a:lnTo>
                    <a:lnTo>
                      <a:pt x="107" y="443"/>
                    </a:lnTo>
                    <a:lnTo>
                      <a:pt x="108" y="444"/>
                    </a:lnTo>
                    <a:lnTo>
                      <a:pt x="111" y="446"/>
                    </a:lnTo>
                    <a:lnTo>
                      <a:pt x="113" y="447"/>
                    </a:lnTo>
                    <a:lnTo>
                      <a:pt x="115" y="448"/>
                    </a:lnTo>
                    <a:lnTo>
                      <a:pt x="116" y="448"/>
                    </a:lnTo>
                    <a:lnTo>
                      <a:pt x="117" y="448"/>
                    </a:lnTo>
                    <a:lnTo>
                      <a:pt x="117" y="450"/>
                    </a:lnTo>
                    <a:lnTo>
                      <a:pt x="117" y="451"/>
                    </a:lnTo>
                    <a:lnTo>
                      <a:pt x="116" y="451"/>
                    </a:lnTo>
                    <a:lnTo>
                      <a:pt x="115" y="452"/>
                    </a:lnTo>
                    <a:lnTo>
                      <a:pt x="112" y="455"/>
                    </a:lnTo>
                    <a:lnTo>
                      <a:pt x="109" y="457"/>
                    </a:lnTo>
                    <a:lnTo>
                      <a:pt x="108" y="459"/>
                    </a:lnTo>
                    <a:lnTo>
                      <a:pt x="107" y="461"/>
                    </a:lnTo>
                    <a:lnTo>
                      <a:pt x="105" y="463"/>
                    </a:lnTo>
                    <a:lnTo>
                      <a:pt x="105" y="465"/>
                    </a:lnTo>
                    <a:lnTo>
                      <a:pt x="105" y="468"/>
                    </a:lnTo>
                    <a:lnTo>
                      <a:pt x="105" y="469"/>
                    </a:lnTo>
                    <a:lnTo>
                      <a:pt x="107" y="472"/>
                    </a:lnTo>
                    <a:lnTo>
                      <a:pt x="109" y="472"/>
                    </a:lnTo>
                    <a:lnTo>
                      <a:pt x="111" y="472"/>
                    </a:lnTo>
                    <a:lnTo>
                      <a:pt x="113" y="472"/>
                    </a:lnTo>
                    <a:lnTo>
                      <a:pt x="115" y="473"/>
                    </a:lnTo>
                    <a:lnTo>
                      <a:pt x="117" y="473"/>
                    </a:lnTo>
                    <a:lnTo>
                      <a:pt x="118" y="474"/>
                    </a:lnTo>
                    <a:lnTo>
                      <a:pt x="118" y="477"/>
                    </a:lnTo>
                    <a:lnTo>
                      <a:pt x="117" y="478"/>
                    </a:lnTo>
                    <a:lnTo>
                      <a:pt x="116" y="480"/>
                    </a:lnTo>
                    <a:lnTo>
                      <a:pt x="113" y="478"/>
                    </a:lnTo>
                    <a:lnTo>
                      <a:pt x="112" y="478"/>
                    </a:lnTo>
                    <a:lnTo>
                      <a:pt x="109" y="478"/>
                    </a:lnTo>
                    <a:lnTo>
                      <a:pt x="107" y="477"/>
                    </a:lnTo>
                    <a:lnTo>
                      <a:pt x="104" y="476"/>
                    </a:lnTo>
                    <a:lnTo>
                      <a:pt x="104" y="473"/>
                    </a:lnTo>
                    <a:lnTo>
                      <a:pt x="103" y="470"/>
                    </a:lnTo>
                    <a:lnTo>
                      <a:pt x="102" y="468"/>
                    </a:lnTo>
                    <a:lnTo>
                      <a:pt x="100" y="464"/>
                    </a:lnTo>
                    <a:lnTo>
                      <a:pt x="99" y="461"/>
                    </a:lnTo>
                    <a:lnTo>
                      <a:pt x="98" y="457"/>
                    </a:lnTo>
                    <a:lnTo>
                      <a:pt x="96" y="453"/>
                    </a:lnTo>
                    <a:lnTo>
                      <a:pt x="95" y="450"/>
                    </a:lnTo>
                    <a:lnTo>
                      <a:pt x="95" y="447"/>
                    </a:lnTo>
                    <a:lnTo>
                      <a:pt x="95" y="443"/>
                    </a:lnTo>
                    <a:lnTo>
                      <a:pt x="95" y="440"/>
                    </a:lnTo>
                    <a:lnTo>
                      <a:pt x="95" y="438"/>
                    </a:lnTo>
                    <a:lnTo>
                      <a:pt x="94" y="435"/>
                    </a:lnTo>
                    <a:lnTo>
                      <a:pt x="95" y="433"/>
                    </a:lnTo>
                    <a:lnTo>
                      <a:pt x="95" y="430"/>
                    </a:lnTo>
                    <a:lnTo>
                      <a:pt x="95" y="429"/>
                    </a:lnTo>
                    <a:lnTo>
                      <a:pt x="95" y="426"/>
                    </a:lnTo>
                    <a:lnTo>
                      <a:pt x="92" y="423"/>
                    </a:lnTo>
                    <a:lnTo>
                      <a:pt x="91" y="423"/>
                    </a:lnTo>
                    <a:lnTo>
                      <a:pt x="87" y="422"/>
                    </a:lnTo>
                    <a:lnTo>
                      <a:pt x="85" y="421"/>
                    </a:lnTo>
                    <a:lnTo>
                      <a:pt x="81" y="421"/>
                    </a:lnTo>
                    <a:lnTo>
                      <a:pt x="77" y="420"/>
                    </a:lnTo>
                    <a:lnTo>
                      <a:pt x="73" y="420"/>
                    </a:lnTo>
                    <a:lnTo>
                      <a:pt x="68" y="420"/>
                    </a:lnTo>
                    <a:lnTo>
                      <a:pt x="66" y="420"/>
                    </a:lnTo>
                    <a:lnTo>
                      <a:pt x="64" y="418"/>
                    </a:lnTo>
                    <a:lnTo>
                      <a:pt x="62" y="420"/>
                    </a:lnTo>
                    <a:lnTo>
                      <a:pt x="61" y="421"/>
                    </a:lnTo>
                    <a:lnTo>
                      <a:pt x="60" y="422"/>
                    </a:lnTo>
                    <a:lnTo>
                      <a:pt x="59" y="423"/>
                    </a:lnTo>
                    <a:lnTo>
                      <a:pt x="57" y="426"/>
                    </a:lnTo>
                    <a:lnTo>
                      <a:pt x="56" y="427"/>
                    </a:lnTo>
                    <a:lnTo>
                      <a:pt x="53" y="429"/>
                    </a:lnTo>
                    <a:lnTo>
                      <a:pt x="52" y="431"/>
                    </a:lnTo>
                    <a:lnTo>
                      <a:pt x="51" y="434"/>
                    </a:lnTo>
                    <a:lnTo>
                      <a:pt x="52" y="436"/>
                    </a:lnTo>
                    <a:lnTo>
                      <a:pt x="52" y="439"/>
                    </a:lnTo>
                    <a:lnTo>
                      <a:pt x="52" y="443"/>
                    </a:lnTo>
                    <a:lnTo>
                      <a:pt x="52" y="448"/>
                    </a:lnTo>
                    <a:lnTo>
                      <a:pt x="51" y="452"/>
                    </a:lnTo>
                    <a:lnTo>
                      <a:pt x="51" y="457"/>
                    </a:lnTo>
                    <a:lnTo>
                      <a:pt x="51" y="461"/>
                    </a:lnTo>
                    <a:lnTo>
                      <a:pt x="49" y="465"/>
                    </a:lnTo>
                    <a:lnTo>
                      <a:pt x="49" y="469"/>
                    </a:lnTo>
                    <a:lnTo>
                      <a:pt x="49" y="472"/>
                    </a:lnTo>
                    <a:lnTo>
                      <a:pt x="49" y="474"/>
                    </a:lnTo>
                    <a:lnTo>
                      <a:pt x="49" y="477"/>
                    </a:lnTo>
                    <a:lnTo>
                      <a:pt x="49" y="480"/>
                    </a:lnTo>
                    <a:lnTo>
                      <a:pt x="51" y="481"/>
                    </a:lnTo>
                    <a:lnTo>
                      <a:pt x="53" y="481"/>
                    </a:lnTo>
                    <a:lnTo>
                      <a:pt x="56" y="481"/>
                    </a:lnTo>
                    <a:lnTo>
                      <a:pt x="60" y="480"/>
                    </a:lnTo>
                    <a:lnTo>
                      <a:pt x="62" y="480"/>
                    </a:lnTo>
                    <a:lnTo>
                      <a:pt x="65" y="481"/>
                    </a:lnTo>
                    <a:lnTo>
                      <a:pt x="66" y="482"/>
                    </a:lnTo>
                    <a:lnTo>
                      <a:pt x="68" y="483"/>
                    </a:lnTo>
                    <a:lnTo>
                      <a:pt x="69" y="485"/>
                    </a:lnTo>
                    <a:lnTo>
                      <a:pt x="72" y="485"/>
                    </a:lnTo>
                    <a:lnTo>
                      <a:pt x="75" y="485"/>
                    </a:lnTo>
                    <a:lnTo>
                      <a:pt x="77" y="485"/>
                    </a:lnTo>
                    <a:lnTo>
                      <a:pt x="78" y="483"/>
                    </a:lnTo>
                    <a:lnTo>
                      <a:pt x="81" y="483"/>
                    </a:lnTo>
                    <a:lnTo>
                      <a:pt x="82" y="483"/>
                    </a:lnTo>
                    <a:lnTo>
                      <a:pt x="85" y="483"/>
                    </a:lnTo>
                    <a:lnTo>
                      <a:pt x="86" y="485"/>
                    </a:lnTo>
                    <a:lnTo>
                      <a:pt x="87" y="483"/>
                    </a:lnTo>
                    <a:lnTo>
                      <a:pt x="88" y="482"/>
                    </a:lnTo>
                    <a:lnTo>
                      <a:pt x="90" y="482"/>
                    </a:lnTo>
                    <a:lnTo>
                      <a:pt x="91" y="482"/>
                    </a:lnTo>
                    <a:lnTo>
                      <a:pt x="94" y="482"/>
                    </a:lnTo>
                    <a:lnTo>
                      <a:pt x="96" y="483"/>
                    </a:lnTo>
                    <a:lnTo>
                      <a:pt x="98" y="485"/>
                    </a:lnTo>
                    <a:lnTo>
                      <a:pt x="99" y="487"/>
                    </a:lnTo>
                    <a:lnTo>
                      <a:pt x="99" y="490"/>
                    </a:lnTo>
                    <a:lnTo>
                      <a:pt x="100" y="494"/>
                    </a:lnTo>
                    <a:lnTo>
                      <a:pt x="100" y="497"/>
                    </a:lnTo>
                    <a:lnTo>
                      <a:pt x="102" y="500"/>
                    </a:lnTo>
                    <a:lnTo>
                      <a:pt x="103" y="504"/>
                    </a:lnTo>
                    <a:lnTo>
                      <a:pt x="104" y="508"/>
                    </a:lnTo>
                    <a:lnTo>
                      <a:pt x="105" y="511"/>
                    </a:lnTo>
                    <a:lnTo>
                      <a:pt x="107" y="512"/>
                    </a:lnTo>
                    <a:lnTo>
                      <a:pt x="107" y="515"/>
                    </a:lnTo>
                    <a:lnTo>
                      <a:pt x="107" y="517"/>
                    </a:lnTo>
                    <a:lnTo>
                      <a:pt x="105" y="519"/>
                    </a:lnTo>
                    <a:lnTo>
                      <a:pt x="104" y="521"/>
                    </a:lnTo>
                    <a:lnTo>
                      <a:pt x="104" y="521"/>
                    </a:lnTo>
                    <a:lnTo>
                      <a:pt x="103" y="520"/>
                    </a:lnTo>
                    <a:lnTo>
                      <a:pt x="103" y="519"/>
                    </a:lnTo>
                    <a:lnTo>
                      <a:pt x="103" y="517"/>
                    </a:lnTo>
                    <a:lnTo>
                      <a:pt x="103" y="515"/>
                    </a:lnTo>
                    <a:lnTo>
                      <a:pt x="103" y="514"/>
                    </a:lnTo>
                    <a:lnTo>
                      <a:pt x="102" y="511"/>
                    </a:lnTo>
                    <a:lnTo>
                      <a:pt x="100" y="507"/>
                    </a:lnTo>
                    <a:lnTo>
                      <a:pt x="99" y="504"/>
                    </a:lnTo>
                    <a:lnTo>
                      <a:pt x="98" y="500"/>
                    </a:lnTo>
                    <a:lnTo>
                      <a:pt x="98" y="498"/>
                    </a:lnTo>
                    <a:lnTo>
                      <a:pt x="96" y="495"/>
                    </a:lnTo>
                    <a:lnTo>
                      <a:pt x="94" y="493"/>
                    </a:lnTo>
                    <a:lnTo>
                      <a:pt x="91" y="490"/>
                    </a:lnTo>
                    <a:lnTo>
                      <a:pt x="87" y="489"/>
                    </a:lnTo>
                    <a:lnTo>
                      <a:pt x="85" y="489"/>
                    </a:lnTo>
                    <a:lnTo>
                      <a:pt x="79" y="487"/>
                    </a:lnTo>
                    <a:lnTo>
                      <a:pt x="75" y="487"/>
                    </a:lnTo>
                    <a:lnTo>
                      <a:pt x="72" y="489"/>
                    </a:lnTo>
                    <a:lnTo>
                      <a:pt x="68" y="489"/>
                    </a:lnTo>
                    <a:lnTo>
                      <a:pt x="64" y="489"/>
                    </a:lnTo>
                    <a:lnTo>
                      <a:pt x="60" y="489"/>
                    </a:lnTo>
                    <a:lnTo>
                      <a:pt x="57" y="489"/>
                    </a:lnTo>
                    <a:lnTo>
                      <a:pt x="55" y="490"/>
                    </a:lnTo>
                    <a:lnTo>
                      <a:pt x="53" y="490"/>
                    </a:lnTo>
                    <a:lnTo>
                      <a:pt x="51" y="493"/>
                    </a:lnTo>
                    <a:lnTo>
                      <a:pt x="49" y="494"/>
                    </a:lnTo>
                    <a:lnTo>
                      <a:pt x="49" y="497"/>
                    </a:lnTo>
                    <a:lnTo>
                      <a:pt x="49" y="498"/>
                    </a:lnTo>
                    <a:lnTo>
                      <a:pt x="48" y="500"/>
                    </a:lnTo>
                    <a:lnTo>
                      <a:pt x="47" y="502"/>
                    </a:lnTo>
                    <a:lnTo>
                      <a:pt x="47" y="504"/>
                    </a:lnTo>
                    <a:lnTo>
                      <a:pt x="45" y="508"/>
                    </a:lnTo>
                    <a:lnTo>
                      <a:pt x="47" y="511"/>
                    </a:lnTo>
                    <a:lnTo>
                      <a:pt x="48" y="515"/>
                    </a:lnTo>
                    <a:lnTo>
                      <a:pt x="51" y="516"/>
                    </a:lnTo>
                    <a:lnTo>
                      <a:pt x="52" y="517"/>
                    </a:lnTo>
                    <a:lnTo>
                      <a:pt x="53" y="517"/>
                    </a:lnTo>
                    <a:lnTo>
                      <a:pt x="55" y="517"/>
                    </a:lnTo>
                    <a:lnTo>
                      <a:pt x="56" y="519"/>
                    </a:lnTo>
                    <a:lnTo>
                      <a:pt x="56" y="520"/>
                    </a:lnTo>
                    <a:lnTo>
                      <a:pt x="56" y="521"/>
                    </a:lnTo>
                    <a:lnTo>
                      <a:pt x="56" y="523"/>
                    </a:lnTo>
                    <a:lnTo>
                      <a:pt x="57" y="523"/>
                    </a:lnTo>
                    <a:lnTo>
                      <a:pt x="60" y="523"/>
                    </a:lnTo>
                    <a:lnTo>
                      <a:pt x="61" y="523"/>
                    </a:lnTo>
                    <a:lnTo>
                      <a:pt x="64" y="523"/>
                    </a:lnTo>
                    <a:lnTo>
                      <a:pt x="65" y="525"/>
                    </a:lnTo>
                    <a:lnTo>
                      <a:pt x="66" y="528"/>
                    </a:lnTo>
                    <a:lnTo>
                      <a:pt x="66" y="530"/>
                    </a:lnTo>
                    <a:lnTo>
                      <a:pt x="68" y="533"/>
                    </a:lnTo>
                    <a:lnTo>
                      <a:pt x="68" y="536"/>
                    </a:lnTo>
                    <a:lnTo>
                      <a:pt x="68" y="538"/>
                    </a:lnTo>
                    <a:lnTo>
                      <a:pt x="66" y="541"/>
                    </a:lnTo>
                    <a:lnTo>
                      <a:pt x="66" y="544"/>
                    </a:lnTo>
                    <a:lnTo>
                      <a:pt x="66" y="546"/>
                    </a:lnTo>
                    <a:lnTo>
                      <a:pt x="68" y="547"/>
                    </a:lnTo>
                    <a:lnTo>
                      <a:pt x="70" y="550"/>
                    </a:lnTo>
                    <a:lnTo>
                      <a:pt x="73" y="550"/>
                    </a:lnTo>
                    <a:lnTo>
                      <a:pt x="74" y="555"/>
                    </a:lnTo>
                    <a:lnTo>
                      <a:pt x="70" y="554"/>
                    </a:lnTo>
                    <a:lnTo>
                      <a:pt x="66" y="553"/>
                    </a:lnTo>
                    <a:lnTo>
                      <a:pt x="64" y="554"/>
                    </a:lnTo>
                    <a:lnTo>
                      <a:pt x="60" y="555"/>
                    </a:lnTo>
                    <a:lnTo>
                      <a:pt x="59" y="558"/>
                    </a:lnTo>
                    <a:lnTo>
                      <a:pt x="56" y="560"/>
                    </a:lnTo>
                    <a:lnTo>
                      <a:pt x="55" y="563"/>
                    </a:lnTo>
                    <a:lnTo>
                      <a:pt x="53" y="567"/>
                    </a:lnTo>
                    <a:lnTo>
                      <a:pt x="53" y="571"/>
                    </a:lnTo>
                    <a:lnTo>
                      <a:pt x="53" y="575"/>
                    </a:lnTo>
                    <a:lnTo>
                      <a:pt x="52" y="587"/>
                    </a:lnTo>
                    <a:lnTo>
                      <a:pt x="53" y="597"/>
                    </a:lnTo>
                    <a:lnTo>
                      <a:pt x="55" y="601"/>
                    </a:lnTo>
                    <a:lnTo>
                      <a:pt x="57" y="605"/>
                    </a:lnTo>
                    <a:lnTo>
                      <a:pt x="60" y="607"/>
                    </a:lnTo>
                    <a:lnTo>
                      <a:pt x="62" y="607"/>
                    </a:lnTo>
                    <a:lnTo>
                      <a:pt x="64" y="607"/>
                    </a:lnTo>
                    <a:lnTo>
                      <a:pt x="65" y="609"/>
                    </a:lnTo>
                    <a:lnTo>
                      <a:pt x="66" y="610"/>
                    </a:lnTo>
                    <a:lnTo>
                      <a:pt x="66" y="613"/>
                    </a:lnTo>
                    <a:lnTo>
                      <a:pt x="66" y="615"/>
                    </a:lnTo>
                    <a:lnTo>
                      <a:pt x="66" y="618"/>
                    </a:lnTo>
                    <a:lnTo>
                      <a:pt x="68" y="619"/>
                    </a:lnTo>
                    <a:lnTo>
                      <a:pt x="70" y="621"/>
                    </a:lnTo>
                    <a:lnTo>
                      <a:pt x="73" y="619"/>
                    </a:lnTo>
                    <a:lnTo>
                      <a:pt x="75" y="619"/>
                    </a:lnTo>
                    <a:lnTo>
                      <a:pt x="78" y="618"/>
                    </a:lnTo>
                    <a:lnTo>
                      <a:pt x="79" y="618"/>
                    </a:lnTo>
                    <a:lnTo>
                      <a:pt x="81" y="618"/>
                    </a:lnTo>
                    <a:lnTo>
                      <a:pt x="82" y="619"/>
                    </a:lnTo>
                    <a:lnTo>
                      <a:pt x="82" y="622"/>
                    </a:lnTo>
                    <a:lnTo>
                      <a:pt x="82" y="623"/>
                    </a:lnTo>
                    <a:lnTo>
                      <a:pt x="81" y="626"/>
                    </a:lnTo>
                    <a:lnTo>
                      <a:pt x="81" y="628"/>
                    </a:lnTo>
                    <a:lnTo>
                      <a:pt x="82" y="631"/>
                    </a:lnTo>
                    <a:lnTo>
                      <a:pt x="83" y="632"/>
                    </a:lnTo>
                    <a:lnTo>
                      <a:pt x="86" y="634"/>
                    </a:lnTo>
                    <a:lnTo>
                      <a:pt x="90" y="634"/>
                    </a:lnTo>
                    <a:lnTo>
                      <a:pt x="91" y="635"/>
                    </a:lnTo>
                    <a:lnTo>
                      <a:pt x="94" y="635"/>
                    </a:lnTo>
                    <a:lnTo>
                      <a:pt x="96" y="636"/>
                    </a:lnTo>
                    <a:lnTo>
                      <a:pt x="99" y="635"/>
                    </a:lnTo>
                    <a:lnTo>
                      <a:pt x="103" y="634"/>
                    </a:lnTo>
                    <a:lnTo>
                      <a:pt x="105" y="631"/>
                    </a:lnTo>
                    <a:lnTo>
                      <a:pt x="109" y="630"/>
                    </a:lnTo>
                    <a:lnTo>
                      <a:pt x="112" y="628"/>
                    </a:lnTo>
                    <a:lnTo>
                      <a:pt x="113" y="627"/>
                    </a:lnTo>
                    <a:lnTo>
                      <a:pt x="116" y="626"/>
                    </a:lnTo>
                    <a:lnTo>
                      <a:pt x="120" y="624"/>
                    </a:lnTo>
                    <a:lnTo>
                      <a:pt x="124" y="624"/>
                    </a:lnTo>
                    <a:lnTo>
                      <a:pt x="126" y="624"/>
                    </a:lnTo>
                    <a:lnTo>
                      <a:pt x="130" y="624"/>
                    </a:lnTo>
                    <a:lnTo>
                      <a:pt x="133" y="622"/>
                    </a:lnTo>
                    <a:lnTo>
                      <a:pt x="134" y="619"/>
                    </a:lnTo>
                    <a:lnTo>
                      <a:pt x="135" y="615"/>
                    </a:lnTo>
                    <a:lnTo>
                      <a:pt x="134" y="611"/>
                    </a:lnTo>
                    <a:lnTo>
                      <a:pt x="134" y="610"/>
                    </a:lnTo>
                    <a:lnTo>
                      <a:pt x="133" y="609"/>
                    </a:lnTo>
                    <a:lnTo>
                      <a:pt x="132" y="607"/>
                    </a:lnTo>
                    <a:lnTo>
                      <a:pt x="132" y="605"/>
                    </a:lnTo>
                    <a:lnTo>
                      <a:pt x="134" y="602"/>
                    </a:lnTo>
                    <a:lnTo>
                      <a:pt x="135" y="602"/>
                    </a:lnTo>
                    <a:lnTo>
                      <a:pt x="138" y="602"/>
                    </a:lnTo>
                    <a:lnTo>
                      <a:pt x="141" y="604"/>
                    </a:lnTo>
                    <a:lnTo>
                      <a:pt x="142" y="605"/>
                    </a:lnTo>
                    <a:lnTo>
                      <a:pt x="143" y="606"/>
                    </a:lnTo>
                    <a:lnTo>
                      <a:pt x="145" y="606"/>
                    </a:lnTo>
                    <a:lnTo>
                      <a:pt x="146" y="607"/>
                    </a:lnTo>
                    <a:lnTo>
                      <a:pt x="147" y="606"/>
                    </a:lnTo>
                    <a:lnTo>
                      <a:pt x="148" y="606"/>
                    </a:lnTo>
                    <a:lnTo>
                      <a:pt x="150" y="606"/>
                    </a:lnTo>
                    <a:lnTo>
                      <a:pt x="152" y="606"/>
                    </a:lnTo>
                    <a:lnTo>
                      <a:pt x="154" y="606"/>
                    </a:lnTo>
                    <a:lnTo>
                      <a:pt x="156" y="607"/>
                    </a:lnTo>
                    <a:lnTo>
                      <a:pt x="159" y="609"/>
                    </a:lnTo>
                    <a:lnTo>
                      <a:pt x="162" y="607"/>
                    </a:lnTo>
                    <a:lnTo>
                      <a:pt x="164" y="606"/>
                    </a:lnTo>
                    <a:lnTo>
                      <a:pt x="167" y="606"/>
                    </a:lnTo>
                    <a:lnTo>
                      <a:pt x="169" y="605"/>
                    </a:lnTo>
                    <a:lnTo>
                      <a:pt x="173" y="606"/>
                    </a:lnTo>
                    <a:lnTo>
                      <a:pt x="176" y="606"/>
                    </a:lnTo>
                    <a:lnTo>
                      <a:pt x="178" y="606"/>
                    </a:lnTo>
                    <a:lnTo>
                      <a:pt x="181" y="605"/>
                    </a:lnTo>
                    <a:lnTo>
                      <a:pt x="182" y="604"/>
                    </a:lnTo>
                    <a:lnTo>
                      <a:pt x="185" y="604"/>
                    </a:lnTo>
                    <a:lnTo>
                      <a:pt x="186" y="604"/>
                    </a:lnTo>
                    <a:lnTo>
                      <a:pt x="188" y="605"/>
                    </a:lnTo>
                    <a:lnTo>
                      <a:pt x="189" y="606"/>
                    </a:lnTo>
                    <a:lnTo>
                      <a:pt x="189" y="607"/>
                    </a:lnTo>
                    <a:lnTo>
                      <a:pt x="192" y="609"/>
                    </a:lnTo>
                    <a:lnTo>
                      <a:pt x="194" y="610"/>
                    </a:lnTo>
                    <a:lnTo>
                      <a:pt x="197" y="610"/>
                    </a:lnTo>
                    <a:lnTo>
                      <a:pt x="199" y="609"/>
                    </a:lnTo>
                    <a:lnTo>
                      <a:pt x="202" y="607"/>
                    </a:lnTo>
                    <a:lnTo>
                      <a:pt x="205" y="607"/>
                    </a:lnTo>
                    <a:lnTo>
                      <a:pt x="207" y="607"/>
                    </a:lnTo>
                    <a:lnTo>
                      <a:pt x="210" y="607"/>
                    </a:lnTo>
                    <a:lnTo>
                      <a:pt x="212" y="609"/>
                    </a:lnTo>
                    <a:lnTo>
                      <a:pt x="215" y="609"/>
                    </a:lnTo>
                    <a:lnTo>
                      <a:pt x="218" y="610"/>
                    </a:lnTo>
                    <a:lnTo>
                      <a:pt x="220" y="610"/>
                    </a:lnTo>
                    <a:lnTo>
                      <a:pt x="223" y="609"/>
                    </a:lnTo>
                    <a:lnTo>
                      <a:pt x="225" y="607"/>
                    </a:lnTo>
                    <a:lnTo>
                      <a:pt x="227" y="605"/>
                    </a:lnTo>
                    <a:lnTo>
                      <a:pt x="229" y="602"/>
                    </a:lnTo>
                    <a:lnTo>
                      <a:pt x="229" y="600"/>
                    </a:lnTo>
                    <a:lnTo>
                      <a:pt x="229" y="597"/>
                    </a:lnTo>
                    <a:lnTo>
                      <a:pt x="231" y="594"/>
                    </a:lnTo>
                    <a:lnTo>
                      <a:pt x="232" y="591"/>
                    </a:lnTo>
                    <a:lnTo>
                      <a:pt x="235" y="588"/>
                    </a:lnTo>
                    <a:lnTo>
                      <a:pt x="237" y="587"/>
                    </a:lnTo>
                    <a:lnTo>
                      <a:pt x="240" y="584"/>
                    </a:lnTo>
                    <a:lnTo>
                      <a:pt x="244" y="583"/>
                    </a:lnTo>
                    <a:lnTo>
                      <a:pt x="246" y="581"/>
                    </a:lnTo>
                    <a:lnTo>
                      <a:pt x="249" y="581"/>
                    </a:lnTo>
                    <a:lnTo>
                      <a:pt x="250" y="583"/>
                    </a:lnTo>
                    <a:lnTo>
                      <a:pt x="252" y="583"/>
                    </a:lnTo>
                    <a:lnTo>
                      <a:pt x="253" y="585"/>
                    </a:lnTo>
                    <a:lnTo>
                      <a:pt x="253" y="587"/>
                    </a:lnTo>
                    <a:lnTo>
                      <a:pt x="253" y="589"/>
                    </a:lnTo>
                    <a:lnTo>
                      <a:pt x="252" y="591"/>
                    </a:lnTo>
                    <a:lnTo>
                      <a:pt x="249" y="592"/>
                    </a:lnTo>
                    <a:lnTo>
                      <a:pt x="246" y="593"/>
                    </a:lnTo>
                    <a:lnTo>
                      <a:pt x="245" y="593"/>
                    </a:lnTo>
                    <a:lnTo>
                      <a:pt x="242" y="593"/>
                    </a:lnTo>
                    <a:lnTo>
                      <a:pt x="240" y="594"/>
                    </a:lnTo>
                    <a:lnTo>
                      <a:pt x="238" y="596"/>
                    </a:lnTo>
                    <a:lnTo>
                      <a:pt x="238" y="597"/>
                    </a:lnTo>
                    <a:lnTo>
                      <a:pt x="238" y="600"/>
                    </a:lnTo>
                    <a:lnTo>
                      <a:pt x="237" y="601"/>
                    </a:lnTo>
                    <a:lnTo>
                      <a:pt x="235" y="604"/>
                    </a:lnTo>
                    <a:lnTo>
                      <a:pt x="232" y="605"/>
                    </a:lnTo>
                    <a:lnTo>
                      <a:pt x="231" y="606"/>
                    </a:lnTo>
                    <a:lnTo>
                      <a:pt x="229" y="609"/>
                    </a:lnTo>
                    <a:lnTo>
                      <a:pt x="229" y="610"/>
                    </a:lnTo>
                    <a:lnTo>
                      <a:pt x="227" y="611"/>
                    </a:lnTo>
                    <a:lnTo>
                      <a:pt x="224" y="611"/>
                    </a:lnTo>
                    <a:lnTo>
                      <a:pt x="223" y="611"/>
                    </a:lnTo>
                    <a:lnTo>
                      <a:pt x="219" y="613"/>
                    </a:lnTo>
                    <a:lnTo>
                      <a:pt x="216" y="613"/>
                    </a:lnTo>
                    <a:lnTo>
                      <a:pt x="214" y="614"/>
                    </a:lnTo>
                    <a:lnTo>
                      <a:pt x="211" y="615"/>
                    </a:lnTo>
                    <a:lnTo>
                      <a:pt x="210" y="618"/>
                    </a:lnTo>
                    <a:lnTo>
                      <a:pt x="210" y="619"/>
                    </a:lnTo>
                    <a:lnTo>
                      <a:pt x="210" y="621"/>
                    </a:lnTo>
                    <a:lnTo>
                      <a:pt x="208" y="622"/>
                    </a:lnTo>
                    <a:lnTo>
                      <a:pt x="207" y="623"/>
                    </a:lnTo>
                    <a:lnTo>
                      <a:pt x="206" y="623"/>
                    </a:lnTo>
                    <a:lnTo>
                      <a:pt x="205" y="622"/>
                    </a:lnTo>
                    <a:lnTo>
                      <a:pt x="203" y="621"/>
                    </a:lnTo>
                    <a:lnTo>
                      <a:pt x="201" y="621"/>
                    </a:lnTo>
                    <a:lnTo>
                      <a:pt x="199" y="621"/>
                    </a:lnTo>
                    <a:lnTo>
                      <a:pt x="198" y="622"/>
                    </a:lnTo>
                    <a:lnTo>
                      <a:pt x="197" y="623"/>
                    </a:lnTo>
                    <a:lnTo>
                      <a:pt x="195" y="624"/>
                    </a:lnTo>
                    <a:lnTo>
                      <a:pt x="194" y="624"/>
                    </a:lnTo>
                    <a:lnTo>
                      <a:pt x="192" y="624"/>
                    </a:lnTo>
                    <a:lnTo>
                      <a:pt x="189" y="624"/>
                    </a:lnTo>
                    <a:lnTo>
                      <a:pt x="186" y="624"/>
                    </a:lnTo>
                    <a:lnTo>
                      <a:pt x="185" y="624"/>
                    </a:lnTo>
                    <a:lnTo>
                      <a:pt x="184" y="626"/>
                    </a:lnTo>
                    <a:lnTo>
                      <a:pt x="181" y="627"/>
                    </a:lnTo>
                    <a:lnTo>
                      <a:pt x="180" y="628"/>
                    </a:lnTo>
                    <a:lnTo>
                      <a:pt x="177" y="630"/>
                    </a:lnTo>
                    <a:lnTo>
                      <a:pt x="176" y="630"/>
                    </a:lnTo>
                    <a:lnTo>
                      <a:pt x="173" y="630"/>
                    </a:lnTo>
                    <a:lnTo>
                      <a:pt x="172" y="628"/>
                    </a:lnTo>
                    <a:lnTo>
                      <a:pt x="172" y="626"/>
                    </a:lnTo>
                    <a:lnTo>
                      <a:pt x="171" y="623"/>
                    </a:lnTo>
                    <a:lnTo>
                      <a:pt x="171" y="622"/>
                    </a:lnTo>
                    <a:lnTo>
                      <a:pt x="169" y="621"/>
                    </a:lnTo>
                    <a:lnTo>
                      <a:pt x="168" y="619"/>
                    </a:lnTo>
                    <a:lnTo>
                      <a:pt x="167" y="618"/>
                    </a:lnTo>
                    <a:lnTo>
                      <a:pt x="165" y="618"/>
                    </a:lnTo>
                    <a:lnTo>
                      <a:pt x="164" y="619"/>
                    </a:lnTo>
                    <a:lnTo>
                      <a:pt x="163" y="619"/>
                    </a:lnTo>
                    <a:lnTo>
                      <a:pt x="162" y="621"/>
                    </a:lnTo>
                    <a:lnTo>
                      <a:pt x="159" y="621"/>
                    </a:lnTo>
                    <a:lnTo>
                      <a:pt x="156" y="619"/>
                    </a:lnTo>
                    <a:lnTo>
                      <a:pt x="154" y="619"/>
                    </a:lnTo>
                    <a:lnTo>
                      <a:pt x="151" y="618"/>
                    </a:lnTo>
                    <a:lnTo>
                      <a:pt x="148" y="618"/>
                    </a:lnTo>
                    <a:lnTo>
                      <a:pt x="147" y="618"/>
                    </a:lnTo>
                    <a:lnTo>
                      <a:pt x="146" y="618"/>
                    </a:lnTo>
                    <a:lnTo>
                      <a:pt x="146" y="618"/>
                    </a:lnTo>
                    <a:lnTo>
                      <a:pt x="145" y="619"/>
                    </a:lnTo>
                    <a:lnTo>
                      <a:pt x="145" y="619"/>
                    </a:lnTo>
                    <a:lnTo>
                      <a:pt x="146" y="621"/>
                    </a:lnTo>
                    <a:lnTo>
                      <a:pt x="146" y="622"/>
                    </a:lnTo>
                    <a:lnTo>
                      <a:pt x="148" y="624"/>
                    </a:lnTo>
                    <a:lnTo>
                      <a:pt x="150" y="626"/>
                    </a:lnTo>
                    <a:lnTo>
                      <a:pt x="152" y="628"/>
                    </a:lnTo>
                    <a:lnTo>
                      <a:pt x="155" y="631"/>
                    </a:lnTo>
                    <a:lnTo>
                      <a:pt x="156" y="634"/>
                    </a:lnTo>
                    <a:lnTo>
                      <a:pt x="158" y="636"/>
                    </a:lnTo>
                    <a:lnTo>
                      <a:pt x="160" y="639"/>
                    </a:lnTo>
                    <a:lnTo>
                      <a:pt x="163" y="640"/>
                    </a:lnTo>
                    <a:lnTo>
                      <a:pt x="167" y="643"/>
                    </a:lnTo>
                    <a:lnTo>
                      <a:pt x="171" y="645"/>
                    </a:lnTo>
                    <a:lnTo>
                      <a:pt x="176" y="647"/>
                    </a:lnTo>
                    <a:lnTo>
                      <a:pt x="180" y="648"/>
                    </a:lnTo>
                    <a:lnTo>
                      <a:pt x="185" y="651"/>
                    </a:lnTo>
                    <a:lnTo>
                      <a:pt x="190" y="653"/>
                    </a:lnTo>
                    <a:lnTo>
                      <a:pt x="194" y="654"/>
                    </a:lnTo>
                    <a:lnTo>
                      <a:pt x="198" y="657"/>
                    </a:lnTo>
                    <a:lnTo>
                      <a:pt x="203" y="660"/>
                    </a:lnTo>
                    <a:lnTo>
                      <a:pt x="208" y="662"/>
                    </a:lnTo>
                    <a:lnTo>
                      <a:pt x="214" y="664"/>
                    </a:lnTo>
                    <a:lnTo>
                      <a:pt x="219" y="666"/>
                    </a:lnTo>
                    <a:lnTo>
                      <a:pt x="224" y="668"/>
                    </a:lnTo>
                    <a:lnTo>
                      <a:pt x="229" y="668"/>
                    </a:lnTo>
                    <a:lnTo>
                      <a:pt x="233" y="668"/>
                    </a:lnTo>
                    <a:lnTo>
                      <a:pt x="238" y="666"/>
                    </a:lnTo>
                    <a:lnTo>
                      <a:pt x="242" y="666"/>
                    </a:lnTo>
                    <a:lnTo>
                      <a:pt x="246" y="666"/>
                    </a:lnTo>
                    <a:lnTo>
                      <a:pt x="250" y="665"/>
                    </a:lnTo>
                    <a:lnTo>
                      <a:pt x="252" y="665"/>
                    </a:lnTo>
                    <a:lnTo>
                      <a:pt x="253" y="665"/>
                    </a:lnTo>
                    <a:lnTo>
                      <a:pt x="254" y="665"/>
                    </a:lnTo>
                    <a:lnTo>
                      <a:pt x="255" y="665"/>
                    </a:lnTo>
                    <a:lnTo>
                      <a:pt x="255" y="668"/>
                    </a:lnTo>
                    <a:lnTo>
                      <a:pt x="254" y="669"/>
                    </a:lnTo>
                    <a:lnTo>
                      <a:pt x="253" y="669"/>
                    </a:lnTo>
                    <a:lnTo>
                      <a:pt x="249" y="669"/>
                    </a:lnTo>
                    <a:lnTo>
                      <a:pt x="245" y="669"/>
                    </a:lnTo>
                    <a:lnTo>
                      <a:pt x="241" y="669"/>
                    </a:lnTo>
                    <a:lnTo>
                      <a:pt x="238" y="669"/>
                    </a:lnTo>
                    <a:lnTo>
                      <a:pt x="236" y="670"/>
                    </a:lnTo>
                    <a:lnTo>
                      <a:pt x="233" y="670"/>
                    </a:lnTo>
                    <a:lnTo>
                      <a:pt x="235" y="671"/>
                    </a:lnTo>
                    <a:lnTo>
                      <a:pt x="236" y="674"/>
                    </a:lnTo>
                    <a:lnTo>
                      <a:pt x="237" y="675"/>
                    </a:lnTo>
                    <a:lnTo>
                      <a:pt x="238" y="677"/>
                    </a:lnTo>
                    <a:lnTo>
                      <a:pt x="241" y="679"/>
                    </a:lnTo>
                    <a:lnTo>
                      <a:pt x="242" y="679"/>
                    </a:lnTo>
                    <a:lnTo>
                      <a:pt x="242" y="682"/>
                    </a:lnTo>
                    <a:lnTo>
                      <a:pt x="242" y="683"/>
                    </a:lnTo>
                    <a:lnTo>
                      <a:pt x="242" y="685"/>
                    </a:lnTo>
                    <a:lnTo>
                      <a:pt x="241" y="685"/>
                    </a:lnTo>
                    <a:lnTo>
                      <a:pt x="241" y="687"/>
                    </a:lnTo>
                    <a:lnTo>
                      <a:pt x="242" y="688"/>
                    </a:lnTo>
                    <a:lnTo>
                      <a:pt x="244" y="690"/>
                    </a:lnTo>
                    <a:lnTo>
                      <a:pt x="245" y="691"/>
                    </a:lnTo>
                    <a:lnTo>
                      <a:pt x="248" y="694"/>
                    </a:lnTo>
                    <a:lnTo>
                      <a:pt x="250" y="696"/>
                    </a:lnTo>
                    <a:lnTo>
                      <a:pt x="254" y="699"/>
                    </a:lnTo>
                    <a:lnTo>
                      <a:pt x="257" y="703"/>
                    </a:lnTo>
                    <a:lnTo>
                      <a:pt x="261" y="707"/>
                    </a:lnTo>
                    <a:lnTo>
                      <a:pt x="263" y="709"/>
                    </a:lnTo>
                    <a:lnTo>
                      <a:pt x="266" y="713"/>
                    </a:lnTo>
                    <a:lnTo>
                      <a:pt x="270" y="717"/>
                    </a:lnTo>
                    <a:lnTo>
                      <a:pt x="272" y="721"/>
                    </a:lnTo>
                    <a:lnTo>
                      <a:pt x="275" y="724"/>
                    </a:lnTo>
                    <a:lnTo>
                      <a:pt x="278" y="728"/>
                    </a:lnTo>
                    <a:lnTo>
                      <a:pt x="280" y="730"/>
                    </a:lnTo>
                    <a:lnTo>
                      <a:pt x="283" y="733"/>
                    </a:lnTo>
                    <a:lnTo>
                      <a:pt x="284" y="733"/>
                    </a:lnTo>
                    <a:lnTo>
                      <a:pt x="284" y="734"/>
                    </a:lnTo>
                    <a:lnTo>
                      <a:pt x="285" y="734"/>
                    </a:lnTo>
                    <a:lnTo>
                      <a:pt x="285" y="737"/>
                    </a:lnTo>
                    <a:lnTo>
                      <a:pt x="284" y="737"/>
                    </a:lnTo>
                    <a:lnTo>
                      <a:pt x="282" y="738"/>
                    </a:lnTo>
                    <a:lnTo>
                      <a:pt x="280" y="738"/>
                    </a:lnTo>
                    <a:lnTo>
                      <a:pt x="278" y="738"/>
                    </a:lnTo>
                    <a:lnTo>
                      <a:pt x="278" y="737"/>
                    </a:lnTo>
                    <a:lnTo>
                      <a:pt x="276" y="735"/>
                    </a:lnTo>
                    <a:lnTo>
                      <a:pt x="272" y="733"/>
                    </a:lnTo>
                    <a:lnTo>
                      <a:pt x="271" y="730"/>
                    </a:lnTo>
                    <a:lnTo>
                      <a:pt x="268" y="726"/>
                    </a:lnTo>
                    <a:lnTo>
                      <a:pt x="266" y="724"/>
                    </a:lnTo>
                    <a:lnTo>
                      <a:pt x="263" y="720"/>
                    </a:lnTo>
                    <a:lnTo>
                      <a:pt x="262" y="717"/>
                    </a:lnTo>
                    <a:lnTo>
                      <a:pt x="258" y="713"/>
                    </a:lnTo>
                    <a:lnTo>
                      <a:pt x="255" y="711"/>
                    </a:lnTo>
                    <a:lnTo>
                      <a:pt x="253" y="707"/>
                    </a:lnTo>
                    <a:lnTo>
                      <a:pt x="250" y="703"/>
                    </a:lnTo>
                    <a:lnTo>
                      <a:pt x="246" y="699"/>
                    </a:lnTo>
                    <a:lnTo>
                      <a:pt x="244" y="695"/>
                    </a:lnTo>
                    <a:lnTo>
                      <a:pt x="241" y="692"/>
                    </a:lnTo>
                    <a:lnTo>
                      <a:pt x="237" y="688"/>
                    </a:lnTo>
                    <a:lnTo>
                      <a:pt x="233" y="683"/>
                    </a:lnTo>
                    <a:lnTo>
                      <a:pt x="229" y="678"/>
                    </a:lnTo>
                    <a:lnTo>
                      <a:pt x="224" y="674"/>
                    </a:lnTo>
                    <a:lnTo>
                      <a:pt x="219" y="670"/>
                    </a:lnTo>
                    <a:lnTo>
                      <a:pt x="211" y="666"/>
                    </a:lnTo>
                    <a:lnTo>
                      <a:pt x="203" y="664"/>
                    </a:lnTo>
                    <a:lnTo>
                      <a:pt x="194" y="660"/>
                    </a:lnTo>
                    <a:lnTo>
                      <a:pt x="180" y="653"/>
                    </a:lnTo>
                    <a:lnTo>
                      <a:pt x="165" y="647"/>
                    </a:lnTo>
                    <a:lnTo>
                      <a:pt x="155" y="641"/>
                    </a:lnTo>
                    <a:lnTo>
                      <a:pt x="146" y="638"/>
                    </a:lnTo>
                    <a:lnTo>
                      <a:pt x="135" y="636"/>
                    </a:lnTo>
                    <a:lnTo>
                      <a:pt x="132" y="636"/>
                    </a:lnTo>
                    <a:lnTo>
                      <a:pt x="128" y="636"/>
                    </a:lnTo>
                    <a:lnTo>
                      <a:pt x="124" y="638"/>
                    </a:lnTo>
                    <a:lnTo>
                      <a:pt x="121" y="639"/>
                    </a:lnTo>
                    <a:lnTo>
                      <a:pt x="117" y="639"/>
                    </a:lnTo>
                    <a:lnTo>
                      <a:pt x="115" y="640"/>
                    </a:lnTo>
                    <a:lnTo>
                      <a:pt x="111" y="641"/>
                    </a:lnTo>
                    <a:lnTo>
                      <a:pt x="100" y="641"/>
                    </a:lnTo>
                    <a:lnTo>
                      <a:pt x="90" y="639"/>
                    </a:lnTo>
                    <a:lnTo>
                      <a:pt x="81" y="634"/>
                    </a:lnTo>
                    <a:lnTo>
                      <a:pt x="73" y="627"/>
                    </a:lnTo>
                    <a:lnTo>
                      <a:pt x="65" y="619"/>
                    </a:lnTo>
                    <a:lnTo>
                      <a:pt x="62" y="617"/>
                    </a:lnTo>
                    <a:lnTo>
                      <a:pt x="59" y="614"/>
                    </a:lnTo>
                    <a:lnTo>
                      <a:pt x="56" y="610"/>
                    </a:lnTo>
                    <a:lnTo>
                      <a:pt x="53" y="606"/>
                    </a:lnTo>
                    <a:lnTo>
                      <a:pt x="51" y="596"/>
                    </a:lnTo>
                    <a:lnTo>
                      <a:pt x="48" y="589"/>
                    </a:lnTo>
                    <a:lnTo>
                      <a:pt x="48" y="583"/>
                    </a:lnTo>
                    <a:lnTo>
                      <a:pt x="48" y="575"/>
                    </a:lnTo>
                    <a:lnTo>
                      <a:pt x="51" y="563"/>
                    </a:lnTo>
                    <a:lnTo>
                      <a:pt x="53" y="558"/>
                    </a:lnTo>
                    <a:lnTo>
                      <a:pt x="57" y="553"/>
                    </a:lnTo>
                    <a:lnTo>
                      <a:pt x="57" y="550"/>
                    </a:lnTo>
                    <a:lnTo>
                      <a:pt x="56" y="547"/>
                    </a:lnTo>
                    <a:lnTo>
                      <a:pt x="55" y="545"/>
                    </a:lnTo>
                    <a:lnTo>
                      <a:pt x="55" y="542"/>
                    </a:lnTo>
                    <a:lnTo>
                      <a:pt x="52" y="538"/>
                    </a:lnTo>
                    <a:lnTo>
                      <a:pt x="51" y="534"/>
                    </a:lnTo>
                    <a:lnTo>
                      <a:pt x="49" y="529"/>
                    </a:lnTo>
                    <a:lnTo>
                      <a:pt x="45" y="516"/>
                    </a:lnTo>
                    <a:lnTo>
                      <a:pt x="44" y="504"/>
                    </a:lnTo>
                    <a:lnTo>
                      <a:pt x="44" y="499"/>
                    </a:lnTo>
                    <a:lnTo>
                      <a:pt x="44" y="494"/>
                    </a:lnTo>
                    <a:lnTo>
                      <a:pt x="45" y="489"/>
                    </a:lnTo>
                    <a:lnTo>
                      <a:pt x="45" y="483"/>
                    </a:lnTo>
                    <a:lnTo>
                      <a:pt x="45" y="478"/>
                    </a:lnTo>
                    <a:lnTo>
                      <a:pt x="45" y="474"/>
                    </a:lnTo>
                    <a:lnTo>
                      <a:pt x="45" y="469"/>
                    </a:lnTo>
                    <a:lnTo>
                      <a:pt x="45" y="464"/>
                    </a:lnTo>
                    <a:lnTo>
                      <a:pt x="47" y="457"/>
                    </a:lnTo>
                    <a:lnTo>
                      <a:pt x="49" y="451"/>
                    </a:lnTo>
                    <a:lnTo>
                      <a:pt x="49" y="443"/>
                    </a:lnTo>
                    <a:lnTo>
                      <a:pt x="49" y="439"/>
                    </a:lnTo>
                    <a:lnTo>
                      <a:pt x="49" y="435"/>
                    </a:lnTo>
                    <a:lnTo>
                      <a:pt x="48" y="431"/>
                    </a:lnTo>
                    <a:lnTo>
                      <a:pt x="47" y="429"/>
                    </a:lnTo>
                    <a:lnTo>
                      <a:pt x="44" y="425"/>
                    </a:lnTo>
                    <a:lnTo>
                      <a:pt x="42" y="423"/>
                    </a:lnTo>
                    <a:lnTo>
                      <a:pt x="38" y="423"/>
                    </a:lnTo>
                    <a:lnTo>
                      <a:pt x="35" y="423"/>
                    </a:lnTo>
                    <a:lnTo>
                      <a:pt x="31" y="425"/>
                    </a:lnTo>
                    <a:lnTo>
                      <a:pt x="27" y="423"/>
                    </a:lnTo>
                    <a:lnTo>
                      <a:pt x="15" y="420"/>
                    </a:lnTo>
                    <a:lnTo>
                      <a:pt x="6" y="413"/>
                    </a:lnTo>
                    <a:lnTo>
                      <a:pt x="4" y="408"/>
                    </a:lnTo>
                    <a:lnTo>
                      <a:pt x="1" y="403"/>
                    </a:lnTo>
                    <a:lnTo>
                      <a:pt x="1" y="397"/>
                    </a:lnTo>
                    <a:lnTo>
                      <a:pt x="0" y="392"/>
                    </a:lnTo>
                    <a:lnTo>
                      <a:pt x="1" y="379"/>
                    </a:lnTo>
                    <a:lnTo>
                      <a:pt x="6" y="367"/>
                    </a:lnTo>
                    <a:lnTo>
                      <a:pt x="14" y="357"/>
                    </a:lnTo>
                    <a:lnTo>
                      <a:pt x="21" y="345"/>
                    </a:lnTo>
                    <a:lnTo>
                      <a:pt x="31" y="328"/>
                    </a:lnTo>
                    <a:lnTo>
                      <a:pt x="42" y="314"/>
                    </a:lnTo>
                    <a:lnTo>
                      <a:pt x="53" y="297"/>
                    </a:lnTo>
                    <a:lnTo>
                      <a:pt x="57" y="289"/>
                    </a:lnTo>
                    <a:lnTo>
                      <a:pt x="62" y="282"/>
                    </a:lnTo>
                    <a:lnTo>
                      <a:pt x="65" y="275"/>
                    </a:lnTo>
                    <a:lnTo>
                      <a:pt x="66" y="271"/>
                    </a:lnTo>
                    <a:lnTo>
                      <a:pt x="66" y="265"/>
                    </a:lnTo>
                    <a:lnTo>
                      <a:pt x="66" y="260"/>
                    </a:lnTo>
                    <a:lnTo>
                      <a:pt x="65" y="256"/>
                    </a:lnTo>
                    <a:lnTo>
                      <a:pt x="64" y="252"/>
                    </a:lnTo>
                    <a:lnTo>
                      <a:pt x="64" y="249"/>
                    </a:lnTo>
                    <a:lnTo>
                      <a:pt x="62" y="245"/>
                    </a:lnTo>
                    <a:lnTo>
                      <a:pt x="62" y="242"/>
                    </a:lnTo>
                    <a:lnTo>
                      <a:pt x="62" y="238"/>
                    </a:lnTo>
                    <a:lnTo>
                      <a:pt x="62" y="233"/>
                    </a:lnTo>
                    <a:lnTo>
                      <a:pt x="64" y="229"/>
                    </a:lnTo>
                    <a:lnTo>
                      <a:pt x="64" y="225"/>
                    </a:lnTo>
                    <a:lnTo>
                      <a:pt x="65" y="221"/>
                    </a:lnTo>
                    <a:lnTo>
                      <a:pt x="66" y="217"/>
                    </a:lnTo>
                    <a:lnTo>
                      <a:pt x="68" y="213"/>
                    </a:lnTo>
                    <a:lnTo>
                      <a:pt x="69" y="209"/>
                    </a:lnTo>
                    <a:lnTo>
                      <a:pt x="72" y="204"/>
                    </a:lnTo>
                    <a:lnTo>
                      <a:pt x="74" y="200"/>
                    </a:lnTo>
                    <a:lnTo>
                      <a:pt x="77" y="196"/>
                    </a:lnTo>
                    <a:lnTo>
                      <a:pt x="79" y="191"/>
                    </a:lnTo>
                    <a:lnTo>
                      <a:pt x="82" y="186"/>
                    </a:lnTo>
                    <a:lnTo>
                      <a:pt x="83" y="182"/>
                    </a:lnTo>
                    <a:lnTo>
                      <a:pt x="86" y="177"/>
                    </a:lnTo>
                    <a:lnTo>
                      <a:pt x="87" y="173"/>
                    </a:lnTo>
                    <a:lnTo>
                      <a:pt x="88" y="168"/>
                    </a:lnTo>
                    <a:lnTo>
                      <a:pt x="91" y="164"/>
                    </a:lnTo>
                    <a:lnTo>
                      <a:pt x="92" y="160"/>
                    </a:lnTo>
                    <a:lnTo>
                      <a:pt x="95" y="155"/>
                    </a:lnTo>
                    <a:lnTo>
                      <a:pt x="96" y="151"/>
                    </a:lnTo>
                    <a:lnTo>
                      <a:pt x="99" y="145"/>
                    </a:lnTo>
                    <a:lnTo>
                      <a:pt x="100" y="140"/>
                    </a:lnTo>
                    <a:lnTo>
                      <a:pt x="102" y="135"/>
                    </a:lnTo>
                    <a:lnTo>
                      <a:pt x="102" y="130"/>
                    </a:lnTo>
                    <a:lnTo>
                      <a:pt x="104" y="125"/>
                    </a:lnTo>
                    <a:lnTo>
                      <a:pt x="107" y="121"/>
                    </a:lnTo>
                    <a:lnTo>
                      <a:pt x="109" y="117"/>
                    </a:lnTo>
                    <a:lnTo>
                      <a:pt x="112" y="114"/>
                    </a:lnTo>
                    <a:lnTo>
                      <a:pt x="116" y="110"/>
                    </a:lnTo>
                    <a:lnTo>
                      <a:pt x="118" y="105"/>
                    </a:lnTo>
                    <a:lnTo>
                      <a:pt x="120" y="101"/>
                    </a:lnTo>
                    <a:lnTo>
                      <a:pt x="122" y="97"/>
                    </a:lnTo>
                    <a:lnTo>
                      <a:pt x="126" y="93"/>
                    </a:lnTo>
                    <a:lnTo>
                      <a:pt x="130" y="89"/>
                    </a:lnTo>
                    <a:lnTo>
                      <a:pt x="133" y="87"/>
                    </a:lnTo>
                    <a:lnTo>
                      <a:pt x="137" y="83"/>
                    </a:lnTo>
                    <a:lnTo>
                      <a:pt x="141" y="79"/>
                    </a:lnTo>
                    <a:lnTo>
                      <a:pt x="145" y="76"/>
                    </a:lnTo>
                    <a:lnTo>
                      <a:pt x="148" y="74"/>
                    </a:lnTo>
                    <a:lnTo>
                      <a:pt x="151" y="71"/>
                    </a:lnTo>
                    <a:lnTo>
                      <a:pt x="155" y="67"/>
                    </a:lnTo>
                    <a:lnTo>
                      <a:pt x="158" y="64"/>
                    </a:lnTo>
                    <a:lnTo>
                      <a:pt x="160" y="62"/>
                    </a:lnTo>
                    <a:lnTo>
                      <a:pt x="164" y="58"/>
                    </a:lnTo>
                    <a:lnTo>
                      <a:pt x="167" y="55"/>
                    </a:lnTo>
                    <a:lnTo>
                      <a:pt x="175" y="50"/>
                    </a:lnTo>
                    <a:lnTo>
                      <a:pt x="182" y="45"/>
                    </a:lnTo>
                    <a:lnTo>
                      <a:pt x="190" y="41"/>
                    </a:lnTo>
                    <a:lnTo>
                      <a:pt x="194" y="37"/>
                    </a:lnTo>
                    <a:lnTo>
                      <a:pt x="198" y="34"/>
                    </a:lnTo>
                    <a:lnTo>
                      <a:pt x="201" y="32"/>
                    </a:lnTo>
                    <a:lnTo>
                      <a:pt x="206" y="29"/>
                    </a:lnTo>
                    <a:lnTo>
                      <a:pt x="210" y="28"/>
                    </a:lnTo>
                    <a:lnTo>
                      <a:pt x="214" y="28"/>
                    </a:lnTo>
                    <a:lnTo>
                      <a:pt x="218" y="28"/>
                    </a:lnTo>
                    <a:lnTo>
                      <a:pt x="222" y="25"/>
                    </a:lnTo>
                    <a:lnTo>
                      <a:pt x="224" y="23"/>
                    </a:lnTo>
                    <a:lnTo>
                      <a:pt x="225" y="20"/>
                    </a:lnTo>
                    <a:lnTo>
                      <a:pt x="228" y="17"/>
                    </a:lnTo>
                    <a:lnTo>
                      <a:pt x="231" y="15"/>
                    </a:lnTo>
                    <a:lnTo>
                      <a:pt x="235" y="14"/>
                    </a:lnTo>
                    <a:lnTo>
                      <a:pt x="238" y="12"/>
                    </a:lnTo>
                    <a:lnTo>
                      <a:pt x="242" y="11"/>
                    </a:lnTo>
                    <a:lnTo>
                      <a:pt x="254" y="7"/>
                    </a:lnTo>
                    <a:lnTo>
                      <a:pt x="265" y="6"/>
                    </a:lnTo>
                    <a:lnTo>
                      <a:pt x="278" y="6"/>
                    </a:lnTo>
                    <a:lnTo>
                      <a:pt x="288" y="4"/>
                    </a:lnTo>
                    <a:lnTo>
                      <a:pt x="298" y="4"/>
                    </a:lnTo>
                    <a:lnTo>
                      <a:pt x="310" y="2"/>
                    </a:lnTo>
                    <a:lnTo>
                      <a:pt x="322" y="0"/>
                    </a:lnTo>
                    <a:lnTo>
                      <a:pt x="327" y="0"/>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5" name="Freeform 8">
                <a:extLst>
                  <a:ext uri="{FF2B5EF4-FFF2-40B4-BE49-F238E27FC236}">
                    <a16:creationId xmlns:a16="http://schemas.microsoft.com/office/drawing/2014/main" id="{9F10BC93-AA57-CF4C-8BC8-B520938D8119}"/>
                  </a:ext>
                </a:extLst>
              </p:cNvPr>
              <p:cNvSpPr>
                <a:spLocks noEditPoints="1"/>
              </p:cNvSpPr>
              <p:nvPr userDrawn="1"/>
            </p:nvSpPr>
            <p:spPr bwMode="auto">
              <a:xfrm>
                <a:off x="10374040" y="729241"/>
                <a:ext cx="28685" cy="36881"/>
              </a:xfrm>
              <a:custGeom>
                <a:avLst/>
                <a:gdLst>
                  <a:gd name="T0" fmla="*/ 28 w 55"/>
                  <a:gd name="T1" fmla="*/ 14 h 71"/>
                  <a:gd name="T2" fmla="*/ 25 w 55"/>
                  <a:gd name="T3" fmla="*/ 14 h 71"/>
                  <a:gd name="T4" fmla="*/ 21 w 55"/>
                  <a:gd name="T5" fmla="*/ 15 h 71"/>
                  <a:gd name="T6" fmla="*/ 19 w 55"/>
                  <a:gd name="T7" fmla="*/ 18 h 71"/>
                  <a:gd name="T8" fmla="*/ 17 w 55"/>
                  <a:gd name="T9" fmla="*/ 20 h 71"/>
                  <a:gd name="T10" fmla="*/ 17 w 55"/>
                  <a:gd name="T11" fmla="*/ 24 h 71"/>
                  <a:gd name="T12" fmla="*/ 17 w 55"/>
                  <a:gd name="T13" fmla="*/ 27 h 71"/>
                  <a:gd name="T14" fmla="*/ 19 w 55"/>
                  <a:gd name="T15" fmla="*/ 31 h 71"/>
                  <a:gd name="T16" fmla="*/ 21 w 55"/>
                  <a:gd name="T17" fmla="*/ 33 h 71"/>
                  <a:gd name="T18" fmla="*/ 25 w 55"/>
                  <a:gd name="T19" fmla="*/ 35 h 71"/>
                  <a:gd name="T20" fmla="*/ 29 w 55"/>
                  <a:gd name="T21" fmla="*/ 36 h 71"/>
                  <a:gd name="T22" fmla="*/ 33 w 55"/>
                  <a:gd name="T23" fmla="*/ 33 h 71"/>
                  <a:gd name="T24" fmla="*/ 36 w 55"/>
                  <a:gd name="T25" fmla="*/ 31 h 71"/>
                  <a:gd name="T26" fmla="*/ 38 w 55"/>
                  <a:gd name="T27" fmla="*/ 27 h 71"/>
                  <a:gd name="T28" fmla="*/ 38 w 55"/>
                  <a:gd name="T29" fmla="*/ 23 h 71"/>
                  <a:gd name="T30" fmla="*/ 37 w 55"/>
                  <a:gd name="T31" fmla="*/ 19 h 71"/>
                  <a:gd name="T32" fmla="*/ 34 w 55"/>
                  <a:gd name="T33" fmla="*/ 16 h 71"/>
                  <a:gd name="T34" fmla="*/ 32 w 55"/>
                  <a:gd name="T35" fmla="*/ 15 h 71"/>
                  <a:gd name="T36" fmla="*/ 28 w 55"/>
                  <a:gd name="T37" fmla="*/ 14 h 71"/>
                  <a:gd name="T38" fmla="*/ 29 w 55"/>
                  <a:gd name="T39" fmla="*/ 0 h 71"/>
                  <a:gd name="T40" fmla="*/ 33 w 55"/>
                  <a:gd name="T41" fmla="*/ 0 h 71"/>
                  <a:gd name="T42" fmla="*/ 38 w 55"/>
                  <a:gd name="T43" fmla="*/ 1 h 71"/>
                  <a:gd name="T44" fmla="*/ 43 w 55"/>
                  <a:gd name="T45" fmla="*/ 3 h 71"/>
                  <a:gd name="T46" fmla="*/ 47 w 55"/>
                  <a:gd name="T47" fmla="*/ 6 h 71"/>
                  <a:gd name="T48" fmla="*/ 50 w 55"/>
                  <a:gd name="T49" fmla="*/ 10 h 71"/>
                  <a:gd name="T50" fmla="*/ 55 w 55"/>
                  <a:gd name="T51" fmla="*/ 24 h 71"/>
                  <a:gd name="T52" fmla="*/ 55 w 55"/>
                  <a:gd name="T53" fmla="*/ 37 h 71"/>
                  <a:gd name="T54" fmla="*/ 53 w 55"/>
                  <a:gd name="T55" fmla="*/ 61 h 71"/>
                  <a:gd name="T56" fmla="*/ 36 w 55"/>
                  <a:gd name="T57" fmla="*/ 71 h 71"/>
                  <a:gd name="T58" fmla="*/ 40 w 55"/>
                  <a:gd name="T59" fmla="*/ 43 h 71"/>
                  <a:gd name="T60" fmla="*/ 37 w 55"/>
                  <a:gd name="T61" fmla="*/ 45 h 71"/>
                  <a:gd name="T62" fmla="*/ 33 w 55"/>
                  <a:gd name="T63" fmla="*/ 49 h 71"/>
                  <a:gd name="T64" fmla="*/ 23 w 55"/>
                  <a:gd name="T65" fmla="*/ 52 h 71"/>
                  <a:gd name="T66" fmla="*/ 12 w 55"/>
                  <a:gd name="T67" fmla="*/ 48 h 71"/>
                  <a:gd name="T68" fmla="*/ 3 w 55"/>
                  <a:gd name="T69" fmla="*/ 40 h 71"/>
                  <a:gd name="T70" fmla="*/ 0 w 55"/>
                  <a:gd name="T71" fmla="*/ 26 h 71"/>
                  <a:gd name="T72" fmla="*/ 4 w 55"/>
                  <a:gd name="T73" fmla="*/ 14 h 71"/>
                  <a:gd name="T74" fmla="*/ 15 w 55"/>
                  <a:gd name="T75" fmla="*/ 5 h 71"/>
                  <a:gd name="T76" fmla="*/ 19 w 55"/>
                  <a:gd name="T77" fmla="*/ 2 h 71"/>
                  <a:gd name="T78" fmla="*/ 24 w 55"/>
                  <a:gd name="T79" fmla="*/ 1 h 71"/>
                  <a:gd name="T80" fmla="*/ 29 w 55"/>
                  <a:gd name="T8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71">
                    <a:moveTo>
                      <a:pt x="28" y="14"/>
                    </a:moveTo>
                    <a:lnTo>
                      <a:pt x="25" y="14"/>
                    </a:lnTo>
                    <a:lnTo>
                      <a:pt x="21" y="15"/>
                    </a:lnTo>
                    <a:lnTo>
                      <a:pt x="19" y="18"/>
                    </a:lnTo>
                    <a:lnTo>
                      <a:pt x="17" y="20"/>
                    </a:lnTo>
                    <a:lnTo>
                      <a:pt x="17" y="24"/>
                    </a:lnTo>
                    <a:lnTo>
                      <a:pt x="17" y="27"/>
                    </a:lnTo>
                    <a:lnTo>
                      <a:pt x="19" y="31"/>
                    </a:lnTo>
                    <a:lnTo>
                      <a:pt x="21" y="33"/>
                    </a:lnTo>
                    <a:lnTo>
                      <a:pt x="25" y="35"/>
                    </a:lnTo>
                    <a:lnTo>
                      <a:pt x="29" y="36"/>
                    </a:lnTo>
                    <a:lnTo>
                      <a:pt x="33" y="33"/>
                    </a:lnTo>
                    <a:lnTo>
                      <a:pt x="36" y="31"/>
                    </a:lnTo>
                    <a:lnTo>
                      <a:pt x="38" y="27"/>
                    </a:lnTo>
                    <a:lnTo>
                      <a:pt x="38" y="23"/>
                    </a:lnTo>
                    <a:lnTo>
                      <a:pt x="37" y="19"/>
                    </a:lnTo>
                    <a:lnTo>
                      <a:pt x="34" y="16"/>
                    </a:lnTo>
                    <a:lnTo>
                      <a:pt x="32" y="15"/>
                    </a:lnTo>
                    <a:lnTo>
                      <a:pt x="28" y="14"/>
                    </a:lnTo>
                    <a:close/>
                    <a:moveTo>
                      <a:pt x="29" y="0"/>
                    </a:moveTo>
                    <a:lnTo>
                      <a:pt x="33" y="0"/>
                    </a:lnTo>
                    <a:lnTo>
                      <a:pt x="38" y="1"/>
                    </a:lnTo>
                    <a:lnTo>
                      <a:pt x="43" y="3"/>
                    </a:lnTo>
                    <a:lnTo>
                      <a:pt x="47" y="6"/>
                    </a:lnTo>
                    <a:lnTo>
                      <a:pt x="50" y="10"/>
                    </a:lnTo>
                    <a:lnTo>
                      <a:pt x="55" y="24"/>
                    </a:lnTo>
                    <a:lnTo>
                      <a:pt x="55" y="37"/>
                    </a:lnTo>
                    <a:lnTo>
                      <a:pt x="53" y="61"/>
                    </a:lnTo>
                    <a:lnTo>
                      <a:pt x="36" y="71"/>
                    </a:lnTo>
                    <a:lnTo>
                      <a:pt x="40" y="43"/>
                    </a:lnTo>
                    <a:lnTo>
                      <a:pt x="37" y="45"/>
                    </a:lnTo>
                    <a:lnTo>
                      <a:pt x="33" y="49"/>
                    </a:lnTo>
                    <a:lnTo>
                      <a:pt x="23" y="52"/>
                    </a:lnTo>
                    <a:lnTo>
                      <a:pt x="12" y="48"/>
                    </a:lnTo>
                    <a:lnTo>
                      <a:pt x="3" y="40"/>
                    </a:lnTo>
                    <a:lnTo>
                      <a:pt x="0" y="26"/>
                    </a:lnTo>
                    <a:lnTo>
                      <a:pt x="4" y="14"/>
                    </a:lnTo>
                    <a:lnTo>
                      <a:pt x="15" y="5"/>
                    </a:lnTo>
                    <a:lnTo>
                      <a:pt x="19" y="2"/>
                    </a:lnTo>
                    <a:lnTo>
                      <a:pt x="24" y="1"/>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6" name="Freeform 9">
                <a:extLst>
                  <a:ext uri="{FF2B5EF4-FFF2-40B4-BE49-F238E27FC236}">
                    <a16:creationId xmlns:a16="http://schemas.microsoft.com/office/drawing/2014/main" id="{75EB50C3-7615-5447-BFF2-57291537B02E}"/>
                  </a:ext>
                </a:extLst>
              </p:cNvPr>
              <p:cNvSpPr>
                <a:spLocks/>
              </p:cNvSpPr>
              <p:nvPr userDrawn="1"/>
            </p:nvSpPr>
            <p:spPr bwMode="auto">
              <a:xfrm>
                <a:off x="10280813" y="473122"/>
                <a:ext cx="59419" cy="37906"/>
              </a:xfrm>
              <a:custGeom>
                <a:avLst/>
                <a:gdLst>
                  <a:gd name="T0" fmla="*/ 62 w 116"/>
                  <a:gd name="T1" fmla="*/ 2 h 73"/>
                  <a:gd name="T2" fmla="*/ 57 w 116"/>
                  <a:gd name="T3" fmla="*/ 5 h 73"/>
                  <a:gd name="T4" fmla="*/ 55 w 116"/>
                  <a:gd name="T5" fmla="*/ 12 h 73"/>
                  <a:gd name="T6" fmla="*/ 60 w 116"/>
                  <a:gd name="T7" fmla="*/ 10 h 73"/>
                  <a:gd name="T8" fmla="*/ 70 w 116"/>
                  <a:gd name="T9" fmla="*/ 9 h 73"/>
                  <a:gd name="T10" fmla="*/ 74 w 116"/>
                  <a:gd name="T11" fmla="*/ 9 h 73"/>
                  <a:gd name="T12" fmla="*/ 68 w 116"/>
                  <a:gd name="T13" fmla="*/ 13 h 73"/>
                  <a:gd name="T14" fmla="*/ 58 w 116"/>
                  <a:gd name="T15" fmla="*/ 17 h 73"/>
                  <a:gd name="T16" fmla="*/ 58 w 116"/>
                  <a:gd name="T17" fmla="*/ 23 h 73"/>
                  <a:gd name="T18" fmla="*/ 68 w 116"/>
                  <a:gd name="T19" fmla="*/ 25 h 73"/>
                  <a:gd name="T20" fmla="*/ 75 w 116"/>
                  <a:gd name="T21" fmla="*/ 29 h 73"/>
                  <a:gd name="T22" fmla="*/ 83 w 116"/>
                  <a:gd name="T23" fmla="*/ 29 h 73"/>
                  <a:gd name="T24" fmla="*/ 96 w 116"/>
                  <a:gd name="T25" fmla="*/ 27 h 73"/>
                  <a:gd name="T26" fmla="*/ 102 w 116"/>
                  <a:gd name="T27" fmla="*/ 22 h 73"/>
                  <a:gd name="T28" fmla="*/ 107 w 116"/>
                  <a:gd name="T29" fmla="*/ 23 h 73"/>
                  <a:gd name="T30" fmla="*/ 103 w 116"/>
                  <a:gd name="T31" fmla="*/ 33 h 73"/>
                  <a:gd name="T32" fmla="*/ 102 w 116"/>
                  <a:gd name="T33" fmla="*/ 40 h 73"/>
                  <a:gd name="T34" fmla="*/ 107 w 116"/>
                  <a:gd name="T35" fmla="*/ 43 h 73"/>
                  <a:gd name="T36" fmla="*/ 115 w 116"/>
                  <a:gd name="T37" fmla="*/ 44 h 73"/>
                  <a:gd name="T38" fmla="*/ 115 w 116"/>
                  <a:gd name="T39" fmla="*/ 49 h 73"/>
                  <a:gd name="T40" fmla="*/ 108 w 116"/>
                  <a:gd name="T41" fmla="*/ 56 h 73"/>
                  <a:gd name="T42" fmla="*/ 108 w 116"/>
                  <a:gd name="T43" fmla="*/ 66 h 73"/>
                  <a:gd name="T44" fmla="*/ 104 w 116"/>
                  <a:gd name="T45" fmla="*/ 73 h 73"/>
                  <a:gd name="T46" fmla="*/ 100 w 116"/>
                  <a:gd name="T47" fmla="*/ 66 h 73"/>
                  <a:gd name="T48" fmla="*/ 99 w 116"/>
                  <a:gd name="T49" fmla="*/ 57 h 73"/>
                  <a:gd name="T50" fmla="*/ 95 w 116"/>
                  <a:gd name="T51" fmla="*/ 53 h 73"/>
                  <a:gd name="T52" fmla="*/ 92 w 116"/>
                  <a:gd name="T53" fmla="*/ 49 h 73"/>
                  <a:gd name="T54" fmla="*/ 86 w 116"/>
                  <a:gd name="T55" fmla="*/ 43 h 73"/>
                  <a:gd name="T56" fmla="*/ 77 w 116"/>
                  <a:gd name="T57" fmla="*/ 35 h 73"/>
                  <a:gd name="T58" fmla="*/ 69 w 116"/>
                  <a:gd name="T59" fmla="*/ 29 h 73"/>
                  <a:gd name="T60" fmla="*/ 60 w 116"/>
                  <a:gd name="T61" fmla="*/ 25 h 73"/>
                  <a:gd name="T62" fmla="*/ 47 w 116"/>
                  <a:gd name="T63" fmla="*/ 25 h 73"/>
                  <a:gd name="T64" fmla="*/ 39 w 116"/>
                  <a:gd name="T65" fmla="*/ 25 h 73"/>
                  <a:gd name="T66" fmla="*/ 39 w 116"/>
                  <a:gd name="T67" fmla="*/ 23 h 73"/>
                  <a:gd name="T68" fmla="*/ 42 w 116"/>
                  <a:gd name="T69" fmla="*/ 18 h 73"/>
                  <a:gd name="T70" fmla="*/ 36 w 116"/>
                  <a:gd name="T71" fmla="*/ 14 h 73"/>
                  <a:gd name="T72" fmla="*/ 27 w 116"/>
                  <a:gd name="T73" fmla="*/ 13 h 73"/>
                  <a:gd name="T74" fmla="*/ 17 w 116"/>
                  <a:gd name="T75" fmla="*/ 12 h 73"/>
                  <a:gd name="T76" fmla="*/ 9 w 116"/>
                  <a:gd name="T77" fmla="*/ 16 h 73"/>
                  <a:gd name="T78" fmla="*/ 2 w 116"/>
                  <a:gd name="T79" fmla="*/ 19 h 73"/>
                  <a:gd name="T80" fmla="*/ 0 w 116"/>
                  <a:gd name="T81" fmla="*/ 18 h 73"/>
                  <a:gd name="T82" fmla="*/ 6 w 116"/>
                  <a:gd name="T83" fmla="*/ 12 h 73"/>
                  <a:gd name="T84" fmla="*/ 15 w 116"/>
                  <a:gd name="T85" fmla="*/ 9 h 73"/>
                  <a:gd name="T86" fmla="*/ 22 w 116"/>
                  <a:gd name="T87" fmla="*/ 4 h 73"/>
                  <a:gd name="T88" fmla="*/ 27 w 116"/>
                  <a:gd name="T89" fmla="*/ 5 h 73"/>
                  <a:gd name="T90" fmla="*/ 39 w 116"/>
                  <a:gd name="T91" fmla="*/ 8 h 73"/>
                  <a:gd name="T92" fmla="*/ 45 w 116"/>
                  <a:gd name="T93" fmla="*/ 6 h 73"/>
                  <a:gd name="T94" fmla="*/ 51 w 116"/>
                  <a:gd name="T95" fmla="*/ 2 h 73"/>
                  <a:gd name="T96" fmla="*/ 58 w 116"/>
                  <a:gd name="T97"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73">
                    <a:moveTo>
                      <a:pt x="60" y="0"/>
                    </a:moveTo>
                    <a:lnTo>
                      <a:pt x="61" y="0"/>
                    </a:lnTo>
                    <a:lnTo>
                      <a:pt x="62" y="1"/>
                    </a:lnTo>
                    <a:lnTo>
                      <a:pt x="62" y="2"/>
                    </a:lnTo>
                    <a:lnTo>
                      <a:pt x="61" y="4"/>
                    </a:lnTo>
                    <a:lnTo>
                      <a:pt x="60" y="4"/>
                    </a:lnTo>
                    <a:lnTo>
                      <a:pt x="58" y="4"/>
                    </a:lnTo>
                    <a:lnTo>
                      <a:pt x="57" y="5"/>
                    </a:lnTo>
                    <a:lnTo>
                      <a:pt x="55" y="6"/>
                    </a:lnTo>
                    <a:lnTo>
                      <a:pt x="53" y="8"/>
                    </a:lnTo>
                    <a:lnTo>
                      <a:pt x="53" y="10"/>
                    </a:lnTo>
                    <a:lnTo>
                      <a:pt x="55" y="12"/>
                    </a:lnTo>
                    <a:lnTo>
                      <a:pt x="56" y="13"/>
                    </a:lnTo>
                    <a:lnTo>
                      <a:pt x="57" y="12"/>
                    </a:lnTo>
                    <a:lnTo>
                      <a:pt x="58" y="10"/>
                    </a:lnTo>
                    <a:lnTo>
                      <a:pt x="60" y="10"/>
                    </a:lnTo>
                    <a:lnTo>
                      <a:pt x="62" y="9"/>
                    </a:lnTo>
                    <a:lnTo>
                      <a:pt x="65" y="9"/>
                    </a:lnTo>
                    <a:lnTo>
                      <a:pt x="68" y="9"/>
                    </a:lnTo>
                    <a:lnTo>
                      <a:pt x="70" y="9"/>
                    </a:lnTo>
                    <a:lnTo>
                      <a:pt x="72" y="8"/>
                    </a:lnTo>
                    <a:lnTo>
                      <a:pt x="73" y="8"/>
                    </a:lnTo>
                    <a:lnTo>
                      <a:pt x="73" y="8"/>
                    </a:lnTo>
                    <a:lnTo>
                      <a:pt x="74" y="9"/>
                    </a:lnTo>
                    <a:lnTo>
                      <a:pt x="73" y="10"/>
                    </a:lnTo>
                    <a:lnTo>
                      <a:pt x="72" y="10"/>
                    </a:lnTo>
                    <a:lnTo>
                      <a:pt x="70" y="12"/>
                    </a:lnTo>
                    <a:lnTo>
                      <a:pt x="68" y="13"/>
                    </a:lnTo>
                    <a:lnTo>
                      <a:pt x="65" y="13"/>
                    </a:lnTo>
                    <a:lnTo>
                      <a:pt x="62" y="14"/>
                    </a:lnTo>
                    <a:lnTo>
                      <a:pt x="61" y="16"/>
                    </a:lnTo>
                    <a:lnTo>
                      <a:pt x="58" y="17"/>
                    </a:lnTo>
                    <a:lnTo>
                      <a:pt x="58" y="19"/>
                    </a:lnTo>
                    <a:lnTo>
                      <a:pt x="57" y="21"/>
                    </a:lnTo>
                    <a:lnTo>
                      <a:pt x="57" y="23"/>
                    </a:lnTo>
                    <a:lnTo>
                      <a:pt x="58" y="23"/>
                    </a:lnTo>
                    <a:lnTo>
                      <a:pt x="61" y="23"/>
                    </a:lnTo>
                    <a:lnTo>
                      <a:pt x="62" y="23"/>
                    </a:lnTo>
                    <a:lnTo>
                      <a:pt x="65" y="25"/>
                    </a:lnTo>
                    <a:lnTo>
                      <a:pt x="68" y="25"/>
                    </a:lnTo>
                    <a:lnTo>
                      <a:pt x="69" y="26"/>
                    </a:lnTo>
                    <a:lnTo>
                      <a:pt x="70" y="27"/>
                    </a:lnTo>
                    <a:lnTo>
                      <a:pt x="73" y="29"/>
                    </a:lnTo>
                    <a:lnTo>
                      <a:pt x="75" y="29"/>
                    </a:lnTo>
                    <a:lnTo>
                      <a:pt x="77" y="29"/>
                    </a:lnTo>
                    <a:lnTo>
                      <a:pt x="79" y="29"/>
                    </a:lnTo>
                    <a:lnTo>
                      <a:pt x="82" y="29"/>
                    </a:lnTo>
                    <a:lnTo>
                      <a:pt x="83" y="29"/>
                    </a:lnTo>
                    <a:lnTo>
                      <a:pt x="86" y="29"/>
                    </a:lnTo>
                    <a:lnTo>
                      <a:pt x="90" y="29"/>
                    </a:lnTo>
                    <a:lnTo>
                      <a:pt x="92" y="29"/>
                    </a:lnTo>
                    <a:lnTo>
                      <a:pt x="96" y="27"/>
                    </a:lnTo>
                    <a:lnTo>
                      <a:pt x="98" y="26"/>
                    </a:lnTo>
                    <a:lnTo>
                      <a:pt x="99" y="25"/>
                    </a:lnTo>
                    <a:lnTo>
                      <a:pt x="100" y="23"/>
                    </a:lnTo>
                    <a:lnTo>
                      <a:pt x="102" y="22"/>
                    </a:lnTo>
                    <a:lnTo>
                      <a:pt x="103" y="22"/>
                    </a:lnTo>
                    <a:lnTo>
                      <a:pt x="104" y="22"/>
                    </a:lnTo>
                    <a:lnTo>
                      <a:pt x="107" y="22"/>
                    </a:lnTo>
                    <a:lnTo>
                      <a:pt x="107" y="23"/>
                    </a:lnTo>
                    <a:lnTo>
                      <a:pt x="105" y="25"/>
                    </a:lnTo>
                    <a:lnTo>
                      <a:pt x="105" y="26"/>
                    </a:lnTo>
                    <a:lnTo>
                      <a:pt x="104" y="30"/>
                    </a:lnTo>
                    <a:lnTo>
                      <a:pt x="103" y="33"/>
                    </a:lnTo>
                    <a:lnTo>
                      <a:pt x="103" y="35"/>
                    </a:lnTo>
                    <a:lnTo>
                      <a:pt x="102" y="36"/>
                    </a:lnTo>
                    <a:lnTo>
                      <a:pt x="102" y="39"/>
                    </a:lnTo>
                    <a:lnTo>
                      <a:pt x="102" y="40"/>
                    </a:lnTo>
                    <a:lnTo>
                      <a:pt x="103" y="43"/>
                    </a:lnTo>
                    <a:lnTo>
                      <a:pt x="104" y="43"/>
                    </a:lnTo>
                    <a:lnTo>
                      <a:pt x="105" y="43"/>
                    </a:lnTo>
                    <a:lnTo>
                      <a:pt x="107" y="43"/>
                    </a:lnTo>
                    <a:lnTo>
                      <a:pt x="109" y="43"/>
                    </a:lnTo>
                    <a:lnTo>
                      <a:pt x="112" y="44"/>
                    </a:lnTo>
                    <a:lnTo>
                      <a:pt x="113" y="44"/>
                    </a:lnTo>
                    <a:lnTo>
                      <a:pt x="115" y="44"/>
                    </a:lnTo>
                    <a:lnTo>
                      <a:pt x="116" y="47"/>
                    </a:lnTo>
                    <a:lnTo>
                      <a:pt x="116" y="48"/>
                    </a:lnTo>
                    <a:lnTo>
                      <a:pt x="115" y="49"/>
                    </a:lnTo>
                    <a:lnTo>
                      <a:pt x="115" y="49"/>
                    </a:lnTo>
                    <a:lnTo>
                      <a:pt x="113" y="51"/>
                    </a:lnTo>
                    <a:lnTo>
                      <a:pt x="111" y="52"/>
                    </a:lnTo>
                    <a:lnTo>
                      <a:pt x="109" y="53"/>
                    </a:lnTo>
                    <a:lnTo>
                      <a:pt x="108" y="56"/>
                    </a:lnTo>
                    <a:lnTo>
                      <a:pt x="108" y="59"/>
                    </a:lnTo>
                    <a:lnTo>
                      <a:pt x="108" y="61"/>
                    </a:lnTo>
                    <a:lnTo>
                      <a:pt x="108" y="64"/>
                    </a:lnTo>
                    <a:lnTo>
                      <a:pt x="108" y="66"/>
                    </a:lnTo>
                    <a:lnTo>
                      <a:pt x="108" y="68"/>
                    </a:lnTo>
                    <a:lnTo>
                      <a:pt x="107" y="70"/>
                    </a:lnTo>
                    <a:lnTo>
                      <a:pt x="105" y="72"/>
                    </a:lnTo>
                    <a:lnTo>
                      <a:pt x="104" y="73"/>
                    </a:lnTo>
                    <a:lnTo>
                      <a:pt x="102" y="72"/>
                    </a:lnTo>
                    <a:lnTo>
                      <a:pt x="100" y="70"/>
                    </a:lnTo>
                    <a:lnTo>
                      <a:pt x="100" y="69"/>
                    </a:lnTo>
                    <a:lnTo>
                      <a:pt x="100" y="66"/>
                    </a:lnTo>
                    <a:lnTo>
                      <a:pt x="100" y="64"/>
                    </a:lnTo>
                    <a:lnTo>
                      <a:pt x="100" y="63"/>
                    </a:lnTo>
                    <a:lnTo>
                      <a:pt x="99" y="60"/>
                    </a:lnTo>
                    <a:lnTo>
                      <a:pt x="99" y="57"/>
                    </a:lnTo>
                    <a:lnTo>
                      <a:pt x="99" y="56"/>
                    </a:lnTo>
                    <a:lnTo>
                      <a:pt x="98" y="55"/>
                    </a:lnTo>
                    <a:lnTo>
                      <a:pt x="96" y="53"/>
                    </a:lnTo>
                    <a:lnTo>
                      <a:pt x="95" y="53"/>
                    </a:lnTo>
                    <a:lnTo>
                      <a:pt x="94" y="53"/>
                    </a:lnTo>
                    <a:lnTo>
                      <a:pt x="92" y="52"/>
                    </a:lnTo>
                    <a:lnTo>
                      <a:pt x="92" y="51"/>
                    </a:lnTo>
                    <a:lnTo>
                      <a:pt x="92" y="49"/>
                    </a:lnTo>
                    <a:lnTo>
                      <a:pt x="92" y="48"/>
                    </a:lnTo>
                    <a:lnTo>
                      <a:pt x="90" y="46"/>
                    </a:lnTo>
                    <a:lnTo>
                      <a:pt x="88" y="44"/>
                    </a:lnTo>
                    <a:lnTo>
                      <a:pt x="86" y="43"/>
                    </a:lnTo>
                    <a:lnTo>
                      <a:pt x="83" y="42"/>
                    </a:lnTo>
                    <a:lnTo>
                      <a:pt x="81" y="40"/>
                    </a:lnTo>
                    <a:lnTo>
                      <a:pt x="78" y="38"/>
                    </a:lnTo>
                    <a:lnTo>
                      <a:pt x="77" y="35"/>
                    </a:lnTo>
                    <a:lnTo>
                      <a:pt x="74" y="33"/>
                    </a:lnTo>
                    <a:lnTo>
                      <a:pt x="73" y="31"/>
                    </a:lnTo>
                    <a:lnTo>
                      <a:pt x="72" y="30"/>
                    </a:lnTo>
                    <a:lnTo>
                      <a:pt x="69" y="29"/>
                    </a:lnTo>
                    <a:lnTo>
                      <a:pt x="68" y="27"/>
                    </a:lnTo>
                    <a:lnTo>
                      <a:pt x="65" y="26"/>
                    </a:lnTo>
                    <a:lnTo>
                      <a:pt x="62" y="26"/>
                    </a:lnTo>
                    <a:lnTo>
                      <a:pt x="60" y="25"/>
                    </a:lnTo>
                    <a:lnTo>
                      <a:pt x="57" y="25"/>
                    </a:lnTo>
                    <a:lnTo>
                      <a:pt x="55" y="25"/>
                    </a:lnTo>
                    <a:lnTo>
                      <a:pt x="51" y="25"/>
                    </a:lnTo>
                    <a:lnTo>
                      <a:pt x="47" y="25"/>
                    </a:lnTo>
                    <a:lnTo>
                      <a:pt x="45" y="25"/>
                    </a:lnTo>
                    <a:lnTo>
                      <a:pt x="43" y="25"/>
                    </a:lnTo>
                    <a:lnTo>
                      <a:pt x="40" y="25"/>
                    </a:lnTo>
                    <a:lnTo>
                      <a:pt x="39" y="25"/>
                    </a:lnTo>
                    <a:lnTo>
                      <a:pt x="36" y="25"/>
                    </a:lnTo>
                    <a:lnTo>
                      <a:pt x="36" y="23"/>
                    </a:lnTo>
                    <a:lnTo>
                      <a:pt x="38" y="23"/>
                    </a:lnTo>
                    <a:lnTo>
                      <a:pt x="39" y="23"/>
                    </a:lnTo>
                    <a:lnTo>
                      <a:pt x="39" y="22"/>
                    </a:lnTo>
                    <a:lnTo>
                      <a:pt x="40" y="21"/>
                    </a:lnTo>
                    <a:lnTo>
                      <a:pt x="42" y="19"/>
                    </a:lnTo>
                    <a:lnTo>
                      <a:pt x="42" y="18"/>
                    </a:lnTo>
                    <a:lnTo>
                      <a:pt x="40" y="17"/>
                    </a:lnTo>
                    <a:lnTo>
                      <a:pt x="40" y="16"/>
                    </a:lnTo>
                    <a:lnTo>
                      <a:pt x="38" y="16"/>
                    </a:lnTo>
                    <a:lnTo>
                      <a:pt x="36" y="14"/>
                    </a:lnTo>
                    <a:lnTo>
                      <a:pt x="35" y="14"/>
                    </a:lnTo>
                    <a:lnTo>
                      <a:pt x="32" y="14"/>
                    </a:lnTo>
                    <a:lnTo>
                      <a:pt x="30" y="13"/>
                    </a:lnTo>
                    <a:lnTo>
                      <a:pt x="27" y="13"/>
                    </a:lnTo>
                    <a:lnTo>
                      <a:pt x="23" y="12"/>
                    </a:lnTo>
                    <a:lnTo>
                      <a:pt x="22" y="12"/>
                    </a:lnTo>
                    <a:lnTo>
                      <a:pt x="19" y="12"/>
                    </a:lnTo>
                    <a:lnTo>
                      <a:pt x="17" y="12"/>
                    </a:lnTo>
                    <a:lnTo>
                      <a:pt x="15" y="12"/>
                    </a:lnTo>
                    <a:lnTo>
                      <a:pt x="13" y="13"/>
                    </a:lnTo>
                    <a:lnTo>
                      <a:pt x="10" y="14"/>
                    </a:lnTo>
                    <a:lnTo>
                      <a:pt x="9" y="16"/>
                    </a:lnTo>
                    <a:lnTo>
                      <a:pt x="8" y="17"/>
                    </a:lnTo>
                    <a:lnTo>
                      <a:pt x="6" y="18"/>
                    </a:lnTo>
                    <a:lnTo>
                      <a:pt x="4" y="19"/>
                    </a:lnTo>
                    <a:lnTo>
                      <a:pt x="2" y="19"/>
                    </a:lnTo>
                    <a:lnTo>
                      <a:pt x="1" y="21"/>
                    </a:lnTo>
                    <a:lnTo>
                      <a:pt x="0" y="19"/>
                    </a:lnTo>
                    <a:lnTo>
                      <a:pt x="0" y="19"/>
                    </a:lnTo>
                    <a:lnTo>
                      <a:pt x="0" y="18"/>
                    </a:lnTo>
                    <a:lnTo>
                      <a:pt x="0" y="17"/>
                    </a:lnTo>
                    <a:lnTo>
                      <a:pt x="2" y="14"/>
                    </a:lnTo>
                    <a:lnTo>
                      <a:pt x="4" y="13"/>
                    </a:lnTo>
                    <a:lnTo>
                      <a:pt x="6" y="12"/>
                    </a:lnTo>
                    <a:lnTo>
                      <a:pt x="8" y="10"/>
                    </a:lnTo>
                    <a:lnTo>
                      <a:pt x="10" y="9"/>
                    </a:lnTo>
                    <a:lnTo>
                      <a:pt x="13" y="9"/>
                    </a:lnTo>
                    <a:lnTo>
                      <a:pt x="15" y="9"/>
                    </a:lnTo>
                    <a:lnTo>
                      <a:pt x="17" y="8"/>
                    </a:lnTo>
                    <a:lnTo>
                      <a:pt x="19" y="6"/>
                    </a:lnTo>
                    <a:lnTo>
                      <a:pt x="21" y="5"/>
                    </a:lnTo>
                    <a:lnTo>
                      <a:pt x="22" y="4"/>
                    </a:lnTo>
                    <a:lnTo>
                      <a:pt x="23" y="4"/>
                    </a:lnTo>
                    <a:lnTo>
                      <a:pt x="26" y="4"/>
                    </a:lnTo>
                    <a:lnTo>
                      <a:pt x="26" y="5"/>
                    </a:lnTo>
                    <a:lnTo>
                      <a:pt x="27" y="5"/>
                    </a:lnTo>
                    <a:lnTo>
                      <a:pt x="30" y="8"/>
                    </a:lnTo>
                    <a:lnTo>
                      <a:pt x="34" y="8"/>
                    </a:lnTo>
                    <a:lnTo>
                      <a:pt x="36" y="8"/>
                    </a:lnTo>
                    <a:lnTo>
                      <a:pt x="39" y="8"/>
                    </a:lnTo>
                    <a:lnTo>
                      <a:pt x="40" y="8"/>
                    </a:lnTo>
                    <a:lnTo>
                      <a:pt x="43" y="9"/>
                    </a:lnTo>
                    <a:lnTo>
                      <a:pt x="44" y="8"/>
                    </a:lnTo>
                    <a:lnTo>
                      <a:pt x="45" y="6"/>
                    </a:lnTo>
                    <a:lnTo>
                      <a:pt x="47" y="5"/>
                    </a:lnTo>
                    <a:lnTo>
                      <a:pt x="47" y="4"/>
                    </a:lnTo>
                    <a:lnTo>
                      <a:pt x="48" y="4"/>
                    </a:lnTo>
                    <a:lnTo>
                      <a:pt x="51" y="2"/>
                    </a:lnTo>
                    <a:lnTo>
                      <a:pt x="53" y="2"/>
                    </a:lnTo>
                    <a:lnTo>
                      <a:pt x="55" y="2"/>
                    </a:lnTo>
                    <a:lnTo>
                      <a:pt x="56" y="2"/>
                    </a:lnTo>
                    <a:lnTo>
                      <a:pt x="58" y="1"/>
                    </a:lnTo>
                    <a:lnTo>
                      <a:pt x="58" y="0"/>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7" name="Freeform 10">
                <a:extLst>
                  <a:ext uri="{FF2B5EF4-FFF2-40B4-BE49-F238E27FC236}">
                    <a16:creationId xmlns:a16="http://schemas.microsoft.com/office/drawing/2014/main" id="{51FE2CC9-89D8-D046-A287-5D4EC0F49E22}"/>
                  </a:ext>
                </a:extLst>
              </p:cNvPr>
              <p:cNvSpPr>
                <a:spLocks/>
              </p:cNvSpPr>
              <p:nvPr userDrawn="1"/>
            </p:nvSpPr>
            <p:spPr bwMode="auto">
              <a:xfrm>
                <a:off x="10401701" y="440339"/>
                <a:ext cx="9220" cy="15368"/>
              </a:xfrm>
              <a:custGeom>
                <a:avLst/>
                <a:gdLst>
                  <a:gd name="T0" fmla="*/ 17 w 18"/>
                  <a:gd name="T1" fmla="*/ 0 h 29"/>
                  <a:gd name="T2" fmla="*/ 18 w 18"/>
                  <a:gd name="T3" fmla="*/ 0 h 29"/>
                  <a:gd name="T4" fmla="*/ 18 w 18"/>
                  <a:gd name="T5" fmla="*/ 1 h 29"/>
                  <a:gd name="T6" fmla="*/ 17 w 18"/>
                  <a:gd name="T7" fmla="*/ 1 h 29"/>
                  <a:gd name="T8" fmla="*/ 16 w 18"/>
                  <a:gd name="T9" fmla="*/ 3 h 29"/>
                  <a:gd name="T10" fmla="*/ 14 w 18"/>
                  <a:gd name="T11" fmla="*/ 4 h 29"/>
                  <a:gd name="T12" fmla="*/ 13 w 18"/>
                  <a:gd name="T13" fmla="*/ 6 h 29"/>
                  <a:gd name="T14" fmla="*/ 12 w 18"/>
                  <a:gd name="T15" fmla="*/ 6 h 29"/>
                  <a:gd name="T16" fmla="*/ 10 w 18"/>
                  <a:gd name="T17" fmla="*/ 8 h 29"/>
                  <a:gd name="T18" fmla="*/ 9 w 18"/>
                  <a:gd name="T19" fmla="*/ 10 h 29"/>
                  <a:gd name="T20" fmla="*/ 8 w 18"/>
                  <a:gd name="T21" fmla="*/ 13 h 29"/>
                  <a:gd name="T22" fmla="*/ 8 w 18"/>
                  <a:gd name="T23" fmla="*/ 16 h 29"/>
                  <a:gd name="T24" fmla="*/ 8 w 18"/>
                  <a:gd name="T25" fmla="*/ 18 h 29"/>
                  <a:gd name="T26" fmla="*/ 6 w 18"/>
                  <a:gd name="T27" fmla="*/ 19 h 29"/>
                  <a:gd name="T28" fmla="*/ 6 w 18"/>
                  <a:gd name="T29" fmla="*/ 22 h 29"/>
                  <a:gd name="T30" fmla="*/ 6 w 18"/>
                  <a:gd name="T31" fmla="*/ 23 h 29"/>
                  <a:gd name="T32" fmla="*/ 6 w 18"/>
                  <a:gd name="T33" fmla="*/ 26 h 29"/>
                  <a:gd name="T34" fmla="*/ 5 w 18"/>
                  <a:gd name="T35" fmla="*/ 27 h 29"/>
                  <a:gd name="T36" fmla="*/ 4 w 18"/>
                  <a:gd name="T37" fmla="*/ 29 h 29"/>
                  <a:gd name="T38" fmla="*/ 2 w 18"/>
                  <a:gd name="T39" fmla="*/ 29 h 29"/>
                  <a:gd name="T40" fmla="*/ 1 w 18"/>
                  <a:gd name="T41" fmla="*/ 29 h 29"/>
                  <a:gd name="T42" fmla="*/ 0 w 18"/>
                  <a:gd name="T43" fmla="*/ 27 h 29"/>
                  <a:gd name="T44" fmla="*/ 0 w 18"/>
                  <a:gd name="T45" fmla="*/ 26 h 29"/>
                  <a:gd name="T46" fmla="*/ 0 w 18"/>
                  <a:gd name="T47" fmla="*/ 25 h 29"/>
                  <a:gd name="T48" fmla="*/ 1 w 18"/>
                  <a:gd name="T49" fmla="*/ 23 h 29"/>
                  <a:gd name="T50" fmla="*/ 2 w 18"/>
                  <a:gd name="T51" fmla="*/ 22 h 29"/>
                  <a:gd name="T52" fmla="*/ 2 w 18"/>
                  <a:gd name="T53" fmla="*/ 19 h 29"/>
                  <a:gd name="T54" fmla="*/ 2 w 18"/>
                  <a:gd name="T55" fmla="*/ 17 h 29"/>
                  <a:gd name="T56" fmla="*/ 4 w 18"/>
                  <a:gd name="T57" fmla="*/ 14 h 29"/>
                  <a:gd name="T58" fmla="*/ 4 w 18"/>
                  <a:gd name="T59" fmla="*/ 12 h 29"/>
                  <a:gd name="T60" fmla="*/ 5 w 18"/>
                  <a:gd name="T61" fmla="*/ 9 h 29"/>
                  <a:gd name="T62" fmla="*/ 8 w 18"/>
                  <a:gd name="T63" fmla="*/ 6 h 29"/>
                  <a:gd name="T64" fmla="*/ 10 w 18"/>
                  <a:gd name="T65" fmla="*/ 5 h 29"/>
                  <a:gd name="T66" fmla="*/ 12 w 18"/>
                  <a:gd name="T67" fmla="*/ 4 h 29"/>
                  <a:gd name="T68" fmla="*/ 14 w 18"/>
                  <a:gd name="T69" fmla="*/ 1 h 29"/>
                  <a:gd name="T70" fmla="*/ 16 w 18"/>
                  <a:gd name="T71" fmla="*/ 1 h 29"/>
                  <a:gd name="T72" fmla="*/ 17 w 18"/>
                  <a:gd name="T73" fmla="*/ 0 h 29"/>
                  <a:gd name="T74" fmla="*/ 17 w 18"/>
                  <a:gd name="T7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29">
                    <a:moveTo>
                      <a:pt x="17" y="0"/>
                    </a:moveTo>
                    <a:lnTo>
                      <a:pt x="18" y="0"/>
                    </a:lnTo>
                    <a:lnTo>
                      <a:pt x="18" y="1"/>
                    </a:lnTo>
                    <a:lnTo>
                      <a:pt x="17" y="1"/>
                    </a:lnTo>
                    <a:lnTo>
                      <a:pt x="16" y="3"/>
                    </a:lnTo>
                    <a:lnTo>
                      <a:pt x="14" y="4"/>
                    </a:lnTo>
                    <a:lnTo>
                      <a:pt x="13" y="6"/>
                    </a:lnTo>
                    <a:lnTo>
                      <a:pt x="12" y="6"/>
                    </a:lnTo>
                    <a:lnTo>
                      <a:pt x="10" y="8"/>
                    </a:lnTo>
                    <a:lnTo>
                      <a:pt x="9" y="10"/>
                    </a:lnTo>
                    <a:lnTo>
                      <a:pt x="8" y="13"/>
                    </a:lnTo>
                    <a:lnTo>
                      <a:pt x="8" y="16"/>
                    </a:lnTo>
                    <a:lnTo>
                      <a:pt x="8" y="18"/>
                    </a:lnTo>
                    <a:lnTo>
                      <a:pt x="6" y="19"/>
                    </a:lnTo>
                    <a:lnTo>
                      <a:pt x="6" y="22"/>
                    </a:lnTo>
                    <a:lnTo>
                      <a:pt x="6" y="23"/>
                    </a:lnTo>
                    <a:lnTo>
                      <a:pt x="6" y="26"/>
                    </a:lnTo>
                    <a:lnTo>
                      <a:pt x="5" y="27"/>
                    </a:lnTo>
                    <a:lnTo>
                      <a:pt x="4" y="29"/>
                    </a:lnTo>
                    <a:lnTo>
                      <a:pt x="2" y="29"/>
                    </a:lnTo>
                    <a:lnTo>
                      <a:pt x="1" y="29"/>
                    </a:lnTo>
                    <a:lnTo>
                      <a:pt x="0" y="27"/>
                    </a:lnTo>
                    <a:lnTo>
                      <a:pt x="0" y="26"/>
                    </a:lnTo>
                    <a:lnTo>
                      <a:pt x="0" y="25"/>
                    </a:lnTo>
                    <a:lnTo>
                      <a:pt x="1" y="23"/>
                    </a:lnTo>
                    <a:lnTo>
                      <a:pt x="2" y="22"/>
                    </a:lnTo>
                    <a:lnTo>
                      <a:pt x="2" y="19"/>
                    </a:lnTo>
                    <a:lnTo>
                      <a:pt x="2" y="17"/>
                    </a:lnTo>
                    <a:lnTo>
                      <a:pt x="4" y="14"/>
                    </a:lnTo>
                    <a:lnTo>
                      <a:pt x="4" y="12"/>
                    </a:lnTo>
                    <a:lnTo>
                      <a:pt x="5" y="9"/>
                    </a:lnTo>
                    <a:lnTo>
                      <a:pt x="8" y="6"/>
                    </a:lnTo>
                    <a:lnTo>
                      <a:pt x="10" y="5"/>
                    </a:lnTo>
                    <a:lnTo>
                      <a:pt x="12" y="4"/>
                    </a:lnTo>
                    <a:lnTo>
                      <a:pt x="14" y="1"/>
                    </a:lnTo>
                    <a:lnTo>
                      <a:pt x="16" y="1"/>
                    </a:lnTo>
                    <a:lnTo>
                      <a:pt x="17" y="0"/>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8" name="Freeform 11">
                <a:extLst>
                  <a:ext uri="{FF2B5EF4-FFF2-40B4-BE49-F238E27FC236}">
                    <a16:creationId xmlns:a16="http://schemas.microsoft.com/office/drawing/2014/main" id="{7CAF7EE0-D631-6348-A327-9AE879357687}"/>
                  </a:ext>
                </a:extLst>
              </p:cNvPr>
              <p:cNvSpPr>
                <a:spLocks/>
              </p:cNvSpPr>
              <p:nvPr userDrawn="1"/>
            </p:nvSpPr>
            <p:spPr bwMode="auto">
              <a:xfrm>
                <a:off x="10202953" y="453657"/>
                <a:ext cx="20489" cy="17416"/>
              </a:xfrm>
              <a:custGeom>
                <a:avLst/>
                <a:gdLst>
                  <a:gd name="T0" fmla="*/ 34 w 41"/>
                  <a:gd name="T1" fmla="*/ 0 h 35"/>
                  <a:gd name="T2" fmla="*/ 37 w 41"/>
                  <a:gd name="T3" fmla="*/ 1 h 35"/>
                  <a:gd name="T4" fmla="*/ 39 w 41"/>
                  <a:gd name="T5" fmla="*/ 1 h 35"/>
                  <a:gd name="T6" fmla="*/ 39 w 41"/>
                  <a:gd name="T7" fmla="*/ 2 h 35"/>
                  <a:gd name="T8" fmla="*/ 41 w 41"/>
                  <a:gd name="T9" fmla="*/ 4 h 35"/>
                  <a:gd name="T10" fmla="*/ 39 w 41"/>
                  <a:gd name="T11" fmla="*/ 5 h 35"/>
                  <a:gd name="T12" fmla="*/ 38 w 41"/>
                  <a:gd name="T13" fmla="*/ 6 h 35"/>
                  <a:gd name="T14" fmla="*/ 37 w 41"/>
                  <a:gd name="T15" fmla="*/ 8 h 35"/>
                  <a:gd name="T16" fmla="*/ 34 w 41"/>
                  <a:gd name="T17" fmla="*/ 10 h 35"/>
                  <a:gd name="T18" fmla="*/ 31 w 41"/>
                  <a:gd name="T19" fmla="*/ 11 h 35"/>
                  <a:gd name="T20" fmla="*/ 29 w 41"/>
                  <a:gd name="T21" fmla="*/ 13 h 35"/>
                  <a:gd name="T22" fmla="*/ 26 w 41"/>
                  <a:gd name="T23" fmla="*/ 14 h 35"/>
                  <a:gd name="T24" fmla="*/ 24 w 41"/>
                  <a:gd name="T25" fmla="*/ 15 h 35"/>
                  <a:gd name="T26" fmla="*/ 21 w 41"/>
                  <a:gd name="T27" fmla="*/ 17 h 35"/>
                  <a:gd name="T28" fmla="*/ 18 w 41"/>
                  <a:gd name="T29" fmla="*/ 19 h 35"/>
                  <a:gd name="T30" fmla="*/ 17 w 41"/>
                  <a:gd name="T31" fmla="*/ 22 h 35"/>
                  <a:gd name="T32" fmla="*/ 17 w 41"/>
                  <a:gd name="T33" fmla="*/ 25 h 35"/>
                  <a:gd name="T34" fmla="*/ 16 w 41"/>
                  <a:gd name="T35" fmla="*/ 27 h 35"/>
                  <a:gd name="T36" fmla="*/ 16 w 41"/>
                  <a:gd name="T37" fmla="*/ 30 h 35"/>
                  <a:gd name="T38" fmla="*/ 16 w 41"/>
                  <a:gd name="T39" fmla="*/ 31 h 35"/>
                  <a:gd name="T40" fmla="*/ 16 w 41"/>
                  <a:gd name="T41" fmla="*/ 32 h 35"/>
                  <a:gd name="T42" fmla="*/ 16 w 41"/>
                  <a:gd name="T43" fmla="*/ 34 h 35"/>
                  <a:gd name="T44" fmla="*/ 15 w 41"/>
                  <a:gd name="T45" fmla="*/ 35 h 35"/>
                  <a:gd name="T46" fmla="*/ 15 w 41"/>
                  <a:gd name="T47" fmla="*/ 35 h 35"/>
                  <a:gd name="T48" fmla="*/ 13 w 41"/>
                  <a:gd name="T49" fmla="*/ 34 h 35"/>
                  <a:gd name="T50" fmla="*/ 13 w 41"/>
                  <a:gd name="T51" fmla="*/ 32 h 35"/>
                  <a:gd name="T52" fmla="*/ 13 w 41"/>
                  <a:gd name="T53" fmla="*/ 31 h 35"/>
                  <a:gd name="T54" fmla="*/ 12 w 41"/>
                  <a:gd name="T55" fmla="*/ 30 h 35"/>
                  <a:gd name="T56" fmla="*/ 11 w 41"/>
                  <a:gd name="T57" fmla="*/ 26 h 35"/>
                  <a:gd name="T58" fmla="*/ 9 w 41"/>
                  <a:gd name="T59" fmla="*/ 22 h 35"/>
                  <a:gd name="T60" fmla="*/ 7 w 41"/>
                  <a:gd name="T61" fmla="*/ 19 h 35"/>
                  <a:gd name="T62" fmla="*/ 5 w 41"/>
                  <a:gd name="T63" fmla="*/ 17 h 35"/>
                  <a:gd name="T64" fmla="*/ 3 w 41"/>
                  <a:gd name="T65" fmla="*/ 14 h 35"/>
                  <a:gd name="T66" fmla="*/ 0 w 41"/>
                  <a:gd name="T67" fmla="*/ 11 h 35"/>
                  <a:gd name="T68" fmla="*/ 1 w 41"/>
                  <a:gd name="T69" fmla="*/ 11 h 35"/>
                  <a:gd name="T70" fmla="*/ 3 w 41"/>
                  <a:gd name="T71" fmla="*/ 13 h 35"/>
                  <a:gd name="T72" fmla="*/ 5 w 41"/>
                  <a:gd name="T73" fmla="*/ 13 h 35"/>
                  <a:gd name="T74" fmla="*/ 8 w 41"/>
                  <a:gd name="T75" fmla="*/ 11 h 35"/>
                  <a:gd name="T76" fmla="*/ 11 w 41"/>
                  <a:gd name="T77" fmla="*/ 11 h 35"/>
                  <a:gd name="T78" fmla="*/ 13 w 41"/>
                  <a:gd name="T79" fmla="*/ 10 h 35"/>
                  <a:gd name="T80" fmla="*/ 16 w 41"/>
                  <a:gd name="T81" fmla="*/ 8 h 35"/>
                  <a:gd name="T82" fmla="*/ 18 w 41"/>
                  <a:gd name="T83" fmla="*/ 8 h 35"/>
                  <a:gd name="T84" fmla="*/ 21 w 41"/>
                  <a:gd name="T85" fmla="*/ 6 h 35"/>
                  <a:gd name="T86" fmla="*/ 22 w 41"/>
                  <a:gd name="T87" fmla="*/ 6 h 35"/>
                  <a:gd name="T88" fmla="*/ 25 w 41"/>
                  <a:gd name="T89" fmla="*/ 5 h 35"/>
                  <a:gd name="T90" fmla="*/ 26 w 41"/>
                  <a:gd name="T91" fmla="*/ 2 h 35"/>
                  <a:gd name="T92" fmla="*/ 29 w 41"/>
                  <a:gd name="T93" fmla="*/ 1 h 35"/>
                  <a:gd name="T94" fmla="*/ 31 w 41"/>
                  <a:gd name="T95" fmla="*/ 0 h 35"/>
                  <a:gd name="T96" fmla="*/ 34 w 41"/>
                  <a:gd name="T9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5">
                    <a:moveTo>
                      <a:pt x="34" y="0"/>
                    </a:moveTo>
                    <a:lnTo>
                      <a:pt x="37" y="1"/>
                    </a:lnTo>
                    <a:lnTo>
                      <a:pt x="39" y="1"/>
                    </a:lnTo>
                    <a:lnTo>
                      <a:pt x="39" y="2"/>
                    </a:lnTo>
                    <a:lnTo>
                      <a:pt x="41" y="4"/>
                    </a:lnTo>
                    <a:lnTo>
                      <a:pt x="39" y="5"/>
                    </a:lnTo>
                    <a:lnTo>
                      <a:pt x="38" y="6"/>
                    </a:lnTo>
                    <a:lnTo>
                      <a:pt x="37" y="8"/>
                    </a:lnTo>
                    <a:lnTo>
                      <a:pt x="34" y="10"/>
                    </a:lnTo>
                    <a:lnTo>
                      <a:pt x="31" y="11"/>
                    </a:lnTo>
                    <a:lnTo>
                      <a:pt x="29" y="13"/>
                    </a:lnTo>
                    <a:lnTo>
                      <a:pt x="26" y="14"/>
                    </a:lnTo>
                    <a:lnTo>
                      <a:pt x="24" y="15"/>
                    </a:lnTo>
                    <a:lnTo>
                      <a:pt x="21" y="17"/>
                    </a:lnTo>
                    <a:lnTo>
                      <a:pt x="18" y="19"/>
                    </a:lnTo>
                    <a:lnTo>
                      <a:pt x="17" y="22"/>
                    </a:lnTo>
                    <a:lnTo>
                      <a:pt x="17" y="25"/>
                    </a:lnTo>
                    <a:lnTo>
                      <a:pt x="16" y="27"/>
                    </a:lnTo>
                    <a:lnTo>
                      <a:pt x="16" y="30"/>
                    </a:lnTo>
                    <a:lnTo>
                      <a:pt x="16" y="31"/>
                    </a:lnTo>
                    <a:lnTo>
                      <a:pt x="16" y="32"/>
                    </a:lnTo>
                    <a:lnTo>
                      <a:pt x="16" y="34"/>
                    </a:lnTo>
                    <a:lnTo>
                      <a:pt x="15" y="35"/>
                    </a:lnTo>
                    <a:lnTo>
                      <a:pt x="15" y="35"/>
                    </a:lnTo>
                    <a:lnTo>
                      <a:pt x="13" y="34"/>
                    </a:lnTo>
                    <a:lnTo>
                      <a:pt x="13" y="32"/>
                    </a:lnTo>
                    <a:lnTo>
                      <a:pt x="13" y="31"/>
                    </a:lnTo>
                    <a:lnTo>
                      <a:pt x="12" y="30"/>
                    </a:lnTo>
                    <a:lnTo>
                      <a:pt x="11" y="26"/>
                    </a:lnTo>
                    <a:lnTo>
                      <a:pt x="9" y="22"/>
                    </a:lnTo>
                    <a:lnTo>
                      <a:pt x="7" y="19"/>
                    </a:lnTo>
                    <a:lnTo>
                      <a:pt x="5" y="17"/>
                    </a:lnTo>
                    <a:lnTo>
                      <a:pt x="3" y="14"/>
                    </a:lnTo>
                    <a:lnTo>
                      <a:pt x="0" y="11"/>
                    </a:lnTo>
                    <a:lnTo>
                      <a:pt x="1" y="11"/>
                    </a:lnTo>
                    <a:lnTo>
                      <a:pt x="3" y="13"/>
                    </a:lnTo>
                    <a:lnTo>
                      <a:pt x="5" y="13"/>
                    </a:lnTo>
                    <a:lnTo>
                      <a:pt x="8" y="11"/>
                    </a:lnTo>
                    <a:lnTo>
                      <a:pt x="11" y="11"/>
                    </a:lnTo>
                    <a:lnTo>
                      <a:pt x="13" y="10"/>
                    </a:lnTo>
                    <a:lnTo>
                      <a:pt x="16" y="8"/>
                    </a:lnTo>
                    <a:lnTo>
                      <a:pt x="18" y="8"/>
                    </a:lnTo>
                    <a:lnTo>
                      <a:pt x="21" y="6"/>
                    </a:lnTo>
                    <a:lnTo>
                      <a:pt x="22" y="6"/>
                    </a:lnTo>
                    <a:lnTo>
                      <a:pt x="25" y="5"/>
                    </a:lnTo>
                    <a:lnTo>
                      <a:pt x="26" y="2"/>
                    </a:lnTo>
                    <a:lnTo>
                      <a:pt x="29" y="1"/>
                    </a:lnTo>
                    <a:lnTo>
                      <a:pt x="31"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9" name="Freeform 12">
                <a:extLst>
                  <a:ext uri="{FF2B5EF4-FFF2-40B4-BE49-F238E27FC236}">
                    <a16:creationId xmlns:a16="http://schemas.microsoft.com/office/drawing/2014/main" id="{B5D43CBA-9D95-8447-8500-061F8C29834E}"/>
                  </a:ext>
                </a:extLst>
              </p:cNvPr>
              <p:cNvSpPr>
                <a:spLocks noEditPoints="1"/>
              </p:cNvSpPr>
              <p:nvPr userDrawn="1"/>
            </p:nvSpPr>
            <p:spPr bwMode="auto">
              <a:xfrm>
                <a:off x="10350477" y="742558"/>
                <a:ext cx="28685" cy="36881"/>
              </a:xfrm>
              <a:custGeom>
                <a:avLst/>
                <a:gdLst>
                  <a:gd name="T0" fmla="*/ 27 w 55"/>
                  <a:gd name="T1" fmla="*/ 35 h 72"/>
                  <a:gd name="T2" fmla="*/ 23 w 55"/>
                  <a:gd name="T3" fmla="*/ 36 h 72"/>
                  <a:gd name="T4" fmla="*/ 19 w 55"/>
                  <a:gd name="T5" fmla="*/ 39 h 72"/>
                  <a:gd name="T6" fmla="*/ 17 w 55"/>
                  <a:gd name="T7" fmla="*/ 42 h 72"/>
                  <a:gd name="T8" fmla="*/ 17 w 55"/>
                  <a:gd name="T9" fmla="*/ 46 h 72"/>
                  <a:gd name="T10" fmla="*/ 18 w 55"/>
                  <a:gd name="T11" fmla="*/ 51 h 72"/>
                  <a:gd name="T12" fmla="*/ 19 w 55"/>
                  <a:gd name="T13" fmla="*/ 53 h 72"/>
                  <a:gd name="T14" fmla="*/ 23 w 55"/>
                  <a:gd name="T15" fmla="*/ 56 h 72"/>
                  <a:gd name="T16" fmla="*/ 27 w 55"/>
                  <a:gd name="T17" fmla="*/ 57 h 72"/>
                  <a:gd name="T18" fmla="*/ 31 w 55"/>
                  <a:gd name="T19" fmla="*/ 56 h 72"/>
                  <a:gd name="T20" fmla="*/ 35 w 55"/>
                  <a:gd name="T21" fmla="*/ 53 h 72"/>
                  <a:gd name="T22" fmla="*/ 36 w 55"/>
                  <a:gd name="T23" fmla="*/ 51 h 72"/>
                  <a:gd name="T24" fmla="*/ 38 w 55"/>
                  <a:gd name="T25" fmla="*/ 48 h 72"/>
                  <a:gd name="T26" fmla="*/ 38 w 55"/>
                  <a:gd name="T27" fmla="*/ 46 h 72"/>
                  <a:gd name="T28" fmla="*/ 36 w 55"/>
                  <a:gd name="T29" fmla="*/ 42 h 72"/>
                  <a:gd name="T30" fmla="*/ 35 w 55"/>
                  <a:gd name="T31" fmla="*/ 38 h 72"/>
                  <a:gd name="T32" fmla="*/ 31 w 55"/>
                  <a:gd name="T33" fmla="*/ 36 h 72"/>
                  <a:gd name="T34" fmla="*/ 27 w 55"/>
                  <a:gd name="T35" fmla="*/ 35 h 72"/>
                  <a:gd name="T36" fmla="*/ 25 w 55"/>
                  <a:gd name="T37" fmla="*/ 0 h 72"/>
                  <a:gd name="T38" fmla="*/ 17 w 55"/>
                  <a:gd name="T39" fmla="*/ 27 h 72"/>
                  <a:gd name="T40" fmla="*/ 21 w 55"/>
                  <a:gd name="T41" fmla="*/ 25 h 72"/>
                  <a:gd name="T42" fmla="*/ 25 w 55"/>
                  <a:gd name="T43" fmla="*/ 22 h 72"/>
                  <a:gd name="T44" fmla="*/ 36 w 55"/>
                  <a:gd name="T45" fmla="*/ 21 h 72"/>
                  <a:gd name="T46" fmla="*/ 45 w 55"/>
                  <a:gd name="T47" fmla="*/ 25 h 72"/>
                  <a:gd name="T48" fmla="*/ 53 w 55"/>
                  <a:gd name="T49" fmla="*/ 34 h 72"/>
                  <a:gd name="T50" fmla="*/ 55 w 55"/>
                  <a:gd name="T51" fmla="*/ 44 h 72"/>
                  <a:gd name="T52" fmla="*/ 52 w 55"/>
                  <a:gd name="T53" fmla="*/ 55 h 72"/>
                  <a:gd name="T54" fmla="*/ 47 w 55"/>
                  <a:gd name="T55" fmla="*/ 63 h 72"/>
                  <a:gd name="T56" fmla="*/ 38 w 55"/>
                  <a:gd name="T57" fmla="*/ 68 h 72"/>
                  <a:gd name="T58" fmla="*/ 32 w 55"/>
                  <a:gd name="T59" fmla="*/ 69 h 72"/>
                  <a:gd name="T60" fmla="*/ 27 w 55"/>
                  <a:gd name="T61" fmla="*/ 70 h 72"/>
                  <a:gd name="T62" fmla="*/ 23 w 55"/>
                  <a:gd name="T63" fmla="*/ 72 h 72"/>
                  <a:gd name="T64" fmla="*/ 18 w 55"/>
                  <a:gd name="T65" fmla="*/ 70 h 72"/>
                  <a:gd name="T66" fmla="*/ 13 w 55"/>
                  <a:gd name="T67" fmla="*/ 69 h 72"/>
                  <a:gd name="T68" fmla="*/ 9 w 55"/>
                  <a:gd name="T69" fmla="*/ 65 h 72"/>
                  <a:gd name="T70" fmla="*/ 5 w 55"/>
                  <a:gd name="T71" fmla="*/ 63 h 72"/>
                  <a:gd name="T72" fmla="*/ 2 w 55"/>
                  <a:gd name="T73" fmla="*/ 57 h 72"/>
                  <a:gd name="T74" fmla="*/ 0 w 55"/>
                  <a:gd name="T75" fmla="*/ 44 h 72"/>
                  <a:gd name="T76" fmla="*/ 1 w 55"/>
                  <a:gd name="T77" fmla="*/ 30 h 72"/>
                  <a:gd name="T78" fmla="*/ 8 w 55"/>
                  <a:gd name="T79" fmla="*/ 8 h 72"/>
                  <a:gd name="T80" fmla="*/ 25 w 55"/>
                  <a:gd name="T8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72">
                    <a:moveTo>
                      <a:pt x="27" y="35"/>
                    </a:moveTo>
                    <a:lnTo>
                      <a:pt x="23" y="36"/>
                    </a:lnTo>
                    <a:lnTo>
                      <a:pt x="19" y="39"/>
                    </a:lnTo>
                    <a:lnTo>
                      <a:pt x="17" y="42"/>
                    </a:lnTo>
                    <a:lnTo>
                      <a:pt x="17" y="46"/>
                    </a:lnTo>
                    <a:lnTo>
                      <a:pt x="18" y="51"/>
                    </a:lnTo>
                    <a:lnTo>
                      <a:pt x="19" y="53"/>
                    </a:lnTo>
                    <a:lnTo>
                      <a:pt x="23" y="56"/>
                    </a:lnTo>
                    <a:lnTo>
                      <a:pt x="27" y="57"/>
                    </a:lnTo>
                    <a:lnTo>
                      <a:pt x="31" y="56"/>
                    </a:lnTo>
                    <a:lnTo>
                      <a:pt x="35" y="53"/>
                    </a:lnTo>
                    <a:lnTo>
                      <a:pt x="36" y="51"/>
                    </a:lnTo>
                    <a:lnTo>
                      <a:pt x="38" y="48"/>
                    </a:lnTo>
                    <a:lnTo>
                      <a:pt x="38" y="46"/>
                    </a:lnTo>
                    <a:lnTo>
                      <a:pt x="36" y="42"/>
                    </a:lnTo>
                    <a:lnTo>
                      <a:pt x="35" y="38"/>
                    </a:lnTo>
                    <a:lnTo>
                      <a:pt x="31" y="36"/>
                    </a:lnTo>
                    <a:lnTo>
                      <a:pt x="27" y="35"/>
                    </a:lnTo>
                    <a:close/>
                    <a:moveTo>
                      <a:pt x="25" y="0"/>
                    </a:moveTo>
                    <a:lnTo>
                      <a:pt x="17" y="27"/>
                    </a:lnTo>
                    <a:lnTo>
                      <a:pt x="21" y="25"/>
                    </a:lnTo>
                    <a:lnTo>
                      <a:pt x="25" y="22"/>
                    </a:lnTo>
                    <a:lnTo>
                      <a:pt x="36" y="21"/>
                    </a:lnTo>
                    <a:lnTo>
                      <a:pt x="45" y="25"/>
                    </a:lnTo>
                    <a:lnTo>
                      <a:pt x="53" y="34"/>
                    </a:lnTo>
                    <a:lnTo>
                      <a:pt x="55" y="44"/>
                    </a:lnTo>
                    <a:lnTo>
                      <a:pt x="52" y="55"/>
                    </a:lnTo>
                    <a:lnTo>
                      <a:pt x="47" y="63"/>
                    </a:lnTo>
                    <a:lnTo>
                      <a:pt x="38" y="68"/>
                    </a:lnTo>
                    <a:lnTo>
                      <a:pt x="32" y="69"/>
                    </a:lnTo>
                    <a:lnTo>
                      <a:pt x="27" y="70"/>
                    </a:lnTo>
                    <a:lnTo>
                      <a:pt x="23" y="72"/>
                    </a:lnTo>
                    <a:lnTo>
                      <a:pt x="18" y="70"/>
                    </a:lnTo>
                    <a:lnTo>
                      <a:pt x="13" y="69"/>
                    </a:lnTo>
                    <a:lnTo>
                      <a:pt x="9" y="65"/>
                    </a:lnTo>
                    <a:lnTo>
                      <a:pt x="5" y="63"/>
                    </a:lnTo>
                    <a:lnTo>
                      <a:pt x="2" y="57"/>
                    </a:lnTo>
                    <a:lnTo>
                      <a:pt x="0" y="44"/>
                    </a:lnTo>
                    <a:lnTo>
                      <a:pt x="1" y="30"/>
                    </a:lnTo>
                    <a:lnTo>
                      <a:pt x="8" y="8"/>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0" name="Freeform 13">
                <a:extLst>
                  <a:ext uri="{FF2B5EF4-FFF2-40B4-BE49-F238E27FC236}">
                    <a16:creationId xmlns:a16="http://schemas.microsoft.com/office/drawing/2014/main" id="{4285E509-3AD5-6149-B8E3-943B2DD27CE5}"/>
                  </a:ext>
                </a:extLst>
              </p:cNvPr>
              <p:cNvSpPr>
                <a:spLocks/>
              </p:cNvSpPr>
              <p:nvPr userDrawn="1"/>
            </p:nvSpPr>
            <p:spPr bwMode="auto">
              <a:xfrm>
                <a:off x="10309499" y="554055"/>
                <a:ext cx="23563" cy="27661"/>
              </a:xfrm>
              <a:custGeom>
                <a:avLst/>
                <a:gdLst>
                  <a:gd name="T0" fmla="*/ 44 w 47"/>
                  <a:gd name="T1" fmla="*/ 1 h 53"/>
                  <a:gd name="T2" fmla="*/ 47 w 47"/>
                  <a:gd name="T3" fmla="*/ 4 h 53"/>
                  <a:gd name="T4" fmla="*/ 47 w 47"/>
                  <a:gd name="T5" fmla="*/ 8 h 53"/>
                  <a:gd name="T6" fmla="*/ 43 w 47"/>
                  <a:gd name="T7" fmla="*/ 9 h 53"/>
                  <a:gd name="T8" fmla="*/ 40 w 47"/>
                  <a:gd name="T9" fmla="*/ 12 h 53"/>
                  <a:gd name="T10" fmla="*/ 34 w 47"/>
                  <a:gd name="T11" fmla="*/ 18 h 53"/>
                  <a:gd name="T12" fmla="*/ 29 w 47"/>
                  <a:gd name="T13" fmla="*/ 26 h 53"/>
                  <a:gd name="T14" fmla="*/ 25 w 47"/>
                  <a:gd name="T15" fmla="*/ 34 h 53"/>
                  <a:gd name="T16" fmla="*/ 19 w 47"/>
                  <a:gd name="T17" fmla="*/ 40 h 53"/>
                  <a:gd name="T18" fmla="*/ 16 w 47"/>
                  <a:gd name="T19" fmla="*/ 46 h 53"/>
                  <a:gd name="T20" fmla="*/ 16 w 47"/>
                  <a:gd name="T21" fmla="*/ 49 h 53"/>
                  <a:gd name="T22" fmla="*/ 16 w 47"/>
                  <a:gd name="T23" fmla="*/ 52 h 53"/>
                  <a:gd name="T24" fmla="*/ 12 w 47"/>
                  <a:gd name="T25" fmla="*/ 52 h 53"/>
                  <a:gd name="T26" fmla="*/ 10 w 47"/>
                  <a:gd name="T27" fmla="*/ 49 h 53"/>
                  <a:gd name="T28" fmla="*/ 10 w 47"/>
                  <a:gd name="T29" fmla="*/ 46 h 53"/>
                  <a:gd name="T30" fmla="*/ 13 w 47"/>
                  <a:gd name="T31" fmla="*/ 40 h 53"/>
                  <a:gd name="T32" fmla="*/ 16 w 47"/>
                  <a:gd name="T33" fmla="*/ 35 h 53"/>
                  <a:gd name="T34" fmla="*/ 18 w 47"/>
                  <a:gd name="T35" fmla="*/ 30 h 53"/>
                  <a:gd name="T36" fmla="*/ 21 w 47"/>
                  <a:gd name="T37" fmla="*/ 25 h 53"/>
                  <a:gd name="T38" fmla="*/ 21 w 47"/>
                  <a:gd name="T39" fmla="*/ 19 h 53"/>
                  <a:gd name="T40" fmla="*/ 17 w 47"/>
                  <a:gd name="T41" fmla="*/ 14 h 53"/>
                  <a:gd name="T42" fmla="*/ 10 w 47"/>
                  <a:gd name="T43" fmla="*/ 12 h 53"/>
                  <a:gd name="T44" fmla="*/ 6 w 47"/>
                  <a:gd name="T45" fmla="*/ 12 h 53"/>
                  <a:gd name="T46" fmla="*/ 2 w 47"/>
                  <a:gd name="T47" fmla="*/ 12 h 53"/>
                  <a:gd name="T48" fmla="*/ 0 w 47"/>
                  <a:gd name="T49" fmla="*/ 12 h 53"/>
                  <a:gd name="T50" fmla="*/ 2 w 47"/>
                  <a:gd name="T51" fmla="*/ 9 h 53"/>
                  <a:gd name="T52" fmla="*/ 9 w 47"/>
                  <a:gd name="T53" fmla="*/ 5 h 53"/>
                  <a:gd name="T54" fmla="*/ 12 w 47"/>
                  <a:gd name="T55" fmla="*/ 2 h 53"/>
                  <a:gd name="T56" fmla="*/ 14 w 47"/>
                  <a:gd name="T57" fmla="*/ 1 h 53"/>
                  <a:gd name="T58" fmla="*/ 17 w 47"/>
                  <a:gd name="T59" fmla="*/ 2 h 53"/>
                  <a:gd name="T60" fmla="*/ 19 w 47"/>
                  <a:gd name="T61" fmla="*/ 5 h 53"/>
                  <a:gd name="T62" fmla="*/ 25 w 47"/>
                  <a:gd name="T63" fmla="*/ 8 h 53"/>
                  <a:gd name="T64" fmla="*/ 31 w 47"/>
                  <a:gd name="T65" fmla="*/ 8 h 53"/>
                  <a:gd name="T66" fmla="*/ 35 w 47"/>
                  <a:gd name="T67" fmla="*/ 5 h 53"/>
                  <a:gd name="T68" fmla="*/ 39 w 47"/>
                  <a:gd name="T69" fmla="*/ 2 h 53"/>
                  <a:gd name="T70" fmla="*/ 43 w 47"/>
                  <a:gd name="T7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 h="53">
                    <a:moveTo>
                      <a:pt x="43" y="0"/>
                    </a:moveTo>
                    <a:lnTo>
                      <a:pt x="44" y="1"/>
                    </a:lnTo>
                    <a:lnTo>
                      <a:pt x="47" y="2"/>
                    </a:lnTo>
                    <a:lnTo>
                      <a:pt x="47" y="4"/>
                    </a:lnTo>
                    <a:lnTo>
                      <a:pt x="47" y="6"/>
                    </a:lnTo>
                    <a:lnTo>
                      <a:pt x="47" y="8"/>
                    </a:lnTo>
                    <a:lnTo>
                      <a:pt x="46" y="9"/>
                    </a:lnTo>
                    <a:lnTo>
                      <a:pt x="43" y="9"/>
                    </a:lnTo>
                    <a:lnTo>
                      <a:pt x="42" y="10"/>
                    </a:lnTo>
                    <a:lnTo>
                      <a:pt x="40" y="12"/>
                    </a:lnTo>
                    <a:lnTo>
                      <a:pt x="36" y="14"/>
                    </a:lnTo>
                    <a:lnTo>
                      <a:pt x="34" y="18"/>
                    </a:lnTo>
                    <a:lnTo>
                      <a:pt x="31" y="22"/>
                    </a:lnTo>
                    <a:lnTo>
                      <a:pt x="29" y="26"/>
                    </a:lnTo>
                    <a:lnTo>
                      <a:pt x="26" y="30"/>
                    </a:lnTo>
                    <a:lnTo>
                      <a:pt x="25" y="34"/>
                    </a:lnTo>
                    <a:lnTo>
                      <a:pt x="22" y="38"/>
                    </a:lnTo>
                    <a:lnTo>
                      <a:pt x="19" y="40"/>
                    </a:lnTo>
                    <a:lnTo>
                      <a:pt x="18" y="43"/>
                    </a:lnTo>
                    <a:lnTo>
                      <a:pt x="16" y="46"/>
                    </a:lnTo>
                    <a:lnTo>
                      <a:pt x="16" y="48"/>
                    </a:lnTo>
                    <a:lnTo>
                      <a:pt x="16" y="49"/>
                    </a:lnTo>
                    <a:lnTo>
                      <a:pt x="16" y="52"/>
                    </a:lnTo>
                    <a:lnTo>
                      <a:pt x="16" y="52"/>
                    </a:lnTo>
                    <a:lnTo>
                      <a:pt x="14" y="53"/>
                    </a:lnTo>
                    <a:lnTo>
                      <a:pt x="12" y="52"/>
                    </a:lnTo>
                    <a:lnTo>
                      <a:pt x="10" y="51"/>
                    </a:lnTo>
                    <a:lnTo>
                      <a:pt x="10" y="49"/>
                    </a:lnTo>
                    <a:lnTo>
                      <a:pt x="10" y="47"/>
                    </a:lnTo>
                    <a:lnTo>
                      <a:pt x="10" y="46"/>
                    </a:lnTo>
                    <a:lnTo>
                      <a:pt x="12" y="43"/>
                    </a:lnTo>
                    <a:lnTo>
                      <a:pt x="13" y="40"/>
                    </a:lnTo>
                    <a:lnTo>
                      <a:pt x="14" y="38"/>
                    </a:lnTo>
                    <a:lnTo>
                      <a:pt x="16" y="35"/>
                    </a:lnTo>
                    <a:lnTo>
                      <a:pt x="17" y="32"/>
                    </a:lnTo>
                    <a:lnTo>
                      <a:pt x="18" y="30"/>
                    </a:lnTo>
                    <a:lnTo>
                      <a:pt x="21" y="27"/>
                    </a:lnTo>
                    <a:lnTo>
                      <a:pt x="21" y="25"/>
                    </a:lnTo>
                    <a:lnTo>
                      <a:pt x="22" y="22"/>
                    </a:lnTo>
                    <a:lnTo>
                      <a:pt x="21" y="19"/>
                    </a:lnTo>
                    <a:lnTo>
                      <a:pt x="18" y="17"/>
                    </a:lnTo>
                    <a:lnTo>
                      <a:pt x="17" y="14"/>
                    </a:lnTo>
                    <a:lnTo>
                      <a:pt x="14" y="13"/>
                    </a:lnTo>
                    <a:lnTo>
                      <a:pt x="10" y="12"/>
                    </a:lnTo>
                    <a:lnTo>
                      <a:pt x="9" y="12"/>
                    </a:lnTo>
                    <a:lnTo>
                      <a:pt x="6" y="12"/>
                    </a:lnTo>
                    <a:lnTo>
                      <a:pt x="4" y="12"/>
                    </a:lnTo>
                    <a:lnTo>
                      <a:pt x="2" y="12"/>
                    </a:lnTo>
                    <a:lnTo>
                      <a:pt x="0" y="12"/>
                    </a:lnTo>
                    <a:lnTo>
                      <a:pt x="0" y="12"/>
                    </a:lnTo>
                    <a:lnTo>
                      <a:pt x="0" y="10"/>
                    </a:lnTo>
                    <a:lnTo>
                      <a:pt x="2" y="9"/>
                    </a:lnTo>
                    <a:lnTo>
                      <a:pt x="5" y="8"/>
                    </a:lnTo>
                    <a:lnTo>
                      <a:pt x="9" y="5"/>
                    </a:lnTo>
                    <a:lnTo>
                      <a:pt x="10" y="4"/>
                    </a:lnTo>
                    <a:lnTo>
                      <a:pt x="12" y="2"/>
                    </a:lnTo>
                    <a:lnTo>
                      <a:pt x="13" y="1"/>
                    </a:lnTo>
                    <a:lnTo>
                      <a:pt x="14" y="1"/>
                    </a:lnTo>
                    <a:lnTo>
                      <a:pt x="16" y="1"/>
                    </a:lnTo>
                    <a:lnTo>
                      <a:pt x="17" y="2"/>
                    </a:lnTo>
                    <a:lnTo>
                      <a:pt x="17" y="4"/>
                    </a:lnTo>
                    <a:lnTo>
                      <a:pt x="19" y="5"/>
                    </a:lnTo>
                    <a:lnTo>
                      <a:pt x="22" y="6"/>
                    </a:lnTo>
                    <a:lnTo>
                      <a:pt x="25" y="8"/>
                    </a:lnTo>
                    <a:lnTo>
                      <a:pt x="27" y="8"/>
                    </a:lnTo>
                    <a:lnTo>
                      <a:pt x="31" y="8"/>
                    </a:lnTo>
                    <a:lnTo>
                      <a:pt x="34" y="6"/>
                    </a:lnTo>
                    <a:lnTo>
                      <a:pt x="35" y="5"/>
                    </a:lnTo>
                    <a:lnTo>
                      <a:pt x="38" y="4"/>
                    </a:lnTo>
                    <a:lnTo>
                      <a:pt x="39" y="2"/>
                    </a:lnTo>
                    <a:lnTo>
                      <a:pt x="42"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 name="Freeform 14">
                <a:extLst>
                  <a:ext uri="{FF2B5EF4-FFF2-40B4-BE49-F238E27FC236}">
                    <a16:creationId xmlns:a16="http://schemas.microsoft.com/office/drawing/2014/main" id="{DD23D015-4F0A-3943-B669-236B2C93189A}"/>
                  </a:ext>
                </a:extLst>
              </p:cNvPr>
              <p:cNvSpPr>
                <a:spLocks/>
              </p:cNvSpPr>
              <p:nvPr userDrawn="1"/>
            </p:nvSpPr>
            <p:spPr bwMode="auto">
              <a:xfrm>
                <a:off x="10249055" y="534590"/>
                <a:ext cx="35857" cy="29710"/>
              </a:xfrm>
              <a:custGeom>
                <a:avLst/>
                <a:gdLst>
                  <a:gd name="T0" fmla="*/ 59 w 71"/>
                  <a:gd name="T1" fmla="*/ 1 h 58"/>
                  <a:gd name="T2" fmla="*/ 61 w 71"/>
                  <a:gd name="T3" fmla="*/ 2 h 58"/>
                  <a:gd name="T4" fmla="*/ 67 w 71"/>
                  <a:gd name="T5" fmla="*/ 4 h 58"/>
                  <a:gd name="T6" fmla="*/ 69 w 71"/>
                  <a:gd name="T7" fmla="*/ 4 h 58"/>
                  <a:gd name="T8" fmla="*/ 71 w 71"/>
                  <a:gd name="T9" fmla="*/ 6 h 58"/>
                  <a:gd name="T10" fmla="*/ 69 w 71"/>
                  <a:gd name="T11" fmla="*/ 9 h 58"/>
                  <a:gd name="T12" fmla="*/ 65 w 71"/>
                  <a:gd name="T13" fmla="*/ 11 h 58"/>
                  <a:gd name="T14" fmla="*/ 61 w 71"/>
                  <a:gd name="T15" fmla="*/ 14 h 58"/>
                  <a:gd name="T16" fmla="*/ 59 w 71"/>
                  <a:gd name="T17" fmla="*/ 18 h 58"/>
                  <a:gd name="T18" fmla="*/ 56 w 71"/>
                  <a:gd name="T19" fmla="*/ 23 h 58"/>
                  <a:gd name="T20" fmla="*/ 54 w 71"/>
                  <a:gd name="T21" fmla="*/ 26 h 58"/>
                  <a:gd name="T22" fmla="*/ 48 w 71"/>
                  <a:gd name="T23" fmla="*/ 26 h 58"/>
                  <a:gd name="T24" fmla="*/ 46 w 71"/>
                  <a:gd name="T25" fmla="*/ 23 h 58"/>
                  <a:gd name="T26" fmla="*/ 46 w 71"/>
                  <a:gd name="T27" fmla="*/ 19 h 58"/>
                  <a:gd name="T28" fmla="*/ 43 w 71"/>
                  <a:gd name="T29" fmla="*/ 17 h 58"/>
                  <a:gd name="T30" fmla="*/ 41 w 71"/>
                  <a:gd name="T31" fmla="*/ 17 h 58"/>
                  <a:gd name="T32" fmla="*/ 37 w 71"/>
                  <a:gd name="T33" fmla="*/ 21 h 58"/>
                  <a:gd name="T34" fmla="*/ 35 w 71"/>
                  <a:gd name="T35" fmla="*/ 26 h 58"/>
                  <a:gd name="T36" fmla="*/ 37 w 71"/>
                  <a:gd name="T37" fmla="*/ 31 h 58"/>
                  <a:gd name="T38" fmla="*/ 38 w 71"/>
                  <a:gd name="T39" fmla="*/ 34 h 58"/>
                  <a:gd name="T40" fmla="*/ 41 w 71"/>
                  <a:gd name="T41" fmla="*/ 38 h 58"/>
                  <a:gd name="T42" fmla="*/ 41 w 71"/>
                  <a:gd name="T43" fmla="*/ 40 h 58"/>
                  <a:gd name="T44" fmla="*/ 38 w 71"/>
                  <a:gd name="T45" fmla="*/ 43 h 58"/>
                  <a:gd name="T46" fmla="*/ 35 w 71"/>
                  <a:gd name="T47" fmla="*/ 41 h 58"/>
                  <a:gd name="T48" fmla="*/ 33 w 71"/>
                  <a:gd name="T49" fmla="*/ 39 h 58"/>
                  <a:gd name="T50" fmla="*/ 30 w 71"/>
                  <a:gd name="T51" fmla="*/ 38 h 58"/>
                  <a:gd name="T52" fmla="*/ 28 w 71"/>
                  <a:gd name="T53" fmla="*/ 38 h 58"/>
                  <a:gd name="T54" fmla="*/ 25 w 71"/>
                  <a:gd name="T55" fmla="*/ 40 h 58"/>
                  <a:gd name="T56" fmla="*/ 24 w 71"/>
                  <a:gd name="T57" fmla="*/ 44 h 58"/>
                  <a:gd name="T58" fmla="*/ 22 w 71"/>
                  <a:gd name="T59" fmla="*/ 51 h 58"/>
                  <a:gd name="T60" fmla="*/ 21 w 71"/>
                  <a:gd name="T61" fmla="*/ 54 h 58"/>
                  <a:gd name="T62" fmla="*/ 17 w 71"/>
                  <a:gd name="T63" fmla="*/ 58 h 58"/>
                  <a:gd name="T64" fmla="*/ 12 w 71"/>
                  <a:gd name="T65" fmla="*/ 57 h 58"/>
                  <a:gd name="T66" fmla="*/ 5 w 71"/>
                  <a:gd name="T67" fmla="*/ 54 h 58"/>
                  <a:gd name="T68" fmla="*/ 1 w 71"/>
                  <a:gd name="T69" fmla="*/ 51 h 58"/>
                  <a:gd name="T70" fmla="*/ 0 w 71"/>
                  <a:gd name="T71" fmla="*/ 45 h 58"/>
                  <a:gd name="T72" fmla="*/ 0 w 71"/>
                  <a:gd name="T73" fmla="*/ 40 h 58"/>
                  <a:gd name="T74" fmla="*/ 0 w 71"/>
                  <a:gd name="T75" fmla="*/ 36 h 58"/>
                  <a:gd name="T76" fmla="*/ 4 w 71"/>
                  <a:gd name="T77" fmla="*/ 34 h 58"/>
                  <a:gd name="T78" fmla="*/ 5 w 71"/>
                  <a:gd name="T79" fmla="*/ 36 h 58"/>
                  <a:gd name="T80" fmla="*/ 8 w 71"/>
                  <a:gd name="T81" fmla="*/ 40 h 58"/>
                  <a:gd name="T82" fmla="*/ 11 w 71"/>
                  <a:gd name="T83" fmla="*/ 43 h 58"/>
                  <a:gd name="T84" fmla="*/ 16 w 71"/>
                  <a:gd name="T85" fmla="*/ 41 h 58"/>
                  <a:gd name="T86" fmla="*/ 18 w 71"/>
                  <a:gd name="T87" fmla="*/ 39 h 58"/>
                  <a:gd name="T88" fmla="*/ 22 w 71"/>
                  <a:gd name="T89" fmla="*/ 35 h 58"/>
                  <a:gd name="T90" fmla="*/ 26 w 71"/>
                  <a:gd name="T91" fmla="*/ 31 h 58"/>
                  <a:gd name="T92" fmla="*/ 28 w 71"/>
                  <a:gd name="T93" fmla="*/ 26 h 58"/>
                  <a:gd name="T94" fmla="*/ 29 w 71"/>
                  <a:gd name="T95" fmla="*/ 21 h 58"/>
                  <a:gd name="T96" fmla="*/ 31 w 71"/>
                  <a:gd name="T97" fmla="*/ 15 h 58"/>
                  <a:gd name="T98" fmla="*/ 35 w 71"/>
                  <a:gd name="T99" fmla="*/ 13 h 58"/>
                  <a:gd name="T100" fmla="*/ 42 w 71"/>
                  <a:gd name="T101" fmla="*/ 10 h 58"/>
                  <a:gd name="T102" fmla="*/ 46 w 71"/>
                  <a:gd name="T103" fmla="*/ 7 h 58"/>
                  <a:gd name="T104" fmla="*/ 48 w 71"/>
                  <a:gd name="T105" fmla="*/ 5 h 58"/>
                  <a:gd name="T106" fmla="*/ 52 w 71"/>
                  <a:gd name="T107" fmla="*/ 2 h 58"/>
                  <a:gd name="T108" fmla="*/ 56 w 71"/>
                  <a:gd name="T10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 h="58">
                    <a:moveTo>
                      <a:pt x="56" y="0"/>
                    </a:moveTo>
                    <a:lnTo>
                      <a:pt x="59" y="1"/>
                    </a:lnTo>
                    <a:lnTo>
                      <a:pt x="60" y="2"/>
                    </a:lnTo>
                    <a:lnTo>
                      <a:pt x="61" y="2"/>
                    </a:lnTo>
                    <a:lnTo>
                      <a:pt x="64" y="4"/>
                    </a:lnTo>
                    <a:lnTo>
                      <a:pt x="67" y="4"/>
                    </a:lnTo>
                    <a:lnTo>
                      <a:pt x="68" y="4"/>
                    </a:lnTo>
                    <a:lnTo>
                      <a:pt x="69" y="4"/>
                    </a:lnTo>
                    <a:lnTo>
                      <a:pt x="71" y="5"/>
                    </a:lnTo>
                    <a:lnTo>
                      <a:pt x="71" y="6"/>
                    </a:lnTo>
                    <a:lnTo>
                      <a:pt x="71" y="7"/>
                    </a:lnTo>
                    <a:lnTo>
                      <a:pt x="69" y="9"/>
                    </a:lnTo>
                    <a:lnTo>
                      <a:pt x="67" y="10"/>
                    </a:lnTo>
                    <a:lnTo>
                      <a:pt x="65" y="11"/>
                    </a:lnTo>
                    <a:lnTo>
                      <a:pt x="63" y="13"/>
                    </a:lnTo>
                    <a:lnTo>
                      <a:pt x="61" y="14"/>
                    </a:lnTo>
                    <a:lnTo>
                      <a:pt x="60" y="17"/>
                    </a:lnTo>
                    <a:lnTo>
                      <a:pt x="59" y="18"/>
                    </a:lnTo>
                    <a:lnTo>
                      <a:pt x="58" y="21"/>
                    </a:lnTo>
                    <a:lnTo>
                      <a:pt x="56" y="23"/>
                    </a:lnTo>
                    <a:lnTo>
                      <a:pt x="55" y="24"/>
                    </a:lnTo>
                    <a:lnTo>
                      <a:pt x="54" y="26"/>
                    </a:lnTo>
                    <a:lnTo>
                      <a:pt x="51" y="26"/>
                    </a:lnTo>
                    <a:lnTo>
                      <a:pt x="48" y="26"/>
                    </a:lnTo>
                    <a:lnTo>
                      <a:pt x="47" y="24"/>
                    </a:lnTo>
                    <a:lnTo>
                      <a:pt x="46" y="23"/>
                    </a:lnTo>
                    <a:lnTo>
                      <a:pt x="46" y="21"/>
                    </a:lnTo>
                    <a:lnTo>
                      <a:pt x="46" y="19"/>
                    </a:lnTo>
                    <a:lnTo>
                      <a:pt x="45" y="18"/>
                    </a:lnTo>
                    <a:lnTo>
                      <a:pt x="43" y="17"/>
                    </a:lnTo>
                    <a:lnTo>
                      <a:pt x="42" y="17"/>
                    </a:lnTo>
                    <a:lnTo>
                      <a:pt x="41" y="17"/>
                    </a:lnTo>
                    <a:lnTo>
                      <a:pt x="38" y="19"/>
                    </a:lnTo>
                    <a:lnTo>
                      <a:pt x="37" y="21"/>
                    </a:lnTo>
                    <a:lnTo>
                      <a:pt x="37" y="23"/>
                    </a:lnTo>
                    <a:lnTo>
                      <a:pt x="35" y="26"/>
                    </a:lnTo>
                    <a:lnTo>
                      <a:pt x="35" y="28"/>
                    </a:lnTo>
                    <a:lnTo>
                      <a:pt x="37" y="31"/>
                    </a:lnTo>
                    <a:lnTo>
                      <a:pt x="38" y="32"/>
                    </a:lnTo>
                    <a:lnTo>
                      <a:pt x="38" y="34"/>
                    </a:lnTo>
                    <a:lnTo>
                      <a:pt x="39" y="35"/>
                    </a:lnTo>
                    <a:lnTo>
                      <a:pt x="41" y="38"/>
                    </a:lnTo>
                    <a:lnTo>
                      <a:pt x="41" y="39"/>
                    </a:lnTo>
                    <a:lnTo>
                      <a:pt x="41" y="40"/>
                    </a:lnTo>
                    <a:lnTo>
                      <a:pt x="39" y="41"/>
                    </a:lnTo>
                    <a:lnTo>
                      <a:pt x="38" y="43"/>
                    </a:lnTo>
                    <a:lnTo>
                      <a:pt x="37" y="43"/>
                    </a:lnTo>
                    <a:lnTo>
                      <a:pt x="35" y="41"/>
                    </a:lnTo>
                    <a:lnTo>
                      <a:pt x="34" y="40"/>
                    </a:lnTo>
                    <a:lnTo>
                      <a:pt x="33" y="39"/>
                    </a:lnTo>
                    <a:lnTo>
                      <a:pt x="31" y="39"/>
                    </a:lnTo>
                    <a:lnTo>
                      <a:pt x="30" y="38"/>
                    </a:lnTo>
                    <a:lnTo>
                      <a:pt x="29" y="38"/>
                    </a:lnTo>
                    <a:lnTo>
                      <a:pt x="28" y="38"/>
                    </a:lnTo>
                    <a:lnTo>
                      <a:pt x="26" y="39"/>
                    </a:lnTo>
                    <a:lnTo>
                      <a:pt x="25" y="40"/>
                    </a:lnTo>
                    <a:lnTo>
                      <a:pt x="25" y="41"/>
                    </a:lnTo>
                    <a:lnTo>
                      <a:pt x="24" y="44"/>
                    </a:lnTo>
                    <a:lnTo>
                      <a:pt x="22" y="47"/>
                    </a:lnTo>
                    <a:lnTo>
                      <a:pt x="22" y="51"/>
                    </a:lnTo>
                    <a:lnTo>
                      <a:pt x="21" y="53"/>
                    </a:lnTo>
                    <a:lnTo>
                      <a:pt x="21" y="54"/>
                    </a:lnTo>
                    <a:lnTo>
                      <a:pt x="20" y="57"/>
                    </a:lnTo>
                    <a:lnTo>
                      <a:pt x="17" y="58"/>
                    </a:lnTo>
                    <a:lnTo>
                      <a:pt x="15" y="58"/>
                    </a:lnTo>
                    <a:lnTo>
                      <a:pt x="12" y="57"/>
                    </a:lnTo>
                    <a:lnTo>
                      <a:pt x="9" y="56"/>
                    </a:lnTo>
                    <a:lnTo>
                      <a:pt x="5" y="54"/>
                    </a:lnTo>
                    <a:lnTo>
                      <a:pt x="3" y="53"/>
                    </a:lnTo>
                    <a:lnTo>
                      <a:pt x="1" y="51"/>
                    </a:lnTo>
                    <a:lnTo>
                      <a:pt x="0" y="48"/>
                    </a:lnTo>
                    <a:lnTo>
                      <a:pt x="0" y="45"/>
                    </a:lnTo>
                    <a:lnTo>
                      <a:pt x="0" y="43"/>
                    </a:lnTo>
                    <a:lnTo>
                      <a:pt x="0" y="40"/>
                    </a:lnTo>
                    <a:lnTo>
                      <a:pt x="0" y="38"/>
                    </a:lnTo>
                    <a:lnTo>
                      <a:pt x="0" y="36"/>
                    </a:lnTo>
                    <a:lnTo>
                      <a:pt x="3" y="35"/>
                    </a:lnTo>
                    <a:lnTo>
                      <a:pt x="4" y="34"/>
                    </a:lnTo>
                    <a:lnTo>
                      <a:pt x="5" y="35"/>
                    </a:lnTo>
                    <a:lnTo>
                      <a:pt x="5" y="36"/>
                    </a:lnTo>
                    <a:lnTo>
                      <a:pt x="7" y="38"/>
                    </a:lnTo>
                    <a:lnTo>
                      <a:pt x="8" y="40"/>
                    </a:lnTo>
                    <a:lnTo>
                      <a:pt x="8" y="41"/>
                    </a:lnTo>
                    <a:lnTo>
                      <a:pt x="11" y="43"/>
                    </a:lnTo>
                    <a:lnTo>
                      <a:pt x="13" y="43"/>
                    </a:lnTo>
                    <a:lnTo>
                      <a:pt x="16" y="41"/>
                    </a:lnTo>
                    <a:lnTo>
                      <a:pt x="18" y="40"/>
                    </a:lnTo>
                    <a:lnTo>
                      <a:pt x="18" y="39"/>
                    </a:lnTo>
                    <a:lnTo>
                      <a:pt x="20" y="36"/>
                    </a:lnTo>
                    <a:lnTo>
                      <a:pt x="22" y="35"/>
                    </a:lnTo>
                    <a:lnTo>
                      <a:pt x="24" y="34"/>
                    </a:lnTo>
                    <a:lnTo>
                      <a:pt x="26" y="31"/>
                    </a:lnTo>
                    <a:lnTo>
                      <a:pt x="28" y="28"/>
                    </a:lnTo>
                    <a:lnTo>
                      <a:pt x="28" y="26"/>
                    </a:lnTo>
                    <a:lnTo>
                      <a:pt x="29" y="23"/>
                    </a:lnTo>
                    <a:lnTo>
                      <a:pt x="29" y="21"/>
                    </a:lnTo>
                    <a:lnTo>
                      <a:pt x="30" y="18"/>
                    </a:lnTo>
                    <a:lnTo>
                      <a:pt x="31" y="15"/>
                    </a:lnTo>
                    <a:lnTo>
                      <a:pt x="33" y="14"/>
                    </a:lnTo>
                    <a:lnTo>
                      <a:pt x="35" y="13"/>
                    </a:lnTo>
                    <a:lnTo>
                      <a:pt x="39" y="11"/>
                    </a:lnTo>
                    <a:lnTo>
                      <a:pt x="42" y="10"/>
                    </a:lnTo>
                    <a:lnTo>
                      <a:pt x="45" y="9"/>
                    </a:lnTo>
                    <a:lnTo>
                      <a:pt x="46" y="7"/>
                    </a:lnTo>
                    <a:lnTo>
                      <a:pt x="48" y="6"/>
                    </a:lnTo>
                    <a:lnTo>
                      <a:pt x="48" y="5"/>
                    </a:lnTo>
                    <a:lnTo>
                      <a:pt x="50" y="4"/>
                    </a:lnTo>
                    <a:lnTo>
                      <a:pt x="52" y="2"/>
                    </a:lnTo>
                    <a:lnTo>
                      <a:pt x="54" y="1"/>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2" name="Freeform 15">
                <a:extLst>
                  <a:ext uri="{FF2B5EF4-FFF2-40B4-BE49-F238E27FC236}">
                    <a16:creationId xmlns:a16="http://schemas.microsoft.com/office/drawing/2014/main" id="{38FF46FA-9B63-0648-9FE9-4277218040AA}"/>
                  </a:ext>
                </a:extLst>
              </p:cNvPr>
              <p:cNvSpPr>
                <a:spLocks/>
              </p:cNvSpPr>
              <p:nvPr userDrawn="1"/>
            </p:nvSpPr>
            <p:spPr bwMode="auto">
              <a:xfrm>
                <a:off x="10300278" y="594009"/>
                <a:ext cx="21514" cy="52249"/>
              </a:xfrm>
              <a:custGeom>
                <a:avLst/>
                <a:gdLst>
                  <a:gd name="T0" fmla="*/ 41 w 41"/>
                  <a:gd name="T1" fmla="*/ 0 h 103"/>
                  <a:gd name="T2" fmla="*/ 40 w 41"/>
                  <a:gd name="T3" fmla="*/ 2 h 103"/>
                  <a:gd name="T4" fmla="*/ 39 w 41"/>
                  <a:gd name="T5" fmla="*/ 5 h 103"/>
                  <a:gd name="T6" fmla="*/ 36 w 41"/>
                  <a:gd name="T7" fmla="*/ 12 h 103"/>
                  <a:gd name="T8" fmla="*/ 34 w 41"/>
                  <a:gd name="T9" fmla="*/ 18 h 103"/>
                  <a:gd name="T10" fmla="*/ 32 w 41"/>
                  <a:gd name="T11" fmla="*/ 25 h 103"/>
                  <a:gd name="T12" fmla="*/ 30 w 41"/>
                  <a:gd name="T13" fmla="*/ 32 h 103"/>
                  <a:gd name="T14" fmla="*/ 26 w 41"/>
                  <a:gd name="T15" fmla="*/ 38 h 103"/>
                  <a:gd name="T16" fmla="*/ 23 w 41"/>
                  <a:gd name="T17" fmla="*/ 47 h 103"/>
                  <a:gd name="T18" fmla="*/ 18 w 41"/>
                  <a:gd name="T19" fmla="*/ 55 h 103"/>
                  <a:gd name="T20" fmla="*/ 14 w 41"/>
                  <a:gd name="T21" fmla="*/ 62 h 103"/>
                  <a:gd name="T22" fmla="*/ 10 w 41"/>
                  <a:gd name="T23" fmla="*/ 73 h 103"/>
                  <a:gd name="T24" fmla="*/ 7 w 41"/>
                  <a:gd name="T25" fmla="*/ 82 h 103"/>
                  <a:gd name="T26" fmla="*/ 6 w 41"/>
                  <a:gd name="T27" fmla="*/ 90 h 103"/>
                  <a:gd name="T28" fmla="*/ 6 w 41"/>
                  <a:gd name="T29" fmla="*/ 95 h 103"/>
                  <a:gd name="T30" fmla="*/ 6 w 41"/>
                  <a:gd name="T31" fmla="*/ 99 h 103"/>
                  <a:gd name="T32" fmla="*/ 4 w 41"/>
                  <a:gd name="T33" fmla="*/ 102 h 103"/>
                  <a:gd name="T34" fmla="*/ 1 w 41"/>
                  <a:gd name="T35" fmla="*/ 103 h 103"/>
                  <a:gd name="T36" fmla="*/ 0 w 41"/>
                  <a:gd name="T37" fmla="*/ 100 h 103"/>
                  <a:gd name="T38" fmla="*/ 0 w 41"/>
                  <a:gd name="T39" fmla="*/ 98 h 103"/>
                  <a:gd name="T40" fmla="*/ 0 w 41"/>
                  <a:gd name="T41" fmla="*/ 91 h 103"/>
                  <a:gd name="T42" fmla="*/ 1 w 41"/>
                  <a:gd name="T43" fmla="*/ 86 h 103"/>
                  <a:gd name="T44" fmla="*/ 1 w 41"/>
                  <a:gd name="T45" fmla="*/ 79 h 103"/>
                  <a:gd name="T46" fmla="*/ 4 w 41"/>
                  <a:gd name="T47" fmla="*/ 72 h 103"/>
                  <a:gd name="T48" fmla="*/ 7 w 41"/>
                  <a:gd name="T49" fmla="*/ 65 h 103"/>
                  <a:gd name="T50" fmla="*/ 11 w 41"/>
                  <a:gd name="T51" fmla="*/ 57 h 103"/>
                  <a:gd name="T52" fmla="*/ 13 w 41"/>
                  <a:gd name="T53" fmla="*/ 51 h 103"/>
                  <a:gd name="T54" fmla="*/ 17 w 41"/>
                  <a:gd name="T55" fmla="*/ 44 h 103"/>
                  <a:gd name="T56" fmla="*/ 20 w 41"/>
                  <a:gd name="T57" fmla="*/ 39 h 103"/>
                  <a:gd name="T58" fmla="*/ 24 w 41"/>
                  <a:gd name="T59" fmla="*/ 31 h 103"/>
                  <a:gd name="T60" fmla="*/ 27 w 41"/>
                  <a:gd name="T61" fmla="*/ 25 h 103"/>
                  <a:gd name="T62" fmla="*/ 27 w 41"/>
                  <a:gd name="T63" fmla="*/ 18 h 103"/>
                  <a:gd name="T64" fmla="*/ 27 w 41"/>
                  <a:gd name="T65" fmla="*/ 12 h 103"/>
                  <a:gd name="T66" fmla="*/ 28 w 41"/>
                  <a:gd name="T67" fmla="*/ 6 h 103"/>
                  <a:gd name="T68" fmla="*/ 32 w 41"/>
                  <a:gd name="T69" fmla="*/ 1 h 103"/>
                  <a:gd name="T70" fmla="*/ 37 w 41"/>
                  <a:gd name="T7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 h="103">
                    <a:moveTo>
                      <a:pt x="39" y="0"/>
                    </a:moveTo>
                    <a:lnTo>
                      <a:pt x="41" y="0"/>
                    </a:lnTo>
                    <a:lnTo>
                      <a:pt x="41" y="1"/>
                    </a:lnTo>
                    <a:lnTo>
                      <a:pt x="40" y="2"/>
                    </a:lnTo>
                    <a:lnTo>
                      <a:pt x="40" y="4"/>
                    </a:lnTo>
                    <a:lnTo>
                      <a:pt x="39" y="5"/>
                    </a:lnTo>
                    <a:lnTo>
                      <a:pt x="37" y="9"/>
                    </a:lnTo>
                    <a:lnTo>
                      <a:pt x="36" y="12"/>
                    </a:lnTo>
                    <a:lnTo>
                      <a:pt x="34" y="16"/>
                    </a:lnTo>
                    <a:lnTo>
                      <a:pt x="34" y="18"/>
                    </a:lnTo>
                    <a:lnTo>
                      <a:pt x="34" y="22"/>
                    </a:lnTo>
                    <a:lnTo>
                      <a:pt x="32" y="25"/>
                    </a:lnTo>
                    <a:lnTo>
                      <a:pt x="32" y="29"/>
                    </a:lnTo>
                    <a:lnTo>
                      <a:pt x="30" y="32"/>
                    </a:lnTo>
                    <a:lnTo>
                      <a:pt x="28" y="35"/>
                    </a:lnTo>
                    <a:lnTo>
                      <a:pt x="26" y="38"/>
                    </a:lnTo>
                    <a:lnTo>
                      <a:pt x="24" y="43"/>
                    </a:lnTo>
                    <a:lnTo>
                      <a:pt x="23" y="47"/>
                    </a:lnTo>
                    <a:lnTo>
                      <a:pt x="20" y="51"/>
                    </a:lnTo>
                    <a:lnTo>
                      <a:pt x="18" y="55"/>
                    </a:lnTo>
                    <a:lnTo>
                      <a:pt x="15" y="59"/>
                    </a:lnTo>
                    <a:lnTo>
                      <a:pt x="14" y="62"/>
                    </a:lnTo>
                    <a:lnTo>
                      <a:pt x="11" y="68"/>
                    </a:lnTo>
                    <a:lnTo>
                      <a:pt x="10" y="73"/>
                    </a:lnTo>
                    <a:lnTo>
                      <a:pt x="7" y="78"/>
                    </a:lnTo>
                    <a:lnTo>
                      <a:pt x="7" y="82"/>
                    </a:lnTo>
                    <a:lnTo>
                      <a:pt x="6" y="86"/>
                    </a:lnTo>
                    <a:lnTo>
                      <a:pt x="6" y="90"/>
                    </a:lnTo>
                    <a:lnTo>
                      <a:pt x="6" y="93"/>
                    </a:lnTo>
                    <a:lnTo>
                      <a:pt x="6" y="95"/>
                    </a:lnTo>
                    <a:lnTo>
                      <a:pt x="6" y="96"/>
                    </a:lnTo>
                    <a:lnTo>
                      <a:pt x="6" y="99"/>
                    </a:lnTo>
                    <a:lnTo>
                      <a:pt x="5" y="100"/>
                    </a:lnTo>
                    <a:lnTo>
                      <a:pt x="4" y="102"/>
                    </a:lnTo>
                    <a:lnTo>
                      <a:pt x="2" y="103"/>
                    </a:lnTo>
                    <a:lnTo>
                      <a:pt x="1" y="103"/>
                    </a:lnTo>
                    <a:lnTo>
                      <a:pt x="1" y="102"/>
                    </a:lnTo>
                    <a:lnTo>
                      <a:pt x="0" y="100"/>
                    </a:lnTo>
                    <a:lnTo>
                      <a:pt x="0" y="99"/>
                    </a:lnTo>
                    <a:lnTo>
                      <a:pt x="0" y="98"/>
                    </a:lnTo>
                    <a:lnTo>
                      <a:pt x="0" y="94"/>
                    </a:lnTo>
                    <a:lnTo>
                      <a:pt x="0" y="91"/>
                    </a:lnTo>
                    <a:lnTo>
                      <a:pt x="1" y="89"/>
                    </a:lnTo>
                    <a:lnTo>
                      <a:pt x="1" y="86"/>
                    </a:lnTo>
                    <a:lnTo>
                      <a:pt x="1" y="82"/>
                    </a:lnTo>
                    <a:lnTo>
                      <a:pt x="1" y="79"/>
                    </a:lnTo>
                    <a:lnTo>
                      <a:pt x="2" y="77"/>
                    </a:lnTo>
                    <a:lnTo>
                      <a:pt x="4" y="72"/>
                    </a:lnTo>
                    <a:lnTo>
                      <a:pt x="5" y="69"/>
                    </a:lnTo>
                    <a:lnTo>
                      <a:pt x="7" y="65"/>
                    </a:lnTo>
                    <a:lnTo>
                      <a:pt x="10" y="61"/>
                    </a:lnTo>
                    <a:lnTo>
                      <a:pt x="11" y="57"/>
                    </a:lnTo>
                    <a:lnTo>
                      <a:pt x="11" y="55"/>
                    </a:lnTo>
                    <a:lnTo>
                      <a:pt x="13" y="51"/>
                    </a:lnTo>
                    <a:lnTo>
                      <a:pt x="14" y="47"/>
                    </a:lnTo>
                    <a:lnTo>
                      <a:pt x="17" y="44"/>
                    </a:lnTo>
                    <a:lnTo>
                      <a:pt x="18" y="42"/>
                    </a:lnTo>
                    <a:lnTo>
                      <a:pt x="20" y="39"/>
                    </a:lnTo>
                    <a:lnTo>
                      <a:pt x="22" y="35"/>
                    </a:lnTo>
                    <a:lnTo>
                      <a:pt x="24" y="31"/>
                    </a:lnTo>
                    <a:lnTo>
                      <a:pt x="26" y="27"/>
                    </a:lnTo>
                    <a:lnTo>
                      <a:pt x="27" y="25"/>
                    </a:lnTo>
                    <a:lnTo>
                      <a:pt x="27" y="21"/>
                    </a:lnTo>
                    <a:lnTo>
                      <a:pt x="27" y="18"/>
                    </a:lnTo>
                    <a:lnTo>
                      <a:pt x="27" y="14"/>
                    </a:lnTo>
                    <a:lnTo>
                      <a:pt x="27" y="12"/>
                    </a:lnTo>
                    <a:lnTo>
                      <a:pt x="28" y="9"/>
                    </a:lnTo>
                    <a:lnTo>
                      <a:pt x="28" y="6"/>
                    </a:lnTo>
                    <a:lnTo>
                      <a:pt x="31" y="4"/>
                    </a:lnTo>
                    <a:lnTo>
                      <a:pt x="32" y="1"/>
                    </a:lnTo>
                    <a:lnTo>
                      <a:pt x="35" y="0"/>
                    </a:lnTo>
                    <a:lnTo>
                      <a:pt x="37" y="0"/>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3" name="Freeform 16">
                <a:extLst>
                  <a:ext uri="{FF2B5EF4-FFF2-40B4-BE49-F238E27FC236}">
                    <a16:creationId xmlns:a16="http://schemas.microsoft.com/office/drawing/2014/main" id="{F0675A9D-B81E-C545-B01B-97A47716EBD2}"/>
                  </a:ext>
                </a:extLst>
              </p:cNvPr>
              <p:cNvSpPr>
                <a:spLocks/>
              </p:cNvSpPr>
              <p:nvPr userDrawn="1"/>
            </p:nvSpPr>
            <p:spPr bwMode="auto">
              <a:xfrm>
                <a:off x="10217296" y="410630"/>
                <a:ext cx="40979" cy="44052"/>
              </a:xfrm>
              <a:custGeom>
                <a:avLst/>
                <a:gdLst>
                  <a:gd name="T0" fmla="*/ 27 w 79"/>
                  <a:gd name="T1" fmla="*/ 4 h 85"/>
                  <a:gd name="T2" fmla="*/ 36 w 79"/>
                  <a:gd name="T3" fmla="*/ 11 h 85"/>
                  <a:gd name="T4" fmla="*/ 48 w 79"/>
                  <a:gd name="T5" fmla="*/ 12 h 85"/>
                  <a:gd name="T6" fmla="*/ 51 w 79"/>
                  <a:gd name="T7" fmla="*/ 18 h 85"/>
                  <a:gd name="T8" fmla="*/ 43 w 79"/>
                  <a:gd name="T9" fmla="*/ 25 h 85"/>
                  <a:gd name="T10" fmla="*/ 42 w 79"/>
                  <a:gd name="T11" fmla="*/ 34 h 85"/>
                  <a:gd name="T12" fmla="*/ 48 w 79"/>
                  <a:gd name="T13" fmla="*/ 32 h 85"/>
                  <a:gd name="T14" fmla="*/ 55 w 79"/>
                  <a:gd name="T15" fmla="*/ 22 h 85"/>
                  <a:gd name="T16" fmla="*/ 59 w 79"/>
                  <a:gd name="T17" fmla="*/ 16 h 85"/>
                  <a:gd name="T18" fmla="*/ 64 w 79"/>
                  <a:gd name="T19" fmla="*/ 20 h 85"/>
                  <a:gd name="T20" fmla="*/ 61 w 79"/>
                  <a:gd name="T21" fmla="*/ 24 h 85"/>
                  <a:gd name="T22" fmla="*/ 59 w 79"/>
                  <a:gd name="T23" fmla="*/ 32 h 85"/>
                  <a:gd name="T24" fmla="*/ 59 w 79"/>
                  <a:gd name="T25" fmla="*/ 42 h 85"/>
                  <a:gd name="T26" fmla="*/ 62 w 79"/>
                  <a:gd name="T27" fmla="*/ 42 h 85"/>
                  <a:gd name="T28" fmla="*/ 69 w 79"/>
                  <a:gd name="T29" fmla="*/ 33 h 85"/>
                  <a:gd name="T30" fmla="*/ 76 w 79"/>
                  <a:gd name="T31" fmla="*/ 28 h 85"/>
                  <a:gd name="T32" fmla="*/ 79 w 79"/>
                  <a:gd name="T33" fmla="*/ 29 h 85"/>
                  <a:gd name="T34" fmla="*/ 78 w 79"/>
                  <a:gd name="T35" fmla="*/ 32 h 85"/>
                  <a:gd name="T36" fmla="*/ 73 w 79"/>
                  <a:gd name="T37" fmla="*/ 35 h 85"/>
                  <a:gd name="T38" fmla="*/ 68 w 79"/>
                  <a:gd name="T39" fmla="*/ 42 h 85"/>
                  <a:gd name="T40" fmla="*/ 64 w 79"/>
                  <a:gd name="T41" fmla="*/ 51 h 85"/>
                  <a:gd name="T42" fmla="*/ 60 w 79"/>
                  <a:gd name="T43" fmla="*/ 56 h 85"/>
                  <a:gd name="T44" fmla="*/ 57 w 79"/>
                  <a:gd name="T45" fmla="*/ 56 h 85"/>
                  <a:gd name="T46" fmla="*/ 59 w 79"/>
                  <a:gd name="T47" fmla="*/ 50 h 85"/>
                  <a:gd name="T48" fmla="*/ 57 w 79"/>
                  <a:gd name="T49" fmla="*/ 47 h 85"/>
                  <a:gd name="T50" fmla="*/ 48 w 79"/>
                  <a:gd name="T51" fmla="*/ 52 h 85"/>
                  <a:gd name="T52" fmla="*/ 43 w 79"/>
                  <a:gd name="T53" fmla="*/ 51 h 85"/>
                  <a:gd name="T54" fmla="*/ 44 w 79"/>
                  <a:gd name="T55" fmla="*/ 45 h 85"/>
                  <a:gd name="T56" fmla="*/ 48 w 79"/>
                  <a:gd name="T57" fmla="*/ 38 h 85"/>
                  <a:gd name="T58" fmla="*/ 43 w 79"/>
                  <a:gd name="T59" fmla="*/ 37 h 85"/>
                  <a:gd name="T60" fmla="*/ 34 w 79"/>
                  <a:gd name="T61" fmla="*/ 37 h 85"/>
                  <a:gd name="T62" fmla="*/ 27 w 79"/>
                  <a:gd name="T63" fmla="*/ 38 h 85"/>
                  <a:gd name="T64" fmla="*/ 27 w 79"/>
                  <a:gd name="T65" fmla="*/ 46 h 85"/>
                  <a:gd name="T66" fmla="*/ 35 w 79"/>
                  <a:gd name="T67" fmla="*/ 52 h 85"/>
                  <a:gd name="T68" fmla="*/ 35 w 79"/>
                  <a:gd name="T69" fmla="*/ 60 h 85"/>
                  <a:gd name="T70" fmla="*/ 35 w 79"/>
                  <a:gd name="T71" fmla="*/ 67 h 85"/>
                  <a:gd name="T72" fmla="*/ 35 w 79"/>
                  <a:gd name="T73" fmla="*/ 69 h 85"/>
                  <a:gd name="T74" fmla="*/ 32 w 79"/>
                  <a:gd name="T75" fmla="*/ 75 h 85"/>
                  <a:gd name="T76" fmla="*/ 30 w 79"/>
                  <a:gd name="T77" fmla="*/ 82 h 85"/>
                  <a:gd name="T78" fmla="*/ 23 w 79"/>
                  <a:gd name="T79" fmla="*/ 85 h 85"/>
                  <a:gd name="T80" fmla="*/ 19 w 79"/>
                  <a:gd name="T81" fmla="*/ 85 h 85"/>
                  <a:gd name="T82" fmla="*/ 18 w 79"/>
                  <a:gd name="T83" fmla="*/ 80 h 85"/>
                  <a:gd name="T84" fmla="*/ 23 w 79"/>
                  <a:gd name="T85" fmla="*/ 76 h 85"/>
                  <a:gd name="T86" fmla="*/ 29 w 79"/>
                  <a:gd name="T87" fmla="*/ 72 h 85"/>
                  <a:gd name="T88" fmla="*/ 26 w 79"/>
                  <a:gd name="T89" fmla="*/ 67 h 85"/>
                  <a:gd name="T90" fmla="*/ 25 w 79"/>
                  <a:gd name="T91" fmla="*/ 59 h 85"/>
                  <a:gd name="T92" fmla="*/ 26 w 79"/>
                  <a:gd name="T93" fmla="*/ 52 h 85"/>
                  <a:gd name="T94" fmla="*/ 18 w 79"/>
                  <a:gd name="T95" fmla="*/ 50 h 85"/>
                  <a:gd name="T96" fmla="*/ 12 w 79"/>
                  <a:gd name="T97" fmla="*/ 52 h 85"/>
                  <a:gd name="T98" fmla="*/ 5 w 79"/>
                  <a:gd name="T99" fmla="*/ 58 h 85"/>
                  <a:gd name="T100" fmla="*/ 1 w 79"/>
                  <a:gd name="T101" fmla="*/ 51 h 85"/>
                  <a:gd name="T102" fmla="*/ 9 w 79"/>
                  <a:gd name="T103" fmla="*/ 45 h 85"/>
                  <a:gd name="T104" fmla="*/ 18 w 79"/>
                  <a:gd name="T105" fmla="*/ 39 h 85"/>
                  <a:gd name="T106" fmla="*/ 23 w 79"/>
                  <a:gd name="T107" fmla="*/ 34 h 85"/>
                  <a:gd name="T108" fmla="*/ 18 w 79"/>
                  <a:gd name="T109" fmla="*/ 30 h 85"/>
                  <a:gd name="T110" fmla="*/ 12 w 79"/>
                  <a:gd name="T111" fmla="*/ 30 h 85"/>
                  <a:gd name="T112" fmla="*/ 10 w 79"/>
                  <a:gd name="T113" fmla="*/ 24 h 85"/>
                  <a:gd name="T114" fmla="*/ 16 w 79"/>
                  <a:gd name="T115" fmla="*/ 18 h 85"/>
                  <a:gd name="T116" fmla="*/ 23 w 79"/>
                  <a:gd name="T117" fmla="*/ 20 h 85"/>
                  <a:gd name="T118" fmla="*/ 30 w 79"/>
                  <a:gd name="T119" fmla="*/ 16 h 85"/>
                  <a:gd name="T120" fmla="*/ 26 w 79"/>
                  <a:gd name="T121" fmla="*/ 9 h 85"/>
                  <a:gd name="T122" fmla="*/ 18 w 79"/>
                  <a:gd name="T123" fmla="*/ 5 h 85"/>
                  <a:gd name="T124" fmla="*/ 18 w 79"/>
                  <a:gd name="T125" fmla="*/ 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 h="85">
                    <a:moveTo>
                      <a:pt x="19" y="0"/>
                    </a:moveTo>
                    <a:lnTo>
                      <a:pt x="22" y="1"/>
                    </a:lnTo>
                    <a:lnTo>
                      <a:pt x="26" y="3"/>
                    </a:lnTo>
                    <a:lnTo>
                      <a:pt x="27" y="4"/>
                    </a:lnTo>
                    <a:lnTo>
                      <a:pt x="29" y="5"/>
                    </a:lnTo>
                    <a:lnTo>
                      <a:pt x="31" y="7"/>
                    </a:lnTo>
                    <a:lnTo>
                      <a:pt x="34" y="9"/>
                    </a:lnTo>
                    <a:lnTo>
                      <a:pt x="36" y="11"/>
                    </a:lnTo>
                    <a:lnTo>
                      <a:pt x="40" y="12"/>
                    </a:lnTo>
                    <a:lnTo>
                      <a:pt x="43" y="13"/>
                    </a:lnTo>
                    <a:lnTo>
                      <a:pt x="46" y="13"/>
                    </a:lnTo>
                    <a:lnTo>
                      <a:pt x="48" y="12"/>
                    </a:lnTo>
                    <a:lnTo>
                      <a:pt x="49" y="12"/>
                    </a:lnTo>
                    <a:lnTo>
                      <a:pt x="49" y="13"/>
                    </a:lnTo>
                    <a:lnTo>
                      <a:pt x="51" y="16"/>
                    </a:lnTo>
                    <a:lnTo>
                      <a:pt x="51" y="18"/>
                    </a:lnTo>
                    <a:lnTo>
                      <a:pt x="49" y="21"/>
                    </a:lnTo>
                    <a:lnTo>
                      <a:pt x="47" y="22"/>
                    </a:lnTo>
                    <a:lnTo>
                      <a:pt x="46" y="24"/>
                    </a:lnTo>
                    <a:lnTo>
                      <a:pt x="43" y="25"/>
                    </a:lnTo>
                    <a:lnTo>
                      <a:pt x="42" y="28"/>
                    </a:lnTo>
                    <a:lnTo>
                      <a:pt x="40" y="30"/>
                    </a:lnTo>
                    <a:lnTo>
                      <a:pt x="40" y="33"/>
                    </a:lnTo>
                    <a:lnTo>
                      <a:pt x="42" y="34"/>
                    </a:lnTo>
                    <a:lnTo>
                      <a:pt x="43" y="34"/>
                    </a:lnTo>
                    <a:lnTo>
                      <a:pt x="46" y="34"/>
                    </a:lnTo>
                    <a:lnTo>
                      <a:pt x="47" y="33"/>
                    </a:lnTo>
                    <a:lnTo>
                      <a:pt x="48" y="32"/>
                    </a:lnTo>
                    <a:lnTo>
                      <a:pt x="51" y="29"/>
                    </a:lnTo>
                    <a:lnTo>
                      <a:pt x="52" y="26"/>
                    </a:lnTo>
                    <a:lnTo>
                      <a:pt x="53" y="25"/>
                    </a:lnTo>
                    <a:lnTo>
                      <a:pt x="55" y="22"/>
                    </a:lnTo>
                    <a:lnTo>
                      <a:pt x="56" y="20"/>
                    </a:lnTo>
                    <a:lnTo>
                      <a:pt x="56" y="18"/>
                    </a:lnTo>
                    <a:lnTo>
                      <a:pt x="57" y="17"/>
                    </a:lnTo>
                    <a:lnTo>
                      <a:pt x="59" y="16"/>
                    </a:lnTo>
                    <a:lnTo>
                      <a:pt x="61" y="16"/>
                    </a:lnTo>
                    <a:lnTo>
                      <a:pt x="62" y="17"/>
                    </a:lnTo>
                    <a:lnTo>
                      <a:pt x="64" y="18"/>
                    </a:lnTo>
                    <a:lnTo>
                      <a:pt x="64" y="20"/>
                    </a:lnTo>
                    <a:lnTo>
                      <a:pt x="64" y="21"/>
                    </a:lnTo>
                    <a:lnTo>
                      <a:pt x="62" y="22"/>
                    </a:lnTo>
                    <a:lnTo>
                      <a:pt x="61" y="24"/>
                    </a:lnTo>
                    <a:lnTo>
                      <a:pt x="61" y="24"/>
                    </a:lnTo>
                    <a:lnTo>
                      <a:pt x="61" y="25"/>
                    </a:lnTo>
                    <a:lnTo>
                      <a:pt x="60" y="28"/>
                    </a:lnTo>
                    <a:lnTo>
                      <a:pt x="60" y="30"/>
                    </a:lnTo>
                    <a:lnTo>
                      <a:pt x="59" y="32"/>
                    </a:lnTo>
                    <a:lnTo>
                      <a:pt x="59" y="35"/>
                    </a:lnTo>
                    <a:lnTo>
                      <a:pt x="57" y="38"/>
                    </a:lnTo>
                    <a:lnTo>
                      <a:pt x="57" y="41"/>
                    </a:lnTo>
                    <a:lnTo>
                      <a:pt x="59" y="42"/>
                    </a:lnTo>
                    <a:lnTo>
                      <a:pt x="60" y="43"/>
                    </a:lnTo>
                    <a:lnTo>
                      <a:pt x="61" y="45"/>
                    </a:lnTo>
                    <a:lnTo>
                      <a:pt x="62" y="43"/>
                    </a:lnTo>
                    <a:lnTo>
                      <a:pt x="62" y="42"/>
                    </a:lnTo>
                    <a:lnTo>
                      <a:pt x="64" y="41"/>
                    </a:lnTo>
                    <a:lnTo>
                      <a:pt x="65" y="38"/>
                    </a:lnTo>
                    <a:lnTo>
                      <a:pt x="66" y="35"/>
                    </a:lnTo>
                    <a:lnTo>
                      <a:pt x="69" y="33"/>
                    </a:lnTo>
                    <a:lnTo>
                      <a:pt x="72" y="30"/>
                    </a:lnTo>
                    <a:lnTo>
                      <a:pt x="73" y="29"/>
                    </a:lnTo>
                    <a:lnTo>
                      <a:pt x="74" y="28"/>
                    </a:lnTo>
                    <a:lnTo>
                      <a:pt x="76" y="28"/>
                    </a:lnTo>
                    <a:lnTo>
                      <a:pt x="77" y="26"/>
                    </a:lnTo>
                    <a:lnTo>
                      <a:pt x="78" y="26"/>
                    </a:lnTo>
                    <a:lnTo>
                      <a:pt x="79" y="28"/>
                    </a:lnTo>
                    <a:lnTo>
                      <a:pt x="79" y="29"/>
                    </a:lnTo>
                    <a:lnTo>
                      <a:pt x="78" y="30"/>
                    </a:lnTo>
                    <a:lnTo>
                      <a:pt x="79" y="32"/>
                    </a:lnTo>
                    <a:lnTo>
                      <a:pt x="78" y="32"/>
                    </a:lnTo>
                    <a:lnTo>
                      <a:pt x="78" y="32"/>
                    </a:lnTo>
                    <a:lnTo>
                      <a:pt x="77" y="32"/>
                    </a:lnTo>
                    <a:lnTo>
                      <a:pt x="76" y="33"/>
                    </a:lnTo>
                    <a:lnTo>
                      <a:pt x="74" y="33"/>
                    </a:lnTo>
                    <a:lnTo>
                      <a:pt x="73" y="35"/>
                    </a:lnTo>
                    <a:lnTo>
                      <a:pt x="72" y="38"/>
                    </a:lnTo>
                    <a:lnTo>
                      <a:pt x="70" y="39"/>
                    </a:lnTo>
                    <a:lnTo>
                      <a:pt x="69" y="41"/>
                    </a:lnTo>
                    <a:lnTo>
                      <a:pt x="68" y="42"/>
                    </a:lnTo>
                    <a:lnTo>
                      <a:pt x="66" y="45"/>
                    </a:lnTo>
                    <a:lnTo>
                      <a:pt x="66" y="47"/>
                    </a:lnTo>
                    <a:lnTo>
                      <a:pt x="65" y="50"/>
                    </a:lnTo>
                    <a:lnTo>
                      <a:pt x="64" y="51"/>
                    </a:lnTo>
                    <a:lnTo>
                      <a:pt x="62" y="52"/>
                    </a:lnTo>
                    <a:lnTo>
                      <a:pt x="61" y="54"/>
                    </a:lnTo>
                    <a:lnTo>
                      <a:pt x="61" y="55"/>
                    </a:lnTo>
                    <a:lnTo>
                      <a:pt x="60" y="56"/>
                    </a:lnTo>
                    <a:lnTo>
                      <a:pt x="60" y="59"/>
                    </a:lnTo>
                    <a:lnTo>
                      <a:pt x="59" y="59"/>
                    </a:lnTo>
                    <a:lnTo>
                      <a:pt x="57" y="58"/>
                    </a:lnTo>
                    <a:lnTo>
                      <a:pt x="57" y="56"/>
                    </a:lnTo>
                    <a:lnTo>
                      <a:pt x="57" y="55"/>
                    </a:lnTo>
                    <a:lnTo>
                      <a:pt x="57" y="54"/>
                    </a:lnTo>
                    <a:lnTo>
                      <a:pt x="59" y="51"/>
                    </a:lnTo>
                    <a:lnTo>
                      <a:pt x="59" y="50"/>
                    </a:lnTo>
                    <a:lnTo>
                      <a:pt x="59" y="48"/>
                    </a:lnTo>
                    <a:lnTo>
                      <a:pt x="60" y="47"/>
                    </a:lnTo>
                    <a:lnTo>
                      <a:pt x="59" y="47"/>
                    </a:lnTo>
                    <a:lnTo>
                      <a:pt x="57" y="47"/>
                    </a:lnTo>
                    <a:lnTo>
                      <a:pt x="56" y="48"/>
                    </a:lnTo>
                    <a:lnTo>
                      <a:pt x="53" y="50"/>
                    </a:lnTo>
                    <a:lnTo>
                      <a:pt x="51" y="51"/>
                    </a:lnTo>
                    <a:lnTo>
                      <a:pt x="48" y="52"/>
                    </a:lnTo>
                    <a:lnTo>
                      <a:pt x="47" y="54"/>
                    </a:lnTo>
                    <a:lnTo>
                      <a:pt x="46" y="54"/>
                    </a:lnTo>
                    <a:lnTo>
                      <a:pt x="44" y="54"/>
                    </a:lnTo>
                    <a:lnTo>
                      <a:pt x="43" y="51"/>
                    </a:lnTo>
                    <a:lnTo>
                      <a:pt x="43" y="50"/>
                    </a:lnTo>
                    <a:lnTo>
                      <a:pt x="43" y="48"/>
                    </a:lnTo>
                    <a:lnTo>
                      <a:pt x="43" y="46"/>
                    </a:lnTo>
                    <a:lnTo>
                      <a:pt x="44" y="45"/>
                    </a:lnTo>
                    <a:lnTo>
                      <a:pt x="47" y="42"/>
                    </a:lnTo>
                    <a:lnTo>
                      <a:pt x="48" y="41"/>
                    </a:lnTo>
                    <a:lnTo>
                      <a:pt x="48" y="39"/>
                    </a:lnTo>
                    <a:lnTo>
                      <a:pt x="48" y="38"/>
                    </a:lnTo>
                    <a:lnTo>
                      <a:pt x="48" y="37"/>
                    </a:lnTo>
                    <a:lnTo>
                      <a:pt x="47" y="35"/>
                    </a:lnTo>
                    <a:lnTo>
                      <a:pt x="46" y="37"/>
                    </a:lnTo>
                    <a:lnTo>
                      <a:pt x="43" y="37"/>
                    </a:lnTo>
                    <a:lnTo>
                      <a:pt x="42" y="38"/>
                    </a:lnTo>
                    <a:lnTo>
                      <a:pt x="39" y="38"/>
                    </a:lnTo>
                    <a:lnTo>
                      <a:pt x="36" y="38"/>
                    </a:lnTo>
                    <a:lnTo>
                      <a:pt x="34" y="37"/>
                    </a:lnTo>
                    <a:lnTo>
                      <a:pt x="32" y="37"/>
                    </a:lnTo>
                    <a:lnTo>
                      <a:pt x="31" y="35"/>
                    </a:lnTo>
                    <a:lnTo>
                      <a:pt x="29" y="35"/>
                    </a:lnTo>
                    <a:lnTo>
                      <a:pt x="27" y="38"/>
                    </a:lnTo>
                    <a:lnTo>
                      <a:pt x="25" y="39"/>
                    </a:lnTo>
                    <a:lnTo>
                      <a:pt x="25" y="43"/>
                    </a:lnTo>
                    <a:lnTo>
                      <a:pt x="26" y="45"/>
                    </a:lnTo>
                    <a:lnTo>
                      <a:pt x="27" y="46"/>
                    </a:lnTo>
                    <a:lnTo>
                      <a:pt x="30" y="47"/>
                    </a:lnTo>
                    <a:lnTo>
                      <a:pt x="31" y="50"/>
                    </a:lnTo>
                    <a:lnTo>
                      <a:pt x="32" y="51"/>
                    </a:lnTo>
                    <a:lnTo>
                      <a:pt x="35" y="52"/>
                    </a:lnTo>
                    <a:lnTo>
                      <a:pt x="36" y="55"/>
                    </a:lnTo>
                    <a:lnTo>
                      <a:pt x="36" y="56"/>
                    </a:lnTo>
                    <a:lnTo>
                      <a:pt x="36" y="58"/>
                    </a:lnTo>
                    <a:lnTo>
                      <a:pt x="35" y="60"/>
                    </a:lnTo>
                    <a:lnTo>
                      <a:pt x="34" y="63"/>
                    </a:lnTo>
                    <a:lnTo>
                      <a:pt x="34" y="65"/>
                    </a:lnTo>
                    <a:lnTo>
                      <a:pt x="34" y="67"/>
                    </a:lnTo>
                    <a:lnTo>
                      <a:pt x="35" y="67"/>
                    </a:lnTo>
                    <a:lnTo>
                      <a:pt x="35" y="68"/>
                    </a:lnTo>
                    <a:lnTo>
                      <a:pt x="36" y="69"/>
                    </a:lnTo>
                    <a:lnTo>
                      <a:pt x="35" y="69"/>
                    </a:lnTo>
                    <a:lnTo>
                      <a:pt x="35" y="69"/>
                    </a:lnTo>
                    <a:lnTo>
                      <a:pt x="34" y="71"/>
                    </a:lnTo>
                    <a:lnTo>
                      <a:pt x="34" y="71"/>
                    </a:lnTo>
                    <a:lnTo>
                      <a:pt x="32" y="73"/>
                    </a:lnTo>
                    <a:lnTo>
                      <a:pt x="32" y="75"/>
                    </a:lnTo>
                    <a:lnTo>
                      <a:pt x="31" y="76"/>
                    </a:lnTo>
                    <a:lnTo>
                      <a:pt x="31" y="78"/>
                    </a:lnTo>
                    <a:lnTo>
                      <a:pt x="30" y="80"/>
                    </a:lnTo>
                    <a:lnTo>
                      <a:pt x="30" y="82"/>
                    </a:lnTo>
                    <a:lnTo>
                      <a:pt x="29" y="84"/>
                    </a:lnTo>
                    <a:lnTo>
                      <a:pt x="26" y="85"/>
                    </a:lnTo>
                    <a:lnTo>
                      <a:pt x="25" y="85"/>
                    </a:lnTo>
                    <a:lnTo>
                      <a:pt x="23" y="85"/>
                    </a:lnTo>
                    <a:lnTo>
                      <a:pt x="22" y="85"/>
                    </a:lnTo>
                    <a:lnTo>
                      <a:pt x="21" y="85"/>
                    </a:lnTo>
                    <a:lnTo>
                      <a:pt x="21" y="85"/>
                    </a:lnTo>
                    <a:lnTo>
                      <a:pt x="19" y="85"/>
                    </a:lnTo>
                    <a:lnTo>
                      <a:pt x="18" y="85"/>
                    </a:lnTo>
                    <a:lnTo>
                      <a:pt x="17" y="84"/>
                    </a:lnTo>
                    <a:lnTo>
                      <a:pt x="18" y="81"/>
                    </a:lnTo>
                    <a:lnTo>
                      <a:pt x="18" y="80"/>
                    </a:lnTo>
                    <a:lnTo>
                      <a:pt x="19" y="78"/>
                    </a:lnTo>
                    <a:lnTo>
                      <a:pt x="21" y="78"/>
                    </a:lnTo>
                    <a:lnTo>
                      <a:pt x="22" y="77"/>
                    </a:lnTo>
                    <a:lnTo>
                      <a:pt x="23" y="76"/>
                    </a:lnTo>
                    <a:lnTo>
                      <a:pt x="26" y="76"/>
                    </a:lnTo>
                    <a:lnTo>
                      <a:pt x="27" y="75"/>
                    </a:lnTo>
                    <a:lnTo>
                      <a:pt x="29" y="73"/>
                    </a:lnTo>
                    <a:lnTo>
                      <a:pt x="29" y="72"/>
                    </a:lnTo>
                    <a:lnTo>
                      <a:pt x="29" y="71"/>
                    </a:lnTo>
                    <a:lnTo>
                      <a:pt x="29" y="69"/>
                    </a:lnTo>
                    <a:lnTo>
                      <a:pt x="27" y="68"/>
                    </a:lnTo>
                    <a:lnTo>
                      <a:pt x="26" y="67"/>
                    </a:lnTo>
                    <a:lnTo>
                      <a:pt x="25" y="64"/>
                    </a:lnTo>
                    <a:lnTo>
                      <a:pt x="25" y="63"/>
                    </a:lnTo>
                    <a:lnTo>
                      <a:pt x="25" y="62"/>
                    </a:lnTo>
                    <a:lnTo>
                      <a:pt x="25" y="59"/>
                    </a:lnTo>
                    <a:lnTo>
                      <a:pt x="27" y="58"/>
                    </a:lnTo>
                    <a:lnTo>
                      <a:pt x="27" y="54"/>
                    </a:lnTo>
                    <a:lnTo>
                      <a:pt x="26" y="52"/>
                    </a:lnTo>
                    <a:lnTo>
                      <a:pt x="26" y="52"/>
                    </a:lnTo>
                    <a:lnTo>
                      <a:pt x="25" y="51"/>
                    </a:lnTo>
                    <a:lnTo>
                      <a:pt x="23" y="50"/>
                    </a:lnTo>
                    <a:lnTo>
                      <a:pt x="21" y="50"/>
                    </a:lnTo>
                    <a:lnTo>
                      <a:pt x="18" y="50"/>
                    </a:lnTo>
                    <a:lnTo>
                      <a:pt x="16" y="51"/>
                    </a:lnTo>
                    <a:lnTo>
                      <a:pt x="14" y="51"/>
                    </a:lnTo>
                    <a:lnTo>
                      <a:pt x="13" y="51"/>
                    </a:lnTo>
                    <a:lnTo>
                      <a:pt x="12" y="52"/>
                    </a:lnTo>
                    <a:lnTo>
                      <a:pt x="10" y="55"/>
                    </a:lnTo>
                    <a:lnTo>
                      <a:pt x="9" y="56"/>
                    </a:lnTo>
                    <a:lnTo>
                      <a:pt x="6" y="58"/>
                    </a:lnTo>
                    <a:lnTo>
                      <a:pt x="5" y="58"/>
                    </a:lnTo>
                    <a:lnTo>
                      <a:pt x="2" y="58"/>
                    </a:lnTo>
                    <a:lnTo>
                      <a:pt x="1" y="56"/>
                    </a:lnTo>
                    <a:lnTo>
                      <a:pt x="0" y="54"/>
                    </a:lnTo>
                    <a:lnTo>
                      <a:pt x="1" y="51"/>
                    </a:lnTo>
                    <a:lnTo>
                      <a:pt x="2" y="48"/>
                    </a:lnTo>
                    <a:lnTo>
                      <a:pt x="4" y="46"/>
                    </a:lnTo>
                    <a:lnTo>
                      <a:pt x="5" y="46"/>
                    </a:lnTo>
                    <a:lnTo>
                      <a:pt x="9" y="45"/>
                    </a:lnTo>
                    <a:lnTo>
                      <a:pt x="12" y="43"/>
                    </a:lnTo>
                    <a:lnTo>
                      <a:pt x="14" y="42"/>
                    </a:lnTo>
                    <a:lnTo>
                      <a:pt x="17" y="39"/>
                    </a:lnTo>
                    <a:lnTo>
                      <a:pt x="18" y="39"/>
                    </a:lnTo>
                    <a:lnTo>
                      <a:pt x="21" y="38"/>
                    </a:lnTo>
                    <a:lnTo>
                      <a:pt x="22" y="38"/>
                    </a:lnTo>
                    <a:lnTo>
                      <a:pt x="22" y="35"/>
                    </a:lnTo>
                    <a:lnTo>
                      <a:pt x="23" y="34"/>
                    </a:lnTo>
                    <a:lnTo>
                      <a:pt x="22" y="33"/>
                    </a:lnTo>
                    <a:lnTo>
                      <a:pt x="21" y="32"/>
                    </a:lnTo>
                    <a:lnTo>
                      <a:pt x="19" y="32"/>
                    </a:lnTo>
                    <a:lnTo>
                      <a:pt x="18" y="30"/>
                    </a:lnTo>
                    <a:lnTo>
                      <a:pt x="17" y="30"/>
                    </a:lnTo>
                    <a:lnTo>
                      <a:pt x="16" y="32"/>
                    </a:lnTo>
                    <a:lnTo>
                      <a:pt x="13" y="32"/>
                    </a:lnTo>
                    <a:lnTo>
                      <a:pt x="12" y="30"/>
                    </a:lnTo>
                    <a:lnTo>
                      <a:pt x="10" y="29"/>
                    </a:lnTo>
                    <a:lnTo>
                      <a:pt x="9" y="28"/>
                    </a:lnTo>
                    <a:lnTo>
                      <a:pt x="10" y="25"/>
                    </a:lnTo>
                    <a:lnTo>
                      <a:pt x="10" y="24"/>
                    </a:lnTo>
                    <a:lnTo>
                      <a:pt x="12" y="22"/>
                    </a:lnTo>
                    <a:lnTo>
                      <a:pt x="13" y="21"/>
                    </a:lnTo>
                    <a:lnTo>
                      <a:pt x="14" y="20"/>
                    </a:lnTo>
                    <a:lnTo>
                      <a:pt x="16" y="18"/>
                    </a:lnTo>
                    <a:lnTo>
                      <a:pt x="18" y="17"/>
                    </a:lnTo>
                    <a:lnTo>
                      <a:pt x="19" y="18"/>
                    </a:lnTo>
                    <a:lnTo>
                      <a:pt x="21" y="18"/>
                    </a:lnTo>
                    <a:lnTo>
                      <a:pt x="23" y="20"/>
                    </a:lnTo>
                    <a:lnTo>
                      <a:pt x="25" y="20"/>
                    </a:lnTo>
                    <a:lnTo>
                      <a:pt x="27" y="20"/>
                    </a:lnTo>
                    <a:lnTo>
                      <a:pt x="29" y="18"/>
                    </a:lnTo>
                    <a:lnTo>
                      <a:pt x="30" y="16"/>
                    </a:lnTo>
                    <a:lnTo>
                      <a:pt x="30" y="15"/>
                    </a:lnTo>
                    <a:lnTo>
                      <a:pt x="29" y="13"/>
                    </a:lnTo>
                    <a:lnTo>
                      <a:pt x="27" y="12"/>
                    </a:lnTo>
                    <a:lnTo>
                      <a:pt x="26" y="9"/>
                    </a:lnTo>
                    <a:lnTo>
                      <a:pt x="23" y="8"/>
                    </a:lnTo>
                    <a:lnTo>
                      <a:pt x="21" y="7"/>
                    </a:lnTo>
                    <a:lnTo>
                      <a:pt x="19" y="7"/>
                    </a:lnTo>
                    <a:lnTo>
                      <a:pt x="18" y="5"/>
                    </a:lnTo>
                    <a:lnTo>
                      <a:pt x="17" y="5"/>
                    </a:lnTo>
                    <a:lnTo>
                      <a:pt x="17" y="4"/>
                    </a:lnTo>
                    <a:lnTo>
                      <a:pt x="17" y="3"/>
                    </a:lnTo>
                    <a:lnTo>
                      <a:pt x="18" y="1"/>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4" name="Freeform 17">
                <a:extLst>
                  <a:ext uri="{FF2B5EF4-FFF2-40B4-BE49-F238E27FC236}">
                    <a16:creationId xmlns:a16="http://schemas.microsoft.com/office/drawing/2014/main" id="{A7E5FECE-91F9-4B40-AD0D-6304E2EB92B6}"/>
                  </a:ext>
                </a:extLst>
              </p:cNvPr>
              <p:cNvSpPr>
                <a:spLocks/>
              </p:cNvSpPr>
              <p:nvPr userDrawn="1"/>
            </p:nvSpPr>
            <p:spPr bwMode="auto">
              <a:xfrm>
                <a:off x="10363796" y="544835"/>
                <a:ext cx="9220" cy="6147"/>
              </a:xfrm>
              <a:custGeom>
                <a:avLst/>
                <a:gdLst>
                  <a:gd name="T0" fmla="*/ 16 w 18"/>
                  <a:gd name="T1" fmla="*/ 0 h 11"/>
                  <a:gd name="T2" fmla="*/ 16 w 18"/>
                  <a:gd name="T3" fmla="*/ 0 h 11"/>
                  <a:gd name="T4" fmla="*/ 18 w 18"/>
                  <a:gd name="T5" fmla="*/ 0 h 11"/>
                  <a:gd name="T6" fmla="*/ 16 w 18"/>
                  <a:gd name="T7" fmla="*/ 1 h 11"/>
                  <a:gd name="T8" fmla="*/ 16 w 18"/>
                  <a:gd name="T9" fmla="*/ 1 h 11"/>
                  <a:gd name="T10" fmla="*/ 15 w 18"/>
                  <a:gd name="T11" fmla="*/ 2 h 11"/>
                  <a:gd name="T12" fmla="*/ 14 w 18"/>
                  <a:gd name="T13" fmla="*/ 5 h 11"/>
                  <a:gd name="T14" fmla="*/ 13 w 18"/>
                  <a:gd name="T15" fmla="*/ 6 h 11"/>
                  <a:gd name="T16" fmla="*/ 11 w 18"/>
                  <a:gd name="T17" fmla="*/ 7 h 11"/>
                  <a:gd name="T18" fmla="*/ 10 w 18"/>
                  <a:gd name="T19" fmla="*/ 9 h 11"/>
                  <a:gd name="T20" fmla="*/ 7 w 18"/>
                  <a:gd name="T21" fmla="*/ 9 h 11"/>
                  <a:gd name="T22" fmla="*/ 6 w 18"/>
                  <a:gd name="T23" fmla="*/ 9 h 11"/>
                  <a:gd name="T24" fmla="*/ 5 w 18"/>
                  <a:gd name="T25" fmla="*/ 10 h 11"/>
                  <a:gd name="T26" fmla="*/ 5 w 18"/>
                  <a:gd name="T27" fmla="*/ 10 h 11"/>
                  <a:gd name="T28" fmla="*/ 3 w 18"/>
                  <a:gd name="T29" fmla="*/ 11 h 11"/>
                  <a:gd name="T30" fmla="*/ 2 w 18"/>
                  <a:gd name="T31" fmla="*/ 11 h 11"/>
                  <a:gd name="T32" fmla="*/ 1 w 18"/>
                  <a:gd name="T33" fmla="*/ 11 h 11"/>
                  <a:gd name="T34" fmla="*/ 0 w 18"/>
                  <a:gd name="T35" fmla="*/ 11 h 11"/>
                  <a:gd name="T36" fmla="*/ 0 w 18"/>
                  <a:gd name="T37" fmla="*/ 10 h 11"/>
                  <a:gd name="T38" fmla="*/ 1 w 18"/>
                  <a:gd name="T39" fmla="*/ 9 h 11"/>
                  <a:gd name="T40" fmla="*/ 2 w 18"/>
                  <a:gd name="T41" fmla="*/ 9 h 11"/>
                  <a:gd name="T42" fmla="*/ 3 w 18"/>
                  <a:gd name="T43" fmla="*/ 6 h 11"/>
                  <a:gd name="T44" fmla="*/ 5 w 18"/>
                  <a:gd name="T45" fmla="*/ 6 h 11"/>
                  <a:gd name="T46" fmla="*/ 7 w 18"/>
                  <a:gd name="T47" fmla="*/ 5 h 11"/>
                  <a:gd name="T48" fmla="*/ 9 w 18"/>
                  <a:gd name="T49" fmla="*/ 3 h 11"/>
                  <a:gd name="T50" fmla="*/ 10 w 18"/>
                  <a:gd name="T51" fmla="*/ 2 h 11"/>
                  <a:gd name="T52" fmla="*/ 13 w 18"/>
                  <a:gd name="T53" fmla="*/ 1 h 11"/>
                  <a:gd name="T54" fmla="*/ 14 w 18"/>
                  <a:gd name="T55" fmla="*/ 0 h 11"/>
                  <a:gd name="T56" fmla="*/ 15 w 18"/>
                  <a:gd name="T57" fmla="*/ 0 h 11"/>
                  <a:gd name="T58" fmla="*/ 16 w 18"/>
                  <a:gd name="T5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1">
                    <a:moveTo>
                      <a:pt x="16" y="0"/>
                    </a:moveTo>
                    <a:lnTo>
                      <a:pt x="16" y="0"/>
                    </a:lnTo>
                    <a:lnTo>
                      <a:pt x="18" y="0"/>
                    </a:lnTo>
                    <a:lnTo>
                      <a:pt x="16" y="1"/>
                    </a:lnTo>
                    <a:lnTo>
                      <a:pt x="16" y="1"/>
                    </a:lnTo>
                    <a:lnTo>
                      <a:pt x="15" y="2"/>
                    </a:lnTo>
                    <a:lnTo>
                      <a:pt x="14" y="5"/>
                    </a:lnTo>
                    <a:lnTo>
                      <a:pt x="13" y="6"/>
                    </a:lnTo>
                    <a:lnTo>
                      <a:pt x="11" y="7"/>
                    </a:lnTo>
                    <a:lnTo>
                      <a:pt x="10" y="9"/>
                    </a:lnTo>
                    <a:lnTo>
                      <a:pt x="7" y="9"/>
                    </a:lnTo>
                    <a:lnTo>
                      <a:pt x="6" y="9"/>
                    </a:lnTo>
                    <a:lnTo>
                      <a:pt x="5" y="10"/>
                    </a:lnTo>
                    <a:lnTo>
                      <a:pt x="5" y="10"/>
                    </a:lnTo>
                    <a:lnTo>
                      <a:pt x="3" y="11"/>
                    </a:lnTo>
                    <a:lnTo>
                      <a:pt x="2" y="11"/>
                    </a:lnTo>
                    <a:lnTo>
                      <a:pt x="1" y="11"/>
                    </a:lnTo>
                    <a:lnTo>
                      <a:pt x="0" y="11"/>
                    </a:lnTo>
                    <a:lnTo>
                      <a:pt x="0" y="10"/>
                    </a:lnTo>
                    <a:lnTo>
                      <a:pt x="1" y="9"/>
                    </a:lnTo>
                    <a:lnTo>
                      <a:pt x="2" y="9"/>
                    </a:lnTo>
                    <a:lnTo>
                      <a:pt x="3" y="6"/>
                    </a:lnTo>
                    <a:lnTo>
                      <a:pt x="5" y="6"/>
                    </a:lnTo>
                    <a:lnTo>
                      <a:pt x="7" y="5"/>
                    </a:lnTo>
                    <a:lnTo>
                      <a:pt x="9" y="3"/>
                    </a:lnTo>
                    <a:lnTo>
                      <a:pt x="10" y="2"/>
                    </a:lnTo>
                    <a:lnTo>
                      <a:pt x="13" y="1"/>
                    </a:lnTo>
                    <a:lnTo>
                      <a:pt x="14" y="0"/>
                    </a:lnTo>
                    <a:lnTo>
                      <a:pt x="15"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5" name="Freeform 18">
                <a:extLst>
                  <a:ext uri="{FF2B5EF4-FFF2-40B4-BE49-F238E27FC236}">
                    <a16:creationId xmlns:a16="http://schemas.microsoft.com/office/drawing/2014/main" id="{8723C822-5E21-744A-AE69-77B371AA4359}"/>
                  </a:ext>
                </a:extLst>
              </p:cNvPr>
              <p:cNvSpPr>
                <a:spLocks/>
              </p:cNvSpPr>
              <p:nvPr userDrawn="1"/>
            </p:nvSpPr>
            <p:spPr bwMode="auto">
              <a:xfrm>
                <a:off x="10358673" y="504881"/>
                <a:ext cx="29710" cy="20489"/>
              </a:xfrm>
              <a:custGeom>
                <a:avLst/>
                <a:gdLst>
                  <a:gd name="T0" fmla="*/ 53 w 58"/>
                  <a:gd name="T1" fmla="*/ 0 h 41"/>
                  <a:gd name="T2" fmla="*/ 55 w 58"/>
                  <a:gd name="T3" fmla="*/ 0 h 41"/>
                  <a:gd name="T4" fmla="*/ 56 w 58"/>
                  <a:gd name="T5" fmla="*/ 0 h 41"/>
                  <a:gd name="T6" fmla="*/ 58 w 58"/>
                  <a:gd name="T7" fmla="*/ 2 h 41"/>
                  <a:gd name="T8" fmla="*/ 56 w 58"/>
                  <a:gd name="T9" fmla="*/ 3 h 41"/>
                  <a:gd name="T10" fmla="*/ 54 w 58"/>
                  <a:gd name="T11" fmla="*/ 4 h 41"/>
                  <a:gd name="T12" fmla="*/ 50 w 58"/>
                  <a:gd name="T13" fmla="*/ 7 h 41"/>
                  <a:gd name="T14" fmla="*/ 46 w 58"/>
                  <a:gd name="T15" fmla="*/ 8 h 41"/>
                  <a:gd name="T16" fmla="*/ 42 w 58"/>
                  <a:gd name="T17" fmla="*/ 11 h 41"/>
                  <a:gd name="T18" fmla="*/ 40 w 58"/>
                  <a:gd name="T19" fmla="*/ 12 h 41"/>
                  <a:gd name="T20" fmla="*/ 36 w 58"/>
                  <a:gd name="T21" fmla="*/ 15 h 41"/>
                  <a:gd name="T22" fmla="*/ 32 w 58"/>
                  <a:gd name="T23" fmla="*/ 17 h 41"/>
                  <a:gd name="T24" fmla="*/ 28 w 58"/>
                  <a:gd name="T25" fmla="*/ 20 h 41"/>
                  <a:gd name="T26" fmla="*/ 25 w 58"/>
                  <a:gd name="T27" fmla="*/ 22 h 41"/>
                  <a:gd name="T28" fmla="*/ 23 w 58"/>
                  <a:gd name="T29" fmla="*/ 25 h 41"/>
                  <a:gd name="T30" fmla="*/ 19 w 58"/>
                  <a:gd name="T31" fmla="*/ 29 h 41"/>
                  <a:gd name="T32" fmla="*/ 13 w 58"/>
                  <a:gd name="T33" fmla="*/ 33 h 41"/>
                  <a:gd name="T34" fmla="*/ 10 w 58"/>
                  <a:gd name="T35" fmla="*/ 38 h 41"/>
                  <a:gd name="T36" fmla="*/ 6 w 58"/>
                  <a:gd name="T37" fmla="*/ 41 h 41"/>
                  <a:gd name="T38" fmla="*/ 4 w 58"/>
                  <a:gd name="T39" fmla="*/ 41 h 41"/>
                  <a:gd name="T40" fmla="*/ 2 w 58"/>
                  <a:gd name="T41" fmla="*/ 41 h 41"/>
                  <a:gd name="T42" fmla="*/ 0 w 58"/>
                  <a:gd name="T43" fmla="*/ 41 h 41"/>
                  <a:gd name="T44" fmla="*/ 0 w 58"/>
                  <a:gd name="T45" fmla="*/ 39 h 41"/>
                  <a:gd name="T46" fmla="*/ 2 w 58"/>
                  <a:gd name="T47" fmla="*/ 37 h 41"/>
                  <a:gd name="T48" fmla="*/ 4 w 58"/>
                  <a:gd name="T49" fmla="*/ 33 h 41"/>
                  <a:gd name="T50" fmla="*/ 7 w 58"/>
                  <a:gd name="T51" fmla="*/ 29 h 41"/>
                  <a:gd name="T52" fmla="*/ 10 w 58"/>
                  <a:gd name="T53" fmla="*/ 25 h 41"/>
                  <a:gd name="T54" fmla="*/ 12 w 58"/>
                  <a:gd name="T55" fmla="*/ 21 h 41"/>
                  <a:gd name="T56" fmla="*/ 15 w 58"/>
                  <a:gd name="T57" fmla="*/ 19 h 41"/>
                  <a:gd name="T58" fmla="*/ 16 w 58"/>
                  <a:gd name="T59" fmla="*/ 15 h 41"/>
                  <a:gd name="T60" fmla="*/ 19 w 58"/>
                  <a:gd name="T61" fmla="*/ 13 h 41"/>
                  <a:gd name="T62" fmla="*/ 21 w 58"/>
                  <a:gd name="T63" fmla="*/ 11 h 41"/>
                  <a:gd name="T64" fmla="*/ 26 w 58"/>
                  <a:gd name="T65" fmla="*/ 7 h 41"/>
                  <a:gd name="T66" fmla="*/ 30 w 58"/>
                  <a:gd name="T67" fmla="*/ 4 h 41"/>
                  <a:gd name="T68" fmla="*/ 36 w 58"/>
                  <a:gd name="T69" fmla="*/ 2 h 41"/>
                  <a:gd name="T70" fmla="*/ 38 w 58"/>
                  <a:gd name="T71" fmla="*/ 2 h 41"/>
                  <a:gd name="T72" fmla="*/ 42 w 58"/>
                  <a:gd name="T73" fmla="*/ 0 h 41"/>
                  <a:gd name="T74" fmla="*/ 46 w 58"/>
                  <a:gd name="T75" fmla="*/ 0 h 41"/>
                  <a:gd name="T76" fmla="*/ 50 w 58"/>
                  <a:gd name="T77" fmla="*/ 0 h 41"/>
                  <a:gd name="T78" fmla="*/ 53 w 58"/>
                  <a:gd name="T7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41">
                    <a:moveTo>
                      <a:pt x="53" y="0"/>
                    </a:moveTo>
                    <a:lnTo>
                      <a:pt x="55" y="0"/>
                    </a:lnTo>
                    <a:lnTo>
                      <a:pt x="56" y="0"/>
                    </a:lnTo>
                    <a:lnTo>
                      <a:pt x="58" y="2"/>
                    </a:lnTo>
                    <a:lnTo>
                      <a:pt x="56" y="3"/>
                    </a:lnTo>
                    <a:lnTo>
                      <a:pt x="54" y="4"/>
                    </a:lnTo>
                    <a:lnTo>
                      <a:pt x="50" y="7"/>
                    </a:lnTo>
                    <a:lnTo>
                      <a:pt x="46" y="8"/>
                    </a:lnTo>
                    <a:lnTo>
                      <a:pt x="42" y="11"/>
                    </a:lnTo>
                    <a:lnTo>
                      <a:pt x="40" y="12"/>
                    </a:lnTo>
                    <a:lnTo>
                      <a:pt x="36" y="15"/>
                    </a:lnTo>
                    <a:lnTo>
                      <a:pt x="32" y="17"/>
                    </a:lnTo>
                    <a:lnTo>
                      <a:pt x="28" y="20"/>
                    </a:lnTo>
                    <a:lnTo>
                      <a:pt x="25" y="22"/>
                    </a:lnTo>
                    <a:lnTo>
                      <a:pt x="23" y="25"/>
                    </a:lnTo>
                    <a:lnTo>
                      <a:pt x="19" y="29"/>
                    </a:lnTo>
                    <a:lnTo>
                      <a:pt x="13" y="33"/>
                    </a:lnTo>
                    <a:lnTo>
                      <a:pt x="10" y="38"/>
                    </a:lnTo>
                    <a:lnTo>
                      <a:pt x="6" y="41"/>
                    </a:lnTo>
                    <a:lnTo>
                      <a:pt x="4" y="41"/>
                    </a:lnTo>
                    <a:lnTo>
                      <a:pt x="2" y="41"/>
                    </a:lnTo>
                    <a:lnTo>
                      <a:pt x="0" y="41"/>
                    </a:lnTo>
                    <a:lnTo>
                      <a:pt x="0" y="39"/>
                    </a:lnTo>
                    <a:lnTo>
                      <a:pt x="2" y="37"/>
                    </a:lnTo>
                    <a:lnTo>
                      <a:pt x="4" y="33"/>
                    </a:lnTo>
                    <a:lnTo>
                      <a:pt x="7" y="29"/>
                    </a:lnTo>
                    <a:lnTo>
                      <a:pt x="10" y="25"/>
                    </a:lnTo>
                    <a:lnTo>
                      <a:pt x="12" y="21"/>
                    </a:lnTo>
                    <a:lnTo>
                      <a:pt x="15" y="19"/>
                    </a:lnTo>
                    <a:lnTo>
                      <a:pt x="16" y="15"/>
                    </a:lnTo>
                    <a:lnTo>
                      <a:pt x="19" y="13"/>
                    </a:lnTo>
                    <a:lnTo>
                      <a:pt x="21" y="11"/>
                    </a:lnTo>
                    <a:lnTo>
                      <a:pt x="26" y="7"/>
                    </a:lnTo>
                    <a:lnTo>
                      <a:pt x="30" y="4"/>
                    </a:lnTo>
                    <a:lnTo>
                      <a:pt x="36" y="2"/>
                    </a:lnTo>
                    <a:lnTo>
                      <a:pt x="38" y="2"/>
                    </a:lnTo>
                    <a:lnTo>
                      <a:pt x="42" y="0"/>
                    </a:lnTo>
                    <a:lnTo>
                      <a:pt x="46" y="0"/>
                    </a:lnTo>
                    <a:lnTo>
                      <a:pt x="50"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6" name="Freeform 19">
                <a:extLst>
                  <a:ext uri="{FF2B5EF4-FFF2-40B4-BE49-F238E27FC236}">
                    <a16:creationId xmlns:a16="http://schemas.microsoft.com/office/drawing/2014/main" id="{6B883F8C-80E0-AE41-B8FF-C20CF510B42F}"/>
                  </a:ext>
                </a:extLst>
              </p:cNvPr>
              <p:cNvSpPr>
                <a:spLocks/>
              </p:cNvSpPr>
              <p:nvPr userDrawn="1"/>
            </p:nvSpPr>
            <p:spPr bwMode="auto">
              <a:xfrm>
                <a:off x="10235737" y="348137"/>
                <a:ext cx="18441" cy="9220"/>
              </a:xfrm>
              <a:custGeom>
                <a:avLst/>
                <a:gdLst>
                  <a:gd name="T0" fmla="*/ 34 w 37"/>
                  <a:gd name="T1" fmla="*/ 0 h 17"/>
                  <a:gd name="T2" fmla="*/ 36 w 37"/>
                  <a:gd name="T3" fmla="*/ 1 h 17"/>
                  <a:gd name="T4" fmla="*/ 37 w 37"/>
                  <a:gd name="T5" fmla="*/ 2 h 17"/>
                  <a:gd name="T6" fmla="*/ 37 w 37"/>
                  <a:gd name="T7" fmla="*/ 4 h 17"/>
                  <a:gd name="T8" fmla="*/ 36 w 37"/>
                  <a:gd name="T9" fmla="*/ 5 h 17"/>
                  <a:gd name="T10" fmla="*/ 36 w 37"/>
                  <a:gd name="T11" fmla="*/ 6 h 17"/>
                  <a:gd name="T12" fmla="*/ 33 w 37"/>
                  <a:gd name="T13" fmla="*/ 9 h 17"/>
                  <a:gd name="T14" fmla="*/ 32 w 37"/>
                  <a:gd name="T15" fmla="*/ 10 h 17"/>
                  <a:gd name="T16" fmla="*/ 29 w 37"/>
                  <a:gd name="T17" fmla="*/ 12 h 17"/>
                  <a:gd name="T18" fmla="*/ 26 w 37"/>
                  <a:gd name="T19" fmla="*/ 13 h 17"/>
                  <a:gd name="T20" fmla="*/ 24 w 37"/>
                  <a:gd name="T21" fmla="*/ 13 h 17"/>
                  <a:gd name="T22" fmla="*/ 21 w 37"/>
                  <a:gd name="T23" fmla="*/ 14 h 17"/>
                  <a:gd name="T24" fmla="*/ 19 w 37"/>
                  <a:gd name="T25" fmla="*/ 14 h 17"/>
                  <a:gd name="T26" fmla="*/ 17 w 37"/>
                  <a:gd name="T27" fmla="*/ 15 h 17"/>
                  <a:gd name="T28" fmla="*/ 15 w 37"/>
                  <a:gd name="T29" fmla="*/ 17 h 17"/>
                  <a:gd name="T30" fmla="*/ 12 w 37"/>
                  <a:gd name="T31" fmla="*/ 17 h 17"/>
                  <a:gd name="T32" fmla="*/ 10 w 37"/>
                  <a:gd name="T33" fmla="*/ 17 h 17"/>
                  <a:gd name="T34" fmla="*/ 7 w 37"/>
                  <a:gd name="T35" fmla="*/ 15 h 17"/>
                  <a:gd name="T36" fmla="*/ 4 w 37"/>
                  <a:gd name="T37" fmla="*/ 15 h 17"/>
                  <a:gd name="T38" fmla="*/ 2 w 37"/>
                  <a:gd name="T39" fmla="*/ 14 h 17"/>
                  <a:gd name="T40" fmla="*/ 0 w 37"/>
                  <a:gd name="T41" fmla="*/ 13 h 17"/>
                  <a:gd name="T42" fmla="*/ 0 w 37"/>
                  <a:gd name="T43" fmla="*/ 12 h 17"/>
                  <a:gd name="T44" fmla="*/ 0 w 37"/>
                  <a:gd name="T45" fmla="*/ 10 h 17"/>
                  <a:gd name="T46" fmla="*/ 2 w 37"/>
                  <a:gd name="T47" fmla="*/ 9 h 17"/>
                  <a:gd name="T48" fmla="*/ 3 w 37"/>
                  <a:gd name="T49" fmla="*/ 8 h 17"/>
                  <a:gd name="T50" fmla="*/ 4 w 37"/>
                  <a:gd name="T51" fmla="*/ 6 h 17"/>
                  <a:gd name="T52" fmla="*/ 7 w 37"/>
                  <a:gd name="T53" fmla="*/ 6 h 17"/>
                  <a:gd name="T54" fmla="*/ 8 w 37"/>
                  <a:gd name="T55" fmla="*/ 5 h 17"/>
                  <a:gd name="T56" fmla="*/ 11 w 37"/>
                  <a:gd name="T57" fmla="*/ 5 h 17"/>
                  <a:gd name="T58" fmla="*/ 12 w 37"/>
                  <a:gd name="T59" fmla="*/ 4 h 17"/>
                  <a:gd name="T60" fmla="*/ 13 w 37"/>
                  <a:gd name="T61" fmla="*/ 2 h 17"/>
                  <a:gd name="T62" fmla="*/ 15 w 37"/>
                  <a:gd name="T63" fmla="*/ 2 h 17"/>
                  <a:gd name="T64" fmla="*/ 16 w 37"/>
                  <a:gd name="T65" fmla="*/ 2 h 17"/>
                  <a:gd name="T66" fmla="*/ 17 w 37"/>
                  <a:gd name="T67" fmla="*/ 4 h 17"/>
                  <a:gd name="T68" fmla="*/ 19 w 37"/>
                  <a:gd name="T69" fmla="*/ 5 h 17"/>
                  <a:gd name="T70" fmla="*/ 17 w 37"/>
                  <a:gd name="T71" fmla="*/ 6 h 17"/>
                  <a:gd name="T72" fmla="*/ 17 w 37"/>
                  <a:gd name="T73" fmla="*/ 8 h 17"/>
                  <a:gd name="T74" fmla="*/ 16 w 37"/>
                  <a:gd name="T75" fmla="*/ 8 h 17"/>
                  <a:gd name="T76" fmla="*/ 15 w 37"/>
                  <a:gd name="T77" fmla="*/ 9 h 17"/>
                  <a:gd name="T78" fmla="*/ 12 w 37"/>
                  <a:gd name="T79" fmla="*/ 9 h 17"/>
                  <a:gd name="T80" fmla="*/ 11 w 37"/>
                  <a:gd name="T81" fmla="*/ 10 h 17"/>
                  <a:gd name="T82" fmla="*/ 10 w 37"/>
                  <a:gd name="T83" fmla="*/ 10 h 17"/>
                  <a:gd name="T84" fmla="*/ 8 w 37"/>
                  <a:gd name="T85" fmla="*/ 12 h 17"/>
                  <a:gd name="T86" fmla="*/ 10 w 37"/>
                  <a:gd name="T87" fmla="*/ 13 h 17"/>
                  <a:gd name="T88" fmla="*/ 11 w 37"/>
                  <a:gd name="T89" fmla="*/ 12 h 17"/>
                  <a:gd name="T90" fmla="*/ 12 w 37"/>
                  <a:gd name="T91" fmla="*/ 12 h 17"/>
                  <a:gd name="T92" fmla="*/ 15 w 37"/>
                  <a:gd name="T93" fmla="*/ 12 h 17"/>
                  <a:gd name="T94" fmla="*/ 17 w 37"/>
                  <a:gd name="T95" fmla="*/ 10 h 17"/>
                  <a:gd name="T96" fmla="*/ 20 w 37"/>
                  <a:gd name="T97" fmla="*/ 9 h 17"/>
                  <a:gd name="T98" fmla="*/ 23 w 37"/>
                  <a:gd name="T99" fmla="*/ 9 h 17"/>
                  <a:gd name="T100" fmla="*/ 25 w 37"/>
                  <a:gd name="T101" fmla="*/ 8 h 17"/>
                  <a:gd name="T102" fmla="*/ 28 w 37"/>
                  <a:gd name="T103" fmla="*/ 6 h 17"/>
                  <a:gd name="T104" fmla="*/ 29 w 37"/>
                  <a:gd name="T105" fmla="*/ 5 h 17"/>
                  <a:gd name="T106" fmla="*/ 30 w 37"/>
                  <a:gd name="T107" fmla="*/ 2 h 17"/>
                  <a:gd name="T108" fmla="*/ 32 w 37"/>
                  <a:gd name="T109" fmla="*/ 1 h 17"/>
                  <a:gd name="T110" fmla="*/ 33 w 37"/>
                  <a:gd name="T111" fmla="*/ 0 h 17"/>
                  <a:gd name="T112" fmla="*/ 33 w 37"/>
                  <a:gd name="T113" fmla="*/ 0 h 17"/>
                  <a:gd name="T114" fmla="*/ 34 w 37"/>
                  <a:gd name="T11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 h="17">
                    <a:moveTo>
                      <a:pt x="34" y="0"/>
                    </a:moveTo>
                    <a:lnTo>
                      <a:pt x="36" y="1"/>
                    </a:lnTo>
                    <a:lnTo>
                      <a:pt x="37" y="2"/>
                    </a:lnTo>
                    <a:lnTo>
                      <a:pt x="37" y="4"/>
                    </a:lnTo>
                    <a:lnTo>
                      <a:pt x="36" y="5"/>
                    </a:lnTo>
                    <a:lnTo>
                      <a:pt x="36" y="6"/>
                    </a:lnTo>
                    <a:lnTo>
                      <a:pt x="33" y="9"/>
                    </a:lnTo>
                    <a:lnTo>
                      <a:pt x="32" y="10"/>
                    </a:lnTo>
                    <a:lnTo>
                      <a:pt x="29" y="12"/>
                    </a:lnTo>
                    <a:lnTo>
                      <a:pt x="26" y="13"/>
                    </a:lnTo>
                    <a:lnTo>
                      <a:pt x="24" y="13"/>
                    </a:lnTo>
                    <a:lnTo>
                      <a:pt x="21" y="14"/>
                    </a:lnTo>
                    <a:lnTo>
                      <a:pt x="19" y="14"/>
                    </a:lnTo>
                    <a:lnTo>
                      <a:pt x="17" y="15"/>
                    </a:lnTo>
                    <a:lnTo>
                      <a:pt x="15" y="17"/>
                    </a:lnTo>
                    <a:lnTo>
                      <a:pt x="12" y="17"/>
                    </a:lnTo>
                    <a:lnTo>
                      <a:pt x="10" y="17"/>
                    </a:lnTo>
                    <a:lnTo>
                      <a:pt x="7" y="15"/>
                    </a:lnTo>
                    <a:lnTo>
                      <a:pt x="4" y="15"/>
                    </a:lnTo>
                    <a:lnTo>
                      <a:pt x="2" y="14"/>
                    </a:lnTo>
                    <a:lnTo>
                      <a:pt x="0" y="13"/>
                    </a:lnTo>
                    <a:lnTo>
                      <a:pt x="0" y="12"/>
                    </a:lnTo>
                    <a:lnTo>
                      <a:pt x="0" y="10"/>
                    </a:lnTo>
                    <a:lnTo>
                      <a:pt x="2" y="9"/>
                    </a:lnTo>
                    <a:lnTo>
                      <a:pt x="3" y="8"/>
                    </a:lnTo>
                    <a:lnTo>
                      <a:pt x="4" y="6"/>
                    </a:lnTo>
                    <a:lnTo>
                      <a:pt x="7" y="6"/>
                    </a:lnTo>
                    <a:lnTo>
                      <a:pt x="8" y="5"/>
                    </a:lnTo>
                    <a:lnTo>
                      <a:pt x="11" y="5"/>
                    </a:lnTo>
                    <a:lnTo>
                      <a:pt x="12" y="4"/>
                    </a:lnTo>
                    <a:lnTo>
                      <a:pt x="13" y="2"/>
                    </a:lnTo>
                    <a:lnTo>
                      <a:pt x="15" y="2"/>
                    </a:lnTo>
                    <a:lnTo>
                      <a:pt x="16" y="2"/>
                    </a:lnTo>
                    <a:lnTo>
                      <a:pt x="17" y="4"/>
                    </a:lnTo>
                    <a:lnTo>
                      <a:pt x="19" y="5"/>
                    </a:lnTo>
                    <a:lnTo>
                      <a:pt x="17" y="6"/>
                    </a:lnTo>
                    <a:lnTo>
                      <a:pt x="17" y="8"/>
                    </a:lnTo>
                    <a:lnTo>
                      <a:pt x="16" y="8"/>
                    </a:lnTo>
                    <a:lnTo>
                      <a:pt x="15" y="9"/>
                    </a:lnTo>
                    <a:lnTo>
                      <a:pt x="12" y="9"/>
                    </a:lnTo>
                    <a:lnTo>
                      <a:pt x="11" y="10"/>
                    </a:lnTo>
                    <a:lnTo>
                      <a:pt x="10" y="10"/>
                    </a:lnTo>
                    <a:lnTo>
                      <a:pt x="8" y="12"/>
                    </a:lnTo>
                    <a:lnTo>
                      <a:pt x="10" y="13"/>
                    </a:lnTo>
                    <a:lnTo>
                      <a:pt x="11" y="12"/>
                    </a:lnTo>
                    <a:lnTo>
                      <a:pt x="12" y="12"/>
                    </a:lnTo>
                    <a:lnTo>
                      <a:pt x="15" y="12"/>
                    </a:lnTo>
                    <a:lnTo>
                      <a:pt x="17" y="10"/>
                    </a:lnTo>
                    <a:lnTo>
                      <a:pt x="20" y="9"/>
                    </a:lnTo>
                    <a:lnTo>
                      <a:pt x="23" y="9"/>
                    </a:lnTo>
                    <a:lnTo>
                      <a:pt x="25" y="8"/>
                    </a:lnTo>
                    <a:lnTo>
                      <a:pt x="28" y="6"/>
                    </a:lnTo>
                    <a:lnTo>
                      <a:pt x="29" y="5"/>
                    </a:lnTo>
                    <a:lnTo>
                      <a:pt x="30" y="2"/>
                    </a:lnTo>
                    <a:lnTo>
                      <a:pt x="32" y="1"/>
                    </a:lnTo>
                    <a:lnTo>
                      <a:pt x="33" y="0"/>
                    </a:lnTo>
                    <a:lnTo>
                      <a:pt x="33"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7" name="Freeform 20">
                <a:extLst>
                  <a:ext uri="{FF2B5EF4-FFF2-40B4-BE49-F238E27FC236}">
                    <a16:creationId xmlns:a16="http://schemas.microsoft.com/office/drawing/2014/main" id="{008B44E8-0AF8-184E-9AB8-561D6A90F78B}"/>
                  </a:ext>
                </a:extLst>
              </p:cNvPr>
              <p:cNvSpPr>
                <a:spLocks/>
              </p:cNvSpPr>
              <p:nvPr userDrawn="1"/>
            </p:nvSpPr>
            <p:spPr bwMode="auto">
              <a:xfrm>
                <a:off x="10300278" y="417800"/>
                <a:ext cx="61468" cy="32783"/>
              </a:xfrm>
              <a:custGeom>
                <a:avLst/>
                <a:gdLst>
                  <a:gd name="T0" fmla="*/ 5 w 120"/>
                  <a:gd name="T1" fmla="*/ 1 h 63"/>
                  <a:gd name="T2" fmla="*/ 6 w 120"/>
                  <a:gd name="T3" fmla="*/ 6 h 63"/>
                  <a:gd name="T4" fmla="*/ 10 w 120"/>
                  <a:gd name="T5" fmla="*/ 13 h 63"/>
                  <a:gd name="T6" fmla="*/ 23 w 120"/>
                  <a:gd name="T7" fmla="*/ 19 h 63"/>
                  <a:gd name="T8" fmla="*/ 31 w 120"/>
                  <a:gd name="T9" fmla="*/ 24 h 63"/>
                  <a:gd name="T10" fmla="*/ 36 w 120"/>
                  <a:gd name="T11" fmla="*/ 28 h 63"/>
                  <a:gd name="T12" fmla="*/ 36 w 120"/>
                  <a:gd name="T13" fmla="*/ 32 h 63"/>
                  <a:gd name="T14" fmla="*/ 44 w 120"/>
                  <a:gd name="T15" fmla="*/ 36 h 63"/>
                  <a:gd name="T16" fmla="*/ 53 w 120"/>
                  <a:gd name="T17" fmla="*/ 33 h 63"/>
                  <a:gd name="T18" fmla="*/ 60 w 120"/>
                  <a:gd name="T19" fmla="*/ 28 h 63"/>
                  <a:gd name="T20" fmla="*/ 66 w 120"/>
                  <a:gd name="T21" fmla="*/ 26 h 63"/>
                  <a:gd name="T22" fmla="*/ 69 w 120"/>
                  <a:gd name="T23" fmla="*/ 22 h 63"/>
                  <a:gd name="T24" fmla="*/ 74 w 120"/>
                  <a:gd name="T25" fmla="*/ 24 h 63"/>
                  <a:gd name="T26" fmla="*/ 78 w 120"/>
                  <a:gd name="T27" fmla="*/ 27 h 63"/>
                  <a:gd name="T28" fmla="*/ 86 w 120"/>
                  <a:gd name="T29" fmla="*/ 31 h 63"/>
                  <a:gd name="T30" fmla="*/ 95 w 120"/>
                  <a:gd name="T31" fmla="*/ 35 h 63"/>
                  <a:gd name="T32" fmla="*/ 102 w 120"/>
                  <a:gd name="T33" fmla="*/ 37 h 63"/>
                  <a:gd name="T34" fmla="*/ 103 w 120"/>
                  <a:gd name="T35" fmla="*/ 40 h 63"/>
                  <a:gd name="T36" fmla="*/ 99 w 120"/>
                  <a:gd name="T37" fmla="*/ 43 h 63"/>
                  <a:gd name="T38" fmla="*/ 93 w 120"/>
                  <a:gd name="T39" fmla="*/ 45 h 63"/>
                  <a:gd name="T40" fmla="*/ 91 w 120"/>
                  <a:gd name="T41" fmla="*/ 53 h 63"/>
                  <a:gd name="T42" fmla="*/ 94 w 120"/>
                  <a:gd name="T43" fmla="*/ 56 h 63"/>
                  <a:gd name="T44" fmla="*/ 99 w 120"/>
                  <a:gd name="T45" fmla="*/ 53 h 63"/>
                  <a:gd name="T46" fmla="*/ 108 w 120"/>
                  <a:gd name="T47" fmla="*/ 49 h 63"/>
                  <a:gd name="T48" fmla="*/ 112 w 120"/>
                  <a:gd name="T49" fmla="*/ 45 h 63"/>
                  <a:gd name="T50" fmla="*/ 117 w 120"/>
                  <a:gd name="T51" fmla="*/ 47 h 63"/>
                  <a:gd name="T52" fmla="*/ 120 w 120"/>
                  <a:gd name="T53" fmla="*/ 49 h 63"/>
                  <a:gd name="T54" fmla="*/ 117 w 120"/>
                  <a:gd name="T55" fmla="*/ 52 h 63"/>
                  <a:gd name="T56" fmla="*/ 112 w 120"/>
                  <a:gd name="T57" fmla="*/ 53 h 63"/>
                  <a:gd name="T58" fmla="*/ 106 w 120"/>
                  <a:gd name="T59" fmla="*/ 54 h 63"/>
                  <a:gd name="T60" fmla="*/ 99 w 120"/>
                  <a:gd name="T61" fmla="*/ 58 h 63"/>
                  <a:gd name="T62" fmla="*/ 91 w 120"/>
                  <a:gd name="T63" fmla="*/ 62 h 63"/>
                  <a:gd name="T64" fmla="*/ 87 w 120"/>
                  <a:gd name="T65" fmla="*/ 63 h 63"/>
                  <a:gd name="T66" fmla="*/ 86 w 120"/>
                  <a:gd name="T67" fmla="*/ 58 h 63"/>
                  <a:gd name="T68" fmla="*/ 87 w 120"/>
                  <a:gd name="T69" fmla="*/ 50 h 63"/>
                  <a:gd name="T70" fmla="*/ 87 w 120"/>
                  <a:gd name="T71" fmla="*/ 41 h 63"/>
                  <a:gd name="T72" fmla="*/ 82 w 120"/>
                  <a:gd name="T73" fmla="*/ 36 h 63"/>
                  <a:gd name="T74" fmla="*/ 73 w 120"/>
                  <a:gd name="T75" fmla="*/ 33 h 63"/>
                  <a:gd name="T76" fmla="*/ 65 w 120"/>
                  <a:gd name="T77" fmla="*/ 36 h 63"/>
                  <a:gd name="T78" fmla="*/ 60 w 120"/>
                  <a:gd name="T79" fmla="*/ 39 h 63"/>
                  <a:gd name="T80" fmla="*/ 56 w 120"/>
                  <a:gd name="T81" fmla="*/ 45 h 63"/>
                  <a:gd name="T82" fmla="*/ 60 w 120"/>
                  <a:gd name="T83" fmla="*/ 52 h 63"/>
                  <a:gd name="T84" fmla="*/ 64 w 120"/>
                  <a:gd name="T85" fmla="*/ 57 h 63"/>
                  <a:gd name="T86" fmla="*/ 63 w 120"/>
                  <a:gd name="T87" fmla="*/ 61 h 63"/>
                  <a:gd name="T88" fmla="*/ 55 w 120"/>
                  <a:gd name="T89" fmla="*/ 60 h 63"/>
                  <a:gd name="T90" fmla="*/ 47 w 120"/>
                  <a:gd name="T91" fmla="*/ 52 h 63"/>
                  <a:gd name="T92" fmla="*/ 44 w 120"/>
                  <a:gd name="T93" fmla="*/ 43 h 63"/>
                  <a:gd name="T94" fmla="*/ 39 w 120"/>
                  <a:gd name="T95" fmla="*/ 39 h 63"/>
                  <a:gd name="T96" fmla="*/ 31 w 120"/>
                  <a:gd name="T97" fmla="*/ 35 h 63"/>
                  <a:gd name="T98" fmla="*/ 26 w 120"/>
                  <a:gd name="T99" fmla="*/ 27 h 63"/>
                  <a:gd name="T100" fmla="*/ 17 w 120"/>
                  <a:gd name="T101" fmla="*/ 20 h 63"/>
                  <a:gd name="T102" fmla="*/ 8 w 120"/>
                  <a:gd name="T103" fmla="*/ 15 h 63"/>
                  <a:gd name="T104" fmla="*/ 3 w 120"/>
                  <a:gd name="T105" fmla="*/ 11 h 63"/>
                  <a:gd name="T106" fmla="*/ 1 w 120"/>
                  <a:gd name="T107" fmla="*/ 2 h 63"/>
                  <a:gd name="T108" fmla="*/ 4 w 120"/>
                  <a:gd name="T10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 h="63">
                    <a:moveTo>
                      <a:pt x="4" y="0"/>
                    </a:moveTo>
                    <a:lnTo>
                      <a:pt x="5" y="0"/>
                    </a:lnTo>
                    <a:lnTo>
                      <a:pt x="5" y="1"/>
                    </a:lnTo>
                    <a:lnTo>
                      <a:pt x="5" y="2"/>
                    </a:lnTo>
                    <a:lnTo>
                      <a:pt x="5" y="3"/>
                    </a:lnTo>
                    <a:lnTo>
                      <a:pt x="6" y="6"/>
                    </a:lnTo>
                    <a:lnTo>
                      <a:pt x="8" y="9"/>
                    </a:lnTo>
                    <a:lnTo>
                      <a:pt x="9" y="10"/>
                    </a:lnTo>
                    <a:lnTo>
                      <a:pt x="10" y="13"/>
                    </a:lnTo>
                    <a:lnTo>
                      <a:pt x="14" y="15"/>
                    </a:lnTo>
                    <a:lnTo>
                      <a:pt x="18" y="17"/>
                    </a:lnTo>
                    <a:lnTo>
                      <a:pt x="23" y="19"/>
                    </a:lnTo>
                    <a:lnTo>
                      <a:pt x="26" y="20"/>
                    </a:lnTo>
                    <a:lnTo>
                      <a:pt x="29" y="23"/>
                    </a:lnTo>
                    <a:lnTo>
                      <a:pt x="31" y="24"/>
                    </a:lnTo>
                    <a:lnTo>
                      <a:pt x="34" y="26"/>
                    </a:lnTo>
                    <a:lnTo>
                      <a:pt x="35" y="27"/>
                    </a:lnTo>
                    <a:lnTo>
                      <a:pt x="36" y="28"/>
                    </a:lnTo>
                    <a:lnTo>
                      <a:pt x="36" y="30"/>
                    </a:lnTo>
                    <a:lnTo>
                      <a:pt x="36" y="31"/>
                    </a:lnTo>
                    <a:lnTo>
                      <a:pt x="36" y="32"/>
                    </a:lnTo>
                    <a:lnTo>
                      <a:pt x="39" y="35"/>
                    </a:lnTo>
                    <a:lnTo>
                      <a:pt x="42" y="36"/>
                    </a:lnTo>
                    <a:lnTo>
                      <a:pt x="44" y="36"/>
                    </a:lnTo>
                    <a:lnTo>
                      <a:pt x="48" y="36"/>
                    </a:lnTo>
                    <a:lnTo>
                      <a:pt x="51" y="35"/>
                    </a:lnTo>
                    <a:lnTo>
                      <a:pt x="53" y="33"/>
                    </a:lnTo>
                    <a:lnTo>
                      <a:pt x="56" y="32"/>
                    </a:lnTo>
                    <a:lnTo>
                      <a:pt x="57" y="31"/>
                    </a:lnTo>
                    <a:lnTo>
                      <a:pt x="60" y="28"/>
                    </a:lnTo>
                    <a:lnTo>
                      <a:pt x="63" y="27"/>
                    </a:lnTo>
                    <a:lnTo>
                      <a:pt x="65" y="26"/>
                    </a:lnTo>
                    <a:lnTo>
                      <a:pt x="66" y="26"/>
                    </a:lnTo>
                    <a:lnTo>
                      <a:pt x="68" y="24"/>
                    </a:lnTo>
                    <a:lnTo>
                      <a:pt x="68" y="23"/>
                    </a:lnTo>
                    <a:lnTo>
                      <a:pt x="69" y="22"/>
                    </a:lnTo>
                    <a:lnTo>
                      <a:pt x="70" y="22"/>
                    </a:lnTo>
                    <a:lnTo>
                      <a:pt x="73" y="23"/>
                    </a:lnTo>
                    <a:lnTo>
                      <a:pt x="74" y="24"/>
                    </a:lnTo>
                    <a:lnTo>
                      <a:pt x="74" y="26"/>
                    </a:lnTo>
                    <a:lnTo>
                      <a:pt x="77" y="27"/>
                    </a:lnTo>
                    <a:lnTo>
                      <a:pt x="78" y="27"/>
                    </a:lnTo>
                    <a:lnTo>
                      <a:pt x="81" y="28"/>
                    </a:lnTo>
                    <a:lnTo>
                      <a:pt x="83" y="30"/>
                    </a:lnTo>
                    <a:lnTo>
                      <a:pt x="86" y="31"/>
                    </a:lnTo>
                    <a:lnTo>
                      <a:pt x="90" y="32"/>
                    </a:lnTo>
                    <a:lnTo>
                      <a:pt x="93" y="33"/>
                    </a:lnTo>
                    <a:lnTo>
                      <a:pt x="95" y="35"/>
                    </a:lnTo>
                    <a:lnTo>
                      <a:pt x="98" y="37"/>
                    </a:lnTo>
                    <a:lnTo>
                      <a:pt x="99" y="37"/>
                    </a:lnTo>
                    <a:lnTo>
                      <a:pt x="102" y="37"/>
                    </a:lnTo>
                    <a:lnTo>
                      <a:pt x="103" y="39"/>
                    </a:lnTo>
                    <a:lnTo>
                      <a:pt x="103" y="40"/>
                    </a:lnTo>
                    <a:lnTo>
                      <a:pt x="103" y="40"/>
                    </a:lnTo>
                    <a:lnTo>
                      <a:pt x="102" y="41"/>
                    </a:lnTo>
                    <a:lnTo>
                      <a:pt x="100" y="41"/>
                    </a:lnTo>
                    <a:lnTo>
                      <a:pt x="99" y="43"/>
                    </a:lnTo>
                    <a:lnTo>
                      <a:pt x="96" y="43"/>
                    </a:lnTo>
                    <a:lnTo>
                      <a:pt x="94" y="44"/>
                    </a:lnTo>
                    <a:lnTo>
                      <a:pt x="93" y="45"/>
                    </a:lnTo>
                    <a:lnTo>
                      <a:pt x="91" y="48"/>
                    </a:lnTo>
                    <a:lnTo>
                      <a:pt x="91" y="52"/>
                    </a:lnTo>
                    <a:lnTo>
                      <a:pt x="91" y="53"/>
                    </a:lnTo>
                    <a:lnTo>
                      <a:pt x="91" y="56"/>
                    </a:lnTo>
                    <a:lnTo>
                      <a:pt x="93" y="57"/>
                    </a:lnTo>
                    <a:lnTo>
                      <a:pt x="94" y="56"/>
                    </a:lnTo>
                    <a:lnTo>
                      <a:pt x="95" y="56"/>
                    </a:lnTo>
                    <a:lnTo>
                      <a:pt x="98" y="54"/>
                    </a:lnTo>
                    <a:lnTo>
                      <a:pt x="99" y="53"/>
                    </a:lnTo>
                    <a:lnTo>
                      <a:pt x="103" y="52"/>
                    </a:lnTo>
                    <a:lnTo>
                      <a:pt x="106" y="50"/>
                    </a:lnTo>
                    <a:lnTo>
                      <a:pt x="108" y="49"/>
                    </a:lnTo>
                    <a:lnTo>
                      <a:pt x="109" y="48"/>
                    </a:lnTo>
                    <a:lnTo>
                      <a:pt x="111" y="47"/>
                    </a:lnTo>
                    <a:lnTo>
                      <a:pt x="112" y="45"/>
                    </a:lnTo>
                    <a:lnTo>
                      <a:pt x="113" y="45"/>
                    </a:lnTo>
                    <a:lnTo>
                      <a:pt x="115" y="45"/>
                    </a:lnTo>
                    <a:lnTo>
                      <a:pt x="117" y="47"/>
                    </a:lnTo>
                    <a:lnTo>
                      <a:pt x="119" y="47"/>
                    </a:lnTo>
                    <a:lnTo>
                      <a:pt x="120" y="48"/>
                    </a:lnTo>
                    <a:lnTo>
                      <a:pt x="120" y="49"/>
                    </a:lnTo>
                    <a:lnTo>
                      <a:pt x="120" y="50"/>
                    </a:lnTo>
                    <a:lnTo>
                      <a:pt x="119" y="52"/>
                    </a:lnTo>
                    <a:lnTo>
                      <a:pt x="117" y="52"/>
                    </a:lnTo>
                    <a:lnTo>
                      <a:pt x="116" y="52"/>
                    </a:lnTo>
                    <a:lnTo>
                      <a:pt x="115" y="53"/>
                    </a:lnTo>
                    <a:lnTo>
                      <a:pt x="112" y="53"/>
                    </a:lnTo>
                    <a:lnTo>
                      <a:pt x="109" y="53"/>
                    </a:lnTo>
                    <a:lnTo>
                      <a:pt x="108" y="53"/>
                    </a:lnTo>
                    <a:lnTo>
                      <a:pt x="106" y="54"/>
                    </a:lnTo>
                    <a:lnTo>
                      <a:pt x="104" y="56"/>
                    </a:lnTo>
                    <a:lnTo>
                      <a:pt x="102" y="57"/>
                    </a:lnTo>
                    <a:lnTo>
                      <a:pt x="99" y="58"/>
                    </a:lnTo>
                    <a:lnTo>
                      <a:pt x="96" y="60"/>
                    </a:lnTo>
                    <a:lnTo>
                      <a:pt x="93" y="61"/>
                    </a:lnTo>
                    <a:lnTo>
                      <a:pt x="91" y="62"/>
                    </a:lnTo>
                    <a:lnTo>
                      <a:pt x="90" y="63"/>
                    </a:lnTo>
                    <a:lnTo>
                      <a:pt x="89" y="63"/>
                    </a:lnTo>
                    <a:lnTo>
                      <a:pt x="87" y="63"/>
                    </a:lnTo>
                    <a:lnTo>
                      <a:pt x="87" y="62"/>
                    </a:lnTo>
                    <a:lnTo>
                      <a:pt x="87" y="61"/>
                    </a:lnTo>
                    <a:lnTo>
                      <a:pt x="86" y="58"/>
                    </a:lnTo>
                    <a:lnTo>
                      <a:pt x="87" y="56"/>
                    </a:lnTo>
                    <a:lnTo>
                      <a:pt x="87" y="53"/>
                    </a:lnTo>
                    <a:lnTo>
                      <a:pt x="87" y="50"/>
                    </a:lnTo>
                    <a:lnTo>
                      <a:pt x="87" y="47"/>
                    </a:lnTo>
                    <a:lnTo>
                      <a:pt x="87" y="44"/>
                    </a:lnTo>
                    <a:lnTo>
                      <a:pt x="87" y="41"/>
                    </a:lnTo>
                    <a:lnTo>
                      <a:pt x="86" y="39"/>
                    </a:lnTo>
                    <a:lnTo>
                      <a:pt x="83" y="37"/>
                    </a:lnTo>
                    <a:lnTo>
                      <a:pt x="82" y="36"/>
                    </a:lnTo>
                    <a:lnTo>
                      <a:pt x="79" y="36"/>
                    </a:lnTo>
                    <a:lnTo>
                      <a:pt x="76" y="35"/>
                    </a:lnTo>
                    <a:lnTo>
                      <a:pt x="73" y="33"/>
                    </a:lnTo>
                    <a:lnTo>
                      <a:pt x="69" y="35"/>
                    </a:lnTo>
                    <a:lnTo>
                      <a:pt x="66" y="35"/>
                    </a:lnTo>
                    <a:lnTo>
                      <a:pt x="65" y="36"/>
                    </a:lnTo>
                    <a:lnTo>
                      <a:pt x="64" y="37"/>
                    </a:lnTo>
                    <a:lnTo>
                      <a:pt x="61" y="39"/>
                    </a:lnTo>
                    <a:lnTo>
                      <a:pt x="60" y="39"/>
                    </a:lnTo>
                    <a:lnTo>
                      <a:pt x="57" y="40"/>
                    </a:lnTo>
                    <a:lnTo>
                      <a:pt x="57" y="43"/>
                    </a:lnTo>
                    <a:lnTo>
                      <a:pt x="56" y="45"/>
                    </a:lnTo>
                    <a:lnTo>
                      <a:pt x="57" y="48"/>
                    </a:lnTo>
                    <a:lnTo>
                      <a:pt x="59" y="50"/>
                    </a:lnTo>
                    <a:lnTo>
                      <a:pt x="60" y="52"/>
                    </a:lnTo>
                    <a:lnTo>
                      <a:pt x="61" y="53"/>
                    </a:lnTo>
                    <a:lnTo>
                      <a:pt x="64" y="56"/>
                    </a:lnTo>
                    <a:lnTo>
                      <a:pt x="64" y="57"/>
                    </a:lnTo>
                    <a:lnTo>
                      <a:pt x="64" y="60"/>
                    </a:lnTo>
                    <a:lnTo>
                      <a:pt x="64" y="61"/>
                    </a:lnTo>
                    <a:lnTo>
                      <a:pt x="63" y="61"/>
                    </a:lnTo>
                    <a:lnTo>
                      <a:pt x="61" y="61"/>
                    </a:lnTo>
                    <a:lnTo>
                      <a:pt x="59" y="61"/>
                    </a:lnTo>
                    <a:lnTo>
                      <a:pt x="55" y="60"/>
                    </a:lnTo>
                    <a:lnTo>
                      <a:pt x="52" y="57"/>
                    </a:lnTo>
                    <a:lnTo>
                      <a:pt x="49" y="54"/>
                    </a:lnTo>
                    <a:lnTo>
                      <a:pt x="47" y="52"/>
                    </a:lnTo>
                    <a:lnTo>
                      <a:pt x="47" y="49"/>
                    </a:lnTo>
                    <a:lnTo>
                      <a:pt x="46" y="47"/>
                    </a:lnTo>
                    <a:lnTo>
                      <a:pt x="44" y="43"/>
                    </a:lnTo>
                    <a:lnTo>
                      <a:pt x="43" y="41"/>
                    </a:lnTo>
                    <a:lnTo>
                      <a:pt x="42" y="39"/>
                    </a:lnTo>
                    <a:lnTo>
                      <a:pt x="39" y="39"/>
                    </a:lnTo>
                    <a:lnTo>
                      <a:pt x="38" y="37"/>
                    </a:lnTo>
                    <a:lnTo>
                      <a:pt x="34" y="36"/>
                    </a:lnTo>
                    <a:lnTo>
                      <a:pt x="31" y="35"/>
                    </a:lnTo>
                    <a:lnTo>
                      <a:pt x="29" y="32"/>
                    </a:lnTo>
                    <a:lnTo>
                      <a:pt x="27" y="30"/>
                    </a:lnTo>
                    <a:lnTo>
                      <a:pt x="26" y="27"/>
                    </a:lnTo>
                    <a:lnTo>
                      <a:pt x="25" y="24"/>
                    </a:lnTo>
                    <a:lnTo>
                      <a:pt x="21" y="22"/>
                    </a:lnTo>
                    <a:lnTo>
                      <a:pt x="17" y="20"/>
                    </a:lnTo>
                    <a:lnTo>
                      <a:pt x="14" y="19"/>
                    </a:lnTo>
                    <a:lnTo>
                      <a:pt x="10" y="17"/>
                    </a:lnTo>
                    <a:lnTo>
                      <a:pt x="8" y="15"/>
                    </a:lnTo>
                    <a:lnTo>
                      <a:pt x="5" y="14"/>
                    </a:lnTo>
                    <a:lnTo>
                      <a:pt x="4" y="13"/>
                    </a:lnTo>
                    <a:lnTo>
                      <a:pt x="3" y="11"/>
                    </a:lnTo>
                    <a:lnTo>
                      <a:pt x="1" y="7"/>
                    </a:lnTo>
                    <a:lnTo>
                      <a:pt x="0" y="5"/>
                    </a:lnTo>
                    <a:lnTo>
                      <a:pt x="1" y="2"/>
                    </a:lnTo>
                    <a:lnTo>
                      <a:pt x="3" y="1"/>
                    </a:lnTo>
                    <a:lnTo>
                      <a:pt x="4"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8" name="Freeform 21">
                <a:extLst>
                  <a:ext uri="{FF2B5EF4-FFF2-40B4-BE49-F238E27FC236}">
                    <a16:creationId xmlns:a16="http://schemas.microsoft.com/office/drawing/2014/main" id="{F117936D-19BA-BB4E-A9C6-0B757CD41297}"/>
                  </a:ext>
                </a:extLst>
              </p:cNvPr>
              <p:cNvSpPr>
                <a:spLocks/>
              </p:cNvSpPr>
              <p:nvPr userDrawn="1"/>
            </p:nvSpPr>
            <p:spPr bwMode="auto">
              <a:xfrm>
                <a:off x="10215247" y="662650"/>
                <a:ext cx="18441" cy="9220"/>
              </a:xfrm>
              <a:custGeom>
                <a:avLst/>
                <a:gdLst>
                  <a:gd name="T0" fmla="*/ 34 w 35"/>
                  <a:gd name="T1" fmla="*/ 0 h 19"/>
                  <a:gd name="T2" fmla="*/ 35 w 35"/>
                  <a:gd name="T3" fmla="*/ 2 h 19"/>
                  <a:gd name="T4" fmla="*/ 35 w 35"/>
                  <a:gd name="T5" fmla="*/ 3 h 19"/>
                  <a:gd name="T6" fmla="*/ 35 w 35"/>
                  <a:gd name="T7" fmla="*/ 4 h 19"/>
                  <a:gd name="T8" fmla="*/ 33 w 35"/>
                  <a:gd name="T9" fmla="*/ 6 h 19"/>
                  <a:gd name="T10" fmla="*/ 31 w 35"/>
                  <a:gd name="T11" fmla="*/ 7 h 19"/>
                  <a:gd name="T12" fmla="*/ 29 w 35"/>
                  <a:gd name="T13" fmla="*/ 9 h 19"/>
                  <a:gd name="T14" fmla="*/ 26 w 35"/>
                  <a:gd name="T15" fmla="*/ 9 h 19"/>
                  <a:gd name="T16" fmla="*/ 22 w 35"/>
                  <a:gd name="T17" fmla="*/ 11 h 19"/>
                  <a:gd name="T18" fmla="*/ 18 w 35"/>
                  <a:gd name="T19" fmla="*/ 12 h 19"/>
                  <a:gd name="T20" fmla="*/ 16 w 35"/>
                  <a:gd name="T21" fmla="*/ 13 h 19"/>
                  <a:gd name="T22" fmla="*/ 12 w 35"/>
                  <a:gd name="T23" fmla="*/ 15 h 19"/>
                  <a:gd name="T24" fmla="*/ 9 w 35"/>
                  <a:gd name="T25" fmla="*/ 16 h 19"/>
                  <a:gd name="T26" fmla="*/ 6 w 35"/>
                  <a:gd name="T27" fmla="*/ 17 h 19"/>
                  <a:gd name="T28" fmla="*/ 4 w 35"/>
                  <a:gd name="T29" fmla="*/ 19 h 19"/>
                  <a:gd name="T30" fmla="*/ 3 w 35"/>
                  <a:gd name="T31" fmla="*/ 19 h 19"/>
                  <a:gd name="T32" fmla="*/ 1 w 35"/>
                  <a:gd name="T33" fmla="*/ 17 h 19"/>
                  <a:gd name="T34" fmla="*/ 0 w 35"/>
                  <a:gd name="T35" fmla="*/ 16 h 19"/>
                  <a:gd name="T36" fmla="*/ 1 w 35"/>
                  <a:gd name="T37" fmla="*/ 15 h 19"/>
                  <a:gd name="T38" fmla="*/ 1 w 35"/>
                  <a:gd name="T39" fmla="*/ 13 h 19"/>
                  <a:gd name="T40" fmla="*/ 4 w 35"/>
                  <a:gd name="T41" fmla="*/ 13 h 19"/>
                  <a:gd name="T42" fmla="*/ 5 w 35"/>
                  <a:gd name="T43" fmla="*/ 12 h 19"/>
                  <a:gd name="T44" fmla="*/ 8 w 35"/>
                  <a:gd name="T45" fmla="*/ 12 h 19"/>
                  <a:gd name="T46" fmla="*/ 10 w 35"/>
                  <a:gd name="T47" fmla="*/ 11 h 19"/>
                  <a:gd name="T48" fmla="*/ 14 w 35"/>
                  <a:gd name="T49" fmla="*/ 11 h 19"/>
                  <a:gd name="T50" fmla="*/ 18 w 35"/>
                  <a:gd name="T51" fmla="*/ 8 h 19"/>
                  <a:gd name="T52" fmla="*/ 21 w 35"/>
                  <a:gd name="T53" fmla="*/ 7 h 19"/>
                  <a:gd name="T54" fmla="*/ 23 w 35"/>
                  <a:gd name="T55" fmla="*/ 4 h 19"/>
                  <a:gd name="T56" fmla="*/ 26 w 35"/>
                  <a:gd name="T57" fmla="*/ 3 h 19"/>
                  <a:gd name="T58" fmla="*/ 29 w 35"/>
                  <a:gd name="T59" fmla="*/ 2 h 19"/>
                  <a:gd name="T60" fmla="*/ 30 w 35"/>
                  <a:gd name="T61" fmla="*/ 2 h 19"/>
                  <a:gd name="T62" fmla="*/ 33 w 35"/>
                  <a:gd name="T63" fmla="*/ 0 h 19"/>
                  <a:gd name="T64" fmla="*/ 34 w 35"/>
                  <a:gd name="T6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19">
                    <a:moveTo>
                      <a:pt x="34" y="0"/>
                    </a:moveTo>
                    <a:lnTo>
                      <a:pt x="35" y="2"/>
                    </a:lnTo>
                    <a:lnTo>
                      <a:pt x="35" y="3"/>
                    </a:lnTo>
                    <a:lnTo>
                      <a:pt x="35" y="4"/>
                    </a:lnTo>
                    <a:lnTo>
                      <a:pt x="33" y="6"/>
                    </a:lnTo>
                    <a:lnTo>
                      <a:pt x="31" y="7"/>
                    </a:lnTo>
                    <a:lnTo>
                      <a:pt x="29" y="9"/>
                    </a:lnTo>
                    <a:lnTo>
                      <a:pt x="26" y="9"/>
                    </a:lnTo>
                    <a:lnTo>
                      <a:pt x="22" y="11"/>
                    </a:lnTo>
                    <a:lnTo>
                      <a:pt x="18" y="12"/>
                    </a:lnTo>
                    <a:lnTo>
                      <a:pt x="16" y="13"/>
                    </a:lnTo>
                    <a:lnTo>
                      <a:pt x="12" y="15"/>
                    </a:lnTo>
                    <a:lnTo>
                      <a:pt x="9" y="16"/>
                    </a:lnTo>
                    <a:lnTo>
                      <a:pt x="6" y="17"/>
                    </a:lnTo>
                    <a:lnTo>
                      <a:pt x="4" y="19"/>
                    </a:lnTo>
                    <a:lnTo>
                      <a:pt x="3" y="19"/>
                    </a:lnTo>
                    <a:lnTo>
                      <a:pt x="1" y="17"/>
                    </a:lnTo>
                    <a:lnTo>
                      <a:pt x="0" y="16"/>
                    </a:lnTo>
                    <a:lnTo>
                      <a:pt x="1" y="15"/>
                    </a:lnTo>
                    <a:lnTo>
                      <a:pt x="1" y="13"/>
                    </a:lnTo>
                    <a:lnTo>
                      <a:pt x="4" y="13"/>
                    </a:lnTo>
                    <a:lnTo>
                      <a:pt x="5" y="12"/>
                    </a:lnTo>
                    <a:lnTo>
                      <a:pt x="8" y="12"/>
                    </a:lnTo>
                    <a:lnTo>
                      <a:pt x="10" y="11"/>
                    </a:lnTo>
                    <a:lnTo>
                      <a:pt x="14" y="11"/>
                    </a:lnTo>
                    <a:lnTo>
                      <a:pt x="18" y="8"/>
                    </a:lnTo>
                    <a:lnTo>
                      <a:pt x="21" y="7"/>
                    </a:lnTo>
                    <a:lnTo>
                      <a:pt x="23" y="4"/>
                    </a:lnTo>
                    <a:lnTo>
                      <a:pt x="26" y="3"/>
                    </a:lnTo>
                    <a:lnTo>
                      <a:pt x="29" y="2"/>
                    </a:lnTo>
                    <a:lnTo>
                      <a:pt x="30" y="2"/>
                    </a:lnTo>
                    <a:lnTo>
                      <a:pt x="33"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9" name="Freeform 22">
                <a:extLst>
                  <a:ext uri="{FF2B5EF4-FFF2-40B4-BE49-F238E27FC236}">
                    <a16:creationId xmlns:a16="http://schemas.microsoft.com/office/drawing/2014/main" id="{AE103F67-F182-9A48-96B6-893073A96CA9}"/>
                  </a:ext>
                </a:extLst>
              </p:cNvPr>
              <p:cNvSpPr>
                <a:spLocks/>
              </p:cNvSpPr>
              <p:nvPr userDrawn="1"/>
            </p:nvSpPr>
            <p:spPr bwMode="auto">
              <a:xfrm>
                <a:off x="10267496" y="512052"/>
                <a:ext cx="67616" cy="65566"/>
              </a:xfrm>
              <a:custGeom>
                <a:avLst/>
                <a:gdLst>
                  <a:gd name="T0" fmla="*/ 131 w 133"/>
                  <a:gd name="T1" fmla="*/ 0 h 130"/>
                  <a:gd name="T2" fmla="*/ 131 w 133"/>
                  <a:gd name="T3" fmla="*/ 4 h 130"/>
                  <a:gd name="T4" fmla="*/ 131 w 133"/>
                  <a:gd name="T5" fmla="*/ 7 h 130"/>
                  <a:gd name="T6" fmla="*/ 131 w 133"/>
                  <a:gd name="T7" fmla="*/ 15 h 130"/>
                  <a:gd name="T8" fmla="*/ 130 w 133"/>
                  <a:gd name="T9" fmla="*/ 25 h 130"/>
                  <a:gd name="T10" fmla="*/ 126 w 133"/>
                  <a:gd name="T11" fmla="*/ 36 h 130"/>
                  <a:gd name="T12" fmla="*/ 124 w 133"/>
                  <a:gd name="T13" fmla="*/ 45 h 130"/>
                  <a:gd name="T14" fmla="*/ 118 w 133"/>
                  <a:gd name="T15" fmla="*/ 54 h 130"/>
                  <a:gd name="T16" fmla="*/ 111 w 133"/>
                  <a:gd name="T17" fmla="*/ 62 h 130"/>
                  <a:gd name="T18" fmla="*/ 105 w 133"/>
                  <a:gd name="T19" fmla="*/ 68 h 130"/>
                  <a:gd name="T20" fmla="*/ 99 w 133"/>
                  <a:gd name="T21" fmla="*/ 75 h 130"/>
                  <a:gd name="T22" fmla="*/ 95 w 133"/>
                  <a:gd name="T23" fmla="*/ 83 h 130"/>
                  <a:gd name="T24" fmla="*/ 88 w 133"/>
                  <a:gd name="T25" fmla="*/ 88 h 130"/>
                  <a:gd name="T26" fmla="*/ 82 w 133"/>
                  <a:gd name="T27" fmla="*/ 92 h 130"/>
                  <a:gd name="T28" fmla="*/ 74 w 133"/>
                  <a:gd name="T29" fmla="*/ 98 h 130"/>
                  <a:gd name="T30" fmla="*/ 68 w 133"/>
                  <a:gd name="T31" fmla="*/ 106 h 130"/>
                  <a:gd name="T32" fmla="*/ 62 w 133"/>
                  <a:gd name="T33" fmla="*/ 113 h 130"/>
                  <a:gd name="T34" fmla="*/ 60 w 133"/>
                  <a:gd name="T35" fmla="*/ 118 h 130"/>
                  <a:gd name="T36" fmla="*/ 56 w 133"/>
                  <a:gd name="T37" fmla="*/ 119 h 130"/>
                  <a:gd name="T38" fmla="*/ 52 w 133"/>
                  <a:gd name="T39" fmla="*/ 119 h 130"/>
                  <a:gd name="T40" fmla="*/ 47 w 133"/>
                  <a:gd name="T41" fmla="*/ 120 h 130"/>
                  <a:gd name="T42" fmla="*/ 43 w 133"/>
                  <a:gd name="T43" fmla="*/ 123 h 130"/>
                  <a:gd name="T44" fmla="*/ 35 w 133"/>
                  <a:gd name="T45" fmla="*/ 127 h 130"/>
                  <a:gd name="T46" fmla="*/ 27 w 133"/>
                  <a:gd name="T47" fmla="*/ 130 h 130"/>
                  <a:gd name="T48" fmla="*/ 19 w 133"/>
                  <a:gd name="T49" fmla="*/ 130 h 130"/>
                  <a:gd name="T50" fmla="*/ 11 w 133"/>
                  <a:gd name="T51" fmla="*/ 128 h 130"/>
                  <a:gd name="T52" fmla="*/ 5 w 133"/>
                  <a:gd name="T53" fmla="*/ 126 h 130"/>
                  <a:gd name="T54" fmla="*/ 2 w 133"/>
                  <a:gd name="T55" fmla="*/ 123 h 130"/>
                  <a:gd name="T56" fmla="*/ 0 w 133"/>
                  <a:gd name="T57" fmla="*/ 119 h 130"/>
                  <a:gd name="T58" fmla="*/ 1 w 133"/>
                  <a:gd name="T59" fmla="*/ 116 h 130"/>
                  <a:gd name="T60" fmla="*/ 4 w 133"/>
                  <a:gd name="T61" fmla="*/ 115 h 130"/>
                  <a:gd name="T62" fmla="*/ 10 w 133"/>
                  <a:gd name="T63" fmla="*/ 119 h 130"/>
                  <a:gd name="T64" fmla="*/ 17 w 133"/>
                  <a:gd name="T65" fmla="*/ 120 h 130"/>
                  <a:gd name="T66" fmla="*/ 24 w 133"/>
                  <a:gd name="T67" fmla="*/ 120 h 130"/>
                  <a:gd name="T68" fmla="*/ 34 w 133"/>
                  <a:gd name="T69" fmla="*/ 118 h 130"/>
                  <a:gd name="T70" fmla="*/ 40 w 133"/>
                  <a:gd name="T71" fmla="*/ 113 h 130"/>
                  <a:gd name="T72" fmla="*/ 47 w 133"/>
                  <a:gd name="T73" fmla="*/ 109 h 130"/>
                  <a:gd name="T74" fmla="*/ 53 w 133"/>
                  <a:gd name="T75" fmla="*/ 102 h 130"/>
                  <a:gd name="T76" fmla="*/ 57 w 133"/>
                  <a:gd name="T77" fmla="*/ 96 h 130"/>
                  <a:gd name="T78" fmla="*/ 64 w 133"/>
                  <a:gd name="T79" fmla="*/ 89 h 130"/>
                  <a:gd name="T80" fmla="*/ 70 w 133"/>
                  <a:gd name="T81" fmla="*/ 83 h 130"/>
                  <a:gd name="T82" fmla="*/ 78 w 133"/>
                  <a:gd name="T83" fmla="*/ 77 h 130"/>
                  <a:gd name="T84" fmla="*/ 86 w 133"/>
                  <a:gd name="T85" fmla="*/ 72 h 130"/>
                  <a:gd name="T86" fmla="*/ 92 w 133"/>
                  <a:gd name="T87" fmla="*/ 68 h 130"/>
                  <a:gd name="T88" fmla="*/ 101 w 133"/>
                  <a:gd name="T89" fmla="*/ 62 h 130"/>
                  <a:gd name="T90" fmla="*/ 109 w 133"/>
                  <a:gd name="T91" fmla="*/ 55 h 130"/>
                  <a:gd name="T92" fmla="*/ 116 w 133"/>
                  <a:gd name="T93" fmla="*/ 49 h 130"/>
                  <a:gd name="T94" fmla="*/ 120 w 133"/>
                  <a:gd name="T95" fmla="*/ 42 h 130"/>
                  <a:gd name="T96" fmla="*/ 122 w 133"/>
                  <a:gd name="T97" fmla="*/ 34 h 130"/>
                  <a:gd name="T98" fmla="*/ 125 w 133"/>
                  <a:gd name="T99" fmla="*/ 26 h 130"/>
                  <a:gd name="T100" fmla="*/ 128 w 133"/>
                  <a:gd name="T101" fmla="*/ 17 h 130"/>
                  <a:gd name="T102" fmla="*/ 128 w 133"/>
                  <a:gd name="T103" fmla="*/ 9 h 130"/>
                  <a:gd name="T104" fmla="*/ 128 w 133"/>
                  <a:gd name="T105" fmla="*/ 4 h 130"/>
                  <a:gd name="T106" fmla="*/ 128 w 133"/>
                  <a:gd name="T107" fmla="*/ 0 h 130"/>
                  <a:gd name="T108" fmla="*/ 130 w 133"/>
                  <a:gd name="T10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30">
                    <a:moveTo>
                      <a:pt x="130" y="0"/>
                    </a:moveTo>
                    <a:lnTo>
                      <a:pt x="131" y="0"/>
                    </a:lnTo>
                    <a:lnTo>
                      <a:pt x="133" y="2"/>
                    </a:lnTo>
                    <a:lnTo>
                      <a:pt x="131" y="4"/>
                    </a:lnTo>
                    <a:lnTo>
                      <a:pt x="131" y="6"/>
                    </a:lnTo>
                    <a:lnTo>
                      <a:pt x="131" y="7"/>
                    </a:lnTo>
                    <a:lnTo>
                      <a:pt x="131" y="11"/>
                    </a:lnTo>
                    <a:lnTo>
                      <a:pt x="131" y="15"/>
                    </a:lnTo>
                    <a:lnTo>
                      <a:pt x="131" y="19"/>
                    </a:lnTo>
                    <a:lnTo>
                      <a:pt x="130" y="25"/>
                    </a:lnTo>
                    <a:lnTo>
                      <a:pt x="129" y="29"/>
                    </a:lnTo>
                    <a:lnTo>
                      <a:pt x="126" y="36"/>
                    </a:lnTo>
                    <a:lnTo>
                      <a:pt x="125" y="39"/>
                    </a:lnTo>
                    <a:lnTo>
                      <a:pt x="124" y="45"/>
                    </a:lnTo>
                    <a:lnTo>
                      <a:pt x="121" y="49"/>
                    </a:lnTo>
                    <a:lnTo>
                      <a:pt x="118" y="54"/>
                    </a:lnTo>
                    <a:lnTo>
                      <a:pt x="114" y="58"/>
                    </a:lnTo>
                    <a:lnTo>
                      <a:pt x="111" y="62"/>
                    </a:lnTo>
                    <a:lnTo>
                      <a:pt x="108" y="66"/>
                    </a:lnTo>
                    <a:lnTo>
                      <a:pt x="105" y="68"/>
                    </a:lnTo>
                    <a:lnTo>
                      <a:pt x="103" y="71"/>
                    </a:lnTo>
                    <a:lnTo>
                      <a:pt x="99" y="75"/>
                    </a:lnTo>
                    <a:lnTo>
                      <a:pt x="96" y="79"/>
                    </a:lnTo>
                    <a:lnTo>
                      <a:pt x="95" y="83"/>
                    </a:lnTo>
                    <a:lnTo>
                      <a:pt x="91" y="85"/>
                    </a:lnTo>
                    <a:lnTo>
                      <a:pt x="88" y="88"/>
                    </a:lnTo>
                    <a:lnTo>
                      <a:pt x="84" y="90"/>
                    </a:lnTo>
                    <a:lnTo>
                      <a:pt x="82" y="92"/>
                    </a:lnTo>
                    <a:lnTo>
                      <a:pt x="78" y="94"/>
                    </a:lnTo>
                    <a:lnTo>
                      <a:pt x="74" y="98"/>
                    </a:lnTo>
                    <a:lnTo>
                      <a:pt x="70" y="102"/>
                    </a:lnTo>
                    <a:lnTo>
                      <a:pt x="68" y="106"/>
                    </a:lnTo>
                    <a:lnTo>
                      <a:pt x="64" y="110"/>
                    </a:lnTo>
                    <a:lnTo>
                      <a:pt x="62" y="113"/>
                    </a:lnTo>
                    <a:lnTo>
                      <a:pt x="61" y="115"/>
                    </a:lnTo>
                    <a:lnTo>
                      <a:pt x="60" y="118"/>
                    </a:lnTo>
                    <a:lnTo>
                      <a:pt x="57" y="119"/>
                    </a:lnTo>
                    <a:lnTo>
                      <a:pt x="56" y="119"/>
                    </a:lnTo>
                    <a:lnTo>
                      <a:pt x="53" y="119"/>
                    </a:lnTo>
                    <a:lnTo>
                      <a:pt x="52" y="119"/>
                    </a:lnTo>
                    <a:lnTo>
                      <a:pt x="49" y="119"/>
                    </a:lnTo>
                    <a:lnTo>
                      <a:pt x="47" y="120"/>
                    </a:lnTo>
                    <a:lnTo>
                      <a:pt x="45" y="122"/>
                    </a:lnTo>
                    <a:lnTo>
                      <a:pt x="43" y="123"/>
                    </a:lnTo>
                    <a:lnTo>
                      <a:pt x="39" y="126"/>
                    </a:lnTo>
                    <a:lnTo>
                      <a:pt x="35" y="127"/>
                    </a:lnTo>
                    <a:lnTo>
                      <a:pt x="31" y="128"/>
                    </a:lnTo>
                    <a:lnTo>
                      <a:pt x="27" y="130"/>
                    </a:lnTo>
                    <a:lnTo>
                      <a:pt x="23" y="130"/>
                    </a:lnTo>
                    <a:lnTo>
                      <a:pt x="19" y="130"/>
                    </a:lnTo>
                    <a:lnTo>
                      <a:pt x="15" y="130"/>
                    </a:lnTo>
                    <a:lnTo>
                      <a:pt x="11" y="128"/>
                    </a:lnTo>
                    <a:lnTo>
                      <a:pt x="8" y="127"/>
                    </a:lnTo>
                    <a:lnTo>
                      <a:pt x="5" y="126"/>
                    </a:lnTo>
                    <a:lnTo>
                      <a:pt x="4" y="124"/>
                    </a:lnTo>
                    <a:lnTo>
                      <a:pt x="2" y="123"/>
                    </a:lnTo>
                    <a:lnTo>
                      <a:pt x="1" y="120"/>
                    </a:lnTo>
                    <a:lnTo>
                      <a:pt x="0" y="119"/>
                    </a:lnTo>
                    <a:lnTo>
                      <a:pt x="0" y="118"/>
                    </a:lnTo>
                    <a:lnTo>
                      <a:pt x="1" y="116"/>
                    </a:lnTo>
                    <a:lnTo>
                      <a:pt x="2" y="115"/>
                    </a:lnTo>
                    <a:lnTo>
                      <a:pt x="4" y="115"/>
                    </a:lnTo>
                    <a:lnTo>
                      <a:pt x="6" y="118"/>
                    </a:lnTo>
                    <a:lnTo>
                      <a:pt x="10" y="119"/>
                    </a:lnTo>
                    <a:lnTo>
                      <a:pt x="13" y="119"/>
                    </a:lnTo>
                    <a:lnTo>
                      <a:pt x="17" y="120"/>
                    </a:lnTo>
                    <a:lnTo>
                      <a:pt x="21" y="120"/>
                    </a:lnTo>
                    <a:lnTo>
                      <a:pt x="24" y="120"/>
                    </a:lnTo>
                    <a:lnTo>
                      <a:pt x="28" y="119"/>
                    </a:lnTo>
                    <a:lnTo>
                      <a:pt x="34" y="118"/>
                    </a:lnTo>
                    <a:lnTo>
                      <a:pt x="36" y="115"/>
                    </a:lnTo>
                    <a:lnTo>
                      <a:pt x="40" y="113"/>
                    </a:lnTo>
                    <a:lnTo>
                      <a:pt x="44" y="110"/>
                    </a:lnTo>
                    <a:lnTo>
                      <a:pt x="47" y="109"/>
                    </a:lnTo>
                    <a:lnTo>
                      <a:pt x="51" y="106"/>
                    </a:lnTo>
                    <a:lnTo>
                      <a:pt x="53" y="102"/>
                    </a:lnTo>
                    <a:lnTo>
                      <a:pt x="54" y="99"/>
                    </a:lnTo>
                    <a:lnTo>
                      <a:pt x="57" y="96"/>
                    </a:lnTo>
                    <a:lnTo>
                      <a:pt x="61" y="92"/>
                    </a:lnTo>
                    <a:lnTo>
                      <a:pt x="64" y="89"/>
                    </a:lnTo>
                    <a:lnTo>
                      <a:pt x="66" y="85"/>
                    </a:lnTo>
                    <a:lnTo>
                      <a:pt x="70" y="83"/>
                    </a:lnTo>
                    <a:lnTo>
                      <a:pt x="74" y="80"/>
                    </a:lnTo>
                    <a:lnTo>
                      <a:pt x="78" y="77"/>
                    </a:lnTo>
                    <a:lnTo>
                      <a:pt x="82" y="75"/>
                    </a:lnTo>
                    <a:lnTo>
                      <a:pt x="86" y="72"/>
                    </a:lnTo>
                    <a:lnTo>
                      <a:pt x="90" y="71"/>
                    </a:lnTo>
                    <a:lnTo>
                      <a:pt x="92" y="68"/>
                    </a:lnTo>
                    <a:lnTo>
                      <a:pt x="96" y="66"/>
                    </a:lnTo>
                    <a:lnTo>
                      <a:pt x="101" y="62"/>
                    </a:lnTo>
                    <a:lnTo>
                      <a:pt x="105" y="59"/>
                    </a:lnTo>
                    <a:lnTo>
                      <a:pt x="109" y="55"/>
                    </a:lnTo>
                    <a:lnTo>
                      <a:pt x="113" y="51"/>
                    </a:lnTo>
                    <a:lnTo>
                      <a:pt x="116" y="49"/>
                    </a:lnTo>
                    <a:lnTo>
                      <a:pt x="117" y="46"/>
                    </a:lnTo>
                    <a:lnTo>
                      <a:pt x="120" y="42"/>
                    </a:lnTo>
                    <a:lnTo>
                      <a:pt x="121" y="38"/>
                    </a:lnTo>
                    <a:lnTo>
                      <a:pt x="122" y="34"/>
                    </a:lnTo>
                    <a:lnTo>
                      <a:pt x="124" y="30"/>
                    </a:lnTo>
                    <a:lnTo>
                      <a:pt x="125" y="26"/>
                    </a:lnTo>
                    <a:lnTo>
                      <a:pt x="126" y="21"/>
                    </a:lnTo>
                    <a:lnTo>
                      <a:pt x="128" y="17"/>
                    </a:lnTo>
                    <a:lnTo>
                      <a:pt x="128" y="13"/>
                    </a:lnTo>
                    <a:lnTo>
                      <a:pt x="128" y="9"/>
                    </a:lnTo>
                    <a:lnTo>
                      <a:pt x="128" y="6"/>
                    </a:lnTo>
                    <a:lnTo>
                      <a:pt x="128" y="4"/>
                    </a:lnTo>
                    <a:lnTo>
                      <a:pt x="128" y="2"/>
                    </a:lnTo>
                    <a:lnTo>
                      <a:pt x="128" y="0"/>
                    </a:lnTo>
                    <a:lnTo>
                      <a:pt x="129" y="0"/>
                    </a:lnTo>
                    <a:lnTo>
                      <a:pt x="1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0" name="Freeform 23">
                <a:extLst>
                  <a:ext uri="{FF2B5EF4-FFF2-40B4-BE49-F238E27FC236}">
                    <a16:creationId xmlns:a16="http://schemas.microsoft.com/office/drawing/2014/main" id="{B8A55179-EB04-9F47-A242-0DCB643AD20B}"/>
                  </a:ext>
                </a:extLst>
              </p:cNvPr>
              <p:cNvSpPr>
                <a:spLocks/>
              </p:cNvSpPr>
              <p:nvPr userDrawn="1"/>
            </p:nvSpPr>
            <p:spPr bwMode="auto">
              <a:xfrm>
                <a:off x="10202953" y="655478"/>
                <a:ext cx="20489" cy="10245"/>
              </a:xfrm>
              <a:custGeom>
                <a:avLst/>
                <a:gdLst>
                  <a:gd name="T0" fmla="*/ 40 w 40"/>
                  <a:gd name="T1" fmla="*/ 0 h 21"/>
                  <a:gd name="T2" fmla="*/ 40 w 40"/>
                  <a:gd name="T3" fmla="*/ 1 h 21"/>
                  <a:gd name="T4" fmla="*/ 40 w 40"/>
                  <a:gd name="T5" fmla="*/ 4 h 21"/>
                  <a:gd name="T6" fmla="*/ 38 w 40"/>
                  <a:gd name="T7" fmla="*/ 5 h 21"/>
                  <a:gd name="T8" fmla="*/ 37 w 40"/>
                  <a:gd name="T9" fmla="*/ 8 h 21"/>
                  <a:gd name="T10" fmla="*/ 34 w 40"/>
                  <a:gd name="T11" fmla="*/ 9 h 21"/>
                  <a:gd name="T12" fmla="*/ 33 w 40"/>
                  <a:gd name="T13" fmla="*/ 10 h 21"/>
                  <a:gd name="T14" fmla="*/ 30 w 40"/>
                  <a:gd name="T15" fmla="*/ 12 h 21"/>
                  <a:gd name="T16" fmla="*/ 28 w 40"/>
                  <a:gd name="T17" fmla="*/ 13 h 21"/>
                  <a:gd name="T18" fmla="*/ 25 w 40"/>
                  <a:gd name="T19" fmla="*/ 14 h 21"/>
                  <a:gd name="T20" fmla="*/ 21 w 40"/>
                  <a:gd name="T21" fmla="*/ 17 h 21"/>
                  <a:gd name="T22" fmla="*/ 17 w 40"/>
                  <a:gd name="T23" fmla="*/ 18 h 21"/>
                  <a:gd name="T24" fmla="*/ 14 w 40"/>
                  <a:gd name="T25" fmla="*/ 20 h 21"/>
                  <a:gd name="T26" fmla="*/ 11 w 40"/>
                  <a:gd name="T27" fmla="*/ 21 h 21"/>
                  <a:gd name="T28" fmla="*/ 8 w 40"/>
                  <a:gd name="T29" fmla="*/ 20 h 21"/>
                  <a:gd name="T30" fmla="*/ 6 w 40"/>
                  <a:gd name="T31" fmla="*/ 20 h 21"/>
                  <a:gd name="T32" fmla="*/ 2 w 40"/>
                  <a:gd name="T33" fmla="*/ 20 h 21"/>
                  <a:gd name="T34" fmla="*/ 0 w 40"/>
                  <a:gd name="T35" fmla="*/ 20 h 21"/>
                  <a:gd name="T36" fmla="*/ 0 w 40"/>
                  <a:gd name="T37" fmla="*/ 18 h 21"/>
                  <a:gd name="T38" fmla="*/ 0 w 40"/>
                  <a:gd name="T39" fmla="*/ 17 h 21"/>
                  <a:gd name="T40" fmla="*/ 2 w 40"/>
                  <a:gd name="T41" fmla="*/ 17 h 21"/>
                  <a:gd name="T42" fmla="*/ 6 w 40"/>
                  <a:gd name="T43" fmla="*/ 17 h 21"/>
                  <a:gd name="T44" fmla="*/ 7 w 40"/>
                  <a:gd name="T45" fmla="*/ 17 h 21"/>
                  <a:gd name="T46" fmla="*/ 10 w 40"/>
                  <a:gd name="T47" fmla="*/ 16 h 21"/>
                  <a:gd name="T48" fmla="*/ 12 w 40"/>
                  <a:gd name="T49" fmla="*/ 16 h 21"/>
                  <a:gd name="T50" fmla="*/ 15 w 40"/>
                  <a:gd name="T51" fmla="*/ 14 h 21"/>
                  <a:gd name="T52" fmla="*/ 19 w 40"/>
                  <a:gd name="T53" fmla="*/ 13 h 21"/>
                  <a:gd name="T54" fmla="*/ 23 w 40"/>
                  <a:gd name="T55" fmla="*/ 12 h 21"/>
                  <a:gd name="T56" fmla="*/ 25 w 40"/>
                  <a:gd name="T57" fmla="*/ 10 h 21"/>
                  <a:gd name="T58" fmla="*/ 29 w 40"/>
                  <a:gd name="T59" fmla="*/ 8 h 21"/>
                  <a:gd name="T60" fmla="*/ 32 w 40"/>
                  <a:gd name="T61" fmla="*/ 6 h 21"/>
                  <a:gd name="T62" fmla="*/ 33 w 40"/>
                  <a:gd name="T63" fmla="*/ 5 h 21"/>
                  <a:gd name="T64" fmla="*/ 36 w 40"/>
                  <a:gd name="T65" fmla="*/ 3 h 21"/>
                  <a:gd name="T66" fmla="*/ 37 w 40"/>
                  <a:gd name="T67" fmla="*/ 1 h 21"/>
                  <a:gd name="T68" fmla="*/ 38 w 40"/>
                  <a:gd name="T69" fmla="*/ 0 h 21"/>
                  <a:gd name="T70" fmla="*/ 40 w 40"/>
                  <a:gd name="T7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21">
                    <a:moveTo>
                      <a:pt x="40" y="0"/>
                    </a:moveTo>
                    <a:lnTo>
                      <a:pt x="40" y="1"/>
                    </a:lnTo>
                    <a:lnTo>
                      <a:pt x="40" y="4"/>
                    </a:lnTo>
                    <a:lnTo>
                      <a:pt x="38" y="5"/>
                    </a:lnTo>
                    <a:lnTo>
                      <a:pt x="37" y="8"/>
                    </a:lnTo>
                    <a:lnTo>
                      <a:pt x="34" y="9"/>
                    </a:lnTo>
                    <a:lnTo>
                      <a:pt x="33" y="10"/>
                    </a:lnTo>
                    <a:lnTo>
                      <a:pt x="30" y="12"/>
                    </a:lnTo>
                    <a:lnTo>
                      <a:pt x="28" y="13"/>
                    </a:lnTo>
                    <a:lnTo>
                      <a:pt x="25" y="14"/>
                    </a:lnTo>
                    <a:lnTo>
                      <a:pt x="21" y="17"/>
                    </a:lnTo>
                    <a:lnTo>
                      <a:pt x="17" y="18"/>
                    </a:lnTo>
                    <a:lnTo>
                      <a:pt x="14" y="20"/>
                    </a:lnTo>
                    <a:lnTo>
                      <a:pt x="11" y="21"/>
                    </a:lnTo>
                    <a:lnTo>
                      <a:pt x="8" y="20"/>
                    </a:lnTo>
                    <a:lnTo>
                      <a:pt x="6" y="20"/>
                    </a:lnTo>
                    <a:lnTo>
                      <a:pt x="2" y="20"/>
                    </a:lnTo>
                    <a:lnTo>
                      <a:pt x="0" y="20"/>
                    </a:lnTo>
                    <a:lnTo>
                      <a:pt x="0" y="18"/>
                    </a:lnTo>
                    <a:lnTo>
                      <a:pt x="0" y="17"/>
                    </a:lnTo>
                    <a:lnTo>
                      <a:pt x="2" y="17"/>
                    </a:lnTo>
                    <a:lnTo>
                      <a:pt x="6" y="17"/>
                    </a:lnTo>
                    <a:lnTo>
                      <a:pt x="7" y="17"/>
                    </a:lnTo>
                    <a:lnTo>
                      <a:pt x="10" y="16"/>
                    </a:lnTo>
                    <a:lnTo>
                      <a:pt x="12" y="16"/>
                    </a:lnTo>
                    <a:lnTo>
                      <a:pt x="15" y="14"/>
                    </a:lnTo>
                    <a:lnTo>
                      <a:pt x="19" y="13"/>
                    </a:lnTo>
                    <a:lnTo>
                      <a:pt x="23" y="12"/>
                    </a:lnTo>
                    <a:lnTo>
                      <a:pt x="25" y="10"/>
                    </a:lnTo>
                    <a:lnTo>
                      <a:pt x="29" y="8"/>
                    </a:lnTo>
                    <a:lnTo>
                      <a:pt x="32" y="6"/>
                    </a:lnTo>
                    <a:lnTo>
                      <a:pt x="33" y="5"/>
                    </a:lnTo>
                    <a:lnTo>
                      <a:pt x="36" y="3"/>
                    </a:lnTo>
                    <a:lnTo>
                      <a:pt x="37" y="1"/>
                    </a:lnTo>
                    <a:lnTo>
                      <a:pt x="38" y="0"/>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1" name="Freeform 24">
                <a:extLst>
                  <a:ext uri="{FF2B5EF4-FFF2-40B4-BE49-F238E27FC236}">
                    <a16:creationId xmlns:a16="http://schemas.microsoft.com/office/drawing/2014/main" id="{CB1C72DC-37CE-8A46-89AD-28097BA5BFFE}"/>
                  </a:ext>
                </a:extLst>
              </p:cNvPr>
              <p:cNvSpPr>
                <a:spLocks/>
              </p:cNvSpPr>
              <p:nvPr userDrawn="1"/>
            </p:nvSpPr>
            <p:spPr bwMode="auto">
              <a:xfrm>
                <a:off x="10214223" y="534590"/>
                <a:ext cx="28685" cy="23563"/>
              </a:xfrm>
              <a:custGeom>
                <a:avLst/>
                <a:gdLst>
                  <a:gd name="T0" fmla="*/ 54 w 56"/>
                  <a:gd name="T1" fmla="*/ 1 h 44"/>
                  <a:gd name="T2" fmla="*/ 56 w 56"/>
                  <a:gd name="T3" fmla="*/ 4 h 44"/>
                  <a:gd name="T4" fmla="*/ 54 w 56"/>
                  <a:gd name="T5" fmla="*/ 8 h 44"/>
                  <a:gd name="T6" fmla="*/ 53 w 56"/>
                  <a:gd name="T7" fmla="*/ 16 h 44"/>
                  <a:gd name="T8" fmla="*/ 48 w 56"/>
                  <a:gd name="T9" fmla="*/ 20 h 44"/>
                  <a:gd name="T10" fmla="*/ 44 w 56"/>
                  <a:gd name="T11" fmla="*/ 21 h 44"/>
                  <a:gd name="T12" fmla="*/ 41 w 56"/>
                  <a:gd name="T13" fmla="*/ 25 h 44"/>
                  <a:gd name="T14" fmla="*/ 40 w 56"/>
                  <a:gd name="T15" fmla="*/ 30 h 44"/>
                  <a:gd name="T16" fmla="*/ 36 w 56"/>
                  <a:gd name="T17" fmla="*/ 35 h 44"/>
                  <a:gd name="T18" fmla="*/ 30 w 56"/>
                  <a:gd name="T19" fmla="*/ 38 h 44"/>
                  <a:gd name="T20" fmla="*/ 26 w 56"/>
                  <a:gd name="T21" fmla="*/ 35 h 44"/>
                  <a:gd name="T22" fmla="*/ 24 w 56"/>
                  <a:gd name="T23" fmla="*/ 33 h 44"/>
                  <a:gd name="T24" fmla="*/ 23 w 56"/>
                  <a:gd name="T25" fmla="*/ 30 h 44"/>
                  <a:gd name="T26" fmla="*/ 18 w 56"/>
                  <a:gd name="T27" fmla="*/ 30 h 44"/>
                  <a:gd name="T28" fmla="*/ 15 w 56"/>
                  <a:gd name="T29" fmla="*/ 33 h 44"/>
                  <a:gd name="T30" fmla="*/ 15 w 56"/>
                  <a:gd name="T31" fmla="*/ 37 h 44"/>
                  <a:gd name="T32" fmla="*/ 14 w 56"/>
                  <a:gd name="T33" fmla="*/ 40 h 44"/>
                  <a:gd name="T34" fmla="*/ 14 w 56"/>
                  <a:gd name="T35" fmla="*/ 43 h 44"/>
                  <a:gd name="T36" fmla="*/ 13 w 56"/>
                  <a:gd name="T37" fmla="*/ 44 h 44"/>
                  <a:gd name="T38" fmla="*/ 11 w 56"/>
                  <a:gd name="T39" fmla="*/ 42 h 44"/>
                  <a:gd name="T40" fmla="*/ 9 w 56"/>
                  <a:gd name="T41" fmla="*/ 39 h 44"/>
                  <a:gd name="T42" fmla="*/ 5 w 56"/>
                  <a:gd name="T43" fmla="*/ 38 h 44"/>
                  <a:gd name="T44" fmla="*/ 0 w 56"/>
                  <a:gd name="T45" fmla="*/ 31 h 44"/>
                  <a:gd name="T46" fmla="*/ 0 w 56"/>
                  <a:gd name="T47" fmla="*/ 23 h 44"/>
                  <a:gd name="T48" fmla="*/ 2 w 56"/>
                  <a:gd name="T49" fmla="*/ 20 h 44"/>
                  <a:gd name="T50" fmla="*/ 6 w 56"/>
                  <a:gd name="T51" fmla="*/ 14 h 44"/>
                  <a:gd name="T52" fmla="*/ 11 w 56"/>
                  <a:gd name="T53" fmla="*/ 9 h 44"/>
                  <a:gd name="T54" fmla="*/ 17 w 56"/>
                  <a:gd name="T55" fmla="*/ 4 h 44"/>
                  <a:gd name="T56" fmla="*/ 21 w 56"/>
                  <a:gd name="T57" fmla="*/ 3 h 44"/>
                  <a:gd name="T58" fmla="*/ 21 w 56"/>
                  <a:gd name="T59" fmla="*/ 5 h 44"/>
                  <a:gd name="T60" fmla="*/ 19 w 56"/>
                  <a:gd name="T61" fmla="*/ 8 h 44"/>
                  <a:gd name="T62" fmla="*/ 17 w 56"/>
                  <a:gd name="T63" fmla="*/ 13 h 44"/>
                  <a:gd name="T64" fmla="*/ 14 w 56"/>
                  <a:gd name="T65" fmla="*/ 17 h 44"/>
                  <a:gd name="T66" fmla="*/ 15 w 56"/>
                  <a:gd name="T67" fmla="*/ 22 h 44"/>
                  <a:gd name="T68" fmla="*/ 19 w 56"/>
                  <a:gd name="T69" fmla="*/ 26 h 44"/>
                  <a:gd name="T70" fmla="*/ 24 w 56"/>
                  <a:gd name="T71" fmla="*/ 25 h 44"/>
                  <a:gd name="T72" fmla="*/ 30 w 56"/>
                  <a:gd name="T73" fmla="*/ 22 h 44"/>
                  <a:gd name="T74" fmla="*/ 35 w 56"/>
                  <a:gd name="T75" fmla="*/ 21 h 44"/>
                  <a:gd name="T76" fmla="*/ 40 w 56"/>
                  <a:gd name="T77" fmla="*/ 22 h 44"/>
                  <a:gd name="T78" fmla="*/ 44 w 56"/>
                  <a:gd name="T79" fmla="*/ 18 h 44"/>
                  <a:gd name="T80" fmla="*/ 47 w 56"/>
                  <a:gd name="T81" fmla="*/ 12 h 44"/>
                  <a:gd name="T82" fmla="*/ 49 w 56"/>
                  <a:gd name="T83" fmla="*/ 5 h 44"/>
                  <a:gd name="T84" fmla="*/ 51 w 56"/>
                  <a:gd name="T85" fmla="*/ 1 h 44"/>
                  <a:gd name="T86" fmla="*/ 54 w 56"/>
                  <a:gd name="T8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44">
                    <a:moveTo>
                      <a:pt x="54" y="0"/>
                    </a:moveTo>
                    <a:lnTo>
                      <a:pt x="54" y="1"/>
                    </a:lnTo>
                    <a:lnTo>
                      <a:pt x="56" y="3"/>
                    </a:lnTo>
                    <a:lnTo>
                      <a:pt x="56" y="4"/>
                    </a:lnTo>
                    <a:lnTo>
                      <a:pt x="54" y="6"/>
                    </a:lnTo>
                    <a:lnTo>
                      <a:pt x="54" y="8"/>
                    </a:lnTo>
                    <a:lnTo>
                      <a:pt x="54" y="12"/>
                    </a:lnTo>
                    <a:lnTo>
                      <a:pt x="53" y="16"/>
                    </a:lnTo>
                    <a:lnTo>
                      <a:pt x="51" y="18"/>
                    </a:lnTo>
                    <a:lnTo>
                      <a:pt x="48" y="20"/>
                    </a:lnTo>
                    <a:lnTo>
                      <a:pt x="47" y="21"/>
                    </a:lnTo>
                    <a:lnTo>
                      <a:pt x="44" y="21"/>
                    </a:lnTo>
                    <a:lnTo>
                      <a:pt x="43" y="23"/>
                    </a:lnTo>
                    <a:lnTo>
                      <a:pt x="41" y="25"/>
                    </a:lnTo>
                    <a:lnTo>
                      <a:pt x="41" y="27"/>
                    </a:lnTo>
                    <a:lnTo>
                      <a:pt x="40" y="30"/>
                    </a:lnTo>
                    <a:lnTo>
                      <a:pt x="39" y="33"/>
                    </a:lnTo>
                    <a:lnTo>
                      <a:pt x="36" y="35"/>
                    </a:lnTo>
                    <a:lnTo>
                      <a:pt x="34" y="37"/>
                    </a:lnTo>
                    <a:lnTo>
                      <a:pt x="30" y="38"/>
                    </a:lnTo>
                    <a:lnTo>
                      <a:pt x="27" y="37"/>
                    </a:lnTo>
                    <a:lnTo>
                      <a:pt x="26" y="35"/>
                    </a:lnTo>
                    <a:lnTo>
                      <a:pt x="24" y="34"/>
                    </a:lnTo>
                    <a:lnTo>
                      <a:pt x="24" y="33"/>
                    </a:lnTo>
                    <a:lnTo>
                      <a:pt x="24" y="30"/>
                    </a:lnTo>
                    <a:lnTo>
                      <a:pt x="23" y="30"/>
                    </a:lnTo>
                    <a:lnTo>
                      <a:pt x="21" y="29"/>
                    </a:lnTo>
                    <a:lnTo>
                      <a:pt x="18" y="30"/>
                    </a:lnTo>
                    <a:lnTo>
                      <a:pt x="15" y="31"/>
                    </a:lnTo>
                    <a:lnTo>
                      <a:pt x="15" y="33"/>
                    </a:lnTo>
                    <a:lnTo>
                      <a:pt x="15" y="34"/>
                    </a:lnTo>
                    <a:lnTo>
                      <a:pt x="15" y="37"/>
                    </a:lnTo>
                    <a:lnTo>
                      <a:pt x="14" y="38"/>
                    </a:lnTo>
                    <a:lnTo>
                      <a:pt x="14" y="40"/>
                    </a:lnTo>
                    <a:lnTo>
                      <a:pt x="15" y="42"/>
                    </a:lnTo>
                    <a:lnTo>
                      <a:pt x="14" y="43"/>
                    </a:lnTo>
                    <a:lnTo>
                      <a:pt x="14" y="44"/>
                    </a:lnTo>
                    <a:lnTo>
                      <a:pt x="13" y="44"/>
                    </a:lnTo>
                    <a:lnTo>
                      <a:pt x="13" y="43"/>
                    </a:lnTo>
                    <a:lnTo>
                      <a:pt x="11" y="42"/>
                    </a:lnTo>
                    <a:lnTo>
                      <a:pt x="11" y="40"/>
                    </a:lnTo>
                    <a:lnTo>
                      <a:pt x="9" y="39"/>
                    </a:lnTo>
                    <a:lnTo>
                      <a:pt x="7" y="38"/>
                    </a:lnTo>
                    <a:lnTo>
                      <a:pt x="5" y="38"/>
                    </a:lnTo>
                    <a:lnTo>
                      <a:pt x="2" y="35"/>
                    </a:lnTo>
                    <a:lnTo>
                      <a:pt x="0" y="31"/>
                    </a:lnTo>
                    <a:lnTo>
                      <a:pt x="0" y="27"/>
                    </a:lnTo>
                    <a:lnTo>
                      <a:pt x="0" y="23"/>
                    </a:lnTo>
                    <a:lnTo>
                      <a:pt x="1" y="21"/>
                    </a:lnTo>
                    <a:lnTo>
                      <a:pt x="2" y="20"/>
                    </a:lnTo>
                    <a:lnTo>
                      <a:pt x="4" y="17"/>
                    </a:lnTo>
                    <a:lnTo>
                      <a:pt x="6" y="14"/>
                    </a:lnTo>
                    <a:lnTo>
                      <a:pt x="9" y="12"/>
                    </a:lnTo>
                    <a:lnTo>
                      <a:pt x="11" y="9"/>
                    </a:lnTo>
                    <a:lnTo>
                      <a:pt x="14" y="6"/>
                    </a:lnTo>
                    <a:lnTo>
                      <a:pt x="17" y="4"/>
                    </a:lnTo>
                    <a:lnTo>
                      <a:pt x="19" y="3"/>
                    </a:lnTo>
                    <a:lnTo>
                      <a:pt x="21" y="3"/>
                    </a:lnTo>
                    <a:lnTo>
                      <a:pt x="21" y="4"/>
                    </a:lnTo>
                    <a:lnTo>
                      <a:pt x="21" y="5"/>
                    </a:lnTo>
                    <a:lnTo>
                      <a:pt x="19" y="6"/>
                    </a:lnTo>
                    <a:lnTo>
                      <a:pt x="19" y="8"/>
                    </a:lnTo>
                    <a:lnTo>
                      <a:pt x="18" y="10"/>
                    </a:lnTo>
                    <a:lnTo>
                      <a:pt x="17" y="13"/>
                    </a:lnTo>
                    <a:lnTo>
                      <a:pt x="14" y="14"/>
                    </a:lnTo>
                    <a:lnTo>
                      <a:pt x="14" y="17"/>
                    </a:lnTo>
                    <a:lnTo>
                      <a:pt x="14" y="20"/>
                    </a:lnTo>
                    <a:lnTo>
                      <a:pt x="15" y="22"/>
                    </a:lnTo>
                    <a:lnTo>
                      <a:pt x="17" y="25"/>
                    </a:lnTo>
                    <a:lnTo>
                      <a:pt x="19" y="26"/>
                    </a:lnTo>
                    <a:lnTo>
                      <a:pt x="22" y="26"/>
                    </a:lnTo>
                    <a:lnTo>
                      <a:pt x="24" y="25"/>
                    </a:lnTo>
                    <a:lnTo>
                      <a:pt x="27" y="23"/>
                    </a:lnTo>
                    <a:lnTo>
                      <a:pt x="30" y="22"/>
                    </a:lnTo>
                    <a:lnTo>
                      <a:pt x="32" y="21"/>
                    </a:lnTo>
                    <a:lnTo>
                      <a:pt x="35" y="21"/>
                    </a:lnTo>
                    <a:lnTo>
                      <a:pt x="37" y="22"/>
                    </a:lnTo>
                    <a:lnTo>
                      <a:pt x="40" y="22"/>
                    </a:lnTo>
                    <a:lnTo>
                      <a:pt x="43" y="21"/>
                    </a:lnTo>
                    <a:lnTo>
                      <a:pt x="44" y="18"/>
                    </a:lnTo>
                    <a:lnTo>
                      <a:pt x="45" y="16"/>
                    </a:lnTo>
                    <a:lnTo>
                      <a:pt x="47" y="12"/>
                    </a:lnTo>
                    <a:lnTo>
                      <a:pt x="48" y="9"/>
                    </a:lnTo>
                    <a:lnTo>
                      <a:pt x="49" y="5"/>
                    </a:lnTo>
                    <a:lnTo>
                      <a:pt x="51" y="4"/>
                    </a:lnTo>
                    <a:lnTo>
                      <a:pt x="51" y="1"/>
                    </a:lnTo>
                    <a:lnTo>
                      <a:pt x="52" y="0"/>
                    </a:ln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2" name="Freeform 25">
                <a:extLst>
                  <a:ext uri="{FF2B5EF4-FFF2-40B4-BE49-F238E27FC236}">
                    <a16:creationId xmlns:a16="http://schemas.microsoft.com/office/drawing/2014/main" id="{1B017874-FCD8-5640-857A-C963CBA3D778}"/>
                  </a:ext>
                </a:extLst>
              </p:cNvPr>
              <p:cNvSpPr>
                <a:spLocks/>
              </p:cNvSpPr>
              <p:nvPr userDrawn="1"/>
            </p:nvSpPr>
            <p:spPr bwMode="auto">
              <a:xfrm>
                <a:off x="10343306" y="516150"/>
                <a:ext cx="11270" cy="15368"/>
              </a:xfrm>
              <a:custGeom>
                <a:avLst/>
                <a:gdLst>
                  <a:gd name="T0" fmla="*/ 13 w 22"/>
                  <a:gd name="T1" fmla="*/ 0 h 30"/>
                  <a:gd name="T2" fmla="*/ 17 w 22"/>
                  <a:gd name="T3" fmla="*/ 0 h 30"/>
                  <a:gd name="T4" fmla="*/ 21 w 22"/>
                  <a:gd name="T5" fmla="*/ 1 h 30"/>
                  <a:gd name="T6" fmla="*/ 21 w 22"/>
                  <a:gd name="T7" fmla="*/ 1 h 30"/>
                  <a:gd name="T8" fmla="*/ 22 w 22"/>
                  <a:gd name="T9" fmla="*/ 4 h 30"/>
                  <a:gd name="T10" fmla="*/ 21 w 22"/>
                  <a:gd name="T11" fmla="*/ 5 h 30"/>
                  <a:gd name="T12" fmla="*/ 21 w 22"/>
                  <a:gd name="T13" fmla="*/ 8 h 30"/>
                  <a:gd name="T14" fmla="*/ 20 w 22"/>
                  <a:gd name="T15" fmla="*/ 11 h 30"/>
                  <a:gd name="T16" fmla="*/ 20 w 22"/>
                  <a:gd name="T17" fmla="*/ 14 h 30"/>
                  <a:gd name="T18" fmla="*/ 18 w 22"/>
                  <a:gd name="T19" fmla="*/ 18 h 30"/>
                  <a:gd name="T20" fmla="*/ 17 w 22"/>
                  <a:gd name="T21" fmla="*/ 21 h 30"/>
                  <a:gd name="T22" fmla="*/ 14 w 22"/>
                  <a:gd name="T23" fmla="*/ 25 h 30"/>
                  <a:gd name="T24" fmla="*/ 11 w 22"/>
                  <a:gd name="T25" fmla="*/ 26 h 30"/>
                  <a:gd name="T26" fmla="*/ 7 w 22"/>
                  <a:gd name="T27" fmla="*/ 29 h 30"/>
                  <a:gd name="T28" fmla="*/ 5 w 22"/>
                  <a:gd name="T29" fmla="*/ 30 h 30"/>
                  <a:gd name="T30" fmla="*/ 4 w 22"/>
                  <a:gd name="T31" fmla="*/ 30 h 30"/>
                  <a:gd name="T32" fmla="*/ 1 w 22"/>
                  <a:gd name="T33" fmla="*/ 30 h 30"/>
                  <a:gd name="T34" fmla="*/ 0 w 22"/>
                  <a:gd name="T35" fmla="*/ 30 h 30"/>
                  <a:gd name="T36" fmla="*/ 0 w 22"/>
                  <a:gd name="T37" fmla="*/ 28 h 30"/>
                  <a:gd name="T38" fmla="*/ 0 w 22"/>
                  <a:gd name="T39" fmla="*/ 26 h 30"/>
                  <a:gd name="T40" fmla="*/ 0 w 22"/>
                  <a:gd name="T41" fmla="*/ 25 h 30"/>
                  <a:gd name="T42" fmla="*/ 1 w 22"/>
                  <a:gd name="T43" fmla="*/ 22 h 30"/>
                  <a:gd name="T44" fmla="*/ 1 w 22"/>
                  <a:gd name="T45" fmla="*/ 18 h 30"/>
                  <a:gd name="T46" fmla="*/ 1 w 22"/>
                  <a:gd name="T47" fmla="*/ 14 h 30"/>
                  <a:gd name="T48" fmla="*/ 3 w 22"/>
                  <a:gd name="T49" fmla="*/ 11 h 30"/>
                  <a:gd name="T50" fmla="*/ 4 w 22"/>
                  <a:gd name="T51" fmla="*/ 7 h 30"/>
                  <a:gd name="T52" fmla="*/ 5 w 22"/>
                  <a:gd name="T53" fmla="*/ 4 h 30"/>
                  <a:gd name="T54" fmla="*/ 7 w 22"/>
                  <a:gd name="T55" fmla="*/ 3 h 30"/>
                  <a:gd name="T56" fmla="*/ 8 w 22"/>
                  <a:gd name="T57" fmla="*/ 1 h 30"/>
                  <a:gd name="T58" fmla="*/ 11 w 22"/>
                  <a:gd name="T59" fmla="*/ 0 h 30"/>
                  <a:gd name="T60" fmla="*/ 13 w 22"/>
                  <a:gd name="T6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30">
                    <a:moveTo>
                      <a:pt x="13" y="0"/>
                    </a:moveTo>
                    <a:lnTo>
                      <a:pt x="17" y="0"/>
                    </a:lnTo>
                    <a:lnTo>
                      <a:pt x="21" y="1"/>
                    </a:lnTo>
                    <a:lnTo>
                      <a:pt x="21" y="1"/>
                    </a:lnTo>
                    <a:lnTo>
                      <a:pt x="22" y="4"/>
                    </a:lnTo>
                    <a:lnTo>
                      <a:pt x="21" y="5"/>
                    </a:lnTo>
                    <a:lnTo>
                      <a:pt x="21" y="8"/>
                    </a:lnTo>
                    <a:lnTo>
                      <a:pt x="20" y="11"/>
                    </a:lnTo>
                    <a:lnTo>
                      <a:pt x="20" y="14"/>
                    </a:lnTo>
                    <a:lnTo>
                      <a:pt x="18" y="18"/>
                    </a:lnTo>
                    <a:lnTo>
                      <a:pt x="17" y="21"/>
                    </a:lnTo>
                    <a:lnTo>
                      <a:pt x="14" y="25"/>
                    </a:lnTo>
                    <a:lnTo>
                      <a:pt x="11" y="26"/>
                    </a:lnTo>
                    <a:lnTo>
                      <a:pt x="7" y="29"/>
                    </a:lnTo>
                    <a:lnTo>
                      <a:pt x="5" y="30"/>
                    </a:lnTo>
                    <a:lnTo>
                      <a:pt x="4" y="30"/>
                    </a:lnTo>
                    <a:lnTo>
                      <a:pt x="1" y="30"/>
                    </a:lnTo>
                    <a:lnTo>
                      <a:pt x="0" y="30"/>
                    </a:lnTo>
                    <a:lnTo>
                      <a:pt x="0" y="28"/>
                    </a:lnTo>
                    <a:lnTo>
                      <a:pt x="0" y="26"/>
                    </a:lnTo>
                    <a:lnTo>
                      <a:pt x="0" y="25"/>
                    </a:lnTo>
                    <a:lnTo>
                      <a:pt x="1" y="22"/>
                    </a:lnTo>
                    <a:lnTo>
                      <a:pt x="1" y="18"/>
                    </a:lnTo>
                    <a:lnTo>
                      <a:pt x="1" y="14"/>
                    </a:lnTo>
                    <a:lnTo>
                      <a:pt x="3" y="11"/>
                    </a:lnTo>
                    <a:lnTo>
                      <a:pt x="4" y="7"/>
                    </a:lnTo>
                    <a:lnTo>
                      <a:pt x="5" y="4"/>
                    </a:lnTo>
                    <a:lnTo>
                      <a:pt x="7" y="3"/>
                    </a:lnTo>
                    <a:lnTo>
                      <a:pt x="8" y="1"/>
                    </a:lnTo>
                    <a:lnTo>
                      <a:pt x="11"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3" name="Freeform 26">
                <a:extLst>
                  <a:ext uri="{FF2B5EF4-FFF2-40B4-BE49-F238E27FC236}">
                    <a16:creationId xmlns:a16="http://schemas.microsoft.com/office/drawing/2014/main" id="{68DBC73F-4D7F-8242-81D4-B03B2B99B8EC}"/>
                  </a:ext>
                </a:extLst>
              </p:cNvPr>
              <p:cNvSpPr>
                <a:spLocks/>
              </p:cNvSpPr>
              <p:nvPr userDrawn="1"/>
            </p:nvSpPr>
            <p:spPr bwMode="auto">
              <a:xfrm>
                <a:off x="10362772" y="541762"/>
                <a:ext cx="7171" cy="5122"/>
              </a:xfrm>
              <a:custGeom>
                <a:avLst/>
                <a:gdLst>
                  <a:gd name="T0" fmla="*/ 12 w 13"/>
                  <a:gd name="T1" fmla="*/ 0 h 10"/>
                  <a:gd name="T2" fmla="*/ 13 w 13"/>
                  <a:gd name="T3" fmla="*/ 0 h 10"/>
                  <a:gd name="T4" fmla="*/ 13 w 13"/>
                  <a:gd name="T5" fmla="*/ 1 h 10"/>
                  <a:gd name="T6" fmla="*/ 12 w 13"/>
                  <a:gd name="T7" fmla="*/ 3 h 10"/>
                  <a:gd name="T8" fmla="*/ 11 w 13"/>
                  <a:gd name="T9" fmla="*/ 4 h 10"/>
                  <a:gd name="T10" fmla="*/ 9 w 13"/>
                  <a:gd name="T11" fmla="*/ 7 h 10"/>
                  <a:gd name="T12" fmla="*/ 7 w 13"/>
                  <a:gd name="T13" fmla="*/ 8 h 10"/>
                  <a:gd name="T14" fmla="*/ 4 w 13"/>
                  <a:gd name="T15" fmla="*/ 9 h 10"/>
                  <a:gd name="T16" fmla="*/ 3 w 13"/>
                  <a:gd name="T17" fmla="*/ 10 h 10"/>
                  <a:gd name="T18" fmla="*/ 2 w 13"/>
                  <a:gd name="T19" fmla="*/ 10 h 10"/>
                  <a:gd name="T20" fmla="*/ 0 w 13"/>
                  <a:gd name="T21" fmla="*/ 9 h 10"/>
                  <a:gd name="T22" fmla="*/ 2 w 13"/>
                  <a:gd name="T23" fmla="*/ 9 h 10"/>
                  <a:gd name="T24" fmla="*/ 2 w 13"/>
                  <a:gd name="T25" fmla="*/ 8 h 10"/>
                  <a:gd name="T26" fmla="*/ 3 w 13"/>
                  <a:gd name="T27" fmla="*/ 7 h 10"/>
                  <a:gd name="T28" fmla="*/ 4 w 13"/>
                  <a:gd name="T29" fmla="*/ 7 h 10"/>
                  <a:gd name="T30" fmla="*/ 7 w 13"/>
                  <a:gd name="T31" fmla="*/ 4 h 10"/>
                  <a:gd name="T32" fmla="*/ 9 w 13"/>
                  <a:gd name="T33" fmla="*/ 3 h 10"/>
                  <a:gd name="T34" fmla="*/ 11 w 13"/>
                  <a:gd name="T35" fmla="*/ 1 h 10"/>
                  <a:gd name="T36" fmla="*/ 11 w 13"/>
                  <a:gd name="T37" fmla="*/ 1 h 10"/>
                  <a:gd name="T38" fmla="*/ 12 w 13"/>
                  <a:gd name="T3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0">
                    <a:moveTo>
                      <a:pt x="12" y="0"/>
                    </a:moveTo>
                    <a:lnTo>
                      <a:pt x="13" y="0"/>
                    </a:lnTo>
                    <a:lnTo>
                      <a:pt x="13" y="1"/>
                    </a:lnTo>
                    <a:lnTo>
                      <a:pt x="12" y="3"/>
                    </a:lnTo>
                    <a:lnTo>
                      <a:pt x="11" y="4"/>
                    </a:lnTo>
                    <a:lnTo>
                      <a:pt x="9" y="7"/>
                    </a:lnTo>
                    <a:lnTo>
                      <a:pt x="7" y="8"/>
                    </a:lnTo>
                    <a:lnTo>
                      <a:pt x="4" y="9"/>
                    </a:lnTo>
                    <a:lnTo>
                      <a:pt x="3" y="10"/>
                    </a:lnTo>
                    <a:lnTo>
                      <a:pt x="2" y="10"/>
                    </a:lnTo>
                    <a:lnTo>
                      <a:pt x="0" y="9"/>
                    </a:lnTo>
                    <a:lnTo>
                      <a:pt x="2" y="9"/>
                    </a:lnTo>
                    <a:lnTo>
                      <a:pt x="2" y="8"/>
                    </a:lnTo>
                    <a:lnTo>
                      <a:pt x="3" y="7"/>
                    </a:lnTo>
                    <a:lnTo>
                      <a:pt x="4" y="7"/>
                    </a:lnTo>
                    <a:lnTo>
                      <a:pt x="7" y="4"/>
                    </a:lnTo>
                    <a:lnTo>
                      <a:pt x="9" y="3"/>
                    </a:lnTo>
                    <a:lnTo>
                      <a:pt x="11" y="1"/>
                    </a:lnTo>
                    <a:lnTo>
                      <a:pt x="11"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27">
                <a:extLst>
                  <a:ext uri="{FF2B5EF4-FFF2-40B4-BE49-F238E27FC236}">
                    <a16:creationId xmlns:a16="http://schemas.microsoft.com/office/drawing/2014/main" id="{B97AC9F4-D656-9642-81EE-33C0F5528DC2}"/>
                  </a:ext>
                </a:extLst>
              </p:cNvPr>
              <p:cNvSpPr>
                <a:spLocks/>
              </p:cNvSpPr>
              <p:nvPr userDrawn="1"/>
            </p:nvSpPr>
            <p:spPr bwMode="auto">
              <a:xfrm>
                <a:off x="10310523" y="273351"/>
                <a:ext cx="27661" cy="25612"/>
              </a:xfrm>
              <a:custGeom>
                <a:avLst/>
                <a:gdLst>
                  <a:gd name="T0" fmla="*/ 0 w 55"/>
                  <a:gd name="T1" fmla="*/ 0 h 51"/>
                  <a:gd name="T2" fmla="*/ 17 w 55"/>
                  <a:gd name="T3" fmla="*/ 4 h 51"/>
                  <a:gd name="T4" fmla="*/ 21 w 55"/>
                  <a:gd name="T5" fmla="*/ 29 h 51"/>
                  <a:gd name="T6" fmla="*/ 38 w 55"/>
                  <a:gd name="T7" fmla="*/ 9 h 51"/>
                  <a:gd name="T8" fmla="*/ 55 w 55"/>
                  <a:gd name="T9" fmla="*/ 13 h 51"/>
                  <a:gd name="T10" fmla="*/ 21 w 55"/>
                  <a:gd name="T11" fmla="*/ 51 h 51"/>
                  <a:gd name="T12" fmla="*/ 12 w 55"/>
                  <a:gd name="T13" fmla="*/ 49 h 51"/>
                  <a:gd name="T14" fmla="*/ 0 w 55"/>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1">
                    <a:moveTo>
                      <a:pt x="0" y="0"/>
                    </a:moveTo>
                    <a:lnTo>
                      <a:pt x="17" y="4"/>
                    </a:lnTo>
                    <a:lnTo>
                      <a:pt x="21" y="29"/>
                    </a:lnTo>
                    <a:lnTo>
                      <a:pt x="38" y="9"/>
                    </a:lnTo>
                    <a:lnTo>
                      <a:pt x="55" y="13"/>
                    </a:lnTo>
                    <a:lnTo>
                      <a:pt x="21" y="51"/>
                    </a:lnTo>
                    <a:lnTo>
                      <a:pt x="12" y="4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28">
                <a:extLst>
                  <a:ext uri="{FF2B5EF4-FFF2-40B4-BE49-F238E27FC236}">
                    <a16:creationId xmlns:a16="http://schemas.microsoft.com/office/drawing/2014/main" id="{A2DBFD17-C8F3-4442-A17D-8745DE32818D}"/>
                  </a:ext>
                </a:extLst>
              </p:cNvPr>
              <p:cNvSpPr>
                <a:spLocks/>
              </p:cNvSpPr>
              <p:nvPr userDrawn="1"/>
            </p:nvSpPr>
            <p:spPr bwMode="auto">
              <a:xfrm>
                <a:off x="10249055" y="262081"/>
                <a:ext cx="15368" cy="28685"/>
              </a:xfrm>
              <a:custGeom>
                <a:avLst/>
                <a:gdLst>
                  <a:gd name="T0" fmla="*/ 20 w 30"/>
                  <a:gd name="T1" fmla="*/ 0 h 58"/>
                  <a:gd name="T2" fmla="*/ 21 w 30"/>
                  <a:gd name="T3" fmla="*/ 13 h 58"/>
                  <a:gd name="T4" fmla="*/ 29 w 30"/>
                  <a:gd name="T5" fmla="*/ 13 h 58"/>
                  <a:gd name="T6" fmla="*/ 30 w 30"/>
                  <a:gd name="T7" fmla="*/ 26 h 58"/>
                  <a:gd name="T8" fmla="*/ 21 w 30"/>
                  <a:gd name="T9" fmla="*/ 26 h 58"/>
                  <a:gd name="T10" fmla="*/ 21 w 30"/>
                  <a:gd name="T11" fmla="*/ 58 h 58"/>
                  <a:gd name="T12" fmla="*/ 6 w 30"/>
                  <a:gd name="T13" fmla="*/ 58 h 58"/>
                  <a:gd name="T14" fmla="*/ 6 w 30"/>
                  <a:gd name="T15" fmla="*/ 26 h 58"/>
                  <a:gd name="T16" fmla="*/ 0 w 30"/>
                  <a:gd name="T17" fmla="*/ 26 h 58"/>
                  <a:gd name="T18" fmla="*/ 0 w 30"/>
                  <a:gd name="T19" fmla="*/ 13 h 58"/>
                  <a:gd name="T20" fmla="*/ 6 w 30"/>
                  <a:gd name="T21" fmla="*/ 13 h 58"/>
                  <a:gd name="T22" fmla="*/ 4 w 30"/>
                  <a:gd name="T23" fmla="*/ 0 h 58"/>
                  <a:gd name="T24" fmla="*/ 20 w 30"/>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58">
                    <a:moveTo>
                      <a:pt x="20" y="0"/>
                    </a:moveTo>
                    <a:lnTo>
                      <a:pt x="21" y="13"/>
                    </a:lnTo>
                    <a:lnTo>
                      <a:pt x="29" y="13"/>
                    </a:lnTo>
                    <a:lnTo>
                      <a:pt x="30" y="26"/>
                    </a:lnTo>
                    <a:lnTo>
                      <a:pt x="21" y="26"/>
                    </a:lnTo>
                    <a:lnTo>
                      <a:pt x="21" y="58"/>
                    </a:lnTo>
                    <a:lnTo>
                      <a:pt x="6" y="58"/>
                    </a:lnTo>
                    <a:lnTo>
                      <a:pt x="6" y="26"/>
                    </a:lnTo>
                    <a:lnTo>
                      <a:pt x="0" y="26"/>
                    </a:lnTo>
                    <a:lnTo>
                      <a:pt x="0" y="13"/>
                    </a:lnTo>
                    <a:lnTo>
                      <a:pt x="6" y="13"/>
                    </a:lnTo>
                    <a:lnTo>
                      <a:pt x="4"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29">
                <a:extLst>
                  <a:ext uri="{FF2B5EF4-FFF2-40B4-BE49-F238E27FC236}">
                    <a16:creationId xmlns:a16="http://schemas.microsoft.com/office/drawing/2014/main" id="{5C81A36A-D45E-0542-B561-D2D89184A54A}"/>
                  </a:ext>
                </a:extLst>
              </p:cNvPr>
              <p:cNvSpPr>
                <a:spLocks noEditPoints="1"/>
              </p:cNvSpPr>
              <p:nvPr userDrawn="1"/>
            </p:nvSpPr>
            <p:spPr bwMode="auto">
              <a:xfrm>
                <a:off x="10271594" y="269252"/>
                <a:ext cx="28685" cy="24587"/>
              </a:xfrm>
              <a:custGeom>
                <a:avLst/>
                <a:gdLst>
                  <a:gd name="T0" fmla="*/ 27 w 55"/>
                  <a:gd name="T1" fmla="*/ 15 h 49"/>
                  <a:gd name="T2" fmla="*/ 25 w 55"/>
                  <a:gd name="T3" fmla="*/ 15 h 49"/>
                  <a:gd name="T4" fmla="*/ 21 w 55"/>
                  <a:gd name="T5" fmla="*/ 15 h 49"/>
                  <a:gd name="T6" fmla="*/ 19 w 55"/>
                  <a:gd name="T7" fmla="*/ 17 h 49"/>
                  <a:gd name="T8" fmla="*/ 17 w 55"/>
                  <a:gd name="T9" fmla="*/ 20 h 49"/>
                  <a:gd name="T10" fmla="*/ 17 w 55"/>
                  <a:gd name="T11" fmla="*/ 23 h 49"/>
                  <a:gd name="T12" fmla="*/ 17 w 55"/>
                  <a:gd name="T13" fmla="*/ 27 h 49"/>
                  <a:gd name="T14" fmla="*/ 18 w 55"/>
                  <a:gd name="T15" fmla="*/ 29 h 49"/>
                  <a:gd name="T16" fmla="*/ 19 w 55"/>
                  <a:gd name="T17" fmla="*/ 32 h 49"/>
                  <a:gd name="T18" fmla="*/ 22 w 55"/>
                  <a:gd name="T19" fmla="*/ 33 h 49"/>
                  <a:gd name="T20" fmla="*/ 26 w 55"/>
                  <a:gd name="T21" fmla="*/ 34 h 49"/>
                  <a:gd name="T22" fmla="*/ 30 w 55"/>
                  <a:gd name="T23" fmla="*/ 34 h 49"/>
                  <a:gd name="T24" fmla="*/ 32 w 55"/>
                  <a:gd name="T25" fmla="*/ 32 h 49"/>
                  <a:gd name="T26" fmla="*/ 35 w 55"/>
                  <a:gd name="T27" fmla="*/ 29 h 49"/>
                  <a:gd name="T28" fmla="*/ 36 w 55"/>
                  <a:gd name="T29" fmla="*/ 25 h 49"/>
                  <a:gd name="T30" fmla="*/ 36 w 55"/>
                  <a:gd name="T31" fmla="*/ 23 h 49"/>
                  <a:gd name="T32" fmla="*/ 35 w 55"/>
                  <a:gd name="T33" fmla="*/ 19 h 49"/>
                  <a:gd name="T34" fmla="*/ 34 w 55"/>
                  <a:gd name="T35" fmla="*/ 17 h 49"/>
                  <a:gd name="T36" fmla="*/ 31 w 55"/>
                  <a:gd name="T37" fmla="*/ 15 h 49"/>
                  <a:gd name="T38" fmla="*/ 27 w 55"/>
                  <a:gd name="T39" fmla="*/ 15 h 49"/>
                  <a:gd name="T40" fmla="*/ 26 w 55"/>
                  <a:gd name="T41" fmla="*/ 0 h 49"/>
                  <a:gd name="T42" fmla="*/ 29 w 55"/>
                  <a:gd name="T43" fmla="*/ 0 h 49"/>
                  <a:gd name="T44" fmla="*/ 32 w 55"/>
                  <a:gd name="T45" fmla="*/ 3 h 49"/>
                  <a:gd name="T46" fmla="*/ 36 w 55"/>
                  <a:gd name="T47" fmla="*/ 4 h 49"/>
                  <a:gd name="T48" fmla="*/ 38 w 55"/>
                  <a:gd name="T49" fmla="*/ 7 h 49"/>
                  <a:gd name="T50" fmla="*/ 39 w 55"/>
                  <a:gd name="T51" fmla="*/ 3 h 49"/>
                  <a:gd name="T52" fmla="*/ 55 w 55"/>
                  <a:gd name="T53" fmla="*/ 6 h 49"/>
                  <a:gd name="T54" fmla="*/ 49 w 55"/>
                  <a:gd name="T55" fmla="*/ 49 h 49"/>
                  <a:gd name="T56" fmla="*/ 34 w 55"/>
                  <a:gd name="T57" fmla="*/ 47 h 49"/>
                  <a:gd name="T58" fmla="*/ 34 w 55"/>
                  <a:gd name="T59" fmla="*/ 42 h 49"/>
                  <a:gd name="T60" fmla="*/ 31 w 55"/>
                  <a:gd name="T61" fmla="*/ 45 h 49"/>
                  <a:gd name="T62" fmla="*/ 27 w 55"/>
                  <a:gd name="T63" fmla="*/ 46 h 49"/>
                  <a:gd name="T64" fmla="*/ 23 w 55"/>
                  <a:gd name="T65" fmla="*/ 47 h 49"/>
                  <a:gd name="T66" fmla="*/ 19 w 55"/>
                  <a:gd name="T67" fmla="*/ 47 h 49"/>
                  <a:gd name="T68" fmla="*/ 9 w 55"/>
                  <a:gd name="T69" fmla="*/ 42 h 49"/>
                  <a:gd name="T70" fmla="*/ 2 w 55"/>
                  <a:gd name="T71" fmla="*/ 33 h 49"/>
                  <a:gd name="T72" fmla="*/ 0 w 55"/>
                  <a:gd name="T73" fmla="*/ 21 h 49"/>
                  <a:gd name="T74" fmla="*/ 5 w 55"/>
                  <a:gd name="T75" fmla="*/ 10 h 49"/>
                  <a:gd name="T76" fmla="*/ 13 w 55"/>
                  <a:gd name="T77" fmla="*/ 2 h 49"/>
                  <a:gd name="T78" fmla="*/ 26 w 55"/>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49">
                    <a:moveTo>
                      <a:pt x="27" y="15"/>
                    </a:moveTo>
                    <a:lnTo>
                      <a:pt x="25" y="15"/>
                    </a:lnTo>
                    <a:lnTo>
                      <a:pt x="21" y="15"/>
                    </a:lnTo>
                    <a:lnTo>
                      <a:pt x="19" y="17"/>
                    </a:lnTo>
                    <a:lnTo>
                      <a:pt x="17" y="20"/>
                    </a:lnTo>
                    <a:lnTo>
                      <a:pt x="17" y="23"/>
                    </a:lnTo>
                    <a:lnTo>
                      <a:pt x="17" y="27"/>
                    </a:lnTo>
                    <a:lnTo>
                      <a:pt x="18" y="29"/>
                    </a:lnTo>
                    <a:lnTo>
                      <a:pt x="19" y="32"/>
                    </a:lnTo>
                    <a:lnTo>
                      <a:pt x="22" y="33"/>
                    </a:lnTo>
                    <a:lnTo>
                      <a:pt x="26" y="34"/>
                    </a:lnTo>
                    <a:lnTo>
                      <a:pt x="30" y="34"/>
                    </a:lnTo>
                    <a:lnTo>
                      <a:pt x="32" y="32"/>
                    </a:lnTo>
                    <a:lnTo>
                      <a:pt x="35" y="29"/>
                    </a:lnTo>
                    <a:lnTo>
                      <a:pt x="36" y="25"/>
                    </a:lnTo>
                    <a:lnTo>
                      <a:pt x="36" y="23"/>
                    </a:lnTo>
                    <a:lnTo>
                      <a:pt x="35" y="19"/>
                    </a:lnTo>
                    <a:lnTo>
                      <a:pt x="34" y="17"/>
                    </a:lnTo>
                    <a:lnTo>
                      <a:pt x="31" y="15"/>
                    </a:lnTo>
                    <a:lnTo>
                      <a:pt x="27" y="15"/>
                    </a:lnTo>
                    <a:close/>
                    <a:moveTo>
                      <a:pt x="26" y="0"/>
                    </a:moveTo>
                    <a:lnTo>
                      <a:pt x="29" y="0"/>
                    </a:lnTo>
                    <a:lnTo>
                      <a:pt x="32" y="3"/>
                    </a:lnTo>
                    <a:lnTo>
                      <a:pt x="36" y="4"/>
                    </a:lnTo>
                    <a:lnTo>
                      <a:pt x="38" y="7"/>
                    </a:lnTo>
                    <a:lnTo>
                      <a:pt x="39" y="3"/>
                    </a:lnTo>
                    <a:lnTo>
                      <a:pt x="55" y="6"/>
                    </a:lnTo>
                    <a:lnTo>
                      <a:pt x="49" y="49"/>
                    </a:lnTo>
                    <a:lnTo>
                      <a:pt x="34" y="47"/>
                    </a:lnTo>
                    <a:lnTo>
                      <a:pt x="34" y="42"/>
                    </a:lnTo>
                    <a:lnTo>
                      <a:pt x="31" y="45"/>
                    </a:lnTo>
                    <a:lnTo>
                      <a:pt x="27" y="46"/>
                    </a:lnTo>
                    <a:lnTo>
                      <a:pt x="23" y="47"/>
                    </a:lnTo>
                    <a:lnTo>
                      <a:pt x="19" y="47"/>
                    </a:lnTo>
                    <a:lnTo>
                      <a:pt x="9" y="42"/>
                    </a:lnTo>
                    <a:lnTo>
                      <a:pt x="2" y="33"/>
                    </a:lnTo>
                    <a:lnTo>
                      <a:pt x="0" y="21"/>
                    </a:lnTo>
                    <a:lnTo>
                      <a:pt x="5" y="10"/>
                    </a:lnTo>
                    <a:lnTo>
                      <a:pt x="13" y="2"/>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7" name="Freeform 30">
                <a:extLst>
                  <a:ext uri="{FF2B5EF4-FFF2-40B4-BE49-F238E27FC236}">
                    <a16:creationId xmlns:a16="http://schemas.microsoft.com/office/drawing/2014/main" id="{30A6B1C2-A0FB-5E41-8346-2B27A0EA7FBC}"/>
                  </a:ext>
                </a:extLst>
              </p:cNvPr>
              <p:cNvSpPr>
                <a:spLocks/>
              </p:cNvSpPr>
              <p:nvPr userDrawn="1"/>
            </p:nvSpPr>
            <p:spPr bwMode="auto">
              <a:xfrm>
                <a:off x="10222418" y="269252"/>
                <a:ext cx="18441" cy="24587"/>
              </a:xfrm>
              <a:custGeom>
                <a:avLst/>
                <a:gdLst>
                  <a:gd name="T0" fmla="*/ 25 w 37"/>
                  <a:gd name="T1" fmla="*/ 0 h 49"/>
                  <a:gd name="T2" fmla="*/ 33 w 37"/>
                  <a:gd name="T3" fmla="*/ 2 h 49"/>
                  <a:gd name="T4" fmla="*/ 29 w 37"/>
                  <a:gd name="T5" fmla="*/ 12 h 49"/>
                  <a:gd name="T6" fmla="*/ 23 w 37"/>
                  <a:gd name="T7" fmla="*/ 11 h 49"/>
                  <a:gd name="T8" fmla="*/ 20 w 37"/>
                  <a:gd name="T9" fmla="*/ 11 h 49"/>
                  <a:gd name="T10" fmla="*/ 18 w 37"/>
                  <a:gd name="T11" fmla="*/ 12 h 49"/>
                  <a:gd name="T12" fmla="*/ 17 w 37"/>
                  <a:gd name="T13" fmla="*/ 12 h 49"/>
                  <a:gd name="T14" fmla="*/ 16 w 37"/>
                  <a:gd name="T15" fmla="*/ 13 h 49"/>
                  <a:gd name="T16" fmla="*/ 14 w 37"/>
                  <a:gd name="T17" fmla="*/ 15 h 49"/>
                  <a:gd name="T18" fmla="*/ 16 w 37"/>
                  <a:gd name="T19" fmla="*/ 16 h 49"/>
                  <a:gd name="T20" fmla="*/ 17 w 37"/>
                  <a:gd name="T21" fmla="*/ 17 h 49"/>
                  <a:gd name="T22" fmla="*/ 20 w 37"/>
                  <a:gd name="T23" fmla="*/ 17 h 49"/>
                  <a:gd name="T24" fmla="*/ 21 w 37"/>
                  <a:gd name="T25" fmla="*/ 17 h 49"/>
                  <a:gd name="T26" fmla="*/ 22 w 37"/>
                  <a:gd name="T27" fmla="*/ 17 h 49"/>
                  <a:gd name="T28" fmla="*/ 26 w 37"/>
                  <a:gd name="T29" fmla="*/ 19 h 49"/>
                  <a:gd name="T30" fmla="*/ 30 w 37"/>
                  <a:gd name="T31" fmla="*/ 20 h 49"/>
                  <a:gd name="T32" fmla="*/ 34 w 37"/>
                  <a:gd name="T33" fmla="*/ 21 h 49"/>
                  <a:gd name="T34" fmla="*/ 35 w 37"/>
                  <a:gd name="T35" fmla="*/ 25 h 49"/>
                  <a:gd name="T36" fmla="*/ 37 w 37"/>
                  <a:gd name="T37" fmla="*/ 29 h 49"/>
                  <a:gd name="T38" fmla="*/ 37 w 37"/>
                  <a:gd name="T39" fmla="*/ 34 h 49"/>
                  <a:gd name="T40" fmla="*/ 35 w 37"/>
                  <a:gd name="T41" fmla="*/ 38 h 49"/>
                  <a:gd name="T42" fmla="*/ 33 w 37"/>
                  <a:gd name="T43" fmla="*/ 41 h 49"/>
                  <a:gd name="T44" fmla="*/ 30 w 37"/>
                  <a:gd name="T45" fmla="*/ 44 h 49"/>
                  <a:gd name="T46" fmla="*/ 26 w 37"/>
                  <a:gd name="T47" fmla="*/ 46 h 49"/>
                  <a:gd name="T48" fmla="*/ 22 w 37"/>
                  <a:gd name="T49" fmla="*/ 47 h 49"/>
                  <a:gd name="T50" fmla="*/ 18 w 37"/>
                  <a:gd name="T51" fmla="*/ 49 h 49"/>
                  <a:gd name="T52" fmla="*/ 12 w 37"/>
                  <a:gd name="T53" fmla="*/ 49 h 49"/>
                  <a:gd name="T54" fmla="*/ 5 w 37"/>
                  <a:gd name="T55" fmla="*/ 47 h 49"/>
                  <a:gd name="T56" fmla="*/ 0 w 37"/>
                  <a:gd name="T57" fmla="*/ 45 h 49"/>
                  <a:gd name="T58" fmla="*/ 4 w 37"/>
                  <a:gd name="T59" fmla="*/ 33 h 49"/>
                  <a:gd name="T60" fmla="*/ 8 w 37"/>
                  <a:gd name="T61" fmla="*/ 36 h 49"/>
                  <a:gd name="T62" fmla="*/ 13 w 37"/>
                  <a:gd name="T63" fmla="*/ 37 h 49"/>
                  <a:gd name="T64" fmla="*/ 17 w 37"/>
                  <a:gd name="T65" fmla="*/ 37 h 49"/>
                  <a:gd name="T66" fmla="*/ 18 w 37"/>
                  <a:gd name="T67" fmla="*/ 36 h 49"/>
                  <a:gd name="T68" fmla="*/ 20 w 37"/>
                  <a:gd name="T69" fmla="*/ 36 h 49"/>
                  <a:gd name="T70" fmla="*/ 21 w 37"/>
                  <a:gd name="T71" fmla="*/ 34 h 49"/>
                  <a:gd name="T72" fmla="*/ 21 w 37"/>
                  <a:gd name="T73" fmla="*/ 33 h 49"/>
                  <a:gd name="T74" fmla="*/ 21 w 37"/>
                  <a:gd name="T75" fmla="*/ 30 h 49"/>
                  <a:gd name="T76" fmla="*/ 20 w 37"/>
                  <a:gd name="T77" fmla="*/ 30 h 49"/>
                  <a:gd name="T78" fmla="*/ 17 w 37"/>
                  <a:gd name="T79" fmla="*/ 29 h 49"/>
                  <a:gd name="T80" fmla="*/ 14 w 37"/>
                  <a:gd name="T81" fmla="*/ 29 h 49"/>
                  <a:gd name="T82" fmla="*/ 10 w 37"/>
                  <a:gd name="T83" fmla="*/ 29 h 49"/>
                  <a:gd name="T84" fmla="*/ 8 w 37"/>
                  <a:gd name="T85" fmla="*/ 28 h 49"/>
                  <a:gd name="T86" fmla="*/ 5 w 37"/>
                  <a:gd name="T87" fmla="*/ 28 h 49"/>
                  <a:gd name="T88" fmla="*/ 3 w 37"/>
                  <a:gd name="T89" fmla="*/ 25 h 49"/>
                  <a:gd name="T90" fmla="*/ 1 w 37"/>
                  <a:gd name="T91" fmla="*/ 23 h 49"/>
                  <a:gd name="T92" fmla="*/ 0 w 37"/>
                  <a:gd name="T93" fmla="*/ 19 h 49"/>
                  <a:gd name="T94" fmla="*/ 0 w 37"/>
                  <a:gd name="T95" fmla="*/ 13 h 49"/>
                  <a:gd name="T96" fmla="*/ 1 w 37"/>
                  <a:gd name="T97" fmla="*/ 10 h 49"/>
                  <a:gd name="T98" fmla="*/ 4 w 37"/>
                  <a:gd name="T99" fmla="*/ 6 h 49"/>
                  <a:gd name="T100" fmla="*/ 8 w 37"/>
                  <a:gd name="T101" fmla="*/ 3 h 49"/>
                  <a:gd name="T102" fmla="*/ 13 w 37"/>
                  <a:gd name="T103" fmla="*/ 2 h 49"/>
                  <a:gd name="T104" fmla="*/ 17 w 37"/>
                  <a:gd name="T105" fmla="*/ 0 h 49"/>
                  <a:gd name="T106" fmla="*/ 25 w 37"/>
                  <a:gd name="T10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49">
                    <a:moveTo>
                      <a:pt x="25" y="0"/>
                    </a:moveTo>
                    <a:lnTo>
                      <a:pt x="33" y="2"/>
                    </a:lnTo>
                    <a:lnTo>
                      <a:pt x="29" y="12"/>
                    </a:lnTo>
                    <a:lnTo>
                      <a:pt x="23" y="11"/>
                    </a:lnTo>
                    <a:lnTo>
                      <a:pt x="20" y="11"/>
                    </a:lnTo>
                    <a:lnTo>
                      <a:pt x="18" y="12"/>
                    </a:lnTo>
                    <a:lnTo>
                      <a:pt x="17" y="12"/>
                    </a:lnTo>
                    <a:lnTo>
                      <a:pt x="16" y="13"/>
                    </a:lnTo>
                    <a:lnTo>
                      <a:pt x="14" y="15"/>
                    </a:lnTo>
                    <a:lnTo>
                      <a:pt x="16" y="16"/>
                    </a:lnTo>
                    <a:lnTo>
                      <a:pt x="17" y="17"/>
                    </a:lnTo>
                    <a:lnTo>
                      <a:pt x="20" y="17"/>
                    </a:lnTo>
                    <a:lnTo>
                      <a:pt x="21" y="17"/>
                    </a:lnTo>
                    <a:lnTo>
                      <a:pt x="22" y="17"/>
                    </a:lnTo>
                    <a:lnTo>
                      <a:pt x="26" y="19"/>
                    </a:lnTo>
                    <a:lnTo>
                      <a:pt x="30" y="20"/>
                    </a:lnTo>
                    <a:lnTo>
                      <a:pt x="34" y="21"/>
                    </a:lnTo>
                    <a:lnTo>
                      <a:pt x="35" y="25"/>
                    </a:lnTo>
                    <a:lnTo>
                      <a:pt x="37" y="29"/>
                    </a:lnTo>
                    <a:lnTo>
                      <a:pt x="37" y="34"/>
                    </a:lnTo>
                    <a:lnTo>
                      <a:pt x="35" y="38"/>
                    </a:lnTo>
                    <a:lnTo>
                      <a:pt x="33" y="41"/>
                    </a:lnTo>
                    <a:lnTo>
                      <a:pt x="30" y="44"/>
                    </a:lnTo>
                    <a:lnTo>
                      <a:pt x="26" y="46"/>
                    </a:lnTo>
                    <a:lnTo>
                      <a:pt x="22" y="47"/>
                    </a:lnTo>
                    <a:lnTo>
                      <a:pt x="18" y="49"/>
                    </a:lnTo>
                    <a:lnTo>
                      <a:pt x="12" y="49"/>
                    </a:lnTo>
                    <a:lnTo>
                      <a:pt x="5" y="47"/>
                    </a:lnTo>
                    <a:lnTo>
                      <a:pt x="0" y="45"/>
                    </a:lnTo>
                    <a:lnTo>
                      <a:pt x="4" y="33"/>
                    </a:lnTo>
                    <a:lnTo>
                      <a:pt x="8" y="36"/>
                    </a:lnTo>
                    <a:lnTo>
                      <a:pt x="13" y="37"/>
                    </a:lnTo>
                    <a:lnTo>
                      <a:pt x="17" y="37"/>
                    </a:lnTo>
                    <a:lnTo>
                      <a:pt x="18" y="36"/>
                    </a:lnTo>
                    <a:lnTo>
                      <a:pt x="20" y="36"/>
                    </a:lnTo>
                    <a:lnTo>
                      <a:pt x="21" y="34"/>
                    </a:lnTo>
                    <a:lnTo>
                      <a:pt x="21" y="33"/>
                    </a:lnTo>
                    <a:lnTo>
                      <a:pt x="21" y="30"/>
                    </a:lnTo>
                    <a:lnTo>
                      <a:pt x="20" y="30"/>
                    </a:lnTo>
                    <a:lnTo>
                      <a:pt x="17" y="29"/>
                    </a:lnTo>
                    <a:lnTo>
                      <a:pt x="14" y="29"/>
                    </a:lnTo>
                    <a:lnTo>
                      <a:pt x="10" y="29"/>
                    </a:lnTo>
                    <a:lnTo>
                      <a:pt x="8" y="28"/>
                    </a:lnTo>
                    <a:lnTo>
                      <a:pt x="5" y="28"/>
                    </a:lnTo>
                    <a:lnTo>
                      <a:pt x="3" y="25"/>
                    </a:lnTo>
                    <a:lnTo>
                      <a:pt x="1" y="23"/>
                    </a:lnTo>
                    <a:lnTo>
                      <a:pt x="0" y="19"/>
                    </a:lnTo>
                    <a:lnTo>
                      <a:pt x="0" y="13"/>
                    </a:lnTo>
                    <a:lnTo>
                      <a:pt x="1" y="10"/>
                    </a:lnTo>
                    <a:lnTo>
                      <a:pt x="4" y="6"/>
                    </a:lnTo>
                    <a:lnTo>
                      <a:pt x="8" y="3"/>
                    </a:lnTo>
                    <a:lnTo>
                      <a:pt x="13" y="2"/>
                    </a:lnTo>
                    <a:lnTo>
                      <a:pt x="17" y="0"/>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 name="Freeform 31">
                <a:extLst>
                  <a:ext uri="{FF2B5EF4-FFF2-40B4-BE49-F238E27FC236}">
                    <a16:creationId xmlns:a16="http://schemas.microsoft.com/office/drawing/2014/main" id="{9A5F4769-4E73-A645-8D66-BEDB2064F266}"/>
                  </a:ext>
                </a:extLst>
              </p:cNvPr>
              <p:cNvSpPr>
                <a:spLocks/>
              </p:cNvSpPr>
              <p:nvPr userDrawn="1"/>
            </p:nvSpPr>
            <p:spPr bwMode="auto">
              <a:xfrm>
                <a:off x="10184513" y="273351"/>
                <a:ext cx="26636" cy="26636"/>
              </a:xfrm>
              <a:custGeom>
                <a:avLst/>
                <a:gdLst>
                  <a:gd name="T0" fmla="*/ 46 w 52"/>
                  <a:gd name="T1" fmla="*/ 0 h 52"/>
                  <a:gd name="T2" fmla="*/ 52 w 52"/>
                  <a:gd name="T3" fmla="*/ 26 h 52"/>
                  <a:gd name="T4" fmla="*/ 52 w 52"/>
                  <a:gd name="T5" fmla="*/ 36 h 52"/>
                  <a:gd name="T6" fmla="*/ 48 w 52"/>
                  <a:gd name="T7" fmla="*/ 43 h 52"/>
                  <a:gd name="T8" fmla="*/ 42 w 52"/>
                  <a:gd name="T9" fmla="*/ 47 h 52"/>
                  <a:gd name="T10" fmla="*/ 34 w 52"/>
                  <a:gd name="T11" fmla="*/ 51 h 52"/>
                  <a:gd name="T12" fmla="*/ 25 w 52"/>
                  <a:gd name="T13" fmla="*/ 52 h 52"/>
                  <a:gd name="T14" fmla="*/ 17 w 52"/>
                  <a:gd name="T15" fmla="*/ 51 h 52"/>
                  <a:gd name="T16" fmla="*/ 10 w 52"/>
                  <a:gd name="T17" fmla="*/ 46 h 52"/>
                  <a:gd name="T18" fmla="*/ 6 w 52"/>
                  <a:gd name="T19" fmla="*/ 38 h 52"/>
                  <a:gd name="T20" fmla="*/ 0 w 52"/>
                  <a:gd name="T21" fmla="*/ 12 h 52"/>
                  <a:gd name="T22" fmla="*/ 14 w 52"/>
                  <a:gd name="T23" fmla="*/ 8 h 52"/>
                  <a:gd name="T24" fmla="*/ 21 w 52"/>
                  <a:gd name="T25" fmla="*/ 32 h 52"/>
                  <a:gd name="T26" fmla="*/ 22 w 52"/>
                  <a:gd name="T27" fmla="*/ 34 h 52"/>
                  <a:gd name="T28" fmla="*/ 23 w 52"/>
                  <a:gd name="T29" fmla="*/ 37 h 52"/>
                  <a:gd name="T30" fmla="*/ 25 w 52"/>
                  <a:gd name="T31" fmla="*/ 38 h 52"/>
                  <a:gd name="T32" fmla="*/ 27 w 52"/>
                  <a:gd name="T33" fmla="*/ 39 h 52"/>
                  <a:gd name="T34" fmla="*/ 30 w 52"/>
                  <a:gd name="T35" fmla="*/ 39 h 52"/>
                  <a:gd name="T36" fmla="*/ 34 w 52"/>
                  <a:gd name="T37" fmla="*/ 38 h 52"/>
                  <a:gd name="T38" fmla="*/ 35 w 52"/>
                  <a:gd name="T39" fmla="*/ 36 h 52"/>
                  <a:gd name="T40" fmla="*/ 36 w 52"/>
                  <a:gd name="T41" fmla="*/ 33 h 52"/>
                  <a:gd name="T42" fmla="*/ 36 w 52"/>
                  <a:gd name="T43" fmla="*/ 30 h 52"/>
                  <a:gd name="T44" fmla="*/ 35 w 52"/>
                  <a:gd name="T45" fmla="*/ 28 h 52"/>
                  <a:gd name="T46" fmla="*/ 30 w 52"/>
                  <a:gd name="T47" fmla="*/ 4 h 52"/>
                  <a:gd name="T48" fmla="*/ 46 w 52"/>
                  <a:gd name="T4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52">
                    <a:moveTo>
                      <a:pt x="46" y="0"/>
                    </a:moveTo>
                    <a:lnTo>
                      <a:pt x="52" y="26"/>
                    </a:lnTo>
                    <a:lnTo>
                      <a:pt x="52" y="36"/>
                    </a:lnTo>
                    <a:lnTo>
                      <a:pt x="48" y="43"/>
                    </a:lnTo>
                    <a:lnTo>
                      <a:pt x="42" y="47"/>
                    </a:lnTo>
                    <a:lnTo>
                      <a:pt x="34" y="51"/>
                    </a:lnTo>
                    <a:lnTo>
                      <a:pt x="25" y="52"/>
                    </a:lnTo>
                    <a:lnTo>
                      <a:pt x="17" y="51"/>
                    </a:lnTo>
                    <a:lnTo>
                      <a:pt x="10" y="46"/>
                    </a:lnTo>
                    <a:lnTo>
                      <a:pt x="6" y="38"/>
                    </a:lnTo>
                    <a:lnTo>
                      <a:pt x="0" y="12"/>
                    </a:lnTo>
                    <a:lnTo>
                      <a:pt x="14" y="8"/>
                    </a:lnTo>
                    <a:lnTo>
                      <a:pt x="21" y="32"/>
                    </a:lnTo>
                    <a:lnTo>
                      <a:pt x="22" y="34"/>
                    </a:lnTo>
                    <a:lnTo>
                      <a:pt x="23" y="37"/>
                    </a:lnTo>
                    <a:lnTo>
                      <a:pt x="25" y="38"/>
                    </a:lnTo>
                    <a:lnTo>
                      <a:pt x="27" y="39"/>
                    </a:lnTo>
                    <a:lnTo>
                      <a:pt x="30" y="39"/>
                    </a:lnTo>
                    <a:lnTo>
                      <a:pt x="34" y="38"/>
                    </a:lnTo>
                    <a:lnTo>
                      <a:pt x="35" y="36"/>
                    </a:lnTo>
                    <a:lnTo>
                      <a:pt x="36" y="33"/>
                    </a:lnTo>
                    <a:lnTo>
                      <a:pt x="36" y="30"/>
                    </a:lnTo>
                    <a:lnTo>
                      <a:pt x="35" y="28"/>
                    </a:lnTo>
                    <a:lnTo>
                      <a:pt x="30" y="4"/>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32">
                <a:extLst>
                  <a:ext uri="{FF2B5EF4-FFF2-40B4-BE49-F238E27FC236}">
                    <a16:creationId xmlns:a16="http://schemas.microsoft.com/office/drawing/2014/main" id="{0336079A-1256-C145-A469-A48349F340BA}"/>
                  </a:ext>
                </a:extLst>
              </p:cNvPr>
              <p:cNvSpPr>
                <a:spLocks noEditPoints="1"/>
              </p:cNvSpPr>
              <p:nvPr userDrawn="1"/>
            </p:nvSpPr>
            <p:spPr bwMode="auto">
              <a:xfrm>
                <a:off x="10391456" y="313305"/>
                <a:ext cx="29710" cy="29710"/>
              </a:xfrm>
              <a:custGeom>
                <a:avLst/>
                <a:gdLst>
                  <a:gd name="T0" fmla="*/ 24 w 59"/>
                  <a:gd name="T1" fmla="*/ 15 h 58"/>
                  <a:gd name="T2" fmla="*/ 21 w 59"/>
                  <a:gd name="T3" fmla="*/ 17 h 58"/>
                  <a:gd name="T4" fmla="*/ 17 w 59"/>
                  <a:gd name="T5" fmla="*/ 19 h 58"/>
                  <a:gd name="T6" fmla="*/ 16 w 59"/>
                  <a:gd name="T7" fmla="*/ 23 h 58"/>
                  <a:gd name="T8" fmla="*/ 16 w 59"/>
                  <a:gd name="T9" fmla="*/ 27 h 58"/>
                  <a:gd name="T10" fmla="*/ 17 w 59"/>
                  <a:gd name="T11" fmla="*/ 31 h 58"/>
                  <a:gd name="T12" fmla="*/ 20 w 59"/>
                  <a:gd name="T13" fmla="*/ 34 h 58"/>
                  <a:gd name="T14" fmla="*/ 24 w 59"/>
                  <a:gd name="T15" fmla="*/ 35 h 58"/>
                  <a:gd name="T16" fmla="*/ 28 w 59"/>
                  <a:gd name="T17" fmla="*/ 36 h 58"/>
                  <a:gd name="T18" fmla="*/ 32 w 59"/>
                  <a:gd name="T19" fmla="*/ 34 h 58"/>
                  <a:gd name="T20" fmla="*/ 34 w 59"/>
                  <a:gd name="T21" fmla="*/ 31 h 58"/>
                  <a:gd name="T22" fmla="*/ 36 w 59"/>
                  <a:gd name="T23" fmla="*/ 28 h 58"/>
                  <a:gd name="T24" fmla="*/ 37 w 59"/>
                  <a:gd name="T25" fmla="*/ 26 h 58"/>
                  <a:gd name="T26" fmla="*/ 36 w 59"/>
                  <a:gd name="T27" fmla="*/ 23 h 58"/>
                  <a:gd name="T28" fmla="*/ 34 w 59"/>
                  <a:gd name="T29" fmla="*/ 19 h 58"/>
                  <a:gd name="T30" fmla="*/ 32 w 59"/>
                  <a:gd name="T31" fmla="*/ 18 h 58"/>
                  <a:gd name="T32" fmla="*/ 28 w 59"/>
                  <a:gd name="T33" fmla="*/ 15 h 58"/>
                  <a:gd name="T34" fmla="*/ 24 w 59"/>
                  <a:gd name="T35" fmla="*/ 15 h 58"/>
                  <a:gd name="T36" fmla="*/ 25 w 59"/>
                  <a:gd name="T37" fmla="*/ 0 h 58"/>
                  <a:gd name="T38" fmla="*/ 37 w 59"/>
                  <a:gd name="T39" fmla="*/ 4 h 58"/>
                  <a:gd name="T40" fmla="*/ 41 w 59"/>
                  <a:gd name="T41" fmla="*/ 7 h 58"/>
                  <a:gd name="T42" fmla="*/ 43 w 59"/>
                  <a:gd name="T43" fmla="*/ 11 h 58"/>
                  <a:gd name="T44" fmla="*/ 45 w 59"/>
                  <a:gd name="T45" fmla="*/ 17 h 58"/>
                  <a:gd name="T46" fmla="*/ 47 w 59"/>
                  <a:gd name="T47" fmla="*/ 13 h 58"/>
                  <a:gd name="T48" fmla="*/ 59 w 59"/>
                  <a:gd name="T49" fmla="*/ 22 h 58"/>
                  <a:gd name="T50" fmla="*/ 33 w 59"/>
                  <a:gd name="T51" fmla="*/ 58 h 58"/>
                  <a:gd name="T52" fmla="*/ 21 w 59"/>
                  <a:gd name="T53" fmla="*/ 49 h 58"/>
                  <a:gd name="T54" fmla="*/ 24 w 59"/>
                  <a:gd name="T55" fmla="*/ 45 h 58"/>
                  <a:gd name="T56" fmla="*/ 20 w 59"/>
                  <a:gd name="T57" fmla="*/ 45 h 58"/>
                  <a:gd name="T58" fmla="*/ 16 w 59"/>
                  <a:gd name="T59" fmla="*/ 45 h 58"/>
                  <a:gd name="T60" fmla="*/ 12 w 59"/>
                  <a:gd name="T61" fmla="*/ 44 h 58"/>
                  <a:gd name="T62" fmla="*/ 9 w 59"/>
                  <a:gd name="T63" fmla="*/ 43 h 58"/>
                  <a:gd name="T64" fmla="*/ 3 w 59"/>
                  <a:gd name="T65" fmla="*/ 35 h 58"/>
                  <a:gd name="T66" fmla="*/ 0 w 59"/>
                  <a:gd name="T67" fmla="*/ 27 h 58"/>
                  <a:gd name="T68" fmla="*/ 0 w 59"/>
                  <a:gd name="T69" fmla="*/ 18 h 58"/>
                  <a:gd name="T70" fmla="*/ 4 w 59"/>
                  <a:gd name="T71" fmla="*/ 10 h 58"/>
                  <a:gd name="T72" fmla="*/ 13 w 59"/>
                  <a:gd name="T73" fmla="*/ 2 h 58"/>
                  <a:gd name="T74" fmla="*/ 25 w 59"/>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 h="58">
                    <a:moveTo>
                      <a:pt x="24" y="15"/>
                    </a:moveTo>
                    <a:lnTo>
                      <a:pt x="21" y="17"/>
                    </a:lnTo>
                    <a:lnTo>
                      <a:pt x="17" y="19"/>
                    </a:lnTo>
                    <a:lnTo>
                      <a:pt x="16" y="23"/>
                    </a:lnTo>
                    <a:lnTo>
                      <a:pt x="16" y="27"/>
                    </a:lnTo>
                    <a:lnTo>
                      <a:pt x="17" y="31"/>
                    </a:lnTo>
                    <a:lnTo>
                      <a:pt x="20" y="34"/>
                    </a:lnTo>
                    <a:lnTo>
                      <a:pt x="24" y="35"/>
                    </a:lnTo>
                    <a:lnTo>
                      <a:pt x="28" y="36"/>
                    </a:lnTo>
                    <a:lnTo>
                      <a:pt x="32" y="34"/>
                    </a:lnTo>
                    <a:lnTo>
                      <a:pt x="34" y="31"/>
                    </a:lnTo>
                    <a:lnTo>
                      <a:pt x="36" y="28"/>
                    </a:lnTo>
                    <a:lnTo>
                      <a:pt x="37" y="26"/>
                    </a:lnTo>
                    <a:lnTo>
                      <a:pt x="36" y="23"/>
                    </a:lnTo>
                    <a:lnTo>
                      <a:pt x="34" y="19"/>
                    </a:lnTo>
                    <a:lnTo>
                      <a:pt x="32" y="18"/>
                    </a:lnTo>
                    <a:lnTo>
                      <a:pt x="28" y="15"/>
                    </a:lnTo>
                    <a:lnTo>
                      <a:pt x="24" y="15"/>
                    </a:lnTo>
                    <a:close/>
                    <a:moveTo>
                      <a:pt x="25" y="0"/>
                    </a:moveTo>
                    <a:lnTo>
                      <a:pt x="37" y="4"/>
                    </a:lnTo>
                    <a:lnTo>
                      <a:pt x="41" y="7"/>
                    </a:lnTo>
                    <a:lnTo>
                      <a:pt x="43" y="11"/>
                    </a:lnTo>
                    <a:lnTo>
                      <a:pt x="45" y="17"/>
                    </a:lnTo>
                    <a:lnTo>
                      <a:pt x="47" y="13"/>
                    </a:lnTo>
                    <a:lnTo>
                      <a:pt x="59" y="22"/>
                    </a:lnTo>
                    <a:lnTo>
                      <a:pt x="33" y="58"/>
                    </a:lnTo>
                    <a:lnTo>
                      <a:pt x="21" y="49"/>
                    </a:lnTo>
                    <a:lnTo>
                      <a:pt x="24" y="45"/>
                    </a:lnTo>
                    <a:lnTo>
                      <a:pt x="20" y="45"/>
                    </a:lnTo>
                    <a:lnTo>
                      <a:pt x="16" y="45"/>
                    </a:lnTo>
                    <a:lnTo>
                      <a:pt x="12" y="44"/>
                    </a:lnTo>
                    <a:lnTo>
                      <a:pt x="9" y="43"/>
                    </a:lnTo>
                    <a:lnTo>
                      <a:pt x="3" y="35"/>
                    </a:lnTo>
                    <a:lnTo>
                      <a:pt x="0" y="27"/>
                    </a:lnTo>
                    <a:lnTo>
                      <a:pt x="0" y="18"/>
                    </a:lnTo>
                    <a:lnTo>
                      <a:pt x="4" y="10"/>
                    </a:lnTo>
                    <a:lnTo>
                      <a:pt x="13" y="2"/>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33">
                <a:extLst>
                  <a:ext uri="{FF2B5EF4-FFF2-40B4-BE49-F238E27FC236}">
                    <a16:creationId xmlns:a16="http://schemas.microsoft.com/office/drawing/2014/main" id="{31FBE992-141D-3B4E-88C2-4990425A4FD1}"/>
                  </a:ext>
                </a:extLst>
              </p:cNvPr>
              <p:cNvSpPr>
                <a:spLocks/>
              </p:cNvSpPr>
              <p:nvPr userDrawn="1"/>
            </p:nvSpPr>
            <p:spPr bwMode="auto">
              <a:xfrm>
                <a:off x="10437557" y="353259"/>
                <a:ext cx="29710" cy="29710"/>
              </a:xfrm>
              <a:custGeom>
                <a:avLst/>
                <a:gdLst>
                  <a:gd name="T0" fmla="*/ 28 w 59"/>
                  <a:gd name="T1" fmla="*/ 0 h 57"/>
                  <a:gd name="T2" fmla="*/ 38 w 59"/>
                  <a:gd name="T3" fmla="*/ 12 h 57"/>
                  <a:gd name="T4" fmla="*/ 20 w 59"/>
                  <a:gd name="T5" fmla="*/ 27 h 57"/>
                  <a:gd name="T6" fmla="*/ 17 w 59"/>
                  <a:gd name="T7" fmla="*/ 29 h 57"/>
                  <a:gd name="T8" fmla="*/ 16 w 59"/>
                  <a:gd name="T9" fmla="*/ 31 h 57"/>
                  <a:gd name="T10" fmla="*/ 16 w 59"/>
                  <a:gd name="T11" fmla="*/ 34 h 57"/>
                  <a:gd name="T12" fmla="*/ 16 w 59"/>
                  <a:gd name="T13" fmla="*/ 36 h 57"/>
                  <a:gd name="T14" fmla="*/ 17 w 59"/>
                  <a:gd name="T15" fmla="*/ 39 h 57"/>
                  <a:gd name="T16" fmla="*/ 21 w 59"/>
                  <a:gd name="T17" fmla="*/ 42 h 57"/>
                  <a:gd name="T18" fmla="*/ 24 w 59"/>
                  <a:gd name="T19" fmla="*/ 43 h 57"/>
                  <a:gd name="T20" fmla="*/ 26 w 59"/>
                  <a:gd name="T21" fmla="*/ 42 h 57"/>
                  <a:gd name="T22" fmla="*/ 30 w 59"/>
                  <a:gd name="T23" fmla="*/ 39 h 57"/>
                  <a:gd name="T24" fmla="*/ 49 w 59"/>
                  <a:gd name="T25" fmla="*/ 23 h 57"/>
                  <a:gd name="T26" fmla="*/ 59 w 59"/>
                  <a:gd name="T27" fmla="*/ 36 h 57"/>
                  <a:gd name="T28" fmla="*/ 38 w 59"/>
                  <a:gd name="T29" fmla="*/ 53 h 57"/>
                  <a:gd name="T30" fmla="*/ 28 w 59"/>
                  <a:gd name="T31" fmla="*/ 57 h 57"/>
                  <a:gd name="T32" fmla="*/ 17 w 59"/>
                  <a:gd name="T33" fmla="*/ 55 h 57"/>
                  <a:gd name="T34" fmla="*/ 8 w 59"/>
                  <a:gd name="T35" fmla="*/ 47 h 57"/>
                  <a:gd name="T36" fmla="*/ 3 w 59"/>
                  <a:gd name="T37" fmla="*/ 39 h 57"/>
                  <a:gd name="T38" fmla="*/ 0 w 59"/>
                  <a:gd name="T39" fmla="*/ 31 h 57"/>
                  <a:gd name="T40" fmla="*/ 2 w 59"/>
                  <a:gd name="T41" fmla="*/ 25 h 57"/>
                  <a:gd name="T42" fmla="*/ 8 w 59"/>
                  <a:gd name="T43" fmla="*/ 17 h 57"/>
                  <a:gd name="T44" fmla="*/ 28 w 59"/>
                  <a:gd name="T4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57">
                    <a:moveTo>
                      <a:pt x="28" y="0"/>
                    </a:moveTo>
                    <a:lnTo>
                      <a:pt x="38" y="12"/>
                    </a:lnTo>
                    <a:lnTo>
                      <a:pt x="20" y="27"/>
                    </a:lnTo>
                    <a:lnTo>
                      <a:pt x="17" y="29"/>
                    </a:lnTo>
                    <a:lnTo>
                      <a:pt x="16" y="31"/>
                    </a:lnTo>
                    <a:lnTo>
                      <a:pt x="16" y="34"/>
                    </a:lnTo>
                    <a:lnTo>
                      <a:pt x="16" y="36"/>
                    </a:lnTo>
                    <a:lnTo>
                      <a:pt x="17" y="39"/>
                    </a:lnTo>
                    <a:lnTo>
                      <a:pt x="21" y="42"/>
                    </a:lnTo>
                    <a:lnTo>
                      <a:pt x="24" y="43"/>
                    </a:lnTo>
                    <a:lnTo>
                      <a:pt x="26" y="42"/>
                    </a:lnTo>
                    <a:lnTo>
                      <a:pt x="30" y="39"/>
                    </a:lnTo>
                    <a:lnTo>
                      <a:pt x="49" y="23"/>
                    </a:lnTo>
                    <a:lnTo>
                      <a:pt x="59" y="36"/>
                    </a:lnTo>
                    <a:lnTo>
                      <a:pt x="38" y="53"/>
                    </a:lnTo>
                    <a:lnTo>
                      <a:pt x="28" y="57"/>
                    </a:lnTo>
                    <a:lnTo>
                      <a:pt x="17" y="55"/>
                    </a:lnTo>
                    <a:lnTo>
                      <a:pt x="8" y="47"/>
                    </a:lnTo>
                    <a:lnTo>
                      <a:pt x="3" y="39"/>
                    </a:lnTo>
                    <a:lnTo>
                      <a:pt x="0" y="31"/>
                    </a:lnTo>
                    <a:lnTo>
                      <a:pt x="2" y="25"/>
                    </a:lnTo>
                    <a:lnTo>
                      <a:pt x="8" y="17"/>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34">
                <a:extLst>
                  <a:ext uri="{FF2B5EF4-FFF2-40B4-BE49-F238E27FC236}">
                    <a16:creationId xmlns:a16="http://schemas.microsoft.com/office/drawing/2014/main" id="{BE61FE80-9652-404A-AC3B-8DB63EF76192}"/>
                  </a:ext>
                </a:extLst>
              </p:cNvPr>
              <p:cNvSpPr>
                <a:spLocks/>
              </p:cNvSpPr>
              <p:nvPr userDrawn="1"/>
            </p:nvSpPr>
            <p:spPr bwMode="auto">
              <a:xfrm>
                <a:off x="10140461" y="277448"/>
                <a:ext cx="35857" cy="35857"/>
              </a:xfrm>
              <a:custGeom>
                <a:avLst/>
                <a:gdLst>
                  <a:gd name="T0" fmla="*/ 34 w 69"/>
                  <a:gd name="T1" fmla="*/ 0 h 70"/>
                  <a:gd name="T2" fmla="*/ 46 w 69"/>
                  <a:gd name="T3" fmla="*/ 2 h 70"/>
                  <a:gd name="T4" fmla="*/ 56 w 69"/>
                  <a:gd name="T5" fmla="*/ 8 h 70"/>
                  <a:gd name="T6" fmla="*/ 44 w 69"/>
                  <a:gd name="T7" fmla="*/ 20 h 70"/>
                  <a:gd name="T8" fmla="*/ 40 w 69"/>
                  <a:gd name="T9" fmla="*/ 17 h 70"/>
                  <a:gd name="T10" fmla="*/ 36 w 69"/>
                  <a:gd name="T11" fmla="*/ 16 h 70"/>
                  <a:gd name="T12" fmla="*/ 31 w 69"/>
                  <a:gd name="T13" fmla="*/ 15 h 70"/>
                  <a:gd name="T14" fmla="*/ 27 w 69"/>
                  <a:gd name="T15" fmla="*/ 16 h 70"/>
                  <a:gd name="T16" fmla="*/ 21 w 69"/>
                  <a:gd name="T17" fmla="*/ 21 h 70"/>
                  <a:gd name="T18" fmla="*/ 18 w 69"/>
                  <a:gd name="T19" fmla="*/ 28 h 70"/>
                  <a:gd name="T20" fmla="*/ 18 w 69"/>
                  <a:gd name="T21" fmla="*/ 36 h 70"/>
                  <a:gd name="T22" fmla="*/ 19 w 69"/>
                  <a:gd name="T23" fmla="*/ 42 h 70"/>
                  <a:gd name="T24" fmla="*/ 26 w 69"/>
                  <a:gd name="T25" fmla="*/ 50 h 70"/>
                  <a:gd name="T26" fmla="*/ 34 w 69"/>
                  <a:gd name="T27" fmla="*/ 55 h 70"/>
                  <a:gd name="T28" fmla="*/ 44 w 69"/>
                  <a:gd name="T29" fmla="*/ 54 h 70"/>
                  <a:gd name="T30" fmla="*/ 48 w 69"/>
                  <a:gd name="T31" fmla="*/ 51 h 70"/>
                  <a:gd name="T32" fmla="*/ 51 w 69"/>
                  <a:gd name="T33" fmla="*/ 49 h 70"/>
                  <a:gd name="T34" fmla="*/ 52 w 69"/>
                  <a:gd name="T35" fmla="*/ 46 h 70"/>
                  <a:gd name="T36" fmla="*/ 52 w 69"/>
                  <a:gd name="T37" fmla="*/ 42 h 70"/>
                  <a:gd name="T38" fmla="*/ 52 w 69"/>
                  <a:gd name="T39" fmla="*/ 38 h 70"/>
                  <a:gd name="T40" fmla="*/ 39 w 69"/>
                  <a:gd name="T41" fmla="*/ 43 h 70"/>
                  <a:gd name="T42" fmla="*/ 34 w 69"/>
                  <a:gd name="T43" fmla="*/ 32 h 70"/>
                  <a:gd name="T44" fmla="*/ 65 w 69"/>
                  <a:gd name="T45" fmla="*/ 17 h 70"/>
                  <a:gd name="T46" fmla="*/ 69 w 69"/>
                  <a:gd name="T47" fmla="*/ 30 h 70"/>
                  <a:gd name="T48" fmla="*/ 69 w 69"/>
                  <a:gd name="T49" fmla="*/ 43 h 70"/>
                  <a:gd name="T50" fmla="*/ 65 w 69"/>
                  <a:gd name="T51" fmla="*/ 54 h 70"/>
                  <a:gd name="T52" fmla="*/ 59 w 69"/>
                  <a:gd name="T53" fmla="*/ 62 h 70"/>
                  <a:gd name="T54" fmla="*/ 49 w 69"/>
                  <a:gd name="T55" fmla="*/ 67 h 70"/>
                  <a:gd name="T56" fmla="*/ 35 w 69"/>
                  <a:gd name="T57" fmla="*/ 70 h 70"/>
                  <a:gd name="T58" fmla="*/ 23 w 69"/>
                  <a:gd name="T59" fmla="*/ 68 h 70"/>
                  <a:gd name="T60" fmla="*/ 12 w 69"/>
                  <a:gd name="T61" fmla="*/ 60 h 70"/>
                  <a:gd name="T62" fmla="*/ 4 w 69"/>
                  <a:gd name="T63" fmla="*/ 49 h 70"/>
                  <a:gd name="T64" fmla="*/ 0 w 69"/>
                  <a:gd name="T65" fmla="*/ 36 h 70"/>
                  <a:gd name="T66" fmla="*/ 2 w 69"/>
                  <a:gd name="T67" fmla="*/ 23 h 70"/>
                  <a:gd name="T68" fmla="*/ 10 w 69"/>
                  <a:gd name="T69" fmla="*/ 11 h 70"/>
                  <a:gd name="T70" fmla="*/ 22 w 69"/>
                  <a:gd name="T71" fmla="*/ 3 h 70"/>
                  <a:gd name="T72" fmla="*/ 34 w 69"/>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70">
                    <a:moveTo>
                      <a:pt x="34" y="0"/>
                    </a:moveTo>
                    <a:lnTo>
                      <a:pt x="46" y="2"/>
                    </a:lnTo>
                    <a:lnTo>
                      <a:pt x="56" y="8"/>
                    </a:lnTo>
                    <a:lnTo>
                      <a:pt x="44" y="20"/>
                    </a:lnTo>
                    <a:lnTo>
                      <a:pt x="40" y="17"/>
                    </a:lnTo>
                    <a:lnTo>
                      <a:pt x="36" y="16"/>
                    </a:lnTo>
                    <a:lnTo>
                      <a:pt x="31" y="15"/>
                    </a:lnTo>
                    <a:lnTo>
                      <a:pt x="27" y="16"/>
                    </a:lnTo>
                    <a:lnTo>
                      <a:pt x="21" y="21"/>
                    </a:lnTo>
                    <a:lnTo>
                      <a:pt x="18" y="28"/>
                    </a:lnTo>
                    <a:lnTo>
                      <a:pt x="18" y="36"/>
                    </a:lnTo>
                    <a:lnTo>
                      <a:pt x="19" y="42"/>
                    </a:lnTo>
                    <a:lnTo>
                      <a:pt x="26" y="50"/>
                    </a:lnTo>
                    <a:lnTo>
                      <a:pt x="34" y="55"/>
                    </a:lnTo>
                    <a:lnTo>
                      <a:pt x="44" y="54"/>
                    </a:lnTo>
                    <a:lnTo>
                      <a:pt x="48" y="51"/>
                    </a:lnTo>
                    <a:lnTo>
                      <a:pt x="51" y="49"/>
                    </a:lnTo>
                    <a:lnTo>
                      <a:pt x="52" y="46"/>
                    </a:lnTo>
                    <a:lnTo>
                      <a:pt x="52" y="42"/>
                    </a:lnTo>
                    <a:lnTo>
                      <a:pt x="52" y="38"/>
                    </a:lnTo>
                    <a:lnTo>
                      <a:pt x="39" y="43"/>
                    </a:lnTo>
                    <a:lnTo>
                      <a:pt x="34" y="32"/>
                    </a:lnTo>
                    <a:lnTo>
                      <a:pt x="65" y="17"/>
                    </a:lnTo>
                    <a:lnTo>
                      <a:pt x="69" y="30"/>
                    </a:lnTo>
                    <a:lnTo>
                      <a:pt x="69" y="43"/>
                    </a:lnTo>
                    <a:lnTo>
                      <a:pt x="65" y="54"/>
                    </a:lnTo>
                    <a:lnTo>
                      <a:pt x="59" y="62"/>
                    </a:lnTo>
                    <a:lnTo>
                      <a:pt x="49" y="67"/>
                    </a:lnTo>
                    <a:lnTo>
                      <a:pt x="35" y="70"/>
                    </a:lnTo>
                    <a:lnTo>
                      <a:pt x="23" y="68"/>
                    </a:lnTo>
                    <a:lnTo>
                      <a:pt x="12" y="60"/>
                    </a:lnTo>
                    <a:lnTo>
                      <a:pt x="4" y="49"/>
                    </a:lnTo>
                    <a:lnTo>
                      <a:pt x="0" y="36"/>
                    </a:lnTo>
                    <a:lnTo>
                      <a:pt x="2" y="23"/>
                    </a:lnTo>
                    <a:lnTo>
                      <a:pt x="10" y="11"/>
                    </a:lnTo>
                    <a:lnTo>
                      <a:pt x="22" y="3"/>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35">
                <a:extLst>
                  <a:ext uri="{FF2B5EF4-FFF2-40B4-BE49-F238E27FC236}">
                    <a16:creationId xmlns:a16="http://schemas.microsoft.com/office/drawing/2014/main" id="{6901D003-755A-B546-8553-5B7C768595C7}"/>
                  </a:ext>
                </a:extLst>
              </p:cNvPr>
              <p:cNvSpPr>
                <a:spLocks/>
              </p:cNvSpPr>
              <p:nvPr userDrawn="1"/>
            </p:nvSpPr>
            <p:spPr bwMode="auto">
              <a:xfrm>
                <a:off x="10457022" y="386043"/>
                <a:ext cx="26636" cy="21514"/>
              </a:xfrm>
              <a:custGeom>
                <a:avLst/>
                <a:gdLst>
                  <a:gd name="T0" fmla="*/ 33 w 52"/>
                  <a:gd name="T1" fmla="*/ 0 h 42"/>
                  <a:gd name="T2" fmla="*/ 41 w 52"/>
                  <a:gd name="T3" fmla="*/ 2 h 42"/>
                  <a:gd name="T4" fmla="*/ 47 w 52"/>
                  <a:gd name="T5" fmla="*/ 10 h 42"/>
                  <a:gd name="T6" fmla="*/ 51 w 52"/>
                  <a:gd name="T7" fmla="*/ 17 h 42"/>
                  <a:gd name="T8" fmla="*/ 52 w 52"/>
                  <a:gd name="T9" fmla="*/ 23 h 42"/>
                  <a:gd name="T10" fmla="*/ 42 w 52"/>
                  <a:gd name="T11" fmla="*/ 25 h 42"/>
                  <a:gd name="T12" fmla="*/ 41 w 52"/>
                  <a:gd name="T13" fmla="*/ 21 h 42"/>
                  <a:gd name="T14" fmla="*/ 39 w 52"/>
                  <a:gd name="T15" fmla="*/ 17 h 42"/>
                  <a:gd name="T16" fmla="*/ 38 w 52"/>
                  <a:gd name="T17" fmla="*/ 14 h 42"/>
                  <a:gd name="T18" fmla="*/ 35 w 52"/>
                  <a:gd name="T19" fmla="*/ 13 h 42"/>
                  <a:gd name="T20" fmla="*/ 34 w 52"/>
                  <a:gd name="T21" fmla="*/ 14 h 42"/>
                  <a:gd name="T22" fmla="*/ 33 w 52"/>
                  <a:gd name="T23" fmla="*/ 16 h 42"/>
                  <a:gd name="T24" fmla="*/ 33 w 52"/>
                  <a:gd name="T25" fmla="*/ 17 h 42"/>
                  <a:gd name="T26" fmla="*/ 33 w 52"/>
                  <a:gd name="T27" fmla="*/ 18 h 42"/>
                  <a:gd name="T28" fmla="*/ 34 w 52"/>
                  <a:gd name="T29" fmla="*/ 21 h 42"/>
                  <a:gd name="T30" fmla="*/ 34 w 52"/>
                  <a:gd name="T31" fmla="*/ 22 h 42"/>
                  <a:gd name="T32" fmla="*/ 35 w 52"/>
                  <a:gd name="T33" fmla="*/ 26 h 42"/>
                  <a:gd name="T34" fmla="*/ 35 w 52"/>
                  <a:gd name="T35" fmla="*/ 30 h 42"/>
                  <a:gd name="T36" fmla="*/ 35 w 52"/>
                  <a:gd name="T37" fmla="*/ 34 h 42"/>
                  <a:gd name="T38" fmla="*/ 33 w 52"/>
                  <a:gd name="T39" fmla="*/ 36 h 42"/>
                  <a:gd name="T40" fmla="*/ 30 w 52"/>
                  <a:gd name="T41" fmla="*/ 39 h 42"/>
                  <a:gd name="T42" fmla="*/ 20 w 52"/>
                  <a:gd name="T43" fmla="*/ 42 h 42"/>
                  <a:gd name="T44" fmla="*/ 12 w 52"/>
                  <a:gd name="T45" fmla="*/ 38 h 42"/>
                  <a:gd name="T46" fmla="*/ 5 w 52"/>
                  <a:gd name="T47" fmla="*/ 31 h 42"/>
                  <a:gd name="T48" fmla="*/ 1 w 52"/>
                  <a:gd name="T49" fmla="*/ 25 h 42"/>
                  <a:gd name="T50" fmla="*/ 0 w 52"/>
                  <a:gd name="T51" fmla="*/ 19 h 42"/>
                  <a:gd name="T52" fmla="*/ 0 w 52"/>
                  <a:gd name="T53" fmla="*/ 13 h 42"/>
                  <a:gd name="T54" fmla="*/ 12 w 52"/>
                  <a:gd name="T55" fmla="*/ 12 h 42"/>
                  <a:gd name="T56" fmla="*/ 12 w 52"/>
                  <a:gd name="T57" fmla="*/ 16 h 42"/>
                  <a:gd name="T58" fmla="*/ 13 w 52"/>
                  <a:gd name="T59" fmla="*/ 21 h 42"/>
                  <a:gd name="T60" fmla="*/ 14 w 52"/>
                  <a:gd name="T61" fmla="*/ 25 h 42"/>
                  <a:gd name="T62" fmla="*/ 16 w 52"/>
                  <a:gd name="T63" fmla="*/ 26 h 42"/>
                  <a:gd name="T64" fmla="*/ 18 w 52"/>
                  <a:gd name="T65" fmla="*/ 27 h 42"/>
                  <a:gd name="T66" fmla="*/ 20 w 52"/>
                  <a:gd name="T67" fmla="*/ 27 h 42"/>
                  <a:gd name="T68" fmla="*/ 21 w 52"/>
                  <a:gd name="T69" fmla="*/ 26 h 42"/>
                  <a:gd name="T70" fmla="*/ 21 w 52"/>
                  <a:gd name="T71" fmla="*/ 23 h 42"/>
                  <a:gd name="T72" fmla="*/ 21 w 52"/>
                  <a:gd name="T73" fmla="*/ 22 h 42"/>
                  <a:gd name="T74" fmla="*/ 20 w 52"/>
                  <a:gd name="T75" fmla="*/ 19 h 42"/>
                  <a:gd name="T76" fmla="*/ 20 w 52"/>
                  <a:gd name="T77" fmla="*/ 16 h 42"/>
                  <a:gd name="T78" fmla="*/ 18 w 52"/>
                  <a:gd name="T79" fmla="*/ 13 h 42"/>
                  <a:gd name="T80" fmla="*/ 18 w 52"/>
                  <a:gd name="T81" fmla="*/ 10 h 42"/>
                  <a:gd name="T82" fmla="*/ 18 w 52"/>
                  <a:gd name="T83" fmla="*/ 8 h 42"/>
                  <a:gd name="T84" fmla="*/ 21 w 52"/>
                  <a:gd name="T85" fmla="*/ 4 h 42"/>
                  <a:gd name="T86" fmla="*/ 24 w 52"/>
                  <a:gd name="T87" fmla="*/ 1 h 42"/>
                  <a:gd name="T88" fmla="*/ 33 w 52"/>
                  <a:gd name="T8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 h="42">
                    <a:moveTo>
                      <a:pt x="33" y="0"/>
                    </a:moveTo>
                    <a:lnTo>
                      <a:pt x="41" y="2"/>
                    </a:lnTo>
                    <a:lnTo>
                      <a:pt x="47" y="10"/>
                    </a:lnTo>
                    <a:lnTo>
                      <a:pt x="51" y="17"/>
                    </a:lnTo>
                    <a:lnTo>
                      <a:pt x="52" y="23"/>
                    </a:lnTo>
                    <a:lnTo>
                      <a:pt x="42" y="25"/>
                    </a:lnTo>
                    <a:lnTo>
                      <a:pt x="41" y="21"/>
                    </a:lnTo>
                    <a:lnTo>
                      <a:pt x="39" y="17"/>
                    </a:lnTo>
                    <a:lnTo>
                      <a:pt x="38" y="14"/>
                    </a:lnTo>
                    <a:lnTo>
                      <a:pt x="35" y="13"/>
                    </a:lnTo>
                    <a:lnTo>
                      <a:pt x="34" y="14"/>
                    </a:lnTo>
                    <a:lnTo>
                      <a:pt x="33" y="16"/>
                    </a:lnTo>
                    <a:lnTo>
                      <a:pt x="33" y="17"/>
                    </a:lnTo>
                    <a:lnTo>
                      <a:pt x="33" y="18"/>
                    </a:lnTo>
                    <a:lnTo>
                      <a:pt x="34" y="21"/>
                    </a:lnTo>
                    <a:lnTo>
                      <a:pt x="34" y="22"/>
                    </a:lnTo>
                    <a:lnTo>
                      <a:pt x="35" y="26"/>
                    </a:lnTo>
                    <a:lnTo>
                      <a:pt x="35" y="30"/>
                    </a:lnTo>
                    <a:lnTo>
                      <a:pt x="35" y="34"/>
                    </a:lnTo>
                    <a:lnTo>
                      <a:pt x="33" y="36"/>
                    </a:lnTo>
                    <a:lnTo>
                      <a:pt x="30" y="39"/>
                    </a:lnTo>
                    <a:lnTo>
                      <a:pt x="20" y="42"/>
                    </a:lnTo>
                    <a:lnTo>
                      <a:pt x="12" y="38"/>
                    </a:lnTo>
                    <a:lnTo>
                      <a:pt x="5" y="31"/>
                    </a:lnTo>
                    <a:lnTo>
                      <a:pt x="1" y="25"/>
                    </a:lnTo>
                    <a:lnTo>
                      <a:pt x="0" y="19"/>
                    </a:lnTo>
                    <a:lnTo>
                      <a:pt x="0" y="13"/>
                    </a:lnTo>
                    <a:lnTo>
                      <a:pt x="12" y="12"/>
                    </a:lnTo>
                    <a:lnTo>
                      <a:pt x="12" y="16"/>
                    </a:lnTo>
                    <a:lnTo>
                      <a:pt x="13" y="21"/>
                    </a:lnTo>
                    <a:lnTo>
                      <a:pt x="14" y="25"/>
                    </a:lnTo>
                    <a:lnTo>
                      <a:pt x="16" y="26"/>
                    </a:lnTo>
                    <a:lnTo>
                      <a:pt x="18" y="27"/>
                    </a:lnTo>
                    <a:lnTo>
                      <a:pt x="20" y="27"/>
                    </a:lnTo>
                    <a:lnTo>
                      <a:pt x="21" y="26"/>
                    </a:lnTo>
                    <a:lnTo>
                      <a:pt x="21" y="23"/>
                    </a:lnTo>
                    <a:lnTo>
                      <a:pt x="21" y="22"/>
                    </a:lnTo>
                    <a:lnTo>
                      <a:pt x="20" y="19"/>
                    </a:lnTo>
                    <a:lnTo>
                      <a:pt x="20" y="16"/>
                    </a:lnTo>
                    <a:lnTo>
                      <a:pt x="18" y="13"/>
                    </a:lnTo>
                    <a:lnTo>
                      <a:pt x="18" y="10"/>
                    </a:lnTo>
                    <a:lnTo>
                      <a:pt x="18" y="8"/>
                    </a:lnTo>
                    <a:lnTo>
                      <a:pt x="21" y="4"/>
                    </a:lnTo>
                    <a:lnTo>
                      <a:pt x="24" y="1"/>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 name="Freeform 36">
                <a:extLst>
                  <a:ext uri="{FF2B5EF4-FFF2-40B4-BE49-F238E27FC236}">
                    <a16:creationId xmlns:a16="http://schemas.microsoft.com/office/drawing/2014/main" id="{2CDD25A0-67F4-C345-92FB-0B8611F58FB5}"/>
                  </a:ext>
                </a:extLst>
              </p:cNvPr>
              <p:cNvSpPr>
                <a:spLocks/>
              </p:cNvSpPr>
              <p:nvPr userDrawn="1"/>
            </p:nvSpPr>
            <p:spPr bwMode="auto">
              <a:xfrm>
                <a:off x="10416043" y="333794"/>
                <a:ext cx="28685" cy="22538"/>
              </a:xfrm>
              <a:custGeom>
                <a:avLst/>
                <a:gdLst>
                  <a:gd name="T0" fmla="*/ 30 w 54"/>
                  <a:gd name="T1" fmla="*/ 0 h 43"/>
                  <a:gd name="T2" fmla="*/ 41 w 54"/>
                  <a:gd name="T3" fmla="*/ 10 h 43"/>
                  <a:gd name="T4" fmla="*/ 37 w 54"/>
                  <a:gd name="T5" fmla="*/ 16 h 43"/>
                  <a:gd name="T6" fmla="*/ 41 w 54"/>
                  <a:gd name="T7" fmla="*/ 14 h 43"/>
                  <a:gd name="T8" fmla="*/ 45 w 54"/>
                  <a:gd name="T9" fmla="*/ 16 h 43"/>
                  <a:gd name="T10" fmla="*/ 49 w 54"/>
                  <a:gd name="T11" fmla="*/ 17 h 43"/>
                  <a:gd name="T12" fmla="*/ 53 w 54"/>
                  <a:gd name="T13" fmla="*/ 20 h 43"/>
                  <a:gd name="T14" fmla="*/ 54 w 54"/>
                  <a:gd name="T15" fmla="*/ 22 h 43"/>
                  <a:gd name="T16" fmla="*/ 45 w 54"/>
                  <a:gd name="T17" fmla="*/ 33 h 43"/>
                  <a:gd name="T18" fmla="*/ 43 w 54"/>
                  <a:gd name="T19" fmla="*/ 30 h 43"/>
                  <a:gd name="T20" fmla="*/ 41 w 54"/>
                  <a:gd name="T21" fmla="*/ 27 h 43"/>
                  <a:gd name="T22" fmla="*/ 37 w 54"/>
                  <a:gd name="T23" fmla="*/ 25 h 43"/>
                  <a:gd name="T24" fmla="*/ 33 w 54"/>
                  <a:gd name="T25" fmla="*/ 24 h 43"/>
                  <a:gd name="T26" fmla="*/ 30 w 54"/>
                  <a:gd name="T27" fmla="*/ 25 h 43"/>
                  <a:gd name="T28" fmla="*/ 27 w 54"/>
                  <a:gd name="T29" fmla="*/ 26 h 43"/>
                  <a:gd name="T30" fmla="*/ 23 w 54"/>
                  <a:gd name="T31" fmla="*/ 30 h 43"/>
                  <a:gd name="T32" fmla="*/ 11 w 54"/>
                  <a:gd name="T33" fmla="*/ 43 h 43"/>
                  <a:gd name="T34" fmla="*/ 0 w 54"/>
                  <a:gd name="T35" fmla="*/ 31 h 43"/>
                  <a:gd name="T36" fmla="*/ 30 w 54"/>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3">
                    <a:moveTo>
                      <a:pt x="30" y="0"/>
                    </a:moveTo>
                    <a:lnTo>
                      <a:pt x="41" y="10"/>
                    </a:lnTo>
                    <a:lnTo>
                      <a:pt x="37" y="16"/>
                    </a:lnTo>
                    <a:lnTo>
                      <a:pt x="41" y="14"/>
                    </a:lnTo>
                    <a:lnTo>
                      <a:pt x="45" y="16"/>
                    </a:lnTo>
                    <a:lnTo>
                      <a:pt x="49" y="17"/>
                    </a:lnTo>
                    <a:lnTo>
                      <a:pt x="53" y="20"/>
                    </a:lnTo>
                    <a:lnTo>
                      <a:pt x="54" y="22"/>
                    </a:lnTo>
                    <a:lnTo>
                      <a:pt x="45" y="33"/>
                    </a:lnTo>
                    <a:lnTo>
                      <a:pt x="43" y="30"/>
                    </a:lnTo>
                    <a:lnTo>
                      <a:pt x="41" y="27"/>
                    </a:lnTo>
                    <a:lnTo>
                      <a:pt x="37" y="25"/>
                    </a:lnTo>
                    <a:lnTo>
                      <a:pt x="33" y="24"/>
                    </a:lnTo>
                    <a:lnTo>
                      <a:pt x="30" y="25"/>
                    </a:lnTo>
                    <a:lnTo>
                      <a:pt x="27" y="26"/>
                    </a:lnTo>
                    <a:lnTo>
                      <a:pt x="23" y="30"/>
                    </a:lnTo>
                    <a:lnTo>
                      <a:pt x="11" y="43"/>
                    </a:lnTo>
                    <a:lnTo>
                      <a:pt x="0" y="3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 name="Freeform 37">
                <a:extLst>
                  <a:ext uri="{FF2B5EF4-FFF2-40B4-BE49-F238E27FC236}">
                    <a16:creationId xmlns:a16="http://schemas.microsoft.com/office/drawing/2014/main" id="{5264827E-6D0A-6248-B2C7-90D3BDED1EA1}"/>
                  </a:ext>
                </a:extLst>
              </p:cNvPr>
              <p:cNvSpPr>
                <a:spLocks/>
              </p:cNvSpPr>
              <p:nvPr userDrawn="1"/>
            </p:nvSpPr>
            <p:spPr bwMode="auto">
              <a:xfrm>
                <a:off x="10292083" y="762023"/>
                <a:ext cx="18441" cy="34832"/>
              </a:xfrm>
              <a:custGeom>
                <a:avLst/>
                <a:gdLst>
                  <a:gd name="T0" fmla="*/ 26 w 35"/>
                  <a:gd name="T1" fmla="*/ 0 h 66"/>
                  <a:gd name="T2" fmla="*/ 35 w 35"/>
                  <a:gd name="T3" fmla="*/ 64 h 66"/>
                  <a:gd name="T4" fmla="*/ 20 w 35"/>
                  <a:gd name="T5" fmla="*/ 66 h 66"/>
                  <a:gd name="T6" fmla="*/ 12 w 35"/>
                  <a:gd name="T7" fmla="*/ 17 h 66"/>
                  <a:gd name="T8" fmla="*/ 1 w 35"/>
                  <a:gd name="T9" fmla="*/ 18 h 66"/>
                  <a:gd name="T10" fmla="*/ 0 w 35"/>
                  <a:gd name="T11" fmla="*/ 4 h 66"/>
                  <a:gd name="T12" fmla="*/ 26 w 35"/>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5" h="66">
                    <a:moveTo>
                      <a:pt x="26" y="0"/>
                    </a:moveTo>
                    <a:lnTo>
                      <a:pt x="35" y="64"/>
                    </a:lnTo>
                    <a:lnTo>
                      <a:pt x="20" y="66"/>
                    </a:lnTo>
                    <a:lnTo>
                      <a:pt x="12" y="17"/>
                    </a:lnTo>
                    <a:lnTo>
                      <a:pt x="1" y="18"/>
                    </a:lnTo>
                    <a:lnTo>
                      <a:pt x="0" y="4"/>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 name="Freeform 38">
                <a:extLst>
                  <a:ext uri="{FF2B5EF4-FFF2-40B4-BE49-F238E27FC236}">
                    <a16:creationId xmlns:a16="http://schemas.microsoft.com/office/drawing/2014/main" id="{941E16EB-BAD4-B14C-8A42-A61C34FB5575}"/>
                  </a:ext>
                </a:extLst>
              </p:cNvPr>
              <p:cNvSpPr>
                <a:spLocks noEditPoints="1"/>
              </p:cNvSpPr>
              <p:nvPr userDrawn="1"/>
            </p:nvSpPr>
            <p:spPr bwMode="auto">
              <a:xfrm>
                <a:off x="10173244" y="754852"/>
                <a:ext cx="27661" cy="35857"/>
              </a:xfrm>
              <a:custGeom>
                <a:avLst/>
                <a:gdLst>
                  <a:gd name="T0" fmla="*/ 21 w 55"/>
                  <a:gd name="T1" fmla="*/ 41 h 70"/>
                  <a:gd name="T2" fmla="*/ 17 w 55"/>
                  <a:gd name="T3" fmla="*/ 46 h 70"/>
                  <a:gd name="T4" fmla="*/ 18 w 55"/>
                  <a:gd name="T5" fmla="*/ 51 h 70"/>
                  <a:gd name="T6" fmla="*/ 22 w 55"/>
                  <a:gd name="T7" fmla="*/ 55 h 70"/>
                  <a:gd name="T8" fmla="*/ 28 w 55"/>
                  <a:gd name="T9" fmla="*/ 55 h 70"/>
                  <a:gd name="T10" fmla="*/ 32 w 55"/>
                  <a:gd name="T11" fmla="*/ 50 h 70"/>
                  <a:gd name="T12" fmla="*/ 31 w 55"/>
                  <a:gd name="T13" fmla="*/ 44 h 70"/>
                  <a:gd name="T14" fmla="*/ 27 w 55"/>
                  <a:gd name="T15" fmla="*/ 40 h 70"/>
                  <a:gd name="T16" fmla="*/ 32 w 55"/>
                  <a:gd name="T17" fmla="*/ 12 h 70"/>
                  <a:gd name="T18" fmla="*/ 27 w 55"/>
                  <a:gd name="T19" fmla="*/ 15 h 70"/>
                  <a:gd name="T20" fmla="*/ 26 w 55"/>
                  <a:gd name="T21" fmla="*/ 20 h 70"/>
                  <a:gd name="T22" fmla="*/ 28 w 55"/>
                  <a:gd name="T23" fmla="*/ 25 h 70"/>
                  <a:gd name="T24" fmla="*/ 34 w 55"/>
                  <a:gd name="T25" fmla="*/ 27 h 70"/>
                  <a:gd name="T26" fmla="*/ 39 w 55"/>
                  <a:gd name="T27" fmla="*/ 24 h 70"/>
                  <a:gd name="T28" fmla="*/ 40 w 55"/>
                  <a:gd name="T29" fmla="*/ 19 h 70"/>
                  <a:gd name="T30" fmla="*/ 38 w 55"/>
                  <a:gd name="T31" fmla="*/ 13 h 70"/>
                  <a:gd name="T32" fmla="*/ 32 w 55"/>
                  <a:gd name="T33" fmla="*/ 12 h 70"/>
                  <a:gd name="T34" fmla="*/ 39 w 55"/>
                  <a:gd name="T35" fmla="*/ 2 h 70"/>
                  <a:gd name="T36" fmla="*/ 55 w 55"/>
                  <a:gd name="T37" fmla="*/ 15 h 70"/>
                  <a:gd name="T38" fmla="*/ 52 w 55"/>
                  <a:gd name="T39" fmla="*/ 30 h 70"/>
                  <a:gd name="T40" fmla="*/ 44 w 55"/>
                  <a:gd name="T41" fmla="*/ 36 h 70"/>
                  <a:gd name="T42" fmla="*/ 44 w 55"/>
                  <a:gd name="T43" fmla="*/ 41 h 70"/>
                  <a:gd name="T44" fmla="*/ 48 w 55"/>
                  <a:gd name="T45" fmla="*/ 51 h 70"/>
                  <a:gd name="T46" fmla="*/ 43 w 55"/>
                  <a:gd name="T47" fmla="*/ 64 h 70"/>
                  <a:gd name="T48" fmla="*/ 27 w 55"/>
                  <a:gd name="T49" fmla="*/ 70 h 70"/>
                  <a:gd name="T50" fmla="*/ 10 w 55"/>
                  <a:gd name="T51" fmla="*/ 64 h 70"/>
                  <a:gd name="T52" fmla="*/ 0 w 55"/>
                  <a:gd name="T53" fmla="*/ 51 h 70"/>
                  <a:gd name="T54" fmla="*/ 2 w 55"/>
                  <a:gd name="T55" fmla="*/ 38 h 70"/>
                  <a:gd name="T56" fmla="*/ 9 w 55"/>
                  <a:gd name="T57" fmla="*/ 32 h 70"/>
                  <a:gd name="T58" fmla="*/ 17 w 55"/>
                  <a:gd name="T59" fmla="*/ 30 h 70"/>
                  <a:gd name="T60" fmla="*/ 12 w 55"/>
                  <a:gd name="T61" fmla="*/ 23 h 70"/>
                  <a:gd name="T62" fmla="*/ 12 w 55"/>
                  <a:gd name="T63" fmla="*/ 12 h 70"/>
                  <a:gd name="T64" fmla="*/ 22 w 55"/>
                  <a:gd name="T65"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0">
                    <a:moveTo>
                      <a:pt x="23" y="40"/>
                    </a:moveTo>
                    <a:lnTo>
                      <a:pt x="21" y="41"/>
                    </a:lnTo>
                    <a:lnTo>
                      <a:pt x="18" y="42"/>
                    </a:lnTo>
                    <a:lnTo>
                      <a:pt x="17" y="46"/>
                    </a:lnTo>
                    <a:lnTo>
                      <a:pt x="17" y="49"/>
                    </a:lnTo>
                    <a:lnTo>
                      <a:pt x="18" y="51"/>
                    </a:lnTo>
                    <a:lnTo>
                      <a:pt x="19" y="54"/>
                    </a:lnTo>
                    <a:lnTo>
                      <a:pt x="22" y="55"/>
                    </a:lnTo>
                    <a:lnTo>
                      <a:pt x="25" y="55"/>
                    </a:lnTo>
                    <a:lnTo>
                      <a:pt x="28" y="55"/>
                    </a:lnTo>
                    <a:lnTo>
                      <a:pt x="30" y="53"/>
                    </a:lnTo>
                    <a:lnTo>
                      <a:pt x="32" y="50"/>
                    </a:lnTo>
                    <a:lnTo>
                      <a:pt x="32" y="47"/>
                    </a:lnTo>
                    <a:lnTo>
                      <a:pt x="31" y="44"/>
                    </a:lnTo>
                    <a:lnTo>
                      <a:pt x="30" y="41"/>
                    </a:lnTo>
                    <a:lnTo>
                      <a:pt x="27" y="40"/>
                    </a:lnTo>
                    <a:lnTo>
                      <a:pt x="23" y="40"/>
                    </a:lnTo>
                    <a:close/>
                    <a:moveTo>
                      <a:pt x="32" y="12"/>
                    </a:moveTo>
                    <a:lnTo>
                      <a:pt x="30" y="13"/>
                    </a:lnTo>
                    <a:lnTo>
                      <a:pt x="27" y="15"/>
                    </a:lnTo>
                    <a:lnTo>
                      <a:pt x="26" y="17"/>
                    </a:lnTo>
                    <a:lnTo>
                      <a:pt x="26" y="20"/>
                    </a:lnTo>
                    <a:lnTo>
                      <a:pt x="27" y="23"/>
                    </a:lnTo>
                    <a:lnTo>
                      <a:pt x="28" y="25"/>
                    </a:lnTo>
                    <a:lnTo>
                      <a:pt x="31" y="27"/>
                    </a:lnTo>
                    <a:lnTo>
                      <a:pt x="34" y="27"/>
                    </a:lnTo>
                    <a:lnTo>
                      <a:pt x="36" y="27"/>
                    </a:lnTo>
                    <a:lnTo>
                      <a:pt x="39" y="24"/>
                    </a:lnTo>
                    <a:lnTo>
                      <a:pt x="40" y="21"/>
                    </a:lnTo>
                    <a:lnTo>
                      <a:pt x="40" y="19"/>
                    </a:lnTo>
                    <a:lnTo>
                      <a:pt x="39" y="16"/>
                    </a:lnTo>
                    <a:lnTo>
                      <a:pt x="38" y="13"/>
                    </a:lnTo>
                    <a:lnTo>
                      <a:pt x="35" y="12"/>
                    </a:lnTo>
                    <a:lnTo>
                      <a:pt x="32" y="12"/>
                    </a:lnTo>
                    <a:close/>
                    <a:moveTo>
                      <a:pt x="30" y="0"/>
                    </a:moveTo>
                    <a:lnTo>
                      <a:pt x="39" y="2"/>
                    </a:lnTo>
                    <a:lnTo>
                      <a:pt x="48" y="7"/>
                    </a:lnTo>
                    <a:lnTo>
                      <a:pt x="55" y="15"/>
                    </a:lnTo>
                    <a:lnTo>
                      <a:pt x="55" y="25"/>
                    </a:lnTo>
                    <a:lnTo>
                      <a:pt x="52" y="30"/>
                    </a:lnTo>
                    <a:lnTo>
                      <a:pt x="49" y="33"/>
                    </a:lnTo>
                    <a:lnTo>
                      <a:pt x="44" y="36"/>
                    </a:lnTo>
                    <a:lnTo>
                      <a:pt x="40" y="37"/>
                    </a:lnTo>
                    <a:lnTo>
                      <a:pt x="44" y="41"/>
                    </a:lnTo>
                    <a:lnTo>
                      <a:pt x="47" y="46"/>
                    </a:lnTo>
                    <a:lnTo>
                      <a:pt x="48" y="51"/>
                    </a:lnTo>
                    <a:lnTo>
                      <a:pt x="48" y="57"/>
                    </a:lnTo>
                    <a:lnTo>
                      <a:pt x="43" y="64"/>
                    </a:lnTo>
                    <a:lnTo>
                      <a:pt x="35" y="68"/>
                    </a:lnTo>
                    <a:lnTo>
                      <a:pt x="27" y="70"/>
                    </a:lnTo>
                    <a:lnTo>
                      <a:pt x="18" y="68"/>
                    </a:lnTo>
                    <a:lnTo>
                      <a:pt x="10" y="64"/>
                    </a:lnTo>
                    <a:lnTo>
                      <a:pt x="4" y="59"/>
                    </a:lnTo>
                    <a:lnTo>
                      <a:pt x="0" y="51"/>
                    </a:lnTo>
                    <a:lnTo>
                      <a:pt x="0" y="42"/>
                    </a:lnTo>
                    <a:lnTo>
                      <a:pt x="2" y="38"/>
                    </a:lnTo>
                    <a:lnTo>
                      <a:pt x="5" y="34"/>
                    </a:lnTo>
                    <a:lnTo>
                      <a:pt x="9" y="32"/>
                    </a:lnTo>
                    <a:lnTo>
                      <a:pt x="13" y="30"/>
                    </a:lnTo>
                    <a:lnTo>
                      <a:pt x="17" y="30"/>
                    </a:lnTo>
                    <a:lnTo>
                      <a:pt x="14" y="27"/>
                    </a:lnTo>
                    <a:lnTo>
                      <a:pt x="12" y="23"/>
                    </a:lnTo>
                    <a:lnTo>
                      <a:pt x="12" y="17"/>
                    </a:lnTo>
                    <a:lnTo>
                      <a:pt x="12" y="12"/>
                    </a:lnTo>
                    <a:lnTo>
                      <a:pt x="15" y="6"/>
                    </a:lnTo>
                    <a:lnTo>
                      <a:pt x="22" y="2"/>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39">
                <a:extLst>
                  <a:ext uri="{FF2B5EF4-FFF2-40B4-BE49-F238E27FC236}">
                    <a16:creationId xmlns:a16="http://schemas.microsoft.com/office/drawing/2014/main" id="{9603E2DA-9A90-8041-AD94-E459B8B33D77}"/>
                  </a:ext>
                </a:extLst>
              </p:cNvPr>
              <p:cNvSpPr>
                <a:spLocks noEditPoints="1"/>
              </p:cNvSpPr>
              <p:nvPr userDrawn="1"/>
            </p:nvSpPr>
            <p:spPr bwMode="auto">
              <a:xfrm>
                <a:off x="10206027" y="762023"/>
                <a:ext cx="27661" cy="34832"/>
              </a:xfrm>
              <a:custGeom>
                <a:avLst/>
                <a:gdLst>
                  <a:gd name="T0" fmla="*/ 28 w 54"/>
                  <a:gd name="T1" fmla="*/ 14 h 68"/>
                  <a:gd name="T2" fmla="*/ 24 w 54"/>
                  <a:gd name="T3" fmla="*/ 14 h 68"/>
                  <a:gd name="T4" fmla="*/ 21 w 54"/>
                  <a:gd name="T5" fmla="*/ 16 h 68"/>
                  <a:gd name="T6" fmla="*/ 18 w 54"/>
                  <a:gd name="T7" fmla="*/ 19 h 68"/>
                  <a:gd name="T8" fmla="*/ 17 w 54"/>
                  <a:gd name="T9" fmla="*/ 23 h 68"/>
                  <a:gd name="T10" fmla="*/ 17 w 54"/>
                  <a:gd name="T11" fmla="*/ 27 h 68"/>
                  <a:gd name="T12" fmla="*/ 18 w 54"/>
                  <a:gd name="T13" fmla="*/ 31 h 68"/>
                  <a:gd name="T14" fmla="*/ 22 w 54"/>
                  <a:gd name="T15" fmla="*/ 33 h 68"/>
                  <a:gd name="T16" fmla="*/ 26 w 54"/>
                  <a:gd name="T17" fmla="*/ 36 h 68"/>
                  <a:gd name="T18" fmla="*/ 30 w 54"/>
                  <a:gd name="T19" fmla="*/ 34 h 68"/>
                  <a:gd name="T20" fmla="*/ 34 w 54"/>
                  <a:gd name="T21" fmla="*/ 33 h 68"/>
                  <a:gd name="T22" fmla="*/ 36 w 54"/>
                  <a:gd name="T23" fmla="*/ 31 h 68"/>
                  <a:gd name="T24" fmla="*/ 38 w 54"/>
                  <a:gd name="T25" fmla="*/ 27 h 68"/>
                  <a:gd name="T26" fmla="*/ 38 w 54"/>
                  <a:gd name="T27" fmla="*/ 21 h 68"/>
                  <a:gd name="T28" fmla="*/ 36 w 54"/>
                  <a:gd name="T29" fmla="*/ 19 h 68"/>
                  <a:gd name="T30" fmla="*/ 32 w 54"/>
                  <a:gd name="T31" fmla="*/ 15 h 68"/>
                  <a:gd name="T32" fmla="*/ 28 w 54"/>
                  <a:gd name="T33" fmla="*/ 14 h 68"/>
                  <a:gd name="T34" fmla="*/ 19 w 54"/>
                  <a:gd name="T35" fmla="*/ 0 h 68"/>
                  <a:gd name="T36" fmla="*/ 31 w 54"/>
                  <a:gd name="T37" fmla="*/ 0 h 68"/>
                  <a:gd name="T38" fmla="*/ 35 w 54"/>
                  <a:gd name="T39" fmla="*/ 2 h 68"/>
                  <a:gd name="T40" fmla="*/ 40 w 54"/>
                  <a:gd name="T41" fmla="*/ 3 h 68"/>
                  <a:gd name="T42" fmla="*/ 44 w 54"/>
                  <a:gd name="T43" fmla="*/ 6 h 68"/>
                  <a:gd name="T44" fmla="*/ 48 w 54"/>
                  <a:gd name="T45" fmla="*/ 10 h 68"/>
                  <a:gd name="T46" fmla="*/ 51 w 54"/>
                  <a:gd name="T47" fmla="*/ 14 h 68"/>
                  <a:gd name="T48" fmla="*/ 53 w 54"/>
                  <a:gd name="T49" fmla="*/ 17 h 68"/>
                  <a:gd name="T50" fmla="*/ 54 w 54"/>
                  <a:gd name="T51" fmla="*/ 23 h 68"/>
                  <a:gd name="T52" fmla="*/ 54 w 54"/>
                  <a:gd name="T53" fmla="*/ 28 h 68"/>
                  <a:gd name="T54" fmla="*/ 49 w 54"/>
                  <a:gd name="T55" fmla="*/ 41 h 68"/>
                  <a:gd name="T56" fmla="*/ 40 w 54"/>
                  <a:gd name="T57" fmla="*/ 53 h 68"/>
                  <a:gd name="T58" fmla="*/ 23 w 54"/>
                  <a:gd name="T59" fmla="*/ 68 h 68"/>
                  <a:gd name="T60" fmla="*/ 4 w 54"/>
                  <a:gd name="T61" fmla="*/ 64 h 68"/>
                  <a:gd name="T62" fmla="*/ 26 w 54"/>
                  <a:gd name="T63" fmla="*/ 46 h 68"/>
                  <a:gd name="T64" fmla="*/ 21 w 54"/>
                  <a:gd name="T65" fmla="*/ 47 h 68"/>
                  <a:gd name="T66" fmla="*/ 17 w 54"/>
                  <a:gd name="T67" fmla="*/ 46 h 68"/>
                  <a:gd name="T68" fmla="*/ 8 w 54"/>
                  <a:gd name="T69" fmla="*/ 44 h 68"/>
                  <a:gd name="T70" fmla="*/ 2 w 54"/>
                  <a:gd name="T71" fmla="*/ 37 h 68"/>
                  <a:gd name="T72" fmla="*/ 0 w 54"/>
                  <a:gd name="T73" fmla="*/ 29 h 68"/>
                  <a:gd name="T74" fmla="*/ 0 w 54"/>
                  <a:gd name="T75" fmla="*/ 20 h 68"/>
                  <a:gd name="T76" fmla="*/ 4 w 54"/>
                  <a:gd name="T77" fmla="*/ 11 h 68"/>
                  <a:gd name="T78" fmla="*/ 10 w 54"/>
                  <a:gd name="T79" fmla="*/ 4 h 68"/>
                  <a:gd name="T80" fmla="*/ 19 w 54"/>
                  <a:gd name="T8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 h="68">
                    <a:moveTo>
                      <a:pt x="28" y="14"/>
                    </a:moveTo>
                    <a:lnTo>
                      <a:pt x="24" y="14"/>
                    </a:lnTo>
                    <a:lnTo>
                      <a:pt x="21" y="16"/>
                    </a:lnTo>
                    <a:lnTo>
                      <a:pt x="18" y="19"/>
                    </a:lnTo>
                    <a:lnTo>
                      <a:pt x="17" y="23"/>
                    </a:lnTo>
                    <a:lnTo>
                      <a:pt x="17" y="27"/>
                    </a:lnTo>
                    <a:lnTo>
                      <a:pt x="18" y="31"/>
                    </a:lnTo>
                    <a:lnTo>
                      <a:pt x="22" y="33"/>
                    </a:lnTo>
                    <a:lnTo>
                      <a:pt x="26" y="36"/>
                    </a:lnTo>
                    <a:lnTo>
                      <a:pt x="30" y="34"/>
                    </a:lnTo>
                    <a:lnTo>
                      <a:pt x="34" y="33"/>
                    </a:lnTo>
                    <a:lnTo>
                      <a:pt x="36" y="31"/>
                    </a:lnTo>
                    <a:lnTo>
                      <a:pt x="38" y="27"/>
                    </a:lnTo>
                    <a:lnTo>
                      <a:pt x="38" y="21"/>
                    </a:lnTo>
                    <a:lnTo>
                      <a:pt x="36" y="19"/>
                    </a:lnTo>
                    <a:lnTo>
                      <a:pt x="32" y="15"/>
                    </a:lnTo>
                    <a:lnTo>
                      <a:pt x="28" y="14"/>
                    </a:lnTo>
                    <a:close/>
                    <a:moveTo>
                      <a:pt x="19" y="0"/>
                    </a:moveTo>
                    <a:lnTo>
                      <a:pt x="31" y="0"/>
                    </a:lnTo>
                    <a:lnTo>
                      <a:pt x="35" y="2"/>
                    </a:lnTo>
                    <a:lnTo>
                      <a:pt x="40" y="3"/>
                    </a:lnTo>
                    <a:lnTo>
                      <a:pt x="44" y="6"/>
                    </a:lnTo>
                    <a:lnTo>
                      <a:pt x="48" y="10"/>
                    </a:lnTo>
                    <a:lnTo>
                      <a:pt x="51" y="14"/>
                    </a:lnTo>
                    <a:lnTo>
                      <a:pt x="53" y="17"/>
                    </a:lnTo>
                    <a:lnTo>
                      <a:pt x="54" y="23"/>
                    </a:lnTo>
                    <a:lnTo>
                      <a:pt x="54" y="28"/>
                    </a:lnTo>
                    <a:lnTo>
                      <a:pt x="49" y="41"/>
                    </a:lnTo>
                    <a:lnTo>
                      <a:pt x="40" y="53"/>
                    </a:lnTo>
                    <a:lnTo>
                      <a:pt x="23" y="68"/>
                    </a:lnTo>
                    <a:lnTo>
                      <a:pt x="4" y="64"/>
                    </a:lnTo>
                    <a:lnTo>
                      <a:pt x="26" y="46"/>
                    </a:lnTo>
                    <a:lnTo>
                      <a:pt x="21" y="47"/>
                    </a:lnTo>
                    <a:lnTo>
                      <a:pt x="17" y="46"/>
                    </a:lnTo>
                    <a:lnTo>
                      <a:pt x="8" y="44"/>
                    </a:lnTo>
                    <a:lnTo>
                      <a:pt x="2" y="37"/>
                    </a:lnTo>
                    <a:lnTo>
                      <a:pt x="0" y="29"/>
                    </a:lnTo>
                    <a:lnTo>
                      <a:pt x="0" y="20"/>
                    </a:lnTo>
                    <a:lnTo>
                      <a:pt x="4" y="11"/>
                    </a:lnTo>
                    <a:lnTo>
                      <a:pt x="10" y="4"/>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40">
                <a:extLst>
                  <a:ext uri="{FF2B5EF4-FFF2-40B4-BE49-F238E27FC236}">
                    <a16:creationId xmlns:a16="http://schemas.microsoft.com/office/drawing/2014/main" id="{B5B01A2B-0426-754F-895A-D79C9948CB9B}"/>
                  </a:ext>
                </a:extLst>
              </p:cNvPr>
              <p:cNvSpPr>
                <a:spLocks/>
              </p:cNvSpPr>
              <p:nvPr userDrawn="1"/>
            </p:nvSpPr>
            <p:spPr bwMode="auto">
              <a:xfrm>
                <a:off x="10139436" y="741534"/>
                <a:ext cx="39955" cy="33808"/>
              </a:xfrm>
              <a:custGeom>
                <a:avLst/>
                <a:gdLst>
                  <a:gd name="T0" fmla="*/ 29 w 79"/>
                  <a:gd name="T1" fmla="*/ 0 h 67"/>
                  <a:gd name="T2" fmla="*/ 79 w 79"/>
                  <a:gd name="T3" fmla="*/ 23 h 67"/>
                  <a:gd name="T4" fmla="*/ 17 w 79"/>
                  <a:gd name="T5" fmla="*/ 67 h 67"/>
                  <a:gd name="T6" fmla="*/ 0 w 79"/>
                  <a:gd name="T7" fmla="*/ 59 h 67"/>
                  <a:gd name="T8" fmla="*/ 49 w 79"/>
                  <a:gd name="T9" fmla="*/ 25 h 67"/>
                  <a:gd name="T10" fmla="*/ 24 w 79"/>
                  <a:gd name="T11" fmla="*/ 13 h 67"/>
                  <a:gd name="T12" fmla="*/ 29 w 79"/>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79" h="67">
                    <a:moveTo>
                      <a:pt x="29" y="0"/>
                    </a:moveTo>
                    <a:lnTo>
                      <a:pt x="79" y="23"/>
                    </a:lnTo>
                    <a:lnTo>
                      <a:pt x="17" y="67"/>
                    </a:lnTo>
                    <a:lnTo>
                      <a:pt x="0" y="59"/>
                    </a:lnTo>
                    <a:lnTo>
                      <a:pt x="49" y="25"/>
                    </a:lnTo>
                    <a:lnTo>
                      <a:pt x="24" y="13"/>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41">
                <a:extLst>
                  <a:ext uri="{FF2B5EF4-FFF2-40B4-BE49-F238E27FC236}">
                    <a16:creationId xmlns:a16="http://schemas.microsoft.com/office/drawing/2014/main" id="{84066CFA-C721-404B-93C6-D1031C970C29}"/>
                  </a:ext>
                </a:extLst>
              </p:cNvPr>
              <p:cNvSpPr>
                <a:spLocks/>
              </p:cNvSpPr>
              <p:nvPr userDrawn="1"/>
            </p:nvSpPr>
            <p:spPr bwMode="auto">
              <a:xfrm>
                <a:off x="10250079" y="781488"/>
                <a:ext cx="21514" cy="8195"/>
              </a:xfrm>
              <a:custGeom>
                <a:avLst/>
                <a:gdLst>
                  <a:gd name="T0" fmla="*/ 43 w 43"/>
                  <a:gd name="T1" fmla="*/ 0 h 14"/>
                  <a:gd name="T2" fmla="*/ 43 w 43"/>
                  <a:gd name="T3" fmla="*/ 13 h 14"/>
                  <a:gd name="T4" fmla="*/ 0 w 43"/>
                  <a:gd name="T5" fmla="*/ 14 h 14"/>
                  <a:gd name="T6" fmla="*/ 0 w 43"/>
                  <a:gd name="T7" fmla="*/ 1 h 14"/>
                  <a:gd name="T8" fmla="*/ 43 w 43"/>
                  <a:gd name="T9" fmla="*/ 0 h 14"/>
                </a:gdLst>
                <a:ahLst/>
                <a:cxnLst>
                  <a:cxn ang="0">
                    <a:pos x="T0" y="T1"/>
                  </a:cxn>
                  <a:cxn ang="0">
                    <a:pos x="T2" y="T3"/>
                  </a:cxn>
                  <a:cxn ang="0">
                    <a:pos x="T4" y="T5"/>
                  </a:cxn>
                  <a:cxn ang="0">
                    <a:pos x="T6" y="T7"/>
                  </a:cxn>
                  <a:cxn ang="0">
                    <a:pos x="T8" y="T9"/>
                  </a:cxn>
                </a:cxnLst>
                <a:rect l="0" t="0" r="r" b="b"/>
                <a:pathLst>
                  <a:path w="43" h="14">
                    <a:moveTo>
                      <a:pt x="43" y="0"/>
                    </a:moveTo>
                    <a:lnTo>
                      <a:pt x="43" y="13"/>
                    </a:lnTo>
                    <a:lnTo>
                      <a:pt x="0" y="14"/>
                    </a:lnTo>
                    <a:lnTo>
                      <a:pt x="0"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42">
                <a:extLst>
                  <a:ext uri="{FF2B5EF4-FFF2-40B4-BE49-F238E27FC236}">
                    <a16:creationId xmlns:a16="http://schemas.microsoft.com/office/drawing/2014/main" id="{E591F086-7F94-0544-8EC6-1A8E21B593FE}"/>
                  </a:ext>
                </a:extLst>
              </p:cNvPr>
              <p:cNvSpPr>
                <a:spLocks noEditPoints="1"/>
              </p:cNvSpPr>
              <p:nvPr userDrawn="1"/>
            </p:nvSpPr>
            <p:spPr bwMode="auto">
              <a:xfrm>
                <a:off x="10319743" y="754852"/>
                <a:ext cx="28685" cy="35857"/>
              </a:xfrm>
              <a:custGeom>
                <a:avLst/>
                <a:gdLst>
                  <a:gd name="T0" fmla="*/ 27 w 55"/>
                  <a:gd name="T1" fmla="*/ 39 h 71"/>
                  <a:gd name="T2" fmla="*/ 22 w 55"/>
                  <a:gd name="T3" fmla="*/ 43 h 71"/>
                  <a:gd name="T4" fmla="*/ 22 w 55"/>
                  <a:gd name="T5" fmla="*/ 50 h 71"/>
                  <a:gd name="T6" fmla="*/ 26 w 55"/>
                  <a:gd name="T7" fmla="*/ 55 h 71"/>
                  <a:gd name="T8" fmla="*/ 32 w 55"/>
                  <a:gd name="T9" fmla="*/ 55 h 71"/>
                  <a:gd name="T10" fmla="*/ 36 w 55"/>
                  <a:gd name="T11" fmla="*/ 51 h 71"/>
                  <a:gd name="T12" fmla="*/ 36 w 55"/>
                  <a:gd name="T13" fmla="*/ 46 h 71"/>
                  <a:gd name="T14" fmla="*/ 34 w 55"/>
                  <a:gd name="T15" fmla="*/ 41 h 71"/>
                  <a:gd name="T16" fmla="*/ 22 w 55"/>
                  <a:gd name="T17" fmla="*/ 12 h 71"/>
                  <a:gd name="T18" fmla="*/ 17 w 55"/>
                  <a:gd name="T19" fmla="*/ 14 h 71"/>
                  <a:gd name="T20" fmla="*/ 14 w 55"/>
                  <a:gd name="T21" fmla="*/ 18 h 71"/>
                  <a:gd name="T22" fmla="*/ 15 w 55"/>
                  <a:gd name="T23" fmla="*/ 25 h 71"/>
                  <a:gd name="T24" fmla="*/ 21 w 55"/>
                  <a:gd name="T25" fmla="*/ 28 h 71"/>
                  <a:gd name="T26" fmla="*/ 26 w 55"/>
                  <a:gd name="T27" fmla="*/ 25 h 71"/>
                  <a:gd name="T28" fmla="*/ 28 w 55"/>
                  <a:gd name="T29" fmla="*/ 21 h 71"/>
                  <a:gd name="T30" fmla="*/ 26 w 55"/>
                  <a:gd name="T31" fmla="*/ 14 h 71"/>
                  <a:gd name="T32" fmla="*/ 22 w 55"/>
                  <a:gd name="T33" fmla="*/ 12 h 71"/>
                  <a:gd name="T34" fmla="*/ 31 w 55"/>
                  <a:gd name="T35" fmla="*/ 1 h 71"/>
                  <a:gd name="T36" fmla="*/ 41 w 55"/>
                  <a:gd name="T37" fmla="*/ 13 h 71"/>
                  <a:gd name="T38" fmla="*/ 41 w 55"/>
                  <a:gd name="T39" fmla="*/ 22 h 71"/>
                  <a:gd name="T40" fmla="*/ 36 w 55"/>
                  <a:gd name="T41" fmla="*/ 30 h 71"/>
                  <a:gd name="T42" fmla="*/ 45 w 55"/>
                  <a:gd name="T43" fmla="*/ 31 h 71"/>
                  <a:gd name="T44" fmla="*/ 52 w 55"/>
                  <a:gd name="T45" fmla="*/ 38 h 71"/>
                  <a:gd name="T46" fmla="*/ 55 w 55"/>
                  <a:gd name="T47" fmla="*/ 51 h 71"/>
                  <a:gd name="T48" fmla="*/ 44 w 55"/>
                  <a:gd name="T49" fmla="*/ 65 h 71"/>
                  <a:gd name="T50" fmla="*/ 27 w 55"/>
                  <a:gd name="T51" fmla="*/ 71 h 71"/>
                  <a:gd name="T52" fmla="*/ 11 w 55"/>
                  <a:gd name="T53" fmla="*/ 64 h 71"/>
                  <a:gd name="T54" fmla="*/ 5 w 55"/>
                  <a:gd name="T55" fmla="*/ 51 h 71"/>
                  <a:gd name="T56" fmla="*/ 9 w 55"/>
                  <a:gd name="T57" fmla="*/ 41 h 71"/>
                  <a:gd name="T58" fmla="*/ 9 w 55"/>
                  <a:gd name="T59" fmla="*/ 35 h 71"/>
                  <a:gd name="T60" fmla="*/ 2 w 55"/>
                  <a:gd name="T61" fmla="*/ 30 h 71"/>
                  <a:gd name="T62" fmla="*/ 0 w 55"/>
                  <a:gd name="T63" fmla="*/ 14 h 71"/>
                  <a:gd name="T64" fmla="*/ 15 w 55"/>
                  <a:gd name="T65" fmla="*/ 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1">
                    <a:moveTo>
                      <a:pt x="30" y="39"/>
                    </a:moveTo>
                    <a:lnTo>
                      <a:pt x="27" y="39"/>
                    </a:lnTo>
                    <a:lnTo>
                      <a:pt x="25" y="42"/>
                    </a:lnTo>
                    <a:lnTo>
                      <a:pt x="22" y="43"/>
                    </a:lnTo>
                    <a:lnTo>
                      <a:pt x="22" y="47"/>
                    </a:lnTo>
                    <a:lnTo>
                      <a:pt x="22" y="50"/>
                    </a:lnTo>
                    <a:lnTo>
                      <a:pt x="23" y="52"/>
                    </a:lnTo>
                    <a:lnTo>
                      <a:pt x="26" y="55"/>
                    </a:lnTo>
                    <a:lnTo>
                      <a:pt x="28" y="55"/>
                    </a:lnTo>
                    <a:lnTo>
                      <a:pt x="32" y="55"/>
                    </a:lnTo>
                    <a:lnTo>
                      <a:pt x="35" y="54"/>
                    </a:lnTo>
                    <a:lnTo>
                      <a:pt x="36" y="51"/>
                    </a:lnTo>
                    <a:lnTo>
                      <a:pt x="38" y="48"/>
                    </a:lnTo>
                    <a:lnTo>
                      <a:pt x="36" y="46"/>
                    </a:lnTo>
                    <a:lnTo>
                      <a:pt x="35" y="43"/>
                    </a:lnTo>
                    <a:lnTo>
                      <a:pt x="34" y="41"/>
                    </a:lnTo>
                    <a:lnTo>
                      <a:pt x="30" y="39"/>
                    </a:lnTo>
                    <a:close/>
                    <a:moveTo>
                      <a:pt x="22" y="12"/>
                    </a:moveTo>
                    <a:lnTo>
                      <a:pt x="19" y="13"/>
                    </a:lnTo>
                    <a:lnTo>
                      <a:pt x="17" y="14"/>
                    </a:lnTo>
                    <a:lnTo>
                      <a:pt x="14" y="16"/>
                    </a:lnTo>
                    <a:lnTo>
                      <a:pt x="14" y="18"/>
                    </a:lnTo>
                    <a:lnTo>
                      <a:pt x="14" y="22"/>
                    </a:lnTo>
                    <a:lnTo>
                      <a:pt x="15" y="25"/>
                    </a:lnTo>
                    <a:lnTo>
                      <a:pt x="18" y="26"/>
                    </a:lnTo>
                    <a:lnTo>
                      <a:pt x="21" y="28"/>
                    </a:lnTo>
                    <a:lnTo>
                      <a:pt x="23" y="26"/>
                    </a:lnTo>
                    <a:lnTo>
                      <a:pt x="26" y="25"/>
                    </a:lnTo>
                    <a:lnTo>
                      <a:pt x="27" y="24"/>
                    </a:lnTo>
                    <a:lnTo>
                      <a:pt x="28" y="21"/>
                    </a:lnTo>
                    <a:lnTo>
                      <a:pt x="27" y="17"/>
                    </a:lnTo>
                    <a:lnTo>
                      <a:pt x="26" y="14"/>
                    </a:lnTo>
                    <a:lnTo>
                      <a:pt x="25" y="13"/>
                    </a:lnTo>
                    <a:lnTo>
                      <a:pt x="22" y="12"/>
                    </a:lnTo>
                    <a:close/>
                    <a:moveTo>
                      <a:pt x="23" y="0"/>
                    </a:moveTo>
                    <a:lnTo>
                      <a:pt x="31" y="1"/>
                    </a:lnTo>
                    <a:lnTo>
                      <a:pt x="38" y="5"/>
                    </a:lnTo>
                    <a:lnTo>
                      <a:pt x="41" y="13"/>
                    </a:lnTo>
                    <a:lnTo>
                      <a:pt x="43" y="17"/>
                    </a:lnTo>
                    <a:lnTo>
                      <a:pt x="41" y="22"/>
                    </a:lnTo>
                    <a:lnTo>
                      <a:pt x="40" y="26"/>
                    </a:lnTo>
                    <a:lnTo>
                      <a:pt x="36" y="30"/>
                    </a:lnTo>
                    <a:lnTo>
                      <a:pt x="41" y="30"/>
                    </a:lnTo>
                    <a:lnTo>
                      <a:pt x="45" y="31"/>
                    </a:lnTo>
                    <a:lnTo>
                      <a:pt x="49" y="34"/>
                    </a:lnTo>
                    <a:lnTo>
                      <a:pt x="52" y="38"/>
                    </a:lnTo>
                    <a:lnTo>
                      <a:pt x="53" y="42"/>
                    </a:lnTo>
                    <a:lnTo>
                      <a:pt x="55" y="51"/>
                    </a:lnTo>
                    <a:lnTo>
                      <a:pt x="51" y="59"/>
                    </a:lnTo>
                    <a:lnTo>
                      <a:pt x="44" y="65"/>
                    </a:lnTo>
                    <a:lnTo>
                      <a:pt x="36" y="68"/>
                    </a:lnTo>
                    <a:lnTo>
                      <a:pt x="27" y="71"/>
                    </a:lnTo>
                    <a:lnTo>
                      <a:pt x="18" y="69"/>
                    </a:lnTo>
                    <a:lnTo>
                      <a:pt x="11" y="64"/>
                    </a:lnTo>
                    <a:lnTo>
                      <a:pt x="6" y="58"/>
                    </a:lnTo>
                    <a:lnTo>
                      <a:pt x="5" y="51"/>
                    </a:lnTo>
                    <a:lnTo>
                      <a:pt x="6" y="46"/>
                    </a:lnTo>
                    <a:lnTo>
                      <a:pt x="9" y="41"/>
                    </a:lnTo>
                    <a:lnTo>
                      <a:pt x="14" y="37"/>
                    </a:lnTo>
                    <a:lnTo>
                      <a:pt x="9" y="35"/>
                    </a:lnTo>
                    <a:lnTo>
                      <a:pt x="5" y="34"/>
                    </a:lnTo>
                    <a:lnTo>
                      <a:pt x="2" y="30"/>
                    </a:lnTo>
                    <a:lnTo>
                      <a:pt x="0" y="26"/>
                    </a:lnTo>
                    <a:lnTo>
                      <a:pt x="0" y="14"/>
                    </a:lnTo>
                    <a:lnTo>
                      <a:pt x="6" y="7"/>
                    </a:lnTo>
                    <a:lnTo>
                      <a:pt x="15" y="1"/>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43">
                <a:extLst>
                  <a:ext uri="{FF2B5EF4-FFF2-40B4-BE49-F238E27FC236}">
                    <a16:creationId xmlns:a16="http://schemas.microsoft.com/office/drawing/2014/main" id="{35395752-8A75-314A-8D6D-31E1C1C50087}"/>
                  </a:ext>
                </a:extLst>
              </p:cNvPr>
              <p:cNvSpPr>
                <a:spLocks/>
              </p:cNvSpPr>
              <p:nvPr userDrawn="1"/>
            </p:nvSpPr>
            <p:spPr bwMode="auto">
              <a:xfrm>
                <a:off x="10083090" y="326622"/>
                <a:ext cx="21514" cy="27661"/>
              </a:xfrm>
              <a:custGeom>
                <a:avLst/>
                <a:gdLst>
                  <a:gd name="T0" fmla="*/ 25 w 41"/>
                  <a:gd name="T1" fmla="*/ 0 h 55"/>
                  <a:gd name="T2" fmla="*/ 35 w 41"/>
                  <a:gd name="T3" fmla="*/ 10 h 55"/>
                  <a:gd name="T4" fmla="*/ 31 w 41"/>
                  <a:gd name="T5" fmla="*/ 11 h 55"/>
                  <a:gd name="T6" fmla="*/ 28 w 41"/>
                  <a:gd name="T7" fmla="*/ 14 h 55"/>
                  <a:gd name="T8" fmla="*/ 26 w 41"/>
                  <a:gd name="T9" fmla="*/ 18 h 55"/>
                  <a:gd name="T10" fmla="*/ 25 w 41"/>
                  <a:gd name="T11" fmla="*/ 21 h 55"/>
                  <a:gd name="T12" fmla="*/ 26 w 41"/>
                  <a:gd name="T13" fmla="*/ 24 h 55"/>
                  <a:gd name="T14" fmla="*/ 27 w 41"/>
                  <a:gd name="T15" fmla="*/ 27 h 55"/>
                  <a:gd name="T16" fmla="*/ 30 w 41"/>
                  <a:gd name="T17" fmla="*/ 31 h 55"/>
                  <a:gd name="T18" fmla="*/ 41 w 41"/>
                  <a:gd name="T19" fmla="*/ 44 h 55"/>
                  <a:gd name="T20" fmla="*/ 30 w 41"/>
                  <a:gd name="T21" fmla="*/ 55 h 55"/>
                  <a:gd name="T22" fmla="*/ 0 w 41"/>
                  <a:gd name="T23" fmla="*/ 22 h 55"/>
                  <a:gd name="T24" fmla="*/ 11 w 41"/>
                  <a:gd name="T25" fmla="*/ 11 h 55"/>
                  <a:gd name="T26" fmla="*/ 17 w 41"/>
                  <a:gd name="T27" fmla="*/ 17 h 55"/>
                  <a:gd name="T28" fmla="*/ 17 w 41"/>
                  <a:gd name="T29" fmla="*/ 13 h 55"/>
                  <a:gd name="T30" fmla="*/ 18 w 41"/>
                  <a:gd name="T31" fmla="*/ 9 h 55"/>
                  <a:gd name="T32" fmla="*/ 19 w 41"/>
                  <a:gd name="T33" fmla="*/ 5 h 55"/>
                  <a:gd name="T34" fmla="*/ 22 w 41"/>
                  <a:gd name="T35" fmla="*/ 1 h 55"/>
                  <a:gd name="T36" fmla="*/ 25 w 41"/>
                  <a:gd name="T3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55">
                    <a:moveTo>
                      <a:pt x="25" y="0"/>
                    </a:moveTo>
                    <a:lnTo>
                      <a:pt x="35" y="10"/>
                    </a:lnTo>
                    <a:lnTo>
                      <a:pt x="31" y="11"/>
                    </a:lnTo>
                    <a:lnTo>
                      <a:pt x="28" y="14"/>
                    </a:lnTo>
                    <a:lnTo>
                      <a:pt x="26" y="18"/>
                    </a:lnTo>
                    <a:lnTo>
                      <a:pt x="25" y="21"/>
                    </a:lnTo>
                    <a:lnTo>
                      <a:pt x="26" y="24"/>
                    </a:lnTo>
                    <a:lnTo>
                      <a:pt x="27" y="27"/>
                    </a:lnTo>
                    <a:lnTo>
                      <a:pt x="30" y="31"/>
                    </a:lnTo>
                    <a:lnTo>
                      <a:pt x="41" y="44"/>
                    </a:lnTo>
                    <a:lnTo>
                      <a:pt x="30" y="55"/>
                    </a:lnTo>
                    <a:lnTo>
                      <a:pt x="0" y="22"/>
                    </a:lnTo>
                    <a:lnTo>
                      <a:pt x="11" y="11"/>
                    </a:lnTo>
                    <a:lnTo>
                      <a:pt x="17" y="17"/>
                    </a:lnTo>
                    <a:lnTo>
                      <a:pt x="17" y="13"/>
                    </a:lnTo>
                    <a:lnTo>
                      <a:pt x="18" y="9"/>
                    </a:lnTo>
                    <a:lnTo>
                      <a:pt x="19" y="5"/>
                    </a:lnTo>
                    <a:lnTo>
                      <a:pt x="22" y="1"/>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44">
                <a:extLst>
                  <a:ext uri="{FF2B5EF4-FFF2-40B4-BE49-F238E27FC236}">
                    <a16:creationId xmlns:a16="http://schemas.microsoft.com/office/drawing/2014/main" id="{9E11DBE7-E76E-7A43-97A1-F019FDB88DCC}"/>
                  </a:ext>
                </a:extLst>
              </p:cNvPr>
              <p:cNvSpPr>
                <a:spLocks noEditPoints="1"/>
              </p:cNvSpPr>
              <p:nvPr userDrawn="1"/>
            </p:nvSpPr>
            <p:spPr bwMode="auto">
              <a:xfrm>
                <a:off x="10060552" y="347112"/>
                <a:ext cx="30735" cy="29710"/>
              </a:xfrm>
              <a:custGeom>
                <a:avLst/>
                <a:gdLst>
                  <a:gd name="T0" fmla="*/ 24 w 58"/>
                  <a:gd name="T1" fmla="*/ 24 h 59"/>
                  <a:gd name="T2" fmla="*/ 21 w 58"/>
                  <a:gd name="T3" fmla="*/ 24 h 59"/>
                  <a:gd name="T4" fmla="*/ 18 w 58"/>
                  <a:gd name="T5" fmla="*/ 26 h 59"/>
                  <a:gd name="T6" fmla="*/ 15 w 58"/>
                  <a:gd name="T7" fmla="*/ 30 h 59"/>
                  <a:gd name="T8" fmla="*/ 14 w 58"/>
                  <a:gd name="T9" fmla="*/ 34 h 59"/>
                  <a:gd name="T10" fmla="*/ 15 w 58"/>
                  <a:gd name="T11" fmla="*/ 38 h 59"/>
                  <a:gd name="T12" fmla="*/ 18 w 58"/>
                  <a:gd name="T13" fmla="*/ 41 h 59"/>
                  <a:gd name="T14" fmla="*/ 22 w 58"/>
                  <a:gd name="T15" fmla="*/ 43 h 59"/>
                  <a:gd name="T16" fmla="*/ 24 w 58"/>
                  <a:gd name="T17" fmla="*/ 43 h 59"/>
                  <a:gd name="T18" fmla="*/ 28 w 58"/>
                  <a:gd name="T19" fmla="*/ 43 h 59"/>
                  <a:gd name="T20" fmla="*/ 32 w 58"/>
                  <a:gd name="T21" fmla="*/ 41 h 59"/>
                  <a:gd name="T22" fmla="*/ 35 w 58"/>
                  <a:gd name="T23" fmla="*/ 37 h 59"/>
                  <a:gd name="T24" fmla="*/ 35 w 58"/>
                  <a:gd name="T25" fmla="*/ 33 h 59"/>
                  <a:gd name="T26" fmla="*/ 34 w 58"/>
                  <a:gd name="T27" fmla="*/ 29 h 59"/>
                  <a:gd name="T28" fmla="*/ 31 w 58"/>
                  <a:gd name="T29" fmla="*/ 26 h 59"/>
                  <a:gd name="T30" fmla="*/ 28 w 58"/>
                  <a:gd name="T31" fmla="*/ 24 h 59"/>
                  <a:gd name="T32" fmla="*/ 24 w 58"/>
                  <a:gd name="T33" fmla="*/ 24 h 59"/>
                  <a:gd name="T34" fmla="*/ 26 w 58"/>
                  <a:gd name="T35" fmla="*/ 0 h 59"/>
                  <a:gd name="T36" fmla="*/ 58 w 58"/>
                  <a:gd name="T37" fmla="*/ 29 h 59"/>
                  <a:gd name="T38" fmla="*/ 48 w 58"/>
                  <a:gd name="T39" fmla="*/ 41 h 59"/>
                  <a:gd name="T40" fmla="*/ 44 w 58"/>
                  <a:gd name="T41" fmla="*/ 38 h 59"/>
                  <a:gd name="T42" fmla="*/ 44 w 58"/>
                  <a:gd name="T43" fmla="*/ 42 h 59"/>
                  <a:gd name="T44" fmla="*/ 44 w 58"/>
                  <a:gd name="T45" fmla="*/ 46 h 59"/>
                  <a:gd name="T46" fmla="*/ 41 w 58"/>
                  <a:gd name="T47" fmla="*/ 48 h 59"/>
                  <a:gd name="T48" fmla="*/ 40 w 58"/>
                  <a:gd name="T49" fmla="*/ 52 h 59"/>
                  <a:gd name="T50" fmla="*/ 32 w 58"/>
                  <a:gd name="T51" fmla="*/ 58 h 59"/>
                  <a:gd name="T52" fmla="*/ 23 w 58"/>
                  <a:gd name="T53" fmla="*/ 59 h 59"/>
                  <a:gd name="T54" fmla="*/ 15 w 58"/>
                  <a:gd name="T55" fmla="*/ 58 h 59"/>
                  <a:gd name="T56" fmla="*/ 8 w 58"/>
                  <a:gd name="T57" fmla="*/ 54 h 59"/>
                  <a:gd name="T58" fmla="*/ 0 w 58"/>
                  <a:gd name="T59" fmla="*/ 43 h 59"/>
                  <a:gd name="T60" fmla="*/ 0 w 58"/>
                  <a:gd name="T61" fmla="*/ 31 h 59"/>
                  <a:gd name="T62" fmla="*/ 5 w 58"/>
                  <a:gd name="T63" fmla="*/ 21 h 59"/>
                  <a:gd name="T64" fmla="*/ 9 w 58"/>
                  <a:gd name="T65" fmla="*/ 17 h 59"/>
                  <a:gd name="T66" fmla="*/ 13 w 58"/>
                  <a:gd name="T67" fmla="*/ 16 h 59"/>
                  <a:gd name="T68" fmla="*/ 18 w 58"/>
                  <a:gd name="T69" fmla="*/ 15 h 59"/>
                  <a:gd name="T70" fmla="*/ 14 w 58"/>
                  <a:gd name="T71" fmla="*/ 12 h 59"/>
                  <a:gd name="T72" fmla="*/ 26 w 58"/>
                  <a:gd name="T7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59">
                    <a:moveTo>
                      <a:pt x="24" y="24"/>
                    </a:moveTo>
                    <a:lnTo>
                      <a:pt x="21" y="24"/>
                    </a:lnTo>
                    <a:lnTo>
                      <a:pt x="18" y="26"/>
                    </a:lnTo>
                    <a:lnTo>
                      <a:pt x="15" y="30"/>
                    </a:lnTo>
                    <a:lnTo>
                      <a:pt x="14" y="34"/>
                    </a:lnTo>
                    <a:lnTo>
                      <a:pt x="15" y="38"/>
                    </a:lnTo>
                    <a:lnTo>
                      <a:pt x="18" y="41"/>
                    </a:lnTo>
                    <a:lnTo>
                      <a:pt x="22" y="43"/>
                    </a:lnTo>
                    <a:lnTo>
                      <a:pt x="24" y="43"/>
                    </a:lnTo>
                    <a:lnTo>
                      <a:pt x="28" y="43"/>
                    </a:lnTo>
                    <a:lnTo>
                      <a:pt x="32" y="41"/>
                    </a:lnTo>
                    <a:lnTo>
                      <a:pt x="35" y="37"/>
                    </a:lnTo>
                    <a:lnTo>
                      <a:pt x="35" y="33"/>
                    </a:lnTo>
                    <a:lnTo>
                      <a:pt x="34" y="29"/>
                    </a:lnTo>
                    <a:lnTo>
                      <a:pt x="31" y="26"/>
                    </a:lnTo>
                    <a:lnTo>
                      <a:pt x="28" y="24"/>
                    </a:lnTo>
                    <a:lnTo>
                      <a:pt x="24" y="24"/>
                    </a:lnTo>
                    <a:close/>
                    <a:moveTo>
                      <a:pt x="26" y="0"/>
                    </a:moveTo>
                    <a:lnTo>
                      <a:pt x="58" y="29"/>
                    </a:lnTo>
                    <a:lnTo>
                      <a:pt x="48" y="41"/>
                    </a:lnTo>
                    <a:lnTo>
                      <a:pt x="44" y="38"/>
                    </a:lnTo>
                    <a:lnTo>
                      <a:pt x="44" y="42"/>
                    </a:lnTo>
                    <a:lnTo>
                      <a:pt x="44" y="46"/>
                    </a:lnTo>
                    <a:lnTo>
                      <a:pt x="41" y="48"/>
                    </a:lnTo>
                    <a:lnTo>
                      <a:pt x="40" y="52"/>
                    </a:lnTo>
                    <a:lnTo>
                      <a:pt x="32" y="58"/>
                    </a:lnTo>
                    <a:lnTo>
                      <a:pt x="23" y="59"/>
                    </a:lnTo>
                    <a:lnTo>
                      <a:pt x="15" y="58"/>
                    </a:lnTo>
                    <a:lnTo>
                      <a:pt x="8" y="54"/>
                    </a:lnTo>
                    <a:lnTo>
                      <a:pt x="0" y="43"/>
                    </a:lnTo>
                    <a:lnTo>
                      <a:pt x="0" y="31"/>
                    </a:lnTo>
                    <a:lnTo>
                      <a:pt x="5" y="21"/>
                    </a:lnTo>
                    <a:lnTo>
                      <a:pt x="9" y="17"/>
                    </a:lnTo>
                    <a:lnTo>
                      <a:pt x="13" y="16"/>
                    </a:lnTo>
                    <a:lnTo>
                      <a:pt x="18" y="15"/>
                    </a:lnTo>
                    <a:lnTo>
                      <a:pt x="14" y="12"/>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45">
                <a:extLst>
                  <a:ext uri="{FF2B5EF4-FFF2-40B4-BE49-F238E27FC236}">
                    <a16:creationId xmlns:a16="http://schemas.microsoft.com/office/drawing/2014/main" id="{D3C94013-235A-A34F-9BAB-60DB42FE02AE}"/>
                  </a:ext>
                </a:extLst>
              </p:cNvPr>
              <p:cNvSpPr>
                <a:spLocks/>
              </p:cNvSpPr>
              <p:nvPr userDrawn="1"/>
            </p:nvSpPr>
            <p:spPr bwMode="auto">
              <a:xfrm>
                <a:off x="10118947" y="729241"/>
                <a:ext cx="24587" cy="34832"/>
              </a:xfrm>
              <a:custGeom>
                <a:avLst/>
                <a:gdLst>
                  <a:gd name="T0" fmla="*/ 25 w 47"/>
                  <a:gd name="T1" fmla="*/ 0 h 69"/>
                  <a:gd name="T2" fmla="*/ 47 w 47"/>
                  <a:gd name="T3" fmla="*/ 14 h 69"/>
                  <a:gd name="T4" fmla="*/ 15 w 47"/>
                  <a:gd name="T5" fmla="*/ 69 h 69"/>
                  <a:gd name="T6" fmla="*/ 0 w 47"/>
                  <a:gd name="T7" fmla="*/ 61 h 69"/>
                  <a:gd name="T8" fmla="*/ 26 w 47"/>
                  <a:gd name="T9" fmla="*/ 16 h 69"/>
                  <a:gd name="T10" fmla="*/ 18 w 47"/>
                  <a:gd name="T11" fmla="*/ 13 h 69"/>
                  <a:gd name="T12" fmla="*/ 25 w 47"/>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47" h="69">
                    <a:moveTo>
                      <a:pt x="25" y="0"/>
                    </a:moveTo>
                    <a:lnTo>
                      <a:pt x="47" y="14"/>
                    </a:lnTo>
                    <a:lnTo>
                      <a:pt x="15" y="69"/>
                    </a:lnTo>
                    <a:lnTo>
                      <a:pt x="0" y="61"/>
                    </a:lnTo>
                    <a:lnTo>
                      <a:pt x="26" y="16"/>
                    </a:lnTo>
                    <a:lnTo>
                      <a:pt x="18" y="13"/>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46">
                <a:extLst>
                  <a:ext uri="{FF2B5EF4-FFF2-40B4-BE49-F238E27FC236}">
                    <a16:creationId xmlns:a16="http://schemas.microsoft.com/office/drawing/2014/main" id="{1F718821-87A4-AA48-9B5F-A40B09491876}"/>
                  </a:ext>
                </a:extLst>
              </p:cNvPr>
              <p:cNvSpPr>
                <a:spLocks/>
              </p:cNvSpPr>
              <p:nvPr userDrawn="1"/>
            </p:nvSpPr>
            <p:spPr bwMode="auto">
              <a:xfrm>
                <a:off x="10096409" y="304084"/>
                <a:ext cx="27661" cy="34832"/>
              </a:xfrm>
              <a:custGeom>
                <a:avLst/>
                <a:gdLst>
                  <a:gd name="T0" fmla="*/ 13 w 55"/>
                  <a:gd name="T1" fmla="*/ 0 h 66"/>
                  <a:gd name="T2" fmla="*/ 55 w 55"/>
                  <a:gd name="T3" fmla="*/ 57 h 66"/>
                  <a:gd name="T4" fmla="*/ 42 w 55"/>
                  <a:gd name="T5" fmla="*/ 66 h 66"/>
                  <a:gd name="T6" fmla="*/ 0 w 55"/>
                  <a:gd name="T7" fmla="*/ 9 h 66"/>
                  <a:gd name="T8" fmla="*/ 13 w 55"/>
                  <a:gd name="T9" fmla="*/ 0 h 66"/>
                </a:gdLst>
                <a:ahLst/>
                <a:cxnLst>
                  <a:cxn ang="0">
                    <a:pos x="T0" y="T1"/>
                  </a:cxn>
                  <a:cxn ang="0">
                    <a:pos x="T2" y="T3"/>
                  </a:cxn>
                  <a:cxn ang="0">
                    <a:pos x="T4" y="T5"/>
                  </a:cxn>
                  <a:cxn ang="0">
                    <a:pos x="T6" y="T7"/>
                  </a:cxn>
                  <a:cxn ang="0">
                    <a:pos x="T8" y="T9"/>
                  </a:cxn>
                </a:cxnLst>
                <a:rect l="0" t="0" r="r" b="b"/>
                <a:pathLst>
                  <a:path w="55" h="66">
                    <a:moveTo>
                      <a:pt x="13" y="0"/>
                    </a:moveTo>
                    <a:lnTo>
                      <a:pt x="55" y="57"/>
                    </a:lnTo>
                    <a:lnTo>
                      <a:pt x="42" y="66"/>
                    </a:lnTo>
                    <a:lnTo>
                      <a:pt x="0" y="9"/>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47">
                <a:extLst>
                  <a:ext uri="{FF2B5EF4-FFF2-40B4-BE49-F238E27FC236}">
                    <a16:creationId xmlns:a16="http://schemas.microsoft.com/office/drawing/2014/main" id="{B8FF8290-032F-2842-A7C2-50278855BEAE}"/>
                  </a:ext>
                </a:extLst>
              </p:cNvPr>
              <p:cNvSpPr>
                <a:spLocks/>
              </p:cNvSpPr>
              <p:nvPr userDrawn="1"/>
            </p:nvSpPr>
            <p:spPr bwMode="auto">
              <a:xfrm>
                <a:off x="10031867" y="371700"/>
                <a:ext cx="35857" cy="32783"/>
              </a:xfrm>
              <a:custGeom>
                <a:avLst/>
                <a:gdLst>
                  <a:gd name="T0" fmla="*/ 17 w 69"/>
                  <a:gd name="T1" fmla="*/ 0 h 64"/>
                  <a:gd name="T2" fmla="*/ 34 w 69"/>
                  <a:gd name="T3" fmla="*/ 12 h 64"/>
                  <a:gd name="T4" fmla="*/ 27 w 69"/>
                  <a:gd name="T5" fmla="*/ 13 h 64"/>
                  <a:gd name="T6" fmla="*/ 23 w 69"/>
                  <a:gd name="T7" fmla="*/ 16 h 64"/>
                  <a:gd name="T8" fmla="*/ 19 w 69"/>
                  <a:gd name="T9" fmla="*/ 20 h 64"/>
                  <a:gd name="T10" fmla="*/ 17 w 69"/>
                  <a:gd name="T11" fmla="*/ 29 h 64"/>
                  <a:gd name="T12" fmla="*/ 18 w 69"/>
                  <a:gd name="T13" fmla="*/ 38 h 64"/>
                  <a:gd name="T14" fmla="*/ 24 w 69"/>
                  <a:gd name="T15" fmla="*/ 45 h 64"/>
                  <a:gd name="T16" fmla="*/ 34 w 69"/>
                  <a:gd name="T17" fmla="*/ 47 h 64"/>
                  <a:gd name="T18" fmla="*/ 43 w 69"/>
                  <a:gd name="T19" fmla="*/ 46 h 64"/>
                  <a:gd name="T20" fmla="*/ 49 w 69"/>
                  <a:gd name="T21" fmla="*/ 39 h 64"/>
                  <a:gd name="T22" fmla="*/ 52 w 69"/>
                  <a:gd name="T23" fmla="*/ 34 h 64"/>
                  <a:gd name="T24" fmla="*/ 52 w 69"/>
                  <a:gd name="T25" fmla="*/ 29 h 64"/>
                  <a:gd name="T26" fmla="*/ 52 w 69"/>
                  <a:gd name="T27" fmla="*/ 24 h 64"/>
                  <a:gd name="T28" fmla="*/ 69 w 69"/>
                  <a:gd name="T29" fmla="*/ 34 h 64"/>
                  <a:gd name="T30" fmla="*/ 66 w 69"/>
                  <a:gd name="T31" fmla="*/ 39 h 64"/>
                  <a:gd name="T32" fmla="*/ 65 w 69"/>
                  <a:gd name="T33" fmla="*/ 45 h 64"/>
                  <a:gd name="T34" fmla="*/ 62 w 69"/>
                  <a:gd name="T35" fmla="*/ 48 h 64"/>
                  <a:gd name="T36" fmla="*/ 53 w 69"/>
                  <a:gd name="T37" fmla="*/ 58 h 64"/>
                  <a:gd name="T38" fmla="*/ 41 w 69"/>
                  <a:gd name="T39" fmla="*/ 64 h 64"/>
                  <a:gd name="T40" fmla="*/ 28 w 69"/>
                  <a:gd name="T41" fmla="*/ 64 h 64"/>
                  <a:gd name="T42" fmla="*/ 15 w 69"/>
                  <a:gd name="T43" fmla="*/ 59 h 64"/>
                  <a:gd name="T44" fmla="*/ 6 w 69"/>
                  <a:gd name="T45" fmla="*/ 50 h 64"/>
                  <a:gd name="T46" fmla="*/ 0 w 69"/>
                  <a:gd name="T47" fmla="*/ 38 h 64"/>
                  <a:gd name="T48" fmla="*/ 0 w 69"/>
                  <a:gd name="T49" fmla="*/ 24 h 64"/>
                  <a:gd name="T50" fmla="*/ 5 w 69"/>
                  <a:gd name="T51" fmla="*/ 12 h 64"/>
                  <a:gd name="T52" fmla="*/ 9 w 69"/>
                  <a:gd name="T53" fmla="*/ 7 h 64"/>
                  <a:gd name="T54" fmla="*/ 11 w 69"/>
                  <a:gd name="T55" fmla="*/ 4 h 64"/>
                  <a:gd name="T56" fmla="*/ 17 w 69"/>
                  <a:gd name="T5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64">
                    <a:moveTo>
                      <a:pt x="17" y="0"/>
                    </a:moveTo>
                    <a:lnTo>
                      <a:pt x="34" y="12"/>
                    </a:lnTo>
                    <a:lnTo>
                      <a:pt x="27" y="13"/>
                    </a:lnTo>
                    <a:lnTo>
                      <a:pt x="23" y="16"/>
                    </a:lnTo>
                    <a:lnTo>
                      <a:pt x="19" y="20"/>
                    </a:lnTo>
                    <a:lnTo>
                      <a:pt x="17" y="29"/>
                    </a:lnTo>
                    <a:lnTo>
                      <a:pt x="18" y="38"/>
                    </a:lnTo>
                    <a:lnTo>
                      <a:pt x="24" y="45"/>
                    </a:lnTo>
                    <a:lnTo>
                      <a:pt x="34" y="47"/>
                    </a:lnTo>
                    <a:lnTo>
                      <a:pt x="43" y="46"/>
                    </a:lnTo>
                    <a:lnTo>
                      <a:pt x="49" y="39"/>
                    </a:lnTo>
                    <a:lnTo>
                      <a:pt x="52" y="34"/>
                    </a:lnTo>
                    <a:lnTo>
                      <a:pt x="52" y="29"/>
                    </a:lnTo>
                    <a:lnTo>
                      <a:pt x="52" y="24"/>
                    </a:lnTo>
                    <a:lnTo>
                      <a:pt x="69" y="34"/>
                    </a:lnTo>
                    <a:lnTo>
                      <a:pt x="66" y="39"/>
                    </a:lnTo>
                    <a:lnTo>
                      <a:pt x="65" y="45"/>
                    </a:lnTo>
                    <a:lnTo>
                      <a:pt x="62" y="48"/>
                    </a:lnTo>
                    <a:lnTo>
                      <a:pt x="53" y="58"/>
                    </a:lnTo>
                    <a:lnTo>
                      <a:pt x="41" y="64"/>
                    </a:lnTo>
                    <a:lnTo>
                      <a:pt x="28" y="64"/>
                    </a:lnTo>
                    <a:lnTo>
                      <a:pt x="15" y="59"/>
                    </a:lnTo>
                    <a:lnTo>
                      <a:pt x="6" y="50"/>
                    </a:lnTo>
                    <a:lnTo>
                      <a:pt x="0" y="38"/>
                    </a:lnTo>
                    <a:lnTo>
                      <a:pt x="0" y="24"/>
                    </a:lnTo>
                    <a:lnTo>
                      <a:pt x="5" y="12"/>
                    </a:lnTo>
                    <a:lnTo>
                      <a:pt x="9" y="7"/>
                    </a:lnTo>
                    <a:lnTo>
                      <a:pt x="11" y="4"/>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5" name="Freeform 48">
                <a:extLst>
                  <a:ext uri="{FF2B5EF4-FFF2-40B4-BE49-F238E27FC236}">
                    <a16:creationId xmlns:a16="http://schemas.microsoft.com/office/drawing/2014/main" id="{DEA719E9-0A50-3F40-A622-A4B0D94A2E58}"/>
                  </a:ext>
                </a:extLst>
              </p:cNvPr>
              <p:cNvSpPr>
                <a:spLocks/>
              </p:cNvSpPr>
              <p:nvPr userDrawn="1"/>
            </p:nvSpPr>
            <p:spPr bwMode="auto">
              <a:xfrm>
                <a:off x="10362772" y="286668"/>
                <a:ext cx="31759" cy="35857"/>
              </a:xfrm>
              <a:custGeom>
                <a:avLst/>
                <a:gdLst>
                  <a:gd name="T0" fmla="*/ 37 w 63"/>
                  <a:gd name="T1" fmla="*/ 0 h 69"/>
                  <a:gd name="T2" fmla="*/ 50 w 63"/>
                  <a:gd name="T3" fmla="*/ 4 h 69"/>
                  <a:gd name="T4" fmla="*/ 55 w 63"/>
                  <a:gd name="T5" fmla="*/ 8 h 69"/>
                  <a:gd name="T6" fmla="*/ 59 w 63"/>
                  <a:gd name="T7" fmla="*/ 10 h 69"/>
                  <a:gd name="T8" fmla="*/ 63 w 63"/>
                  <a:gd name="T9" fmla="*/ 14 h 69"/>
                  <a:gd name="T10" fmla="*/ 52 w 63"/>
                  <a:gd name="T11" fmla="*/ 32 h 69"/>
                  <a:gd name="T12" fmla="*/ 51 w 63"/>
                  <a:gd name="T13" fmla="*/ 27 h 69"/>
                  <a:gd name="T14" fmla="*/ 47 w 63"/>
                  <a:gd name="T15" fmla="*/ 22 h 69"/>
                  <a:gd name="T16" fmla="*/ 43 w 63"/>
                  <a:gd name="T17" fmla="*/ 19 h 69"/>
                  <a:gd name="T18" fmla="*/ 34 w 63"/>
                  <a:gd name="T19" fmla="*/ 17 h 69"/>
                  <a:gd name="T20" fmla="*/ 26 w 63"/>
                  <a:gd name="T21" fmla="*/ 19 h 69"/>
                  <a:gd name="T22" fmla="*/ 20 w 63"/>
                  <a:gd name="T23" fmla="*/ 27 h 69"/>
                  <a:gd name="T24" fmla="*/ 17 w 63"/>
                  <a:gd name="T25" fmla="*/ 36 h 69"/>
                  <a:gd name="T26" fmla="*/ 20 w 63"/>
                  <a:gd name="T27" fmla="*/ 44 h 69"/>
                  <a:gd name="T28" fmla="*/ 26 w 63"/>
                  <a:gd name="T29" fmla="*/ 51 h 69"/>
                  <a:gd name="T30" fmla="*/ 32 w 63"/>
                  <a:gd name="T31" fmla="*/ 52 h 69"/>
                  <a:gd name="T32" fmla="*/ 38 w 63"/>
                  <a:gd name="T33" fmla="*/ 53 h 69"/>
                  <a:gd name="T34" fmla="*/ 43 w 63"/>
                  <a:gd name="T35" fmla="*/ 52 h 69"/>
                  <a:gd name="T36" fmla="*/ 33 w 63"/>
                  <a:gd name="T37" fmla="*/ 69 h 69"/>
                  <a:gd name="T38" fmla="*/ 28 w 63"/>
                  <a:gd name="T39" fmla="*/ 68 h 69"/>
                  <a:gd name="T40" fmla="*/ 24 w 63"/>
                  <a:gd name="T41" fmla="*/ 66 h 69"/>
                  <a:gd name="T42" fmla="*/ 18 w 63"/>
                  <a:gd name="T43" fmla="*/ 65 h 69"/>
                  <a:gd name="T44" fmla="*/ 13 w 63"/>
                  <a:gd name="T45" fmla="*/ 61 h 69"/>
                  <a:gd name="T46" fmla="*/ 8 w 63"/>
                  <a:gd name="T47" fmla="*/ 57 h 69"/>
                  <a:gd name="T48" fmla="*/ 4 w 63"/>
                  <a:gd name="T49" fmla="*/ 51 h 69"/>
                  <a:gd name="T50" fmla="*/ 2 w 63"/>
                  <a:gd name="T51" fmla="*/ 45 h 69"/>
                  <a:gd name="T52" fmla="*/ 0 w 63"/>
                  <a:gd name="T53" fmla="*/ 31 h 69"/>
                  <a:gd name="T54" fmla="*/ 4 w 63"/>
                  <a:gd name="T55" fmla="*/ 18 h 69"/>
                  <a:gd name="T56" fmla="*/ 8 w 63"/>
                  <a:gd name="T57" fmla="*/ 13 h 69"/>
                  <a:gd name="T58" fmla="*/ 12 w 63"/>
                  <a:gd name="T59" fmla="*/ 8 h 69"/>
                  <a:gd name="T60" fmla="*/ 17 w 63"/>
                  <a:gd name="T61" fmla="*/ 5 h 69"/>
                  <a:gd name="T62" fmla="*/ 24 w 63"/>
                  <a:gd name="T63" fmla="*/ 2 h 69"/>
                  <a:gd name="T64" fmla="*/ 37 w 63"/>
                  <a:gd name="T6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69">
                    <a:moveTo>
                      <a:pt x="37" y="0"/>
                    </a:moveTo>
                    <a:lnTo>
                      <a:pt x="50" y="4"/>
                    </a:lnTo>
                    <a:lnTo>
                      <a:pt x="55" y="8"/>
                    </a:lnTo>
                    <a:lnTo>
                      <a:pt x="59" y="10"/>
                    </a:lnTo>
                    <a:lnTo>
                      <a:pt x="63" y="14"/>
                    </a:lnTo>
                    <a:lnTo>
                      <a:pt x="52" y="32"/>
                    </a:lnTo>
                    <a:lnTo>
                      <a:pt x="51" y="27"/>
                    </a:lnTo>
                    <a:lnTo>
                      <a:pt x="47" y="22"/>
                    </a:lnTo>
                    <a:lnTo>
                      <a:pt x="43" y="19"/>
                    </a:lnTo>
                    <a:lnTo>
                      <a:pt x="34" y="17"/>
                    </a:lnTo>
                    <a:lnTo>
                      <a:pt x="26" y="19"/>
                    </a:lnTo>
                    <a:lnTo>
                      <a:pt x="20" y="27"/>
                    </a:lnTo>
                    <a:lnTo>
                      <a:pt x="17" y="36"/>
                    </a:lnTo>
                    <a:lnTo>
                      <a:pt x="20" y="44"/>
                    </a:lnTo>
                    <a:lnTo>
                      <a:pt x="26" y="51"/>
                    </a:lnTo>
                    <a:lnTo>
                      <a:pt x="32" y="52"/>
                    </a:lnTo>
                    <a:lnTo>
                      <a:pt x="38" y="53"/>
                    </a:lnTo>
                    <a:lnTo>
                      <a:pt x="43" y="52"/>
                    </a:lnTo>
                    <a:lnTo>
                      <a:pt x="33" y="69"/>
                    </a:lnTo>
                    <a:lnTo>
                      <a:pt x="28" y="68"/>
                    </a:lnTo>
                    <a:lnTo>
                      <a:pt x="24" y="66"/>
                    </a:lnTo>
                    <a:lnTo>
                      <a:pt x="18" y="65"/>
                    </a:lnTo>
                    <a:lnTo>
                      <a:pt x="13" y="61"/>
                    </a:lnTo>
                    <a:lnTo>
                      <a:pt x="8" y="57"/>
                    </a:lnTo>
                    <a:lnTo>
                      <a:pt x="4" y="51"/>
                    </a:lnTo>
                    <a:lnTo>
                      <a:pt x="2" y="45"/>
                    </a:lnTo>
                    <a:lnTo>
                      <a:pt x="0" y="31"/>
                    </a:lnTo>
                    <a:lnTo>
                      <a:pt x="4" y="18"/>
                    </a:lnTo>
                    <a:lnTo>
                      <a:pt x="8" y="13"/>
                    </a:lnTo>
                    <a:lnTo>
                      <a:pt x="12" y="8"/>
                    </a:lnTo>
                    <a:lnTo>
                      <a:pt x="17" y="5"/>
                    </a:lnTo>
                    <a:lnTo>
                      <a:pt x="24" y="2"/>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6" name="Freeform 49">
                <a:extLst>
                  <a:ext uri="{FF2B5EF4-FFF2-40B4-BE49-F238E27FC236}">
                    <a16:creationId xmlns:a16="http://schemas.microsoft.com/office/drawing/2014/main" id="{E7732A13-877A-C54A-ACA6-FE699A203042}"/>
                  </a:ext>
                </a:extLst>
              </p:cNvPr>
              <p:cNvSpPr>
                <a:spLocks/>
              </p:cNvSpPr>
              <p:nvPr userDrawn="1"/>
            </p:nvSpPr>
            <p:spPr bwMode="auto">
              <a:xfrm>
                <a:off x="10149680" y="607328"/>
                <a:ext cx="5122" cy="8195"/>
              </a:xfrm>
              <a:custGeom>
                <a:avLst/>
                <a:gdLst>
                  <a:gd name="T0" fmla="*/ 4 w 11"/>
                  <a:gd name="T1" fmla="*/ 0 h 17"/>
                  <a:gd name="T2" fmla="*/ 5 w 11"/>
                  <a:gd name="T3" fmla="*/ 0 h 17"/>
                  <a:gd name="T4" fmla="*/ 5 w 11"/>
                  <a:gd name="T5" fmla="*/ 1 h 17"/>
                  <a:gd name="T6" fmla="*/ 7 w 11"/>
                  <a:gd name="T7" fmla="*/ 3 h 17"/>
                  <a:gd name="T8" fmla="*/ 7 w 11"/>
                  <a:gd name="T9" fmla="*/ 4 h 17"/>
                  <a:gd name="T10" fmla="*/ 7 w 11"/>
                  <a:gd name="T11" fmla="*/ 6 h 17"/>
                  <a:gd name="T12" fmla="*/ 8 w 11"/>
                  <a:gd name="T13" fmla="*/ 8 h 17"/>
                  <a:gd name="T14" fmla="*/ 9 w 11"/>
                  <a:gd name="T15" fmla="*/ 9 h 17"/>
                  <a:gd name="T16" fmla="*/ 11 w 11"/>
                  <a:gd name="T17" fmla="*/ 12 h 17"/>
                  <a:gd name="T18" fmla="*/ 11 w 11"/>
                  <a:gd name="T19" fmla="*/ 13 h 17"/>
                  <a:gd name="T20" fmla="*/ 9 w 11"/>
                  <a:gd name="T21" fmla="*/ 16 h 17"/>
                  <a:gd name="T22" fmla="*/ 9 w 11"/>
                  <a:gd name="T23" fmla="*/ 17 h 17"/>
                  <a:gd name="T24" fmla="*/ 8 w 11"/>
                  <a:gd name="T25" fmla="*/ 17 h 17"/>
                  <a:gd name="T26" fmla="*/ 7 w 11"/>
                  <a:gd name="T27" fmla="*/ 17 h 17"/>
                  <a:gd name="T28" fmla="*/ 7 w 11"/>
                  <a:gd name="T29" fmla="*/ 16 h 17"/>
                  <a:gd name="T30" fmla="*/ 5 w 11"/>
                  <a:gd name="T31" fmla="*/ 14 h 17"/>
                  <a:gd name="T32" fmla="*/ 5 w 11"/>
                  <a:gd name="T33" fmla="*/ 13 h 17"/>
                  <a:gd name="T34" fmla="*/ 4 w 11"/>
                  <a:gd name="T35" fmla="*/ 10 h 17"/>
                  <a:gd name="T36" fmla="*/ 1 w 11"/>
                  <a:gd name="T37" fmla="*/ 9 h 17"/>
                  <a:gd name="T38" fmla="*/ 0 w 11"/>
                  <a:gd name="T39" fmla="*/ 6 h 17"/>
                  <a:gd name="T40" fmla="*/ 0 w 11"/>
                  <a:gd name="T41" fmla="*/ 4 h 17"/>
                  <a:gd name="T42" fmla="*/ 1 w 11"/>
                  <a:gd name="T43" fmla="*/ 3 h 17"/>
                  <a:gd name="T44" fmla="*/ 3 w 11"/>
                  <a:gd name="T45" fmla="*/ 1 h 17"/>
                  <a:gd name="T46" fmla="*/ 4 w 11"/>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17">
                    <a:moveTo>
                      <a:pt x="4" y="0"/>
                    </a:moveTo>
                    <a:lnTo>
                      <a:pt x="5" y="0"/>
                    </a:lnTo>
                    <a:lnTo>
                      <a:pt x="5" y="1"/>
                    </a:lnTo>
                    <a:lnTo>
                      <a:pt x="7" y="3"/>
                    </a:lnTo>
                    <a:lnTo>
                      <a:pt x="7" y="4"/>
                    </a:lnTo>
                    <a:lnTo>
                      <a:pt x="7" y="6"/>
                    </a:lnTo>
                    <a:lnTo>
                      <a:pt x="8" y="8"/>
                    </a:lnTo>
                    <a:lnTo>
                      <a:pt x="9" y="9"/>
                    </a:lnTo>
                    <a:lnTo>
                      <a:pt x="11" y="12"/>
                    </a:lnTo>
                    <a:lnTo>
                      <a:pt x="11" y="13"/>
                    </a:lnTo>
                    <a:lnTo>
                      <a:pt x="9" y="16"/>
                    </a:lnTo>
                    <a:lnTo>
                      <a:pt x="9" y="17"/>
                    </a:lnTo>
                    <a:lnTo>
                      <a:pt x="8" y="17"/>
                    </a:lnTo>
                    <a:lnTo>
                      <a:pt x="7" y="17"/>
                    </a:lnTo>
                    <a:lnTo>
                      <a:pt x="7" y="16"/>
                    </a:lnTo>
                    <a:lnTo>
                      <a:pt x="5" y="14"/>
                    </a:lnTo>
                    <a:lnTo>
                      <a:pt x="5" y="13"/>
                    </a:lnTo>
                    <a:lnTo>
                      <a:pt x="4" y="10"/>
                    </a:lnTo>
                    <a:lnTo>
                      <a:pt x="1" y="9"/>
                    </a:lnTo>
                    <a:lnTo>
                      <a:pt x="0" y="6"/>
                    </a:lnTo>
                    <a:lnTo>
                      <a:pt x="0" y="4"/>
                    </a:lnTo>
                    <a:lnTo>
                      <a:pt x="1"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7" name="Freeform 50">
                <a:extLst>
                  <a:ext uri="{FF2B5EF4-FFF2-40B4-BE49-F238E27FC236}">
                    <a16:creationId xmlns:a16="http://schemas.microsoft.com/office/drawing/2014/main" id="{3AEC262C-112E-5643-B060-C7F26F5D963F}"/>
                  </a:ext>
                </a:extLst>
              </p:cNvPr>
              <p:cNvSpPr>
                <a:spLocks/>
              </p:cNvSpPr>
              <p:nvPr userDrawn="1"/>
            </p:nvSpPr>
            <p:spPr bwMode="auto">
              <a:xfrm>
                <a:off x="10151729" y="511028"/>
                <a:ext cx="23563" cy="38930"/>
              </a:xfrm>
              <a:custGeom>
                <a:avLst/>
                <a:gdLst>
                  <a:gd name="T0" fmla="*/ 9 w 46"/>
                  <a:gd name="T1" fmla="*/ 1 h 76"/>
                  <a:gd name="T2" fmla="*/ 14 w 46"/>
                  <a:gd name="T3" fmla="*/ 4 h 76"/>
                  <a:gd name="T4" fmla="*/ 18 w 46"/>
                  <a:gd name="T5" fmla="*/ 7 h 76"/>
                  <a:gd name="T6" fmla="*/ 24 w 46"/>
                  <a:gd name="T7" fmla="*/ 9 h 76"/>
                  <a:gd name="T8" fmla="*/ 29 w 46"/>
                  <a:gd name="T9" fmla="*/ 10 h 76"/>
                  <a:gd name="T10" fmla="*/ 34 w 46"/>
                  <a:gd name="T11" fmla="*/ 9 h 76"/>
                  <a:gd name="T12" fmla="*/ 38 w 46"/>
                  <a:gd name="T13" fmla="*/ 8 h 76"/>
                  <a:gd name="T14" fmla="*/ 42 w 46"/>
                  <a:gd name="T15" fmla="*/ 7 h 76"/>
                  <a:gd name="T16" fmla="*/ 44 w 46"/>
                  <a:gd name="T17" fmla="*/ 7 h 76"/>
                  <a:gd name="T18" fmla="*/ 46 w 46"/>
                  <a:gd name="T19" fmla="*/ 8 h 76"/>
                  <a:gd name="T20" fmla="*/ 46 w 46"/>
                  <a:gd name="T21" fmla="*/ 10 h 76"/>
                  <a:gd name="T22" fmla="*/ 43 w 46"/>
                  <a:gd name="T23" fmla="*/ 14 h 76"/>
                  <a:gd name="T24" fmla="*/ 39 w 46"/>
                  <a:gd name="T25" fmla="*/ 17 h 76"/>
                  <a:gd name="T26" fmla="*/ 34 w 46"/>
                  <a:gd name="T27" fmla="*/ 21 h 76"/>
                  <a:gd name="T28" fmla="*/ 31 w 46"/>
                  <a:gd name="T29" fmla="*/ 25 h 76"/>
                  <a:gd name="T30" fmla="*/ 30 w 46"/>
                  <a:gd name="T31" fmla="*/ 29 h 76"/>
                  <a:gd name="T32" fmla="*/ 31 w 46"/>
                  <a:gd name="T33" fmla="*/ 33 h 76"/>
                  <a:gd name="T34" fmla="*/ 33 w 46"/>
                  <a:gd name="T35" fmla="*/ 37 h 76"/>
                  <a:gd name="T36" fmla="*/ 30 w 46"/>
                  <a:gd name="T37" fmla="*/ 38 h 76"/>
                  <a:gd name="T38" fmla="*/ 27 w 46"/>
                  <a:gd name="T39" fmla="*/ 40 h 76"/>
                  <a:gd name="T40" fmla="*/ 26 w 46"/>
                  <a:gd name="T41" fmla="*/ 46 h 76"/>
                  <a:gd name="T42" fmla="*/ 29 w 46"/>
                  <a:gd name="T43" fmla="*/ 53 h 76"/>
                  <a:gd name="T44" fmla="*/ 33 w 46"/>
                  <a:gd name="T45" fmla="*/ 60 h 76"/>
                  <a:gd name="T46" fmla="*/ 38 w 46"/>
                  <a:gd name="T47" fmla="*/ 64 h 76"/>
                  <a:gd name="T48" fmla="*/ 42 w 46"/>
                  <a:gd name="T49" fmla="*/ 68 h 76"/>
                  <a:gd name="T50" fmla="*/ 46 w 46"/>
                  <a:gd name="T51" fmla="*/ 70 h 76"/>
                  <a:gd name="T52" fmla="*/ 46 w 46"/>
                  <a:gd name="T53" fmla="*/ 73 h 76"/>
                  <a:gd name="T54" fmla="*/ 44 w 46"/>
                  <a:gd name="T55" fmla="*/ 76 h 76"/>
                  <a:gd name="T56" fmla="*/ 42 w 46"/>
                  <a:gd name="T57" fmla="*/ 76 h 76"/>
                  <a:gd name="T58" fmla="*/ 39 w 46"/>
                  <a:gd name="T59" fmla="*/ 73 h 76"/>
                  <a:gd name="T60" fmla="*/ 38 w 46"/>
                  <a:gd name="T61" fmla="*/ 69 h 76"/>
                  <a:gd name="T62" fmla="*/ 35 w 46"/>
                  <a:gd name="T63" fmla="*/ 65 h 76"/>
                  <a:gd name="T64" fmla="*/ 31 w 46"/>
                  <a:gd name="T65" fmla="*/ 60 h 76"/>
                  <a:gd name="T66" fmla="*/ 29 w 46"/>
                  <a:gd name="T67" fmla="*/ 56 h 76"/>
                  <a:gd name="T68" fmla="*/ 25 w 46"/>
                  <a:gd name="T69" fmla="*/ 50 h 76"/>
                  <a:gd name="T70" fmla="*/ 24 w 46"/>
                  <a:gd name="T71" fmla="*/ 43 h 76"/>
                  <a:gd name="T72" fmla="*/ 22 w 46"/>
                  <a:gd name="T73" fmla="*/ 37 h 76"/>
                  <a:gd name="T74" fmla="*/ 21 w 46"/>
                  <a:gd name="T75" fmla="*/ 27 h 76"/>
                  <a:gd name="T76" fmla="*/ 20 w 46"/>
                  <a:gd name="T77" fmla="*/ 18 h 76"/>
                  <a:gd name="T78" fmla="*/ 16 w 46"/>
                  <a:gd name="T79" fmla="*/ 12 h 76"/>
                  <a:gd name="T80" fmla="*/ 10 w 46"/>
                  <a:gd name="T81" fmla="*/ 8 h 76"/>
                  <a:gd name="T82" fmla="*/ 5 w 46"/>
                  <a:gd name="T83" fmla="*/ 7 h 76"/>
                  <a:gd name="T84" fmla="*/ 1 w 46"/>
                  <a:gd name="T85" fmla="*/ 7 h 76"/>
                  <a:gd name="T86" fmla="*/ 0 w 46"/>
                  <a:gd name="T87" fmla="*/ 5 h 76"/>
                  <a:gd name="T88" fmla="*/ 3 w 46"/>
                  <a:gd name="T89" fmla="*/ 3 h 76"/>
                  <a:gd name="T90" fmla="*/ 7 w 46"/>
                  <a:gd name="T9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 h="76">
                    <a:moveTo>
                      <a:pt x="7" y="0"/>
                    </a:moveTo>
                    <a:lnTo>
                      <a:pt x="9" y="1"/>
                    </a:lnTo>
                    <a:lnTo>
                      <a:pt x="12" y="1"/>
                    </a:lnTo>
                    <a:lnTo>
                      <a:pt x="14" y="4"/>
                    </a:lnTo>
                    <a:lnTo>
                      <a:pt x="16" y="5"/>
                    </a:lnTo>
                    <a:lnTo>
                      <a:pt x="18" y="7"/>
                    </a:lnTo>
                    <a:lnTo>
                      <a:pt x="21" y="8"/>
                    </a:lnTo>
                    <a:lnTo>
                      <a:pt x="24" y="9"/>
                    </a:lnTo>
                    <a:lnTo>
                      <a:pt x="26" y="9"/>
                    </a:lnTo>
                    <a:lnTo>
                      <a:pt x="29" y="10"/>
                    </a:lnTo>
                    <a:lnTo>
                      <a:pt x="31" y="10"/>
                    </a:lnTo>
                    <a:lnTo>
                      <a:pt x="34" y="9"/>
                    </a:lnTo>
                    <a:lnTo>
                      <a:pt x="35" y="9"/>
                    </a:lnTo>
                    <a:lnTo>
                      <a:pt x="38" y="8"/>
                    </a:lnTo>
                    <a:lnTo>
                      <a:pt x="40" y="8"/>
                    </a:lnTo>
                    <a:lnTo>
                      <a:pt x="42" y="7"/>
                    </a:lnTo>
                    <a:lnTo>
                      <a:pt x="43" y="7"/>
                    </a:lnTo>
                    <a:lnTo>
                      <a:pt x="44" y="7"/>
                    </a:lnTo>
                    <a:lnTo>
                      <a:pt x="46" y="7"/>
                    </a:lnTo>
                    <a:lnTo>
                      <a:pt x="46" y="8"/>
                    </a:lnTo>
                    <a:lnTo>
                      <a:pt x="46" y="9"/>
                    </a:lnTo>
                    <a:lnTo>
                      <a:pt x="46" y="10"/>
                    </a:lnTo>
                    <a:lnTo>
                      <a:pt x="44" y="13"/>
                    </a:lnTo>
                    <a:lnTo>
                      <a:pt x="43" y="14"/>
                    </a:lnTo>
                    <a:lnTo>
                      <a:pt x="42" y="16"/>
                    </a:lnTo>
                    <a:lnTo>
                      <a:pt x="39" y="17"/>
                    </a:lnTo>
                    <a:lnTo>
                      <a:pt x="37" y="20"/>
                    </a:lnTo>
                    <a:lnTo>
                      <a:pt x="34" y="21"/>
                    </a:lnTo>
                    <a:lnTo>
                      <a:pt x="33" y="22"/>
                    </a:lnTo>
                    <a:lnTo>
                      <a:pt x="31" y="25"/>
                    </a:lnTo>
                    <a:lnTo>
                      <a:pt x="30" y="26"/>
                    </a:lnTo>
                    <a:lnTo>
                      <a:pt x="30" y="29"/>
                    </a:lnTo>
                    <a:lnTo>
                      <a:pt x="30" y="31"/>
                    </a:lnTo>
                    <a:lnTo>
                      <a:pt x="31" y="33"/>
                    </a:lnTo>
                    <a:lnTo>
                      <a:pt x="33" y="34"/>
                    </a:lnTo>
                    <a:lnTo>
                      <a:pt x="33" y="37"/>
                    </a:lnTo>
                    <a:lnTo>
                      <a:pt x="31" y="38"/>
                    </a:lnTo>
                    <a:lnTo>
                      <a:pt x="30" y="38"/>
                    </a:lnTo>
                    <a:lnTo>
                      <a:pt x="29" y="39"/>
                    </a:lnTo>
                    <a:lnTo>
                      <a:pt x="27" y="40"/>
                    </a:lnTo>
                    <a:lnTo>
                      <a:pt x="26" y="43"/>
                    </a:lnTo>
                    <a:lnTo>
                      <a:pt x="26" y="46"/>
                    </a:lnTo>
                    <a:lnTo>
                      <a:pt x="27" y="50"/>
                    </a:lnTo>
                    <a:lnTo>
                      <a:pt x="29" y="53"/>
                    </a:lnTo>
                    <a:lnTo>
                      <a:pt x="30" y="56"/>
                    </a:lnTo>
                    <a:lnTo>
                      <a:pt x="33" y="60"/>
                    </a:lnTo>
                    <a:lnTo>
                      <a:pt x="35" y="63"/>
                    </a:lnTo>
                    <a:lnTo>
                      <a:pt x="38" y="64"/>
                    </a:lnTo>
                    <a:lnTo>
                      <a:pt x="40" y="67"/>
                    </a:lnTo>
                    <a:lnTo>
                      <a:pt x="42" y="68"/>
                    </a:lnTo>
                    <a:lnTo>
                      <a:pt x="44" y="69"/>
                    </a:lnTo>
                    <a:lnTo>
                      <a:pt x="46" y="70"/>
                    </a:lnTo>
                    <a:lnTo>
                      <a:pt x="46" y="72"/>
                    </a:lnTo>
                    <a:lnTo>
                      <a:pt x="46" y="73"/>
                    </a:lnTo>
                    <a:lnTo>
                      <a:pt x="46" y="74"/>
                    </a:lnTo>
                    <a:lnTo>
                      <a:pt x="44" y="76"/>
                    </a:lnTo>
                    <a:lnTo>
                      <a:pt x="43" y="76"/>
                    </a:lnTo>
                    <a:lnTo>
                      <a:pt x="42" y="76"/>
                    </a:lnTo>
                    <a:lnTo>
                      <a:pt x="40" y="74"/>
                    </a:lnTo>
                    <a:lnTo>
                      <a:pt x="39" y="73"/>
                    </a:lnTo>
                    <a:lnTo>
                      <a:pt x="39" y="72"/>
                    </a:lnTo>
                    <a:lnTo>
                      <a:pt x="38" y="69"/>
                    </a:lnTo>
                    <a:lnTo>
                      <a:pt x="37" y="67"/>
                    </a:lnTo>
                    <a:lnTo>
                      <a:pt x="35" y="65"/>
                    </a:lnTo>
                    <a:lnTo>
                      <a:pt x="34" y="63"/>
                    </a:lnTo>
                    <a:lnTo>
                      <a:pt x="31" y="60"/>
                    </a:lnTo>
                    <a:lnTo>
                      <a:pt x="30" y="57"/>
                    </a:lnTo>
                    <a:lnTo>
                      <a:pt x="29" y="56"/>
                    </a:lnTo>
                    <a:lnTo>
                      <a:pt x="26" y="52"/>
                    </a:lnTo>
                    <a:lnTo>
                      <a:pt x="25" y="50"/>
                    </a:lnTo>
                    <a:lnTo>
                      <a:pt x="24" y="47"/>
                    </a:lnTo>
                    <a:lnTo>
                      <a:pt x="24" y="43"/>
                    </a:lnTo>
                    <a:lnTo>
                      <a:pt x="22" y="39"/>
                    </a:lnTo>
                    <a:lnTo>
                      <a:pt x="22" y="37"/>
                    </a:lnTo>
                    <a:lnTo>
                      <a:pt x="22" y="31"/>
                    </a:lnTo>
                    <a:lnTo>
                      <a:pt x="21" y="27"/>
                    </a:lnTo>
                    <a:lnTo>
                      <a:pt x="20" y="22"/>
                    </a:lnTo>
                    <a:lnTo>
                      <a:pt x="20" y="18"/>
                    </a:lnTo>
                    <a:lnTo>
                      <a:pt x="18" y="16"/>
                    </a:lnTo>
                    <a:lnTo>
                      <a:pt x="16" y="12"/>
                    </a:lnTo>
                    <a:lnTo>
                      <a:pt x="13" y="10"/>
                    </a:lnTo>
                    <a:lnTo>
                      <a:pt x="10" y="8"/>
                    </a:lnTo>
                    <a:lnTo>
                      <a:pt x="7" y="7"/>
                    </a:lnTo>
                    <a:lnTo>
                      <a:pt x="5" y="7"/>
                    </a:lnTo>
                    <a:lnTo>
                      <a:pt x="3" y="7"/>
                    </a:lnTo>
                    <a:lnTo>
                      <a:pt x="1" y="7"/>
                    </a:lnTo>
                    <a:lnTo>
                      <a:pt x="0" y="7"/>
                    </a:lnTo>
                    <a:lnTo>
                      <a:pt x="0" y="5"/>
                    </a:lnTo>
                    <a:lnTo>
                      <a:pt x="1" y="3"/>
                    </a:lnTo>
                    <a:lnTo>
                      <a:pt x="3" y="3"/>
                    </a:lnTo>
                    <a:lnTo>
                      <a:pt x="4"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8" name="Freeform 51">
                <a:extLst>
                  <a:ext uri="{FF2B5EF4-FFF2-40B4-BE49-F238E27FC236}">
                    <a16:creationId xmlns:a16="http://schemas.microsoft.com/office/drawing/2014/main" id="{F2F8D765-E1C2-6144-A24D-AA62767C28B8}"/>
                  </a:ext>
                </a:extLst>
              </p:cNvPr>
              <p:cNvSpPr>
                <a:spLocks/>
              </p:cNvSpPr>
              <p:nvPr userDrawn="1"/>
            </p:nvSpPr>
            <p:spPr bwMode="auto">
              <a:xfrm>
                <a:off x="10152755" y="616549"/>
                <a:ext cx="28685" cy="24587"/>
              </a:xfrm>
              <a:custGeom>
                <a:avLst/>
                <a:gdLst>
                  <a:gd name="T0" fmla="*/ 2 w 54"/>
                  <a:gd name="T1" fmla="*/ 0 h 49"/>
                  <a:gd name="T2" fmla="*/ 4 w 54"/>
                  <a:gd name="T3" fmla="*/ 0 h 49"/>
                  <a:gd name="T4" fmla="*/ 5 w 54"/>
                  <a:gd name="T5" fmla="*/ 2 h 49"/>
                  <a:gd name="T6" fmla="*/ 6 w 54"/>
                  <a:gd name="T7" fmla="*/ 2 h 49"/>
                  <a:gd name="T8" fmla="*/ 7 w 54"/>
                  <a:gd name="T9" fmla="*/ 4 h 49"/>
                  <a:gd name="T10" fmla="*/ 7 w 54"/>
                  <a:gd name="T11" fmla="*/ 7 h 49"/>
                  <a:gd name="T12" fmla="*/ 9 w 54"/>
                  <a:gd name="T13" fmla="*/ 9 h 49"/>
                  <a:gd name="T14" fmla="*/ 11 w 54"/>
                  <a:gd name="T15" fmla="*/ 13 h 49"/>
                  <a:gd name="T16" fmla="*/ 14 w 54"/>
                  <a:gd name="T17" fmla="*/ 17 h 49"/>
                  <a:gd name="T18" fmla="*/ 17 w 54"/>
                  <a:gd name="T19" fmla="*/ 21 h 49"/>
                  <a:gd name="T20" fmla="*/ 19 w 54"/>
                  <a:gd name="T21" fmla="*/ 26 h 49"/>
                  <a:gd name="T22" fmla="*/ 22 w 54"/>
                  <a:gd name="T23" fmla="*/ 29 h 49"/>
                  <a:gd name="T24" fmla="*/ 26 w 54"/>
                  <a:gd name="T25" fmla="*/ 33 h 49"/>
                  <a:gd name="T26" fmla="*/ 30 w 54"/>
                  <a:gd name="T27" fmla="*/ 35 h 49"/>
                  <a:gd name="T28" fmla="*/ 34 w 54"/>
                  <a:gd name="T29" fmla="*/ 38 h 49"/>
                  <a:gd name="T30" fmla="*/ 39 w 54"/>
                  <a:gd name="T31" fmla="*/ 39 h 49"/>
                  <a:gd name="T32" fmla="*/ 41 w 54"/>
                  <a:gd name="T33" fmla="*/ 41 h 49"/>
                  <a:gd name="T34" fmla="*/ 45 w 54"/>
                  <a:gd name="T35" fmla="*/ 42 h 49"/>
                  <a:gd name="T36" fmla="*/ 48 w 54"/>
                  <a:gd name="T37" fmla="*/ 42 h 49"/>
                  <a:gd name="T38" fmla="*/ 51 w 54"/>
                  <a:gd name="T39" fmla="*/ 43 h 49"/>
                  <a:gd name="T40" fmla="*/ 53 w 54"/>
                  <a:gd name="T41" fmla="*/ 46 h 49"/>
                  <a:gd name="T42" fmla="*/ 54 w 54"/>
                  <a:gd name="T43" fmla="*/ 46 h 49"/>
                  <a:gd name="T44" fmla="*/ 54 w 54"/>
                  <a:gd name="T45" fmla="*/ 47 h 49"/>
                  <a:gd name="T46" fmla="*/ 54 w 54"/>
                  <a:gd name="T47" fmla="*/ 49 h 49"/>
                  <a:gd name="T48" fmla="*/ 53 w 54"/>
                  <a:gd name="T49" fmla="*/ 49 h 49"/>
                  <a:gd name="T50" fmla="*/ 52 w 54"/>
                  <a:gd name="T51" fmla="*/ 49 h 49"/>
                  <a:gd name="T52" fmla="*/ 51 w 54"/>
                  <a:gd name="T53" fmla="*/ 49 h 49"/>
                  <a:gd name="T54" fmla="*/ 48 w 54"/>
                  <a:gd name="T55" fmla="*/ 47 h 49"/>
                  <a:gd name="T56" fmla="*/ 47 w 54"/>
                  <a:gd name="T57" fmla="*/ 46 h 49"/>
                  <a:gd name="T58" fmla="*/ 44 w 54"/>
                  <a:gd name="T59" fmla="*/ 45 h 49"/>
                  <a:gd name="T60" fmla="*/ 41 w 54"/>
                  <a:gd name="T61" fmla="*/ 43 h 49"/>
                  <a:gd name="T62" fmla="*/ 39 w 54"/>
                  <a:gd name="T63" fmla="*/ 42 h 49"/>
                  <a:gd name="T64" fmla="*/ 36 w 54"/>
                  <a:gd name="T65" fmla="*/ 42 h 49"/>
                  <a:gd name="T66" fmla="*/ 32 w 54"/>
                  <a:gd name="T67" fmla="*/ 41 h 49"/>
                  <a:gd name="T68" fmla="*/ 28 w 54"/>
                  <a:gd name="T69" fmla="*/ 39 h 49"/>
                  <a:gd name="T70" fmla="*/ 23 w 54"/>
                  <a:gd name="T71" fmla="*/ 37 h 49"/>
                  <a:gd name="T72" fmla="*/ 19 w 54"/>
                  <a:gd name="T73" fmla="*/ 34 h 49"/>
                  <a:gd name="T74" fmla="*/ 15 w 54"/>
                  <a:gd name="T75" fmla="*/ 30 h 49"/>
                  <a:gd name="T76" fmla="*/ 11 w 54"/>
                  <a:gd name="T77" fmla="*/ 28 h 49"/>
                  <a:gd name="T78" fmla="*/ 9 w 54"/>
                  <a:gd name="T79" fmla="*/ 24 h 49"/>
                  <a:gd name="T80" fmla="*/ 6 w 54"/>
                  <a:gd name="T81" fmla="*/ 18 h 49"/>
                  <a:gd name="T82" fmla="*/ 4 w 54"/>
                  <a:gd name="T83" fmla="*/ 15 h 49"/>
                  <a:gd name="T84" fmla="*/ 4 w 54"/>
                  <a:gd name="T85" fmla="*/ 11 h 49"/>
                  <a:gd name="T86" fmla="*/ 1 w 54"/>
                  <a:gd name="T87" fmla="*/ 7 h 49"/>
                  <a:gd name="T88" fmla="*/ 1 w 54"/>
                  <a:gd name="T89" fmla="*/ 5 h 49"/>
                  <a:gd name="T90" fmla="*/ 0 w 54"/>
                  <a:gd name="T91" fmla="*/ 4 h 49"/>
                  <a:gd name="T92" fmla="*/ 0 w 54"/>
                  <a:gd name="T93" fmla="*/ 4 h 49"/>
                  <a:gd name="T94" fmla="*/ 0 w 54"/>
                  <a:gd name="T95" fmla="*/ 3 h 49"/>
                  <a:gd name="T96" fmla="*/ 1 w 54"/>
                  <a:gd name="T97" fmla="*/ 2 h 49"/>
                  <a:gd name="T98" fmla="*/ 2 w 54"/>
                  <a:gd name="T9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 h="49">
                    <a:moveTo>
                      <a:pt x="2" y="0"/>
                    </a:moveTo>
                    <a:lnTo>
                      <a:pt x="4" y="0"/>
                    </a:lnTo>
                    <a:lnTo>
                      <a:pt x="5" y="2"/>
                    </a:lnTo>
                    <a:lnTo>
                      <a:pt x="6" y="2"/>
                    </a:lnTo>
                    <a:lnTo>
                      <a:pt x="7" y="4"/>
                    </a:lnTo>
                    <a:lnTo>
                      <a:pt x="7" y="7"/>
                    </a:lnTo>
                    <a:lnTo>
                      <a:pt x="9" y="9"/>
                    </a:lnTo>
                    <a:lnTo>
                      <a:pt x="11" y="13"/>
                    </a:lnTo>
                    <a:lnTo>
                      <a:pt x="14" y="17"/>
                    </a:lnTo>
                    <a:lnTo>
                      <a:pt x="17" y="21"/>
                    </a:lnTo>
                    <a:lnTo>
                      <a:pt x="19" y="26"/>
                    </a:lnTo>
                    <a:lnTo>
                      <a:pt x="22" y="29"/>
                    </a:lnTo>
                    <a:lnTo>
                      <a:pt x="26" y="33"/>
                    </a:lnTo>
                    <a:lnTo>
                      <a:pt x="30" y="35"/>
                    </a:lnTo>
                    <a:lnTo>
                      <a:pt x="34" y="38"/>
                    </a:lnTo>
                    <a:lnTo>
                      <a:pt x="39" y="39"/>
                    </a:lnTo>
                    <a:lnTo>
                      <a:pt x="41" y="41"/>
                    </a:lnTo>
                    <a:lnTo>
                      <a:pt x="45" y="42"/>
                    </a:lnTo>
                    <a:lnTo>
                      <a:pt x="48" y="42"/>
                    </a:lnTo>
                    <a:lnTo>
                      <a:pt x="51" y="43"/>
                    </a:lnTo>
                    <a:lnTo>
                      <a:pt x="53" y="46"/>
                    </a:lnTo>
                    <a:lnTo>
                      <a:pt x="54" y="46"/>
                    </a:lnTo>
                    <a:lnTo>
                      <a:pt x="54" y="47"/>
                    </a:lnTo>
                    <a:lnTo>
                      <a:pt x="54" y="49"/>
                    </a:lnTo>
                    <a:lnTo>
                      <a:pt x="53" y="49"/>
                    </a:lnTo>
                    <a:lnTo>
                      <a:pt x="52" y="49"/>
                    </a:lnTo>
                    <a:lnTo>
                      <a:pt x="51" y="49"/>
                    </a:lnTo>
                    <a:lnTo>
                      <a:pt x="48" y="47"/>
                    </a:lnTo>
                    <a:lnTo>
                      <a:pt x="47" y="46"/>
                    </a:lnTo>
                    <a:lnTo>
                      <a:pt x="44" y="45"/>
                    </a:lnTo>
                    <a:lnTo>
                      <a:pt x="41" y="43"/>
                    </a:lnTo>
                    <a:lnTo>
                      <a:pt x="39" y="42"/>
                    </a:lnTo>
                    <a:lnTo>
                      <a:pt x="36" y="42"/>
                    </a:lnTo>
                    <a:lnTo>
                      <a:pt x="32" y="41"/>
                    </a:lnTo>
                    <a:lnTo>
                      <a:pt x="28" y="39"/>
                    </a:lnTo>
                    <a:lnTo>
                      <a:pt x="23" y="37"/>
                    </a:lnTo>
                    <a:lnTo>
                      <a:pt x="19" y="34"/>
                    </a:lnTo>
                    <a:lnTo>
                      <a:pt x="15" y="30"/>
                    </a:lnTo>
                    <a:lnTo>
                      <a:pt x="11" y="28"/>
                    </a:lnTo>
                    <a:lnTo>
                      <a:pt x="9" y="24"/>
                    </a:lnTo>
                    <a:lnTo>
                      <a:pt x="6" y="18"/>
                    </a:lnTo>
                    <a:lnTo>
                      <a:pt x="4" y="15"/>
                    </a:lnTo>
                    <a:lnTo>
                      <a:pt x="4" y="11"/>
                    </a:lnTo>
                    <a:lnTo>
                      <a:pt x="1" y="7"/>
                    </a:lnTo>
                    <a:lnTo>
                      <a:pt x="1" y="5"/>
                    </a:lnTo>
                    <a:lnTo>
                      <a:pt x="0" y="4"/>
                    </a:lnTo>
                    <a:lnTo>
                      <a:pt x="0" y="4"/>
                    </a:lnTo>
                    <a:lnTo>
                      <a:pt x="0" y="3"/>
                    </a:lnTo>
                    <a:lnTo>
                      <a:pt x="1"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9" name="Freeform 52">
                <a:extLst>
                  <a:ext uri="{FF2B5EF4-FFF2-40B4-BE49-F238E27FC236}">
                    <a16:creationId xmlns:a16="http://schemas.microsoft.com/office/drawing/2014/main" id="{D339EF85-E449-EE41-848C-436258452543}"/>
                  </a:ext>
                </a:extLst>
              </p:cNvPr>
              <p:cNvSpPr>
                <a:spLocks/>
              </p:cNvSpPr>
              <p:nvPr userDrawn="1"/>
            </p:nvSpPr>
            <p:spPr bwMode="auto">
              <a:xfrm>
                <a:off x="10172220" y="626793"/>
                <a:ext cx="4098" cy="3074"/>
              </a:xfrm>
              <a:custGeom>
                <a:avLst/>
                <a:gdLst>
                  <a:gd name="T0" fmla="*/ 5 w 8"/>
                  <a:gd name="T1" fmla="*/ 0 h 5"/>
                  <a:gd name="T2" fmla="*/ 7 w 8"/>
                  <a:gd name="T3" fmla="*/ 0 h 5"/>
                  <a:gd name="T4" fmla="*/ 8 w 8"/>
                  <a:gd name="T5" fmla="*/ 1 h 5"/>
                  <a:gd name="T6" fmla="*/ 7 w 8"/>
                  <a:gd name="T7" fmla="*/ 4 h 5"/>
                  <a:gd name="T8" fmla="*/ 7 w 8"/>
                  <a:gd name="T9" fmla="*/ 4 h 5"/>
                  <a:gd name="T10" fmla="*/ 5 w 8"/>
                  <a:gd name="T11" fmla="*/ 5 h 5"/>
                  <a:gd name="T12" fmla="*/ 4 w 8"/>
                  <a:gd name="T13" fmla="*/ 5 h 5"/>
                  <a:gd name="T14" fmla="*/ 4 w 8"/>
                  <a:gd name="T15" fmla="*/ 4 h 5"/>
                  <a:gd name="T16" fmla="*/ 3 w 8"/>
                  <a:gd name="T17" fmla="*/ 2 h 5"/>
                  <a:gd name="T18" fmla="*/ 1 w 8"/>
                  <a:gd name="T19" fmla="*/ 1 h 5"/>
                  <a:gd name="T20" fmla="*/ 0 w 8"/>
                  <a:gd name="T21" fmla="*/ 0 h 5"/>
                  <a:gd name="T22" fmla="*/ 3 w 8"/>
                  <a:gd name="T23" fmla="*/ 0 h 5"/>
                  <a:gd name="T24" fmla="*/ 4 w 8"/>
                  <a:gd name="T25" fmla="*/ 0 h 5"/>
                  <a:gd name="T26" fmla="*/ 5 w 8"/>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5">
                    <a:moveTo>
                      <a:pt x="5" y="0"/>
                    </a:moveTo>
                    <a:lnTo>
                      <a:pt x="7" y="0"/>
                    </a:lnTo>
                    <a:lnTo>
                      <a:pt x="8" y="1"/>
                    </a:lnTo>
                    <a:lnTo>
                      <a:pt x="7" y="4"/>
                    </a:lnTo>
                    <a:lnTo>
                      <a:pt x="7" y="4"/>
                    </a:lnTo>
                    <a:lnTo>
                      <a:pt x="5" y="5"/>
                    </a:lnTo>
                    <a:lnTo>
                      <a:pt x="4" y="5"/>
                    </a:lnTo>
                    <a:lnTo>
                      <a:pt x="4" y="4"/>
                    </a:lnTo>
                    <a:lnTo>
                      <a:pt x="3" y="2"/>
                    </a:lnTo>
                    <a:lnTo>
                      <a:pt x="1" y="1"/>
                    </a:lnTo>
                    <a:lnTo>
                      <a:pt x="0" y="0"/>
                    </a:lnTo>
                    <a:lnTo>
                      <a:pt x="3" y="0"/>
                    </a:lnTo>
                    <a:lnTo>
                      <a:pt x="4"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0" name="Freeform 53">
                <a:extLst>
                  <a:ext uri="{FF2B5EF4-FFF2-40B4-BE49-F238E27FC236}">
                    <a16:creationId xmlns:a16="http://schemas.microsoft.com/office/drawing/2014/main" id="{072DD58D-3790-A145-8545-09C84EDE6F47}"/>
                  </a:ext>
                </a:extLst>
              </p:cNvPr>
              <p:cNvSpPr>
                <a:spLocks/>
              </p:cNvSpPr>
              <p:nvPr userDrawn="1"/>
            </p:nvSpPr>
            <p:spPr bwMode="auto">
              <a:xfrm>
                <a:off x="10156853" y="586839"/>
                <a:ext cx="5122" cy="4098"/>
              </a:xfrm>
              <a:custGeom>
                <a:avLst/>
                <a:gdLst>
                  <a:gd name="T0" fmla="*/ 7 w 10"/>
                  <a:gd name="T1" fmla="*/ 0 h 6"/>
                  <a:gd name="T2" fmla="*/ 8 w 10"/>
                  <a:gd name="T3" fmla="*/ 0 h 6"/>
                  <a:gd name="T4" fmla="*/ 10 w 10"/>
                  <a:gd name="T5" fmla="*/ 1 h 6"/>
                  <a:gd name="T6" fmla="*/ 8 w 10"/>
                  <a:gd name="T7" fmla="*/ 2 h 6"/>
                  <a:gd name="T8" fmla="*/ 7 w 10"/>
                  <a:gd name="T9" fmla="*/ 4 h 6"/>
                  <a:gd name="T10" fmla="*/ 6 w 10"/>
                  <a:gd name="T11" fmla="*/ 4 h 6"/>
                  <a:gd name="T12" fmla="*/ 4 w 10"/>
                  <a:gd name="T13" fmla="*/ 5 h 6"/>
                  <a:gd name="T14" fmla="*/ 4 w 10"/>
                  <a:gd name="T15" fmla="*/ 6 h 6"/>
                  <a:gd name="T16" fmla="*/ 3 w 10"/>
                  <a:gd name="T17" fmla="*/ 6 h 6"/>
                  <a:gd name="T18" fmla="*/ 2 w 10"/>
                  <a:gd name="T19" fmla="*/ 5 h 6"/>
                  <a:gd name="T20" fmla="*/ 0 w 10"/>
                  <a:gd name="T21" fmla="*/ 4 h 6"/>
                  <a:gd name="T22" fmla="*/ 2 w 10"/>
                  <a:gd name="T23" fmla="*/ 2 h 6"/>
                  <a:gd name="T24" fmla="*/ 2 w 10"/>
                  <a:gd name="T25" fmla="*/ 2 h 6"/>
                  <a:gd name="T26" fmla="*/ 3 w 10"/>
                  <a:gd name="T27" fmla="*/ 1 h 6"/>
                  <a:gd name="T28" fmla="*/ 4 w 10"/>
                  <a:gd name="T29" fmla="*/ 1 h 6"/>
                  <a:gd name="T30" fmla="*/ 6 w 10"/>
                  <a:gd name="T31" fmla="*/ 0 h 6"/>
                  <a:gd name="T32" fmla="*/ 7 w 10"/>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6">
                    <a:moveTo>
                      <a:pt x="7" y="0"/>
                    </a:moveTo>
                    <a:lnTo>
                      <a:pt x="8" y="0"/>
                    </a:lnTo>
                    <a:lnTo>
                      <a:pt x="10" y="1"/>
                    </a:lnTo>
                    <a:lnTo>
                      <a:pt x="8" y="2"/>
                    </a:lnTo>
                    <a:lnTo>
                      <a:pt x="7" y="4"/>
                    </a:lnTo>
                    <a:lnTo>
                      <a:pt x="6" y="4"/>
                    </a:lnTo>
                    <a:lnTo>
                      <a:pt x="4" y="5"/>
                    </a:lnTo>
                    <a:lnTo>
                      <a:pt x="4" y="6"/>
                    </a:lnTo>
                    <a:lnTo>
                      <a:pt x="3" y="6"/>
                    </a:lnTo>
                    <a:lnTo>
                      <a:pt x="2" y="5"/>
                    </a:lnTo>
                    <a:lnTo>
                      <a:pt x="0" y="4"/>
                    </a:lnTo>
                    <a:lnTo>
                      <a:pt x="2" y="2"/>
                    </a:lnTo>
                    <a:lnTo>
                      <a:pt x="2" y="2"/>
                    </a:lnTo>
                    <a:lnTo>
                      <a:pt x="3" y="1"/>
                    </a:lnTo>
                    <a:lnTo>
                      <a:pt x="4" y="1"/>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1" name="Freeform 54">
                <a:extLst>
                  <a:ext uri="{FF2B5EF4-FFF2-40B4-BE49-F238E27FC236}">
                    <a16:creationId xmlns:a16="http://schemas.microsoft.com/office/drawing/2014/main" id="{C9946BD5-DF04-FF4F-8706-ADCDC8D7B577}"/>
                  </a:ext>
                </a:extLst>
              </p:cNvPr>
              <p:cNvSpPr>
                <a:spLocks/>
              </p:cNvSpPr>
              <p:nvPr userDrawn="1"/>
            </p:nvSpPr>
            <p:spPr bwMode="auto">
              <a:xfrm>
                <a:off x="10182464" y="540738"/>
                <a:ext cx="5122" cy="4098"/>
              </a:xfrm>
              <a:custGeom>
                <a:avLst/>
                <a:gdLst>
                  <a:gd name="T0" fmla="*/ 5 w 9"/>
                  <a:gd name="T1" fmla="*/ 0 h 6"/>
                  <a:gd name="T2" fmla="*/ 7 w 9"/>
                  <a:gd name="T3" fmla="*/ 0 h 6"/>
                  <a:gd name="T4" fmla="*/ 8 w 9"/>
                  <a:gd name="T5" fmla="*/ 1 h 6"/>
                  <a:gd name="T6" fmla="*/ 9 w 9"/>
                  <a:gd name="T7" fmla="*/ 2 h 6"/>
                  <a:gd name="T8" fmla="*/ 9 w 9"/>
                  <a:gd name="T9" fmla="*/ 5 h 6"/>
                  <a:gd name="T10" fmla="*/ 8 w 9"/>
                  <a:gd name="T11" fmla="*/ 6 h 6"/>
                  <a:gd name="T12" fmla="*/ 5 w 9"/>
                  <a:gd name="T13" fmla="*/ 6 h 6"/>
                  <a:gd name="T14" fmla="*/ 3 w 9"/>
                  <a:gd name="T15" fmla="*/ 6 h 6"/>
                  <a:gd name="T16" fmla="*/ 1 w 9"/>
                  <a:gd name="T17" fmla="*/ 5 h 6"/>
                  <a:gd name="T18" fmla="*/ 0 w 9"/>
                  <a:gd name="T19" fmla="*/ 4 h 6"/>
                  <a:gd name="T20" fmla="*/ 0 w 9"/>
                  <a:gd name="T21" fmla="*/ 1 h 6"/>
                  <a:gd name="T22" fmla="*/ 1 w 9"/>
                  <a:gd name="T23" fmla="*/ 1 h 6"/>
                  <a:gd name="T24" fmla="*/ 3 w 9"/>
                  <a:gd name="T25" fmla="*/ 0 h 6"/>
                  <a:gd name="T26" fmla="*/ 4 w 9"/>
                  <a:gd name="T27" fmla="*/ 0 h 6"/>
                  <a:gd name="T28" fmla="*/ 5 w 9"/>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6">
                    <a:moveTo>
                      <a:pt x="5" y="0"/>
                    </a:moveTo>
                    <a:lnTo>
                      <a:pt x="7" y="0"/>
                    </a:lnTo>
                    <a:lnTo>
                      <a:pt x="8" y="1"/>
                    </a:lnTo>
                    <a:lnTo>
                      <a:pt x="9" y="2"/>
                    </a:lnTo>
                    <a:lnTo>
                      <a:pt x="9" y="5"/>
                    </a:lnTo>
                    <a:lnTo>
                      <a:pt x="8" y="6"/>
                    </a:lnTo>
                    <a:lnTo>
                      <a:pt x="5" y="6"/>
                    </a:lnTo>
                    <a:lnTo>
                      <a:pt x="3" y="6"/>
                    </a:lnTo>
                    <a:lnTo>
                      <a:pt x="1" y="5"/>
                    </a:lnTo>
                    <a:lnTo>
                      <a:pt x="0" y="4"/>
                    </a:lnTo>
                    <a:lnTo>
                      <a:pt x="0" y="1"/>
                    </a:lnTo>
                    <a:lnTo>
                      <a:pt x="1" y="1"/>
                    </a:lnTo>
                    <a:lnTo>
                      <a:pt x="3" y="0"/>
                    </a:lnTo>
                    <a:lnTo>
                      <a:pt x="4"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2" name="Freeform 55">
                <a:extLst>
                  <a:ext uri="{FF2B5EF4-FFF2-40B4-BE49-F238E27FC236}">
                    <a16:creationId xmlns:a16="http://schemas.microsoft.com/office/drawing/2014/main" id="{BF6F64A9-2DB8-8940-B557-7E3002A0B731}"/>
                  </a:ext>
                </a:extLst>
              </p:cNvPr>
              <p:cNvSpPr>
                <a:spLocks/>
              </p:cNvSpPr>
              <p:nvPr userDrawn="1"/>
            </p:nvSpPr>
            <p:spPr bwMode="auto">
              <a:xfrm>
                <a:off x="10284911" y="391164"/>
                <a:ext cx="25612" cy="24587"/>
              </a:xfrm>
              <a:custGeom>
                <a:avLst/>
                <a:gdLst>
                  <a:gd name="T0" fmla="*/ 5 w 49"/>
                  <a:gd name="T1" fmla="*/ 0 h 48"/>
                  <a:gd name="T2" fmla="*/ 7 w 49"/>
                  <a:gd name="T3" fmla="*/ 3 h 48"/>
                  <a:gd name="T4" fmla="*/ 13 w 49"/>
                  <a:gd name="T5" fmla="*/ 8 h 48"/>
                  <a:gd name="T6" fmla="*/ 18 w 49"/>
                  <a:gd name="T7" fmla="*/ 16 h 48"/>
                  <a:gd name="T8" fmla="*/ 20 w 49"/>
                  <a:gd name="T9" fmla="*/ 21 h 48"/>
                  <a:gd name="T10" fmla="*/ 26 w 49"/>
                  <a:gd name="T11" fmla="*/ 25 h 48"/>
                  <a:gd name="T12" fmla="*/ 31 w 49"/>
                  <a:gd name="T13" fmla="*/ 26 h 48"/>
                  <a:gd name="T14" fmla="*/ 35 w 49"/>
                  <a:gd name="T15" fmla="*/ 26 h 48"/>
                  <a:gd name="T16" fmla="*/ 39 w 49"/>
                  <a:gd name="T17" fmla="*/ 30 h 48"/>
                  <a:gd name="T18" fmla="*/ 40 w 49"/>
                  <a:gd name="T19" fmla="*/ 34 h 48"/>
                  <a:gd name="T20" fmla="*/ 43 w 49"/>
                  <a:gd name="T21" fmla="*/ 38 h 48"/>
                  <a:gd name="T22" fmla="*/ 47 w 49"/>
                  <a:gd name="T23" fmla="*/ 42 h 48"/>
                  <a:gd name="T24" fmla="*/ 49 w 49"/>
                  <a:gd name="T25" fmla="*/ 46 h 48"/>
                  <a:gd name="T26" fmla="*/ 49 w 49"/>
                  <a:gd name="T27" fmla="*/ 48 h 48"/>
                  <a:gd name="T28" fmla="*/ 48 w 49"/>
                  <a:gd name="T29" fmla="*/ 48 h 48"/>
                  <a:gd name="T30" fmla="*/ 44 w 49"/>
                  <a:gd name="T31" fmla="*/ 46 h 48"/>
                  <a:gd name="T32" fmla="*/ 41 w 49"/>
                  <a:gd name="T33" fmla="*/ 42 h 48"/>
                  <a:gd name="T34" fmla="*/ 39 w 49"/>
                  <a:gd name="T35" fmla="*/ 37 h 48"/>
                  <a:gd name="T36" fmla="*/ 36 w 49"/>
                  <a:gd name="T37" fmla="*/ 33 h 48"/>
                  <a:gd name="T38" fmla="*/ 34 w 49"/>
                  <a:gd name="T39" fmla="*/ 30 h 48"/>
                  <a:gd name="T40" fmla="*/ 30 w 49"/>
                  <a:gd name="T41" fmla="*/ 29 h 48"/>
                  <a:gd name="T42" fmla="*/ 26 w 49"/>
                  <a:gd name="T43" fmla="*/ 31 h 48"/>
                  <a:gd name="T44" fmla="*/ 23 w 49"/>
                  <a:gd name="T45" fmla="*/ 34 h 48"/>
                  <a:gd name="T46" fmla="*/ 23 w 49"/>
                  <a:gd name="T47" fmla="*/ 37 h 48"/>
                  <a:gd name="T48" fmla="*/ 20 w 49"/>
                  <a:gd name="T49" fmla="*/ 37 h 48"/>
                  <a:gd name="T50" fmla="*/ 22 w 49"/>
                  <a:gd name="T51" fmla="*/ 34 h 48"/>
                  <a:gd name="T52" fmla="*/ 23 w 49"/>
                  <a:gd name="T53" fmla="*/ 31 h 48"/>
                  <a:gd name="T54" fmla="*/ 20 w 49"/>
                  <a:gd name="T55" fmla="*/ 25 h 48"/>
                  <a:gd name="T56" fmla="*/ 17 w 49"/>
                  <a:gd name="T57" fmla="*/ 20 h 48"/>
                  <a:gd name="T58" fmla="*/ 11 w 49"/>
                  <a:gd name="T59" fmla="*/ 14 h 48"/>
                  <a:gd name="T60" fmla="*/ 5 w 49"/>
                  <a:gd name="T61" fmla="*/ 8 h 48"/>
                  <a:gd name="T62" fmla="*/ 0 w 49"/>
                  <a:gd name="T63" fmla="*/ 1 h 48"/>
                  <a:gd name="T64" fmla="*/ 1 w 49"/>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8">
                    <a:moveTo>
                      <a:pt x="2" y="0"/>
                    </a:moveTo>
                    <a:lnTo>
                      <a:pt x="5" y="0"/>
                    </a:lnTo>
                    <a:lnTo>
                      <a:pt x="6" y="1"/>
                    </a:lnTo>
                    <a:lnTo>
                      <a:pt x="7" y="3"/>
                    </a:lnTo>
                    <a:lnTo>
                      <a:pt x="9" y="5"/>
                    </a:lnTo>
                    <a:lnTo>
                      <a:pt x="13" y="8"/>
                    </a:lnTo>
                    <a:lnTo>
                      <a:pt x="15" y="12"/>
                    </a:lnTo>
                    <a:lnTo>
                      <a:pt x="18" y="16"/>
                    </a:lnTo>
                    <a:lnTo>
                      <a:pt x="19" y="18"/>
                    </a:lnTo>
                    <a:lnTo>
                      <a:pt x="20" y="21"/>
                    </a:lnTo>
                    <a:lnTo>
                      <a:pt x="23" y="24"/>
                    </a:lnTo>
                    <a:lnTo>
                      <a:pt x="26" y="25"/>
                    </a:lnTo>
                    <a:lnTo>
                      <a:pt x="28" y="26"/>
                    </a:lnTo>
                    <a:lnTo>
                      <a:pt x="31" y="26"/>
                    </a:lnTo>
                    <a:lnTo>
                      <a:pt x="32" y="26"/>
                    </a:lnTo>
                    <a:lnTo>
                      <a:pt x="35" y="26"/>
                    </a:lnTo>
                    <a:lnTo>
                      <a:pt x="37" y="27"/>
                    </a:lnTo>
                    <a:lnTo>
                      <a:pt x="39" y="30"/>
                    </a:lnTo>
                    <a:lnTo>
                      <a:pt x="39" y="31"/>
                    </a:lnTo>
                    <a:lnTo>
                      <a:pt x="40" y="34"/>
                    </a:lnTo>
                    <a:lnTo>
                      <a:pt x="41" y="37"/>
                    </a:lnTo>
                    <a:lnTo>
                      <a:pt x="43" y="38"/>
                    </a:lnTo>
                    <a:lnTo>
                      <a:pt x="45" y="40"/>
                    </a:lnTo>
                    <a:lnTo>
                      <a:pt x="47" y="42"/>
                    </a:lnTo>
                    <a:lnTo>
                      <a:pt x="48" y="43"/>
                    </a:lnTo>
                    <a:lnTo>
                      <a:pt x="49" y="46"/>
                    </a:lnTo>
                    <a:lnTo>
                      <a:pt x="49" y="47"/>
                    </a:lnTo>
                    <a:lnTo>
                      <a:pt x="49" y="48"/>
                    </a:lnTo>
                    <a:lnTo>
                      <a:pt x="48" y="48"/>
                    </a:lnTo>
                    <a:lnTo>
                      <a:pt x="48" y="48"/>
                    </a:lnTo>
                    <a:lnTo>
                      <a:pt x="47" y="47"/>
                    </a:lnTo>
                    <a:lnTo>
                      <a:pt x="44" y="46"/>
                    </a:lnTo>
                    <a:lnTo>
                      <a:pt x="43" y="43"/>
                    </a:lnTo>
                    <a:lnTo>
                      <a:pt x="41" y="42"/>
                    </a:lnTo>
                    <a:lnTo>
                      <a:pt x="40" y="39"/>
                    </a:lnTo>
                    <a:lnTo>
                      <a:pt x="39" y="37"/>
                    </a:lnTo>
                    <a:lnTo>
                      <a:pt x="37" y="34"/>
                    </a:lnTo>
                    <a:lnTo>
                      <a:pt x="36" y="33"/>
                    </a:lnTo>
                    <a:lnTo>
                      <a:pt x="35" y="31"/>
                    </a:lnTo>
                    <a:lnTo>
                      <a:pt x="34" y="30"/>
                    </a:lnTo>
                    <a:lnTo>
                      <a:pt x="31" y="29"/>
                    </a:lnTo>
                    <a:lnTo>
                      <a:pt x="30" y="29"/>
                    </a:lnTo>
                    <a:lnTo>
                      <a:pt x="27" y="30"/>
                    </a:lnTo>
                    <a:lnTo>
                      <a:pt x="26" y="31"/>
                    </a:lnTo>
                    <a:lnTo>
                      <a:pt x="24" y="33"/>
                    </a:lnTo>
                    <a:lnTo>
                      <a:pt x="23" y="34"/>
                    </a:lnTo>
                    <a:lnTo>
                      <a:pt x="23" y="35"/>
                    </a:lnTo>
                    <a:lnTo>
                      <a:pt x="23" y="37"/>
                    </a:lnTo>
                    <a:lnTo>
                      <a:pt x="22" y="37"/>
                    </a:lnTo>
                    <a:lnTo>
                      <a:pt x="20" y="37"/>
                    </a:lnTo>
                    <a:lnTo>
                      <a:pt x="20" y="35"/>
                    </a:lnTo>
                    <a:lnTo>
                      <a:pt x="22" y="34"/>
                    </a:lnTo>
                    <a:lnTo>
                      <a:pt x="23" y="33"/>
                    </a:lnTo>
                    <a:lnTo>
                      <a:pt x="23" y="31"/>
                    </a:lnTo>
                    <a:lnTo>
                      <a:pt x="22" y="27"/>
                    </a:lnTo>
                    <a:lnTo>
                      <a:pt x="20" y="25"/>
                    </a:lnTo>
                    <a:lnTo>
                      <a:pt x="19" y="22"/>
                    </a:lnTo>
                    <a:lnTo>
                      <a:pt x="17" y="20"/>
                    </a:lnTo>
                    <a:lnTo>
                      <a:pt x="14" y="17"/>
                    </a:lnTo>
                    <a:lnTo>
                      <a:pt x="11" y="14"/>
                    </a:lnTo>
                    <a:lnTo>
                      <a:pt x="9" y="12"/>
                    </a:lnTo>
                    <a:lnTo>
                      <a:pt x="5" y="8"/>
                    </a:lnTo>
                    <a:lnTo>
                      <a:pt x="2" y="5"/>
                    </a:lnTo>
                    <a:lnTo>
                      <a:pt x="0" y="1"/>
                    </a:lnTo>
                    <a:lnTo>
                      <a:pt x="0" y="0"/>
                    </a:lnTo>
                    <a:lnTo>
                      <a:pt x="1"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3" name="Freeform 56">
                <a:extLst>
                  <a:ext uri="{FF2B5EF4-FFF2-40B4-BE49-F238E27FC236}">
                    <a16:creationId xmlns:a16="http://schemas.microsoft.com/office/drawing/2014/main" id="{CFA93C07-DE7C-D448-BEB0-64A21973B601}"/>
                  </a:ext>
                </a:extLst>
              </p:cNvPr>
              <p:cNvSpPr>
                <a:spLocks noEditPoints="1"/>
              </p:cNvSpPr>
              <p:nvPr userDrawn="1"/>
            </p:nvSpPr>
            <p:spPr bwMode="auto">
              <a:xfrm>
                <a:off x="10122020" y="456730"/>
                <a:ext cx="73762" cy="56346"/>
              </a:xfrm>
              <a:custGeom>
                <a:avLst/>
                <a:gdLst>
                  <a:gd name="T0" fmla="*/ 114 w 145"/>
                  <a:gd name="T1" fmla="*/ 73 h 110"/>
                  <a:gd name="T2" fmla="*/ 122 w 145"/>
                  <a:gd name="T3" fmla="*/ 77 h 110"/>
                  <a:gd name="T4" fmla="*/ 127 w 145"/>
                  <a:gd name="T5" fmla="*/ 73 h 110"/>
                  <a:gd name="T6" fmla="*/ 120 w 145"/>
                  <a:gd name="T7" fmla="*/ 69 h 110"/>
                  <a:gd name="T8" fmla="*/ 53 w 145"/>
                  <a:gd name="T9" fmla="*/ 67 h 110"/>
                  <a:gd name="T10" fmla="*/ 59 w 145"/>
                  <a:gd name="T11" fmla="*/ 67 h 110"/>
                  <a:gd name="T12" fmla="*/ 75 w 145"/>
                  <a:gd name="T13" fmla="*/ 59 h 110"/>
                  <a:gd name="T14" fmla="*/ 75 w 145"/>
                  <a:gd name="T15" fmla="*/ 68 h 110"/>
                  <a:gd name="T16" fmla="*/ 79 w 145"/>
                  <a:gd name="T17" fmla="*/ 69 h 110"/>
                  <a:gd name="T18" fmla="*/ 83 w 145"/>
                  <a:gd name="T19" fmla="*/ 62 h 110"/>
                  <a:gd name="T20" fmla="*/ 47 w 145"/>
                  <a:gd name="T21" fmla="*/ 20 h 110"/>
                  <a:gd name="T22" fmla="*/ 50 w 145"/>
                  <a:gd name="T23" fmla="*/ 30 h 110"/>
                  <a:gd name="T24" fmla="*/ 53 w 145"/>
                  <a:gd name="T25" fmla="*/ 41 h 110"/>
                  <a:gd name="T26" fmla="*/ 63 w 145"/>
                  <a:gd name="T27" fmla="*/ 43 h 110"/>
                  <a:gd name="T28" fmla="*/ 81 w 145"/>
                  <a:gd name="T29" fmla="*/ 54 h 110"/>
                  <a:gd name="T30" fmla="*/ 96 w 145"/>
                  <a:gd name="T31" fmla="*/ 68 h 110"/>
                  <a:gd name="T32" fmla="*/ 105 w 145"/>
                  <a:gd name="T33" fmla="*/ 73 h 110"/>
                  <a:gd name="T34" fmla="*/ 107 w 145"/>
                  <a:gd name="T35" fmla="*/ 63 h 110"/>
                  <a:gd name="T36" fmla="*/ 98 w 145"/>
                  <a:gd name="T37" fmla="*/ 58 h 110"/>
                  <a:gd name="T38" fmla="*/ 88 w 145"/>
                  <a:gd name="T39" fmla="*/ 47 h 110"/>
                  <a:gd name="T40" fmla="*/ 79 w 145"/>
                  <a:gd name="T41" fmla="*/ 39 h 110"/>
                  <a:gd name="T42" fmla="*/ 60 w 145"/>
                  <a:gd name="T43" fmla="*/ 33 h 110"/>
                  <a:gd name="T44" fmla="*/ 53 w 145"/>
                  <a:gd name="T45" fmla="*/ 29 h 110"/>
                  <a:gd name="T46" fmla="*/ 47 w 145"/>
                  <a:gd name="T47" fmla="*/ 20 h 110"/>
                  <a:gd name="T48" fmla="*/ 64 w 145"/>
                  <a:gd name="T49" fmla="*/ 8 h 110"/>
                  <a:gd name="T50" fmla="*/ 73 w 145"/>
                  <a:gd name="T51" fmla="*/ 21 h 110"/>
                  <a:gd name="T52" fmla="*/ 90 w 145"/>
                  <a:gd name="T53" fmla="*/ 32 h 110"/>
                  <a:gd name="T54" fmla="*/ 103 w 145"/>
                  <a:gd name="T55" fmla="*/ 39 h 110"/>
                  <a:gd name="T56" fmla="*/ 115 w 145"/>
                  <a:gd name="T57" fmla="*/ 52 h 110"/>
                  <a:gd name="T58" fmla="*/ 131 w 145"/>
                  <a:gd name="T59" fmla="*/ 63 h 110"/>
                  <a:gd name="T60" fmla="*/ 141 w 145"/>
                  <a:gd name="T61" fmla="*/ 58 h 110"/>
                  <a:gd name="T62" fmla="*/ 144 w 145"/>
                  <a:gd name="T63" fmla="*/ 63 h 110"/>
                  <a:gd name="T64" fmla="*/ 136 w 145"/>
                  <a:gd name="T65" fmla="*/ 69 h 110"/>
                  <a:gd name="T66" fmla="*/ 128 w 145"/>
                  <a:gd name="T67" fmla="*/ 76 h 110"/>
                  <a:gd name="T68" fmla="*/ 129 w 145"/>
                  <a:gd name="T69" fmla="*/ 84 h 110"/>
                  <a:gd name="T70" fmla="*/ 129 w 145"/>
                  <a:gd name="T71" fmla="*/ 88 h 110"/>
                  <a:gd name="T72" fmla="*/ 120 w 145"/>
                  <a:gd name="T73" fmla="*/ 86 h 110"/>
                  <a:gd name="T74" fmla="*/ 114 w 145"/>
                  <a:gd name="T75" fmla="*/ 99 h 110"/>
                  <a:gd name="T76" fmla="*/ 109 w 145"/>
                  <a:gd name="T77" fmla="*/ 110 h 110"/>
                  <a:gd name="T78" fmla="*/ 110 w 145"/>
                  <a:gd name="T79" fmla="*/ 106 h 110"/>
                  <a:gd name="T80" fmla="*/ 115 w 145"/>
                  <a:gd name="T81" fmla="*/ 93 h 110"/>
                  <a:gd name="T82" fmla="*/ 114 w 145"/>
                  <a:gd name="T83" fmla="*/ 84 h 110"/>
                  <a:gd name="T84" fmla="*/ 98 w 145"/>
                  <a:gd name="T85" fmla="*/ 75 h 110"/>
                  <a:gd name="T86" fmla="*/ 83 w 145"/>
                  <a:gd name="T87" fmla="*/ 71 h 110"/>
                  <a:gd name="T88" fmla="*/ 72 w 145"/>
                  <a:gd name="T89" fmla="*/ 71 h 110"/>
                  <a:gd name="T90" fmla="*/ 71 w 145"/>
                  <a:gd name="T91" fmla="*/ 80 h 110"/>
                  <a:gd name="T92" fmla="*/ 77 w 145"/>
                  <a:gd name="T93" fmla="*/ 85 h 110"/>
                  <a:gd name="T94" fmla="*/ 68 w 145"/>
                  <a:gd name="T95" fmla="*/ 84 h 110"/>
                  <a:gd name="T96" fmla="*/ 62 w 145"/>
                  <a:gd name="T97" fmla="*/ 75 h 110"/>
                  <a:gd name="T98" fmla="*/ 51 w 145"/>
                  <a:gd name="T99" fmla="*/ 71 h 110"/>
                  <a:gd name="T100" fmla="*/ 47 w 145"/>
                  <a:gd name="T101" fmla="*/ 63 h 110"/>
                  <a:gd name="T102" fmla="*/ 39 w 145"/>
                  <a:gd name="T103" fmla="*/ 58 h 110"/>
                  <a:gd name="T104" fmla="*/ 33 w 145"/>
                  <a:gd name="T105" fmla="*/ 64 h 110"/>
                  <a:gd name="T106" fmla="*/ 23 w 145"/>
                  <a:gd name="T107" fmla="*/ 76 h 110"/>
                  <a:gd name="T108" fmla="*/ 8 w 145"/>
                  <a:gd name="T109" fmla="*/ 90 h 110"/>
                  <a:gd name="T110" fmla="*/ 0 w 145"/>
                  <a:gd name="T111" fmla="*/ 90 h 110"/>
                  <a:gd name="T112" fmla="*/ 12 w 145"/>
                  <a:gd name="T113" fmla="*/ 79 h 110"/>
                  <a:gd name="T114" fmla="*/ 28 w 145"/>
                  <a:gd name="T115" fmla="*/ 59 h 110"/>
                  <a:gd name="T116" fmla="*/ 39 w 145"/>
                  <a:gd name="T117" fmla="*/ 50 h 110"/>
                  <a:gd name="T118" fmla="*/ 39 w 145"/>
                  <a:gd name="T119" fmla="*/ 37 h 110"/>
                  <a:gd name="T120" fmla="*/ 39 w 145"/>
                  <a:gd name="T121" fmla="*/ 25 h 110"/>
                  <a:gd name="T122" fmla="*/ 41 w 145"/>
                  <a:gd name="T123" fmla="*/ 13 h 110"/>
                  <a:gd name="T124" fmla="*/ 51 w 145"/>
                  <a:gd name="T125" fmla="*/ 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10">
                    <a:moveTo>
                      <a:pt x="118" y="68"/>
                    </a:moveTo>
                    <a:lnTo>
                      <a:pt x="116" y="69"/>
                    </a:lnTo>
                    <a:lnTo>
                      <a:pt x="115" y="69"/>
                    </a:lnTo>
                    <a:lnTo>
                      <a:pt x="114" y="71"/>
                    </a:lnTo>
                    <a:lnTo>
                      <a:pt x="114" y="72"/>
                    </a:lnTo>
                    <a:lnTo>
                      <a:pt x="114" y="73"/>
                    </a:lnTo>
                    <a:lnTo>
                      <a:pt x="114" y="75"/>
                    </a:lnTo>
                    <a:lnTo>
                      <a:pt x="115" y="76"/>
                    </a:lnTo>
                    <a:lnTo>
                      <a:pt x="118" y="77"/>
                    </a:lnTo>
                    <a:lnTo>
                      <a:pt x="119" y="79"/>
                    </a:lnTo>
                    <a:lnTo>
                      <a:pt x="120" y="77"/>
                    </a:lnTo>
                    <a:lnTo>
                      <a:pt x="122" y="77"/>
                    </a:lnTo>
                    <a:lnTo>
                      <a:pt x="123" y="77"/>
                    </a:lnTo>
                    <a:lnTo>
                      <a:pt x="124" y="76"/>
                    </a:lnTo>
                    <a:lnTo>
                      <a:pt x="126" y="75"/>
                    </a:lnTo>
                    <a:lnTo>
                      <a:pt x="126" y="75"/>
                    </a:lnTo>
                    <a:lnTo>
                      <a:pt x="126" y="75"/>
                    </a:lnTo>
                    <a:lnTo>
                      <a:pt x="127" y="73"/>
                    </a:lnTo>
                    <a:lnTo>
                      <a:pt x="126" y="72"/>
                    </a:lnTo>
                    <a:lnTo>
                      <a:pt x="124" y="71"/>
                    </a:lnTo>
                    <a:lnTo>
                      <a:pt x="124" y="71"/>
                    </a:lnTo>
                    <a:lnTo>
                      <a:pt x="122" y="69"/>
                    </a:lnTo>
                    <a:lnTo>
                      <a:pt x="122" y="69"/>
                    </a:lnTo>
                    <a:lnTo>
                      <a:pt x="120" y="69"/>
                    </a:lnTo>
                    <a:lnTo>
                      <a:pt x="118" y="68"/>
                    </a:lnTo>
                    <a:close/>
                    <a:moveTo>
                      <a:pt x="56" y="64"/>
                    </a:moveTo>
                    <a:lnTo>
                      <a:pt x="55" y="64"/>
                    </a:lnTo>
                    <a:lnTo>
                      <a:pt x="54" y="64"/>
                    </a:lnTo>
                    <a:lnTo>
                      <a:pt x="53" y="66"/>
                    </a:lnTo>
                    <a:lnTo>
                      <a:pt x="53" y="67"/>
                    </a:lnTo>
                    <a:lnTo>
                      <a:pt x="54" y="67"/>
                    </a:lnTo>
                    <a:lnTo>
                      <a:pt x="55" y="68"/>
                    </a:lnTo>
                    <a:lnTo>
                      <a:pt x="56" y="68"/>
                    </a:lnTo>
                    <a:lnTo>
                      <a:pt x="58" y="68"/>
                    </a:lnTo>
                    <a:lnTo>
                      <a:pt x="59" y="68"/>
                    </a:lnTo>
                    <a:lnTo>
                      <a:pt x="59" y="67"/>
                    </a:lnTo>
                    <a:lnTo>
                      <a:pt x="58" y="66"/>
                    </a:lnTo>
                    <a:lnTo>
                      <a:pt x="58" y="64"/>
                    </a:lnTo>
                    <a:lnTo>
                      <a:pt x="56" y="64"/>
                    </a:lnTo>
                    <a:close/>
                    <a:moveTo>
                      <a:pt x="77" y="58"/>
                    </a:moveTo>
                    <a:lnTo>
                      <a:pt x="76" y="59"/>
                    </a:lnTo>
                    <a:lnTo>
                      <a:pt x="75" y="59"/>
                    </a:lnTo>
                    <a:lnTo>
                      <a:pt x="73" y="60"/>
                    </a:lnTo>
                    <a:lnTo>
                      <a:pt x="73" y="63"/>
                    </a:lnTo>
                    <a:lnTo>
                      <a:pt x="72" y="66"/>
                    </a:lnTo>
                    <a:lnTo>
                      <a:pt x="73" y="67"/>
                    </a:lnTo>
                    <a:lnTo>
                      <a:pt x="73" y="68"/>
                    </a:lnTo>
                    <a:lnTo>
                      <a:pt x="75" y="68"/>
                    </a:lnTo>
                    <a:lnTo>
                      <a:pt x="76" y="68"/>
                    </a:lnTo>
                    <a:lnTo>
                      <a:pt x="76" y="69"/>
                    </a:lnTo>
                    <a:lnTo>
                      <a:pt x="77" y="69"/>
                    </a:lnTo>
                    <a:lnTo>
                      <a:pt x="77" y="69"/>
                    </a:lnTo>
                    <a:lnTo>
                      <a:pt x="79" y="69"/>
                    </a:lnTo>
                    <a:lnTo>
                      <a:pt x="79" y="69"/>
                    </a:lnTo>
                    <a:lnTo>
                      <a:pt x="80" y="68"/>
                    </a:lnTo>
                    <a:lnTo>
                      <a:pt x="83" y="68"/>
                    </a:lnTo>
                    <a:lnTo>
                      <a:pt x="83" y="64"/>
                    </a:lnTo>
                    <a:lnTo>
                      <a:pt x="83" y="62"/>
                    </a:lnTo>
                    <a:lnTo>
                      <a:pt x="83" y="62"/>
                    </a:lnTo>
                    <a:lnTo>
                      <a:pt x="83" y="62"/>
                    </a:lnTo>
                    <a:lnTo>
                      <a:pt x="81" y="62"/>
                    </a:lnTo>
                    <a:lnTo>
                      <a:pt x="81" y="60"/>
                    </a:lnTo>
                    <a:lnTo>
                      <a:pt x="80" y="59"/>
                    </a:lnTo>
                    <a:lnTo>
                      <a:pt x="79" y="59"/>
                    </a:lnTo>
                    <a:lnTo>
                      <a:pt x="77" y="58"/>
                    </a:lnTo>
                    <a:close/>
                    <a:moveTo>
                      <a:pt x="47" y="20"/>
                    </a:moveTo>
                    <a:lnTo>
                      <a:pt x="47" y="20"/>
                    </a:lnTo>
                    <a:lnTo>
                      <a:pt x="46" y="21"/>
                    </a:lnTo>
                    <a:lnTo>
                      <a:pt x="49" y="24"/>
                    </a:lnTo>
                    <a:lnTo>
                      <a:pt x="50" y="26"/>
                    </a:lnTo>
                    <a:lnTo>
                      <a:pt x="50" y="29"/>
                    </a:lnTo>
                    <a:lnTo>
                      <a:pt x="50" y="30"/>
                    </a:lnTo>
                    <a:lnTo>
                      <a:pt x="51" y="33"/>
                    </a:lnTo>
                    <a:lnTo>
                      <a:pt x="53" y="34"/>
                    </a:lnTo>
                    <a:lnTo>
                      <a:pt x="53" y="35"/>
                    </a:lnTo>
                    <a:lnTo>
                      <a:pt x="53" y="37"/>
                    </a:lnTo>
                    <a:lnTo>
                      <a:pt x="53" y="38"/>
                    </a:lnTo>
                    <a:lnTo>
                      <a:pt x="53" y="41"/>
                    </a:lnTo>
                    <a:lnTo>
                      <a:pt x="53" y="42"/>
                    </a:lnTo>
                    <a:lnTo>
                      <a:pt x="54" y="43"/>
                    </a:lnTo>
                    <a:lnTo>
                      <a:pt x="55" y="43"/>
                    </a:lnTo>
                    <a:lnTo>
                      <a:pt x="58" y="43"/>
                    </a:lnTo>
                    <a:lnTo>
                      <a:pt x="60" y="43"/>
                    </a:lnTo>
                    <a:lnTo>
                      <a:pt x="63" y="43"/>
                    </a:lnTo>
                    <a:lnTo>
                      <a:pt x="66" y="43"/>
                    </a:lnTo>
                    <a:lnTo>
                      <a:pt x="69" y="45"/>
                    </a:lnTo>
                    <a:lnTo>
                      <a:pt x="72" y="47"/>
                    </a:lnTo>
                    <a:lnTo>
                      <a:pt x="75" y="49"/>
                    </a:lnTo>
                    <a:lnTo>
                      <a:pt x="79" y="51"/>
                    </a:lnTo>
                    <a:lnTo>
                      <a:pt x="81" y="54"/>
                    </a:lnTo>
                    <a:lnTo>
                      <a:pt x="84" y="56"/>
                    </a:lnTo>
                    <a:lnTo>
                      <a:pt x="86" y="59"/>
                    </a:lnTo>
                    <a:lnTo>
                      <a:pt x="88" y="60"/>
                    </a:lnTo>
                    <a:lnTo>
                      <a:pt x="90" y="63"/>
                    </a:lnTo>
                    <a:lnTo>
                      <a:pt x="93" y="66"/>
                    </a:lnTo>
                    <a:lnTo>
                      <a:pt x="96" y="68"/>
                    </a:lnTo>
                    <a:lnTo>
                      <a:pt x="97" y="69"/>
                    </a:lnTo>
                    <a:lnTo>
                      <a:pt x="98" y="72"/>
                    </a:lnTo>
                    <a:lnTo>
                      <a:pt x="99" y="73"/>
                    </a:lnTo>
                    <a:lnTo>
                      <a:pt x="102" y="75"/>
                    </a:lnTo>
                    <a:lnTo>
                      <a:pt x="103" y="75"/>
                    </a:lnTo>
                    <a:lnTo>
                      <a:pt x="105" y="73"/>
                    </a:lnTo>
                    <a:lnTo>
                      <a:pt x="106" y="72"/>
                    </a:lnTo>
                    <a:lnTo>
                      <a:pt x="106" y="71"/>
                    </a:lnTo>
                    <a:lnTo>
                      <a:pt x="106" y="69"/>
                    </a:lnTo>
                    <a:lnTo>
                      <a:pt x="107" y="67"/>
                    </a:lnTo>
                    <a:lnTo>
                      <a:pt x="107" y="63"/>
                    </a:lnTo>
                    <a:lnTo>
                      <a:pt x="107" y="63"/>
                    </a:lnTo>
                    <a:lnTo>
                      <a:pt x="105" y="63"/>
                    </a:lnTo>
                    <a:lnTo>
                      <a:pt x="103" y="63"/>
                    </a:lnTo>
                    <a:lnTo>
                      <a:pt x="101" y="63"/>
                    </a:lnTo>
                    <a:lnTo>
                      <a:pt x="99" y="60"/>
                    </a:lnTo>
                    <a:lnTo>
                      <a:pt x="98" y="59"/>
                    </a:lnTo>
                    <a:lnTo>
                      <a:pt x="98" y="58"/>
                    </a:lnTo>
                    <a:lnTo>
                      <a:pt x="97" y="56"/>
                    </a:lnTo>
                    <a:lnTo>
                      <a:pt x="94" y="54"/>
                    </a:lnTo>
                    <a:lnTo>
                      <a:pt x="92" y="52"/>
                    </a:lnTo>
                    <a:lnTo>
                      <a:pt x="90" y="51"/>
                    </a:lnTo>
                    <a:lnTo>
                      <a:pt x="89" y="49"/>
                    </a:lnTo>
                    <a:lnTo>
                      <a:pt x="88" y="47"/>
                    </a:lnTo>
                    <a:lnTo>
                      <a:pt x="86" y="45"/>
                    </a:lnTo>
                    <a:lnTo>
                      <a:pt x="86" y="43"/>
                    </a:lnTo>
                    <a:lnTo>
                      <a:pt x="86" y="42"/>
                    </a:lnTo>
                    <a:lnTo>
                      <a:pt x="85" y="42"/>
                    </a:lnTo>
                    <a:lnTo>
                      <a:pt x="83" y="41"/>
                    </a:lnTo>
                    <a:lnTo>
                      <a:pt x="79" y="39"/>
                    </a:lnTo>
                    <a:lnTo>
                      <a:pt x="76" y="38"/>
                    </a:lnTo>
                    <a:lnTo>
                      <a:pt x="73" y="37"/>
                    </a:lnTo>
                    <a:lnTo>
                      <a:pt x="69" y="35"/>
                    </a:lnTo>
                    <a:lnTo>
                      <a:pt x="67" y="34"/>
                    </a:lnTo>
                    <a:lnTo>
                      <a:pt x="63" y="34"/>
                    </a:lnTo>
                    <a:lnTo>
                      <a:pt x="60" y="33"/>
                    </a:lnTo>
                    <a:lnTo>
                      <a:pt x="59" y="34"/>
                    </a:lnTo>
                    <a:lnTo>
                      <a:pt x="58" y="34"/>
                    </a:lnTo>
                    <a:lnTo>
                      <a:pt x="55" y="34"/>
                    </a:lnTo>
                    <a:lnTo>
                      <a:pt x="54" y="33"/>
                    </a:lnTo>
                    <a:lnTo>
                      <a:pt x="53" y="32"/>
                    </a:lnTo>
                    <a:lnTo>
                      <a:pt x="53" y="29"/>
                    </a:lnTo>
                    <a:lnTo>
                      <a:pt x="51" y="26"/>
                    </a:lnTo>
                    <a:lnTo>
                      <a:pt x="51" y="24"/>
                    </a:lnTo>
                    <a:lnTo>
                      <a:pt x="51" y="22"/>
                    </a:lnTo>
                    <a:lnTo>
                      <a:pt x="50" y="21"/>
                    </a:lnTo>
                    <a:lnTo>
                      <a:pt x="49" y="20"/>
                    </a:lnTo>
                    <a:lnTo>
                      <a:pt x="47" y="20"/>
                    </a:lnTo>
                    <a:close/>
                    <a:moveTo>
                      <a:pt x="58" y="0"/>
                    </a:moveTo>
                    <a:lnTo>
                      <a:pt x="60" y="0"/>
                    </a:lnTo>
                    <a:lnTo>
                      <a:pt x="63" y="2"/>
                    </a:lnTo>
                    <a:lnTo>
                      <a:pt x="64" y="4"/>
                    </a:lnTo>
                    <a:lnTo>
                      <a:pt x="64" y="5"/>
                    </a:lnTo>
                    <a:lnTo>
                      <a:pt x="64" y="8"/>
                    </a:lnTo>
                    <a:lnTo>
                      <a:pt x="66" y="12"/>
                    </a:lnTo>
                    <a:lnTo>
                      <a:pt x="66" y="13"/>
                    </a:lnTo>
                    <a:lnTo>
                      <a:pt x="67" y="16"/>
                    </a:lnTo>
                    <a:lnTo>
                      <a:pt x="68" y="19"/>
                    </a:lnTo>
                    <a:lnTo>
                      <a:pt x="71" y="20"/>
                    </a:lnTo>
                    <a:lnTo>
                      <a:pt x="73" y="21"/>
                    </a:lnTo>
                    <a:lnTo>
                      <a:pt x="77" y="22"/>
                    </a:lnTo>
                    <a:lnTo>
                      <a:pt x="81" y="24"/>
                    </a:lnTo>
                    <a:lnTo>
                      <a:pt x="85" y="26"/>
                    </a:lnTo>
                    <a:lnTo>
                      <a:pt x="86" y="28"/>
                    </a:lnTo>
                    <a:lnTo>
                      <a:pt x="88" y="29"/>
                    </a:lnTo>
                    <a:lnTo>
                      <a:pt x="90" y="32"/>
                    </a:lnTo>
                    <a:lnTo>
                      <a:pt x="92" y="34"/>
                    </a:lnTo>
                    <a:lnTo>
                      <a:pt x="94" y="37"/>
                    </a:lnTo>
                    <a:lnTo>
                      <a:pt x="97" y="37"/>
                    </a:lnTo>
                    <a:lnTo>
                      <a:pt x="99" y="38"/>
                    </a:lnTo>
                    <a:lnTo>
                      <a:pt x="101" y="39"/>
                    </a:lnTo>
                    <a:lnTo>
                      <a:pt x="103" y="39"/>
                    </a:lnTo>
                    <a:lnTo>
                      <a:pt x="106" y="41"/>
                    </a:lnTo>
                    <a:lnTo>
                      <a:pt x="107" y="42"/>
                    </a:lnTo>
                    <a:lnTo>
                      <a:pt x="110" y="45"/>
                    </a:lnTo>
                    <a:lnTo>
                      <a:pt x="111" y="47"/>
                    </a:lnTo>
                    <a:lnTo>
                      <a:pt x="113" y="50"/>
                    </a:lnTo>
                    <a:lnTo>
                      <a:pt x="115" y="52"/>
                    </a:lnTo>
                    <a:lnTo>
                      <a:pt x="118" y="55"/>
                    </a:lnTo>
                    <a:lnTo>
                      <a:pt x="122" y="58"/>
                    </a:lnTo>
                    <a:lnTo>
                      <a:pt x="126" y="59"/>
                    </a:lnTo>
                    <a:lnTo>
                      <a:pt x="127" y="62"/>
                    </a:lnTo>
                    <a:lnTo>
                      <a:pt x="128" y="63"/>
                    </a:lnTo>
                    <a:lnTo>
                      <a:pt x="131" y="63"/>
                    </a:lnTo>
                    <a:lnTo>
                      <a:pt x="133" y="63"/>
                    </a:lnTo>
                    <a:lnTo>
                      <a:pt x="135" y="62"/>
                    </a:lnTo>
                    <a:lnTo>
                      <a:pt x="136" y="62"/>
                    </a:lnTo>
                    <a:lnTo>
                      <a:pt x="139" y="60"/>
                    </a:lnTo>
                    <a:lnTo>
                      <a:pt x="140" y="59"/>
                    </a:lnTo>
                    <a:lnTo>
                      <a:pt x="141" y="58"/>
                    </a:lnTo>
                    <a:lnTo>
                      <a:pt x="143" y="58"/>
                    </a:lnTo>
                    <a:lnTo>
                      <a:pt x="144" y="58"/>
                    </a:lnTo>
                    <a:lnTo>
                      <a:pt x="145" y="59"/>
                    </a:lnTo>
                    <a:lnTo>
                      <a:pt x="145" y="60"/>
                    </a:lnTo>
                    <a:lnTo>
                      <a:pt x="145" y="62"/>
                    </a:lnTo>
                    <a:lnTo>
                      <a:pt x="144" y="63"/>
                    </a:lnTo>
                    <a:lnTo>
                      <a:pt x="143" y="63"/>
                    </a:lnTo>
                    <a:lnTo>
                      <a:pt x="141" y="64"/>
                    </a:lnTo>
                    <a:lnTo>
                      <a:pt x="139" y="67"/>
                    </a:lnTo>
                    <a:lnTo>
                      <a:pt x="139" y="68"/>
                    </a:lnTo>
                    <a:lnTo>
                      <a:pt x="137" y="69"/>
                    </a:lnTo>
                    <a:lnTo>
                      <a:pt x="136" y="69"/>
                    </a:lnTo>
                    <a:lnTo>
                      <a:pt x="135" y="69"/>
                    </a:lnTo>
                    <a:lnTo>
                      <a:pt x="132" y="69"/>
                    </a:lnTo>
                    <a:lnTo>
                      <a:pt x="131" y="71"/>
                    </a:lnTo>
                    <a:lnTo>
                      <a:pt x="129" y="72"/>
                    </a:lnTo>
                    <a:lnTo>
                      <a:pt x="128" y="75"/>
                    </a:lnTo>
                    <a:lnTo>
                      <a:pt x="128" y="76"/>
                    </a:lnTo>
                    <a:lnTo>
                      <a:pt x="129" y="77"/>
                    </a:lnTo>
                    <a:lnTo>
                      <a:pt x="129" y="80"/>
                    </a:lnTo>
                    <a:lnTo>
                      <a:pt x="128" y="80"/>
                    </a:lnTo>
                    <a:lnTo>
                      <a:pt x="128" y="81"/>
                    </a:lnTo>
                    <a:lnTo>
                      <a:pt x="128" y="82"/>
                    </a:lnTo>
                    <a:lnTo>
                      <a:pt x="129" y="84"/>
                    </a:lnTo>
                    <a:lnTo>
                      <a:pt x="131" y="84"/>
                    </a:lnTo>
                    <a:lnTo>
                      <a:pt x="132" y="85"/>
                    </a:lnTo>
                    <a:lnTo>
                      <a:pt x="132" y="86"/>
                    </a:lnTo>
                    <a:lnTo>
                      <a:pt x="132" y="88"/>
                    </a:lnTo>
                    <a:lnTo>
                      <a:pt x="131" y="88"/>
                    </a:lnTo>
                    <a:lnTo>
                      <a:pt x="129" y="88"/>
                    </a:lnTo>
                    <a:lnTo>
                      <a:pt x="128" y="88"/>
                    </a:lnTo>
                    <a:lnTo>
                      <a:pt x="127" y="86"/>
                    </a:lnTo>
                    <a:lnTo>
                      <a:pt x="126" y="86"/>
                    </a:lnTo>
                    <a:lnTo>
                      <a:pt x="124" y="85"/>
                    </a:lnTo>
                    <a:lnTo>
                      <a:pt x="123" y="85"/>
                    </a:lnTo>
                    <a:lnTo>
                      <a:pt x="120" y="86"/>
                    </a:lnTo>
                    <a:lnTo>
                      <a:pt x="120" y="88"/>
                    </a:lnTo>
                    <a:lnTo>
                      <a:pt x="119" y="89"/>
                    </a:lnTo>
                    <a:lnTo>
                      <a:pt x="119" y="90"/>
                    </a:lnTo>
                    <a:lnTo>
                      <a:pt x="118" y="93"/>
                    </a:lnTo>
                    <a:lnTo>
                      <a:pt x="115" y="97"/>
                    </a:lnTo>
                    <a:lnTo>
                      <a:pt x="114" y="99"/>
                    </a:lnTo>
                    <a:lnTo>
                      <a:pt x="113" y="102"/>
                    </a:lnTo>
                    <a:lnTo>
                      <a:pt x="113" y="105"/>
                    </a:lnTo>
                    <a:lnTo>
                      <a:pt x="111" y="106"/>
                    </a:lnTo>
                    <a:lnTo>
                      <a:pt x="111" y="107"/>
                    </a:lnTo>
                    <a:lnTo>
                      <a:pt x="110" y="109"/>
                    </a:lnTo>
                    <a:lnTo>
                      <a:pt x="109" y="110"/>
                    </a:lnTo>
                    <a:lnTo>
                      <a:pt x="107" y="110"/>
                    </a:lnTo>
                    <a:lnTo>
                      <a:pt x="106" y="110"/>
                    </a:lnTo>
                    <a:lnTo>
                      <a:pt x="106" y="109"/>
                    </a:lnTo>
                    <a:lnTo>
                      <a:pt x="107" y="107"/>
                    </a:lnTo>
                    <a:lnTo>
                      <a:pt x="109" y="107"/>
                    </a:lnTo>
                    <a:lnTo>
                      <a:pt x="110" y="106"/>
                    </a:lnTo>
                    <a:lnTo>
                      <a:pt x="111" y="105"/>
                    </a:lnTo>
                    <a:lnTo>
                      <a:pt x="113" y="102"/>
                    </a:lnTo>
                    <a:lnTo>
                      <a:pt x="113" y="99"/>
                    </a:lnTo>
                    <a:lnTo>
                      <a:pt x="113" y="97"/>
                    </a:lnTo>
                    <a:lnTo>
                      <a:pt x="114" y="94"/>
                    </a:lnTo>
                    <a:lnTo>
                      <a:pt x="115" y="93"/>
                    </a:lnTo>
                    <a:lnTo>
                      <a:pt x="116" y="92"/>
                    </a:lnTo>
                    <a:lnTo>
                      <a:pt x="116" y="89"/>
                    </a:lnTo>
                    <a:lnTo>
                      <a:pt x="116" y="88"/>
                    </a:lnTo>
                    <a:lnTo>
                      <a:pt x="116" y="86"/>
                    </a:lnTo>
                    <a:lnTo>
                      <a:pt x="115" y="85"/>
                    </a:lnTo>
                    <a:lnTo>
                      <a:pt x="114" y="84"/>
                    </a:lnTo>
                    <a:lnTo>
                      <a:pt x="111" y="84"/>
                    </a:lnTo>
                    <a:lnTo>
                      <a:pt x="109" y="82"/>
                    </a:lnTo>
                    <a:lnTo>
                      <a:pt x="105" y="81"/>
                    </a:lnTo>
                    <a:lnTo>
                      <a:pt x="102" y="79"/>
                    </a:lnTo>
                    <a:lnTo>
                      <a:pt x="99" y="77"/>
                    </a:lnTo>
                    <a:lnTo>
                      <a:pt x="98" y="75"/>
                    </a:lnTo>
                    <a:lnTo>
                      <a:pt x="97" y="72"/>
                    </a:lnTo>
                    <a:lnTo>
                      <a:pt x="94" y="71"/>
                    </a:lnTo>
                    <a:lnTo>
                      <a:pt x="90" y="69"/>
                    </a:lnTo>
                    <a:lnTo>
                      <a:pt x="88" y="69"/>
                    </a:lnTo>
                    <a:lnTo>
                      <a:pt x="84" y="69"/>
                    </a:lnTo>
                    <a:lnTo>
                      <a:pt x="83" y="71"/>
                    </a:lnTo>
                    <a:lnTo>
                      <a:pt x="81" y="72"/>
                    </a:lnTo>
                    <a:lnTo>
                      <a:pt x="79" y="72"/>
                    </a:lnTo>
                    <a:lnTo>
                      <a:pt x="77" y="72"/>
                    </a:lnTo>
                    <a:lnTo>
                      <a:pt x="76" y="71"/>
                    </a:lnTo>
                    <a:lnTo>
                      <a:pt x="73" y="71"/>
                    </a:lnTo>
                    <a:lnTo>
                      <a:pt x="72" y="71"/>
                    </a:lnTo>
                    <a:lnTo>
                      <a:pt x="69" y="71"/>
                    </a:lnTo>
                    <a:lnTo>
                      <a:pt x="68" y="72"/>
                    </a:lnTo>
                    <a:lnTo>
                      <a:pt x="68" y="75"/>
                    </a:lnTo>
                    <a:lnTo>
                      <a:pt x="68" y="76"/>
                    </a:lnTo>
                    <a:lnTo>
                      <a:pt x="69" y="79"/>
                    </a:lnTo>
                    <a:lnTo>
                      <a:pt x="71" y="80"/>
                    </a:lnTo>
                    <a:lnTo>
                      <a:pt x="72" y="81"/>
                    </a:lnTo>
                    <a:lnTo>
                      <a:pt x="73" y="81"/>
                    </a:lnTo>
                    <a:lnTo>
                      <a:pt x="75" y="82"/>
                    </a:lnTo>
                    <a:lnTo>
                      <a:pt x="76" y="84"/>
                    </a:lnTo>
                    <a:lnTo>
                      <a:pt x="77" y="84"/>
                    </a:lnTo>
                    <a:lnTo>
                      <a:pt x="77" y="85"/>
                    </a:lnTo>
                    <a:lnTo>
                      <a:pt x="76" y="86"/>
                    </a:lnTo>
                    <a:lnTo>
                      <a:pt x="75" y="86"/>
                    </a:lnTo>
                    <a:lnTo>
                      <a:pt x="73" y="86"/>
                    </a:lnTo>
                    <a:lnTo>
                      <a:pt x="71" y="86"/>
                    </a:lnTo>
                    <a:lnTo>
                      <a:pt x="69" y="85"/>
                    </a:lnTo>
                    <a:lnTo>
                      <a:pt x="68" y="84"/>
                    </a:lnTo>
                    <a:lnTo>
                      <a:pt x="67" y="82"/>
                    </a:lnTo>
                    <a:lnTo>
                      <a:pt x="66" y="81"/>
                    </a:lnTo>
                    <a:lnTo>
                      <a:pt x="64" y="80"/>
                    </a:lnTo>
                    <a:lnTo>
                      <a:pt x="62" y="77"/>
                    </a:lnTo>
                    <a:lnTo>
                      <a:pt x="62" y="76"/>
                    </a:lnTo>
                    <a:lnTo>
                      <a:pt x="62" y="75"/>
                    </a:lnTo>
                    <a:lnTo>
                      <a:pt x="60" y="73"/>
                    </a:lnTo>
                    <a:lnTo>
                      <a:pt x="59" y="73"/>
                    </a:lnTo>
                    <a:lnTo>
                      <a:pt x="56" y="72"/>
                    </a:lnTo>
                    <a:lnTo>
                      <a:pt x="55" y="72"/>
                    </a:lnTo>
                    <a:lnTo>
                      <a:pt x="53" y="71"/>
                    </a:lnTo>
                    <a:lnTo>
                      <a:pt x="51" y="71"/>
                    </a:lnTo>
                    <a:lnTo>
                      <a:pt x="50" y="69"/>
                    </a:lnTo>
                    <a:lnTo>
                      <a:pt x="49" y="67"/>
                    </a:lnTo>
                    <a:lnTo>
                      <a:pt x="49" y="66"/>
                    </a:lnTo>
                    <a:lnTo>
                      <a:pt x="49" y="66"/>
                    </a:lnTo>
                    <a:lnTo>
                      <a:pt x="49" y="64"/>
                    </a:lnTo>
                    <a:lnTo>
                      <a:pt x="47" y="63"/>
                    </a:lnTo>
                    <a:lnTo>
                      <a:pt x="47" y="63"/>
                    </a:lnTo>
                    <a:lnTo>
                      <a:pt x="46" y="62"/>
                    </a:lnTo>
                    <a:lnTo>
                      <a:pt x="45" y="62"/>
                    </a:lnTo>
                    <a:lnTo>
                      <a:pt x="42" y="60"/>
                    </a:lnTo>
                    <a:lnTo>
                      <a:pt x="39" y="59"/>
                    </a:lnTo>
                    <a:lnTo>
                      <a:pt x="39" y="58"/>
                    </a:lnTo>
                    <a:lnTo>
                      <a:pt x="38" y="58"/>
                    </a:lnTo>
                    <a:lnTo>
                      <a:pt x="37" y="59"/>
                    </a:lnTo>
                    <a:lnTo>
                      <a:pt x="36" y="60"/>
                    </a:lnTo>
                    <a:lnTo>
                      <a:pt x="34" y="62"/>
                    </a:lnTo>
                    <a:lnTo>
                      <a:pt x="33" y="63"/>
                    </a:lnTo>
                    <a:lnTo>
                      <a:pt x="33" y="64"/>
                    </a:lnTo>
                    <a:lnTo>
                      <a:pt x="32" y="66"/>
                    </a:lnTo>
                    <a:lnTo>
                      <a:pt x="30" y="68"/>
                    </a:lnTo>
                    <a:lnTo>
                      <a:pt x="29" y="69"/>
                    </a:lnTo>
                    <a:lnTo>
                      <a:pt x="26" y="71"/>
                    </a:lnTo>
                    <a:lnTo>
                      <a:pt x="24" y="73"/>
                    </a:lnTo>
                    <a:lnTo>
                      <a:pt x="23" y="76"/>
                    </a:lnTo>
                    <a:lnTo>
                      <a:pt x="20" y="79"/>
                    </a:lnTo>
                    <a:lnTo>
                      <a:pt x="17" y="81"/>
                    </a:lnTo>
                    <a:lnTo>
                      <a:pt x="15" y="82"/>
                    </a:lnTo>
                    <a:lnTo>
                      <a:pt x="13" y="85"/>
                    </a:lnTo>
                    <a:lnTo>
                      <a:pt x="11" y="88"/>
                    </a:lnTo>
                    <a:lnTo>
                      <a:pt x="8" y="90"/>
                    </a:lnTo>
                    <a:lnTo>
                      <a:pt x="6" y="92"/>
                    </a:lnTo>
                    <a:lnTo>
                      <a:pt x="6" y="93"/>
                    </a:lnTo>
                    <a:lnTo>
                      <a:pt x="4" y="94"/>
                    </a:lnTo>
                    <a:lnTo>
                      <a:pt x="2" y="94"/>
                    </a:lnTo>
                    <a:lnTo>
                      <a:pt x="0" y="92"/>
                    </a:lnTo>
                    <a:lnTo>
                      <a:pt x="0" y="90"/>
                    </a:lnTo>
                    <a:lnTo>
                      <a:pt x="2" y="89"/>
                    </a:lnTo>
                    <a:lnTo>
                      <a:pt x="3" y="88"/>
                    </a:lnTo>
                    <a:lnTo>
                      <a:pt x="4" y="86"/>
                    </a:lnTo>
                    <a:lnTo>
                      <a:pt x="7" y="84"/>
                    </a:lnTo>
                    <a:lnTo>
                      <a:pt x="10" y="81"/>
                    </a:lnTo>
                    <a:lnTo>
                      <a:pt x="12" y="79"/>
                    </a:lnTo>
                    <a:lnTo>
                      <a:pt x="15" y="75"/>
                    </a:lnTo>
                    <a:lnTo>
                      <a:pt x="17" y="72"/>
                    </a:lnTo>
                    <a:lnTo>
                      <a:pt x="19" y="68"/>
                    </a:lnTo>
                    <a:lnTo>
                      <a:pt x="23" y="64"/>
                    </a:lnTo>
                    <a:lnTo>
                      <a:pt x="25" y="62"/>
                    </a:lnTo>
                    <a:lnTo>
                      <a:pt x="28" y="59"/>
                    </a:lnTo>
                    <a:lnTo>
                      <a:pt x="30" y="58"/>
                    </a:lnTo>
                    <a:lnTo>
                      <a:pt x="33" y="55"/>
                    </a:lnTo>
                    <a:lnTo>
                      <a:pt x="36" y="54"/>
                    </a:lnTo>
                    <a:lnTo>
                      <a:pt x="37" y="52"/>
                    </a:lnTo>
                    <a:lnTo>
                      <a:pt x="38" y="51"/>
                    </a:lnTo>
                    <a:lnTo>
                      <a:pt x="39" y="50"/>
                    </a:lnTo>
                    <a:lnTo>
                      <a:pt x="39" y="47"/>
                    </a:lnTo>
                    <a:lnTo>
                      <a:pt x="39" y="46"/>
                    </a:lnTo>
                    <a:lnTo>
                      <a:pt x="38" y="43"/>
                    </a:lnTo>
                    <a:lnTo>
                      <a:pt x="39" y="41"/>
                    </a:lnTo>
                    <a:lnTo>
                      <a:pt x="39" y="39"/>
                    </a:lnTo>
                    <a:lnTo>
                      <a:pt x="39" y="37"/>
                    </a:lnTo>
                    <a:lnTo>
                      <a:pt x="38" y="35"/>
                    </a:lnTo>
                    <a:lnTo>
                      <a:pt x="38" y="34"/>
                    </a:lnTo>
                    <a:lnTo>
                      <a:pt x="38" y="32"/>
                    </a:lnTo>
                    <a:lnTo>
                      <a:pt x="38" y="29"/>
                    </a:lnTo>
                    <a:lnTo>
                      <a:pt x="38" y="28"/>
                    </a:lnTo>
                    <a:lnTo>
                      <a:pt x="39" y="25"/>
                    </a:lnTo>
                    <a:lnTo>
                      <a:pt x="38" y="22"/>
                    </a:lnTo>
                    <a:lnTo>
                      <a:pt x="38" y="21"/>
                    </a:lnTo>
                    <a:lnTo>
                      <a:pt x="38" y="20"/>
                    </a:lnTo>
                    <a:lnTo>
                      <a:pt x="38" y="19"/>
                    </a:lnTo>
                    <a:lnTo>
                      <a:pt x="39" y="16"/>
                    </a:lnTo>
                    <a:lnTo>
                      <a:pt x="41" y="13"/>
                    </a:lnTo>
                    <a:lnTo>
                      <a:pt x="42" y="12"/>
                    </a:lnTo>
                    <a:lnTo>
                      <a:pt x="43" y="12"/>
                    </a:lnTo>
                    <a:lnTo>
                      <a:pt x="46" y="12"/>
                    </a:lnTo>
                    <a:lnTo>
                      <a:pt x="47" y="12"/>
                    </a:lnTo>
                    <a:lnTo>
                      <a:pt x="50" y="11"/>
                    </a:lnTo>
                    <a:lnTo>
                      <a:pt x="51" y="9"/>
                    </a:lnTo>
                    <a:lnTo>
                      <a:pt x="53" y="7"/>
                    </a:lnTo>
                    <a:lnTo>
                      <a:pt x="55" y="4"/>
                    </a:lnTo>
                    <a:lnTo>
                      <a:pt x="55" y="3"/>
                    </a:lnTo>
                    <a:lnTo>
                      <a:pt x="56" y="2"/>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4" name="Freeform 57">
                <a:extLst>
                  <a:ext uri="{FF2B5EF4-FFF2-40B4-BE49-F238E27FC236}">
                    <a16:creationId xmlns:a16="http://schemas.microsoft.com/office/drawing/2014/main" id="{CF2EA5C9-6C21-E04C-A49E-F1E6B3FB08F7}"/>
                  </a:ext>
                </a:extLst>
              </p:cNvPr>
              <p:cNvSpPr>
                <a:spLocks/>
              </p:cNvSpPr>
              <p:nvPr userDrawn="1"/>
            </p:nvSpPr>
            <p:spPr bwMode="auto">
              <a:xfrm>
                <a:off x="10391456" y="450584"/>
                <a:ext cx="7171" cy="5122"/>
              </a:xfrm>
              <a:custGeom>
                <a:avLst/>
                <a:gdLst>
                  <a:gd name="T0" fmla="*/ 12 w 13"/>
                  <a:gd name="T1" fmla="*/ 0 h 11"/>
                  <a:gd name="T2" fmla="*/ 13 w 13"/>
                  <a:gd name="T3" fmla="*/ 2 h 11"/>
                  <a:gd name="T4" fmla="*/ 13 w 13"/>
                  <a:gd name="T5" fmla="*/ 2 h 11"/>
                  <a:gd name="T6" fmla="*/ 12 w 13"/>
                  <a:gd name="T7" fmla="*/ 3 h 11"/>
                  <a:gd name="T8" fmla="*/ 11 w 13"/>
                  <a:gd name="T9" fmla="*/ 3 h 11"/>
                  <a:gd name="T10" fmla="*/ 11 w 13"/>
                  <a:gd name="T11" fmla="*/ 4 h 11"/>
                  <a:gd name="T12" fmla="*/ 9 w 13"/>
                  <a:gd name="T13" fmla="*/ 6 h 11"/>
                  <a:gd name="T14" fmla="*/ 8 w 13"/>
                  <a:gd name="T15" fmla="*/ 7 h 11"/>
                  <a:gd name="T16" fmla="*/ 7 w 13"/>
                  <a:gd name="T17" fmla="*/ 8 h 11"/>
                  <a:gd name="T18" fmla="*/ 7 w 13"/>
                  <a:gd name="T19" fmla="*/ 10 h 11"/>
                  <a:gd name="T20" fmla="*/ 6 w 13"/>
                  <a:gd name="T21" fmla="*/ 10 h 11"/>
                  <a:gd name="T22" fmla="*/ 4 w 13"/>
                  <a:gd name="T23" fmla="*/ 10 h 11"/>
                  <a:gd name="T24" fmla="*/ 3 w 13"/>
                  <a:gd name="T25" fmla="*/ 11 h 11"/>
                  <a:gd name="T26" fmla="*/ 2 w 13"/>
                  <a:gd name="T27" fmla="*/ 10 h 11"/>
                  <a:gd name="T28" fmla="*/ 0 w 13"/>
                  <a:gd name="T29" fmla="*/ 10 h 11"/>
                  <a:gd name="T30" fmla="*/ 2 w 13"/>
                  <a:gd name="T31" fmla="*/ 8 h 11"/>
                  <a:gd name="T32" fmla="*/ 2 w 13"/>
                  <a:gd name="T33" fmla="*/ 7 h 11"/>
                  <a:gd name="T34" fmla="*/ 3 w 13"/>
                  <a:gd name="T35" fmla="*/ 7 h 11"/>
                  <a:gd name="T36" fmla="*/ 4 w 13"/>
                  <a:gd name="T37" fmla="*/ 6 h 11"/>
                  <a:gd name="T38" fmla="*/ 7 w 13"/>
                  <a:gd name="T39" fmla="*/ 4 h 11"/>
                  <a:gd name="T40" fmla="*/ 8 w 13"/>
                  <a:gd name="T41" fmla="*/ 3 h 11"/>
                  <a:gd name="T42" fmla="*/ 11 w 13"/>
                  <a:gd name="T43" fmla="*/ 2 h 11"/>
                  <a:gd name="T44" fmla="*/ 11 w 13"/>
                  <a:gd name="T45" fmla="*/ 2 h 11"/>
                  <a:gd name="T46" fmla="*/ 12 w 13"/>
                  <a:gd name="T4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11">
                    <a:moveTo>
                      <a:pt x="12" y="0"/>
                    </a:moveTo>
                    <a:lnTo>
                      <a:pt x="13" y="2"/>
                    </a:lnTo>
                    <a:lnTo>
                      <a:pt x="13" y="2"/>
                    </a:lnTo>
                    <a:lnTo>
                      <a:pt x="12" y="3"/>
                    </a:lnTo>
                    <a:lnTo>
                      <a:pt x="11" y="3"/>
                    </a:lnTo>
                    <a:lnTo>
                      <a:pt x="11" y="4"/>
                    </a:lnTo>
                    <a:lnTo>
                      <a:pt x="9" y="6"/>
                    </a:lnTo>
                    <a:lnTo>
                      <a:pt x="8" y="7"/>
                    </a:lnTo>
                    <a:lnTo>
                      <a:pt x="7" y="8"/>
                    </a:lnTo>
                    <a:lnTo>
                      <a:pt x="7" y="10"/>
                    </a:lnTo>
                    <a:lnTo>
                      <a:pt x="6" y="10"/>
                    </a:lnTo>
                    <a:lnTo>
                      <a:pt x="4" y="10"/>
                    </a:lnTo>
                    <a:lnTo>
                      <a:pt x="3" y="11"/>
                    </a:lnTo>
                    <a:lnTo>
                      <a:pt x="2" y="10"/>
                    </a:lnTo>
                    <a:lnTo>
                      <a:pt x="0" y="10"/>
                    </a:lnTo>
                    <a:lnTo>
                      <a:pt x="2" y="8"/>
                    </a:lnTo>
                    <a:lnTo>
                      <a:pt x="2" y="7"/>
                    </a:lnTo>
                    <a:lnTo>
                      <a:pt x="3" y="7"/>
                    </a:lnTo>
                    <a:lnTo>
                      <a:pt x="4" y="6"/>
                    </a:lnTo>
                    <a:lnTo>
                      <a:pt x="7" y="4"/>
                    </a:lnTo>
                    <a:lnTo>
                      <a:pt x="8" y="3"/>
                    </a:lnTo>
                    <a:lnTo>
                      <a:pt x="11" y="2"/>
                    </a:lnTo>
                    <a:lnTo>
                      <a:pt x="11" y="2"/>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5" name="Freeform 58">
                <a:extLst>
                  <a:ext uri="{FF2B5EF4-FFF2-40B4-BE49-F238E27FC236}">
                    <a16:creationId xmlns:a16="http://schemas.microsoft.com/office/drawing/2014/main" id="{B58006E5-776F-FD4F-8454-3503F0C12D73}"/>
                  </a:ext>
                </a:extLst>
              </p:cNvPr>
              <p:cNvSpPr>
                <a:spLocks/>
              </p:cNvSpPr>
              <p:nvPr userDrawn="1"/>
            </p:nvSpPr>
            <p:spPr bwMode="auto">
              <a:xfrm>
                <a:off x="10158901" y="401409"/>
                <a:ext cx="18441" cy="21514"/>
              </a:xfrm>
              <a:custGeom>
                <a:avLst/>
                <a:gdLst>
                  <a:gd name="T0" fmla="*/ 8 w 38"/>
                  <a:gd name="T1" fmla="*/ 0 h 43"/>
                  <a:gd name="T2" fmla="*/ 9 w 38"/>
                  <a:gd name="T3" fmla="*/ 0 h 43"/>
                  <a:gd name="T4" fmla="*/ 12 w 38"/>
                  <a:gd name="T5" fmla="*/ 1 h 43"/>
                  <a:gd name="T6" fmla="*/ 13 w 38"/>
                  <a:gd name="T7" fmla="*/ 4 h 43"/>
                  <a:gd name="T8" fmla="*/ 13 w 38"/>
                  <a:gd name="T9" fmla="*/ 6 h 43"/>
                  <a:gd name="T10" fmla="*/ 14 w 38"/>
                  <a:gd name="T11" fmla="*/ 9 h 43"/>
                  <a:gd name="T12" fmla="*/ 14 w 38"/>
                  <a:gd name="T13" fmla="*/ 12 h 43"/>
                  <a:gd name="T14" fmla="*/ 17 w 38"/>
                  <a:gd name="T15" fmla="*/ 13 h 43"/>
                  <a:gd name="T16" fmla="*/ 18 w 38"/>
                  <a:gd name="T17" fmla="*/ 14 h 43"/>
                  <a:gd name="T18" fmla="*/ 21 w 38"/>
                  <a:gd name="T19" fmla="*/ 16 h 43"/>
                  <a:gd name="T20" fmla="*/ 22 w 38"/>
                  <a:gd name="T21" fmla="*/ 18 h 43"/>
                  <a:gd name="T22" fmla="*/ 22 w 38"/>
                  <a:gd name="T23" fmla="*/ 21 h 43"/>
                  <a:gd name="T24" fmla="*/ 22 w 38"/>
                  <a:gd name="T25" fmla="*/ 23 h 43"/>
                  <a:gd name="T26" fmla="*/ 21 w 38"/>
                  <a:gd name="T27" fmla="*/ 25 h 43"/>
                  <a:gd name="T28" fmla="*/ 21 w 38"/>
                  <a:gd name="T29" fmla="*/ 27 h 43"/>
                  <a:gd name="T30" fmla="*/ 22 w 38"/>
                  <a:gd name="T31" fmla="*/ 29 h 43"/>
                  <a:gd name="T32" fmla="*/ 24 w 38"/>
                  <a:gd name="T33" fmla="*/ 30 h 43"/>
                  <a:gd name="T34" fmla="*/ 26 w 38"/>
                  <a:gd name="T35" fmla="*/ 31 h 43"/>
                  <a:gd name="T36" fmla="*/ 27 w 38"/>
                  <a:gd name="T37" fmla="*/ 30 h 43"/>
                  <a:gd name="T38" fmla="*/ 29 w 38"/>
                  <a:gd name="T39" fmla="*/ 30 h 43"/>
                  <a:gd name="T40" fmla="*/ 30 w 38"/>
                  <a:gd name="T41" fmla="*/ 29 h 43"/>
                  <a:gd name="T42" fmla="*/ 31 w 38"/>
                  <a:gd name="T43" fmla="*/ 27 h 43"/>
                  <a:gd name="T44" fmla="*/ 34 w 38"/>
                  <a:gd name="T45" fmla="*/ 27 h 43"/>
                  <a:gd name="T46" fmla="*/ 35 w 38"/>
                  <a:gd name="T47" fmla="*/ 27 h 43"/>
                  <a:gd name="T48" fmla="*/ 38 w 38"/>
                  <a:gd name="T49" fmla="*/ 29 h 43"/>
                  <a:gd name="T50" fmla="*/ 38 w 38"/>
                  <a:gd name="T51" fmla="*/ 31 h 43"/>
                  <a:gd name="T52" fmla="*/ 37 w 38"/>
                  <a:gd name="T53" fmla="*/ 33 h 43"/>
                  <a:gd name="T54" fmla="*/ 37 w 38"/>
                  <a:gd name="T55" fmla="*/ 34 h 43"/>
                  <a:gd name="T56" fmla="*/ 35 w 38"/>
                  <a:gd name="T57" fmla="*/ 35 h 43"/>
                  <a:gd name="T58" fmla="*/ 33 w 38"/>
                  <a:gd name="T59" fmla="*/ 35 h 43"/>
                  <a:gd name="T60" fmla="*/ 31 w 38"/>
                  <a:gd name="T61" fmla="*/ 36 h 43"/>
                  <a:gd name="T62" fmla="*/ 29 w 38"/>
                  <a:gd name="T63" fmla="*/ 38 h 43"/>
                  <a:gd name="T64" fmla="*/ 26 w 38"/>
                  <a:gd name="T65" fmla="*/ 39 h 43"/>
                  <a:gd name="T66" fmla="*/ 22 w 38"/>
                  <a:gd name="T67" fmla="*/ 40 h 43"/>
                  <a:gd name="T68" fmla="*/ 20 w 38"/>
                  <a:gd name="T69" fmla="*/ 42 h 43"/>
                  <a:gd name="T70" fmla="*/ 16 w 38"/>
                  <a:gd name="T71" fmla="*/ 43 h 43"/>
                  <a:gd name="T72" fmla="*/ 13 w 38"/>
                  <a:gd name="T73" fmla="*/ 43 h 43"/>
                  <a:gd name="T74" fmla="*/ 12 w 38"/>
                  <a:gd name="T75" fmla="*/ 43 h 43"/>
                  <a:gd name="T76" fmla="*/ 9 w 38"/>
                  <a:gd name="T77" fmla="*/ 43 h 43"/>
                  <a:gd name="T78" fmla="*/ 7 w 38"/>
                  <a:gd name="T79" fmla="*/ 42 h 43"/>
                  <a:gd name="T80" fmla="*/ 4 w 38"/>
                  <a:gd name="T81" fmla="*/ 40 h 43"/>
                  <a:gd name="T82" fmla="*/ 3 w 38"/>
                  <a:gd name="T83" fmla="*/ 38 h 43"/>
                  <a:gd name="T84" fmla="*/ 1 w 38"/>
                  <a:gd name="T85" fmla="*/ 34 h 43"/>
                  <a:gd name="T86" fmla="*/ 1 w 38"/>
                  <a:gd name="T87" fmla="*/ 31 h 43"/>
                  <a:gd name="T88" fmla="*/ 1 w 38"/>
                  <a:gd name="T89" fmla="*/ 27 h 43"/>
                  <a:gd name="T90" fmla="*/ 0 w 38"/>
                  <a:gd name="T91" fmla="*/ 22 h 43"/>
                  <a:gd name="T92" fmla="*/ 0 w 38"/>
                  <a:gd name="T93" fmla="*/ 18 h 43"/>
                  <a:gd name="T94" fmla="*/ 0 w 38"/>
                  <a:gd name="T95" fmla="*/ 14 h 43"/>
                  <a:gd name="T96" fmla="*/ 1 w 38"/>
                  <a:gd name="T97" fmla="*/ 12 h 43"/>
                  <a:gd name="T98" fmla="*/ 1 w 38"/>
                  <a:gd name="T99" fmla="*/ 9 h 43"/>
                  <a:gd name="T100" fmla="*/ 3 w 38"/>
                  <a:gd name="T101" fmla="*/ 6 h 43"/>
                  <a:gd name="T102" fmla="*/ 3 w 38"/>
                  <a:gd name="T103" fmla="*/ 4 h 43"/>
                  <a:gd name="T104" fmla="*/ 3 w 38"/>
                  <a:gd name="T105" fmla="*/ 3 h 43"/>
                  <a:gd name="T106" fmla="*/ 4 w 38"/>
                  <a:gd name="T107" fmla="*/ 1 h 43"/>
                  <a:gd name="T108" fmla="*/ 5 w 38"/>
                  <a:gd name="T109" fmla="*/ 0 h 43"/>
                  <a:gd name="T110" fmla="*/ 8 w 38"/>
                  <a:gd name="T11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43">
                    <a:moveTo>
                      <a:pt x="8" y="0"/>
                    </a:moveTo>
                    <a:lnTo>
                      <a:pt x="9" y="0"/>
                    </a:lnTo>
                    <a:lnTo>
                      <a:pt x="12" y="1"/>
                    </a:lnTo>
                    <a:lnTo>
                      <a:pt x="13" y="4"/>
                    </a:lnTo>
                    <a:lnTo>
                      <a:pt x="13" y="6"/>
                    </a:lnTo>
                    <a:lnTo>
                      <a:pt x="14" y="9"/>
                    </a:lnTo>
                    <a:lnTo>
                      <a:pt x="14" y="12"/>
                    </a:lnTo>
                    <a:lnTo>
                      <a:pt x="17" y="13"/>
                    </a:lnTo>
                    <a:lnTo>
                      <a:pt x="18" y="14"/>
                    </a:lnTo>
                    <a:lnTo>
                      <a:pt x="21" y="16"/>
                    </a:lnTo>
                    <a:lnTo>
                      <a:pt x="22" y="18"/>
                    </a:lnTo>
                    <a:lnTo>
                      <a:pt x="22" y="21"/>
                    </a:lnTo>
                    <a:lnTo>
                      <a:pt x="22" y="23"/>
                    </a:lnTo>
                    <a:lnTo>
                      <a:pt x="21" y="25"/>
                    </a:lnTo>
                    <a:lnTo>
                      <a:pt x="21" y="27"/>
                    </a:lnTo>
                    <a:lnTo>
                      <a:pt x="22" y="29"/>
                    </a:lnTo>
                    <a:lnTo>
                      <a:pt x="24" y="30"/>
                    </a:lnTo>
                    <a:lnTo>
                      <a:pt x="26" y="31"/>
                    </a:lnTo>
                    <a:lnTo>
                      <a:pt x="27" y="30"/>
                    </a:lnTo>
                    <a:lnTo>
                      <a:pt x="29" y="30"/>
                    </a:lnTo>
                    <a:lnTo>
                      <a:pt x="30" y="29"/>
                    </a:lnTo>
                    <a:lnTo>
                      <a:pt x="31" y="27"/>
                    </a:lnTo>
                    <a:lnTo>
                      <a:pt x="34" y="27"/>
                    </a:lnTo>
                    <a:lnTo>
                      <a:pt x="35" y="27"/>
                    </a:lnTo>
                    <a:lnTo>
                      <a:pt x="38" y="29"/>
                    </a:lnTo>
                    <a:lnTo>
                      <a:pt x="38" y="31"/>
                    </a:lnTo>
                    <a:lnTo>
                      <a:pt x="37" y="33"/>
                    </a:lnTo>
                    <a:lnTo>
                      <a:pt x="37" y="34"/>
                    </a:lnTo>
                    <a:lnTo>
                      <a:pt x="35" y="35"/>
                    </a:lnTo>
                    <a:lnTo>
                      <a:pt x="33" y="35"/>
                    </a:lnTo>
                    <a:lnTo>
                      <a:pt x="31" y="36"/>
                    </a:lnTo>
                    <a:lnTo>
                      <a:pt x="29" y="38"/>
                    </a:lnTo>
                    <a:lnTo>
                      <a:pt x="26" y="39"/>
                    </a:lnTo>
                    <a:lnTo>
                      <a:pt x="22" y="40"/>
                    </a:lnTo>
                    <a:lnTo>
                      <a:pt x="20" y="42"/>
                    </a:lnTo>
                    <a:lnTo>
                      <a:pt x="16" y="43"/>
                    </a:lnTo>
                    <a:lnTo>
                      <a:pt x="13" y="43"/>
                    </a:lnTo>
                    <a:lnTo>
                      <a:pt x="12" y="43"/>
                    </a:lnTo>
                    <a:lnTo>
                      <a:pt x="9" y="43"/>
                    </a:lnTo>
                    <a:lnTo>
                      <a:pt x="7" y="42"/>
                    </a:lnTo>
                    <a:lnTo>
                      <a:pt x="4" y="40"/>
                    </a:lnTo>
                    <a:lnTo>
                      <a:pt x="3" y="38"/>
                    </a:lnTo>
                    <a:lnTo>
                      <a:pt x="1" y="34"/>
                    </a:lnTo>
                    <a:lnTo>
                      <a:pt x="1" y="31"/>
                    </a:lnTo>
                    <a:lnTo>
                      <a:pt x="1" y="27"/>
                    </a:lnTo>
                    <a:lnTo>
                      <a:pt x="0" y="22"/>
                    </a:lnTo>
                    <a:lnTo>
                      <a:pt x="0" y="18"/>
                    </a:lnTo>
                    <a:lnTo>
                      <a:pt x="0" y="14"/>
                    </a:lnTo>
                    <a:lnTo>
                      <a:pt x="1" y="12"/>
                    </a:lnTo>
                    <a:lnTo>
                      <a:pt x="1" y="9"/>
                    </a:lnTo>
                    <a:lnTo>
                      <a:pt x="3" y="6"/>
                    </a:lnTo>
                    <a:lnTo>
                      <a:pt x="3" y="4"/>
                    </a:lnTo>
                    <a:lnTo>
                      <a:pt x="3" y="3"/>
                    </a:lnTo>
                    <a:lnTo>
                      <a:pt x="4" y="1"/>
                    </a:lnTo>
                    <a:lnTo>
                      <a:pt x="5"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6" name="Freeform 59">
                <a:extLst>
                  <a:ext uri="{FF2B5EF4-FFF2-40B4-BE49-F238E27FC236}">
                    <a16:creationId xmlns:a16="http://schemas.microsoft.com/office/drawing/2014/main" id="{4BB9F4E1-211C-5446-9B91-D703A949A43F}"/>
                  </a:ext>
                </a:extLst>
              </p:cNvPr>
              <p:cNvSpPr>
                <a:spLocks/>
              </p:cNvSpPr>
              <p:nvPr userDrawn="1"/>
            </p:nvSpPr>
            <p:spPr bwMode="auto">
              <a:xfrm>
                <a:off x="10384286" y="478244"/>
                <a:ext cx="11270" cy="13319"/>
              </a:xfrm>
              <a:custGeom>
                <a:avLst/>
                <a:gdLst>
                  <a:gd name="T0" fmla="*/ 20 w 22"/>
                  <a:gd name="T1" fmla="*/ 0 h 26"/>
                  <a:gd name="T2" fmla="*/ 21 w 22"/>
                  <a:gd name="T3" fmla="*/ 0 h 26"/>
                  <a:gd name="T4" fmla="*/ 22 w 22"/>
                  <a:gd name="T5" fmla="*/ 1 h 26"/>
                  <a:gd name="T6" fmla="*/ 22 w 22"/>
                  <a:gd name="T7" fmla="*/ 3 h 26"/>
                  <a:gd name="T8" fmla="*/ 21 w 22"/>
                  <a:gd name="T9" fmla="*/ 5 h 26"/>
                  <a:gd name="T10" fmla="*/ 21 w 22"/>
                  <a:gd name="T11" fmla="*/ 5 h 26"/>
                  <a:gd name="T12" fmla="*/ 20 w 22"/>
                  <a:gd name="T13" fmla="*/ 7 h 26"/>
                  <a:gd name="T14" fmla="*/ 17 w 22"/>
                  <a:gd name="T15" fmla="*/ 9 h 26"/>
                  <a:gd name="T16" fmla="*/ 16 w 22"/>
                  <a:gd name="T17" fmla="*/ 12 h 26"/>
                  <a:gd name="T18" fmla="*/ 14 w 22"/>
                  <a:gd name="T19" fmla="*/ 13 h 26"/>
                  <a:gd name="T20" fmla="*/ 13 w 22"/>
                  <a:gd name="T21" fmla="*/ 16 h 26"/>
                  <a:gd name="T22" fmla="*/ 13 w 22"/>
                  <a:gd name="T23" fmla="*/ 17 h 26"/>
                  <a:gd name="T24" fmla="*/ 10 w 22"/>
                  <a:gd name="T25" fmla="*/ 20 h 26"/>
                  <a:gd name="T26" fmla="*/ 9 w 22"/>
                  <a:gd name="T27" fmla="*/ 21 h 26"/>
                  <a:gd name="T28" fmla="*/ 6 w 22"/>
                  <a:gd name="T29" fmla="*/ 22 h 26"/>
                  <a:gd name="T30" fmla="*/ 5 w 22"/>
                  <a:gd name="T31" fmla="*/ 24 h 26"/>
                  <a:gd name="T32" fmla="*/ 4 w 22"/>
                  <a:gd name="T33" fmla="*/ 25 h 26"/>
                  <a:gd name="T34" fmla="*/ 4 w 22"/>
                  <a:gd name="T35" fmla="*/ 26 h 26"/>
                  <a:gd name="T36" fmla="*/ 3 w 22"/>
                  <a:gd name="T37" fmla="*/ 26 h 26"/>
                  <a:gd name="T38" fmla="*/ 1 w 22"/>
                  <a:gd name="T39" fmla="*/ 25 h 26"/>
                  <a:gd name="T40" fmla="*/ 0 w 22"/>
                  <a:gd name="T41" fmla="*/ 24 h 26"/>
                  <a:gd name="T42" fmla="*/ 0 w 22"/>
                  <a:gd name="T43" fmla="*/ 22 h 26"/>
                  <a:gd name="T44" fmla="*/ 1 w 22"/>
                  <a:gd name="T45" fmla="*/ 21 h 26"/>
                  <a:gd name="T46" fmla="*/ 3 w 22"/>
                  <a:gd name="T47" fmla="*/ 20 h 26"/>
                  <a:gd name="T48" fmla="*/ 4 w 22"/>
                  <a:gd name="T49" fmla="*/ 18 h 26"/>
                  <a:gd name="T50" fmla="*/ 6 w 22"/>
                  <a:gd name="T51" fmla="*/ 17 h 26"/>
                  <a:gd name="T52" fmla="*/ 8 w 22"/>
                  <a:gd name="T53" fmla="*/ 14 h 26"/>
                  <a:gd name="T54" fmla="*/ 10 w 22"/>
                  <a:gd name="T55" fmla="*/ 12 h 26"/>
                  <a:gd name="T56" fmla="*/ 12 w 22"/>
                  <a:gd name="T57" fmla="*/ 10 h 26"/>
                  <a:gd name="T58" fmla="*/ 12 w 22"/>
                  <a:gd name="T59" fmla="*/ 8 h 26"/>
                  <a:gd name="T60" fmla="*/ 13 w 22"/>
                  <a:gd name="T61" fmla="*/ 5 h 26"/>
                  <a:gd name="T62" fmla="*/ 14 w 22"/>
                  <a:gd name="T63" fmla="*/ 4 h 26"/>
                  <a:gd name="T64" fmla="*/ 16 w 22"/>
                  <a:gd name="T65" fmla="*/ 3 h 26"/>
                  <a:gd name="T66" fmla="*/ 17 w 22"/>
                  <a:gd name="T67" fmla="*/ 1 h 26"/>
                  <a:gd name="T68" fmla="*/ 18 w 22"/>
                  <a:gd name="T69" fmla="*/ 0 h 26"/>
                  <a:gd name="T70" fmla="*/ 20 w 22"/>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26">
                    <a:moveTo>
                      <a:pt x="20" y="0"/>
                    </a:moveTo>
                    <a:lnTo>
                      <a:pt x="21" y="0"/>
                    </a:lnTo>
                    <a:lnTo>
                      <a:pt x="22" y="1"/>
                    </a:lnTo>
                    <a:lnTo>
                      <a:pt x="22" y="3"/>
                    </a:lnTo>
                    <a:lnTo>
                      <a:pt x="21" y="5"/>
                    </a:lnTo>
                    <a:lnTo>
                      <a:pt x="21" y="5"/>
                    </a:lnTo>
                    <a:lnTo>
                      <a:pt x="20" y="7"/>
                    </a:lnTo>
                    <a:lnTo>
                      <a:pt x="17" y="9"/>
                    </a:lnTo>
                    <a:lnTo>
                      <a:pt x="16" y="12"/>
                    </a:lnTo>
                    <a:lnTo>
                      <a:pt x="14" y="13"/>
                    </a:lnTo>
                    <a:lnTo>
                      <a:pt x="13" y="16"/>
                    </a:lnTo>
                    <a:lnTo>
                      <a:pt x="13" y="17"/>
                    </a:lnTo>
                    <a:lnTo>
                      <a:pt x="10" y="20"/>
                    </a:lnTo>
                    <a:lnTo>
                      <a:pt x="9" y="21"/>
                    </a:lnTo>
                    <a:lnTo>
                      <a:pt x="6" y="22"/>
                    </a:lnTo>
                    <a:lnTo>
                      <a:pt x="5" y="24"/>
                    </a:lnTo>
                    <a:lnTo>
                      <a:pt x="4" y="25"/>
                    </a:lnTo>
                    <a:lnTo>
                      <a:pt x="4" y="26"/>
                    </a:lnTo>
                    <a:lnTo>
                      <a:pt x="3" y="26"/>
                    </a:lnTo>
                    <a:lnTo>
                      <a:pt x="1" y="25"/>
                    </a:lnTo>
                    <a:lnTo>
                      <a:pt x="0" y="24"/>
                    </a:lnTo>
                    <a:lnTo>
                      <a:pt x="0" y="22"/>
                    </a:lnTo>
                    <a:lnTo>
                      <a:pt x="1" y="21"/>
                    </a:lnTo>
                    <a:lnTo>
                      <a:pt x="3" y="20"/>
                    </a:lnTo>
                    <a:lnTo>
                      <a:pt x="4" y="18"/>
                    </a:lnTo>
                    <a:lnTo>
                      <a:pt x="6" y="17"/>
                    </a:lnTo>
                    <a:lnTo>
                      <a:pt x="8" y="14"/>
                    </a:lnTo>
                    <a:lnTo>
                      <a:pt x="10" y="12"/>
                    </a:lnTo>
                    <a:lnTo>
                      <a:pt x="12" y="10"/>
                    </a:lnTo>
                    <a:lnTo>
                      <a:pt x="12" y="8"/>
                    </a:lnTo>
                    <a:lnTo>
                      <a:pt x="13" y="5"/>
                    </a:lnTo>
                    <a:lnTo>
                      <a:pt x="14" y="4"/>
                    </a:lnTo>
                    <a:lnTo>
                      <a:pt x="16" y="3"/>
                    </a:lnTo>
                    <a:lnTo>
                      <a:pt x="17" y="1"/>
                    </a:lnTo>
                    <a:lnTo>
                      <a:pt x="18"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7" name="Freeform 60">
                <a:extLst>
                  <a:ext uri="{FF2B5EF4-FFF2-40B4-BE49-F238E27FC236}">
                    <a16:creationId xmlns:a16="http://schemas.microsoft.com/office/drawing/2014/main" id="{E9E8292A-6E0E-AD45-9487-B24917EF221C}"/>
                  </a:ext>
                </a:extLst>
              </p:cNvPr>
              <p:cNvSpPr>
                <a:spLocks/>
              </p:cNvSpPr>
              <p:nvPr userDrawn="1"/>
            </p:nvSpPr>
            <p:spPr bwMode="auto">
              <a:xfrm>
                <a:off x="10192709" y="639087"/>
                <a:ext cx="4098" cy="4098"/>
              </a:xfrm>
              <a:custGeom>
                <a:avLst/>
                <a:gdLst>
                  <a:gd name="T0" fmla="*/ 5 w 7"/>
                  <a:gd name="T1" fmla="*/ 0 h 7"/>
                  <a:gd name="T2" fmla="*/ 6 w 7"/>
                  <a:gd name="T3" fmla="*/ 1 h 7"/>
                  <a:gd name="T4" fmla="*/ 7 w 7"/>
                  <a:gd name="T5" fmla="*/ 2 h 7"/>
                  <a:gd name="T6" fmla="*/ 7 w 7"/>
                  <a:gd name="T7" fmla="*/ 4 h 7"/>
                  <a:gd name="T8" fmla="*/ 7 w 7"/>
                  <a:gd name="T9" fmla="*/ 5 h 7"/>
                  <a:gd name="T10" fmla="*/ 6 w 7"/>
                  <a:gd name="T11" fmla="*/ 6 h 7"/>
                  <a:gd name="T12" fmla="*/ 5 w 7"/>
                  <a:gd name="T13" fmla="*/ 6 h 7"/>
                  <a:gd name="T14" fmla="*/ 4 w 7"/>
                  <a:gd name="T15" fmla="*/ 7 h 7"/>
                  <a:gd name="T16" fmla="*/ 2 w 7"/>
                  <a:gd name="T17" fmla="*/ 7 h 7"/>
                  <a:gd name="T18" fmla="*/ 1 w 7"/>
                  <a:gd name="T19" fmla="*/ 7 h 7"/>
                  <a:gd name="T20" fmla="*/ 0 w 7"/>
                  <a:gd name="T21" fmla="*/ 5 h 7"/>
                  <a:gd name="T22" fmla="*/ 0 w 7"/>
                  <a:gd name="T23" fmla="*/ 4 h 7"/>
                  <a:gd name="T24" fmla="*/ 1 w 7"/>
                  <a:gd name="T25" fmla="*/ 1 h 7"/>
                  <a:gd name="T26" fmla="*/ 2 w 7"/>
                  <a:gd name="T27" fmla="*/ 0 h 7"/>
                  <a:gd name="T28" fmla="*/ 5 w 7"/>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7">
                    <a:moveTo>
                      <a:pt x="5" y="0"/>
                    </a:moveTo>
                    <a:lnTo>
                      <a:pt x="6" y="1"/>
                    </a:lnTo>
                    <a:lnTo>
                      <a:pt x="7" y="2"/>
                    </a:lnTo>
                    <a:lnTo>
                      <a:pt x="7" y="4"/>
                    </a:lnTo>
                    <a:lnTo>
                      <a:pt x="7" y="5"/>
                    </a:lnTo>
                    <a:lnTo>
                      <a:pt x="6" y="6"/>
                    </a:lnTo>
                    <a:lnTo>
                      <a:pt x="5" y="6"/>
                    </a:lnTo>
                    <a:lnTo>
                      <a:pt x="4" y="7"/>
                    </a:lnTo>
                    <a:lnTo>
                      <a:pt x="2" y="7"/>
                    </a:lnTo>
                    <a:lnTo>
                      <a:pt x="1" y="7"/>
                    </a:lnTo>
                    <a:lnTo>
                      <a:pt x="0" y="5"/>
                    </a:lnTo>
                    <a:lnTo>
                      <a:pt x="0" y="4"/>
                    </a:lnTo>
                    <a:lnTo>
                      <a:pt x="1" y="1"/>
                    </a:lnTo>
                    <a:lnTo>
                      <a:pt x="2"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8" name="Freeform 61">
                <a:extLst>
                  <a:ext uri="{FF2B5EF4-FFF2-40B4-BE49-F238E27FC236}">
                    <a16:creationId xmlns:a16="http://schemas.microsoft.com/office/drawing/2014/main" id="{006FC4AC-99EA-6C4A-A670-BB7608027454}"/>
                  </a:ext>
                </a:extLst>
              </p:cNvPr>
              <p:cNvSpPr>
                <a:spLocks/>
              </p:cNvSpPr>
              <p:nvPr userDrawn="1"/>
            </p:nvSpPr>
            <p:spPr bwMode="auto">
              <a:xfrm>
                <a:off x="10187586" y="546884"/>
                <a:ext cx="11270" cy="16392"/>
              </a:xfrm>
              <a:custGeom>
                <a:avLst/>
                <a:gdLst>
                  <a:gd name="T0" fmla="*/ 4 w 23"/>
                  <a:gd name="T1" fmla="*/ 0 h 32"/>
                  <a:gd name="T2" fmla="*/ 6 w 23"/>
                  <a:gd name="T3" fmla="*/ 2 h 32"/>
                  <a:gd name="T4" fmla="*/ 7 w 23"/>
                  <a:gd name="T5" fmla="*/ 3 h 32"/>
                  <a:gd name="T6" fmla="*/ 8 w 23"/>
                  <a:gd name="T7" fmla="*/ 4 h 32"/>
                  <a:gd name="T8" fmla="*/ 10 w 23"/>
                  <a:gd name="T9" fmla="*/ 7 h 32"/>
                  <a:gd name="T10" fmla="*/ 10 w 23"/>
                  <a:gd name="T11" fmla="*/ 10 h 32"/>
                  <a:gd name="T12" fmla="*/ 10 w 23"/>
                  <a:gd name="T13" fmla="*/ 12 h 32"/>
                  <a:gd name="T14" fmla="*/ 11 w 23"/>
                  <a:gd name="T15" fmla="*/ 15 h 32"/>
                  <a:gd name="T16" fmla="*/ 12 w 23"/>
                  <a:gd name="T17" fmla="*/ 17 h 32"/>
                  <a:gd name="T18" fmla="*/ 15 w 23"/>
                  <a:gd name="T19" fmla="*/ 20 h 32"/>
                  <a:gd name="T20" fmla="*/ 17 w 23"/>
                  <a:gd name="T21" fmla="*/ 21 h 32"/>
                  <a:gd name="T22" fmla="*/ 19 w 23"/>
                  <a:gd name="T23" fmla="*/ 23 h 32"/>
                  <a:gd name="T24" fmla="*/ 20 w 23"/>
                  <a:gd name="T25" fmla="*/ 24 h 32"/>
                  <a:gd name="T26" fmla="*/ 21 w 23"/>
                  <a:gd name="T27" fmla="*/ 25 h 32"/>
                  <a:gd name="T28" fmla="*/ 23 w 23"/>
                  <a:gd name="T29" fmla="*/ 28 h 32"/>
                  <a:gd name="T30" fmla="*/ 23 w 23"/>
                  <a:gd name="T31" fmla="*/ 29 h 32"/>
                  <a:gd name="T32" fmla="*/ 21 w 23"/>
                  <a:gd name="T33" fmla="*/ 30 h 32"/>
                  <a:gd name="T34" fmla="*/ 19 w 23"/>
                  <a:gd name="T35" fmla="*/ 32 h 32"/>
                  <a:gd name="T36" fmla="*/ 17 w 23"/>
                  <a:gd name="T37" fmla="*/ 32 h 32"/>
                  <a:gd name="T38" fmla="*/ 15 w 23"/>
                  <a:gd name="T39" fmla="*/ 32 h 32"/>
                  <a:gd name="T40" fmla="*/ 14 w 23"/>
                  <a:gd name="T41" fmla="*/ 30 h 32"/>
                  <a:gd name="T42" fmla="*/ 11 w 23"/>
                  <a:gd name="T43" fmla="*/ 30 h 32"/>
                  <a:gd name="T44" fmla="*/ 10 w 23"/>
                  <a:gd name="T45" fmla="*/ 29 h 32"/>
                  <a:gd name="T46" fmla="*/ 8 w 23"/>
                  <a:gd name="T47" fmla="*/ 29 h 32"/>
                  <a:gd name="T48" fmla="*/ 6 w 23"/>
                  <a:gd name="T49" fmla="*/ 29 h 32"/>
                  <a:gd name="T50" fmla="*/ 4 w 23"/>
                  <a:gd name="T51" fmla="*/ 27 h 32"/>
                  <a:gd name="T52" fmla="*/ 3 w 23"/>
                  <a:gd name="T53" fmla="*/ 24 h 32"/>
                  <a:gd name="T54" fmla="*/ 3 w 23"/>
                  <a:gd name="T55" fmla="*/ 21 h 32"/>
                  <a:gd name="T56" fmla="*/ 3 w 23"/>
                  <a:gd name="T57" fmla="*/ 20 h 32"/>
                  <a:gd name="T58" fmla="*/ 3 w 23"/>
                  <a:gd name="T59" fmla="*/ 17 h 32"/>
                  <a:gd name="T60" fmla="*/ 3 w 23"/>
                  <a:gd name="T61" fmla="*/ 14 h 32"/>
                  <a:gd name="T62" fmla="*/ 3 w 23"/>
                  <a:gd name="T63" fmla="*/ 11 h 32"/>
                  <a:gd name="T64" fmla="*/ 2 w 23"/>
                  <a:gd name="T65" fmla="*/ 7 h 32"/>
                  <a:gd name="T66" fmla="*/ 2 w 23"/>
                  <a:gd name="T67" fmla="*/ 6 h 32"/>
                  <a:gd name="T68" fmla="*/ 0 w 23"/>
                  <a:gd name="T69" fmla="*/ 4 h 32"/>
                  <a:gd name="T70" fmla="*/ 0 w 23"/>
                  <a:gd name="T71" fmla="*/ 3 h 32"/>
                  <a:gd name="T72" fmla="*/ 0 w 23"/>
                  <a:gd name="T73" fmla="*/ 2 h 32"/>
                  <a:gd name="T74" fmla="*/ 2 w 23"/>
                  <a:gd name="T75" fmla="*/ 0 h 32"/>
                  <a:gd name="T76" fmla="*/ 4 w 23"/>
                  <a:gd name="T7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 h="32">
                    <a:moveTo>
                      <a:pt x="4" y="0"/>
                    </a:moveTo>
                    <a:lnTo>
                      <a:pt x="6" y="2"/>
                    </a:lnTo>
                    <a:lnTo>
                      <a:pt x="7" y="3"/>
                    </a:lnTo>
                    <a:lnTo>
                      <a:pt x="8" y="4"/>
                    </a:lnTo>
                    <a:lnTo>
                      <a:pt x="10" y="7"/>
                    </a:lnTo>
                    <a:lnTo>
                      <a:pt x="10" y="10"/>
                    </a:lnTo>
                    <a:lnTo>
                      <a:pt x="10" y="12"/>
                    </a:lnTo>
                    <a:lnTo>
                      <a:pt x="11" y="15"/>
                    </a:lnTo>
                    <a:lnTo>
                      <a:pt x="12" y="17"/>
                    </a:lnTo>
                    <a:lnTo>
                      <a:pt x="15" y="20"/>
                    </a:lnTo>
                    <a:lnTo>
                      <a:pt x="17" y="21"/>
                    </a:lnTo>
                    <a:lnTo>
                      <a:pt x="19" y="23"/>
                    </a:lnTo>
                    <a:lnTo>
                      <a:pt x="20" y="24"/>
                    </a:lnTo>
                    <a:lnTo>
                      <a:pt x="21" y="25"/>
                    </a:lnTo>
                    <a:lnTo>
                      <a:pt x="23" y="28"/>
                    </a:lnTo>
                    <a:lnTo>
                      <a:pt x="23" y="29"/>
                    </a:lnTo>
                    <a:lnTo>
                      <a:pt x="21" y="30"/>
                    </a:lnTo>
                    <a:lnTo>
                      <a:pt x="19" y="32"/>
                    </a:lnTo>
                    <a:lnTo>
                      <a:pt x="17" y="32"/>
                    </a:lnTo>
                    <a:lnTo>
                      <a:pt x="15" y="32"/>
                    </a:lnTo>
                    <a:lnTo>
                      <a:pt x="14" y="30"/>
                    </a:lnTo>
                    <a:lnTo>
                      <a:pt x="11" y="30"/>
                    </a:lnTo>
                    <a:lnTo>
                      <a:pt x="10" y="29"/>
                    </a:lnTo>
                    <a:lnTo>
                      <a:pt x="8" y="29"/>
                    </a:lnTo>
                    <a:lnTo>
                      <a:pt x="6" y="29"/>
                    </a:lnTo>
                    <a:lnTo>
                      <a:pt x="4" y="27"/>
                    </a:lnTo>
                    <a:lnTo>
                      <a:pt x="3" y="24"/>
                    </a:lnTo>
                    <a:lnTo>
                      <a:pt x="3" y="21"/>
                    </a:lnTo>
                    <a:lnTo>
                      <a:pt x="3" y="20"/>
                    </a:lnTo>
                    <a:lnTo>
                      <a:pt x="3" y="17"/>
                    </a:lnTo>
                    <a:lnTo>
                      <a:pt x="3" y="14"/>
                    </a:lnTo>
                    <a:lnTo>
                      <a:pt x="3" y="11"/>
                    </a:lnTo>
                    <a:lnTo>
                      <a:pt x="2" y="7"/>
                    </a:lnTo>
                    <a:lnTo>
                      <a:pt x="2" y="6"/>
                    </a:lnTo>
                    <a:lnTo>
                      <a:pt x="0" y="4"/>
                    </a:lnTo>
                    <a:lnTo>
                      <a:pt x="0" y="3"/>
                    </a:lnTo>
                    <a:lnTo>
                      <a:pt x="0" y="2"/>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9" name="Freeform 62">
                <a:extLst>
                  <a:ext uri="{FF2B5EF4-FFF2-40B4-BE49-F238E27FC236}">
                    <a16:creationId xmlns:a16="http://schemas.microsoft.com/office/drawing/2014/main" id="{E37D888E-F809-6541-B204-081188953CC8}"/>
                  </a:ext>
                </a:extLst>
              </p:cNvPr>
              <p:cNvSpPr>
                <a:spLocks/>
              </p:cNvSpPr>
              <p:nvPr userDrawn="1"/>
            </p:nvSpPr>
            <p:spPr bwMode="auto">
              <a:xfrm>
                <a:off x="10190660" y="451608"/>
                <a:ext cx="8195" cy="6147"/>
              </a:xfrm>
              <a:custGeom>
                <a:avLst/>
                <a:gdLst>
                  <a:gd name="T0" fmla="*/ 14 w 15"/>
                  <a:gd name="T1" fmla="*/ 0 h 13"/>
                  <a:gd name="T2" fmla="*/ 15 w 15"/>
                  <a:gd name="T3" fmla="*/ 0 h 13"/>
                  <a:gd name="T4" fmla="*/ 15 w 15"/>
                  <a:gd name="T5" fmla="*/ 1 h 13"/>
                  <a:gd name="T6" fmla="*/ 15 w 15"/>
                  <a:gd name="T7" fmla="*/ 2 h 13"/>
                  <a:gd name="T8" fmla="*/ 15 w 15"/>
                  <a:gd name="T9" fmla="*/ 2 h 13"/>
                  <a:gd name="T10" fmla="*/ 14 w 15"/>
                  <a:gd name="T11" fmla="*/ 4 h 13"/>
                  <a:gd name="T12" fmla="*/ 13 w 15"/>
                  <a:gd name="T13" fmla="*/ 5 h 13"/>
                  <a:gd name="T14" fmla="*/ 11 w 15"/>
                  <a:gd name="T15" fmla="*/ 6 h 13"/>
                  <a:gd name="T16" fmla="*/ 11 w 15"/>
                  <a:gd name="T17" fmla="*/ 6 h 13"/>
                  <a:gd name="T18" fmla="*/ 11 w 15"/>
                  <a:gd name="T19" fmla="*/ 8 h 13"/>
                  <a:gd name="T20" fmla="*/ 13 w 15"/>
                  <a:gd name="T21" fmla="*/ 9 h 13"/>
                  <a:gd name="T22" fmla="*/ 13 w 15"/>
                  <a:gd name="T23" fmla="*/ 10 h 13"/>
                  <a:gd name="T24" fmla="*/ 13 w 15"/>
                  <a:gd name="T25" fmla="*/ 12 h 13"/>
                  <a:gd name="T26" fmla="*/ 13 w 15"/>
                  <a:gd name="T27" fmla="*/ 13 h 13"/>
                  <a:gd name="T28" fmla="*/ 11 w 15"/>
                  <a:gd name="T29" fmla="*/ 13 h 13"/>
                  <a:gd name="T30" fmla="*/ 11 w 15"/>
                  <a:gd name="T31" fmla="*/ 12 h 13"/>
                  <a:gd name="T32" fmla="*/ 10 w 15"/>
                  <a:gd name="T33" fmla="*/ 10 h 13"/>
                  <a:gd name="T34" fmla="*/ 9 w 15"/>
                  <a:gd name="T35" fmla="*/ 9 h 13"/>
                  <a:gd name="T36" fmla="*/ 6 w 15"/>
                  <a:gd name="T37" fmla="*/ 8 h 13"/>
                  <a:gd name="T38" fmla="*/ 4 w 15"/>
                  <a:gd name="T39" fmla="*/ 8 h 13"/>
                  <a:gd name="T40" fmla="*/ 1 w 15"/>
                  <a:gd name="T41" fmla="*/ 8 h 13"/>
                  <a:gd name="T42" fmla="*/ 0 w 15"/>
                  <a:gd name="T43" fmla="*/ 8 h 13"/>
                  <a:gd name="T44" fmla="*/ 0 w 15"/>
                  <a:gd name="T45" fmla="*/ 6 h 13"/>
                  <a:gd name="T46" fmla="*/ 0 w 15"/>
                  <a:gd name="T47" fmla="*/ 6 h 13"/>
                  <a:gd name="T48" fmla="*/ 2 w 15"/>
                  <a:gd name="T49" fmla="*/ 6 h 13"/>
                  <a:gd name="T50" fmla="*/ 4 w 15"/>
                  <a:gd name="T51" fmla="*/ 5 h 13"/>
                  <a:gd name="T52" fmla="*/ 6 w 15"/>
                  <a:gd name="T53" fmla="*/ 5 h 13"/>
                  <a:gd name="T54" fmla="*/ 8 w 15"/>
                  <a:gd name="T55" fmla="*/ 4 h 13"/>
                  <a:gd name="T56" fmla="*/ 10 w 15"/>
                  <a:gd name="T57" fmla="*/ 2 h 13"/>
                  <a:gd name="T58" fmla="*/ 11 w 15"/>
                  <a:gd name="T59" fmla="*/ 1 h 13"/>
                  <a:gd name="T60" fmla="*/ 13 w 15"/>
                  <a:gd name="T61" fmla="*/ 0 h 13"/>
                  <a:gd name="T62" fmla="*/ 14 w 15"/>
                  <a:gd name="T6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 h="13">
                    <a:moveTo>
                      <a:pt x="14" y="0"/>
                    </a:moveTo>
                    <a:lnTo>
                      <a:pt x="15" y="0"/>
                    </a:lnTo>
                    <a:lnTo>
                      <a:pt x="15" y="1"/>
                    </a:lnTo>
                    <a:lnTo>
                      <a:pt x="15" y="2"/>
                    </a:lnTo>
                    <a:lnTo>
                      <a:pt x="15" y="2"/>
                    </a:lnTo>
                    <a:lnTo>
                      <a:pt x="14" y="4"/>
                    </a:lnTo>
                    <a:lnTo>
                      <a:pt x="13" y="5"/>
                    </a:lnTo>
                    <a:lnTo>
                      <a:pt x="11" y="6"/>
                    </a:lnTo>
                    <a:lnTo>
                      <a:pt x="11" y="6"/>
                    </a:lnTo>
                    <a:lnTo>
                      <a:pt x="11" y="8"/>
                    </a:lnTo>
                    <a:lnTo>
                      <a:pt x="13" y="9"/>
                    </a:lnTo>
                    <a:lnTo>
                      <a:pt x="13" y="10"/>
                    </a:lnTo>
                    <a:lnTo>
                      <a:pt x="13" y="12"/>
                    </a:lnTo>
                    <a:lnTo>
                      <a:pt x="13" y="13"/>
                    </a:lnTo>
                    <a:lnTo>
                      <a:pt x="11" y="13"/>
                    </a:lnTo>
                    <a:lnTo>
                      <a:pt x="11" y="12"/>
                    </a:lnTo>
                    <a:lnTo>
                      <a:pt x="10" y="10"/>
                    </a:lnTo>
                    <a:lnTo>
                      <a:pt x="9" y="9"/>
                    </a:lnTo>
                    <a:lnTo>
                      <a:pt x="6" y="8"/>
                    </a:lnTo>
                    <a:lnTo>
                      <a:pt x="4" y="8"/>
                    </a:lnTo>
                    <a:lnTo>
                      <a:pt x="1" y="8"/>
                    </a:lnTo>
                    <a:lnTo>
                      <a:pt x="0" y="8"/>
                    </a:lnTo>
                    <a:lnTo>
                      <a:pt x="0" y="6"/>
                    </a:lnTo>
                    <a:lnTo>
                      <a:pt x="0" y="6"/>
                    </a:lnTo>
                    <a:lnTo>
                      <a:pt x="2" y="6"/>
                    </a:lnTo>
                    <a:lnTo>
                      <a:pt x="4" y="5"/>
                    </a:lnTo>
                    <a:lnTo>
                      <a:pt x="6" y="5"/>
                    </a:lnTo>
                    <a:lnTo>
                      <a:pt x="8" y="4"/>
                    </a:lnTo>
                    <a:lnTo>
                      <a:pt x="10" y="2"/>
                    </a:lnTo>
                    <a:lnTo>
                      <a:pt x="11" y="1"/>
                    </a:lnTo>
                    <a:lnTo>
                      <a:pt x="13"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0" name="Freeform 63">
                <a:extLst>
                  <a:ext uri="{FF2B5EF4-FFF2-40B4-BE49-F238E27FC236}">
                    <a16:creationId xmlns:a16="http://schemas.microsoft.com/office/drawing/2014/main" id="{A21D28E4-2B0D-124C-AB5D-33CD6A37F638}"/>
                  </a:ext>
                </a:extLst>
              </p:cNvPr>
              <p:cNvSpPr>
                <a:spLocks/>
              </p:cNvSpPr>
              <p:nvPr userDrawn="1"/>
            </p:nvSpPr>
            <p:spPr bwMode="auto">
              <a:xfrm>
                <a:off x="10322817" y="501808"/>
                <a:ext cx="101423" cy="159817"/>
              </a:xfrm>
              <a:custGeom>
                <a:avLst/>
                <a:gdLst>
                  <a:gd name="T0" fmla="*/ 198 w 198"/>
                  <a:gd name="T1" fmla="*/ 6 h 313"/>
                  <a:gd name="T2" fmla="*/ 192 w 198"/>
                  <a:gd name="T3" fmla="*/ 19 h 313"/>
                  <a:gd name="T4" fmla="*/ 183 w 198"/>
                  <a:gd name="T5" fmla="*/ 47 h 313"/>
                  <a:gd name="T6" fmla="*/ 177 w 198"/>
                  <a:gd name="T7" fmla="*/ 64 h 313"/>
                  <a:gd name="T8" fmla="*/ 163 w 198"/>
                  <a:gd name="T9" fmla="*/ 83 h 313"/>
                  <a:gd name="T10" fmla="*/ 142 w 198"/>
                  <a:gd name="T11" fmla="*/ 117 h 313"/>
                  <a:gd name="T12" fmla="*/ 137 w 198"/>
                  <a:gd name="T13" fmla="*/ 133 h 313"/>
                  <a:gd name="T14" fmla="*/ 116 w 198"/>
                  <a:gd name="T15" fmla="*/ 156 h 313"/>
                  <a:gd name="T16" fmla="*/ 110 w 198"/>
                  <a:gd name="T17" fmla="*/ 194 h 313"/>
                  <a:gd name="T18" fmla="*/ 113 w 198"/>
                  <a:gd name="T19" fmla="*/ 240 h 313"/>
                  <a:gd name="T20" fmla="*/ 77 w 198"/>
                  <a:gd name="T21" fmla="*/ 270 h 313"/>
                  <a:gd name="T22" fmla="*/ 1 w 198"/>
                  <a:gd name="T23" fmla="*/ 296 h 313"/>
                  <a:gd name="T24" fmla="*/ 39 w 198"/>
                  <a:gd name="T25" fmla="*/ 278 h 313"/>
                  <a:gd name="T26" fmla="*/ 64 w 198"/>
                  <a:gd name="T27" fmla="*/ 265 h 313"/>
                  <a:gd name="T28" fmla="*/ 85 w 198"/>
                  <a:gd name="T29" fmla="*/ 250 h 313"/>
                  <a:gd name="T30" fmla="*/ 99 w 198"/>
                  <a:gd name="T31" fmla="*/ 241 h 313"/>
                  <a:gd name="T32" fmla="*/ 110 w 198"/>
                  <a:gd name="T33" fmla="*/ 233 h 313"/>
                  <a:gd name="T34" fmla="*/ 106 w 198"/>
                  <a:gd name="T35" fmla="*/ 214 h 313"/>
                  <a:gd name="T36" fmla="*/ 102 w 198"/>
                  <a:gd name="T37" fmla="*/ 186 h 313"/>
                  <a:gd name="T38" fmla="*/ 85 w 198"/>
                  <a:gd name="T39" fmla="*/ 155 h 313"/>
                  <a:gd name="T40" fmla="*/ 66 w 198"/>
                  <a:gd name="T41" fmla="*/ 151 h 313"/>
                  <a:gd name="T42" fmla="*/ 55 w 198"/>
                  <a:gd name="T43" fmla="*/ 146 h 313"/>
                  <a:gd name="T44" fmla="*/ 40 w 198"/>
                  <a:gd name="T45" fmla="*/ 146 h 313"/>
                  <a:gd name="T46" fmla="*/ 40 w 198"/>
                  <a:gd name="T47" fmla="*/ 135 h 313"/>
                  <a:gd name="T48" fmla="*/ 43 w 198"/>
                  <a:gd name="T49" fmla="*/ 124 h 313"/>
                  <a:gd name="T50" fmla="*/ 30 w 198"/>
                  <a:gd name="T51" fmla="*/ 128 h 313"/>
                  <a:gd name="T52" fmla="*/ 26 w 198"/>
                  <a:gd name="T53" fmla="*/ 124 h 313"/>
                  <a:gd name="T54" fmla="*/ 40 w 198"/>
                  <a:gd name="T55" fmla="*/ 121 h 313"/>
                  <a:gd name="T56" fmla="*/ 52 w 198"/>
                  <a:gd name="T57" fmla="*/ 122 h 313"/>
                  <a:gd name="T58" fmla="*/ 50 w 198"/>
                  <a:gd name="T59" fmla="*/ 133 h 313"/>
                  <a:gd name="T60" fmla="*/ 43 w 198"/>
                  <a:gd name="T61" fmla="*/ 142 h 313"/>
                  <a:gd name="T62" fmla="*/ 56 w 198"/>
                  <a:gd name="T63" fmla="*/ 143 h 313"/>
                  <a:gd name="T64" fmla="*/ 68 w 198"/>
                  <a:gd name="T65" fmla="*/ 139 h 313"/>
                  <a:gd name="T66" fmla="*/ 74 w 198"/>
                  <a:gd name="T67" fmla="*/ 150 h 313"/>
                  <a:gd name="T68" fmla="*/ 82 w 198"/>
                  <a:gd name="T69" fmla="*/ 147 h 313"/>
                  <a:gd name="T70" fmla="*/ 89 w 198"/>
                  <a:gd name="T71" fmla="*/ 141 h 313"/>
                  <a:gd name="T72" fmla="*/ 93 w 198"/>
                  <a:gd name="T73" fmla="*/ 151 h 313"/>
                  <a:gd name="T74" fmla="*/ 103 w 198"/>
                  <a:gd name="T75" fmla="*/ 145 h 313"/>
                  <a:gd name="T76" fmla="*/ 119 w 198"/>
                  <a:gd name="T77" fmla="*/ 135 h 313"/>
                  <a:gd name="T78" fmla="*/ 130 w 198"/>
                  <a:gd name="T79" fmla="*/ 125 h 313"/>
                  <a:gd name="T80" fmla="*/ 126 w 198"/>
                  <a:gd name="T81" fmla="*/ 120 h 313"/>
                  <a:gd name="T82" fmla="*/ 124 w 198"/>
                  <a:gd name="T83" fmla="*/ 121 h 313"/>
                  <a:gd name="T84" fmla="*/ 129 w 198"/>
                  <a:gd name="T85" fmla="*/ 113 h 313"/>
                  <a:gd name="T86" fmla="*/ 121 w 198"/>
                  <a:gd name="T87" fmla="*/ 103 h 313"/>
                  <a:gd name="T88" fmla="*/ 119 w 198"/>
                  <a:gd name="T89" fmla="*/ 99 h 313"/>
                  <a:gd name="T90" fmla="*/ 132 w 198"/>
                  <a:gd name="T91" fmla="*/ 100 h 313"/>
                  <a:gd name="T92" fmla="*/ 147 w 198"/>
                  <a:gd name="T93" fmla="*/ 90 h 313"/>
                  <a:gd name="T94" fmla="*/ 149 w 198"/>
                  <a:gd name="T95" fmla="*/ 83 h 313"/>
                  <a:gd name="T96" fmla="*/ 160 w 198"/>
                  <a:gd name="T97" fmla="*/ 78 h 313"/>
                  <a:gd name="T98" fmla="*/ 175 w 198"/>
                  <a:gd name="T99" fmla="*/ 58 h 313"/>
                  <a:gd name="T100" fmla="*/ 180 w 198"/>
                  <a:gd name="T101" fmla="*/ 43 h 313"/>
                  <a:gd name="T102" fmla="*/ 170 w 198"/>
                  <a:gd name="T103" fmla="*/ 44 h 313"/>
                  <a:gd name="T104" fmla="*/ 156 w 198"/>
                  <a:gd name="T105" fmla="*/ 47 h 313"/>
                  <a:gd name="T106" fmla="*/ 143 w 198"/>
                  <a:gd name="T107" fmla="*/ 58 h 313"/>
                  <a:gd name="T108" fmla="*/ 138 w 198"/>
                  <a:gd name="T109" fmla="*/ 64 h 313"/>
                  <a:gd name="T110" fmla="*/ 145 w 198"/>
                  <a:gd name="T111" fmla="*/ 48 h 313"/>
                  <a:gd name="T112" fmla="*/ 162 w 198"/>
                  <a:gd name="T113" fmla="*/ 34 h 313"/>
                  <a:gd name="T114" fmla="*/ 175 w 198"/>
                  <a:gd name="T115" fmla="*/ 26 h 313"/>
                  <a:gd name="T116" fmla="*/ 189 w 198"/>
                  <a:gd name="T117" fmla="*/ 17 h 313"/>
                  <a:gd name="T118" fmla="*/ 193 w 198"/>
                  <a:gd name="T119" fmla="*/ 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 h="313">
                    <a:moveTo>
                      <a:pt x="198" y="0"/>
                    </a:moveTo>
                    <a:lnTo>
                      <a:pt x="198" y="0"/>
                    </a:lnTo>
                    <a:lnTo>
                      <a:pt x="198" y="1"/>
                    </a:lnTo>
                    <a:lnTo>
                      <a:pt x="198" y="2"/>
                    </a:lnTo>
                    <a:lnTo>
                      <a:pt x="198" y="4"/>
                    </a:lnTo>
                    <a:lnTo>
                      <a:pt x="198" y="6"/>
                    </a:lnTo>
                    <a:lnTo>
                      <a:pt x="197" y="8"/>
                    </a:lnTo>
                    <a:lnTo>
                      <a:pt x="196" y="10"/>
                    </a:lnTo>
                    <a:lnTo>
                      <a:pt x="194" y="11"/>
                    </a:lnTo>
                    <a:lnTo>
                      <a:pt x="193" y="13"/>
                    </a:lnTo>
                    <a:lnTo>
                      <a:pt x="192" y="17"/>
                    </a:lnTo>
                    <a:lnTo>
                      <a:pt x="192" y="19"/>
                    </a:lnTo>
                    <a:lnTo>
                      <a:pt x="192" y="23"/>
                    </a:lnTo>
                    <a:lnTo>
                      <a:pt x="189" y="28"/>
                    </a:lnTo>
                    <a:lnTo>
                      <a:pt x="188" y="32"/>
                    </a:lnTo>
                    <a:lnTo>
                      <a:pt x="185" y="38"/>
                    </a:lnTo>
                    <a:lnTo>
                      <a:pt x="184" y="43"/>
                    </a:lnTo>
                    <a:lnTo>
                      <a:pt x="183" y="47"/>
                    </a:lnTo>
                    <a:lnTo>
                      <a:pt x="183" y="51"/>
                    </a:lnTo>
                    <a:lnTo>
                      <a:pt x="183" y="53"/>
                    </a:lnTo>
                    <a:lnTo>
                      <a:pt x="181" y="57"/>
                    </a:lnTo>
                    <a:lnTo>
                      <a:pt x="180" y="60"/>
                    </a:lnTo>
                    <a:lnTo>
                      <a:pt x="179" y="61"/>
                    </a:lnTo>
                    <a:lnTo>
                      <a:pt x="177" y="64"/>
                    </a:lnTo>
                    <a:lnTo>
                      <a:pt x="175" y="66"/>
                    </a:lnTo>
                    <a:lnTo>
                      <a:pt x="173" y="69"/>
                    </a:lnTo>
                    <a:lnTo>
                      <a:pt x="171" y="71"/>
                    </a:lnTo>
                    <a:lnTo>
                      <a:pt x="168" y="75"/>
                    </a:lnTo>
                    <a:lnTo>
                      <a:pt x="166" y="79"/>
                    </a:lnTo>
                    <a:lnTo>
                      <a:pt x="163" y="83"/>
                    </a:lnTo>
                    <a:lnTo>
                      <a:pt x="153" y="96"/>
                    </a:lnTo>
                    <a:lnTo>
                      <a:pt x="145" y="108"/>
                    </a:lnTo>
                    <a:lnTo>
                      <a:pt x="143" y="111"/>
                    </a:lnTo>
                    <a:lnTo>
                      <a:pt x="145" y="112"/>
                    </a:lnTo>
                    <a:lnTo>
                      <a:pt x="145" y="116"/>
                    </a:lnTo>
                    <a:lnTo>
                      <a:pt x="142" y="117"/>
                    </a:lnTo>
                    <a:lnTo>
                      <a:pt x="141" y="118"/>
                    </a:lnTo>
                    <a:lnTo>
                      <a:pt x="140" y="121"/>
                    </a:lnTo>
                    <a:lnTo>
                      <a:pt x="138" y="124"/>
                    </a:lnTo>
                    <a:lnTo>
                      <a:pt x="137" y="128"/>
                    </a:lnTo>
                    <a:lnTo>
                      <a:pt x="137" y="130"/>
                    </a:lnTo>
                    <a:lnTo>
                      <a:pt x="137" y="133"/>
                    </a:lnTo>
                    <a:lnTo>
                      <a:pt x="134" y="135"/>
                    </a:lnTo>
                    <a:lnTo>
                      <a:pt x="130" y="139"/>
                    </a:lnTo>
                    <a:lnTo>
                      <a:pt x="126" y="145"/>
                    </a:lnTo>
                    <a:lnTo>
                      <a:pt x="123" y="150"/>
                    </a:lnTo>
                    <a:lnTo>
                      <a:pt x="119" y="154"/>
                    </a:lnTo>
                    <a:lnTo>
                      <a:pt x="116" y="156"/>
                    </a:lnTo>
                    <a:lnTo>
                      <a:pt x="113" y="162"/>
                    </a:lnTo>
                    <a:lnTo>
                      <a:pt x="111" y="165"/>
                    </a:lnTo>
                    <a:lnTo>
                      <a:pt x="110" y="169"/>
                    </a:lnTo>
                    <a:lnTo>
                      <a:pt x="108" y="173"/>
                    </a:lnTo>
                    <a:lnTo>
                      <a:pt x="108" y="185"/>
                    </a:lnTo>
                    <a:lnTo>
                      <a:pt x="110" y="194"/>
                    </a:lnTo>
                    <a:lnTo>
                      <a:pt x="111" y="206"/>
                    </a:lnTo>
                    <a:lnTo>
                      <a:pt x="113" y="215"/>
                    </a:lnTo>
                    <a:lnTo>
                      <a:pt x="115" y="224"/>
                    </a:lnTo>
                    <a:lnTo>
                      <a:pt x="116" y="233"/>
                    </a:lnTo>
                    <a:lnTo>
                      <a:pt x="115" y="237"/>
                    </a:lnTo>
                    <a:lnTo>
                      <a:pt x="113" y="240"/>
                    </a:lnTo>
                    <a:lnTo>
                      <a:pt x="112" y="241"/>
                    </a:lnTo>
                    <a:lnTo>
                      <a:pt x="107" y="246"/>
                    </a:lnTo>
                    <a:lnTo>
                      <a:pt x="103" y="250"/>
                    </a:lnTo>
                    <a:lnTo>
                      <a:pt x="98" y="254"/>
                    </a:lnTo>
                    <a:lnTo>
                      <a:pt x="93" y="259"/>
                    </a:lnTo>
                    <a:lnTo>
                      <a:pt x="77" y="270"/>
                    </a:lnTo>
                    <a:lnTo>
                      <a:pt x="63" y="279"/>
                    </a:lnTo>
                    <a:lnTo>
                      <a:pt x="46" y="289"/>
                    </a:lnTo>
                    <a:lnTo>
                      <a:pt x="30" y="297"/>
                    </a:lnTo>
                    <a:lnTo>
                      <a:pt x="16" y="305"/>
                    </a:lnTo>
                    <a:lnTo>
                      <a:pt x="0" y="313"/>
                    </a:lnTo>
                    <a:lnTo>
                      <a:pt x="1" y="296"/>
                    </a:lnTo>
                    <a:lnTo>
                      <a:pt x="6" y="293"/>
                    </a:lnTo>
                    <a:lnTo>
                      <a:pt x="10" y="292"/>
                    </a:lnTo>
                    <a:lnTo>
                      <a:pt x="14" y="289"/>
                    </a:lnTo>
                    <a:lnTo>
                      <a:pt x="18" y="288"/>
                    </a:lnTo>
                    <a:lnTo>
                      <a:pt x="29" y="283"/>
                    </a:lnTo>
                    <a:lnTo>
                      <a:pt x="39" y="278"/>
                    </a:lnTo>
                    <a:lnTo>
                      <a:pt x="43" y="276"/>
                    </a:lnTo>
                    <a:lnTo>
                      <a:pt x="47" y="274"/>
                    </a:lnTo>
                    <a:lnTo>
                      <a:pt x="51" y="273"/>
                    </a:lnTo>
                    <a:lnTo>
                      <a:pt x="55" y="270"/>
                    </a:lnTo>
                    <a:lnTo>
                      <a:pt x="60" y="267"/>
                    </a:lnTo>
                    <a:lnTo>
                      <a:pt x="64" y="265"/>
                    </a:lnTo>
                    <a:lnTo>
                      <a:pt x="69" y="262"/>
                    </a:lnTo>
                    <a:lnTo>
                      <a:pt x="73" y="259"/>
                    </a:lnTo>
                    <a:lnTo>
                      <a:pt x="77" y="258"/>
                    </a:lnTo>
                    <a:lnTo>
                      <a:pt x="81" y="256"/>
                    </a:lnTo>
                    <a:lnTo>
                      <a:pt x="83" y="253"/>
                    </a:lnTo>
                    <a:lnTo>
                      <a:pt x="85" y="250"/>
                    </a:lnTo>
                    <a:lnTo>
                      <a:pt x="87" y="248"/>
                    </a:lnTo>
                    <a:lnTo>
                      <a:pt x="91" y="246"/>
                    </a:lnTo>
                    <a:lnTo>
                      <a:pt x="94" y="246"/>
                    </a:lnTo>
                    <a:lnTo>
                      <a:pt x="98" y="245"/>
                    </a:lnTo>
                    <a:lnTo>
                      <a:pt x="99" y="242"/>
                    </a:lnTo>
                    <a:lnTo>
                      <a:pt x="99" y="241"/>
                    </a:lnTo>
                    <a:lnTo>
                      <a:pt x="102" y="240"/>
                    </a:lnTo>
                    <a:lnTo>
                      <a:pt x="103" y="240"/>
                    </a:lnTo>
                    <a:lnTo>
                      <a:pt x="106" y="239"/>
                    </a:lnTo>
                    <a:lnTo>
                      <a:pt x="107" y="239"/>
                    </a:lnTo>
                    <a:lnTo>
                      <a:pt x="110" y="236"/>
                    </a:lnTo>
                    <a:lnTo>
                      <a:pt x="110" y="233"/>
                    </a:lnTo>
                    <a:lnTo>
                      <a:pt x="111" y="229"/>
                    </a:lnTo>
                    <a:lnTo>
                      <a:pt x="110" y="226"/>
                    </a:lnTo>
                    <a:lnTo>
                      <a:pt x="110" y="223"/>
                    </a:lnTo>
                    <a:lnTo>
                      <a:pt x="108" y="220"/>
                    </a:lnTo>
                    <a:lnTo>
                      <a:pt x="107" y="218"/>
                    </a:lnTo>
                    <a:lnTo>
                      <a:pt x="106" y="214"/>
                    </a:lnTo>
                    <a:lnTo>
                      <a:pt x="104" y="210"/>
                    </a:lnTo>
                    <a:lnTo>
                      <a:pt x="104" y="206"/>
                    </a:lnTo>
                    <a:lnTo>
                      <a:pt x="104" y="201"/>
                    </a:lnTo>
                    <a:lnTo>
                      <a:pt x="103" y="196"/>
                    </a:lnTo>
                    <a:lnTo>
                      <a:pt x="103" y="192"/>
                    </a:lnTo>
                    <a:lnTo>
                      <a:pt x="102" y="186"/>
                    </a:lnTo>
                    <a:lnTo>
                      <a:pt x="100" y="173"/>
                    </a:lnTo>
                    <a:lnTo>
                      <a:pt x="98" y="162"/>
                    </a:lnTo>
                    <a:lnTo>
                      <a:pt x="96" y="159"/>
                    </a:lnTo>
                    <a:lnTo>
                      <a:pt x="93" y="156"/>
                    </a:lnTo>
                    <a:lnTo>
                      <a:pt x="90" y="155"/>
                    </a:lnTo>
                    <a:lnTo>
                      <a:pt x="85" y="155"/>
                    </a:lnTo>
                    <a:lnTo>
                      <a:pt x="82" y="155"/>
                    </a:lnTo>
                    <a:lnTo>
                      <a:pt x="77" y="155"/>
                    </a:lnTo>
                    <a:lnTo>
                      <a:pt x="74" y="155"/>
                    </a:lnTo>
                    <a:lnTo>
                      <a:pt x="72" y="154"/>
                    </a:lnTo>
                    <a:lnTo>
                      <a:pt x="68" y="152"/>
                    </a:lnTo>
                    <a:lnTo>
                      <a:pt x="66" y="151"/>
                    </a:lnTo>
                    <a:lnTo>
                      <a:pt x="65" y="150"/>
                    </a:lnTo>
                    <a:lnTo>
                      <a:pt x="63" y="147"/>
                    </a:lnTo>
                    <a:lnTo>
                      <a:pt x="61" y="146"/>
                    </a:lnTo>
                    <a:lnTo>
                      <a:pt x="59" y="145"/>
                    </a:lnTo>
                    <a:lnTo>
                      <a:pt x="57" y="146"/>
                    </a:lnTo>
                    <a:lnTo>
                      <a:pt x="55" y="146"/>
                    </a:lnTo>
                    <a:lnTo>
                      <a:pt x="53" y="147"/>
                    </a:lnTo>
                    <a:lnTo>
                      <a:pt x="51" y="149"/>
                    </a:lnTo>
                    <a:lnTo>
                      <a:pt x="48" y="149"/>
                    </a:lnTo>
                    <a:lnTo>
                      <a:pt x="46" y="147"/>
                    </a:lnTo>
                    <a:lnTo>
                      <a:pt x="43" y="147"/>
                    </a:lnTo>
                    <a:lnTo>
                      <a:pt x="40" y="146"/>
                    </a:lnTo>
                    <a:lnTo>
                      <a:pt x="39" y="145"/>
                    </a:lnTo>
                    <a:lnTo>
                      <a:pt x="38" y="142"/>
                    </a:lnTo>
                    <a:lnTo>
                      <a:pt x="38" y="141"/>
                    </a:lnTo>
                    <a:lnTo>
                      <a:pt x="38" y="138"/>
                    </a:lnTo>
                    <a:lnTo>
                      <a:pt x="39" y="137"/>
                    </a:lnTo>
                    <a:lnTo>
                      <a:pt x="40" y="135"/>
                    </a:lnTo>
                    <a:lnTo>
                      <a:pt x="42" y="133"/>
                    </a:lnTo>
                    <a:lnTo>
                      <a:pt x="43" y="130"/>
                    </a:lnTo>
                    <a:lnTo>
                      <a:pt x="44" y="129"/>
                    </a:lnTo>
                    <a:lnTo>
                      <a:pt x="44" y="126"/>
                    </a:lnTo>
                    <a:lnTo>
                      <a:pt x="44" y="125"/>
                    </a:lnTo>
                    <a:lnTo>
                      <a:pt x="43" y="124"/>
                    </a:lnTo>
                    <a:lnTo>
                      <a:pt x="42" y="124"/>
                    </a:lnTo>
                    <a:lnTo>
                      <a:pt x="40" y="125"/>
                    </a:lnTo>
                    <a:lnTo>
                      <a:pt x="38" y="125"/>
                    </a:lnTo>
                    <a:lnTo>
                      <a:pt x="35" y="126"/>
                    </a:lnTo>
                    <a:lnTo>
                      <a:pt x="33" y="128"/>
                    </a:lnTo>
                    <a:lnTo>
                      <a:pt x="30" y="128"/>
                    </a:lnTo>
                    <a:lnTo>
                      <a:pt x="27" y="126"/>
                    </a:lnTo>
                    <a:lnTo>
                      <a:pt x="26" y="126"/>
                    </a:lnTo>
                    <a:lnTo>
                      <a:pt x="25" y="126"/>
                    </a:lnTo>
                    <a:lnTo>
                      <a:pt x="25" y="125"/>
                    </a:lnTo>
                    <a:lnTo>
                      <a:pt x="25" y="124"/>
                    </a:lnTo>
                    <a:lnTo>
                      <a:pt x="26" y="124"/>
                    </a:lnTo>
                    <a:lnTo>
                      <a:pt x="29" y="122"/>
                    </a:lnTo>
                    <a:lnTo>
                      <a:pt x="31" y="122"/>
                    </a:lnTo>
                    <a:lnTo>
                      <a:pt x="34" y="122"/>
                    </a:lnTo>
                    <a:lnTo>
                      <a:pt x="36" y="122"/>
                    </a:lnTo>
                    <a:lnTo>
                      <a:pt x="39" y="121"/>
                    </a:lnTo>
                    <a:lnTo>
                      <a:pt x="40" y="121"/>
                    </a:lnTo>
                    <a:lnTo>
                      <a:pt x="43" y="121"/>
                    </a:lnTo>
                    <a:lnTo>
                      <a:pt x="46" y="121"/>
                    </a:lnTo>
                    <a:lnTo>
                      <a:pt x="47" y="120"/>
                    </a:lnTo>
                    <a:lnTo>
                      <a:pt x="50" y="120"/>
                    </a:lnTo>
                    <a:lnTo>
                      <a:pt x="51" y="121"/>
                    </a:lnTo>
                    <a:lnTo>
                      <a:pt x="52" y="122"/>
                    </a:lnTo>
                    <a:lnTo>
                      <a:pt x="52" y="124"/>
                    </a:lnTo>
                    <a:lnTo>
                      <a:pt x="51" y="125"/>
                    </a:lnTo>
                    <a:lnTo>
                      <a:pt x="51" y="128"/>
                    </a:lnTo>
                    <a:lnTo>
                      <a:pt x="51" y="130"/>
                    </a:lnTo>
                    <a:lnTo>
                      <a:pt x="51" y="132"/>
                    </a:lnTo>
                    <a:lnTo>
                      <a:pt x="50" y="133"/>
                    </a:lnTo>
                    <a:lnTo>
                      <a:pt x="48" y="134"/>
                    </a:lnTo>
                    <a:lnTo>
                      <a:pt x="46" y="135"/>
                    </a:lnTo>
                    <a:lnTo>
                      <a:pt x="44" y="137"/>
                    </a:lnTo>
                    <a:lnTo>
                      <a:pt x="43" y="138"/>
                    </a:lnTo>
                    <a:lnTo>
                      <a:pt x="42" y="139"/>
                    </a:lnTo>
                    <a:lnTo>
                      <a:pt x="43" y="142"/>
                    </a:lnTo>
                    <a:lnTo>
                      <a:pt x="43" y="142"/>
                    </a:lnTo>
                    <a:lnTo>
                      <a:pt x="46" y="143"/>
                    </a:lnTo>
                    <a:lnTo>
                      <a:pt x="48" y="143"/>
                    </a:lnTo>
                    <a:lnTo>
                      <a:pt x="51" y="143"/>
                    </a:lnTo>
                    <a:lnTo>
                      <a:pt x="53" y="143"/>
                    </a:lnTo>
                    <a:lnTo>
                      <a:pt x="56" y="143"/>
                    </a:lnTo>
                    <a:lnTo>
                      <a:pt x="57" y="142"/>
                    </a:lnTo>
                    <a:lnTo>
                      <a:pt x="60" y="141"/>
                    </a:lnTo>
                    <a:lnTo>
                      <a:pt x="63" y="139"/>
                    </a:lnTo>
                    <a:lnTo>
                      <a:pt x="65" y="139"/>
                    </a:lnTo>
                    <a:lnTo>
                      <a:pt x="68" y="139"/>
                    </a:lnTo>
                    <a:lnTo>
                      <a:pt x="68" y="139"/>
                    </a:lnTo>
                    <a:lnTo>
                      <a:pt x="68" y="141"/>
                    </a:lnTo>
                    <a:lnTo>
                      <a:pt x="68" y="142"/>
                    </a:lnTo>
                    <a:lnTo>
                      <a:pt x="68" y="143"/>
                    </a:lnTo>
                    <a:lnTo>
                      <a:pt x="69" y="146"/>
                    </a:lnTo>
                    <a:lnTo>
                      <a:pt x="72" y="147"/>
                    </a:lnTo>
                    <a:lnTo>
                      <a:pt x="74" y="150"/>
                    </a:lnTo>
                    <a:lnTo>
                      <a:pt x="77" y="151"/>
                    </a:lnTo>
                    <a:lnTo>
                      <a:pt x="80" y="151"/>
                    </a:lnTo>
                    <a:lnTo>
                      <a:pt x="82" y="151"/>
                    </a:lnTo>
                    <a:lnTo>
                      <a:pt x="82" y="150"/>
                    </a:lnTo>
                    <a:lnTo>
                      <a:pt x="83" y="149"/>
                    </a:lnTo>
                    <a:lnTo>
                      <a:pt x="82" y="147"/>
                    </a:lnTo>
                    <a:lnTo>
                      <a:pt x="82" y="146"/>
                    </a:lnTo>
                    <a:lnTo>
                      <a:pt x="83" y="143"/>
                    </a:lnTo>
                    <a:lnTo>
                      <a:pt x="85" y="142"/>
                    </a:lnTo>
                    <a:lnTo>
                      <a:pt x="86" y="141"/>
                    </a:lnTo>
                    <a:lnTo>
                      <a:pt x="87" y="141"/>
                    </a:lnTo>
                    <a:lnTo>
                      <a:pt x="89" y="141"/>
                    </a:lnTo>
                    <a:lnTo>
                      <a:pt x="89" y="142"/>
                    </a:lnTo>
                    <a:lnTo>
                      <a:pt x="90" y="143"/>
                    </a:lnTo>
                    <a:lnTo>
                      <a:pt x="90" y="146"/>
                    </a:lnTo>
                    <a:lnTo>
                      <a:pt x="91" y="147"/>
                    </a:lnTo>
                    <a:lnTo>
                      <a:pt x="91" y="150"/>
                    </a:lnTo>
                    <a:lnTo>
                      <a:pt x="93" y="151"/>
                    </a:lnTo>
                    <a:lnTo>
                      <a:pt x="95" y="152"/>
                    </a:lnTo>
                    <a:lnTo>
                      <a:pt x="98" y="152"/>
                    </a:lnTo>
                    <a:lnTo>
                      <a:pt x="99" y="151"/>
                    </a:lnTo>
                    <a:lnTo>
                      <a:pt x="100" y="150"/>
                    </a:lnTo>
                    <a:lnTo>
                      <a:pt x="102" y="147"/>
                    </a:lnTo>
                    <a:lnTo>
                      <a:pt x="103" y="145"/>
                    </a:lnTo>
                    <a:lnTo>
                      <a:pt x="104" y="143"/>
                    </a:lnTo>
                    <a:lnTo>
                      <a:pt x="107" y="141"/>
                    </a:lnTo>
                    <a:lnTo>
                      <a:pt x="110" y="139"/>
                    </a:lnTo>
                    <a:lnTo>
                      <a:pt x="113" y="138"/>
                    </a:lnTo>
                    <a:lnTo>
                      <a:pt x="116" y="137"/>
                    </a:lnTo>
                    <a:lnTo>
                      <a:pt x="119" y="135"/>
                    </a:lnTo>
                    <a:lnTo>
                      <a:pt x="121" y="134"/>
                    </a:lnTo>
                    <a:lnTo>
                      <a:pt x="124" y="132"/>
                    </a:lnTo>
                    <a:lnTo>
                      <a:pt x="126" y="130"/>
                    </a:lnTo>
                    <a:lnTo>
                      <a:pt x="128" y="129"/>
                    </a:lnTo>
                    <a:lnTo>
                      <a:pt x="130" y="126"/>
                    </a:lnTo>
                    <a:lnTo>
                      <a:pt x="130" y="125"/>
                    </a:lnTo>
                    <a:lnTo>
                      <a:pt x="132" y="122"/>
                    </a:lnTo>
                    <a:lnTo>
                      <a:pt x="133" y="121"/>
                    </a:lnTo>
                    <a:lnTo>
                      <a:pt x="132" y="120"/>
                    </a:lnTo>
                    <a:lnTo>
                      <a:pt x="130" y="118"/>
                    </a:lnTo>
                    <a:lnTo>
                      <a:pt x="128" y="118"/>
                    </a:lnTo>
                    <a:lnTo>
                      <a:pt x="126" y="120"/>
                    </a:lnTo>
                    <a:lnTo>
                      <a:pt x="126" y="120"/>
                    </a:lnTo>
                    <a:lnTo>
                      <a:pt x="126" y="121"/>
                    </a:lnTo>
                    <a:lnTo>
                      <a:pt x="126" y="122"/>
                    </a:lnTo>
                    <a:lnTo>
                      <a:pt x="125" y="122"/>
                    </a:lnTo>
                    <a:lnTo>
                      <a:pt x="124" y="122"/>
                    </a:lnTo>
                    <a:lnTo>
                      <a:pt x="124" y="121"/>
                    </a:lnTo>
                    <a:lnTo>
                      <a:pt x="123" y="120"/>
                    </a:lnTo>
                    <a:lnTo>
                      <a:pt x="124" y="118"/>
                    </a:lnTo>
                    <a:lnTo>
                      <a:pt x="125" y="117"/>
                    </a:lnTo>
                    <a:lnTo>
                      <a:pt x="126" y="116"/>
                    </a:lnTo>
                    <a:lnTo>
                      <a:pt x="128" y="115"/>
                    </a:lnTo>
                    <a:lnTo>
                      <a:pt x="129" y="113"/>
                    </a:lnTo>
                    <a:lnTo>
                      <a:pt x="129" y="112"/>
                    </a:lnTo>
                    <a:lnTo>
                      <a:pt x="129" y="109"/>
                    </a:lnTo>
                    <a:lnTo>
                      <a:pt x="128" y="108"/>
                    </a:lnTo>
                    <a:lnTo>
                      <a:pt x="126" y="105"/>
                    </a:lnTo>
                    <a:lnTo>
                      <a:pt x="124" y="104"/>
                    </a:lnTo>
                    <a:lnTo>
                      <a:pt x="121" y="103"/>
                    </a:lnTo>
                    <a:lnTo>
                      <a:pt x="119" y="102"/>
                    </a:lnTo>
                    <a:lnTo>
                      <a:pt x="119" y="100"/>
                    </a:lnTo>
                    <a:lnTo>
                      <a:pt x="117" y="100"/>
                    </a:lnTo>
                    <a:lnTo>
                      <a:pt x="117" y="99"/>
                    </a:lnTo>
                    <a:lnTo>
                      <a:pt x="117" y="98"/>
                    </a:lnTo>
                    <a:lnTo>
                      <a:pt x="119" y="99"/>
                    </a:lnTo>
                    <a:lnTo>
                      <a:pt x="120" y="99"/>
                    </a:lnTo>
                    <a:lnTo>
                      <a:pt x="121" y="99"/>
                    </a:lnTo>
                    <a:lnTo>
                      <a:pt x="124" y="100"/>
                    </a:lnTo>
                    <a:lnTo>
                      <a:pt x="126" y="100"/>
                    </a:lnTo>
                    <a:lnTo>
                      <a:pt x="129" y="100"/>
                    </a:lnTo>
                    <a:lnTo>
                      <a:pt x="132" y="100"/>
                    </a:lnTo>
                    <a:lnTo>
                      <a:pt x="134" y="99"/>
                    </a:lnTo>
                    <a:lnTo>
                      <a:pt x="137" y="98"/>
                    </a:lnTo>
                    <a:lnTo>
                      <a:pt x="141" y="96"/>
                    </a:lnTo>
                    <a:lnTo>
                      <a:pt x="143" y="94"/>
                    </a:lnTo>
                    <a:lnTo>
                      <a:pt x="146" y="91"/>
                    </a:lnTo>
                    <a:lnTo>
                      <a:pt x="147" y="90"/>
                    </a:lnTo>
                    <a:lnTo>
                      <a:pt x="149" y="88"/>
                    </a:lnTo>
                    <a:lnTo>
                      <a:pt x="150" y="87"/>
                    </a:lnTo>
                    <a:lnTo>
                      <a:pt x="150" y="86"/>
                    </a:lnTo>
                    <a:lnTo>
                      <a:pt x="149" y="86"/>
                    </a:lnTo>
                    <a:lnTo>
                      <a:pt x="149" y="85"/>
                    </a:lnTo>
                    <a:lnTo>
                      <a:pt x="149" y="83"/>
                    </a:lnTo>
                    <a:lnTo>
                      <a:pt x="150" y="83"/>
                    </a:lnTo>
                    <a:lnTo>
                      <a:pt x="151" y="83"/>
                    </a:lnTo>
                    <a:lnTo>
                      <a:pt x="153" y="82"/>
                    </a:lnTo>
                    <a:lnTo>
                      <a:pt x="154" y="82"/>
                    </a:lnTo>
                    <a:lnTo>
                      <a:pt x="158" y="81"/>
                    </a:lnTo>
                    <a:lnTo>
                      <a:pt x="160" y="78"/>
                    </a:lnTo>
                    <a:lnTo>
                      <a:pt x="164" y="75"/>
                    </a:lnTo>
                    <a:lnTo>
                      <a:pt x="167" y="71"/>
                    </a:lnTo>
                    <a:lnTo>
                      <a:pt x="168" y="69"/>
                    </a:lnTo>
                    <a:lnTo>
                      <a:pt x="171" y="65"/>
                    </a:lnTo>
                    <a:lnTo>
                      <a:pt x="173" y="62"/>
                    </a:lnTo>
                    <a:lnTo>
                      <a:pt x="175" y="58"/>
                    </a:lnTo>
                    <a:lnTo>
                      <a:pt x="177" y="55"/>
                    </a:lnTo>
                    <a:lnTo>
                      <a:pt x="179" y="52"/>
                    </a:lnTo>
                    <a:lnTo>
                      <a:pt x="179" y="49"/>
                    </a:lnTo>
                    <a:lnTo>
                      <a:pt x="180" y="47"/>
                    </a:lnTo>
                    <a:lnTo>
                      <a:pt x="180" y="44"/>
                    </a:lnTo>
                    <a:lnTo>
                      <a:pt x="180" y="43"/>
                    </a:lnTo>
                    <a:lnTo>
                      <a:pt x="179" y="41"/>
                    </a:lnTo>
                    <a:lnTo>
                      <a:pt x="177" y="40"/>
                    </a:lnTo>
                    <a:lnTo>
                      <a:pt x="176" y="40"/>
                    </a:lnTo>
                    <a:lnTo>
                      <a:pt x="173" y="40"/>
                    </a:lnTo>
                    <a:lnTo>
                      <a:pt x="171" y="41"/>
                    </a:lnTo>
                    <a:lnTo>
                      <a:pt x="170" y="44"/>
                    </a:lnTo>
                    <a:lnTo>
                      <a:pt x="167" y="45"/>
                    </a:lnTo>
                    <a:lnTo>
                      <a:pt x="166" y="47"/>
                    </a:lnTo>
                    <a:lnTo>
                      <a:pt x="163" y="47"/>
                    </a:lnTo>
                    <a:lnTo>
                      <a:pt x="162" y="47"/>
                    </a:lnTo>
                    <a:lnTo>
                      <a:pt x="159" y="47"/>
                    </a:lnTo>
                    <a:lnTo>
                      <a:pt x="156" y="47"/>
                    </a:lnTo>
                    <a:lnTo>
                      <a:pt x="154" y="49"/>
                    </a:lnTo>
                    <a:lnTo>
                      <a:pt x="153" y="51"/>
                    </a:lnTo>
                    <a:lnTo>
                      <a:pt x="150" y="53"/>
                    </a:lnTo>
                    <a:lnTo>
                      <a:pt x="147" y="56"/>
                    </a:lnTo>
                    <a:lnTo>
                      <a:pt x="146" y="57"/>
                    </a:lnTo>
                    <a:lnTo>
                      <a:pt x="143" y="58"/>
                    </a:lnTo>
                    <a:lnTo>
                      <a:pt x="142" y="61"/>
                    </a:lnTo>
                    <a:lnTo>
                      <a:pt x="141" y="62"/>
                    </a:lnTo>
                    <a:lnTo>
                      <a:pt x="141" y="64"/>
                    </a:lnTo>
                    <a:lnTo>
                      <a:pt x="141" y="65"/>
                    </a:lnTo>
                    <a:lnTo>
                      <a:pt x="140" y="65"/>
                    </a:lnTo>
                    <a:lnTo>
                      <a:pt x="138" y="64"/>
                    </a:lnTo>
                    <a:lnTo>
                      <a:pt x="137" y="62"/>
                    </a:lnTo>
                    <a:lnTo>
                      <a:pt x="137" y="60"/>
                    </a:lnTo>
                    <a:lnTo>
                      <a:pt x="138" y="57"/>
                    </a:lnTo>
                    <a:lnTo>
                      <a:pt x="140" y="53"/>
                    </a:lnTo>
                    <a:lnTo>
                      <a:pt x="142" y="51"/>
                    </a:lnTo>
                    <a:lnTo>
                      <a:pt x="145" y="48"/>
                    </a:lnTo>
                    <a:lnTo>
                      <a:pt x="146" y="45"/>
                    </a:lnTo>
                    <a:lnTo>
                      <a:pt x="149" y="43"/>
                    </a:lnTo>
                    <a:lnTo>
                      <a:pt x="150" y="40"/>
                    </a:lnTo>
                    <a:lnTo>
                      <a:pt x="154" y="38"/>
                    </a:lnTo>
                    <a:lnTo>
                      <a:pt x="158" y="35"/>
                    </a:lnTo>
                    <a:lnTo>
                      <a:pt x="162" y="34"/>
                    </a:lnTo>
                    <a:lnTo>
                      <a:pt x="164" y="31"/>
                    </a:lnTo>
                    <a:lnTo>
                      <a:pt x="167" y="30"/>
                    </a:lnTo>
                    <a:lnTo>
                      <a:pt x="168" y="27"/>
                    </a:lnTo>
                    <a:lnTo>
                      <a:pt x="171" y="26"/>
                    </a:lnTo>
                    <a:lnTo>
                      <a:pt x="172" y="26"/>
                    </a:lnTo>
                    <a:lnTo>
                      <a:pt x="175" y="26"/>
                    </a:lnTo>
                    <a:lnTo>
                      <a:pt x="176" y="26"/>
                    </a:lnTo>
                    <a:lnTo>
                      <a:pt x="179" y="25"/>
                    </a:lnTo>
                    <a:lnTo>
                      <a:pt x="181" y="23"/>
                    </a:lnTo>
                    <a:lnTo>
                      <a:pt x="184" y="22"/>
                    </a:lnTo>
                    <a:lnTo>
                      <a:pt x="186" y="19"/>
                    </a:lnTo>
                    <a:lnTo>
                      <a:pt x="189" y="17"/>
                    </a:lnTo>
                    <a:lnTo>
                      <a:pt x="190" y="13"/>
                    </a:lnTo>
                    <a:lnTo>
                      <a:pt x="192" y="10"/>
                    </a:lnTo>
                    <a:lnTo>
                      <a:pt x="193" y="6"/>
                    </a:lnTo>
                    <a:lnTo>
                      <a:pt x="193" y="5"/>
                    </a:lnTo>
                    <a:lnTo>
                      <a:pt x="193" y="4"/>
                    </a:lnTo>
                    <a:lnTo>
                      <a:pt x="193" y="2"/>
                    </a:lnTo>
                    <a:lnTo>
                      <a:pt x="194" y="1"/>
                    </a:lnTo>
                    <a:lnTo>
                      <a:pt x="196" y="0"/>
                    </a:lnTo>
                    <a:lnTo>
                      <a:pt x="1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1" name="Freeform 64">
                <a:extLst>
                  <a:ext uri="{FF2B5EF4-FFF2-40B4-BE49-F238E27FC236}">
                    <a16:creationId xmlns:a16="http://schemas.microsoft.com/office/drawing/2014/main" id="{1305F3EF-4A63-2C40-89EC-3EFF0F4472E0}"/>
                  </a:ext>
                </a:extLst>
              </p:cNvPr>
              <p:cNvSpPr>
                <a:spLocks/>
              </p:cNvSpPr>
              <p:nvPr userDrawn="1"/>
            </p:nvSpPr>
            <p:spPr bwMode="auto">
              <a:xfrm>
                <a:off x="10317694" y="578643"/>
                <a:ext cx="4098" cy="13319"/>
              </a:xfrm>
              <a:custGeom>
                <a:avLst/>
                <a:gdLst>
                  <a:gd name="T0" fmla="*/ 4 w 6"/>
                  <a:gd name="T1" fmla="*/ 0 h 26"/>
                  <a:gd name="T2" fmla="*/ 4 w 6"/>
                  <a:gd name="T3" fmla="*/ 1 h 26"/>
                  <a:gd name="T4" fmla="*/ 5 w 6"/>
                  <a:gd name="T5" fmla="*/ 2 h 26"/>
                  <a:gd name="T6" fmla="*/ 5 w 6"/>
                  <a:gd name="T7" fmla="*/ 5 h 26"/>
                  <a:gd name="T8" fmla="*/ 5 w 6"/>
                  <a:gd name="T9" fmla="*/ 8 h 26"/>
                  <a:gd name="T10" fmla="*/ 5 w 6"/>
                  <a:gd name="T11" fmla="*/ 10 h 26"/>
                  <a:gd name="T12" fmla="*/ 5 w 6"/>
                  <a:gd name="T13" fmla="*/ 13 h 26"/>
                  <a:gd name="T14" fmla="*/ 6 w 6"/>
                  <a:gd name="T15" fmla="*/ 15 h 26"/>
                  <a:gd name="T16" fmla="*/ 6 w 6"/>
                  <a:gd name="T17" fmla="*/ 19 h 26"/>
                  <a:gd name="T18" fmla="*/ 6 w 6"/>
                  <a:gd name="T19" fmla="*/ 23 h 26"/>
                  <a:gd name="T20" fmla="*/ 6 w 6"/>
                  <a:gd name="T21" fmla="*/ 26 h 26"/>
                  <a:gd name="T22" fmla="*/ 6 w 6"/>
                  <a:gd name="T23" fmla="*/ 26 h 26"/>
                  <a:gd name="T24" fmla="*/ 4 w 6"/>
                  <a:gd name="T25" fmla="*/ 26 h 26"/>
                  <a:gd name="T26" fmla="*/ 2 w 6"/>
                  <a:gd name="T27" fmla="*/ 26 h 26"/>
                  <a:gd name="T28" fmla="*/ 2 w 6"/>
                  <a:gd name="T29" fmla="*/ 26 h 26"/>
                  <a:gd name="T30" fmla="*/ 1 w 6"/>
                  <a:gd name="T31" fmla="*/ 21 h 26"/>
                  <a:gd name="T32" fmla="*/ 1 w 6"/>
                  <a:gd name="T33" fmla="*/ 17 h 26"/>
                  <a:gd name="T34" fmla="*/ 1 w 6"/>
                  <a:gd name="T35" fmla="*/ 13 h 26"/>
                  <a:gd name="T36" fmla="*/ 0 w 6"/>
                  <a:gd name="T37" fmla="*/ 8 h 26"/>
                  <a:gd name="T38" fmla="*/ 0 w 6"/>
                  <a:gd name="T39" fmla="*/ 5 h 26"/>
                  <a:gd name="T40" fmla="*/ 0 w 6"/>
                  <a:gd name="T41" fmla="*/ 2 h 26"/>
                  <a:gd name="T42" fmla="*/ 2 w 6"/>
                  <a:gd name="T43" fmla="*/ 1 h 26"/>
                  <a:gd name="T44" fmla="*/ 4 w 6"/>
                  <a:gd name="T4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26">
                    <a:moveTo>
                      <a:pt x="4" y="0"/>
                    </a:moveTo>
                    <a:lnTo>
                      <a:pt x="4" y="1"/>
                    </a:lnTo>
                    <a:lnTo>
                      <a:pt x="5" y="2"/>
                    </a:lnTo>
                    <a:lnTo>
                      <a:pt x="5" y="5"/>
                    </a:lnTo>
                    <a:lnTo>
                      <a:pt x="5" y="8"/>
                    </a:lnTo>
                    <a:lnTo>
                      <a:pt x="5" y="10"/>
                    </a:lnTo>
                    <a:lnTo>
                      <a:pt x="5" y="13"/>
                    </a:lnTo>
                    <a:lnTo>
                      <a:pt x="6" y="15"/>
                    </a:lnTo>
                    <a:lnTo>
                      <a:pt x="6" y="19"/>
                    </a:lnTo>
                    <a:lnTo>
                      <a:pt x="6" y="23"/>
                    </a:lnTo>
                    <a:lnTo>
                      <a:pt x="6" y="26"/>
                    </a:lnTo>
                    <a:lnTo>
                      <a:pt x="6" y="26"/>
                    </a:lnTo>
                    <a:lnTo>
                      <a:pt x="4" y="26"/>
                    </a:lnTo>
                    <a:lnTo>
                      <a:pt x="2" y="26"/>
                    </a:lnTo>
                    <a:lnTo>
                      <a:pt x="2" y="26"/>
                    </a:lnTo>
                    <a:lnTo>
                      <a:pt x="1" y="21"/>
                    </a:lnTo>
                    <a:lnTo>
                      <a:pt x="1" y="17"/>
                    </a:lnTo>
                    <a:lnTo>
                      <a:pt x="1" y="13"/>
                    </a:lnTo>
                    <a:lnTo>
                      <a:pt x="0" y="8"/>
                    </a:lnTo>
                    <a:lnTo>
                      <a:pt x="0" y="5"/>
                    </a:lnTo>
                    <a:lnTo>
                      <a:pt x="0" y="2"/>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2" name="Freeform 65">
                <a:extLst>
                  <a:ext uri="{FF2B5EF4-FFF2-40B4-BE49-F238E27FC236}">
                    <a16:creationId xmlns:a16="http://schemas.microsoft.com/office/drawing/2014/main" id="{A03A480D-5F4C-BB40-8849-3F9D3AEFBCBA}"/>
                  </a:ext>
                </a:extLst>
              </p:cNvPr>
              <p:cNvSpPr>
                <a:spLocks/>
              </p:cNvSpPr>
              <p:nvPr userDrawn="1"/>
            </p:nvSpPr>
            <p:spPr bwMode="auto">
              <a:xfrm>
                <a:off x="10413994" y="465951"/>
                <a:ext cx="17416" cy="34832"/>
              </a:xfrm>
              <a:custGeom>
                <a:avLst/>
                <a:gdLst>
                  <a:gd name="T0" fmla="*/ 25 w 34"/>
                  <a:gd name="T1" fmla="*/ 1 h 67"/>
                  <a:gd name="T2" fmla="*/ 29 w 34"/>
                  <a:gd name="T3" fmla="*/ 3 h 67"/>
                  <a:gd name="T4" fmla="*/ 32 w 34"/>
                  <a:gd name="T5" fmla="*/ 9 h 67"/>
                  <a:gd name="T6" fmla="*/ 33 w 34"/>
                  <a:gd name="T7" fmla="*/ 14 h 67"/>
                  <a:gd name="T8" fmla="*/ 34 w 34"/>
                  <a:gd name="T9" fmla="*/ 20 h 67"/>
                  <a:gd name="T10" fmla="*/ 34 w 34"/>
                  <a:gd name="T11" fmla="*/ 27 h 67"/>
                  <a:gd name="T12" fmla="*/ 34 w 34"/>
                  <a:gd name="T13" fmla="*/ 35 h 67"/>
                  <a:gd name="T14" fmla="*/ 33 w 34"/>
                  <a:gd name="T15" fmla="*/ 41 h 67"/>
                  <a:gd name="T16" fmla="*/ 30 w 34"/>
                  <a:gd name="T17" fmla="*/ 48 h 67"/>
                  <a:gd name="T18" fmla="*/ 26 w 34"/>
                  <a:gd name="T19" fmla="*/ 53 h 67"/>
                  <a:gd name="T20" fmla="*/ 24 w 34"/>
                  <a:gd name="T21" fmla="*/ 58 h 67"/>
                  <a:gd name="T22" fmla="*/ 22 w 34"/>
                  <a:gd name="T23" fmla="*/ 63 h 67"/>
                  <a:gd name="T24" fmla="*/ 17 w 34"/>
                  <a:gd name="T25" fmla="*/ 65 h 67"/>
                  <a:gd name="T26" fmla="*/ 13 w 34"/>
                  <a:gd name="T27" fmla="*/ 63 h 67"/>
                  <a:gd name="T28" fmla="*/ 9 w 34"/>
                  <a:gd name="T29" fmla="*/ 63 h 67"/>
                  <a:gd name="T30" fmla="*/ 7 w 34"/>
                  <a:gd name="T31" fmla="*/ 66 h 67"/>
                  <a:gd name="T32" fmla="*/ 4 w 34"/>
                  <a:gd name="T33" fmla="*/ 67 h 67"/>
                  <a:gd name="T34" fmla="*/ 0 w 34"/>
                  <a:gd name="T35" fmla="*/ 66 h 67"/>
                  <a:gd name="T36" fmla="*/ 0 w 34"/>
                  <a:gd name="T37" fmla="*/ 63 h 67"/>
                  <a:gd name="T38" fmla="*/ 3 w 34"/>
                  <a:gd name="T39" fmla="*/ 62 h 67"/>
                  <a:gd name="T40" fmla="*/ 6 w 34"/>
                  <a:gd name="T41" fmla="*/ 58 h 67"/>
                  <a:gd name="T42" fmla="*/ 9 w 34"/>
                  <a:gd name="T43" fmla="*/ 56 h 67"/>
                  <a:gd name="T44" fmla="*/ 13 w 34"/>
                  <a:gd name="T45" fmla="*/ 54 h 67"/>
                  <a:gd name="T46" fmla="*/ 16 w 34"/>
                  <a:gd name="T47" fmla="*/ 50 h 67"/>
                  <a:gd name="T48" fmla="*/ 17 w 34"/>
                  <a:gd name="T49" fmla="*/ 47 h 67"/>
                  <a:gd name="T50" fmla="*/ 20 w 34"/>
                  <a:gd name="T51" fmla="*/ 41 h 67"/>
                  <a:gd name="T52" fmla="*/ 24 w 34"/>
                  <a:gd name="T53" fmla="*/ 36 h 67"/>
                  <a:gd name="T54" fmla="*/ 25 w 34"/>
                  <a:gd name="T55" fmla="*/ 30 h 67"/>
                  <a:gd name="T56" fmla="*/ 24 w 34"/>
                  <a:gd name="T57" fmla="*/ 22 h 67"/>
                  <a:gd name="T58" fmla="*/ 22 w 34"/>
                  <a:gd name="T59" fmla="*/ 15 h 67"/>
                  <a:gd name="T60" fmla="*/ 21 w 34"/>
                  <a:gd name="T61" fmla="*/ 9 h 67"/>
                  <a:gd name="T62" fmla="*/ 19 w 34"/>
                  <a:gd name="T63" fmla="*/ 5 h 67"/>
                  <a:gd name="T64" fmla="*/ 19 w 34"/>
                  <a:gd name="T65" fmla="*/ 1 h 67"/>
                  <a:gd name="T66" fmla="*/ 24 w 34"/>
                  <a:gd name="T6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67">
                    <a:moveTo>
                      <a:pt x="24" y="0"/>
                    </a:moveTo>
                    <a:lnTo>
                      <a:pt x="25" y="1"/>
                    </a:lnTo>
                    <a:lnTo>
                      <a:pt x="28" y="2"/>
                    </a:lnTo>
                    <a:lnTo>
                      <a:pt x="29" y="3"/>
                    </a:lnTo>
                    <a:lnTo>
                      <a:pt x="30" y="6"/>
                    </a:lnTo>
                    <a:lnTo>
                      <a:pt x="32" y="9"/>
                    </a:lnTo>
                    <a:lnTo>
                      <a:pt x="32" y="11"/>
                    </a:lnTo>
                    <a:lnTo>
                      <a:pt x="33" y="14"/>
                    </a:lnTo>
                    <a:lnTo>
                      <a:pt x="33" y="18"/>
                    </a:lnTo>
                    <a:lnTo>
                      <a:pt x="34" y="20"/>
                    </a:lnTo>
                    <a:lnTo>
                      <a:pt x="34" y="24"/>
                    </a:lnTo>
                    <a:lnTo>
                      <a:pt x="34" y="27"/>
                    </a:lnTo>
                    <a:lnTo>
                      <a:pt x="34" y="31"/>
                    </a:lnTo>
                    <a:lnTo>
                      <a:pt x="34" y="35"/>
                    </a:lnTo>
                    <a:lnTo>
                      <a:pt x="34" y="37"/>
                    </a:lnTo>
                    <a:lnTo>
                      <a:pt x="33" y="41"/>
                    </a:lnTo>
                    <a:lnTo>
                      <a:pt x="32" y="44"/>
                    </a:lnTo>
                    <a:lnTo>
                      <a:pt x="30" y="48"/>
                    </a:lnTo>
                    <a:lnTo>
                      <a:pt x="28" y="50"/>
                    </a:lnTo>
                    <a:lnTo>
                      <a:pt x="26" y="53"/>
                    </a:lnTo>
                    <a:lnTo>
                      <a:pt x="25" y="56"/>
                    </a:lnTo>
                    <a:lnTo>
                      <a:pt x="24" y="58"/>
                    </a:lnTo>
                    <a:lnTo>
                      <a:pt x="22" y="61"/>
                    </a:lnTo>
                    <a:lnTo>
                      <a:pt x="22" y="63"/>
                    </a:lnTo>
                    <a:lnTo>
                      <a:pt x="20" y="65"/>
                    </a:lnTo>
                    <a:lnTo>
                      <a:pt x="17" y="65"/>
                    </a:lnTo>
                    <a:lnTo>
                      <a:pt x="15" y="65"/>
                    </a:lnTo>
                    <a:lnTo>
                      <a:pt x="13" y="63"/>
                    </a:lnTo>
                    <a:lnTo>
                      <a:pt x="11" y="63"/>
                    </a:lnTo>
                    <a:lnTo>
                      <a:pt x="9" y="63"/>
                    </a:lnTo>
                    <a:lnTo>
                      <a:pt x="8" y="65"/>
                    </a:lnTo>
                    <a:lnTo>
                      <a:pt x="7" y="66"/>
                    </a:lnTo>
                    <a:lnTo>
                      <a:pt x="6" y="67"/>
                    </a:lnTo>
                    <a:lnTo>
                      <a:pt x="4" y="67"/>
                    </a:lnTo>
                    <a:lnTo>
                      <a:pt x="3" y="67"/>
                    </a:lnTo>
                    <a:lnTo>
                      <a:pt x="0" y="66"/>
                    </a:lnTo>
                    <a:lnTo>
                      <a:pt x="0" y="65"/>
                    </a:lnTo>
                    <a:lnTo>
                      <a:pt x="0" y="63"/>
                    </a:lnTo>
                    <a:lnTo>
                      <a:pt x="2" y="62"/>
                    </a:lnTo>
                    <a:lnTo>
                      <a:pt x="3" y="62"/>
                    </a:lnTo>
                    <a:lnTo>
                      <a:pt x="3" y="61"/>
                    </a:lnTo>
                    <a:lnTo>
                      <a:pt x="6" y="58"/>
                    </a:lnTo>
                    <a:lnTo>
                      <a:pt x="7" y="57"/>
                    </a:lnTo>
                    <a:lnTo>
                      <a:pt x="9" y="56"/>
                    </a:lnTo>
                    <a:lnTo>
                      <a:pt x="11" y="54"/>
                    </a:lnTo>
                    <a:lnTo>
                      <a:pt x="13" y="54"/>
                    </a:lnTo>
                    <a:lnTo>
                      <a:pt x="15" y="53"/>
                    </a:lnTo>
                    <a:lnTo>
                      <a:pt x="16" y="50"/>
                    </a:lnTo>
                    <a:lnTo>
                      <a:pt x="17" y="49"/>
                    </a:lnTo>
                    <a:lnTo>
                      <a:pt x="17" y="47"/>
                    </a:lnTo>
                    <a:lnTo>
                      <a:pt x="19" y="44"/>
                    </a:lnTo>
                    <a:lnTo>
                      <a:pt x="20" y="41"/>
                    </a:lnTo>
                    <a:lnTo>
                      <a:pt x="21" y="39"/>
                    </a:lnTo>
                    <a:lnTo>
                      <a:pt x="24" y="36"/>
                    </a:lnTo>
                    <a:lnTo>
                      <a:pt x="24" y="33"/>
                    </a:lnTo>
                    <a:lnTo>
                      <a:pt x="25" y="30"/>
                    </a:lnTo>
                    <a:lnTo>
                      <a:pt x="24" y="26"/>
                    </a:lnTo>
                    <a:lnTo>
                      <a:pt x="24" y="22"/>
                    </a:lnTo>
                    <a:lnTo>
                      <a:pt x="24" y="18"/>
                    </a:lnTo>
                    <a:lnTo>
                      <a:pt x="22" y="15"/>
                    </a:lnTo>
                    <a:lnTo>
                      <a:pt x="22" y="11"/>
                    </a:lnTo>
                    <a:lnTo>
                      <a:pt x="21" y="9"/>
                    </a:lnTo>
                    <a:lnTo>
                      <a:pt x="20" y="6"/>
                    </a:lnTo>
                    <a:lnTo>
                      <a:pt x="19" y="5"/>
                    </a:lnTo>
                    <a:lnTo>
                      <a:pt x="19" y="3"/>
                    </a:lnTo>
                    <a:lnTo>
                      <a:pt x="19" y="1"/>
                    </a:lnTo>
                    <a:lnTo>
                      <a:pt x="21"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3" name="Freeform 66">
                <a:extLst>
                  <a:ext uri="{FF2B5EF4-FFF2-40B4-BE49-F238E27FC236}">
                    <a16:creationId xmlns:a16="http://schemas.microsoft.com/office/drawing/2014/main" id="{F70F24AE-FD5C-5742-8CCF-08C8B0FA3549}"/>
                  </a:ext>
                </a:extLst>
              </p:cNvPr>
              <p:cNvSpPr>
                <a:spLocks noEditPoints="1"/>
              </p:cNvSpPr>
              <p:nvPr userDrawn="1"/>
            </p:nvSpPr>
            <p:spPr bwMode="auto">
              <a:xfrm>
                <a:off x="9975520" y="242616"/>
                <a:ext cx="568583" cy="569607"/>
              </a:xfrm>
              <a:custGeom>
                <a:avLst/>
                <a:gdLst>
                  <a:gd name="T0" fmla="*/ 491 w 1111"/>
                  <a:gd name="T1" fmla="*/ 13 h 1112"/>
                  <a:gd name="T2" fmla="*/ 371 w 1111"/>
                  <a:gd name="T3" fmla="*/ 41 h 1112"/>
                  <a:gd name="T4" fmla="*/ 263 w 1111"/>
                  <a:gd name="T5" fmla="*/ 95 h 1112"/>
                  <a:gd name="T6" fmla="*/ 169 w 1111"/>
                  <a:gd name="T7" fmla="*/ 169 h 1112"/>
                  <a:gd name="T8" fmla="*/ 95 w 1111"/>
                  <a:gd name="T9" fmla="*/ 263 h 1112"/>
                  <a:gd name="T10" fmla="*/ 41 w 1111"/>
                  <a:gd name="T11" fmla="*/ 372 h 1112"/>
                  <a:gd name="T12" fmla="*/ 14 w 1111"/>
                  <a:gd name="T13" fmla="*/ 492 h 1112"/>
                  <a:gd name="T14" fmla="*/ 14 w 1111"/>
                  <a:gd name="T15" fmla="*/ 620 h 1112"/>
                  <a:gd name="T16" fmla="*/ 41 w 1111"/>
                  <a:gd name="T17" fmla="*/ 740 h 1112"/>
                  <a:gd name="T18" fmla="*/ 95 w 1111"/>
                  <a:gd name="T19" fmla="*/ 848 h 1112"/>
                  <a:gd name="T20" fmla="*/ 169 w 1111"/>
                  <a:gd name="T21" fmla="*/ 942 h 1112"/>
                  <a:gd name="T22" fmla="*/ 263 w 1111"/>
                  <a:gd name="T23" fmla="*/ 1016 h 1112"/>
                  <a:gd name="T24" fmla="*/ 371 w 1111"/>
                  <a:gd name="T25" fmla="*/ 1070 h 1112"/>
                  <a:gd name="T26" fmla="*/ 491 w 1111"/>
                  <a:gd name="T27" fmla="*/ 1097 h 1112"/>
                  <a:gd name="T28" fmla="*/ 619 w 1111"/>
                  <a:gd name="T29" fmla="*/ 1097 h 1112"/>
                  <a:gd name="T30" fmla="*/ 739 w 1111"/>
                  <a:gd name="T31" fmla="*/ 1070 h 1112"/>
                  <a:gd name="T32" fmla="*/ 848 w 1111"/>
                  <a:gd name="T33" fmla="*/ 1016 h 1112"/>
                  <a:gd name="T34" fmla="*/ 941 w 1111"/>
                  <a:gd name="T35" fmla="*/ 942 h 1112"/>
                  <a:gd name="T36" fmla="*/ 1016 w 1111"/>
                  <a:gd name="T37" fmla="*/ 848 h 1112"/>
                  <a:gd name="T38" fmla="*/ 1069 w 1111"/>
                  <a:gd name="T39" fmla="*/ 740 h 1112"/>
                  <a:gd name="T40" fmla="*/ 1098 w 1111"/>
                  <a:gd name="T41" fmla="*/ 620 h 1112"/>
                  <a:gd name="T42" fmla="*/ 1098 w 1111"/>
                  <a:gd name="T43" fmla="*/ 492 h 1112"/>
                  <a:gd name="T44" fmla="*/ 1069 w 1111"/>
                  <a:gd name="T45" fmla="*/ 372 h 1112"/>
                  <a:gd name="T46" fmla="*/ 1016 w 1111"/>
                  <a:gd name="T47" fmla="*/ 263 h 1112"/>
                  <a:gd name="T48" fmla="*/ 941 w 1111"/>
                  <a:gd name="T49" fmla="*/ 169 h 1112"/>
                  <a:gd name="T50" fmla="*/ 848 w 1111"/>
                  <a:gd name="T51" fmla="*/ 95 h 1112"/>
                  <a:gd name="T52" fmla="*/ 739 w 1111"/>
                  <a:gd name="T53" fmla="*/ 41 h 1112"/>
                  <a:gd name="T54" fmla="*/ 619 w 1111"/>
                  <a:gd name="T55" fmla="*/ 13 h 1112"/>
                  <a:gd name="T56" fmla="*/ 555 w 1111"/>
                  <a:gd name="T57" fmla="*/ 0 h 1112"/>
                  <a:gd name="T58" fmla="*/ 683 w 1111"/>
                  <a:gd name="T59" fmla="*/ 14 h 1112"/>
                  <a:gd name="T60" fmla="*/ 799 w 1111"/>
                  <a:gd name="T61" fmla="*/ 56 h 1112"/>
                  <a:gd name="T62" fmla="*/ 902 w 1111"/>
                  <a:gd name="T63" fmla="*/ 122 h 1112"/>
                  <a:gd name="T64" fmla="*/ 988 w 1111"/>
                  <a:gd name="T65" fmla="*/ 208 h 1112"/>
                  <a:gd name="T66" fmla="*/ 1055 w 1111"/>
                  <a:gd name="T67" fmla="*/ 312 h 1112"/>
                  <a:gd name="T68" fmla="*/ 1097 w 1111"/>
                  <a:gd name="T69" fmla="*/ 428 h 1112"/>
                  <a:gd name="T70" fmla="*/ 1111 w 1111"/>
                  <a:gd name="T71" fmla="*/ 556 h 1112"/>
                  <a:gd name="T72" fmla="*/ 1097 w 1111"/>
                  <a:gd name="T73" fmla="*/ 684 h 1112"/>
                  <a:gd name="T74" fmla="*/ 1055 w 1111"/>
                  <a:gd name="T75" fmla="*/ 800 h 1112"/>
                  <a:gd name="T76" fmla="*/ 988 w 1111"/>
                  <a:gd name="T77" fmla="*/ 903 h 1112"/>
                  <a:gd name="T78" fmla="*/ 902 w 1111"/>
                  <a:gd name="T79" fmla="*/ 989 h 1112"/>
                  <a:gd name="T80" fmla="*/ 799 w 1111"/>
                  <a:gd name="T81" fmla="*/ 1056 h 1112"/>
                  <a:gd name="T82" fmla="*/ 683 w 1111"/>
                  <a:gd name="T83" fmla="*/ 1097 h 1112"/>
                  <a:gd name="T84" fmla="*/ 555 w 1111"/>
                  <a:gd name="T85" fmla="*/ 1112 h 1112"/>
                  <a:gd name="T86" fmla="*/ 428 w 1111"/>
                  <a:gd name="T87" fmla="*/ 1097 h 1112"/>
                  <a:gd name="T88" fmla="*/ 311 w 1111"/>
                  <a:gd name="T89" fmla="*/ 1056 h 1112"/>
                  <a:gd name="T90" fmla="*/ 208 w 1111"/>
                  <a:gd name="T91" fmla="*/ 989 h 1112"/>
                  <a:gd name="T92" fmla="*/ 122 w 1111"/>
                  <a:gd name="T93" fmla="*/ 903 h 1112"/>
                  <a:gd name="T94" fmla="*/ 56 w 1111"/>
                  <a:gd name="T95" fmla="*/ 800 h 1112"/>
                  <a:gd name="T96" fmla="*/ 14 w 1111"/>
                  <a:gd name="T97" fmla="*/ 684 h 1112"/>
                  <a:gd name="T98" fmla="*/ 0 w 1111"/>
                  <a:gd name="T99" fmla="*/ 556 h 1112"/>
                  <a:gd name="T100" fmla="*/ 14 w 1111"/>
                  <a:gd name="T101" fmla="*/ 428 h 1112"/>
                  <a:gd name="T102" fmla="*/ 56 w 1111"/>
                  <a:gd name="T103" fmla="*/ 312 h 1112"/>
                  <a:gd name="T104" fmla="*/ 122 w 1111"/>
                  <a:gd name="T105" fmla="*/ 208 h 1112"/>
                  <a:gd name="T106" fmla="*/ 208 w 1111"/>
                  <a:gd name="T107" fmla="*/ 122 h 1112"/>
                  <a:gd name="T108" fmla="*/ 311 w 1111"/>
                  <a:gd name="T109" fmla="*/ 56 h 1112"/>
                  <a:gd name="T110" fmla="*/ 428 w 1111"/>
                  <a:gd name="T111" fmla="*/ 14 h 1112"/>
                  <a:gd name="T112" fmla="*/ 555 w 1111"/>
                  <a:gd name="T11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1" h="1112">
                    <a:moveTo>
                      <a:pt x="555" y="10"/>
                    </a:moveTo>
                    <a:lnTo>
                      <a:pt x="491" y="13"/>
                    </a:lnTo>
                    <a:lnTo>
                      <a:pt x="430" y="24"/>
                    </a:lnTo>
                    <a:lnTo>
                      <a:pt x="371" y="41"/>
                    </a:lnTo>
                    <a:lnTo>
                      <a:pt x="315" y="65"/>
                    </a:lnTo>
                    <a:lnTo>
                      <a:pt x="263" y="95"/>
                    </a:lnTo>
                    <a:lnTo>
                      <a:pt x="214" y="130"/>
                    </a:lnTo>
                    <a:lnTo>
                      <a:pt x="169" y="169"/>
                    </a:lnTo>
                    <a:lnTo>
                      <a:pt x="130" y="214"/>
                    </a:lnTo>
                    <a:lnTo>
                      <a:pt x="95" y="263"/>
                    </a:lnTo>
                    <a:lnTo>
                      <a:pt x="65" y="315"/>
                    </a:lnTo>
                    <a:lnTo>
                      <a:pt x="41" y="372"/>
                    </a:lnTo>
                    <a:lnTo>
                      <a:pt x="25" y="430"/>
                    </a:lnTo>
                    <a:lnTo>
                      <a:pt x="14" y="492"/>
                    </a:lnTo>
                    <a:lnTo>
                      <a:pt x="10" y="556"/>
                    </a:lnTo>
                    <a:lnTo>
                      <a:pt x="14" y="620"/>
                    </a:lnTo>
                    <a:lnTo>
                      <a:pt x="25" y="681"/>
                    </a:lnTo>
                    <a:lnTo>
                      <a:pt x="41" y="740"/>
                    </a:lnTo>
                    <a:lnTo>
                      <a:pt x="65" y="796"/>
                    </a:lnTo>
                    <a:lnTo>
                      <a:pt x="95" y="848"/>
                    </a:lnTo>
                    <a:lnTo>
                      <a:pt x="130" y="898"/>
                    </a:lnTo>
                    <a:lnTo>
                      <a:pt x="169" y="942"/>
                    </a:lnTo>
                    <a:lnTo>
                      <a:pt x="214" y="981"/>
                    </a:lnTo>
                    <a:lnTo>
                      <a:pt x="263" y="1016"/>
                    </a:lnTo>
                    <a:lnTo>
                      <a:pt x="315" y="1046"/>
                    </a:lnTo>
                    <a:lnTo>
                      <a:pt x="371" y="1070"/>
                    </a:lnTo>
                    <a:lnTo>
                      <a:pt x="430" y="1087"/>
                    </a:lnTo>
                    <a:lnTo>
                      <a:pt x="491" y="1097"/>
                    </a:lnTo>
                    <a:lnTo>
                      <a:pt x="555" y="1101"/>
                    </a:lnTo>
                    <a:lnTo>
                      <a:pt x="619" y="1097"/>
                    </a:lnTo>
                    <a:lnTo>
                      <a:pt x="681" y="1087"/>
                    </a:lnTo>
                    <a:lnTo>
                      <a:pt x="739" y="1070"/>
                    </a:lnTo>
                    <a:lnTo>
                      <a:pt x="795" y="1046"/>
                    </a:lnTo>
                    <a:lnTo>
                      <a:pt x="848" y="1016"/>
                    </a:lnTo>
                    <a:lnTo>
                      <a:pt x="897" y="981"/>
                    </a:lnTo>
                    <a:lnTo>
                      <a:pt x="941" y="942"/>
                    </a:lnTo>
                    <a:lnTo>
                      <a:pt x="981" y="898"/>
                    </a:lnTo>
                    <a:lnTo>
                      <a:pt x="1016" y="848"/>
                    </a:lnTo>
                    <a:lnTo>
                      <a:pt x="1046" y="796"/>
                    </a:lnTo>
                    <a:lnTo>
                      <a:pt x="1069" y="740"/>
                    </a:lnTo>
                    <a:lnTo>
                      <a:pt x="1086" y="681"/>
                    </a:lnTo>
                    <a:lnTo>
                      <a:pt x="1098" y="620"/>
                    </a:lnTo>
                    <a:lnTo>
                      <a:pt x="1101" y="556"/>
                    </a:lnTo>
                    <a:lnTo>
                      <a:pt x="1098" y="492"/>
                    </a:lnTo>
                    <a:lnTo>
                      <a:pt x="1086" y="430"/>
                    </a:lnTo>
                    <a:lnTo>
                      <a:pt x="1069" y="372"/>
                    </a:lnTo>
                    <a:lnTo>
                      <a:pt x="1046" y="315"/>
                    </a:lnTo>
                    <a:lnTo>
                      <a:pt x="1016" y="263"/>
                    </a:lnTo>
                    <a:lnTo>
                      <a:pt x="981" y="214"/>
                    </a:lnTo>
                    <a:lnTo>
                      <a:pt x="941" y="169"/>
                    </a:lnTo>
                    <a:lnTo>
                      <a:pt x="897" y="130"/>
                    </a:lnTo>
                    <a:lnTo>
                      <a:pt x="848" y="95"/>
                    </a:lnTo>
                    <a:lnTo>
                      <a:pt x="795" y="65"/>
                    </a:lnTo>
                    <a:lnTo>
                      <a:pt x="739" y="41"/>
                    </a:lnTo>
                    <a:lnTo>
                      <a:pt x="681" y="24"/>
                    </a:lnTo>
                    <a:lnTo>
                      <a:pt x="619" y="13"/>
                    </a:lnTo>
                    <a:lnTo>
                      <a:pt x="555" y="10"/>
                    </a:lnTo>
                    <a:close/>
                    <a:moveTo>
                      <a:pt x="555" y="0"/>
                    </a:moveTo>
                    <a:lnTo>
                      <a:pt x="621" y="3"/>
                    </a:lnTo>
                    <a:lnTo>
                      <a:pt x="683" y="14"/>
                    </a:lnTo>
                    <a:lnTo>
                      <a:pt x="743" y="32"/>
                    </a:lnTo>
                    <a:lnTo>
                      <a:pt x="799" y="56"/>
                    </a:lnTo>
                    <a:lnTo>
                      <a:pt x="853" y="86"/>
                    </a:lnTo>
                    <a:lnTo>
                      <a:pt x="902" y="122"/>
                    </a:lnTo>
                    <a:lnTo>
                      <a:pt x="948" y="163"/>
                    </a:lnTo>
                    <a:lnTo>
                      <a:pt x="988" y="208"/>
                    </a:lnTo>
                    <a:lnTo>
                      <a:pt x="1025" y="258"/>
                    </a:lnTo>
                    <a:lnTo>
                      <a:pt x="1055" y="312"/>
                    </a:lnTo>
                    <a:lnTo>
                      <a:pt x="1078" y="368"/>
                    </a:lnTo>
                    <a:lnTo>
                      <a:pt x="1097" y="428"/>
                    </a:lnTo>
                    <a:lnTo>
                      <a:pt x="1107" y="490"/>
                    </a:lnTo>
                    <a:lnTo>
                      <a:pt x="1111" y="556"/>
                    </a:lnTo>
                    <a:lnTo>
                      <a:pt x="1107" y="621"/>
                    </a:lnTo>
                    <a:lnTo>
                      <a:pt x="1097" y="684"/>
                    </a:lnTo>
                    <a:lnTo>
                      <a:pt x="1078" y="744"/>
                    </a:lnTo>
                    <a:lnTo>
                      <a:pt x="1055" y="800"/>
                    </a:lnTo>
                    <a:lnTo>
                      <a:pt x="1025" y="853"/>
                    </a:lnTo>
                    <a:lnTo>
                      <a:pt x="988" y="903"/>
                    </a:lnTo>
                    <a:lnTo>
                      <a:pt x="948" y="949"/>
                    </a:lnTo>
                    <a:lnTo>
                      <a:pt x="902" y="989"/>
                    </a:lnTo>
                    <a:lnTo>
                      <a:pt x="853" y="1026"/>
                    </a:lnTo>
                    <a:lnTo>
                      <a:pt x="799" y="1056"/>
                    </a:lnTo>
                    <a:lnTo>
                      <a:pt x="743" y="1079"/>
                    </a:lnTo>
                    <a:lnTo>
                      <a:pt x="683" y="1097"/>
                    </a:lnTo>
                    <a:lnTo>
                      <a:pt x="621" y="1108"/>
                    </a:lnTo>
                    <a:lnTo>
                      <a:pt x="555" y="1112"/>
                    </a:lnTo>
                    <a:lnTo>
                      <a:pt x="490" y="1108"/>
                    </a:lnTo>
                    <a:lnTo>
                      <a:pt x="428" y="1097"/>
                    </a:lnTo>
                    <a:lnTo>
                      <a:pt x="368" y="1079"/>
                    </a:lnTo>
                    <a:lnTo>
                      <a:pt x="311" y="1056"/>
                    </a:lnTo>
                    <a:lnTo>
                      <a:pt x="258" y="1026"/>
                    </a:lnTo>
                    <a:lnTo>
                      <a:pt x="208" y="989"/>
                    </a:lnTo>
                    <a:lnTo>
                      <a:pt x="163" y="949"/>
                    </a:lnTo>
                    <a:lnTo>
                      <a:pt x="122" y="903"/>
                    </a:lnTo>
                    <a:lnTo>
                      <a:pt x="86" y="853"/>
                    </a:lnTo>
                    <a:lnTo>
                      <a:pt x="56" y="800"/>
                    </a:lnTo>
                    <a:lnTo>
                      <a:pt x="32" y="744"/>
                    </a:lnTo>
                    <a:lnTo>
                      <a:pt x="14" y="684"/>
                    </a:lnTo>
                    <a:lnTo>
                      <a:pt x="4" y="621"/>
                    </a:lnTo>
                    <a:lnTo>
                      <a:pt x="0" y="556"/>
                    </a:lnTo>
                    <a:lnTo>
                      <a:pt x="4" y="490"/>
                    </a:lnTo>
                    <a:lnTo>
                      <a:pt x="14" y="428"/>
                    </a:lnTo>
                    <a:lnTo>
                      <a:pt x="32" y="368"/>
                    </a:lnTo>
                    <a:lnTo>
                      <a:pt x="56" y="312"/>
                    </a:lnTo>
                    <a:lnTo>
                      <a:pt x="86" y="258"/>
                    </a:lnTo>
                    <a:lnTo>
                      <a:pt x="122" y="208"/>
                    </a:lnTo>
                    <a:lnTo>
                      <a:pt x="163" y="163"/>
                    </a:lnTo>
                    <a:lnTo>
                      <a:pt x="208" y="122"/>
                    </a:lnTo>
                    <a:lnTo>
                      <a:pt x="258" y="86"/>
                    </a:lnTo>
                    <a:lnTo>
                      <a:pt x="311" y="56"/>
                    </a:lnTo>
                    <a:lnTo>
                      <a:pt x="368" y="32"/>
                    </a:lnTo>
                    <a:lnTo>
                      <a:pt x="428" y="14"/>
                    </a:lnTo>
                    <a:lnTo>
                      <a:pt x="490" y="3"/>
                    </a:lnTo>
                    <a:lnTo>
                      <a:pt x="5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4" name="Freeform 67">
                <a:extLst>
                  <a:ext uri="{FF2B5EF4-FFF2-40B4-BE49-F238E27FC236}">
                    <a16:creationId xmlns:a16="http://schemas.microsoft.com/office/drawing/2014/main" id="{D25B1F18-62D7-8A48-8905-16A6EC82F481}"/>
                  </a:ext>
                </a:extLst>
              </p:cNvPr>
              <p:cNvSpPr>
                <a:spLocks/>
              </p:cNvSpPr>
              <p:nvPr userDrawn="1"/>
            </p:nvSpPr>
            <p:spPr bwMode="auto">
              <a:xfrm>
                <a:off x="10309499" y="654454"/>
                <a:ext cx="12294" cy="15368"/>
              </a:xfrm>
              <a:custGeom>
                <a:avLst/>
                <a:gdLst>
                  <a:gd name="T0" fmla="*/ 23 w 23"/>
                  <a:gd name="T1" fmla="*/ 0 h 30"/>
                  <a:gd name="T2" fmla="*/ 23 w 23"/>
                  <a:gd name="T3" fmla="*/ 6 h 30"/>
                  <a:gd name="T4" fmla="*/ 22 w 23"/>
                  <a:gd name="T5" fmla="*/ 11 h 30"/>
                  <a:gd name="T6" fmla="*/ 22 w 23"/>
                  <a:gd name="T7" fmla="*/ 17 h 30"/>
                  <a:gd name="T8" fmla="*/ 22 w 23"/>
                  <a:gd name="T9" fmla="*/ 19 h 30"/>
                  <a:gd name="T10" fmla="*/ 19 w 23"/>
                  <a:gd name="T11" fmla="*/ 20 h 30"/>
                  <a:gd name="T12" fmla="*/ 17 w 23"/>
                  <a:gd name="T13" fmla="*/ 21 h 30"/>
                  <a:gd name="T14" fmla="*/ 14 w 23"/>
                  <a:gd name="T15" fmla="*/ 24 h 30"/>
                  <a:gd name="T16" fmla="*/ 10 w 23"/>
                  <a:gd name="T17" fmla="*/ 26 h 30"/>
                  <a:gd name="T18" fmla="*/ 6 w 23"/>
                  <a:gd name="T19" fmla="*/ 28 h 30"/>
                  <a:gd name="T20" fmla="*/ 1 w 23"/>
                  <a:gd name="T21" fmla="*/ 30 h 30"/>
                  <a:gd name="T22" fmla="*/ 1 w 23"/>
                  <a:gd name="T23" fmla="*/ 30 h 30"/>
                  <a:gd name="T24" fmla="*/ 0 w 23"/>
                  <a:gd name="T25" fmla="*/ 29 h 30"/>
                  <a:gd name="T26" fmla="*/ 0 w 23"/>
                  <a:gd name="T27" fmla="*/ 25 h 30"/>
                  <a:gd name="T28" fmla="*/ 0 w 23"/>
                  <a:gd name="T29" fmla="*/ 23 h 30"/>
                  <a:gd name="T30" fmla="*/ 0 w 23"/>
                  <a:gd name="T31" fmla="*/ 19 h 30"/>
                  <a:gd name="T32" fmla="*/ 1 w 23"/>
                  <a:gd name="T33" fmla="*/ 15 h 30"/>
                  <a:gd name="T34" fmla="*/ 1 w 23"/>
                  <a:gd name="T35" fmla="*/ 12 h 30"/>
                  <a:gd name="T36" fmla="*/ 1 w 23"/>
                  <a:gd name="T37" fmla="*/ 11 h 30"/>
                  <a:gd name="T38" fmla="*/ 5 w 23"/>
                  <a:gd name="T39" fmla="*/ 8 h 30"/>
                  <a:gd name="T40" fmla="*/ 9 w 23"/>
                  <a:gd name="T41" fmla="*/ 7 h 30"/>
                  <a:gd name="T42" fmla="*/ 13 w 23"/>
                  <a:gd name="T43" fmla="*/ 4 h 30"/>
                  <a:gd name="T44" fmla="*/ 17 w 23"/>
                  <a:gd name="T45" fmla="*/ 3 h 30"/>
                  <a:gd name="T46" fmla="*/ 19 w 23"/>
                  <a:gd name="T47" fmla="*/ 2 h 30"/>
                  <a:gd name="T48" fmla="*/ 23 w 2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30">
                    <a:moveTo>
                      <a:pt x="23" y="0"/>
                    </a:moveTo>
                    <a:lnTo>
                      <a:pt x="23" y="6"/>
                    </a:lnTo>
                    <a:lnTo>
                      <a:pt x="22" y="11"/>
                    </a:lnTo>
                    <a:lnTo>
                      <a:pt x="22" y="17"/>
                    </a:lnTo>
                    <a:lnTo>
                      <a:pt x="22" y="19"/>
                    </a:lnTo>
                    <a:lnTo>
                      <a:pt x="19" y="20"/>
                    </a:lnTo>
                    <a:lnTo>
                      <a:pt x="17" y="21"/>
                    </a:lnTo>
                    <a:lnTo>
                      <a:pt x="14" y="24"/>
                    </a:lnTo>
                    <a:lnTo>
                      <a:pt x="10" y="26"/>
                    </a:lnTo>
                    <a:lnTo>
                      <a:pt x="6" y="28"/>
                    </a:lnTo>
                    <a:lnTo>
                      <a:pt x="1" y="30"/>
                    </a:lnTo>
                    <a:lnTo>
                      <a:pt x="1" y="30"/>
                    </a:lnTo>
                    <a:lnTo>
                      <a:pt x="0" y="29"/>
                    </a:lnTo>
                    <a:lnTo>
                      <a:pt x="0" y="25"/>
                    </a:lnTo>
                    <a:lnTo>
                      <a:pt x="0" y="23"/>
                    </a:lnTo>
                    <a:lnTo>
                      <a:pt x="0" y="19"/>
                    </a:lnTo>
                    <a:lnTo>
                      <a:pt x="1" y="15"/>
                    </a:lnTo>
                    <a:lnTo>
                      <a:pt x="1" y="12"/>
                    </a:lnTo>
                    <a:lnTo>
                      <a:pt x="1" y="11"/>
                    </a:lnTo>
                    <a:lnTo>
                      <a:pt x="5" y="8"/>
                    </a:lnTo>
                    <a:lnTo>
                      <a:pt x="9" y="7"/>
                    </a:lnTo>
                    <a:lnTo>
                      <a:pt x="13" y="4"/>
                    </a:lnTo>
                    <a:lnTo>
                      <a:pt x="17" y="3"/>
                    </a:lnTo>
                    <a:lnTo>
                      <a:pt x="19"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5" name="Freeform 68">
                <a:extLst>
                  <a:ext uri="{FF2B5EF4-FFF2-40B4-BE49-F238E27FC236}">
                    <a16:creationId xmlns:a16="http://schemas.microsoft.com/office/drawing/2014/main" id="{E4E26A1A-649E-2C41-B0D1-33F5E2D535B4}"/>
                  </a:ext>
                </a:extLst>
              </p:cNvPr>
              <p:cNvSpPr>
                <a:spLocks noEditPoints="1"/>
              </p:cNvSpPr>
              <p:nvPr userDrawn="1"/>
            </p:nvSpPr>
            <p:spPr bwMode="auto">
              <a:xfrm>
                <a:off x="10028793" y="295889"/>
                <a:ext cx="462037" cy="463061"/>
              </a:xfrm>
              <a:custGeom>
                <a:avLst/>
                <a:gdLst>
                  <a:gd name="T0" fmla="*/ 391 w 903"/>
                  <a:gd name="T1" fmla="*/ 12 h 903"/>
                  <a:gd name="T2" fmla="*/ 279 w 903"/>
                  <a:gd name="T3" fmla="*/ 42 h 903"/>
                  <a:gd name="T4" fmla="*/ 180 w 903"/>
                  <a:gd name="T5" fmla="*/ 99 h 903"/>
                  <a:gd name="T6" fmla="*/ 101 w 903"/>
                  <a:gd name="T7" fmla="*/ 180 h 903"/>
                  <a:gd name="T8" fmla="*/ 42 w 903"/>
                  <a:gd name="T9" fmla="*/ 278 h 903"/>
                  <a:gd name="T10" fmla="*/ 12 w 903"/>
                  <a:gd name="T11" fmla="*/ 392 h 903"/>
                  <a:gd name="T12" fmla="*/ 12 w 903"/>
                  <a:gd name="T13" fmla="*/ 512 h 903"/>
                  <a:gd name="T14" fmla="*/ 42 w 903"/>
                  <a:gd name="T15" fmla="*/ 624 h 903"/>
                  <a:gd name="T16" fmla="*/ 101 w 903"/>
                  <a:gd name="T17" fmla="*/ 723 h 903"/>
                  <a:gd name="T18" fmla="*/ 180 w 903"/>
                  <a:gd name="T19" fmla="*/ 803 h 903"/>
                  <a:gd name="T20" fmla="*/ 279 w 903"/>
                  <a:gd name="T21" fmla="*/ 861 h 903"/>
                  <a:gd name="T22" fmla="*/ 391 w 903"/>
                  <a:gd name="T23" fmla="*/ 892 h 903"/>
                  <a:gd name="T24" fmla="*/ 511 w 903"/>
                  <a:gd name="T25" fmla="*/ 892 h 903"/>
                  <a:gd name="T26" fmla="*/ 625 w 903"/>
                  <a:gd name="T27" fmla="*/ 861 h 903"/>
                  <a:gd name="T28" fmla="*/ 723 w 903"/>
                  <a:gd name="T29" fmla="*/ 803 h 903"/>
                  <a:gd name="T30" fmla="*/ 803 w 903"/>
                  <a:gd name="T31" fmla="*/ 723 h 903"/>
                  <a:gd name="T32" fmla="*/ 861 w 903"/>
                  <a:gd name="T33" fmla="*/ 624 h 903"/>
                  <a:gd name="T34" fmla="*/ 891 w 903"/>
                  <a:gd name="T35" fmla="*/ 512 h 903"/>
                  <a:gd name="T36" fmla="*/ 891 w 903"/>
                  <a:gd name="T37" fmla="*/ 392 h 903"/>
                  <a:gd name="T38" fmla="*/ 861 w 903"/>
                  <a:gd name="T39" fmla="*/ 278 h 903"/>
                  <a:gd name="T40" fmla="*/ 803 w 903"/>
                  <a:gd name="T41" fmla="*/ 180 h 903"/>
                  <a:gd name="T42" fmla="*/ 723 w 903"/>
                  <a:gd name="T43" fmla="*/ 99 h 903"/>
                  <a:gd name="T44" fmla="*/ 625 w 903"/>
                  <a:gd name="T45" fmla="*/ 42 h 903"/>
                  <a:gd name="T46" fmla="*/ 511 w 903"/>
                  <a:gd name="T47" fmla="*/ 12 h 903"/>
                  <a:gd name="T48" fmla="*/ 451 w 903"/>
                  <a:gd name="T49" fmla="*/ 0 h 903"/>
                  <a:gd name="T50" fmla="*/ 571 w 903"/>
                  <a:gd name="T51" fmla="*/ 17 h 903"/>
                  <a:gd name="T52" fmla="*/ 678 w 903"/>
                  <a:gd name="T53" fmla="*/ 61 h 903"/>
                  <a:gd name="T54" fmla="*/ 770 w 903"/>
                  <a:gd name="T55" fmla="*/ 133 h 903"/>
                  <a:gd name="T56" fmla="*/ 840 w 903"/>
                  <a:gd name="T57" fmla="*/ 223 h 903"/>
                  <a:gd name="T58" fmla="*/ 886 w 903"/>
                  <a:gd name="T59" fmla="*/ 332 h 903"/>
                  <a:gd name="T60" fmla="*/ 903 w 903"/>
                  <a:gd name="T61" fmla="*/ 452 h 903"/>
                  <a:gd name="T62" fmla="*/ 886 w 903"/>
                  <a:gd name="T63" fmla="*/ 572 h 903"/>
                  <a:gd name="T64" fmla="*/ 840 w 903"/>
                  <a:gd name="T65" fmla="*/ 679 h 903"/>
                  <a:gd name="T66" fmla="*/ 770 w 903"/>
                  <a:gd name="T67" fmla="*/ 770 h 903"/>
                  <a:gd name="T68" fmla="*/ 678 w 903"/>
                  <a:gd name="T69" fmla="*/ 841 h 903"/>
                  <a:gd name="T70" fmla="*/ 571 w 903"/>
                  <a:gd name="T71" fmla="*/ 886 h 903"/>
                  <a:gd name="T72" fmla="*/ 451 w 903"/>
                  <a:gd name="T73" fmla="*/ 903 h 903"/>
                  <a:gd name="T74" fmla="*/ 331 w 903"/>
                  <a:gd name="T75" fmla="*/ 886 h 903"/>
                  <a:gd name="T76" fmla="*/ 224 w 903"/>
                  <a:gd name="T77" fmla="*/ 841 h 903"/>
                  <a:gd name="T78" fmla="*/ 133 w 903"/>
                  <a:gd name="T79" fmla="*/ 770 h 903"/>
                  <a:gd name="T80" fmla="*/ 63 w 903"/>
                  <a:gd name="T81" fmla="*/ 679 h 903"/>
                  <a:gd name="T82" fmla="*/ 17 w 903"/>
                  <a:gd name="T83" fmla="*/ 572 h 903"/>
                  <a:gd name="T84" fmla="*/ 0 w 903"/>
                  <a:gd name="T85" fmla="*/ 452 h 903"/>
                  <a:gd name="T86" fmla="*/ 17 w 903"/>
                  <a:gd name="T87" fmla="*/ 332 h 903"/>
                  <a:gd name="T88" fmla="*/ 63 w 903"/>
                  <a:gd name="T89" fmla="*/ 223 h 903"/>
                  <a:gd name="T90" fmla="*/ 133 w 903"/>
                  <a:gd name="T91" fmla="*/ 133 h 903"/>
                  <a:gd name="T92" fmla="*/ 224 w 903"/>
                  <a:gd name="T93" fmla="*/ 61 h 903"/>
                  <a:gd name="T94" fmla="*/ 331 w 903"/>
                  <a:gd name="T95" fmla="*/ 17 h 903"/>
                  <a:gd name="T96" fmla="*/ 451 w 903"/>
                  <a:gd name="T97"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3" h="903">
                    <a:moveTo>
                      <a:pt x="451" y="6"/>
                    </a:moveTo>
                    <a:lnTo>
                      <a:pt x="391" y="12"/>
                    </a:lnTo>
                    <a:lnTo>
                      <a:pt x="334" y="23"/>
                    </a:lnTo>
                    <a:lnTo>
                      <a:pt x="279" y="42"/>
                    </a:lnTo>
                    <a:lnTo>
                      <a:pt x="227" y="68"/>
                    </a:lnTo>
                    <a:lnTo>
                      <a:pt x="180" y="99"/>
                    </a:lnTo>
                    <a:lnTo>
                      <a:pt x="137" y="137"/>
                    </a:lnTo>
                    <a:lnTo>
                      <a:pt x="101" y="180"/>
                    </a:lnTo>
                    <a:lnTo>
                      <a:pt x="68" y="227"/>
                    </a:lnTo>
                    <a:lnTo>
                      <a:pt x="42" y="278"/>
                    </a:lnTo>
                    <a:lnTo>
                      <a:pt x="24" y="333"/>
                    </a:lnTo>
                    <a:lnTo>
                      <a:pt x="12" y="392"/>
                    </a:lnTo>
                    <a:lnTo>
                      <a:pt x="8" y="452"/>
                    </a:lnTo>
                    <a:lnTo>
                      <a:pt x="12" y="512"/>
                    </a:lnTo>
                    <a:lnTo>
                      <a:pt x="24" y="569"/>
                    </a:lnTo>
                    <a:lnTo>
                      <a:pt x="42" y="624"/>
                    </a:lnTo>
                    <a:lnTo>
                      <a:pt x="68" y="676"/>
                    </a:lnTo>
                    <a:lnTo>
                      <a:pt x="101" y="723"/>
                    </a:lnTo>
                    <a:lnTo>
                      <a:pt x="137" y="766"/>
                    </a:lnTo>
                    <a:lnTo>
                      <a:pt x="180" y="803"/>
                    </a:lnTo>
                    <a:lnTo>
                      <a:pt x="227" y="835"/>
                    </a:lnTo>
                    <a:lnTo>
                      <a:pt x="279" y="861"/>
                    </a:lnTo>
                    <a:lnTo>
                      <a:pt x="334" y="880"/>
                    </a:lnTo>
                    <a:lnTo>
                      <a:pt x="391" y="892"/>
                    </a:lnTo>
                    <a:lnTo>
                      <a:pt x="451" y="895"/>
                    </a:lnTo>
                    <a:lnTo>
                      <a:pt x="511" y="892"/>
                    </a:lnTo>
                    <a:lnTo>
                      <a:pt x="570" y="880"/>
                    </a:lnTo>
                    <a:lnTo>
                      <a:pt x="625" y="861"/>
                    </a:lnTo>
                    <a:lnTo>
                      <a:pt x="676" y="835"/>
                    </a:lnTo>
                    <a:lnTo>
                      <a:pt x="723" y="803"/>
                    </a:lnTo>
                    <a:lnTo>
                      <a:pt x="766" y="766"/>
                    </a:lnTo>
                    <a:lnTo>
                      <a:pt x="803" y="723"/>
                    </a:lnTo>
                    <a:lnTo>
                      <a:pt x="835" y="676"/>
                    </a:lnTo>
                    <a:lnTo>
                      <a:pt x="861" y="624"/>
                    </a:lnTo>
                    <a:lnTo>
                      <a:pt x="879" y="569"/>
                    </a:lnTo>
                    <a:lnTo>
                      <a:pt x="891" y="512"/>
                    </a:lnTo>
                    <a:lnTo>
                      <a:pt x="896" y="452"/>
                    </a:lnTo>
                    <a:lnTo>
                      <a:pt x="891" y="392"/>
                    </a:lnTo>
                    <a:lnTo>
                      <a:pt x="879" y="333"/>
                    </a:lnTo>
                    <a:lnTo>
                      <a:pt x="861" y="278"/>
                    </a:lnTo>
                    <a:lnTo>
                      <a:pt x="835" y="227"/>
                    </a:lnTo>
                    <a:lnTo>
                      <a:pt x="803" y="180"/>
                    </a:lnTo>
                    <a:lnTo>
                      <a:pt x="766" y="137"/>
                    </a:lnTo>
                    <a:lnTo>
                      <a:pt x="723" y="99"/>
                    </a:lnTo>
                    <a:lnTo>
                      <a:pt x="676" y="68"/>
                    </a:lnTo>
                    <a:lnTo>
                      <a:pt x="625" y="42"/>
                    </a:lnTo>
                    <a:lnTo>
                      <a:pt x="570" y="23"/>
                    </a:lnTo>
                    <a:lnTo>
                      <a:pt x="511" y="12"/>
                    </a:lnTo>
                    <a:lnTo>
                      <a:pt x="451" y="6"/>
                    </a:lnTo>
                    <a:close/>
                    <a:moveTo>
                      <a:pt x="451" y="0"/>
                    </a:moveTo>
                    <a:lnTo>
                      <a:pt x="513" y="4"/>
                    </a:lnTo>
                    <a:lnTo>
                      <a:pt x="571" y="17"/>
                    </a:lnTo>
                    <a:lnTo>
                      <a:pt x="627" y="35"/>
                    </a:lnTo>
                    <a:lnTo>
                      <a:pt x="678" y="61"/>
                    </a:lnTo>
                    <a:lnTo>
                      <a:pt x="727" y="94"/>
                    </a:lnTo>
                    <a:lnTo>
                      <a:pt x="770" y="133"/>
                    </a:lnTo>
                    <a:lnTo>
                      <a:pt x="809" y="176"/>
                    </a:lnTo>
                    <a:lnTo>
                      <a:pt x="840" y="223"/>
                    </a:lnTo>
                    <a:lnTo>
                      <a:pt x="867" y="275"/>
                    </a:lnTo>
                    <a:lnTo>
                      <a:pt x="886" y="332"/>
                    </a:lnTo>
                    <a:lnTo>
                      <a:pt x="899" y="390"/>
                    </a:lnTo>
                    <a:lnTo>
                      <a:pt x="903" y="452"/>
                    </a:lnTo>
                    <a:lnTo>
                      <a:pt x="899" y="513"/>
                    </a:lnTo>
                    <a:lnTo>
                      <a:pt x="886" y="572"/>
                    </a:lnTo>
                    <a:lnTo>
                      <a:pt x="867" y="627"/>
                    </a:lnTo>
                    <a:lnTo>
                      <a:pt x="840" y="679"/>
                    </a:lnTo>
                    <a:lnTo>
                      <a:pt x="809" y="727"/>
                    </a:lnTo>
                    <a:lnTo>
                      <a:pt x="770" y="770"/>
                    </a:lnTo>
                    <a:lnTo>
                      <a:pt x="727" y="809"/>
                    </a:lnTo>
                    <a:lnTo>
                      <a:pt x="678" y="841"/>
                    </a:lnTo>
                    <a:lnTo>
                      <a:pt x="627" y="867"/>
                    </a:lnTo>
                    <a:lnTo>
                      <a:pt x="571" y="886"/>
                    </a:lnTo>
                    <a:lnTo>
                      <a:pt x="513" y="898"/>
                    </a:lnTo>
                    <a:lnTo>
                      <a:pt x="451" y="903"/>
                    </a:lnTo>
                    <a:lnTo>
                      <a:pt x="390" y="898"/>
                    </a:lnTo>
                    <a:lnTo>
                      <a:pt x="331" y="886"/>
                    </a:lnTo>
                    <a:lnTo>
                      <a:pt x="277" y="867"/>
                    </a:lnTo>
                    <a:lnTo>
                      <a:pt x="224" y="841"/>
                    </a:lnTo>
                    <a:lnTo>
                      <a:pt x="176" y="809"/>
                    </a:lnTo>
                    <a:lnTo>
                      <a:pt x="133" y="770"/>
                    </a:lnTo>
                    <a:lnTo>
                      <a:pt x="94" y="727"/>
                    </a:lnTo>
                    <a:lnTo>
                      <a:pt x="63" y="679"/>
                    </a:lnTo>
                    <a:lnTo>
                      <a:pt x="37" y="627"/>
                    </a:lnTo>
                    <a:lnTo>
                      <a:pt x="17" y="572"/>
                    </a:lnTo>
                    <a:lnTo>
                      <a:pt x="5" y="513"/>
                    </a:lnTo>
                    <a:lnTo>
                      <a:pt x="0" y="452"/>
                    </a:lnTo>
                    <a:lnTo>
                      <a:pt x="5" y="390"/>
                    </a:lnTo>
                    <a:lnTo>
                      <a:pt x="17" y="332"/>
                    </a:lnTo>
                    <a:lnTo>
                      <a:pt x="37" y="275"/>
                    </a:lnTo>
                    <a:lnTo>
                      <a:pt x="63" y="223"/>
                    </a:lnTo>
                    <a:lnTo>
                      <a:pt x="94" y="176"/>
                    </a:lnTo>
                    <a:lnTo>
                      <a:pt x="133" y="133"/>
                    </a:lnTo>
                    <a:lnTo>
                      <a:pt x="176" y="94"/>
                    </a:lnTo>
                    <a:lnTo>
                      <a:pt x="224" y="61"/>
                    </a:lnTo>
                    <a:lnTo>
                      <a:pt x="277" y="35"/>
                    </a:lnTo>
                    <a:lnTo>
                      <a:pt x="331" y="17"/>
                    </a:lnTo>
                    <a:lnTo>
                      <a:pt x="390" y="4"/>
                    </a:lnTo>
                    <a:lnTo>
                      <a:pt x="4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6" name="Freeform 69">
                <a:extLst>
                  <a:ext uri="{FF2B5EF4-FFF2-40B4-BE49-F238E27FC236}">
                    <a16:creationId xmlns:a16="http://schemas.microsoft.com/office/drawing/2014/main" id="{18670F77-303C-2B4A-A5BD-C3F2BACDE2B6}"/>
                  </a:ext>
                </a:extLst>
              </p:cNvPr>
              <p:cNvSpPr>
                <a:spLocks/>
              </p:cNvSpPr>
              <p:nvPr userDrawn="1"/>
            </p:nvSpPr>
            <p:spPr bwMode="auto">
              <a:xfrm>
                <a:off x="10384286" y="443413"/>
                <a:ext cx="10245" cy="12294"/>
              </a:xfrm>
              <a:custGeom>
                <a:avLst/>
                <a:gdLst>
                  <a:gd name="T0" fmla="*/ 20 w 20"/>
                  <a:gd name="T1" fmla="*/ 0 h 24"/>
                  <a:gd name="T2" fmla="*/ 20 w 20"/>
                  <a:gd name="T3" fmla="*/ 0 h 24"/>
                  <a:gd name="T4" fmla="*/ 20 w 20"/>
                  <a:gd name="T5" fmla="*/ 1 h 24"/>
                  <a:gd name="T6" fmla="*/ 20 w 20"/>
                  <a:gd name="T7" fmla="*/ 1 h 24"/>
                  <a:gd name="T8" fmla="*/ 20 w 20"/>
                  <a:gd name="T9" fmla="*/ 4 h 24"/>
                  <a:gd name="T10" fmla="*/ 18 w 20"/>
                  <a:gd name="T11" fmla="*/ 5 h 24"/>
                  <a:gd name="T12" fmla="*/ 16 w 20"/>
                  <a:gd name="T13" fmla="*/ 7 h 24"/>
                  <a:gd name="T14" fmla="*/ 14 w 20"/>
                  <a:gd name="T15" fmla="*/ 9 h 24"/>
                  <a:gd name="T16" fmla="*/ 12 w 20"/>
                  <a:gd name="T17" fmla="*/ 11 h 24"/>
                  <a:gd name="T18" fmla="*/ 10 w 20"/>
                  <a:gd name="T19" fmla="*/ 12 h 24"/>
                  <a:gd name="T20" fmla="*/ 9 w 20"/>
                  <a:gd name="T21" fmla="*/ 14 h 24"/>
                  <a:gd name="T22" fmla="*/ 8 w 20"/>
                  <a:gd name="T23" fmla="*/ 16 h 24"/>
                  <a:gd name="T24" fmla="*/ 6 w 20"/>
                  <a:gd name="T25" fmla="*/ 18 h 24"/>
                  <a:gd name="T26" fmla="*/ 5 w 20"/>
                  <a:gd name="T27" fmla="*/ 20 h 24"/>
                  <a:gd name="T28" fmla="*/ 5 w 20"/>
                  <a:gd name="T29" fmla="*/ 21 h 24"/>
                  <a:gd name="T30" fmla="*/ 4 w 20"/>
                  <a:gd name="T31" fmla="*/ 22 h 24"/>
                  <a:gd name="T32" fmla="*/ 3 w 20"/>
                  <a:gd name="T33" fmla="*/ 24 h 24"/>
                  <a:gd name="T34" fmla="*/ 1 w 20"/>
                  <a:gd name="T35" fmla="*/ 24 h 24"/>
                  <a:gd name="T36" fmla="*/ 0 w 20"/>
                  <a:gd name="T37" fmla="*/ 24 h 24"/>
                  <a:gd name="T38" fmla="*/ 0 w 20"/>
                  <a:gd name="T39" fmla="*/ 22 h 24"/>
                  <a:gd name="T40" fmla="*/ 0 w 20"/>
                  <a:gd name="T41" fmla="*/ 21 h 24"/>
                  <a:gd name="T42" fmla="*/ 1 w 20"/>
                  <a:gd name="T43" fmla="*/ 20 h 24"/>
                  <a:gd name="T44" fmla="*/ 1 w 20"/>
                  <a:gd name="T45" fmla="*/ 18 h 24"/>
                  <a:gd name="T46" fmla="*/ 3 w 20"/>
                  <a:gd name="T47" fmla="*/ 17 h 24"/>
                  <a:gd name="T48" fmla="*/ 4 w 20"/>
                  <a:gd name="T49" fmla="*/ 14 h 24"/>
                  <a:gd name="T50" fmla="*/ 5 w 20"/>
                  <a:gd name="T51" fmla="*/ 13 h 24"/>
                  <a:gd name="T52" fmla="*/ 8 w 20"/>
                  <a:gd name="T53" fmla="*/ 11 h 24"/>
                  <a:gd name="T54" fmla="*/ 10 w 20"/>
                  <a:gd name="T55" fmla="*/ 8 h 24"/>
                  <a:gd name="T56" fmla="*/ 12 w 20"/>
                  <a:gd name="T57" fmla="*/ 7 h 24"/>
                  <a:gd name="T58" fmla="*/ 13 w 20"/>
                  <a:gd name="T59" fmla="*/ 7 h 24"/>
                  <a:gd name="T60" fmla="*/ 16 w 20"/>
                  <a:gd name="T61" fmla="*/ 4 h 24"/>
                  <a:gd name="T62" fmla="*/ 18 w 20"/>
                  <a:gd name="T63" fmla="*/ 1 h 24"/>
                  <a:gd name="T64" fmla="*/ 18 w 20"/>
                  <a:gd name="T65" fmla="*/ 1 h 24"/>
                  <a:gd name="T66" fmla="*/ 20 w 20"/>
                  <a:gd name="T6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4">
                    <a:moveTo>
                      <a:pt x="20" y="0"/>
                    </a:moveTo>
                    <a:lnTo>
                      <a:pt x="20" y="0"/>
                    </a:lnTo>
                    <a:lnTo>
                      <a:pt x="20" y="1"/>
                    </a:lnTo>
                    <a:lnTo>
                      <a:pt x="20" y="1"/>
                    </a:lnTo>
                    <a:lnTo>
                      <a:pt x="20" y="4"/>
                    </a:lnTo>
                    <a:lnTo>
                      <a:pt x="18" y="5"/>
                    </a:lnTo>
                    <a:lnTo>
                      <a:pt x="16" y="7"/>
                    </a:lnTo>
                    <a:lnTo>
                      <a:pt x="14" y="9"/>
                    </a:lnTo>
                    <a:lnTo>
                      <a:pt x="12" y="11"/>
                    </a:lnTo>
                    <a:lnTo>
                      <a:pt x="10" y="12"/>
                    </a:lnTo>
                    <a:lnTo>
                      <a:pt x="9" y="14"/>
                    </a:lnTo>
                    <a:lnTo>
                      <a:pt x="8" y="16"/>
                    </a:lnTo>
                    <a:lnTo>
                      <a:pt x="6" y="18"/>
                    </a:lnTo>
                    <a:lnTo>
                      <a:pt x="5" y="20"/>
                    </a:lnTo>
                    <a:lnTo>
                      <a:pt x="5" y="21"/>
                    </a:lnTo>
                    <a:lnTo>
                      <a:pt x="4" y="22"/>
                    </a:lnTo>
                    <a:lnTo>
                      <a:pt x="3" y="24"/>
                    </a:lnTo>
                    <a:lnTo>
                      <a:pt x="1" y="24"/>
                    </a:lnTo>
                    <a:lnTo>
                      <a:pt x="0" y="24"/>
                    </a:lnTo>
                    <a:lnTo>
                      <a:pt x="0" y="22"/>
                    </a:lnTo>
                    <a:lnTo>
                      <a:pt x="0" y="21"/>
                    </a:lnTo>
                    <a:lnTo>
                      <a:pt x="1" y="20"/>
                    </a:lnTo>
                    <a:lnTo>
                      <a:pt x="1" y="18"/>
                    </a:lnTo>
                    <a:lnTo>
                      <a:pt x="3" y="17"/>
                    </a:lnTo>
                    <a:lnTo>
                      <a:pt x="4" y="14"/>
                    </a:lnTo>
                    <a:lnTo>
                      <a:pt x="5" y="13"/>
                    </a:lnTo>
                    <a:lnTo>
                      <a:pt x="8" y="11"/>
                    </a:lnTo>
                    <a:lnTo>
                      <a:pt x="10" y="8"/>
                    </a:lnTo>
                    <a:lnTo>
                      <a:pt x="12" y="7"/>
                    </a:lnTo>
                    <a:lnTo>
                      <a:pt x="13" y="7"/>
                    </a:lnTo>
                    <a:lnTo>
                      <a:pt x="16" y="4"/>
                    </a:lnTo>
                    <a:lnTo>
                      <a:pt x="18" y="1"/>
                    </a:lnTo>
                    <a:lnTo>
                      <a:pt x="18" y="1"/>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7" name="Freeform 70">
                <a:extLst>
                  <a:ext uri="{FF2B5EF4-FFF2-40B4-BE49-F238E27FC236}">
                    <a16:creationId xmlns:a16="http://schemas.microsoft.com/office/drawing/2014/main" id="{A5204AEA-A9B5-804A-8FD2-3834DDFFEEDA}"/>
                  </a:ext>
                </a:extLst>
              </p:cNvPr>
              <p:cNvSpPr>
                <a:spLocks/>
              </p:cNvSpPr>
              <p:nvPr userDrawn="1"/>
            </p:nvSpPr>
            <p:spPr bwMode="auto">
              <a:xfrm>
                <a:off x="10190660" y="536639"/>
                <a:ext cx="4098" cy="6147"/>
              </a:xfrm>
              <a:custGeom>
                <a:avLst/>
                <a:gdLst>
                  <a:gd name="T0" fmla="*/ 5 w 8"/>
                  <a:gd name="T1" fmla="*/ 0 h 11"/>
                  <a:gd name="T2" fmla="*/ 6 w 8"/>
                  <a:gd name="T3" fmla="*/ 1 h 11"/>
                  <a:gd name="T4" fmla="*/ 8 w 8"/>
                  <a:gd name="T5" fmla="*/ 2 h 11"/>
                  <a:gd name="T6" fmla="*/ 8 w 8"/>
                  <a:gd name="T7" fmla="*/ 5 h 11"/>
                  <a:gd name="T8" fmla="*/ 8 w 8"/>
                  <a:gd name="T9" fmla="*/ 7 h 11"/>
                  <a:gd name="T10" fmla="*/ 8 w 8"/>
                  <a:gd name="T11" fmla="*/ 9 h 11"/>
                  <a:gd name="T12" fmla="*/ 8 w 8"/>
                  <a:gd name="T13" fmla="*/ 10 h 11"/>
                  <a:gd name="T14" fmla="*/ 6 w 8"/>
                  <a:gd name="T15" fmla="*/ 11 h 11"/>
                  <a:gd name="T16" fmla="*/ 5 w 8"/>
                  <a:gd name="T17" fmla="*/ 11 h 11"/>
                  <a:gd name="T18" fmla="*/ 4 w 8"/>
                  <a:gd name="T19" fmla="*/ 10 h 11"/>
                  <a:gd name="T20" fmla="*/ 2 w 8"/>
                  <a:gd name="T21" fmla="*/ 9 h 11"/>
                  <a:gd name="T22" fmla="*/ 0 w 8"/>
                  <a:gd name="T23" fmla="*/ 7 h 11"/>
                  <a:gd name="T24" fmla="*/ 0 w 8"/>
                  <a:gd name="T25" fmla="*/ 5 h 11"/>
                  <a:gd name="T26" fmla="*/ 0 w 8"/>
                  <a:gd name="T27" fmla="*/ 3 h 11"/>
                  <a:gd name="T28" fmla="*/ 1 w 8"/>
                  <a:gd name="T29" fmla="*/ 1 h 11"/>
                  <a:gd name="T30" fmla="*/ 2 w 8"/>
                  <a:gd name="T31" fmla="*/ 0 h 11"/>
                  <a:gd name="T32" fmla="*/ 5 w 8"/>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1">
                    <a:moveTo>
                      <a:pt x="5" y="0"/>
                    </a:moveTo>
                    <a:lnTo>
                      <a:pt x="6" y="1"/>
                    </a:lnTo>
                    <a:lnTo>
                      <a:pt x="8" y="2"/>
                    </a:lnTo>
                    <a:lnTo>
                      <a:pt x="8" y="5"/>
                    </a:lnTo>
                    <a:lnTo>
                      <a:pt x="8" y="7"/>
                    </a:lnTo>
                    <a:lnTo>
                      <a:pt x="8" y="9"/>
                    </a:lnTo>
                    <a:lnTo>
                      <a:pt x="8" y="10"/>
                    </a:lnTo>
                    <a:lnTo>
                      <a:pt x="6" y="11"/>
                    </a:lnTo>
                    <a:lnTo>
                      <a:pt x="5" y="11"/>
                    </a:lnTo>
                    <a:lnTo>
                      <a:pt x="4" y="10"/>
                    </a:lnTo>
                    <a:lnTo>
                      <a:pt x="2" y="9"/>
                    </a:lnTo>
                    <a:lnTo>
                      <a:pt x="0" y="7"/>
                    </a:lnTo>
                    <a:lnTo>
                      <a:pt x="0" y="5"/>
                    </a:lnTo>
                    <a:lnTo>
                      <a:pt x="0" y="3"/>
                    </a:lnTo>
                    <a:lnTo>
                      <a:pt x="1" y="1"/>
                    </a:lnTo>
                    <a:lnTo>
                      <a:pt x="2"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8" name="Freeform 71">
                <a:extLst>
                  <a:ext uri="{FF2B5EF4-FFF2-40B4-BE49-F238E27FC236}">
                    <a16:creationId xmlns:a16="http://schemas.microsoft.com/office/drawing/2014/main" id="{365EDB84-013C-F94E-9C47-90F6EE327FE8}"/>
                  </a:ext>
                </a:extLst>
              </p:cNvPr>
              <p:cNvSpPr>
                <a:spLocks/>
              </p:cNvSpPr>
              <p:nvPr userDrawn="1"/>
            </p:nvSpPr>
            <p:spPr bwMode="auto">
              <a:xfrm>
                <a:off x="10180415" y="406532"/>
                <a:ext cx="5122" cy="7171"/>
              </a:xfrm>
              <a:custGeom>
                <a:avLst/>
                <a:gdLst>
                  <a:gd name="T0" fmla="*/ 7 w 11"/>
                  <a:gd name="T1" fmla="*/ 0 h 14"/>
                  <a:gd name="T2" fmla="*/ 9 w 11"/>
                  <a:gd name="T3" fmla="*/ 1 h 14"/>
                  <a:gd name="T4" fmla="*/ 9 w 11"/>
                  <a:gd name="T5" fmla="*/ 1 h 14"/>
                  <a:gd name="T6" fmla="*/ 9 w 11"/>
                  <a:gd name="T7" fmla="*/ 3 h 14"/>
                  <a:gd name="T8" fmla="*/ 11 w 11"/>
                  <a:gd name="T9" fmla="*/ 4 h 14"/>
                  <a:gd name="T10" fmla="*/ 11 w 11"/>
                  <a:gd name="T11" fmla="*/ 7 h 14"/>
                  <a:gd name="T12" fmla="*/ 11 w 11"/>
                  <a:gd name="T13" fmla="*/ 9 h 14"/>
                  <a:gd name="T14" fmla="*/ 9 w 11"/>
                  <a:gd name="T15" fmla="*/ 12 h 14"/>
                  <a:gd name="T16" fmla="*/ 7 w 11"/>
                  <a:gd name="T17" fmla="*/ 13 h 14"/>
                  <a:gd name="T18" fmla="*/ 4 w 11"/>
                  <a:gd name="T19" fmla="*/ 14 h 14"/>
                  <a:gd name="T20" fmla="*/ 3 w 11"/>
                  <a:gd name="T21" fmla="*/ 13 h 14"/>
                  <a:gd name="T22" fmla="*/ 1 w 11"/>
                  <a:gd name="T23" fmla="*/ 13 h 14"/>
                  <a:gd name="T24" fmla="*/ 0 w 11"/>
                  <a:gd name="T25" fmla="*/ 10 h 14"/>
                  <a:gd name="T26" fmla="*/ 0 w 11"/>
                  <a:gd name="T27" fmla="*/ 9 h 14"/>
                  <a:gd name="T28" fmla="*/ 0 w 11"/>
                  <a:gd name="T29" fmla="*/ 7 h 14"/>
                  <a:gd name="T30" fmla="*/ 1 w 11"/>
                  <a:gd name="T31" fmla="*/ 5 h 14"/>
                  <a:gd name="T32" fmla="*/ 4 w 11"/>
                  <a:gd name="T33" fmla="*/ 4 h 14"/>
                  <a:gd name="T34" fmla="*/ 5 w 11"/>
                  <a:gd name="T35" fmla="*/ 3 h 14"/>
                  <a:gd name="T36" fmla="*/ 7 w 11"/>
                  <a:gd name="T37" fmla="*/ 1 h 14"/>
                  <a:gd name="T38" fmla="*/ 7 w 11"/>
                  <a:gd name="T3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4">
                    <a:moveTo>
                      <a:pt x="7" y="0"/>
                    </a:moveTo>
                    <a:lnTo>
                      <a:pt x="9" y="1"/>
                    </a:lnTo>
                    <a:lnTo>
                      <a:pt x="9" y="1"/>
                    </a:lnTo>
                    <a:lnTo>
                      <a:pt x="9" y="3"/>
                    </a:lnTo>
                    <a:lnTo>
                      <a:pt x="11" y="4"/>
                    </a:lnTo>
                    <a:lnTo>
                      <a:pt x="11" y="7"/>
                    </a:lnTo>
                    <a:lnTo>
                      <a:pt x="11" y="9"/>
                    </a:lnTo>
                    <a:lnTo>
                      <a:pt x="9" y="12"/>
                    </a:lnTo>
                    <a:lnTo>
                      <a:pt x="7" y="13"/>
                    </a:lnTo>
                    <a:lnTo>
                      <a:pt x="4" y="14"/>
                    </a:lnTo>
                    <a:lnTo>
                      <a:pt x="3" y="13"/>
                    </a:lnTo>
                    <a:lnTo>
                      <a:pt x="1" y="13"/>
                    </a:lnTo>
                    <a:lnTo>
                      <a:pt x="0" y="10"/>
                    </a:lnTo>
                    <a:lnTo>
                      <a:pt x="0" y="9"/>
                    </a:lnTo>
                    <a:lnTo>
                      <a:pt x="0" y="7"/>
                    </a:lnTo>
                    <a:lnTo>
                      <a:pt x="1" y="5"/>
                    </a:lnTo>
                    <a:lnTo>
                      <a:pt x="4" y="4"/>
                    </a:lnTo>
                    <a:lnTo>
                      <a:pt x="5" y="3"/>
                    </a:lnTo>
                    <a:lnTo>
                      <a:pt x="7"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9" name="Freeform 72">
                <a:extLst>
                  <a:ext uri="{FF2B5EF4-FFF2-40B4-BE49-F238E27FC236}">
                    <a16:creationId xmlns:a16="http://schemas.microsoft.com/office/drawing/2014/main" id="{6BA9F8A0-2698-354D-86B5-A4816EC71758}"/>
                  </a:ext>
                </a:extLst>
              </p:cNvPr>
              <p:cNvSpPr>
                <a:spLocks/>
              </p:cNvSpPr>
              <p:nvPr userDrawn="1"/>
            </p:nvSpPr>
            <p:spPr bwMode="auto">
              <a:xfrm>
                <a:off x="10183489" y="444437"/>
                <a:ext cx="6147" cy="7171"/>
              </a:xfrm>
              <a:custGeom>
                <a:avLst/>
                <a:gdLst>
                  <a:gd name="T0" fmla="*/ 5 w 11"/>
                  <a:gd name="T1" fmla="*/ 0 h 13"/>
                  <a:gd name="T2" fmla="*/ 6 w 11"/>
                  <a:gd name="T3" fmla="*/ 1 h 13"/>
                  <a:gd name="T4" fmla="*/ 7 w 11"/>
                  <a:gd name="T5" fmla="*/ 1 h 13"/>
                  <a:gd name="T6" fmla="*/ 9 w 11"/>
                  <a:gd name="T7" fmla="*/ 4 h 13"/>
                  <a:gd name="T8" fmla="*/ 10 w 11"/>
                  <a:gd name="T9" fmla="*/ 5 h 13"/>
                  <a:gd name="T10" fmla="*/ 10 w 11"/>
                  <a:gd name="T11" fmla="*/ 6 h 13"/>
                  <a:gd name="T12" fmla="*/ 11 w 11"/>
                  <a:gd name="T13" fmla="*/ 8 h 13"/>
                  <a:gd name="T14" fmla="*/ 11 w 11"/>
                  <a:gd name="T15" fmla="*/ 9 h 13"/>
                  <a:gd name="T16" fmla="*/ 10 w 11"/>
                  <a:gd name="T17" fmla="*/ 11 h 13"/>
                  <a:gd name="T18" fmla="*/ 9 w 11"/>
                  <a:gd name="T19" fmla="*/ 13 h 13"/>
                  <a:gd name="T20" fmla="*/ 6 w 11"/>
                  <a:gd name="T21" fmla="*/ 13 h 13"/>
                  <a:gd name="T22" fmla="*/ 5 w 11"/>
                  <a:gd name="T23" fmla="*/ 11 h 13"/>
                  <a:gd name="T24" fmla="*/ 4 w 11"/>
                  <a:gd name="T25" fmla="*/ 10 h 13"/>
                  <a:gd name="T26" fmla="*/ 1 w 11"/>
                  <a:gd name="T27" fmla="*/ 9 h 13"/>
                  <a:gd name="T28" fmla="*/ 1 w 11"/>
                  <a:gd name="T29" fmla="*/ 6 h 13"/>
                  <a:gd name="T30" fmla="*/ 0 w 11"/>
                  <a:gd name="T31" fmla="*/ 4 h 13"/>
                  <a:gd name="T32" fmla="*/ 1 w 11"/>
                  <a:gd name="T33" fmla="*/ 2 h 13"/>
                  <a:gd name="T34" fmla="*/ 4 w 11"/>
                  <a:gd name="T35" fmla="*/ 1 h 13"/>
                  <a:gd name="T36" fmla="*/ 5 w 11"/>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3">
                    <a:moveTo>
                      <a:pt x="5" y="0"/>
                    </a:moveTo>
                    <a:lnTo>
                      <a:pt x="6" y="1"/>
                    </a:lnTo>
                    <a:lnTo>
                      <a:pt x="7" y="1"/>
                    </a:lnTo>
                    <a:lnTo>
                      <a:pt x="9" y="4"/>
                    </a:lnTo>
                    <a:lnTo>
                      <a:pt x="10" y="5"/>
                    </a:lnTo>
                    <a:lnTo>
                      <a:pt x="10" y="6"/>
                    </a:lnTo>
                    <a:lnTo>
                      <a:pt x="11" y="8"/>
                    </a:lnTo>
                    <a:lnTo>
                      <a:pt x="11" y="9"/>
                    </a:lnTo>
                    <a:lnTo>
                      <a:pt x="10" y="11"/>
                    </a:lnTo>
                    <a:lnTo>
                      <a:pt x="9" y="13"/>
                    </a:lnTo>
                    <a:lnTo>
                      <a:pt x="6" y="13"/>
                    </a:lnTo>
                    <a:lnTo>
                      <a:pt x="5" y="11"/>
                    </a:lnTo>
                    <a:lnTo>
                      <a:pt x="4" y="10"/>
                    </a:lnTo>
                    <a:lnTo>
                      <a:pt x="1" y="9"/>
                    </a:lnTo>
                    <a:lnTo>
                      <a:pt x="1" y="6"/>
                    </a:lnTo>
                    <a:lnTo>
                      <a:pt x="0" y="4"/>
                    </a:lnTo>
                    <a:lnTo>
                      <a:pt x="1" y="2"/>
                    </a:lnTo>
                    <a:lnTo>
                      <a:pt x="4"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73">
                <a:extLst>
                  <a:ext uri="{FF2B5EF4-FFF2-40B4-BE49-F238E27FC236}">
                    <a16:creationId xmlns:a16="http://schemas.microsoft.com/office/drawing/2014/main" id="{3E0F9C82-35B7-5D41-A5C6-8329E9BD9376}"/>
                  </a:ext>
                </a:extLst>
              </p:cNvPr>
              <p:cNvSpPr>
                <a:spLocks/>
              </p:cNvSpPr>
              <p:nvPr userDrawn="1"/>
            </p:nvSpPr>
            <p:spPr bwMode="auto">
              <a:xfrm>
                <a:off x="10227540" y="574545"/>
                <a:ext cx="70689" cy="59419"/>
              </a:xfrm>
              <a:custGeom>
                <a:avLst/>
                <a:gdLst>
                  <a:gd name="T0" fmla="*/ 138 w 138"/>
                  <a:gd name="T1" fmla="*/ 1 h 116"/>
                  <a:gd name="T2" fmla="*/ 138 w 138"/>
                  <a:gd name="T3" fmla="*/ 7 h 116"/>
                  <a:gd name="T4" fmla="*/ 134 w 138"/>
                  <a:gd name="T5" fmla="*/ 16 h 116"/>
                  <a:gd name="T6" fmla="*/ 129 w 138"/>
                  <a:gd name="T7" fmla="*/ 26 h 116"/>
                  <a:gd name="T8" fmla="*/ 126 w 138"/>
                  <a:gd name="T9" fmla="*/ 38 h 116"/>
                  <a:gd name="T10" fmla="*/ 122 w 138"/>
                  <a:gd name="T11" fmla="*/ 50 h 116"/>
                  <a:gd name="T12" fmla="*/ 118 w 138"/>
                  <a:gd name="T13" fmla="*/ 60 h 116"/>
                  <a:gd name="T14" fmla="*/ 112 w 138"/>
                  <a:gd name="T15" fmla="*/ 69 h 116"/>
                  <a:gd name="T16" fmla="*/ 105 w 138"/>
                  <a:gd name="T17" fmla="*/ 73 h 116"/>
                  <a:gd name="T18" fmla="*/ 101 w 138"/>
                  <a:gd name="T19" fmla="*/ 76 h 116"/>
                  <a:gd name="T20" fmla="*/ 103 w 138"/>
                  <a:gd name="T21" fmla="*/ 80 h 116"/>
                  <a:gd name="T22" fmla="*/ 107 w 138"/>
                  <a:gd name="T23" fmla="*/ 80 h 116"/>
                  <a:gd name="T24" fmla="*/ 107 w 138"/>
                  <a:gd name="T25" fmla="*/ 85 h 116"/>
                  <a:gd name="T26" fmla="*/ 101 w 138"/>
                  <a:gd name="T27" fmla="*/ 87 h 116"/>
                  <a:gd name="T28" fmla="*/ 98 w 138"/>
                  <a:gd name="T29" fmla="*/ 84 h 116"/>
                  <a:gd name="T30" fmla="*/ 95 w 138"/>
                  <a:gd name="T31" fmla="*/ 78 h 116"/>
                  <a:gd name="T32" fmla="*/ 90 w 138"/>
                  <a:gd name="T33" fmla="*/ 81 h 116"/>
                  <a:gd name="T34" fmla="*/ 82 w 138"/>
                  <a:gd name="T35" fmla="*/ 86 h 116"/>
                  <a:gd name="T36" fmla="*/ 70 w 138"/>
                  <a:gd name="T37" fmla="*/ 89 h 116"/>
                  <a:gd name="T38" fmla="*/ 60 w 138"/>
                  <a:gd name="T39" fmla="*/ 90 h 116"/>
                  <a:gd name="T40" fmla="*/ 49 w 138"/>
                  <a:gd name="T41" fmla="*/ 95 h 116"/>
                  <a:gd name="T42" fmla="*/ 35 w 138"/>
                  <a:gd name="T43" fmla="*/ 103 h 116"/>
                  <a:gd name="T44" fmla="*/ 22 w 138"/>
                  <a:gd name="T45" fmla="*/ 107 h 116"/>
                  <a:gd name="T46" fmla="*/ 10 w 138"/>
                  <a:gd name="T47" fmla="*/ 111 h 116"/>
                  <a:gd name="T48" fmla="*/ 4 w 138"/>
                  <a:gd name="T49" fmla="*/ 115 h 116"/>
                  <a:gd name="T50" fmla="*/ 0 w 138"/>
                  <a:gd name="T51" fmla="*/ 114 h 116"/>
                  <a:gd name="T52" fmla="*/ 4 w 138"/>
                  <a:gd name="T53" fmla="*/ 111 h 116"/>
                  <a:gd name="T54" fmla="*/ 13 w 138"/>
                  <a:gd name="T55" fmla="*/ 106 h 116"/>
                  <a:gd name="T56" fmla="*/ 25 w 138"/>
                  <a:gd name="T57" fmla="*/ 102 h 116"/>
                  <a:gd name="T58" fmla="*/ 40 w 138"/>
                  <a:gd name="T59" fmla="*/ 94 h 116"/>
                  <a:gd name="T60" fmla="*/ 55 w 138"/>
                  <a:gd name="T61" fmla="*/ 86 h 116"/>
                  <a:gd name="T62" fmla="*/ 64 w 138"/>
                  <a:gd name="T63" fmla="*/ 78 h 116"/>
                  <a:gd name="T64" fmla="*/ 69 w 138"/>
                  <a:gd name="T65" fmla="*/ 72 h 116"/>
                  <a:gd name="T66" fmla="*/ 75 w 138"/>
                  <a:gd name="T67" fmla="*/ 68 h 116"/>
                  <a:gd name="T68" fmla="*/ 85 w 138"/>
                  <a:gd name="T69" fmla="*/ 64 h 116"/>
                  <a:gd name="T70" fmla="*/ 94 w 138"/>
                  <a:gd name="T71" fmla="*/ 57 h 116"/>
                  <a:gd name="T72" fmla="*/ 103 w 138"/>
                  <a:gd name="T73" fmla="*/ 52 h 116"/>
                  <a:gd name="T74" fmla="*/ 113 w 138"/>
                  <a:gd name="T75" fmla="*/ 42 h 116"/>
                  <a:gd name="T76" fmla="*/ 121 w 138"/>
                  <a:gd name="T77" fmla="*/ 30 h 116"/>
                  <a:gd name="T78" fmla="*/ 128 w 138"/>
                  <a:gd name="T79" fmla="*/ 18 h 116"/>
                  <a:gd name="T80" fmla="*/ 131 w 138"/>
                  <a:gd name="T81" fmla="*/ 9 h 116"/>
                  <a:gd name="T82" fmla="*/ 134 w 138"/>
                  <a:gd name="T83"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6">
                    <a:moveTo>
                      <a:pt x="135" y="0"/>
                    </a:moveTo>
                    <a:lnTo>
                      <a:pt x="137" y="0"/>
                    </a:lnTo>
                    <a:lnTo>
                      <a:pt x="138" y="1"/>
                    </a:lnTo>
                    <a:lnTo>
                      <a:pt x="138" y="3"/>
                    </a:lnTo>
                    <a:lnTo>
                      <a:pt x="138" y="5"/>
                    </a:lnTo>
                    <a:lnTo>
                      <a:pt x="138" y="7"/>
                    </a:lnTo>
                    <a:lnTo>
                      <a:pt x="137" y="9"/>
                    </a:lnTo>
                    <a:lnTo>
                      <a:pt x="135" y="12"/>
                    </a:lnTo>
                    <a:lnTo>
                      <a:pt x="134" y="16"/>
                    </a:lnTo>
                    <a:lnTo>
                      <a:pt x="133" y="18"/>
                    </a:lnTo>
                    <a:lnTo>
                      <a:pt x="130" y="22"/>
                    </a:lnTo>
                    <a:lnTo>
                      <a:pt x="129" y="26"/>
                    </a:lnTo>
                    <a:lnTo>
                      <a:pt x="128" y="30"/>
                    </a:lnTo>
                    <a:lnTo>
                      <a:pt x="126" y="34"/>
                    </a:lnTo>
                    <a:lnTo>
                      <a:pt x="126" y="38"/>
                    </a:lnTo>
                    <a:lnTo>
                      <a:pt x="125" y="42"/>
                    </a:lnTo>
                    <a:lnTo>
                      <a:pt x="124" y="46"/>
                    </a:lnTo>
                    <a:lnTo>
                      <a:pt x="122" y="50"/>
                    </a:lnTo>
                    <a:lnTo>
                      <a:pt x="121" y="52"/>
                    </a:lnTo>
                    <a:lnTo>
                      <a:pt x="120" y="56"/>
                    </a:lnTo>
                    <a:lnTo>
                      <a:pt x="118" y="60"/>
                    </a:lnTo>
                    <a:lnTo>
                      <a:pt x="117" y="64"/>
                    </a:lnTo>
                    <a:lnTo>
                      <a:pt x="115" y="67"/>
                    </a:lnTo>
                    <a:lnTo>
                      <a:pt x="112" y="69"/>
                    </a:lnTo>
                    <a:lnTo>
                      <a:pt x="109" y="72"/>
                    </a:lnTo>
                    <a:lnTo>
                      <a:pt x="108" y="73"/>
                    </a:lnTo>
                    <a:lnTo>
                      <a:pt x="105" y="73"/>
                    </a:lnTo>
                    <a:lnTo>
                      <a:pt x="104" y="73"/>
                    </a:lnTo>
                    <a:lnTo>
                      <a:pt x="103" y="74"/>
                    </a:lnTo>
                    <a:lnTo>
                      <a:pt x="101" y="76"/>
                    </a:lnTo>
                    <a:lnTo>
                      <a:pt x="101" y="77"/>
                    </a:lnTo>
                    <a:lnTo>
                      <a:pt x="101" y="80"/>
                    </a:lnTo>
                    <a:lnTo>
                      <a:pt x="103" y="80"/>
                    </a:lnTo>
                    <a:lnTo>
                      <a:pt x="104" y="81"/>
                    </a:lnTo>
                    <a:lnTo>
                      <a:pt x="105" y="80"/>
                    </a:lnTo>
                    <a:lnTo>
                      <a:pt x="107" y="80"/>
                    </a:lnTo>
                    <a:lnTo>
                      <a:pt x="107" y="81"/>
                    </a:lnTo>
                    <a:lnTo>
                      <a:pt x="107" y="82"/>
                    </a:lnTo>
                    <a:lnTo>
                      <a:pt x="107" y="85"/>
                    </a:lnTo>
                    <a:lnTo>
                      <a:pt x="105" y="86"/>
                    </a:lnTo>
                    <a:lnTo>
                      <a:pt x="104" y="87"/>
                    </a:lnTo>
                    <a:lnTo>
                      <a:pt x="101" y="87"/>
                    </a:lnTo>
                    <a:lnTo>
                      <a:pt x="100" y="86"/>
                    </a:lnTo>
                    <a:lnTo>
                      <a:pt x="98" y="85"/>
                    </a:lnTo>
                    <a:lnTo>
                      <a:pt x="98" y="84"/>
                    </a:lnTo>
                    <a:lnTo>
                      <a:pt x="96" y="81"/>
                    </a:lnTo>
                    <a:lnTo>
                      <a:pt x="96" y="80"/>
                    </a:lnTo>
                    <a:lnTo>
                      <a:pt x="95" y="78"/>
                    </a:lnTo>
                    <a:lnTo>
                      <a:pt x="94" y="78"/>
                    </a:lnTo>
                    <a:lnTo>
                      <a:pt x="91" y="80"/>
                    </a:lnTo>
                    <a:lnTo>
                      <a:pt x="90" y="81"/>
                    </a:lnTo>
                    <a:lnTo>
                      <a:pt x="88" y="84"/>
                    </a:lnTo>
                    <a:lnTo>
                      <a:pt x="87" y="85"/>
                    </a:lnTo>
                    <a:lnTo>
                      <a:pt x="82" y="86"/>
                    </a:lnTo>
                    <a:lnTo>
                      <a:pt x="78" y="87"/>
                    </a:lnTo>
                    <a:lnTo>
                      <a:pt x="73" y="89"/>
                    </a:lnTo>
                    <a:lnTo>
                      <a:pt x="70" y="89"/>
                    </a:lnTo>
                    <a:lnTo>
                      <a:pt x="66" y="90"/>
                    </a:lnTo>
                    <a:lnTo>
                      <a:pt x="62" y="90"/>
                    </a:lnTo>
                    <a:lnTo>
                      <a:pt x="60" y="90"/>
                    </a:lnTo>
                    <a:lnTo>
                      <a:pt x="57" y="91"/>
                    </a:lnTo>
                    <a:lnTo>
                      <a:pt x="53" y="94"/>
                    </a:lnTo>
                    <a:lnTo>
                      <a:pt x="49" y="95"/>
                    </a:lnTo>
                    <a:lnTo>
                      <a:pt x="45" y="98"/>
                    </a:lnTo>
                    <a:lnTo>
                      <a:pt x="40" y="100"/>
                    </a:lnTo>
                    <a:lnTo>
                      <a:pt x="35" y="103"/>
                    </a:lnTo>
                    <a:lnTo>
                      <a:pt x="30" y="106"/>
                    </a:lnTo>
                    <a:lnTo>
                      <a:pt x="26" y="107"/>
                    </a:lnTo>
                    <a:lnTo>
                      <a:pt x="22" y="107"/>
                    </a:lnTo>
                    <a:lnTo>
                      <a:pt x="18" y="108"/>
                    </a:lnTo>
                    <a:lnTo>
                      <a:pt x="13" y="110"/>
                    </a:lnTo>
                    <a:lnTo>
                      <a:pt x="10" y="111"/>
                    </a:lnTo>
                    <a:lnTo>
                      <a:pt x="8" y="114"/>
                    </a:lnTo>
                    <a:lnTo>
                      <a:pt x="5" y="115"/>
                    </a:lnTo>
                    <a:lnTo>
                      <a:pt x="4" y="115"/>
                    </a:lnTo>
                    <a:lnTo>
                      <a:pt x="1" y="116"/>
                    </a:lnTo>
                    <a:lnTo>
                      <a:pt x="0" y="115"/>
                    </a:lnTo>
                    <a:lnTo>
                      <a:pt x="0" y="114"/>
                    </a:lnTo>
                    <a:lnTo>
                      <a:pt x="1" y="114"/>
                    </a:lnTo>
                    <a:lnTo>
                      <a:pt x="2" y="112"/>
                    </a:lnTo>
                    <a:lnTo>
                      <a:pt x="4" y="111"/>
                    </a:lnTo>
                    <a:lnTo>
                      <a:pt x="6" y="108"/>
                    </a:lnTo>
                    <a:lnTo>
                      <a:pt x="9" y="107"/>
                    </a:lnTo>
                    <a:lnTo>
                      <a:pt x="13" y="106"/>
                    </a:lnTo>
                    <a:lnTo>
                      <a:pt x="15" y="106"/>
                    </a:lnTo>
                    <a:lnTo>
                      <a:pt x="19" y="104"/>
                    </a:lnTo>
                    <a:lnTo>
                      <a:pt x="25" y="102"/>
                    </a:lnTo>
                    <a:lnTo>
                      <a:pt x="30" y="99"/>
                    </a:lnTo>
                    <a:lnTo>
                      <a:pt x="34" y="97"/>
                    </a:lnTo>
                    <a:lnTo>
                      <a:pt x="40" y="94"/>
                    </a:lnTo>
                    <a:lnTo>
                      <a:pt x="44" y="91"/>
                    </a:lnTo>
                    <a:lnTo>
                      <a:pt x="49" y="89"/>
                    </a:lnTo>
                    <a:lnTo>
                      <a:pt x="55" y="86"/>
                    </a:lnTo>
                    <a:lnTo>
                      <a:pt x="58" y="84"/>
                    </a:lnTo>
                    <a:lnTo>
                      <a:pt x="61" y="81"/>
                    </a:lnTo>
                    <a:lnTo>
                      <a:pt x="64" y="78"/>
                    </a:lnTo>
                    <a:lnTo>
                      <a:pt x="66" y="77"/>
                    </a:lnTo>
                    <a:lnTo>
                      <a:pt x="68" y="74"/>
                    </a:lnTo>
                    <a:lnTo>
                      <a:pt x="69" y="72"/>
                    </a:lnTo>
                    <a:lnTo>
                      <a:pt x="70" y="69"/>
                    </a:lnTo>
                    <a:lnTo>
                      <a:pt x="73" y="68"/>
                    </a:lnTo>
                    <a:lnTo>
                      <a:pt x="75" y="68"/>
                    </a:lnTo>
                    <a:lnTo>
                      <a:pt x="78" y="67"/>
                    </a:lnTo>
                    <a:lnTo>
                      <a:pt x="81" y="67"/>
                    </a:lnTo>
                    <a:lnTo>
                      <a:pt x="85" y="64"/>
                    </a:lnTo>
                    <a:lnTo>
                      <a:pt x="87" y="63"/>
                    </a:lnTo>
                    <a:lnTo>
                      <a:pt x="90" y="60"/>
                    </a:lnTo>
                    <a:lnTo>
                      <a:pt x="94" y="57"/>
                    </a:lnTo>
                    <a:lnTo>
                      <a:pt x="96" y="55"/>
                    </a:lnTo>
                    <a:lnTo>
                      <a:pt x="100" y="54"/>
                    </a:lnTo>
                    <a:lnTo>
                      <a:pt x="103" y="52"/>
                    </a:lnTo>
                    <a:lnTo>
                      <a:pt x="107" y="50"/>
                    </a:lnTo>
                    <a:lnTo>
                      <a:pt x="109" y="46"/>
                    </a:lnTo>
                    <a:lnTo>
                      <a:pt x="113" y="42"/>
                    </a:lnTo>
                    <a:lnTo>
                      <a:pt x="116" y="38"/>
                    </a:lnTo>
                    <a:lnTo>
                      <a:pt x="118" y="34"/>
                    </a:lnTo>
                    <a:lnTo>
                      <a:pt x="121" y="30"/>
                    </a:lnTo>
                    <a:lnTo>
                      <a:pt x="124" y="26"/>
                    </a:lnTo>
                    <a:lnTo>
                      <a:pt x="126" y="22"/>
                    </a:lnTo>
                    <a:lnTo>
                      <a:pt x="128" y="18"/>
                    </a:lnTo>
                    <a:lnTo>
                      <a:pt x="129" y="14"/>
                    </a:lnTo>
                    <a:lnTo>
                      <a:pt x="130" y="10"/>
                    </a:lnTo>
                    <a:lnTo>
                      <a:pt x="131" y="9"/>
                    </a:lnTo>
                    <a:lnTo>
                      <a:pt x="134" y="5"/>
                    </a:lnTo>
                    <a:lnTo>
                      <a:pt x="134" y="4"/>
                    </a:lnTo>
                    <a:lnTo>
                      <a:pt x="134" y="3"/>
                    </a:lnTo>
                    <a:lnTo>
                      <a:pt x="135" y="0"/>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1" name="Freeform 74">
                <a:extLst>
                  <a:ext uri="{FF2B5EF4-FFF2-40B4-BE49-F238E27FC236}">
                    <a16:creationId xmlns:a16="http://schemas.microsoft.com/office/drawing/2014/main" id="{B333511E-678E-FB4D-99ED-35F67CD41E92}"/>
                  </a:ext>
                </a:extLst>
              </p:cNvPr>
              <p:cNvSpPr>
                <a:spLocks/>
              </p:cNvSpPr>
              <p:nvPr userDrawn="1"/>
            </p:nvSpPr>
            <p:spPr bwMode="auto">
              <a:xfrm>
                <a:off x="10244957" y="660601"/>
                <a:ext cx="63517" cy="53273"/>
              </a:xfrm>
              <a:custGeom>
                <a:avLst/>
                <a:gdLst>
                  <a:gd name="T0" fmla="*/ 121 w 122"/>
                  <a:gd name="T1" fmla="*/ 0 h 105"/>
                  <a:gd name="T2" fmla="*/ 122 w 122"/>
                  <a:gd name="T3" fmla="*/ 2 h 105"/>
                  <a:gd name="T4" fmla="*/ 122 w 122"/>
                  <a:gd name="T5" fmla="*/ 2 h 105"/>
                  <a:gd name="T6" fmla="*/ 122 w 122"/>
                  <a:gd name="T7" fmla="*/ 7 h 105"/>
                  <a:gd name="T8" fmla="*/ 122 w 122"/>
                  <a:gd name="T9" fmla="*/ 13 h 105"/>
                  <a:gd name="T10" fmla="*/ 121 w 122"/>
                  <a:gd name="T11" fmla="*/ 21 h 105"/>
                  <a:gd name="T12" fmla="*/ 112 w 122"/>
                  <a:gd name="T13" fmla="*/ 28 h 105"/>
                  <a:gd name="T14" fmla="*/ 103 w 122"/>
                  <a:gd name="T15" fmla="*/ 33 h 105"/>
                  <a:gd name="T16" fmla="*/ 94 w 122"/>
                  <a:gd name="T17" fmla="*/ 40 h 105"/>
                  <a:gd name="T18" fmla="*/ 81 w 122"/>
                  <a:gd name="T19" fmla="*/ 47 h 105"/>
                  <a:gd name="T20" fmla="*/ 69 w 122"/>
                  <a:gd name="T21" fmla="*/ 54 h 105"/>
                  <a:gd name="T22" fmla="*/ 56 w 122"/>
                  <a:gd name="T23" fmla="*/ 62 h 105"/>
                  <a:gd name="T24" fmla="*/ 36 w 122"/>
                  <a:gd name="T25" fmla="*/ 76 h 105"/>
                  <a:gd name="T26" fmla="*/ 19 w 122"/>
                  <a:gd name="T27" fmla="*/ 90 h 105"/>
                  <a:gd name="T28" fmla="*/ 4 w 122"/>
                  <a:gd name="T29" fmla="*/ 105 h 105"/>
                  <a:gd name="T30" fmla="*/ 2 w 122"/>
                  <a:gd name="T31" fmla="*/ 105 h 105"/>
                  <a:gd name="T32" fmla="*/ 1 w 122"/>
                  <a:gd name="T33" fmla="*/ 104 h 105"/>
                  <a:gd name="T34" fmla="*/ 0 w 122"/>
                  <a:gd name="T35" fmla="*/ 102 h 105"/>
                  <a:gd name="T36" fmla="*/ 0 w 122"/>
                  <a:gd name="T37" fmla="*/ 101 h 105"/>
                  <a:gd name="T38" fmla="*/ 0 w 122"/>
                  <a:gd name="T39" fmla="*/ 98 h 105"/>
                  <a:gd name="T40" fmla="*/ 2 w 122"/>
                  <a:gd name="T41" fmla="*/ 96 h 105"/>
                  <a:gd name="T42" fmla="*/ 6 w 122"/>
                  <a:gd name="T43" fmla="*/ 93 h 105"/>
                  <a:gd name="T44" fmla="*/ 9 w 122"/>
                  <a:gd name="T45" fmla="*/ 92 h 105"/>
                  <a:gd name="T46" fmla="*/ 11 w 122"/>
                  <a:gd name="T47" fmla="*/ 89 h 105"/>
                  <a:gd name="T48" fmla="*/ 14 w 122"/>
                  <a:gd name="T49" fmla="*/ 87 h 105"/>
                  <a:gd name="T50" fmla="*/ 26 w 122"/>
                  <a:gd name="T51" fmla="*/ 76 h 105"/>
                  <a:gd name="T52" fmla="*/ 36 w 122"/>
                  <a:gd name="T53" fmla="*/ 66 h 105"/>
                  <a:gd name="T54" fmla="*/ 48 w 122"/>
                  <a:gd name="T55" fmla="*/ 55 h 105"/>
                  <a:gd name="T56" fmla="*/ 58 w 122"/>
                  <a:gd name="T57" fmla="*/ 46 h 105"/>
                  <a:gd name="T58" fmla="*/ 69 w 122"/>
                  <a:gd name="T59" fmla="*/ 40 h 105"/>
                  <a:gd name="T60" fmla="*/ 79 w 122"/>
                  <a:gd name="T61" fmla="*/ 32 h 105"/>
                  <a:gd name="T62" fmla="*/ 90 w 122"/>
                  <a:gd name="T63" fmla="*/ 23 h 105"/>
                  <a:gd name="T64" fmla="*/ 101 w 122"/>
                  <a:gd name="T65" fmla="*/ 13 h 105"/>
                  <a:gd name="T66" fmla="*/ 105 w 122"/>
                  <a:gd name="T67" fmla="*/ 10 h 105"/>
                  <a:gd name="T68" fmla="*/ 109 w 122"/>
                  <a:gd name="T69" fmla="*/ 8 h 105"/>
                  <a:gd name="T70" fmla="*/ 113 w 122"/>
                  <a:gd name="T71" fmla="*/ 6 h 105"/>
                  <a:gd name="T72" fmla="*/ 116 w 122"/>
                  <a:gd name="T73" fmla="*/ 4 h 105"/>
                  <a:gd name="T74" fmla="*/ 118 w 122"/>
                  <a:gd name="T75" fmla="*/ 3 h 105"/>
                  <a:gd name="T76" fmla="*/ 120 w 122"/>
                  <a:gd name="T77" fmla="*/ 2 h 105"/>
                  <a:gd name="T78" fmla="*/ 121 w 122"/>
                  <a:gd name="T7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05">
                    <a:moveTo>
                      <a:pt x="121" y="0"/>
                    </a:moveTo>
                    <a:lnTo>
                      <a:pt x="122" y="2"/>
                    </a:lnTo>
                    <a:lnTo>
                      <a:pt x="122" y="2"/>
                    </a:lnTo>
                    <a:lnTo>
                      <a:pt x="122" y="7"/>
                    </a:lnTo>
                    <a:lnTo>
                      <a:pt x="122" y="13"/>
                    </a:lnTo>
                    <a:lnTo>
                      <a:pt x="121" y="21"/>
                    </a:lnTo>
                    <a:lnTo>
                      <a:pt x="112" y="28"/>
                    </a:lnTo>
                    <a:lnTo>
                      <a:pt x="103" y="33"/>
                    </a:lnTo>
                    <a:lnTo>
                      <a:pt x="94" y="40"/>
                    </a:lnTo>
                    <a:lnTo>
                      <a:pt x="81" y="47"/>
                    </a:lnTo>
                    <a:lnTo>
                      <a:pt x="69" y="54"/>
                    </a:lnTo>
                    <a:lnTo>
                      <a:pt x="56" y="62"/>
                    </a:lnTo>
                    <a:lnTo>
                      <a:pt x="36" y="76"/>
                    </a:lnTo>
                    <a:lnTo>
                      <a:pt x="19" y="90"/>
                    </a:lnTo>
                    <a:lnTo>
                      <a:pt x="4" y="105"/>
                    </a:lnTo>
                    <a:lnTo>
                      <a:pt x="2" y="105"/>
                    </a:lnTo>
                    <a:lnTo>
                      <a:pt x="1" y="104"/>
                    </a:lnTo>
                    <a:lnTo>
                      <a:pt x="0" y="102"/>
                    </a:lnTo>
                    <a:lnTo>
                      <a:pt x="0" y="101"/>
                    </a:lnTo>
                    <a:lnTo>
                      <a:pt x="0" y="98"/>
                    </a:lnTo>
                    <a:lnTo>
                      <a:pt x="2" y="96"/>
                    </a:lnTo>
                    <a:lnTo>
                      <a:pt x="6" y="93"/>
                    </a:lnTo>
                    <a:lnTo>
                      <a:pt x="9" y="92"/>
                    </a:lnTo>
                    <a:lnTo>
                      <a:pt x="11" y="89"/>
                    </a:lnTo>
                    <a:lnTo>
                      <a:pt x="14" y="87"/>
                    </a:lnTo>
                    <a:lnTo>
                      <a:pt x="26" y="76"/>
                    </a:lnTo>
                    <a:lnTo>
                      <a:pt x="36" y="66"/>
                    </a:lnTo>
                    <a:lnTo>
                      <a:pt x="48" y="55"/>
                    </a:lnTo>
                    <a:lnTo>
                      <a:pt x="58" y="46"/>
                    </a:lnTo>
                    <a:lnTo>
                      <a:pt x="69" y="40"/>
                    </a:lnTo>
                    <a:lnTo>
                      <a:pt x="79" y="32"/>
                    </a:lnTo>
                    <a:lnTo>
                      <a:pt x="90" y="23"/>
                    </a:lnTo>
                    <a:lnTo>
                      <a:pt x="101" y="13"/>
                    </a:lnTo>
                    <a:lnTo>
                      <a:pt x="105" y="10"/>
                    </a:lnTo>
                    <a:lnTo>
                      <a:pt x="109" y="8"/>
                    </a:lnTo>
                    <a:lnTo>
                      <a:pt x="113" y="6"/>
                    </a:lnTo>
                    <a:lnTo>
                      <a:pt x="116" y="4"/>
                    </a:lnTo>
                    <a:lnTo>
                      <a:pt x="118" y="3"/>
                    </a:lnTo>
                    <a:lnTo>
                      <a:pt x="120" y="2"/>
                    </a:lnTo>
                    <a:lnTo>
                      <a:pt x="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2" name="Freeform 75">
                <a:extLst>
                  <a:ext uri="{FF2B5EF4-FFF2-40B4-BE49-F238E27FC236}">
                    <a16:creationId xmlns:a16="http://schemas.microsoft.com/office/drawing/2014/main" id="{793D8CBF-FDF8-0C47-B1C9-CE23401F465B}"/>
                  </a:ext>
                </a:extLst>
              </p:cNvPr>
              <p:cNvSpPr>
                <a:spLocks/>
              </p:cNvSpPr>
              <p:nvPr userDrawn="1"/>
            </p:nvSpPr>
            <p:spPr bwMode="auto">
              <a:xfrm>
                <a:off x="10245981" y="621671"/>
                <a:ext cx="33808" cy="30735"/>
              </a:xfrm>
              <a:custGeom>
                <a:avLst/>
                <a:gdLst>
                  <a:gd name="T0" fmla="*/ 64 w 65"/>
                  <a:gd name="T1" fmla="*/ 0 h 58"/>
                  <a:gd name="T2" fmla="*/ 65 w 65"/>
                  <a:gd name="T3" fmla="*/ 2 h 58"/>
                  <a:gd name="T4" fmla="*/ 63 w 65"/>
                  <a:gd name="T5" fmla="*/ 5 h 58"/>
                  <a:gd name="T6" fmla="*/ 57 w 65"/>
                  <a:gd name="T7" fmla="*/ 9 h 58"/>
                  <a:gd name="T8" fmla="*/ 52 w 65"/>
                  <a:gd name="T9" fmla="*/ 14 h 58"/>
                  <a:gd name="T10" fmla="*/ 47 w 65"/>
                  <a:gd name="T11" fmla="*/ 19 h 58"/>
                  <a:gd name="T12" fmla="*/ 42 w 65"/>
                  <a:gd name="T13" fmla="*/ 21 h 58"/>
                  <a:gd name="T14" fmla="*/ 35 w 65"/>
                  <a:gd name="T15" fmla="*/ 23 h 58"/>
                  <a:gd name="T16" fmla="*/ 30 w 65"/>
                  <a:gd name="T17" fmla="*/ 28 h 58"/>
                  <a:gd name="T18" fmla="*/ 27 w 65"/>
                  <a:gd name="T19" fmla="*/ 35 h 58"/>
                  <a:gd name="T20" fmla="*/ 25 w 65"/>
                  <a:gd name="T21" fmla="*/ 40 h 58"/>
                  <a:gd name="T22" fmla="*/ 21 w 65"/>
                  <a:gd name="T23" fmla="*/ 44 h 58"/>
                  <a:gd name="T24" fmla="*/ 16 w 65"/>
                  <a:gd name="T25" fmla="*/ 45 h 58"/>
                  <a:gd name="T26" fmla="*/ 12 w 65"/>
                  <a:gd name="T27" fmla="*/ 49 h 58"/>
                  <a:gd name="T28" fmla="*/ 9 w 65"/>
                  <a:gd name="T29" fmla="*/ 53 h 58"/>
                  <a:gd name="T30" fmla="*/ 6 w 65"/>
                  <a:gd name="T31" fmla="*/ 57 h 58"/>
                  <a:gd name="T32" fmla="*/ 3 w 65"/>
                  <a:gd name="T33" fmla="*/ 58 h 58"/>
                  <a:gd name="T34" fmla="*/ 0 w 65"/>
                  <a:gd name="T35" fmla="*/ 56 h 58"/>
                  <a:gd name="T36" fmla="*/ 1 w 65"/>
                  <a:gd name="T37" fmla="*/ 54 h 58"/>
                  <a:gd name="T38" fmla="*/ 6 w 65"/>
                  <a:gd name="T39" fmla="*/ 52 h 58"/>
                  <a:gd name="T40" fmla="*/ 9 w 65"/>
                  <a:gd name="T41" fmla="*/ 48 h 58"/>
                  <a:gd name="T42" fmla="*/ 12 w 65"/>
                  <a:gd name="T43" fmla="*/ 44 h 58"/>
                  <a:gd name="T44" fmla="*/ 17 w 65"/>
                  <a:gd name="T45" fmla="*/ 41 h 58"/>
                  <a:gd name="T46" fmla="*/ 21 w 65"/>
                  <a:gd name="T47" fmla="*/ 36 h 58"/>
                  <a:gd name="T48" fmla="*/ 23 w 65"/>
                  <a:gd name="T49" fmla="*/ 30 h 58"/>
                  <a:gd name="T50" fmla="*/ 27 w 65"/>
                  <a:gd name="T51" fmla="*/ 24 h 58"/>
                  <a:gd name="T52" fmla="*/ 34 w 65"/>
                  <a:gd name="T53" fmla="*/ 21 h 58"/>
                  <a:gd name="T54" fmla="*/ 39 w 65"/>
                  <a:gd name="T55" fmla="*/ 18 h 58"/>
                  <a:gd name="T56" fmla="*/ 44 w 65"/>
                  <a:gd name="T57" fmla="*/ 15 h 58"/>
                  <a:gd name="T58" fmla="*/ 50 w 65"/>
                  <a:gd name="T59" fmla="*/ 11 h 58"/>
                  <a:gd name="T60" fmla="*/ 53 w 65"/>
                  <a:gd name="T61" fmla="*/ 7 h 58"/>
                  <a:gd name="T62" fmla="*/ 56 w 65"/>
                  <a:gd name="T63" fmla="*/ 2 h 58"/>
                  <a:gd name="T64" fmla="*/ 59 w 65"/>
                  <a:gd name="T65" fmla="*/ 0 h 58"/>
                  <a:gd name="T66" fmla="*/ 61 w 65"/>
                  <a:gd name="T6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58">
                    <a:moveTo>
                      <a:pt x="61" y="0"/>
                    </a:moveTo>
                    <a:lnTo>
                      <a:pt x="64" y="0"/>
                    </a:lnTo>
                    <a:lnTo>
                      <a:pt x="64" y="1"/>
                    </a:lnTo>
                    <a:lnTo>
                      <a:pt x="65" y="2"/>
                    </a:lnTo>
                    <a:lnTo>
                      <a:pt x="64" y="4"/>
                    </a:lnTo>
                    <a:lnTo>
                      <a:pt x="63" y="5"/>
                    </a:lnTo>
                    <a:lnTo>
                      <a:pt x="60" y="6"/>
                    </a:lnTo>
                    <a:lnTo>
                      <a:pt x="57" y="9"/>
                    </a:lnTo>
                    <a:lnTo>
                      <a:pt x="56" y="11"/>
                    </a:lnTo>
                    <a:lnTo>
                      <a:pt x="52" y="14"/>
                    </a:lnTo>
                    <a:lnTo>
                      <a:pt x="50" y="17"/>
                    </a:lnTo>
                    <a:lnTo>
                      <a:pt x="47" y="19"/>
                    </a:lnTo>
                    <a:lnTo>
                      <a:pt x="44" y="21"/>
                    </a:lnTo>
                    <a:lnTo>
                      <a:pt x="42" y="21"/>
                    </a:lnTo>
                    <a:lnTo>
                      <a:pt x="39" y="22"/>
                    </a:lnTo>
                    <a:lnTo>
                      <a:pt x="35" y="23"/>
                    </a:lnTo>
                    <a:lnTo>
                      <a:pt x="33" y="26"/>
                    </a:lnTo>
                    <a:lnTo>
                      <a:pt x="30" y="28"/>
                    </a:lnTo>
                    <a:lnTo>
                      <a:pt x="27" y="31"/>
                    </a:lnTo>
                    <a:lnTo>
                      <a:pt x="27" y="35"/>
                    </a:lnTo>
                    <a:lnTo>
                      <a:pt x="26" y="38"/>
                    </a:lnTo>
                    <a:lnTo>
                      <a:pt x="25" y="40"/>
                    </a:lnTo>
                    <a:lnTo>
                      <a:pt x="23" y="43"/>
                    </a:lnTo>
                    <a:lnTo>
                      <a:pt x="21" y="44"/>
                    </a:lnTo>
                    <a:lnTo>
                      <a:pt x="18" y="44"/>
                    </a:lnTo>
                    <a:lnTo>
                      <a:pt x="16" y="45"/>
                    </a:lnTo>
                    <a:lnTo>
                      <a:pt x="14" y="48"/>
                    </a:lnTo>
                    <a:lnTo>
                      <a:pt x="12" y="49"/>
                    </a:lnTo>
                    <a:lnTo>
                      <a:pt x="10" y="52"/>
                    </a:lnTo>
                    <a:lnTo>
                      <a:pt x="9" y="53"/>
                    </a:lnTo>
                    <a:lnTo>
                      <a:pt x="8" y="56"/>
                    </a:lnTo>
                    <a:lnTo>
                      <a:pt x="6" y="57"/>
                    </a:lnTo>
                    <a:lnTo>
                      <a:pt x="4" y="58"/>
                    </a:lnTo>
                    <a:lnTo>
                      <a:pt x="3" y="58"/>
                    </a:lnTo>
                    <a:lnTo>
                      <a:pt x="0" y="57"/>
                    </a:lnTo>
                    <a:lnTo>
                      <a:pt x="0" y="56"/>
                    </a:lnTo>
                    <a:lnTo>
                      <a:pt x="0" y="54"/>
                    </a:lnTo>
                    <a:lnTo>
                      <a:pt x="1" y="54"/>
                    </a:lnTo>
                    <a:lnTo>
                      <a:pt x="4" y="53"/>
                    </a:lnTo>
                    <a:lnTo>
                      <a:pt x="6" y="52"/>
                    </a:lnTo>
                    <a:lnTo>
                      <a:pt x="8" y="51"/>
                    </a:lnTo>
                    <a:lnTo>
                      <a:pt x="9" y="48"/>
                    </a:lnTo>
                    <a:lnTo>
                      <a:pt x="10" y="47"/>
                    </a:lnTo>
                    <a:lnTo>
                      <a:pt x="12" y="44"/>
                    </a:lnTo>
                    <a:lnTo>
                      <a:pt x="14" y="43"/>
                    </a:lnTo>
                    <a:lnTo>
                      <a:pt x="17" y="41"/>
                    </a:lnTo>
                    <a:lnTo>
                      <a:pt x="20" y="40"/>
                    </a:lnTo>
                    <a:lnTo>
                      <a:pt x="21" y="36"/>
                    </a:lnTo>
                    <a:lnTo>
                      <a:pt x="22" y="34"/>
                    </a:lnTo>
                    <a:lnTo>
                      <a:pt x="23" y="30"/>
                    </a:lnTo>
                    <a:lnTo>
                      <a:pt x="25" y="27"/>
                    </a:lnTo>
                    <a:lnTo>
                      <a:pt x="27" y="24"/>
                    </a:lnTo>
                    <a:lnTo>
                      <a:pt x="30" y="22"/>
                    </a:lnTo>
                    <a:lnTo>
                      <a:pt x="34" y="21"/>
                    </a:lnTo>
                    <a:lnTo>
                      <a:pt x="36" y="19"/>
                    </a:lnTo>
                    <a:lnTo>
                      <a:pt x="39" y="18"/>
                    </a:lnTo>
                    <a:lnTo>
                      <a:pt x="42" y="18"/>
                    </a:lnTo>
                    <a:lnTo>
                      <a:pt x="44" y="15"/>
                    </a:lnTo>
                    <a:lnTo>
                      <a:pt x="47" y="14"/>
                    </a:lnTo>
                    <a:lnTo>
                      <a:pt x="50" y="11"/>
                    </a:lnTo>
                    <a:lnTo>
                      <a:pt x="52" y="9"/>
                    </a:lnTo>
                    <a:lnTo>
                      <a:pt x="53" y="7"/>
                    </a:lnTo>
                    <a:lnTo>
                      <a:pt x="56" y="4"/>
                    </a:lnTo>
                    <a:lnTo>
                      <a:pt x="56" y="2"/>
                    </a:lnTo>
                    <a:lnTo>
                      <a:pt x="57" y="1"/>
                    </a:lnTo>
                    <a:lnTo>
                      <a:pt x="59" y="0"/>
                    </a:lnTo>
                    <a:lnTo>
                      <a:pt x="60" y="0"/>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3" name="Freeform 76">
                <a:extLst>
                  <a:ext uri="{FF2B5EF4-FFF2-40B4-BE49-F238E27FC236}">
                    <a16:creationId xmlns:a16="http://schemas.microsoft.com/office/drawing/2014/main" id="{B0FE481E-28A6-0344-8CE4-1B33E470D2C8}"/>
                  </a:ext>
                </a:extLst>
              </p:cNvPr>
              <p:cNvSpPr>
                <a:spLocks/>
              </p:cNvSpPr>
              <p:nvPr userDrawn="1"/>
            </p:nvSpPr>
            <p:spPr bwMode="auto">
              <a:xfrm>
                <a:off x="10374040" y="493611"/>
                <a:ext cx="9220" cy="3074"/>
              </a:xfrm>
              <a:custGeom>
                <a:avLst/>
                <a:gdLst>
                  <a:gd name="T0" fmla="*/ 16 w 17"/>
                  <a:gd name="T1" fmla="*/ 0 h 7"/>
                  <a:gd name="T2" fmla="*/ 17 w 17"/>
                  <a:gd name="T3" fmla="*/ 0 h 7"/>
                  <a:gd name="T4" fmla="*/ 17 w 17"/>
                  <a:gd name="T5" fmla="*/ 1 h 7"/>
                  <a:gd name="T6" fmla="*/ 16 w 17"/>
                  <a:gd name="T7" fmla="*/ 4 h 7"/>
                  <a:gd name="T8" fmla="*/ 15 w 17"/>
                  <a:gd name="T9" fmla="*/ 4 h 7"/>
                  <a:gd name="T10" fmla="*/ 12 w 17"/>
                  <a:gd name="T11" fmla="*/ 5 h 7"/>
                  <a:gd name="T12" fmla="*/ 10 w 17"/>
                  <a:gd name="T13" fmla="*/ 7 h 7"/>
                  <a:gd name="T14" fmla="*/ 7 w 17"/>
                  <a:gd name="T15" fmla="*/ 7 h 7"/>
                  <a:gd name="T16" fmla="*/ 4 w 17"/>
                  <a:gd name="T17" fmla="*/ 7 h 7"/>
                  <a:gd name="T18" fmla="*/ 3 w 17"/>
                  <a:gd name="T19" fmla="*/ 7 h 7"/>
                  <a:gd name="T20" fmla="*/ 2 w 17"/>
                  <a:gd name="T21" fmla="*/ 7 h 7"/>
                  <a:gd name="T22" fmla="*/ 0 w 17"/>
                  <a:gd name="T23" fmla="*/ 5 h 7"/>
                  <a:gd name="T24" fmla="*/ 2 w 17"/>
                  <a:gd name="T25" fmla="*/ 4 h 7"/>
                  <a:gd name="T26" fmla="*/ 3 w 17"/>
                  <a:gd name="T27" fmla="*/ 3 h 7"/>
                  <a:gd name="T28" fmla="*/ 4 w 17"/>
                  <a:gd name="T29" fmla="*/ 3 h 7"/>
                  <a:gd name="T30" fmla="*/ 7 w 17"/>
                  <a:gd name="T31" fmla="*/ 1 h 7"/>
                  <a:gd name="T32" fmla="*/ 10 w 17"/>
                  <a:gd name="T33" fmla="*/ 1 h 7"/>
                  <a:gd name="T34" fmla="*/ 12 w 17"/>
                  <a:gd name="T35" fmla="*/ 0 h 7"/>
                  <a:gd name="T36" fmla="*/ 15 w 17"/>
                  <a:gd name="T37" fmla="*/ 0 h 7"/>
                  <a:gd name="T38" fmla="*/ 16 w 17"/>
                  <a:gd name="T3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7">
                    <a:moveTo>
                      <a:pt x="16" y="0"/>
                    </a:moveTo>
                    <a:lnTo>
                      <a:pt x="17" y="0"/>
                    </a:lnTo>
                    <a:lnTo>
                      <a:pt x="17" y="1"/>
                    </a:lnTo>
                    <a:lnTo>
                      <a:pt x="16" y="4"/>
                    </a:lnTo>
                    <a:lnTo>
                      <a:pt x="15" y="4"/>
                    </a:lnTo>
                    <a:lnTo>
                      <a:pt x="12" y="5"/>
                    </a:lnTo>
                    <a:lnTo>
                      <a:pt x="10" y="7"/>
                    </a:lnTo>
                    <a:lnTo>
                      <a:pt x="7" y="7"/>
                    </a:lnTo>
                    <a:lnTo>
                      <a:pt x="4" y="7"/>
                    </a:lnTo>
                    <a:lnTo>
                      <a:pt x="3" y="7"/>
                    </a:lnTo>
                    <a:lnTo>
                      <a:pt x="2" y="7"/>
                    </a:lnTo>
                    <a:lnTo>
                      <a:pt x="0" y="5"/>
                    </a:lnTo>
                    <a:lnTo>
                      <a:pt x="2" y="4"/>
                    </a:lnTo>
                    <a:lnTo>
                      <a:pt x="3" y="3"/>
                    </a:lnTo>
                    <a:lnTo>
                      <a:pt x="4" y="3"/>
                    </a:lnTo>
                    <a:lnTo>
                      <a:pt x="7" y="1"/>
                    </a:lnTo>
                    <a:lnTo>
                      <a:pt x="10" y="1"/>
                    </a:lnTo>
                    <a:lnTo>
                      <a:pt x="12" y="0"/>
                    </a:lnTo>
                    <a:lnTo>
                      <a:pt x="15"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77">
                <a:extLst>
                  <a:ext uri="{FF2B5EF4-FFF2-40B4-BE49-F238E27FC236}">
                    <a16:creationId xmlns:a16="http://schemas.microsoft.com/office/drawing/2014/main" id="{1D4A3F98-C9CC-7C48-9CFD-1C6E06FB388C}"/>
                  </a:ext>
                </a:extLst>
              </p:cNvPr>
              <p:cNvSpPr>
                <a:spLocks/>
              </p:cNvSpPr>
              <p:nvPr userDrawn="1"/>
            </p:nvSpPr>
            <p:spPr bwMode="auto">
              <a:xfrm>
                <a:off x="10273642" y="448535"/>
                <a:ext cx="13319" cy="6147"/>
              </a:xfrm>
              <a:custGeom>
                <a:avLst/>
                <a:gdLst>
                  <a:gd name="T0" fmla="*/ 21 w 25"/>
                  <a:gd name="T1" fmla="*/ 0 h 10"/>
                  <a:gd name="T2" fmla="*/ 22 w 25"/>
                  <a:gd name="T3" fmla="*/ 0 h 10"/>
                  <a:gd name="T4" fmla="*/ 23 w 25"/>
                  <a:gd name="T5" fmla="*/ 0 h 10"/>
                  <a:gd name="T6" fmla="*/ 25 w 25"/>
                  <a:gd name="T7" fmla="*/ 1 h 10"/>
                  <a:gd name="T8" fmla="*/ 25 w 25"/>
                  <a:gd name="T9" fmla="*/ 2 h 10"/>
                  <a:gd name="T10" fmla="*/ 25 w 25"/>
                  <a:gd name="T11" fmla="*/ 3 h 10"/>
                  <a:gd name="T12" fmla="*/ 23 w 25"/>
                  <a:gd name="T13" fmla="*/ 5 h 10"/>
                  <a:gd name="T14" fmla="*/ 22 w 25"/>
                  <a:gd name="T15" fmla="*/ 5 h 10"/>
                  <a:gd name="T16" fmla="*/ 21 w 25"/>
                  <a:gd name="T17" fmla="*/ 3 h 10"/>
                  <a:gd name="T18" fmla="*/ 19 w 25"/>
                  <a:gd name="T19" fmla="*/ 3 h 10"/>
                  <a:gd name="T20" fmla="*/ 17 w 25"/>
                  <a:gd name="T21" fmla="*/ 5 h 10"/>
                  <a:gd name="T22" fmla="*/ 14 w 25"/>
                  <a:gd name="T23" fmla="*/ 5 h 10"/>
                  <a:gd name="T24" fmla="*/ 11 w 25"/>
                  <a:gd name="T25" fmla="*/ 6 h 10"/>
                  <a:gd name="T26" fmla="*/ 9 w 25"/>
                  <a:gd name="T27" fmla="*/ 7 h 10"/>
                  <a:gd name="T28" fmla="*/ 8 w 25"/>
                  <a:gd name="T29" fmla="*/ 9 h 10"/>
                  <a:gd name="T30" fmla="*/ 6 w 25"/>
                  <a:gd name="T31" fmla="*/ 9 h 10"/>
                  <a:gd name="T32" fmla="*/ 5 w 25"/>
                  <a:gd name="T33" fmla="*/ 10 h 10"/>
                  <a:gd name="T34" fmla="*/ 4 w 25"/>
                  <a:gd name="T35" fmla="*/ 10 h 10"/>
                  <a:gd name="T36" fmla="*/ 2 w 25"/>
                  <a:gd name="T37" fmla="*/ 10 h 10"/>
                  <a:gd name="T38" fmla="*/ 1 w 25"/>
                  <a:gd name="T39" fmla="*/ 10 h 10"/>
                  <a:gd name="T40" fmla="*/ 0 w 25"/>
                  <a:gd name="T41" fmla="*/ 9 h 10"/>
                  <a:gd name="T42" fmla="*/ 1 w 25"/>
                  <a:gd name="T43" fmla="*/ 7 h 10"/>
                  <a:gd name="T44" fmla="*/ 1 w 25"/>
                  <a:gd name="T45" fmla="*/ 6 h 10"/>
                  <a:gd name="T46" fmla="*/ 4 w 25"/>
                  <a:gd name="T47" fmla="*/ 5 h 10"/>
                  <a:gd name="T48" fmla="*/ 5 w 25"/>
                  <a:gd name="T49" fmla="*/ 3 h 10"/>
                  <a:gd name="T50" fmla="*/ 6 w 25"/>
                  <a:gd name="T51" fmla="*/ 2 h 10"/>
                  <a:gd name="T52" fmla="*/ 9 w 25"/>
                  <a:gd name="T53" fmla="*/ 1 h 10"/>
                  <a:gd name="T54" fmla="*/ 10 w 25"/>
                  <a:gd name="T55" fmla="*/ 0 h 10"/>
                  <a:gd name="T56" fmla="*/ 11 w 25"/>
                  <a:gd name="T57" fmla="*/ 0 h 10"/>
                  <a:gd name="T58" fmla="*/ 14 w 25"/>
                  <a:gd name="T59" fmla="*/ 0 h 10"/>
                  <a:gd name="T60" fmla="*/ 17 w 25"/>
                  <a:gd name="T61" fmla="*/ 0 h 10"/>
                  <a:gd name="T62" fmla="*/ 19 w 25"/>
                  <a:gd name="T63" fmla="*/ 0 h 10"/>
                  <a:gd name="T64" fmla="*/ 21 w 25"/>
                  <a:gd name="T6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10">
                    <a:moveTo>
                      <a:pt x="21" y="0"/>
                    </a:moveTo>
                    <a:lnTo>
                      <a:pt x="22" y="0"/>
                    </a:lnTo>
                    <a:lnTo>
                      <a:pt x="23" y="0"/>
                    </a:lnTo>
                    <a:lnTo>
                      <a:pt x="25" y="1"/>
                    </a:lnTo>
                    <a:lnTo>
                      <a:pt x="25" y="2"/>
                    </a:lnTo>
                    <a:lnTo>
                      <a:pt x="25" y="3"/>
                    </a:lnTo>
                    <a:lnTo>
                      <a:pt x="23" y="5"/>
                    </a:lnTo>
                    <a:lnTo>
                      <a:pt x="22" y="5"/>
                    </a:lnTo>
                    <a:lnTo>
                      <a:pt x="21" y="3"/>
                    </a:lnTo>
                    <a:lnTo>
                      <a:pt x="19" y="3"/>
                    </a:lnTo>
                    <a:lnTo>
                      <a:pt x="17" y="5"/>
                    </a:lnTo>
                    <a:lnTo>
                      <a:pt x="14" y="5"/>
                    </a:lnTo>
                    <a:lnTo>
                      <a:pt x="11" y="6"/>
                    </a:lnTo>
                    <a:lnTo>
                      <a:pt x="9" y="7"/>
                    </a:lnTo>
                    <a:lnTo>
                      <a:pt x="8" y="9"/>
                    </a:lnTo>
                    <a:lnTo>
                      <a:pt x="6" y="9"/>
                    </a:lnTo>
                    <a:lnTo>
                      <a:pt x="5" y="10"/>
                    </a:lnTo>
                    <a:lnTo>
                      <a:pt x="4" y="10"/>
                    </a:lnTo>
                    <a:lnTo>
                      <a:pt x="2" y="10"/>
                    </a:lnTo>
                    <a:lnTo>
                      <a:pt x="1" y="10"/>
                    </a:lnTo>
                    <a:lnTo>
                      <a:pt x="0" y="9"/>
                    </a:lnTo>
                    <a:lnTo>
                      <a:pt x="1" y="7"/>
                    </a:lnTo>
                    <a:lnTo>
                      <a:pt x="1" y="6"/>
                    </a:lnTo>
                    <a:lnTo>
                      <a:pt x="4" y="5"/>
                    </a:lnTo>
                    <a:lnTo>
                      <a:pt x="5" y="3"/>
                    </a:lnTo>
                    <a:lnTo>
                      <a:pt x="6" y="2"/>
                    </a:lnTo>
                    <a:lnTo>
                      <a:pt x="9" y="1"/>
                    </a:lnTo>
                    <a:lnTo>
                      <a:pt x="10" y="0"/>
                    </a:lnTo>
                    <a:lnTo>
                      <a:pt x="11" y="0"/>
                    </a:lnTo>
                    <a:lnTo>
                      <a:pt x="14" y="0"/>
                    </a:lnTo>
                    <a:lnTo>
                      <a:pt x="17" y="0"/>
                    </a:lnTo>
                    <a:lnTo>
                      <a:pt x="19"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5" name="Freeform 78">
                <a:extLst>
                  <a:ext uri="{FF2B5EF4-FFF2-40B4-BE49-F238E27FC236}">
                    <a16:creationId xmlns:a16="http://schemas.microsoft.com/office/drawing/2014/main" id="{EC79C922-D4EE-FE49-8A2D-F5639B9BF0F5}"/>
                  </a:ext>
                </a:extLst>
              </p:cNvPr>
              <p:cNvSpPr>
                <a:spLocks/>
              </p:cNvSpPr>
              <p:nvPr userDrawn="1"/>
            </p:nvSpPr>
            <p:spPr bwMode="auto">
              <a:xfrm>
                <a:off x="10264421" y="382968"/>
                <a:ext cx="23563" cy="35857"/>
              </a:xfrm>
              <a:custGeom>
                <a:avLst/>
                <a:gdLst>
                  <a:gd name="T0" fmla="*/ 2 w 46"/>
                  <a:gd name="T1" fmla="*/ 0 h 71"/>
                  <a:gd name="T2" fmla="*/ 4 w 46"/>
                  <a:gd name="T3" fmla="*/ 0 h 71"/>
                  <a:gd name="T4" fmla="*/ 6 w 46"/>
                  <a:gd name="T5" fmla="*/ 0 h 71"/>
                  <a:gd name="T6" fmla="*/ 8 w 46"/>
                  <a:gd name="T7" fmla="*/ 2 h 71"/>
                  <a:gd name="T8" fmla="*/ 11 w 46"/>
                  <a:gd name="T9" fmla="*/ 3 h 71"/>
                  <a:gd name="T10" fmla="*/ 12 w 46"/>
                  <a:gd name="T11" fmla="*/ 6 h 71"/>
                  <a:gd name="T12" fmla="*/ 14 w 46"/>
                  <a:gd name="T13" fmla="*/ 8 h 71"/>
                  <a:gd name="T14" fmla="*/ 15 w 46"/>
                  <a:gd name="T15" fmla="*/ 11 h 71"/>
                  <a:gd name="T16" fmla="*/ 17 w 46"/>
                  <a:gd name="T17" fmla="*/ 15 h 71"/>
                  <a:gd name="T18" fmla="*/ 19 w 46"/>
                  <a:gd name="T19" fmla="*/ 19 h 71"/>
                  <a:gd name="T20" fmla="*/ 20 w 46"/>
                  <a:gd name="T21" fmla="*/ 23 h 71"/>
                  <a:gd name="T22" fmla="*/ 23 w 46"/>
                  <a:gd name="T23" fmla="*/ 28 h 71"/>
                  <a:gd name="T24" fmla="*/ 23 w 46"/>
                  <a:gd name="T25" fmla="*/ 32 h 71"/>
                  <a:gd name="T26" fmla="*/ 24 w 46"/>
                  <a:gd name="T27" fmla="*/ 36 h 71"/>
                  <a:gd name="T28" fmla="*/ 25 w 46"/>
                  <a:gd name="T29" fmla="*/ 40 h 71"/>
                  <a:gd name="T30" fmla="*/ 27 w 46"/>
                  <a:gd name="T31" fmla="*/ 43 h 71"/>
                  <a:gd name="T32" fmla="*/ 28 w 46"/>
                  <a:gd name="T33" fmla="*/ 47 h 71"/>
                  <a:gd name="T34" fmla="*/ 29 w 46"/>
                  <a:gd name="T35" fmla="*/ 51 h 71"/>
                  <a:gd name="T36" fmla="*/ 30 w 46"/>
                  <a:gd name="T37" fmla="*/ 53 h 71"/>
                  <a:gd name="T38" fmla="*/ 33 w 46"/>
                  <a:gd name="T39" fmla="*/ 55 h 71"/>
                  <a:gd name="T40" fmla="*/ 34 w 46"/>
                  <a:gd name="T41" fmla="*/ 58 h 71"/>
                  <a:gd name="T42" fmla="*/ 37 w 46"/>
                  <a:gd name="T43" fmla="*/ 60 h 71"/>
                  <a:gd name="T44" fmla="*/ 38 w 46"/>
                  <a:gd name="T45" fmla="*/ 64 h 71"/>
                  <a:gd name="T46" fmla="*/ 41 w 46"/>
                  <a:gd name="T47" fmla="*/ 67 h 71"/>
                  <a:gd name="T48" fmla="*/ 42 w 46"/>
                  <a:gd name="T49" fmla="*/ 68 h 71"/>
                  <a:gd name="T50" fmla="*/ 44 w 46"/>
                  <a:gd name="T51" fmla="*/ 68 h 71"/>
                  <a:gd name="T52" fmla="*/ 45 w 46"/>
                  <a:gd name="T53" fmla="*/ 68 h 71"/>
                  <a:gd name="T54" fmla="*/ 46 w 46"/>
                  <a:gd name="T55" fmla="*/ 70 h 71"/>
                  <a:gd name="T56" fmla="*/ 45 w 46"/>
                  <a:gd name="T57" fmla="*/ 71 h 71"/>
                  <a:gd name="T58" fmla="*/ 45 w 46"/>
                  <a:gd name="T59" fmla="*/ 71 h 71"/>
                  <a:gd name="T60" fmla="*/ 44 w 46"/>
                  <a:gd name="T61" fmla="*/ 71 h 71"/>
                  <a:gd name="T62" fmla="*/ 42 w 46"/>
                  <a:gd name="T63" fmla="*/ 71 h 71"/>
                  <a:gd name="T64" fmla="*/ 40 w 46"/>
                  <a:gd name="T65" fmla="*/ 71 h 71"/>
                  <a:gd name="T66" fmla="*/ 38 w 46"/>
                  <a:gd name="T67" fmla="*/ 71 h 71"/>
                  <a:gd name="T68" fmla="*/ 36 w 46"/>
                  <a:gd name="T69" fmla="*/ 70 h 71"/>
                  <a:gd name="T70" fmla="*/ 34 w 46"/>
                  <a:gd name="T71" fmla="*/ 67 h 71"/>
                  <a:gd name="T72" fmla="*/ 32 w 46"/>
                  <a:gd name="T73" fmla="*/ 66 h 71"/>
                  <a:gd name="T74" fmla="*/ 28 w 46"/>
                  <a:gd name="T75" fmla="*/ 62 h 71"/>
                  <a:gd name="T76" fmla="*/ 25 w 46"/>
                  <a:gd name="T77" fmla="*/ 58 h 71"/>
                  <a:gd name="T78" fmla="*/ 23 w 46"/>
                  <a:gd name="T79" fmla="*/ 54 h 71"/>
                  <a:gd name="T80" fmla="*/ 20 w 46"/>
                  <a:gd name="T81" fmla="*/ 49 h 71"/>
                  <a:gd name="T82" fmla="*/ 19 w 46"/>
                  <a:gd name="T83" fmla="*/ 45 h 71"/>
                  <a:gd name="T84" fmla="*/ 16 w 46"/>
                  <a:gd name="T85" fmla="*/ 40 h 71"/>
                  <a:gd name="T86" fmla="*/ 15 w 46"/>
                  <a:gd name="T87" fmla="*/ 36 h 71"/>
                  <a:gd name="T88" fmla="*/ 14 w 46"/>
                  <a:gd name="T89" fmla="*/ 32 h 71"/>
                  <a:gd name="T90" fmla="*/ 12 w 46"/>
                  <a:gd name="T91" fmla="*/ 29 h 71"/>
                  <a:gd name="T92" fmla="*/ 11 w 46"/>
                  <a:gd name="T93" fmla="*/ 24 h 71"/>
                  <a:gd name="T94" fmla="*/ 8 w 46"/>
                  <a:gd name="T95" fmla="*/ 20 h 71"/>
                  <a:gd name="T96" fmla="*/ 6 w 46"/>
                  <a:gd name="T97" fmla="*/ 15 h 71"/>
                  <a:gd name="T98" fmla="*/ 4 w 46"/>
                  <a:gd name="T99" fmla="*/ 11 h 71"/>
                  <a:gd name="T100" fmla="*/ 3 w 46"/>
                  <a:gd name="T101" fmla="*/ 8 h 71"/>
                  <a:gd name="T102" fmla="*/ 2 w 46"/>
                  <a:gd name="T103" fmla="*/ 6 h 71"/>
                  <a:gd name="T104" fmla="*/ 2 w 46"/>
                  <a:gd name="T105" fmla="*/ 4 h 71"/>
                  <a:gd name="T106" fmla="*/ 0 w 46"/>
                  <a:gd name="T107" fmla="*/ 2 h 71"/>
                  <a:gd name="T108" fmla="*/ 0 w 46"/>
                  <a:gd name="T109" fmla="*/ 0 h 71"/>
                  <a:gd name="T110" fmla="*/ 2 w 46"/>
                  <a:gd name="T11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71">
                    <a:moveTo>
                      <a:pt x="2" y="0"/>
                    </a:moveTo>
                    <a:lnTo>
                      <a:pt x="4" y="0"/>
                    </a:lnTo>
                    <a:lnTo>
                      <a:pt x="6" y="0"/>
                    </a:lnTo>
                    <a:lnTo>
                      <a:pt x="8" y="2"/>
                    </a:lnTo>
                    <a:lnTo>
                      <a:pt x="11" y="3"/>
                    </a:lnTo>
                    <a:lnTo>
                      <a:pt x="12" y="6"/>
                    </a:lnTo>
                    <a:lnTo>
                      <a:pt x="14" y="8"/>
                    </a:lnTo>
                    <a:lnTo>
                      <a:pt x="15" y="11"/>
                    </a:lnTo>
                    <a:lnTo>
                      <a:pt x="17" y="15"/>
                    </a:lnTo>
                    <a:lnTo>
                      <a:pt x="19" y="19"/>
                    </a:lnTo>
                    <a:lnTo>
                      <a:pt x="20" y="23"/>
                    </a:lnTo>
                    <a:lnTo>
                      <a:pt x="23" y="28"/>
                    </a:lnTo>
                    <a:lnTo>
                      <a:pt x="23" y="32"/>
                    </a:lnTo>
                    <a:lnTo>
                      <a:pt x="24" y="36"/>
                    </a:lnTo>
                    <a:lnTo>
                      <a:pt x="25" y="40"/>
                    </a:lnTo>
                    <a:lnTo>
                      <a:pt x="27" y="43"/>
                    </a:lnTo>
                    <a:lnTo>
                      <a:pt x="28" y="47"/>
                    </a:lnTo>
                    <a:lnTo>
                      <a:pt x="29" y="51"/>
                    </a:lnTo>
                    <a:lnTo>
                      <a:pt x="30" y="53"/>
                    </a:lnTo>
                    <a:lnTo>
                      <a:pt x="33" y="55"/>
                    </a:lnTo>
                    <a:lnTo>
                      <a:pt x="34" y="58"/>
                    </a:lnTo>
                    <a:lnTo>
                      <a:pt x="37" y="60"/>
                    </a:lnTo>
                    <a:lnTo>
                      <a:pt x="38" y="64"/>
                    </a:lnTo>
                    <a:lnTo>
                      <a:pt x="41" y="67"/>
                    </a:lnTo>
                    <a:lnTo>
                      <a:pt x="42" y="68"/>
                    </a:lnTo>
                    <a:lnTo>
                      <a:pt x="44" y="68"/>
                    </a:lnTo>
                    <a:lnTo>
                      <a:pt x="45" y="68"/>
                    </a:lnTo>
                    <a:lnTo>
                      <a:pt x="46" y="70"/>
                    </a:lnTo>
                    <a:lnTo>
                      <a:pt x="45" y="71"/>
                    </a:lnTo>
                    <a:lnTo>
                      <a:pt x="45" y="71"/>
                    </a:lnTo>
                    <a:lnTo>
                      <a:pt x="44" y="71"/>
                    </a:lnTo>
                    <a:lnTo>
                      <a:pt x="42" y="71"/>
                    </a:lnTo>
                    <a:lnTo>
                      <a:pt x="40" y="71"/>
                    </a:lnTo>
                    <a:lnTo>
                      <a:pt x="38" y="71"/>
                    </a:lnTo>
                    <a:lnTo>
                      <a:pt x="36" y="70"/>
                    </a:lnTo>
                    <a:lnTo>
                      <a:pt x="34" y="67"/>
                    </a:lnTo>
                    <a:lnTo>
                      <a:pt x="32" y="66"/>
                    </a:lnTo>
                    <a:lnTo>
                      <a:pt x="28" y="62"/>
                    </a:lnTo>
                    <a:lnTo>
                      <a:pt x="25" y="58"/>
                    </a:lnTo>
                    <a:lnTo>
                      <a:pt x="23" y="54"/>
                    </a:lnTo>
                    <a:lnTo>
                      <a:pt x="20" y="49"/>
                    </a:lnTo>
                    <a:lnTo>
                      <a:pt x="19" y="45"/>
                    </a:lnTo>
                    <a:lnTo>
                      <a:pt x="16" y="40"/>
                    </a:lnTo>
                    <a:lnTo>
                      <a:pt x="15" y="36"/>
                    </a:lnTo>
                    <a:lnTo>
                      <a:pt x="14" y="32"/>
                    </a:lnTo>
                    <a:lnTo>
                      <a:pt x="12" y="29"/>
                    </a:lnTo>
                    <a:lnTo>
                      <a:pt x="11" y="24"/>
                    </a:lnTo>
                    <a:lnTo>
                      <a:pt x="8" y="20"/>
                    </a:lnTo>
                    <a:lnTo>
                      <a:pt x="6" y="15"/>
                    </a:lnTo>
                    <a:lnTo>
                      <a:pt x="4" y="11"/>
                    </a:lnTo>
                    <a:lnTo>
                      <a:pt x="3" y="8"/>
                    </a:lnTo>
                    <a:lnTo>
                      <a:pt x="2" y="6"/>
                    </a:lnTo>
                    <a:lnTo>
                      <a:pt x="2" y="4"/>
                    </a:lnTo>
                    <a:lnTo>
                      <a:pt x="0" y="2"/>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79">
                <a:extLst>
                  <a:ext uri="{FF2B5EF4-FFF2-40B4-BE49-F238E27FC236}">
                    <a16:creationId xmlns:a16="http://schemas.microsoft.com/office/drawing/2014/main" id="{986691FE-0EC9-7A49-BADE-A1BE4CA9082E}"/>
                  </a:ext>
                </a:extLst>
              </p:cNvPr>
              <p:cNvSpPr>
                <a:spLocks/>
              </p:cNvSpPr>
              <p:nvPr userDrawn="1"/>
            </p:nvSpPr>
            <p:spPr bwMode="auto">
              <a:xfrm>
                <a:off x="10258275" y="457755"/>
                <a:ext cx="6147" cy="4098"/>
              </a:xfrm>
              <a:custGeom>
                <a:avLst/>
                <a:gdLst>
                  <a:gd name="T0" fmla="*/ 8 w 10"/>
                  <a:gd name="T1" fmla="*/ 0 h 9"/>
                  <a:gd name="T2" fmla="*/ 9 w 10"/>
                  <a:gd name="T3" fmla="*/ 0 h 9"/>
                  <a:gd name="T4" fmla="*/ 10 w 10"/>
                  <a:gd name="T5" fmla="*/ 1 h 9"/>
                  <a:gd name="T6" fmla="*/ 10 w 10"/>
                  <a:gd name="T7" fmla="*/ 3 h 9"/>
                  <a:gd name="T8" fmla="*/ 10 w 10"/>
                  <a:gd name="T9" fmla="*/ 5 h 9"/>
                  <a:gd name="T10" fmla="*/ 9 w 10"/>
                  <a:gd name="T11" fmla="*/ 7 h 9"/>
                  <a:gd name="T12" fmla="*/ 8 w 10"/>
                  <a:gd name="T13" fmla="*/ 9 h 9"/>
                  <a:gd name="T14" fmla="*/ 6 w 10"/>
                  <a:gd name="T15" fmla="*/ 9 h 9"/>
                  <a:gd name="T16" fmla="*/ 4 w 10"/>
                  <a:gd name="T17" fmla="*/ 9 h 9"/>
                  <a:gd name="T18" fmla="*/ 2 w 10"/>
                  <a:gd name="T19" fmla="*/ 7 h 9"/>
                  <a:gd name="T20" fmla="*/ 1 w 10"/>
                  <a:gd name="T21" fmla="*/ 6 h 9"/>
                  <a:gd name="T22" fmla="*/ 0 w 10"/>
                  <a:gd name="T23" fmla="*/ 5 h 9"/>
                  <a:gd name="T24" fmla="*/ 1 w 10"/>
                  <a:gd name="T25" fmla="*/ 3 h 9"/>
                  <a:gd name="T26" fmla="*/ 2 w 10"/>
                  <a:gd name="T27" fmla="*/ 2 h 9"/>
                  <a:gd name="T28" fmla="*/ 4 w 10"/>
                  <a:gd name="T29" fmla="*/ 1 h 9"/>
                  <a:gd name="T30" fmla="*/ 5 w 10"/>
                  <a:gd name="T31" fmla="*/ 0 h 9"/>
                  <a:gd name="T32" fmla="*/ 6 w 10"/>
                  <a:gd name="T33" fmla="*/ 0 h 9"/>
                  <a:gd name="T34" fmla="*/ 8 w 10"/>
                  <a:gd name="T3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9">
                    <a:moveTo>
                      <a:pt x="8" y="0"/>
                    </a:moveTo>
                    <a:lnTo>
                      <a:pt x="9" y="0"/>
                    </a:lnTo>
                    <a:lnTo>
                      <a:pt x="10" y="1"/>
                    </a:lnTo>
                    <a:lnTo>
                      <a:pt x="10" y="3"/>
                    </a:lnTo>
                    <a:lnTo>
                      <a:pt x="10" y="5"/>
                    </a:lnTo>
                    <a:lnTo>
                      <a:pt x="9" y="7"/>
                    </a:lnTo>
                    <a:lnTo>
                      <a:pt x="8" y="9"/>
                    </a:lnTo>
                    <a:lnTo>
                      <a:pt x="6" y="9"/>
                    </a:lnTo>
                    <a:lnTo>
                      <a:pt x="4" y="9"/>
                    </a:lnTo>
                    <a:lnTo>
                      <a:pt x="2" y="7"/>
                    </a:lnTo>
                    <a:lnTo>
                      <a:pt x="1" y="6"/>
                    </a:lnTo>
                    <a:lnTo>
                      <a:pt x="0" y="5"/>
                    </a:lnTo>
                    <a:lnTo>
                      <a:pt x="1" y="3"/>
                    </a:lnTo>
                    <a:lnTo>
                      <a:pt x="2" y="2"/>
                    </a:lnTo>
                    <a:lnTo>
                      <a:pt x="4" y="1"/>
                    </a:lnTo>
                    <a:lnTo>
                      <a:pt x="5" y="0"/>
                    </a:lnTo>
                    <a:lnTo>
                      <a:pt x="6"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7" name="Freeform 80">
                <a:extLst>
                  <a:ext uri="{FF2B5EF4-FFF2-40B4-BE49-F238E27FC236}">
                    <a16:creationId xmlns:a16="http://schemas.microsoft.com/office/drawing/2014/main" id="{5AA64D8B-A193-6142-A889-8C5B0F884D3F}"/>
                  </a:ext>
                </a:extLst>
              </p:cNvPr>
              <p:cNvSpPr>
                <a:spLocks/>
              </p:cNvSpPr>
              <p:nvPr userDrawn="1"/>
            </p:nvSpPr>
            <p:spPr bwMode="auto">
              <a:xfrm>
                <a:off x="10262372" y="484392"/>
                <a:ext cx="34832" cy="36881"/>
              </a:xfrm>
              <a:custGeom>
                <a:avLst/>
                <a:gdLst>
                  <a:gd name="T0" fmla="*/ 20 w 68"/>
                  <a:gd name="T1" fmla="*/ 2 h 73"/>
                  <a:gd name="T2" fmla="*/ 19 w 68"/>
                  <a:gd name="T3" fmla="*/ 8 h 73"/>
                  <a:gd name="T4" fmla="*/ 19 w 68"/>
                  <a:gd name="T5" fmla="*/ 14 h 73"/>
                  <a:gd name="T6" fmla="*/ 20 w 68"/>
                  <a:gd name="T7" fmla="*/ 15 h 73"/>
                  <a:gd name="T8" fmla="*/ 24 w 68"/>
                  <a:gd name="T9" fmla="*/ 13 h 73"/>
                  <a:gd name="T10" fmla="*/ 28 w 68"/>
                  <a:gd name="T11" fmla="*/ 8 h 73"/>
                  <a:gd name="T12" fmla="*/ 32 w 68"/>
                  <a:gd name="T13" fmla="*/ 4 h 73"/>
                  <a:gd name="T14" fmla="*/ 34 w 68"/>
                  <a:gd name="T15" fmla="*/ 5 h 73"/>
                  <a:gd name="T16" fmla="*/ 33 w 68"/>
                  <a:gd name="T17" fmla="*/ 13 h 73"/>
                  <a:gd name="T18" fmla="*/ 35 w 68"/>
                  <a:gd name="T19" fmla="*/ 18 h 73"/>
                  <a:gd name="T20" fmla="*/ 41 w 68"/>
                  <a:gd name="T21" fmla="*/ 17 h 73"/>
                  <a:gd name="T22" fmla="*/ 47 w 68"/>
                  <a:gd name="T23" fmla="*/ 13 h 73"/>
                  <a:gd name="T24" fmla="*/ 55 w 68"/>
                  <a:gd name="T25" fmla="*/ 9 h 73"/>
                  <a:gd name="T26" fmla="*/ 63 w 68"/>
                  <a:gd name="T27" fmla="*/ 5 h 73"/>
                  <a:gd name="T28" fmla="*/ 68 w 68"/>
                  <a:gd name="T29" fmla="*/ 5 h 73"/>
                  <a:gd name="T30" fmla="*/ 65 w 68"/>
                  <a:gd name="T31" fmla="*/ 6 h 73"/>
                  <a:gd name="T32" fmla="*/ 60 w 68"/>
                  <a:gd name="T33" fmla="*/ 9 h 73"/>
                  <a:gd name="T34" fmla="*/ 51 w 68"/>
                  <a:gd name="T35" fmla="*/ 13 h 73"/>
                  <a:gd name="T36" fmla="*/ 43 w 68"/>
                  <a:gd name="T37" fmla="*/ 21 h 73"/>
                  <a:gd name="T38" fmla="*/ 37 w 68"/>
                  <a:gd name="T39" fmla="*/ 25 h 73"/>
                  <a:gd name="T40" fmla="*/ 33 w 68"/>
                  <a:gd name="T41" fmla="*/ 30 h 73"/>
                  <a:gd name="T42" fmla="*/ 30 w 68"/>
                  <a:gd name="T43" fmla="*/ 36 h 73"/>
                  <a:gd name="T44" fmla="*/ 30 w 68"/>
                  <a:gd name="T45" fmla="*/ 43 h 73"/>
                  <a:gd name="T46" fmla="*/ 32 w 68"/>
                  <a:gd name="T47" fmla="*/ 48 h 73"/>
                  <a:gd name="T48" fmla="*/ 28 w 68"/>
                  <a:gd name="T49" fmla="*/ 55 h 73"/>
                  <a:gd name="T50" fmla="*/ 25 w 68"/>
                  <a:gd name="T51" fmla="*/ 62 h 73"/>
                  <a:gd name="T52" fmla="*/ 24 w 68"/>
                  <a:gd name="T53" fmla="*/ 69 h 73"/>
                  <a:gd name="T54" fmla="*/ 21 w 68"/>
                  <a:gd name="T55" fmla="*/ 73 h 73"/>
                  <a:gd name="T56" fmla="*/ 16 w 68"/>
                  <a:gd name="T57" fmla="*/ 72 h 73"/>
                  <a:gd name="T58" fmla="*/ 12 w 68"/>
                  <a:gd name="T59" fmla="*/ 72 h 73"/>
                  <a:gd name="T60" fmla="*/ 13 w 68"/>
                  <a:gd name="T61" fmla="*/ 68 h 73"/>
                  <a:gd name="T62" fmla="*/ 16 w 68"/>
                  <a:gd name="T63" fmla="*/ 65 h 73"/>
                  <a:gd name="T64" fmla="*/ 20 w 68"/>
                  <a:gd name="T65" fmla="*/ 56 h 73"/>
                  <a:gd name="T66" fmla="*/ 25 w 68"/>
                  <a:gd name="T67" fmla="*/ 47 h 73"/>
                  <a:gd name="T68" fmla="*/ 28 w 68"/>
                  <a:gd name="T69" fmla="*/ 38 h 73"/>
                  <a:gd name="T70" fmla="*/ 25 w 68"/>
                  <a:gd name="T71" fmla="*/ 31 h 73"/>
                  <a:gd name="T72" fmla="*/ 26 w 68"/>
                  <a:gd name="T73" fmla="*/ 26 h 73"/>
                  <a:gd name="T74" fmla="*/ 28 w 68"/>
                  <a:gd name="T75" fmla="*/ 22 h 73"/>
                  <a:gd name="T76" fmla="*/ 24 w 68"/>
                  <a:gd name="T77" fmla="*/ 21 h 73"/>
                  <a:gd name="T78" fmla="*/ 19 w 68"/>
                  <a:gd name="T79" fmla="*/ 22 h 73"/>
                  <a:gd name="T80" fmla="*/ 12 w 68"/>
                  <a:gd name="T81" fmla="*/ 26 h 73"/>
                  <a:gd name="T82" fmla="*/ 5 w 68"/>
                  <a:gd name="T83" fmla="*/ 30 h 73"/>
                  <a:gd name="T84" fmla="*/ 2 w 68"/>
                  <a:gd name="T85" fmla="*/ 31 h 73"/>
                  <a:gd name="T86" fmla="*/ 0 w 68"/>
                  <a:gd name="T87" fmla="*/ 27 h 73"/>
                  <a:gd name="T88" fmla="*/ 2 w 68"/>
                  <a:gd name="T89" fmla="*/ 23 h 73"/>
                  <a:gd name="T90" fmla="*/ 7 w 68"/>
                  <a:gd name="T91" fmla="*/ 22 h 73"/>
                  <a:gd name="T92" fmla="*/ 12 w 68"/>
                  <a:gd name="T93" fmla="*/ 15 h 73"/>
                  <a:gd name="T94" fmla="*/ 13 w 68"/>
                  <a:gd name="T95" fmla="*/ 6 h 73"/>
                  <a:gd name="T96" fmla="*/ 16 w 68"/>
                  <a:gd name="T97" fmla="*/ 0 h 73"/>
                  <a:gd name="T98" fmla="*/ 20 w 68"/>
                  <a:gd name="T9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 h="73">
                    <a:moveTo>
                      <a:pt x="21" y="0"/>
                    </a:moveTo>
                    <a:lnTo>
                      <a:pt x="21" y="0"/>
                    </a:lnTo>
                    <a:lnTo>
                      <a:pt x="20" y="2"/>
                    </a:lnTo>
                    <a:lnTo>
                      <a:pt x="20" y="4"/>
                    </a:lnTo>
                    <a:lnTo>
                      <a:pt x="20" y="6"/>
                    </a:lnTo>
                    <a:lnTo>
                      <a:pt x="19" y="8"/>
                    </a:lnTo>
                    <a:lnTo>
                      <a:pt x="19" y="10"/>
                    </a:lnTo>
                    <a:lnTo>
                      <a:pt x="19" y="12"/>
                    </a:lnTo>
                    <a:lnTo>
                      <a:pt x="19" y="14"/>
                    </a:lnTo>
                    <a:lnTo>
                      <a:pt x="19" y="15"/>
                    </a:lnTo>
                    <a:lnTo>
                      <a:pt x="20" y="15"/>
                    </a:lnTo>
                    <a:lnTo>
                      <a:pt x="20" y="15"/>
                    </a:lnTo>
                    <a:lnTo>
                      <a:pt x="21" y="15"/>
                    </a:lnTo>
                    <a:lnTo>
                      <a:pt x="22" y="14"/>
                    </a:lnTo>
                    <a:lnTo>
                      <a:pt x="24" y="13"/>
                    </a:lnTo>
                    <a:lnTo>
                      <a:pt x="26" y="10"/>
                    </a:lnTo>
                    <a:lnTo>
                      <a:pt x="26" y="9"/>
                    </a:lnTo>
                    <a:lnTo>
                      <a:pt x="28" y="8"/>
                    </a:lnTo>
                    <a:lnTo>
                      <a:pt x="29" y="6"/>
                    </a:lnTo>
                    <a:lnTo>
                      <a:pt x="30" y="5"/>
                    </a:lnTo>
                    <a:lnTo>
                      <a:pt x="32" y="4"/>
                    </a:lnTo>
                    <a:lnTo>
                      <a:pt x="34" y="4"/>
                    </a:lnTo>
                    <a:lnTo>
                      <a:pt x="34" y="4"/>
                    </a:lnTo>
                    <a:lnTo>
                      <a:pt x="34" y="5"/>
                    </a:lnTo>
                    <a:lnTo>
                      <a:pt x="33" y="8"/>
                    </a:lnTo>
                    <a:lnTo>
                      <a:pt x="33" y="10"/>
                    </a:lnTo>
                    <a:lnTo>
                      <a:pt x="33" y="13"/>
                    </a:lnTo>
                    <a:lnTo>
                      <a:pt x="33" y="14"/>
                    </a:lnTo>
                    <a:lnTo>
                      <a:pt x="34" y="17"/>
                    </a:lnTo>
                    <a:lnTo>
                      <a:pt x="35" y="18"/>
                    </a:lnTo>
                    <a:lnTo>
                      <a:pt x="38" y="18"/>
                    </a:lnTo>
                    <a:lnTo>
                      <a:pt x="39" y="18"/>
                    </a:lnTo>
                    <a:lnTo>
                      <a:pt x="41" y="17"/>
                    </a:lnTo>
                    <a:lnTo>
                      <a:pt x="42" y="15"/>
                    </a:lnTo>
                    <a:lnTo>
                      <a:pt x="43" y="14"/>
                    </a:lnTo>
                    <a:lnTo>
                      <a:pt x="47" y="13"/>
                    </a:lnTo>
                    <a:lnTo>
                      <a:pt x="50" y="10"/>
                    </a:lnTo>
                    <a:lnTo>
                      <a:pt x="52" y="9"/>
                    </a:lnTo>
                    <a:lnTo>
                      <a:pt x="55" y="9"/>
                    </a:lnTo>
                    <a:lnTo>
                      <a:pt x="58" y="8"/>
                    </a:lnTo>
                    <a:lnTo>
                      <a:pt x="62" y="6"/>
                    </a:lnTo>
                    <a:lnTo>
                      <a:pt x="63" y="5"/>
                    </a:lnTo>
                    <a:lnTo>
                      <a:pt x="64" y="5"/>
                    </a:lnTo>
                    <a:lnTo>
                      <a:pt x="67" y="5"/>
                    </a:lnTo>
                    <a:lnTo>
                      <a:pt x="68" y="5"/>
                    </a:lnTo>
                    <a:lnTo>
                      <a:pt x="68" y="6"/>
                    </a:lnTo>
                    <a:lnTo>
                      <a:pt x="67" y="6"/>
                    </a:lnTo>
                    <a:lnTo>
                      <a:pt x="65" y="6"/>
                    </a:lnTo>
                    <a:lnTo>
                      <a:pt x="65" y="8"/>
                    </a:lnTo>
                    <a:lnTo>
                      <a:pt x="63" y="8"/>
                    </a:lnTo>
                    <a:lnTo>
                      <a:pt x="60" y="9"/>
                    </a:lnTo>
                    <a:lnTo>
                      <a:pt x="59" y="9"/>
                    </a:lnTo>
                    <a:lnTo>
                      <a:pt x="55" y="12"/>
                    </a:lnTo>
                    <a:lnTo>
                      <a:pt x="51" y="13"/>
                    </a:lnTo>
                    <a:lnTo>
                      <a:pt x="49" y="15"/>
                    </a:lnTo>
                    <a:lnTo>
                      <a:pt x="46" y="18"/>
                    </a:lnTo>
                    <a:lnTo>
                      <a:pt x="43" y="21"/>
                    </a:lnTo>
                    <a:lnTo>
                      <a:pt x="41" y="22"/>
                    </a:lnTo>
                    <a:lnTo>
                      <a:pt x="39" y="23"/>
                    </a:lnTo>
                    <a:lnTo>
                      <a:pt x="37" y="25"/>
                    </a:lnTo>
                    <a:lnTo>
                      <a:pt x="35" y="26"/>
                    </a:lnTo>
                    <a:lnTo>
                      <a:pt x="34" y="28"/>
                    </a:lnTo>
                    <a:lnTo>
                      <a:pt x="33" y="30"/>
                    </a:lnTo>
                    <a:lnTo>
                      <a:pt x="32" y="32"/>
                    </a:lnTo>
                    <a:lnTo>
                      <a:pt x="30" y="35"/>
                    </a:lnTo>
                    <a:lnTo>
                      <a:pt x="30" y="36"/>
                    </a:lnTo>
                    <a:lnTo>
                      <a:pt x="30" y="39"/>
                    </a:lnTo>
                    <a:lnTo>
                      <a:pt x="30" y="42"/>
                    </a:lnTo>
                    <a:lnTo>
                      <a:pt x="30" y="43"/>
                    </a:lnTo>
                    <a:lnTo>
                      <a:pt x="32" y="44"/>
                    </a:lnTo>
                    <a:lnTo>
                      <a:pt x="32" y="45"/>
                    </a:lnTo>
                    <a:lnTo>
                      <a:pt x="32" y="48"/>
                    </a:lnTo>
                    <a:lnTo>
                      <a:pt x="30" y="49"/>
                    </a:lnTo>
                    <a:lnTo>
                      <a:pt x="29" y="52"/>
                    </a:lnTo>
                    <a:lnTo>
                      <a:pt x="28" y="55"/>
                    </a:lnTo>
                    <a:lnTo>
                      <a:pt x="26" y="57"/>
                    </a:lnTo>
                    <a:lnTo>
                      <a:pt x="26" y="60"/>
                    </a:lnTo>
                    <a:lnTo>
                      <a:pt x="25" y="62"/>
                    </a:lnTo>
                    <a:lnTo>
                      <a:pt x="24" y="65"/>
                    </a:lnTo>
                    <a:lnTo>
                      <a:pt x="24" y="66"/>
                    </a:lnTo>
                    <a:lnTo>
                      <a:pt x="24" y="69"/>
                    </a:lnTo>
                    <a:lnTo>
                      <a:pt x="24" y="72"/>
                    </a:lnTo>
                    <a:lnTo>
                      <a:pt x="22" y="73"/>
                    </a:lnTo>
                    <a:lnTo>
                      <a:pt x="21" y="73"/>
                    </a:lnTo>
                    <a:lnTo>
                      <a:pt x="19" y="72"/>
                    </a:lnTo>
                    <a:lnTo>
                      <a:pt x="17" y="72"/>
                    </a:lnTo>
                    <a:lnTo>
                      <a:pt x="16" y="72"/>
                    </a:lnTo>
                    <a:lnTo>
                      <a:pt x="15" y="72"/>
                    </a:lnTo>
                    <a:lnTo>
                      <a:pt x="13" y="72"/>
                    </a:lnTo>
                    <a:lnTo>
                      <a:pt x="12" y="72"/>
                    </a:lnTo>
                    <a:lnTo>
                      <a:pt x="12" y="70"/>
                    </a:lnTo>
                    <a:lnTo>
                      <a:pt x="12" y="69"/>
                    </a:lnTo>
                    <a:lnTo>
                      <a:pt x="13" y="68"/>
                    </a:lnTo>
                    <a:lnTo>
                      <a:pt x="15" y="68"/>
                    </a:lnTo>
                    <a:lnTo>
                      <a:pt x="16" y="66"/>
                    </a:lnTo>
                    <a:lnTo>
                      <a:pt x="16" y="65"/>
                    </a:lnTo>
                    <a:lnTo>
                      <a:pt x="17" y="62"/>
                    </a:lnTo>
                    <a:lnTo>
                      <a:pt x="19" y="59"/>
                    </a:lnTo>
                    <a:lnTo>
                      <a:pt x="20" y="56"/>
                    </a:lnTo>
                    <a:lnTo>
                      <a:pt x="21" y="52"/>
                    </a:lnTo>
                    <a:lnTo>
                      <a:pt x="24" y="49"/>
                    </a:lnTo>
                    <a:lnTo>
                      <a:pt x="25" y="47"/>
                    </a:lnTo>
                    <a:lnTo>
                      <a:pt x="26" y="44"/>
                    </a:lnTo>
                    <a:lnTo>
                      <a:pt x="26" y="40"/>
                    </a:lnTo>
                    <a:lnTo>
                      <a:pt x="28" y="38"/>
                    </a:lnTo>
                    <a:lnTo>
                      <a:pt x="26" y="34"/>
                    </a:lnTo>
                    <a:lnTo>
                      <a:pt x="26" y="32"/>
                    </a:lnTo>
                    <a:lnTo>
                      <a:pt x="25" y="31"/>
                    </a:lnTo>
                    <a:lnTo>
                      <a:pt x="25" y="28"/>
                    </a:lnTo>
                    <a:lnTo>
                      <a:pt x="26" y="27"/>
                    </a:lnTo>
                    <a:lnTo>
                      <a:pt x="26" y="26"/>
                    </a:lnTo>
                    <a:lnTo>
                      <a:pt x="28" y="25"/>
                    </a:lnTo>
                    <a:lnTo>
                      <a:pt x="28" y="23"/>
                    </a:lnTo>
                    <a:lnTo>
                      <a:pt x="28" y="22"/>
                    </a:lnTo>
                    <a:lnTo>
                      <a:pt x="28" y="21"/>
                    </a:lnTo>
                    <a:lnTo>
                      <a:pt x="26" y="21"/>
                    </a:lnTo>
                    <a:lnTo>
                      <a:pt x="24" y="21"/>
                    </a:lnTo>
                    <a:lnTo>
                      <a:pt x="22" y="21"/>
                    </a:lnTo>
                    <a:lnTo>
                      <a:pt x="20" y="21"/>
                    </a:lnTo>
                    <a:lnTo>
                      <a:pt x="19" y="22"/>
                    </a:lnTo>
                    <a:lnTo>
                      <a:pt x="16" y="22"/>
                    </a:lnTo>
                    <a:lnTo>
                      <a:pt x="15" y="23"/>
                    </a:lnTo>
                    <a:lnTo>
                      <a:pt x="12" y="26"/>
                    </a:lnTo>
                    <a:lnTo>
                      <a:pt x="11" y="27"/>
                    </a:lnTo>
                    <a:lnTo>
                      <a:pt x="8" y="28"/>
                    </a:lnTo>
                    <a:lnTo>
                      <a:pt x="5" y="30"/>
                    </a:lnTo>
                    <a:lnTo>
                      <a:pt x="4" y="30"/>
                    </a:lnTo>
                    <a:lnTo>
                      <a:pt x="3" y="31"/>
                    </a:lnTo>
                    <a:lnTo>
                      <a:pt x="2" y="31"/>
                    </a:lnTo>
                    <a:lnTo>
                      <a:pt x="0" y="30"/>
                    </a:lnTo>
                    <a:lnTo>
                      <a:pt x="0" y="28"/>
                    </a:lnTo>
                    <a:lnTo>
                      <a:pt x="0" y="27"/>
                    </a:lnTo>
                    <a:lnTo>
                      <a:pt x="0" y="26"/>
                    </a:lnTo>
                    <a:lnTo>
                      <a:pt x="0" y="25"/>
                    </a:lnTo>
                    <a:lnTo>
                      <a:pt x="2" y="23"/>
                    </a:lnTo>
                    <a:lnTo>
                      <a:pt x="3" y="23"/>
                    </a:lnTo>
                    <a:lnTo>
                      <a:pt x="5" y="22"/>
                    </a:lnTo>
                    <a:lnTo>
                      <a:pt x="7" y="22"/>
                    </a:lnTo>
                    <a:lnTo>
                      <a:pt x="9" y="19"/>
                    </a:lnTo>
                    <a:lnTo>
                      <a:pt x="11" y="18"/>
                    </a:lnTo>
                    <a:lnTo>
                      <a:pt x="12" y="15"/>
                    </a:lnTo>
                    <a:lnTo>
                      <a:pt x="12" y="12"/>
                    </a:lnTo>
                    <a:lnTo>
                      <a:pt x="13" y="9"/>
                    </a:lnTo>
                    <a:lnTo>
                      <a:pt x="13" y="6"/>
                    </a:lnTo>
                    <a:lnTo>
                      <a:pt x="15" y="4"/>
                    </a:lnTo>
                    <a:lnTo>
                      <a:pt x="15" y="1"/>
                    </a:lnTo>
                    <a:lnTo>
                      <a:pt x="16" y="0"/>
                    </a:lnTo>
                    <a:lnTo>
                      <a:pt x="17" y="0"/>
                    </a:lnTo>
                    <a:lnTo>
                      <a:pt x="19" y="0"/>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8" name="Freeform 81">
                <a:extLst>
                  <a:ext uri="{FF2B5EF4-FFF2-40B4-BE49-F238E27FC236}">
                    <a16:creationId xmlns:a16="http://schemas.microsoft.com/office/drawing/2014/main" id="{607BA78D-CAFE-FF45-BA28-F933E6DDA2C8}"/>
                  </a:ext>
                </a:extLst>
              </p:cNvPr>
              <p:cNvSpPr>
                <a:spLocks/>
              </p:cNvSpPr>
              <p:nvPr userDrawn="1"/>
            </p:nvSpPr>
            <p:spPr bwMode="auto">
              <a:xfrm>
                <a:off x="10258275" y="408581"/>
                <a:ext cx="5122" cy="5122"/>
              </a:xfrm>
              <a:custGeom>
                <a:avLst/>
                <a:gdLst>
                  <a:gd name="T0" fmla="*/ 7 w 11"/>
                  <a:gd name="T1" fmla="*/ 0 h 11"/>
                  <a:gd name="T2" fmla="*/ 8 w 11"/>
                  <a:gd name="T3" fmla="*/ 0 h 11"/>
                  <a:gd name="T4" fmla="*/ 10 w 11"/>
                  <a:gd name="T5" fmla="*/ 0 h 11"/>
                  <a:gd name="T6" fmla="*/ 11 w 11"/>
                  <a:gd name="T7" fmla="*/ 2 h 11"/>
                  <a:gd name="T8" fmla="*/ 10 w 11"/>
                  <a:gd name="T9" fmla="*/ 3 h 11"/>
                  <a:gd name="T10" fmla="*/ 10 w 11"/>
                  <a:gd name="T11" fmla="*/ 4 h 11"/>
                  <a:gd name="T12" fmla="*/ 8 w 11"/>
                  <a:gd name="T13" fmla="*/ 5 h 11"/>
                  <a:gd name="T14" fmla="*/ 8 w 11"/>
                  <a:gd name="T15" fmla="*/ 8 h 11"/>
                  <a:gd name="T16" fmla="*/ 7 w 11"/>
                  <a:gd name="T17" fmla="*/ 9 h 11"/>
                  <a:gd name="T18" fmla="*/ 6 w 11"/>
                  <a:gd name="T19" fmla="*/ 9 h 11"/>
                  <a:gd name="T20" fmla="*/ 4 w 11"/>
                  <a:gd name="T21" fmla="*/ 11 h 11"/>
                  <a:gd name="T22" fmla="*/ 2 w 11"/>
                  <a:gd name="T23" fmla="*/ 9 h 11"/>
                  <a:gd name="T24" fmla="*/ 0 w 11"/>
                  <a:gd name="T25" fmla="*/ 8 h 11"/>
                  <a:gd name="T26" fmla="*/ 0 w 11"/>
                  <a:gd name="T27" fmla="*/ 7 h 11"/>
                  <a:gd name="T28" fmla="*/ 2 w 11"/>
                  <a:gd name="T29" fmla="*/ 4 h 11"/>
                  <a:gd name="T30" fmla="*/ 3 w 11"/>
                  <a:gd name="T31" fmla="*/ 3 h 11"/>
                  <a:gd name="T32" fmla="*/ 4 w 11"/>
                  <a:gd name="T33" fmla="*/ 2 h 11"/>
                  <a:gd name="T34" fmla="*/ 6 w 11"/>
                  <a:gd name="T35" fmla="*/ 0 h 11"/>
                  <a:gd name="T36" fmla="*/ 7 w 11"/>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1">
                    <a:moveTo>
                      <a:pt x="7" y="0"/>
                    </a:moveTo>
                    <a:lnTo>
                      <a:pt x="8" y="0"/>
                    </a:lnTo>
                    <a:lnTo>
                      <a:pt x="10" y="0"/>
                    </a:lnTo>
                    <a:lnTo>
                      <a:pt x="11" y="2"/>
                    </a:lnTo>
                    <a:lnTo>
                      <a:pt x="10" y="3"/>
                    </a:lnTo>
                    <a:lnTo>
                      <a:pt x="10" y="4"/>
                    </a:lnTo>
                    <a:lnTo>
                      <a:pt x="8" y="5"/>
                    </a:lnTo>
                    <a:lnTo>
                      <a:pt x="8" y="8"/>
                    </a:lnTo>
                    <a:lnTo>
                      <a:pt x="7" y="9"/>
                    </a:lnTo>
                    <a:lnTo>
                      <a:pt x="6" y="9"/>
                    </a:lnTo>
                    <a:lnTo>
                      <a:pt x="4" y="11"/>
                    </a:lnTo>
                    <a:lnTo>
                      <a:pt x="2" y="9"/>
                    </a:lnTo>
                    <a:lnTo>
                      <a:pt x="0" y="8"/>
                    </a:lnTo>
                    <a:lnTo>
                      <a:pt x="0" y="7"/>
                    </a:lnTo>
                    <a:lnTo>
                      <a:pt x="2" y="4"/>
                    </a:lnTo>
                    <a:lnTo>
                      <a:pt x="3" y="3"/>
                    </a:lnTo>
                    <a:lnTo>
                      <a:pt x="4" y="2"/>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9" name="Freeform 82">
                <a:extLst>
                  <a:ext uri="{FF2B5EF4-FFF2-40B4-BE49-F238E27FC236}">
                    <a16:creationId xmlns:a16="http://schemas.microsoft.com/office/drawing/2014/main" id="{47A4DE90-CB12-3D40-8CD7-616095EDA1A0}"/>
                  </a:ext>
                </a:extLst>
              </p:cNvPr>
              <p:cNvSpPr>
                <a:spLocks/>
              </p:cNvSpPr>
              <p:nvPr userDrawn="1"/>
            </p:nvSpPr>
            <p:spPr bwMode="auto">
              <a:xfrm>
                <a:off x="10260324" y="435217"/>
                <a:ext cx="32783" cy="16392"/>
              </a:xfrm>
              <a:custGeom>
                <a:avLst/>
                <a:gdLst>
                  <a:gd name="T0" fmla="*/ 44 w 62"/>
                  <a:gd name="T1" fmla="*/ 1 h 33"/>
                  <a:gd name="T2" fmla="*/ 49 w 62"/>
                  <a:gd name="T3" fmla="*/ 1 h 33"/>
                  <a:gd name="T4" fmla="*/ 54 w 62"/>
                  <a:gd name="T5" fmla="*/ 1 h 33"/>
                  <a:gd name="T6" fmla="*/ 60 w 62"/>
                  <a:gd name="T7" fmla="*/ 3 h 33"/>
                  <a:gd name="T8" fmla="*/ 62 w 62"/>
                  <a:gd name="T9" fmla="*/ 5 h 33"/>
                  <a:gd name="T10" fmla="*/ 61 w 62"/>
                  <a:gd name="T11" fmla="*/ 7 h 33"/>
                  <a:gd name="T12" fmla="*/ 60 w 62"/>
                  <a:gd name="T13" fmla="*/ 8 h 33"/>
                  <a:gd name="T14" fmla="*/ 58 w 62"/>
                  <a:gd name="T15" fmla="*/ 7 h 33"/>
                  <a:gd name="T16" fmla="*/ 53 w 62"/>
                  <a:gd name="T17" fmla="*/ 5 h 33"/>
                  <a:gd name="T18" fmla="*/ 49 w 62"/>
                  <a:gd name="T19" fmla="*/ 5 h 33"/>
                  <a:gd name="T20" fmla="*/ 44 w 62"/>
                  <a:gd name="T21" fmla="*/ 7 h 33"/>
                  <a:gd name="T22" fmla="*/ 39 w 62"/>
                  <a:gd name="T23" fmla="*/ 8 h 33"/>
                  <a:gd name="T24" fmla="*/ 34 w 62"/>
                  <a:gd name="T25" fmla="*/ 8 h 33"/>
                  <a:gd name="T26" fmla="*/ 30 w 62"/>
                  <a:gd name="T27" fmla="*/ 9 h 33"/>
                  <a:gd name="T28" fmla="*/ 27 w 62"/>
                  <a:gd name="T29" fmla="*/ 13 h 33"/>
                  <a:gd name="T30" fmla="*/ 23 w 62"/>
                  <a:gd name="T31" fmla="*/ 15 h 33"/>
                  <a:gd name="T32" fmla="*/ 18 w 62"/>
                  <a:gd name="T33" fmla="*/ 20 h 33"/>
                  <a:gd name="T34" fmla="*/ 14 w 62"/>
                  <a:gd name="T35" fmla="*/ 22 h 33"/>
                  <a:gd name="T36" fmla="*/ 10 w 62"/>
                  <a:gd name="T37" fmla="*/ 26 h 33"/>
                  <a:gd name="T38" fmla="*/ 9 w 62"/>
                  <a:gd name="T39" fmla="*/ 30 h 33"/>
                  <a:gd name="T40" fmla="*/ 5 w 62"/>
                  <a:gd name="T41" fmla="*/ 33 h 33"/>
                  <a:gd name="T42" fmla="*/ 2 w 62"/>
                  <a:gd name="T43" fmla="*/ 33 h 33"/>
                  <a:gd name="T44" fmla="*/ 1 w 62"/>
                  <a:gd name="T45" fmla="*/ 33 h 33"/>
                  <a:gd name="T46" fmla="*/ 1 w 62"/>
                  <a:gd name="T47" fmla="*/ 30 h 33"/>
                  <a:gd name="T48" fmla="*/ 4 w 62"/>
                  <a:gd name="T49" fmla="*/ 26 h 33"/>
                  <a:gd name="T50" fmla="*/ 9 w 62"/>
                  <a:gd name="T51" fmla="*/ 21 h 33"/>
                  <a:gd name="T52" fmla="*/ 14 w 62"/>
                  <a:gd name="T53" fmla="*/ 16 h 33"/>
                  <a:gd name="T54" fmla="*/ 18 w 62"/>
                  <a:gd name="T55" fmla="*/ 12 h 33"/>
                  <a:gd name="T56" fmla="*/ 23 w 62"/>
                  <a:gd name="T57" fmla="*/ 8 h 33"/>
                  <a:gd name="T58" fmla="*/ 28 w 62"/>
                  <a:gd name="T59" fmla="*/ 4 h 33"/>
                  <a:gd name="T60" fmla="*/ 34 w 62"/>
                  <a:gd name="T61" fmla="*/ 3 h 33"/>
                  <a:gd name="T62" fmla="*/ 36 w 62"/>
                  <a:gd name="T63" fmla="*/ 1 h 33"/>
                  <a:gd name="T64" fmla="*/ 41 w 62"/>
                  <a:gd name="T6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33">
                    <a:moveTo>
                      <a:pt x="41" y="0"/>
                    </a:moveTo>
                    <a:lnTo>
                      <a:pt x="44" y="1"/>
                    </a:lnTo>
                    <a:lnTo>
                      <a:pt x="47" y="1"/>
                    </a:lnTo>
                    <a:lnTo>
                      <a:pt x="49" y="1"/>
                    </a:lnTo>
                    <a:lnTo>
                      <a:pt x="52" y="1"/>
                    </a:lnTo>
                    <a:lnTo>
                      <a:pt x="54" y="1"/>
                    </a:lnTo>
                    <a:lnTo>
                      <a:pt x="57" y="3"/>
                    </a:lnTo>
                    <a:lnTo>
                      <a:pt x="60" y="3"/>
                    </a:lnTo>
                    <a:lnTo>
                      <a:pt x="61" y="4"/>
                    </a:lnTo>
                    <a:lnTo>
                      <a:pt x="62" y="5"/>
                    </a:lnTo>
                    <a:lnTo>
                      <a:pt x="62" y="7"/>
                    </a:lnTo>
                    <a:lnTo>
                      <a:pt x="61" y="7"/>
                    </a:lnTo>
                    <a:lnTo>
                      <a:pt x="61" y="8"/>
                    </a:lnTo>
                    <a:lnTo>
                      <a:pt x="60" y="8"/>
                    </a:lnTo>
                    <a:lnTo>
                      <a:pt x="60" y="7"/>
                    </a:lnTo>
                    <a:lnTo>
                      <a:pt x="58" y="7"/>
                    </a:lnTo>
                    <a:lnTo>
                      <a:pt x="56" y="5"/>
                    </a:lnTo>
                    <a:lnTo>
                      <a:pt x="53" y="5"/>
                    </a:lnTo>
                    <a:lnTo>
                      <a:pt x="52" y="5"/>
                    </a:lnTo>
                    <a:lnTo>
                      <a:pt x="49" y="5"/>
                    </a:lnTo>
                    <a:lnTo>
                      <a:pt x="47" y="7"/>
                    </a:lnTo>
                    <a:lnTo>
                      <a:pt x="44" y="7"/>
                    </a:lnTo>
                    <a:lnTo>
                      <a:pt x="41" y="7"/>
                    </a:lnTo>
                    <a:lnTo>
                      <a:pt x="39" y="8"/>
                    </a:lnTo>
                    <a:lnTo>
                      <a:pt x="36" y="8"/>
                    </a:lnTo>
                    <a:lnTo>
                      <a:pt x="34" y="8"/>
                    </a:lnTo>
                    <a:lnTo>
                      <a:pt x="32" y="8"/>
                    </a:lnTo>
                    <a:lnTo>
                      <a:pt x="30" y="9"/>
                    </a:lnTo>
                    <a:lnTo>
                      <a:pt x="28" y="11"/>
                    </a:lnTo>
                    <a:lnTo>
                      <a:pt x="27" y="13"/>
                    </a:lnTo>
                    <a:lnTo>
                      <a:pt x="24" y="13"/>
                    </a:lnTo>
                    <a:lnTo>
                      <a:pt x="23" y="15"/>
                    </a:lnTo>
                    <a:lnTo>
                      <a:pt x="21" y="17"/>
                    </a:lnTo>
                    <a:lnTo>
                      <a:pt x="18" y="20"/>
                    </a:lnTo>
                    <a:lnTo>
                      <a:pt x="15" y="21"/>
                    </a:lnTo>
                    <a:lnTo>
                      <a:pt x="14" y="22"/>
                    </a:lnTo>
                    <a:lnTo>
                      <a:pt x="13" y="25"/>
                    </a:lnTo>
                    <a:lnTo>
                      <a:pt x="10" y="26"/>
                    </a:lnTo>
                    <a:lnTo>
                      <a:pt x="10" y="28"/>
                    </a:lnTo>
                    <a:lnTo>
                      <a:pt x="9" y="30"/>
                    </a:lnTo>
                    <a:lnTo>
                      <a:pt x="7" y="31"/>
                    </a:lnTo>
                    <a:lnTo>
                      <a:pt x="5" y="33"/>
                    </a:lnTo>
                    <a:lnTo>
                      <a:pt x="4" y="33"/>
                    </a:lnTo>
                    <a:lnTo>
                      <a:pt x="2" y="33"/>
                    </a:lnTo>
                    <a:lnTo>
                      <a:pt x="1" y="33"/>
                    </a:lnTo>
                    <a:lnTo>
                      <a:pt x="1" y="33"/>
                    </a:lnTo>
                    <a:lnTo>
                      <a:pt x="0" y="31"/>
                    </a:lnTo>
                    <a:lnTo>
                      <a:pt x="1" y="30"/>
                    </a:lnTo>
                    <a:lnTo>
                      <a:pt x="2" y="29"/>
                    </a:lnTo>
                    <a:lnTo>
                      <a:pt x="4" y="26"/>
                    </a:lnTo>
                    <a:lnTo>
                      <a:pt x="6" y="24"/>
                    </a:lnTo>
                    <a:lnTo>
                      <a:pt x="9" y="21"/>
                    </a:lnTo>
                    <a:lnTo>
                      <a:pt x="11" y="18"/>
                    </a:lnTo>
                    <a:lnTo>
                      <a:pt x="14" y="16"/>
                    </a:lnTo>
                    <a:lnTo>
                      <a:pt x="15" y="15"/>
                    </a:lnTo>
                    <a:lnTo>
                      <a:pt x="18" y="12"/>
                    </a:lnTo>
                    <a:lnTo>
                      <a:pt x="21" y="9"/>
                    </a:lnTo>
                    <a:lnTo>
                      <a:pt x="23" y="8"/>
                    </a:lnTo>
                    <a:lnTo>
                      <a:pt x="26" y="5"/>
                    </a:lnTo>
                    <a:lnTo>
                      <a:pt x="28" y="4"/>
                    </a:lnTo>
                    <a:lnTo>
                      <a:pt x="31" y="3"/>
                    </a:lnTo>
                    <a:lnTo>
                      <a:pt x="34" y="3"/>
                    </a:lnTo>
                    <a:lnTo>
                      <a:pt x="35" y="3"/>
                    </a:lnTo>
                    <a:lnTo>
                      <a:pt x="36" y="1"/>
                    </a:lnTo>
                    <a:lnTo>
                      <a:pt x="37" y="1"/>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0" name="Freeform 83">
                <a:extLst>
                  <a:ext uri="{FF2B5EF4-FFF2-40B4-BE49-F238E27FC236}">
                    <a16:creationId xmlns:a16="http://schemas.microsoft.com/office/drawing/2014/main" id="{764A97AB-B31C-6B4D-B3AE-EEA5E61AFEFF}"/>
                  </a:ext>
                </a:extLst>
              </p:cNvPr>
              <p:cNvSpPr>
                <a:spLocks/>
              </p:cNvSpPr>
              <p:nvPr userDrawn="1"/>
            </p:nvSpPr>
            <p:spPr bwMode="auto">
              <a:xfrm>
                <a:off x="10282862" y="495660"/>
                <a:ext cx="40979" cy="35857"/>
              </a:xfrm>
              <a:custGeom>
                <a:avLst/>
                <a:gdLst>
                  <a:gd name="T0" fmla="*/ 43 w 79"/>
                  <a:gd name="T1" fmla="*/ 0 h 70"/>
                  <a:gd name="T2" fmla="*/ 52 w 79"/>
                  <a:gd name="T3" fmla="*/ 5 h 70"/>
                  <a:gd name="T4" fmla="*/ 57 w 79"/>
                  <a:gd name="T5" fmla="*/ 12 h 70"/>
                  <a:gd name="T6" fmla="*/ 64 w 79"/>
                  <a:gd name="T7" fmla="*/ 18 h 70"/>
                  <a:gd name="T8" fmla="*/ 69 w 79"/>
                  <a:gd name="T9" fmla="*/ 26 h 70"/>
                  <a:gd name="T10" fmla="*/ 75 w 79"/>
                  <a:gd name="T11" fmla="*/ 34 h 70"/>
                  <a:gd name="T12" fmla="*/ 79 w 79"/>
                  <a:gd name="T13" fmla="*/ 42 h 70"/>
                  <a:gd name="T14" fmla="*/ 79 w 79"/>
                  <a:gd name="T15" fmla="*/ 48 h 70"/>
                  <a:gd name="T16" fmla="*/ 75 w 79"/>
                  <a:gd name="T17" fmla="*/ 47 h 70"/>
                  <a:gd name="T18" fmla="*/ 74 w 79"/>
                  <a:gd name="T19" fmla="*/ 42 h 70"/>
                  <a:gd name="T20" fmla="*/ 73 w 79"/>
                  <a:gd name="T21" fmla="*/ 40 h 70"/>
                  <a:gd name="T22" fmla="*/ 69 w 79"/>
                  <a:gd name="T23" fmla="*/ 43 h 70"/>
                  <a:gd name="T24" fmla="*/ 66 w 79"/>
                  <a:gd name="T25" fmla="*/ 48 h 70"/>
                  <a:gd name="T26" fmla="*/ 65 w 79"/>
                  <a:gd name="T27" fmla="*/ 46 h 70"/>
                  <a:gd name="T28" fmla="*/ 66 w 79"/>
                  <a:gd name="T29" fmla="*/ 39 h 70"/>
                  <a:gd name="T30" fmla="*/ 65 w 79"/>
                  <a:gd name="T31" fmla="*/ 31 h 70"/>
                  <a:gd name="T32" fmla="*/ 60 w 79"/>
                  <a:gd name="T33" fmla="*/ 25 h 70"/>
                  <a:gd name="T34" fmla="*/ 53 w 79"/>
                  <a:gd name="T35" fmla="*/ 17 h 70"/>
                  <a:gd name="T36" fmla="*/ 53 w 79"/>
                  <a:gd name="T37" fmla="*/ 12 h 70"/>
                  <a:gd name="T38" fmla="*/ 49 w 79"/>
                  <a:gd name="T39" fmla="*/ 9 h 70"/>
                  <a:gd name="T40" fmla="*/ 45 w 79"/>
                  <a:gd name="T41" fmla="*/ 13 h 70"/>
                  <a:gd name="T42" fmla="*/ 39 w 79"/>
                  <a:gd name="T43" fmla="*/ 21 h 70"/>
                  <a:gd name="T44" fmla="*/ 36 w 79"/>
                  <a:gd name="T45" fmla="*/ 27 h 70"/>
                  <a:gd name="T46" fmla="*/ 39 w 79"/>
                  <a:gd name="T47" fmla="*/ 33 h 70"/>
                  <a:gd name="T48" fmla="*/ 41 w 79"/>
                  <a:gd name="T49" fmla="*/ 35 h 70"/>
                  <a:gd name="T50" fmla="*/ 38 w 79"/>
                  <a:gd name="T51" fmla="*/ 37 h 70"/>
                  <a:gd name="T52" fmla="*/ 36 w 79"/>
                  <a:gd name="T53" fmla="*/ 34 h 70"/>
                  <a:gd name="T54" fmla="*/ 31 w 79"/>
                  <a:gd name="T55" fmla="*/ 34 h 70"/>
                  <a:gd name="T56" fmla="*/ 21 w 79"/>
                  <a:gd name="T57" fmla="*/ 34 h 70"/>
                  <a:gd name="T58" fmla="*/ 15 w 79"/>
                  <a:gd name="T59" fmla="*/ 33 h 70"/>
                  <a:gd name="T60" fmla="*/ 11 w 79"/>
                  <a:gd name="T61" fmla="*/ 33 h 70"/>
                  <a:gd name="T62" fmla="*/ 11 w 79"/>
                  <a:gd name="T63" fmla="*/ 40 h 70"/>
                  <a:gd name="T64" fmla="*/ 18 w 79"/>
                  <a:gd name="T65" fmla="*/ 46 h 70"/>
                  <a:gd name="T66" fmla="*/ 24 w 79"/>
                  <a:gd name="T67" fmla="*/ 46 h 70"/>
                  <a:gd name="T68" fmla="*/ 34 w 79"/>
                  <a:gd name="T69" fmla="*/ 48 h 70"/>
                  <a:gd name="T70" fmla="*/ 36 w 79"/>
                  <a:gd name="T71" fmla="*/ 53 h 70"/>
                  <a:gd name="T72" fmla="*/ 43 w 79"/>
                  <a:gd name="T73" fmla="*/ 56 h 70"/>
                  <a:gd name="T74" fmla="*/ 48 w 79"/>
                  <a:gd name="T75" fmla="*/ 55 h 70"/>
                  <a:gd name="T76" fmla="*/ 52 w 79"/>
                  <a:gd name="T77" fmla="*/ 56 h 70"/>
                  <a:gd name="T78" fmla="*/ 54 w 79"/>
                  <a:gd name="T79" fmla="*/ 61 h 70"/>
                  <a:gd name="T80" fmla="*/ 52 w 79"/>
                  <a:gd name="T81" fmla="*/ 65 h 70"/>
                  <a:gd name="T82" fmla="*/ 48 w 79"/>
                  <a:gd name="T83" fmla="*/ 69 h 70"/>
                  <a:gd name="T84" fmla="*/ 43 w 79"/>
                  <a:gd name="T85" fmla="*/ 69 h 70"/>
                  <a:gd name="T86" fmla="*/ 38 w 79"/>
                  <a:gd name="T87" fmla="*/ 63 h 70"/>
                  <a:gd name="T88" fmla="*/ 32 w 79"/>
                  <a:gd name="T89" fmla="*/ 56 h 70"/>
                  <a:gd name="T90" fmla="*/ 24 w 79"/>
                  <a:gd name="T91" fmla="*/ 53 h 70"/>
                  <a:gd name="T92" fmla="*/ 18 w 79"/>
                  <a:gd name="T93" fmla="*/ 53 h 70"/>
                  <a:gd name="T94" fmla="*/ 17 w 79"/>
                  <a:gd name="T95" fmla="*/ 59 h 70"/>
                  <a:gd name="T96" fmla="*/ 15 w 79"/>
                  <a:gd name="T97" fmla="*/ 64 h 70"/>
                  <a:gd name="T98" fmla="*/ 11 w 79"/>
                  <a:gd name="T99" fmla="*/ 68 h 70"/>
                  <a:gd name="T100" fmla="*/ 6 w 79"/>
                  <a:gd name="T101" fmla="*/ 67 h 70"/>
                  <a:gd name="T102" fmla="*/ 9 w 79"/>
                  <a:gd name="T103" fmla="*/ 64 h 70"/>
                  <a:gd name="T104" fmla="*/ 13 w 79"/>
                  <a:gd name="T105" fmla="*/ 60 h 70"/>
                  <a:gd name="T106" fmla="*/ 14 w 79"/>
                  <a:gd name="T107" fmla="*/ 52 h 70"/>
                  <a:gd name="T108" fmla="*/ 10 w 79"/>
                  <a:gd name="T109" fmla="*/ 44 h 70"/>
                  <a:gd name="T110" fmla="*/ 5 w 79"/>
                  <a:gd name="T111" fmla="*/ 39 h 70"/>
                  <a:gd name="T112" fmla="*/ 2 w 79"/>
                  <a:gd name="T113" fmla="*/ 30 h 70"/>
                  <a:gd name="T114" fmla="*/ 0 w 79"/>
                  <a:gd name="T115" fmla="*/ 23 h 70"/>
                  <a:gd name="T116" fmla="*/ 4 w 79"/>
                  <a:gd name="T117" fmla="*/ 16 h 70"/>
                  <a:gd name="T118" fmla="*/ 13 w 79"/>
                  <a:gd name="T119" fmla="*/ 8 h 70"/>
                  <a:gd name="T120" fmla="*/ 24 w 79"/>
                  <a:gd name="T121"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 h="70">
                    <a:moveTo>
                      <a:pt x="34" y="0"/>
                    </a:moveTo>
                    <a:lnTo>
                      <a:pt x="39" y="0"/>
                    </a:lnTo>
                    <a:lnTo>
                      <a:pt x="43" y="0"/>
                    </a:lnTo>
                    <a:lnTo>
                      <a:pt x="47" y="1"/>
                    </a:lnTo>
                    <a:lnTo>
                      <a:pt x="51" y="3"/>
                    </a:lnTo>
                    <a:lnTo>
                      <a:pt x="52" y="5"/>
                    </a:lnTo>
                    <a:lnTo>
                      <a:pt x="53" y="6"/>
                    </a:lnTo>
                    <a:lnTo>
                      <a:pt x="54" y="9"/>
                    </a:lnTo>
                    <a:lnTo>
                      <a:pt x="57" y="12"/>
                    </a:lnTo>
                    <a:lnTo>
                      <a:pt x="60" y="13"/>
                    </a:lnTo>
                    <a:lnTo>
                      <a:pt x="62" y="16"/>
                    </a:lnTo>
                    <a:lnTo>
                      <a:pt x="64" y="18"/>
                    </a:lnTo>
                    <a:lnTo>
                      <a:pt x="65" y="21"/>
                    </a:lnTo>
                    <a:lnTo>
                      <a:pt x="66" y="23"/>
                    </a:lnTo>
                    <a:lnTo>
                      <a:pt x="69" y="26"/>
                    </a:lnTo>
                    <a:lnTo>
                      <a:pt x="71" y="29"/>
                    </a:lnTo>
                    <a:lnTo>
                      <a:pt x="74" y="31"/>
                    </a:lnTo>
                    <a:lnTo>
                      <a:pt x="75" y="34"/>
                    </a:lnTo>
                    <a:lnTo>
                      <a:pt x="78" y="37"/>
                    </a:lnTo>
                    <a:lnTo>
                      <a:pt x="79" y="39"/>
                    </a:lnTo>
                    <a:lnTo>
                      <a:pt x="79" y="42"/>
                    </a:lnTo>
                    <a:lnTo>
                      <a:pt x="79" y="44"/>
                    </a:lnTo>
                    <a:lnTo>
                      <a:pt x="79" y="46"/>
                    </a:lnTo>
                    <a:lnTo>
                      <a:pt x="79" y="48"/>
                    </a:lnTo>
                    <a:lnTo>
                      <a:pt x="78" y="48"/>
                    </a:lnTo>
                    <a:lnTo>
                      <a:pt x="77" y="48"/>
                    </a:lnTo>
                    <a:lnTo>
                      <a:pt x="75" y="47"/>
                    </a:lnTo>
                    <a:lnTo>
                      <a:pt x="74" y="46"/>
                    </a:lnTo>
                    <a:lnTo>
                      <a:pt x="74" y="44"/>
                    </a:lnTo>
                    <a:lnTo>
                      <a:pt x="74" y="42"/>
                    </a:lnTo>
                    <a:lnTo>
                      <a:pt x="74" y="40"/>
                    </a:lnTo>
                    <a:lnTo>
                      <a:pt x="74" y="40"/>
                    </a:lnTo>
                    <a:lnTo>
                      <a:pt x="73" y="40"/>
                    </a:lnTo>
                    <a:lnTo>
                      <a:pt x="71" y="40"/>
                    </a:lnTo>
                    <a:lnTo>
                      <a:pt x="70" y="42"/>
                    </a:lnTo>
                    <a:lnTo>
                      <a:pt x="69" y="43"/>
                    </a:lnTo>
                    <a:lnTo>
                      <a:pt x="69" y="46"/>
                    </a:lnTo>
                    <a:lnTo>
                      <a:pt x="69" y="47"/>
                    </a:lnTo>
                    <a:lnTo>
                      <a:pt x="66" y="48"/>
                    </a:lnTo>
                    <a:lnTo>
                      <a:pt x="65" y="48"/>
                    </a:lnTo>
                    <a:lnTo>
                      <a:pt x="64" y="47"/>
                    </a:lnTo>
                    <a:lnTo>
                      <a:pt x="65" y="46"/>
                    </a:lnTo>
                    <a:lnTo>
                      <a:pt x="65" y="44"/>
                    </a:lnTo>
                    <a:lnTo>
                      <a:pt x="66" y="42"/>
                    </a:lnTo>
                    <a:lnTo>
                      <a:pt x="66" y="39"/>
                    </a:lnTo>
                    <a:lnTo>
                      <a:pt x="66" y="37"/>
                    </a:lnTo>
                    <a:lnTo>
                      <a:pt x="66" y="34"/>
                    </a:lnTo>
                    <a:lnTo>
                      <a:pt x="65" y="31"/>
                    </a:lnTo>
                    <a:lnTo>
                      <a:pt x="64" y="29"/>
                    </a:lnTo>
                    <a:lnTo>
                      <a:pt x="62" y="26"/>
                    </a:lnTo>
                    <a:lnTo>
                      <a:pt x="60" y="25"/>
                    </a:lnTo>
                    <a:lnTo>
                      <a:pt x="57" y="22"/>
                    </a:lnTo>
                    <a:lnTo>
                      <a:pt x="54" y="20"/>
                    </a:lnTo>
                    <a:lnTo>
                      <a:pt x="53" y="17"/>
                    </a:lnTo>
                    <a:lnTo>
                      <a:pt x="52" y="16"/>
                    </a:lnTo>
                    <a:lnTo>
                      <a:pt x="53" y="13"/>
                    </a:lnTo>
                    <a:lnTo>
                      <a:pt x="53" y="12"/>
                    </a:lnTo>
                    <a:lnTo>
                      <a:pt x="53" y="10"/>
                    </a:lnTo>
                    <a:lnTo>
                      <a:pt x="52" y="9"/>
                    </a:lnTo>
                    <a:lnTo>
                      <a:pt x="49" y="9"/>
                    </a:lnTo>
                    <a:lnTo>
                      <a:pt x="48" y="10"/>
                    </a:lnTo>
                    <a:lnTo>
                      <a:pt x="47" y="12"/>
                    </a:lnTo>
                    <a:lnTo>
                      <a:pt x="45" y="13"/>
                    </a:lnTo>
                    <a:lnTo>
                      <a:pt x="43" y="16"/>
                    </a:lnTo>
                    <a:lnTo>
                      <a:pt x="41" y="18"/>
                    </a:lnTo>
                    <a:lnTo>
                      <a:pt x="39" y="21"/>
                    </a:lnTo>
                    <a:lnTo>
                      <a:pt x="38" y="22"/>
                    </a:lnTo>
                    <a:lnTo>
                      <a:pt x="36" y="25"/>
                    </a:lnTo>
                    <a:lnTo>
                      <a:pt x="36" y="27"/>
                    </a:lnTo>
                    <a:lnTo>
                      <a:pt x="36" y="29"/>
                    </a:lnTo>
                    <a:lnTo>
                      <a:pt x="38" y="30"/>
                    </a:lnTo>
                    <a:lnTo>
                      <a:pt x="39" y="33"/>
                    </a:lnTo>
                    <a:lnTo>
                      <a:pt x="40" y="34"/>
                    </a:lnTo>
                    <a:lnTo>
                      <a:pt x="41" y="34"/>
                    </a:lnTo>
                    <a:lnTo>
                      <a:pt x="41" y="35"/>
                    </a:lnTo>
                    <a:lnTo>
                      <a:pt x="40" y="37"/>
                    </a:lnTo>
                    <a:lnTo>
                      <a:pt x="39" y="37"/>
                    </a:lnTo>
                    <a:lnTo>
                      <a:pt x="38" y="37"/>
                    </a:lnTo>
                    <a:lnTo>
                      <a:pt x="38" y="35"/>
                    </a:lnTo>
                    <a:lnTo>
                      <a:pt x="38" y="34"/>
                    </a:lnTo>
                    <a:lnTo>
                      <a:pt x="36" y="34"/>
                    </a:lnTo>
                    <a:lnTo>
                      <a:pt x="35" y="33"/>
                    </a:lnTo>
                    <a:lnTo>
                      <a:pt x="32" y="33"/>
                    </a:lnTo>
                    <a:lnTo>
                      <a:pt x="31" y="34"/>
                    </a:lnTo>
                    <a:lnTo>
                      <a:pt x="27" y="34"/>
                    </a:lnTo>
                    <a:lnTo>
                      <a:pt x="23" y="34"/>
                    </a:lnTo>
                    <a:lnTo>
                      <a:pt x="21" y="34"/>
                    </a:lnTo>
                    <a:lnTo>
                      <a:pt x="18" y="34"/>
                    </a:lnTo>
                    <a:lnTo>
                      <a:pt x="17" y="33"/>
                    </a:lnTo>
                    <a:lnTo>
                      <a:pt x="15" y="33"/>
                    </a:lnTo>
                    <a:lnTo>
                      <a:pt x="14" y="31"/>
                    </a:lnTo>
                    <a:lnTo>
                      <a:pt x="13" y="31"/>
                    </a:lnTo>
                    <a:lnTo>
                      <a:pt x="11" y="33"/>
                    </a:lnTo>
                    <a:lnTo>
                      <a:pt x="11" y="35"/>
                    </a:lnTo>
                    <a:lnTo>
                      <a:pt x="11" y="37"/>
                    </a:lnTo>
                    <a:lnTo>
                      <a:pt x="11" y="40"/>
                    </a:lnTo>
                    <a:lnTo>
                      <a:pt x="13" y="43"/>
                    </a:lnTo>
                    <a:lnTo>
                      <a:pt x="15" y="44"/>
                    </a:lnTo>
                    <a:lnTo>
                      <a:pt x="18" y="46"/>
                    </a:lnTo>
                    <a:lnTo>
                      <a:pt x="19" y="46"/>
                    </a:lnTo>
                    <a:lnTo>
                      <a:pt x="22" y="46"/>
                    </a:lnTo>
                    <a:lnTo>
                      <a:pt x="24" y="46"/>
                    </a:lnTo>
                    <a:lnTo>
                      <a:pt x="28" y="46"/>
                    </a:lnTo>
                    <a:lnTo>
                      <a:pt x="31" y="47"/>
                    </a:lnTo>
                    <a:lnTo>
                      <a:pt x="34" y="48"/>
                    </a:lnTo>
                    <a:lnTo>
                      <a:pt x="35" y="50"/>
                    </a:lnTo>
                    <a:lnTo>
                      <a:pt x="36" y="52"/>
                    </a:lnTo>
                    <a:lnTo>
                      <a:pt x="36" y="53"/>
                    </a:lnTo>
                    <a:lnTo>
                      <a:pt x="38" y="55"/>
                    </a:lnTo>
                    <a:lnTo>
                      <a:pt x="40" y="56"/>
                    </a:lnTo>
                    <a:lnTo>
                      <a:pt x="43" y="56"/>
                    </a:lnTo>
                    <a:lnTo>
                      <a:pt x="45" y="56"/>
                    </a:lnTo>
                    <a:lnTo>
                      <a:pt x="48" y="55"/>
                    </a:lnTo>
                    <a:lnTo>
                      <a:pt x="48" y="55"/>
                    </a:lnTo>
                    <a:lnTo>
                      <a:pt x="49" y="53"/>
                    </a:lnTo>
                    <a:lnTo>
                      <a:pt x="51" y="55"/>
                    </a:lnTo>
                    <a:lnTo>
                      <a:pt x="52" y="56"/>
                    </a:lnTo>
                    <a:lnTo>
                      <a:pt x="52" y="57"/>
                    </a:lnTo>
                    <a:lnTo>
                      <a:pt x="53" y="59"/>
                    </a:lnTo>
                    <a:lnTo>
                      <a:pt x="54" y="61"/>
                    </a:lnTo>
                    <a:lnTo>
                      <a:pt x="53" y="64"/>
                    </a:lnTo>
                    <a:lnTo>
                      <a:pt x="53" y="65"/>
                    </a:lnTo>
                    <a:lnTo>
                      <a:pt x="52" y="65"/>
                    </a:lnTo>
                    <a:lnTo>
                      <a:pt x="51" y="67"/>
                    </a:lnTo>
                    <a:lnTo>
                      <a:pt x="49" y="68"/>
                    </a:lnTo>
                    <a:lnTo>
                      <a:pt x="48" y="69"/>
                    </a:lnTo>
                    <a:lnTo>
                      <a:pt x="45" y="70"/>
                    </a:lnTo>
                    <a:lnTo>
                      <a:pt x="44" y="69"/>
                    </a:lnTo>
                    <a:lnTo>
                      <a:pt x="43" y="69"/>
                    </a:lnTo>
                    <a:lnTo>
                      <a:pt x="41" y="68"/>
                    </a:lnTo>
                    <a:lnTo>
                      <a:pt x="39" y="65"/>
                    </a:lnTo>
                    <a:lnTo>
                      <a:pt x="38" y="63"/>
                    </a:lnTo>
                    <a:lnTo>
                      <a:pt x="36" y="59"/>
                    </a:lnTo>
                    <a:lnTo>
                      <a:pt x="34" y="57"/>
                    </a:lnTo>
                    <a:lnTo>
                      <a:pt x="32" y="56"/>
                    </a:lnTo>
                    <a:lnTo>
                      <a:pt x="30" y="55"/>
                    </a:lnTo>
                    <a:lnTo>
                      <a:pt x="27" y="55"/>
                    </a:lnTo>
                    <a:lnTo>
                      <a:pt x="24" y="53"/>
                    </a:lnTo>
                    <a:lnTo>
                      <a:pt x="22" y="52"/>
                    </a:lnTo>
                    <a:lnTo>
                      <a:pt x="21" y="52"/>
                    </a:lnTo>
                    <a:lnTo>
                      <a:pt x="18" y="53"/>
                    </a:lnTo>
                    <a:lnTo>
                      <a:pt x="17" y="55"/>
                    </a:lnTo>
                    <a:lnTo>
                      <a:pt x="17" y="56"/>
                    </a:lnTo>
                    <a:lnTo>
                      <a:pt x="17" y="59"/>
                    </a:lnTo>
                    <a:lnTo>
                      <a:pt x="17" y="60"/>
                    </a:lnTo>
                    <a:lnTo>
                      <a:pt x="15" y="63"/>
                    </a:lnTo>
                    <a:lnTo>
                      <a:pt x="15" y="64"/>
                    </a:lnTo>
                    <a:lnTo>
                      <a:pt x="14" y="65"/>
                    </a:lnTo>
                    <a:lnTo>
                      <a:pt x="13" y="68"/>
                    </a:lnTo>
                    <a:lnTo>
                      <a:pt x="11" y="68"/>
                    </a:lnTo>
                    <a:lnTo>
                      <a:pt x="9" y="68"/>
                    </a:lnTo>
                    <a:lnTo>
                      <a:pt x="8" y="68"/>
                    </a:lnTo>
                    <a:lnTo>
                      <a:pt x="6" y="67"/>
                    </a:lnTo>
                    <a:lnTo>
                      <a:pt x="6" y="65"/>
                    </a:lnTo>
                    <a:lnTo>
                      <a:pt x="8" y="65"/>
                    </a:lnTo>
                    <a:lnTo>
                      <a:pt x="9" y="64"/>
                    </a:lnTo>
                    <a:lnTo>
                      <a:pt x="10" y="64"/>
                    </a:lnTo>
                    <a:lnTo>
                      <a:pt x="11" y="63"/>
                    </a:lnTo>
                    <a:lnTo>
                      <a:pt x="13" y="60"/>
                    </a:lnTo>
                    <a:lnTo>
                      <a:pt x="14" y="57"/>
                    </a:lnTo>
                    <a:lnTo>
                      <a:pt x="14" y="55"/>
                    </a:lnTo>
                    <a:lnTo>
                      <a:pt x="14" y="52"/>
                    </a:lnTo>
                    <a:lnTo>
                      <a:pt x="13" y="50"/>
                    </a:lnTo>
                    <a:lnTo>
                      <a:pt x="11" y="47"/>
                    </a:lnTo>
                    <a:lnTo>
                      <a:pt x="10" y="44"/>
                    </a:lnTo>
                    <a:lnTo>
                      <a:pt x="9" y="43"/>
                    </a:lnTo>
                    <a:lnTo>
                      <a:pt x="8" y="42"/>
                    </a:lnTo>
                    <a:lnTo>
                      <a:pt x="5" y="39"/>
                    </a:lnTo>
                    <a:lnTo>
                      <a:pt x="5" y="35"/>
                    </a:lnTo>
                    <a:lnTo>
                      <a:pt x="4" y="33"/>
                    </a:lnTo>
                    <a:lnTo>
                      <a:pt x="2" y="30"/>
                    </a:lnTo>
                    <a:lnTo>
                      <a:pt x="1" y="29"/>
                    </a:lnTo>
                    <a:lnTo>
                      <a:pt x="0" y="26"/>
                    </a:lnTo>
                    <a:lnTo>
                      <a:pt x="0" y="23"/>
                    </a:lnTo>
                    <a:lnTo>
                      <a:pt x="0" y="21"/>
                    </a:lnTo>
                    <a:lnTo>
                      <a:pt x="1" y="17"/>
                    </a:lnTo>
                    <a:lnTo>
                      <a:pt x="4" y="16"/>
                    </a:lnTo>
                    <a:lnTo>
                      <a:pt x="6" y="13"/>
                    </a:lnTo>
                    <a:lnTo>
                      <a:pt x="9" y="12"/>
                    </a:lnTo>
                    <a:lnTo>
                      <a:pt x="13" y="8"/>
                    </a:lnTo>
                    <a:lnTo>
                      <a:pt x="15" y="5"/>
                    </a:lnTo>
                    <a:lnTo>
                      <a:pt x="21" y="4"/>
                    </a:lnTo>
                    <a:lnTo>
                      <a:pt x="24" y="1"/>
                    </a:lnTo>
                    <a:lnTo>
                      <a:pt x="30"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1" name="Freeform 84">
                <a:extLst>
                  <a:ext uri="{FF2B5EF4-FFF2-40B4-BE49-F238E27FC236}">
                    <a16:creationId xmlns:a16="http://schemas.microsoft.com/office/drawing/2014/main" id="{84F45306-587B-9549-87DC-DD514AF1C3E2}"/>
                  </a:ext>
                </a:extLst>
              </p:cNvPr>
              <p:cNvSpPr>
                <a:spLocks/>
              </p:cNvSpPr>
              <p:nvPr userDrawn="1"/>
            </p:nvSpPr>
            <p:spPr bwMode="auto">
              <a:xfrm>
                <a:off x="10297205" y="469024"/>
                <a:ext cx="11270" cy="4098"/>
              </a:xfrm>
              <a:custGeom>
                <a:avLst/>
                <a:gdLst>
                  <a:gd name="T0" fmla="*/ 1 w 22"/>
                  <a:gd name="T1" fmla="*/ 0 h 8"/>
                  <a:gd name="T2" fmla="*/ 4 w 22"/>
                  <a:gd name="T3" fmla="*/ 0 h 8"/>
                  <a:gd name="T4" fmla="*/ 7 w 22"/>
                  <a:gd name="T5" fmla="*/ 1 h 8"/>
                  <a:gd name="T6" fmla="*/ 8 w 22"/>
                  <a:gd name="T7" fmla="*/ 1 h 8"/>
                  <a:gd name="T8" fmla="*/ 9 w 22"/>
                  <a:gd name="T9" fmla="*/ 2 h 8"/>
                  <a:gd name="T10" fmla="*/ 11 w 22"/>
                  <a:gd name="T11" fmla="*/ 2 h 8"/>
                  <a:gd name="T12" fmla="*/ 12 w 22"/>
                  <a:gd name="T13" fmla="*/ 2 h 8"/>
                  <a:gd name="T14" fmla="*/ 14 w 22"/>
                  <a:gd name="T15" fmla="*/ 2 h 8"/>
                  <a:gd name="T16" fmla="*/ 17 w 22"/>
                  <a:gd name="T17" fmla="*/ 2 h 8"/>
                  <a:gd name="T18" fmla="*/ 18 w 22"/>
                  <a:gd name="T19" fmla="*/ 1 h 8"/>
                  <a:gd name="T20" fmla="*/ 18 w 22"/>
                  <a:gd name="T21" fmla="*/ 1 h 8"/>
                  <a:gd name="T22" fmla="*/ 20 w 22"/>
                  <a:gd name="T23" fmla="*/ 1 h 8"/>
                  <a:gd name="T24" fmla="*/ 20 w 22"/>
                  <a:gd name="T25" fmla="*/ 1 h 8"/>
                  <a:gd name="T26" fmla="*/ 21 w 22"/>
                  <a:gd name="T27" fmla="*/ 2 h 8"/>
                  <a:gd name="T28" fmla="*/ 21 w 22"/>
                  <a:gd name="T29" fmla="*/ 4 h 8"/>
                  <a:gd name="T30" fmla="*/ 22 w 22"/>
                  <a:gd name="T31" fmla="*/ 4 h 8"/>
                  <a:gd name="T32" fmla="*/ 21 w 22"/>
                  <a:gd name="T33" fmla="*/ 5 h 8"/>
                  <a:gd name="T34" fmla="*/ 21 w 22"/>
                  <a:gd name="T35" fmla="*/ 5 h 8"/>
                  <a:gd name="T36" fmla="*/ 20 w 22"/>
                  <a:gd name="T37" fmla="*/ 5 h 8"/>
                  <a:gd name="T38" fmla="*/ 18 w 22"/>
                  <a:gd name="T39" fmla="*/ 5 h 8"/>
                  <a:gd name="T40" fmla="*/ 17 w 22"/>
                  <a:gd name="T41" fmla="*/ 5 h 8"/>
                  <a:gd name="T42" fmla="*/ 16 w 22"/>
                  <a:gd name="T43" fmla="*/ 5 h 8"/>
                  <a:gd name="T44" fmla="*/ 14 w 22"/>
                  <a:gd name="T45" fmla="*/ 5 h 8"/>
                  <a:gd name="T46" fmla="*/ 13 w 22"/>
                  <a:gd name="T47" fmla="*/ 6 h 8"/>
                  <a:gd name="T48" fmla="*/ 12 w 22"/>
                  <a:gd name="T49" fmla="*/ 8 h 8"/>
                  <a:gd name="T50" fmla="*/ 11 w 22"/>
                  <a:gd name="T51" fmla="*/ 8 h 8"/>
                  <a:gd name="T52" fmla="*/ 8 w 22"/>
                  <a:gd name="T53" fmla="*/ 6 h 8"/>
                  <a:gd name="T54" fmla="*/ 5 w 22"/>
                  <a:gd name="T55" fmla="*/ 6 h 8"/>
                  <a:gd name="T56" fmla="*/ 3 w 22"/>
                  <a:gd name="T57" fmla="*/ 6 h 8"/>
                  <a:gd name="T58" fmla="*/ 1 w 22"/>
                  <a:gd name="T59" fmla="*/ 5 h 8"/>
                  <a:gd name="T60" fmla="*/ 0 w 22"/>
                  <a:gd name="T61" fmla="*/ 5 h 8"/>
                  <a:gd name="T62" fmla="*/ 0 w 22"/>
                  <a:gd name="T63" fmla="*/ 4 h 8"/>
                  <a:gd name="T64" fmla="*/ 0 w 22"/>
                  <a:gd name="T65" fmla="*/ 2 h 8"/>
                  <a:gd name="T66" fmla="*/ 0 w 22"/>
                  <a:gd name="T67" fmla="*/ 1 h 8"/>
                  <a:gd name="T68" fmla="*/ 1 w 22"/>
                  <a:gd name="T69" fmla="*/ 1 h 8"/>
                  <a:gd name="T70" fmla="*/ 1 w 22"/>
                  <a:gd name="T7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8">
                    <a:moveTo>
                      <a:pt x="1" y="0"/>
                    </a:moveTo>
                    <a:lnTo>
                      <a:pt x="4" y="0"/>
                    </a:lnTo>
                    <a:lnTo>
                      <a:pt x="7" y="1"/>
                    </a:lnTo>
                    <a:lnTo>
                      <a:pt x="8" y="1"/>
                    </a:lnTo>
                    <a:lnTo>
                      <a:pt x="9" y="2"/>
                    </a:lnTo>
                    <a:lnTo>
                      <a:pt x="11" y="2"/>
                    </a:lnTo>
                    <a:lnTo>
                      <a:pt x="12" y="2"/>
                    </a:lnTo>
                    <a:lnTo>
                      <a:pt x="14" y="2"/>
                    </a:lnTo>
                    <a:lnTo>
                      <a:pt x="17" y="2"/>
                    </a:lnTo>
                    <a:lnTo>
                      <a:pt x="18" y="1"/>
                    </a:lnTo>
                    <a:lnTo>
                      <a:pt x="18" y="1"/>
                    </a:lnTo>
                    <a:lnTo>
                      <a:pt x="20" y="1"/>
                    </a:lnTo>
                    <a:lnTo>
                      <a:pt x="20" y="1"/>
                    </a:lnTo>
                    <a:lnTo>
                      <a:pt x="21" y="2"/>
                    </a:lnTo>
                    <a:lnTo>
                      <a:pt x="21" y="4"/>
                    </a:lnTo>
                    <a:lnTo>
                      <a:pt x="22" y="4"/>
                    </a:lnTo>
                    <a:lnTo>
                      <a:pt x="21" y="5"/>
                    </a:lnTo>
                    <a:lnTo>
                      <a:pt x="21" y="5"/>
                    </a:lnTo>
                    <a:lnTo>
                      <a:pt x="20" y="5"/>
                    </a:lnTo>
                    <a:lnTo>
                      <a:pt x="18" y="5"/>
                    </a:lnTo>
                    <a:lnTo>
                      <a:pt x="17" y="5"/>
                    </a:lnTo>
                    <a:lnTo>
                      <a:pt x="16" y="5"/>
                    </a:lnTo>
                    <a:lnTo>
                      <a:pt x="14" y="5"/>
                    </a:lnTo>
                    <a:lnTo>
                      <a:pt x="13" y="6"/>
                    </a:lnTo>
                    <a:lnTo>
                      <a:pt x="12" y="8"/>
                    </a:lnTo>
                    <a:lnTo>
                      <a:pt x="11" y="8"/>
                    </a:lnTo>
                    <a:lnTo>
                      <a:pt x="8" y="6"/>
                    </a:lnTo>
                    <a:lnTo>
                      <a:pt x="5" y="6"/>
                    </a:lnTo>
                    <a:lnTo>
                      <a:pt x="3" y="6"/>
                    </a:lnTo>
                    <a:lnTo>
                      <a:pt x="1" y="5"/>
                    </a:lnTo>
                    <a:lnTo>
                      <a:pt x="0" y="5"/>
                    </a:lnTo>
                    <a:lnTo>
                      <a:pt x="0" y="4"/>
                    </a:lnTo>
                    <a:lnTo>
                      <a:pt x="0" y="2"/>
                    </a:lnTo>
                    <a:lnTo>
                      <a:pt x="0" y="1"/>
                    </a:lnTo>
                    <a:lnTo>
                      <a:pt x="1"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2" name="Freeform 85">
                <a:extLst>
                  <a:ext uri="{FF2B5EF4-FFF2-40B4-BE49-F238E27FC236}">
                    <a16:creationId xmlns:a16="http://schemas.microsoft.com/office/drawing/2014/main" id="{E942A880-E880-FB45-AF32-C91CCE26FCF8}"/>
                  </a:ext>
                </a:extLst>
              </p:cNvPr>
              <p:cNvSpPr>
                <a:spLocks/>
              </p:cNvSpPr>
              <p:nvPr userDrawn="1"/>
            </p:nvSpPr>
            <p:spPr bwMode="auto">
              <a:xfrm>
                <a:off x="10263397" y="456730"/>
                <a:ext cx="50200" cy="15368"/>
              </a:xfrm>
              <a:custGeom>
                <a:avLst/>
                <a:gdLst>
                  <a:gd name="T0" fmla="*/ 52 w 99"/>
                  <a:gd name="T1" fmla="*/ 2 h 30"/>
                  <a:gd name="T2" fmla="*/ 59 w 99"/>
                  <a:gd name="T3" fmla="*/ 4 h 30"/>
                  <a:gd name="T4" fmla="*/ 62 w 99"/>
                  <a:gd name="T5" fmla="*/ 8 h 30"/>
                  <a:gd name="T6" fmla="*/ 68 w 99"/>
                  <a:gd name="T7" fmla="*/ 11 h 30"/>
                  <a:gd name="T8" fmla="*/ 76 w 99"/>
                  <a:gd name="T9" fmla="*/ 13 h 30"/>
                  <a:gd name="T10" fmla="*/ 82 w 99"/>
                  <a:gd name="T11" fmla="*/ 13 h 30"/>
                  <a:gd name="T12" fmla="*/ 90 w 99"/>
                  <a:gd name="T13" fmla="*/ 13 h 30"/>
                  <a:gd name="T14" fmla="*/ 96 w 99"/>
                  <a:gd name="T15" fmla="*/ 12 h 30"/>
                  <a:gd name="T16" fmla="*/ 98 w 99"/>
                  <a:gd name="T17" fmla="*/ 11 h 30"/>
                  <a:gd name="T18" fmla="*/ 99 w 99"/>
                  <a:gd name="T19" fmla="*/ 11 h 30"/>
                  <a:gd name="T20" fmla="*/ 98 w 99"/>
                  <a:gd name="T21" fmla="*/ 13 h 30"/>
                  <a:gd name="T22" fmla="*/ 92 w 99"/>
                  <a:gd name="T23" fmla="*/ 15 h 30"/>
                  <a:gd name="T24" fmla="*/ 87 w 99"/>
                  <a:gd name="T25" fmla="*/ 16 h 30"/>
                  <a:gd name="T26" fmla="*/ 81 w 99"/>
                  <a:gd name="T27" fmla="*/ 16 h 30"/>
                  <a:gd name="T28" fmla="*/ 73 w 99"/>
                  <a:gd name="T29" fmla="*/ 16 h 30"/>
                  <a:gd name="T30" fmla="*/ 65 w 99"/>
                  <a:gd name="T31" fmla="*/ 15 h 30"/>
                  <a:gd name="T32" fmla="*/ 61 w 99"/>
                  <a:gd name="T33" fmla="*/ 13 h 30"/>
                  <a:gd name="T34" fmla="*/ 56 w 99"/>
                  <a:gd name="T35" fmla="*/ 12 h 30"/>
                  <a:gd name="T36" fmla="*/ 51 w 99"/>
                  <a:gd name="T37" fmla="*/ 12 h 30"/>
                  <a:gd name="T38" fmla="*/ 43 w 99"/>
                  <a:gd name="T39" fmla="*/ 11 h 30"/>
                  <a:gd name="T40" fmla="*/ 35 w 99"/>
                  <a:gd name="T41" fmla="*/ 9 h 30"/>
                  <a:gd name="T42" fmla="*/ 27 w 99"/>
                  <a:gd name="T43" fmla="*/ 11 h 30"/>
                  <a:gd name="T44" fmla="*/ 22 w 99"/>
                  <a:gd name="T45" fmla="*/ 15 h 30"/>
                  <a:gd name="T46" fmla="*/ 18 w 99"/>
                  <a:gd name="T47" fmla="*/ 19 h 30"/>
                  <a:gd name="T48" fmla="*/ 12 w 99"/>
                  <a:gd name="T49" fmla="*/ 24 h 30"/>
                  <a:gd name="T50" fmla="*/ 5 w 99"/>
                  <a:gd name="T51" fmla="*/ 28 h 30"/>
                  <a:gd name="T52" fmla="*/ 2 w 99"/>
                  <a:gd name="T53" fmla="*/ 29 h 30"/>
                  <a:gd name="T54" fmla="*/ 0 w 99"/>
                  <a:gd name="T55" fmla="*/ 30 h 30"/>
                  <a:gd name="T56" fmla="*/ 0 w 99"/>
                  <a:gd name="T57" fmla="*/ 28 h 30"/>
                  <a:gd name="T58" fmla="*/ 1 w 99"/>
                  <a:gd name="T59" fmla="*/ 25 h 30"/>
                  <a:gd name="T60" fmla="*/ 5 w 99"/>
                  <a:gd name="T61" fmla="*/ 21 h 30"/>
                  <a:gd name="T62" fmla="*/ 12 w 99"/>
                  <a:gd name="T63" fmla="*/ 16 h 30"/>
                  <a:gd name="T64" fmla="*/ 18 w 99"/>
                  <a:gd name="T65" fmla="*/ 11 h 30"/>
                  <a:gd name="T66" fmla="*/ 25 w 99"/>
                  <a:gd name="T67" fmla="*/ 5 h 30"/>
                  <a:gd name="T68" fmla="*/ 32 w 99"/>
                  <a:gd name="T69" fmla="*/ 2 h 30"/>
                  <a:gd name="T70" fmla="*/ 42 w 99"/>
                  <a:gd name="T71" fmla="*/ 2 h 30"/>
                  <a:gd name="T72" fmla="*/ 49 w 99"/>
                  <a:gd name="T7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30">
                    <a:moveTo>
                      <a:pt x="49" y="0"/>
                    </a:moveTo>
                    <a:lnTo>
                      <a:pt x="52" y="2"/>
                    </a:lnTo>
                    <a:lnTo>
                      <a:pt x="56" y="3"/>
                    </a:lnTo>
                    <a:lnTo>
                      <a:pt x="59" y="4"/>
                    </a:lnTo>
                    <a:lnTo>
                      <a:pt x="60" y="7"/>
                    </a:lnTo>
                    <a:lnTo>
                      <a:pt x="62" y="8"/>
                    </a:lnTo>
                    <a:lnTo>
                      <a:pt x="65" y="9"/>
                    </a:lnTo>
                    <a:lnTo>
                      <a:pt x="68" y="11"/>
                    </a:lnTo>
                    <a:lnTo>
                      <a:pt x="72" y="12"/>
                    </a:lnTo>
                    <a:lnTo>
                      <a:pt x="76" y="13"/>
                    </a:lnTo>
                    <a:lnTo>
                      <a:pt x="78" y="13"/>
                    </a:lnTo>
                    <a:lnTo>
                      <a:pt x="82" y="13"/>
                    </a:lnTo>
                    <a:lnTo>
                      <a:pt x="86" y="13"/>
                    </a:lnTo>
                    <a:lnTo>
                      <a:pt x="90" y="13"/>
                    </a:lnTo>
                    <a:lnTo>
                      <a:pt x="95" y="12"/>
                    </a:lnTo>
                    <a:lnTo>
                      <a:pt x="96" y="12"/>
                    </a:lnTo>
                    <a:lnTo>
                      <a:pt x="98" y="11"/>
                    </a:lnTo>
                    <a:lnTo>
                      <a:pt x="98" y="11"/>
                    </a:lnTo>
                    <a:lnTo>
                      <a:pt x="99" y="11"/>
                    </a:lnTo>
                    <a:lnTo>
                      <a:pt x="99" y="11"/>
                    </a:lnTo>
                    <a:lnTo>
                      <a:pt x="99" y="12"/>
                    </a:lnTo>
                    <a:lnTo>
                      <a:pt x="98" y="13"/>
                    </a:lnTo>
                    <a:lnTo>
                      <a:pt x="95" y="15"/>
                    </a:lnTo>
                    <a:lnTo>
                      <a:pt x="92" y="15"/>
                    </a:lnTo>
                    <a:lnTo>
                      <a:pt x="90" y="15"/>
                    </a:lnTo>
                    <a:lnTo>
                      <a:pt x="87" y="16"/>
                    </a:lnTo>
                    <a:lnTo>
                      <a:pt x="83" y="16"/>
                    </a:lnTo>
                    <a:lnTo>
                      <a:pt x="81" y="16"/>
                    </a:lnTo>
                    <a:lnTo>
                      <a:pt x="76" y="16"/>
                    </a:lnTo>
                    <a:lnTo>
                      <a:pt x="73" y="16"/>
                    </a:lnTo>
                    <a:lnTo>
                      <a:pt x="69" y="16"/>
                    </a:lnTo>
                    <a:lnTo>
                      <a:pt x="65" y="15"/>
                    </a:lnTo>
                    <a:lnTo>
                      <a:pt x="64" y="13"/>
                    </a:lnTo>
                    <a:lnTo>
                      <a:pt x="61" y="13"/>
                    </a:lnTo>
                    <a:lnTo>
                      <a:pt x="59" y="12"/>
                    </a:lnTo>
                    <a:lnTo>
                      <a:pt x="56" y="12"/>
                    </a:lnTo>
                    <a:lnTo>
                      <a:pt x="55" y="12"/>
                    </a:lnTo>
                    <a:lnTo>
                      <a:pt x="51" y="12"/>
                    </a:lnTo>
                    <a:lnTo>
                      <a:pt x="47" y="11"/>
                    </a:lnTo>
                    <a:lnTo>
                      <a:pt x="43" y="11"/>
                    </a:lnTo>
                    <a:lnTo>
                      <a:pt x="39" y="9"/>
                    </a:lnTo>
                    <a:lnTo>
                      <a:pt x="35" y="9"/>
                    </a:lnTo>
                    <a:lnTo>
                      <a:pt x="31" y="9"/>
                    </a:lnTo>
                    <a:lnTo>
                      <a:pt x="27" y="11"/>
                    </a:lnTo>
                    <a:lnTo>
                      <a:pt x="25" y="12"/>
                    </a:lnTo>
                    <a:lnTo>
                      <a:pt x="22" y="15"/>
                    </a:lnTo>
                    <a:lnTo>
                      <a:pt x="21" y="16"/>
                    </a:lnTo>
                    <a:lnTo>
                      <a:pt x="18" y="19"/>
                    </a:lnTo>
                    <a:lnTo>
                      <a:pt x="14" y="21"/>
                    </a:lnTo>
                    <a:lnTo>
                      <a:pt x="12" y="24"/>
                    </a:lnTo>
                    <a:lnTo>
                      <a:pt x="9" y="26"/>
                    </a:lnTo>
                    <a:lnTo>
                      <a:pt x="5" y="28"/>
                    </a:lnTo>
                    <a:lnTo>
                      <a:pt x="4" y="29"/>
                    </a:lnTo>
                    <a:lnTo>
                      <a:pt x="2" y="29"/>
                    </a:lnTo>
                    <a:lnTo>
                      <a:pt x="1" y="30"/>
                    </a:lnTo>
                    <a:lnTo>
                      <a:pt x="0" y="30"/>
                    </a:lnTo>
                    <a:lnTo>
                      <a:pt x="0" y="29"/>
                    </a:lnTo>
                    <a:lnTo>
                      <a:pt x="0" y="28"/>
                    </a:lnTo>
                    <a:lnTo>
                      <a:pt x="0" y="26"/>
                    </a:lnTo>
                    <a:lnTo>
                      <a:pt x="1" y="25"/>
                    </a:lnTo>
                    <a:lnTo>
                      <a:pt x="4" y="24"/>
                    </a:lnTo>
                    <a:lnTo>
                      <a:pt x="5" y="21"/>
                    </a:lnTo>
                    <a:lnTo>
                      <a:pt x="8" y="19"/>
                    </a:lnTo>
                    <a:lnTo>
                      <a:pt x="12" y="16"/>
                    </a:lnTo>
                    <a:lnTo>
                      <a:pt x="16" y="13"/>
                    </a:lnTo>
                    <a:lnTo>
                      <a:pt x="18" y="11"/>
                    </a:lnTo>
                    <a:lnTo>
                      <a:pt x="22" y="8"/>
                    </a:lnTo>
                    <a:lnTo>
                      <a:pt x="25" y="5"/>
                    </a:lnTo>
                    <a:lnTo>
                      <a:pt x="27" y="3"/>
                    </a:lnTo>
                    <a:lnTo>
                      <a:pt x="32" y="2"/>
                    </a:lnTo>
                    <a:lnTo>
                      <a:pt x="36" y="2"/>
                    </a:lnTo>
                    <a:lnTo>
                      <a:pt x="42" y="2"/>
                    </a:lnTo>
                    <a:lnTo>
                      <a:pt x="46" y="0"/>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 name="Freeform 86">
                <a:extLst>
                  <a:ext uri="{FF2B5EF4-FFF2-40B4-BE49-F238E27FC236}">
                    <a16:creationId xmlns:a16="http://schemas.microsoft.com/office/drawing/2014/main" id="{B8210ED3-F959-5345-AC0F-0D360BDDB774}"/>
                  </a:ext>
                </a:extLst>
              </p:cNvPr>
              <p:cNvSpPr>
                <a:spLocks/>
              </p:cNvSpPr>
              <p:nvPr userDrawn="1"/>
            </p:nvSpPr>
            <p:spPr bwMode="auto">
              <a:xfrm>
                <a:off x="10291058" y="383993"/>
                <a:ext cx="17416" cy="16392"/>
              </a:xfrm>
              <a:custGeom>
                <a:avLst/>
                <a:gdLst>
                  <a:gd name="T0" fmla="*/ 2 w 34"/>
                  <a:gd name="T1" fmla="*/ 0 h 31"/>
                  <a:gd name="T2" fmla="*/ 4 w 34"/>
                  <a:gd name="T3" fmla="*/ 0 h 31"/>
                  <a:gd name="T4" fmla="*/ 6 w 34"/>
                  <a:gd name="T5" fmla="*/ 1 h 31"/>
                  <a:gd name="T6" fmla="*/ 7 w 34"/>
                  <a:gd name="T7" fmla="*/ 3 h 31"/>
                  <a:gd name="T8" fmla="*/ 10 w 34"/>
                  <a:gd name="T9" fmla="*/ 4 h 31"/>
                  <a:gd name="T10" fmla="*/ 11 w 34"/>
                  <a:gd name="T11" fmla="*/ 6 h 31"/>
                  <a:gd name="T12" fmla="*/ 14 w 34"/>
                  <a:gd name="T13" fmla="*/ 10 h 31"/>
                  <a:gd name="T14" fmla="*/ 18 w 34"/>
                  <a:gd name="T15" fmla="*/ 14 h 31"/>
                  <a:gd name="T16" fmla="*/ 22 w 34"/>
                  <a:gd name="T17" fmla="*/ 17 h 31"/>
                  <a:gd name="T18" fmla="*/ 26 w 34"/>
                  <a:gd name="T19" fmla="*/ 21 h 31"/>
                  <a:gd name="T20" fmla="*/ 27 w 34"/>
                  <a:gd name="T21" fmla="*/ 22 h 31"/>
                  <a:gd name="T22" fmla="*/ 28 w 34"/>
                  <a:gd name="T23" fmla="*/ 23 h 31"/>
                  <a:gd name="T24" fmla="*/ 30 w 34"/>
                  <a:gd name="T25" fmla="*/ 26 h 31"/>
                  <a:gd name="T26" fmla="*/ 31 w 34"/>
                  <a:gd name="T27" fmla="*/ 27 h 31"/>
                  <a:gd name="T28" fmla="*/ 34 w 34"/>
                  <a:gd name="T29" fmla="*/ 30 h 31"/>
                  <a:gd name="T30" fmla="*/ 34 w 34"/>
                  <a:gd name="T31" fmla="*/ 30 h 31"/>
                  <a:gd name="T32" fmla="*/ 32 w 34"/>
                  <a:gd name="T33" fmla="*/ 31 h 31"/>
                  <a:gd name="T34" fmla="*/ 31 w 34"/>
                  <a:gd name="T35" fmla="*/ 31 h 31"/>
                  <a:gd name="T36" fmla="*/ 31 w 34"/>
                  <a:gd name="T37" fmla="*/ 31 h 31"/>
                  <a:gd name="T38" fmla="*/ 27 w 34"/>
                  <a:gd name="T39" fmla="*/ 26 h 31"/>
                  <a:gd name="T40" fmla="*/ 22 w 34"/>
                  <a:gd name="T41" fmla="*/ 21 h 31"/>
                  <a:gd name="T42" fmla="*/ 18 w 34"/>
                  <a:gd name="T43" fmla="*/ 17 h 31"/>
                  <a:gd name="T44" fmla="*/ 15 w 34"/>
                  <a:gd name="T45" fmla="*/ 14 h 31"/>
                  <a:gd name="T46" fmla="*/ 11 w 34"/>
                  <a:gd name="T47" fmla="*/ 10 h 31"/>
                  <a:gd name="T48" fmla="*/ 7 w 34"/>
                  <a:gd name="T49" fmla="*/ 8 h 31"/>
                  <a:gd name="T50" fmla="*/ 6 w 34"/>
                  <a:gd name="T51" fmla="*/ 6 h 31"/>
                  <a:gd name="T52" fmla="*/ 5 w 34"/>
                  <a:gd name="T53" fmla="*/ 4 h 31"/>
                  <a:gd name="T54" fmla="*/ 2 w 34"/>
                  <a:gd name="T55" fmla="*/ 3 h 31"/>
                  <a:gd name="T56" fmla="*/ 0 w 34"/>
                  <a:gd name="T57" fmla="*/ 1 h 31"/>
                  <a:gd name="T58" fmla="*/ 0 w 34"/>
                  <a:gd name="T59" fmla="*/ 1 h 31"/>
                  <a:gd name="T60" fmla="*/ 1 w 34"/>
                  <a:gd name="T61" fmla="*/ 0 h 31"/>
                  <a:gd name="T62" fmla="*/ 2 w 34"/>
                  <a:gd name="T6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31">
                    <a:moveTo>
                      <a:pt x="2" y="0"/>
                    </a:moveTo>
                    <a:lnTo>
                      <a:pt x="4" y="0"/>
                    </a:lnTo>
                    <a:lnTo>
                      <a:pt x="6" y="1"/>
                    </a:lnTo>
                    <a:lnTo>
                      <a:pt x="7" y="3"/>
                    </a:lnTo>
                    <a:lnTo>
                      <a:pt x="10" y="4"/>
                    </a:lnTo>
                    <a:lnTo>
                      <a:pt x="11" y="6"/>
                    </a:lnTo>
                    <a:lnTo>
                      <a:pt x="14" y="10"/>
                    </a:lnTo>
                    <a:lnTo>
                      <a:pt x="18" y="14"/>
                    </a:lnTo>
                    <a:lnTo>
                      <a:pt x="22" y="17"/>
                    </a:lnTo>
                    <a:lnTo>
                      <a:pt x="26" y="21"/>
                    </a:lnTo>
                    <a:lnTo>
                      <a:pt x="27" y="22"/>
                    </a:lnTo>
                    <a:lnTo>
                      <a:pt x="28" y="23"/>
                    </a:lnTo>
                    <a:lnTo>
                      <a:pt x="30" y="26"/>
                    </a:lnTo>
                    <a:lnTo>
                      <a:pt x="31" y="27"/>
                    </a:lnTo>
                    <a:lnTo>
                      <a:pt x="34" y="30"/>
                    </a:lnTo>
                    <a:lnTo>
                      <a:pt x="34" y="30"/>
                    </a:lnTo>
                    <a:lnTo>
                      <a:pt x="32" y="31"/>
                    </a:lnTo>
                    <a:lnTo>
                      <a:pt x="31" y="31"/>
                    </a:lnTo>
                    <a:lnTo>
                      <a:pt x="31" y="31"/>
                    </a:lnTo>
                    <a:lnTo>
                      <a:pt x="27" y="26"/>
                    </a:lnTo>
                    <a:lnTo>
                      <a:pt x="22" y="21"/>
                    </a:lnTo>
                    <a:lnTo>
                      <a:pt x="18" y="17"/>
                    </a:lnTo>
                    <a:lnTo>
                      <a:pt x="15" y="14"/>
                    </a:lnTo>
                    <a:lnTo>
                      <a:pt x="11" y="10"/>
                    </a:lnTo>
                    <a:lnTo>
                      <a:pt x="7" y="8"/>
                    </a:lnTo>
                    <a:lnTo>
                      <a:pt x="6" y="6"/>
                    </a:lnTo>
                    <a:lnTo>
                      <a:pt x="5" y="4"/>
                    </a:lnTo>
                    <a:lnTo>
                      <a:pt x="2" y="3"/>
                    </a:lnTo>
                    <a:lnTo>
                      <a:pt x="0" y="1"/>
                    </a:lnTo>
                    <a:lnTo>
                      <a:pt x="0" y="1"/>
                    </a:lnTo>
                    <a:lnTo>
                      <a:pt x="1"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87">
                <a:extLst>
                  <a:ext uri="{FF2B5EF4-FFF2-40B4-BE49-F238E27FC236}">
                    <a16:creationId xmlns:a16="http://schemas.microsoft.com/office/drawing/2014/main" id="{69D03778-B977-DA49-9341-A2424E29DE6F}"/>
                  </a:ext>
                </a:extLst>
              </p:cNvPr>
              <p:cNvSpPr>
                <a:spLocks/>
              </p:cNvSpPr>
              <p:nvPr userDrawn="1"/>
            </p:nvSpPr>
            <p:spPr bwMode="auto">
              <a:xfrm>
                <a:off x="10283887" y="562252"/>
                <a:ext cx="6147" cy="4098"/>
              </a:xfrm>
              <a:custGeom>
                <a:avLst/>
                <a:gdLst>
                  <a:gd name="T0" fmla="*/ 6 w 12"/>
                  <a:gd name="T1" fmla="*/ 0 h 8"/>
                  <a:gd name="T2" fmla="*/ 7 w 12"/>
                  <a:gd name="T3" fmla="*/ 1 h 8"/>
                  <a:gd name="T4" fmla="*/ 8 w 12"/>
                  <a:gd name="T5" fmla="*/ 1 h 8"/>
                  <a:gd name="T6" fmla="*/ 8 w 12"/>
                  <a:gd name="T7" fmla="*/ 3 h 8"/>
                  <a:gd name="T8" fmla="*/ 11 w 12"/>
                  <a:gd name="T9" fmla="*/ 4 h 8"/>
                  <a:gd name="T10" fmla="*/ 11 w 12"/>
                  <a:gd name="T11" fmla="*/ 4 h 8"/>
                  <a:gd name="T12" fmla="*/ 12 w 12"/>
                  <a:gd name="T13" fmla="*/ 5 h 8"/>
                  <a:gd name="T14" fmla="*/ 11 w 12"/>
                  <a:gd name="T15" fmla="*/ 7 h 8"/>
                  <a:gd name="T16" fmla="*/ 11 w 12"/>
                  <a:gd name="T17" fmla="*/ 7 h 8"/>
                  <a:gd name="T18" fmla="*/ 9 w 12"/>
                  <a:gd name="T19" fmla="*/ 7 h 8"/>
                  <a:gd name="T20" fmla="*/ 7 w 12"/>
                  <a:gd name="T21" fmla="*/ 8 h 8"/>
                  <a:gd name="T22" fmla="*/ 6 w 12"/>
                  <a:gd name="T23" fmla="*/ 8 h 8"/>
                  <a:gd name="T24" fmla="*/ 3 w 12"/>
                  <a:gd name="T25" fmla="*/ 8 h 8"/>
                  <a:gd name="T26" fmla="*/ 2 w 12"/>
                  <a:gd name="T27" fmla="*/ 7 h 8"/>
                  <a:gd name="T28" fmla="*/ 0 w 12"/>
                  <a:gd name="T29" fmla="*/ 5 h 8"/>
                  <a:gd name="T30" fmla="*/ 0 w 12"/>
                  <a:gd name="T31" fmla="*/ 3 h 8"/>
                  <a:gd name="T32" fmla="*/ 2 w 12"/>
                  <a:gd name="T33" fmla="*/ 1 h 8"/>
                  <a:gd name="T34" fmla="*/ 3 w 12"/>
                  <a:gd name="T35" fmla="*/ 0 h 8"/>
                  <a:gd name="T36" fmla="*/ 6 w 12"/>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8">
                    <a:moveTo>
                      <a:pt x="6" y="0"/>
                    </a:moveTo>
                    <a:lnTo>
                      <a:pt x="7" y="1"/>
                    </a:lnTo>
                    <a:lnTo>
                      <a:pt x="8" y="1"/>
                    </a:lnTo>
                    <a:lnTo>
                      <a:pt x="8" y="3"/>
                    </a:lnTo>
                    <a:lnTo>
                      <a:pt x="11" y="4"/>
                    </a:lnTo>
                    <a:lnTo>
                      <a:pt x="11" y="4"/>
                    </a:lnTo>
                    <a:lnTo>
                      <a:pt x="12" y="5"/>
                    </a:lnTo>
                    <a:lnTo>
                      <a:pt x="11" y="7"/>
                    </a:lnTo>
                    <a:lnTo>
                      <a:pt x="11" y="7"/>
                    </a:lnTo>
                    <a:lnTo>
                      <a:pt x="9" y="7"/>
                    </a:lnTo>
                    <a:lnTo>
                      <a:pt x="7" y="8"/>
                    </a:lnTo>
                    <a:lnTo>
                      <a:pt x="6" y="8"/>
                    </a:lnTo>
                    <a:lnTo>
                      <a:pt x="3" y="8"/>
                    </a:lnTo>
                    <a:lnTo>
                      <a:pt x="2" y="7"/>
                    </a:lnTo>
                    <a:lnTo>
                      <a:pt x="0" y="5"/>
                    </a:lnTo>
                    <a:lnTo>
                      <a:pt x="0" y="3"/>
                    </a:lnTo>
                    <a:lnTo>
                      <a:pt x="2" y="1"/>
                    </a:lnTo>
                    <a:lnTo>
                      <a:pt x="3"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5" name="Freeform 88">
                <a:extLst>
                  <a:ext uri="{FF2B5EF4-FFF2-40B4-BE49-F238E27FC236}">
                    <a16:creationId xmlns:a16="http://schemas.microsoft.com/office/drawing/2014/main" id="{D5E9A3D3-734F-EB4F-8112-0B940B48878A}"/>
                  </a:ext>
                </a:extLst>
              </p:cNvPr>
              <p:cNvSpPr>
                <a:spLocks/>
              </p:cNvSpPr>
              <p:nvPr userDrawn="1"/>
            </p:nvSpPr>
            <p:spPr bwMode="auto">
              <a:xfrm>
                <a:off x="10379162" y="432143"/>
                <a:ext cx="3074" cy="3074"/>
              </a:xfrm>
              <a:custGeom>
                <a:avLst/>
                <a:gdLst>
                  <a:gd name="T0" fmla="*/ 0 w 6"/>
                  <a:gd name="T1" fmla="*/ 0 h 5"/>
                  <a:gd name="T2" fmla="*/ 1 w 6"/>
                  <a:gd name="T3" fmla="*/ 1 h 5"/>
                  <a:gd name="T4" fmla="*/ 2 w 6"/>
                  <a:gd name="T5" fmla="*/ 1 h 5"/>
                  <a:gd name="T6" fmla="*/ 3 w 6"/>
                  <a:gd name="T7" fmla="*/ 1 h 5"/>
                  <a:gd name="T8" fmla="*/ 5 w 6"/>
                  <a:gd name="T9" fmla="*/ 3 h 5"/>
                  <a:gd name="T10" fmla="*/ 6 w 6"/>
                  <a:gd name="T11" fmla="*/ 4 h 5"/>
                  <a:gd name="T12" fmla="*/ 6 w 6"/>
                  <a:gd name="T13" fmla="*/ 4 h 5"/>
                  <a:gd name="T14" fmla="*/ 5 w 6"/>
                  <a:gd name="T15" fmla="*/ 5 h 5"/>
                  <a:gd name="T16" fmla="*/ 5 w 6"/>
                  <a:gd name="T17" fmla="*/ 5 h 5"/>
                  <a:gd name="T18" fmla="*/ 3 w 6"/>
                  <a:gd name="T19" fmla="*/ 4 h 5"/>
                  <a:gd name="T20" fmla="*/ 2 w 6"/>
                  <a:gd name="T21" fmla="*/ 4 h 5"/>
                  <a:gd name="T22" fmla="*/ 1 w 6"/>
                  <a:gd name="T23" fmla="*/ 3 h 5"/>
                  <a:gd name="T24" fmla="*/ 0 w 6"/>
                  <a:gd name="T25" fmla="*/ 3 h 5"/>
                  <a:gd name="T26" fmla="*/ 0 w 6"/>
                  <a:gd name="T27" fmla="*/ 3 h 5"/>
                  <a:gd name="T28" fmla="*/ 0 w 6"/>
                  <a:gd name="T29" fmla="*/ 1 h 5"/>
                  <a:gd name="T30" fmla="*/ 0 w 6"/>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5">
                    <a:moveTo>
                      <a:pt x="0" y="0"/>
                    </a:moveTo>
                    <a:lnTo>
                      <a:pt x="1" y="1"/>
                    </a:lnTo>
                    <a:lnTo>
                      <a:pt x="2" y="1"/>
                    </a:lnTo>
                    <a:lnTo>
                      <a:pt x="3" y="1"/>
                    </a:lnTo>
                    <a:lnTo>
                      <a:pt x="5" y="3"/>
                    </a:lnTo>
                    <a:lnTo>
                      <a:pt x="6" y="4"/>
                    </a:lnTo>
                    <a:lnTo>
                      <a:pt x="6" y="4"/>
                    </a:lnTo>
                    <a:lnTo>
                      <a:pt x="5" y="5"/>
                    </a:lnTo>
                    <a:lnTo>
                      <a:pt x="5" y="5"/>
                    </a:lnTo>
                    <a:lnTo>
                      <a:pt x="3" y="4"/>
                    </a:lnTo>
                    <a:lnTo>
                      <a:pt x="2" y="4"/>
                    </a:lnTo>
                    <a:lnTo>
                      <a:pt x="1" y="3"/>
                    </a:lnTo>
                    <a:lnTo>
                      <a:pt x="0" y="3"/>
                    </a:lnTo>
                    <a:lnTo>
                      <a:pt x="0" y="3"/>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6" name="Freeform 89">
                <a:extLst>
                  <a:ext uri="{FF2B5EF4-FFF2-40B4-BE49-F238E27FC236}">
                    <a16:creationId xmlns:a16="http://schemas.microsoft.com/office/drawing/2014/main" id="{8D317132-63D0-AE43-A831-C5A8566275F3}"/>
                  </a:ext>
                </a:extLst>
              </p:cNvPr>
              <p:cNvSpPr>
                <a:spLocks/>
              </p:cNvSpPr>
              <p:nvPr userDrawn="1"/>
            </p:nvSpPr>
            <p:spPr bwMode="auto">
              <a:xfrm>
                <a:off x="10257251" y="486441"/>
                <a:ext cx="3074" cy="5122"/>
              </a:xfrm>
              <a:custGeom>
                <a:avLst/>
                <a:gdLst>
                  <a:gd name="T0" fmla="*/ 4 w 7"/>
                  <a:gd name="T1" fmla="*/ 0 h 9"/>
                  <a:gd name="T2" fmla="*/ 5 w 7"/>
                  <a:gd name="T3" fmla="*/ 0 h 9"/>
                  <a:gd name="T4" fmla="*/ 7 w 7"/>
                  <a:gd name="T5" fmla="*/ 1 h 9"/>
                  <a:gd name="T6" fmla="*/ 7 w 7"/>
                  <a:gd name="T7" fmla="*/ 3 h 9"/>
                  <a:gd name="T8" fmla="*/ 7 w 7"/>
                  <a:gd name="T9" fmla="*/ 4 h 9"/>
                  <a:gd name="T10" fmla="*/ 5 w 7"/>
                  <a:gd name="T11" fmla="*/ 5 h 9"/>
                  <a:gd name="T12" fmla="*/ 4 w 7"/>
                  <a:gd name="T13" fmla="*/ 7 h 9"/>
                  <a:gd name="T14" fmla="*/ 3 w 7"/>
                  <a:gd name="T15" fmla="*/ 8 h 9"/>
                  <a:gd name="T16" fmla="*/ 3 w 7"/>
                  <a:gd name="T17" fmla="*/ 8 h 9"/>
                  <a:gd name="T18" fmla="*/ 1 w 7"/>
                  <a:gd name="T19" fmla="*/ 9 h 9"/>
                  <a:gd name="T20" fmla="*/ 0 w 7"/>
                  <a:gd name="T21" fmla="*/ 8 h 9"/>
                  <a:gd name="T22" fmla="*/ 0 w 7"/>
                  <a:gd name="T23" fmla="*/ 7 h 9"/>
                  <a:gd name="T24" fmla="*/ 1 w 7"/>
                  <a:gd name="T25" fmla="*/ 5 h 9"/>
                  <a:gd name="T26" fmla="*/ 1 w 7"/>
                  <a:gd name="T27" fmla="*/ 4 h 9"/>
                  <a:gd name="T28" fmla="*/ 1 w 7"/>
                  <a:gd name="T29" fmla="*/ 3 h 9"/>
                  <a:gd name="T30" fmla="*/ 3 w 7"/>
                  <a:gd name="T31" fmla="*/ 1 h 9"/>
                  <a:gd name="T32" fmla="*/ 4 w 7"/>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9">
                    <a:moveTo>
                      <a:pt x="4" y="0"/>
                    </a:moveTo>
                    <a:lnTo>
                      <a:pt x="5" y="0"/>
                    </a:lnTo>
                    <a:lnTo>
                      <a:pt x="7" y="1"/>
                    </a:lnTo>
                    <a:lnTo>
                      <a:pt x="7" y="3"/>
                    </a:lnTo>
                    <a:lnTo>
                      <a:pt x="7" y="4"/>
                    </a:lnTo>
                    <a:lnTo>
                      <a:pt x="5" y="5"/>
                    </a:lnTo>
                    <a:lnTo>
                      <a:pt x="4" y="7"/>
                    </a:lnTo>
                    <a:lnTo>
                      <a:pt x="3" y="8"/>
                    </a:lnTo>
                    <a:lnTo>
                      <a:pt x="3" y="8"/>
                    </a:lnTo>
                    <a:lnTo>
                      <a:pt x="1" y="9"/>
                    </a:lnTo>
                    <a:lnTo>
                      <a:pt x="0" y="8"/>
                    </a:lnTo>
                    <a:lnTo>
                      <a:pt x="0" y="7"/>
                    </a:lnTo>
                    <a:lnTo>
                      <a:pt x="1" y="5"/>
                    </a:lnTo>
                    <a:lnTo>
                      <a:pt x="1" y="4"/>
                    </a:lnTo>
                    <a:lnTo>
                      <a:pt x="1"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90">
                <a:extLst>
                  <a:ext uri="{FF2B5EF4-FFF2-40B4-BE49-F238E27FC236}">
                    <a16:creationId xmlns:a16="http://schemas.microsoft.com/office/drawing/2014/main" id="{800512F2-D718-224E-8DDC-EEADE472D039}"/>
                  </a:ext>
                </a:extLst>
              </p:cNvPr>
              <p:cNvSpPr>
                <a:spLocks/>
              </p:cNvSpPr>
              <p:nvPr userDrawn="1"/>
            </p:nvSpPr>
            <p:spPr bwMode="auto">
              <a:xfrm>
                <a:off x="10285936" y="546884"/>
                <a:ext cx="7171" cy="2049"/>
              </a:xfrm>
              <a:custGeom>
                <a:avLst/>
                <a:gdLst>
                  <a:gd name="T0" fmla="*/ 2 w 15"/>
                  <a:gd name="T1" fmla="*/ 0 h 5"/>
                  <a:gd name="T2" fmla="*/ 4 w 15"/>
                  <a:gd name="T3" fmla="*/ 0 h 5"/>
                  <a:gd name="T4" fmla="*/ 5 w 15"/>
                  <a:gd name="T5" fmla="*/ 0 h 5"/>
                  <a:gd name="T6" fmla="*/ 8 w 15"/>
                  <a:gd name="T7" fmla="*/ 0 h 5"/>
                  <a:gd name="T8" fmla="*/ 11 w 15"/>
                  <a:gd name="T9" fmla="*/ 0 h 5"/>
                  <a:gd name="T10" fmla="*/ 12 w 15"/>
                  <a:gd name="T11" fmla="*/ 0 h 5"/>
                  <a:gd name="T12" fmla="*/ 13 w 15"/>
                  <a:gd name="T13" fmla="*/ 0 h 5"/>
                  <a:gd name="T14" fmla="*/ 15 w 15"/>
                  <a:gd name="T15" fmla="*/ 1 h 5"/>
                  <a:gd name="T16" fmla="*/ 15 w 15"/>
                  <a:gd name="T17" fmla="*/ 3 h 5"/>
                  <a:gd name="T18" fmla="*/ 13 w 15"/>
                  <a:gd name="T19" fmla="*/ 4 h 5"/>
                  <a:gd name="T20" fmla="*/ 12 w 15"/>
                  <a:gd name="T21" fmla="*/ 5 h 5"/>
                  <a:gd name="T22" fmla="*/ 11 w 15"/>
                  <a:gd name="T23" fmla="*/ 5 h 5"/>
                  <a:gd name="T24" fmla="*/ 9 w 15"/>
                  <a:gd name="T25" fmla="*/ 4 h 5"/>
                  <a:gd name="T26" fmla="*/ 8 w 15"/>
                  <a:gd name="T27" fmla="*/ 4 h 5"/>
                  <a:gd name="T28" fmla="*/ 5 w 15"/>
                  <a:gd name="T29" fmla="*/ 4 h 5"/>
                  <a:gd name="T30" fmla="*/ 3 w 15"/>
                  <a:gd name="T31" fmla="*/ 4 h 5"/>
                  <a:gd name="T32" fmla="*/ 0 w 15"/>
                  <a:gd name="T33" fmla="*/ 3 h 5"/>
                  <a:gd name="T34" fmla="*/ 0 w 15"/>
                  <a:gd name="T35" fmla="*/ 1 h 5"/>
                  <a:gd name="T36" fmla="*/ 0 w 15"/>
                  <a:gd name="T37" fmla="*/ 0 h 5"/>
                  <a:gd name="T38" fmla="*/ 2 w 15"/>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5">
                    <a:moveTo>
                      <a:pt x="2" y="0"/>
                    </a:moveTo>
                    <a:lnTo>
                      <a:pt x="4" y="0"/>
                    </a:lnTo>
                    <a:lnTo>
                      <a:pt x="5" y="0"/>
                    </a:lnTo>
                    <a:lnTo>
                      <a:pt x="8" y="0"/>
                    </a:lnTo>
                    <a:lnTo>
                      <a:pt x="11" y="0"/>
                    </a:lnTo>
                    <a:lnTo>
                      <a:pt x="12" y="0"/>
                    </a:lnTo>
                    <a:lnTo>
                      <a:pt x="13" y="0"/>
                    </a:lnTo>
                    <a:lnTo>
                      <a:pt x="15" y="1"/>
                    </a:lnTo>
                    <a:lnTo>
                      <a:pt x="15" y="3"/>
                    </a:lnTo>
                    <a:lnTo>
                      <a:pt x="13" y="4"/>
                    </a:lnTo>
                    <a:lnTo>
                      <a:pt x="12" y="5"/>
                    </a:lnTo>
                    <a:lnTo>
                      <a:pt x="11" y="5"/>
                    </a:lnTo>
                    <a:lnTo>
                      <a:pt x="9" y="4"/>
                    </a:lnTo>
                    <a:lnTo>
                      <a:pt x="8" y="4"/>
                    </a:lnTo>
                    <a:lnTo>
                      <a:pt x="5" y="4"/>
                    </a:lnTo>
                    <a:lnTo>
                      <a:pt x="3" y="4"/>
                    </a:lnTo>
                    <a:lnTo>
                      <a:pt x="0" y="3"/>
                    </a:lnTo>
                    <a:lnTo>
                      <a:pt x="0" y="1"/>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8" name="Freeform 91">
                <a:extLst>
                  <a:ext uri="{FF2B5EF4-FFF2-40B4-BE49-F238E27FC236}">
                    <a16:creationId xmlns:a16="http://schemas.microsoft.com/office/drawing/2014/main" id="{D898AE9F-9539-7140-83F6-3E1E1D565733}"/>
                  </a:ext>
                </a:extLst>
              </p:cNvPr>
              <p:cNvSpPr>
                <a:spLocks/>
              </p:cNvSpPr>
              <p:nvPr userDrawn="1"/>
            </p:nvSpPr>
            <p:spPr bwMode="auto">
              <a:xfrm>
                <a:off x="10333062" y="392189"/>
                <a:ext cx="10245" cy="12294"/>
              </a:xfrm>
              <a:custGeom>
                <a:avLst/>
                <a:gdLst>
                  <a:gd name="T0" fmla="*/ 5 w 19"/>
                  <a:gd name="T1" fmla="*/ 0 h 23"/>
                  <a:gd name="T2" fmla="*/ 6 w 19"/>
                  <a:gd name="T3" fmla="*/ 0 h 23"/>
                  <a:gd name="T4" fmla="*/ 7 w 19"/>
                  <a:gd name="T5" fmla="*/ 1 h 23"/>
                  <a:gd name="T6" fmla="*/ 9 w 19"/>
                  <a:gd name="T7" fmla="*/ 4 h 23"/>
                  <a:gd name="T8" fmla="*/ 10 w 19"/>
                  <a:gd name="T9" fmla="*/ 5 h 23"/>
                  <a:gd name="T10" fmla="*/ 10 w 19"/>
                  <a:gd name="T11" fmla="*/ 8 h 23"/>
                  <a:gd name="T12" fmla="*/ 11 w 19"/>
                  <a:gd name="T13" fmla="*/ 10 h 23"/>
                  <a:gd name="T14" fmla="*/ 13 w 19"/>
                  <a:gd name="T15" fmla="*/ 12 h 23"/>
                  <a:gd name="T16" fmla="*/ 14 w 19"/>
                  <a:gd name="T17" fmla="*/ 16 h 23"/>
                  <a:gd name="T18" fmla="*/ 16 w 19"/>
                  <a:gd name="T19" fmla="*/ 18 h 23"/>
                  <a:gd name="T20" fmla="*/ 18 w 19"/>
                  <a:gd name="T21" fmla="*/ 20 h 23"/>
                  <a:gd name="T22" fmla="*/ 18 w 19"/>
                  <a:gd name="T23" fmla="*/ 21 h 23"/>
                  <a:gd name="T24" fmla="*/ 19 w 19"/>
                  <a:gd name="T25" fmla="*/ 22 h 23"/>
                  <a:gd name="T26" fmla="*/ 18 w 19"/>
                  <a:gd name="T27" fmla="*/ 22 h 23"/>
                  <a:gd name="T28" fmla="*/ 16 w 19"/>
                  <a:gd name="T29" fmla="*/ 23 h 23"/>
                  <a:gd name="T30" fmla="*/ 15 w 19"/>
                  <a:gd name="T31" fmla="*/ 23 h 23"/>
                  <a:gd name="T32" fmla="*/ 14 w 19"/>
                  <a:gd name="T33" fmla="*/ 23 h 23"/>
                  <a:gd name="T34" fmla="*/ 13 w 19"/>
                  <a:gd name="T35" fmla="*/ 23 h 23"/>
                  <a:gd name="T36" fmla="*/ 10 w 19"/>
                  <a:gd name="T37" fmla="*/ 21 h 23"/>
                  <a:gd name="T38" fmla="*/ 9 w 19"/>
                  <a:gd name="T39" fmla="*/ 20 h 23"/>
                  <a:gd name="T40" fmla="*/ 9 w 19"/>
                  <a:gd name="T41" fmla="*/ 17 h 23"/>
                  <a:gd name="T42" fmla="*/ 7 w 19"/>
                  <a:gd name="T43" fmla="*/ 14 h 23"/>
                  <a:gd name="T44" fmla="*/ 6 w 19"/>
                  <a:gd name="T45" fmla="*/ 12 h 23"/>
                  <a:gd name="T46" fmla="*/ 3 w 19"/>
                  <a:gd name="T47" fmla="*/ 9 h 23"/>
                  <a:gd name="T48" fmla="*/ 2 w 19"/>
                  <a:gd name="T49" fmla="*/ 8 h 23"/>
                  <a:gd name="T50" fmla="*/ 1 w 19"/>
                  <a:gd name="T51" fmla="*/ 6 h 23"/>
                  <a:gd name="T52" fmla="*/ 1 w 19"/>
                  <a:gd name="T53" fmla="*/ 5 h 23"/>
                  <a:gd name="T54" fmla="*/ 0 w 19"/>
                  <a:gd name="T55" fmla="*/ 4 h 23"/>
                  <a:gd name="T56" fmla="*/ 1 w 19"/>
                  <a:gd name="T57" fmla="*/ 3 h 23"/>
                  <a:gd name="T58" fmla="*/ 2 w 19"/>
                  <a:gd name="T59" fmla="*/ 1 h 23"/>
                  <a:gd name="T60" fmla="*/ 3 w 19"/>
                  <a:gd name="T61" fmla="*/ 0 h 23"/>
                  <a:gd name="T62" fmla="*/ 5 w 19"/>
                  <a:gd name="T6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23">
                    <a:moveTo>
                      <a:pt x="5" y="0"/>
                    </a:moveTo>
                    <a:lnTo>
                      <a:pt x="6" y="0"/>
                    </a:lnTo>
                    <a:lnTo>
                      <a:pt x="7" y="1"/>
                    </a:lnTo>
                    <a:lnTo>
                      <a:pt x="9" y="4"/>
                    </a:lnTo>
                    <a:lnTo>
                      <a:pt x="10" y="5"/>
                    </a:lnTo>
                    <a:lnTo>
                      <a:pt x="10" y="8"/>
                    </a:lnTo>
                    <a:lnTo>
                      <a:pt x="11" y="10"/>
                    </a:lnTo>
                    <a:lnTo>
                      <a:pt x="13" y="12"/>
                    </a:lnTo>
                    <a:lnTo>
                      <a:pt x="14" y="16"/>
                    </a:lnTo>
                    <a:lnTo>
                      <a:pt x="16" y="18"/>
                    </a:lnTo>
                    <a:lnTo>
                      <a:pt x="18" y="20"/>
                    </a:lnTo>
                    <a:lnTo>
                      <a:pt x="18" y="21"/>
                    </a:lnTo>
                    <a:lnTo>
                      <a:pt x="19" y="22"/>
                    </a:lnTo>
                    <a:lnTo>
                      <a:pt x="18" y="22"/>
                    </a:lnTo>
                    <a:lnTo>
                      <a:pt x="16" y="23"/>
                    </a:lnTo>
                    <a:lnTo>
                      <a:pt x="15" y="23"/>
                    </a:lnTo>
                    <a:lnTo>
                      <a:pt x="14" y="23"/>
                    </a:lnTo>
                    <a:lnTo>
                      <a:pt x="13" y="23"/>
                    </a:lnTo>
                    <a:lnTo>
                      <a:pt x="10" y="21"/>
                    </a:lnTo>
                    <a:lnTo>
                      <a:pt x="9" y="20"/>
                    </a:lnTo>
                    <a:lnTo>
                      <a:pt x="9" y="17"/>
                    </a:lnTo>
                    <a:lnTo>
                      <a:pt x="7" y="14"/>
                    </a:lnTo>
                    <a:lnTo>
                      <a:pt x="6" y="12"/>
                    </a:lnTo>
                    <a:lnTo>
                      <a:pt x="3" y="9"/>
                    </a:lnTo>
                    <a:lnTo>
                      <a:pt x="2" y="8"/>
                    </a:lnTo>
                    <a:lnTo>
                      <a:pt x="1" y="6"/>
                    </a:lnTo>
                    <a:lnTo>
                      <a:pt x="1" y="5"/>
                    </a:lnTo>
                    <a:lnTo>
                      <a:pt x="0" y="4"/>
                    </a:lnTo>
                    <a:lnTo>
                      <a:pt x="1" y="3"/>
                    </a:lnTo>
                    <a:lnTo>
                      <a:pt x="2" y="1"/>
                    </a:lnTo>
                    <a:lnTo>
                      <a:pt x="3"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9" name="Freeform 92">
                <a:extLst>
                  <a:ext uri="{FF2B5EF4-FFF2-40B4-BE49-F238E27FC236}">
                    <a16:creationId xmlns:a16="http://schemas.microsoft.com/office/drawing/2014/main" id="{5FABAADC-3C05-4A4B-B3C7-CC9EFDA37454}"/>
                  </a:ext>
                </a:extLst>
              </p:cNvPr>
              <p:cNvSpPr>
                <a:spLocks/>
              </p:cNvSpPr>
              <p:nvPr userDrawn="1"/>
            </p:nvSpPr>
            <p:spPr bwMode="auto">
              <a:xfrm>
                <a:off x="10247006" y="529468"/>
                <a:ext cx="12294" cy="15368"/>
              </a:xfrm>
              <a:custGeom>
                <a:avLst/>
                <a:gdLst>
                  <a:gd name="T0" fmla="*/ 16 w 25"/>
                  <a:gd name="T1" fmla="*/ 0 h 30"/>
                  <a:gd name="T2" fmla="*/ 17 w 25"/>
                  <a:gd name="T3" fmla="*/ 0 h 30"/>
                  <a:gd name="T4" fmla="*/ 19 w 25"/>
                  <a:gd name="T5" fmla="*/ 0 h 30"/>
                  <a:gd name="T6" fmla="*/ 21 w 25"/>
                  <a:gd name="T7" fmla="*/ 0 h 30"/>
                  <a:gd name="T8" fmla="*/ 22 w 25"/>
                  <a:gd name="T9" fmla="*/ 0 h 30"/>
                  <a:gd name="T10" fmla="*/ 24 w 25"/>
                  <a:gd name="T11" fmla="*/ 0 h 30"/>
                  <a:gd name="T12" fmla="*/ 25 w 25"/>
                  <a:gd name="T13" fmla="*/ 0 h 30"/>
                  <a:gd name="T14" fmla="*/ 25 w 25"/>
                  <a:gd name="T15" fmla="*/ 1 h 30"/>
                  <a:gd name="T16" fmla="*/ 25 w 25"/>
                  <a:gd name="T17" fmla="*/ 1 h 30"/>
                  <a:gd name="T18" fmla="*/ 25 w 25"/>
                  <a:gd name="T19" fmla="*/ 1 h 30"/>
                  <a:gd name="T20" fmla="*/ 24 w 25"/>
                  <a:gd name="T21" fmla="*/ 1 h 30"/>
                  <a:gd name="T22" fmla="*/ 22 w 25"/>
                  <a:gd name="T23" fmla="*/ 1 h 30"/>
                  <a:gd name="T24" fmla="*/ 21 w 25"/>
                  <a:gd name="T25" fmla="*/ 2 h 30"/>
                  <a:gd name="T26" fmla="*/ 21 w 25"/>
                  <a:gd name="T27" fmla="*/ 2 h 30"/>
                  <a:gd name="T28" fmla="*/ 20 w 25"/>
                  <a:gd name="T29" fmla="*/ 3 h 30"/>
                  <a:gd name="T30" fmla="*/ 20 w 25"/>
                  <a:gd name="T31" fmla="*/ 5 h 30"/>
                  <a:gd name="T32" fmla="*/ 19 w 25"/>
                  <a:gd name="T33" fmla="*/ 6 h 30"/>
                  <a:gd name="T34" fmla="*/ 17 w 25"/>
                  <a:gd name="T35" fmla="*/ 9 h 30"/>
                  <a:gd name="T36" fmla="*/ 16 w 25"/>
                  <a:gd name="T37" fmla="*/ 10 h 30"/>
                  <a:gd name="T38" fmla="*/ 15 w 25"/>
                  <a:gd name="T39" fmla="*/ 11 h 30"/>
                  <a:gd name="T40" fmla="*/ 15 w 25"/>
                  <a:gd name="T41" fmla="*/ 14 h 30"/>
                  <a:gd name="T42" fmla="*/ 13 w 25"/>
                  <a:gd name="T43" fmla="*/ 16 h 30"/>
                  <a:gd name="T44" fmla="*/ 13 w 25"/>
                  <a:gd name="T45" fmla="*/ 18 h 30"/>
                  <a:gd name="T46" fmla="*/ 12 w 25"/>
                  <a:gd name="T47" fmla="*/ 20 h 30"/>
                  <a:gd name="T48" fmla="*/ 12 w 25"/>
                  <a:gd name="T49" fmla="*/ 23 h 30"/>
                  <a:gd name="T50" fmla="*/ 11 w 25"/>
                  <a:gd name="T51" fmla="*/ 24 h 30"/>
                  <a:gd name="T52" fmla="*/ 9 w 25"/>
                  <a:gd name="T53" fmla="*/ 27 h 30"/>
                  <a:gd name="T54" fmla="*/ 8 w 25"/>
                  <a:gd name="T55" fmla="*/ 28 h 30"/>
                  <a:gd name="T56" fmla="*/ 5 w 25"/>
                  <a:gd name="T57" fmla="*/ 30 h 30"/>
                  <a:gd name="T58" fmla="*/ 3 w 25"/>
                  <a:gd name="T59" fmla="*/ 30 h 30"/>
                  <a:gd name="T60" fmla="*/ 0 w 25"/>
                  <a:gd name="T61" fmla="*/ 30 h 30"/>
                  <a:gd name="T62" fmla="*/ 0 w 25"/>
                  <a:gd name="T63" fmla="*/ 28 h 30"/>
                  <a:gd name="T64" fmla="*/ 2 w 25"/>
                  <a:gd name="T65" fmla="*/ 26 h 30"/>
                  <a:gd name="T66" fmla="*/ 3 w 25"/>
                  <a:gd name="T67" fmla="*/ 24 h 30"/>
                  <a:gd name="T68" fmla="*/ 4 w 25"/>
                  <a:gd name="T69" fmla="*/ 24 h 30"/>
                  <a:gd name="T70" fmla="*/ 5 w 25"/>
                  <a:gd name="T71" fmla="*/ 23 h 30"/>
                  <a:gd name="T72" fmla="*/ 7 w 25"/>
                  <a:gd name="T73" fmla="*/ 23 h 30"/>
                  <a:gd name="T74" fmla="*/ 7 w 25"/>
                  <a:gd name="T75" fmla="*/ 22 h 30"/>
                  <a:gd name="T76" fmla="*/ 7 w 25"/>
                  <a:gd name="T77" fmla="*/ 20 h 30"/>
                  <a:gd name="T78" fmla="*/ 5 w 25"/>
                  <a:gd name="T79" fmla="*/ 19 h 30"/>
                  <a:gd name="T80" fmla="*/ 7 w 25"/>
                  <a:gd name="T81" fmla="*/ 16 h 30"/>
                  <a:gd name="T82" fmla="*/ 7 w 25"/>
                  <a:gd name="T83" fmla="*/ 14 h 30"/>
                  <a:gd name="T84" fmla="*/ 8 w 25"/>
                  <a:gd name="T85" fmla="*/ 13 h 30"/>
                  <a:gd name="T86" fmla="*/ 9 w 25"/>
                  <a:gd name="T87" fmla="*/ 11 h 30"/>
                  <a:gd name="T88" fmla="*/ 11 w 25"/>
                  <a:gd name="T89" fmla="*/ 10 h 30"/>
                  <a:gd name="T90" fmla="*/ 12 w 25"/>
                  <a:gd name="T91" fmla="*/ 7 h 30"/>
                  <a:gd name="T92" fmla="*/ 12 w 25"/>
                  <a:gd name="T93" fmla="*/ 6 h 30"/>
                  <a:gd name="T94" fmla="*/ 12 w 25"/>
                  <a:gd name="T95" fmla="*/ 3 h 30"/>
                  <a:gd name="T96" fmla="*/ 13 w 25"/>
                  <a:gd name="T97" fmla="*/ 1 h 30"/>
                  <a:gd name="T98" fmla="*/ 13 w 25"/>
                  <a:gd name="T99" fmla="*/ 0 h 30"/>
                  <a:gd name="T100" fmla="*/ 16 w 25"/>
                  <a:gd name="T10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 h="30">
                    <a:moveTo>
                      <a:pt x="16" y="0"/>
                    </a:moveTo>
                    <a:lnTo>
                      <a:pt x="17" y="0"/>
                    </a:lnTo>
                    <a:lnTo>
                      <a:pt x="19" y="0"/>
                    </a:lnTo>
                    <a:lnTo>
                      <a:pt x="21" y="0"/>
                    </a:lnTo>
                    <a:lnTo>
                      <a:pt x="22" y="0"/>
                    </a:lnTo>
                    <a:lnTo>
                      <a:pt x="24" y="0"/>
                    </a:lnTo>
                    <a:lnTo>
                      <a:pt x="25" y="0"/>
                    </a:lnTo>
                    <a:lnTo>
                      <a:pt x="25" y="1"/>
                    </a:lnTo>
                    <a:lnTo>
                      <a:pt x="25" y="1"/>
                    </a:lnTo>
                    <a:lnTo>
                      <a:pt x="25" y="1"/>
                    </a:lnTo>
                    <a:lnTo>
                      <a:pt x="24" y="1"/>
                    </a:lnTo>
                    <a:lnTo>
                      <a:pt x="22" y="1"/>
                    </a:lnTo>
                    <a:lnTo>
                      <a:pt x="21" y="2"/>
                    </a:lnTo>
                    <a:lnTo>
                      <a:pt x="21" y="2"/>
                    </a:lnTo>
                    <a:lnTo>
                      <a:pt x="20" y="3"/>
                    </a:lnTo>
                    <a:lnTo>
                      <a:pt x="20" y="5"/>
                    </a:lnTo>
                    <a:lnTo>
                      <a:pt x="19" y="6"/>
                    </a:lnTo>
                    <a:lnTo>
                      <a:pt x="17" y="9"/>
                    </a:lnTo>
                    <a:lnTo>
                      <a:pt x="16" y="10"/>
                    </a:lnTo>
                    <a:lnTo>
                      <a:pt x="15" y="11"/>
                    </a:lnTo>
                    <a:lnTo>
                      <a:pt x="15" y="14"/>
                    </a:lnTo>
                    <a:lnTo>
                      <a:pt x="13" y="16"/>
                    </a:lnTo>
                    <a:lnTo>
                      <a:pt x="13" y="18"/>
                    </a:lnTo>
                    <a:lnTo>
                      <a:pt x="12" y="20"/>
                    </a:lnTo>
                    <a:lnTo>
                      <a:pt x="12" y="23"/>
                    </a:lnTo>
                    <a:lnTo>
                      <a:pt x="11" y="24"/>
                    </a:lnTo>
                    <a:lnTo>
                      <a:pt x="9" y="27"/>
                    </a:lnTo>
                    <a:lnTo>
                      <a:pt x="8" y="28"/>
                    </a:lnTo>
                    <a:lnTo>
                      <a:pt x="5" y="30"/>
                    </a:lnTo>
                    <a:lnTo>
                      <a:pt x="3" y="30"/>
                    </a:lnTo>
                    <a:lnTo>
                      <a:pt x="0" y="30"/>
                    </a:lnTo>
                    <a:lnTo>
                      <a:pt x="0" y="28"/>
                    </a:lnTo>
                    <a:lnTo>
                      <a:pt x="2" y="26"/>
                    </a:lnTo>
                    <a:lnTo>
                      <a:pt x="3" y="24"/>
                    </a:lnTo>
                    <a:lnTo>
                      <a:pt x="4" y="24"/>
                    </a:lnTo>
                    <a:lnTo>
                      <a:pt x="5" y="23"/>
                    </a:lnTo>
                    <a:lnTo>
                      <a:pt x="7" y="23"/>
                    </a:lnTo>
                    <a:lnTo>
                      <a:pt x="7" y="22"/>
                    </a:lnTo>
                    <a:lnTo>
                      <a:pt x="7" y="20"/>
                    </a:lnTo>
                    <a:lnTo>
                      <a:pt x="5" y="19"/>
                    </a:lnTo>
                    <a:lnTo>
                      <a:pt x="7" y="16"/>
                    </a:lnTo>
                    <a:lnTo>
                      <a:pt x="7" y="14"/>
                    </a:lnTo>
                    <a:lnTo>
                      <a:pt x="8" y="13"/>
                    </a:lnTo>
                    <a:lnTo>
                      <a:pt x="9" y="11"/>
                    </a:lnTo>
                    <a:lnTo>
                      <a:pt x="11" y="10"/>
                    </a:lnTo>
                    <a:lnTo>
                      <a:pt x="12" y="7"/>
                    </a:lnTo>
                    <a:lnTo>
                      <a:pt x="12" y="6"/>
                    </a:lnTo>
                    <a:lnTo>
                      <a:pt x="12" y="3"/>
                    </a:lnTo>
                    <a:lnTo>
                      <a:pt x="13" y="1"/>
                    </a:lnTo>
                    <a:lnTo>
                      <a:pt x="13"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0" name="Freeform 93">
                <a:extLst>
                  <a:ext uri="{FF2B5EF4-FFF2-40B4-BE49-F238E27FC236}">
                    <a16:creationId xmlns:a16="http://schemas.microsoft.com/office/drawing/2014/main" id="{90441A19-F995-4841-9E9F-696A58D7BA26}"/>
                  </a:ext>
                </a:extLst>
              </p:cNvPr>
              <p:cNvSpPr>
                <a:spLocks/>
              </p:cNvSpPr>
              <p:nvPr userDrawn="1"/>
            </p:nvSpPr>
            <p:spPr bwMode="auto">
              <a:xfrm>
                <a:off x="10310523" y="382968"/>
                <a:ext cx="30735" cy="34832"/>
              </a:xfrm>
              <a:custGeom>
                <a:avLst/>
                <a:gdLst>
                  <a:gd name="T0" fmla="*/ 4 w 59"/>
                  <a:gd name="T1" fmla="*/ 0 h 68"/>
                  <a:gd name="T2" fmla="*/ 6 w 59"/>
                  <a:gd name="T3" fmla="*/ 0 h 68"/>
                  <a:gd name="T4" fmla="*/ 8 w 59"/>
                  <a:gd name="T5" fmla="*/ 1 h 68"/>
                  <a:gd name="T6" fmla="*/ 10 w 59"/>
                  <a:gd name="T7" fmla="*/ 4 h 68"/>
                  <a:gd name="T8" fmla="*/ 11 w 59"/>
                  <a:gd name="T9" fmla="*/ 6 h 68"/>
                  <a:gd name="T10" fmla="*/ 11 w 59"/>
                  <a:gd name="T11" fmla="*/ 9 h 68"/>
                  <a:gd name="T12" fmla="*/ 12 w 59"/>
                  <a:gd name="T13" fmla="*/ 11 h 68"/>
                  <a:gd name="T14" fmla="*/ 15 w 59"/>
                  <a:gd name="T15" fmla="*/ 15 h 68"/>
                  <a:gd name="T16" fmla="*/ 17 w 59"/>
                  <a:gd name="T17" fmla="*/ 18 h 68"/>
                  <a:gd name="T18" fmla="*/ 21 w 59"/>
                  <a:gd name="T19" fmla="*/ 21 h 68"/>
                  <a:gd name="T20" fmla="*/ 24 w 59"/>
                  <a:gd name="T21" fmla="*/ 22 h 68"/>
                  <a:gd name="T22" fmla="*/ 25 w 59"/>
                  <a:gd name="T23" fmla="*/ 23 h 68"/>
                  <a:gd name="T24" fmla="*/ 28 w 59"/>
                  <a:gd name="T25" fmla="*/ 23 h 68"/>
                  <a:gd name="T26" fmla="*/ 29 w 59"/>
                  <a:gd name="T27" fmla="*/ 24 h 68"/>
                  <a:gd name="T28" fmla="*/ 32 w 59"/>
                  <a:gd name="T29" fmla="*/ 26 h 68"/>
                  <a:gd name="T30" fmla="*/ 34 w 59"/>
                  <a:gd name="T31" fmla="*/ 27 h 68"/>
                  <a:gd name="T32" fmla="*/ 36 w 59"/>
                  <a:gd name="T33" fmla="*/ 28 h 68"/>
                  <a:gd name="T34" fmla="*/ 37 w 59"/>
                  <a:gd name="T35" fmla="*/ 30 h 68"/>
                  <a:gd name="T36" fmla="*/ 37 w 59"/>
                  <a:gd name="T37" fmla="*/ 31 h 68"/>
                  <a:gd name="T38" fmla="*/ 38 w 59"/>
                  <a:gd name="T39" fmla="*/ 34 h 68"/>
                  <a:gd name="T40" fmla="*/ 41 w 59"/>
                  <a:gd name="T41" fmla="*/ 38 h 68"/>
                  <a:gd name="T42" fmla="*/ 44 w 59"/>
                  <a:gd name="T43" fmla="*/ 43 h 68"/>
                  <a:gd name="T44" fmla="*/ 46 w 59"/>
                  <a:gd name="T45" fmla="*/ 47 h 68"/>
                  <a:gd name="T46" fmla="*/ 50 w 59"/>
                  <a:gd name="T47" fmla="*/ 52 h 68"/>
                  <a:gd name="T48" fmla="*/ 53 w 59"/>
                  <a:gd name="T49" fmla="*/ 54 h 68"/>
                  <a:gd name="T50" fmla="*/ 54 w 59"/>
                  <a:gd name="T51" fmla="*/ 57 h 68"/>
                  <a:gd name="T52" fmla="*/ 57 w 59"/>
                  <a:gd name="T53" fmla="*/ 61 h 68"/>
                  <a:gd name="T54" fmla="*/ 59 w 59"/>
                  <a:gd name="T55" fmla="*/ 65 h 68"/>
                  <a:gd name="T56" fmla="*/ 59 w 59"/>
                  <a:gd name="T57" fmla="*/ 66 h 68"/>
                  <a:gd name="T58" fmla="*/ 58 w 59"/>
                  <a:gd name="T59" fmla="*/ 68 h 68"/>
                  <a:gd name="T60" fmla="*/ 57 w 59"/>
                  <a:gd name="T61" fmla="*/ 68 h 68"/>
                  <a:gd name="T62" fmla="*/ 55 w 59"/>
                  <a:gd name="T63" fmla="*/ 68 h 68"/>
                  <a:gd name="T64" fmla="*/ 51 w 59"/>
                  <a:gd name="T65" fmla="*/ 65 h 68"/>
                  <a:gd name="T66" fmla="*/ 49 w 59"/>
                  <a:gd name="T67" fmla="*/ 64 h 68"/>
                  <a:gd name="T68" fmla="*/ 46 w 59"/>
                  <a:gd name="T69" fmla="*/ 62 h 68"/>
                  <a:gd name="T70" fmla="*/ 42 w 59"/>
                  <a:gd name="T71" fmla="*/ 60 h 68"/>
                  <a:gd name="T72" fmla="*/ 40 w 59"/>
                  <a:gd name="T73" fmla="*/ 56 h 68"/>
                  <a:gd name="T74" fmla="*/ 37 w 59"/>
                  <a:gd name="T75" fmla="*/ 53 h 68"/>
                  <a:gd name="T76" fmla="*/ 36 w 59"/>
                  <a:gd name="T77" fmla="*/ 49 h 68"/>
                  <a:gd name="T78" fmla="*/ 33 w 59"/>
                  <a:gd name="T79" fmla="*/ 45 h 68"/>
                  <a:gd name="T80" fmla="*/ 32 w 59"/>
                  <a:gd name="T81" fmla="*/ 43 h 68"/>
                  <a:gd name="T82" fmla="*/ 30 w 59"/>
                  <a:gd name="T83" fmla="*/ 39 h 68"/>
                  <a:gd name="T84" fmla="*/ 28 w 59"/>
                  <a:gd name="T85" fmla="*/ 36 h 68"/>
                  <a:gd name="T86" fmla="*/ 24 w 59"/>
                  <a:gd name="T87" fmla="*/ 34 h 68"/>
                  <a:gd name="T88" fmla="*/ 21 w 59"/>
                  <a:gd name="T89" fmla="*/ 32 h 68"/>
                  <a:gd name="T90" fmla="*/ 17 w 59"/>
                  <a:gd name="T91" fmla="*/ 30 h 68"/>
                  <a:gd name="T92" fmla="*/ 14 w 59"/>
                  <a:gd name="T93" fmla="*/ 26 h 68"/>
                  <a:gd name="T94" fmla="*/ 12 w 59"/>
                  <a:gd name="T95" fmla="*/ 22 h 68"/>
                  <a:gd name="T96" fmla="*/ 10 w 59"/>
                  <a:gd name="T97" fmla="*/ 18 h 68"/>
                  <a:gd name="T98" fmla="*/ 8 w 59"/>
                  <a:gd name="T99" fmla="*/ 15 h 68"/>
                  <a:gd name="T100" fmla="*/ 8 w 59"/>
                  <a:gd name="T101" fmla="*/ 14 h 68"/>
                  <a:gd name="T102" fmla="*/ 7 w 59"/>
                  <a:gd name="T103" fmla="*/ 13 h 68"/>
                  <a:gd name="T104" fmla="*/ 6 w 59"/>
                  <a:gd name="T105" fmla="*/ 10 h 68"/>
                  <a:gd name="T106" fmla="*/ 3 w 59"/>
                  <a:gd name="T107" fmla="*/ 9 h 68"/>
                  <a:gd name="T108" fmla="*/ 2 w 59"/>
                  <a:gd name="T109" fmla="*/ 6 h 68"/>
                  <a:gd name="T110" fmla="*/ 0 w 59"/>
                  <a:gd name="T111" fmla="*/ 2 h 68"/>
                  <a:gd name="T112" fmla="*/ 0 w 59"/>
                  <a:gd name="T113" fmla="*/ 1 h 68"/>
                  <a:gd name="T114" fmla="*/ 0 w 59"/>
                  <a:gd name="T115" fmla="*/ 1 h 68"/>
                  <a:gd name="T116" fmla="*/ 2 w 59"/>
                  <a:gd name="T117" fmla="*/ 0 h 68"/>
                  <a:gd name="T118" fmla="*/ 4 w 59"/>
                  <a:gd name="T1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 h="68">
                    <a:moveTo>
                      <a:pt x="4" y="0"/>
                    </a:moveTo>
                    <a:lnTo>
                      <a:pt x="6" y="0"/>
                    </a:lnTo>
                    <a:lnTo>
                      <a:pt x="8" y="1"/>
                    </a:lnTo>
                    <a:lnTo>
                      <a:pt x="10" y="4"/>
                    </a:lnTo>
                    <a:lnTo>
                      <a:pt x="11" y="6"/>
                    </a:lnTo>
                    <a:lnTo>
                      <a:pt x="11" y="9"/>
                    </a:lnTo>
                    <a:lnTo>
                      <a:pt x="12" y="11"/>
                    </a:lnTo>
                    <a:lnTo>
                      <a:pt x="15" y="15"/>
                    </a:lnTo>
                    <a:lnTo>
                      <a:pt x="17" y="18"/>
                    </a:lnTo>
                    <a:lnTo>
                      <a:pt x="21" y="21"/>
                    </a:lnTo>
                    <a:lnTo>
                      <a:pt x="24" y="22"/>
                    </a:lnTo>
                    <a:lnTo>
                      <a:pt x="25" y="23"/>
                    </a:lnTo>
                    <a:lnTo>
                      <a:pt x="28" y="23"/>
                    </a:lnTo>
                    <a:lnTo>
                      <a:pt x="29" y="24"/>
                    </a:lnTo>
                    <a:lnTo>
                      <a:pt x="32" y="26"/>
                    </a:lnTo>
                    <a:lnTo>
                      <a:pt x="34" y="27"/>
                    </a:lnTo>
                    <a:lnTo>
                      <a:pt x="36" y="28"/>
                    </a:lnTo>
                    <a:lnTo>
                      <a:pt x="37" y="30"/>
                    </a:lnTo>
                    <a:lnTo>
                      <a:pt x="37" y="31"/>
                    </a:lnTo>
                    <a:lnTo>
                      <a:pt x="38" y="34"/>
                    </a:lnTo>
                    <a:lnTo>
                      <a:pt x="41" y="38"/>
                    </a:lnTo>
                    <a:lnTo>
                      <a:pt x="44" y="43"/>
                    </a:lnTo>
                    <a:lnTo>
                      <a:pt x="46" y="47"/>
                    </a:lnTo>
                    <a:lnTo>
                      <a:pt x="50" y="52"/>
                    </a:lnTo>
                    <a:lnTo>
                      <a:pt x="53" y="54"/>
                    </a:lnTo>
                    <a:lnTo>
                      <a:pt x="54" y="57"/>
                    </a:lnTo>
                    <a:lnTo>
                      <a:pt x="57" y="61"/>
                    </a:lnTo>
                    <a:lnTo>
                      <a:pt x="59" y="65"/>
                    </a:lnTo>
                    <a:lnTo>
                      <a:pt x="59" y="66"/>
                    </a:lnTo>
                    <a:lnTo>
                      <a:pt x="58" y="68"/>
                    </a:lnTo>
                    <a:lnTo>
                      <a:pt x="57" y="68"/>
                    </a:lnTo>
                    <a:lnTo>
                      <a:pt x="55" y="68"/>
                    </a:lnTo>
                    <a:lnTo>
                      <a:pt x="51" y="65"/>
                    </a:lnTo>
                    <a:lnTo>
                      <a:pt x="49" y="64"/>
                    </a:lnTo>
                    <a:lnTo>
                      <a:pt x="46" y="62"/>
                    </a:lnTo>
                    <a:lnTo>
                      <a:pt x="42" y="60"/>
                    </a:lnTo>
                    <a:lnTo>
                      <a:pt x="40" y="56"/>
                    </a:lnTo>
                    <a:lnTo>
                      <a:pt x="37" y="53"/>
                    </a:lnTo>
                    <a:lnTo>
                      <a:pt x="36" y="49"/>
                    </a:lnTo>
                    <a:lnTo>
                      <a:pt x="33" y="45"/>
                    </a:lnTo>
                    <a:lnTo>
                      <a:pt x="32" y="43"/>
                    </a:lnTo>
                    <a:lnTo>
                      <a:pt x="30" y="39"/>
                    </a:lnTo>
                    <a:lnTo>
                      <a:pt x="28" y="36"/>
                    </a:lnTo>
                    <a:lnTo>
                      <a:pt x="24" y="34"/>
                    </a:lnTo>
                    <a:lnTo>
                      <a:pt x="21" y="32"/>
                    </a:lnTo>
                    <a:lnTo>
                      <a:pt x="17" y="30"/>
                    </a:lnTo>
                    <a:lnTo>
                      <a:pt x="14" y="26"/>
                    </a:lnTo>
                    <a:lnTo>
                      <a:pt x="12" y="22"/>
                    </a:lnTo>
                    <a:lnTo>
                      <a:pt x="10" y="18"/>
                    </a:lnTo>
                    <a:lnTo>
                      <a:pt x="8" y="15"/>
                    </a:lnTo>
                    <a:lnTo>
                      <a:pt x="8" y="14"/>
                    </a:lnTo>
                    <a:lnTo>
                      <a:pt x="7" y="13"/>
                    </a:lnTo>
                    <a:lnTo>
                      <a:pt x="6" y="10"/>
                    </a:lnTo>
                    <a:lnTo>
                      <a:pt x="3" y="9"/>
                    </a:lnTo>
                    <a:lnTo>
                      <a:pt x="2" y="6"/>
                    </a:lnTo>
                    <a:lnTo>
                      <a:pt x="0" y="2"/>
                    </a:lnTo>
                    <a:lnTo>
                      <a:pt x="0" y="1"/>
                    </a:lnTo>
                    <a:lnTo>
                      <a:pt x="0" y="1"/>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1" name="Freeform 94">
                <a:extLst>
                  <a:ext uri="{FF2B5EF4-FFF2-40B4-BE49-F238E27FC236}">
                    <a16:creationId xmlns:a16="http://schemas.microsoft.com/office/drawing/2014/main" id="{3151054C-81DB-5D47-A73A-17EEF82239EA}"/>
                  </a:ext>
                </a:extLst>
              </p:cNvPr>
              <p:cNvSpPr>
                <a:spLocks/>
              </p:cNvSpPr>
              <p:nvPr userDrawn="1"/>
            </p:nvSpPr>
            <p:spPr bwMode="auto">
              <a:xfrm>
                <a:off x="10365845" y="428045"/>
                <a:ext cx="7171" cy="10245"/>
              </a:xfrm>
              <a:custGeom>
                <a:avLst/>
                <a:gdLst>
                  <a:gd name="T0" fmla="*/ 13 w 15"/>
                  <a:gd name="T1" fmla="*/ 0 h 20"/>
                  <a:gd name="T2" fmla="*/ 15 w 15"/>
                  <a:gd name="T3" fmla="*/ 1 h 20"/>
                  <a:gd name="T4" fmla="*/ 15 w 15"/>
                  <a:gd name="T5" fmla="*/ 1 h 20"/>
                  <a:gd name="T6" fmla="*/ 15 w 15"/>
                  <a:gd name="T7" fmla="*/ 4 h 20"/>
                  <a:gd name="T8" fmla="*/ 13 w 15"/>
                  <a:gd name="T9" fmla="*/ 5 h 20"/>
                  <a:gd name="T10" fmla="*/ 12 w 15"/>
                  <a:gd name="T11" fmla="*/ 5 h 20"/>
                  <a:gd name="T12" fmla="*/ 11 w 15"/>
                  <a:gd name="T13" fmla="*/ 5 h 20"/>
                  <a:gd name="T14" fmla="*/ 10 w 15"/>
                  <a:gd name="T15" fmla="*/ 7 h 20"/>
                  <a:gd name="T16" fmla="*/ 8 w 15"/>
                  <a:gd name="T17" fmla="*/ 8 h 20"/>
                  <a:gd name="T18" fmla="*/ 8 w 15"/>
                  <a:gd name="T19" fmla="*/ 9 h 20"/>
                  <a:gd name="T20" fmla="*/ 8 w 15"/>
                  <a:gd name="T21" fmla="*/ 11 h 20"/>
                  <a:gd name="T22" fmla="*/ 10 w 15"/>
                  <a:gd name="T23" fmla="*/ 12 h 20"/>
                  <a:gd name="T24" fmla="*/ 10 w 15"/>
                  <a:gd name="T25" fmla="*/ 14 h 20"/>
                  <a:gd name="T26" fmla="*/ 10 w 15"/>
                  <a:gd name="T27" fmla="*/ 16 h 20"/>
                  <a:gd name="T28" fmla="*/ 8 w 15"/>
                  <a:gd name="T29" fmla="*/ 17 h 20"/>
                  <a:gd name="T30" fmla="*/ 6 w 15"/>
                  <a:gd name="T31" fmla="*/ 18 h 20"/>
                  <a:gd name="T32" fmla="*/ 4 w 15"/>
                  <a:gd name="T33" fmla="*/ 20 h 20"/>
                  <a:gd name="T34" fmla="*/ 2 w 15"/>
                  <a:gd name="T35" fmla="*/ 20 h 20"/>
                  <a:gd name="T36" fmla="*/ 0 w 15"/>
                  <a:gd name="T37" fmla="*/ 18 h 20"/>
                  <a:gd name="T38" fmla="*/ 0 w 15"/>
                  <a:gd name="T39" fmla="*/ 17 h 20"/>
                  <a:gd name="T40" fmla="*/ 2 w 15"/>
                  <a:gd name="T41" fmla="*/ 16 h 20"/>
                  <a:gd name="T42" fmla="*/ 3 w 15"/>
                  <a:gd name="T43" fmla="*/ 13 h 20"/>
                  <a:gd name="T44" fmla="*/ 4 w 15"/>
                  <a:gd name="T45" fmla="*/ 13 h 20"/>
                  <a:gd name="T46" fmla="*/ 6 w 15"/>
                  <a:gd name="T47" fmla="*/ 12 h 20"/>
                  <a:gd name="T48" fmla="*/ 7 w 15"/>
                  <a:gd name="T49" fmla="*/ 11 h 20"/>
                  <a:gd name="T50" fmla="*/ 7 w 15"/>
                  <a:gd name="T51" fmla="*/ 8 h 20"/>
                  <a:gd name="T52" fmla="*/ 7 w 15"/>
                  <a:gd name="T53" fmla="*/ 7 h 20"/>
                  <a:gd name="T54" fmla="*/ 7 w 15"/>
                  <a:gd name="T55" fmla="*/ 4 h 20"/>
                  <a:gd name="T56" fmla="*/ 10 w 15"/>
                  <a:gd name="T57" fmla="*/ 4 h 20"/>
                  <a:gd name="T58" fmla="*/ 11 w 15"/>
                  <a:gd name="T59" fmla="*/ 3 h 20"/>
                  <a:gd name="T60" fmla="*/ 12 w 15"/>
                  <a:gd name="T61" fmla="*/ 1 h 20"/>
                  <a:gd name="T62" fmla="*/ 13 w 15"/>
                  <a:gd name="T63" fmla="*/ 1 h 20"/>
                  <a:gd name="T64" fmla="*/ 13 w 15"/>
                  <a:gd name="T6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20">
                    <a:moveTo>
                      <a:pt x="13" y="0"/>
                    </a:moveTo>
                    <a:lnTo>
                      <a:pt x="15" y="1"/>
                    </a:lnTo>
                    <a:lnTo>
                      <a:pt x="15" y="1"/>
                    </a:lnTo>
                    <a:lnTo>
                      <a:pt x="15" y="4"/>
                    </a:lnTo>
                    <a:lnTo>
                      <a:pt x="13" y="5"/>
                    </a:lnTo>
                    <a:lnTo>
                      <a:pt x="12" y="5"/>
                    </a:lnTo>
                    <a:lnTo>
                      <a:pt x="11" y="5"/>
                    </a:lnTo>
                    <a:lnTo>
                      <a:pt x="10" y="7"/>
                    </a:lnTo>
                    <a:lnTo>
                      <a:pt x="8" y="8"/>
                    </a:lnTo>
                    <a:lnTo>
                      <a:pt x="8" y="9"/>
                    </a:lnTo>
                    <a:lnTo>
                      <a:pt x="8" y="11"/>
                    </a:lnTo>
                    <a:lnTo>
                      <a:pt x="10" y="12"/>
                    </a:lnTo>
                    <a:lnTo>
                      <a:pt x="10" y="14"/>
                    </a:lnTo>
                    <a:lnTo>
                      <a:pt x="10" y="16"/>
                    </a:lnTo>
                    <a:lnTo>
                      <a:pt x="8" y="17"/>
                    </a:lnTo>
                    <a:lnTo>
                      <a:pt x="6" y="18"/>
                    </a:lnTo>
                    <a:lnTo>
                      <a:pt x="4" y="20"/>
                    </a:lnTo>
                    <a:lnTo>
                      <a:pt x="2" y="20"/>
                    </a:lnTo>
                    <a:lnTo>
                      <a:pt x="0" y="18"/>
                    </a:lnTo>
                    <a:lnTo>
                      <a:pt x="0" y="17"/>
                    </a:lnTo>
                    <a:lnTo>
                      <a:pt x="2" y="16"/>
                    </a:lnTo>
                    <a:lnTo>
                      <a:pt x="3" y="13"/>
                    </a:lnTo>
                    <a:lnTo>
                      <a:pt x="4" y="13"/>
                    </a:lnTo>
                    <a:lnTo>
                      <a:pt x="6" y="12"/>
                    </a:lnTo>
                    <a:lnTo>
                      <a:pt x="7" y="11"/>
                    </a:lnTo>
                    <a:lnTo>
                      <a:pt x="7" y="8"/>
                    </a:lnTo>
                    <a:lnTo>
                      <a:pt x="7" y="7"/>
                    </a:lnTo>
                    <a:lnTo>
                      <a:pt x="7" y="4"/>
                    </a:lnTo>
                    <a:lnTo>
                      <a:pt x="10" y="4"/>
                    </a:lnTo>
                    <a:lnTo>
                      <a:pt x="11" y="3"/>
                    </a:lnTo>
                    <a:lnTo>
                      <a:pt x="12" y="1"/>
                    </a:lnTo>
                    <a:lnTo>
                      <a:pt x="13" y="1"/>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2" name="Freeform 95">
                <a:extLst>
                  <a:ext uri="{FF2B5EF4-FFF2-40B4-BE49-F238E27FC236}">
                    <a16:creationId xmlns:a16="http://schemas.microsoft.com/office/drawing/2014/main" id="{AF72807D-0048-1942-8F52-C566FD3BB134}"/>
                  </a:ext>
                </a:extLst>
              </p:cNvPr>
              <p:cNvSpPr>
                <a:spLocks/>
              </p:cNvSpPr>
              <p:nvPr userDrawn="1"/>
            </p:nvSpPr>
            <p:spPr bwMode="auto">
              <a:xfrm>
                <a:off x="10371992" y="432143"/>
                <a:ext cx="4098" cy="2049"/>
              </a:xfrm>
              <a:custGeom>
                <a:avLst/>
                <a:gdLst>
                  <a:gd name="T0" fmla="*/ 7 w 8"/>
                  <a:gd name="T1" fmla="*/ 0 h 4"/>
                  <a:gd name="T2" fmla="*/ 8 w 8"/>
                  <a:gd name="T3" fmla="*/ 0 h 4"/>
                  <a:gd name="T4" fmla="*/ 8 w 8"/>
                  <a:gd name="T5" fmla="*/ 0 h 4"/>
                  <a:gd name="T6" fmla="*/ 8 w 8"/>
                  <a:gd name="T7" fmla="*/ 1 h 4"/>
                  <a:gd name="T8" fmla="*/ 7 w 8"/>
                  <a:gd name="T9" fmla="*/ 1 h 4"/>
                  <a:gd name="T10" fmla="*/ 6 w 8"/>
                  <a:gd name="T11" fmla="*/ 3 h 4"/>
                  <a:gd name="T12" fmla="*/ 4 w 8"/>
                  <a:gd name="T13" fmla="*/ 4 h 4"/>
                  <a:gd name="T14" fmla="*/ 3 w 8"/>
                  <a:gd name="T15" fmla="*/ 4 h 4"/>
                  <a:gd name="T16" fmla="*/ 2 w 8"/>
                  <a:gd name="T17" fmla="*/ 4 h 4"/>
                  <a:gd name="T18" fmla="*/ 0 w 8"/>
                  <a:gd name="T19" fmla="*/ 4 h 4"/>
                  <a:gd name="T20" fmla="*/ 0 w 8"/>
                  <a:gd name="T21" fmla="*/ 3 h 4"/>
                  <a:gd name="T22" fmla="*/ 0 w 8"/>
                  <a:gd name="T23" fmla="*/ 3 h 4"/>
                  <a:gd name="T24" fmla="*/ 2 w 8"/>
                  <a:gd name="T25" fmla="*/ 1 h 4"/>
                  <a:gd name="T26" fmla="*/ 3 w 8"/>
                  <a:gd name="T27" fmla="*/ 1 h 4"/>
                  <a:gd name="T28" fmla="*/ 4 w 8"/>
                  <a:gd name="T29" fmla="*/ 0 h 4"/>
                  <a:gd name="T30" fmla="*/ 6 w 8"/>
                  <a:gd name="T31" fmla="*/ 0 h 4"/>
                  <a:gd name="T32" fmla="*/ 7 w 8"/>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4">
                    <a:moveTo>
                      <a:pt x="7" y="0"/>
                    </a:moveTo>
                    <a:lnTo>
                      <a:pt x="8" y="0"/>
                    </a:lnTo>
                    <a:lnTo>
                      <a:pt x="8" y="0"/>
                    </a:lnTo>
                    <a:lnTo>
                      <a:pt x="8" y="1"/>
                    </a:lnTo>
                    <a:lnTo>
                      <a:pt x="7" y="1"/>
                    </a:lnTo>
                    <a:lnTo>
                      <a:pt x="6" y="3"/>
                    </a:lnTo>
                    <a:lnTo>
                      <a:pt x="4" y="4"/>
                    </a:lnTo>
                    <a:lnTo>
                      <a:pt x="3" y="4"/>
                    </a:lnTo>
                    <a:lnTo>
                      <a:pt x="2" y="4"/>
                    </a:lnTo>
                    <a:lnTo>
                      <a:pt x="0" y="4"/>
                    </a:lnTo>
                    <a:lnTo>
                      <a:pt x="0" y="3"/>
                    </a:lnTo>
                    <a:lnTo>
                      <a:pt x="0" y="3"/>
                    </a:lnTo>
                    <a:lnTo>
                      <a:pt x="2" y="1"/>
                    </a:lnTo>
                    <a:lnTo>
                      <a:pt x="3" y="1"/>
                    </a:lnTo>
                    <a:lnTo>
                      <a:pt x="4" y="0"/>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3" name="Freeform 96">
                <a:extLst>
                  <a:ext uri="{FF2B5EF4-FFF2-40B4-BE49-F238E27FC236}">
                    <a16:creationId xmlns:a16="http://schemas.microsoft.com/office/drawing/2014/main" id="{2A047D6E-1102-4545-8855-7E9B6580F851}"/>
                  </a:ext>
                </a:extLst>
              </p:cNvPr>
              <p:cNvSpPr>
                <a:spLocks/>
              </p:cNvSpPr>
              <p:nvPr userDrawn="1"/>
            </p:nvSpPr>
            <p:spPr bwMode="auto">
              <a:xfrm>
                <a:off x="10361746" y="468000"/>
                <a:ext cx="23563" cy="12294"/>
              </a:xfrm>
              <a:custGeom>
                <a:avLst/>
                <a:gdLst>
                  <a:gd name="T0" fmla="*/ 41 w 45"/>
                  <a:gd name="T1" fmla="*/ 0 h 25"/>
                  <a:gd name="T2" fmla="*/ 43 w 45"/>
                  <a:gd name="T3" fmla="*/ 0 h 25"/>
                  <a:gd name="T4" fmla="*/ 44 w 45"/>
                  <a:gd name="T5" fmla="*/ 1 h 25"/>
                  <a:gd name="T6" fmla="*/ 45 w 45"/>
                  <a:gd name="T7" fmla="*/ 3 h 25"/>
                  <a:gd name="T8" fmla="*/ 44 w 45"/>
                  <a:gd name="T9" fmla="*/ 5 h 25"/>
                  <a:gd name="T10" fmla="*/ 43 w 45"/>
                  <a:gd name="T11" fmla="*/ 7 h 25"/>
                  <a:gd name="T12" fmla="*/ 41 w 45"/>
                  <a:gd name="T13" fmla="*/ 8 h 25"/>
                  <a:gd name="T14" fmla="*/ 39 w 45"/>
                  <a:gd name="T15" fmla="*/ 11 h 25"/>
                  <a:gd name="T16" fmla="*/ 37 w 45"/>
                  <a:gd name="T17" fmla="*/ 12 h 25"/>
                  <a:gd name="T18" fmla="*/ 35 w 45"/>
                  <a:gd name="T19" fmla="*/ 14 h 25"/>
                  <a:gd name="T20" fmla="*/ 34 w 45"/>
                  <a:gd name="T21" fmla="*/ 16 h 25"/>
                  <a:gd name="T22" fmla="*/ 31 w 45"/>
                  <a:gd name="T23" fmla="*/ 18 h 25"/>
                  <a:gd name="T24" fmla="*/ 28 w 45"/>
                  <a:gd name="T25" fmla="*/ 21 h 25"/>
                  <a:gd name="T26" fmla="*/ 26 w 45"/>
                  <a:gd name="T27" fmla="*/ 22 h 25"/>
                  <a:gd name="T28" fmla="*/ 24 w 45"/>
                  <a:gd name="T29" fmla="*/ 22 h 25"/>
                  <a:gd name="T30" fmla="*/ 22 w 45"/>
                  <a:gd name="T31" fmla="*/ 24 h 25"/>
                  <a:gd name="T32" fmla="*/ 20 w 45"/>
                  <a:gd name="T33" fmla="*/ 24 h 25"/>
                  <a:gd name="T34" fmla="*/ 17 w 45"/>
                  <a:gd name="T35" fmla="*/ 24 h 25"/>
                  <a:gd name="T36" fmla="*/ 14 w 45"/>
                  <a:gd name="T37" fmla="*/ 24 h 25"/>
                  <a:gd name="T38" fmla="*/ 11 w 45"/>
                  <a:gd name="T39" fmla="*/ 25 h 25"/>
                  <a:gd name="T40" fmla="*/ 9 w 45"/>
                  <a:gd name="T41" fmla="*/ 25 h 25"/>
                  <a:gd name="T42" fmla="*/ 6 w 45"/>
                  <a:gd name="T43" fmla="*/ 25 h 25"/>
                  <a:gd name="T44" fmla="*/ 4 w 45"/>
                  <a:gd name="T45" fmla="*/ 25 h 25"/>
                  <a:gd name="T46" fmla="*/ 2 w 45"/>
                  <a:gd name="T47" fmla="*/ 24 h 25"/>
                  <a:gd name="T48" fmla="*/ 1 w 45"/>
                  <a:gd name="T49" fmla="*/ 22 h 25"/>
                  <a:gd name="T50" fmla="*/ 0 w 45"/>
                  <a:gd name="T51" fmla="*/ 21 h 25"/>
                  <a:gd name="T52" fmla="*/ 0 w 45"/>
                  <a:gd name="T53" fmla="*/ 20 h 25"/>
                  <a:gd name="T54" fmla="*/ 1 w 45"/>
                  <a:gd name="T55" fmla="*/ 18 h 25"/>
                  <a:gd name="T56" fmla="*/ 4 w 45"/>
                  <a:gd name="T57" fmla="*/ 17 h 25"/>
                  <a:gd name="T58" fmla="*/ 6 w 45"/>
                  <a:gd name="T59" fmla="*/ 16 h 25"/>
                  <a:gd name="T60" fmla="*/ 10 w 45"/>
                  <a:gd name="T61" fmla="*/ 14 h 25"/>
                  <a:gd name="T62" fmla="*/ 14 w 45"/>
                  <a:gd name="T63" fmla="*/ 14 h 25"/>
                  <a:gd name="T64" fmla="*/ 17 w 45"/>
                  <a:gd name="T65" fmla="*/ 14 h 25"/>
                  <a:gd name="T66" fmla="*/ 19 w 45"/>
                  <a:gd name="T67" fmla="*/ 14 h 25"/>
                  <a:gd name="T68" fmla="*/ 22 w 45"/>
                  <a:gd name="T69" fmla="*/ 13 h 25"/>
                  <a:gd name="T70" fmla="*/ 23 w 45"/>
                  <a:gd name="T71" fmla="*/ 12 h 25"/>
                  <a:gd name="T72" fmla="*/ 24 w 45"/>
                  <a:gd name="T73" fmla="*/ 11 h 25"/>
                  <a:gd name="T74" fmla="*/ 26 w 45"/>
                  <a:gd name="T75" fmla="*/ 9 h 25"/>
                  <a:gd name="T76" fmla="*/ 28 w 45"/>
                  <a:gd name="T77" fmla="*/ 8 h 25"/>
                  <a:gd name="T78" fmla="*/ 31 w 45"/>
                  <a:gd name="T79" fmla="*/ 7 h 25"/>
                  <a:gd name="T80" fmla="*/ 32 w 45"/>
                  <a:gd name="T81" fmla="*/ 5 h 25"/>
                  <a:gd name="T82" fmla="*/ 35 w 45"/>
                  <a:gd name="T83" fmla="*/ 4 h 25"/>
                  <a:gd name="T84" fmla="*/ 36 w 45"/>
                  <a:gd name="T85" fmla="*/ 3 h 25"/>
                  <a:gd name="T86" fmla="*/ 37 w 45"/>
                  <a:gd name="T87" fmla="*/ 1 h 25"/>
                  <a:gd name="T88" fmla="*/ 40 w 45"/>
                  <a:gd name="T89" fmla="*/ 0 h 25"/>
                  <a:gd name="T90" fmla="*/ 41 w 45"/>
                  <a:gd name="T9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25">
                    <a:moveTo>
                      <a:pt x="41" y="0"/>
                    </a:moveTo>
                    <a:lnTo>
                      <a:pt x="43" y="0"/>
                    </a:lnTo>
                    <a:lnTo>
                      <a:pt x="44" y="1"/>
                    </a:lnTo>
                    <a:lnTo>
                      <a:pt x="45" y="3"/>
                    </a:lnTo>
                    <a:lnTo>
                      <a:pt x="44" y="5"/>
                    </a:lnTo>
                    <a:lnTo>
                      <a:pt x="43" y="7"/>
                    </a:lnTo>
                    <a:lnTo>
                      <a:pt x="41" y="8"/>
                    </a:lnTo>
                    <a:lnTo>
                      <a:pt x="39" y="11"/>
                    </a:lnTo>
                    <a:lnTo>
                      <a:pt x="37" y="12"/>
                    </a:lnTo>
                    <a:lnTo>
                      <a:pt x="35" y="14"/>
                    </a:lnTo>
                    <a:lnTo>
                      <a:pt x="34" y="16"/>
                    </a:lnTo>
                    <a:lnTo>
                      <a:pt x="31" y="18"/>
                    </a:lnTo>
                    <a:lnTo>
                      <a:pt x="28" y="21"/>
                    </a:lnTo>
                    <a:lnTo>
                      <a:pt x="26" y="22"/>
                    </a:lnTo>
                    <a:lnTo>
                      <a:pt x="24" y="22"/>
                    </a:lnTo>
                    <a:lnTo>
                      <a:pt x="22" y="24"/>
                    </a:lnTo>
                    <a:lnTo>
                      <a:pt x="20" y="24"/>
                    </a:lnTo>
                    <a:lnTo>
                      <a:pt x="17" y="24"/>
                    </a:lnTo>
                    <a:lnTo>
                      <a:pt x="14" y="24"/>
                    </a:lnTo>
                    <a:lnTo>
                      <a:pt x="11" y="25"/>
                    </a:lnTo>
                    <a:lnTo>
                      <a:pt x="9" y="25"/>
                    </a:lnTo>
                    <a:lnTo>
                      <a:pt x="6" y="25"/>
                    </a:lnTo>
                    <a:lnTo>
                      <a:pt x="4" y="25"/>
                    </a:lnTo>
                    <a:lnTo>
                      <a:pt x="2" y="24"/>
                    </a:lnTo>
                    <a:lnTo>
                      <a:pt x="1" y="22"/>
                    </a:lnTo>
                    <a:lnTo>
                      <a:pt x="0" y="21"/>
                    </a:lnTo>
                    <a:lnTo>
                      <a:pt x="0" y="20"/>
                    </a:lnTo>
                    <a:lnTo>
                      <a:pt x="1" y="18"/>
                    </a:lnTo>
                    <a:lnTo>
                      <a:pt x="4" y="17"/>
                    </a:lnTo>
                    <a:lnTo>
                      <a:pt x="6" y="16"/>
                    </a:lnTo>
                    <a:lnTo>
                      <a:pt x="10" y="14"/>
                    </a:lnTo>
                    <a:lnTo>
                      <a:pt x="14" y="14"/>
                    </a:lnTo>
                    <a:lnTo>
                      <a:pt x="17" y="14"/>
                    </a:lnTo>
                    <a:lnTo>
                      <a:pt x="19" y="14"/>
                    </a:lnTo>
                    <a:lnTo>
                      <a:pt x="22" y="13"/>
                    </a:lnTo>
                    <a:lnTo>
                      <a:pt x="23" y="12"/>
                    </a:lnTo>
                    <a:lnTo>
                      <a:pt x="24" y="11"/>
                    </a:lnTo>
                    <a:lnTo>
                      <a:pt x="26" y="9"/>
                    </a:lnTo>
                    <a:lnTo>
                      <a:pt x="28" y="8"/>
                    </a:lnTo>
                    <a:lnTo>
                      <a:pt x="31" y="7"/>
                    </a:lnTo>
                    <a:lnTo>
                      <a:pt x="32" y="5"/>
                    </a:lnTo>
                    <a:lnTo>
                      <a:pt x="35" y="4"/>
                    </a:lnTo>
                    <a:lnTo>
                      <a:pt x="36" y="3"/>
                    </a:lnTo>
                    <a:lnTo>
                      <a:pt x="37" y="1"/>
                    </a:lnTo>
                    <a:lnTo>
                      <a:pt x="40" y="0"/>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4" name="Freeform 97">
                <a:extLst>
                  <a:ext uri="{FF2B5EF4-FFF2-40B4-BE49-F238E27FC236}">
                    <a16:creationId xmlns:a16="http://schemas.microsoft.com/office/drawing/2014/main" id="{43DE0816-1890-8F4B-997D-79AC64E8A79E}"/>
                  </a:ext>
                </a:extLst>
              </p:cNvPr>
              <p:cNvSpPr>
                <a:spLocks/>
              </p:cNvSpPr>
              <p:nvPr userDrawn="1"/>
            </p:nvSpPr>
            <p:spPr bwMode="auto">
              <a:xfrm>
                <a:off x="10238810" y="490538"/>
                <a:ext cx="15368" cy="19465"/>
              </a:xfrm>
              <a:custGeom>
                <a:avLst/>
                <a:gdLst>
                  <a:gd name="T0" fmla="*/ 27 w 30"/>
                  <a:gd name="T1" fmla="*/ 0 h 38"/>
                  <a:gd name="T2" fmla="*/ 28 w 30"/>
                  <a:gd name="T3" fmla="*/ 0 h 38"/>
                  <a:gd name="T4" fmla="*/ 30 w 30"/>
                  <a:gd name="T5" fmla="*/ 1 h 38"/>
                  <a:gd name="T6" fmla="*/ 30 w 30"/>
                  <a:gd name="T7" fmla="*/ 2 h 38"/>
                  <a:gd name="T8" fmla="*/ 30 w 30"/>
                  <a:gd name="T9" fmla="*/ 8 h 38"/>
                  <a:gd name="T10" fmla="*/ 30 w 30"/>
                  <a:gd name="T11" fmla="*/ 10 h 38"/>
                  <a:gd name="T12" fmla="*/ 30 w 30"/>
                  <a:gd name="T13" fmla="*/ 14 h 38"/>
                  <a:gd name="T14" fmla="*/ 28 w 30"/>
                  <a:gd name="T15" fmla="*/ 18 h 38"/>
                  <a:gd name="T16" fmla="*/ 26 w 30"/>
                  <a:gd name="T17" fmla="*/ 21 h 38"/>
                  <a:gd name="T18" fmla="*/ 23 w 30"/>
                  <a:gd name="T19" fmla="*/ 23 h 38"/>
                  <a:gd name="T20" fmla="*/ 20 w 30"/>
                  <a:gd name="T21" fmla="*/ 26 h 38"/>
                  <a:gd name="T22" fmla="*/ 17 w 30"/>
                  <a:gd name="T23" fmla="*/ 27 h 38"/>
                  <a:gd name="T24" fmla="*/ 14 w 30"/>
                  <a:gd name="T25" fmla="*/ 29 h 38"/>
                  <a:gd name="T26" fmla="*/ 10 w 30"/>
                  <a:gd name="T27" fmla="*/ 30 h 38"/>
                  <a:gd name="T28" fmla="*/ 7 w 30"/>
                  <a:gd name="T29" fmla="*/ 31 h 38"/>
                  <a:gd name="T30" fmla="*/ 5 w 30"/>
                  <a:gd name="T31" fmla="*/ 32 h 38"/>
                  <a:gd name="T32" fmla="*/ 4 w 30"/>
                  <a:gd name="T33" fmla="*/ 34 h 38"/>
                  <a:gd name="T34" fmla="*/ 2 w 30"/>
                  <a:gd name="T35" fmla="*/ 35 h 38"/>
                  <a:gd name="T36" fmla="*/ 1 w 30"/>
                  <a:gd name="T37" fmla="*/ 36 h 38"/>
                  <a:gd name="T38" fmla="*/ 1 w 30"/>
                  <a:gd name="T39" fmla="*/ 38 h 38"/>
                  <a:gd name="T40" fmla="*/ 0 w 30"/>
                  <a:gd name="T41" fmla="*/ 36 h 38"/>
                  <a:gd name="T42" fmla="*/ 0 w 30"/>
                  <a:gd name="T43" fmla="*/ 35 h 38"/>
                  <a:gd name="T44" fmla="*/ 1 w 30"/>
                  <a:gd name="T45" fmla="*/ 34 h 38"/>
                  <a:gd name="T46" fmla="*/ 1 w 30"/>
                  <a:gd name="T47" fmla="*/ 31 h 38"/>
                  <a:gd name="T48" fmla="*/ 2 w 30"/>
                  <a:gd name="T49" fmla="*/ 29 h 38"/>
                  <a:gd name="T50" fmla="*/ 5 w 30"/>
                  <a:gd name="T51" fmla="*/ 27 h 38"/>
                  <a:gd name="T52" fmla="*/ 7 w 30"/>
                  <a:gd name="T53" fmla="*/ 26 h 38"/>
                  <a:gd name="T54" fmla="*/ 10 w 30"/>
                  <a:gd name="T55" fmla="*/ 25 h 38"/>
                  <a:gd name="T56" fmla="*/ 13 w 30"/>
                  <a:gd name="T57" fmla="*/ 22 h 38"/>
                  <a:gd name="T58" fmla="*/ 14 w 30"/>
                  <a:gd name="T59" fmla="*/ 21 h 38"/>
                  <a:gd name="T60" fmla="*/ 17 w 30"/>
                  <a:gd name="T61" fmla="*/ 18 h 38"/>
                  <a:gd name="T62" fmla="*/ 18 w 30"/>
                  <a:gd name="T63" fmla="*/ 15 h 38"/>
                  <a:gd name="T64" fmla="*/ 20 w 30"/>
                  <a:gd name="T65" fmla="*/ 12 h 38"/>
                  <a:gd name="T66" fmla="*/ 20 w 30"/>
                  <a:gd name="T67" fmla="*/ 8 h 38"/>
                  <a:gd name="T68" fmla="*/ 22 w 30"/>
                  <a:gd name="T69" fmla="*/ 4 h 38"/>
                  <a:gd name="T70" fmla="*/ 22 w 30"/>
                  <a:gd name="T71" fmla="*/ 1 h 38"/>
                  <a:gd name="T72" fmla="*/ 24 w 30"/>
                  <a:gd name="T73" fmla="*/ 0 h 38"/>
                  <a:gd name="T74" fmla="*/ 27 w 30"/>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38">
                    <a:moveTo>
                      <a:pt x="27" y="0"/>
                    </a:moveTo>
                    <a:lnTo>
                      <a:pt x="28" y="0"/>
                    </a:lnTo>
                    <a:lnTo>
                      <a:pt x="30" y="1"/>
                    </a:lnTo>
                    <a:lnTo>
                      <a:pt x="30" y="2"/>
                    </a:lnTo>
                    <a:lnTo>
                      <a:pt x="30" y="8"/>
                    </a:lnTo>
                    <a:lnTo>
                      <a:pt x="30" y="10"/>
                    </a:lnTo>
                    <a:lnTo>
                      <a:pt x="30" y="14"/>
                    </a:lnTo>
                    <a:lnTo>
                      <a:pt x="28" y="18"/>
                    </a:lnTo>
                    <a:lnTo>
                      <a:pt x="26" y="21"/>
                    </a:lnTo>
                    <a:lnTo>
                      <a:pt x="23" y="23"/>
                    </a:lnTo>
                    <a:lnTo>
                      <a:pt x="20" y="26"/>
                    </a:lnTo>
                    <a:lnTo>
                      <a:pt x="17" y="27"/>
                    </a:lnTo>
                    <a:lnTo>
                      <a:pt x="14" y="29"/>
                    </a:lnTo>
                    <a:lnTo>
                      <a:pt x="10" y="30"/>
                    </a:lnTo>
                    <a:lnTo>
                      <a:pt x="7" y="31"/>
                    </a:lnTo>
                    <a:lnTo>
                      <a:pt x="5" y="32"/>
                    </a:lnTo>
                    <a:lnTo>
                      <a:pt x="4" y="34"/>
                    </a:lnTo>
                    <a:lnTo>
                      <a:pt x="2" y="35"/>
                    </a:lnTo>
                    <a:lnTo>
                      <a:pt x="1" y="36"/>
                    </a:lnTo>
                    <a:lnTo>
                      <a:pt x="1" y="38"/>
                    </a:lnTo>
                    <a:lnTo>
                      <a:pt x="0" y="36"/>
                    </a:lnTo>
                    <a:lnTo>
                      <a:pt x="0" y="35"/>
                    </a:lnTo>
                    <a:lnTo>
                      <a:pt x="1" y="34"/>
                    </a:lnTo>
                    <a:lnTo>
                      <a:pt x="1" y="31"/>
                    </a:lnTo>
                    <a:lnTo>
                      <a:pt x="2" y="29"/>
                    </a:lnTo>
                    <a:lnTo>
                      <a:pt x="5" y="27"/>
                    </a:lnTo>
                    <a:lnTo>
                      <a:pt x="7" y="26"/>
                    </a:lnTo>
                    <a:lnTo>
                      <a:pt x="10" y="25"/>
                    </a:lnTo>
                    <a:lnTo>
                      <a:pt x="13" y="22"/>
                    </a:lnTo>
                    <a:lnTo>
                      <a:pt x="14" y="21"/>
                    </a:lnTo>
                    <a:lnTo>
                      <a:pt x="17" y="18"/>
                    </a:lnTo>
                    <a:lnTo>
                      <a:pt x="18" y="15"/>
                    </a:lnTo>
                    <a:lnTo>
                      <a:pt x="20" y="12"/>
                    </a:lnTo>
                    <a:lnTo>
                      <a:pt x="20" y="8"/>
                    </a:lnTo>
                    <a:lnTo>
                      <a:pt x="22" y="4"/>
                    </a:lnTo>
                    <a:lnTo>
                      <a:pt x="22" y="1"/>
                    </a:lnTo>
                    <a:lnTo>
                      <a:pt x="24" y="0"/>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5" name="Freeform 98">
                <a:extLst>
                  <a:ext uri="{FF2B5EF4-FFF2-40B4-BE49-F238E27FC236}">
                    <a16:creationId xmlns:a16="http://schemas.microsoft.com/office/drawing/2014/main" id="{5E08F5E1-F85B-5B4F-9798-BF1A9E36047E}"/>
                  </a:ext>
                </a:extLst>
              </p:cNvPr>
              <p:cNvSpPr>
                <a:spLocks/>
              </p:cNvSpPr>
              <p:nvPr userDrawn="1"/>
            </p:nvSpPr>
            <p:spPr bwMode="auto">
              <a:xfrm>
                <a:off x="10220370" y="492587"/>
                <a:ext cx="14343" cy="17416"/>
              </a:xfrm>
              <a:custGeom>
                <a:avLst/>
                <a:gdLst>
                  <a:gd name="T0" fmla="*/ 25 w 28"/>
                  <a:gd name="T1" fmla="*/ 0 h 32"/>
                  <a:gd name="T2" fmla="*/ 26 w 28"/>
                  <a:gd name="T3" fmla="*/ 1 h 32"/>
                  <a:gd name="T4" fmla="*/ 28 w 28"/>
                  <a:gd name="T5" fmla="*/ 2 h 32"/>
                  <a:gd name="T6" fmla="*/ 28 w 28"/>
                  <a:gd name="T7" fmla="*/ 4 h 32"/>
                  <a:gd name="T8" fmla="*/ 28 w 28"/>
                  <a:gd name="T9" fmla="*/ 6 h 32"/>
                  <a:gd name="T10" fmla="*/ 28 w 28"/>
                  <a:gd name="T11" fmla="*/ 8 h 32"/>
                  <a:gd name="T12" fmla="*/ 26 w 28"/>
                  <a:gd name="T13" fmla="*/ 10 h 32"/>
                  <a:gd name="T14" fmla="*/ 25 w 28"/>
                  <a:gd name="T15" fmla="*/ 11 h 32"/>
                  <a:gd name="T16" fmla="*/ 23 w 28"/>
                  <a:gd name="T17" fmla="*/ 14 h 32"/>
                  <a:gd name="T18" fmla="*/ 20 w 28"/>
                  <a:gd name="T19" fmla="*/ 15 h 32"/>
                  <a:gd name="T20" fmla="*/ 17 w 28"/>
                  <a:gd name="T21" fmla="*/ 18 h 32"/>
                  <a:gd name="T22" fmla="*/ 15 w 28"/>
                  <a:gd name="T23" fmla="*/ 21 h 32"/>
                  <a:gd name="T24" fmla="*/ 13 w 28"/>
                  <a:gd name="T25" fmla="*/ 23 h 32"/>
                  <a:gd name="T26" fmla="*/ 11 w 28"/>
                  <a:gd name="T27" fmla="*/ 26 h 32"/>
                  <a:gd name="T28" fmla="*/ 10 w 28"/>
                  <a:gd name="T29" fmla="*/ 27 h 32"/>
                  <a:gd name="T30" fmla="*/ 10 w 28"/>
                  <a:gd name="T31" fmla="*/ 30 h 32"/>
                  <a:gd name="T32" fmla="*/ 8 w 28"/>
                  <a:gd name="T33" fmla="*/ 31 h 32"/>
                  <a:gd name="T34" fmla="*/ 7 w 28"/>
                  <a:gd name="T35" fmla="*/ 32 h 32"/>
                  <a:gd name="T36" fmla="*/ 4 w 28"/>
                  <a:gd name="T37" fmla="*/ 32 h 32"/>
                  <a:gd name="T38" fmla="*/ 3 w 28"/>
                  <a:gd name="T39" fmla="*/ 31 h 32"/>
                  <a:gd name="T40" fmla="*/ 2 w 28"/>
                  <a:gd name="T41" fmla="*/ 31 h 32"/>
                  <a:gd name="T42" fmla="*/ 0 w 28"/>
                  <a:gd name="T43" fmla="*/ 30 h 32"/>
                  <a:gd name="T44" fmla="*/ 0 w 28"/>
                  <a:gd name="T45" fmla="*/ 27 h 32"/>
                  <a:gd name="T46" fmla="*/ 2 w 28"/>
                  <a:gd name="T47" fmla="*/ 26 h 32"/>
                  <a:gd name="T48" fmla="*/ 3 w 28"/>
                  <a:gd name="T49" fmla="*/ 25 h 32"/>
                  <a:gd name="T50" fmla="*/ 4 w 28"/>
                  <a:gd name="T51" fmla="*/ 23 h 32"/>
                  <a:gd name="T52" fmla="*/ 6 w 28"/>
                  <a:gd name="T53" fmla="*/ 21 h 32"/>
                  <a:gd name="T54" fmla="*/ 8 w 28"/>
                  <a:gd name="T55" fmla="*/ 18 h 32"/>
                  <a:gd name="T56" fmla="*/ 11 w 28"/>
                  <a:gd name="T57" fmla="*/ 17 h 32"/>
                  <a:gd name="T58" fmla="*/ 13 w 28"/>
                  <a:gd name="T59" fmla="*/ 15 h 32"/>
                  <a:gd name="T60" fmla="*/ 16 w 28"/>
                  <a:gd name="T61" fmla="*/ 11 h 32"/>
                  <a:gd name="T62" fmla="*/ 19 w 28"/>
                  <a:gd name="T63" fmla="*/ 9 h 32"/>
                  <a:gd name="T64" fmla="*/ 19 w 28"/>
                  <a:gd name="T65" fmla="*/ 8 h 32"/>
                  <a:gd name="T66" fmla="*/ 20 w 28"/>
                  <a:gd name="T67" fmla="*/ 5 h 32"/>
                  <a:gd name="T68" fmla="*/ 20 w 28"/>
                  <a:gd name="T69" fmla="*/ 4 h 32"/>
                  <a:gd name="T70" fmla="*/ 21 w 28"/>
                  <a:gd name="T71" fmla="*/ 2 h 32"/>
                  <a:gd name="T72" fmla="*/ 23 w 28"/>
                  <a:gd name="T73" fmla="*/ 1 h 32"/>
                  <a:gd name="T74" fmla="*/ 25 w 28"/>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32">
                    <a:moveTo>
                      <a:pt x="25" y="0"/>
                    </a:moveTo>
                    <a:lnTo>
                      <a:pt x="26" y="1"/>
                    </a:lnTo>
                    <a:lnTo>
                      <a:pt x="28" y="2"/>
                    </a:lnTo>
                    <a:lnTo>
                      <a:pt x="28" y="4"/>
                    </a:lnTo>
                    <a:lnTo>
                      <a:pt x="28" y="6"/>
                    </a:lnTo>
                    <a:lnTo>
                      <a:pt x="28" y="8"/>
                    </a:lnTo>
                    <a:lnTo>
                      <a:pt x="26" y="10"/>
                    </a:lnTo>
                    <a:lnTo>
                      <a:pt x="25" y="11"/>
                    </a:lnTo>
                    <a:lnTo>
                      <a:pt x="23" y="14"/>
                    </a:lnTo>
                    <a:lnTo>
                      <a:pt x="20" y="15"/>
                    </a:lnTo>
                    <a:lnTo>
                      <a:pt x="17" y="18"/>
                    </a:lnTo>
                    <a:lnTo>
                      <a:pt x="15" y="21"/>
                    </a:lnTo>
                    <a:lnTo>
                      <a:pt x="13" y="23"/>
                    </a:lnTo>
                    <a:lnTo>
                      <a:pt x="11" y="26"/>
                    </a:lnTo>
                    <a:lnTo>
                      <a:pt x="10" y="27"/>
                    </a:lnTo>
                    <a:lnTo>
                      <a:pt x="10" y="30"/>
                    </a:lnTo>
                    <a:lnTo>
                      <a:pt x="8" y="31"/>
                    </a:lnTo>
                    <a:lnTo>
                      <a:pt x="7" y="32"/>
                    </a:lnTo>
                    <a:lnTo>
                      <a:pt x="4" y="32"/>
                    </a:lnTo>
                    <a:lnTo>
                      <a:pt x="3" y="31"/>
                    </a:lnTo>
                    <a:lnTo>
                      <a:pt x="2" y="31"/>
                    </a:lnTo>
                    <a:lnTo>
                      <a:pt x="0" y="30"/>
                    </a:lnTo>
                    <a:lnTo>
                      <a:pt x="0" y="27"/>
                    </a:lnTo>
                    <a:lnTo>
                      <a:pt x="2" y="26"/>
                    </a:lnTo>
                    <a:lnTo>
                      <a:pt x="3" y="25"/>
                    </a:lnTo>
                    <a:lnTo>
                      <a:pt x="4" y="23"/>
                    </a:lnTo>
                    <a:lnTo>
                      <a:pt x="6" y="21"/>
                    </a:lnTo>
                    <a:lnTo>
                      <a:pt x="8" y="18"/>
                    </a:lnTo>
                    <a:lnTo>
                      <a:pt x="11" y="17"/>
                    </a:lnTo>
                    <a:lnTo>
                      <a:pt x="13" y="15"/>
                    </a:lnTo>
                    <a:lnTo>
                      <a:pt x="16" y="11"/>
                    </a:lnTo>
                    <a:lnTo>
                      <a:pt x="19" y="9"/>
                    </a:lnTo>
                    <a:lnTo>
                      <a:pt x="19" y="8"/>
                    </a:lnTo>
                    <a:lnTo>
                      <a:pt x="20" y="5"/>
                    </a:lnTo>
                    <a:lnTo>
                      <a:pt x="20" y="4"/>
                    </a:lnTo>
                    <a:lnTo>
                      <a:pt x="21" y="2"/>
                    </a:lnTo>
                    <a:lnTo>
                      <a:pt x="23" y="1"/>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6" name="Freeform 99">
                <a:extLst>
                  <a:ext uri="{FF2B5EF4-FFF2-40B4-BE49-F238E27FC236}">
                    <a16:creationId xmlns:a16="http://schemas.microsoft.com/office/drawing/2014/main" id="{4EF16B25-7808-1B43-A633-504CB0FB5FCF}"/>
                  </a:ext>
                </a:extLst>
              </p:cNvPr>
              <p:cNvSpPr>
                <a:spLocks/>
              </p:cNvSpPr>
              <p:nvPr userDrawn="1"/>
            </p:nvSpPr>
            <p:spPr bwMode="auto">
              <a:xfrm>
                <a:off x="10244957" y="514101"/>
                <a:ext cx="13319" cy="5122"/>
              </a:xfrm>
              <a:custGeom>
                <a:avLst/>
                <a:gdLst>
                  <a:gd name="T0" fmla="*/ 21 w 26"/>
                  <a:gd name="T1" fmla="*/ 0 h 10"/>
                  <a:gd name="T2" fmla="*/ 24 w 26"/>
                  <a:gd name="T3" fmla="*/ 0 h 10"/>
                  <a:gd name="T4" fmla="*/ 26 w 26"/>
                  <a:gd name="T5" fmla="*/ 1 h 10"/>
                  <a:gd name="T6" fmla="*/ 26 w 26"/>
                  <a:gd name="T7" fmla="*/ 3 h 10"/>
                  <a:gd name="T8" fmla="*/ 26 w 26"/>
                  <a:gd name="T9" fmla="*/ 5 h 10"/>
                  <a:gd name="T10" fmla="*/ 25 w 26"/>
                  <a:gd name="T11" fmla="*/ 6 h 10"/>
                  <a:gd name="T12" fmla="*/ 24 w 26"/>
                  <a:gd name="T13" fmla="*/ 6 h 10"/>
                  <a:gd name="T14" fmla="*/ 21 w 26"/>
                  <a:gd name="T15" fmla="*/ 7 h 10"/>
                  <a:gd name="T16" fmla="*/ 20 w 26"/>
                  <a:gd name="T17" fmla="*/ 7 h 10"/>
                  <a:gd name="T18" fmla="*/ 16 w 26"/>
                  <a:gd name="T19" fmla="*/ 9 h 10"/>
                  <a:gd name="T20" fmla="*/ 13 w 26"/>
                  <a:gd name="T21" fmla="*/ 10 h 10"/>
                  <a:gd name="T22" fmla="*/ 11 w 26"/>
                  <a:gd name="T23" fmla="*/ 10 h 10"/>
                  <a:gd name="T24" fmla="*/ 8 w 26"/>
                  <a:gd name="T25" fmla="*/ 10 h 10"/>
                  <a:gd name="T26" fmla="*/ 6 w 26"/>
                  <a:gd name="T27" fmla="*/ 10 h 10"/>
                  <a:gd name="T28" fmla="*/ 4 w 26"/>
                  <a:gd name="T29" fmla="*/ 10 h 10"/>
                  <a:gd name="T30" fmla="*/ 2 w 26"/>
                  <a:gd name="T31" fmla="*/ 9 h 10"/>
                  <a:gd name="T32" fmla="*/ 0 w 26"/>
                  <a:gd name="T33" fmla="*/ 7 h 10"/>
                  <a:gd name="T34" fmla="*/ 0 w 26"/>
                  <a:gd name="T35" fmla="*/ 6 h 10"/>
                  <a:gd name="T36" fmla="*/ 2 w 26"/>
                  <a:gd name="T37" fmla="*/ 3 h 10"/>
                  <a:gd name="T38" fmla="*/ 3 w 26"/>
                  <a:gd name="T39" fmla="*/ 2 h 10"/>
                  <a:gd name="T40" fmla="*/ 6 w 26"/>
                  <a:gd name="T41" fmla="*/ 2 h 10"/>
                  <a:gd name="T42" fmla="*/ 8 w 26"/>
                  <a:gd name="T43" fmla="*/ 1 h 10"/>
                  <a:gd name="T44" fmla="*/ 11 w 26"/>
                  <a:gd name="T45" fmla="*/ 1 h 10"/>
                  <a:gd name="T46" fmla="*/ 13 w 26"/>
                  <a:gd name="T47" fmla="*/ 1 h 10"/>
                  <a:gd name="T48" fmla="*/ 17 w 26"/>
                  <a:gd name="T49" fmla="*/ 1 h 10"/>
                  <a:gd name="T50" fmla="*/ 20 w 26"/>
                  <a:gd name="T51" fmla="*/ 0 h 10"/>
                  <a:gd name="T52" fmla="*/ 21 w 26"/>
                  <a:gd name="T5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10">
                    <a:moveTo>
                      <a:pt x="21" y="0"/>
                    </a:moveTo>
                    <a:lnTo>
                      <a:pt x="24" y="0"/>
                    </a:lnTo>
                    <a:lnTo>
                      <a:pt x="26" y="1"/>
                    </a:lnTo>
                    <a:lnTo>
                      <a:pt x="26" y="3"/>
                    </a:lnTo>
                    <a:lnTo>
                      <a:pt x="26" y="5"/>
                    </a:lnTo>
                    <a:lnTo>
                      <a:pt x="25" y="6"/>
                    </a:lnTo>
                    <a:lnTo>
                      <a:pt x="24" y="6"/>
                    </a:lnTo>
                    <a:lnTo>
                      <a:pt x="21" y="7"/>
                    </a:lnTo>
                    <a:lnTo>
                      <a:pt x="20" y="7"/>
                    </a:lnTo>
                    <a:lnTo>
                      <a:pt x="16" y="9"/>
                    </a:lnTo>
                    <a:lnTo>
                      <a:pt x="13" y="10"/>
                    </a:lnTo>
                    <a:lnTo>
                      <a:pt x="11" y="10"/>
                    </a:lnTo>
                    <a:lnTo>
                      <a:pt x="8" y="10"/>
                    </a:lnTo>
                    <a:lnTo>
                      <a:pt x="6" y="10"/>
                    </a:lnTo>
                    <a:lnTo>
                      <a:pt x="4" y="10"/>
                    </a:lnTo>
                    <a:lnTo>
                      <a:pt x="2" y="9"/>
                    </a:lnTo>
                    <a:lnTo>
                      <a:pt x="0" y="7"/>
                    </a:lnTo>
                    <a:lnTo>
                      <a:pt x="0" y="6"/>
                    </a:lnTo>
                    <a:lnTo>
                      <a:pt x="2" y="3"/>
                    </a:lnTo>
                    <a:lnTo>
                      <a:pt x="3" y="2"/>
                    </a:lnTo>
                    <a:lnTo>
                      <a:pt x="6" y="2"/>
                    </a:lnTo>
                    <a:lnTo>
                      <a:pt x="8" y="1"/>
                    </a:lnTo>
                    <a:lnTo>
                      <a:pt x="11" y="1"/>
                    </a:lnTo>
                    <a:lnTo>
                      <a:pt x="13" y="1"/>
                    </a:lnTo>
                    <a:lnTo>
                      <a:pt x="17" y="1"/>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7" name="Freeform 100">
                <a:extLst>
                  <a:ext uri="{FF2B5EF4-FFF2-40B4-BE49-F238E27FC236}">
                    <a16:creationId xmlns:a16="http://schemas.microsoft.com/office/drawing/2014/main" id="{DA63FC90-0941-9D40-AE1E-DF6AF99061AC}"/>
                  </a:ext>
                </a:extLst>
              </p:cNvPr>
              <p:cNvSpPr>
                <a:spLocks/>
              </p:cNvSpPr>
              <p:nvPr userDrawn="1"/>
            </p:nvSpPr>
            <p:spPr bwMode="auto">
              <a:xfrm>
                <a:off x="10241883" y="443413"/>
                <a:ext cx="11270" cy="12294"/>
              </a:xfrm>
              <a:custGeom>
                <a:avLst/>
                <a:gdLst>
                  <a:gd name="T0" fmla="*/ 21 w 22"/>
                  <a:gd name="T1" fmla="*/ 0 h 25"/>
                  <a:gd name="T2" fmla="*/ 22 w 22"/>
                  <a:gd name="T3" fmla="*/ 1 h 25"/>
                  <a:gd name="T4" fmla="*/ 22 w 22"/>
                  <a:gd name="T5" fmla="*/ 3 h 25"/>
                  <a:gd name="T6" fmla="*/ 21 w 22"/>
                  <a:gd name="T7" fmla="*/ 4 h 25"/>
                  <a:gd name="T8" fmla="*/ 21 w 22"/>
                  <a:gd name="T9" fmla="*/ 7 h 25"/>
                  <a:gd name="T10" fmla="*/ 21 w 22"/>
                  <a:gd name="T11" fmla="*/ 8 h 25"/>
                  <a:gd name="T12" fmla="*/ 20 w 22"/>
                  <a:gd name="T13" fmla="*/ 11 h 25"/>
                  <a:gd name="T14" fmla="*/ 18 w 22"/>
                  <a:gd name="T15" fmla="*/ 13 h 25"/>
                  <a:gd name="T16" fmla="*/ 17 w 22"/>
                  <a:gd name="T17" fmla="*/ 16 h 25"/>
                  <a:gd name="T18" fmla="*/ 16 w 22"/>
                  <a:gd name="T19" fmla="*/ 18 h 25"/>
                  <a:gd name="T20" fmla="*/ 14 w 22"/>
                  <a:gd name="T21" fmla="*/ 21 h 25"/>
                  <a:gd name="T22" fmla="*/ 13 w 22"/>
                  <a:gd name="T23" fmla="*/ 24 h 25"/>
                  <a:gd name="T24" fmla="*/ 11 w 22"/>
                  <a:gd name="T25" fmla="*/ 25 h 25"/>
                  <a:gd name="T26" fmla="*/ 8 w 22"/>
                  <a:gd name="T27" fmla="*/ 25 h 25"/>
                  <a:gd name="T28" fmla="*/ 7 w 22"/>
                  <a:gd name="T29" fmla="*/ 25 h 25"/>
                  <a:gd name="T30" fmla="*/ 4 w 22"/>
                  <a:gd name="T31" fmla="*/ 25 h 25"/>
                  <a:gd name="T32" fmla="*/ 3 w 22"/>
                  <a:gd name="T33" fmla="*/ 25 h 25"/>
                  <a:gd name="T34" fmla="*/ 1 w 22"/>
                  <a:gd name="T35" fmla="*/ 25 h 25"/>
                  <a:gd name="T36" fmla="*/ 0 w 22"/>
                  <a:gd name="T37" fmla="*/ 24 h 25"/>
                  <a:gd name="T38" fmla="*/ 0 w 22"/>
                  <a:gd name="T39" fmla="*/ 21 h 25"/>
                  <a:gd name="T40" fmla="*/ 1 w 22"/>
                  <a:gd name="T41" fmla="*/ 18 h 25"/>
                  <a:gd name="T42" fmla="*/ 1 w 22"/>
                  <a:gd name="T43" fmla="*/ 17 h 25"/>
                  <a:gd name="T44" fmla="*/ 3 w 22"/>
                  <a:gd name="T45" fmla="*/ 17 h 25"/>
                  <a:gd name="T46" fmla="*/ 4 w 22"/>
                  <a:gd name="T47" fmla="*/ 17 h 25"/>
                  <a:gd name="T48" fmla="*/ 5 w 22"/>
                  <a:gd name="T49" fmla="*/ 17 h 25"/>
                  <a:gd name="T50" fmla="*/ 8 w 22"/>
                  <a:gd name="T51" fmla="*/ 17 h 25"/>
                  <a:gd name="T52" fmla="*/ 9 w 22"/>
                  <a:gd name="T53" fmla="*/ 16 h 25"/>
                  <a:gd name="T54" fmla="*/ 13 w 22"/>
                  <a:gd name="T55" fmla="*/ 14 h 25"/>
                  <a:gd name="T56" fmla="*/ 16 w 22"/>
                  <a:gd name="T57" fmla="*/ 11 h 25"/>
                  <a:gd name="T58" fmla="*/ 17 w 22"/>
                  <a:gd name="T59" fmla="*/ 8 h 25"/>
                  <a:gd name="T60" fmla="*/ 17 w 22"/>
                  <a:gd name="T61" fmla="*/ 5 h 25"/>
                  <a:gd name="T62" fmla="*/ 18 w 22"/>
                  <a:gd name="T63" fmla="*/ 1 h 25"/>
                  <a:gd name="T64" fmla="*/ 18 w 22"/>
                  <a:gd name="T65" fmla="*/ 0 h 25"/>
                  <a:gd name="T66" fmla="*/ 20 w 22"/>
                  <a:gd name="T67" fmla="*/ 0 h 25"/>
                  <a:gd name="T68" fmla="*/ 21 w 22"/>
                  <a:gd name="T6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25">
                    <a:moveTo>
                      <a:pt x="21" y="0"/>
                    </a:moveTo>
                    <a:lnTo>
                      <a:pt x="22" y="1"/>
                    </a:lnTo>
                    <a:lnTo>
                      <a:pt x="22" y="3"/>
                    </a:lnTo>
                    <a:lnTo>
                      <a:pt x="21" y="4"/>
                    </a:lnTo>
                    <a:lnTo>
                      <a:pt x="21" y="7"/>
                    </a:lnTo>
                    <a:lnTo>
                      <a:pt x="21" y="8"/>
                    </a:lnTo>
                    <a:lnTo>
                      <a:pt x="20" y="11"/>
                    </a:lnTo>
                    <a:lnTo>
                      <a:pt x="18" y="13"/>
                    </a:lnTo>
                    <a:lnTo>
                      <a:pt x="17" y="16"/>
                    </a:lnTo>
                    <a:lnTo>
                      <a:pt x="16" y="18"/>
                    </a:lnTo>
                    <a:lnTo>
                      <a:pt x="14" y="21"/>
                    </a:lnTo>
                    <a:lnTo>
                      <a:pt x="13" y="24"/>
                    </a:lnTo>
                    <a:lnTo>
                      <a:pt x="11" y="25"/>
                    </a:lnTo>
                    <a:lnTo>
                      <a:pt x="8" y="25"/>
                    </a:lnTo>
                    <a:lnTo>
                      <a:pt x="7" y="25"/>
                    </a:lnTo>
                    <a:lnTo>
                      <a:pt x="4" y="25"/>
                    </a:lnTo>
                    <a:lnTo>
                      <a:pt x="3" y="25"/>
                    </a:lnTo>
                    <a:lnTo>
                      <a:pt x="1" y="25"/>
                    </a:lnTo>
                    <a:lnTo>
                      <a:pt x="0" y="24"/>
                    </a:lnTo>
                    <a:lnTo>
                      <a:pt x="0" y="21"/>
                    </a:lnTo>
                    <a:lnTo>
                      <a:pt x="1" y="18"/>
                    </a:lnTo>
                    <a:lnTo>
                      <a:pt x="1" y="17"/>
                    </a:lnTo>
                    <a:lnTo>
                      <a:pt x="3" y="17"/>
                    </a:lnTo>
                    <a:lnTo>
                      <a:pt x="4" y="17"/>
                    </a:lnTo>
                    <a:lnTo>
                      <a:pt x="5" y="17"/>
                    </a:lnTo>
                    <a:lnTo>
                      <a:pt x="8" y="17"/>
                    </a:lnTo>
                    <a:lnTo>
                      <a:pt x="9" y="16"/>
                    </a:lnTo>
                    <a:lnTo>
                      <a:pt x="13" y="14"/>
                    </a:lnTo>
                    <a:lnTo>
                      <a:pt x="16" y="11"/>
                    </a:lnTo>
                    <a:lnTo>
                      <a:pt x="17" y="8"/>
                    </a:lnTo>
                    <a:lnTo>
                      <a:pt x="17" y="5"/>
                    </a:lnTo>
                    <a:lnTo>
                      <a:pt x="18" y="1"/>
                    </a:lnTo>
                    <a:lnTo>
                      <a:pt x="18" y="0"/>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8" name="Freeform 101">
                <a:extLst>
                  <a:ext uri="{FF2B5EF4-FFF2-40B4-BE49-F238E27FC236}">
                    <a16:creationId xmlns:a16="http://schemas.microsoft.com/office/drawing/2014/main" id="{74FA227B-2ACA-B44F-AAF3-E7ED9E0BAA87}"/>
                  </a:ext>
                </a:extLst>
              </p:cNvPr>
              <p:cNvSpPr>
                <a:spLocks/>
              </p:cNvSpPr>
              <p:nvPr userDrawn="1"/>
            </p:nvSpPr>
            <p:spPr bwMode="auto">
              <a:xfrm>
                <a:off x="10240859" y="454681"/>
                <a:ext cx="16392" cy="18441"/>
              </a:xfrm>
              <a:custGeom>
                <a:avLst/>
                <a:gdLst>
                  <a:gd name="T0" fmla="*/ 26 w 31"/>
                  <a:gd name="T1" fmla="*/ 0 h 37"/>
                  <a:gd name="T2" fmla="*/ 29 w 31"/>
                  <a:gd name="T3" fmla="*/ 0 h 37"/>
                  <a:gd name="T4" fmla="*/ 30 w 31"/>
                  <a:gd name="T5" fmla="*/ 1 h 37"/>
                  <a:gd name="T6" fmla="*/ 31 w 31"/>
                  <a:gd name="T7" fmla="*/ 3 h 37"/>
                  <a:gd name="T8" fmla="*/ 31 w 31"/>
                  <a:gd name="T9" fmla="*/ 4 h 37"/>
                  <a:gd name="T10" fmla="*/ 30 w 31"/>
                  <a:gd name="T11" fmla="*/ 5 h 37"/>
                  <a:gd name="T12" fmla="*/ 29 w 31"/>
                  <a:gd name="T13" fmla="*/ 7 h 37"/>
                  <a:gd name="T14" fmla="*/ 27 w 31"/>
                  <a:gd name="T15" fmla="*/ 8 h 37"/>
                  <a:gd name="T16" fmla="*/ 26 w 31"/>
                  <a:gd name="T17" fmla="*/ 10 h 37"/>
                  <a:gd name="T18" fmla="*/ 26 w 31"/>
                  <a:gd name="T19" fmla="*/ 13 h 37"/>
                  <a:gd name="T20" fmla="*/ 25 w 31"/>
                  <a:gd name="T21" fmla="*/ 17 h 37"/>
                  <a:gd name="T22" fmla="*/ 25 w 31"/>
                  <a:gd name="T23" fmla="*/ 20 h 37"/>
                  <a:gd name="T24" fmla="*/ 26 w 31"/>
                  <a:gd name="T25" fmla="*/ 22 h 37"/>
                  <a:gd name="T26" fmla="*/ 26 w 31"/>
                  <a:gd name="T27" fmla="*/ 25 h 37"/>
                  <a:gd name="T28" fmla="*/ 26 w 31"/>
                  <a:gd name="T29" fmla="*/ 27 h 37"/>
                  <a:gd name="T30" fmla="*/ 26 w 31"/>
                  <a:gd name="T31" fmla="*/ 30 h 37"/>
                  <a:gd name="T32" fmla="*/ 26 w 31"/>
                  <a:gd name="T33" fmla="*/ 31 h 37"/>
                  <a:gd name="T34" fmla="*/ 25 w 31"/>
                  <a:gd name="T35" fmla="*/ 34 h 37"/>
                  <a:gd name="T36" fmla="*/ 22 w 31"/>
                  <a:gd name="T37" fmla="*/ 34 h 37"/>
                  <a:gd name="T38" fmla="*/ 21 w 31"/>
                  <a:gd name="T39" fmla="*/ 35 h 37"/>
                  <a:gd name="T40" fmla="*/ 18 w 31"/>
                  <a:gd name="T41" fmla="*/ 35 h 37"/>
                  <a:gd name="T42" fmla="*/ 14 w 31"/>
                  <a:gd name="T43" fmla="*/ 35 h 37"/>
                  <a:gd name="T44" fmla="*/ 10 w 31"/>
                  <a:gd name="T45" fmla="*/ 37 h 37"/>
                  <a:gd name="T46" fmla="*/ 8 w 31"/>
                  <a:gd name="T47" fmla="*/ 37 h 37"/>
                  <a:gd name="T48" fmla="*/ 6 w 31"/>
                  <a:gd name="T49" fmla="*/ 37 h 37"/>
                  <a:gd name="T50" fmla="*/ 4 w 31"/>
                  <a:gd name="T51" fmla="*/ 37 h 37"/>
                  <a:gd name="T52" fmla="*/ 1 w 31"/>
                  <a:gd name="T53" fmla="*/ 34 h 37"/>
                  <a:gd name="T54" fmla="*/ 0 w 31"/>
                  <a:gd name="T55" fmla="*/ 31 h 37"/>
                  <a:gd name="T56" fmla="*/ 0 w 31"/>
                  <a:gd name="T57" fmla="*/ 27 h 37"/>
                  <a:gd name="T58" fmla="*/ 0 w 31"/>
                  <a:gd name="T59" fmla="*/ 25 h 37"/>
                  <a:gd name="T60" fmla="*/ 1 w 31"/>
                  <a:gd name="T61" fmla="*/ 24 h 37"/>
                  <a:gd name="T62" fmla="*/ 2 w 31"/>
                  <a:gd name="T63" fmla="*/ 22 h 37"/>
                  <a:gd name="T64" fmla="*/ 5 w 31"/>
                  <a:gd name="T65" fmla="*/ 21 h 37"/>
                  <a:gd name="T66" fmla="*/ 8 w 31"/>
                  <a:gd name="T67" fmla="*/ 18 h 37"/>
                  <a:gd name="T68" fmla="*/ 10 w 31"/>
                  <a:gd name="T69" fmla="*/ 17 h 37"/>
                  <a:gd name="T70" fmla="*/ 13 w 31"/>
                  <a:gd name="T71" fmla="*/ 16 h 37"/>
                  <a:gd name="T72" fmla="*/ 15 w 31"/>
                  <a:gd name="T73" fmla="*/ 14 h 37"/>
                  <a:gd name="T74" fmla="*/ 17 w 31"/>
                  <a:gd name="T75" fmla="*/ 12 h 37"/>
                  <a:gd name="T76" fmla="*/ 18 w 31"/>
                  <a:gd name="T77" fmla="*/ 10 h 37"/>
                  <a:gd name="T78" fmla="*/ 19 w 31"/>
                  <a:gd name="T79" fmla="*/ 8 h 37"/>
                  <a:gd name="T80" fmla="*/ 21 w 31"/>
                  <a:gd name="T81" fmla="*/ 5 h 37"/>
                  <a:gd name="T82" fmla="*/ 23 w 31"/>
                  <a:gd name="T83" fmla="*/ 4 h 37"/>
                  <a:gd name="T84" fmla="*/ 25 w 31"/>
                  <a:gd name="T85" fmla="*/ 3 h 37"/>
                  <a:gd name="T86" fmla="*/ 25 w 31"/>
                  <a:gd name="T87" fmla="*/ 1 h 37"/>
                  <a:gd name="T88" fmla="*/ 26 w 31"/>
                  <a:gd name="T8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37">
                    <a:moveTo>
                      <a:pt x="26" y="0"/>
                    </a:moveTo>
                    <a:lnTo>
                      <a:pt x="29" y="0"/>
                    </a:lnTo>
                    <a:lnTo>
                      <a:pt x="30" y="1"/>
                    </a:lnTo>
                    <a:lnTo>
                      <a:pt x="31" y="3"/>
                    </a:lnTo>
                    <a:lnTo>
                      <a:pt x="31" y="4"/>
                    </a:lnTo>
                    <a:lnTo>
                      <a:pt x="30" y="5"/>
                    </a:lnTo>
                    <a:lnTo>
                      <a:pt x="29" y="7"/>
                    </a:lnTo>
                    <a:lnTo>
                      <a:pt x="27" y="8"/>
                    </a:lnTo>
                    <a:lnTo>
                      <a:pt x="26" y="10"/>
                    </a:lnTo>
                    <a:lnTo>
                      <a:pt x="26" y="13"/>
                    </a:lnTo>
                    <a:lnTo>
                      <a:pt x="25" y="17"/>
                    </a:lnTo>
                    <a:lnTo>
                      <a:pt x="25" y="20"/>
                    </a:lnTo>
                    <a:lnTo>
                      <a:pt x="26" y="22"/>
                    </a:lnTo>
                    <a:lnTo>
                      <a:pt x="26" y="25"/>
                    </a:lnTo>
                    <a:lnTo>
                      <a:pt x="26" y="27"/>
                    </a:lnTo>
                    <a:lnTo>
                      <a:pt x="26" y="30"/>
                    </a:lnTo>
                    <a:lnTo>
                      <a:pt x="26" y="31"/>
                    </a:lnTo>
                    <a:lnTo>
                      <a:pt x="25" y="34"/>
                    </a:lnTo>
                    <a:lnTo>
                      <a:pt x="22" y="34"/>
                    </a:lnTo>
                    <a:lnTo>
                      <a:pt x="21" y="35"/>
                    </a:lnTo>
                    <a:lnTo>
                      <a:pt x="18" y="35"/>
                    </a:lnTo>
                    <a:lnTo>
                      <a:pt x="14" y="35"/>
                    </a:lnTo>
                    <a:lnTo>
                      <a:pt x="10" y="37"/>
                    </a:lnTo>
                    <a:lnTo>
                      <a:pt x="8" y="37"/>
                    </a:lnTo>
                    <a:lnTo>
                      <a:pt x="6" y="37"/>
                    </a:lnTo>
                    <a:lnTo>
                      <a:pt x="4" y="37"/>
                    </a:lnTo>
                    <a:lnTo>
                      <a:pt x="1" y="34"/>
                    </a:lnTo>
                    <a:lnTo>
                      <a:pt x="0" y="31"/>
                    </a:lnTo>
                    <a:lnTo>
                      <a:pt x="0" y="27"/>
                    </a:lnTo>
                    <a:lnTo>
                      <a:pt x="0" y="25"/>
                    </a:lnTo>
                    <a:lnTo>
                      <a:pt x="1" y="24"/>
                    </a:lnTo>
                    <a:lnTo>
                      <a:pt x="2" y="22"/>
                    </a:lnTo>
                    <a:lnTo>
                      <a:pt x="5" y="21"/>
                    </a:lnTo>
                    <a:lnTo>
                      <a:pt x="8" y="18"/>
                    </a:lnTo>
                    <a:lnTo>
                      <a:pt x="10" y="17"/>
                    </a:lnTo>
                    <a:lnTo>
                      <a:pt x="13" y="16"/>
                    </a:lnTo>
                    <a:lnTo>
                      <a:pt x="15" y="14"/>
                    </a:lnTo>
                    <a:lnTo>
                      <a:pt x="17" y="12"/>
                    </a:lnTo>
                    <a:lnTo>
                      <a:pt x="18" y="10"/>
                    </a:lnTo>
                    <a:lnTo>
                      <a:pt x="19" y="8"/>
                    </a:lnTo>
                    <a:lnTo>
                      <a:pt x="21" y="5"/>
                    </a:lnTo>
                    <a:lnTo>
                      <a:pt x="23" y="4"/>
                    </a:lnTo>
                    <a:lnTo>
                      <a:pt x="25" y="3"/>
                    </a:lnTo>
                    <a:lnTo>
                      <a:pt x="25" y="1"/>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9" name="Freeform 102">
                <a:extLst>
                  <a:ext uri="{FF2B5EF4-FFF2-40B4-BE49-F238E27FC236}">
                    <a16:creationId xmlns:a16="http://schemas.microsoft.com/office/drawing/2014/main" id="{5F185EEE-6151-5149-8020-27C289A6A089}"/>
                  </a:ext>
                </a:extLst>
              </p:cNvPr>
              <p:cNvSpPr>
                <a:spLocks/>
              </p:cNvSpPr>
              <p:nvPr userDrawn="1"/>
            </p:nvSpPr>
            <p:spPr bwMode="auto">
              <a:xfrm>
                <a:off x="10207051" y="518199"/>
                <a:ext cx="19465" cy="15368"/>
              </a:xfrm>
              <a:custGeom>
                <a:avLst/>
                <a:gdLst>
                  <a:gd name="T0" fmla="*/ 22 w 38"/>
                  <a:gd name="T1" fmla="*/ 0 h 29"/>
                  <a:gd name="T2" fmla="*/ 25 w 38"/>
                  <a:gd name="T3" fmla="*/ 0 h 29"/>
                  <a:gd name="T4" fmla="*/ 26 w 38"/>
                  <a:gd name="T5" fmla="*/ 0 h 29"/>
                  <a:gd name="T6" fmla="*/ 28 w 38"/>
                  <a:gd name="T7" fmla="*/ 2 h 29"/>
                  <a:gd name="T8" fmla="*/ 29 w 38"/>
                  <a:gd name="T9" fmla="*/ 3 h 29"/>
                  <a:gd name="T10" fmla="*/ 30 w 38"/>
                  <a:gd name="T11" fmla="*/ 6 h 29"/>
                  <a:gd name="T12" fmla="*/ 30 w 38"/>
                  <a:gd name="T13" fmla="*/ 8 h 29"/>
                  <a:gd name="T14" fmla="*/ 32 w 38"/>
                  <a:gd name="T15" fmla="*/ 9 h 29"/>
                  <a:gd name="T16" fmla="*/ 32 w 38"/>
                  <a:gd name="T17" fmla="*/ 11 h 29"/>
                  <a:gd name="T18" fmla="*/ 34 w 38"/>
                  <a:gd name="T19" fmla="*/ 12 h 29"/>
                  <a:gd name="T20" fmla="*/ 36 w 38"/>
                  <a:gd name="T21" fmla="*/ 12 h 29"/>
                  <a:gd name="T22" fmla="*/ 37 w 38"/>
                  <a:gd name="T23" fmla="*/ 12 h 29"/>
                  <a:gd name="T24" fmla="*/ 38 w 38"/>
                  <a:gd name="T25" fmla="*/ 12 h 29"/>
                  <a:gd name="T26" fmla="*/ 38 w 38"/>
                  <a:gd name="T27" fmla="*/ 12 h 29"/>
                  <a:gd name="T28" fmla="*/ 38 w 38"/>
                  <a:gd name="T29" fmla="*/ 13 h 29"/>
                  <a:gd name="T30" fmla="*/ 38 w 38"/>
                  <a:gd name="T31" fmla="*/ 15 h 29"/>
                  <a:gd name="T32" fmla="*/ 37 w 38"/>
                  <a:gd name="T33" fmla="*/ 16 h 29"/>
                  <a:gd name="T34" fmla="*/ 36 w 38"/>
                  <a:gd name="T35" fmla="*/ 17 h 29"/>
                  <a:gd name="T36" fmla="*/ 34 w 38"/>
                  <a:gd name="T37" fmla="*/ 20 h 29"/>
                  <a:gd name="T38" fmla="*/ 33 w 38"/>
                  <a:gd name="T39" fmla="*/ 21 h 29"/>
                  <a:gd name="T40" fmla="*/ 32 w 38"/>
                  <a:gd name="T41" fmla="*/ 23 h 29"/>
                  <a:gd name="T42" fmla="*/ 30 w 38"/>
                  <a:gd name="T43" fmla="*/ 24 h 29"/>
                  <a:gd name="T44" fmla="*/ 28 w 38"/>
                  <a:gd name="T45" fmla="*/ 25 h 29"/>
                  <a:gd name="T46" fmla="*/ 25 w 38"/>
                  <a:gd name="T47" fmla="*/ 25 h 29"/>
                  <a:gd name="T48" fmla="*/ 22 w 38"/>
                  <a:gd name="T49" fmla="*/ 26 h 29"/>
                  <a:gd name="T50" fmla="*/ 20 w 38"/>
                  <a:gd name="T51" fmla="*/ 26 h 29"/>
                  <a:gd name="T52" fmla="*/ 16 w 38"/>
                  <a:gd name="T53" fmla="*/ 26 h 29"/>
                  <a:gd name="T54" fmla="*/ 13 w 38"/>
                  <a:gd name="T55" fmla="*/ 26 h 29"/>
                  <a:gd name="T56" fmla="*/ 11 w 38"/>
                  <a:gd name="T57" fmla="*/ 26 h 29"/>
                  <a:gd name="T58" fmla="*/ 8 w 38"/>
                  <a:gd name="T59" fmla="*/ 28 h 29"/>
                  <a:gd name="T60" fmla="*/ 6 w 38"/>
                  <a:gd name="T61" fmla="*/ 29 h 29"/>
                  <a:gd name="T62" fmla="*/ 4 w 38"/>
                  <a:gd name="T63" fmla="*/ 29 h 29"/>
                  <a:gd name="T64" fmla="*/ 3 w 38"/>
                  <a:gd name="T65" fmla="*/ 28 h 29"/>
                  <a:gd name="T66" fmla="*/ 0 w 38"/>
                  <a:gd name="T67" fmla="*/ 26 h 29"/>
                  <a:gd name="T68" fmla="*/ 0 w 38"/>
                  <a:gd name="T69" fmla="*/ 24 h 29"/>
                  <a:gd name="T70" fmla="*/ 2 w 38"/>
                  <a:gd name="T71" fmla="*/ 23 h 29"/>
                  <a:gd name="T72" fmla="*/ 3 w 38"/>
                  <a:gd name="T73" fmla="*/ 21 h 29"/>
                  <a:gd name="T74" fmla="*/ 4 w 38"/>
                  <a:gd name="T75" fmla="*/ 20 h 29"/>
                  <a:gd name="T76" fmla="*/ 6 w 38"/>
                  <a:gd name="T77" fmla="*/ 19 h 29"/>
                  <a:gd name="T78" fmla="*/ 8 w 38"/>
                  <a:gd name="T79" fmla="*/ 19 h 29"/>
                  <a:gd name="T80" fmla="*/ 9 w 38"/>
                  <a:gd name="T81" fmla="*/ 19 h 29"/>
                  <a:gd name="T82" fmla="*/ 12 w 38"/>
                  <a:gd name="T83" fmla="*/ 17 h 29"/>
                  <a:gd name="T84" fmla="*/ 13 w 38"/>
                  <a:gd name="T85" fmla="*/ 16 h 29"/>
                  <a:gd name="T86" fmla="*/ 13 w 38"/>
                  <a:gd name="T87" fmla="*/ 15 h 29"/>
                  <a:gd name="T88" fmla="*/ 13 w 38"/>
                  <a:gd name="T89" fmla="*/ 12 h 29"/>
                  <a:gd name="T90" fmla="*/ 13 w 38"/>
                  <a:gd name="T91" fmla="*/ 9 h 29"/>
                  <a:gd name="T92" fmla="*/ 15 w 38"/>
                  <a:gd name="T93" fmla="*/ 7 h 29"/>
                  <a:gd name="T94" fmla="*/ 16 w 38"/>
                  <a:gd name="T95" fmla="*/ 4 h 29"/>
                  <a:gd name="T96" fmla="*/ 19 w 38"/>
                  <a:gd name="T97" fmla="*/ 3 h 29"/>
                  <a:gd name="T98" fmla="*/ 20 w 38"/>
                  <a:gd name="T99" fmla="*/ 0 h 29"/>
                  <a:gd name="T100" fmla="*/ 22 w 38"/>
                  <a:gd name="T10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 h="29">
                    <a:moveTo>
                      <a:pt x="22" y="0"/>
                    </a:moveTo>
                    <a:lnTo>
                      <a:pt x="25" y="0"/>
                    </a:lnTo>
                    <a:lnTo>
                      <a:pt x="26" y="0"/>
                    </a:lnTo>
                    <a:lnTo>
                      <a:pt x="28" y="2"/>
                    </a:lnTo>
                    <a:lnTo>
                      <a:pt x="29" y="3"/>
                    </a:lnTo>
                    <a:lnTo>
                      <a:pt x="30" y="6"/>
                    </a:lnTo>
                    <a:lnTo>
                      <a:pt x="30" y="8"/>
                    </a:lnTo>
                    <a:lnTo>
                      <a:pt x="32" y="9"/>
                    </a:lnTo>
                    <a:lnTo>
                      <a:pt x="32" y="11"/>
                    </a:lnTo>
                    <a:lnTo>
                      <a:pt x="34" y="12"/>
                    </a:lnTo>
                    <a:lnTo>
                      <a:pt x="36" y="12"/>
                    </a:lnTo>
                    <a:lnTo>
                      <a:pt x="37" y="12"/>
                    </a:lnTo>
                    <a:lnTo>
                      <a:pt x="38" y="12"/>
                    </a:lnTo>
                    <a:lnTo>
                      <a:pt x="38" y="12"/>
                    </a:lnTo>
                    <a:lnTo>
                      <a:pt x="38" y="13"/>
                    </a:lnTo>
                    <a:lnTo>
                      <a:pt x="38" y="15"/>
                    </a:lnTo>
                    <a:lnTo>
                      <a:pt x="37" y="16"/>
                    </a:lnTo>
                    <a:lnTo>
                      <a:pt x="36" y="17"/>
                    </a:lnTo>
                    <a:lnTo>
                      <a:pt x="34" y="20"/>
                    </a:lnTo>
                    <a:lnTo>
                      <a:pt x="33" y="21"/>
                    </a:lnTo>
                    <a:lnTo>
                      <a:pt x="32" y="23"/>
                    </a:lnTo>
                    <a:lnTo>
                      <a:pt x="30" y="24"/>
                    </a:lnTo>
                    <a:lnTo>
                      <a:pt x="28" y="25"/>
                    </a:lnTo>
                    <a:lnTo>
                      <a:pt x="25" y="25"/>
                    </a:lnTo>
                    <a:lnTo>
                      <a:pt x="22" y="26"/>
                    </a:lnTo>
                    <a:lnTo>
                      <a:pt x="20" y="26"/>
                    </a:lnTo>
                    <a:lnTo>
                      <a:pt x="16" y="26"/>
                    </a:lnTo>
                    <a:lnTo>
                      <a:pt x="13" y="26"/>
                    </a:lnTo>
                    <a:lnTo>
                      <a:pt x="11" y="26"/>
                    </a:lnTo>
                    <a:lnTo>
                      <a:pt x="8" y="28"/>
                    </a:lnTo>
                    <a:lnTo>
                      <a:pt x="6" y="29"/>
                    </a:lnTo>
                    <a:lnTo>
                      <a:pt x="4" y="29"/>
                    </a:lnTo>
                    <a:lnTo>
                      <a:pt x="3" y="28"/>
                    </a:lnTo>
                    <a:lnTo>
                      <a:pt x="0" y="26"/>
                    </a:lnTo>
                    <a:lnTo>
                      <a:pt x="0" y="24"/>
                    </a:lnTo>
                    <a:lnTo>
                      <a:pt x="2" y="23"/>
                    </a:lnTo>
                    <a:lnTo>
                      <a:pt x="3" y="21"/>
                    </a:lnTo>
                    <a:lnTo>
                      <a:pt x="4" y="20"/>
                    </a:lnTo>
                    <a:lnTo>
                      <a:pt x="6" y="19"/>
                    </a:lnTo>
                    <a:lnTo>
                      <a:pt x="8" y="19"/>
                    </a:lnTo>
                    <a:lnTo>
                      <a:pt x="9" y="19"/>
                    </a:lnTo>
                    <a:lnTo>
                      <a:pt x="12" y="17"/>
                    </a:lnTo>
                    <a:lnTo>
                      <a:pt x="13" y="16"/>
                    </a:lnTo>
                    <a:lnTo>
                      <a:pt x="13" y="15"/>
                    </a:lnTo>
                    <a:lnTo>
                      <a:pt x="13" y="12"/>
                    </a:lnTo>
                    <a:lnTo>
                      <a:pt x="13" y="9"/>
                    </a:lnTo>
                    <a:lnTo>
                      <a:pt x="15" y="7"/>
                    </a:lnTo>
                    <a:lnTo>
                      <a:pt x="16" y="4"/>
                    </a:lnTo>
                    <a:lnTo>
                      <a:pt x="19" y="3"/>
                    </a:lnTo>
                    <a:lnTo>
                      <a:pt x="20" y="0"/>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9" name="Gruppieren 8">
              <a:extLst>
                <a:ext uri="{FF2B5EF4-FFF2-40B4-BE49-F238E27FC236}">
                  <a16:creationId xmlns:a16="http://schemas.microsoft.com/office/drawing/2014/main" id="{79290B40-BF70-2449-A4EE-C93E7994D656}"/>
                </a:ext>
              </a:extLst>
            </p:cNvPr>
            <p:cNvGrpSpPr/>
            <p:nvPr userDrawn="1"/>
          </p:nvGrpSpPr>
          <p:grpSpPr>
            <a:xfrm>
              <a:off x="8920314" y="731289"/>
              <a:ext cx="936368" cy="81958"/>
              <a:chOff x="8920314" y="731289"/>
              <a:chExt cx="936368" cy="81958"/>
            </a:xfrm>
          </p:grpSpPr>
          <p:sp>
            <p:nvSpPr>
              <p:cNvPr id="120" name="Freeform 103">
                <a:extLst>
                  <a:ext uri="{FF2B5EF4-FFF2-40B4-BE49-F238E27FC236}">
                    <a16:creationId xmlns:a16="http://schemas.microsoft.com/office/drawing/2014/main" id="{73C378C2-FAD9-EA41-846C-A8FBE4D004C6}"/>
                  </a:ext>
                </a:extLst>
              </p:cNvPr>
              <p:cNvSpPr>
                <a:spLocks noEditPoints="1"/>
              </p:cNvSpPr>
              <p:nvPr userDrawn="1"/>
            </p:nvSpPr>
            <p:spPr bwMode="auto">
              <a:xfrm>
                <a:off x="8920314" y="732314"/>
                <a:ext cx="59419" cy="79909"/>
              </a:xfrm>
              <a:custGeom>
                <a:avLst/>
                <a:gdLst>
                  <a:gd name="T0" fmla="*/ 29 w 116"/>
                  <a:gd name="T1" fmla="*/ 22 h 157"/>
                  <a:gd name="T2" fmla="*/ 29 w 116"/>
                  <a:gd name="T3" fmla="*/ 135 h 157"/>
                  <a:gd name="T4" fmla="*/ 39 w 116"/>
                  <a:gd name="T5" fmla="*/ 135 h 157"/>
                  <a:gd name="T6" fmla="*/ 56 w 116"/>
                  <a:gd name="T7" fmla="*/ 132 h 157"/>
                  <a:gd name="T8" fmla="*/ 69 w 116"/>
                  <a:gd name="T9" fmla="*/ 124 h 157"/>
                  <a:gd name="T10" fmla="*/ 79 w 116"/>
                  <a:gd name="T11" fmla="*/ 112 h 157"/>
                  <a:gd name="T12" fmla="*/ 84 w 116"/>
                  <a:gd name="T13" fmla="*/ 97 h 157"/>
                  <a:gd name="T14" fmla="*/ 86 w 116"/>
                  <a:gd name="T15" fmla="*/ 78 h 157"/>
                  <a:gd name="T16" fmla="*/ 84 w 116"/>
                  <a:gd name="T17" fmla="*/ 59 h 157"/>
                  <a:gd name="T18" fmla="*/ 79 w 116"/>
                  <a:gd name="T19" fmla="*/ 43 h 157"/>
                  <a:gd name="T20" fmla="*/ 69 w 116"/>
                  <a:gd name="T21" fmla="*/ 31 h 157"/>
                  <a:gd name="T22" fmla="*/ 56 w 116"/>
                  <a:gd name="T23" fmla="*/ 25 h 157"/>
                  <a:gd name="T24" fmla="*/ 39 w 116"/>
                  <a:gd name="T25" fmla="*/ 22 h 157"/>
                  <a:gd name="T26" fmla="*/ 29 w 116"/>
                  <a:gd name="T27" fmla="*/ 22 h 157"/>
                  <a:gd name="T28" fmla="*/ 0 w 116"/>
                  <a:gd name="T29" fmla="*/ 0 h 157"/>
                  <a:gd name="T30" fmla="*/ 42 w 116"/>
                  <a:gd name="T31" fmla="*/ 0 h 157"/>
                  <a:gd name="T32" fmla="*/ 64 w 116"/>
                  <a:gd name="T33" fmla="*/ 1 h 157"/>
                  <a:gd name="T34" fmla="*/ 83 w 116"/>
                  <a:gd name="T35" fmla="*/ 8 h 157"/>
                  <a:gd name="T36" fmla="*/ 97 w 116"/>
                  <a:gd name="T37" fmla="*/ 20 h 157"/>
                  <a:gd name="T38" fmla="*/ 107 w 116"/>
                  <a:gd name="T39" fmla="*/ 34 h 157"/>
                  <a:gd name="T40" fmla="*/ 114 w 116"/>
                  <a:gd name="T41" fmla="*/ 54 h 157"/>
                  <a:gd name="T42" fmla="*/ 116 w 116"/>
                  <a:gd name="T43" fmla="*/ 78 h 157"/>
                  <a:gd name="T44" fmla="*/ 114 w 116"/>
                  <a:gd name="T45" fmla="*/ 102 h 157"/>
                  <a:gd name="T46" fmla="*/ 106 w 116"/>
                  <a:gd name="T47" fmla="*/ 121 h 157"/>
                  <a:gd name="T48" fmla="*/ 96 w 116"/>
                  <a:gd name="T49" fmla="*/ 137 h 157"/>
                  <a:gd name="T50" fmla="*/ 80 w 116"/>
                  <a:gd name="T51" fmla="*/ 148 h 157"/>
                  <a:gd name="T52" fmla="*/ 62 w 116"/>
                  <a:gd name="T53" fmla="*/ 154 h 157"/>
                  <a:gd name="T54" fmla="*/ 42 w 116"/>
                  <a:gd name="T55" fmla="*/ 157 h 157"/>
                  <a:gd name="T56" fmla="*/ 0 w 116"/>
                  <a:gd name="T57" fmla="*/ 157 h 157"/>
                  <a:gd name="T58" fmla="*/ 0 w 116"/>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57">
                    <a:moveTo>
                      <a:pt x="29" y="22"/>
                    </a:moveTo>
                    <a:lnTo>
                      <a:pt x="29" y="135"/>
                    </a:lnTo>
                    <a:lnTo>
                      <a:pt x="39" y="135"/>
                    </a:lnTo>
                    <a:lnTo>
                      <a:pt x="56" y="132"/>
                    </a:lnTo>
                    <a:lnTo>
                      <a:pt x="69" y="124"/>
                    </a:lnTo>
                    <a:lnTo>
                      <a:pt x="79" y="112"/>
                    </a:lnTo>
                    <a:lnTo>
                      <a:pt x="84" y="97"/>
                    </a:lnTo>
                    <a:lnTo>
                      <a:pt x="86" y="78"/>
                    </a:lnTo>
                    <a:lnTo>
                      <a:pt x="84" y="59"/>
                    </a:lnTo>
                    <a:lnTo>
                      <a:pt x="79" y="43"/>
                    </a:lnTo>
                    <a:lnTo>
                      <a:pt x="69" y="31"/>
                    </a:lnTo>
                    <a:lnTo>
                      <a:pt x="56" y="25"/>
                    </a:lnTo>
                    <a:lnTo>
                      <a:pt x="39" y="22"/>
                    </a:lnTo>
                    <a:lnTo>
                      <a:pt x="29" y="22"/>
                    </a:lnTo>
                    <a:close/>
                    <a:moveTo>
                      <a:pt x="0" y="0"/>
                    </a:moveTo>
                    <a:lnTo>
                      <a:pt x="42" y="0"/>
                    </a:lnTo>
                    <a:lnTo>
                      <a:pt x="64" y="1"/>
                    </a:lnTo>
                    <a:lnTo>
                      <a:pt x="83" y="8"/>
                    </a:lnTo>
                    <a:lnTo>
                      <a:pt x="97" y="20"/>
                    </a:lnTo>
                    <a:lnTo>
                      <a:pt x="107" y="34"/>
                    </a:lnTo>
                    <a:lnTo>
                      <a:pt x="114" y="54"/>
                    </a:lnTo>
                    <a:lnTo>
                      <a:pt x="116" y="78"/>
                    </a:lnTo>
                    <a:lnTo>
                      <a:pt x="114" y="102"/>
                    </a:lnTo>
                    <a:lnTo>
                      <a:pt x="106" y="121"/>
                    </a:lnTo>
                    <a:lnTo>
                      <a:pt x="96" y="137"/>
                    </a:lnTo>
                    <a:lnTo>
                      <a:pt x="80" y="148"/>
                    </a:lnTo>
                    <a:lnTo>
                      <a:pt x="62" y="154"/>
                    </a:lnTo>
                    <a:lnTo>
                      <a:pt x="42"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1" name="Rectangle 104">
                <a:extLst>
                  <a:ext uri="{FF2B5EF4-FFF2-40B4-BE49-F238E27FC236}">
                    <a16:creationId xmlns:a16="http://schemas.microsoft.com/office/drawing/2014/main" id="{7FC905A4-7851-0044-8437-10EF806E397E}"/>
                  </a:ext>
                </a:extLst>
              </p:cNvPr>
              <p:cNvSpPr>
                <a:spLocks noChangeArrowheads="1"/>
              </p:cNvSpPr>
              <p:nvPr userDrawn="1"/>
            </p:nvSpPr>
            <p:spPr bwMode="auto">
              <a:xfrm>
                <a:off x="9010467" y="732314"/>
                <a:ext cx="15368" cy="79909"/>
              </a:xfrm>
              <a:prstGeom prst="rect">
                <a:avLst/>
              </a:prstGeom>
              <a:solidFill>
                <a:schemeClr val="bg1">
                  <a:lumMod val="6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2" name="Freeform 105">
                <a:extLst>
                  <a:ext uri="{FF2B5EF4-FFF2-40B4-BE49-F238E27FC236}">
                    <a16:creationId xmlns:a16="http://schemas.microsoft.com/office/drawing/2014/main" id="{95C4EA8D-F3DE-DF43-8E91-4EDA37F46240}"/>
                  </a:ext>
                </a:extLst>
              </p:cNvPr>
              <p:cNvSpPr>
                <a:spLocks/>
              </p:cNvSpPr>
              <p:nvPr userDrawn="1"/>
            </p:nvSpPr>
            <p:spPr bwMode="auto">
              <a:xfrm>
                <a:off x="9059642" y="732314"/>
                <a:ext cx="44052" cy="79909"/>
              </a:xfrm>
              <a:custGeom>
                <a:avLst/>
                <a:gdLst>
                  <a:gd name="T0" fmla="*/ 0 w 85"/>
                  <a:gd name="T1" fmla="*/ 0 h 157"/>
                  <a:gd name="T2" fmla="*/ 82 w 85"/>
                  <a:gd name="T3" fmla="*/ 0 h 157"/>
                  <a:gd name="T4" fmla="*/ 82 w 85"/>
                  <a:gd name="T5" fmla="*/ 22 h 157"/>
                  <a:gd name="T6" fmla="*/ 29 w 85"/>
                  <a:gd name="T7" fmla="*/ 22 h 157"/>
                  <a:gd name="T8" fmla="*/ 29 w 85"/>
                  <a:gd name="T9" fmla="*/ 64 h 157"/>
                  <a:gd name="T10" fmla="*/ 79 w 85"/>
                  <a:gd name="T11" fmla="*/ 64 h 157"/>
                  <a:gd name="T12" fmla="*/ 79 w 85"/>
                  <a:gd name="T13" fmla="*/ 88 h 157"/>
                  <a:gd name="T14" fmla="*/ 29 w 85"/>
                  <a:gd name="T15" fmla="*/ 88 h 157"/>
                  <a:gd name="T16" fmla="*/ 29 w 85"/>
                  <a:gd name="T17" fmla="*/ 133 h 157"/>
                  <a:gd name="T18" fmla="*/ 85 w 85"/>
                  <a:gd name="T19" fmla="*/ 133 h 157"/>
                  <a:gd name="T20" fmla="*/ 85 w 85"/>
                  <a:gd name="T21" fmla="*/ 157 h 157"/>
                  <a:gd name="T22" fmla="*/ 0 w 85"/>
                  <a:gd name="T23" fmla="*/ 157 h 157"/>
                  <a:gd name="T24" fmla="*/ 0 w 85"/>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57">
                    <a:moveTo>
                      <a:pt x="0" y="0"/>
                    </a:moveTo>
                    <a:lnTo>
                      <a:pt x="82" y="0"/>
                    </a:lnTo>
                    <a:lnTo>
                      <a:pt x="82" y="22"/>
                    </a:lnTo>
                    <a:lnTo>
                      <a:pt x="29" y="22"/>
                    </a:lnTo>
                    <a:lnTo>
                      <a:pt x="29" y="64"/>
                    </a:lnTo>
                    <a:lnTo>
                      <a:pt x="79" y="64"/>
                    </a:lnTo>
                    <a:lnTo>
                      <a:pt x="79" y="88"/>
                    </a:lnTo>
                    <a:lnTo>
                      <a:pt x="29" y="88"/>
                    </a:lnTo>
                    <a:lnTo>
                      <a:pt x="29" y="133"/>
                    </a:lnTo>
                    <a:lnTo>
                      <a:pt x="85" y="133"/>
                    </a:lnTo>
                    <a:lnTo>
                      <a:pt x="85"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3" name="Freeform 106">
                <a:extLst>
                  <a:ext uri="{FF2B5EF4-FFF2-40B4-BE49-F238E27FC236}">
                    <a16:creationId xmlns:a16="http://schemas.microsoft.com/office/drawing/2014/main" id="{ED876D96-CA25-A446-83CA-572C7E7010C2}"/>
                  </a:ext>
                </a:extLst>
              </p:cNvPr>
              <p:cNvSpPr>
                <a:spLocks noEditPoints="1"/>
              </p:cNvSpPr>
              <p:nvPr userDrawn="1"/>
            </p:nvSpPr>
            <p:spPr bwMode="auto">
              <a:xfrm>
                <a:off x="9186677" y="732314"/>
                <a:ext cx="59419" cy="79909"/>
              </a:xfrm>
              <a:custGeom>
                <a:avLst/>
                <a:gdLst>
                  <a:gd name="T0" fmla="*/ 29 w 117"/>
                  <a:gd name="T1" fmla="*/ 22 h 157"/>
                  <a:gd name="T2" fmla="*/ 29 w 117"/>
                  <a:gd name="T3" fmla="*/ 135 h 157"/>
                  <a:gd name="T4" fmla="*/ 40 w 117"/>
                  <a:gd name="T5" fmla="*/ 135 h 157"/>
                  <a:gd name="T6" fmla="*/ 57 w 117"/>
                  <a:gd name="T7" fmla="*/ 132 h 157"/>
                  <a:gd name="T8" fmla="*/ 70 w 117"/>
                  <a:gd name="T9" fmla="*/ 124 h 157"/>
                  <a:gd name="T10" fmla="*/ 79 w 117"/>
                  <a:gd name="T11" fmla="*/ 112 h 157"/>
                  <a:gd name="T12" fmla="*/ 84 w 117"/>
                  <a:gd name="T13" fmla="*/ 97 h 157"/>
                  <a:gd name="T14" fmla="*/ 87 w 117"/>
                  <a:gd name="T15" fmla="*/ 78 h 157"/>
                  <a:gd name="T16" fmla="*/ 84 w 117"/>
                  <a:gd name="T17" fmla="*/ 59 h 157"/>
                  <a:gd name="T18" fmla="*/ 79 w 117"/>
                  <a:gd name="T19" fmla="*/ 43 h 157"/>
                  <a:gd name="T20" fmla="*/ 70 w 117"/>
                  <a:gd name="T21" fmla="*/ 31 h 157"/>
                  <a:gd name="T22" fmla="*/ 57 w 117"/>
                  <a:gd name="T23" fmla="*/ 25 h 157"/>
                  <a:gd name="T24" fmla="*/ 40 w 117"/>
                  <a:gd name="T25" fmla="*/ 22 h 157"/>
                  <a:gd name="T26" fmla="*/ 29 w 117"/>
                  <a:gd name="T27" fmla="*/ 22 h 157"/>
                  <a:gd name="T28" fmla="*/ 0 w 117"/>
                  <a:gd name="T29" fmla="*/ 0 h 157"/>
                  <a:gd name="T30" fmla="*/ 42 w 117"/>
                  <a:gd name="T31" fmla="*/ 0 h 157"/>
                  <a:gd name="T32" fmla="*/ 64 w 117"/>
                  <a:gd name="T33" fmla="*/ 1 h 157"/>
                  <a:gd name="T34" fmla="*/ 83 w 117"/>
                  <a:gd name="T35" fmla="*/ 8 h 157"/>
                  <a:gd name="T36" fmla="*/ 97 w 117"/>
                  <a:gd name="T37" fmla="*/ 20 h 157"/>
                  <a:gd name="T38" fmla="*/ 107 w 117"/>
                  <a:gd name="T39" fmla="*/ 34 h 157"/>
                  <a:gd name="T40" fmla="*/ 114 w 117"/>
                  <a:gd name="T41" fmla="*/ 54 h 157"/>
                  <a:gd name="T42" fmla="*/ 117 w 117"/>
                  <a:gd name="T43" fmla="*/ 78 h 157"/>
                  <a:gd name="T44" fmla="*/ 114 w 117"/>
                  <a:gd name="T45" fmla="*/ 102 h 157"/>
                  <a:gd name="T46" fmla="*/ 107 w 117"/>
                  <a:gd name="T47" fmla="*/ 121 h 157"/>
                  <a:gd name="T48" fmla="*/ 96 w 117"/>
                  <a:gd name="T49" fmla="*/ 137 h 157"/>
                  <a:gd name="T50" fmla="*/ 80 w 117"/>
                  <a:gd name="T51" fmla="*/ 148 h 157"/>
                  <a:gd name="T52" fmla="*/ 62 w 117"/>
                  <a:gd name="T53" fmla="*/ 154 h 157"/>
                  <a:gd name="T54" fmla="*/ 42 w 117"/>
                  <a:gd name="T55" fmla="*/ 157 h 157"/>
                  <a:gd name="T56" fmla="*/ 0 w 117"/>
                  <a:gd name="T57" fmla="*/ 157 h 157"/>
                  <a:gd name="T58" fmla="*/ 0 w 117"/>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7" h="157">
                    <a:moveTo>
                      <a:pt x="29" y="22"/>
                    </a:moveTo>
                    <a:lnTo>
                      <a:pt x="29" y="135"/>
                    </a:lnTo>
                    <a:lnTo>
                      <a:pt x="40" y="135"/>
                    </a:lnTo>
                    <a:lnTo>
                      <a:pt x="57" y="132"/>
                    </a:lnTo>
                    <a:lnTo>
                      <a:pt x="70" y="124"/>
                    </a:lnTo>
                    <a:lnTo>
                      <a:pt x="79" y="112"/>
                    </a:lnTo>
                    <a:lnTo>
                      <a:pt x="84" y="97"/>
                    </a:lnTo>
                    <a:lnTo>
                      <a:pt x="87" y="78"/>
                    </a:lnTo>
                    <a:lnTo>
                      <a:pt x="84" y="59"/>
                    </a:lnTo>
                    <a:lnTo>
                      <a:pt x="79" y="43"/>
                    </a:lnTo>
                    <a:lnTo>
                      <a:pt x="70" y="31"/>
                    </a:lnTo>
                    <a:lnTo>
                      <a:pt x="57" y="25"/>
                    </a:lnTo>
                    <a:lnTo>
                      <a:pt x="40" y="22"/>
                    </a:lnTo>
                    <a:lnTo>
                      <a:pt x="29" y="22"/>
                    </a:lnTo>
                    <a:close/>
                    <a:moveTo>
                      <a:pt x="0" y="0"/>
                    </a:moveTo>
                    <a:lnTo>
                      <a:pt x="42" y="0"/>
                    </a:lnTo>
                    <a:lnTo>
                      <a:pt x="64" y="1"/>
                    </a:lnTo>
                    <a:lnTo>
                      <a:pt x="83" y="8"/>
                    </a:lnTo>
                    <a:lnTo>
                      <a:pt x="97" y="20"/>
                    </a:lnTo>
                    <a:lnTo>
                      <a:pt x="107" y="34"/>
                    </a:lnTo>
                    <a:lnTo>
                      <a:pt x="114" y="54"/>
                    </a:lnTo>
                    <a:lnTo>
                      <a:pt x="117" y="78"/>
                    </a:lnTo>
                    <a:lnTo>
                      <a:pt x="114" y="102"/>
                    </a:lnTo>
                    <a:lnTo>
                      <a:pt x="107" y="121"/>
                    </a:lnTo>
                    <a:lnTo>
                      <a:pt x="96" y="137"/>
                    </a:lnTo>
                    <a:lnTo>
                      <a:pt x="80" y="148"/>
                    </a:lnTo>
                    <a:lnTo>
                      <a:pt x="62" y="154"/>
                    </a:lnTo>
                    <a:lnTo>
                      <a:pt x="42"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4" name="Freeform 107">
                <a:extLst>
                  <a:ext uri="{FF2B5EF4-FFF2-40B4-BE49-F238E27FC236}">
                    <a16:creationId xmlns:a16="http://schemas.microsoft.com/office/drawing/2014/main" id="{D490D2A4-78F1-9B4D-AC3E-36E04D31F287}"/>
                  </a:ext>
                </a:extLst>
              </p:cNvPr>
              <p:cNvSpPr>
                <a:spLocks noEditPoints="1"/>
              </p:cNvSpPr>
              <p:nvPr userDrawn="1"/>
            </p:nvSpPr>
            <p:spPr bwMode="auto">
              <a:xfrm>
                <a:off x="9275806" y="732314"/>
                <a:ext cx="53273" cy="79909"/>
              </a:xfrm>
              <a:custGeom>
                <a:avLst/>
                <a:gdLst>
                  <a:gd name="T0" fmla="*/ 29 w 103"/>
                  <a:gd name="T1" fmla="*/ 22 h 157"/>
                  <a:gd name="T2" fmla="*/ 29 w 103"/>
                  <a:gd name="T3" fmla="*/ 68 h 157"/>
                  <a:gd name="T4" fmla="*/ 41 w 103"/>
                  <a:gd name="T5" fmla="*/ 68 h 157"/>
                  <a:gd name="T6" fmla="*/ 51 w 103"/>
                  <a:gd name="T7" fmla="*/ 67 h 157"/>
                  <a:gd name="T8" fmla="*/ 59 w 103"/>
                  <a:gd name="T9" fmla="*/ 61 h 157"/>
                  <a:gd name="T10" fmla="*/ 64 w 103"/>
                  <a:gd name="T11" fmla="*/ 55 h 157"/>
                  <a:gd name="T12" fmla="*/ 67 w 103"/>
                  <a:gd name="T13" fmla="*/ 44 h 157"/>
                  <a:gd name="T14" fmla="*/ 64 w 103"/>
                  <a:gd name="T15" fmla="*/ 33 h 157"/>
                  <a:gd name="T16" fmla="*/ 60 w 103"/>
                  <a:gd name="T17" fmla="*/ 26 h 157"/>
                  <a:gd name="T18" fmla="*/ 52 w 103"/>
                  <a:gd name="T19" fmla="*/ 22 h 157"/>
                  <a:gd name="T20" fmla="*/ 41 w 103"/>
                  <a:gd name="T21" fmla="*/ 22 h 157"/>
                  <a:gd name="T22" fmla="*/ 29 w 103"/>
                  <a:gd name="T23" fmla="*/ 22 h 157"/>
                  <a:gd name="T24" fmla="*/ 0 w 103"/>
                  <a:gd name="T25" fmla="*/ 0 h 157"/>
                  <a:gd name="T26" fmla="*/ 50 w 103"/>
                  <a:gd name="T27" fmla="*/ 0 h 157"/>
                  <a:gd name="T28" fmla="*/ 65 w 103"/>
                  <a:gd name="T29" fmla="*/ 1 h 157"/>
                  <a:gd name="T30" fmla="*/ 78 w 103"/>
                  <a:gd name="T31" fmla="*/ 7 h 157"/>
                  <a:gd name="T32" fmla="*/ 88 w 103"/>
                  <a:gd name="T33" fmla="*/ 14 h 157"/>
                  <a:gd name="T34" fmla="*/ 94 w 103"/>
                  <a:gd name="T35" fmla="*/ 26 h 157"/>
                  <a:gd name="T36" fmla="*/ 97 w 103"/>
                  <a:gd name="T37" fmla="*/ 41 h 157"/>
                  <a:gd name="T38" fmla="*/ 94 w 103"/>
                  <a:gd name="T39" fmla="*/ 55 h 157"/>
                  <a:gd name="T40" fmla="*/ 88 w 103"/>
                  <a:gd name="T41" fmla="*/ 67 h 157"/>
                  <a:gd name="T42" fmla="*/ 78 w 103"/>
                  <a:gd name="T43" fmla="*/ 73 h 157"/>
                  <a:gd name="T44" fmla="*/ 65 w 103"/>
                  <a:gd name="T45" fmla="*/ 78 h 157"/>
                  <a:gd name="T46" fmla="*/ 65 w 103"/>
                  <a:gd name="T47" fmla="*/ 78 h 157"/>
                  <a:gd name="T48" fmla="*/ 69 w 103"/>
                  <a:gd name="T49" fmla="*/ 80 h 157"/>
                  <a:gd name="T50" fmla="*/ 72 w 103"/>
                  <a:gd name="T51" fmla="*/ 80 h 157"/>
                  <a:gd name="T52" fmla="*/ 75 w 103"/>
                  <a:gd name="T53" fmla="*/ 82 h 157"/>
                  <a:gd name="T54" fmla="*/ 77 w 103"/>
                  <a:gd name="T55" fmla="*/ 86 h 157"/>
                  <a:gd name="T56" fmla="*/ 81 w 103"/>
                  <a:gd name="T57" fmla="*/ 90 h 157"/>
                  <a:gd name="T58" fmla="*/ 84 w 103"/>
                  <a:gd name="T59" fmla="*/ 97 h 157"/>
                  <a:gd name="T60" fmla="*/ 103 w 103"/>
                  <a:gd name="T61" fmla="*/ 157 h 157"/>
                  <a:gd name="T62" fmla="*/ 73 w 103"/>
                  <a:gd name="T63" fmla="*/ 157 h 157"/>
                  <a:gd name="T64" fmla="*/ 58 w 103"/>
                  <a:gd name="T65" fmla="*/ 106 h 157"/>
                  <a:gd name="T66" fmla="*/ 52 w 103"/>
                  <a:gd name="T67" fmla="*/ 95 h 157"/>
                  <a:gd name="T68" fmla="*/ 46 w 103"/>
                  <a:gd name="T69" fmla="*/ 90 h 157"/>
                  <a:gd name="T70" fmla="*/ 35 w 103"/>
                  <a:gd name="T71" fmla="*/ 89 h 157"/>
                  <a:gd name="T72" fmla="*/ 29 w 103"/>
                  <a:gd name="T73" fmla="*/ 89 h 157"/>
                  <a:gd name="T74" fmla="*/ 29 w 103"/>
                  <a:gd name="T75" fmla="*/ 157 h 157"/>
                  <a:gd name="T76" fmla="*/ 0 w 103"/>
                  <a:gd name="T77" fmla="*/ 157 h 157"/>
                  <a:gd name="T78" fmla="*/ 0 w 103"/>
                  <a:gd name="T7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157">
                    <a:moveTo>
                      <a:pt x="29" y="22"/>
                    </a:moveTo>
                    <a:lnTo>
                      <a:pt x="29" y="68"/>
                    </a:lnTo>
                    <a:lnTo>
                      <a:pt x="41" y="68"/>
                    </a:lnTo>
                    <a:lnTo>
                      <a:pt x="51" y="67"/>
                    </a:lnTo>
                    <a:lnTo>
                      <a:pt x="59" y="61"/>
                    </a:lnTo>
                    <a:lnTo>
                      <a:pt x="64" y="55"/>
                    </a:lnTo>
                    <a:lnTo>
                      <a:pt x="67" y="44"/>
                    </a:lnTo>
                    <a:lnTo>
                      <a:pt x="64" y="33"/>
                    </a:lnTo>
                    <a:lnTo>
                      <a:pt x="60" y="26"/>
                    </a:lnTo>
                    <a:lnTo>
                      <a:pt x="52" y="22"/>
                    </a:lnTo>
                    <a:lnTo>
                      <a:pt x="41" y="22"/>
                    </a:lnTo>
                    <a:lnTo>
                      <a:pt x="29" y="22"/>
                    </a:lnTo>
                    <a:close/>
                    <a:moveTo>
                      <a:pt x="0" y="0"/>
                    </a:moveTo>
                    <a:lnTo>
                      <a:pt x="50" y="0"/>
                    </a:lnTo>
                    <a:lnTo>
                      <a:pt x="65" y="1"/>
                    </a:lnTo>
                    <a:lnTo>
                      <a:pt x="78" y="7"/>
                    </a:lnTo>
                    <a:lnTo>
                      <a:pt x="88" y="14"/>
                    </a:lnTo>
                    <a:lnTo>
                      <a:pt x="94" y="26"/>
                    </a:lnTo>
                    <a:lnTo>
                      <a:pt x="97" y="41"/>
                    </a:lnTo>
                    <a:lnTo>
                      <a:pt x="94" y="55"/>
                    </a:lnTo>
                    <a:lnTo>
                      <a:pt x="88" y="67"/>
                    </a:lnTo>
                    <a:lnTo>
                      <a:pt x="78" y="73"/>
                    </a:lnTo>
                    <a:lnTo>
                      <a:pt x="65" y="78"/>
                    </a:lnTo>
                    <a:lnTo>
                      <a:pt x="65" y="78"/>
                    </a:lnTo>
                    <a:lnTo>
                      <a:pt x="69" y="80"/>
                    </a:lnTo>
                    <a:lnTo>
                      <a:pt x="72" y="80"/>
                    </a:lnTo>
                    <a:lnTo>
                      <a:pt x="75" y="82"/>
                    </a:lnTo>
                    <a:lnTo>
                      <a:pt x="77" y="86"/>
                    </a:lnTo>
                    <a:lnTo>
                      <a:pt x="81" y="90"/>
                    </a:lnTo>
                    <a:lnTo>
                      <a:pt x="84" y="97"/>
                    </a:lnTo>
                    <a:lnTo>
                      <a:pt x="103" y="157"/>
                    </a:lnTo>
                    <a:lnTo>
                      <a:pt x="73" y="157"/>
                    </a:lnTo>
                    <a:lnTo>
                      <a:pt x="58" y="106"/>
                    </a:lnTo>
                    <a:lnTo>
                      <a:pt x="52" y="95"/>
                    </a:lnTo>
                    <a:lnTo>
                      <a:pt x="46" y="90"/>
                    </a:lnTo>
                    <a:lnTo>
                      <a:pt x="35" y="89"/>
                    </a:lnTo>
                    <a:lnTo>
                      <a:pt x="29" y="89"/>
                    </a:lnTo>
                    <a:lnTo>
                      <a:pt x="29"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5" name="Freeform 108">
                <a:extLst>
                  <a:ext uri="{FF2B5EF4-FFF2-40B4-BE49-F238E27FC236}">
                    <a16:creationId xmlns:a16="http://schemas.microsoft.com/office/drawing/2014/main" id="{F1D9A772-BD0D-F447-9519-B4A43E539050}"/>
                  </a:ext>
                </a:extLst>
              </p:cNvPr>
              <p:cNvSpPr>
                <a:spLocks/>
              </p:cNvSpPr>
              <p:nvPr userDrawn="1"/>
            </p:nvSpPr>
            <p:spPr bwMode="auto">
              <a:xfrm>
                <a:off x="9357764" y="732314"/>
                <a:ext cx="43028" cy="79909"/>
              </a:xfrm>
              <a:custGeom>
                <a:avLst/>
                <a:gdLst>
                  <a:gd name="T0" fmla="*/ 0 w 83"/>
                  <a:gd name="T1" fmla="*/ 0 h 157"/>
                  <a:gd name="T2" fmla="*/ 82 w 83"/>
                  <a:gd name="T3" fmla="*/ 0 h 157"/>
                  <a:gd name="T4" fmla="*/ 82 w 83"/>
                  <a:gd name="T5" fmla="*/ 22 h 157"/>
                  <a:gd name="T6" fmla="*/ 28 w 83"/>
                  <a:gd name="T7" fmla="*/ 22 h 157"/>
                  <a:gd name="T8" fmla="*/ 28 w 83"/>
                  <a:gd name="T9" fmla="*/ 64 h 157"/>
                  <a:gd name="T10" fmla="*/ 78 w 83"/>
                  <a:gd name="T11" fmla="*/ 64 h 157"/>
                  <a:gd name="T12" fmla="*/ 78 w 83"/>
                  <a:gd name="T13" fmla="*/ 88 h 157"/>
                  <a:gd name="T14" fmla="*/ 28 w 83"/>
                  <a:gd name="T15" fmla="*/ 88 h 157"/>
                  <a:gd name="T16" fmla="*/ 28 w 83"/>
                  <a:gd name="T17" fmla="*/ 133 h 157"/>
                  <a:gd name="T18" fmla="*/ 83 w 83"/>
                  <a:gd name="T19" fmla="*/ 133 h 157"/>
                  <a:gd name="T20" fmla="*/ 83 w 83"/>
                  <a:gd name="T21" fmla="*/ 157 h 157"/>
                  <a:gd name="T22" fmla="*/ 0 w 83"/>
                  <a:gd name="T23" fmla="*/ 157 h 157"/>
                  <a:gd name="T24" fmla="*/ 0 w 83"/>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57">
                    <a:moveTo>
                      <a:pt x="0" y="0"/>
                    </a:moveTo>
                    <a:lnTo>
                      <a:pt x="82" y="0"/>
                    </a:lnTo>
                    <a:lnTo>
                      <a:pt x="82" y="22"/>
                    </a:lnTo>
                    <a:lnTo>
                      <a:pt x="28" y="22"/>
                    </a:lnTo>
                    <a:lnTo>
                      <a:pt x="28" y="64"/>
                    </a:lnTo>
                    <a:lnTo>
                      <a:pt x="78" y="64"/>
                    </a:lnTo>
                    <a:lnTo>
                      <a:pt x="78" y="88"/>
                    </a:lnTo>
                    <a:lnTo>
                      <a:pt x="28" y="88"/>
                    </a:lnTo>
                    <a:lnTo>
                      <a:pt x="28" y="133"/>
                    </a:lnTo>
                    <a:lnTo>
                      <a:pt x="83" y="133"/>
                    </a:lnTo>
                    <a:lnTo>
                      <a:pt x="83"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6" name="Freeform 109">
                <a:extLst>
                  <a:ext uri="{FF2B5EF4-FFF2-40B4-BE49-F238E27FC236}">
                    <a16:creationId xmlns:a16="http://schemas.microsoft.com/office/drawing/2014/main" id="{5DD801BA-E01B-6A4B-BE86-38BFEFD86779}"/>
                  </a:ext>
                </a:extLst>
              </p:cNvPr>
              <p:cNvSpPr>
                <a:spLocks/>
              </p:cNvSpPr>
              <p:nvPr userDrawn="1"/>
            </p:nvSpPr>
            <p:spPr bwMode="auto">
              <a:xfrm>
                <a:off x="9429477" y="731289"/>
                <a:ext cx="46101" cy="81958"/>
              </a:xfrm>
              <a:custGeom>
                <a:avLst/>
                <a:gdLst>
                  <a:gd name="T0" fmla="*/ 50 w 90"/>
                  <a:gd name="T1" fmla="*/ 0 h 161"/>
                  <a:gd name="T2" fmla="*/ 64 w 90"/>
                  <a:gd name="T3" fmla="*/ 2 h 161"/>
                  <a:gd name="T4" fmla="*/ 76 w 90"/>
                  <a:gd name="T5" fmla="*/ 4 h 161"/>
                  <a:gd name="T6" fmla="*/ 82 w 90"/>
                  <a:gd name="T7" fmla="*/ 6 h 161"/>
                  <a:gd name="T8" fmla="*/ 81 w 90"/>
                  <a:gd name="T9" fmla="*/ 30 h 161"/>
                  <a:gd name="T10" fmla="*/ 73 w 90"/>
                  <a:gd name="T11" fmla="*/ 27 h 161"/>
                  <a:gd name="T12" fmla="*/ 63 w 90"/>
                  <a:gd name="T13" fmla="*/ 24 h 161"/>
                  <a:gd name="T14" fmla="*/ 51 w 90"/>
                  <a:gd name="T15" fmla="*/ 24 h 161"/>
                  <a:gd name="T16" fmla="*/ 39 w 90"/>
                  <a:gd name="T17" fmla="*/ 25 h 161"/>
                  <a:gd name="T18" fmla="*/ 31 w 90"/>
                  <a:gd name="T19" fmla="*/ 32 h 161"/>
                  <a:gd name="T20" fmla="*/ 30 w 90"/>
                  <a:gd name="T21" fmla="*/ 42 h 161"/>
                  <a:gd name="T22" fmla="*/ 31 w 90"/>
                  <a:gd name="T23" fmla="*/ 51 h 161"/>
                  <a:gd name="T24" fmla="*/ 38 w 90"/>
                  <a:gd name="T25" fmla="*/ 58 h 161"/>
                  <a:gd name="T26" fmla="*/ 46 w 90"/>
                  <a:gd name="T27" fmla="*/ 63 h 161"/>
                  <a:gd name="T28" fmla="*/ 63 w 90"/>
                  <a:gd name="T29" fmla="*/ 72 h 161"/>
                  <a:gd name="T30" fmla="*/ 75 w 90"/>
                  <a:gd name="T31" fmla="*/ 80 h 161"/>
                  <a:gd name="T32" fmla="*/ 84 w 90"/>
                  <a:gd name="T33" fmla="*/ 89 h 161"/>
                  <a:gd name="T34" fmla="*/ 89 w 90"/>
                  <a:gd name="T35" fmla="*/ 100 h 161"/>
                  <a:gd name="T36" fmla="*/ 90 w 90"/>
                  <a:gd name="T37" fmla="*/ 114 h 161"/>
                  <a:gd name="T38" fmla="*/ 88 w 90"/>
                  <a:gd name="T39" fmla="*/ 131 h 161"/>
                  <a:gd name="T40" fmla="*/ 80 w 90"/>
                  <a:gd name="T41" fmla="*/ 145 h 161"/>
                  <a:gd name="T42" fmla="*/ 69 w 90"/>
                  <a:gd name="T43" fmla="*/ 154 h 161"/>
                  <a:gd name="T44" fmla="*/ 55 w 90"/>
                  <a:gd name="T45" fmla="*/ 160 h 161"/>
                  <a:gd name="T46" fmla="*/ 37 w 90"/>
                  <a:gd name="T47" fmla="*/ 161 h 161"/>
                  <a:gd name="T48" fmla="*/ 17 w 90"/>
                  <a:gd name="T49" fmla="*/ 160 h 161"/>
                  <a:gd name="T50" fmla="*/ 1 w 90"/>
                  <a:gd name="T51" fmla="*/ 154 h 161"/>
                  <a:gd name="T52" fmla="*/ 4 w 90"/>
                  <a:gd name="T53" fmla="*/ 128 h 161"/>
                  <a:gd name="T54" fmla="*/ 12 w 90"/>
                  <a:gd name="T55" fmla="*/ 134 h 161"/>
                  <a:gd name="T56" fmla="*/ 22 w 90"/>
                  <a:gd name="T57" fmla="*/ 138 h 161"/>
                  <a:gd name="T58" fmla="*/ 37 w 90"/>
                  <a:gd name="T59" fmla="*/ 139 h 161"/>
                  <a:gd name="T60" fmla="*/ 46 w 90"/>
                  <a:gd name="T61" fmla="*/ 138 h 161"/>
                  <a:gd name="T62" fmla="*/ 54 w 90"/>
                  <a:gd name="T63" fmla="*/ 134 h 161"/>
                  <a:gd name="T64" fmla="*/ 59 w 90"/>
                  <a:gd name="T65" fmla="*/ 126 h 161"/>
                  <a:gd name="T66" fmla="*/ 60 w 90"/>
                  <a:gd name="T67" fmla="*/ 115 h 161"/>
                  <a:gd name="T68" fmla="*/ 59 w 90"/>
                  <a:gd name="T69" fmla="*/ 106 h 161"/>
                  <a:gd name="T70" fmla="*/ 51 w 90"/>
                  <a:gd name="T71" fmla="*/ 100 h 161"/>
                  <a:gd name="T72" fmla="*/ 41 w 90"/>
                  <a:gd name="T73" fmla="*/ 92 h 161"/>
                  <a:gd name="T74" fmla="*/ 26 w 90"/>
                  <a:gd name="T75" fmla="*/ 84 h 161"/>
                  <a:gd name="T76" fmla="*/ 15 w 90"/>
                  <a:gd name="T77" fmla="*/ 77 h 161"/>
                  <a:gd name="T78" fmla="*/ 7 w 90"/>
                  <a:gd name="T79" fmla="*/ 68 h 161"/>
                  <a:gd name="T80" fmla="*/ 1 w 90"/>
                  <a:gd name="T81" fmla="*/ 57 h 161"/>
                  <a:gd name="T82" fmla="*/ 0 w 90"/>
                  <a:gd name="T83" fmla="*/ 44 h 161"/>
                  <a:gd name="T84" fmla="*/ 3 w 90"/>
                  <a:gd name="T85" fmla="*/ 28 h 161"/>
                  <a:gd name="T86" fmla="*/ 9 w 90"/>
                  <a:gd name="T87" fmla="*/ 16 h 161"/>
                  <a:gd name="T88" fmla="*/ 21 w 90"/>
                  <a:gd name="T89" fmla="*/ 7 h 161"/>
                  <a:gd name="T90" fmla="*/ 34 w 90"/>
                  <a:gd name="T91" fmla="*/ 2 h 161"/>
                  <a:gd name="T92" fmla="*/ 50 w 90"/>
                  <a:gd name="T9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 h="161">
                    <a:moveTo>
                      <a:pt x="50" y="0"/>
                    </a:moveTo>
                    <a:lnTo>
                      <a:pt x="64" y="2"/>
                    </a:lnTo>
                    <a:lnTo>
                      <a:pt x="76" y="4"/>
                    </a:lnTo>
                    <a:lnTo>
                      <a:pt x="82" y="6"/>
                    </a:lnTo>
                    <a:lnTo>
                      <a:pt x="81" y="30"/>
                    </a:lnTo>
                    <a:lnTo>
                      <a:pt x="73" y="27"/>
                    </a:lnTo>
                    <a:lnTo>
                      <a:pt x="63" y="24"/>
                    </a:lnTo>
                    <a:lnTo>
                      <a:pt x="51" y="24"/>
                    </a:lnTo>
                    <a:lnTo>
                      <a:pt x="39" y="25"/>
                    </a:lnTo>
                    <a:lnTo>
                      <a:pt x="31" y="32"/>
                    </a:lnTo>
                    <a:lnTo>
                      <a:pt x="30" y="42"/>
                    </a:lnTo>
                    <a:lnTo>
                      <a:pt x="31" y="51"/>
                    </a:lnTo>
                    <a:lnTo>
                      <a:pt x="38" y="58"/>
                    </a:lnTo>
                    <a:lnTo>
                      <a:pt x="46" y="63"/>
                    </a:lnTo>
                    <a:lnTo>
                      <a:pt x="63" y="72"/>
                    </a:lnTo>
                    <a:lnTo>
                      <a:pt x="75" y="80"/>
                    </a:lnTo>
                    <a:lnTo>
                      <a:pt x="84" y="89"/>
                    </a:lnTo>
                    <a:lnTo>
                      <a:pt x="89" y="100"/>
                    </a:lnTo>
                    <a:lnTo>
                      <a:pt x="90" y="114"/>
                    </a:lnTo>
                    <a:lnTo>
                      <a:pt x="88" y="131"/>
                    </a:lnTo>
                    <a:lnTo>
                      <a:pt x="80" y="145"/>
                    </a:lnTo>
                    <a:lnTo>
                      <a:pt x="69" y="154"/>
                    </a:lnTo>
                    <a:lnTo>
                      <a:pt x="55" y="160"/>
                    </a:lnTo>
                    <a:lnTo>
                      <a:pt x="37" y="161"/>
                    </a:lnTo>
                    <a:lnTo>
                      <a:pt x="17" y="160"/>
                    </a:lnTo>
                    <a:lnTo>
                      <a:pt x="1" y="154"/>
                    </a:lnTo>
                    <a:lnTo>
                      <a:pt x="4" y="128"/>
                    </a:lnTo>
                    <a:lnTo>
                      <a:pt x="12" y="134"/>
                    </a:lnTo>
                    <a:lnTo>
                      <a:pt x="22" y="138"/>
                    </a:lnTo>
                    <a:lnTo>
                      <a:pt x="37" y="139"/>
                    </a:lnTo>
                    <a:lnTo>
                      <a:pt x="46" y="138"/>
                    </a:lnTo>
                    <a:lnTo>
                      <a:pt x="54" y="134"/>
                    </a:lnTo>
                    <a:lnTo>
                      <a:pt x="59" y="126"/>
                    </a:lnTo>
                    <a:lnTo>
                      <a:pt x="60" y="115"/>
                    </a:lnTo>
                    <a:lnTo>
                      <a:pt x="59" y="106"/>
                    </a:lnTo>
                    <a:lnTo>
                      <a:pt x="51" y="100"/>
                    </a:lnTo>
                    <a:lnTo>
                      <a:pt x="41" y="92"/>
                    </a:lnTo>
                    <a:lnTo>
                      <a:pt x="26" y="84"/>
                    </a:lnTo>
                    <a:lnTo>
                      <a:pt x="15" y="77"/>
                    </a:lnTo>
                    <a:lnTo>
                      <a:pt x="7" y="68"/>
                    </a:lnTo>
                    <a:lnTo>
                      <a:pt x="1" y="57"/>
                    </a:lnTo>
                    <a:lnTo>
                      <a:pt x="0" y="44"/>
                    </a:lnTo>
                    <a:lnTo>
                      <a:pt x="3" y="28"/>
                    </a:lnTo>
                    <a:lnTo>
                      <a:pt x="9" y="16"/>
                    </a:lnTo>
                    <a:lnTo>
                      <a:pt x="21" y="7"/>
                    </a:lnTo>
                    <a:lnTo>
                      <a:pt x="34" y="2"/>
                    </a:lnTo>
                    <a:lnTo>
                      <a:pt x="5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7" name="Freeform 110">
                <a:extLst>
                  <a:ext uri="{FF2B5EF4-FFF2-40B4-BE49-F238E27FC236}">
                    <a16:creationId xmlns:a16="http://schemas.microsoft.com/office/drawing/2014/main" id="{DEB249E6-7ED7-DA4D-8E33-0A9BDDF654A3}"/>
                  </a:ext>
                </a:extLst>
              </p:cNvPr>
              <p:cNvSpPr>
                <a:spLocks noEditPoints="1"/>
              </p:cNvSpPr>
              <p:nvPr userDrawn="1"/>
            </p:nvSpPr>
            <p:spPr bwMode="auto">
              <a:xfrm>
                <a:off x="9506312" y="732314"/>
                <a:ext cx="59419" cy="79909"/>
              </a:xfrm>
              <a:custGeom>
                <a:avLst/>
                <a:gdLst>
                  <a:gd name="T0" fmla="*/ 29 w 116"/>
                  <a:gd name="T1" fmla="*/ 22 h 157"/>
                  <a:gd name="T2" fmla="*/ 29 w 116"/>
                  <a:gd name="T3" fmla="*/ 135 h 157"/>
                  <a:gd name="T4" fmla="*/ 38 w 116"/>
                  <a:gd name="T5" fmla="*/ 135 h 157"/>
                  <a:gd name="T6" fmla="*/ 55 w 116"/>
                  <a:gd name="T7" fmla="*/ 132 h 157"/>
                  <a:gd name="T8" fmla="*/ 69 w 116"/>
                  <a:gd name="T9" fmla="*/ 124 h 157"/>
                  <a:gd name="T10" fmla="*/ 78 w 116"/>
                  <a:gd name="T11" fmla="*/ 112 h 157"/>
                  <a:gd name="T12" fmla="*/ 84 w 116"/>
                  <a:gd name="T13" fmla="*/ 97 h 157"/>
                  <a:gd name="T14" fmla="*/ 85 w 116"/>
                  <a:gd name="T15" fmla="*/ 78 h 157"/>
                  <a:gd name="T16" fmla="*/ 84 w 116"/>
                  <a:gd name="T17" fmla="*/ 59 h 157"/>
                  <a:gd name="T18" fmla="*/ 78 w 116"/>
                  <a:gd name="T19" fmla="*/ 43 h 157"/>
                  <a:gd name="T20" fmla="*/ 69 w 116"/>
                  <a:gd name="T21" fmla="*/ 31 h 157"/>
                  <a:gd name="T22" fmla="*/ 55 w 116"/>
                  <a:gd name="T23" fmla="*/ 25 h 157"/>
                  <a:gd name="T24" fmla="*/ 38 w 116"/>
                  <a:gd name="T25" fmla="*/ 22 h 157"/>
                  <a:gd name="T26" fmla="*/ 29 w 116"/>
                  <a:gd name="T27" fmla="*/ 22 h 157"/>
                  <a:gd name="T28" fmla="*/ 0 w 116"/>
                  <a:gd name="T29" fmla="*/ 0 h 157"/>
                  <a:gd name="T30" fmla="*/ 41 w 116"/>
                  <a:gd name="T31" fmla="*/ 0 h 157"/>
                  <a:gd name="T32" fmla="*/ 63 w 116"/>
                  <a:gd name="T33" fmla="*/ 1 h 157"/>
                  <a:gd name="T34" fmla="*/ 82 w 116"/>
                  <a:gd name="T35" fmla="*/ 8 h 157"/>
                  <a:gd name="T36" fmla="*/ 97 w 116"/>
                  <a:gd name="T37" fmla="*/ 20 h 157"/>
                  <a:gd name="T38" fmla="*/ 107 w 116"/>
                  <a:gd name="T39" fmla="*/ 34 h 157"/>
                  <a:gd name="T40" fmla="*/ 114 w 116"/>
                  <a:gd name="T41" fmla="*/ 54 h 157"/>
                  <a:gd name="T42" fmla="*/ 116 w 116"/>
                  <a:gd name="T43" fmla="*/ 78 h 157"/>
                  <a:gd name="T44" fmla="*/ 114 w 116"/>
                  <a:gd name="T45" fmla="*/ 102 h 157"/>
                  <a:gd name="T46" fmla="*/ 106 w 116"/>
                  <a:gd name="T47" fmla="*/ 121 h 157"/>
                  <a:gd name="T48" fmla="*/ 94 w 116"/>
                  <a:gd name="T49" fmla="*/ 137 h 157"/>
                  <a:gd name="T50" fmla="*/ 80 w 116"/>
                  <a:gd name="T51" fmla="*/ 148 h 157"/>
                  <a:gd name="T52" fmla="*/ 61 w 116"/>
                  <a:gd name="T53" fmla="*/ 154 h 157"/>
                  <a:gd name="T54" fmla="*/ 41 w 116"/>
                  <a:gd name="T55" fmla="*/ 157 h 157"/>
                  <a:gd name="T56" fmla="*/ 0 w 116"/>
                  <a:gd name="T57" fmla="*/ 157 h 157"/>
                  <a:gd name="T58" fmla="*/ 0 w 116"/>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57">
                    <a:moveTo>
                      <a:pt x="29" y="22"/>
                    </a:moveTo>
                    <a:lnTo>
                      <a:pt x="29" y="135"/>
                    </a:lnTo>
                    <a:lnTo>
                      <a:pt x="38" y="135"/>
                    </a:lnTo>
                    <a:lnTo>
                      <a:pt x="55" y="132"/>
                    </a:lnTo>
                    <a:lnTo>
                      <a:pt x="69" y="124"/>
                    </a:lnTo>
                    <a:lnTo>
                      <a:pt x="78" y="112"/>
                    </a:lnTo>
                    <a:lnTo>
                      <a:pt x="84" y="97"/>
                    </a:lnTo>
                    <a:lnTo>
                      <a:pt x="85" y="78"/>
                    </a:lnTo>
                    <a:lnTo>
                      <a:pt x="84" y="59"/>
                    </a:lnTo>
                    <a:lnTo>
                      <a:pt x="78" y="43"/>
                    </a:lnTo>
                    <a:lnTo>
                      <a:pt x="69" y="31"/>
                    </a:lnTo>
                    <a:lnTo>
                      <a:pt x="55" y="25"/>
                    </a:lnTo>
                    <a:lnTo>
                      <a:pt x="38" y="22"/>
                    </a:lnTo>
                    <a:lnTo>
                      <a:pt x="29" y="22"/>
                    </a:lnTo>
                    <a:close/>
                    <a:moveTo>
                      <a:pt x="0" y="0"/>
                    </a:moveTo>
                    <a:lnTo>
                      <a:pt x="41" y="0"/>
                    </a:lnTo>
                    <a:lnTo>
                      <a:pt x="63" y="1"/>
                    </a:lnTo>
                    <a:lnTo>
                      <a:pt x="82" y="8"/>
                    </a:lnTo>
                    <a:lnTo>
                      <a:pt x="97" y="20"/>
                    </a:lnTo>
                    <a:lnTo>
                      <a:pt x="107" y="34"/>
                    </a:lnTo>
                    <a:lnTo>
                      <a:pt x="114" y="54"/>
                    </a:lnTo>
                    <a:lnTo>
                      <a:pt x="116" y="78"/>
                    </a:lnTo>
                    <a:lnTo>
                      <a:pt x="114" y="102"/>
                    </a:lnTo>
                    <a:lnTo>
                      <a:pt x="106" y="121"/>
                    </a:lnTo>
                    <a:lnTo>
                      <a:pt x="94" y="137"/>
                    </a:lnTo>
                    <a:lnTo>
                      <a:pt x="80" y="148"/>
                    </a:lnTo>
                    <a:lnTo>
                      <a:pt x="61" y="154"/>
                    </a:lnTo>
                    <a:lnTo>
                      <a:pt x="41"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8" name="Freeform 111">
                <a:extLst>
                  <a:ext uri="{FF2B5EF4-FFF2-40B4-BE49-F238E27FC236}">
                    <a16:creationId xmlns:a16="http://schemas.microsoft.com/office/drawing/2014/main" id="{4FB671E1-F5E0-4A49-9C2F-EED799914F84}"/>
                  </a:ext>
                </a:extLst>
              </p:cNvPr>
              <p:cNvSpPr>
                <a:spLocks/>
              </p:cNvSpPr>
              <p:nvPr userDrawn="1"/>
            </p:nvSpPr>
            <p:spPr bwMode="auto">
              <a:xfrm>
                <a:off x="9596465" y="732314"/>
                <a:ext cx="57370" cy="79909"/>
              </a:xfrm>
              <a:custGeom>
                <a:avLst/>
                <a:gdLst>
                  <a:gd name="T0" fmla="*/ 0 w 112"/>
                  <a:gd name="T1" fmla="*/ 0 h 157"/>
                  <a:gd name="T2" fmla="*/ 34 w 112"/>
                  <a:gd name="T3" fmla="*/ 0 h 157"/>
                  <a:gd name="T4" fmla="*/ 86 w 112"/>
                  <a:gd name="T5" fmla="*/ 123 h 157"/>
                  <a:gd name="T6" fmla="*/ 86 w 112"/>
                  <a:gd name="T7" fmla="*/ 123 h 157"/>
                  <a:gd name="T8" fmla="*/ 86 w 112"/>
                  <a:gd name="T9" fmla="*/ 0 h 157"/>
                  <a:gd name="T10" fmla="*/ 112 w 112"/>
                  <a:gd name="T11" fmla="*/ 0 h 157"/>
                  <a:gd name="T12" fmla="*/ 112 w 112"/>
                  <a:gd name="T13" fmla="*/ 157 h 157"/>
                  <a:gd name="T14" fmla="*/ 78 w 112"/>
                  <a:gd name="T15" fmla="*/ 157 h 157"/>
                  <a:gd name="T16" fmla="*/ 26 w 112"/>
                  <a:gd name="T17" fmla="*/ 34 h 157"/>
                  <a:gd name="T18" fmla="*/ 26 w 112"/>
                  <a:gd name="T19" fmla="*/ 34 h 157"/>
                  <a:gd name="T20" fmla="*/ 26 w 112"/>
                  <a:gd name="T21" fmla="*/ 157 h 157"/>
                  <a:gd name="T22" fmla="*/ 0 w 112"/>
                  <a:gd name="T23" fmla="*/ 157 h 157"/>
                  <a:gd name="T24" fmla="*/ 0 w 112"/>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57">
                    <a:moveTo>
                      <a:pt x="0" y="0"/>
                    </a:moveTo>
                    <a:lnTo>
                      <a:pt x="34" y="0"/>
                    </a:lnTo>
                    <a:lnTo>
                      <a:pt x="86" y="123"/>
                    </a:lnTo>
                    <a:lnTo>
                      <a:pt x="86" y="123"/>
                    </a:lnTo>
                    <a:lnTo>
                      <a:pt x="86" y="0"/>
                    </a:lnTo>
                    <a:lnTo>
                      <a:pt x="112" y="0"/>
                    </a:lnTo>
                    <a:lnTo>
                      <a:pt x="112" y="157"/>
                    </a:lnTo>
                    <a:lnTo>
                      <a:pt x="78" y="157"/>
                    </a:lnTo>
                    <a:lnTo>
                      <a:pt x="26" y="34"/>
                    </a:lnTo>
                    <a:lnTo>
                      <a:pt x="26" y="34"/>
                    </a:lnTo>
                    <a:lnTo>
                      <a:pt x="26"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9" name="Freeform 112">
                <a:extLst>
                  <a:ext uri="{FF2B5EF4-FFF2-40B4-BE49-F238E27FC236}">
                    <a16:creationId xmlns:a16="http://schemas.microsoft.com/office/drawing/2014/main" id="{CC5F5CF6-5000-C84D-B0AE-CBB518C1B2D3}"/>
                  </a:ext>
                </a:extLst>
              </p:cNvPr>
              <p:cNvSpPr>
                <a:spLocks/>
              </p:cNvSpPr>
              <p:nvPr userDrawn="1"/>
            </p:nvSpPr>
            <p:spPr bwMode="auto">
              <a:xfrm>
                <a:off x="9687644" y="732314"/>
                <a:ext cx="44052" cy="79909"/>
              </a:xfrm>
              <a:custGeom>
                <a:avLst/>
                <a:gdLst>
                  <a:gd name="T0" fmla="*/ 0 w 85"/>
                  <a:gd name="T1" fmla="*/ 0 h 157"/>
                  <a:gd name="T2" fmla="*/ 82 w 85"/>
                  <a:gd name="T3" fmla="*/ 0 h 157"/>
                  <a:gd name="T4" fmla="*/ 82 w 85"/>
                  <a:gd name="T5" fmla="*/ 22 h 157"/>
                  <a:gd name="T6" fmla="*/ 29 w 85"/>
                  <a:gd name="T7" fmla="*/ 22 h 157"/>
                  <a:gd name="T8" fmla="*/ 29 w 85"/>
                  <a:gd name="T9" fmla="*/ 64 h 157"/>
                  <a:gd name="T10" fmla="*/ 79 w 85"/>
                  <a:gd name="T11" fmla="*/ 64 h 157"/>
                  <a:gd name="T12" fmla="*/ 79 w 85"/>
                  <a:gd name="T13" fmla="*/ 88 h 157"/>
                  <a:gd name="T14" fmla="*/ 29 w 85"/>
                  <a:gd name="T15" fmla="*/ 88 h 157"/>
                  <a:gd name="T16" fmla="*/ 29 w 85"/>
                  <a:gd name="T17" fmla="*/ 133 h 157"/>
                  <a:gd name="T18" fmla="*/ 85 w 85"/>
                  <a:gd name="T19" fmla="*/ 133 h 157"/>
                  <a:gd name="T20" fmla="*/ 85 w 85"/>
                  <a:gd name="T21" fmla="*/ 157 h 157"/>
                  <a:gd name="T22" fmla="*/ 0 w 85"/>
                  <a:gd name="T23" fmla="*/ 157 h 157"/>
                  <a:gd name="T24" fmla="*/ 0 w 85"/>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57">
                    <a:moveTo>
                      <a:pt x="0" y="0"/>
                    </a:moveTo>
                    <a:lnTo>
                      <a:pt x="82" y="0"/>
                    </a:lnTo>
                    <a:lnTo>
                      <a:pt x="82" y="22"/>
                    </a:lnTo>
                    <a:lnTo>
                      <a:pt x="29" y="22"/>
                    </a:lnTo>
                    <a:lnTo>
                      <a:pt x="29" y="64"/>
                    </a:lnTo>
                    <a:lnTo>
                      <a:pt x="79" y="64"/>
                    </a:lnTo>
                    <a:lnTo>
                      <a:pt x="79" y="88"/>
                    </a:lnTo>
                    <a:lnTo>
                      <a:pt x="29" y="88"/>
                    </a:lnTo>
                    <a:lnTo>
                      <a:pt x="29" y="133"/>
                    </a:lnTo>
                    <a:lnTo>
                      <a:pt x="85" y="133"/>
                    </a:lnTo>
                    <a:lnTo>
                      <a:pt x="85"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113">
                <a:extLst>
                  <a:ext uri="{FF2B5EF4-FFF2-40B4-BE49-F238E27FC236}">
                    <a16:creationId xmlns:a16="http://schemas.microsoft.com/office/drawing/2014/main" id="{A2B9B8EE-D3BB-D140-853B-ADE61EA3D8A6}"/>
                  </a:ext>
                </a:extLst>
              </p:cNvPr>
              <p:cNvSpPr>
                <a:spLocks noEditPoints="1"/>
              </p:cNvSpPr>
              <p:nvPr userDrawn="1"/>
            </p:nvSpPr>
            <p:spPr bwMode="auto">
              <a:xfrm>
                <a:off x="9761406" y="732314"/>
                <a:ext cx="53273" cy="79909"/>
              </a:xfrm>
              <a:custGeom>
                <a:avLst/>
                <a:gdLst>
                  <a:gd name="T0" fmla="*/ 29 w 103"/>
                  <a:gd name="T1" fmla="*/ 22 h 157"/>
                  <a:gd name="T2" fmla="*/ 29 w 103"/>
                  <a:gd name="T3" fmla="*/ 68 h 157"/>
                  <a:gd name="T4" fmla="*/ 41 w 103"/>
                  <a:gd name="T5" fmla="*/ 68 h 157"/>
                  <a:gd name="T6" fmla="*/ 51 w 103"/>
                  <a:gd name="T7" fmla="*/ 67 h 157"/>
                  <a:gd name="T8" fmla="*/ 60 w 103"/>
                  <a:gd name="T9" fmla="*/ 61 h 157"/>
                  <a:gd name="T10" fmla="*/ 66 w 103"/>
                  <a:gd name="T11" fmla="*/ 55 h 157"/>
                  <a:gd name="T12" fmla="*/ 67 w 103"/>
                  <a:gd name="T13" fmla="*/ 44 h 157"/>
                  <a:gd name="T14" fmla="*/ 66 w 103"/>
                  <a:gd name="T15" fmla="*/ 33 h 157"/>
                  <a:gd name="T16" fmla="*/ 60 w 103"/>
                  <a:gd name="T17" fmla="*/ 26 h 157"/>
                  <a:gd name="T18" fmla="*/ 53 w 103"/>
                  <a:gd name="T19" fmla="*/ 22 h 157"/>
                  <a:gd name="T20" fmla="*/ 41 w 103"/>
                  <a:gd name="T21" fmla="*/ 22 h 157"/>
                  <a:gd name="T22" fmla="*/ 29 w 103"/>
                  <a:gd name="T23" fmla="*/ 22 h 157"/>
                  <a:gd name="T24" fmla="*/ 0 w 103"/>
                  <a:gd name="T25" fmla="*/ 0 h 157"/>
                  <a:gd name="T26" fmla="*/ 50 w 103"/>
                  <a:gd name="T27" fmla="*/ 0 h 157"/>
                  <a:gd name="T28" fmla="*/ 66 w 103"/>
                  <a:gd name="T29" fmla="*/ 1 h 157"/>
                  <a:gd name="T30" fmla="*/ 79 w 103"/>
                  <a:gd name="T31" fmla="*/ 7 h 157"/>
                  <a:gd name="T32" fmla="*/ 88 w 103"/>
                  <a:gd name="T33" fmla="*/ 14 h 157"/>
                  <a:gd name="T34" fmla="*/ 94 w 103"/>
                  <a:gd name="T35" fmla="*/ 26 h 157"/>
                  <a:gd name="T36" fmla="*/ 97 w 103"/>
                  <a:gd name="T37" fmla="*/ 41 h 157"/>
                  <a:gd name="T38" fmla="*/ 94 w 103"/>
                  <a:gd name="T39" fmla="*/ 55 h 157"/>
                  <a:gd name="T40" fmla="*/ 88 w 103"/>
                  <a:gd name="T41" fmla="*/ 67 h 157"/>
                  <a:gd name="T42" fmla="*/ 79 w 103"/>
                  <a:gd name="T43" fmla="*/ 73 h 157"/>
                  <a:gd name="T44" fmla="*/ 66 w 103"/>
                  <a:gd name="T45" fmla="*/ 78 h 157"/>
                  <a:gd name="T46" fmla="*/ 66 w 103"/>
                  <a:gd name="T47" fmla="*/ 78 h 157"/>
                  <a:gd name="T48" fmla="*/ 70 w 103"/>
                  <a:gd name="T49" fmla="*/ 80 h 157"/>
                  <a:gd name="T50" fmla="*/ 72 w 103"/>
                  <a:gd name="T51" fmla="*/ 80 h 157"/>
                  <a:gd name="T52" fmla="*/ 75 w 103"/>
                  <a:gd name="T53" fmla="*/ 82 h 157"/>
                  <a:gd name="T54" fmla="*/ 79 w 103"/>
                  <a:gd name="T55" fmla="*/ 86 h 157"/>
                  <a:gd name="T56" fmla="*/ 81 w 103"/>
                  <a:gd name="T57" fmla="*/ 90 h 157"/>
                  <a:gd name="T58" fmla="*/ 84 w 103"/>
                  <a:gd name="T59" fmla="*/ 97 h 157"/>
                  <a:gd name="T60" fmla="*/ 103 w 103"/>
                  <a:gd name="T61" fmla="*/ 157 h 157"/>
                  <a:gd name="T62" fmla="*/ 73 w 103"/>
                  <a:gd name="T63" fmla="*/ 157 h 157"/>
                  <a:gd name="T64" fmla="*/ 58 w 103"/>
                  <a:gd name="T65" fmla="*/ 106 h 157"/>
                  <a:gd name="T66" fmla="*/ 53 w 103"/>
                  <a:gd name="T67" fmla="*/ 95 h 157"/>
                  <a:gd name="T68" fmla="*/ 46 w 103"/>
                  <a:gd name="T69" fmla="*/ 90 h 157"/>
                  <a:gd name="T70" fmla="*/ 36 w 103"/>
                  <a:gd name="T71" fmla="*/ 89 h 157"/>
                  <a:gd name="T72" fmla="*/ 29 w 103"/>
                  <a:gd name="T73" fmla="*/ 89 h 157"/>
                  <a:gd name="T74" fmla="*/ 29 w 103"/>
                  <a:gd name="T75" fmla="*/ 157 h 157"/>
                  <a:gd name="T76" fmla="*/ 0 w 103"/>
                  <a:gd name="T77" fmla="*/ 157 h 157"/>
                  <a:gd name="T78" fmla="*/ 0 w 103"/>
                  <a:gd name="T7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157">
                    <a:moveTo>
                      <a:pt x="29" y="22"/>
                    </a:moveTo>
                    <a:lnTo>
                      <a:pt x="29" y="68"/>
                    </a:lnTo>
                    <a:lnTo>
                      <a:pt x="41" y="68"/>
                    </a:lnTo>
                    <a:lnTo>
                      <a:pt x="51" y="67"/>
                    </a:lnTo>
                    <a:lnTo>
                      <a:pt x="60" y="61"/>
                    </a:lnTo>
                    <a:lnTo>
                      <a:pt x="66" y="55"/>
                    </a:lnTo>
                    <a:lnTo>
                      <a:pt x="67" y="44"/>
                    </a:lnTo>
                    <a:lnTo>
                      <a:pt x="66" y="33"/>
                    </a:lnTo>
                    <a:lnTo>
                      <a:pt x="60" y="26"/>
                    </a:lnTo>
                    <a:lnTo>
                      <a:pt x="53" y="22"/>
                    </a:lnTo>
                    <a:lnTo>
                      <a:pt x="41" y="22"/>
                    </a:lnTo>
                    <a:lnTo>
                      <a:pt x="29" y="22"/>
                    </a:lnTo>
                    <a:close/>
                    <a:moveTo>
                      <a:pt x="0" y="0"/>
                    </a:moveTo>
                    <a:lnTo>
                      <a:pt x="50" y="0"/>
                    </a:lnTo>
                    <a:lnTo>
                      <a:pt x="66" y="1"/>
                    </a:lnTo>
                    <a:lnTo>
                      <a:pt x="79" y="7"/>
                    </a:lnTo>
                    <a:lnTo>
                      <a:pt x="88" y="14"/>
                    </a:lnTo>
                    <a:lnTo>
                      <a:pt x="94" y="26"/>
                    </a:lnTo>
                    <a:lnTo>
                      <a:pt x="97" y="41"/>
                    </a:lnTo>
                    <a:lnTo>
                      <a:pt x="94" y="55"/>
                    </a:lnTo>
                    <a:lnTo>
                      <a:pt x="88" y="67"/>
                    </a:lnTo>
                    <a:lnTo>
                      <a:pt x="79" y="73"/>
                    </a:lnTo>
                    <a:lnTo>
                      <a:pt x="66" y="78"/>
                    </a:lnTo>
                    <a:lnTo>
                      <a:pt x="66" y="78"/>
                    </a:lnTo>
                    <a:lnTo>
                      <a:pt x="70" y="80"/>
                    </a:lnTo>
                    <a:lnTo>
                      <a:pt x="72" y="80"/>
                    </a:lnTo>
                    <a:lnTo>
                      <a:pt x="75" y="82"/>
                    </a:lnTo>
                    <a:lnTo>
                      <a:pt x="79" y="86"/>
                    </a:lnTo>
                    <a:lnTo>
                      <a:pt x="81" y="90"/>
                    </a:lnTo>
                    <a:lnTo>
                      <a:pt x="84" y="97"/>
                    </a:lnTo>
                    <a:lnTo>
                      <a:pt x="103" y="157"/>
                    </a:lnTo>
                    <a:lnTo>
                      <a:pt x="73" y="157"/>
                    </a:lnTo>
                    <a:lnTo>
                      <a:pt x="58" y="106"/>
                    </a:lnTo>
                    <a:lnTo>
                      <a:pt x="53" y="95"/>
                    </a:lnTo>
                    <a:lnTo>
                      <a:pt x="46" y="90"/>
                    </a:lnTo>
                    <a:lnTo>
                      <a:pt x="36" y="89"/>
                    </a:lnTo>
                    <a:lnTo>
                      <a:pt x="29" y="89"/>
                    </a:lnTo>
                    <a:lnTo>
                      <a:pt x="29"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1" name="Rectangle 114">
                <a:extLst>
                  <a:ext uri="{FF2B5EF4-FFF2-40B4-BE49-F238E27FC236}">
                    <a16:creationId xmlns:a16="http://schemas.microsoft.com/office/drawing/2014/main" id="{54385AEF-E2C6-524C-AA72-9D6E9DC54EEF}"/>
                  </a:ext>
                </a:extLst>
              </p:cNvPr>
              <p:cNvSpPr>
                <a:spLocks noChangeArrowheads="1"/>
              </p:cNvSpPr>
              <p:nvPr userDrawn="1"/>
            </p:nvSpPr>
            <p:spPr bwMode="auto">
              <a:xfrm>
                <a:off x="9843363" y="796855"/>
                <a:ext cx="13319" cy="15368"/>
              </a:xfrm>
              <a:prstGeom prst="rect">
                <a:avLst/>
              </a:prstGeom>
              <a:solidFill>
                <a:schemeClr val="bg1">
                  <a:lumMod val="6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 name="Gruppieren 3">
              <a:extLst>
                <a:ext uri="{FF2B5EF4-FFF2-40B4-BE49-F238E27FC236}">
                  <a16:creationId xmlns:a16="http://schemas.microsoft.com/office/drawing/2014/main" id="{8C587185-D480-CA48-B858-11DBDF48762E}"/>
                </a:ext>
              </a:extLst>
            </p:cNvPr>
            <p:cNvGrpSpPr/>
            <p:nvPr userDrawn="1"/>
          </p:nvGrpSpPr>
          <p:grpSpPr>
            <a:xfrm>
              <a:off x="8346609" y="324574"/>
              <a:ext cx="1467045" cy="326807"/>
              <a:chOff x="8346609" y="324574"/>
              <a:chExt cx="1467045" cy="326807"/>
            </a:xfrm>
          </p:grpSpPr>
          <p:sp>
            <p:nvSpPr>
              <p:cNvPr id="132" name="Freeform 115">
                <a:extLst>
                  <a:ext uri="{FF2B5EF4-FFF2-40B4-BE49-F238E27FC236}">
                    <a16:creationId xmlns:a16="http://schemas.microsoft.com/office/drawing/2014/main" id="{0CDBCE2E-B825-1A4A-BB8A-AE0C48A67453}"/>
                  </a:ext>
                </a:extLst>
              </p:cNvPr>
              <p:cNvSpPr>
                <a:spLocks/>
              </p:cNvSpPr>
              <p:nvPr userDrawn="1"/>
            </p:nvSpPr>
            <p:spPr bwMode="auto">
              <a:xfrm>
                <a:off x="8350707" y="332770"/>
                <a:ext cx="80933" cy="122936"/>
              </a:xfrm>
              <a:custGeom>
                <a:avLst/>
                <a:gdLst>
                  <a:gd name="T0" fmla="*/ 0 w 159"/>
                  <a:gd name="T1" fmla="*/ 0 h 239"/>
                  <a:gd name="T2" fmla="*/ 43 w 159"/>
                  <a:gd name="T3" fmla="*/ 0 h 239"/>
                  <a:gd name="T4" fmla="*/ 43 w 159"/>
                  <a:gd name="T5" fmla="*/ 152 h 239"/>
                  <a:gd name="T6" fmla="*/ 44 w 159"/>
                  <a:gd name="T7" fmla="*/ 172 h 239"/>
                  <a:gd name="T8" fmla="*/ 48 w 159"/>
                  <a:gd name="T9" fmla="*/ 186 h 239"/>
                  <a:gd name="T10" fmla="*/ 56 w 159"/>
                  <a:gd name="T11" fmla="*/ 197 h 239"/>
                  <a:gd name="T12" fmla="*/ 66 w 159"/>
                  <a:gd name="T13" fmla="*/ 202 h 239"/>
                  <a:gd name="T14" fmla="*/ 79 w 159"/>
                  <a:gd name="T15" fmla="*/ 203 h 239"/>
                  <a:gd name="T16" fmla="*/ 92 w 159"/>
                  <a:gd name="T17" fmla="*/ 202 h 239"/>
                  <a:gd name="T18" fmla="*/ 103 w 159"/>
                  <a:gd name="T19" fmla="*/ 197 h 239"/>
                  <a:gd name="T20" fmla="*/ 111 w 159"/>
                  <a:gd name="T21" fmla="*/ 186 h 239"/>
                  <a:gd name="T22" fmla="*/ 115 w 159"/>
                  <a:gd name="T23" fmla="*/ 172 h 239"/>
                  <a:gd name="T24" fmla="*/ 116 w 159"/>
                  <a:gd name="T25" fmla="*/ 152 h 239"/>
                  <a:gd name="T26" fmla="*/ 116 w 159"/>
                  <a:gd name="T27" fmla="*/ 0 h 239"/>
                  <a:gd name="T28" fmla="*/ 159 w 159"/>
                  <a:gd name="T29" fmla="*/ 0 h 239"/>
                  <a:gd name="T30" fmla="*/ 159 w 159"/>
                  <a:gd name="T31" fmla="*/ 152 h 239"/>
                  <a:gd name="T32" fmla="*/ 156 w 159"/>
                  <a:gd name="T33" fmla="*/ 176 h 239"/>
                  <a:gd name="T34" fmla="*/ 151 w 159"/>
                  <a:gd name="T35" fmla="*/ 196 h 239"/>
                  <a:gd name="T36" fmla="*/ 142 w 159"/>
                  <a:gd name="T37" fmla="*/ 211 h 239"/>
                  <a:gd name="T38" fmla="*/ 129 w 159"/>
                  <a:gd name="T39" fmla="*/ 223 h 239"/>
                  <a:gd name="T40" fmla="*/ 115 w 159"/>
                  <a:gd name="T41" fmla="*/ 232 h 239"/>
                  <a:gd name="T42" fmla="*/ 98 w 159"/>
                  <a:gd name="T43" fmla="*/ 236 h 239"/>
                  <a:gd name="T44" fmla="*/ 79 w 159"/>
                  <a:gd name="T45" fmla="*/ 239 h 239"/>
                  <a:gd name="T46" fmla="*/ 61 w 159"/>
                  <a:gd name="T47" fmla="*/ 236 h 239"/>
                  <a:gd name="T48" fmla="*/ 44 w 159"/>
                  <a:gd name="T49" fmla="*/ 232 h 239"/>
                  <a:gd name="T50" fmla="*/ 30 w 159"/>
                  <a:gd name="T51" fmla="*/ 223 h 239"/>
                  <a:gd name="T52" fmla="*/ 17 w 159"/>
                  <a:gd name="T53" fmla="*/ 211 h 239"/>
                  <a:gd name="T54" fmla="*/ 8 w 159"/>
                  <a:gd name="T55" fmla="*/ 196 h 239"/>
                  <a:gd name="T56" fmla="*/ 1 w 159"/>
                  <a:gd name="T57" fmla="*/ 176 h 239"/>
                  <a:gd name="T58" fmla="*/ 0 w 159"/>
                  <a:gd name="T59" fmla="*/ 152 h 239"/>
                  <a:gd name="T60" fmla="*/ 0 w 159"/>
                  <a:gd name="T6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239">
                    <a:moveTo>
                      <a:pt x="0" y="0"/>
                    </a:moveTo>
                    <a:lnTo>
                      <a:pt x="43" y="0"/>
                    </a:lnTo>
                    <a:lnTo>
                      <a:pt x="43" y="152"/>
                    </a:lnTo>
                    <a:lnTo>
                      <a:pt x="44" y="172"/>
                    </a:lnTo>
                    <a:lnTo>
                      <a:pt x="48" y="186"/>
                    </a:lnTo>
                    <a:lnTo>
                      <a:pt x="56" y="197"/>
                    </a:lnTo>
                    <a:lnTo>
                      <a:pt x="66" y="202"/>
                    </a:lnTo>
                    <a:lnTo>
                      <a:pt x="79" y="203"/>
                    </a:lnTo>
                    <a:lnTo>
                      <a:pt x="92" y="202"/>
                    </a:lnTo>
                    <a:lnTo>
                      <a:pt x="103" y="197"/>
                    </a:lnTo>
                    <a:lnTo>
                      <a:pt x="111" y="186"/>
                    </a:lnTo>
                    <a:lnTo>
                      <a:pt x="115" y="172"/>
                    </a:lnTo>
                    <a:lnTo>
                      <a:pt x="116" y="152"/>
                    </a:lnTo>
                    <a:lnTo>
                      <a:pt x="116" y="0"/>
                    </a:lnTo>
                    <a:lnTo>
                      <a:pt x="159" y="0"/>
                    </a:lnTo>
                    <a:lnTo>
                      <a:pt x="159" y="152"/>
                    </a:lnTo>
                    <a:lnTo>
                      <a:pt x="156" y="176"/>
                    </a:lnTo>
                    <a:lnTo>
                      <a:pt x="151" y="196"/>
                    </a:lnTo>
                    <a:lnTo>
                      <a:pt x="142" y="211"/>
                    </a:lnTo>
                    <a:lnTo>
                      <a:pt x="129" y="223"/>
                    </a:lnTo>
                    <a:lnTo>
                      <a:pt x="115" y="232"/>
                    </a:lnTo>
                    <a:lnTo>
                      <a:pt x="98" y="236"/>
                    </a:lnTo>
                    <a:lnTo>
                      <a:pt x="79" y="239"/>
                    </a:lnTo>
                    <a:lnTo>
                      <a:pt x="61" y="236"/>
                    </a:lnTo>
                    <a:lnTo>
                      <a:pt x="44" y="232"/>
                    </a:lnTo>
                    <a:lnTo>
                      <a:pt x="30" y="223"/>
                    </a:lnTo>
                    <a:lnTo>
                      <a:pt x="17" y="211"/>
                    </a:lnTo>
                    <a:lnTo>
                      <a:pt x="8" y="196"/>
                    </a:lnTo>
                    <a:lnTo>
                      <a:pt x="1" y="176"/>
                    </a:lnTo>
                    <a:lnTo>
                      <a:pt x="0" y="1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3" name="Freeform 116">
                <a:extLst>
                  <a:ext uri="{FF2B5EF4-FFF2-40B4-BE49-F238E27FC236}">
                    <a16:creationId xmlns:a16="http://schemas.microsoft.com/office/drawing/2014/main" id="{20D9B7CB-AF3A-1440-A8C1-42DDD9FC785C}"/>
                  </a:ext>
                </a:extLst>
              </p:cNvPr>
              <p:cNvSpPr>
                <a:spLocks/>
              </p:cNvSpPr>
              <p:nvPr userDrawn="1"/>
            </p:nvSpPr>
            <p:spPr bwMode="auto">
              <a:xfrm>
                <a:off x="8453155" y="363503"/>
                <a:ext cx="70689" cy="90154"/>
              </a:xfrm>
              <a:custGeom>
                <a:avLst/>
                <a:gdLst>
                  <a:gd name="T0" fmla="*/ 88 w 139"/>
                  <a:gd name="T1" fmla="*/ 0 h 177"/>
                  <a:gd name="T2" fmla="*/ 106 w 139"/>
                  <a:gd name="T3" fmla="*/ 3 h 177"/>
                  <a:gd name="T4" fmla="*/ 119 w 139"/>
                  <a:gd name="T5" fmla="*/ 10 h 177"/>
                  <a:gd name="T6" fmla="*/ 128 w 139"/>
                  <a:gd name="T7" fmla="*/ 20 h 177"/>
                  <a:gd name="T8" fmla="*/ 135 w 139"/>
                  <a:gd name="T9" fmla="*/ 33 h 177"/>
                  <a:gd name="T10" fmla="*/ 139 w 139"/>
                  <a:gd name="T11" fmla="*/ 47 h 177"/>
                  <a:gd name="T12" fmla="*/ 139 w 139"/>
                  <a:gd name="T13" fmla="*/ 64 h 177"/>
                  <a:gd name="T14" fmla="*/ 139 w 139"/>
                  <a:gd name="T15" fmla="*/ 177 h 177"/>
                  <a:gd name="T16" fmla="*/ 97 w 139"/>
                  <a:gd name="T17" fmla="*/ 177 h 177"/>
                  <a:gd name="T18" fmla="*/ 97 w 139"/>
                  <a:gd name="T19" fmla="*/ 72 h 177"/>
                  <a:gd name="T20" fmla="*/ 96 w 139"/>
                  <a:gd name="T21" fmla="*/ 55 h 177"/>
                  <a:gd name="T22" fmla="*/ 92 w 139"/>
                  <a:gd name="T23" fmla="*/ 44 h 177"/>
                  <a:gd name="T24" fmla="*/ 85 w 139"/>
                  <a:gd name="T25" fmla="*/ 37 h 177"/>
                  <a:gd name="T26" fmla="*/ 73 w 139"/>
                  <a:gd name="T27" fmla="*/ 36 h 177"/>
                  <a:gd name="T28" fmla="*/ 62 w 139"/>
                  <a:gd name="T29" fmla="*/ 37 h 177"/>
                  <a:gd name="T30" fmla="*/ 54 w 139"/>
                  <a:gd name="T31" fmla="*/ 44 h 177"/>
                  <a:gd name="T32" fmla="*/ 49 w 139"/>
                  <a:gd name="T33" fmla="*/ 51 h 177"/>
                  <a:gd name="T34" fmla="*/ 45 w 139"/>
                  <a:gd name="T35" fmla="*/ 63 h 177"/>
                  <a:gd name="T36" fmla="*/ 43 w 139"/>
                  <a:gd name="T37" fmla="*/ 76 h 177"/>
                  <a:gd name="T38" fmla="*/ 43 w 139"/>
                  <a:gd name="T39" fmla="*/ 177 h 177"/>
                  <a:gd name="T40" fmla="*/ 2 w 139"/>
                  <a:gd name="T41" fmla="*/ 177 h 177"/>
                  <a:gd name="T42" fmla="*/ 2 w 139"/>
                  <a:gd name="T43" fmla="*/ 32 h 177"/>
                  <a:gd name="T44" fmla="*/ 2 w 139"/>
                  <a:gd name="T45" fmla="*/ 16 h 177"/>
                  <a:gd name="T46" fmla="*/ 0 w 139"/>
                  <a:gd name="T47" fmla="*/ 3 h 177"/>
                  <a:gd name="T48" fmla="*/ 40 w 139"/>
                  <a:gd name="T49" fmla="*/ 3 h 177"/>
                  <a:gd name="T50" fmla="*/ 41 w 139"/>
                  <a:gd name="T51" fmla="*/ 31 h 177"/>
                  <a:gd name="T52" fmla="*/ 42 w 139"/>
                  <a:gd name="T53" fmla="*/ 31 h 177"/>
                  <a:gd name="T54" fmla="*/ 46 w 139"/>
                  <a:gd name="T55" fmla="*/ 23 h 177"/>
                  <a:gd name="T56" fmla="*/ 53 w 139"/>
                  <a:gd name="T57" fmla="*/ 15 h 177"/>
                  <a:gd name="T58" fmla="*/ 62 w 139"/>
                  <a:gd name="T59" fmla="*/ 8 h 177"/>
                  <a:gd name="T60" fmla="*/ 73 w 139"/>
                  <a:gd name="T61" fmla="*/ 3 h 177"/>
                  <a:gd name="T62" fmla="*/ 88 w 139"/>
                  <a:gd name="T6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177">
                    <a:moveTo>
                      <a:pt x="88" y="0"/>
                    </a:moveTo>
                    <a:lnTo>
                      <a:pt x="106" y="3"/>
                    </a:lnTo>
                    <a:lnTo>
                      <a:pt x="119" y="10"/>
                    </a:lnTo>
                    <a:lnTo>
                      <a:pt x="128" y="20"/>
                    </a:lnTo>
                    <a:lnTo>
                      <a:pt x="135" y="33"/>
                    </a:lnTo>
                    <a:lnTo>
                      <a:pt x="139" y="47"/>
                    </a:lnTo>
                    <a:lnTo>
                      <a:pt x="139" y="64"/>
                    </a:lnTo>
                    <a:lnTo>
                      <a:pt x="139" y="177"/>
                    </a:lnTo>
                    <a:lnTo>
                      <a:pt x="97" y="177"/>
                    </a:lnTo>
                    <a:lnTo>
                      <a:pt x="97" y="72"/>
                    </a:lnTo>
                    <a:lnTo>
                      <a:pt x="96" y="55"/>
                    </a:lnTo>
                    <a:lnTo>
                      <a:pt x="92" y="44"/>
                    </a:lnTo>
                    <a:lnTo>
                      <a:pt x="85" y="37"/>
                    </a:lnTo>
                    <a:lnTo>
                      <a:pt x="73" y="36"/>
                    </a:lnTo>
                    <a:lnTo>
                      <a:pt x="62" y="37"/>
                    </a:lnTo>
                    <a:lnTo>
                      <a:pt x="54" y="44"/>
                    </a:lnTo>
                    <a:lnTo>
                      <a:pt x="49" y="51"/>
                    </a:lnTo>
                    <a:lnTo>
                      <a:pt x="45" y="63"/>
                    </a:lnTo>
                    <a:lnTo>
                      <a:pt x="43" y="76"/>
                    </a:lnTo>
                    <a:lnTo>
                      <a:pt x="43" y="177"/>
                    </a:lnTo>
                    <a:lnTo>
                      <a:pt x="2" y="177"/>
                    </a:lnTo>
                    <a:lnTo>
                      <a:pt x="2" y="32"/>
                    </a:lnTo>
                    <a:lnTo>
                      <a:pt x="2" y="16"/>
                    </a:lnTo>
                    <a:lnTo>
                      <a:pt x="0" y="3"/>
                    </a:lnTo>
                    <a:lnTo>
                      <a:pt x="40" y="3"/>
                    </a:lnTo>
                    <a:lnTo>
                      <a:pt x="41" y="31"/>
                    </a:lnTo>
                    <a:lnTo>
                      <a:pt x="42" y="31"/>
                    </a:lnTo>
                    <a:lnTo>
                      <a:pt x="46" y="23"/>
                    </a:lnTo>
                    <a:lnTo>
                      <a:pt x="53" y="15"/>
                    </a:lnTo>
                    <a:lnTo>
                      <a:pt x="62" y="8"/>
                    </a:lnTo>
                    <a:lnTo>
                      <a:pt x="73" y="3"/>
                    </a:lnTo>
                    <a:lnTo>
                      <a:pt x="8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4" name="Freeform 117">
                <a:extLst>
                  <a:ext uri="{FF2B5EF4-FFF2-40B4-BE49-F238E27FC236}">
                    <a16:creationId xmlns:a16="http://schemas.microsoft.com/office/drawing/2014/main" id="{96B924D9-1748-0C4B-9A30-8E00ECDE37B8}"/>
                  </a:ext>
                </a:extLst>
              </p:cNvPr>
              <p:cNvSpPr>
                <a:spLocks noEditPoints="1"/>
              </p:cNvSpPr>
              <p:nvPr userDrawn="1"/>
            </p:nvSpPr>
            <p:spPr bwMode="auto">
              <a:xfrm>
                <a:off x="8545356" y="327646"/>
                <a:ext cx="21514" cy="126011"/>
              </a:xfrm>
              <a:custGeom>
                <a:avLst/>
                <a:gdLst>
                  <a:gd name="T0" fmla="*/ 2 w 43"/>
                  <a:gd name="T1" fmla="*/ 73 h 247"/>
                  <a:gd name="T2" fmla="*/ 43 w 43"/>
                  <a:gd name="T3" fmla="*/ 73 h 247"/>
                  <a:gd name="T4" fmla="*/ 43 w 43"/>
                  <a:gd name="T5" fmla="*/ 247 h 247"/>
                  <a:gd name="T6" fmla="*/ 2 w 43"/>
                  <a:gd name="T7" fmla="*/ 247 h 247"/>
                  <a:gd name="T8" fmla="*/ 2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2" y="73"/>
                    </a:moveTo>
                    <a:lnTo>
                      <a:pt x="43" y="73"/>
                    </a:lnTo>
                    <a:lnTo>
                      <a:pt x="43" y="247"/>
                    </a:lnTo>
                    <a:lnTo>
                      <a:pt x="2" y="247"/>
                    </a:lnTo>
                    <a:lnTo>
                      <a:pt x="2"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5" name="Freeform 118">
                <a:extLst>
                  <a:ext uri="{FF2B5EF4-FFF2-40B4-BE49-F238E27FC236}">
                    <a16:creationId xmlns:a16="http://schemas.microsoft.com/office/drawing/2014/main" id="{CCEE4676-4DBC-8E46-B9A7-4385465A2347}"/>
                  </a:ext>
                </a:extLst>
              </p:cNvPr>
              <p:cNvSpPr>
                <a:spLocks/>
              </p:cNvSpPr>
              <p:nvPr userDrawn="1"/>
            </p:nvSpPr>
            <p:spPr bwMode="auto">
              <a:xfrm>
                <a:off x="8580189" y="364528"/>
                <a:ext cx="79909" cy="89130"/>
              </a:xfrm>
              <a:custGeom>
                <a:avLst/>
                <a:gdLst>
                  <a:gd name="T0" fmla="*/ 0 w 156"/>
                  <a:gd name="T1" fmla="*/ 0 h 174"/>
                  <a:gd name="T2" fmla="*/ 44 w 156"/>
                  <a:gd name="T3" fmla="*/ 0 h 174"/>
                  <a:gd name="T4" fmla="*/ 79 w 156"/>
                  <a:gd name="T5" fmla="*/ 135 h 174"/>
                  <a:gd name="T6" fmla="*/ 80 w 156"/>
                  <a:gd name="T7" fmla="*/ 135 h 174"/>
                  <a:gd name="T8" fmla="*/ 115 w 156"/>
                  <a:gd name="T9" fmla="*/ 0 h 174"/>
                  <a:gd name="T10" fmla="*/ 156 w 156"/>
                  <a:gd name="T11" fmla="*/ 0 h 174"/>
                  <a:gd name="T12" fmla="*/ 102 w 156"/>
                  <a:gd name="T13" fmla="*/ 174 h 174"/>
                  <a:gd name="T14" fmla="*/ 54 w 156"/>
                  <a:gd name="T15" fmla="*/ 174 h 174"/>
                  <a:gd name="T16" fmla="*/ 0 w 156"/>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74">
                    <a:moveTo>
                      <a:pt x="0" y="0"/>
                    </a:moveTo>
                    <a:lnTo>
                      <a:pt x="44" y="0"/>
                    </a:lnTo>
                    <a:lnTo>
                      <a:pt x="79" y="135"/>
                    </a:lnTo>
                    <a:lnTo>
                      <a:pt x="80" y="135"/>
                    </a:lnTo>
                    <a:lnTo>
                      <a:pt x="115" y="0"/>
                    </a:lnTo>
                    <a:lnTo>
                      <a:pt x="156" y="0"/>
                    </a:lnTo>
                    <a:lnTo>
                      <a:pt x="102" y="174"/>
                    </a:lnTo>
                    <a:lnTo>
                      <a:pt x="54" y="174"/>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6" name="Freeform 119">
                <a:extLst>
                  <a:ext uri="{FF2B5EF4-FFF2-40B4-BE49-F238E27FC236}">
                    <a16:creationId xmlns:a16="http://schemas.microsoft.com/office/drawing/2014/main" id="{C66099DA-52BD-574C-932F-B1B65F4C0C9F}"/>
                  </a:ext>
                </a:extLst>
              </p:cNvPr>
              <p:cNvSpPr>
                <a:spLocks noEditPoints="1"/>
              </p:cNvSpPr>
              <p:nvPr userDrawn="1"/>
            </p:nvSpPr>
            <p:spPr bwMode="auto">
              <a:xfrm>
                <a:off x="8669318" y="363503"/>
                <a:ext cx="71713" cy="91179"/>
              </a:xfrm>
              <a:custGeom>
                <a:avLst/>
                <a:gdLst>
                  <a:gd name="T0" fmla="*/ 72 w 141"/>
                  <a:gd name="T1" fmla="*/ 29 h 179"/>
                  <a:gd name="T2" fmla="*/ 60 w 141"/>
                  <a:gd name="T3" fmla="*/ 32 h 179"/>
                  <a:gd name="T4" fmla="*/ 51 w 141"/>
                  <a:gd name="T5" fmla="*/ 38 h 179"/>
                  <a:gd name="T6" fmla="*/ 44 w 141"/>
                  <a:gd name="T7" fmla="*/ 49 h 179"/>
                  <a:gd name="T8" fmla="*/ 42 w 141"/>
                  <a:gd name="T9" fmla="*/ 62 h 179"/>
                  <a:gd name="T10" fmla="*/ 40 w 141"/>
                  <a:gd name="T11" fmla="*/ 75 h 179"/>
                  <a:gd name="T12" fmla="*/ 100 w 141"/>
                  <a:gd name="T13" fmla="*/ 75 h 179"/>
                  <a:gd name="T14" fmla="*/ 98 w 141"/>
                  <a:gd name="T15" fmla="*/ 55 h 179"/>
                  <a:gd name="T16" fmla="*/ 93 w 141"/>
                  <a:gd name="T17" fmla="*/ 41 h 179"/>
                  <a:gd name="T18" fmla="*/ 83 w 141"/>
                  <a:gd name="T19" fmla="*/ 32 h 179"/>
                  <a:gd name="T20" fmla="*/ 72 w 141"/>
                  <a:gd name="T21" fmla="*/ 29 h 179"/>
                  <a:gd name="T22" fmla="*/ 72 w 141"/>
                  <a:gd name="T23" fmla="*/ 0 h 179"/>
                  <a:gd name="T24" fmla="*/ 87 w 141"/>
                  <a:gd name="T25" fmla="*/ 2 h 179"/>
                  <a:gd name="T26" fmla="*/ 102 w 141"/>
                  <a:gd name="T27" fmla="*/ 7 h 179"/>
                  <a:gd name="T28" fmla="*/ 115 w 141"/>
                  <a:gd name="T29" fmla="*/ 15 h 179"/>
                  <a:gd name="T30" fmla="*/ 125 w 141"/>
                  <a:gd name="T31" fmla="*/ 27 h 179"/>
                  <a:gd name="T32" fmla="*/ 133 w 141"/>
                  <a:gd name="T33" fmla="*/ 44 h 179"/>
                  <a:gd name="T34" fmla="*/ 138 w 141"/>
                  <a:gd name="T35" fmla="*/ 66 h 179"/>
                  <a:gd name="T36" fmla="*/ 141 w 141"/>
                  <a:gd name="T37" fmla="*/ 93 h 179"/>
                  <a:gd name="T38" fmla="*/ 141 w 141"/>
                  <a:gd name="T39" fmla="*/ 101 h 179"/>
                  <a:gd name="T40" fmla="*/ 40 w 141"/>
                  <a:gd name="T41" fmla="*/ 101 h 179"/>
                  <a:gd name="T42" fmla="*/ 42 w 141"/>
                  <a:gd name="T43" fmla="*/ 118 h 179"/>
                  <a:gd name="T44" fmla="*/ 47 w 141"/>
                  <a:gd name="T45" fmla="*/ 131 h 179"/>
                  <a:gd name="T46" fmla="*/ 55 w 141"/>
                  <a:gd name="T47" fmla="*/ 140 h 179"/>
                  <a:gd name="T48" fmla="*/ 68 w 141"/>
                  <a:gd name="T49" fmla="*/ 147 h 179"/>
                  <a:gd name="T50" fmla="*/ 85 w 141"/>
                  <a:gd name="T51" fmla="*/ 149 h 179"/>
                  <a:gd name="T52" fmla="*/ 102 w 141"/>
                  <a:gd name="T53" fmla="*/ 148 h 179"/>
                  <a:gd name="T54" fmla="*/ 113 w 141"/>
                  <a:gd name="T55" fmla="*/ 144 h 179"/>
                  <a:gd name="T56" fmla="*/ 123 w 141"/>
                  <a:gd name="T57" fmla="*/ 140 h 179"/>
                  <a:gd name="T58" fmla="*/ 129 w 141"/>
                  <a:gd name="T59" fmla="*/ 135 h 179"/>
                  <a:gd name="T60" fmla="*/ 132 w 141"/>
                  <a:gd name="T61" fmla="*/ 169 h 179"/>
                  <a:gd name="T62" fmla="*/ 120 w 141"/>
                  <a:gd name="T63" fmla="*/ 173 h 179"/>
                  <a:gd name="T64" fmla="*/ 103 w 141"/>
                  <a:gd name="T65" fmla="*/ 177 h 179"/>
                  <a:gd name="T66" fmla="*/ 80 w 141"/>
                  <a:gd name="T67" fmla="*/ 179 h 179"/>
                  <a:gd name="T68" fmla="*/ 57 w 141"/>
                  <a:gd name="T69" fmla="*/ 177 h 179"/>
                  <a:gd name="T70" fmla="*/ 39 w 141"/>
                  <a:gd name="T71" fmla="*/ 170 h 179"/>
                  <a:gd name="T72" fmla="*/ 25 w 141"/>
                  <a:gd name="T73" fmla="*/ 160 h 179"/>
                  <a:gd name="T74" fmla="*/ 14 w 141"/>
                  <a:gd name="T75" fmla="*/ 147 h 179"/>
                  <a:gd name="T76" fmla="*/ 6 w 141"/>
                  <a:gd name="T77" fmla="*/ 130 h 179"/>
                  <a:gd name="T78" fmla="*/ 1 w 141"/>
                  <a:gd name="T79" fmla="*/ 113 h 179"/>
                  <a:gd name="T80" fmla="*/ 0 w 141"/>
                  <a:gd name="T81" fmla="*/ 93 h 179"/>
                  <a:gd name="T82" fmla="*/ 3 w 141"/>
                  <a:gd name="T83" fmla="*/ 68 h 179"/>
                  <a:gd name="T84" fmla="*/ 9 w 141"/>
                  <a:gd name="T85" fmla="*/ 46 h 179"/>
                  <a:gd name="T86" fmla="*/ 20 w 141"/>
                  <a:gd name="T87" fmla="*/ 28 h 179"/>
                  <a:gd name="T88" fmla="*/ 33 w 141"/>
                  <a:gd name="T89" fmla="*/ 14 h 179"/>
                  <a:gd name="T90" fmla="*/ 51 w 141"/>
                  <a:gd name="T91" fmla="*/ 4 h 179"/>
                  <a:gd name="T92" fmla="*/ 72 w 141"/>
                  <a:gd name="T9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179">
                    <a:moveTo>
                      <a:pt x="72" y="29"/>
                    </a:moveTo>
                    <a:lnTo>
                      <a:pt x="60" y="32"/>
                    </a:lnTo>
                    <a:lnTo>
                      <a:pt x="51" y="38"/>
                    </a:lnTo>
                    <a:lnTo>
                      <a:pt x="44" y="49"/>
                    </a:lnTo>
                    <a:lnTo>
                      <a:pt x="42" y="62"/>
                    </a:lnTo>
                    <a:lnTo>
                      <a:pt x="40" y="75"/>
                    </a:lnTo>
                    <a:lnTo>
                      <a:pt x="100" y="75"/>
                    </a:lnTo>
                    <a:lnTo>
                      <a:pt x="98" y="55"/>
                    </a:lnTo>
                    <a:lnTo>
                      <a:pt x="93" y="41"/>
                    </a:lnTo>
                    <a:lnTo>
                      <a:pt x="83" y="32"/>
                    </a:lnTo>
                    <a:lnTo>
                      <a:pt x="72" y="29"/>
                    </a:lnTo>
                    <a:close/>
                    <a:moveTo>
                      <a:pt x="72" y="0"/>
                    </a:moveTo>
                    <a:lnTo>
                      <a:pt x="87" y="2"/>
                    </a:lnTo>
                    <a:lnTo>
                      <a:pt x="102" y="7"/>
                    </a:lnTo>
                    <a:lnTo>
                      <a:pt x="115" y="15"/>
                    </a:lnTo>
                    <a:lnTo>
                      <a:pt x="125" y="27"/>
                    </a:lnTo>
                    <a:lnTo>
                      <a:pt x="133" y="44"/>
                    </a:lnTo>
                    <a:lnTo>
                      <a:pt x="138" y="66"/>
                    </a:lnTo>
                    <a:lnTo>
                      <a:pt x="141" y="93"/>
                    </a:lnTo>
                    <a:lnTo>
                      <a:pt x="141" y="101"/>
                    </a:lnTo>
                    <a:lnTo>
                      <a:pt x="40" y="101"/>
                    </a:lnTo>
                    <a:lnTo>
                      <a:pt x="42" y="118"/>
                    </a:lnTo>
                    <a:lnTo>
                      <a:pt x="47" y="131"/>
                    </a:lnTo>
                    <a:lnTo>
                      <a:pt x="55" y="140"/>
                    </a:lnTo>
                    <a:lnTo>
                      <a:pt x="68" y="147"/>
                    </a:lnTo>
                    <a:lnTo>
                      <a:pt x="85" y="149"/>
                    </a:lnTo>
                    <a:lnTo>
                      <a:pt x="102" y="148"/>
                    </a:lnTo>
                    <a:lnTo>
                      <a:pt x="113" y="144"/>
                    </a:lnTo>
                    <a:lnTo>
                      <a:pt x="123" y="140"/>
                    </a:lnTo>
                    <a:lnTo>
                      <a:pt x="129" y="135"/>
                    </a:lnTo>
                    <a:lnTo>
                      <a:pt x="132" y="169"/>
                    </a:lnTo>
                    <a:lnTo>
                      <a:pt x="120" y="173"/>
                    </a:lnTo>
                    <a:lnTo>
                      <a:pt x="103" y="177"/>
                    </a:lnTo>
                    <a:lnTo>
                      <a:pt x="80" y="179"/>
                    </a:lnTo>
                    <a:lnTo>
                      <a:pt x="57" y="177"/>
                    </a:lnTo>
                    <a:lnTo>
                      <a:pt x="39" y="170"/>
                    </a:lnTo>
                    <a:lnTo>
                      <a:pt x="25" y="160"/>
                    </a:lnTo>
                    <a:lnTo>
                      <a:pt x="14" y="147"/>
                    </a:lnTo>
                    <a:lnTo>
                      <a:pt x="6" y="130"/>
                    </a:lnTo>
                    <a:lnTo>
                      <a:pt x="1" y="113"/>
                    </a:lnTo>
                    <a:lnTo>
                      <a:pt x="0" y="93"/>
                    </a:lnTo>
                    <a:lnTo>
                      <a:pt x="3" y="68"/>
                    </a:lnTo>
                    <a:lnTo>
                      <a:pt x="9" y="46"/>
                    </a:lnTo>
                    <a:lnTo>
                      <a:pt x="20" y="28"/>
                    </a:lnTo>
                    <a:lnTo>
                      <a:pt x="33" y="14"/>
                    </a:lnTo>
                    <a:lnTo>
                      <a:pt x="51" y="4"/>
                    </a:lnTo>
                    <a:lnTo>
                      <a:pt x="7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7" name="Freeform 120">
                <a:extLst>
                  <a:ext uri="{FF2B5EF4-FFF2-40B4-BE49-F238E27FC236}">
                    <a16:creationId xmlns:a16="http://schemas.microsoft.com/office/drawing/2014/main" id="{4D01336B-9722-174E-B25B-F511E4D4204C}"/>
                  </a:ext>
                </a:extLst>
              </p:cNvPr>
              <p:cNvSpPr>
                <a:spLocks/>
              </p:cNvSpPr>
              <p:nvPr userDrawn="1"/>
            </p:nvSpPr>
            <p:spPr bwMode="auto">
              <a:xfrm>
                <a:off x="8758447" y="363503"/>
                <a:ext cx="46101" cy="90154"/>
              </a:xfrm>
              <a:custGeom>
                <a:avLst/>
                <a:gdLst>
                  <a:gd name="T0" fmla="*/ 84 w 92"/>
                  <a:gd name="T1" fmla="*/ 0 h 177"/>
                  <a:gd name="T2" fmla="*/ 88 w 92"/>
                  <a:gd name="T3" fmla="*/ 2 h 177"/>
                  <a:gd name="T4" fmla="*/ 92 w 92"/>
                  <a:gd name="T5" fmla="*/ 2 h 177"/>
                  <a:gd name="T6" fmla="*/ 92 w 92"/>
                  <a:gd name="T7" fmla="*/ 41 h 177"/>
                  <a:gd name="T8" fmla="*/ 85 w 92"/>
                  <a:gd name="T9" fmla="*/ 40 h 177"/>
                  <a:gd name="T10" fmla="*/ 79 w 92"/>
                  <a:gd name="T11" fmla="*/ 40 h 177"/>
                  <a:gd name="T12" fmla="*/ 70 w 92"/>
                  <a:gd name="T13" fmla="*/ 41 h 177"/>
                  <a:gd name="T14" fmla="*/ 59 w 92"/>
                  <a:gd name="T15" fmla="*/ 45 h 177"/>
                  <a:gd name="T16" fmla="*/ 51 w 92"/>
                  <a:gd name="T17" fmla="*/ 53 h 177"/>
                  <a:gd name="T18" fmla="*/ 46 w 92"/>
                  <a:gd name="T19" fmla="*/ 64 h 177"/>
                  <a:gd name="T20" fmla="*/ 43 w 92"/>
                  <a:gd name="T21" fmla="*/ 81 h 177"/>
                  <a:gd name="T22" fmla="*/ 43 w 92"/>
                  <a:gd name="T23" fmla="*/ 177 h 177"/>
                  <a:gd name="T24" fmla="*/ 2 w 92"/>
                  <a:gd name="T25" fmla="*/ 177 h 177"/>
                  <a:gd name="T26" fmla="*/ 2 w 92"/>
                  <a:gd name="T27" fmla="*/ 32 h 177"/>
                  <a:gd name="T28" fmla="*/ 2 w 92"/>
                  <a:gd name="T29" fmla="*/ 16 h 177"/>
                  <a:gd name="T30" fmla="*/ 0 w 92"/>
                  <a:gd name="T31" fmla="*/ 3 h 177"/>
                  <a:gd name="T32" fmla="*/ 38 w 92"/>
                  <a:gd name="T33" fmla="*/ 3 h 177"/>
                  <a:gd name="T34" fmla="*/ 40 w 92"/>
                  <a:gd name="T35" fmla="*/ 36 h 177"/>
                  <a:gd name="T36" fmla="*/ 40 w 92"/>
                  <a:gd name="T37" fmla="*/ 36 h 177"/>
                  <a:gd name="T38" fmla="*/ 43 w 92"/>
                  <a:gd name="T39" fmla="*/ 27 h 177"/>
                  <a:gd name="T40" fmla="*/ 50 w 92"/>
                  <a:gd name="T41" fmla="*/ 17 h 177"/>
                  <a:gd name="T42" fmla="*/ 59 w 92"/>
                  <a:gd name="T43" fmla="*/ 10 h 177"/>
                  <a:gd name="T44" fmla="*/ 70 w 92"/>
                  <a:gd name="T45" fmla="*/ 3 h 177"/>
                  <a:gd name="T46" fmla="*/ 84 w 92"/>
                  <a:gd name="T4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177">
                    <a:moveTo>
                      <a:pt x="84" y="0"/>
                    </a:moveTo>
                    <a:lnTo>
                      <a:pt x="88" y="2"/>
                    </a:lnTo>
                    <a:lnTo>
                      <a:pt x="92" y="2"/>
                    </a:lnTo>
                    <a:lnTo>
                      <a:pt x="92" y="41"/>
                    </a:lnTo>
                    <a:lnTo>
                      <a:pt x="85" y="40"/>
                    </a:lnTo>
                    <a:lnTo>
                      <a:pt x="79" y="40"/>
                    </a:lnTo>
                    <a:lnTo>
                      <a:pt x="70" y="41"/>
                    </a:lnTo>
                    <a:lnTo>
                      <a:pt x="59" y="45"/>
                    </a:lnTo>
                    <a:lnTo>
                      <a:pt x="51" y="53"/>
                    </a:lnTo>
                    <a:lnTo>
                      <a:pt x="46" y="64"/>
                    </a:lnTo>
                    <a:lnTo>
                      <a:pt x="43" y="81"/>
                    </a:lnTo>
                    <a:lnTo>
                      <a:pt x="43" y="177"/>
                    </a:lnTo>
                    <a:lnTo>
                      <a:pt x="2" y="177"/>
                    </a:lnTo>
                    <a:lnTo>
                      <a:pt x="2" y="32"/>
                    </a:lnTo>
                    <a:lnTo>
                      <a:pt x="2" y="16"/>
                    </a:lnTo>
                    <a:lnTo>
                      <a:pt x="0" y="3"/>
                    </a:lnTo>
                    <a:lnTo>
                      <a:pt x="38" y="3"/>
                    </a:lnTo>
                    <a:lnTo>
                      <a:pt x="40" y="36"/>
                    </a:lnTo>
                    <a:lnTo>
                      <a:pt x="40" y="36"/>
                    </a:lnTo>
                    <a:lnTo>
                      <a:pt x="43" y="27"/>
                    </a:lnTo>
                    <a:lnTo>
                      <a:pt x="50" y="17"/>
                    </a:lnTo>
                    <a:lnTo>
                      <a:pt x="59" y="10"/>
                    </a:lnTo>
                    <a:lnTo>
                      <a:pt x="70" y="3"/>
                    </a:lnTo>
                    <a:lnTo>
                      <a:pt x="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8" name="Freeform 121">
                <a:extLst>
                  <a:ext uri="{FF2B5EF4-FFF2-40B4-BE49-F238E27FC236}">
                    <a16:creationId xmlns:a16="http://schemas.microsoft.com/office/drawing/2014/main" id="{AD87CF7C-2FB5-E241-810B-52D74003BF18}"/>
                  </a:ext>
                </a:extLst>
              </p:cNvPr>
              <p:cNvSpPr>
                <a:spLocks/>
              </p:cNvSpPr>
              <p:nvPr userDrawn="1"/>
            </p:nvSpPr>
            <p:spPr bwMode="auto">
              <a:xfrm>
                <a:off x="8813768" y="363503"/>
                <a:ext cx="57370" cy="91179"/>
              </a:xfrm>
              <a:custGeom>
                <a:avLst/>
                <a:gdLst>
                  <a:gd name="T0" fmla="*/ 58 w 112"/>
                  <a:gd name="T1" fmla="*/ 0 h 179"/>
                  <a:gd name="T2" fmla="*/ 74 w 112"/>
                  <a:gd name="T3" fmla="*/ 2 h 179"/>
                  <a:gd name="T4" fmla="*/ 87 w 112"/>
                  <a:gd name="T5" fmla="*/ 4 h 179"/>
                  <a:gd name="T6" fmla="*/ 97 w 112"/>
                  <a:gd name="T7" fmla="*/ 6 h 179"/>
                  <a:gd name="T8" fmla="*/ 103 w 112"/>
                  <a:gd name="T9" fmla="*/ 8 h 179"/>
                  <a:gd name="T10" fmla="*/ 100 w 112"/>
                  <a:gd name="T11" fmla="*/ 40 h 179"/>
                  <a:gd name="T12" fmla="*/ 90 w 112"/>
                  <a:gd name="T13" fmla="*/ 36 h 179"/>
                  <a:gd name="T14" fmla="*/ 77 w 112"/>
                  <a:gd name="T15" fmla="*/ 33 h 179"/>
                  <a:gd name="T16" fmla="*/ 64 w 112"/>
                  <a:gd name="T17" fmla="*/ 32 h 179"/>
                  <a:gd name="T18" fmla="*/ 53 w 112"/>
                  <a:gd name="T19" fmla="*/ 33 h 179"/>
                  <a:gd name="T20" fmla="*/ 45 w 112"/>
                  <a:gd name="T21" fmla="*/ 37 h 179"/>
                  <a:gd name="T22" fmla="*/ 41 w 112"/>
                  <a:gd name="T23" fmla="*/ 42 h 179"/>
                  <a:gd name="T24" fmla="*/ 40 w 112"/>
                  <a:gd name="T25" fmla="*/ 49 h 179"/>
                  <a:gd name="T26" fmla="*/ 41 w 112"/>
                  <a:gd name="T27" fmla="*/ 58 h 179"/>
                  <a:gd name="T28" fmla="*/ 48 w 112"/>
                  <a:gd name="T29" fmla="*/ 64 h 179"/>
                  <a:gd name="T30" fmla="*/ 58 w 112"/>
                  <a:gd name="T31" fmla="*/ 71 h 179"/>
                  <a:gd name="T32" fmla="*/ 79 w 112"/>
                  <a:gd name="T33" fmla="*/ 84 h 179"/>
                  <a:gd name="T34" fmla="*/ 94 w 112"/>
                  <a:gd name="T35" fmla="*/ 94 h 179"/>
                  <a:gd name="T36" fmla="*/ 104 w 112"/>
                  <a:gd name="T37" fmla="*/ 104 h 179"/>
                  <a:gd name="T38" fmla="*/ 109 w 112"/>
                  <a:gd name="T39" fmla="*/ 115 h 179"/>
                  <a:gd name="T40" fmla="*/ 112 w 112"/>
                  <a:gd name="T41" fmla="*/ 128 h 179"/>
                  <a:gd name="T42" fmla="*/ 109 w 112"/>
                  <a:gd name="T43" fmla="*/ 145 h 179"/>
                  <a:gd name="T44" fmla="*/ 100 w 112"/>
                  <a:gd name="T45" fmla="*/ 160 h 179"/>
                  <a:gd name="T46" fmla="*/ 86 w 112"/>
                  <a:gd name="T47" fmla="*/ 170 h 179"/>
                  <a:gd name="T48" fmla="*/ 69 w 112"/>
                  <a:gd name="T49" fmla="*/ 177 h 179"/>
                  <a:gd name="T50" fmla="*/ 47 w 112"/>
                  <a:gd name="T51" fmla="*/ 179 h 179"/>
                  <a:gd name="T52" fmla="*/ 27 w 112"/>
                  <a:gd name="T53" fmla="*/ 178 h 179"/>
                  <a:gd name="T54" fmla="*/ 10 w 112"/>
                  <a:gd name="T55" fmla="*/ 174 h 179"/>
                  <a:gd name="T56" fmla="*/ 0 w 112"/>
                  <a:gd name="T57" fmla="*/ 171 h 179"/>
                  <a:gd name="T58" fmla="*/ 1 w 112"/>
                  <a:gd name="T59" fmla="*/ 136 h 179"/>
                  <a:gd name="T60" fmla="*/ 7 w 112"/>
                  <a:gd name="T61" fmla="*/ 139 h 179"/>
                  <a:gd name="T62" fmla="*/ 18 w 112"/>
                  <a:gd name="T63" fmla="*/ 143 h 179"/>
                  <a:gd name="T64" fmla="*/ 31 w 112"/>
                  <a:gd name="T65" fmla="*/ 147 h 179"/>
                  <a:gd name="T66" fmla="*/ 44 w 112"/>
                  <a:gd name="T67" fmla="*/ 148 h 179"/>
                  <a:gd name="T68" fmla="*/ 54 w 112"/>
                  <a:gd name="T69" fmla="*/ 147 h 179"/>
                  <a:gd name="T70" fmla="*/ 64 w 112"/>
                  <a:gd name="T71" fmla="*/ 144 h 179"/>
                  <a:gd name="T72" fmla="*/ 69 w 112"/>
                  <a:gd name="T73" fmla="*/ 139 h 179"/>
                  <a:gd name="T74" fmla="*/ 71 w 112"/>
                  <a:gd name="T75" fmla="*/ 131 h 179"/>
                  <a:gd name="T76" fmla="*/ 70 w 112"/>
                  <a:gd name="T77" fmla="*/ 125 h 179"/>
                  <a:gd name="T78" fmla="*/ 65 w 112"/>
                  <a:gd name="T79" fmla="*/ 117 h 179"/>
                  <a:gd name="T80" fmla="*/ 53 w 112"/>
                  <a:gd name="T81" fmla="*/ 109 h 179"/>
                  <a:gd name="T82" fmla="*/ 36 w 112"/>
                  <a:gd name="T83" fmla="*/ 98 h 179"/>
                  <a:gd name="T84" fmla="*/ 26 w 112"/>
                  <a:gd name="T85" fmla="*/ 92 h 179"/>
                  <a:gd name="T86" fmla="*/ 15 w 112"/>
                  <a:gd name="T87" fmla="*/ 85 h 179"/>
                  <a:gd name="T88" fmla="*/ 7 w 112"/>
                  <a:gd name="T89" fmla="*/ 76 h 179"/>
                  <a:gd name="T90" fmla="*/ 1 w 112"/>
                  <a:gd name="T91" fmla="*/ 64 h 179"/>
                  <a:gd name="T92" fmla="*/ 0 w 112"/>
                  <a:gd name="T93" fmla="*/ 50 h 179"/>
                  <a:gd name="T94" fmla="*/ 2 w 112"/>
                  <a:gd name="T95" fmla="*/ 36 h 179"/>
                  <a:gd name="T96" fmla="*/ 10 w 112"/>
                  <a:gd name="T97" fmla="*/ 23 h 179"/>
                  <a:gd name="T98" fmla="*/ 22 w 112"/>
                  <a:gd name="T99" fmla="*/ 11 h 179"/>
                  <a:gd name="T100" fmla="*/ 39 w 112"/>
                  <a:gd name="T101" fmla="*/ 3 h 179"/>
                  <a:gd name="T102" fmla="*/ 58 w 112"/>
                  <a:gd name="T10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9">
                    <a:moveTo>
                      <a:pt x="58" y="0"/>
                    </a:moveTo>
                    <a:lnTo>
                      <a:pt x="74" y="2"/>
                    </a:lnTo>
                    <a:lnTo>
                      <a:pt x="87" y="4"/>
                    </a:lnTo>
                    <a:lnTo>
                      <a:pt x="97" y="6"/>
                    </a:lnTo>
                    <a:lnTo>
                      <a:pt x="103" y="8"/>
                    </a:lnTo>
                    <a:lnTo>
                      <a:pt x="100" y="40"/>
                    </a:lnTo>
                    <a:lnTo>
                      <a:pt x="90" y="36"/>
                    </a:lnTo>
                    <a:lnTo>
                      <a:pt x="77" y="33"/>
                    </a:lnTo>
                    <a:lnTo>
                      <a:pt x="64" y="32"/>
                    </a:lnTo>
                    <a:lnTo>
                      <a:pt x="53" y="33"/>
                    </a:lnTo>
                    <a:lnTo>
                      <a:pt x="45" y="37"/>
                    </a:lnTo>
                    <a:lnTo>
                      <a:pt x="41" y="42"/>
                    </a:lnTo>
                    <a:lnTo>
                      <a:pt x="40" y="49"/>
                    </a:lnTo>
                    <a:lnTo>
                      <a:pt x="41" y="58"/>
                    </a:lnTo>
                    <a:lnTo>
                      <a:pt x="48" y="64"/>
                    </a:lnTo>
                    <a:lnTo>
                      <a:pt x="58" y="71"/>
                    </a:lnTo>
                    <a:lnTo>
                      <a:pt x="79" y="84"/>
                    </a:lnTo>
                    <a:lnTo>
                      <a:pt x="94" y="94"/>
                    </a:lnTo>
                    <a:lnTo>
                      <a:pt x="104" y="104"/>
                    </a:lnTo>
                    <a:lnTo>
                      <a:pt x="109" y="115"/>
                    </a:lnTo>
                    <a:lnTo>
                      <a:pt x="112" y="128"/>
                    </a:lnTo>
                    <a:lnTo>
                      <a:pt x="109" y="145"/>
                    </a:lnTo>
                    <a:lnTo>
                      <a:pt x="100" y="160"/>
                    </a:lnTo>
                    <a:lnTo>
                      <a:pt x="86" y="170"/>
                    </a:lnTo>
                    <a:lnTo>
                      <a:pt x="69" y="177"/>
                    </a:lnTo>
                    <a:lnTo>
                      <a:pt x="47" y="179"/>
                    </a:lnTo>
                    <a:lnTo>
                      <a:pt x="27" y="178"/>
                    </a:lnTo>
                    <a:lnTo>
                      <a:pt x="10" y="174"/>
                    </a:lnTo>
                    <a:lnTo>
                      <a:pt x="0" y="171"/>
                    </a:lnTo>
                    <a:lnTo>
                      <a:pt x="1" y="136"/>
                    </a:lnTo>
                    <a:lnTo>
                      <a:pt x="7" y="139"/>
                    </a:lnTo>
                    <a:lnTo>
                      <a:pt x="18" y="143"/>
                    </a:lnTo>
                    <a:lnTo>
                      <a:pt x="31" y="147"/>
                    </a:lnTo>
                    <a:lnTo>
                      <a:pt x="44" y="148"/>
                    </a:lnTo>
                    <a:lnTo>
                      <a:pt x="54" y="147"/>
                    </a:lnTo>
                    <a:lnTo>
                      <a:pt x="64" y="144"/>
                    </a:lnTo>
                    <a:lnTo>
                      <a:pt x="69" y="139"/>
                    </a:lnTo>
                    <a:lnTo>
                      <a:pt x="71" y="131"/>
                    </a:lnTo>
                    <a:lnTo>
                      <a:pt x="70" y="125"/>
                    </a:lnTo>
                    <a:lnTo>
                      <a:pt x="65" y="117"/>
                    </a:lnTo>
                    <a:lnTo>
                      <a:pt x="53" y="109"/>
                    </a:lnTo>
                    <a:lnTo>
                      <a:pt x="36" y="98"/>
                    </a:lnTo>
                    <a:lnTo>
                      <a:pt x="26" y="92"/>
                    </a:lnTo>
                    <a:lnTo>
                      <a:pt x="15" y="85"/>
                    </a:lnTo>
                    <a:lnTo>
                      <a:pt x="7" y="76"/>
                    </a:lnTo>
                    <a:lnTo>
                      <a:pt x="1" y="64"/>
                    </a:lnTo>
                    <a:lnTo>
                      <a:pt x="0" y="50"/>
                    </a:lnTo>
                    <a:lnTo>
                      <a:pt x="2" y="36"/>
                    </a:lnTo>
                    <a:lnTo>
                      <a:pt x="10" y="23"/>
                    </a:lnTo>
                    <a:lnTo>
                      <a:pt x="22" y="11"/>
                    </a:lnTo>
                    <a:lnTo>
                      <a:pt x="39" y="3"/>
                    </a:lnTo>
                    <a:lnTo>
                      <a:pt x="5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9" name="Freeform 122">
                <a:extLst>
                  <a:ext uri="{FF2B5EF4-FFF2-40B4-BE49-F238E27FC236}">
                    <a16:creationId xmlns:a16="http://schemas.microsoft.com/office/drawing/2014/main" id="{4038B13D-C3E4-B145-A8C4-74D01989D615}"/>
                  </a:ext>
                </a:extLst>
              </p:cNvPr>
              <p:cNvSpPr>
                <a:spLocks noEditPoints="1"/>
              </p:cNvSpPr>
              <p:nvPr userDrawn="1"/>
            </p:nvSpPr>
            <p:spPr bwMode="auto">
              <a:xfrm>
                <a:off x="8889579" y="327646"/>
                <a:ext cx="21514" cy="126011"/>
              </a:xfrm>
              <a:custGeom>
                <a:avLst/>
                <a:gdLst>
                  <a:gd name="T0" fmla="*/ 0 w 43"/>
                  <a:gd name="T1" fmla="*/ 73 h 247"/>
                  <a:gd name="T2" fmla="*/ 42 w 43"/>
                  <a:gd name="T3" fmla="*/ 73 h 247"/>
                  <a:gd name="T4" fmla="*/ 42 w 43"/>
                  <a:gd name="T5" fmla="*/ 247 h 247"/>
                  <a:gd name="T6" fmla="*/ 0 w 43"/>
                  <a:gd name="T7" fmla="*/ 247 h 247"/>
                  <a:gd name="T8" fmla="*/ 0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0" y="73"/>
                    </a:moveTo>
                    <a:lnTo>
                      <a:pt x="42" y="73"/>
                    </a:lnTo>
                    <a:lnTo>
                      <a:pt x="42" y="247"/>
                    </a:lnTo>
                    <a:lnTo>
                      <a:pt x="0" y="247"/>
                    </a:lnTo>
                    <a:lnTo>
                      <a:pt x="0"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0" name="Freeform 123">
                <a:extLst>
                  <a:ext uri="{FF2B5EF4-FFF2-40B4-BE49-F238E27FC236}">
                    <a16:creationId xmlns:a16="http://schemas.microsoft.com/office/drawing/2014/main" id="{EE4B3182-9346-6D4F-8A9A-62CE49133E11}"/>
                  </a:ext>
                </a:extLst>
              </p:cNvPr>
              <p:cNvSpPr>
                <a:spLocks/>
              </p:cNvSpPr>
              <p:nvPr userDrawn="1"/>
            </p:nvSpPr>
            <p:spPr bwMode="auto">
              <a:xfrm>
                <a:off x="8925436" y="339940"/>
                <a:ext cx="54298" cy="114741"/>
              </a:xfrm>
              <a:custGeom>
                <a:avLst/>
                <a:gdLst>
                  <a:gd name="T0" fmla="*/ 69 w 104"/>
                  <a:gd name="T1" fmla="*/ 0 h 224"/>
                  <a:gd name="T2" fmla="*/ 69 w 104"/>
                  <a:gd name="T3" fmla="*/ 48 h 224"/>
                  <a:gd name="T4" fmla="*/ 104 w 104"/>
                  <a:gd name="T5" fmla="*/ 48 h 224"/>
                  <a:gd name="T6" fmla="*/ 104 w 104"/>
                  <a:gd name="T7" fmla="*/ 79 h 224"/>
                  <a:gd name="T8" fmla="*/ 69 w 104"/>
                  <a:gd name="T9" fmla="*/ 79 h 224"/>
                  <a:gd name="T10" fmla="*/ 69 w 104"/>
                  <a:gd name="T11" fmla="*/ 170 h 224"/>
                  <a:gd name="T12" fmla="*/ 70 w 104"/>
                  <a:gd name="T13" fmla="*/ 180 h 224"/>
                  <a:gd name="T14" fmla="*/ 74 w 104"/>
                  <a:gd name="T15" fmla="*/ 188 h 224"/>
                  <a:gd name="T16" fmla="*/ 81 w 104"/>
                  <a:gd name="T17" fmla="*/ 192 h 224"/>
                  <a:gd name="T18" fmla="*/ 88 w 104"/>
                  <a:gd name="T19" fmla="*/ 193 h 224"/>
                  <a:gd name="T20" fmla="*/ 94 w 104"/>
                  <a:gd name="T21" fmla="*/ 193 h 224"/>
                  <a:gd name="T22" fmla="*/ 98 w 104"/>
                  <a:gd name="T23" fmla="*/ 192 h 224"/>
                  <a:gd name="T24" fmla="*/ 102 w 104"/>
                  <a:gd name="T25" fmla="*/ 190 h 224"/>
                  <a:gd name="T26" fmla="*/ 104 w 104"/>
                  <a:gd name="T27" fmla="*/ 189 h 224"/>
                  <a:gd name="T28" fmla="*/ 104 w 104"/>
                  <a:gd name="T29" fmla="*/ 219 h 224"/>
                  <a:gd name="T30" fmla="*/ 92 w 104"/>
                  <a:gd name="T31" fmla="*/ 223 h 224"/>
                  <a:gd name="T32" fmla="*/ 77 w 104"/>
                  <a:gd name="T33" fmla="*/ 224 h 224"/>
                  <a:gd name="T34" fmla="*/ 60 w 104"/>
                  <a:gd name="T35" fmla="*/ 223 h 224"/>
                  <a:gd name="T36" fmla="*/ 45 w 104"/>
                  <a:gd name="T37" fmla="*/ 216 h 224"/>
                  <a:gd name="T38" fmla="*/ 36 w 104"/>
                  <a:gd name="T39" fmla="*/ 207 h 224"/>
                  <a:gd name="T40" fmla="*/ 30 w 104"/>
                  <a:gd name="T41" fmla="*/ 193 h 224"/>
                  <a:gd name="T42" fmla="*/ 27 w 104"/>
                  <a:gd name="T43" fmla="*/ 173 h 224"/>
                  <a:gd name="T44" fmla="*/ 27 w 104"/>
                  <a:gd name="T45" fmla="*/ 79 h 224"/>
                  <a:gd name="T46" fmla="*/ 0 w 104"/>
                  <a:gd name="T47" fmla="*/ 79 h 224"/>
                  <a:gd name="T48" fmla="*/ 0 w 104"/>
                  <a:gd name="T49" fmla="*/ 48 h 224"/>
                  <a:gd name="T50" fmla="*/ 27 w 104"/>
                  <a:gd name="T51" fmla="*/ 48 h 224"/>
                  <a:gd name="T52" fmla="*/ 27 w 104"/>
                  <a:gd name="T53" fmla="*/ 13 h 224"/>
                  <a:gd name="T54" fmla="*/ 69 w 104"/>
                  <a:gd name="T5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224">
                    <a:moveTo>
                      <a:pt x="69" y="0"/>
                    </a:moveTo>
                    <a:lnTo>
                      <a:pt x="69" y="48"/>
                    </a:lnTo>
                    <a:lnTo>
                      <a:pt x="104" y="48"/>
                    </a:lnTo>
                    <a:lnTo>
                      <a:pt x="104" y="79"/>
                    </a:lnTo>
                    <a:lnTo>
                      <a:pt x="69" y="79"/>
                    </a:lnTo>
                    <a:lnTo>
                      <a:pt x="69" y="170"/>
                    </a:lnTo>
                    <a:lnTo>
                      <a:pt x="70" y="180"/>
                    </a:lnTo>
                    <a:lnTo>
                      <a:pt x="74" y="188"/>
                    </a:lnTo>
                    <a:lnTo>
                      <a:pt x="81" y="192"/>
                    </a:lnTo>
                    <a:lnTo>
                      <a:pt x="88" y="193"/>
                    </a:lnTo>
                    <a:lnTo>
                      <a:pt x="94" y="193"/>
                    </a:lnTo>
                    <a:lnTo>
                      <a:pt x="98" y="192"/>
                    </a:lnTo>
                    <a:lnTo>
                      <a:pt x="102" y="190"/>
                    </a:lnTo>
                    <a:lnTo>
                      <a:pt x="104" y="189"/>
                    </a:lnTo>
                    <a:lnTo>
                      <a:pt x="104" y="219"/>
                    </a:lnTo>
                    <a:lnTo>
                      <a:pt x="92" y="223"/>
                    </a:lnTo>
                    <a:lnTo>
                      <a:pt x="77" y="224"/>
                    </a:lnTo>
                    <a:lnTo>
                      <a:pt x="60" y="223"/>
                    </a:lnTo>
                    <a:lnTo>
                      <a:pt x="45" y="216"/>
                    </a:lnTo>
                    <a:lnTo>
                      <a:pt x="36" y="207"/>
                    </a:lnTo>
                    <a:lnTo>
                      <a:pt x="30" y="193"/>
                    </a:lnTo>
                    <a:lnTo>
                      <a:pt x="27" y="173"/>
                    </a:lnTo>
                    <a:lnTo>
                      <a:pt x="27" y="79"/>
                    </a:lnTo>
                    <a:lnTo>
                      <a:pt x="0" y="79"/>
                    </a:lnTo>
                    <a:lnTo>
                      <a:pt x="0" y="48"/>
                    </a:lnTo>
                    <a:lnTo>
                      <a:pt x="27" y="48"/>
                    </a:lnTo>
                    <a:lnTo>
                      <a:pt x="27" y="13"/>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1" name="Freeform 124">
                <a:extLst>
                  <a:ext uri="{FF2B5EF4-FFF2-40B4-BE49-F238E27FC236}">
                    <a16:creationId xmlns:a16="http://schemas.microsoft.com/office/drawing/2014/main" id="{1A646DF4-9E68-2F43-ACF1-1D2950041052}"/>
                  </a:ext>
                </a:extLst>
              </p:cNvPr>
              <p:cNvSpPr>
                <a:spLocks noEditPoints="1"/>
              </p:cNvSpPr>
              <p:nvPr userDrawn="1"/>
            </p:nvSpPr>
            <p:spPr bwMode="auto">
              <a:xfrm>
                <a:off x="8988954" y="330721"/>
                <a:ext cx="71713" cy="123962"/>
              </a:xfrm>
              <a:custGeom>
                <a:avLst/>
                <a:gdLst>
                  <a:gd name="T0" fmla="*/ 76 w 141"/>
                  <a:gd name="T1" fmla="*/ 156 h 242"/>
                  <a:gd name="T2" fmla="*/ 49 w 141"/>
                  <a:gd name="T3" fmla="*/ 165 h 242"/>
                  <a:gd name="T4" fmla="*/ 40 w 141"/>
                  <a:gd name="T5" fmla="*/ 188 h 242"/>
                  <a:gd name="T6" fmla="*/ 46 w 141"/>
                  <a:gd name="T7" fmla="*/ 207 h 242"/>
                  <a:gd name="T8" fmla="*/ 66 w 141"/>
                  <a:gd name="T9" fmla="*/ 214 h 242"/>
                  <a:gd name="T10" fmla="*/ 88 w 141"/>
                  <a:gd name="T11" fmla="*/ 206 h 242"/>
                  <a:gd name="T12" fmla="*/ 98 w 141"/>
                  <a:gd name="T13" fmla="*/ 182 h 242"/>
                  <a:gd name="T14" fmla="*/ 99 w 141"/>
                  <a:gd name="T15" fmla="*/ 155 h 242"/>
                  <a:gd name="T16" fmla="*/ 72 w 141"/>
                  <a:gd name="T17" fmla="*/ 63 h 242"/>
                  <a:gd name="T18" fmla="*/ 109 w 141"/>
                  <a:gd name="T19" fmla="*/ 70 h 242"/>
                  <a:gd name="T20" fmla="*/ 129 w 141"/>
                  <a:gd name="T21" fmla="*/ 88 h 242"/>
                  <a:gd name="T22" fmla="*/ 137 w 141"/>
                  <a:gd name="T23" fmla="*/ 116 h 242"/>
                  <a:gd name="T24" fmla="*/ 139 w 141"/>
                  <a:gd name="T25" fmla="*/ 210 h 242"/>
                  <a:gd name="T26" fmla="*/ 141 w 141"/>
                  <a:gd name="T27" fmla="*/ 240 h 242"/>
                  <a:gd name="T28" fmla="*/ 101 w 141"/>
                  <a:gd name="T29" fmla="*/ 228 h 242"/>
                  <a:gd name="T30" fmla="*/ 101 w 141"/>
                  <a:gd name="T31" fmla="*/ 216 h 242"/>
                  <a:gd name="T32" fmla="*/ 81 w 141"/>
                  <a:gd name="T33" fmla="*/ 234 h 242"/>
                  <a:gd name="T34" fmla="*/ 53 w 141"/>
                  <a:gd name="T35" fmla="*/ 242 h 242"/>
                  <a:gd name="T36" fmla="*/ 23 w 141"/>
                  <a:gd name="T37" fmla="*/ 233 h 242"/>
                  <a:gd name="T38" fmla="*/ 3 w 141"/>
                  <a:gd name="T39" fmla="*/ 210 h 242"/>
                  <a:gd name="T40" fmla="*/ 3 w 141"/>
                  <a:gd name="T41" fmla="*/ 173 h 242"/>
                  <a:gd name="T42" fmla="*/ 20 w 141"/>
                  <a:gd name="T43" fmla="*/ 148 h 242"/>
                  <a:gd name="T44" fmla="*/ 50 w 141"/>
                  <a:gd name="T45" fmla="*/ 137 h 242"/>
                  <a:gd name="T46" fmla="*/ 92 w 141"/>
                  <a:gd name="T47" fmla="*/ 133 h 242"/>
                  <a:gd name="T48" fmla="*/ 99 w 141"/>
                  <a:gd name="T49" fmla="*/ 126 h 242"/>
                  <a:gd name="T50" fmla="*/ 96 w 141"/>
                  <a:gd name="T51" fmla="*/ 108 h 242"/>
                  <a:gd name="T52" fmla="*/ 80 w 141"/>
                  <a:gd name="T53" fmla="*/ 95 h 242"/>
                  <a:gd name="T54" fmla="*/ 47 w 141"/>
                  <a:gd name="T55" fmla="*/ 96 h 242"/>
                  <a:gd name="T56" fmla="*/ 20 w 141"/>
                  <a:gd name="T57" fmla="*/ 110 h 242"/>
                  <a:gd name="T58" fmla="*/ 28 w 141"/>
                  <a:gd name="T59" fmla="*/ 73 h 242"/>
                  <a:gd name="T60" fmla="*/ 54 w 141"/>
                  <a:gd name="T61" fmla="*/ 65 h 242"/>
                  <a:gd name="T62" fmla="*/ 86 w 141"/>
                  <a:gd name="T63" fmla="*/ 0 h 242"/>
                  <a:gd name="T64" fmla="*/ 119 w 141"/>
                  <a:gd name="T65" fmla="*/ 37 h 242"/>
                  <a:gd name="T66" fmla="*/ 86 w 141"/>
                  <a:gd name="T67" fmla="*/ 0 h 242"/>
                  <a:gd name="T68" fmla="*/ 62 w 141"/>
                  <a:gd name="T69" fmla="*/ 0 h 242"/>
                  <a:gd name="T70" fmla="*/ 30 w 141"/>
                  <a:gd name="T71" fmla="*/ 3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1" h="242">
                    <a:moveTo>
                      <a:pt x="96" y="155"/>
                    </a:moveTo>
                    <a:lnTo>
                      <a:pt x="76" y="156"/>
                    </a:lnTo>
                    <a:lnTo>
                      <a:pt x="60" y="159"/>
                    </a:lnTo>
                    <a:lnTo>
                      <a:pt x="49" y="165"/>
                    </a:lnTo>
                    <a:lnTo>
                      <a:pt x="42" y="174"/>
                    </a:lnTo>
                    <a:lnTo>
                      <a:pt x="40" y="188"/>
                    </a:lnTo>
                    <a:lnTo>
                      <a:pt x="41" y="198"/>
                    </a:lnTo>
                    <a:lnTo>
                      <a:pt x="46" y="207"/>
                    </a:lnTo>
                    <a:lnTo>
                      <a:pt x="55" y="212"/>
                    </a:lnTo>
                    <a:lnTo>
                      <a:pt x="66" y="214"/>
                    </a:lnTo>
                    <a:lnTo>
                      <a:pt x="79" y="212"/>
                    </a:lnTo>
                    <a:lnTo>
                      <a:pt x="88" y="206"/>
                    </a:lnTo>
                    <a:lnTo>
                      <a:pt x="94" y="195"/>
                    </a:lnTo>
                    <a:lnTo>
                      <a:pt x="98" y="182"/>
                    </a:lnTo>
                    <a:lnTo>
                      <a:pt x="99" y="165"/>
                    </a:lnTo>
                    <a:lnTo>
                      <a:pt x="99" y="155"/>
                    </a:lnTo>
                    <a:lnTo>
                      <a:pt x="96" y="155"/>
                    </a:lnTo>
                    <a:close/>
                    <a:moveTo>
                      <a:pt x="72" y="63"/>
                    </a:moveTo>
                    <a:lnTo>
                      <a:pt x="93" y="65"/>
                    </a:lnTo>
                    <a:lnTo>
                      <a:pt x="109" y="70"/>
                    </a:lnTo>
                    <a:lnTo>
                      <a:pt x="122" y="78"/>
                    </a:lnTo>
                    <a:lnTo>
                      <a:pt x="129" y="88"/>
                    </a:lnTo>
                    <a:lnTo>
                      <a:pt x="135" y="100"/>
                    </a:lnTo>
                    <a:lnTo>
                      <a:pt x="137" y="116"/>
                    </a:lnTo>
                    <a:lnTo>
                      <a:pt x="139" y="134"/>
                    </a:lnTo>
                    <a:lnTo>
                      <a:pt x="139" y="210"/>
                    </a:lnTo>
                    <a:lnTo>
                      <a:pt x="140" y="227"/>
                    </a:lnTo>
                    <a:lnTo>
                      <a:pt x="141" y="240"/>
                    </a:lnTo>
                    <a:lnTo>
                      <a:pt x="103" y="240"/>
                    </a:lnTo>
                    <a:lnTo>
                      <a:pt x="101" y="228"/>
                    </a:lnTo>
                    <a:lnTo>
                      <a:pt x="101" y="216"/>
                    </a:lnTo>
                    <a:lnTo>
                      <a:pt x="101" y="216"/>
                    </a:lnTo>
                    <a:lnTo>
                      <a:pt x="92" y="227"/>
                    </a:lnTo>
                    <a:lnTo>
                      <a:pt x="81" y="234"/>
                    </a:lnTo>
                    <a:lnTo>
                      <a:pt x="68" y="240"/>
                    </a:lnTo>
                    <a:lnTo>
                      <a:pt x="53" y="242"/>
                    </a:lnTo>
                    <a:lnTo>
                      <a:pt x="36" y="240"/>
                    </a:lnTo>
                    <a:lnTo>
                      <a:pt x="23" y="233"/>
                    </a:lnTo>
                    <a:lnTo>
                      <a:pt x="11" y="223"/>
                    </a:lnTo>
                    <a:lnTo>
                      <a:pt x="3" y="210"/>
                    </a:lnTo>
                    <a:lnTo>
                      <a:pt x="0" y="191"/>
                    </a:lnTo>
                    <a:lnTo>
                      <a:pt x="3" y="173"/>
                    </a:lnTo>
                    <a:lnTo>
                      <a:pt x="10" y="159"/>
                    </a:lnTo>
                    <a:lnTo>
                      <a:pt x="20" y="148"/>
                    </a:lnTo>
                    <a:lnTo>
                      <a:pt x="33" y="141"/>
                    </a:lnTo>
                    <a:lnTo>
                      <a:pt x="50" y="137"/>
                    </a:lnTo>
                    <a:lnTo>
                      <a:pt x="70" y="134"/>
                    </a:lnTo>
                    <a:lnTo>
                      <a:pt x="92" y="133"/>
                    </a:lnTo>
                    <a:lnTo>
                      <a:pt x="99" y="133"/>
                    </a:lnTo>
                    <a:lnTo>
                      <a:pt x="99" y="126"/>
                    </a:lnTo>
                    <a:lnTo>
                      <a:pt x="98" y="116"/>
                    </a:lnTo>
                    <a:lnTo>
                      <a:pt x="96" y="108"/>
                    </a:lnTo>
                    <a:lnTo>
                      <a:pt x="89" y="100"/>
                    </a:lnTo>
                    <a:lnTo>
                      <a:pt x="80" y="95"/>
                    </a:lnTo>
                    <a:lnTo>
                      <a:pt x="67" y="94"/>
                    </a:lnTo>
                    <a:lnTo>
                      <a:pt x="47" y="96"/>
                    </a:lnTo>
                    <a:lnTo>
                      <a:pt x="32" y="103"/>
                    </a:lnTo>
                    <a:lnTo>
                      <a:pt x="20" y="110"/>
                    </a:lnTo>
                    <a:lnTo>
                      <a:pt x="17" y="77"/>
                    </a:lnTo>
                    <a:lnTo>
                      <a:pt x="28" y="73"/>
                    </a:lnTo>
                    <a:lnTo>
                      <a:pt x="40" y="69"/>
                    </a:lnTo>
                    <a:lnTo>
                      <a:pt x="54" y="65"/>
                    </a:lnTo>
                    <a:lnTo>
                      <a:pt x="72" y="63"/>
                    </a:lnTo>
                    <a:close/>
                    <a:moveTo>
                      <a:pt x="86" y="0"/>
                    </a:moveTo>
                    <a:lnTo>
                      <a:pt x="119" y="0"/>
                    </a:lnTo>
                    <a:lnTo>
                      <a:pt x="119" y="37"/>
                    </a:lnTo>
                    <a:lnTo>
                      <a:pt x="86" y="37"/>
                    </a:lnTo>
                    <a:lnTo>
                      <a:pt x="86" y="0"/>
                    </a:lnTo>
                    <a:close/>
                    <a:moveTo>
                      <a:pt x="30" y="0"/>
                    </a:moveTo>
                    <a:lnTo>
                      <a:pt x="62" y="0"/>
                    </a:lnTo>
                    <a:lnTo>
                      <a:pt x="62" y="37"/>
                    </a:lnTo>
                    <a:lnTo>
                      <a:pt x="30" y="37"/>
                    </a:lnTo>
                    <a:lnTo>
                      <a:pt x="3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2" name="Freeform 125">
                <a:extLst>
                  <a:ext uri="{FF2B5EF4-FFF2-40B4-BE49-F238E27FC236}">
                    <a16:creationId xmlns:a16="http://schemas.microsoft.com/office/drawing/2014/main" id="{663DE20D-7658-2F44-8580-B49ED752101D}"/>
                  </a:ext>
                </a:extLst>
              </p:cNvPr>
              <p:cNvSpPr>
                <a:spLocks/>
              </p:cNvSpPr>
              <p:nvPr userDrawn="1"/>
            </p:nvSpPr>
            <p:spPr bwMode="auto">
              <a:xfrm>
                <a:off x="9073984" y="339940"/>
                <a:ext cx="52249" cy="114741"/>
              </a:xfrm>
              <a:custGeom>
                <a:avLst/>
                <a:gdLst>
                  <a:gd name="T0" fmla="*/ 69 w 103"/>
                  <a:gd name="T1" fmla="*/ 0 h 224"/>
                  <a:gd name="T2" fmla="*/ 69 w 103"/>
                  <a:gd name="T3" fmla="*/ 48 h 224"/>
                  <a:gd name="T4" fmla="*/ 103 w 103"/>
                  <a:gd name="T5" fmla="*/ 48 h 224"/>
                  <a:gd name="T6" fmla="*/ 103 w 103"/>
                  <a:gd name="T7" fmla="*/ 79 h 224"/>
                  <a:gd name="T8" fmla="*/ 69 w 103"/>
                  <a:gd name="T9" fmla="*/ 79 h 224"/>
                  <a:gd name="T10" fmla="*/ 69 w 103"/>
                  <a:gd name="T11" fmla="*/ 170 h 224"/>
                  <a:gd name="T12" fmla="*/ 70 w 103"/>
                  <a:gd name="T13" fmla="*/ 180 h 224"/>
                  <a:gd name="T14" fmla="*/ 74 w 103"/>
                  <a:gd name="T15" fmla="*/ 188 h 224"/>
                  <a:gd name="T16" fmla="*/ 80 w 103"/>
                  <a:gd name="T17" fmla="*/ 192 h 224"/>
                  <a:gd name="T18" fmla="*/ 87 w 103"/>
                  <a:gd name="T19" fmla="*/ 193 h 224"/>
                  <a:gd name="T20" fmla="*/ 93 w 103"/>
                  <a:gd name="T21" fmla="*/ 193 h 224"/>
                  <a:gd name="T22" fmla="*/ 98 w 103"/>
                  <a:gd name="T23" fmla="*/ 192 h 224"/>
                  <a:gd name="T24" fmla="*/ 100 w 103"/>
                  <a:gd name="T25" fmla="*/ 190 h 224"/>
                  <a:gd name="T26" fmla="*/ 103 w 103"/>
                  <a:gd name="T27" fmla="*/ 189 h 224"/>
                  <a:gd name="T28" fmla="*/ 103 w 103"/>
                  <a:gd name="T29" fmla="*/ 219 h 224"/>
                  <a:gd name="T30" fmla="*/ 91 w 103"/>
                  <a:gd name="T31" fmla="*/ 223 h 224"/>
                  <a:gd name="T32" fmla="*/ 76 w 103"/>
                  <a:gd name="T33" fmla="*/ 224 h 224"/>
                  <a:gd name="T34" fmla="*/ 59 w 103"/>
                  <a:gd name="T35" fmla="*/ 223 h 224"/>
                  <a:gd name="T36" fmla="*/ 46 w 103"/>
                  <a:gd name="T37" fmla="*/ 216 h 224"/>
                  <a:gd name="T38" fmla="*/ 35 w 103"/>
                  <a:gd name="T39" fmla="*/ 207 h 224"/>
                  <a:gd name="T40" fmla="*/ 30 w 103"/>
                  <a:gd name="T41" fmla="*/ 193 h 224"/>
                  <a:gd name="T42" fmla="*/ 27 w 103"/>
                  <a:gd name="T43" fmla="*/ 173 h 224"/>
                  <a:gd name="T44" fmla="*/ 27 w 103"/>
                  <a:gd name="T45" fmla="*/ 79 h 224"/>
                  <a:gd name="T46" fmla="*/ 0 w 103"/>
                  <a:gd name="T47" fmla="*/ 79 h 224"/>
                  <a:gd name="T48" fmla="*/ 0 w 103"/>
                  <a:gd name="T49" fmla="*/ 48 h 224"/>
                  <a:gd name="T50" fmla="*/ 27 w 103"/>
                  <a:gd name="T51" fmla="*/ 48 h 224"/>
                  <a:gd name="T52" fmla="*/ 27 w 103"/>
                  <a:gd name="T53" fmla="*/ 13 h 224"/>
                  <a:gd name="T54" fmla="*/ 69 w 103"/>
                  <a:gd name="T5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224">
                    <a:moveTo>
                      <a:pt x="69" y="0"/>
                    </a:moveTo>
                    <a:lnTo>
                      <a:pt x="69" y="48"/>
                    </a:lnTo>
                    <a:lnTo>
                      <a:pt x="103" y="48"/>
                    </a:lnTo>
                    <a:lnTo>
                      <a:pt x="103" y="79"/>
                    </a:lnTo>
                    <a:lnTo>
                      <a:pt x="69" y="79"/>
                    </a:lnTo>
                    <a:lnTo>
                      <a:pt x="69" y="170"/>
                    </a:lnTo>
                    <a:lnTo>
                      <a:pt x="70" y="180"/>
                    </a:lnTo>
                    <a:lnTo>
                      <a:pt x="74" y="188"/>
                    </a:lnTo>
                    <a:lnTo>
                      <a:pt x="80" y="192"/>
                    </a:lnTo>
                    <a:lnTo>
                      <a:pt x="87" y="193"/>
                    </a:lnTo>
                    <a:lnTo>
                      <a:pt x="93" y="193"/>
                    </a:lnTo>
                    <a:lnTo>
                      <a:pt x="98" y="192"/>
                    </a:lnTo>
                    <a:lnTo>
                      <a:pt x="100" y="190"/>
                    </a:lnTo>
                    <a:lnTo>
                      <a:pt x="103" y="189"/>
                    </a:lnTo>
                    <a:lnTo>
                      <a:pt x="103" y="219"/>
                    </a:lnTo>
                    <a:lnTo>
                      <a:pt x="91" y="223"/>
                    </a:lnTo>
                    <a:lnTo>
                      <a:pt x="76" y="224"/>
                    </a:lnTo>
                    <a:lnTo>
                      <a:pt x="59" y="223"/>
                    </a:lnTo>
                    <a:lnTo>
                      <a:pt x="46" y="216"/>
                    </a:lnTo>
                    <a:lnTo>
                      <a:pt x="35" y="207"/>
                    </a:lnTo>
                    <a:lnTo>
                      <a:pt x="30" y="193"/>
                    </a:lnTo>
                    <a:lnTo>
                      <a:pt x="27" y="173"/>
                    </a:lnTo>
                    <a:lnTo>
                      <a:pt x="27" y="79"/>
                    </a:lnTo>
                    <a:lnTo>
                      <a:pt x="0" y="79"/>
                    </a:lnTo>
                    <a:lnTo>
                      <a:pt x="0" y="48"/>
                    </a:lnTo>
                    <a:lnTo>
                      <a:pt x="27" y="48"/>
                    </a:lnTo>
                    <a:lnTo>
                      <a:pt x="27" y="13"/>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3" name="Freeform 126">
                <a:extLst>
                  <a:ext uri="{FF2B5EF4-FFF2-40B4-BE49-F238E27FC236}">
                    <a16:creationId xmlns:a16="http://schemas.microsoft.com/office/drawing/2014/main" id="{CF59A9BD-9211-334A-BF4C-9B02EB7187D7}"/>
                  </a:ext>
                </a:extLst>
              </p:cNvPr>
              <p:cNvSpPr>
                <a:spLocks/>
              </p:cNvSpPr>
              <p:nvPr userDrawn="1"/>
            </p:nvSpPr>
            <p:spPr bwMode="auto">
              <a:xfrm>
                <a:off x="9136477" y="363503"/>
                <a:ext cx="58395" cy="91179"/>
              </a:xfrm>
              <a:custGeom>
                <a:avLst/>
                <a:gdLst>
                  <a:gd name="T0" fmla="*/ 60 w 112"/>
                  <a:gd name="T1" fmla="*/ 0 h 179"/>
                  <a:gd name="T2" fmla="*/ 76 w 112"/>
                  <a:gd name="T3" fmla="*/ 2 h 179"/>
                  <a:gd name="T4" fmla="*/ 89 w 112"/>
                  <a:gd name="T5" fmla="*/ 4 h 179"/>
                  <a:gd name="T6" fmla="*/ 98 w 112"/>
                  <a:gd name="T7" fmla="*/ 6 h 179"/>
                  <a:gd name="T8" fmla="*/ 103 w 112"/>
                  <a:gd name="T9" fmla="*/ 8 h 179"/>
                  <a:gd name="T10" fmla="*/ 100 w 112"/>
                  <a:gd name="T11" fmla="*/ 40 h 179"/>
                  <a:gd name="T12" fmla="*/ 90 w 112"/>
                  <a:gd name="T13" fmla="*/ 36 h 179"/>
                  <a:gd name="T14" fmla="*/ 78 w 112"/>
                  <a:gd name="T15" fmla="*/ 33 h 179"/>
                  <a:gd name="T16" fmla="*/ 64 w 112"/>
                  <a:gd name="T17" fmla="*/ 32 h 179"/>
                  <a:gd name="T18" fmla="*/ 53 w 112"/>
                  <a:gd name="T19" fmla="*/ 33 h 179"/>
                  <a:gd name="T20" fmla="*/ 46 w 112"/>
                  <a:gd name="T21" fmla="*/ 37 h 179"/>
                  <a:gd name="T22" fmla="*/ 42 w 112"/>
                  <a:gd name="T23" fmla="*/ 42 h 179"/>
                  <a:gd name="T24" fmla="*/ 40 w 112"/>
                  <a:gd name="T25" fmla="*/ 49 h 179"/>
                  <a:gd name="T26" fmla="*/ 43 w 112"/>
                  <a:gd name="T27" fmla="*/ 58 h 179"/>
                  <a:gd name="T28" fmla="*/ 49 w 112"/>
                  <a:gd name="T29" fmla="*/ 64 h 179"/>
                  <a:gd name="T30" fmla="*/ 60 w 112"/>
                  <a:gd name="T31" fmla="*/ 71 h 179"/>
                  <a:gd name="T32" fmla="*/ 81 w 112"/>
                  <a:gd name="T33" fmla="*/ 84 h 179"/>
                  <a:gd name="T34" fmla="*/ 95 w 112"/>
                  <a:gd name="T35" fmla="*/ 94 h 179"/>
                  <a:gd name="T36" fmla="*/ 104 w 112"/>
                  <a:gd name="T37" fmla="*/ 104 h 179"/>
                  <a:gd name="T38" fmla="*/ 111 w 112"/>
                  <a:gd name="T39" fmla="*/ 115 h 179"/>
                  <a:gd name="T40" fmla="*/ 112 w 112"/>
                  <a:gd name="T41" fmla="*/ 128 h 179"/>
                  <a:gd name="T42" fmla="*/ 109 w 112"/>
                  <a:gd name="T43" fmla="*/ 145 h 179"/>
                  <a:gd name="T44" fmla="*/ 100 w 112"/>
                  <a:gd name="T45" fmla="*/ 160 h 179"/>
                  <a:gd name="T46" fmla="*/ 87 w 112"/>
                  <a:gd name="T47" fmla="*/ 170 h 179"/>
                  <a:gd name="T48" fmla="*/ 69 w 112"/>
                  <a:gd name="T49" fmla="*/ 177 h 179"/>
                  <a:gd name="T50" fmla="*/ 48 w 112"/>
                  <a:gd name="T51" fmla="*/ 179 h 179"/>
                  <a:gd name="T52" fmla="*/ 29 w 112"/>
                  <a:gd name="T53" fmla="*/ 178 h 179"/>
                  <a:gd name="T54" fmla="*/ 12 w 112"/>
                  <a:gd name="T55" fmla="*/ 174 h 179"/>
                  <a:gd name="T56" fmla="*/ 0 w 112"/>
                  <a:gd name="T57" fmla="*/ 171 h 179"/>
                  <a:gd name="T58" fmla="*/ 3 w 112"/>
                  <a:gd name="T59" fmla="*/ 136 h 179"/>
                  <a:gd name="T60" fmla="*/ 9 w 112"/>
                  <a:gd name="T61" fmla="*/ 139 h 179"/>
                  <a:gd name="T62" fmla="*/ 19 w 112"/>
                  <a:gd name="T63" fmla="*/ 143 h 179"/>
                  <a:gd name="T64" fmla="*/ 31 w 112"/>
                  <a:gd name="T65" fmla="*/ 147 h 179"/>
                  <a:gd name="T66" fmla="*/ 46 w 112"/>
                  <a:gd name="T67" fmla="*/ 148 h 179"/>
                  <a:gd name="T68" fmla="*/ 56 w 112"/>
                  <a:gd name="T69" fmla="*/ 147 h 179"/>
                  <a:gd name="T70" fmla="*/ 65 w 112"/>
                  <a:gd name="T71" fmla="*/ 144 h 179"/>
                  <a:gd name="T72" fmla="*/ 70 w 112"/>
                  <a:gd name="T73" fmla="*/ 139 h 179"/>
                  <a:gd name="T74" fmla="*/ 73 w 112"/>
                  <a:gd name="T75" fmla="*/ 131 h 179"/>
                  <a:gd name="T76" fmla="*/ 70 w 112"/>
                  <a:gd name="T77" fmla="*/ 125 h 179"/>
                  <a:gd name="T78" fmla="*/ 65 w 112"/>
                  <a:gd name="T79" fmla="*/ 117 h 179"/>
                  <a:gd name="T80" fmla="*/ 53 w 112"/>
                  <a:gd name="T81" fmla="*/ 109 h 179"/>
                  <a:gd name="T82" fmla="*/ 36 w 112"/>
                  <a:gd name="T83" fmla="*/ 98 h 179"/>
                  <a:gd name="T84" fmla="*/ 26 w 112"/>
                  <a:gd name="T85" fmla="*/ 92 h 179"/>
                  <a:gd name="T86" fmla="*/ 17 w 112"/>
                  <a:gd name="T87" fmla="*/ 85 h 179"/>
                  <a:gd name="T88" fmla="*/ 8 w 112"/>
                  <a:gd name="T89" fmla="*/ 76 h 179"/>
                  <a:gd name="T90" fmla="*/ 3 w 112"/>
                  <a:gd name="T91" fmla="*/ 64 h 179"/>
                  <a:gd name="T92" fmla="*/ 0 w 112"/>
                  <a:gd name="T93" fmla="*/ 50 h 179"/>
                  <a:gd name="T94" fmla="*/ 3 w 112"/>
                  <a:gd name="T95" fmla="*/ 36 h 179"/>
                  <a:gd name="T96" fmla="*/ 10 w 112"/>
                  <a:gd name="T97" fmla="*/ 23 h 179"/>
                  <a:gd name="T98" fmla="*/ 23 w 112"/>
                  <a:gd name="T99" fmla="*/ 11 h 179"/>
                  <a:gd name="T100" fmla="*/ 39 w 112"/>
                  <a:gd name="T101" fmla="*/ 3 h 179"/>
                  <a:gd name="T102" fmla="*/ 60 w 112"/>
                  <a:gd name="T10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9">
                    <a:moveTo>
                      <a:pt x="60" y="0"/>
                    </a:moveTo>
                    <a:lnTo>
                      <a:pt x="76" y="2"/>
                    </a:lnTo>
                    <a:lnTo>
                      <a:pt x="89" y="4"/>
                    </a:lnTo>
                    <a:lnTo>
                      <a:pt x="98" y="6"/>
                    </a:lnTo>
                    <a:lnTo>
                      <a:pt x="103" y="8"/>
                    </a:lnTo>
                    <a:lnTo>
                      <a:pt x="100" y="40"/>
                    </a:lnTo>
                    <a:lnTo>
                      <a:pt x="90" y="36"/>
                    </a:lnTo>
                    <a:lnTo>
                      <a:pt x="78" y="33"/>
                    </a:lnTo>
                    <a:lnTo>
                      <a:pt x="64" y="32"/>
                    </a:lnTo>
                    <a:lnTo>
                      <a:pt x="53" y="33"/>
                    </a:lnTo>
                    <a:lnTo>
                      <a:pt x="46" y="37"/>
                    </a:lnTo>
                    <a:lnTo>
                      <a:pt x="42" y="42"/>
                    </a:lnTo>
                    <a:lnTo>
                      <a:pt x="40" y="49"/>
                    </a:lnTo>
                    <a:lnTo>
                      <a:pt x="43" y="58"/>
                    </a:lnTo>
                    <a:lnTo>
                      <a:pt x="49" y="64"/>
                    </a:lnTo>
                    <a:lnTo>
                      <a:pt x="60" y="71"/>
                    </a:lnTo>
                    <a:lnTo>
                      <a:pt x="81" y="84"/>
                    </a:lnTo>
                    <a:lnTo>
                      <a:pt x="95" y="94"/>
                    </a:lnTo>
                    <a:lnTo>
                      <a:pt x="104" y="104"/>
                    </a:lnTo>
                    <a:lnTo>
                      <a:pt x="111" y="115"/>
                    </a:lnTo>
                    <a:lnTo>
                      <a:pt x="112" y="128"/>
                    </a:lnTo>
                    <a:lnTo>
                      <a:pt x="109" y="145"/>
                    </a:lnTo>
                    <a:lnTo>
                      <a:pt x="100" y="160"/>
                    </a:lnTo>
                    <a:lnTo>
                      <a:pt x="87" y="170"/>
                    </a:lnTo>
                    <a:lnTo>
                      <a:pt x="69" y="177"/>
                    </a:lnTo>
                    <a:lnTo>
                      <a:pt x="48" y="179"/>
                    </a:lnTo>
                    <a:lnTo>
                      <a:pt x="29" y="178"/>
                    </a:lnTo>
                    <a:lnTo>
                      <a:pt x="12" y="174"/>
                    </a:lnTo>
                    <a:lnTo>
                      <a:pt x="0" y="171"/>
                    </a:lnTo>
                    <a:lnTo>
                      <a:pt x="3" y="136"/>
                    </a:lnTo>
                    <a:lnTo>
                      <a:pt x="9" y="139"/>
                    </a:lnTo>
                    <a:lnTo>
                      <a:pt x="19" y="143"/>
                    </a:lnTo>
                    <a:lnTo>
                      <a:pt x="31" y="147"/>
                    </a:lnTo>
                    <a:lnTo>
                      <a:pt x="46" y="148"/>
                    </a:lnTo>
                    <a:lnTo>
                      <a:pt x="56" y="147"/>
                    </a:lnTo>
                    <a:lnTo>
                      <a:pt x="65" y="144"/>
                    </a:lnTo>
                    <a:lnTo>
                      <a:pt x="70" y="139"/>
                    </a:lnTo>
                    <a:lnTo>
                      <a:pt x="73" y="131"/>
                    </a:lnTo>
                    <a:lnTo>
                      <a:pt x="70" y="125"/>
                    </a:lnTo>
                    <a:lnTo>
                      <a:pt x="65" y="117"/>
                    </a:lnTo>
                    <a:lnTo>
                      <a:pt x="53" y="109"/>
                    </a:lnTo>
                    <a:lnTo>
                      <a:pt x="36" y="98"/>
                    </a:lnTo>
                    <a:lnTo>
                      <a:pt x="26" y="92"/>
                    </a:lnTo>
                    <a:lnTo>
                      <a:pt x="17" y="85"/>
                    </a:lnTo>
                    <a:lnTo>
                      <a:pt x="8" y="76"/>
                    </a:lnTo>
                    <a:lnTo>
                      <a:pt x="3" y="64"/>
                    </a:lnTo>
                    <a:lnTo>
                      <a:pt x="0" y="50"/>
                    </a:lnTo>
                    <a:lnTo>
                      <a:pt x="3" y="36"/>
                    </a:lnTo>
                    <a:lnTo>
                      <a:pt x="10" y="23"/>
                    </a:lnTo>
                    <a:lnTo>
                      <a:pt x="23" y="11"/>
                    </a:lnTo>
                    <a:lnTo>
                      <a:pt x="39"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4" name="Freeform 127">
                <a:extLst>
                  <a:ext uri="{FF2B5EF4-FFF2-40B4-BE49-F238E27FC236}">
                    <a16:creationId xmlns:a16="http://schemas.microsoft.com/office/drawing/2014/main" id="{1AEAAF36-42F0-6542-9AB9-3A21942E9AAF}"/>
                  </a:ext>
                </a:extLst>
              </p:cNvPr>
              <p:cNvSpPr>
                <a:spLocks/>
              </p:cNvSpPr>
              <p:nvPr userDrawn="1"/>
            </p:nvSpPr>
            <p:spPr bwMode="auto">
              <a:xfrm>
                <a:off x="9211264" y="324574"/>
                <a:ext cx="73762" cy="129084"/>
              </a:xfrm>
              <a:custGeom>
                <a:avLst/>
                <a:gdLst>
                  <a:gd name="T0" fmla="*/ 0 w 143"/>
                  <a:gd name="T1" fmla="*/ 0 h 252"/>
                  <a:gd name="T2" fmla="*/ 41 w 143"/>
                  <a:gd name="T3" fmla="*/ 0 h 252"/>
                  <a:gd name="T4" fmla="*/ 41 w 143"/>
                  <a:gd name="T5" fmla="*/ 147 h 252"/>
                  <a:gd name="T6" fmla="*/ 41 w 143"/>
                  <a:gd name="T7" fmla="*/ 147 h 252"/>
                  <a:gd name="T8" fmla="*/ 92 w 143"/>
                  <a:gd name="T9" fmla="*/ 78 h 252"/>
                  <a:gd name="T10" fmla="*/ 137 w 143"/>
                  <a:gd name="T11" fmla="*/ 78 h 252"/>
                  <a:gd name="T12" fmla="*/ 77 w 143"/>
                  <a:gd name="T13" fmla="*/ 156 h 252"/>
                  <a:gd name="T14" fmla="*/ 143 w 143"/>
                  <a:gd name="T15" fmla="*/ 252 h 252"/>
                  <a:gd name="T16" fmla="*/ 95 w 143"/>
                  <a:gd name="T17" fmla="*/ 252 h 252"/>
                  <a:gd name="T18" fmla="*/ 41 w 143"/>
                  <a:gd name="T19" fmla="*/ 167 h 252"/>
                  <a:gd name="T20" fmla="*/ 41 w 143"/>
                  <a:gd name="T21" fmla="*/ 167 h 252"/>
                  <a:gd name="T22" fmla="*/ 41 w 143"/>
                  <a:gd name="T23" fmla="*/ 252 h 252"/>
                  <a:gd name="T24" fmla="*/ 0 w 143"/>
                  <a:gd name="T25" fmla="*/ 252 h 252"/>
                  <a:gd name="T26" fmla="*/ 0 w 143"/>
                  <a:gd name="T2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252">
                    <a:moveTo>
                      <a:pt x="0" y="0"/>
                    </a:moveTo>
                    <a:lnTo>
                      <a:pt x="41" y="0"/>
                    </a:lnTo>
                    <a:lnTo>
                      <a:pt x="41" y="147"/>
                    </a:lnTo>
                    <a:lnTo>
                      <a:pt x="41" y="147"/>
                    </a:lnTo>
                    <a:lnTo>
                      <a:pt x="92" y="78"/>
                    </a:lnTo>
                    <a:lnTo>
                      <a:pt x="137" y="78"/>
                    </a:lnTo>
                    <a:lnTo>
                      <a:pt x="77" y="156"/>
                    </a:lnTo>
                    <a:lnTo>
                      <a:pt x="143" y="252"/>
                    </a:lnTo>
                    <a:lnTo>
                      <a:pt x="95" y="252"/>
                    </a:lnTo>
                    <a:lnTo>
                      <a:pt x="41" y="167"/>
                    </a:lnTo>
                    <a:lnTo>
                      <a:pt x="41" y="167"/>
                    </a:lnTo>
                    <a:lnTo>
                      <a:pt x="41" y="252"/>
                    </a:lnTo>
                    <a:lnTo>
                      <a:pt x="0" y="2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5" name="Rectangle 128">
                <a:extLst>
                  <a:ext uri="{FF2B5EF4-FFF2-40B4-BE49-F238E27FC236}">
                    <a16:creationId xmlns:a16="http://schemas.microsoft.com/office/drawing/2014/main" id="{5D743027-A178-344F-97CF-5E60653D6E6E}"/>
                  </a:ext>
                </a:extLst>
              </p:cNvPr>
              <p:cNvSpPr>
                <a:spLocks noChangeArrowheads="1"/>
              </p:cNvSpPr>
              <p:nvPr userDrawn="1"/>
            </p:nvSpPr>
            <p:spPr bwMode="auto">
              <a:xfrm>
                <a:off x="9299369" y="324574"/>
                <a:ext cx="21514" cy="129084"/>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6" name="Freeform 129">
                <a:extLst>
                  <a:ext uri="{FF2B5EF4-FFF2-40B4-BE49-F238E27FC236}">
                    <a16:creationId xmlns:a16="http://schemas.microsoft.com/office/drawing/2014/main" id="{E955C586-77C2-684B-883F-196F71900CAF}"/>
                  </a:ext>
                </a:extLst>
              </p:cNvPr>
              <p:cNvSpPr>
                <a:spLocks noEditPoints="1"/>
              </p:cNvSpPr>
              <p:nvPr userDrawn="1"/>
            </p:nvSpPr>
            <p:spPr bwMode="auto">
              <a:xfrm>
                <a:off x="9344445" y="327646"/>
                <a:ext cx="21514" cy="126011"/>
              </a:xfrm>
              <a:custGeom>
                <a:avLst/>
                <a:gdLst>
                  <a:gd name="T0" fmla="*/ 2 w 43"/>
                  <a:gd name="T1" fmla="*/ 73 h 247"/>
                  <a:gd name="T2" fmla="*/ 43 w 43"/>
                  <a:gd name="T3" fmla="*/ 73 h 247"/>
                  <a:gd name="T4" fmla="*/ 43 w 43"/>
                  <a:gd name="T5" fmla="*/ 247 h 247"/>
                  <a:gd name="T6" fmla="*/ 2 w 43"/>
                  <a:gd name="T7" fmla="*/ 247 h 247"/>
                  <a:gd name="T8" fmla="*/ 2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2" y="73"/>
                    </a:moveTo>
                    <a:lnTo>
                      <a:pt x="43" y="73"/>
                    </a:lnTo>
                    <a:lnTo>
                      <a:pt x="43" y="247"/>
                    </a:lnTo>
                    <a:lnTo>
                      <a:pt x="2" y="247"/>
                    </a:lnTo>
                    <a:lnTo>
                      <a:pt x="2"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7" name="Freeform 130">
                <a:extLst>
                  <a:ext uri="{FF2B5EF4-FFF2-40B4-BE49-F238E27FC236}">
                    <a16:creationId xmlns:a16="http://schemas.microsoft.com/office/drawing/2014/main" id="{014FF589-F33D-444B-810D-0C583F7BF403}"/>
                  </a:ext>
                </a:extLst>
              </p:cNvPr>
              <p:cNvSpPr>
                <a:spLocks/>
              </p:cNvSpPr>
              <p:nvPr userDrawn="1"/>
            </p:nvSpPr>
            <p:spPr bwMode="auto">
              <a:xfrm>
                <a:off x="9386449" y="363503"/>
                <a:ext cx="70689" cy="90154"/>
              </a:xfrm>
              <a:custGeom>
                <a:avLst/>
                <a:gdLst>
                  <a:gd name="T0" fmla="*/ 87 w 138"/>
                  <a:gd name="T1" fmla="*/ 0 h 177"/>
                  <a:gd name="T2" fmla="*/ 104 w 138"/>
                  <a:gd name="T3" fmla="*/ 3 h 177"/>
                  <a:gd name="T4" fmla="*/ 117 w 138"/>
                  <a:gd name="T5" fmla="*/ 10 h 177"/>
                  <a:gd name="T6" fmla="*/ 128 w 138"/>
                  <a:gd name="T7" fmla="*/ 20 h 177"/>
                  <a:gd name="T8" fmla="*/ 133 w 138"/>
                  <a:gd name="T9" fmla="*/ 33 h 177"/>
                  <a:gd name="T10" fmla="*/ 137 w 138"/>
                  <a:gd name="T11" fmla="*/ 47 h 177"/>
                  <a:gd name="T12" fmla="*/ 138 w 138"/>
                  <a:gd name="T13" fmla="*/ 64 h 177"/>
                  <a:gd name="T14" fmla="*/ 138 w 138"/>
                  <a:gd name="T15" fmla="*/ 177 h 177"/>
                  <a:gd name="T16" fmla="*/ 96 w 138"/>
                  <a:gd name="T17" fmla="*/ 177 h 177"/>
                  <a:gd name="T18" fmla="*/ 96 w 138"/>
                  <a:gd name="T19" fmla="*/ 72 h 177"/>
                  <a:gd name="T20" fmla="*/ 95 w 138"/>
                  <a:gd name="T21" fmla="*/ 55 h 177"/>
                  <a:gd name="T22" fmla="*/ 91 w 138"/>
                  <a:gd name="T23" fmla="*/ 44 h 177"/>
                  <a:gd name="T24" fmla="*/ 83 w 138"/>
                  <a:gd name="T25" fmla="*/ 37 h 177"/>
                  <a:gd name="T26" fmla="*/ 73 w 138"/>
                  <a:gd name="T27" fmla="*/ 36 h 177"/>
                  <a:gd name="T28" fmla="*/ 61 w 138"/>
                  <a:gd name="T29" fmla="*/ 37 h 177"/>
                  <a:gd name="T30" fmla="*/ 52 w 138"/>
                  <a:gd name="T31" fmla="*/ 44 h 177"/>
                  <a:gd name="T32" fmla="*/ 47 w 138"/>
                  <a:gd name="T33" fmla="*/ 51 h 177"/>
                  <a:gd name="T34" fmla="*/ 44 w 138"/>
                  <a:gd name="T35" fmla="*/ 63 h 177"/>
                  <a:gd name="T36" fmla="*/ 43 w 138"/>
                  <a:gd name="T37" fmla="*/ 76 h 177"/>
                  <a:gd name="T38" fmla="*/ 43 w 138"/>
                  <a:gd name="T39" fmla="*/ 177 h 177"/>
                  <a:gd name="T40" fmla="*/ 1 w 138"/>
                  <a:gd name="T41" fmla="*/ 177 h 177"/>
                  <a:gd name="T42" fmla="*/ 1 w 138"/>
                  <a:gd name="T43" fmla="*/ 32 h 177"/>
                  <a:gd name="T44" fmla="*/ 1 w 138"/>
                  <a:gd name="T45" fmla="*/ 16 h 177"/>
                  <a:gd name="T46" fmla="*/ 0 w 138"/>
                  <a:gd name="T47" fmla="*/ 3 h 177"/>
                  <a:gd name="T48" fmla="*/ 39 w 138"/>
                  <a:gd name="T49" fmla="*/ 3 h 177"/>
                  <a:gd name="T50" fmla="*/ 40 w 138"/>
                  <a:gd name="T51" fmla="*/ 31 h 177"/>
                  <a:gd name="T52" fmla="*/ 40 w 138"/>
                  <a:gd name="T53" fmla="*/ 31 h 177"/>
                  <a:gd name="T54" fmla="*/ 45 w 138"/>
                  <a:gd name="T55" fmla="*/ 23 h 177"/>
                  <a:gd name="T56" fmla="*/ 52 w 138"/>
                  <a:gd name="T57" fmla="*/ 15 h 177"/>
                  <a:gd name="T58" fmla="*/ 60 w 138"/>
                  <a:gd name="T59" fmla="*/ 8 h 177"/>
                  <a:gd name="T60" fmla="*/ 71 w 138"/>
                  <a:gd name="T61" fmla="*/ 3 h 177"/>
                  <a:gd name="T62" fmla="*/ 87 w 138"/>
                  <a:gd name="T6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77">
                    <a:moveTo>
                      <a:pt x="87" y="0"/>
                    </a:moveTo>
                    <a:lnTo>
                      <a:pt x="104" y="3"/>
                    </a:lnTo>
                    <a:lnTo>
                      <a:pt x="117" y="10"/>
                    </a:lnTo>
                    <a:lnTo>
                      <a:pt x="128" y="20"/>
                    </a:lnTo>
                    <a:lnTo>
                      <a:pt x="133" y="33"/>
                    </a:lnTo>
                    <a:lnTo>
                      <a:pt x="137" y="47"/>
                    </a:lnTo>
                    <a:lnTo>
                      <a:pt x="138" y="64"/>
                    </a:lnTo>
                    <a:lnTo>
                      <a:pt x="138" y="177"/>
                    </a:lnTo>
                    <a:lnTo>
                      <a:pt x="96" y="177"/>
                    </a:lnTo>
                    <a:lnTo>
                      <a:pt x="96" y="72"/>
                    </a:lnTo>
                    <a:lnTo>
                      <a:pt x="95" y="55"/>
                    </a:lnTo>
                    <a:lnTo>
                      <a:pt x="91" y="44"/>
                    </a:lnTo>
                    <a:lnTo>
                      <a:pt x="83" y="37"/>
                    </a:lnTo>
                    <a:lnTo>
                      <a:pt x="73" y="36"/>
                    </a:lnTo>
                    <a:lnTo>
                      <a:pt x="61" y="37"/>
                    </a:lnTo>
                    <a:lnTo>
                      <a:pt x="52" y="44"/>
                    </a:lnTo>
                    <a:lnTo>
                      <a:pt x="47" y="51"/>
                    </a:lnTo>
                    <a:lnTo>
                      <a:pt x="44" y="63"/>
                    </a:lnTo>
                    <a:lnTo>
                      <a:pt x="43" y="76"/>
                    </a:lnTo>
                    <a:lnTo>
                      <a:pt x="43" y="177"/>
                    </a:lnTo>
                    <a:lnTo>
                      <a:pt x="1" y="177"/>
                    </a:lnTo>
                    <a:lnTo>
                      <a:pt x="1" y="32"/>
                    </a:lnTo>
                    <a:lnTo>
                      <a:pt x="1" y="16"/>
                    </a:lnTo>
                    <a:lnTo>
                      <a:pt x="0" y="3"/>
                    </a:lnTo>
                    <a:lnTo>
                      <a:pt x="39" y="3"/>
                    </a:lnTo>
                    <a:lnTo>
                      <a:pt x="40" y="31"/>
                    </a:lnTo>
                    <a:lnTo>
                      <a:pt x="40" y="31"/>
                    </a:lnTo>
                    <a:lnTo>
                      <a:pt x="45" y="23"/>
                    </a:lnTo>
                    <a:lnTo>
                      <a:pt x="52" y="15"/>
                    </a:lnTo>
                    <a:lnTo>
                      <a:pt x="60" y="8"/>
                    </a:lnTo>
                    <a:lnTo>
                      <a:pt x="71" y="3"/>
                    </a:lnTo>
                    <a:lnTo>
                      <a:pt x="8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8" name="Freeform 131">
                <a:extLst>
                  <a:ext uri="{FF2B5EF4-FFF2-40B4-BE49-F238E27FC236}">
                    <a16:creationId xmlns:a16="http://schemas.microsoft.com/office/drawing/2014/main" id="{132EE19B-FF6F-7741-9DF5-D2E78D0E57A9}"/>
                  </a:ext>
                </a:extLst>
              </p:cNvPr>
              <p:cNvSpPr>
                <a:spLocks noEditPoints="1"/>
              </p:cNvSpPr>
              <p:nvPr userDrawn="1"/>
            </p:nvSpPr>
            <p:spPr bwMode="auto">
              <a:xfrm>
                <a:off x="9478651" y="327646"/>
                <a:ext cx="22538" cy="126011"/>
              </a:xfrm>
              <a:custGeom>
                <a:avLst/>
                <a:gdLst>
                  <a:gd name="T0" fmla="*/ 0 w 43"/>
                  <a:gd name="T1" fmla="*/ 73 h 247"/>
                  <a:gd name="T2" fmla="*/ 41 w 43"/>
                  <a:gd name="T3" fmla="*/ 73 h 247"/>
                  <a:gd name="T4" fmla="*/ 41 w 43"/>
                  <a:gd name="T5" fmla="*/ 247 h 247"/>
                  <a:gd name="T6" fmla="*/ 0 w 43"/>
                  <a:gd name="T7" fmla="*/ 247 h 247"/>
                  <a:gd name="T8" fmla="*/ 0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0" y="73"/>
                    </a:moveTo>
                    <a:lnTo>
                      <a:pt x="41" y="73"/>
                    </a:lnTo>
                    <a:lnTo>
                      <a:pt x="41" y="247"/>
                    </a:lnTo>
                    <a:lnTo>
                      <a:pt x="0" y="247"/>
                    </a:lnTo>
                    <a:lnTo>
                      <a:pt x="0"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9" name="Freeform 132">
                <a:extLst>
                  <a:ext uri="{FF2B5EF4-FFF2-40B4-BE49-F238E27FC236}">
                    <a16:creationId xmlns:a16="http://schemas.microsoft.com/office/drawing/2014/main" id="{12542C96-DD19-A149-8068-2088131EC0E6}"/>
                  </a:ext>
                </a:extLst>
              </p:cNvPr>
              <p:cNvSpPr>
                <a:spLocks/>
              </p:cNvSpPr>
              <p:nvPr userDrawn="1"/>
            </p:nvSpPr>
            <p:spPr bwMode="auto">
              <a:xfrm>
                <a:off x="9522704" y="324574"/>
                <a:ext cx="72738" cy="129084"/>
              </a:xfrm>
              <a:custGeom>
                <a:avLst/>
                <a:gdLst>
                  <a:gd name="T0" fmla="*/ 0 w 144"/>
                  <a:gd name="T1" fmla="*/ 0 h 252"/>
                  <a:gd name="T2" fmla="*/ 42 w 144"/>
                  <a:gd name="T3" fmla="*/ 0 h 252"/>
                  <a:gd name="T4" fmla="*/ 42 w 144"/>
                  <a:gd name="T5" fmla="*/ 147 h 252"/>
                  <a:gd name="T6" fmla="*/ 42 w 144"/>
                  <a:gd name="T7" fmla="*/ 147 h 252"/>
                  <a:gd name="T8" fmla="*/ 93 w 144"/>
                  <a:gd name="T9" fmla="*/ 78 h 252"/>
                  <a:gd name="T10" fmla="*/ 137 w 144"/>
                  <a:gd name="T11" fmla="*/ 78 h 252"/>
                  <a:gd name="T12" fmla="*/ 77 w 144"/>
                  <a:gd name="T13" fmla="*/ 156 h 252"/>
                  <a:gd name="T14" fmla="*/ 144 w 144"/>
                  <a:gd name="T15" fmla="*/ 252 h 252"/>
                  <a:gd name="T16" fmla="*/ 96 w 144"/>
                  <a:gd name="T17" fmla="*/ 252 h 252"/>
                  <a:gd name="T18" fmla="*/ 42 w 144"/>
                  <a:gd name="T19" fmla="*/ 167 h 252"/>
                  <a:gd name="T20" fmla="*/ 42 w 144"/>
                  <a:gd name="T21" fmla="*/ 167 h 252"/>
                  <a:gd name="T22" fmla="*/ 42 w 144"/>
                  <a:gd name="T23" fmla="*/ 252 h 252"/>
                  <a:gd name="T24" fmla="*/ 0 w 144"/>
                  <a:gd name="T25" fmla="*/ 252 h 252"/>
                  <a:gd name="T26" fmla="*/ 0 w 144"/>
                  <a:gd name="T2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252">
                    <a:moveTo>
                      <a:pt x="0" y="0"/>
                    </a:moveTo>
                    <a:lnTo>
                      <a:pt x="42" y="0"/>
                    </a:lnTo>
                    <a:lnTo>
                      <a:pt x="42" y="147"/>
                    </a:lnTo>
                    <a:lnTo>
                      <a:pt x="42" y="147"/>
                    </a:lnTo>
                    <a:lnTo>
                      <a:pt x="93" y="78"/>
                    </a:lnTo>
                    <a:lnTo>
                      <a:pt x="137" y="78"/>
                    </a:lnTo>
                    <a:lnTo>
                      <a:pt x="77" y="156"/>
                    </a:lnTo>
                    <a:lnTo>
                      <a:pt x="144" y="252"/>
                    </a:lnTo>
                    <a:lnTo>
                      <a:pt x="96" y="252"/>
                    </a:lnTo>
                    <a:lnTo>
                      <a:pt x="42" y="167"/>
                    </a:lnTo>
                    <a:lnTo>
                      <a:pt x="42" y="167"/>
                    </a:lnTo>
                    <a:lnTo>
                      <a:pt x="42" y="252"/>
                    </a:lnTo>
                    <a:lnTo>
                      <a:pt x="0" y="2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0" name="Freeform 133">
                <a:extLst>
                  <a:ext uri="{FF2B5EF4-FFF2-40B4-BE49-F238E27FC236}">
                    <a16:creationId xmlns:a16="http://schemas.microsoft.com/office/drawing/2014/main" id="{D40685B6-708C-5B46-BD9D-2E7A7B5E289E}"/>
                  </a:ext>
                </a:extLst>
              </p:cNvPr>
              <p:cNvSpPr>
                <a:spLocks/>
              </p:cNvSpPr>
              <p:nvPr userDrawn="1"/>
            </p:nvSpPr>
            <p:spPr bwMode="auto">
              <a:xfrm>
                <a:off x="9608759" y="364528"/>
                <a:ext cx="70689" cy="90154"/>
              </a:xfrm>
              <a:custGeom>
                <a:avLst/>
                <a:gdLst>
                  <a:gd name="T0" fmla="*/ 0 w 138"/>
                  <a:gd name="T1" fmla="*/ 0 h 176"/>
                  <a:gd name="T2" fmla="*/ 41 w 138"/>
                  <a:gd name="T3" fmla="*/ 0 h 176"/>
                  <a:gd name="T4" fmla="*/ 41 w 138"/>
                  <a:gd name="T5" fmla="*/ 105 h 176"/>
                  <a:gd name="T6" fmla="*/ 43 w 138"/>
                  <a:gd name="T7" fmla="*/ 122 h 176"/>
                  <a:gd name="T8" fmla="*/ 48 w 138"/>
                  <a:gd name="T9" fmla="*/ 133 h 176"/>
                  <a:gd name="T10" fmla="*/ 54 w 138"/>
                  <a:gd name="T11" fmla="*/ 140 h 176"/>
                  <a:gd name="T12" fmla="*/ 66 w 138"/>
                  <a:gd name="T13" fmla="*/ 142 h 176"/>
                  <a:gd name="T14" fmla="*/ 78 w 138"/>
                  <a:gd name="T15" fmla="*/ 140 h 176"/>
                  <a:gd name="T16" fmla="*/ 86 w 138"/>
                  <a:gd name="T17" fmla="*/ 133 h 176"/>
                  <a:gd name="T18" fmla="*/ 91 w 138"/>
                  <a:gd name="T19" fmla="*/ 124 h 176"/>
                  <a:gd name="T20" fmla="*/ 94 w 138"/>
                  <a:gd name="T21" fmla="*/ 112 h 176"/>
                  <a:gd name="T22" fmla="*/ 95 w 138"/>
                  <a:gd name="T23" fmla="*/ 99 h 176"/>
                  <a:gd name="T24" fmla="*/ 95 w 138"/>
                  <a:gd name="T25" fmla="*/ 0 h 176"/>
                  <a:gd name="T26" fmla="*/ 137 w 138"/>
                  <a:gd name="T27" fmla="*/ 0 h 176"/>
                  <a:gd name="T28" fmla="*/ 137 w 138"/>
                  <a:gd name="T29" fmla="*/ 145 h 176"/>
                  <a:gd name="T30" fmla="*/ 137 w 138"/>
                  <a:gd name="T31" fmla="*/ 161 h 176"/>
                  <a:gd name="T32" fmla="*/ 138 w 138"/>
                  <a:gd name="T33" fmla="*/ 174 h 176"/>
                  <a:gd name="T34" fmla="*/ 99 w 138"/>
                  <a:gd name="T35" fmla="*/ 174 h 176"/>
                  <a:gd name="T36" fmla="*/ 98 w 138"/>
                  <a:gd name="T37" fmla="*/ 148 h 176"/>
                  <a:gd name="T38" fmla="*/ 96 w 138"/>
                  <a:gd name="T39" fmla="*/ 146 h 176"/>
                  <a:gd name="T40" fmla="*/ 96 w 138"/>
                  <a:gd name="T41" fmla="*/ 148 h 176"/>
                  <a:gd name="T42" fmla="*/ 91 w 138"/>
                  <a:gd name="T43" fmla="*/ 155 h 176"/>
                  <a:gd name="T44" fmla="*/ 84 w 138"/>
                  <a:gd name="T45" fmla="*/ 163 h 176"/>
                  <a:gd name="T46" fmla="*/ 77 w 138"/>
                  <a:gd name="T47" fmla="*/ 170 h 176"/>
                  <a:gd name="T48" fmla="*/ 65 w 138"/>
                  <a:gd name="T49" fmla="*/ 175 h 176"/>
                  <a:gd name="T50" fmla="*/ 51 w 138"/>
                  <a:gd name="T51" fmla="*/ 176 h 176"/>
                  <a:gd name="T52" fmla="*/ 34 w 138"/>
                  <a:gd name="T53" fmla="*/ 174 h 176"/>
                  <a:gd name="T54" fmla="*/ 21 w 138"/>
                  <a:gd name="T55" fmla="*/ 167 h 176"/>
                  <a:gd name="T56" fmla="*/ 10 w 138"/>
                  <a:gd name="T57" fmla="*/ 157 h 176"/>
                  <a:gd name="T58" fmla="*/ 5 w 138"/>
                  <a:gd name="T59" fmla="*/ 144 h 176"/>
                  <a:gd name="T60" fmla="*/ 1 w 138"/>
                  <a:gd name="T61" fmla="*/ 129 h 176"/>
                  <a:gd name="T62" fmla="*/ 0 w 138"/>
                  <a:gd name="T63" fmla="*/ 112 h 176"/>
                  <a:gd name="T64" fmla="*/ 0 w 138"/>
                  <a:gd name="T6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76">
                    <a:moveTo>
                      <a:pt x="0" y="0"/>
                    </a:moveTo>
                    <a:lnTo>
                      <a:pt x="41" y="0"/>
                    </a:lnTo>
                    <a:lnTo>
                      <a:pt x="41" y="105"/>
                    </a:lnTo>
                    <a:lnTo>
                      <a:pt x="43" y="122"/>
                    </a:lnTo>
                    <a:lnTo>
                      <a:pt x="48" y="133"/>
                    </a:lnTo>
                    <a:lnTo>
                      <a:pt x="54" y="140"/>
                    </a:lnTo>
                    <a:lnTo>
                      <a:pt x="66" y="142"/>
                    </a:lnTo>
                    <a:lnTo>
                      <a:pt x="78" y="140"/>
                    </a:lnTo>
                    <a:lnTo>
                      <a:pt x="86" y="133"/>
                    </a:lnTo>
                    <a:lnTo>
                      <a:pt x="91" y="124"/>
                    </a:lnTo>
                    <a:lnTo>
                      <a:pt x="94" y="112"/>
                    </a:lnTo>
                    <a:lnTo>
                      <a:pt x="95" y="99"/>
                    </a:lnTo>
                    <a:lnTo>
                      <a:pt x="95" y="0"/>
                    </a:lnTo>
                    <a:lnTo>
                      <a:pt x="137" y="0"/>
                    </a:lnTo>
                    <a:lnTo>
                      <a:pt x="137" y="145"/>
                    </a:lnTo>
                    <a:lnTo>
                      <a:pt x="137" y="161"/>
                    </a:lnTo>
                    <a:lnTo>
                      <a:pt x="138" y="174"/>
                    </a:lnTo>
                    <a:lnTo>
                      <a:pt x="99" y="174"/>
                    </a:lnTo>
                    <a:lnTo>
                      <a:pt x="98" y="148"/>
                    </a:lnTo>
                    <a:lnTo>
                      <a:pt x="96" y="146"/>
                    </a:lnTo>
                    <a:lnTo>
                      <a:pt x="96" y="148"/>
                    </a:lnTo>
                    <a:lnTo>
                      <a:pt x="91" y="155"/>
                    </a:lnTo>
                    <a:lnTo>
                      <a:pt x="84" y="163"/>
                    </a:lnTo>
                    <a:lnTo>
                      <a:pt x="77" y="170"/>
                    </a:lnTo>
                    <a:lnTo>
                      <a:pt x="65" y="175"/>
                    </a:lnTo>
                    <a:lnTo>
                      <a:pt x="51" y="176"/>
                    </a:lnTo>
                    <a:lnTo>
                      <a:pt x="34" y="174"/>
                    </a:lnTo>
                    <a:lnTo>
                      <a:pt x="21" y="167"/>
                    </a:lnTo>
                    <a:lnTo>
                      <a:pt x="10" y="157"/>
                    </a:lnTo>
                    <a:lnTo>
                      <a:pt x="5" y="144"/>
                    </a:lnTo>
                    <a:lnTo>
                      <a:pt x="1" y="129"/>
                    </a:lnTo>
                    <a:lnTo>
                      <a:pt x="0" y="11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1" name="Freeform 134">
                <a:extLst>
                  <a:ext uri="{FF2B5EF4-FFF2-40B4-BE49-F238E27FC236}">
                    <a16:creationId xmlns:a16="http://schemas.microsoft.com/office/drawing/2014/main" id="{0C02E426-239F-F04F-8E3E-D827B519A6D6}"/>
                  </a:ext>
                </a:extLst>
              </p:cNvPr>
              <p:cNvSpPr>
                <a:spLocks/>
              </p:cNvSpPr>
              <p:nvPr userDrawn="1"/>
            </p:nvSpPr>
            <p:spPr bwMode="auto">
              <a:xfrm>
                <a:off x="9696864" y="363503"/>
                <a:ext cx="116790" cy="90154"/>
              </a:xfrm>
              <a:custGeom>
                <a:avLst/>
                <a:gdLst>
                  <a:gd name="T0" fmla="*/ 87 w 228"/>
                  <a:gd name="T1" fmla="*/ 0 h 177"/>
                  <a:gd name="T2" fmla="*/ 103 w 228"/>
                  <a:gd name="T3" fmla="*/ 3 h 177"/>
                  <a:gd name="T4" fmla="*/ 115 w 228"/>
                  <a:gd name="T5" fmla="*/ 8 h 177"/>
                  <a:gd name="T6" fmla="*/ 122 w 228"/>
                  <a:gd name="T7" fmla="*/ 15 h 177"/>
                  <a:gd name="T8" fmla="*/ 128 w 228"/>
                  <a:gd name="T9" fmla="*/ 21 h 177"/>
                  <a:gd name="T10" fmla="*/ 132 w 228"/>
                  <a:gd name="T11" fmla="*/ 28 h 177"/>
                  <a:gd name="T12" fmla="*/ 137 w 228"/>
                  <a:gd name="T13" fmla="*/ 21 h 177"/>
                  <a:gd name="T14" fmla="*/ 145 w 228"/>
                  <a:gd name="T15" fmla="*/ 14 h 177"/>
                  <a:gd name="T16" fmla="*/ 152 w 228"/>
                  <a:gd name="T17" fmla="*/ 7 h 177"/>
                  <a:gd name="T18" fmla="*/ 164 w 228"/>
                  <a:gd name="T19" fmla="*/ 3 h 177"/>
                  <a:gd name="T20" fmla="*/ 177 w 228"/>
                  <a:gd name="T21" fmla="*/ 0 h 177"/>
                  <a:gd name="T22" fmla="*/ 194 w 228"/>
                  <a:gd name="T23" fmla="*/ 3 h 177"/>
                  <a:gd name="T24" fmla="*/ 207 w 228"/>
                  <a:gd name="T25" fmla="*/ 10 h 177"/>
                  <a:gd name="T26" fmla="*/ 216 w 228"/>
                  <a:gd name="T27" fmla="*/ 20 h 177"/>
                  <a:gd name="T28" fmla="*/ 223 w 228"/>
                  <a:gd name="T29" fmla="*/ 33 h 177"/>
                  <a:gd name="T30" fmla="*/ 227 w 228"/>
                  <a:gd name="T31" fmla="*/ 50 h 177"/>
                  <a:gd name="T32" fmla="*/ 228 w 228"/>
                  <a:gd name="T33" fmla="*/ 70 h 177"/>
                  <a:gd name="T34" fmla="*/ 228 w 228"/>
                  <a:gd name="T35" fmla="*/ 177 h 177"/>
                  <a:gd name="T36" fmla="*/ 186 w 228"/>
                  <a:gd name="T37" fmla="*/ 177 h 177"/>
                  <a:gd name="T38" fmla="*/ 186 w 228"/>
                  <a:gd name="T39" fmla="*/ 67 h 177"/>
                  <a:gd name="T40" fmla="*/ 185 w 228"/>
                  <a:gd name="T41" fmla="*/ 53 h 177"/>
                  <a:gd name="T42" fmla="*/ 181 w 228"/>
                  <a:gd name="T43" fmla="*/ 44 h 177"/>
                  <a:gd name="T44" fmla="*/ 173 w 228"/>
                  <a:gd name="T45" fmla="*/ 37 h 177"/>
                  <a:gd name="T46" fmla="*/ 164 w 228"/>
                  <a:gd name="T47" fmla="*/ 36 h 177"/>
                  <a:gd name="T48" fmla="*/ 151 w 228"/>
                  <a:gd name="T49" fmla="*/ 38 h 177"/>
                  <a:gd name="T50" fmla="*/ 143 w 228"/>
                  <a:gd name="T51" fmla="*/ 46 h 177"/>
                  <a:gd name="T52" fmla="*/ 137 w 228"/>
                  <a:gd name="T53" fmla="*/ 58 h 177"/>
                  <a:gd name="T54" fmla="*/ 136 w 228"/>
                  <a:gd name="T55" fmla="*/ 72 h 177"/>
                  <a:gd name="T56" fmla="*/ 136 w 228"/>
                  <a:gd name="T57" fmla="*/ 177 h 177"/>
                  <a:gd name="T58" fmla="*/ 94 w 228"/>
                  <a:gd name="T59" fmla="*/ 177 h 177"/>
                  <a:gd name="T60" fmla="*/ 94 w 228"/>
                  <a:gd name="T61" fmla="*/ 67 h 177"/>
                  <a:gd name="T62" fmla="*/ 92 w 228"/>
                  <a:gd name="T63" fmla="*/ 53 h 177"/>
                  <a:gd name="T64" fmla="*/ 89 w 228"/>
                  <a:gd name="T65" fmla="*/ 44 h 177"/>
                  <a:gd name="T66" fmla="*/ 82 w 228"/>
                  <a:gd name="T67" fmla="*/ 37 h 177"/>
                  <a:gd name="T68" fmla="*/ 72 w 228"/>
                  <a:gd name="T69" fmla="*/ 36 h 177"/>
                  <a:gd name="T70" fmla="*/ 60 w 228"/>
                  <a:gd name="T71" fmla="*/ 38 h 177"/>
                  <a:gd name="T72" fmla="*/ 51 w 228"/>
                  <a:gd name="T73" fmla="*/ 46 h 177"/>
                  <a:gd name="T74" fmla="*/ 46 w 228"/>
                  <a:gd name="T75" fmla="*/ 58 h 177"/>
                  <a:gd name="T76" fmla="*/ 43 w 228"/>
                  <a:gd name="T77" fmla="*/ 72 h 177"/>
                  <a:gd name="T78" fmla="*/ 43 w 228"/>
                  <a:gd name="T79" fmla="*/ 177 h 177"/>
                  <a:gd name="T80" fmla="*/ 1 w 228"/>
                  <a:gd name="T81" fmla="*/ 177 h 177"/>
                  <a:gd name="T82" fmla="*/ 1 w 228"/>
                  <a:gd name="T83" fmla="*/ 32 h 177"/>
                  <a:gd name="T84" fmla="*/ 1 w 228"/>
                  <a:gd name="T85" fmla="*/ 15 h 177"/>
                  <a:gd name="T86" fmla="*/ 0 w 228"/>
                  <a:gd name="T87" fmla="*/ 3 h 177"/>
                  <a:gd name="T88" fmla="*/ 42 w 228"/>
                  <a:gd name="T89" fmla="*/ 3 h 177"/>
                  <a:gd name="T90" fmla="*/ 43 w 228"/>
                  <a:gd name="T91" fmla="*/ 31 h 177"/>
                  <a:gd name="T92" fmla="*/ 44 w 228"/>
                  <a:gd name="T93" fmla="*/ 31 h 177"/>
                  <a:gd name="T94" fmla="*/ 51 w 228"/>
                  <a:gd name="T95" fmla="*/ 20 h 177"/>
                  <a:gd name="T96" fmla="*/ 60 w 228"/>
                  <a:gd name="T97" fmla="*/ 11 h 177"/>
                  <a:gd name="T98" fmla="*/ 72 w 228"/>
                  <a:gd name="T99" fmla="*/ 3 h 177"/>
                  <a:gd name="T100" fmla="*/ 87 w 228"/>
                  <a:gd name="T10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 h="177">
                    <a:moveTo>
                      <a:pt x="87" y="0"/>
                    </a:moveTo>
                    <a:lnTo>
                      <a:pt x="103" y="3"/>
                    </a:lnTo>
                    <a:lnTo>
                      <a:pt x="115" y="8"/>
                    </a:lnTo>
                    <a:lnTo>
                      <a:pt x="122" y="15"/>
                    </a:lnTo>
                    <a:lnTo>
                      <a:pt x="128" y="21"/>
                    </a:lnTo>
                    <a:lnTo>
                      <a:pt x="132" y="28"/>
                    </a:lnTo>
                    <a:lnTo>
                      <a:pt x="137" y="21"/>
                    </a:lnTo>
                    <a:lnTo>
                      <a:pt x="145" y="14"/>
                    </a:lnTo>
                    <a:lnTo>
                      <a:pt x="152" y="7"/>
                    </a:lnTo>
                    <a:lnTo>
                      <a:pt x="164" y="3"/>
                    </a:lnTo>
                    <a:lnTo>
                      <a:pt x="177" y="0"/>
                    </a:lnTo>
                    <a:lnTo>
                      <a:pt x="194" y="3"/>
                    </a:lnTo>
                    <a:lnTo>
                      <a:pt x="207" y="10"/>
                    </a:lnTo>
                    <a:lnTo>
                      <a:pt x="216" y="20"/>
                    </a:lnTo>
                    <a:lnTo>
                      <a:pt x="223" y="33"/>
                    </a:lnTo>
                    <a:lnTo>
                      <a:pt x="227" y="50"/>
                    </a:lnTo>
                    <a:lnTo>
                      <a:pt x="228" y="70"/>
                    </a:lnTo>
                    <a:lnTo>
                      <a:pt x="228" y="177"/>
                    </a:lnTo>
                    <a:lnTo>
                      <a:pt x="186" y="177"/>
                    </a:lnTo>
                    <a:lnTo>
                      <a:pt x="186" y="67"/>
                    </a:lnTo>
                    <a:lnTo>
                      <a:pt x="185" y="53"/>
                    </a:lnTo>
                    <a:lnTo>
                      <a:pt x="181" y="44"/>
                    </a:lnTo>
                    <a:lnTo>
                      <a:pt x="173" y="37"/>
                    </a:lnTo>
                    <a:lnTo>
                      <a:pt x="164" y="36"/>
                    </a:lnTo>
                    <a:lnTo>
                      <a:pt x="151" y="38"/>
                    </a:lnTo>
                    <a:lnTo>
                      <a:pt x="143" y="46"/>
                    </a:lnTo>
                    <a:lnTo>
                      <a:pt x="137" y="58"/>
                    </a:lnTo>
                    <a:lnTo>
                      <a:pt x="136" y="72"/>
                    </a:lnTo>
                    <a:lnTo>
                      <a:pt x="136" y="177"/>
                    </a:lnTo>
                    <a:lnTo>
                      <a:pt x="94" y="177"/>
                    </a:lnTo>
                    <a:lnTo>
                      <a:pt x="94" y="67"/>
                    </a:lnTo>
                    <a:lnTo>
                      <a:pt x="92" y="53"/>
                    </a:lnTo>
                    <a:lnTo>
                      <a:pt x="89" y="44"/>
                    </a:lnTo>
                    <a:lnTo>
                      <a:pt x="82" y="37"/>
                    </a:lnTo>
                    <a:lnTo>
                      <a:pt x="72" y="36"/>
                    </a:lnTo>
                    <a:lnTo>
                      <a:pt x="60" y="38"/>
                    </a:lnTo>
                    <a:lnTo>
                      <a:pt x="51" y="46"/>
                    </a:lnTo>
                    <a:lnTo>
                      <a:pt x="46" y="58"/>
                    </a:lnTo>
                    <a:lnTo>
                      <a:pt x="43" y="72"/>
                    </a:lnTo>
                    <a:lnTo>
                      <a:pt x="43" y="177"/>
                    </a:lnTo>
                    <a:lnTo>
                      <a:pt x="1" y="177"/>
                    </a:lnTo>
                    <a:lnTo>
                      <a:pt x="1" y="32"/>
                    </a:lnTo>
                    <a:lnTo>
                      <a:pt x="1" y="15"/>
                    </a:lnTo>
                    <a:lnTo>
                      <a:pt x="0" y="3"/>
                    </a:lnTo>
                    <a:lnTo>
                      <a:pt x="42" y="3"/>
                    </a:lnTo>
                    <a:lnTo>
                      <a:pt x="43" y="31"/>
                    </a:lnTo>
                    <a:lnTo>
                      <a:pt x="44" y="31"/>
                    </a:lnTo>
                    <a:lnTo>
                      <a:pt x="51" y="20"/>
                    </a:lnTo>
                    <a:lnTo>
                      <a:pt x="60" y="11"/>
                    </a:lnTo>
                    <a:lnTo>
                      <a:pt x="72" y="3"/>
                    </a:lnTo>
                    <a:lnTo>
                      <a:pt x="8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2" name="Freeform 135">
                <a:extLst>
                  <a:ext uri="{FF2B5EF4-FFF2-40B4-BE49-F238E27FC236}">
                    <a16:creationId xmlns:a16="http://schemas.microsoft.com/office/drawing/2014/main" id="{0092E7A2-8C4A-3446-BCEA-796527ECE891}"/>
                  </a:ext>
                </a:extLst>
              </p:cNvPr>
              <p:cNvSpPr>
                <a:spLocks/>
              </p:cNvSpPr>
              <p:nvPr userDrawn="1"/>
            </p:nvSpPr>
            <p:spPr bwMode="auto">
              <a:xfrm>
                <a:off x="8346609" y="527419"/>
                <a:ext cx="81958" cy="123962"/>
              </a:xfrm>
              <a:custGeom>
                <a:avLst/>
                <a:gdLst>
                  <a:gd name="T0" fmla="*/ 107 w 159"/>
                  <a:gd name="T1" fmla="*/ 0 h 241"/>
                  <a:gd name="T2" fmla="*/ 129 w 159"/>
                  <a:gd name="T3" fmla="*/ 1 h 241"/>
                  <a:gd name="T4" fmla="*/ 146 w 159"/>
                  <a:gd name="T5" fmla="*/ 5 h 241"/>
                  <a:gd name="T6" fmla="*/ 159 w 159"/>
                  <a:gd name="T7" fmla="*/ 10 h 241"/>
                  <a:gd name="T8" fmla="*/ 157 w 159"/>
                  <a:gd name="T9" fmla="*/ 48 h 241"/>
                  <a:gd name="T10" fmla="*/ 149 w 159"/>
                  <a:gd name="T11" fmla="*/ 44 h 241"/>
                  <a:gd name="T12" fmla="*/ 140 w 159"/>
                  <a:gd name="T13" fmla="*/ 40 h 241"/>
                  <a:gd name="T14" fmla="*/ 127 w 159"/>
                  <a:gd name="T15" fmla="*/ 36 h 241"/>
                  <a:gd name="T16" fmla="*/ 112 w 159"/>
                  <a:gd name="T17" fmla="*/ 35 h 241"/>
                  <a:gd name="T18" fmla="*/ 97 w 159"/>
                  <a:gd name="T19" fmla="*/ 37 h 241"/>
                  <a:gd name="T20" fmla="*/ 83 w 159"/>
                  <a:gd name="T21" fmla="*/ 41 h 241"/>
                  <a:gd name="T22" fmla="*/ 70 w 159"/>
                  <a:gd name="T23" fmla="*/ 49 h 241"/>
                  <a:gd name="T24" fmla="*/ 60 w 159"/>
                  <a:gd name="T25" fmla="*/ 61 h 241"/>
                  <a:gd name="T26" fmla="*/ 52 w 159"/>
                  <a:gd name="T27" fmla="*/ 77 h 241"/>
                  <a:gd name="T28" fmla="*/ 47 w 159"/>
                  <a:gd name="T29" fmla="*/ 96 h 241"/>
                  <a:gd name="T30" fmla="*/ 46 w 159"/>
                  <a:gd name="T31" fmla="*/ 121 h 241"/>
                  <a:gd name="T32" fmla="*/ 47 w 159"/>
                  <a:gd name="T33" fmla="*/ 145 h 241"/>
                  <a:gd name="T34" fmla="*/ 52 w 159"/>
                  <a:gd name="T35" fmla="*/ 164 h 241"/>
                  <a:gd name="T36" fmla="*/ 60 w 159"/>
                  <a:gd name="T37" fmla="*/ 180 h 241"/>
                  <a:gd name="T38" fmla="*/ 70 w 159"/>
                  <a:gd name="T39" fmla="*/ 191 h 241"/>
                  <a:gd name="T40" fmla="*/ 83 w 159"/>
                  <a:gd name="T41" fmla="*/ 199 h 241"/>
                  <a:gd name="T42" fmla="*/ 97 w 159"/>
                  <a:gd name="T43" fmla="*/ 205 h 241"/>
                  <a:gd name="T44" fmla="*/ 112 w 159"/>
                  <a:gd name="T45" fmla="*/ 206 h 241"/>
                  <a:gd name="T46" fmla="*/ 130 w 159"/>
                  <a:gd name="T47" fmla="*/ 203 h 241"/>
                  <a:gd name="T48" fmla="*/ 145 w 159"/>
                  <a:gd name="T49" fmla="*/ 199 h 241"/>
                  <a:gd name="T50" fmla="*/ 157 w 159"/>
                  <a:gd name="T51" fmla="*/ 193 h 241"/>
                  <a:gd name="T52" fmla="*/ 159 w 159"/>
                  <a:gd name="T53" fmla="*/ 233 h 241"/>
                  <a:gd name="T54" fmla="*/ 146 w 159"/>
                  <a:gd name="T55" fmla="*/ 237 h 241"/>
                  <a:gd name="T56" fmla="*/ 128 w 159"/>
                  <a:gd name="T57" fmla="*/ 240 h 241"/>
                  <a:gd name="T58" fmla="*/ 108 w 159"/>
                  <a:gd name="T59" fmla="*/ 241 h 241"/>
                  <a:gd name="T60" fmla="*/ 82 w 159"/>
                  <a:gd name="T61" fmla="*/ 238 h 241"/>
                  <a:gd name="T62" fmla="*/ 61 w 159"/>
                  <a:gd name="T63" fmla="*/ 232 h 241"/>
                  <a:gd name="T64" fmla="*/ 43 w 159"/>
                  <a:gd name="T65" fmla="*/ 222 h 241"/>
                  <a:gd name="T66" fmla="*/ 27 w 159"/>
                  <a:gd name="T67" fmla="*/ 206 h 241"/>
                  <a:gd name="T68" fmla="*/ 16 w 159"/>
                  <a:gd name="T69" fmla="*/ 189 h 241"/>
                  <a:gd name="T70" fmla="*/ 7 w 159"/>
                  <a:gd name="T71" fmla="*/ 168 h 241"/>
                  <a:gd name="T72" fmla="*/ 1 w 159"/>
                  <a:gd name="T73" fmla="*/ 146 h 241"/>
                  <a:gd name="T74" fmla="*/ 0 w 159"/>
                  <a:gd name="T75" fmla="*/ 121 h 241"/>
                  <a:gd name="T76" fmla="*/ 1 w 159"/>
                  <a:gd name="T77" fmla="*/ 95 h 241"/>
                  <a:gd name="T78" fmla="*/ 7 w 159"/>
                  <a:gd name="T79" fmla="*/ 73 h 241"/>
                  <a:gd name="T80" fmla="*/ 16 w 159"/>
                  <a:gd name="T81" fmla="*/ 52 h 241"/>
                  <a:gd name="T82" fmla="*/ 27 w 159"/>
                  <a:gd name="T83" fmla="*/ 35 h 241"/>
                  <a:gd name="T84" fmla="*/ 42 w 159"/>
                  <a:gd name="T85" fmla="*/ 19 h 241"/>
                  <a:gd name="T86" fmla="*/ 60 w 159"/>
                  <a:gd name="T87" fmla="*/ 9 h 241"/>
                  <a:gd name="T88" fmla="*/ 82 w 159"/>
                  <a:gd name="T89" fmla="*/ 2 h 241"/>
                  <a:gd name="T90" fmla="*/ 107 w 159"/>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9" h="241">
                    <a:moveTo>
                      <a:pt x="107" y="0"/>
                    </a:moveTo>
                    <a:lnTo>
                      <a:pt x="129" y="1"/>
                    </a:lnTo>
                    <a:lnTo>
                      <a:pt x="146" y="5"/>
                    </a:lnTo>
                    <a:lnTo>
                      <a:pt x="159" y="10"/>
                    </a:lnTo>
                    <a:lnTo>
                      <a:pt x="157" y="48"/>
                    </a:lnTo>
                    <a:lnTo>
                      <a:pt x="149" y="44"/>
                    </a:lnTo>
                    <a:lnTo>
                      <a:pt x="140" y="40"/>
                    </a:lnTo>
                    <a:lnTo>
                      <a:pt x="127" y="36"/>
                    </a:lnTo>
                    <a:lnTo>
                      <a:pt x="112" y="35"/>
                    </a:lnTo>
                    <a:lnTo>
                      <a:pt x="97" y="37"/>
                    </a:lnTo>
                    <a:lnTo>
                      <a:pt x="83" y="41"/>
                    </a:lnTo>
                    <a:lnTo>
                      <a:pt x="70" y="49"/>
                    </a:lnTo>
                    <a:lnTo>
                      <a:pt x="60" y="61"/>
                    </a:lnTo>
                    <a:lnTo>
                      <a:pt x="52" y="77"/>
                    </a:lnTo>
                    <a:lnTo>
                      <a:pt x="47" y="96"/>
                    </a:lnTo>
                    <a:lnTo>
                      <a:pt x="46" y="121"/>
                    </a:lnTo>
                    <a:lnTo>
                      <a:pt x="47" y="145"/>
                    </a:lnTo>
                    <a:lnTo>
                      <a:pt x="52" y="164"/>
                    </a:lnTo>
                    <a:lnTo>
                      <a:pt x="60" y="180"/>
                    </a:lnTo>
                    <a:lnTo>
                      <a:pt x="70" y="191"/>
                    </a:lnTo>
                    <a:lnTo>
                      <a:pt x="83" y="199"/>
                    </a:lnTo>
                    <a:lnTo>
                      <a:pt x="97" y="205"/>
                    </a:lnTo>
                    <a:lnTo>
                      <a:pt x="112" y="206"/>
                    </a:lnTo>
                    <a:lnTo>
                      <a:pt x="130" y="203"/>
                    </a:lnTo>
                    <a:lnTo>
                      <a:pt x="145" y="199"/>
                    </a:lnTo>
                    <a:lnTo>
                      <a:pt x="157" y="193"/>
                    </a:lnTo>
                    <a:lnTo>
                      <a:pt x="159" y="233"/>
                    </a:lnTo>
                    <a:lnTo>
                      <a:pt x="146" y="237"/>
                    </a:lnTo>
                    <a:lnTo>
                      <a:pt x="128" y="240"/>
                    </a:lnTo>
                    <a:lnTo>
                      <a:pt x="108" y="241"/>
                    </a:lnTo>
                    <a:lnTo>
                      <a:pt x="82" y="238"/>
                    </a:lnTo>
                    <a:lnTo>
                      <a:pt x="61" y="232"/>
                    </a:lnTo>
                    <a:lnTo>
                      <a:pt x="43" y="222"/>
                    </a:lnTo>
                    <a:lnTo>
                      <a:pt x="27" y="206"/>
                    </a:lnTo>
                    <a:lnTo>
                      <a:pt x="16" y="189"/>
                    </a:lnTo>
                    <a:lnTo>
                      <a:pt x="7" y="168"/>
                    </a:lnTo>
                    <a:lnTo>
                      <a:pt x="1" y="146"/>
                    </a:lnTo>
                    <a:lnTo>
                      <a:pt x="0" y="121"/>
                    </a:lnTo>
                    <a:lnTo>
                      <a:pt x="1" y="95"/>
                    </a:lnTo>
                    <a:lnTo>
                      <a:pt x="7" y="73"/>
                    </a:lnTo>
                    <a:lnTo>
                      <a:pt x="16" y="52"/>
                    </a:lnTo>
                    <a:lnTo>
                      <a:pt x="27" y="35"/>
                    </a:lnTo>
                    <a:lnTo>
                      <a:pt x="42" y="19"/>
                    </a:lnTo>
                    <a:lnTo>
                      <a:pt x="60" y="9"/>
                    </a:lnTo>
                    <a:lnTo>
                      <a:pt x="82" y="2"/>
                    </a:lnTo>
                    <a:lnTo>
                      <a:pt x="10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3" name="Freeform 136">
                <a:extLst>
                  <a:ext uri="{FF2B5EF4-FFF2-40B4-BE49-F238E27FC236}">
                    <a16:creationId xmlns:a16="http://schemas.microsoft.com/office/drawing/2014/main" id="{739E174C-FCB1-9646-9173-296DDCF7D23B}"/>
                  </a:ext>
                </a:extLst>
              </p:cNvPr>
              <p:cNvSpPr>
                <a:spLocks noEditPoints="1"/>
              </p:cNvSpPr>
              <p:nvPr userDrawn="1"/>
            </p:nvSpPr>
            <p:spPr bwMode="auto">
              <a:xfrm>
                <a:off x="8439836" y="560203"/>
                <a:ext cx="71713" cy="90154"/>
              </a:xfrm>
              <a:custGeom>
                <a:avLst/>
                <a:gdLst>
                  <a:gd name="T0" fmla="*/ 97 w 141"/>
                  <a:gd name="T1" fmla="*/ 92 h 178"/>
                  <a:gd name="T2" fmla="*/ 77 w 141"/>
                  <a:gd name="T3" fmla="*/ 92 h 178"/>
                  <a:gd name="T4" fmla="*/ 62 w 141"/>
                  <a:gd name="T5" fmla="*/ 96 h 178"/>
                  <a:gd name="T6" fmla="*/ 50 w 141"/>
                  <a:gd name="T7" fmla="*/ 101 h 178"/>
                  <a:gd name="T8" fmla="*/ 42 w 141"/>
                  <a:gd name="T9" fmla="*/ 110 h 178"/>
                  <a:gd name="T10" fmla="*/ 39 w 141"/>
                  <a:gd name="T11" fmla="*/ 123 h 178"/>
                  <a:gd name="T12" fmla="*/ 42 w 141"/>
                  <a:gd name="T13" fmla="*/ 135 h 178"/>
                  <a:gd name="T14" fmla="*/ 47 w 141"/>
                  <a:gd name="T15" fmla="*/ 143 h 178"/>
                  <a:gd name="T16" fmla="*/ 55 w 141"/>
                  <a:gd name="T17" fmla="*/ 148 h 178"/>
                  <a:gd name="T18" fmla="*/ 67 w 141"/>
                  <a:gd name="T19" fmla="*/ 150 h 178"/>
                  <a:gd name="T20" fmla="*/ 80 w 141"/>
                  <a:gd name="T21" fmla="*/ 148 h 178"/>
                  <a:gd name="T22" fmla="*/ 89 w 141"/>
                  <a:gd name="T23" fmla="*/ 141 h 178"/>
                  <a:gd name="T24" fmla="*/ 95 w 141"/>
                  <a:gd name="T25" fmla="*/ 132 h 178"/>
                  <a:gd name="T26" fmla="*/ 99 w 141"/>
                  <a:gd name="T27" fmla="*/ 118 h 178"/>
                  <a:gd name="T28" fmla="*/ 101 w 141"/>
                  <a:gd name="T29" fmla="*/ 101 h 178"/>
                  <a:gd name="T30" fmla="*/ 101 w 141"/>
                  <a:gd name="T31" fmla="*/ 92 h 178"/>
                  <a:gd name="T32" fmla="*/ 97 w 141"/>
                  <a:gd name="T33" fmla="*/ 92 h 178"/>
                  <a:gd name="T34" fmla="*/ 73 w 141"/>
                  <a:gd name="T35" fmla="*/ 0 h 178"/>
                  <a:gd name="T36" fmla="*/ 94 w 141"/>
                  <a:gd name="T37" fmla="*/ 2 h 178"/>
                  <a:gd name="T38" fmla="*/ 110 w 141"/>
                  <a:gd name="T39" fmla="*/ 5 h 178"/>
                  <a:gd name="T40" fmla="*/ 122 w 141"/>
                  <a:gd name="T41" fmla="*/ 13 h 178"/>
                  <a:gd name="T42" fmla="*/ 129 w 141"/>
                  <a:gd name="T43" fmla="*/ 24 h 178"/>
                  <a:gd name="T44" fmla="*/ 136 w 141"/>
                  <a:gd name="T45" fmla="*/ 37 h 178"/>
                  <a:gd name="T46" fmla="*/ 139 w 141"/>
                  <a:gd name="T47" fmla="*/ 52 h 178"/>
                  <a:gd name="T48" fmla="*/ 139 w 141"/>
                  <a:gd name="T49" fmla="*/ 69 h 178"/>
                  <a:gd name="T50" fmla="*/ 139 w 141"/>
                  <a:gd name="T51" fmla="*/ 145 h 178"/>
                  <a:gd name="T52" fmla="*/ 140 w 141"/>
                  <a:gd name="T53" fmla="*/ 162 h 178"/>
                  <a:gd name="T54" fmla="*/ 141 w 141"/>
                  <a:gd name="T55" fmla="*/ 175 h 178"/>
                  <a:gd name="T56" fmla="*/ 103 w 141"/>
                  <a:gd name="T57" fmla="*/ 175 h 178"/>
                  <a:gd name="T58" fmla="*/ 102 w 141"/>
                  <a:gd name="T59" fmla="*/ 165 h 178"/>
                  <a:gd name="T60" fmla="*/ 102 w 141"/>
                  <a:gd name="T61" fmla="*/ 152 h 178"/>
                  <a:gd name="T62" fmla="*/ 101 w 141"/>
                  <a:gd name="T63" fmla="*/ 152 h 178"/>
                  <a:gd name="T64" fmla="*/ 93 w 141"/>
                  <a:gd name="T65" fmla="*/ 162 h 178"/>
                  <a:gd name="T66" fmla="*/ 82 w 141"/>
                  <a:gd name="T67" fmla="*/ 170 h 178"/>
                  <a:gd name="T68" fmla="*/ 69 w 141"/>
                  <a:gd name="T69" fmla="*/ 176 h 178"/>
                  <a:gd name="T70" fmla="*/ 52 w 141"/>
                  <a:gd name="T71" fmla="*/ 178 h 178"/>
                  <a:gd name="T72" fmla="*/ 37 w 141"/>
                  <a:gd name="T73" fmla="*/ 176 h 178"/>
                  <a:gd name="T74" fmla="*/ 22 w 141"/>
                  <a:gd name="T75" fmla="*/ 170 h 178"/>
                  <a:gd name="T76" fmla="*/ 11 w 141"/>
                  <a:gd name="T77" fmla="*/ 160 h 178"/>
                  <a:gd name="T78" fmla="*/ 4 w 141"/>
                  <a:gd name="T79" fmla="*/ 145 h 178"/>
                  <a:gd name="T80" fmla="*/ 0 w 141"/>
                  <a:gd name="T81" fmla="*/ 128 h 178"/>
                  <a:gd name="T82" fmla="*/ 3 w 141"/>
                  <a:gd name="T83" fmla="*/ 110 h 178"/>
                  <a:gd name="T84" fmla="*/ 9 w 141"/>
                  <a:gd name="T85" fmla="*/ 96 h 178"/>
                  <a:gd name="T86" fmla="*/ 20 w 141"/>
                  <a:gd name="T87" fmla="*/ 85 h 178"/>
                  <a:gd name="T88" fmla="*/ 34 w 141"/>
                  <a:gd name="T89" fmla="*/ 77 h 178"/>
                  <a:gd name="T90" fmla="*/ 51 w 141"/>
                  <a:gd name="T91" fmla="*/ 72 h 178"/>
                  <a:gd name="T92" fmla="*/ 71 w 141"/>
                  <a:gd name="T93" fmla="*/ 69 h 178"/>
                  <a:gd name="T94" fmla="*/ 92 w 141"/>
                  <a:gd name="T95" fmla="*/ 69 h 178"/>
                  <a:gd name="T96" fmla="*/ 101 w 141"/>
                  <a:gd name="T97" fmla="*/ 69 h 178"/>
                  <a:gd name="T98" fmla="*/ 101 w 141"/>
                  <a:gd name="T99" fmla="*/ 63 h 178"/>
                  <a:gd name="T100" fmla="*/ 99 w 141"/>
                  <a:gd name="T101" fmla="*/ 52 h 178"/>
                  <a:gd name="T102" fmla="*/ 95 w 141"/>
                  <a:gd name="T103" fmla="*/ 43 h 178"/>
                  <a:gd name="T104" fmla="*/ 89 w 141"/>
                  <a:gd name="T105" fmla="*/ 36 h 178"/>
                  <a:gd name="T106" fmla="*/ 80 w 141"/>
                  <a:gd name="T107" fmla="*/ 32 h 178"/>
                  <a:gd name="T108" fmla="*/ 68 w 141"/>
                  <a:gd name="T109" fmla="*/ 29 h 178"/>
                  <a:gd name="T110" fmla="*/ 49 w 141"/>
                  <a:gd name="T111" fmla="*/ 33 h 178"/>
                  <a:gd name="T112" fmla="*/ 32 w 141"/>
                  <a:gd name="T113" fmla="*/ 39 h 178"/>
                  <a:gd name="T114" fmla="*/ 21 w 141"/>
                  <a:gd name="T115" fmla="*/ 46 h 178"/>
                  <a:gd name="T116" fmla="*/ 19 w 141"/>
                  <a:gd name="T117" fmla="*/ 12 h 178"/>
                  <a:gd name="T118" fmla="*/ 28 w 141"/>
                  <a:gd name="T119" fmla="*/ 8 h 178"/>
                  <a:gd name="T120" fmla="*/ 41 w 141"/>
                  <a:gd name="T121" fmla="*/ 4 h 178"/>
                  <a:gd name="T122" fmla="*/ 55 w 141"/>
                  <a:gd name="T123" fmla="*/ 2 h 178"/>
                  <a:gd name="T124" fmla="*/ 73 w 141"/>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78">
                    <a:moveTo>
                      <a:pt x="97" y="92"/>
                    </a:moveTo>
                    <a:lnTo>
                      <a:pt x="77" y="92"/>
                    </a:lnTo>
                    <a:lnTo>
                      <a:pt x="62" y="96"/>
                    </a:lnTo>
                    <a:lnTo>
                      <a:pt x="50" y="101"/>
                    </a:lnTo>
                    <a:lnTo>
                      <a:pt x="42" y="110"/>
                    </a:lnTo>
                    <a:lnTo>
                      <a:pt x="39" y="123"/>
                    </a:lnTo>
                    <a:lnTo>
                      <a:pt x="42" y="135"/>
                    </a:lnTo>
                    <a:lnTo>
                      <a:pt x="47" y="143"/>
                    </a:lnTo>
                    <a:lnTo>
                      <a:pt x="55" y="148"/>
                    </a:lnTo>
                    <a:lnTo>
                      <a:pt x="67" y="150"/>
                    </a:lnTo>
                    <a:lnTo>
                      <a:pt x="80" y="148"/>
                    </a:lnTo>
                    <a:lnTo>
                      <a:pt x="89" y="141"/>
                    </a:lnTo>
                    <a:lnTo>
                      <a:pt x="95" y="132"/>
                    </a:lnTo>
                    <a:lnTo>
                      <a:pt x="99" y="118"/>
                    </a:lnTo>
                    <a:lnTo>
                      <a:pt x="101" y="101"/>
                    </a:lnTo>
                    <a:lnTo>
                      <a:pt x="101" y="92"/>
                    </a:lnTo>
                    <a:lnTo>
                      <a:pt x="97" y="92"/>
                    </a:lnTo>
                    <a:close/>
                    <a:moveTo>
                      <a:pt x="73" y="0"/>
                    </a:moveTo>
                    <a:lnTo>
                      <a:pt x="94" y="2"/>
                    </a:lnTo>
                    <a:lnTo>
                      <a:pt x="110" y="5"/>
                    </a:lnTo>
                    <a:lnTo>
                      <a:pt x="122" y="13"/>
                    </a:lnTo>
                    <a:lnTo>
                      <a:pt x="129" y="24"/>
                    </a:lnTo>
                    <a:lnTo>
                      <a:pt x="136" y="37"/>
                    </a:lnTo>
                    <a:lnTo>
                      <a:pt x="139" y="52"/>
                    </a:lnTo>
                    <a:lnTo>
                      <a:pt x="139" y="69"/>
                    </a:lnTo>
                    <a:lnTo>
                      <a:pt x="139" y="145"/>
                    </a:lnTo>
                    <a:lnTo>
                      <a:pt x="140" y="162"/>
                    </a:lnTo>
                    <a:lnTo>
                      <a:pt x="141" y="175"/>
                    </a:lnTo>
                    <a:lnTo>
                      <a:pt x="103" y="175"/>
                    </a:lnTo>
                    <a:lnTo>
                      <a:pt x="102" y="165"/>
                    </a:lnTo>
                    <a:lnTo>
                      <a:pt x="102" y="152"/>
                    </a:lnTo>
                    <a:lnTo>
                      <a:pt x="101" y="152"/>
                    </a:lnTo>
                    <a:lnTo>
                      <a:pt x="93" y="162"/>
                    </a:lnTo>
                    <a:lnTo>
                      <a:pt x="82" y="170"/>
                    </a:lnTo>
                    <a:lnTo>
                      <a:pt x="69" y="176"/>
                    </a:lnTo>
                    <a:lnTo>
                      <a:pt x="52" y="178"/>
                    </a:lnTo>
                    <a:lnTo>
                      <a:pt x="37" y="176"/>
                    </a:lnTo>
                    <a:lnTo>
                      <a:pt x="22" y="170"/>
                    </a:lnTo>
                    <a:lnTo>
                      <a:pt x="11" y="160"/>
                    </a:lnTo>
                    <a:lnTo>
                      <a:pt x="4" y="145"/>
                    </a:lnTo>
                    <a:lnTo>
                      <a:pt x="0" y="128"/>
                    </a:lnTo>
                    <a:lnTo>
                      <a:pt x="3" y="110"/>
                    </a:lnTo>
                    <a:lnTo>
                      <a:pt x="9" y="96"/>
                    </a:lnTo>
                    <a:lnTo>
                      <a:pt x="20" y="85"/>
                    </a:lnTo>
                    <a:lnTo>
                      <a:pt x="34" y="77"/>
                    </a:lnTo>
                    <a:lnTo>
                      <a:pt x="51" y="72"/>
                    </a:lnTo>
                    <a:lnTo>
                      <a:pt x="71" y="69"/>
                    </a:lnTo>
                    <a:lnTo>
                      <a:pt x="92" y="69"/>
                    </a:lnTo>
                    <a:lnTo>
                      <a:pt x="101" y="69"/>
                    </a:lnTo>
                    <a:lnTo>
                      <a:pt x="101" y="63"/>
                    </a:lnTo>
                    <a:lnTo>
                      <a:pt x="99" y="52"/>
                    </a:lnTo>
                    <a:lnTo>
                      <a:pt x="95" y="43"/>
                    </a:lnTo>
                    <a:lnTo>
                      <a:pt x="89" y="36"/>
                    </a:lnTo>
                    <a:lnTo>
                      <a:pt x="80" y="32"/>
                    </a:lnTo>
                    <a:lnTo>
                      <a:pt x="68" y="29"/>
                    </a:lnTo>
                    <a:lnTo>
                      <a:pt x="49" y="33"/>
                    </a:lnTo>
                    <a:lnTo>
                      <a:pt x="32" y="39"/>
                    </a:lnTo>
                    <a:lnTo>
                      <a:pt x="21" y="46"/>
                    </a:lnTo>
                    <a:lnTo>
                      <a:pt x="19" y="12"/>
                    </a:lnTo>
                    <a:lnTo>
                      <a:pt x="28" y="8"/>
                    </a:lnTo>
                    <a:lnTo>
                      <a:pt x="41" y="4"/>
                    </a:lnTo>
                    <a:lnTo>
                      <a:pt x="55" y="2"/>
                    </a:lnTo>
                    <a:lnTo>
                      <a:pt x="7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4" name="Freeform 137">
                <a:extLst>
                  <a:ext uri="{FF2B5EF4-FFF2-40B4-BE49-F238E27FC236}">
                    <a16:creationId xmlns:a16="http://schemas.microsoft.com/office/drawing/2014/main" id="{599CD258-0270-8F47-9227-601002C98A4C}"/>
                  </a:ext>
                </a:extLst>
              </p:cNvPr>
              <p:cNvSpPr>
                <a:spLocks/>
              </p:cNvSpPr>
              <p:nvPr userDrawn="1"/>
            </p:nvSpPr>
            <p:spPr bwMode="auto">
              <a:xfrm>
                <a:off x="8531014" y="560203"/>
                <a:ext cx="46101" cy="89130"/>
              </a:xfrm>
              <a:custGeom>
                <a:avLst/>
                <a:gdLst>
                  <a:gd name="T0" fmla="*/ 83 w 90"/>
                  <a:gd name="T1" fmla="*/ 0 h 175"/>
                  <a:gd name="T2" fmla="*/ 87 w 90"/>
                  <a:gd name="T3" fmla="*/ 0 h 175"/>
                  <a:gd name="T4" fmla="*/ 90 w 90"/>
                  <a:gd name="T5" fmla="*/ 0 h 175"/>
                  <a:gd name="T6" fmla="*/ 90 w 90"/>
                  <a:gd name="T7" fmla="*/ 39 h 175"/>
                  <a:gd name="T8" fmla="*/ 85 w 90"/>
                  <a:gd name="T9" fmla="*/ 38 h 175"/>
                  <a:gd name="T10" fmla="*/ 78 w 90"/>
                  <a:gd name="T11" fmla="*/ 38 h 175"/>
                  <a:gd name="T12" fmla="*/ 68 w 90"/>
                  <a:gd name="T13" fmla="*/ 39 h 175"/>
                  <a:gd name="T14" fmla="*/ 59 w 90"/>
                  <a:gd name="T15" fmla="*/ 43 h 175"/>
                  <a:gd name="T16" fmla="*/ 51 w 90"/>
                  <a:gd name="T17" fmla="*/ 52 h 175"/>
                  <a:gd name="T18" fmla="*/ 44 w 90"/>
                  <a:gd name="T19" fmla="*/ 64 h 175"/>
                  <a:gd name="T20" fmla="*/ 43 w 90"/>
                  <a:gd name="T21" fmla="*/ 81 h 175"/>
                  <a:gd name="T22" fmla="*/ 43 w 90"/>
                  <a:gd name="T23" fmla="*/ 175 h 175"/>
                  <a:gd name="T24" fmla="*/ 1 w 90"/>
                  <a:gd name="T25" fmla="*/ 175 h 175"/>
                  <a:gd name="T26" fmla="*/ 1 w 90"/>
                  <a:gd name="T27" fmla="*/ 32 h 175"/>
                  <a:gd name="T28" fmla="*/ 0 w 90"/>
                  <a:gd name="T29" fmla="*/ 16 h 175"/>
                  <a:gd name="T30" fmla="*/ 0 w 90"/>
                  <a:gd name="T31" fmla="*/ 3 h 175"/>
                  <a:gd name="T32" fmla="*/ 36 w 90"/>
                  <a:gd name="T33" fmla="*/ 3 h 175"/>
                  <a:gd name="T34" fmla="*/ 39 w 90"/>
                  <a:gd name="T35" fmla="*/ 34 h 175"/>
                  <a:gd name="T36" fmla="*/ 39 w 90"/>
                  <a:gd name="T37" fmla="*/ 34 h 175"/>
                  <a:gd name="T38" fmla="*/ 43 w 90"/>
                  <a:gd name="T39" fmla="*/ 25 h 175"/>
                  <a:gd name="T40" fmla="*/ 50 w 90"/>
                  <a:gd name="T41" fmla="*/ 16 h 175"/>
                  <a:gd name="T42" fmla="*/ 57 w 90"/>
                  <a:gd name="T43" fmla="*/ 8 h 175"/>
                  <a:gd name="T44" fmla="*/ 69 w 90"/>
                  <a:gd name="T45" fmla="*/ 2 h 175"/>
                  <a:gd name="T46" fmla="*/ 83 w 90"/>
                  <a:gd name="T4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175">
                    <a:moveTo>
                      <a:pt x="83" y="0"/>
                    </a:moveTo>
                    <a:lnTo>
                      <a:pt x="87" y="0"/>
                    </a:lnTo>
                    <a:lnTo>
                      <a:pt x="90" y="0"/>
                    </a:lnTo>
                    <a:lnTo>
                      <a:pt x="90" y="39"/>
                    </a:lnTo>
                    <a:lnTo>
                      <a:pt x="85" y="38"/>
                    </a:lnTo>
                    <a:lnTo>
                      <a:pt x="78" y="38"/>
                    </a:lnTo>
                    <a:lnTo>
                      <a:pt x="68" y="39"/>
                    </a:lnTo>
                    <a:lnTo>
                      <a:pt x="59" y="43"/>
                    </a:lnTo>
                    <a:lnTo>
                      <a:pt x="51" y="52"/>
                    </a:lnTo>
                    <a:lnTo>
                      <a:pt x="44" y="64"/>
                    </a:lnTo>
                    <a:lnTo>
                      <a:pt x="43" y="81"/>
                    </a:lnTo>
                    <a:lnTo>
                      <a:pt x="43" y="175"/>
                    </a:lnTo>
                    <a:lnTo>
                      <a:pt x="1" y="175"/>
                    </a:lnTo>
                    <a:lnTo>
                      <a:pt x="1" y="32"/>
                    </a:lnTo>
                    <a:lnTo>
                      <a:pt x="0" y="16"/>
                    </a:lnTo>
                    <a:lnTo>
                      <a:pt x="0" y="3"/>
                    </a:lnTo>
                    <a:lnTo>
                      <a:pt x="36" y="3"/>
                    </a:lnTo>
                    <a:lnTo>
                      <a:pt x="39" y="34"/>
                    </a:lnTo>
                    <a:lnTo>
                      <a:pt x="39" y="34"/>
                    </a:lnTo>
                    <a:lnTo>
                      <a:pt x="43" y="25"/>
                    </a:lnTo>
                    <a:lnTo>
                      <a:pt x="50" y="16"/>
                    </a:lnTo>
                    <a:lnTo>
                      <a:pt x="57" y="8"/>
                    </a:lnTo>
                    <a:lnTo>
                      <a:pt x="69" y="2"/>
                    </a:lnTo>
                    <a:lnTo>
                      <a:pt x="8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5" name="Rectangle 138">
                <a:extLst>
                  <a:ext uri="{FF2B5EF4-FFF2-40B4-BE49-F238E27FC236}">
                    <a16:creationId xmlns:a16="http://schemas.microsoft.com/office/drawing/2014/main" id="{F02DD6F4-4498-344B-A687-FFF676659B68}"/>
                  </a:ext>
                </a:extLst>
              </p:cNvPr>
              <p:cNvSpPr>
                <a:spLocks noChangeArrowheads="1"/>
              </p:cNvSpPr>
              <p:nvPr userDrawn="1"/>
            </p:nvSpPr>
            <p:spPr bwMode="auto">
              <a:xfrm>
                <a:off x="8593507" y="520248"/>
                <a:ext cx="21514" cy="129084"/>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6" name="Freeform 139">
                <a:extLst>
                  <a:ext uri="{FF2B5EF4-FFF2-40B4-BE49-F238E27FC236}">
                    <a16:creationId xmlns:a16="http://schemas.microsoft.com/office/drawing/2014/main" id="{77B1B64B-FB82-494B-9B89-863EADCFCD74}"/>
                  </a:ext>
                </a:extLst>
              </p:cNvPr>
              <p:cNvSpPr>
                <a:spLocks/>
              </p:cNvSpPr>
              <p:nvPr userDrawn="1"/>
            </p:nvSpPr>
            <p:spPr bwMode="auto">
              <a:xfrm>
                <a:off x="8679562" y="527419"/>
                <a:ext cx="92203" cy="123962"/>
              </a:xfrm>
              <a:custGeom>
                <a:avLst/>
                <a:gdLst>
                  <a:gd name="T0" fmla="*/ 116 w 178"/>
                  <a:gd name="T1" fmla="*/ 0 h 241"/>
                  <a:gd name="T2" fmla="*/ 141 w 178"/>
                  <a:gd name="T3" fmla="*/ 1 h 241"/>
                  <a:gd name="T4" fmla="*/ 160 w 178"/>
                  <a:gd name="T5" fmla="*/ 5 h 241"/>
                  <a:gd name="T6" fmla="*/ 172 w 178"/>
                  <a:gd name="T7" fmla="*/ 10 h 241"/>
                  <a:gd name="T8" fmla="*/ 171 w 178"/>
                  <a:gd name="T9" fmla="*/ 48 h 241"/>
                  <a:gd name="T10" fmla="*/ 155 w 178"/>
                  <a:gd name="T11" fmla="*/ 41 h 241"/>
                  <a:gd name="T12" fmla="*/ 137 w 178"/>
                  <a:gd name="T13" fmla="*/ 36 h 241"/>
                  <a:gd name="T14" fmla="*/ 116 w 178"/>
                  <a:gd name="T15" fmla="*/ 34 h 241"/>
                  <a:gd name="T16" fmla="*/ 95 w 178"/>
                  <a:gd name="T17" fmla="*/ 37 h 241"/>
                  <a:gd name="T18" fmla="*/ 78 w 178"/>
                  <a:gd name="T19" fmla="*/ 45 h 241"/>
                  <a:gd name="T20" fmla="*/ 64 w 178"/>
                  <a:gd name="T21" fmla="*/ 58 h 241"/>
                  <a:gd name="T22" fmla="*/ 53 w 178"/>
                  <a:gd name="T23" fmla="*/ 77 h 241"/>
                  <a:gd name="T24" fmla="*/ 48 w 178"/>
                  <a:gd name="T25" fmla="*/ 98 h 241"/>
                  <a:gd name="T26" fmla="*/ 45 w 178"/>
                  <a:gd name="T27" fmla="*/ 121 h 241"/>
                  <a:gd name="T28" fmla="*/ 48 w 178"/>
                  <a:gd name="T29" fmla="*/ 145 h 241"/>
                  <a:gd name="T30" fmla="*/ 53 w 178"/>
                  <a:gd name="T31" fmla="*/ 167 h 241"/>
                  <a:gd name="T32" fmla="*/ 64 w 178"/>
                  <a:gd name="T33" fmla="*/ 184 h 241"/>
                  <a:gd name="T34" fmla="*/ 77 w 178"/>
                  <a:gd name="T35" fmla="*/ 197 h 241"/>
                  <a:gd name="T36" fmla="*/ 94 w 178"/>
                  <a:gd name="T37" fmla="*/ 205 h 241"/>
                  <a:gd name="T38" fmla="*/ 113 w 178"/>
                  <a:gd name="T39" fmla="*/ 207 h 241"/>
                  <a:gd name="T40" fmla="*/ 128 w 178"/>
                  <a:gd name="T41" fmla="*/ 206 h 241"/>
                  <a:gd name="T42" fmla="*/ 138 w 178"/>
                  <a:gd name="T43" fmla="*/ 202 h 241"/>
                  <a:gd name="T44" fmla="*/ 138 w 178"/>
                  <a:gd name="T45" fmla="*/ 139 h 241"/>
                  <a:gd name="T46" fmla="*/ 103 w 178"/>
                  <a:gd name="T47" fmla="*/ 139 h 241"/>
                  <a:gd name="T48" fmla="*/ 103 w 178"/>
                  <a:gd name="T49" fmla="*/ 107 h 241"/>
                  <a:gd name="T50" fmla="*/ 178 w 178"/>
                  <a:gd name="T51" fmla="*/ 107 h 241"/>
                  <a:gd name="T52" fmla="*/ 178 w 178"/>
                  <a:gd name="T53" fmla="*/ 229 h 241"/>
                  <a:gd name="T54" fmla="*/ 164 w 178"/>
                  <a:gd name="T55" fmla="*/ 235 h 241"/>
                  <a:gd name="T56" fmla="*/ 143 w 178"/>
                  <a:gd name="T57" fmla="*/ 240 h 241"/>
                  <a:gd name="T58" fmla="*/ 116 w 178"/>
                  <a:gd name="T59" fmla="*/ 241 h 241"/>
                  <a:gd name="T60" fmla="*/ 89 w 178"/>
                  <a:gd name="T61" fmla="*/ 238 h 241"/>
                  <a:gd name="T62" fmla="*/ 65 w 178"/>
                  <a:gd name="T63" fmla="*/ 232 h 241"/>
                  <a:gd name="T64" fmla="*/ 45 w 178"/>
                  <a:gd name="T65" fmla="*/ 222 h 241"/>
                  <a:gd name="T66" fmla="*/ 30 w 178"/>
                  <a:gd name="T67" fmla="*/ 207 h 241"/>
                  <a:gd name="T68" fmla="*/ 17 w 178"/>
                  <a:gd name="T69" fmla="*/ 189 h 241"/>
                  <a:gd name="T70" fmla="*/ 8 w 178"/>
                  <a:gd name="T71" fmla="*/ 168 h 241"/>
                  <a:gd name="T72" fmla="*/ 2 w 178"/>
                  <a:gd name="T73" fmla="*/ 146 h 241"/>
                  <a:gd name="T74" fmla="*/ 0 w 178"/>
                  <a:gd name="T75" fmla="*/ 121 h 241"/>
                  <a:gd name="T76" fmla="*/ 2 w 178"/>
                  <a:gd name="T77" fmla="*/ 95 h 241"/>
                  <a:gd name="T78" fmla="*/ 8 w 178"/>
                  <a:gd name="T79" fmla="*/ 73 h 241"/>
                  <a:gd name="T80" fmla="*/ 17 w 178"/>
                  <a:gd name="T81" fmla="*/ 52 h 241"/>
                  <a:gd name="T82" fmla="*/ 30 w 178"/>
                  <a:gd name="T83" fmla="*/ 34 h 241"/>
                  <a:gd name="T84" fmla="*/ 45 w 178"/>
                  <a:gd name="T85" fmla="*/ 19 h 241"/>
                  <a:gd name="T86" fmla="*/ 65 w 178"/>
                  <a:gd name="T87" fmla="*/ 9 h 241"/>
                  <a:gd name="T88" fmla="*/ 89 w 178"/>
                  <a:gd name="T89" fmla="*/ 2 h 241"/>
                  <a:gd name="T90" fmla="*/ 116 w 178"/>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8" h="241">
                    <a:moveTo>
                      <a:pt x="116" y="0"/>
                    </a:moveTo>
                    <a:lnTo>
                      <a:pt x="141" y="1"/>
                    </a:lnTo>
                    <a:lnTo>
                      <a:pt x="160" y="5"/>
                    </a:lnTo>
                    <a:lnTo>
                      <a:pt x="172" y="10"/>
                    </a:lnTo>
                    <a:lnTo>
                      <a:pt x="171" y="48"/>
                    </a:lnTo>
                    <a:lnTo>
                      <a:pt x="155" y="41"/>
                    </a:lnTo>
                    <a:lnTo>
                      <a:pt x="137" y="36"/>
                    </a:lnTo>
                    <a:lnTo>
                      <a:pt x="116" y="34"/>
                    </a:lnTo>
                    <a:lnTo>
                      <a:pt x="95" y="37"/>
                    </a:lnTo>
                    <a:lnTo>
                      <a:pt x="78" y="45"/>
                    </a:lnTo>
                    <a:lnTo>
                      <a:pt x="64" y="58"/>
                    </a:lnTo>
                    <a:lnTo>
                      <a:pt x="53" y="77"/>
                    </a:lnTo>
                    <a:lnTo>
                      <a:pt x="48" y="98"/>
                    </a:lnTo>
                    <a:lnTo>
                      <a:pt x="45" y="121"/>
                    </a:lnTo>
                    <a:lnTo>
                      <a:pt x="48" y="145"/>
                    </a:lnTo>
                    <a:lnTo>
                      <a:pt x="53" y="167"/>
                    </a:lnTo>
                    <a:lnTo>
                      <a:pt x="64" y="184"/>
                    </a:lnTo>
                    <a:lnTo>
                      <a:pt x="77" y="197"/>
                    </a:lnTo>
                    <a:lnTo>
                      <a:pt x="94" y="205"/>
                    </a:lnTo>
                    <a:lnTo>
                      <a:pt x="113" y="207"/>
                    </a:lnTo>
                    <a:lnTo>
                      <a:pt x="128" y="206"/>
                    </a:lnTo>
                    <a:lnTo>
                      <a:pt x="138" y="202"/>
                    </a:lnTo>
                    <a:lnTo>
                      <a:pt x="138" y="139"/>
                    </a:lnTo>
                    <a:lnTo>
                      <a:pt x="103" y="139"/>
                    </a:lnTo>
                    <a:lnTo>
                      <a:pt x="103" y="107"/>
                    </a:lnTo>
                    <a:lnTo>
                      <a:pt x="178" y="107"/>
                    </a:lnTo>
                    <a:lnTo>
                      <a:pt x="178" y="229"/>
                    </a:lnTo>
                    <a:lnTo>
                      <a:pt x="164" y="235"/>
                    </a:lnTo>
                    <a:lnTo>
                      <a:pt x="143" y="240"/>
                    </a:lnTo>
                    <a:lnTo>
                      <a:pt x="116" y="241"/>
                    </a:lnTo>
                    <a:lnTo>
                      <a:pt x="89" y="238"/>
                    </a:lnTo>
                    <a:lnTo>
                      <a:pt x="65" y="232"/>
                    </a:lnTo>
                    <a:lnTo>
                      <a:pt x="45" y="222"/>
                    </a:lnTo>
                    <a:lnTo>
                      <a:pt x="30" y="207"/>
                    </a:lnTo>
                    <a:lnTo>
                      <a:pt x="17" y="189"/>
                    </a:lnTo>
                    <a:lnTo>
                      <a:pt x="8" y="168"/>
                    </a:lnTo>
                    <a:lnTo>
                      <a:pt x="2" y="146"/>
                    </a:lnTo>
                    <a:lnTo>
                      <a:pt x="0" y="121"/>
                    </a:lnTo>
                    <a:lnTo>
                      <a:pt x="2" y="95"/>
                    </a:lnTo>
                    <a:lnTo>
                      <a:pt x="8" y="73"/>
                    </a:lnTo>
                    <a:lnTo>
                      <a:pt x="17" y="52"/>
                    </a:lnTo>
                    <a:lnTo>
                      <a:pt x="30" y="34"/>
                    </a:lnTo>
                    <a:lnTo>
                      <a:pt x="45" y="19"/>
                    </a:lnTo>
                    <a:lnTo>
                      <a:pt x="65" y="9"/>
                    </a:lnTo>
                    <a:lnTo>
                      <a:pt x="89" y="2"/>
                    </a:lnTo>
                    <a:lnTo>
                      <a:pt x="116"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7" name="Freeform 140">
                <a:extLst>
                  <a:ext uri="{FF2B5EF4-FFF2-40B4-BE49-F238E27FC236}">
                    <a16:creationId xmlns:a16="http://schemas.microsoft.com/office/drawing/2014/main" id="{E189D48A-0EE0-FA48-A20C-C42A9F703532}"/>
                  </a:ext>
                </a:extLst>
              </p:cNvPr>
              <p:cNvSpPr>
                <a:spLocks/>
              </p:cNvSpPr>
              <p:nvPr userDrawn="1"/>
            </p:nvSpPr>
            <p:spPr bwMode="auto">
              <a:xfrm>
                <a:off x="8793279" y="561227"/>
                <a:ext cx="70689" cy="89130"/>
              </a:xfrm>
              <a:custGeom>
                <a:avLst/>
                <a:gdLst>
                  <a:gd name="T0" fmla="*/ 0 w 138"/>
                  <a:gd name="T1" fmla="*/ 0 h 175"/>
                  <a:gd name="T2" fmla="*/ 41 w 138"/>
                  <a:gd name="T3" fmla="*/ 0 h 175"/>
                  <a:gd name="T4" fmla="*/ 41 w 138"/>
                  <a:gd name="T5" fmla="*/ 103 h 175"/>
                  <a:gd name="T6" fmla="*/ 43 w 138"/>
                  <a:gd name="T7" fmla="*/ 120 h 175"/>
                  <a:gd name="T8" fmla="*/ 48 w 138"/>
                  <a:gd name="T9" fmla="*/ 132 h 175"/>
                  <a:gd name="T10" fmla="*/ 56 w 138"/>
                  <a:gd name="T11" fmla="*/ 140 h 175"/>
                  <a:gd name="T12" fmla="*/ 66 w 138"/>
                  <a:gd name="T13" fmla="*/ 141 h 175"/>
                  <a:gd name="T14" fmla="*/ 78 w 138"/>
                  <a:gd name="T15" fmla="*/ 138 h 175"/>
                  <a:gd name="T16" fmla="*/ 86 w 138"/>
                  <a:gd name="T17" fmla="*/ 133 h 175"/>
                  <a:gd name="T18" fmla="*/ 91 w 138"/>
                  <a:gd name="T19" fmla="*/ 124 h 175"/>
                  <a:gd name="T20" fmla="*/ 95 w 138"/>
                  <a:gd name="T21" fmla="*/ 112 h 175"/>
                  <a:gd name="T22" fmla="*/ 95 w 138"/>
                  <a:gd name="T23" fmla="*/ 99 h 175"/>
                  <a:gd name="T24" fmla="*/ 95 w 138"/>
                  <a:gd name="T25" fmla="*/ 0 h 175"/>
                  <a:gd name="T26" fmla="*/ 136 w 138"/>
                  <a:gd name="T27" fmla="*/ 0 h 175"/>
                  <a:gd name="T28" fmla="*/ 136 w 138"/>
                  <a:gd name="T29" fmla="*/ 145 h 175"/>
                  <a:gd name="T30" fmla="*/ 136 w 138"/>
                  <a:gd name="T31" fmla="*/ 159 h 175"/>
                  <a:gd name="T32" fmla="*/ 138 w 138"/>
                  <a:gd name="T33" fmla="*/ 172 h 175"/>
                  <a:gd name="T34" fmla="*/ 99 w 138"/>
                  <a:gd name="T35" fmla="*/ 172 h 175"/>
                  <a:gd name="T36" fmla="*/ 97 w 138"/>
                  <a:gd name="T37" fmla="*/ 146 h 175"/>
                  <a:gd name="T38" fmla="*/ 96 w 138"/>
                  <a:gd name="T39" fmla="*/ 146 h 175"/>
                  <a:gd name="T40" fmla="*/ 97 w 138"/>
                  <a:gd name="T41" fmla="*/ 146 h 175"/>
                  <a:gd name="T42" fmla="*/ 92 w 138"/>
                  <a:gd name="T43" fmla="*/ 154 h 175"/>
                  <a:gd name="T44" fmla="*/ 86 w 138"/>
                  <a:gd name="T45" fmla="*/ 162 h 175"/>
                  <a:gd name="T46" fmla="*/ 76 w 138"/>
                  <a:gd name="T47" fmla="*/ 168 h 175"/>
                  <a:gd name="T48" fmla="*/ 66 w 138"/>
                  <a:gd name="T49" fmla="*/ 173 h 175"/>
                  <a:gd name="T50" fmla="*/ 50 w 138"/>
                  <a:gd name="T51" fmla="*/ 175 h 175"/>
                  <a:gd name="T52" fmla="*/ 33 w 138"/>
                  <a:gd name="T53" fmla="*/ 173 h 175"/>
                  <a:gd name="T54" fmla="*/ 20 w 138"/>
                  <a:gd name="T55" fmla="*/ 167 h 175"/>
                  <a:gd name="T56" fmla="*/ 11 w 138"/>
                  <a:gd name="T57" fmla="*/ 157 h 175"/>
                  <a:gd name="T58" fmla="*/ 5 w 138"/>
                  <a:gd name="T59" fmla="*/ 143 h 175"/>
                  <a:gd name="T60" fmla="*/ 1 w 138"/>
                  <a:gd name="T61" fmla="*/ 128 h 175"/>
                  <a:gd name="T62" fmla="*/ 0 w 138"/>
                  <a:gd name="T63" fmla="*/ 111 h 175"/>
                  <a:gd name="T64" fmla="*/ 0 w 138"/>
                  <a:gd name="T6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75">
                    <a:moveTo>
                      <a:pt x="0" y="0"/>
                    </a:moveTo>
                    <a:lnTo>
                      <a:pt x="41" y="0"/>
                    </a:lnTo>
                    <a:lnTo>
                      <a:pt x="41" y="103"/>
                    </a:lnTo>
                    <a:lnTo>
                      <a:pt x="43" y="120"/>
                    </a:lnTo>
                    <a:lnTo>
                      <a:pt x="48" y="132"/>
                    </a:lnTo>
                    <a:lnTo>
                      <a:pt x="56" y="140"/>
                    </a:lnTo>
                    <a:lnTo>
                      <a:pt x="66" y="141"/>
                    </a:lnTo>
                    <a:lnTo>
                      <a:pt x="78" y="138"/>
                    </a:lnTo>
                    <a:lnTo>
                      <a:pt x="86" y="133"/>
                    </a:lnTo>
                    <a:lnTo>
                      <a:pt x="91" y="124"/>
                    </a:lnTo>
                    <a:lnTo>
                      <a:pt x="95" y="112"/>
                    </a:lnTo>
                    <a:lnTo>
                      <a:pt x="95" y="99"/>
                    </a:lnTo>
                    <a:lnTo>
                      <a:pt x="95" y="0"/>
                    </a:lnTo>
                    <a:lnTo>
                      <a:pt x="136" y="0"/>
                    </a:lnTo>
                    <a:lnTo>
                      <a:pt x="136" y="145"/>
                    </a:lnTo>
                    <a:lnTo>
                      <a:pt x="136" y="159"/>
                    </a:lnTo>
                    <a:lnTo>
                      <a:pt x="138" y="172"/>
                    </a:lnTo>
                    <a:lnTo>
                      <a:pt x="99" y="172"/>
                    </a:lnTo>
                    <a:lnTo>
                      <a:pt x="97" y="146"/>
                    </a:lnTo>
                    <a:lnTo>
                      <a:pt x="96" y="146"/>
                    </a:lnTo>
                    <a:lnTo>
                      <a:pt x="97" y="146"/>
                    </a:lnTo>
                    <a:lnTo>
                      <a:pt x="92" y="154"/>
                    </a:lnTo>
                    <a:lnTo>
                      <a:pt x="86" y="162"/>
                    </a:lnTo>
                    <a:lnTo>
                      <a:pt x="76" y="168"/>
                    </a:lnTo>
                    <a:lnTo>
                      <a:pt x="66" y="173"/>
                    </a:lnTo>
                    <a:lnTo>
                      <a:pt x="50" y="175"/>
                    </a:lnTo>
                    <a:lnTo>
                      <a:pt x="33" y="173"/>
                    </a:lnTo>
                    <a:lnTo>
                      <a:pt x="20" y="167"/>
                    </a:lnTo>
                    <a:lnTo>
                      <a:pt x="11" y="157"/>
                    </a:lnTo>
                    <a:lnTo>
                      <a:pt x="5" y="143"/>
                    </a:lnTo>
                    <a:lnTo>
                      <a:pt x="1" y="128"/>
                    </a:lnTo>
                    <a:lnTo>
                      <a:pt x="0" y="11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8" name="Freeform 141">
                <a:extLst>
                  <a:ext uri="{FF2B5EF4-FFF2-40B4-BE49-F238E27FC236}">
                    <a16:creationId xmlns:a16="http://schemas.microsoft.com/office/drawing/2014/main" id="{31C657BF-EA71-304F-8E35-AD16B1EF62D6}"/>
                  </a:ext>
                </a:extLst>
              </p:cNvPr>
              <p:cNvSpPr>
                <a:spLocks/>
              </p:cNvSpPr>
              <p:nvPr userDrawn="1"/>
            </p:nvSpPr>
            <p:spPr bwMode="auto">
              <a:xfrm>
                <a:off x="8879335" y="560203"/>
                <a:ext cx="58395" cy="90154"/>
              </a:xfrm>
              <a:custGeom>
                <a:avLst/>
                <a:gdLst>
                  <a:gd name="T0" fmla="*/ 60 w 113"/>
                  <a:gd name="T1" fmla="*/ 0 h 178"/>
                  <a:gd name="T2" fmla="*/ 75 w 113"/>
                  <a:gd name="T3" fmla="*/ 0 h 178"/>
                  <a:gd name="T4" fmla="*/ 88 w 113"/>
                  <a:gd name="T5" fmla="*/ 3 h 178"/>
                  <a:gd name="T6" fmla="*/ 98 w 113"/>
                  <a:gd name="T7" fmla="*/ 5 h 178"/>
                  <a:gd name="T8" fmla="*/ 103 w 113"/>
                  <a:gd name="T9" fmla="*/ 7 h 178"/>
                  <a:gd name="T10" fmla="*/ 102 w 113"/>
                  <a:gd name="T11" fmla="*/ 39 h 178"/>
                  <a:gd name="T12" fmla="*/ 90 w 113"/>
                  <a:gd name="T13" fmla="*/ 36 h 178"/>
                  <a:gd name="T14" fmla="*/ 78 w 113"/>
                  <a:gd name="T15" fmla="*/ 33 h 178"/>
                  <a:gd name="T16" fmla="*/ 65 w 113"/>
                  <a:gd name="T17" fmla="*/ 32 h 178"/>
                  <a:gd name="T18" fmla="*/ 53 w 113"/>
                  <a:gd name="T19" fmla="*/ 33 h 178"/>
                  <a:gd name="T20" fmla="*/ 47 w 113"/>
                  <a:gd name="T21" fmla="*/ 36 h 178"/>
                  <a:gd name="T22" fmla="*/ 42 w 113"/>
                  <a:gd name="T23" fmla="*/ 41 h 178"/>
                  <a:gd name="T24" fmla="*/ 40 w 113"/>
                  <a:gd name="T25" fmla="*/ 49 h 178"/>
                  <a:gd name="T26" fmla="*/ 43 w 113"/>
                  <a:gd name="T27" fmla="*/ 56 h 178"/>
                  <a:gd name="T28" fmla="*/ 49 w 113"/>
                  <a:gd name="T29" fmla="*/ 63 h 178"/>
                  <a:gd name="T30" fmla="*/ 60 w 113"/>
                  <a:gd name="T31" fmla="*/ 71 h 178"/>
                  <a:gd name="T32" fmla="*/ 81 w 113"/>
                  <a:gd name="T33" fmla="*/ 84 h 178"/>
                  <a:gd name="T34" fmla="*/ 95 w 113"/>
                  <a:gd name="T35" fmla="*/ 93 h 178"/>
                  <a:gd name="T36" fmla="*/ 104 w 113"/>
                  <a:gd name="T37" fmla="*/ 103 h 178"/>
                  <a:gd name="T38" fmla="*/ 111 w 113"/>
                  <a:gd name="T39" fmla="*/ 114 h 178"/>
                  <a:gd name="T40" fmla="*/ 113 w 113"/>
                  <a:gd name="T41" fmla="*/ 127 h 178"/>
                  <a:gd name="T42" fmla="*/ 109 w 113"/>
                  <a:gd name="T43" fmla="*/ 145 h 178"/>
                  <a:gd name="T44" fmla="*/ 102 w 113"/>
                  <a:gd name="T45" fmla="*/ 160 h 178"/>
                  <a:gd name="T46" fmla="*/ 87 w 113"/>
                  <a:gd name="T47" fmla="*/ 170 h 178"/>
                  <a:gd name="T48" fmla="*/ 69 w 113"/>
                  <a:gd name="T49" fmla="*/ 176 h 178"/>
                  <a:gd name="T50" fmla="*/ 48 w 113"/>
                  <a:gd name="T51" fmla="*/ 178 h 178"/>
                  <a:gd name="T52" fmla="*/ 28 w 113"/>
                  <a:gd name="T53" fmla="*/ 176 h 178"/>
                  <a:gd name="T54" fmla="*/ 12 w 113"/>
                  <a:gd name="T55" fmla="*/ 174 h 178"/>
                  <a:gd name="T56" fmla="*/ 0 w 113"/>
                  <a:gd name="T57" fmla="*/ 170 h 178"/>
                  <a:gd name="T58" fmla="*/ 2 w 113"/>
                  <a:gd name="T59" fmla="*/ 136 h 178"/>
                  <a:gd name="T60" fmla="*/ 9 w 113"/>
                  <a:gd name="T61" fmla="*/ 139 h 178"/>
                  <a:gd name="T62" fmla="*/ 19 w 113"/>
                  <a:gd name="T63" fmla="*/ 143 h 178"/>
                  <a:gd name="T64" fmla="*/ 31 w 113"/>
                  <a:gd name="T65" fmla="*/ 145 h 178"/>
                  <a:gd name="T66" fmla="*/ 45 w 113"/>
                  <a:gd name="T67" fmla="*/ 146 h 178"/>
                  <a:gd name="T68" fmla="*/ 56 w 113"/>
                  <a:gd name="T69" fmla="*/ 146 h 178"/>
                  <a:gd name="T70" fmla="*/ 65 w 113"/>
                  <a:gd name="T71" fmla="*/ 144 h 178"/>
                  <a:gd name="T72" fmla="*/ 70 w 113"/>
                  <a:gd name="T73" fmla="*/ 139 h 178"/>
                  <a:gd name="T74" fmla="*/ 73 w 113"/>
                  <a:gd name="T75" fmla="*/ 129 h 178"/>
                  <a:gd name="T76" fmla="*/ 72 w 113"/>
                  <a:gd name="T77" fmla="*/ 123 h 178"/>
                  <a:gd name="T78" fmla="*/ 65 w 113"/>
                  <a:gd name="T79" fmla="*/ 116 h 178"/>
                  <a:gd name="T80" fmla="*/ 55 w 113"/>
                  <a:gd name="T81" fmla="*/ 107 h 178"/>
                  <a:gd name="T82" fmla="*/ 36 w 113"/>
                  <a:gd name="T83" fmla="*/ 98 h 178"/>
                  <a:gd name="T84" fmla="*/ 26 w 113"/>
                  <a:gd name="T85" fmla="*/ 92 h 178"/>
                  <a:gd name="T86" fmla="*/ 17 w 113"/>
                  <a:gd name="T87" fmla="*/ 84 h 178"/>
                  <a:gd name="T88" fmla="*/ 8 w 113"/>
                  <a:gd name="T89" fmla="*/ 75 h 178"/>
                  <a:gd name="T90" fmla="*/ 2 w 113"/>
                  <a:gd name="T91" fmla="*/ 63 h 178"/>
                  <a:gd name="T92" fmla="*/ 0 w 113"/>
                  <a:gd name="T93" fmla="*/ 49 h 178"/>
                  <a:gd name="T94" fmla="*/ 2 w 113"/>
                  <a:gd name="T95" fmla="*/ 34 h 178"/>
                  <a:gd name="T96" fmla="*/ 10 w 113"/>
                  <a:gd name="T97" fmla="*/ 21 h 178"/>
                  <a:gd name="T98" fmla="*/ 23 w 113"/>
                  <a:gd name="T99" fmla="*/ 11 h 178"/>
                  <a:gd name="T100" fmla="*/ 40 w 113"/>
                  <a:gd name="T101" fmla="*/ 3 h 178"/>
                  <a:gd name="T102" fmla="*/ 60 w 113"/>
                  <a:gd name="T10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 h="178">
                    <a:moveTo>
                      <a:pt x="60" y="0"/>
                    </a:moveTo>
                    <a:lnTo>
                      <a:pt x="75" y="0"/>
                    </a:lnTo>
                    <a:lnTo>
                      <a:pt x="88" y="3"/>
                    </a:lnTo>
                    <a:lnTo>
                      <a:pt x="98" y="5"/>
                    </a:lnTo>
                    <a:lnTo>
                      <a:pt x="103" y="7"/>
                    </a:lnTo>
                    <a:lnTo>
                      <a:pt x="102" y="39"/>
                    </a:lnTo>
                    <a:lnTo>
                      <a:pt x="90" y="36"/>
                    </a:lnTo>
                    <a:lnTo>
                      <a:pt x="78" y="33"/>
                    </a:lnTo>
                    <a:lnTo>
                      <a:pt x="65" y="32"/>
                    </a:lnTo>
                    <a:lnTo>
                      <a:pt x="53" y="33"/>
                    </a:lnTo>
                    <a:lnTo>
                      <a:pt x="47" y="36"/>
                    </a:lnTo>
                    <a:lnTo>
                      <a:pt x="42" y="41"/>
                    </a:lnTo>
                    <a:lnTo>
                      <a:pt x="40" y="49"/>
                    </a:lnTo>
                    <a:lnTo>
                      <a:pt x="43" y="56"/>
                    </a:lnTo>
                    <a:lnTo>
                      <a:pt x="49" y="63"/>
                    </a:lnTo>
                    <a:lnTo>
                      <a:pt x="60" y="71"/>
                    </a:lnTo>
                    <a:lnTo>
                      <a:pt x="81" y="84"/>
                    </a:lnTo>
                    <a:lnTo>
                      <a:pt x="95" y="93"/>
                    </a:lnTo>
                    <a:lnTo>
                      <a:pt x="104" y="103"/>
                    </a:lnTo>
                    <a:lnTo>
                      <a:pt x="111" y="114"/>
                    </a:lnTo>
                    <a:lnTo>
                      <a:pt x="113" y="127"/>
                    </a:lnTo>
                    <a:lnTo>
                      <a:pt x="109" y="145"/>
                    </a:lnTo>
                    <a:lnTo>
                      <a:pt x="102" y="160"/>
                    </a:lnTo>
                    <a:lnTo>
                      <a:pt x="87" y="170"/>
                    </a:lnTo>
                    <a:lnTo>
                      <a:pt x="69" y="176"/>
                    </a:lnTo>
                    <a:lnTo>
                      <a:pt x="48" y="178"/>
                    </a:lnTo>
                    <a:lnTo>
                      <a:pt x="28" y="176"/>
                    </a:lnTo>
                    <a:lnTo>
                      <a:pt x="12" y="174"/>
                    </a:lnTo>
                    <a:lnTo>
                      <a:pt x="0" y="170"/>
                    </a:lnTo>
                    <a:lnTo>
                      <a:pt x="2" y="136"/>
                    </a:lnTo>
                    <a:lnTo>
                      <a:pt x="9" y="139"/>
                    </a:lnTo>
                    <a:lnTo>
                      <a:pt x="19" y="143"/>
                    </a:lnTo>
                    <a:lnTo>
                      <a:pt x="31" y="145"/>
                    </a:lnTo>
                    <a:lnTo>
                      <a:pt x="45" y="146"/>
                    </a:lnTo>
                    <a:lnTo>
                      <a:pt x="56" y="146"/>
                    </a:lnTo>
                    <a:lnTo>
                      <a:pt x="65" y="144"/>
                    </a:lnTo>
                    <a:lnTo>
                      <a:pt x="70" y="139"/>
                    </a:lnTo>
                    <a:lnTo>
                      <a:pt x="73" y="129"/>
                    </a:lnTo>
                    <a:lnTo>
                      <a:pt x="72" y="123"/>
                    </a:lnTo>
                    <a:lnTo>
                      <a:pt x="65" y="116"/>
                    </a:lnTo>
                    <a:lnTo>
                      <a:pt x="55" y="107"/>
                    </a:lnTo>
                    <a:lnTo>
                      <a:pt x="36" y="98"/>
                    </a:lnTo>
                    <a:lnTo>
                      <a:pt x="26" y="92"/>
                    </a:lnTo>
                    <a:lnTo>
                      <a:pt x="17" y="84"/>
                    </a:lnTo>
                    <a:lnTo>
                      <a:pt x="8" y="75"/>
                    </a:lnTo>
                    <a:lnTo>
                      <a:pt x="2" y="63"/>
                    </a:lnTo>
                    <a:lnTo>
                      <a:pt x="0" y="49"/>
                    </a:lnTo>
                    <a:lnTo>
                      <a:pt x="2" y="34"/>
                    </a:lnTo>
                    <a:lnTo>
                      <a:pt x="10" y="21"/>
                    </a:lnTo>
                    <a:lnTo>
                      <a:pt x="23" y="11"/>
                    </a:lnTo>
                    <a:lnTo>
                      <a:pt x="40"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9" name="Freeform 142">
                <a:extLst>
                  <a:ext uri="{FF2B5EF4-FFF2-40B4-BE49-F238E27FC236}">
                    <a16:creationId xmlns:a16="http://schemas.microsoft.com/office/drawing/2014/main" id="{386216E3-9389-E941-82AB-89BA1AE340F0}"/>
                  </a:ext>
                </a:extLst>
              </p:cNvPr>
              <p:cNvSpPr>
                <a:spLocks/>
              </p:cNvSpPr>
              <p:nvPr userDrawn="1"/>
            </p:nvSpPr>
            <p:spPr bwMode="auto">
              <a:xfrm>
                <a:off x="8947974" y="536639"/>
                <a:ext cx="52249" cy="113717"/>
              </a:xfrm>
              <a:custGeom>
                <a:avLst/>
                <a:gdLst>
                  <a:gd name="T0" fmla="*/ 69 w 103"/>
                  <a:gd name="T1" fmla="*/ 0 h 223"/>
                  <a:gd name="T2" fmla="*/ 69 w 103"/>
                  <a:gd name="T3" fmla="*/ 48 h 223"/>
                  <a:gd name="T4" fmla="*/ 103 w 103"/>
                  <a:gd name="T5" fmla="*/ 48 h 223"/>
                  <a:gd name="T6" fmla="*/ 103 w 103"/>
                  <a:gd name="T7" fmla="*/ 78 h 223"/>
                  <a:gd name="T8" fmla="*/ 69 w 103"/>
                  <a:gd name="T9" fmla="*/ 78 h 223"/>
                  <a:gd name="T10" fmla="*/ 69 w 103"/>
                  <a:gd name="T11" fmla="*/ 168 h 223"/>
                  <a:gd name="T12" fmla="*/ 70 w 103"/>
                  <a:gd name="T13" fmla="*/ 180 h 223"/>
                  <a:gd name="T14" fmla="*/ 73 w 103"/>
                  <a:gd name="T15" fmla="*/ 186 h 223"/>
                  <a:gd name="T16" fmla="*/ 79 w 103"/>
                  <a:gd name="T17" fmla="*/ 190 h 223"/>
                  <a:gd name="T18" fmla="*/ 87 w 103"/>
                  <a:gd name="T19" fmla="*/ 191 h 223"/>
                  <a:gd name="T20" fmla="*/ 92 w 103"/>
                  <a:gd name="T21" fmla="*/ 191 h 223"/>
                  <a:gd name="T22" fmla="*/ 96 w 103"/>
                  <a:gd name="T23" fmla="*/ 190 h 223"/>
                  <a:gd name="T24" fmla="*/ 100 w 103"/>
                  <a:gd name="T25" fmla="*/ 189 h 223"/>
                  <a:gd name="T26" fmla="*/ 103 w 103"/>
                  <a:gd name="T27" fmla="*/ 188 h 223"/>
                  <a:gd name="T28" fmla="*/ 103 w 103"/>
                  <a:gd name="T29" fmla="*/ 218 h 223"/>
                  <a:gd name="T30" fmla="*/ 91 w 103"/>
                  <a:gd name="T31" fmla="*/ 221 h 223"/>
                  <a:gd name="T32" fmla="*/ 75 w 103"/>
                  <a:gd name="T33" fmla="*/ 223 h 223"/>
                  <a:gd name="T34" fmla="*/ 59 w 103"/>
                  <a:gd name="T35" fmla="*/ 221 h 223"/>
                  <a:gd name="T36" fmla="*/ 45 w 103"/>
                  <a:gd name="T37" fmla="*/ 216 h 223"/>
                  <a:gd name="T38" fmla="*/ 35 w 103"/>
                  <a:gd name="T39" fmla="*/ 206 h 223"/>
                  <a:gd name="T40" fmla="*/ 29 w 103"/>
                  <a:gd name="T41" fmla="*/ 193 h 223"/>
                  <a:gd name="T42" fmla="*/ 27 w 103"/>
                  <a:gd name="T43" fmla="*/ 173 h 223"/>
                  <a:gd name="T44" fmla="*/ 27 w 103"/>
                  <a:gd name="T45" fmla="*/ 78 h 223"/>
                  <a:gd name="T46" fmla="*/ 0 w 103"/>
                  <a:gd name="T47" fmla="*/ 78 h 223"/>
                  <a:gd name="T48" fmla="*/ 0 w 103"/>
                  <a:gd name="T49" fmla="*/ 48 h 223"/>
                  <a:gd name="T50" fmla="*/ 27 w 103"/>
                  <a:gd name="T51" fmla="*/ 48 h 223"/>
                  <a:gd name="T52" fmla="*/ 27 w 103"/>
                  <a:gd name="T53" fmla="*/ 11 h 223"/>
                  <a:gd name="T54" fmla="*/ 69 w 103"/>
                  <a:gd name="T55"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223">
                    <a:moveTo>
                      <a:pt x="69" y="0"/>
                    </a:moveTo>
                    <a:lnTo>
                      <a:pt x="69" y="48"/>
                    </a:lnTo>
                    <a:lnTo>
                      <a:pt x="103" y="48"/>
                    </a:lnTo>
                    <a:lnTo>
                      <a:pt x="103" y="78"/>
                    </a:lnTo>
                    <a:lnTo>
                      <a:pt x="69" y="78"/>
                    </a:lnTo>
                    <a:lnTo>
                      <a:pt x="69" y="168"/>
                    </a:lnTo>
                    <a:lnTo>
                      <a:pt x="70" y="180"/>
                    </a:lnTo>
                    <a:lnTo>
                      <a:pt x="73" y="186"/>
                    </a:lnTo>
                    <a:lnTo>
                      <a:pt x="79" y="190"/>
                    </a:lnTo>
                    <a:lnTo>
                      <a:pt x="87" y="191"/>
                    </a:lnTo>
                    <a:lnTo>
                      <a:pt x="92" y="191"/>
                    </a:lnTo>
                    <a:lnTo>
                      <a:pt x="96" y="190"/>
                    </a:lnTo>
                    <a:lnTo>
                      <a:pt x="100" y="189"/>
                    </a:lnTo>
                    <a:lnTo>
                      <a:pt x="103" y="188"/>
                    </a:lnTo>
                    <a:lnTo>
                      <a:pt x="103" y="218"/>
                    </a:lnTo>
                    <a:lnTo>
                      <a:pt x="91" y="221"/>
                    </a:lnTo>
                    <a:lnTo>
                      <a:pt x="75" y="223"/>
                    </a:lnTo>
                    <a:lnTo>
                      <a:pt x="59" y="221"/>
                    </a:lnTo>
                    <a:lnTo>
                      <a:pt x="45" y="216"/>
                    </a:lnTo>
                    <a:lnTo>
                      <a:pt x="35" y="206"/>
                    </a:lnTo>
                    <a:lnTo>
                      <a:pt x="29" y="193"/>
                    </a:lnTo>
                    <a:lnTo>
                      <a:pt x="27" y="173"/>
                    </a:lnTo>
                    <a:lnTo>
                      <a:pt x="27" y="78"/>
                    </a:lnTo>
                    <a:lnTo>
                      <a:pt x="0" y="78"/>
                    </a:lnTo>
                    <a:lnTo>
                      <a:pt x="0" y="48"/>
                    </a:lnTo>
                    <a:lnTo>
                      <a:pt x="27" y="48"/>
                    </a:lnTo>
                    <a:lnTo>
                      <a:pt x="27" y="11"/>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0" name="Freeform 143">
                <a:extLst>
                  <a:ext uri="{FF2B5EF4-FFF2-40B4-BE49-F238E27FC236}">
                    <a16:creationId xmlns:a16="http://schemas.microsoft.com/office/drawing/2014/main" id="{3A765CB7-A12A-FD4E-8E73-55D2E5457218}"/>
                  </a:ext>
                </a:extLst>
              </p:cNvPr>
              <p:cNvSpPr>
                <a:spLocks noEditPoints="1"/>
              </p:cNvSpPr>
              <p:nvPr userDrawn="1"/>
            </p:nvSpPr>
            <p:spPr bwMode="auto">
              <a:xfrm>
                <a:off x="9010467" y="560203"/>
                <a:ext cx="71713" cy="90154"/>
              </a:xfrm>
              <a:custGeom>
                <a:avLst/>
                <a:gdLst>
                  <a:gd name="T0" fmla="*/ 97 w 141"/>
                  <a:gd name="T1" fmla="*/ 92 h 178"/>
                  <a:gd name="T2" fmla="*/ 77 w 141"/>
                  <a:gd name="T3" fmla="*/ 92 h 178"/>
                  <a:gd name="T4" fmla="*/ 60 w 141"/>
                  <a:gd name="T5" fmla="*/ 96 h 178"/>
                  <a:gd name="T6" fmla="*/ 48 w 141"/>
                  <a:gd name="T7" fmla="*/ 101 h 178"/>
                  <a:gd name="T8" fmla="*/ 42 w 141"/>
                  <a:gd name="T9" fmla="*/ 110 h 178"/>
                  <a:gd name="T10" fmla="*/ 39 w 141"/>
                  <a:gd name="T11" fmla="*/ 123 h 178"/>
                  <a:gd name="T12" fmla="*/ 41 w 141"/>
                  <a:gd name="T13" fmla="*/ 135 h 178"/>
                  <a:gd name="T14" fmla="*/ 47 w 141"/>
                  <a:gd name="T15" fmla="*/ 143 h 178"/>
                  <a:gd name="T16" fmla="*/ 55 w 141"/>
                  <a:gd name="T17" fmla="*/ 148 h 178"/>
                  <a:gd name="T18" fmla="*/ 65 w 141"/>
                  <a:gd name="T19" fmla="*/ 150 h 178"/>
                  <a:gd name="T20" fmla="*/ 78 w 141"/>
                  <a:gd name="T21" fmla="*/ 148 h 178"/>
                  <a:gd name="T22" fmla="*/ 89 w 141"/>
                  <a:gd name="T23" fmla="*/ 141 h 178"/>
                  <a:gd name="T24" fmla="*/ 95 w 141"/>
                  <a:gd name="T25" fmla="*/ 132 h 178"/>
                  <a:gd name="T26" fmla="*/ 98 w 141"/>
                  <a:gd name="T27" fmla="*/ 118 h 178"/>
                  <a:gd name="T28" fmla="*/ 99 w 141"/>
                  <a:gd name="T29" fmla="*/ 101 h 178"/>
                  <a:gd name="T30" fmla="*/ 99 w 141"/>
                  <a:gd name="T31" fmla="*/ 92 h 178"/>
                  <a:gd name="T32" fmla="*/ 97 w 141"/>
                  <a:gd name="T33" fmla="*/ 92 h 178"/>
                  <a:gd name="T34" fmla="*/ 72 w 141"/>
                  <a:gd name="T35" fmla="*/ 0 h 178"/>
                  <a:gd name="T36" fmla="*/ 93 w 141"/>
                  <a:gd name="T37" fmla="*/ 2 h 178"/>
                  <a:gd name="T38" fmla="*/ 110 w 141"/>
                  <a:gd name="T39" fmla="*/ 5 h 178"/>
                  <a:gd name="T40" fmla="*/ 121 w 141"/>
                  <a:gd name="T41" fmla="*/ 13 h 178"/>
                  <a:gd name="T42" fmla="*/ 129 w 141"/>
                  <a:gd name="T43" fmla="*/ 24 h 178"/>
                  <a:gd name="T44" fmla="*/ 134 w 141"/>
                  <a:gd name="T45" fmla="*/ 37 h 178"/>
                  <a:gd name="T46" fmla="*/ 138 w 141"/>
                  <a:gd name="T47" fmla="*/ 52 h 178"/>
                  <a:gd name="T48" fmla="*/ 138 w 141"/>
                  <a:gd name="T49" fmla="*/ 69 h 178"/>
                  <a:gd name="T50" fmla="*/ 138 w 141"/>
                  <a:gd name="T51" fmla="*/ 145 h 178"/>
                  <a:gd name="T52" fmla="*/ 140 w 141"/>
                  <a:gd name="T53" fmla="*/ 162 h 178"/>
                  <a:gd name="T54" fmla="*/ 141 w 141"/>
                  <a:gd name="T55" fmla="*/ 175 h 178"/>
                  <a:gd name="T56" fmla="*/ 103 w 141"/>
                  <a:gd name="T57" fmla="*/ 175 h 178"/>
                  <a:gd name="T58" fmla="*/ 102 w 141"/>
                  <a:gd name="T59" fmla="*/ 165 h 178"/>
                  <a:gd name="T60" fmla="*/ 101 w 141"/>
                  <a:gd name="T61" fmla="*/ 152 h 178"/>
                  <a:gd name="T62" fmla="*/ 101 w 141"/>
                  <a:gd name="T63" fmla="*/ 152 h 178"/>
                  <a:gd name="T64" fmla="*/ 91 w 141"/>
                  <a:gd name="T65" fmla="*/ 162 h 178"/>
                  <a:gd name="T66" fmla="*/ 81 w 141"/>
                  <a:gd name="T67" fmla="*/ 170 h 178"/>
                  <a:gd name="T68" fmla="*/ 68 w 141"/>
                  <a:gd name="T69" fmla="*/ 176 h 178"/>
                  <a:gd name="T70" fmla="*/ 52 w 141"/>
                  <a:gd name="T71" fmla="*/ 178 h 178"/>
                  <a:gd name="T72" fmla="*/ 37 w 141"/>
                  <a:gd name="T73" fmla="*/ 176 h 178"/>
                  <a:gd name="T74" fmla="*/ 22 w 141"/>
                  <a:gd name="T75" fmla="*/ 170 h 178"/>
                  <a:gd name="T76" fmla="*/ 11 w 141"/>
                  <a:gd name="T77" fmla="*/ 160 h 178"/>
                  <a:gd name="T78" fmla="*/ 3 w 141"/>
                  <a:gd name="T79" fmla="*/ 145 h 178"/>
                  <a:gd name="T80" fmla="*/ 0 w 141"/>
                  <a:gd name="T81" fmla="*/ 128 h 178"/>
                  <a:gd name="T82" fmla="*/ 3 w 141"/>
                  <a:gd name="T83" fmla="*/ 110 h 178"/>
                  <a:gd name="T84" fmla="*/ 9 w 141"/>
                  <a:gd name="T85" fmla="*/ 96 h 178"/>
                  <a:gd name="T86" fmla="*/ 20 w 141"/>
                  <a:gd name="T87" fmla="*/ 85 h 178"/>
                  <a:gd name="T88" fmla="*/ 33 w 141"/>
                  <a:gd name="T89" fmla="*/ 77 h 178"/>
                  <a:gd name="T90" fmla="*/ 50 w 141"/>
                  <a:gd name="T91" fmla="*/ 72 h 178"/>
                  <a:gd name="T92" fmla="*/ 69 w 141"/>
                  <a:gd name="T93" fmla="*/ 69 h 178"/>
                  <a:gd name="T94" fmla="*/ 91 w 141"/>
                  <a:gd name="T95" fmla="*/ 69 h 178"/>
                  <a:gd name="T96" fmla="*/ 99 w 141"/>
                  <a:gd name="T97" fmla="*/ 69 h 178"/>
                  <a:gd name="T98" fmla="*/ 99 w 141"/>
                  <a:gd name="T99" fmla="*/ 63 h 178"/>
                  <a:gd name="T100" fmla="*/ 99 w 141"/>
                  <a:gd name="T101" fmla="*/ 52 h 178"/>
                  <a:gd name="T102" fmla="*/ 95 w 141"/>
                  <a:gd name="T103" fmla="*/ 43 h 178"/>
                  <a:gd name="T104" fmla="*/ 89 w 141"/>
                  <a:gd name="T105" fmla="*/ 36 h 178"/>
                  <a:gd name="T106" fmla="*/ 80 w 141"/>
                  <a:gd name="T107" fmla="*/ 32 h 178"/>
                  <a:gd name="T108" fmla="*/ 68 w 141"/>
                  <a:gd name="T109" fmla="*/ 29 h 178"/>
                  <a:gd name="T110" fmla="*/ 47 w 141"/>
                  <a:gd name="T111" fmla="*/ 33 h 178"/>
                  <a:gd name="T112" fmla="*/ 31 w 141"/>
                  <a:gd name="T113" fmla="*/ 39 h 178"/>
                  <a:gd name="T114" fmla="*/ 20 w 141"/>
                  <a:gd name="T115" fmla="*/ 46 h 178"/>
                  <a:gd name="T116" fmla="*/ 18 w 141"/>
                  <a:gd name="T117" fmla="*/ 12 h 178"/>
                  <a:gd name="T118" fmla="*/ 28 w 141"/>
                  <a:gd name="T119" fmla="*/ 8 h 178"/>
                  <a:gd name="T120" fmla="*/ 39 w 141"/>
                  <a:gd name="T121" fmla="*/ 4 h 178"/>
                  <a:gd name="T122" fmla="*/ 55 w 141"/>
                  <a:gd name="T123" fmla="*/ 2 h 178"/>
                  <a:gd name="T124" fmla="*/ 72 w 141"/>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78">
                    <a:moveTo>
                      <a:pt x="97" y="92"/>
                    </a:moveTo>
                    <a:lnTo>
                      <a:pt x="77" y="92"/>
                    </a:lnTo>
                    <a:lnTo>
                      <a:pt x="60" y="96"/>
                    </a:lnTo>
                    <a:lnTo>
                      <a:pt x="48" y="101"/>
                    </a:lnTo>
                    <a:lnTo>
                      <a:pt x="42" y="110"/>
                    </a:lnTo>
                    <a:lnTo>
                      <a:pt x="39" y="123"/>
                    </a:lnTo>
                    <a:lnTo>
                      <a:pt x="41" y="135"/>
                    </a:lnTo>
                    <a:lnTo>
                      <a:pt x="47" y="143"/>
                    </a:lnTo>
                    <a:lnTo>
                      <a:pt x="55" y="148"/>
                    </a:lnTo>
                    <a:lnTo>
                      <a:pt x="65" y="150"/>
                    </a:lnTo>
                    <a:lnTo>
                      <a:pt x="78" y="148"/>
                    </a:lnTo>
                    <a:lnTo>
                      <a:pt x="89" y="141"/>
                    </a:lnTo>
                    <a:lnTo>
                      <a:pt x="95" y="132"/>
                    </a:lnTo>
                    <a:lnTo>
                      <a:pt x="98" y="118"/>
                    </a:lnTo>
                    <a:lnTo>
                      <a:pt x="99" y="101"/>
                    </a:lnTo>
                    <a:lnTo>
                      <a:pt x="99" y="92"/>
                    </a:lnTo>
                    <a:lnTo>
                      <a:pt x="97" y="92"/>
                    </a:lnTo>
                    <a:close/>
                    <a:moveTo>
                      <a:pt x="72" y="0"/>
                    </a:moveTo>
                    <a:lnTo>
                      <a:pt x="93" y="2"/>
                    </a:lnTo>
                    <a:lnTo>
                      <a:pt x="110" y="5"/>
                    </a:lnTo>
                    <a:lnTo>
                      <a:pt x="121" y="13"/>
                    </a:lnTo>
                    <a:lnTo>
                      <a:pt x="129" y="24"/>
                    </a:lnTo>
                    <a:lnTo>
                      <a:pt x="134" y="37"/>
                    </a:lnTo>
                    <a:lnTo>
                      <a:pt x="138" y="52"/>
                    </a:lnTo>
                    <a:lnTo>
                      <a:pt x="138" y="69"/>
                    </a:lnTo>
                    <a:lnTo>
                      <a:pt x="138" y="145"/>
                    </a:lnTo>
                    <a:lnTo>
                      <a:pt x="140" y="162"/>
                    </a:lnTo>
                    <a:lnTo>
                      <a:pt x="141" y="175"/>
                    </a:lnTo>
                    <a:lnTo>
                      <a:pt x="103" y="175"/>
                    </a:lnTo>
                    <a:lnTo>
                      <a:pt x="102" y="165"/>
                    </a:lnTo>
                    <a:lnTo>
                      <a:pt x="101" y="152"/>
                    </a:lnTo>
                    <a:lnTo>
                      <a:pt x="101" y="152"/>
                    </a:lnTo>
                    <a:lnTo>
                      <a:pt x="91" y="162"/>
                    </a:lnTo>
                    <a:lnTo>
                      <a:pt x="81" y="170"/>
                    </a:lnTo>
                    <a:lnTo>
                      <a:pt x="68" y="176"/>
                    </a:lnTo>
                    <a:lnTo>
                      <a:pt x="52" y="178"/>
                    </a:lnTo>
                    <a:lnTo>
                      <a:pt x="37" y="176"/>
                    </a:lnTo>
                    <a:lnTo>
                      <a:pt x="22" y="170"/>
                    </a:lnTo>
                    <a:lnTo>
                      <a:pt x="11" y="160"/>
                    </a:lnTo>
                    <a:lnTo>
                      <a:pt x="3" y="145"/>
                    </a:lnTo>
                    <a:lnTo>
                      <a:pt x="0" y="128"/>
                    </a:lnTo>
                    <a:lnTo>
                      <a:pt x="3" y="110"/>
                    </a:lnTo>
                    <a:lnTo>
                      <a:pt x="9" y="96"/>
                    </a:lnTo>
                    <a:lnTo>
                      <a:pt x="20" y="85"/>
                    </a:lnTo>
                    <a:lnTo>
                      <a:pt x="33" y="77"/>
                    </a:lnTo>
                    <a:lnTo>
                      <a:pt x="50" y="72"/>
                    </a:lnTo>
                    <a:lnTo>
                      <a:pt x="69" y="69"/>
                    </a:lnTo>
                    <a:lnTo>
                      <a:pt x="91" y="69"/>
                    </a:lnTo>
                    <a:lnTo>
                      <a:pt x="99" y="69"/>
                    </a:lnTo>
                    <a:lnTo>
                      <a:pt x="99" y="63"/>
                    </a:lnTo>
                    <a:lnTo>
                      <a:pt x="99" y="52"/>
                    </a:lnTo>
                    <a:lnTo>
                      <a:pt x="95" y="43"/>
                    </a:lnTo>
                    <a:lnTo>
                      <a:pt x="89" y="36"/>
                    </a:lnTo>
                    <a:lnTo>
                      <a:pt x="80" y="32"/>
                    </a:lnTo>
                    <a:lnTo>
                      <a:pt x="68" y="29"/>
                    </a:lnTo>
                    <a:lnTo>
                      <a:pt x="47" y="33"/>
                    </a:lnTo>
                    <a:lnTo>
                      <a:pt x="31" y="39"/>
                    </a:lnTo>
                    <a:lnTo>
                      <a:pt x="20" y="46"/>
                    </a:lnTo>
                    <a:lnTo>
                      <a:pt x="18" y="12"/>
                    </a:lnTo>
                    <a:lnTo>
                      <a:pt x="28" y="8"/>
                    </a:lnTo>
                    <a:lnTo>
                      <a:pt x="39" y="4"/>
                    </a:lnTo>
                    <a:lnTo>
                      <a:pt x="55" y="2"/>
                    </a:lnTo>
                    <a:lnTo>
                      <a:pt x="7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1" name="Freeform 144">
                <a:extLst>
                  <a:ext uri="{FF2B5EF4-FFF2-40B4-BE49-F238E27FC236}">
                    <a16:creationId xmlns:a16="http://schemas.microsoft.com/office/drawing/2014/main" id="{98191B6B-DEE0-754B-8223-BC08BD01658C}"/>
                  </a:ext>
                </a:extLst>
              </p:cNvPr>
              <p:cNvSpPr>
                <a:spLocks/>
              </p:cNvSpPr>
              <p:nvPr userDrawn="1"/>
            </p:nvSpPr>
            <p:spPr bwMode="auto">
              <a:xfrm>
                <a:off x="9093450" y="561227"/>
                <a:ext cx="78885" cy="88105"/>
              </a:xfrm>
              <a:custGeom>
                <a:avLst/>
                <a:gdLst>
                  <a:gd name="T0" fmla="*/ 0 w 154"/>
                  <a:gd name="T1" fmla="*/ 0 h 172"/>
                  <a:gd name="T2" fmla="*/ 43 w 154"/>
                  <a:gd name="T3" fmla="*/ 0 h 172"/>
                  <a:gd name="T4" fmla="*/ 78 w 154"/>
                  <a:gd name="T5" fmla="*/ 133 h 172"/>
                  <a:gd name="T6" fmla="*/ 78 w 154"/>
                  <a:gd name="T7" fmla="*/ 133 h 172"/>
                  <a:gd name="T8" fmla="*/ 114 w 154"/>
                  <a:gd name="T9" fmla="*/ 0 h 172"/>
                  <a:gd name="T10" fmla="*/ 154 w 154"/>
                  <a:gd name="T11" fmla="*/ 0 h 172"/>
                  <a:gd name="T12" fmla="*/ 102 w 154"/>
                  <a:gd name="T13" fmla="*/ 172 h 172"/>
                  <a:gd name="T14" fmla="*/ 52 w 154"/>
                  <a:gd name="T15" fmla="*/ 172 h 172"/>
                  <a:gd name="T16" fmla="*/ 0 w 154"/>
                  <a:gd name="T1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72">
                    <a:moveTo>
                      <a:pt x="0" y="0"/>
                    </a:moveTo>
                    <a:lnTo>
                      <a:pt x="43" y="0"/>
                    </a:lnTo>
                    <a:lnTo>
                      <a:pt x="78" y="133"/>
                    </a:lnTo>
                    <a:lnTo>
                      <a:pt x="78" y="133"/>
                    </a:lnTo>
                    <a:lnTo>
                      <a:pt x="114" y="0"/>
                    </a:lnTo>
                    <a:lnTo>
                      <a:pt x="154" y="0"/>
                    </a:lnTo>
                    <a:lnTo>
                      <a:pt x="102" y="172"/>
                    </a:lnTo>
                    <a:lnTo>
                      <a:pt x="52" y="17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2" name="Freeform 145">
                <a:extLst>
                  <a:ext uri="{FF2B5EF4-FFF2-40B4-BE49-F238E27FC236}">
                    <a16:creationId xmlns:a16="http://schemas.microsoft.com/office/drawing/2014/main" id="{557CDD98-80E9-2948-A2B4-F2E57778A250}"/>
                  </a:ext>
                </a:extLst>
              </p:cNvPr>
              <p:cNvSpPr>
                <a:spLocks/>
              </p:cNvSpPr>
              <p:nvPr userDrawn="1"/>
            </p:nvSpPr>
            <p:spPr bwMode="auto">
              <a:xfrm>
                <a:off x="9227655" y="527419"/>
                <a:ext cx="80933" cy="123962"/>
              </a:xfrm>
              <a:custGeom>
                <a:avLst/>
                <a:gdLst>
                  <a:gd name="T0" fmla="*/ 106 w 158"/>
                  <a:gd name="T1" fmla="*/ 0 h 241"/>
                  <a:gd name="T2" fmla="*/ 128 w 158"/>
                  <a:gd name="T3" fmla="*/ 1 h 241"/>
                  <a:gd name="T4" fmla="*/ 146 w 158"/>
                  <a:gd name="T5" fmla="*/ 5 h 241"/>
                  <a:gd name="T6" fmla="*/ 158 w 158"/>
                  <a:gd name="T7" fmla="*/ 10 h 241"/>
                  <a:gd name="T8" fmla="*/ 157 w 158"/>
                  <a:gd name="T9" fmla="*/ 48 h 241"/>
                  <a:gd name="T10" fmla="*/ 149 w 158"/>
                  <a:gd name="T11" fmla="*/ 44 h 241"/>
                  <a:gd name="T12" fmla="*/ 139 w 158"/>
                  <a:gd name="T13" fmla="*/ 40 h 241"/>
                  <a:gd name="T14" fmla="*/ 127 w 158"/>
                  <a:gd name="T15" fmla="*/ 36 h 241"/>
                  <a:gd name="T16" fmla="*/ 112 w 158"/>
                  <a:gd name="T17" fmla="*/ 35 h 241"/>
                  <a:gd name="T18" fmla="*/ 97 w 158"/>
                  <a:gd name="T19" fmla="*/ 37 h 241"/>
                  <a:gd name="T20" fmla="*/ 84 w 158"/>
                  <a:gd name="T21" fmla="*/ 41 h 241"/>
                  <a:gd name="T22" fmla="*/ 71 w 158"/>
                  <a:gd name="T23" fmla="*/ 49 h 241"/>
                  <a:gd name="T24" fmla="*/ 60 w 158"/>
                  <a:gd name="T25" fmla="*/ 61 h 241"/>
                  <a:gd name="T26" fmla="*/ 52 w 158"/>
                  <a:gd name="T27" fmla="*/ 77 h 241"/>
                  <a:gd name="T28" fmla="*/ 47 w 158"/>
                  <a:gd name="T29" fmla="*/ 96 h 241"/>
                  <a:gd name="T30" fmla="*/ 46 w 158"/>
                  <a:gd name="T31" fmla="*/ 121 h 241"/>
                  <a:gd name="T32" fmla="*/ 47 w 158"/>
                  <a:gd name="T33" fmla="*/ 145 h 241"/>
                  <a:gd name="T34" fmla="*/ 52 w 158"/>
                  <a:gd name="T35" fmla="*/ 164 h 241"/>
                  <a:gd name="T36" fmla="*/ 60 w 158"/>
                  <a:gd name="T37" fmla="*/ 180 h 241"/>
                  <a:gd name="T38" fmla="*/ 71 w 158"/>
                  <a:gd name="T39" fmla="*/ 191 h 241"/>
                  <a:gd name="T40" fmla="*/ 84 w 158"/>
                  <a:gd name="T41" fmla="*/ 199 h 241"/>
                  <a:gd name="T42" fmla="*/ 97 w 158"/>
                  <a:gd name="T43" fmla="*/ 205 h 241"/>
                  <a:gd name="T44" fmla="*/ 112 w 158"/>
                  <a:gd name="T45" fmla="*/ 206 h 241"/>
                  <a:gd name="T46" fmla="*/ 131 w 158"/>
                  <a:gd name="T47" fmla="*/ 203 h 241"/>
                  <a:gd name="T48" fmla="*/ 145 w 158"/>
                  <a:gd name="T49" fmla="*/ 199 h 241"/>
                  <a:gd name="T50" fmla="*/ 157 w 158"/>
                  <a:gd name="T51" fmla="*/ 193 h 241"/>
                  <a:gd name="T52" fmla="*/ 158 w 158"/>
                  <a:gd name="T53" fmla="*/ 233 h 241"/>
                  <a:gd name="T54" fmla="*/ 146 w 158"/>
                  <a:gd name="T55" fmla="*/ 237 h 241"/>
                  <a:gd name="T56" fmla="*/ 128 w 158"/>
                  <a:gd name="T57" fmla="*/ 240 h 241"/>
                  <a:gd name="T58" fmla="*/ 107 w 158"/>
                  <a:gd name="T59" fmla="*/ 241 h 241"/>
                  <a:gd name="T60" fmla="*/ 82 w 158"/>
                  <a:gd name="T61" fmla="*/ 238 h 241"/>
                  <a:gd name="T62" fmla="*/ 60 w 158"/>
                  <a:gd name="T63" fmla="*/ 232 h 241"/>
                  <a:gd name="T64" fmla="*/ 42 w 158"/>
                  <a:gd name="T65" fmla="*/ 222 h 241"/>
                  <a:gd name="T66" fmla="*/ 28 w 158"/>
                  <a:gd name="T67" fmla="*/ 206 h 241"/>
                  <a:gd name="T68" fmla="*/ 16 w 158"/>
                  <a:gd name="T69" fmla="*/ 189 h 241"/>
                  <a:gd name="T70" fmla="*/ 7 w 158"/>
                  <a:gd name="T71" fmla="*/ 168 h 241"/>
                  <a:gd name="T72" fmla="*/ 2 w 158"/>
                  <a:gd name="T73" fmla="*/ 146 h 241"/>
                  <a:gd name="T74" fmla="*/ 0 w 158"/>
                  <a:gd name="T75" fmla="*/ 121 h 241"/>
                  <a:gd name="T76" fmla="*/ 2 w 158"/>
                  <a:gd name="T77" fmla="*/ 95 h 241"/>
                  <a:gd name="T78" fmla="*/ 7 w 158"/>
                  <a:gd name="T79" fmla="*/ 73 h 241"/>
                  <a:gd name="T80" fmla="*/ 15 w 158"/>
                  <a:gd name="T81" fmla="*/ 52 h 241"/>
                  <a:gd name="T82" fmla="*/ 26 w 158"/>
                  <a:gd name="T83" fmla="*/ 35 h 241"/>
                  <a:gd name="T84" fmla="*/ 42 w 158"/>
                  <a:gd name="T85" fmla="*/ 19 h 241"/>
                  <a:gd name="T86" fmla="*/ 60 w 158"/>
                  <a:gd name="T87" fmla="*/ 9 h 241"/>
                  <a:gd name="T88" fmla="*/ 82 w 158"/>
                  <a:gd name="T89" fmla="*/ 2 h 241"/>
                  <a:gd name="T90" fmla="*/ 106 w 158"/>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8" h="241">
                    <a:moveTo>
                      <a:pt x="106" y="0"/>
                    </a:moveTo>
                    <a:lnTo>
                      <a:pt x="128" y="1"/>
                    </a:lnTo>
                    <a:lnTo>
                      <a:pt x="146" y="5"/>
                    </a:lnTo>
                    <a:lnTo>
                      <a:pt x="158" y="10"/>
                    </a:lnTo>
                    <a:lnTo>
                      <a:pt x="157" y="48"/>
                    </a:lnTo>
                    <a:lnTo>
                      <a:pt x="149" y="44"/>
                    </a:lnTo>
                    <a:lnTo>
                      <a:pt x="139" y="40"/>
                    </a:lnTo>
                    <a:lnTo>
                      <a:pt x="127" y="36"/>
                    </a:lnTo>
                    <a:lnTo>
                      <a:pt x="112" y="35"/>
                    </a:lnTo>
                    <a:lnTo>
                      <a:pt x="97" y="37"/>
                    </a:lnTo>
                    <a:lnTo>
                      <a:pt x="84" y="41"/>
                    </a:lnTo>
                    <a:lnTo>
                      <a:pt x="71" y="49"/>
                    </a:lnTo>
                    <a:lnTo>
                      <a:pt x="60" y="61"/>
                    </a:lnTo>
                    <a:lnTo>
                      <a:pt x="52" y="77"/>
                    </a:lnTo>
                    <a:lnTo>
                      <a:pt x="47" y="96"/>
                    </a:lnTo>
                    <a:lnTo>
                      <a:pt x="46" y="121"/>
                    </a:lnTo>
                    <a:lnTo>
                      <a:pt x="47" y="145"/>
                    </a:lnTo>
                    <a:lnTo>
                      <a:pt x="52" y="164"/>
                    </a:lnTo>
                    <a:lnTo>
                      <a:pt x="60" y="180"/>
                    </a:lnTo>
                    <a:lnTo>
                      <a:pt x="71" y="191"/>
                    </a:lnTo>
                    <a:lnTo>
                      <a:pt x="84" y="199"/>
                    </a:lnTo>
                    <a:lnTo>
                      <a:pt x="97" y="205"/>
                    </a:lnTo>
                    <a:lnTo>
                      <a:pt x="112" y="206"/>
                    </a:lnTo>
                    <a:lnTo>
                      <a:pt x="131" y="203"/>
                    </a:lnTo>
                    <a:lnTo>
                      <a:pt x="145" y="199"/>
                    </a:lnTo>
                    <a:lnTo>
                      <a:pt x="157" y="193"/>
                    </a:lnTo>
                    <a:lnTo>
                      <a:pt x="158" y="233"/>
                    </a:lnTo>
                    <a:lnTo>
                      <a:pt x="146" y="237"/>
                    </a:lnTo>
                    <a:lnTo>
                      <a:pt x="128" y="240"/>
                    </a:lnTo>
                    <a:lnTo>
                      <a:pt x="107" y="241"/>
                    </a:lnTo>
                    <a:lnTo>
                      <a:pt x="82" y="238"/>
                    </a:lnTo>
                    <a:lnTo>
                      <a:pt x="60" y="232"/>
                    </a:lnTo>
                    <a:lnTo>
                      <a:pt x="42" y="222"/>
                    </a:lnTo>
                    <a:lnTo>
                      <a:pt x="28" y="206"/>
                    </a:lnTo>
                    <a:lnTo>
                      <a:pt x="16" y="189"/>
                    </a:lnTo>
                    <a:lnTo>
                      <a:pt x="7" y="168"/>
                    </a:lnTo>
                    <a:lnTo>
                      <a:pt x="2" y="146"/>
                    </a:lnTo>
                    <a:lnTo>
                      <a:pt x="0" y="121"/>
                    </a:lnTo>
                    <a:lnTo>
                      <a:pt x="2" y="95"/>
                    </a:lnTo>
                    <a:lnTo>
                      <a:pt x="7" y="73"/>
                    </a:lnTo>
                    <a:lnTo>
                      <a:pt x="15" y="52"/>
                    </a:lnTo>
                    <a:lnTo>
                      <a:pt x="26" y="35"/>
                    </a:lnTo>
                    <a:lnTo>
                      <a:pt x="42" y="19"/>
                    </a:lnTo>
                    <a:lnTo>
                      <a:pt x="60" y="9"/>
                    </a:lnTo>
                    <a:lnTo>
                      <a:pt x="82" y="2"/>
                    </a:lnTo>
                    <a:lnTo>
                      <a:pt x="106"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3" name="Freeform 146">
                <a:extLst>
                  <a:ext uri="{FF2B5EF4-FFF2-40B4-BE49-F238E27FC236}">
                    <a16:creationId xmlns:a16="http://schemas.microsoft.com/office/drawing/2014/main" id="{FA71C49C-CF96-1841-9780-E6CC68C07499}"/>
                  </a:ext>
                </a:extLst>
              </p:cNvPr>
              <p:cNvSpPr>
                <a:spLocks noEditPoints="1"/>
              </p:cNvSpPr>
              <p:nvPr userDrawn="1"/>
            </p:nvSpPr>
            <p:spPr bwMode="auto">
              <a:xfrm>
                <a:off x="9320883" y="560203"/>
                <a:ext cx="71713" cy="90154"/>
              </a:xfrm>
              <a:custGeom>
                <a:avLst/>
                <a:gdLst>
                  <a:gd name="T0" fmla="*/ 96 w 140"/>
                  <a:gd name="T1" fmla="*/ 92 h 178"/>
                  <a:gd name="T2" fmla="*/ 77 w 140"/>
                  <a:gd name="T3" fmla="*/ 92 h 178"/>
                  <a:gd name="T4" fmla="*/ 60 w 140"/>
                  <a:gd name="T5" fmla="*/ 96 h 178"/>
                  <a:gd name="T6" fmla="*/ 48 w 140"/>
                  <a:gd name="T7" fmla="*/ 101 h 178"/>
                  <a:gd name="T8" fmla="*/ 41 w 140"/>
                  <a:gd name="T9" fmla="*/ 110 h 178"/>
                  <a:gd name="T10" fmla="*/ 39 w 140"/>
                  <a:gd name="T11" fmla="*/ 123 h 178"/>
                  <a:gd name="T12" fmla="*/ 40 w 140"/>
                  <a:gd name="T13" fmla="*/ 135 h 178"/>
                  <a:gd name="T14" fmla="*/ 47 w 140"/>
                  <a:gd name="T15" fmla="*/ 143 h 178"/>
                  <a:gd name="T16" fmla="*/ 54 w 140"/>
                  <a:gd name="T17" fmla="*/ 148 h 178"/>
                  <a:gd name="T18" fmla="*/ 65 w 140"/>
                  <a:gd name="T19" fmla="*/ 150 h 178"/>
                  <a:gd name="T20" fmla="*/ 78 w 140"/>
                  <a:gd name="T21" fmla="*/ 148 h 178"/>
                  <a:gd name="T22" fmla="*/ 88 w 140"/>
                  <a:gd name="T23" fmla="*/ 141 h 178"/>
                  <a:gd name="T24" fmla="*/ 95 w 140"/>
                  <a:gd name="T25" fmla="*/ 132 h 178"/>
                  <a:gd name="T26" fmla="*/ 97 w 140"/>
                  <a:gd name="T27" fmla="*/ 118 h 178"/>
                  <a:gd name="T28" fmla="*/ 99 w 140"/>
                  <a:gd name="T29" fmla="*/ 101 h 178"/>
                  <a:gd name="T30" fmla="*/ 99 w 140"/>
                  <a:gd name="T31" fmla="*/ 92 h 178"/>
                  <a:gd name="T32" fmla="*/ 96 w 140"/>
                  <a:gd name="T33" fmla="*/ 92 h 178"/>
                  <a:gd name="T34" fmla="*/ 71 w 140"/>
                  <a:gd name="T35" fmla="*/ 0 h 178"/>
                  <a:gd name="T36" fmla="*/ 92 w 140"/>
                  <a:gd name="T37" fmla="*/ 2 h 178"/>
                  <a:gd name="T38" fmla="*/ 109 w 140"/>
                  <a:gd name="T39" fmla="*/ 5 h 178"/>
                  <a:gd name="T40" fmla="*/ 121 w 140"/>
                  <a:gd name="T41" fmla="*/ 13 h 178"/>
                  <a:gd name="T42" fmla="*/ 129 w 140"/>
                  <a:gd name="T43" fmla="*/ 24 h 178"/>
                  <a:gd name="T44" fmla="*/ 134 w 140"/>
                  <a:gd name="T45" fmla="*/ 37 h 178"/>
                  <a:gd name="T46" fmla="*/ 138 w 140"/>
                  <a:gd name="T47" fmla="*/ 52 h 178"/>
                  <a:gd name="T48" fmla="*/ 138 w 140"/>
                  <a:gd name="T49" fmla="*/ 69 h 178"/>
                  <a:gd name="T50" fmla="*/ 138 w 140"/>
                  <a:gd name="T51" fmla="*/ 145 h 178"/>
                  <a:gd name="T52" fmla="*/ 139 w 140"/>
                  <a:gd name="T53" fmla="*/ 162 h 178"/>
                  <a:gd name="T54" fmla="*/ 140 w 140"/>
                  <a:gd name="T55" fmla="*/ 175 h 178"/>
                  <a:gd name="T56" fmla="*/ 103 w 140"/>
                  <a:gd name="T57" fmla="*/ 175 h 178"/>
                  <a:gd name="T58" fmla="*/ 101 w 140"/>
                  <a:gd name="T59" fmla="*/ 165 h 178"/>
                  <a:gd name="T60" fmla="*/ 100 w 140"/>
                  <a:gd name="T61" fmla="*/ 152 h 178"/>
                  <a:gd name="T62" fmla="*/ 100 w 140"/>
                  <a:gd name="T63" fmla="*/ 152 h 178"/>
                  <a:gd name="T64" fmla="*/ 91 w 140"/>
                  <a:gd name="T65" fmla="*/ 162 h 178"/>
                  <a:gd name="T66" fmla="*/ 80 w 140"/>
                  <a:gd name="T67" fmla="*/ 170 h 178"/>
                  <a:gd name="T68" fmla="*/ 67 w 140"/>
                  <a:gd name="T69" fmla="*/ 176 h 178"/>
                  <a:gd name="T70" fmla="*/ 52 w 140"/>
                  <a:gd name="T71" fmla="*/ 178 h 178"/>
                  <a:gd name="T72" fmla="*/ 36 w 140"/>
                  <a:gd name="T73" fmla="*/ 176 h 178"/>
                  <a:gd name="T74" fmla="*/ 22 w 140"/>
                  <a:gd name="T75" fmla="*/ 170 h 178"/>
                  <a:gd name="T76" fmla="*/ 10 w 140"/>
                  <a:gd name="T77" fmla="*/ 160 h 178"/>
                  <a:gd name="T78" fmla="*/ 2 w 140"/>
                  <a:gd name="T79" fmla="*/ 145 h 178"/>
                  <a:gd name="T80" fmla="*/ 0 w 140"/>
                  <a:gd name="T81" fmla="*/ 128 h 178"/>
                  <a:gd name="T82" fmla="*/ 2 w 140"/>
                  <a:gd name="T83" fmla="*/ 110 h 178"/>
                  <a:gd name="T84" fmla="*/ 9 w 140"/>
                  <a:gd name="T85" fmla="*/ 96 h 178"/>
                  <a:gd name="T86" fmla="*/ 19 w 140"/>
                  <a:gd name="T87" fmla="*/ 85 h 178"/>
                  <a:gd name="T88" fmla="*/ 32 w 140"/>
                  <a:gd name="T89" fmla="*/ 77 h 178"/>
                  <a:gd name="T90" fmla="*/ 49 w 140"/>
                  <a:gd name="T91" fmla="*/ 72 h 178"/>
                  <a:gd name="T92" fmla="*/ 69 w 140"/>
                  <a:gd name="T93" fmla="*/ 69 h 178"/>
                  <a:gd name="T94" fmla="*/ 91 w 140"/>
                  <a:gd name="T95" fmla="*/ 69 h 178"/>
                  <a:gd name="T96" fmla="*/ 99 w 140"/>
                  <a:gd name="T97" fmla="*/ 69 h 178"/>
                  <a:gd name="T98" fmla="*/ 99 w 140"/>
                  <a:gd name="T99" fmla="*/ 63 h 178"/>
                  <a:gd name="T100" fmla="*/ 99 w 140"/>
                  <a:gd name="T101" fmla="*/ 52 h 178"/>
                  <a:gd name="T102" fmla="*/ 95 w 140"/>
                  <a:gd name="T103" fmla="*/ 43 h 178"/>
                  <a:gd name="T104" fmla="*/ 88 w 140"/>
                  <a:gd name="T105" fmla="*/ 36 h 178"/>
                  <a:gd name="T106" fmla="*/ 79 w 140"/>
                  <a:gd name="T107" fmla="*/ 32 h 178"/>
                  <a:gd name="T108" fmla="*/ 67 w 140"/>
                  <a:gd name="T109" fmla="*/ 29 h 178"/>
                  <a:gd name="T110" fmla="*/ 47 w 140"/>
                  <a:gd name="T111" fmla="*/ 33 h 178"/>
                  <a:gd name="T112" fmla="*/ 31 w 140"/>
                  <a:gd name="T113" fmla="*/ 39 h 178"/>
                  <a:gd name="T114" fmla="*/ 19 w 140"/>
                  <a:gd name="T115" fmla="*/ 46 h 178"/>
                  <a:gd name="T116" fmla="*/ 18 w 140"/>
                  <a:gd name="T117" fmla="*/ 12 h 178"/>
                  <a:gd name="T118" fmla="*/ 27 w 140"/>
                  <a:gd name="T119" fmla="*/ 8 h 178"/>
                  <a:gd name="T120" fmla="*/ 39 w 140"/>
                  <a:gd name="T121" fmla="*/ 4 h 178"/>
                  <a:gd name="T122" fmla="*/ 54 w 140"/>
                  <a:gd name="T123" fmla="*/ 2 h 178"/>
                  <a:gd name="T124" fmla="*/ 71 w 140"/>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 h="178">
                    <a:moveTo>
                      <a:pt x="96" y="92"/>
                    </a:moveTo>
                    <a:lnTo>
                      <a:pt x="77" y="92"/>
                    </a:lnTo>
                    <a:lnTo>
                      <a:pt x="60" y="96"/>
                    </a:lnTo>
                    <a:lnTo>
                      <a:pt x="48" y="101"/>
                    </a:lnTo>
                    <a:lnTo>
                      <a:pt x="41" y="110"/>
                    </a:lnTo>
                    <a:lnTo>
                      <a:pt x="39" y="123"/>
                    </a:lnTo>
                    <a:lnTo>
                      <a:pt x="40" y="135"/>
                    </a:lnTo>
                    <a:lnTo>
                      <a:pt x="47" y="143"/>
                    </a:lnTo>
                    <a:lnTo>
                      <a:pt x="54" y="148"/>
                    </a:lnTo>
                    <a:lnTo>
                      <a:pt x="65" y="150"/>
                    </a:lnTo>
                    <a:lnTo>
                      <a:pt x="78" y="148"/>
                    </a:lnTo>
                    <a:lnTo>
                      <a:pt x="88" y="141"/>
                    </a:lnTo>
                    <a:lnTo>
                      <a:pt x="95" y="132"/>
                    </a:lnTo>
                    <a:lnTo>
                      <a:pt x="97" y="118"/>
                    </a:lnTo>
                    <a:lnTo>
                      <a:pt x="99" y="101"/>
                    </a:lnTo>
                    <a:lnTo>
                      <a:pt x="99" y="92"/>
                    </a:lnTo>
                    <a:lnTo>
                      <a:pt x="96" y="92"/>
                    </a:lnTo>
                    <a:close/>
                    <a:moveTo>
                      <a:pt x="71" y="0"/>
                    </a:moveTo>
                    <a:lnTo>
                      <a:pt x="92" y="2"/>
                    </a:lnTo>
                    <a:lnTo>
                      <a:pt x="109" y="5"/>
                    </a:lnTo>
                    <a:lnTo>
                      <a:pt x="121" y="13"/>
                    </a:lnTo>
                    <a:lnTo>
                      <a:pt x="129" y="24"/>
                    </a:lnTo>
                    <a:lnTo>
                      <a:pt x="134" y="37"/>
                    </a:lnTo>
                    <a:lnTo>
                      <a:pt x="138" y="52"/>
                    </a:lnTo>
                    <a:lnTo>
                      <a:pt x="138" y="69"/>
                    </a:lnTo>
                    <a:lnTo>
                      <a:pt x="138" y="145"/>
                    </a:lnTo>
                    <a:lnTo>
                      <a:pt x="139" y="162"/>
                    </a:lnTo>
                    <a:lnTo>
                      <a:pt x="140" y="175"/>
                    </a:lnTo>
                    <a:lnTo>
                      <a:pt x="103" y="175"/>
                    </a:lnTo>
                    <a:lnTo>
                      <a:pt x="101" y="165"/>
                    </a:lnTo>
                    <a:lnTo>
                      <a:pt x="100" y="152"/>
                    </a:lnTo>
                    <a:lnTo>
                      <a:pt x="100" y="152"/>
                    </a:lnTo>
                    <a:lnTo>
                      <a:pt x="91" y="162"/>
                    </a:lnTo>
                    <a:lnTo>
                      <a:pt x="80" y="170"/>
                    </a:lnTo>
                    <a:lnTo>
                      <a:pt x="67" y="176"/>
                    </a:lnTo>
                    <a:lnTo>
                      <a:pt x="52" y="178"/>
                    </a:lnTo>
                    <a:lnTo>
                      <a:pt x="36" y="176"/>
                    </a:lnTo>
                    <a:lnTo>
                      <a:pt x="22" y="170"/>
                    </a:lnTo>
                    <a:lnTo>
                      <a:pt x="10" y="160"/>
                    </a:lnTo>
                    <a:lnTo>
                      <a:pt x="2" y="145"/>
                    </a:lnTo>
                    <a:lnTo>
                      <a:pt x="0" y="128"/>
                    </a:lnTo>
                    <a:lnTo>
                      <a:pt x="2" y="110"/>
                    </a:lnTo>
                    <a:lnTo>
                      <a:pt x="9" y="96"/>
                    </a:lnTo>
                    <a:lnTo>
                      <a:pt x="19" y="85"/>
                    </a:lnTo>
                    <a:lnTo>
                      <a:pt x="32" y="77"/>
                    </a:lnTo>
                    <a:lnTo>
                      <a:pt x="49" y="72"/>
                    </a:lnTo>
                    <a:lnTo>
                      <a:pt x="69" y="69"/>
                    </a:lnTo>
                    <a:lnTo>
                      <a:pt x="91" y="69"/>
                    </a:lnTo>
                    <a:lnTo>
                      <a:pt x="99" y="69"/>
                    </a:lnTo>
                    <a:lnTo>
                      <a:pt x="99" y="63"/>
                    </a:lnTo>
                    <a:lnTo>
                      <a:pt x="99" y="52"/>
                    </a:lnTo>
                    <a:lnTo>
                      <a:pt x="95" y="43"/>
                    </a:lnTo>
                    <a:lnTo>
                      <a:pt x="88" y="36"/>
                    </a:lnTo>
                    <a:lnTo>
                      <a:pt x="79" y="32"/>
                    </a:lnTo>
                    <a:lnTo>
                      <a:pt x="67" y="29"/>
                    </a:lnTo>
                    <a:lnTo>
                      <a:pt x="47" y="33"/>
                    </a:lnTo>
                    <a:lnTo>
                      <a:pt x="31" y="39"/>
                    </a:lnTo>
                    <a:lnTo>
                      <a:pt x="19" y="46"/>
                    </a:lnTo>
                    <a:lnTo>
                      <a:pt x="18" y="12"/>
                    </a:lnTo>
                    <a:lnTo>
                      <a:pt x="27" y="8"/>
                    </a:lnTo>
                    <a:lnTo>
                      <a:pt x="39" y="4"/>
                    </a:lnTo>
                    <a:lnTo>
                      <a:pt x="54" y="2"/>
                    </a:lnTo>
                    <a:lnTo>
                      <a:pt x="7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 name="Freeform 147">
                <a:extLst>
                  <a:ext uri="{FF2B5EF4-FFF2-40B4-BE49-F238E27FC236}">
                    <a16:creationId xmlns:a16="http://schemas.microsoft.com/office/drawing/2014/main" id="{2DA4D288-8AEB-AF43-830C-165C92C70786}"/>
                  </a:ext>
                </a:extLst>
              </p:cNvPr>
              <p:cNvSpPr>
                <a:spLocks/>
              </p:cNvSpPr>
              <p:nvPr userDrawn="1"/>
            </p:nvSpPr>
            <p:spPr bwMode="auto">
              <a:xfrm>
                <a:off x="9411037" y="560203"/>
                <a:ext cx="47125" cy="89130"/>
              </a:xfrm>
              <a:custGeom>
                <a:avLst/>
                <a:gdLst>
                  <a:gd name="T0" fmla="*/ 85 w 91"/>
                  <a:gd name="T1" fmla="*/ 0 h 175"/>
                  <a:gd name="T2" fmla="*/ 87 w 91"/>
                  <a:gd name="T3" fmla="*/ 0 h 175"/>
                  <a:gd name="T4" fmla="*/ 91 w 91"/>
                  <a:gd name="T5" fmla="*/ 0 h 175"/>
                  <a:gd name="T6" fmla="*/ 91 w 91"/>
                  <a:gd name="T7" fmla="*/ 39 h 175"/>
                  <a:gd name="T8" fmla="*/ 86 w 91"/>
                  <a:gd name="T9" fmla="*/ 38 h 175"/>
                  <a:gd name="T10" fmla="*/ 80 w 91"/>
                  <a:gd name="T11" fmla="*/ 38 h 175"/>
                  <a:gd name="T12" fmla="*/ 69 w 91"/>
                  <a:gd name="T13" fmla="*/ 39 h 175"/>
                  <a:gd name="T14" fmla="*/ 60 w 91"/>
                  <a:gd name="T15" fmla="*/ 43 h 175"/>
                  <a:gd name="T16" fmla="*/ 51 w 91"/>
                  <a:gd name="T17" fmla="*/ 52 h 175"/>
                  <a:gd name="T18" fmla="*/ 46 w 91"/>
                  <a:gd name="T19" fmla="*/ 64 h 175"/>
                  <a:gd name="T20" fmla="*/ 43 w 91"/>
                  <a:gd name="T21" fmla="*/ 81 h 175"/>
                  <a:gd name="T22" fmla="*/ 43 w 91"/>
                  <a:gd name="T23" fmla="*/ 175 h 175"/>
                  <a:gd name="T24" fmla="*/ 1 w 91"/>
                  <a:gd name="T25" fmla="*/ 175 h 175"/>
                  <a:gd name="T26" fmla="*/ 1 w 91"/>
                  <a:gd name="T27" fmla="*/ 32 h 175"/>
                  <a:gd name="T28" fmla="*/ 1 w 91"/>
                  <a:gd name="T29" fmla="*/ 16 h 175"/>
                  <a:gd name="T30" fmla="*/ 0 w 91"/>
                  <a:gd name="T31" fmla="*/ 3 h 175"/>
                  <a:gd name="T32" fmla="*/ 38 w 91"/>
                  <a:gd name="T33" fmla="*/ 3 h 175"/>
                  <a:gd name="T34" fmla="*/ 39 w 91"/>
                  <a:gd name="T35" fmla="*/ 34 h 175"/>
                  <a:gd name="T36" fmla="*/ 40 w 91"/>
                  <a:gd name="T37" fmla="*/ 34 h 175"/>
                  <a:gd name="T38" fmla="*/ 44 w 91"/>
                  <a:gd name="T39" fmla="*/ 25 h 175"/>
                  <a:gd name="T40" fmla="*/ 51 w 91"/>
                  <a:gd name="T41" fmla="*/ 16 h 175"/>
                  <a:gd name="T42" fmla="*/ 59 w 91"/>
                  <a:gd name="T43" fmla="*/ 8 h 175"/>
                  <a:gd name="T44" fmla="*/ 70 w 91"/>
                  <a:gd name="T45" fmla="*/ 2 h 175"/>
                  <a:gd name="T46" fmla="*/ 85 w 91"/>
                  <a:gd name="T4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175">
                    <a:moveTo>
                      <a:pt x="85" y="0"/>
                    </a:moveTo>
                    <a:lnTo>
                      <a:pt x="87" y="0"/>
                    </a:lnTo>
                    <a:lnTo>
                      <a:pt x="91" y="0"/>
                    </a:lnTo>
                    <a:lnTo>
                      <a:pt x="91" y="39"/>
                    </a:lnTo>
                    <a:lnTo>
                      <a:pt x="86" y="38"/>
                    </a:lnTo>
                    <a:lnTo>
                      <a:pt x="80" y="38"/>
                    </a:lnTo>
                    <a:lnTo>
                      <a:pt x="69" y="39"/>
                    </a:lnTo>
                    <a:lnTo>
                      <a:pt x="60" y="43"/>
                    </a:lnTo>
                    <a:lnTo>
                      <a:pt x="51" y="52"/>
                    </a:lnTo>
                    <a:lnTo>
                      <a:pt x="46" y="64"/>
                    </a:lnTo>
                    <a:lnTo>
                      <a:pt x="43" y="81"/>
                    </a:lnTo>
                    <a:lnTo>
                      <a:pt x="43" y="175"/>
                    </a:lnTo>
                    <a:lnTo>
                      <a:pt x="1" y="175"/>
                    </a:lnTo>
                    <a:lnTo>
                      <a:pt x="1" y="32"/>
                    </a:lnTo>
                    <a:lnTo>
                      <a:pt x="1" y="16"/>
                    </a:lnTo>
                    <a:lnTo>
                      <a:pt x="0" y="3"/>
                    </a:lnTo>
                    <a:lnTo>
                      <a:pt x="38" y="3"/>
                    </a:lnTo>
                    <a:lnTo>
                      <a:pt x="39" y="34"/>
                    </a:lnTo>
                    <a:lnTo>
                      <a:pt x="40" y="34"/>
                    </a:lnTo>
                    <a:lnTo>
                      <a:pt x="44" y="25"/>
                    </a:lnTo>
                    <a:lnTo>
                      <a:pt x="51" y="16"/>
                    </a:lnTo>
                    <a:lnTo>
                      <a:pt x="59" y="8"/>
                    </a:lnTo>
                    <a:lnTo>
                      <a:pt x="70" y="2"/>
                    </a:lnTo>
                    <a:lnTo>
                      <a:pt x="85"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 name="Freeform 148">
                <a:extLst>
                  <a:ext uri="{FF2B5EF4-FFF2-40B4-BE49-F238E27FC236}">
                    <a16:creationId xmlns:a16="http://schemas.microsoft.com/office/drawing/2014/main" id="{D10D4D38-0925-FF42-9D3B-7380E352DE1D}"/>
                  </a:ext>
                </a:extLst>
              </p:cNvPr>
              <p:cNvSpPr>
                <a:spLocks/>
              </p:cNvSpPr>
              <p:nvPr userDrawn="1"/>
            </p:nvSpPr>
            <p:spPr bwMode="auto">
              <a:xfrm>
                <a:off x="9472505" y="561227"/>
                <a:ext cx="70689" cy="89130"/>
              </a:xfrm>
              <a:custGeom>
                <a:avLst/>
                <a:gdLst>
                  <a:gd name="T0" fmla="*/ 0 w 137"/>
                  <a:gd name="T1" fmla="*/ 0 h 175"/>
                  <a:gd name="T2" fmla="*/ 42 w 137"/>
                  <a:gd name="T3" fmla="*/ 0 h 175"/>
                  <a:gd name="T4" fmla="*/ 42 w 137"/>
                  <a:gd name="T5" fmla="*/ 103 h 175"/>
                  <a:gd name="T6" fmla="*/ 43 w 137"/>
                  <a:gd name="T7" fmla="*/ 120 h 175"/>
                  <a:gd name="T8" fmla="*/ 47 w 137"/>
                  <a:gd name="T9" fmla="*/ 132 h 175"/>
                  <a:gd name="T10" fmla="*/ 55 w 137"/>
                  <a:gd name="T11" fmla="*/ 140 h 175"/>
                  <a:gd name="T12" fmla="*/ 66 w 137"/>
                  <a:gd name="T13" fmla="*/ 141 h 175"/>
                  <a:gd name="T14" fmla="*/ 77 w 137"/>
                  <a:gd name="T15" fmla="*/ 138 h 175"/>
                  <a:gd name="T16" fmla="*/ 86 w 137"/>
                  <a:gd name="T17" fmla="*/ 133 h 175"/>
                  <a:gd name="T18" fmla="*/ 91 w 137"/>
                  <a:gd name="T19" fmla="*/ 124 h 175"/>
                  <a:gd name="T20" fmla="*/ 94 w 137"/>
                  <a:gd name="T21" fmla="*/ 112 h 175"/>
                  <a:gd name="T22" fmla="*/ 94 w 137"/>
                  <a:gd name="T23" fmla="*/ 99 h 175"/>
                  <a:gd name="T24" fmla="*/ 94 w 137"/>
                  <a:gd name="T25" fmla="*/ 0 h 175"/>
                  <a:gd name="T26" fmla="*/ 136 w 137"/>
                  <a:gd name="T27" fmla="*/ 0 h 175"/>
                  <a:gd name="T28" fmla="*/ 136 w 137"/>
                  <a:gd name="T29" fmla="*/ 145 h 175"/>
                  <a:gd name="T30" fmla="*/ 137 w 137"/>
                  <a:gd name="T31" fmla="*/ 159 h 175"/>
                  <a:gd name="T32" fmla="*/ 137 w 137"/>
                  <a:gd name="T33" fmla="*/ 172 h 175"/>
                  <a:gd name="T34" fmla="*/ 99 w 137"/>
                  <a:gd name="T35" fmla="*/ 172 h 175"/>
                  <a:gd name="T36" fmla="*/ 98 w 137"/>
                  <a:gd name="T37" fmla="*/ 146 h 175"/>
                  <a:gd name="T38" fmla="*/ 96 w 137"/>
                  <a:gd name="T39" fmla="*/ 146 h 175"/>
                  <a:gd name="T40" fmla="*/ 96 w 137"/>
                  <a:gd name="T41" fmla="*/ 146 h 175"/>
                  <a:gd name="T42" fmla="*/ 91 w 137"/>
                  <a:gd name="T43" fmla="*/ 154 h 175"/>
                  <a:gd name="T44" fmla="*/ 85 w 137"/>
                  <a:gd name="T45" fmla="*/ 162 h 175"/>
                  <a:gd name="T46" fmla="*/ 76 w 137"/>
                  <a:gd name="T47" fmla="*/ 168 h 175"/>
                  <a:gd name="T48" fmla="*/ 65 w 137"/>
                  <a:gd name="T49" fmla="*/ 173 h 175"/>
                  <a:gd name="T50" fmla="*/ 51 w 137"/>
                  <a:gd name="T51" fmla="*/ 175 h 175"/>
                  <a:gd name="T52" fmla="*/ 33 w 137"/>
                  <a:gd name="T53" fmla="*/ 173 h 175"/>
                  <a:gd name="T54" fmla="*/ 20 w 137"/>
                  <a:gd name="T55" fmla="*/ 167 h 175"/>
                  <a:gd name="T56" fmla="*/ 10 w 137"/>
                  <a:gd name="T57" fmla="*/ 157 h 175"/>
                  <a:gd name="T58" fmla="*/ 4 w 137"/>
                  <a:gd name="T59" fmla="*/ 143 h 175"/>
                  <a:gd name="T60" fmla="*/ 0 w 137"/>
                  <a:gd name="T61" fmla="*/ 128 h 175"/>
                  <a:gd name="T62" fmla="*/ 0 w 137"/>
                  <a:gd name="T63" fmla="*/ 111 h 175"/>
                  <a:gd name="T64" fmla="*/ 0 w 137"/>
                  <a:gd name="T6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 h="175">
                    <a:moveTo>
                      <a:pt x="0" y="0"/>
                    </a:moveTo>
                    <a:lnTo>
                      <a:pt x="42" y="0"/>
                    </a:lnTo>
                    <a:lnTo>
                      <a:pt x="42" y="103"/>
                    </a:lnTo>
                    <a:lnTo>
                      <a:pt x="43" y="120"/>
                    </a:lnTo>
                    <a:lnTo>
                      <a:pt x="47" y="132"/>
                    </a:lnTo>
                    <a:lnTo>
                      <a:pt x="55" y="140"/>
                    </a:lnTo>
                    <a:lnTo>
                      <a:pt x="66" y="141"/>
                    </a:lnTo>
                    <a:lnTo>
                      <a:pt x="77" y="138"/>
                    </a:lnTo>
                    <a:lnTo>
                      <a:pt x="86" y="133"/>
                    </a:lnTo>
                    <a:lnTo>
                      <a:pt x="91" y="124"/>
                    </a:lnTo>
                    <a:lnTo>
                      <a:pt x="94" y="112"/>
                    </a:lnTo>
                    <a:lnTo>
                      <a:pt x="94" y="99"/>
                    </a:lnTo>
                    <a:lnTo>
                      <a:pt x="94" y="0"/>
                    </a:lnTo>
                    <a:lnTo>
                      <a:pt x="136" y="0"/>
                    </a:lnTo>
                    <a:lnTo>
                      <a:pt x="136" y="145"/>
                    </a:lnTo>
                    <a:lnTo>
                      <a:pt x="137" y="159"/>
                    </a:lnTo>
                    <a:lnTo>
                      <a:pt x="137" y="172"/>
                    </a:lnTo>
                    <a:lnTo>
                      <a:pt x="99" y="172"/>
                    </a:lnTo>
                    <a:lnTo>
                      <a:pt x="98" y="146"/>
                    </a:lnTo>
                    <a:lnTo>
                      <a:pt x="96" y="146"/>
                    </a:lnTo>
                    <a:lnTo>
                      <a:pt x="96" y="146"/>
                    </a:lnTo>
                    <a:lnTo>
                      <a:pt x="91" y="154"/>
                    </a:lnTo>
                    <a:lnTo>
                      <a:pt x="85" y="162"/>
                    </a:lnTo>
                    <a:lnTo>
                      <a:pt x="76" y="168"/>
                    </a:lnTo>
                    <a:lnTo>
                      <a:pt x="65" y="173"/>
                    </a:lnTo>
                    <a:lnTo>
                      <a:pt x="51" y="175"/>
                    </a:lnTo>
                    <a:lnTo>
                      <a:pt x="33" y="173"/>
                    </a:lnTo>
                    <a:lnTo>
                      <a:pt x="20" y="167"/>
                    </a:lnTo>
                    <a:lnTo>
                      <a:pt x="10" y="157"/>
                    </a:lnTo>
                    <a:lnTo>
                      <a:pt x="4" y="143"/>
                    </a:lnTo>
                    <a:lnTo>
                      <a:pt x="0" y="128"/>
                    </a:lnTo>
                    <a:lnTo>
                      <a:pt x="0" y="11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 name="Freeform 149">
                <a:extLst>
                  <a:ext uri="{FF2B5EF4-FFF2-40B4-BE49-F238E27FC236}">
                    <a16:creationId xmlns:a16="http://schemas.microsoft.com/office/drawing/2014/main" id="{DDB18110-6530-9E49-894A-35AA929E1FFE}"/>
                  </a:ext>
                </a:extLst>
              </p:cNvPr>
              <p:cNvSpPr>
                <a:spLocks/>
              </p:cNvSpPr>
              <p:nvPr userDrawn="1"/>
            </p:nvSpPr>
            <p:spPr bwMode="auto">
              <a:xfrm>
                <a:off x="9559584" y="560203"/>
                <a:ext cx="57370" cy="90154"/>
              </a:xfrm>
              <a:custGeom>
                <a:avLst/>
                <a:gdLst>
                  <a:gd name="T0" fmla="*/ 60 w 112"/>
                  <a:gd name="T1" fmla="*/ 0 h 178"/>
                  <a:gd name="T2" fmla="*/ 75 w 112"/>
                  <a:gd name="T3" fmla="*/ 0 h 178"/>
                  <a:gd name="T4" fmla="*/ 88 w 112"/>
                  <a:gd name="T5" fmla="*/ 3 h 178"/>
                  <a:gd name="T6" fmla="*/ 98 w 112"/>
                  <a:gd name="T7" fmla="*/ 5 h 178"/>
                  <a:gd name="T8" fmla="*/ 103 w 112"/>
                  <a:gd name="T9" fmla="*/ 7 h 178"/>
                  <a:gd name="T10" fmla="*/ 101 w 112"/>
                  <a:gd name="T11" fmla="*/ 39 h 178"/>
                  <a:gd name="T12" fmla="*/ 90 w 112"/>
                  <a:gd name="T13" fmla="*/ 36 h 178"/>
                  <a:gd name="T14" fmla="*/ 78 w 112"/>
                  <a:gd name="T15" fmla="*/ 33 h 178"/>
                  <a:gd name="T16" fmla="*/ 64 w 112"/>
                  <a:gd name="T17" fmla="*/ 32 h 178"/>
                  <a:gd name="T18" fmla="*/ 54 w 112"/>
                  <a:gd name="T19" fmla="*/ 33 h 178"/>
                  <a:gd name="T20" fmla="*/ 46 w 112"/>
                  <a:gd name="T21" fmla="*/ 36 h 178"/>
                  <a:gd name="T22" fmla="*/ 42 w 112"/>
                  <a:gd name="T23" fmla="*/ 41 h 178"/>
                  <a:gd name="T24" fmla="*/ 41 w 112"/>
                  <a:gd name="T25" fmla="*/ 49 h 178"/>
                  <a:gd name="T26" fmla="*/ 42 w 112"/>
                  <a:gd name="T27" fmla="*/ 56 h 178"/>
                  <a:gd name="T28" fmla="*/ 50 w 112"/>
                  <a:gd name="T29" fmla="*/ 63 h 178"/>
                  <a:gd name="T30" fmla="*/ 60 w 112"/>
                  <a:gd name="T31" fmla="*/ 71 h 178"/>
                  <a:gd name="T32" fmla="*/ 80 w 112"/>
                  <a:gd name="T33" fmla="*/ 84 h 178"/>
                  <a:gd name="T34" fmla="*/ 94 w 112"/>
                  <a:gd name="T35" fmla="*/ 93 h 178"/>
                  <a:gd name="T36" fmla="*/ 105 w 112"/>
                  <a:gd name="T37" fmla="*/ 103 h 178"/>
                  <a:gd name="T38" fmla="*/ 110 w 112"/>
                  <a:gd name="T39" fmla="*/ 114 h 178"/>
                  <a:gd name="T40" fmla="*/ 112 w 112"/>
                  <a:gd name="T41" fmla="*/ 127 h 178"/>
                  <a:gd name="T42" fmla="*/ 110 w 112"/>
                  <a:gd name="T43" fmla="*/ 145 h 178"/>
                  <a:gd name="T44" fmla="*/ 101 w 112"/>
                  <a:gd name="T45" fmla="*/ 160 h 178"/>
                  <a:gd name="T46" fmla="*/ 86 w 112"/>
                  <a:gd name="T47" fmla="*/ 170 h 178"/>
                  <a:gd name="T48" fmla="*/ 69 w 112"/>
                  <a:gd name="T49" fmla="*/ 176 h 178"/>
                  <a:gd name="T50" fmla="*/ 47 w 112"/>
                  <a:gd name="T51" fmla="*/ 178 h 178"/>
                  <a:gd name="T52" fmla="*/ 28 w 112"/>
                  <a:gd name="T53" fmla="*/ 176 h 178"/>
                  <a:gd name="T54" fmla="*/ 12 w 112"/>
                  <a:gd name="T55" fmla="*/ 174 h 178"/>
                  <a:gd name="T56" fmla="*/ 0 w 112"/>
                  <a:gd name="T57" fmla="*/ 170 h 178"/>
                  <a:gd name="T58" fmla="*/ 2 w 112"/>
                  <a:gd name="T59" fmla="*/ 136 h 178"/>
                  <a:gd name="T60" fmla="*/ 8 w 112"/>
                  <a:gd name="T61" fmla="*/ 139 h 178"/>
                  <a:gd name="T62" fmla="*/ 18 w 112"/>
                  <a:gd name="T63" fmla="*/ 143 h 178"/>
                  <a:gd name="T64" fmla="*/ 32 w 112"/>
                  <a:gd name="T65" fmla="*/ 145 h 178"/>
                  <a:gd name="T66" fmla="*/ 45 w 112"/>
                  <a:gd name="T67" fmla="*/ 146 h 178"/>
                  <a:gd name="T68" fmla="*/ 56 w 112"/>
                  <a:gd name="T69" fmla="*/ 146 h 178"/>
                  <a:gd name="T70" fmla="*/ 64 w 112"/>
                  <a:gd name="T71" fmla="*/ 144 h 178"/>
                  <a:gd name="T72" fmla="*/ 69 w 112"/>
                  <a:gd name="T73" fmla="*/ 139 h 178"/>
                  <a:gd name="T74" fmla="*/ 72 w 112"/>
                  <a:gd name="T75" fmla="*/ 129 h 178"/>
                  <a:gd name="T76" fmla="*/ 71 w 112"/>
                  <a:gd name="T77" fmla="*/ 123 h 178"/>
                  <a:gd name="T78" fmla="*/ 65 w 112"/>
                  <a:gd name="T79" fmla="*/ 116 h 178"/>
                  <a:gd name="T80" fmla="*/ 54 w 112"/>
                  <a:gd name="T81" fmla="*/ 107 h 178"/>
                  <a:gd name="T82" fmla="*/ 37 w 112"/>
                  <a:gd name="T83" fmla="*/ 98 h 178"/>
                  <a:gd name="T84" fmla="*/ 26 w 112"/>
                  <a:gd name="T85" fmla="*/ 92 h 178"/>
                  <a:gd name="T86" fmla="*/ 16 w 112"/>
                  <a:gd name="T87" fmla="*/ 84 h 178"/>
                  <a:gd name="T88" fmla="*/ 8 w 112"/>
                  <a:gd name="T89" fmla="*/ 75 h 178"/>
                  <a:gd name="T90" fmla="*/ 2 w 112"/>
                  <a:gd name="T91" fmla="*/ 63 h 178"/>
                  <a:gd name="T92" fmla="*/ 0 w 112"/>
                  <a:gd name="T93" fmla="*/ 49 h 178"/>
                  <a:gd name="T94" fmla="*/ 3 w 112"/>
                  <a:gd name="T95" fmla="*/ 34 h 178"/>
                  <a:gd name="T96" fmla="*/ 11 w 112"/>
                  <a:gd name="T97" fmla="*/ 21 h 178"/>
                  <a:gd name="T98" fmla="*/ 22 w 112"/>
                  <a:gd name="T99" fmla="*/ 11 h 178"/>
                  <a:gd name="T100" fmla="*/ 39 w 112"/>
                  <a:gd name="T101" fmla="*/ 3 h 178"/>
                  <a:gd name="T102" fmla="*/ 60 w 112"/>
                  <a:gd name="T10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8">
                    <a:moveTo>
                      <a:pt x="60" y="0"/>
                    </a:moveTo>
                    <a:lnTo>
                      <a:pt x="75" y="0"/>
                    </a:lnTo>
                    <a:lnTo>
                      <a:pt x="88" y="3"/>
                    </a:lnTo>
                    <a:lnTo>
                      <a:pt x="98" y="5"/>
                    </a:lnTo>
                    <a:lnTo>
                      <a:pt x="103" y="7"/>
                    </a:lnTo>
                    <a:lnTo>
                      <a:pt x="101" y="39"/>
                    </a:lnTo>
                    <a:lnTo>
                      <a:pt x="90" y="36"/>
                    </a:lnTo>
                    <a:lnTo>
                      <a:pt x="78" y="33"/>
                    </a:lnTo>
                    <a:lnTo>
                      <a:pt x="64" y="32"/>
                    </a:lnTo>
                    <a:lnTo>
                      <a:pt x="54" y="33"/>
                    </a:lnTo>
                    <a:lnTo>
                      <a:pt x="46" y="36"/>
                    </a:lnTo>
                    <a:lnTo>
                      <a:pt x="42" y="41"/>
                    </a:lnTo>
                    <a:lnTo>
                      <a:pt x="41" y="49"/>
                    </a:lnTo>
                    <a:lnTo>
                      <a:pt x="42" y="56"/>
                    </a:lnTo>
                    <a:lnTo>
                      <a:pt x="50" y="63"/>
                    </a:lnTo>
                    <a:lnTo>
                      <a:pt x="60" y="71"/>
                    </a:lnTo>
                    <a:lnTo>
                      <a:pt x="80" y="84"/>
                    </a:lnTo>
                    <a:lnTo>
                      <a:pt x="94" y="93"/>
                    </a:lnTo>
                    <a:lnTo>
                      <a:pt x="105" y="103"/>
                    </a:lnTo>
                    <a:lnTo>
                      <a:pt x="110" y="114"/>
                    </a:lnTo>
                    <a:lnTo>
                      <a:pt x="112" y="127"/>
                    </a:lnTo>
                    <a:lnTo>
                      <a:pt x="110" y="145"/>
                    </a:lnTo>
                    <a:lnTo>
                      <a:pt x="101" y="160"/>
                    </a:lnTo>
                    <a:lnTo>
                      <a:pt x="86" y="170"/>
                    </a:lnTo>
                    <a:lnTo>
                      <a:pt x="69" y="176"/>
                    </a:lnTo>
                    <a:lnTo>
                      <a:pt x="47" y="178"/>
                    </a:lnTo>
                    <a:lnTo>
                      <a:pt x="28" y="176"/>
                    </a:lnTo>
                    <a:lnTo>
                      <a:pt x="12" y="174"/>
                    </a:lnTo>
                    <a:lnTo>
                      <a:pt x="0" y="170"/>
                    </a:lnTo>
                    <a:lnTo>
                      <a:pt x="2" y="136"/>
                    </a:lnTo>
                    <a:lnTo>
                      <a:pt x="8" y="139"/>
                    </a:lnTo>
                    <a:lnTo>
                      <a:pt x="18" y="143"/>
                    </a:lnTo>
                    <a:lnTo>
                      <a:pt x="32" y="145"/>
                    </a:lnTo>
                    <a:lnTo>
                      <a:pt x="45" y="146"/>
                    </a:lnTo>
                    <a:lnTo>
                      <a:pt x="56" y="146"/>
                    </a:lnTo>
                    <a:lnTo>
                      <a:pt x="64" y="144"/>
                    </a:lnTo>
                    <a:lnTo>
                      <a:pt x="69" y="139"/>
                    </a:lnTo>
                    <a:lnTo>
                      <a:pt x="72" y="129"/>
                    </a:lnTo>
                    <a:lnTo>
                      <a:pt x="71" y="123"/>
                    </a:lnTo>
                    <a:lnTo>
                      <a:pt x="65" y="116"/>
                    </a:lnTo>
                    <a:lnTo>
                      <a:pt x="54" y="107"/>
                    </a:lnTo>
                    <a:lnTo>
                      <a:pt x="37" y="98"/>
                    </a:lnTo>
                    <a:lnTo>
                      <a:pt x="26" y="92"/>
                    </a:lnTo>
                    <a:lnTo>
                      <a:pt x="16" y="84"/>
                    </a:lnTo>
                    <a:lnTo>
                      <a:pt x="8" y="75"/>
                    </a:lnTo>
                    <a:lnTo>
                      <a:pt x="2" y="63"/>
                    </a:lnTo>
                    <a:lnTo>
                      <a:pt x="0" y="49"/>
                    </a:lnTo>
                    <a:lnTo>
                      <a:pt x="3" y="34"/>
                    </a:lnTo>
                    <a:lnTo>
                      <a:pt x="11" y="21"/>
                    </a:lnTo>
                    <a:lnTo>
                      <a:pt x="22" y="11"/>
                    </a:lnTo>
                    <a:lnTo>
                      <a:pt x="39"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sp>
        <p:nvSpPr>
          <p:cNvPr id="171" name="Textplatzhalter 4">
            <a:extLst>
              <a:ext uri="{FF2B5EF4-FFF2-40B4-BE49-F238E27FC236}">
                <a16:creationId xmlns:a16="http://schemas.microsoft.com/office/drawing/2014/main" id="{CDC887EF-48EB-1E47-A8F9-93C69C6E72AE}"/>
              </a:ext>
            </a:extLst>
          </p:cNvPr>
          <p:cNvSpPr>
            <a:spLocks noGrp="1"/>
          </p:cNvSpPr>
          <p:nvPr userDrawn="1">
            <p:ph type="body" sz="quarter" idx="19" hasCustomPrompt="1"/>
          </p:nvPr>
        </p:nvSpPr>
        <p:spPr>
          <a:xfrm>
            <a:off x="7421829" y="2703469"/>
            <a:ext cx="3036815" cy="562249"/>
          </a:xfrm>
        </p:spPr>
        <p:txBody>
          <a:bodyPr lIns="180000" tIns="0" bIns="0" anchor="t">
            <a:normAutofit/>
          </a:bodyPr>
          <a:lstStyle>
            <a:lvl1pPr marL="0" indent="0">
              <a:lnSpc>
                <a:spcPct val="100000"/>
              </a:lnSpc>
              <a:spcBef>
                <a:spcPts val="0"/>
              </a:spcBef>
              <a:buNone/>
              <a:defRPr sz="1400">
                <a:solidFill>
                  <a:schemeClr val="tx1"/>
                </a:solidFill>
              </a:defRPr>
            </a:lvl1pPr>
          </a:lstStyle>
          <a:p>
            <a:pPr lvl="0"/>
            <a:r>
              <a:rPr lang="de-DE" dirty="0" err="1"/>
              <a:t>Subtitel</a:t>
            </a:r>
            <a:r>
              <a:rPr lang="de-DE" dirty="0"/>
              <a:t> ergänzen</a:t>
            </a:r>
          </a:p>
          <a:p>
            <a:pPr lvl="0"/>
            <a:r>
              <a:rPr lang="de-DE" dirty="0"/>
              <a:t>2-zeilig</a:t>
            </a:r>
          </a:p>
        </p:txBody>
      </p:sp>
    </p:spTree>
    <p:extLst>
      <p:ext uri="{BB962C8B-B14F-4D97-AF65-F5344CB8AC3E}">
        <p14:creationId xmlns:p14="http://schemas.microsoft.com/office/powerpoint/2010/main" val="3920592502"/>
      </p:ext>
    </p:extLst>
  </p:cSld>
  <p:clrMapOvr>
    <a:masterClrMapping/>
  </p:clrMapOvr>
  <p:extLst mod="1">
    <p:ext uri="{DCECCB84-F9BA-43D5-87BE-67443E8EF086}">
      <p15:sldGuideLst xmlns:p15="http://schemas.microsoft.com/office/powerpoint/2012/main">
        <p15:guide id="2" pos="2188">
          <p15:clr>
            <a:srgbClr val="FBAE40"/>
          </p15:clr>
        </p15:guide>
        <p15:guide id="3" pos="445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el Version 2">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6E156529-10F0-7440-8461-ACC45CED021B}"/>
              </a:ext>
            </a:extLst>
          </p:cNvPr>
          <p:cNvSpPr/>
          <p:nvPr userDrawn="1"/>
        </p:nvSpPr>
        <p:spPr>
          <a:xfrm>
            <a:off x="-96253" y="-112037"/>
            <a:ext cx="7170153" cy="1127676"/>
          </a:xfrm>
          <a:prstGeom prst="rect">
            <a:avLst/>
          </a:prstGeom>
          <a:solidFill>
            <a:srgbClr val="E9E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Bildplatzhalter 18">
            <a:extLst>
              <a:ext uri="{FF2B5EF4-FFF2-40B4-BE49-F238E27FC236}">
                <a16:creationId xmlns:a16="http://schemas.microsoft.com/office/drawing/2014/main" id="{9BC3117B-E3E4-B440-918F-966579CC7EBA}"/>
              </a:ext>
            </a:extLst>
          </p:cNvPr>
          <p:cNvSpPr>
            <a:spLocks noGrp="1"/>
          </p:cNvSpPr>
          <p:nvPr>
            <p:ph type="pic" sz="quarter" idx="10"/>
          </p:nvPr>
        </p:nvSpPr>
        <p:spPr>
          <a:xfrm>
            <a:off x="7073900" y="3870608"/>
            <a:ext cx="3714416" cy="3170271"/>
          </a:xfrm>
          <a:solidFill>
            <a:schemeClr val="bg1">
              <a:lumMod val="85000"/>
            </a:schemeClr>
          </a:solidFill>
        </p:spPr>
        <p:txBody>
          <a:bodyPr/>
          <a:lstStyle/>
          <a:p>
            <a:endParaRPr lang="de-DE" dirty="0"/>
          </a:p>
        </p:txBody>
      </p:sp>
      <p:sp>
        <p:nvSpPr>
          <p:cNvPr id="20" name="Rechteck 19">
            <a:extLst>
              <a:ext uri="{FF2B5EF4-FFF2-40B4-BE49-F238E27FC236}">
                <a16:creationId xmlns:a16="http://schemas.microsoft.com/office/drawing/2014/main" id="{710CEB41-871E-9642-A1C1-373BE3F5129F}"/>
              </a:ext>
            </a:extLst>
          </p:cNvPr>
          <p:cNvSpPr/>
          <p:nvPr userDrawn="1"/>
        </p:nvSpPr>
        <p:spPr>
          <a:xfrm>
            <a:off x="7073900" y="1038702"/>
            <a:ext cx="3714416" cy="2797200"/>
          </a:xfrm>
          <a:prstGeom prst="rect">
            <a:avLst/>
          </a:prstGeom>
          <a:solidFill>
            <a:srgbClr val="E9E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4">
            <a:extLst>
              <a:ext uri="{FF2B5EF4-FFF2-40B4-BE49-F238E27FC236}">
                <a16:creationId xmlns:a16="http://schemas.microsoft.com/office/drawing/2014/main" id="{B7BBC0FF-8AF9-AF4B-BC39-2E7A632775AF}"/>
              </a:ext>
            </a:extLst>
          </p:cNvPr>
          <p:cNvSpPr>
            <a:spLocks noGrp="1"/>
          </p:cNvSpPr>
          <p:nvPr>
            <p:ph type="body" sz="quarter" idx="11" hasCustomPrompt="1"/>
          </p:nvPr>
        </p:nvSpPr>
        <p:spPr>
          <a:xfrm>
            <a:off x="7421829" y="1765316"/>
            <a:ext cx="3036815" cy="906634"/>
          </a:xfrm>
        </p:spPr>
        <p:txBody>
          <a:bodyPr lIns="180000" tIns="0" bIns="0" anchor="b">
            <a:normAutofit/>
          </a:bodyPr>
          <a:lstStyle>
            <a:lvl1pPr marL="0" indent="0">
              <a:lnSpc>
                <a:spcPct val="100000"/>
              </a:lnSpc>
              <a:spcBef>
                <a:spcPts val="0"/>
              </a:spcBef>
              <a:buNone/>
              <a:defRPr sz="2400">
                <a:solidFill>
                  <a:schemeClr val="tx1"/>
                </a:solidFill>
              </a:defRPr>
            </a:lvl1pPr>
          </a:lstStyle>
          <a:p>
            <a:pPr lvl="0"/>
            <a:r>
              <a:rPr lang="de-DE" dirty="0" err="1"/>
              <a:t>Flyertitel</a:t>
            </a:r>
            <a:r>
              <a:rPr lang="de-DE" dirty="0"/>
              <a:t> ergänzen</a:t>
            </a:r>
          </a:p>
          <a:p>
            <a:pPr lvl="0"/>
            <a:r>
              <a:rPr lang="de-DE" dirty="0"/>
              <a:t>2-zeilig</a:t>
            </a:r>
          </a:p>
        </p:txBody>
      </p:sp>
      <p:sp>
        <p:nvSpPr>
          <p:cNvPr id="221" name="Textplatzhalter 219">
            <a:extLst>
              <a:ext uri="{FF2B5EF4-FFF2-40B4-BE49-F238E27FC236}">
                <a16:creationId xmlns:a16="http://schemas.microsoft.com/office/drawing/2014/main" id="{F41F00E4-1846-6943-8666-9933BFB96D38}"/>
              </a:ext>
            </a:extLst>
          </p:cNvPr>
          <p:cNvSpPr>
            <a:spLocks noGrp="1"/>
          </p:cNvSpPr>
          <p:nvPr>
            <p:ph type="body" sz="quarter" idx="15" hasCustomPrompt="1"/>
          </p:nvPr>
        </p:nvSpPr>
        <p:spPr>
          <a:xfrm>
            <a:off x="312738" y="1167299"/>
            <a:ext cx="2997619"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288" name="Textplatzhalter 8">
            <a:extLst>
              <a:ext uri="{FF2B5EF4-FFF2-40B4-BE49-F238E27FC236}">
                <a16:creationId xmlns:a16="http://schemas.microsoft.com/office/drawing/2014/main" id="{D8FA7323-2DBE-BD4E-B1E6-51685065D711}"/>
              </a:ext>
            </a:extLst>
          </p:cNvPr>
          <p:cNvSpPr>
            <a:spLocks noGrp="1"/>
          </p:cNvSpPr>
          <p:nvPr userDrawn="1">
            <p:ph type="body" sz="quarter" idx="16" hasCustomPrompt="1"/>
          </p:nvPr>
        </p:nvSpPr>
        <p:spPr>
          <a:xfrm>
            <a:off x="301164" y="249134"/>
            <a:ext cx="3009194" cy="601597"/>
          </a:xfrm>
        </p:spPr>
        <p:txBody>
          <a:bodyPr lIns="0" bIns="0" anchor="b">
            <a:normAutofit/>
          </a:bodyPr>
          <a:lstStyle>
            <a:lvl1pPr marL="0" indent="0">
              <a:lnSpc>
                <a:spcPct val="100000"/>
              </a:lnSpc>
              <a:spcBef>
                <a:spcPts val="0"/>
              </a:spcBef>
              <a:buNone/>
              <a:defRPr sz="1600">
                <a:solidFill>
                  <a:schemeClr val="tx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289" name="Textplatzhalter 8">
            <a:extLst>
              <a:ext uri="{FF2B5EF4-FFF2-40B4-BE49-F238E27FC236}">
                <a16:creationId xmlns:a16="http://schemas.microsoft.com/office/drawing/2014/main" id="{BA25E00D-30BF-8F48-9262-61C9C964526E}"/>
              </a:ext>
            </a:extLst>
          </p:cNvPr>
          <p:cNvSpPr>
            <a:spLocks noGrp="1"/>
          </p:cNvSpPr>
          <p:nvPr userDrawn="1">
            <p:ph type="body" sz="quarter" idx="17" hasCustomPrompt="1"/>
          </p:nvPr>
        </p:nvSpPr>
        <p:spPr>
          <a:xfrm>
            <a:off x="3744298" y="249134"/>
            <a:ext cx="3078325" cy="601597"/>
          </a:xfrm>
        </p:spPr>
        <p:txBody>
          <a:bodyPr lIns="0" bIns="0" anchor="b">
            <a:normAutofit/>
          </a:bodyPr>
          <a:lstStyle>
            <a:lvl1pPr marL="0" indent="0">
              <a:lnSpc>
                <a:spcPct val="100000"/>
              </a:lnSpc>
              <a:spcBef>
                <a:spcPts val="0"/>
              </a:spcBef>
              <a:buNone/>
              <a:defRPr sz="1600">
                <a:solidFill>
                  <a:schemeClr val="tx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285" name="Textplatzhalter 219">
            <a:extLst>
              <a:ext uri="{FF2B5EF4-FFF2-40B4-BE49-F238E27FC236}">
                <a16:creationId xmlns:a16="http://schemas.microsoft.com/office/drawing/2014/main" id="{F41F00E4-1846-6943-8666-9933BFB96D38}"/>
              </a:ext>
            </a:extLst>
          </p:cNvPr>
          <p:cNvSpPr>
            <a:spLocks noGrp="1"/>
          </p:cNvSpPr>
          <p:nvPr>
            <p:ph type="body" sz="quarter" idx="18" hasCustomPrompt="1"/>
          </p:nvPr>
        </p:nvSpPr>
        <p:spPr>
          <a:xfrm>
            <a:off x="3760364" y="1167299"/>
            <a:ext cx="2997619"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171" name="Textplatzhalter 4">
            <a:extLst>
              <a:ext uri="{FF2B5EF4-FFF2-40B4-BE49-F238E27FC236}">
                <a16:creationId xmlns:a16="http://schemas.microsoft.com/office/drawing/2014/main" id="{CDC887EF-48EB-1E47-A8F9-93C69C6E72AE}"/>
              </a:ext>
            </a:extLst>
          </p:cNvPr>
          <p:cNvSpPr>
            <a:spLocks noGrp="1"/>
          </p:cNvSpPr>
          <p:nvPr>
            <p:ph type="body" sz="quarter" idx="19" hasCustomPrompt="1"/>
          </p:nvPr>
        </p:nvSpPr>
        <p:spPr>
          <a:xfrm>
            <a:off x="7421829" y="2703469"/>
            <a:ext cx="3036815" cy="562249"/>
          </a:xfrm>
        </p:spPr>
        <p:txBody>
          <a:bodyPr lIns="180000" tIns="0" bIns="0" anchor="t">
            <a:normAutofit/>
          </a:bodyPr>
          <a:lstStyle>
            <a:lvl1pPr marL="0" indent="0">
              <a:lnSpc>
                <a:spcPct val="100000"/>
              </a:lnSpc>
              <a:spcBef>
                <a:spcPts val="0"/>
              </a:spcBef>
              <a:buNone/>
              <a:defRPr sz="1400">
                <a:solidFill>
                  <a:schemeClr val="tx1"/>
                </a:solidFill>
              </a:defRPr>
            </a:lvl1pPr>
          </a:lstStyle>
          <a:p>
            <a:pPr lvl="0"/>
            <a:r>
              <a:rPr lang="de-DE" dirty="0" err="1"/>
              <a:t>Subtitel</a:t>
            </a:r>
            <a:r>
              <a:rPr lang="de-DE" dirty="0"/>
              <a:t> ergänzen</a:t>
            </a:r>
          </a:p>
          <a:p>
            <a:pPr lvl="0"/>
            <a:r>
              <a:rPr lang="de-DE" dirty="0"/>
              <a:t>2-zeilig</a:t>
            </a:r>
          </a:p>
        </p:txBody>
      </p:sp>
      <p:cxnSp>
        <p:nvCxnSpPr>
          <p:cNvPr id="241" name="Gerade Verbindung 240">
            <a:extLst>
              <a:ext uri="{FF2B5EF4-FFF2-40B4-BE49-F238E27FC236}">
                <a16:creationId xmlns:a16="http://schemas.microsoft.com/office/drawing/2014/main" id="{C225F10E-3601-2241-80E7-73195356DA44}"/>
              </a:ext>
            </a:extLst>
          </p:cNvPr>
          <p:cNvCxnSpPr>
            <a:cxnSpLocks/>
          </p:cNvCxnSpPr>
          <p:nvPr userDrawn="1"/>
        </p:nvCxnSpPr>
        <p:spPr>
          <a:xfrm>
            <a:off x="3478138" y="-441397"/>
            <a:ext cx="0"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Gerade Verbindung 241">
            <a:extLst>
              <a:ext uri="{FF2B5EF4-FFF2-40B4-BE49-F238E27FC236}">
                <a16:creationId xmlns:a16="http://schemas.microsoft.com/office/drawing/2014/main" id="{533AEB3F-3EE7-0547-A8B2-8FD27F05A711}"/>
              </a:ext>
            </a:extLst>
          </p:cNvPr>
          <p:cNvCxnSpPr>
            <a:cxnSpLocks/>
          </p:cNvCxnSpPr>
          <p:nvPr userDrawn="1"/>
        </p:nvCxnSpPr>
        <p:spPr>
          <a:xfrm>
            <a:off x="7077288" y="-438222"/>
            <a:ext cx="0"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Gerade Verbindung 242">
            <a:extLst>
              <a:ext uri="{FF2B5EF4-FFF2-40B4-BE49-F238E27FC236}">
                <a16:creationId xmlns:a16="http://schemas.microsoft.com/office/drawing/2014/main" id="{719ADACD-52AA-7D45-8E37-93444E7C5D17}"/>
              </a:ext>
            </a:extLst>
          </p:cNvPr>
          <p:cNvCxnSpPr>
            <a:cxnSpLocks/>
          </p:cNvCxnSpPr>
          <p:nvPr userDrawn="1"/>
        </p:nvCxnSpPr>
        <p:spPr>
          <a:xfrm>
            <a:off x="3478138" y="7724131"/>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Gerade Verbindung 243">
            <a:extLst>
              <a:ext uri="{FF2B5EF4-FFF2-40B4-BE49-F238E27FC236}">
                <a16:creationId xmlns:a16="http://schemas.microsoft.com/office/drawing/2014/main" id="{3A8C6030-F422-B848-8F22-19F4808EC2D1}"/>
              </a:ext>
            </a:extLst>
          </p:cNvPr>
          <p:cNvCxnSpPr>
            <a:cxnSpLocks/>
          </p:cNvCxnSpPr>
          <p:nvPr userDrawn="1"/>
        </p:nvCxnSpPr>
        <p:spPr>
          <a:xfrm>
            <a:off x="7077288" y="7727306"/>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4" name="Textfeld 323">
            <a:extLst>
              <a:ext uri="{FF2B5EF4-FFF2-40B4-BE49-F238E27FC236}">
                <a16:creationId xmlns:a16="http://schemas.microsoft.com/office/drawing/2014/main" id="{AB27FF9E-5B53-2A4B-9A99-E518AE5FA295}"/>
              </a:ext>
            </a:extLst>
          </p:cNvPr>
          <p:cNvSpPr txBox="1"/>
          <p:nvPr userDrawn="1"/>
        </p:nvSpPr>
        <p:spPr>
          <a:xfrm>
            <a:off x="937549" y="-440003"/>
            <a:ext cx="1713054" cy="246221"/>
          </a:xfrm>
          <a:prstGeom prst="rect">
            <a:avLst/>
          </a:prstGeom>
          <a:noFill/>
        </p:spPr>
        <p:txBody>
          <a:bodyPr wrap="square" rtlCol="0">
            <a:spAutoFit/>
          </a:bodyPr>
          <a:lstStyle/>
          <a:p>
            <a:r>
              <a:rPr lang="de-DE" sz="1000" dirty="0">
                <a:solidFill>
                  <a:sysClr val="windowText" lastClr="000000"/>
                </a:solidFill>
              </a:rPr>
              <a:t>97 mm</a:t>
            </a:r>
          </a:p>
        </p:txBody>
      </p:sp>
      <p:sp>
        <p:nvSpPr>
          <p:cNvPr id="325" name="Textfeld 324">
            <a:extLst>
              <a:ext uri="{FF2B5EF4-FFF2-40B4-BE49-F238E27FC236}">
                <a16:creationId xmlns:a16="http://schemas.microsoft.com/office/drawing/2014/main" id="{552FED44-95F9-6D4C-9F42-4563C6BC079F}"/>
              </a:ext>
            </a:extLst>
          </p:cNvPr>
          <p:cNvSpPr txBox="1"/>
          <p:nvPr userDrawn="1"/>
        </p:nvSpPr>
        <p:spPr>
          <a:xfrm>
            <a:off x="4815068" y="-440003"/>
            <a:ext cx="1713054" cy="246221"/>
          </a:xfrm>
          <a:prstGeom prst="rect">
            <a:avLst/>
          </a:prstGeom>
          <a:noFill/>
        </p:spPr>
        <p:txBody>
          <a:bodyPr wrap="square" rtlCol="0">
            <a:spAutoFit/>
          </a:bodyPr>
          <a:lstStyle/>
          <a:p>
            <a:r>
              <a:rPr lang="de-DE" sz="1000" dirty="0">
                <a:solidFill>
                  <a:sysClr val="windowText" lastClr="000000"/>
                </a:solidFill>
              </a:rPr>
              <a:t>100 mm</a:t>
            </a:r>
          </a:p>
        </p:txBody>
      </p:sp>
      <p:sp>
        <p:nvSpPr>
          <p:cNvPr id="326" name="Textfeld 325">
            <a:extLst>
              <a:ext uri="{FF2B5EF4-FFF2-40B4-BE49-F238E27FC236}">
                <a16:creationId xmlns:a16="http://schemas.microsoft.com/office/drawing/2014/main" id="{647E0B57-7B2C-0B41-A060-FD0CA552703D}"/>
              </a:ext>
            </a:extLst>
          </p:cNvPr>
          <p:cNvSpPr txBox="1"/>
          <p:nvPr userDrawn="1"/>
        </p:nvSpPr>
        <p:spPr>
          <a:xfrm>
            <a:off x="8472668" y="-440003"/>
            <a:ext cx="1713054" cy="246221"/>
          </a:xfrm>
          <a:prstGeom prst="rect">
            <a:avLst/>
          </a:prstGeom>
          <a:noFill/>
        </p:spPr>
        <p:txBody>
          <a:bodyPr wrap="square" rtlCol="0">
            <a:spAutoFit/>
          </a:bodyPr>
          <a:lstStyle/>
          <a:p>
            <a:r>
              <a:rPr lang="de-DE" sz="1000" dirty="0">
                <a:solidFill>
                  <a:sysClr val="windowText" lastClr="000000"/>
                </a:solidFill>
              </a:rPr>
              <a:t>100 mm – Wickelfalz</a:t>
            </a:r>
          </a:p>
        </p:txBody>
      </p:sp>
      <p:sp>
        <p:nvSpPr>
          <p:cNvPr id="327" name="Textfeld 326">
            <a:extLst>
              <a:ext uri="{FF2B5EF4-FFF2-40B4-BE49-F238E27FC236}">
                <a16:creationId xmlns:a16="http://schemas.microsoft.com/office/drawing/2014/main" id="{C3A8AB2B-9B93-0D42-83BE-BC0E4A182C4B}"/>
              </a:ext>
            </a:extLst>
          </p:cNvPr>
          <p:cNvSpPr txBox="1"/>
          <p:nvPr userDrawn="1"/>
        </p:nvSpPr>
        <p:spPr>
          <a:xfrm>
            <a:off x="3102014" y="-440003"/>
            <a:ext cx="1713054" cy="246221"/>
          </a:xfrm>
          <a:prstGeom prst="rect">
            <a:avLst/>
          </a:prstGeom>
          <a:noFill/>
        </p:spPr>
        <p:txBody>
          <a:bodyPr wrap="square" rtlCol="0">
            <a:spAutoFit/>
          </a:bodyPr>
          <a:lstStyle/>
          <a:p>
            <a:r>
              <a:rPr lang="de-DE" sz="1000" dirty="0">
                <a:solidFill>
                  <a:sysClr val="windowText" lastClr="000000"/>
                </a:solidFill>
              </a:rPr>
              <a:t>Falz</a:t>
            </a:r>
          </a:p>
        </p:txBody>
      </p:sp>
      <p:sp>
        <p:nvSpPr>
          <p:cNvPr id="328" name="Textfeld 327">
            <a:extLst>
              <a:ext uri="{FF2B5EF4-FFF2-40B4-BE49-F238E27FC236}">
                <a16:creationId xmlns:a16="http://schemas.microsoft.com/office/drawing/2014/main" id="{F765DC7D-2677-904E-99AF-9D0F20FDD61B}"/>
              </a:ext>
            </a:extLst>
          </p:cNvPr>
          <p:cNvSpPr txBox="1"/>
          <p:nvPr userDrawn="1"/>
        </p:nvSpPr>
        <p:spPr>
          <a:xfrm>
            <a:off x="6703969" y="-440003"/>
            <a:ext cx="1713054" cy="246221"/>
          </a:xfrm>
          <a:prstGeom prst="rect">
            <a:avLst/>
          </a:prstGeom>
          <a:noFill/>
        </p:spPr>
        <p:txBody>
          <a:bodyPr wrap="square" rtlCol="0">
            <a:spAutoFit/>
          </a:bodyPr>
          <a:lstStyle/>
          <a:p>
            <a:r>
              <a:rPr lang="de-DE" sz="1000" dirty="0">
                <a:solidFill>
                  <a:sysClr val="windowText" lastClr="000000"/>
                </a:solidFill>
              </a:rPr>
              <a:t>Falz</a:t>
            </a:r>
          </a:p>
        </p:txBody>
      </p:sp>
      <p:grpSp>
        <p:nvGrpSpPr>
          <p:cNvPr id="477" name="Gruppieren 476">
            <a:extLst>
              <a:ext uri="{FF2B5EF4-FFF2-40B4-BE49-F238E27FC236}">
                <a16:creationId xmlns:a16="http://schemas.microsoft.com/office/drawing/2014/main" id="{C6A7DBF3-303D-9B4A-8544-F8893151E08C}"/>
              </a:ext>
            </a:extLst>
          </p:cNvPr>
          <p:cNvGrpSpPr/>
          <p:nvPr userDrawn="1"/>
        </p:nvGrpSpPr>
        <p:grpSpPr>
          <a:xfrm>
            <a:off x="8265325" y="242616"/>
            <a:ext cx="2197494" cy="570631"/>
            <a:chOff x="8346609" y="242616"/>
            <a:chExt cx="2197494" cy="570631"/>
          </a:xfrm>
        </p:grpSpPr>
        <p:grpSp>
          <p:nvGrpSpPr>
            <p:cNvPr id="478" name="Gruppieren 477">
              <a:extLst>
                <a:ext uri="{FF2B5EF4-FFF2-40B4-BE49-F238E27FC236}">
                  <a16:creationId xmlns:a16="http://schemas.microsoft.com/office/drawing/2014/main" id="{23D2ACDA-470B-F741-8B01-0B9D28DD6EAC}"/>
                </a:ext>
              </a:extLst>
            </p:cNvPr>
            <p:cNvGrpSpPr/>
            <p:nvPr userDrawn="1"/>
          </p:nvGrpSpPr>
          <p:grpSpPr>
            <a:xfrm>
              <a:off x="9975520" y="242616"/>
              <a:ext cx="568583" cy="569607"/>
              <a:chOff x="9975520" y="242616"/>
              <a:chExt cx="568583" cy="569607"/>
            </a:xfrm>
            <a:solidFill>
              <a:srgbClr val="9B5A19"/>
            </a:solidFill>
          </p:grpSpPr>
          <p:sp>
            <p:nvSpPr>
              <p:cNvPr id="528" name="Freeform 6">
                <a:extLst>
                  <a:ext uri="{FF2B5EF4-FFF2-40B4-BE49-F238E27FC236}">
                    <a16:creationId xmlns:a16="http://schemas.microsoft.com/office/drawing/2014/main" id="{F27E280A-E98D-7443-B845-AB986C1571C8}"/>
                  </a:ext>
                </a:extLst>
              </p:cNvPr>
              <p:cNvSpPr>
                <a:spLocks/>
              </p:cNvSpPr>
              <p:nvPr userDrawn="1"/>
            </p:nvSpPr>
            <p:spPr bwMode="auto">
              <a:xfrm>
                <a:off x="10207051" y="411654"/>
                <a:ext cx="10245" cy="8195"/>
              </a:xfrm>
              <a:custGeom>
                <a:avLst/>
                <a:gdLst>
                  <a:gd name="T0" fmla="*/ 18 w 21"/>
                  <a:gd name="T1" fmla="*/ 0 h 16"/>
                  <a:gd name="T2" fmla="*/ 20 w 21"/>
                  <a:gd name="T3" fmla="*/ 2 h 16"/>
                  <a:gd name="T4" fmla="*/ 21 w 21"/>
                  <a:gd name="T5" fmla="*/ 3 h 16"/>
                  <a:gd name="T6" fmla="*/ 20 w 21"/>
                  <a:gd name="T7" fmla="*/ 4 h 16"/>
                  <a:gd name="T8" fmla="*/ 18 w 21"/>
                  <a:gd name="T9" fmla="*/ 6 h 16"/>
                  <a:gd name="T10" fmla="*/ 17 w 21"/>
                  <a:gd name="T11" fmla="*/ 8 h 16"/>
                  <a:gd name="T12" fmla="*/ 14 w 21"/>
                  <a:gd name="T13" fmla="*/ 10 h 16"/>
                  <a:gd name="T14" fmla="*/ 12 w 21"/>
                  <a:gd name="T15" fmla="*/ 11 h 16"/>
                  <a:gd name="T16" fmla="*/ 9 w 21"/>
                  <a:gd name="T17" fmla="*/ 12 h 16"/>
                  <a:gd name="T18" fmla="*/ 8 w 21"/>
                  <a:gd name="T19" fmla="*/ 14 h 16"/>
                  <a:gd name="T20" fmla="*/ 5 w 21"/>
                  <a:gd name="T21" fmla="*/ 15 h 16"/>
                  <a:gd name="T22" fmla="*/ 4 w 21"/>
                  <a:gd name="T23" fmla="*/ 15 h 16"/>
                  <a:gd name="T24" fmla="*/ 1 w 21"/>
                  <a:gd name="T25" fmla="*/ 16 h 16"/>
                  <a:gd name="T26" fmla="*/ 0 w 21"/>
                  <a:gd name="T27" fmla="*/ 15 h 16"/>
                  <a:gd name="T28" fmla="*/ 0 w 21"/>
                  <a:gd name="T29" fmla="*/ 14 h 16"/>
                  <a:gd name="T30" fmla="*/ 0 w 21"/>
                  <a:gd name="T31" fmla="*/ 12 h 16"/>
                  <a:gd name="T32" fmla="*/ 1 w 21"/>
                  <a:gd name="T33" fmla="*/ 11 h 16"/>
                  <a:gd name="T34" fmla="*/ 4 w 21"/>
                  <a:gd name="T35" fmla="*/ 10 h 16"/>
                  <a:gd name="T36" fmla="*/ 5 w 21"/>
                  <a:gd name="T37" fmla="*/ 8 h 16"/>
                  <a:gd name="T38" fmla="*/ 8 w 21"/>
                  <a:gd name="T39" fmla="*/ 7 h 16"/>
                  <a:gd name="T40" fmla="*/ 10 w 21"/>
                  <a:gd name="T41" fmla="*/ 7 h 16"/>
                  <a:gd name="T42" fmla="*/ 12 w 21"/>
                  <a:gd name="T43" fmla="*/ 4 h 16"/>
                  <a:gd name="T44" fmla="*/ 13 w 21"/>
                  <a:gd name="T45" fmla="*/ 3 h 16"/>
                  <a:gd name="T46" fmla="*/ 14 w 21"/>
                  <a:gd name="T47" fmla="*/ 2 h 16"/>
                  <a:gd name="T48" fmla="*/ 16 w 21"/>
                  <a:gd name="T49" fmla="*/ 2 h 16"/>
                  <a:gd name="T50" fmla="*/ 18 w 21"/>
                  <a:gd name="T5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 h="16">
                    <a:moveTo>
                      <a:pt x="18" y="0"/>
                    </a:moveTo>
                    <a:lnTo>
                      <a:pt x="20" y="2"/>
                    </a:lnTo>
                    <a:lnTo>
                      <a:pt x="21" y="3"/>
                    </a:lnTo>
                    <a:lnTo>
                      <a:pt x="20" y="4"/>
                    </a:lnTo>
                    <a:lnTo>
                      <a:pt x="18" y="6"/>
                    </a:lnTo>
                    <a:lnTo>
                      <a:pt x="17" y="8"/>
                    </a:lnTo>
                    <a:lnTo>
                      <a:pt x="14" y="10"/>
                    </a:lnTo>
                    <a:lnTo>
                      <a:pt x="12" y="11"/>
                    </a:lnTo>
                    <a:lnTo>
                      <a:pt x="9" y="12"/>
                    </a:lnTo>
                    <a:lnTo>
                      <a:pt x="8" y="14"/>
                    </a:lnTo>
                    <a:lnTo>
                      <a:pt x="5" y="15"/>
                    </a:lnTo>
                    <a:lnTo>
                      <a:pt x="4" y="15"/>
                    </a:lnTo>
                    <a:lnTo>
                      <a:pt x="1" y="16"/>
                    </a:lnTo>
                    <a:lnTo>
                      <a:pt x="0" y="15"/>
                    </a:lnTo>
                    <a:lnTo>
                      <a:pt x="0" y="14"/>
                    </a:lnTo>
                    <a:lnTo>
                      <a:pt x="0" y="12"/>
                    </a:lnTo>
                    <a:lnTo>
                      <a:pt x="1" y="11"/>
                    </a:lnTo>
                    <a:lnTo>
                      <a:pt x="4" y="10"/>
                    </a:lnTo>
                    <a:lnTo>
                      <a:pt x="5" y="8"/>
                    </a:lnTo>
                    <a:lnTo>
                      <a:pt x="8" y="7"/>
                    </a:lnTo>
                    <a:lnTo>
                      <a:pt x="10" y="7"/>
                    </a:lnTo>
                    <a:lnTo>
                      <a:pt x="12" y="4"/>
                    </a:lnTo>
                    <a:lnTo>
                      <a:pt x="13" y="3"/>
                    </a:lnTo>
                    <a:lnTo>
                      <a:pt x="14" y="2"/>
                    </a:lnTo>
                    <a:lnTo>
                      <a:pt x="16" y="2"/>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9" name="Freeform 7">
                <a:extLst>
                  <a:ext uri="{FF2B5EF4-FFF2-40B4-BE49-F238E27FC236}">
                    <a16:creationId xmlns:a16="http://schemas.microsoft.com/office/drawing/2014/main" id="{FBA4CCDD-5109-EE42-834D-67321531FE88}"/>
                  </a:ext>
                </a:extLst>
              </p:cNvPr>
              <p:cNvSpPr>
                <a:spLocks noEditPoints="1"/>
              </p:cNvSpPr>
              <p:nvPr userDrawn="1"/>
            </p:nvSpPr>
            <p:spPr bwMode="auto">
              <a:xfrm>
                <a:off x="10096409" y="338916"/>
                <a:ext cx="328856" cy="378031"/>
              </a:xfrm>
              <a:custGeom>
                <a:avLst/>
                <a:gdLst>
                  <a:gd name="T0" fmla="*/ 44 w 643"/>
                  <a:gd name="T1" fmla="*/ 417 h 738"/>
                  <a:gd name="T2" fmla="*/ 408 w 643"/>
                  <a:gd name="T3" fmla="*/ 2 h 738"/>
                  <a:gd name="T4" fmla="*/ 505 w 643"/>
                  <a:gd name="T5" fmla="*/ 23 h 738"/>
                  <a:gd name="T6" fmla="*/ 575 w 643"/>
                  <a:gd name="T7" fmla="*/ 89 h 738"/>
                  <a:gd name="T8" fmla="*/ 619 w 643"/>
                  <a:gd name="T9" fmla="*/ 160 h 738"/>
                  <a:gd name="T10" fmla="*/ 639 w 643"/>
                  <a:gd name="T11" fmla="*/ 247 h 738"/>
                  <a:gd name="T12" fmla="*/ 628 w 643"/>
                  <a:gd name="T13" fmla="*/ 215 h 738"/>
                  <a:gd name="T14" fmla="*/ 558 w 643"/>
                  <a:gd name="T15" fmla="*/ 75 h 738"/>
                  <a:gd name="T16" fmla="*/ 462 w 643"/>
                  <a:gd name="T17" fmla="*/ 8 h 738"/>
                  <a:gd name="T18" fmla="*/ 360 w 643"/>
                  <a:gd name="T19" fmla="*/ 6 h 738"/>
                  <a:gd name="T20" fmla="*/ 284 w 643"/>
                  <a:gd name="T21" fmla="*/ 11 h 738"/>
                  <a:gd name="T22" fmla="*/ 248 w 643"/>
                  <a:gd name="T23" fmla="*/ 19 h 738"/>
                  <a:gd name="T24" fmla="*/ 252 w 643"/>
                  <a:gd name="T25" fmla="*/ 25 h 738"/>
                  <a:gd name="T26" fmla="*/ 195 w 643"/>
                  <a:gd name="T27" fmla="*/ 41 h 738"/>
                  <a:gd name="T28" fmla="*/ 121 w 643"/>
                  <a:gd name="T29" fmla="*/ 106 h 738"/>
                  <a:gd name="T30" fmla="*/ 79 w 643"/>
                  <a:gd name="T31" fmla="*/ 202 h 738"/>
                  <a:gd name="T32" fmla="*/ 99 w 643"/>
                  <a:gd name="T33" fmla="*/ 209 h 738"/>
                  <a:gd name="T34" fmla="*/ 94 w 643"/>
                  <a:gd name="T35" fmla="*/ 218 h 738"/>
                  <a:gd name="T36" fmla="*/ 81 w 643"/>
                  <a:gd name="T37" fmla="*/ 273 h 738"/>
                  <a:gd name="T38" fmla="*/ 21 w 643"/>
                  <a:gd name="T39" fmla="*/ 354 h 738"/>
                  <a:gd name="T40" fmla="*/ 25 w 643"/>
                  <a:gd name="T41" fmla="*/ 403 h 738"/>
                  <a:gd name="T42" fmla="*/ 75 w 643"/>
                  <a:gd name="T43" fmla="*/ 413 h 738"/>
                  <a:gd name="T44" fmla="*/ 87 w 643"/>
                  <a:gd name="T45" fmla="*/ 367 h 738"/>
                  <a:gd name="T46" fmla="*/ 72 w 643"/>
                  <a:gd name="T47" fmla="*/ 357 h 738"/>
                  <a:gd name="T48" fmla="*/ 103 w 643"/>
                  <a:gd name="T49" fmla="*/ 406 h 738"/>
                  <a:gd name="T50" fmla="*/ 117 w 643"/>
                  <a:gd name="T51" fmla="*/ 448 h 738"/>
                  <a:gd name="T52" fmla="*/ 115 w 643"/>
                  <a:gd name="T53" fmla="*/ 473 h 738"/>
                  <a:gd name="T54" fmla="*/ 96 w 643"/>
                  <a:gd name="T55" fmla="*/ 453 h 738"/>
                  <a:gd name="T56" fmla="*/ 73 w 643"/>
                  <a:gd name="T57" fmla="*/ 420 h 738"/>
                  <a:gd name="T58" fmla="*/ 51 w 643"/>
                  <a:gd name="T59" fmla="*/ 452 h 738"/>
                  <a:gd name="T60" fmla="*/ 69 w 643"/>
                  <a:gd name="T61" fmla="*/ 485 h 738"/>
                  <a:gd name="T62" fmla="*/ 99 w 643"/>
                  <a:gd name="T63" fmla="*/ 490 h 738"/>
                  <a:gd name="T64" fmla="*/ 103 w 643"/>
                  <a:gd name="T65" fmla="*/ 514 h 738"/>
                  <a:gd name="T66" fmla="*/ 57 w 643"/>
                  <a:gd name="T67" fmla="*/ 489 h 738"/>
                  <a:gd name="T68" fmla="*/ 56 w 643"/>
                  <a:gd name="T69" fmla="*/ 519 h 738"/>
                  <a:gd name="T70" fmla="*/ 68 w 643"/>
                  <a:gd name="T71" fmla="*/ 547 h 738"/>
                  <a:gd name="T72" fmla="*/ 57 w 643"/>
                  <a:gd name="T73" fmla="*/ 605 h 738"/>
                  <a:gd name="T74" fmla="*/ 82 w 643"/>
                  <a:gd name="T75" fmla="*/ 622 h 738"/>
                  <a:gd name="T76" fmla="*/ 116 w 643"/>
                  <a:gd name="T77" fmla="*/ 626 h 738"/>
                  <a:gd name="T78" fmla="*/ 142 w 643"/>
                  <a:gd name="T79" fmla="*/ 605 h 738"/>
                  <a:gd name="T80" fmla="*/ 178 w 643"/>
                  <a:gd name="T81" fmla="*/ 606 h 738"/>
                  <a:gd name="T82" fmla="*/ 215 w 643"/>
                  <a:gd name="T83" fmla="*/ 609 h 738"/>
                  <a:gd name="T84" fmla="*/ 250 w 643"/>
                  <a:gd name="T85" fmla="*/ 583 h 738"/>
                  <a:gd name="T86" fmla="*/ 231 w 643"/>
                  <a:gd name="T87" fmla="*/ 606 h 738"/>
                  <a:gd name="T88" fmla="*/ 203 w 643"/>
                  <a:gd name="T89" fmla="*/ 621 h 738"/>
                  <a:gd name="T90" fmla="*/ 172 w 643"/>
                  <a:gd name="T91" fmla="*/ 628 h 738"/>
                  <a:gd name="T92" fmla="*/ 146 w 643"/>
                  <a:gd name="T93" fmla="*/ 618 h 738"/>
                  <a:gd name="T94" fmla="*/ 180 w 643"/>
                  <a:gd name="T95" fmla="*/ 648 h 738"/>
                  <a:gd name="T96" fmla="*/ 253 w 643"/>
                  <a:gd name="T97" fmla="*/ 665 h 738"/>
                  <a:gd name="T98" fmla="*/ 242 w 643"/>
                  <a:gd name="T99" fmla="*/ 679 h 738"/>
                  <a:gd name="T100" fmla="*/ 272 w 643"/>
                  <a:gd name="T101" fmla="*/ 721 h 738"/>
                  <a:gd name="T102" fmla="*/ 268 w 643"/>
                  <a:gd name="T103" fmla="*/ 726 h 738"/>
                  <a:gd name="T104" fmla="*/ 203 w 643"/>
                  <a:gd name="T105" fmla="*/ 664 h 738"/>
                  <a:gd name="T106" fmla="*/ 73 w 643"/>
                  <a:gd name="T107" fmla="*/ 627 h 738"/>
                  <a:gd name="T108" fmla="*/ 52 w 643"/>
                  <a:gd name="T109" fmla="*/ 538 h 738"/>
                  <a:gd name="T110" fmla="*/ 49 w 643"/>
                  <a:gd name="T111" fmla="*/ 435 h 738"/>
                  <a:gd name="T112" fmla="*/ 14 w 643"/>
                  <a:gd name="T113" fmla="*/ 357 h 738"/>
                  <a:gd name="T114" fmla="*/ 62 w 643"/>
                  <a:gd name="T115" fmla="*/ 233 h 738"/>
                  <a:gd name="T116" fmla="*/ 92 w 643"/>
                  <a:gd name="T117" fmla="*/ 160 h 738"/>
                  <a:gd name="T118" fmla="*/ 133 w 643"/>
                  <a:gd name="T119" fmla="*/ 87 h 738"/>
                  <a:gd name="T120" fmla="*/ 206 w 643"/>
                  <a:gd name="T121" fmla="*/ 29 h 738"/>
                  <a:gd name="T122" fmla="*/ 310 w 643"/>
                  <a:gd name="T123" fmla="*/ 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3" h="738">
                    <a:moveTo>
                      <a:pt x="44" y="417"/>
                    </a:moveTo>
                    <a:lnTo>
                      <a:pt x="44" y="417"/>
                    </a:lnTo>
                    <a:lnTo>
                      <a:pt x="45" y="420"/>
                    </a:lnTo>
                    <a:lnTo>
                      <a:pt x="48" y="422"/>
                    </a:lnTo>
                    <a:lnTo>
                      <a:pt x="49" y="422"/>
                    </a:lnTo>
                    <a:lnTo>
                      <a:pt x="52" y="423"/>
                    </a:lnTo>
                    <a:lnTo>
                      <a:pt x="53" y="422"/>
                    </a:lnTo>
                    <a:lnTo>
                      <a:pt x="55" y="422"/>
                    </a:lnTo>
                    <a:lnTo>
                      <a:pt x="56" y="421"/>
                    </a:lnTo>
                    <a:lnTo>
                      <a:pt x="56" y="418"/>
                    </a:lnTo>
                    <a:lnTo>
                      <a:pt x="56" y="417"/>
                    </a:lnTo>
                    <a:lnTo>
                      <a:pt x="55" y="417"/>
                    </a:lnTo>
                    <a:lnTo>
                      <a:pt x="52" y="417"/>
                    </a:lnTo>
                    <a:lnTo>
                      <a:pt x="51" y="417"/>
                    </a:lnTo>
                    <a:lnTo>
                      <a:pt x="48" y="417"/>
                    </a:lnTo>
                    <a:lnTo>
                      <a:pt x="47" y="417"/>
                    </a:lnTo>
                    <a:lnTo>
                      <a:pt x="44" y="417"/>
                    </a:lnTo>
                    <a:close/>
                    <a:moveTo>
                      <a:pt x="332" y="0"/>
                    </a:moveTo>
                    <a:lnTo>
                      <a:pt x="338" y="0"/>
                    </a:lnTo>
                    <a:lnTo>
                      <a:pt x="343" y="0"/>
                    </a:lnTo>
                    <a:lnTo>
                      <a:pt x="348" y="0"/>
                    </a:lnTo>
                    <a:lnTo>
                      <a:pt x="353" y="0"/>
                    </a:lnTo>
                    <a:lnTo>
                      <a:pt x="358" y="0"/>
                    </a:lnTo>
                    <a:lnTo>
                      <a:pt x="362" y="0"/>
                    </a:lnTo>
                    <a:lnTo>
                      <a:pt x="368" y="0"/>
                    </a:lnTo>
                    <a:lnTo>
                      <a:pt x="372" y="2"/>
                    </a:lnTo>
                    <a:lnTo>
                      <a:pt x="375" y="3"/>
                    </a:lnTo>
                    <a:lnTo>
                      <a:pt x="379" y="4"/>
                    </a:lnTo>
                    <a:lnTo>
                      <a:pt x="383" y="4"/>
                    </a:lnTo>
                    <a:lnTo>
                      <a:pt x="388" y="4"/>
                    </a:lnTo>
                    <a:lnTo>
                      <a:pt x="391" y="3"/>
                    </a:lnTo>
                    <a:lnTo>
                      <a:pt x="395" y="2"/>
                    </a:lnTo>
                    <a:lnTo>
                      <a:pt x="399" y="2"/>
                    </a:lnTo>
                    <a:lnTo>
                      <a:pt x="408" y="2"/>
                    </a:lnTo>
                    <a:lnTo>
                      <a:pt x="415" y="2"/>
                    </a:lnTo>
                    <a:lnTo>
                      <a:pt x="422" y="3"/>
                    </a:lnTo>
                    <a:lnTo>
                      <a:pt x="428" y="2"/>
                    </a:lnTo>
                    <a:lnTo>
                      <a:pt x="432" y="2"/>
                    </a:lnTo>
                    <a:lnTo>
                      <a:pt x="437" y="2"/>
                    </a:lnTo>
                    <a:lnTo>
                      <a:pt x="442" y="2"/>
                    </a:lnTo>
                    <a:lnTo>
                      <a:pt x="452" y="2"/>
                    </a:lnTo>
                    <a:lnTo>
                      <a:pt x="463" y="3"/>
                    </a:lnTo>
                    <a:lnTo>
                      <a:pt x="468" y="4"/>
                    </a:lnTo>
                    <a:lnTo>
                      <a:pt x="473" y="6"/>
                    </a:lnTo>
                    <a:lnTo>
                      <a:pt x="477" y="7"/>
                    </a:lnTo>
                    <a:lnTo>
                      <a:pt x="482" y="10"/>
                    </a:lnTo>
                    <a:lnTo>
                      <a:pt x="488" y="12"/>
                    </a:lnTo>
                    <a:lnTo>
                      <a:pt x="492" y="15"/>
                    </a:lnTo>
                    <a:lnTo>
                      <a:pt x="495" y="16"/>
                    </a:lnTo>
                    <a:lnTo>
                      <a:pt x="501" y="20"/>
                    </a:lnTo>
                    <a:lnTo>
                      <a:pt x="505" y="23"/>
                    </a:lnTo>
                    <a:lnTo>
                      <a:pt x="508" y="25"/>
                    </a:lnTo>
                    <a:lnTo>
                      <a:pt x="512" y="28"/>
                    </a:lnTo>
                    <a:lnTo>
                      <a:pt x="518" y="32"/>
                    </a:lnTo>
                    <a:lnTo>
                      <a:pt x="522" y="34"/>
                    </a:lnTo>
                    <a:lnTo>
                      <a:pt x="525" y="37"/>
                    </a:lnTo>
                    <a:lnTo>
                      <a:pt x="531" y="40"/>
                    </a:lnTo>
                    <a:lnTo>
                      <a:pt x="536" y="45"/>
                    </a:lnTo>
                    <a:lnTo>
                      <a:pt x="541" y="50"/>
                    </a:lnTo>
                    <a:lnTo>
                      <a:pt x="545" y="55"/>
                    </a:lnTo>
                    <a:lnTo>
                      <a:pt x="552" y="61"/>
                    </a:lnTo>
                    <a:lnTo>
                      <a:pt x="555" y="64"/>
                    </a:lnTo>
                    <a:lnTo>
                      <a:pt x="558" y="68"/>
                    </a:lnTo>
                    <a:lnTo>
                      <a:pt x="562" y="72"/>
                    </a:lnTo>
                    <a:lnTo>
                      <a:pt x="566" y="78"/>
                    </a:lnTo>
                    <a:lnTo>
                      <a:pt x="570" y="81"/>
                    </a:lnTo>
                    <a:lnTo>
                      <a:pt x="572" y="85"/>
                    </a:lnTo>
                    <a:lnTo>
                      <a:pt x="575" y="89"/>
                    </a:lnTo>
                    <a:lnTo>
                      <a:pt x="578" y="92"/>
                    </a:lnTo>
                    <a:lnTo>
                      <a:pt x="580" y="96"/>
                    </a:lnTo>
                    <a:lnTo>
                      <a:pt x="583" y="100"/>
                    </a:lnTo>
                    <a:lnTo>
                      <a:pt x="585" y="104"/>
                    </a:lnTo>
                    <a:lnTo>
                      <a:pt x="588" y="108"/>
                    </a:lnTo>
                    <a:lnTo>
                      <a:pt x="591" y="111"/>
                    </a:lnTo>
                    <a:lnTo>
                      <a:pt x="593" y="115"/>
                    </a:lnTo>
                    <a:lnTo>
                      <a:pt x="597" y="121"/>
                    </a:lnTo>
                    <a:lnTo>
                      <a:pt x="600" y="125"/>
                    </a:lnTo>
                    <a:lnTo>
                      <a:pt x="602" y="128"/>
                    </a:lnTo>
                    <a:lnTo>
                      <a:pt x="605" y="134"/>
                    </a:lnTo>
                    <a:lnTo>
                      <a:pt x="608" y="138"/>
                    </a:lnTo>
                    <a:lnTo>
                      <a:pt x="609" y="141"/>
                    </a:lnTo>
                    <a:lnTo>
                      <a:pt x="610" y="145"/>
                    </a:lnTo>
                    <a:lnTo>
                      <a:pt x="613" y="151"/>
                    </a:lnTo>
                    <a:lnTo>
                      <a:pt x="617" y="155"/>
                    </a:lnTo>
                    <a:lnTo>
                      <a:pt x="619" y="160"/>
                    </a:lnTo>
                    <a:lnTo>
                      <a:pt x="622" y="165"/>
                    </a:lnTo>
                    <a:lnTo>
                      <a:pt x="627" y="175"/>
                    </a:lnTo>
                    <a:lnTo>
                      <a:pt x="630" y="187"/>
                    </a:lnTo>
                    <a:lnTo>
                      <a:pt x="635" y="198"/>
                    </a:lnTo>
                    <a:lnTo>
                      <a:pt x="638" y="209"/>
                    </a:lnTo>
                    <a:lnTo>
                      <a:pt x="638" y="213"/>
                    </a:lnTo>
                    <a:lnTo>
                      <a:pt x="638" y="217"/>
                    </a:lnTo>
                    <a:lnTo>
                      <a:pt x="638" y="221"/>
                    </a:lnTo>
                    <a:lnTo>
                      <a:pt x="639" y="225"/>
                    </a:lnTo>
                    <a:lnTo>
                      <a:pt x="640" y="229"/>
                    </a:lnTo>
                    <a:lnTo>
                      <a:pt x="641" y="232"/>
                    </a:lnTo>
                    <a:lnTo>
                      <a:pt x="641" y="235"/>
                    </a:lnTo>
                    <a:lnTo>
                      <a:pt x="643" y="238"/>
                    </a:lnTo>
                    <a:lnTo>
                      <a:pt x="643" y="241"/>
                    </a:lnTo>
                    <a:lnTo>
                      <a:pt x="643" y="243"/>
                    </a:lnTo>
                    <a:lnTo>
                      <a:pt x="641" y="246"/>
                    </a:lnTo>
                    <a:lnTo>
                      <a:pt x="639" y="247"/>
                    </a:lnTo>
                    <a:lnTo>
                      <a:pt x="638" y="247"/>
                    </a:lnTo>
                    <a:lnTo>
                      <a:pt x="635" y="247"/>
                    </a:lnTo>
                    <a:lnTo>
                      <a:pt x="634" y="247"/>
                    </a:lnTo>
                    <a:lnTo>
                      <a:pt x="632" y="246"/>
                    </a:lnTo>
                    <a:lnTo>
                      <a:pt x="632" y="245"/>
                    </a:lnTo>
                    <a:lnTo>
                      <a:pt x="632" y="242"/>
                    </a:lnTo>
                    <a:lnTo>
                      <a:pt x="634" y="239"/>
                    </a:lnTo>
                    <a:lnTo>
                      <a:pt x="634" y="238"/>
                    </a:lnTo>
                    <a:lnTo>
                      <a:pt x="635" y="235"/>
                    </a:lnTo>
                    <a:lnTo>
                      <a:pt x="635" y="233"/>
                    </a:lnTo>
                    <a:lnTo>
                      <a:pt x="635" y="230"/>
                    </a:lnTo>
                    <a:lnTo>
                      <a:pt x="634" y="229"/>
                    </a:lnTo>
                    <a:lnTo>
                      <a:pt x="632" y="226"/>
                    </a:lnTo>
                    <a:lnTo>
                      <a:pt x="631" y="224"/>
                    </a:lnTo>
                    <a:lnTo>
                      <a:pt x="630" y="221"/>
                    </a:lnTo>
                    <a:lnTo>
                      <a:pt x="628" y="217"/>
                    </a:lnTo>
                    <a:lnTo>
                      <a:pt x="628" y="215"/>
                    </a:lnTo>
                    <a:lnTo>
                      <a:pt x="630" y="212"/>
                    </a:lnTo>
                    <a:lnTo>
                      <a:pt x="630" y="208"/>
                    </a:lnTo>
                    <a:lnTo>
                      <a:pt x="630" y="205"/>
                    </a:lnTo>
                    <a:lnTo>
                      <a:pt x="630" y="202"/>
                    </a:lnTo>
                    <a:lnTo>
                      <a:pt x="628" y="198"/>
                    </a:lnTo>
                    <a:lnTo>
                      <a:pt x="627" y="194"/>
                    </a:lnTo>
                    <a:lnTo>
                      <a:pt x="626" y="190"/>
                    </a:lnTo>
                    <a:lnTo>
                      <a:pt x="622" y="179"/>
                    </a:lnTo>
                    <a:lnTo>
                      <a:pt x="618" y="169"/>
                    </a:lnTo>
                    <a:lnTo>
                      <a:pt x="613" y="156"/>
                    </a:lnTo>
                    <a:lnTo>
                      <a:pt x="608" y="145"/>
                    </a:lnTo>
                    <a:lnTo>
                      <a:pt x="601" y="134"/>
                    </a:lnTo>
                    <a:lnTo>
                      <a:pt x="593" y="122"/>
                    </a:lnTo>
                    <a:lnTo>
                      <a:pt x="585" y="110"/>
                    </a:lnTo>
                    <a:lnTo>
                      <a:pt x="576" y="98"/>
                    </a:lnTo>
                    <a:lnTo>
                      <a:pt x="568" y="87"/>
                    </a:lnTo>
                    <a:lnTo>
                      <a:pt x="558" y="75"/>
                    </a:lnTo>
                    <a:lnTo>
                      <a:pt x="549" y="64"/>
                    </a:lnTo>
                    <a:lnTo>
                      <a:pt x="540" y="54"/>
                    </a:lnTo>
                    <a:lnTo>
                      <a:pt x="529" y="45"/>
                    </a:lnTo>
                    <a:lnTo>
                      <a:pt x="520" y="37"/>
                    </a:lnTo>
                    <a:lnTo>
                      <a:pt x="508" y="29"/>
                    </a:lnTo>
                    <a:lnTo>
                      <a:pt x="503" y="27"/>
                    </a:lnTo>
                    <a:lnTo>
                      <a:pt x="499" y="24"/>
                    </a:lnTo>
                    <a:lnTo>
                      <a:pt x="495" y="20"/>
                    </a:lnTo>
                    <a:lnTo>
                      <a:pt x="490" y="17"/>
                    </a:lnTo>
                    <a:lnTo>
                      <a:pt x="486" y="15"/>
                    </a:lnTo>
                    <a:lnTo>
                      <a:pt x="482" y="14"/>
                    </a:lnTo>
                    <a:lnTo>
                      <a:pt x="478" y="12"/>
                    </a:lnTo>
                    <a:lnTo>
                      <a:pt x="475" y="11"/>
                    </a:lnTo>
                    <a:lnTo>
                      <a:pt x="472" y="10"/>
                    </a:lnTo>
                    <a:lnTo>
                      <a:pt x="468" y="10"/>
                    </a:lnTo>
                    <a:lnTo>
                      <a:pt x="464" y="10"/>
                    </a:lnTo>
                    <a:lnTo>
                      <a:pt x="462" y="8"/>
                    </a:lnTo>
                    <a:lnTo>
                      <a:pt x="458" y="7"/>
                    </a:lnTo>
                    <a:lnTo>
                      <a:pt x="447" y="6"/>
                    </a:lnTo>
                    <a:lnTo>
                      <a:pt x="437" y="6"/>
                    </a:lnTo>
                    <a:lnTo>
                      <a:pt x="430" y="6"/>
                    </a:lnTo>
                    <a:lnTo>
                      <a:pt x="426" y="6"/>
                    </a:lnTo>
                    <a:lnTo>
                      <a:pt x="420" y="6"/>
                    </a:lnTo>
                    <a:lnTo>
                      <a:pt x="415" y="6"/>
                    </a:lnTo>
                    <a:lnTo>
                      <a:pt x="408" y="4"/>
                    </a:lnTo>
                    <a:lnTo>
                      <a:pt x="403" y="4"/>
                    </a:lnTo>
                    <a:lnTo>
                      <a:pt x="396" y="6"/>
                    </a:lnTo>
                    <a:lnTo>
                      <a:pt x="391" y="6"/>
                    </a:lnTo>
                    <a:lnTo>
                      <a:pt x="386" y="6"/>
                    </a:lnTo>
                    <a:lnTo>
                      <a:pt x="381" y="6"/>
                    </a:lnTo>
                    <a:lnTo>
                      <a:pt x="375" y="7"/>
                    </a:lnTo>
                    <a:lnTo>
                      <a:pt x="370" y="7"/>
                    </a:lnTo>
                    <a:lnTo>
                      <a:pt x="365" y="7"/>
                    </a:lnTo>
                    <a:lnTo>
                      <a:pt x="360" y="6"/>
                    </a:lnTo>
                    <a:lnTo>
                      <a:pt x="356" y="4"/>
                    </a:lnTo>
                    <a:lnTo>
                      <a:pt x="352" y="3"/>
                    </a:lnTo>
                    <a:lnTo>
                      <a:pt x="347" y="3"/>
                    </a:lnTo>
                    <a:lnTo>
                      <a:pt x="343" y="3"/>
                    </a:lnTo>
                    <a:lnTo>
                      <a:pt x="340" y="4"/>
                    </a:lnTo>
                    <a:lnTo>
                      <a:pt x="336" y="4"/>
                    </a:lnTo>
                    <a:lnTo>
                      <a:pt x="332" y="6"/>
                    </a:lnTo>
                    <a:lnTo>
                      <a:pt x="330" y="4"/>
                    </a:lnTo>
                    <a:lnTo>
                      <a:pt x="326" y="4"/>
                    </a:lnTo>
                    <a:lnTo>
                      <a:pt x="322" y="4"/>
                    </a:lnTo>
                    <a:lnTo>
                      <a:pt x="318" y="4"/>
                    </a:lnTo>
                    <a:lnTo>
                      <a:pt x="314" y="6"/>
                    </a:lnTo>
                    <a:lnTo>
                      <a:pt x="312" y="7"/>
                    </a:lnTo>
                    <a:lnTo>
                      <a:pt x="308" y="7"/>
                    </a:lnTo>
                    <a:lnTo>
                      <a:pt x="297" y="10"/>
                    </a:lnTo>
                    <a:lnTo>
                      <a:pt x="287" y="11"/>
                    </a:lnTo>
                    <a:lnTo>
                      <a:pt x="284" y="11"/>
                    </a:lnTo>
                    <a:lnTo>
                      <a:pt x="282" y="10"/>
                    </a:lnTo>
                    <a:lnTo>
                      <a:pt x="279" y="10"/>
                    </a:lnTo>
                    <a:lnTo>
                      <a:pt x="266" y="11"/>
                    </a:lnTo>
                    <a:lnTo>
                      <a:pt x="254" y="14"/>
                    </a:lnTo>
                    <a:lnTo>
                      <a:pt x="252" y="14"/>
                    </a:lnTo>
                    <a:lnTo>
                      <a:pt x="248" y="14"/>
                    </a:lnTo>
                    <a:lnTo>
                      <a:pt x="245" y="14"/>
                    </a:lnTo>
                    <a:lnTo>
                      <a:pt x="242" y="15"/>
                    </a:lnTo>
                    <a:lnTo>
                      <a:pt x="241" y="16"/>
                    </a:lnTo>
                    <a:lnTo>
                      <a:pt x="240" y="17"/>
                    </a:lnTo>
                    <a:lnTo>
                      <a:pt x="240" y="17"/>
                    </a:lnTo>
                    <a:lnTo>
                      <a:pt x="240" y="19"/>
                    </a:lnTo>
                    <a:lnTo>
                      <a:pt x="241" y="19"/>
                    </a:lnTo>
                    <a:lnTo>
                      <a:pt x="242" y="19"/>
                    </a:lnTo>
                    <a:lnTo>
                      <a:pt x="244" y="19"/>
                    </a:lnTo>
                    <a:lnTo>
                      <a:pt x="246" y="19"/>
                    </a:lnTo>
                    <a:lnTo>
                      <a:pt x="248" y="19"/>
                    </a:lnTo>
                    <a:lnTo>
                      <a:pt x="250" y="20"/>
                    </a:lnTo>
                    <a:lnTo>
                      <a:pt x="252" y="20"/>
                    </a:lnTo>
                    <a:lnTo>
                      <a:pt x="254" y="21"/>
                    </a:lnTo>
                    <a:lnTo>
                      <a:pt x="257" y="21"/>
                    </a:lnTo>
                    <a:lnTo>
                      <a:pt x="259" y="21"/>
                    </a:lnTo>
                    <a:lnTo>
                      <a:pt x="262" y="21"/>
                    </a:lnTo>
                    <a:lnTo>
                      <a:pt x="263" y="21"/>
                    </a:lnTo>
                    <a:lnTo>
                      <a:pt x="265" y="20"/>
                    </a:lnTo>
                    <a:lnTo>
                      <a:pt x="266" y="21"/>
                    </a:lnTo>
                    <a:lnTo>
                      <a:pt x="266" y="21"/>
                    </a:lnTo>
                    <a:lnTo>
                      <a:pt x="265" y="23"/>
                    </a:lnTo>
                    <a:lnTo>
                      <a:pt x="262" y="24"/>
                    </a:lnTo>
                    <a:lnTo>
                      <a:pt x="261" y="24"/>
                    </a:lnTo>
                    <a:lnTo>
                      <a:pt x="258" y="25"/>
                    </a:lnTo>
                    <a:lnTo>
                      <a:pt x="257" y="25"/>
                    </a:lnTo>
                    <a:lnTo>
                      <a:pt x="254" y="25"/>
                    </a:lnTo>
                    <a:lnTo>
                      <a:pt x="252" y="25"/>
                    </a:lnTo>
                    <a:lnTo>
                      <a:pt x="249" y="24"/>
                    </a:lnTo>
                    <a:lnTo>
                      <a:pt x="246" y="23"/>
                    </a:lnTo>
                    <a:lnTo>
                      <a:pt x="244" y="23"/>
                    </a:lnTo>
                    <a:lnTo>
                      <a:pt x="241" y="23"/>
                    </a:lnTo>
                    <a:lnTo>
                      <a:pt x="238" y="24"/>
                    </a:lnTo>
                    <a:lnTo>
                      <a:pt x="236" y="25"/>
                    </a:lnTo>
                    <a:lnTo>
                      <a:pt x="233" y="27"/>
                    </a:lnTo>
                    <a:lnTo>
                      <a:pt x="231" y="27"/>
                    </a:lnTo>
                    <a:lnTo>
                      <a:pt x="227" y="28"/>
                    </a:lnTo>
                    <a:lnTo>
                      <a:pt x="223" y="28"/>
                    </a:lnTo>
                    <a:lnTo>
                      <a:pt x="219" y="29"/>
                    </a:lnTo>
                    <a:lnTo>
                      <a:pt x="216" y="31"/>
                    </a:lnTo>
                    <a:lnTo>
                      <a:pt x="212" y="32"/>
                    </a:lnTo>
                    <a:lnTo>
                      <a:pt x="207" y="33"/>
                    </a:lnTo>
                    <a:lnTo>
                      <a:pt x="205" y="36"/>
                    </a:lnTo>
                    <a:lnTo>
                      <a:pt x="201" y="38"/>
                    </a:lnTo>
                    <a:lnTo>
                      <a:pt x="195" y="41"/>
                    </a:lnTo>
                    <a:lnTo>
                      <a:pt x="190" y="44"/>
                    </a:lnTo>
                    <a:lnTo>
                      <a:pt x="185" y="46"/>
                    </a:lnTo>
                    <a:lnTo>
                      <a:pt x="181" y="50"/>
                    </a:lnTo>
                    <a:lnTo>
                      <a:pt x="176" y="53"/>
                    </a:lnTo>
                    <a:lnTo>
                      <a:pt x="172" y="57"/>
                    </a:lnTo>
                    <a:lnTo>
                      <a:pt x="169" y="59"/>
                    </a:lnTo>
                    <a:lnTo>
                      <a:pt x="165" y="62"/>
                    </a:lnTo>
                    <a:lnTo>
                      <a:pt x="163" y="66"/>
                    </a:lnTo>
                    <a:lnTo>
                      <a:pt x="162" y="68"/>
                    </a:lnTo>
                    <a:lnTo>
                      <a:pt x="159" y="70"/>
                    </a:lnTo>
                    <a:lnTo>
                      <a:pt x="158" y="71"/>
                    </a:lnTo>
                    <a:lnTo>
                      <a:pt x="150" y="79"/>
                    </a:lnTo>
                    <a:lnTo>
                      <a:pt x="142" y="85"/>
                    </a:lnTo>
                    <a:lnTo>
                      <a:pt x="134" y="93"/>
                    </a:lnTo>
                    <a:lnTo>
                      <a:pt x="129" y="98"/>
                    </a:lnTo>
                    <a:lnTo>
                      <a:pt x="125" y="102"/>
                    </a:lnTo>
                    <a:lnTo>
                      <a:pt x="121" y="106"/>
                    </a:lnTo>
                    <a:lnTo>
                      <a:pt x="118" y="111"/>
                    </a:lnTo>
                    <a:lnTo>
                      <a:pt x="115" y="117"/>
                    </a:lnTo>
                    <a:lnTo>
                      <a:pt x="111" y="121"/>
                    </a:lnTo>
                    <a:lnTo>
                      <a:pt x="108" y="126"/>
                    </a:lnTo>
                    <a:lnTo>
                      <a:pt x="105" y="131"/>
                    </a:lnTo>
                    <a:lnTo>
                      <a:pt x="104" y="136"/>
                    </a:lnTo>
                    <a:lnTo>
                      <a:pt x="103" y="141"/>
                    </a:lnTo>
                    <a:lnTo>
                      <a:pt x="102" y="145"/>
                    </a:lnTo>
                    <a:lnTo>
                      <a:pt x="99" y="152"/>
                    </a:lnTo>
                    <a:lnTo>
                      <a:pt x="96" y="161"/>
                    </a:lnTo>
                    <a:lnTo>
                      <a:pt x="94" y="170"/>
                    </a:lnTo>
                    <a:lnTo>
                      <a:pt x="90" y="181"/>
                    </a:lnTo>
                    <a:lnTo>
                      <a:pt x="88" y="185"/>
                    </a:lnTo>
                    <a:lnTo>
                      <a:pt x="86" y="188"/>
                    </a:lnTo>
                    <a:lnTo>
                      <a:pt x="85" y="192"/>
                    </a:lnTo>
                    <a:lnTo>
                      <a:pt x="82" y="196"/>
                    </a:lnTo>
                    <a:lnTo>
                      <a:pt x="79" y="202"/>
                    </a:lnTo>
                    <a:lnTo>
                      <a:pt x="77" y="204"/>
                    </a:lnTo>
                    <a:lnTo>
                      <a:pt x="74" y="208"/>
                    </a:lnTo>
                    <a:lnTo>
                      <a:pt x="72" y="213"/>
                    </a:lnTo>
                    <a:lnTo>
                      <a:pt x="70" y="216"/>
                    </a:lnTo>
                    <a:lnTo>
                      <a:pt x="69" y="217"/>
                    </a:lnTo>
                    <a:lnTo>
                      <a:pt x="69" y="220"/>
                    </a:lnTo>
                    <a:lnTo>
                      <a:pt x="69" y="221"/>
                    </a:lnTo>
                    <a:lnTo>
                      <a:pt x="70" y="224"/>
                    </a:lnTo>
                    <a:lnTo>
                      <a:pt x="73" y="224"/>
                    </a:lnTo>
                    <a:lnTo>
                      <a:pt x="75" y="224"/>
                    </a:lnTo>
                    <a:lnTo>
                      <a:pt x="78" y="224"/>
                    </a:lnTo>
                    <a:lnTo>
                      <a:pt x="79" y="221"/>
                    </a:lnTo>
                    <a:lnTo>
                      <a:pt x="82" y="220"/>
                    </a:lnTo>
                    <a:lnTo>
                      <a:pt x="85" y="218"/>
                    </a:lnTo>
                    <a:lnTo>
                      <a:pt x="90" y="215"/>
                    </a:lnTo>
                    <a:lnTo>
                      <a:pt x="94" y="212"/>
                    </a:lnTo>
                    <a:lnTo>
                      <a:pt x="99" y="209"/>
                    </a:lnTo>
                    <a:lnTo>
                      <a:pt x="103" y="208"/>
                    </a:lnTo>
                    <a:lnTo>
                      <a:pt x="105" y="207"/>
                    </a:lnTo>
                    <a:lnTo>
                      <a:pt x="108" y="205"/>
                    </a:lnTo>
                    <a:lnTo>
                      <a:pt x="111" y="205"/>
                    </a:lnTo>
                    <a:lnTo>
                      <a:pt x="112" y="205"/>
                    </a:lnTo>
                    <a:lnTo>
                      <a:pt x="113" y="207"/>
                    </a:lnTo>
                    <a:lnTo>
                      <a:pt x="115" y="208"/>
                    </a:lnTo>
                    <a:lnTo>
                      <a:pt x="116" y="208"/>
                    </a:lnTo>
                    <a:lnTo>
                      <a:pt x="116" y="209"/>
                    </a:lnTo>
                    <a:lnTo>
                      <a:pt x="115" y="211"/>
                    </a:lnTo>
                    <a:lnTo>
                      <a:pt x="113" y="211"/>
                    </a:lnTo>
                    <a:lnTo>
                      <a:pt x="112" y="211"/>
                    </a:lnTo>
                    <a:lnTo>
                      <a:pt x="111" y="211"/>
                    </a:lnTo>
                    <a:lnTo>
                      <a:pt x="107" y="212"/>
                    </a:lnTo>
                    <a:lnTo>
                      <a:pt x="103" y="213"/>
                    </a:lnTo>
                    <a:lnTo>
                      <a:pt x="99" y="216"/>
                    </a:lnTo>
                    <a:lnTo>
                      <a:pt x="94" y="218"/>
                    </a:lnTo>
                    <a:lnTo>
                      <a:pt x="90" y="221"/>
                    </a:lnTo>
                    <a:lnTo>
                      <a:pt x="85" y="225"/>
                    </a:lnTo>
                    <a:lnTo>
                      <a:pt x="82" y="226"/>
                    </a:lnTo>
                    <a:lnTo>
                      <a:pt x="79" y="229"/>
                    </a:lnTo>
                    <a:lnTo>
                      <a:pt x="77" y="232"/>
                    </a:lnTo>
                    <a:lnTo>
                      <a:pt x="74" y="234"/>
                    </a:lnTo>
                    <a:lnTo>
                      <a:pt x="74" y="238"/>
                    </a:lnTo>
                    <a:lnTo>
                      <a:pt x="74" y="242"/>
                    </a:lnTo>
                    <a:lnTo>
                      <a:pt x="74" y="246"/>
                    </a:lnTo>
                    <a:lnTo>
                      <a:pt x="73" y="251"/>
                    </a:lnTo>
                    <a:lnTo>
                      <a:pt x="73" y="255"/>
                    </a:lnTo>
                    <a:lnTo>
                      <a:pt x="73" y="259"/>
                    </a:lnTo>
                    <a:lnTo>
                      <a:pt x="74" y="263"/>
                    </a:lnTo>
                    <a:lnTo>
                      <a:pt x="75" y="267"/>
                    </a:lnTo>
                    <a:lnTo>
                      <a:pt x="77" y="269"/>
                    </a:lnTo>
                    <a:lnTo>
                      <a:pt x="79" y="272"/>
                    </a:lnTo>
                    <a:lnTo>
                      <a:pt x="81" y="273"/>
                    </a:lnTo>
                    <a:lnTo>
                      <a:pt x="83" y="273"/>
                    </a:lnTo>
                    <a:lnTo>
                      <a:pt x="81" y="275"/>
                    </a:lnTo>
                    <a:lnTo>
                      <a:pt x="78" y="275"/>
                    </a:lnTo>
                    <a:lnTo>
                      <a:pt x="75" y="276"/>
                    </a:lnTo>
                    <a:lnTo>
                      <a:pt x="73" y="277"/>
                    </a:lnTo>
                    <a:lnTo>
                      <a:pt x="70" y="279"/>
                    </a:lnTo>
                    <a:lnTo>
                      <a:pt x="68" y="280"/>
                    </a:lnTo>
                    <a:lnTo>
                      <a:pt x="65" y="284"/>
                    </a:lnTo>
                    <a:lnTo>
                      <a:pt x="62" y="286"/>
                    </a:lnTo>
                    <a:lnTo>
                      <a:pt x="61" y="290"/>
                    </a:lnTo>
                    <a:lnTo>
                      <a:pt x="59" y="294"/>
                    </a:lnTo>
                    <a:lnTo>
                      <a:pt x="56" y="299"/>
                    </a:lnTo>
                    <a:lnTo>
                      <a:pt x="48" y="311"/>
                    </a:lnTo>
                    <a:lnTo>
                      <a:pt x="39" y="324"/>
                    </a:lnTo>
                    <a:lnTo>
                      <a:pt x="32" y="335"/>
                    </a:lnTo>
                    <a:lnTo>
                      <a:pt x="27" y="345"/>
                    </a:lnTo>
                    <a:lnTo>
                      <a:pt x="21" y="354"/>
                    </a:lnTo>
                    <a:lnTo>
                      <a:pt x="14" y="363"/>
                    </a:lnTo>
                    <a:lnTo>
                      <a:pt x="9" y="374"/>
                    </a:lnTo>
                    <a:lnTo>
                      <a:pt x="8" y="378"/>
                    </a:lnTo>
                    <a:lnTo>
                      <a:pt x="6" y="383"/>
                    </a:lnTo>
                    <a:lnTo>
                      <a:pt x="5" y="387"/>
                    </a:lnTo>
                    <a:lnTo>
                      <a:pt x="6" y="392"/>
                    </a:lnTo>
                    <a:lnTo>
                      <a:pt x="6" y="396"/>
                    </a:lnTo>
                    <a:lnTo>
                      <a:pt x="6" y="399"/>
                    </a:lnTo>
                    <a:lnTo>
                      <a:pt x="8" y="401"/>
                    </a:lnTo>
                    <a:lnTo>
                      <a:pt x="9" y="404"/>
                    </a:lnTo>
                    <a:lnTo>
                      <a:pt x="12" y="405"/>
                    </a:lnTo>
                    <a:lnTo>
                      <a:pt x="14" y="406"/>
                    </a:lnTo>
                    <a:lnTo>
                      <a:pt x="17" y="406"/>
                    </a:lnTo>
                    <a:lnTo>
                      <a:pt x="19" y="405"/>
                    </a:lnTo>
                    <a:lnTo>
                      <a:pt x="22" y="405"/>
                    </a:lnTo>
                    <a:lnTo>
                      <a:pt x="23" y="404"/>
                    </a:lnTo>
                    <a:lnTo>
                      <a:pt x="25" y="403"/>
                    </a:lnTo>
                    <a:lnTo>
                      <a:pt x="26" y="401"/>
                    </a:lnTo>
                    <a:lnTo>
                      <a:pt x="29" y="400"/>
                    </a:lnTo>
                    <a:lnTo>
                      <a:pt x="31" y="400"/>
                    </a:lnTo>
                    <a:lnTo>
                      <a:pt x="32" y="401"/>
                    </a:lnTo>
                    <a:lnTo>
                      <a:pt x="35" y="404"/>
                    </a:lnTo>
                    <a:lnTo>
                      <a:pt x="36" y="405"/>
                    </a:lnTo>
                    <a:lnTo>
                      <a:pt x="39" y="405"/>
                    </a:lnTo>
                    <a:lnTo>
                      <a:pt x="42" y="405"/>
                    </a:lnTo>
                    <a:lnTo>
                      <a:pt x="43" y="404"/>
                    </a:lnTo>
                    <a:lnTo>
                      <a:pt x="45" y="404"/>
                    </a:lnTo>
                    <a:lnTo>
                      <a:pt x="51" y="404"/>
                    </a:lnTo>
                    <a:lnTo>
                      <a:pt x="55" y="404"/>
                    </a:lnTo>
                    <a:lnTo>
                      <a:pt x="60" y="404"/>
                    </a:lnTo>
                    <a:lnTo>
                      <a:pt x="65" y="406"/>
                    </a:lnTo>
                    <a:lnTo>
                      <a:pt x="68" y="408"/>
                    </a:lnTo>
                    <a:lnTo>
                      <a:pt x="72" y="410"/>
                    </a:lnTo>
                    <a:lnTo>
                      <a:pt x="75" y="413"/>
                    </a:lnTo>
                    <a:lnTo>
                      <a:pt x="79" y="414"/>
                    </a:lnTo>
                    <a:lnTo>
                      <a:pt x="83" y="414"/>
                    </a:lnTo>
                    <a:lnTo>
                      <a:pt x="86" y="414"/>
                    </a:lnTo>
                    <a:lnTo>
                      <a:pt x="88" y="414"/>
                    </a:lnTo>
                    <a:lnTo>
                      <a:pt x="91" y="414"/>
                    </a:lnTo>
                    <a:lnTo>
                      <a:pt x="94" y="412"/>
                    </a:lnTo>
                    <a:lnTo>
                      <a:pt x="96" y="409"/>
                    </a:lnTo>
                    <a:lnTo>
                      <a:pt x="98" y="406"/>
                    </a:lnTo>
                    <a:lnTo>
                      <a:pt x="99" y="403"/>
                    </a:lnTo>
                    <a:lnTo>
                      <a:pt x="100" y="397"/>
                    </a:lnTo>
                    <a:lnTo>
                      <a:pt x="100" y="393"/>
                    </a:lnTo>
                    <a:lnTo>
                      <a:pt x="99" y="388"/>
                    </a:lnTo>
                    <a:lnTo>
                      <a:pt x="99" y="384"/>
                    </a:lnTo>
                    <a:lnTo>
                      <a:pt x="96" y="380"/>
                    </a:lnTo>
                    <a:lnTo>
                      <a:pt x="94" y="376"/>
                    </a:lnTo>
                    <a:lnTo>
                      <a:pt x="91" y="371"/>
                    </a:lnTo>
                    <a:lnTo>
                      <a:pt x="87" y="367"/>
                    </a:lnTo>
                    <a:lnTo>
                      <a:pt x="82" y="365"/>
                    </a:lnTo>
                    <a:lnTo>
                      <a:pt x="79" y="362"/>
                    </a:lnTo>
                    <a:lnTo>
                      <a:pt x="78" y="361"/>
                    </a:lnTo>
                    <a:lnTo>
                      <a:pt x="77" y="361"/>
                    </a:lnTo>
                    <a:lnTo>
                      <a:pt x="74" y="359"/>
                    </a:lnTo>
                    <a:lnTo>
                      <a:pt x="72" y="361"/>
                    </a:lnTo>
                    <a:lnTo>
                      <a:pt x="70" y="362"/>
                    </a:lnTo>
                    <a:lnTo>
                      <a:pt x="68" y="362"/>
                    </a:lnTo>
                    <a:lnTo>
                      <a:pt x="66" y="362"/>
                    </a:lnTo>
                    <a:lnTo>
                      <a:pt x="66" y="362"/>
                    </a:lnTo>
                    <a:lnTo>
                      <a:pt x="65" y="362"/>
                    </a:lnTo>
                    <a:lnTo>
                      <a:pt x="65" y="361"/>
                    </a:lnTo>
                    <a:lnTo>
                      <a:pt x="65" y="361"/>
                    </a:lnTo>
                    <a:lnTo>
                      <a:pt x="66" y="359"/>
                    </a:lnTo>
                    <a:lnTo>
                      <a:pt x="68" y="359"/>
                    </a:lnTo>
                    <a:lnTo>
                      <a:pt x="70" y="358"/>
                    </a:lnTo>
                    <a:lnTo>
                      <a:pt x="72" y="357"/>
                    </a:lnTo>
                    <a:lnTo>
                      <a:pt x="74" y="356"/>
                    </a:lnTo>
                    <a:lnTo>
                      <a:pt x="77" y="356"/>
                    </a:lnTo>
                    <a:lnTo>
                      <a:pt x="78" y="357"/>
                    </a:lnTo>
                    <a:lnTo>
                      <a:pt x="79" y="358"/>
                    </a:lnTo>
                    <a:lnTo>
                      <a:pt x="82" y="359"/>
                    </a:lnTo>
                    <a:lnTo>
                      <a:pt x="86" y="362"/>
                    </a:lnTo>
                    <a:lnTo>
                      <a:pt x="90" y="365"/>
                    </a:lnTo>
                    <a:lnTo>
                      <a:pt x="94" y="369"/>
                    </a:lnTo>
                    <a:lnTo>
                      <a:pt x="96" y="373"/>
                    </a:lnTo>
                    <a:lnTo>
                      <a:pt x="99" y="375"/>
                    </a:lnTo>
                    <a:lnTo>
                      <a:pt x="102" y="379"/>
                    </a:lnTo>
                    <a:lnTo>
                      <a:pt x="103" y="384"/>
                    </a:lnTo>
                    <a:lnTo>
                      <a:pt x="104" y="388"/>
                    </a:lnTo>
                    <a:lnTo>
                      <a:pt x="104" y="392"/>
                    </a:lnTo>
                    <a:lnTo>
                      <a:pt x="104" y="397"/>
                    </a:lnTo>
                    <a:lnTo>
                      <a:pt x="103" y="403"/>
                    </a:lnTo>
                    <a:lnTo>
                      <a:pt x="103" y="406"/>
                    </a:lnTo>
                    <a:lnTo>
                      <a:pt x="102" y="412"/>
                    </a:lnTo>
                    <a:lnTo>
                      <a:pt x="100" y="416"/>
                    </a:lnTo>
                    <a:lnTo>
                      <a:pt x="99" y="420"/>
                    </a:lnTo>
                    <a:lnTo>
                      <a:pt x="99" y="423"/>
                    </a:lnTo>
                    <a:lnTo>
                      <a:pt x="98" y="427"/>
                    </a:lnTo>
                    <a:lnTo>
                      <a:pt x="98" y="430"/>
                    </a:lnTo>
                    <a:lnTo>
                      <a:pt x="98" y="434"/>
                    </a:lnTo>
                    <a:lnTo>
                      <a:pt x="99" y="436"/>
                    </a:lnTo>
                    <a:lnTo>
                      <a:pt x="102" y="439"/>
                    </a:lnTo>
                    <a:lnTo>
                      <a:pt x="103" y="442"/>
                    </a:lnTo>
                    <a:lnTo>
                      <a:pt x="107" y="443"/>
                    </a:lnTo>
                    <a:lnTo>
                      <a:pt x="108" y="444"/>
                    </a:lnTo>
                    <a:lnTo>
                      <a:pt x="111" y="446"/>
                    </a:lnTo>
                    <a:lnTo>
                      <a:pt x="113" y="447"/>
                    </a:lnTo>
                    <a:lnTo>
                      <a:pt x="115" y="448"/>
                    </a:lnTo>
                    <a:lnTo>
                      <a:pt x="116" y="448"/>
                    </a:lnTo>
                    <a:lnTo>
                      <a:pt x="117" y="448"/>
                    </a:lnTo>
                    <a:lnTo>
                      <a:pt x="117" y="450"/>
                    </a:lnTo>
                    <a:lnTo>
                      <a:pt x="117" y="451"/>
                    </a:lnTo>
                    <a:lnTo>
                      <a:pt x="116" y="451"/>
                    </a:lnTo>
                    <a:lnTo>
                      <a:pt x="115" y="452"/>
                    </a:lnTo>
                    <a:lnTo>
                      <a:pt x="112" y="455"/>
                    </a:lnTo>
                    <a:lnTo>
                      <a:pt x="109" y="457"/>
                    </a:lnTo>
                    <a:lnTo>
                      <a:pt x="108" y="459"/>
                    </a:lnTo>
                    <a:lnTo>
                      <a:pt x="107" y="461"/>
                    </a:lnTo>
                    <a:lnTo>
                      <a:pt x="105" y="463"/>
                    </a:lnTo>
                    <a:lnTo>
                      <a:pt x="105" y="465"/>
                    </a:lnTo>
                    <a:lnTo>
                      <a:pt x="105" y="468"/>
                    </a:lnTo>
                    <a:lnTo>
                      <a:pt x="105" y="469"/>
                    </a:lnTo>
                    <a:lnTo>
                      <a:pt x="107" y="472"/>
                    </a:lnTo>
                    <a:lnTo>
                      <a:pt x="109" y="472"/>
                    </a:lnTo>
                    <a:lnTo>
                      <a:pt x="111" y="472"/>
                    </a:lnTo>
                    <a:lnTo>
                      <a:pt x="113" y="472"/>
                    </a:lnTo>
                    <a:lnTo>
                      <a:pt x="115" y="473"/>
                    </a:lnTo>
                    <a:lnTo>
                      <a:pt x="117" y="473"/>
                    </a:lnTo>
                    <a:lnTo>
                      <a:pt x="118" y="474"/>
                    </a:lnTo>
                    <a:lnTo>
                      <a:pt x="118" y="477"/>
                    </a:lnTo>
                    <a:lnTo>
                      <a:pt x="117" y="478"/>
                    </a:lnTo>
                    <a:lnTo>
                      <a:pt x="116" y="480"/>
                    </a:lnTo>
                    <a:lnTo>
                      <a:pt x="113" y="478"/>
                    </a:lnTo>
                    <a:lnTo>
                      <a:pt x="112" y="478"/>
                    </a:lnTo>
                    <a:lnTo>
                      <a:pt x="109" y="478"/>
                    </a:lnTo>
                    <a:lnTo>
                      <a:pt x="107" y="477"/>
                    </a:lnTo>
                    <a:lnTo>
                      <a:pt x="104" y="476"/>
                    </a:lnTo>
                    <a:lnTo>
                      <a:pt x="104" y="473"/>
                    </a:lnTo>
                    <a:lnTo>
                      <a:pt x="103" y="470"/>
                    </a:lnTo>
                    <a:lnTo>
                      <a:pt x="102" y="468"/>
                    </a:lnTo>
                    <a:lnTo>
                      <a:pt x="100" y="464"/>
                    </a:lnTo>
                    <a:lnTo>
                      <a:pt x="99" y="461"/>
                    </a:lnTo>
                    <a:lnTo>
                      <a:pt x="98" y="457"/>
                    </a:lnTo>
                    <a:lnTo>
                      <a:pt x="96" y="453"/>
                    </a:lnTo>
                    <a:lnTo>
                      <a:pt x="95" y="450"/>
                    </a:lnTo>
                    <a:lnTo>
                      <a:pt x="95" y="447"/>
                    </a:lnTo>
                    <a:lnTo>
                      <a:pt x="95" y="443"/>
                    </a:lnTo>
                    <a:lnTo>
                      <a:pt x="95" y="440"/>
                    </a:lnTo>
                    <a:lnTo>
                      <a:pt x="95" y="438"/>
                    </a:lnTo>
                    <a:lnTo>
                      <a:pt x="94" y="435"/>
                    </a:lnTo>
                    <a:lnTo>
                      <a:pt x="95" y="433"/>
                    </a:lnTo>
                    <a:lnTo>
                      <a:pt x="95" y="430"/>
                    </a:lnTo>
                    <a:lnTo>
                      <a:pt x="95" y="429"/>
                    </a:lnTo>
                    <a:lnTo>
                      <a:pt x="95" y="426"/>
                    </a:lnTo>
                    <a:lnTo>
                      <a:pt x="92" y="423"/>
                    </a:lnTo>
                    <a:lnTo>
                      <a:pt x="91" y="423"/>
                    </a:lnTo>
                    <a:lnTo>
                      <a:pt x="87" y="422"/>
                    </a:lnTo>
                    <a:lnTo>
                      <a:pt x="85" y="421"/>
                    </a:lnTo>
                    <a:lnTo>
                      <a:pt x="81" y="421"/>
                    </a:lnTo>
                    <a:lnTo>
                      <a:pt x="77" y="420"/>
                    </a:lnTo>
                    <a:lnTo>
                      <a:pt x="73" y="420"/>
                    </a:lnTo>
                    <a:lnTo>
                      <a:pt x="68" y="420"/>
                    </a:lnTo>
                    <a:lnTo>
                      <a:pt x="66" y="420"/>
                    </a:lnTo>
                    <a:lnTo>
                      <a:pt x="64" y="418"/>
                    </a:lnTo>
                    <a:lnTo>
                      <a:pt x="62" y="420"/>
                    </a:lnTo>
                    <a:lnTo>
                      <a:pt x="61" y="421"/>
                    </a:lnTo>
                    <a:lnTo>
                      <a:pt x="60" y="422"/>
                    </a:lnTo>
                    <a:lnTo>
                      <a:pt x="59" y="423"/>
                    </a:lnTo>
                    <a:lnTo>
                      <a:pt x="57" y="426"/>
                    </a:lnTo>
                    <a:lnTo>
                      <a:pt x="56" y="427"/>
                    </a:lnTo>
                    <a:lnTo>
                      <a:pt x="53" y="429"/>
                    </a:lnTo>
                    <a:lnTo>
                      <a:pt x="52" y="431"/>
                    </a:lnTo>
                    <a:lnTo>
                      <a:pt x="51" y="434"/>
                    </a:lnTo>
                    <a:lnTo>
                      <a:pt x="52" y="436"/>
                    </a:lnTo>
                    <a:lnTo>
                      <a:pt x="52" y="439"/>
                    </a:lnTo>
                    <a:lnTo>
                      <a:pt x="52" y="443"/>
                    </a:lnTo>
                    <a:lnTo>
                      <a:pt x="52" y="448"/>
                    </a:lnTo>
                    <a:lnTo>
                      <a:pt x="51" y="452"/>
                    </a:lnTo>
                    <a:lnTo>
                      <a:pt x="51" y="457"/>
                    </a:lnTo>
                    <a:lnTo>
                      <a:pt x="51" y="461"/>
                    </a:lnTo>
                    <a:lnTo>
                      <a:pt x="49" y="465"/>
                    </a:lnTo>
                    <a:lnTo>
                      <a:pt x="49" y="469"/>
                    </a:lnTo>
                    <a:lnTo>
                      <a:pt x="49" y="472"/>
                    </a:lnTo>
                    <a:lnTo>
                      <a:pt x="49" y="474"/>
                    </a:lnTo>
                    <a:lnTo>
                      <a:pt x="49" y="477"/>
                    </a:lnTo>
                    <a:lnTo>
                      <a:pt x="49" y="480"/>
                    </a:lnTo>
                    <a:lnTo>
                      <a:pt x="51" y="481"/>
                    </a:lnTo>
                    <a:lnTo>
                      <a:pt x="53" y="481"/>
                    </a:lnTo>
                    <a:lnTo>
                      <a:pt x="56" y="481"/>
                    </a:lnTo>
                    <a:lnTo>
                      <a:pt x="60" y="480"/>
                    </a:lnTo>
                    <a:lnTo>
                      <a:pt x="62" y="480"/>
                    </a:lnTo>
                    <a:lnTo>
                      <a:pt x="65" y="481"/>
                    </a:lnTo>
                    <a:lnTo>
                      <a:pt x="66" y="482"/>
                    </a:lnTo>
                    <a:lnTo>
                      <a:pt x="68" y="483"/>
                    </a:lnTo>
                    <a:lnTo>
                      <a:pt x="69" y="485"/>
                    </a:lnTo>
                    <a:lnTo>
                      <a:pt x="72" y="485"/>
                    </a:lnTo>
                    <a:lnTo>
                      <a:pt x="75" y="485"/>
                    </a:lnTo>
                    <a:lnTo>
                      <a:pt x="77" y="485"/>
                    </a:lnTo>
                    <a:lnTo>
                      <a:pt x="78" y="483"/>
                    </a:lnTo>
                    <a:lnTo>
                      <a:pt x="81" y="483"/>
                    </a:lnTo>
                    <a:lnTo>
                      <a:pt x="82" y="483"/>
                    </a:lnTo>
                    <a:lnTo>
                      <a:pt x="85" y="483"/>
                    </a:lnTo>
                    <a:lnTo>
                      <a:pt x="86" y="485"/>
                    </a:lnTo>
                    <a:lnTo>
                      <a:pt x="87" y="483"/>
                    </a:lnTo>
                    <a:lnTo>
                      <a:pt x="88" y="482"/>
                    </a:lnTo>
                    <a:lnTo>
                      <a:pt x="90" y="482"/>
                    </a:lnTo>
                    <a:lnTo>
                      <a:pt x="91" y="482"/>
                    </a:lnTo>
                    <a:lnTo>
                      <a:pt x="94" y="482"/>
                    </a:lnTo>
                    <a:lnTo>
                      <a:pt x="96" y="483"/>
                    </a:lnTo>
                    <a:lnTo>
                      <a:pt x="98" y="485"/>
                    </a:lnTo>
                    <a:lnTo>
                      <a:pt x="99" y="487"/>
                    </a:lnTo>
                    <a:lnTo>
                      <a:pt x="99" y="490"/>
                    </a:lnTo>
                    <a:lnTo>
                      <a:pt x="100" y="494"/>
                    </a:lnTo>
                    <a:lnTo>
                      <a:pt x="100" y="497"/>
                    </a:lnTo>
                    <a:lnTo>
                      <a:pt x="102" y="500"/>
                    </a:lnTo>
                    <a:lnTo>
                      <a:pt x="103" y="504"/>
                    </a:lnTo>
                    <a:lnTo>
                      <a:pt x="104" y="508"/>
                    </a:lnTo>
                    <a:lnTo>
                      <a:pt x="105" y="511"/>
                    </a:lnTo>
                    <a:lnTo>
                      <a:pt x="107" y="512"/>
                    </a:lnTo>
                    <a:lnTo>
                      <a:pt x="107" y="515"/>
                    </a:lnTo>
                    <a:lnTo>
                      <a:pt x="107" y="517"/>
                    </a:lnTo>
                    <a:lnTo>
                      <a:pt x="105" y="519"/>
                    </a:lnTo>
                    <a:lnTo>
                      <a:pt x="104" y="521"/>
                    </a:lnTo>
                    <a:lnTo>
                      <a:pt x="104" y="521"/>
                    </a:lnTo>
                    <a:lnTo>
                      <a:pt x="103" y="520"/>
                    </a:lnTo>
                    <a:lnTo>
                      <a:pt x="103" y="519"/>
                    </a:lnTo>
                    <a:lnTo>
                      <a:pt x="103" y="517"/>
                    </a:lnTo>
                    <a:lnTo>
                      <a:pt x="103" y="515"/>
                    </a:lnTo>
                    <a:lnTo>
                      <a:pt x="103" y="514"/>
                    </a:lnTo>
                    <a:lnTo>
                      <a:pt x="102" y="511"/>
                    </a:lnTo>
                    <a:lnTo>
                      <a:pt x="100" y="507"/>
                    </a:lnTo>
                    <a:lnTo>
                      <a:pt x="99" y="504"/>
                    </a:lnTo>
                    <a:lnTo>
                      <a:pt x="98" y="500"/>
                    </a:lnTo>
                    <a:lnTo>
                      <a:pt x="98" y="498"/>
                    </a:lnTo>
                    <a:lnTo>
                      <a:pt x="96" y="495"/>
                    </a:lnTo>
                    <a:lnTo>
                      <a:pt x="94" y="493"/>
                    </a:lnTo>
                    <a:lnTo>
                      <a:pt x="91" y="490"/>
                    </a:lnTo>
                    <a:lnTo>
                      <a:pt x="87" y="489"/>
                    </a:lnTo>
                    <a:lnTo>
                      <a:pt x="85" y="489"/>
                    </a:lnTo>
                    <a:lnTo>
                      <a:pt x="79" y="487"/>
                    </a:lnTo>
                    <a:lnTo>
                      <a:pt x="75" y="487"/>
                    </a:lnTo>
                    <a:lnTo>
                      <a:pt x="72" y="489"/>
                    </a:lnTo>
                    <a:lnTo>
                      <a:pt x="68" y="489"/>
                    </a:lnTo>
                    <a:lnTo>
                      <a:pt x="64" y="489"/>
                    </a:lnTo>
                    <a:lnTo>
                      <a:pt x="60" y="489"/>
                    </a:lnTo>
                    <a:lnTo>
                      <a:pt x="57" y="489"/>
                    </a:lnTo>
                    <a:lnTo>
                      <a:pt x="55" y="490"/>
                    </a:lnTo>
                    <a:lnTo>
                      <a:pt x="53" y="490"/>
                    </a:lnTo>
                    <a:lnTo>
                      <a:pt x="51" y="493"/>
                    </a:lnTo>
                    <a:lnTo>
                      <a:pt x="49" y="494"/>
                    </a:lnTo>
                    <a:lnTo>
                      <a:pt x="49" y="497"/>
                    </a:lnTo>
                    <a:lnTo>
                      <a:pt x="49" y="498"/>
                    </a:lnTo>
                    <a:lnTo>
                      <a:pt x="48" y="500"/>
                    </a:lnTo>
                    <a:lnTo>
                      <a:pt x="47" y="502"/>
                    </a:lnTo>
                    <a:lnTo>
                      <a:pt x="47" y="504"/>
                    </a:lnTo>
                    <a:lnTo>
                      <a:pt x="45" y="508"/>
                    </a:lnTo>
                    <a:lnTo>
                      <a:pt x="47" y="511"/>
                    </a:lnTo>
                    <a:lnTo>
                      <a:pt x="48" y="515"/>
                    </a:lnTo>
                    <a:lnTo>
                      <a:pt x="51" y="516"/>
                    </a:lnTo>
                    <a:lnTo>
                      <a:pt x="52" y="517"/>
                    </a:lnTo>
                    <a:lnTo>
                      <a:pt x="53" y="517"/>
                    </a:lnTo>
                    <a:lnTo>
                      <a:pt x="55" y="517"/>
                    </a:lnTo>
                    <a:lnTo>
                      <a:pt x="56" y="519"/>
                    </a:lnTo>
                    <a:lnTo>
                      <a:pt x="56" y="520"/>
                    </a:lnTo>
                    <a:lnTo>
                      <a:pt x="56" y="521"/>
                    </a:lnTo>
                    <a:lnTo>
                      <a:pt x="56" y="523"/>
                    </a:lnTo>
                    <a:lnTo>
                      <a:pt x="57" y="523"/>
                    </a:lnTo>
                    <a:lnTo>
                      <a:pt x="60" y="523"/>
                    </a:lnTo>
                    <a:lnTo>
                      <a:pt x="61" y="523"/>
                    </a:lnTo>
                    <a:lnTo>
                      <a:pt x="64" y="523"/>
                    </a:lnTo>
                    <a:lnTo>
                      <a:pt x="65" y="525"/>
                    </a:lnTo>
                    <a:lnTo>
                      <a:pt x="66" y="528"/>
                    </a:lnTo>
                    <a:lnTo>
                      <a:pt x="66" y="530"/>
                    </a:lnTo>
                    <a:lnTo>
                      <a:pt x="68" y="533"/>
                    </a:lnTo>
                    <a:lnTo>
                      <a:pt x="68" y="536"/>
                    </a:lnTo>
                    <a:lnTo>
                      <a:pt x="68" y="538"/>
                    </a:lnTo>
                    <a:lnTo>
                      <a:pt x="66" y="541"/>
                    </a:lnTo>
                    <a:lnTo>
                      <a:pt x="66" y="544"/>
                    </a:lnTo>
                    <a:lnTo>
                      <a:pt x="66" y="546"/>
                    </a:lnTo>
                    <a:lnTo>
                      <a:pt x="68" y="547"/>
                    </a:lnTo>
                    <a:lnTo>
                      <a:pt x="70" y="550"/>
                    </a:lnTo>
                    <a:lnTo>
                      <a:pt x="73" y="550"/>
                    </a:lnTo>
                    <a:lnTo>
                      <a:pt x="74" y="555"/>
                    </a:lnTo>
                    <a:lnTo>
                      <a:pt x="70" y="554"/>
                    </a:lnTo>
                    <a:lnTo>
                      <a:pt x="66" y="553"/>
                    </a:lnTo>
                    <a:lnTo>
                      <a:pt x="64" y="554"/>
                    </a:lnTo>
                    <a:lnTo>
                      <a:pt x="60" y="555"/>
                    </a:lnTo>
                    <a:lnTo>
                      <a:pt x="59" y="558"/>
                    </a:lnTo>
                    <a:lnTo>
                      <a:pt x="56" y="560"/>
                    </a:lnTo>
                    <a:lnTo>
                      <a:pt x="55" y="563"/>
                    </a:lnTo>
                    <a:lnTo>
                      <a:pt x="53" y="567"/>
                    </a:lnTo>
                    <a:lnTo>
                      <a:pt x="53" y="571"/>
                    </a:lnTo>
                    <a:lnTo>
                      <a:pt x="53" y="575"/>
                    </a:lnTo>
                    <a:lnTo>
                      <a:pt x="52" y="587"/>
                    </a:lnTo>
                    <a:lnTo>
                      <a:pt x="53" y="597"/>
                    </a:lnTo>
                    <a:lnTo>
                      <a:pt x="55" y="601"/>
                    </a:lnTo>
                    <a:lnTo>
                      <a:pt x="57" y="605"/>
                    </a:lnTo>
                    <a:lnTo>
                      <a:pt x="60" y="607"/>
                    </a:lnTo>
                    <a:lnTo>
                      <a:pt x="62" y="607"/>
                    </a:lnTo>
                    <a:lnTo>
                      <a:pt x="64" y="607"/>
                    </a:lnTo>
                    <a:lnTo>
                      <a:pt x="65" y="609"/>
                    </a:lnTo>
                    <a:lnTo>
                      <a:pt x="66" y="610"/>
                    </a:lnTo>
                    <a:lnTo>
                      <a:pt x="66" y="613"/>
                    </a:lnTo>
                    <a:lnTo>
                      <a:pt x="66" y="615"/>
                    </a:lnTo>
                    <a:lnTo>
                      <a:pt x="66" y="618"/>
                    </a:lnTo>
                    <a:lnTo>
                      <a:pt x="68" y="619"/>
                    </a:lnTo>
                    <a:lnTo>
                      <a:pt x="70" y="621"/>
                    </a:lnTo>
                    <a:lnTo>
                      <a:pt x="73" y="619"/>
                    </a:lnTo>
                    <a:lnTo>
                      <a:pt x="75" y="619"/>
                    </a:lnTo>
                    <a:lnTo>
                      <a:pt x="78" y="618"/>
                    </a:lnTo>
                    <a:lnTo>
                      <a:pt x="79" y="618"/>
                    </a:lnTo>
                    <a:lnTo>
                      <a:pt x="81" y="618"/>
                    </a:lnTo>
                    <a:lnTo>
                      <a:pt x="82" y="619"/>
                    </a:lnTo>
                    <a:lnTo>
                      <a:pt x="82" y="622"/>
                    </a:lnTo>
                    <a:lnTo>
                      <a:pt x="82" y="623"/>
                    </a:lnTo>
                    <a:lnTo>
                      <a:pt x="81" y="626"/>
                    </a:lnTo>
                    <a:lnTo>
                      <a:pt x="81" y="628"/>
                    </a:lnTo>
                    <a:lnTo>
                      <a:pt x="82" y="631"/>
                    </a:lnTo>
                    <a:lnTo>
                      <a:pt x="83" y="632"/>
                    </a:lnTo>
                    <a:lnTo>
                      <a:pt x="86" y="634"/>
                    </a:lnTo>
                    <a:lnTo>
                      <a:pt x="90" y="634"/>
                    </a:lnTo>
                    <a:lnTo>
                      <a:pt x="91" y="635"/>
                    </a:lnTo>
                    <a:lnTo>
                      <a:pt x="94" y="635"/>
                    </a:lnTo>
                    <a:lnTo>
                      <a:pt x="96" y="636"/>
                    </a:lnTo>
                    <a:lnTo>
                      <a:pt x="99" y="635"/>
                    </a:lnTo>
                    <a:lnTo>
                      <a:pt x="103" y="634"/>
                    </a:lnTo>
                    <a:lnTo>
                      <a:pt x="105" y="631"/>
                    </a:lnTo>
                    <a:lnTo>
                      <a:pt x="109" y="630"/>
                    </a:lnTo>
                    <a:lnTo>
                      <a:pt x="112" y="628"/>
                    </a:lnTo>
                    <a:lnTo>
                      <a:pt x="113" y="627"/>
                    </a:lnTo>
                    <a:lnTo>
                      <a:pt x="116" y="626"/>
                    </a:lnTo>
                    <a:lnTo>
                      <a:pt x="120" y="624"/>
                    </a:lnTo>
                    <a:lnTo>
                      <a:pt x="124" y="624"/>
                    </a:lnTo>
                    <a:lnTo>
                      <a:pt x="126" y="624"/>
                    </a:lnTo>
                    <a:lnTo>
                      <a:pt x="130" y="624"/>
                    </a:lnTo>
                    <a:lnTo>
                      <a:pt x="133" y="622"/>
                    </a:lnTo>
                    <a:lnTo>
                      <a:pt x="134" y="619"/>
                    </a:lnTo>
                    <a:lnTo>
                      <a:pt x="135" y="615"/>
                    </a:lnTo>
                    <a:lnTo>
                      <a:pt x="134" y="611"/>
                    </a:lnTo>
                    <a:lnTo>
                      <a:pt x="134" y="610"/>
                    </a:lnTo>
                    <a:lnTo>
                      <a:pt x="133" y="609"/>
                    </a:lnTo>
                    <a:lnTo>
                      <a:pt x="132" y="607"/>
                    </a:lnTo>
                    <a:lnTo>
                      <a:pt x="132" y="605"/>
                    </a:lnTo>
                    <a:lnTo>
                      <a:pt x="134" y="602"/>
                    </a:lnTo>
                    <a:lnTo>
                      <a:pt x="135" y="602"/>
                    </a:lnTo>
                    <a:lnTo>
                      <a:pt x="138" y="602"/>
                    </a:lnTo>
                    <a:lnTo>
                      <a:pt x="141" y="604"/>
                    </a:lnTo>
                    <a:lnTo>
                      <a:pt x="142" y="605"/>
                    </a:lnTo>
                    <a:lnTo>
                      <a:pt x="143" y="606"/>
                    </a:lnTo>
                    <a:lnTo>
                      <a:pt x="145" y="606"/>
                    </a:lnTo>
                    <a:lnTo>
                      <a:pt x="146" y="607"/>
                    </a:lnTo>
                    <a:lnTo>
                      <a:pt x="147" y="606"/>
                    </a:lnTo>
                    <a:lnTo>
                      <a:pt x="148" y="606"/>
                    </a:lnTo>
                    <a:lnTo>
                      <a:pt x="150" y="606"/>
                    </a:lnTo>
                    <a:lnTo>
                      <a:pt x="152" y="606"/>
                    </a:lnTo>
                    <a:lnTo>
                      <a:pt x="154" y="606"/>
                    </a:lnTo>
                    <a:lnTo>
                      <a:pt x="156" y="607"/>
                    </a:lnTo>
                    <a:lnTo>
                      <a:pt x="159" y="609"/>
                    </a:lnTo>
                    <a:lnTo>
                      <a:pt x="162" y="607"/>
                    </a:lnTo>
                    <a:lnTo>
                      <a:pt x="164" y="606"/>
                    </a:lnTo>
                    <a:lnTo>
                      <a:pt x="167" y="606"/>
                    </a:lnTo>
                    <a:lnTo>
                      <a:pt x="169" y="605"/>
                    </a:lnTo>
                    <a:lnTo>
                      <a:pt x="173" y="606"/>
                    </a:lnTo>
                    <a:lnTo>
                      <a:pt x="176" y="606"/>
                    </a:lnTo>
                    <a:lnTo>
                      <a:pt x="178" y="606"/>
                    </a:lnTo>
                    <a:lnTo>
                      <a:pt x="181" y="605"/>
                    </a:lnTo>
                    <a:lnTo>
                      <a:pt x="182" y="604"/>
                    </a:lnTo>
                    <a:lnTo>
                      <a:pt x="185" y="604"/>
                    </a:lnTo>
                    <a:lnTo>
                      <a:pt x="186" y="604"/>
                    </a:lnTo>
                    <a:lnTo>
                      <a:pt x="188" y="605"/>
                    </a:lnTo>
                    <a:lnTo>
                      <a:pt x="189" y="606"/>
                    </a:lnTo>
                    <a:lnTo>
                      <a:pt x="189" y="607"/>
                    </a:lnTo>
                    <a:lnTo>
                      <a:pt x="192" y="609"/>
                    </a:lnTo>
                    <a:lnTo>
                      <a:pt x="194" y="610"/>
                    </a:lnTo>
                    <a:lnTo>
                      <a:pt x="197" y="610"/>
                    </a:lnTo>
                    <a:lnTo>
                      <a:pt x="199" y="609"/>
                    </a:lnTo>
                    <a:lnTo>
                      <a:pt x="202" y="607"/>
                    </a:lnTo>
                    <a:lnTo>
                      <a:pt x="205" y="607"/>
                    </a:lnTo>
                    <a:lnTo>
                      <a:pt x="207" y="607"/>
                    </a:lnTo>
                    <a:lnTo>
                      <a:pt x="210" y="607"/>
                    </a:lnTo>
                    <a:lnTo>
                      <a:pt x="212" y="609"/>
                    </a:lnTo>
                    <a:lnTo>
                      <a:pt x="215" y="609"/>
                    </a:lnTo>
                    <a:lnTo>
                      <a:pt x="218" y="610"/>
                    </a:lnTo>
                    <a:lnTo>
                      <a:pt x="220" y="610"/>
                    </a:lnTo>
                    <a:lnTo>
                      <a:pt x="223" y="609"/>
                    </a:lnTo>
                    <a:lnTo>
                      <a:pt x="225" y="607"/>
                    </a:lnTo>
                    <a:lnTo>
                      <a:pt x="227" y="605"/>
                    </a:lnTo>
                    <a:lnTo>
                      <a:pt x="229" y="602"/>
                    </a:lnTo>
                    <a:lnTo>
                      <a:pt x="229" y="600"/>
                    </a:lnTo>
                    <a:lnTo>
                      <a:pt x="229" y="597"/>
                    </a:lnTo>
                    <a:lnTo>
                      <a:pt x="231" y="594"/>
                    </a:lnTo>
                    <a:lnTo>
                      <a:pt x="232" y="591"/>
                    </a:lnTo>
                    <a:lnTo>
                      <a:pt x="235" y="588"/>
                    </a:lnTo>
                    <a:lnTo>
                      <a:pt x="237" y="587"/>
                    </a:lnTo>
                    <a:lnTo>
                      <a:pt x="240" y="584"/>
                    </a:lnTo>
                    <a:lnTo>
                      <a:pt x="244" y="583"/>
                    </a:lnTo>
                    <a:lnTo>
                      <a:pt x="246" y="581"/>
                    </a:lnTo>
                    <a:lnTo>
                      <a:pt x="249" y="581"/>
                    </a:lnTo>
                    <a:lnTo>
                      <a:pt x="250" y="583"/>
                    </a:lnTo>
                    <a:lnTo>
                      <a:pt x="252" y="583"/>
                    </a:lnTo>
                    <a:lnTo>
                      <a:pt x="253" y="585"/>
                    </a:lnTo>
                    <a:lnTo>
                      <a:pt x="253" y="587"/>
                    </a:lnTo>
                    <a:lnTo>
                      <a:pt x="253" y="589"/>
                    </a:lnTo>
                    <a:lnTo>
                      <a:pt x="252" y="591"/>
                    </a:lnTo>
                    <a:lnTo>
                      <a:pt x="249" y="592"/>
                    </a:lnTo>
                    <a:lnTo>
                      <a:pt x="246" y="593"/>
                    </a:lnTo>
                    <a:lnTo>
                      <a:pt x="245" y="593"/>
                    </a:lnTo>
                    <a:lnTo>
                      <a:pt x="242" y="593"/>
                    </a:lnTo>
                    <a:lnTo>
                      <a:pt x="240" y="594"/>
                    </a:lnTo>
                    <a:lnTo>
                      <a:pt x="238" y="596"/>
                    </a:lnTo>
                    <a:lnTo>
                      <a:pt x="238" y="597"/>
                    </a:lnTo>
                    <a:lnTo>
                      <a:pt x="238" y="600"/>
                    </a:lnTo>
                    <a:lnTo>
                      <a:pt x="237" y="601"/>
                    </a:lnTo>
                    <a:lnTo>
                      <a:pt x="235" y="604"/>
                    </a:lnTo>
                    <a:lnTo>
                      <a:pt x="232" y="605"/>
                    </a:lnTo>
                    <a:lnTo>
                      <a:pt x="231" y="606"/>
                    </a:lnTo>
                    <a:lnTo>
                      <a:pt x="229" y="609"/>
                    </a:lnTo>
                    <a:lnTo>
                      <a:pt x="229" y="610"/>
                    </a:lnTo>
                    <a:lnTo>
                      <a:pt x="227" y="611"/>
                    </a:lnTo>
                    <a:lnTo>
                      <a:pt x="224" y="611"/>
                    </a:lnTo>
                    <a:lnTo>
                      <a:pt x="223" y="611"/>
                    </a:lnTo>
                    <a:lnTo>
                      <a:pt x="219" y="613"/>
                    </a:lnTo>
                    <a:lnTo>
                      <a:pt x="216" y="613"/>
                    </a:lnTo>
                    <a:lnTo>
                      <a:pt x="214" y="614"/>
                    </a:lnTo>
                    <a:lnTo>
                      <a:pt x="211" y="615"/>
                    </a:lnTo>
                    <a:lnTo>
                      <a:pt x="210" y="618"/>
                    </a:lnTo>
                    <a:lnTo>
                      <a:pt x="210" y="619"/>
                    </a:lnTo>
                    <a:lnTo>
                      <a:pt x="210" y="621"/>
                    </a:lnTo>
                    <a:lnTo>
                      <a:pt x="208" y="622"/>
                    </a:lnTo>
                    <a:lnTo>
                      <a:pt x="207" y="623"/>
                    </a:lnTo>
                    <a:lnTo>
                      <a:pt x="206" y="623"/>
                    </a:lnTo>
                    <a:lnTo>
                      <a:pt x="205" y="622"/>
                    </a:lnTo>
                    <a:lnTo>
                      <a:pt x="203" y="621"/>
                    </a:lnTo>
                    <a:lnTo>
                      <a:pt x="201" y="621"/>
                    </a:lnTo>
                    <a:lnTo>
                      <a:pt x="199" y="621"/>
                    </a:lnTo>
                    <a:lnTo>
                      <a:pt x="198" y="622"/>
                    </a:lnTo>
                    <a:lnTo>
                      <a:pt x="197" y="623"/>
                    </a:lnTo>
                    <a:lnTo>
                      <a:pt x="195" y="624"/>
                    </a:lnTo>
                    <a:lnTo>
                      <a:pt x="194" y="624"/>
                    </a:lnTo>
                    <a:lnTo>
                      <a:pt x="192" y="624"/>
                    </a:lnTo>
                    <a:lnTo>
                      <a:pt x="189" y="624"/>
                    </a:lnTo>
                    <a:lnTo>
                      <a:pt x="186" y="624"/>
                    </a:lnTo>
                    <a:lnTo>
                      <a:pt x="185" y="624"/>
                    </a:lnTo>
                    <a:lnTo>
                      <a:pt x="184" y="626"/>
                    </a:lnTo>
                    <a:lnTo>
                      <a:pt x="181" y="627"/>
                    </a:lnTo>
                    <a:lnTo>
                      <a:pt x="180" y="628"/>
                    </a:lnTo>
                    <a:lnTo>
                      <a:pt x="177" y="630"/>
                    </a:lnTo>
                    <a:lnTo>
                      <a:pt x="176" y="630"/>
                    </a:lnTo>
                    <a:lnTo>
                      <a:pt x="173" y="630"/>
                    </a:lnTo>
                    <a:lnTo>
                      <a:pt x="172" y="628"/>
                    </a:lnTo>
                    <a:lnTo>
                      <a:pt x="172" y="626"/>
                    </a:lnTo>
                    <a:lnTo>
                      <a:pt x="171" y="623"/>
                    </a:lnTo>
                    <a:lnTo>
                      <a:pt x="171" y="622"/>
                    </a:lnTo>
                    <a:lnTo>
                      <a:pt x="169" y="621"/>
                    </a:lnTo>
                    <a:lnTo>
                      <a:pt x="168" y="619"/>
                    </a:lnTo>
                    <a:lnTo>
                      <a:pt x="167" y="618"/>
                    </a:lnTo>
                    <a:lnTo>
                      <a:pt x="165" y="618"/>
                    </a:lnTo>
                    <a:lnTo>
                      <a:pt x="164" y="619"/>
                    </a:lnTo>
                    <a:lnTo>
                      <a:pt x="163" y="619"/>
                    </a:lnTo>
                    <a:lnTo>
                      <a:pt x="162" y="621"/>
                    </a:lnTo>
                    <a:lnTo>
                      <a:pt x="159" y="621"/>
                    </a:lnTo>
                    <a:lnTo>
                      <a:pt x="156" y="619"/>
                    </a:lnTo>
                    <a:lnTo>
                      <a:pt x="154" y="619"/>
                    </a:lnTo>
                    <a:lnTo>
                      <a:pt x="151" y="618"/>
                    </a:lnTo>
                    <a:lnTo>
                      <a:pt x="148" y="618"/>
                    </a:lnTo>
                    <a:lnTo>
                      <a:pt x="147" y="618"/>
                    </a:lnTo>
                    <a:lnTo>
                      <a:pt x="146" y="618"/>
                    </a:lnTo>
                    <a:lnTo>
                      <a:pt x="146" y="618"/>
                    </a:lnTo>
                    <a:lnTo>
                      <a:pt x="145" y="619"/>
                    </a:lnTo>
                    <a:lnTo>
                      <a:pt x="145" y="619"/>
                    </a:lnTo>
                    <a:lnTo>
                      <a:pt x="146" y="621"/>
                    </a:lnTo>
                    <a:lnTo>
                      <a:pt x="146" y="622"/>
                    </a:lnTo>
                    <a:lnTo>
                      <a:pt x="148" y="624"/>
                    </a:lnTo>
                    <a:lnTo>
                      <a:pt x="150" y="626"/>
                    </a:lnTo>
                    <a:lnTo>
                      <a:pt x="152" y="628"/>
                    </a:lnTo>
                    <a:lnTo>
                      <a:pt x="155" y="631"/>
                    </a:lnTo>
                    <a:lnTo>
                      <a:pt x="156" y="634"/>
                    </a:lnTo>
                    <a:lnTo>
                      <a:pt x="158" y="636"/>
                    </a:lnTo>
                    <a:lnTo>
                      <a:pt x="160" y="639"/>
                    </a:lnTo>
                    <a:lnTo>
                      <a:pt x="163" y="640"/>
                    </a:lnTo>
                    <a:lnTo>
                      <a:pt x="167" y="643"/>
                    </a:lnTo>
                    <a:lnTo>
                      <a:pt x="171" y="645"/>
                    </a:lnTo>
                    <a:lnTo>
                      <a:pt x="176" y="647"/>
                    </a:lnTo>
                    <a:lnTo>
                      <a:pt x="180" y="648"/>
                    </a:lnTo>
                    <a:lnTo>
                      <a:pt x="185" y="651"/>
                    </a:lnTo>
                    <a:lnTo>
                      <a:pt x="190" y="653"/>
                    </a:lnTo>
                    <a:lnTo>
                      <a:pt x="194" y="654"/>
                    </a:lnTo>
                    <a:lnTo>
                      <a:pt x="198" y="657"/>
                    </a:lnTo>
                    <a:lnTo>
                      <a:pt x="203" y="660"/>
                    </a:lnTo>
                    <a:lnTo>
                      <a:pt x="208" y="662"/>
                    </a:lnTo>
                    <a:lnTo>
                      <a:pt x="214" y="664"/>
                    </a:lnTo>
                    <a:lnTo>
                      <a:pt x="219" y="666"/>
                    </a:lnTo>
                    <a:lnTo>
                      <a:pt x="224" y="668"/>
                    </a:lnTo>
                    <a:lnTo>
                      <a:pt x="229" y="668"/>
                    </a:lnTo>
                    <a:lnTo>
                      <a:pt x="233" y="668"/>
                    </a:lnTo>
                    <a:lnTo>
                      <a:pt x="238" y="666"/>
                    </a:lnTo>
                    <a:lnTo>
                      <a:pt x="242" y="666"/>
                    </a:lnTo>
                    <a:lnTo>
                      <a:pt x="246" y="666"/>
                    </a:lnTo>
                    <a:lnTo>
                      <a:pt x="250" y="665"/>
                    </a:lnTo>
                    <a:lnTo>
                      <a:pt x="252" y="665"/>
                    </a:lnTo>
                    <a:lnTo>
                      <a:pt x="253" y="665"/>
                    </a:lnTo>
                    <a:lnTo>
                      <a:pt x="254" y="665"/>
                    </a:lnTo>
                    <a:lnTo>
                      <a:pt x="255" y="665"/>
                    </a:lnTo>
                    <a:lnTo>
                      <a:pt x="255" y="668"/>
                    </a:lnTo>
                    <a:lnTo>
                      <a:pt x="254" y="669"/>
                    </a:lnTo>
                    <a:lnTo>
                      <a:pt x="253" y="669"/>
                    </a:lnTo>
                    <a:lnTo>
                      <a:pt x="249" y="669"/>
                    </a:lnTo>
                    <a:lnTo>
                      <a:pt x="245" y="669"/>
                    </a:lnTo>
                    <a:lnTo>
                      <a:pt x="241" y="669"/>
                    </a:lnTo>
                    <a:lnTo>
                      <a:pt x="238" y="669"/>
                    </a:lnTo>
                    <a:lnTo>
                      <a:pt x="236" y="670"/>
                    </a:lnTo>
                    <a:lnTo>
                      <a:pt x="233" y="670"/>
                    </a:lnTo>
                    <a:lnTo>
                      <a:pt x="235" y="671"/>
                    </a:lnTo>
                    <a:lnTo>
                      <a:pt x="236" y="674"/>
                    </a:lnTo>
                    <a:lnTo>
                      <a:pt x="237" y="675"/>
                    </a:lnTo>
                    <a:lnTo>
                      <a:pt x="238" y="677"/>
                    </a:lnTo>
                    <a:lnTo>
                      <a:pt x="241" y="679"/>
                    </a:lnTo>
                    <a:lnTo>
                      <a:pt x="242" y="679"/>
                    </a:lnTo>
                    <a:lnTo>
                      <a:pt x="242" y="682"/>
                    </a:lnTo>
                    <a:lnTo>
                      <a:pt x="242" y="683"/>
                    </a:lnTo>
                    <a:lnTo>
                      <a:pt x="242" y="685"/>
                    </a:lnTo>
                    <a:lnTo>
                      <a:pt x="241" y="685"/>
                    </a:lnTo>
                    <a:lnTo>
                      <a:pt x="241" y="687"/>
                    </a:lnTo>
                    <a:lnTo>
                      <a:pt x="242" y="688"/>
                    </a:lnTo>
                    <a:lnTo>
                      <a:pt x="244" y="690"/>
                    </a:lnTo>
                    <a:lnTo>
                      <a:pt x="245" y="691"/>
                    </a:lnTo>
                    <a:lnTo>
                      <a:pt x="248" y="694"/>
                    </a:lnTo>
                    <a:lnTo>
                      <a:pt x="250" y="696"/>
                    </a:lnTo>
                    <a:lnTo>
                      <a:pt x="254" y="699"/>
                    </a:lnTo>
                    <a:lnTo>
                      <a:pt x="257" y="703"/>
                    </a:lnTo>
                    <a:lnTo>
                      <a:pt x="261" y="707"/>
                    </a:lnTo>
                    <a:lnTo>
                      <a:pt x="263" y="709"/>
                    </a:lnTo>
                    <a:lnTo>
                      <a:pt x="266" y="713"/>
                    </a:lnTo>
                    <a:lnTo>
                      <a:pt x="270" y="717"/>
                    </a:lnTo>
                    <a:lnTo>
                      <a:pt x="272" y="721"/>
                    </a:lnTo>
                    <a:lnTo>
                      <a:pt x="275" y="724"/>
                    </a:lnTo>
                    <a:lnTo>
                      <a:pt x="278" y="728"/>
                    </a:lnTo>
                    <a:lnTo>
                      <a:pt x="280" y="730"/>
                    </a:lnTo>
                    <a:lnTo>
                      <a:pt x="283" y="733"/>
                    </a:lnTo>
                    <a:lnTo>
                      <a:pt x="284" y="733"/>
                    </a:lnTo>
                    <a:lnTo>
                      <a:pt x="284" y="734"/>
                    </a:lnTo>
                    <a:lnTo>
                      <a:pt x="285" y="734"/>
                    </a:lnTo>
                    <a:lnTo>
                      <a:pt x="285" y="737"/>
                    </a:lnTo>
                    <a:lnTo>
                      <a:pt x="284" y="737"/>
                    </a:lnTo>
                    <a:lnTo>
                      <a:pt x="282" y="738"/>
                    </a:lnTo>
                    <a:lnTo>
                      <a:pt x="280" y="738"/>
                    </a:lnTo>
                    <a:lnTo>
                      <a:pt x="278" y="738"/>
                    </a:lnTo>
                    <a:lnTo>
                      <a:pt x="278" y="737"/>
                    </a:lnTo>
                    <a:lnTo>
                      <a:pt x="276" y="735"/>
                    </a:lnTo>
                    <a:lnTo>
                      <a:pt x="272" y="733"/>
                    </a:lnTo>
                    <a:lnTo>
                      <a:pt x="271" y="730"/>
                    </a:lnTo>
                    <a:lnTo>
                      <a:pt x="268" y="726"/>
                    </a:lnTo>
                    <a:lnTo>
                      <a:pt x="266" y="724"/>
                    </a:lnTo>
                    <a:lnTo>
                      <a:pt x="263" y="720"/>
                    </a:lnTo>
                    <a:lnTo>
                      <a:pt x="262" y="717"/>
                    </a:lnTo>
                    <a:lnTo>
                      <a:pt x="258" y="713"/>
                    </a:lnTo>
                    <a:lnTo>
                      <a:pt x="255" y="711"/>
                    </a:lnTo>
                    <a:lnTo>
                      <a:pt x="253" y="707"/>
                    </a:lnTo>
                    <a:lnTo>
                      <a:pt x="250" y="703"/>
                    </a:lnTo>
                    <a:lnTo>
                      <a:pt x="246" y="699"/>
                    </a:lnTo>
                    <a:lnTo>
                      <a:pt x="244" y="695"/>
                    </a:lnTo>
                    <a:lnTo>
                      <a:pt x="241" y="692"/>
                    </a:lnTo>
                    <a:lnTo>
                      <a:pt x="237" y="688"/>
                    </a:lnTo>
                    <a:lnTo>
                      <a:pt x="233" y="683"/>
                    </a:lnTo>
                    <a:lnTo>
                      <a:pt x="229" y="678"/>
                    </a:lnTo>
                    <a:lnTo>
                      <a:pt x="224" y="674"/>
                    </a:lnTo>
                    <a:lnTo>
                      <a:pt x="219" y="670"/>
                    </a:lnTo>
                    <a:lnTo>
                      <a:pt x="211" y="666"/>
                    </a:lnTo>
                    <a:lnTo>
                      <a:pt x="203" y="664"/>
                    </a:lnTo>
                    <a:lnTo>
                      <a:pt x="194" y="660"/>
                    </a:lnTo>
                    <a:lnTo>
                      <a:pt x="180" y="653"/>
                    </a:lnTo>
                    <a:lnTo>
                      <a:pt x="165" y="647"/>
                    </a:lnTo>
                    <a:lnTo>
                      <a:pt x="155" y="641"/>
                    </a:lnTo>
                    <a:lnTo>
                      <a:pt x="146" y="638"/>
                    </a:lnTo>
                    <a:lnTo>
                      <a:pt x="135" y="636"/>
                    </a:lnTo>
                    <a:lnTo>
                      <a:pt x="132" y="636"/>
                    </a:lnTo>
                    <a:lnTo>
                      <a:pt x="128" y="636"/>
                    </a:lnTo>
                    <a:lnTo>
                      <a:pt x="124" y="638"/>
                    </a:lnTo>
                    <a:lnTo>
                      <a:pt x="121" y="639"/>
                    </a:lnTo>
                    <a:lnTo>
                      <a:pt x="117" y="639"/>
                    </a:lnTo>
                    <a:lnTo>
                      <a:pt x="115" y="640"/>
                    </a:lnTo>
                    <a:lnTo>
                      <a:pt x="111" y="641"/>
                    </a:lnTo>
                    <a:lnTo>
                      <a:pt x="100" y="641"/>
                    </a:lnTo>
                    <a:lnTo>
                      <a:pt x="90" y="639"/>
                    </a:lnTo>
                    <a:lnTo>
                      <a:pt x="81" y="634"/>
                    </a:lnTo>
                    <a:lnTo>
                      <a:pt x="73" y="627"/>
                    </a:lnTo>
                    <a:lnTo>
                      <a:pt x="65" y="619"/>
                    </a:lnTo>
                    <a:lnTo>
                      <a:pt x="62" y="617"/>
                    </a:lnTo>
                    <a:lnTo>
                      <a:pt x="59" y="614"/>
                    </a:lnTo>
                    <a:lnTo>
                      <a:pt x="56" y="610"/>
                    </a:lnTo>
                    <a:lnTo>
                      <a:pt x="53" y="606"/>
                    </a:lnTo>
                    <a:lnTo>
                      <a:pt x="51" y="596"/>
                    </a:lnTo>
                    <a:lnTo>
                      <a:pt x="48" y="589"/>
                    </a:lnTo>
                    <a:lnTo>
                      <a:pt x="48" y="583"/>
                    </a:lnTo>
                    <a:lnTo>
                      <a:pt x="48" y="575"/>
                    </a:lnTo>
                    <a:lnTo>
                      <a:pt x="51" y="563"/>
                    </a:lnTo>
                    <a:lnTo>
                      <a:pt x="53" y="558"/>
                    </a:lnTo>
                    <a:lnTo>
                      <a:pt x="57" y="553"/>
                    </a:lnTo>
                    <a:lnTo>
                      <a:pt x="57" y="550"/>
                    </a:lnTo>
                    <a:lnTo>
                      <a:pt x="56" y="547"/>
                    </a:lnTo>
                    <a:lnTo>
                      <a:pt x="55" y="545"/>
                    </a:lnTo>
                    <a:lnTo>
                      <a:pt x="55" y="542"/>
                    </a:lnTo>
                    <a:lnTo>
                      <a:pt x="52" y="538"/>
                    </a:lnTo>
                    <a:lnTo>
                      <a:pt x="51" y="534"/>
                    </a:lnTo>
                    <a:lnTo>
                      <a:pt x="49" y="529"/>
                    </a:lnTo>
                    <a:lnTo>
                      <a:pt x="45" y="516"/>
                    </a:lnTo>
                    <a:lnTo>
                      <a:pt x="44" y="504"/>
                    </a:lnTo>
                    <a:lnTo>
                      <a:pt x="44" y="499"/>
                    </a:lnTo>
                    <a:lnTo>
                      <a:pt x="44" y="494"/>
                    </a:lnTo>
                    <a:lnTo>
                      <a:pt x="45" y="489"/>
                    </a:lnTo>
                    <a:lnTo>
                      <a:pt x="45" y="483"/>
                    </a:lnTo>
                    <a:lnTo>
                      <a:pt x="45" y="478"/>
                    </a:lnTo>
                    <a:lnTo>
                      <a:pt x="45" y="474"/>
                    </a:lnTo>
                    <a:lnTo>
                      <a:pt x="45" y="469"/>
                    </a:lnTo>
                    <a:lnTo>
                      <a:pt x="45" y="464"/>
                    </a:lnTo>
                    <a:lnTo>
                      <a:pt x="47" y="457"/>
                    </a:lnTo>
                    <a:lnTo>
                      <a:pt x="49" y="451"/>
                    </a:lnTo>
                    <a:lnTo>
                      <a:pt x="49" y="443"/>
                    </a:lnTo>
                    <a:lnTo>
                      <a:pt x="49" y="439"/>
                    </a:lnTo>
                    <a:lnTo>
                      <a:pt x="49" y="435"/>
                    </a:lnTo>
                    <a:lnTo>
                      <a:pt x="48" y="431"/>
                    </a:lnTo>
                    <a:lnTo>
                      <a:pt x="47" y="429"/>
                    </a:lnTo>
                    <a:lnTo>
                      <a:pt x="44" y="425"/>
                    </a:lnTo>
                    <a:lnTo>
                      <a:pt x="42" y="423"/>
                    </a:lnTo>
                    <a:lnTo>
                      <a:pt x="38" y="423"/>
                    </a:lnTo>
                    <a:lnTo>
                      <a:pt x="35" y="423"/>
                    </a:lnTo>
                    <a:lnTo>
                      <a:pt x="31" y="425"/>
                    </a:lnTo>
                    <a:lnTo>
                      <a:pt x="27" y="423"/>
                    </a:lnTo>
                    <a:lnTo>
                      <a:pt x="15" y="420"/>
                    </a:lnTo>
                    <a:lnTo>
                      <a:pt x="6" y="413"/>
                    </a:lnTo>
                    <a:lnTo>
                      <a:pt x="4" y="408"/>
                    </a:lnTo>
                    <a:lnTo>
                      <a:pt x="1" y="403"/>
                    </a:lnTo>
                    <a:lnTo>
                      <a:pt x="1" y="397"/>
                    </a:lnTo>
                    <a:lnTo>
                      <a:pt x="0" y="392"/>
                    </a:lnTo>
                    <a:lnTo>
                      <a:pt x="1" y="379"/>
                    </a:lnTo>
                    <a:lnTo>
                      <a:pt x="6" y="367"/>
                    </a:lnTo>
                    <a:lnTo>
                      <a:pt x="14" y="357"/>
                    </a:lnTo>
                    <a:lnTo>
                      <a:pt x="21" y="345"/>
                    </a:lnTo>
                    <a:lnTo>
                      <a:pt x="31" y="328"/>
                    </a:lnTo>
                    <a:lnTo>
                      <a:pt x="42" y="314"/>
                    </a:lnTo>
                    <a:lnTo>
                      <a:pt x="53" y="297"/>
                    </a:lnTo>
                    <a:lnTo>
                      <a:pt x="57" y="289"/>
                    </a:lnTo>
                    <a:lnTo>
                      <a:pt x="62" y="282"/>
                    </a:lnTo>
                    <a:lnTo>
                      <a:pt x="65" y="275"/>
                    </a:lnTo>
                    <a:lnTo>
                      <a:pt x="66" y="271"/>
                    </a:lnTo>
                    <a:lnTo>
                      <a:pt x="66" y="265"/>
                    </a:lnTo>
                    <a:lnTo>
                      <a:pt x="66" y="260"/>
                    </a:lnTo>
                    <a:lnTo>
                      <a:pt x="65" y="256"/>
                    </a:lnTo>
                    <a:lnTo>
                      <a:pt x="64" y="252"/>
                    </a:lnTo>
                    <a:lnTo>
                      <a:pt x="64" y="249"/>
                    </a:lnTo>
                    <a:lnTo>
                      <a:pt x="62" y="245"/>
                    </a:lnTo>
                    <a:lnTo>
                      <a:pt x="62" y="242"/>
                    </a:lnTo>
                    <a:lnTo>
                      <a:pt x="62" y="238"/>
                    </a:lnTo>
                    <a:lnTo>
                      <a:pt x="62" y="233"/>
                    </a:lnTo>
                    <a:lnTo>
                      <a:pt x="64" y="229"/>
                    </a:lnTo>
                    <a:lnTo>
                      <a:pt x="64" y="225"/>
                    </a:lnTo>
                    <a:lnTo>
                      <a:pt x="65" y="221"/>
                    </a:lnTo>
                    <a:lnTo>
                      <a:pt x="66" y="217"/>
                    </a:lnTo>
                    <a:lnTo>
                      <a:pt x="68" y="213"/>
                    </a:lnTo>
                    <a:lnTo>
                      <a:pt x="69" y="209"/>
                    </a:lnTo>
                    <a:lnTo>
                      <a:pt x="72" y="204"/>
                    </a:lnTo>
                    <a:lnTo>
                      <a:pt x="74" y="200"/>
                    </a:lnTo>
                    <a:lnTo>
                      <a:pt x="77" y="196"/>
                    </a:lnTo>
                    <a:lnTo>
                      <a:pt x="79" y="191"/>
                    </a:lnTo>
                    <a:lnTo>
                      <a:pt x="82" y="186"/>
                    </a:lnTo>
                    <a:lnTo>
                      <a:pt x="83" y="182"/>
                    </a:lnTo>
                    <a:lnTo>
                      <a:pt x="86" y="177"/>
                    </a:lnTo>
                    <a:lnTo>
                      <a:pt x="87" y="173"/>
                    </a:lnTo>
                    <a:lnTo>
                      <a:pt x="88" y="168"/>
                    </a:lnTo>
                    <a:lnTo>
                      <a:pt x="91" y="164"/>
                    </a:lnTo>
                    <a:lnTo>
                      <a:pt x="92" y="160"/>
                    </a:lnTo>
                    <a:lnTo>
                      <a:pt x="95" y="155"/>
                    </a:lnTo>
                    <a:lnTo>
                      <a:pt x="96" y="151"/>
                    </a:lnTo>
                    <a:lnTo>
                      <a:pt x="99" y="145"/>
                    </a:lnTo>
                    <a:lnTo>
                      <a:pt x="100" y="140"/>
                    </a:lnTo>
                    <a:lnTo>
                      <a:pt x="102" y="135"/>
                    </a:lnTo>
                    <a:lnTo>
                      <a:pt x="102" y="130"/>
                    </a:lnTo>
                    <a:lnTo>
                      <a:pt x="104" y="125"/>
                    </a:lnTo>
                    <a:lnTo>
                      <a:pt x="107" y="121"/>
                    </a:lnTo>
                    <a:lnTo>
                      <a:pt x="109" y="117"/>
                    </a:lnTo>
                    <a:lnTo>
                      <a:pt x="112" y="114"/>
                    </a:lnTo>
                    <a:lnTo>
                      <a:pt x="116" y="110"/>
                    </a:lnTo>
                    <a:lnTo>
                      <a:pt x="118" y="105"/>
                    </a:lnTo>
                    <a:lnTo>
                      <a:pt x="120" y="101"/>
                    </a:lnTo>
                    <a:lnTo>
                      <a:pt x="122" y="97"/>
                    </a:lnTo>
                    <a:lnTo>
                      <a:pt x="126" y="93"/>
                    </a:lnTo>
                    <a:lnTo>
                      <a:pt x="130" y="89"/>
                    </a:lnTo>
                    <a:lnTo>
                      <a:pt x="133" y="87"/>
                    </a:lnTo>
                    <a:lnTo>
                      <a:pt x="137" y="83"/>
                    </a:lnTo>
                    <a:lnTo>
                      <a:pt x="141" y="79"/>
                    </a:lnTo>
                    <a:lnTo>
                      <a:pt x="145" y="76"/>
                    </a:lnTo>
                    <a:lnTo>
                      <a:pt x="148" y="74"/>
                    </a:lnTo>
                    <a:lnTo>
                      <a:pt x="151" y="71"/>
                    </a:lnTo>
                    <a:lnTo>
                      <a:pt x="155" y="67"/>
                    </a:lnTo>
                    <a:lnTo>
                      <a:pt x="158" y="64"/>
                    </a:lnTo>
                    <a:lnTo>
                      <a:pt x="160" y="62"/>
                    </a:lnTo>
                    <a:lnTo>
                      <a:pt x="164" y="58"/>
                    </a:lnTo>
                    <a:lnTo>
                      <a:pt x="167" y="55"/>
                    </a:lnTo>
                    <a:lnTo>
                      <a:pt x="175" y="50"/>
                    </a:lnTo>
                    <a:lnTo>
                      <a:pt x="182" y="45"/>
                    </a:lnTo>
                    <a:lnTo>
                      <a:pt x="190" y="41"/>
                    </a:lnTo>
                    <a:lnTo>
                      <a:pt x="194" y="37"/>
                    </a:lnTo>
                    <a:lnTo>
                      <a:pt x="198" y="34"/>
                    </a:lnTo>
                    <a:lnTo>
                      <a:pt x="201" y="32"/>
                    </a:lnTo>
                    <a:lnTo>
                      <a:pt x="206" y="29"/>
                    </a:lnTo>
                    <a:lnTo>
                      <a:pt x="210" y="28"/>
                    </a:lnTo>
                    <a:lnTo>
                      <a:pt x="214" y="28"/>
                    </a:lnTo>
                    <a:lnTo>
                      <a:pt x="218" y="28"/>
                    </a:lnTo>
                    <a:lnTo>
                      <a:pt x="222" y="25"/>
                    </a:lnTo>
                    <a:lnTo>
                      <a:pt x="224" y="23"/>
                    </a:lnTo>
                    <a:lnTo>
                      <a:pt x="225" y="20"/>
                    </a:lnTo>
                    <a:lnTo>
                      <a:pt x="228" y="17"/>
                    </a:lnTo>
                    <a:lnTo>
                      <a:pt x="231" y="15"/>
                    </a:lnTo>
                    <a:lnTo>
                      <a:pt x="235" y="14"/>
                    </a:lnTo>
                    <a:lnTo>
                      <a:pt x="238" y="12"/>
                    </a:lnTo>
                    <a:lnTo>
                      <a:pt x="242" y="11"/>
                    </a:lnTo>
                    <a:lnTo>
                      <a:pt x="254" y="7"/>
                    </a:lnTo>
                    <a:lnTo>
                      <a:pt x="265" y="6"/>
                    </a:lnTo>
                    <a:lnTo>
                      <a:pt x="278" y="6"/>
                    </a:lnTo>
                    <a:lnTo>
                      <a:pt x="288" y="4"/>
                    </a:lnTo>
                    <a:lnTo>
                      <a:pt x="298" y="4"/>
                    </a:lnTo>
                    <a:lnTo>
                      <a:pt x="310" y="2"/>
                    </a:lnTo>
                    <a:lnTo>
                      <a:pt x="322" y="0"/>
                    </a:lnTo>
                    <a:lnTo>
                      <a:pt x="327" y="0"/>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0" name="Freeform 8">
                <a:extLst>
                  <a:ext uri="{FF2B5EF4-FFF2-40B4-BE49-F238E27FC236}">
                    <a16:creationId xmlns:a16="http://schemas.microsoft.com/office/drawing/2014/main" id="{9F10BC93-AA57-CF4C-8BC8-B520938D8119}"/>
                  </a:ext>
                </a:extLst>
              </p:cNvPr>
              <p:cNvSpPr>
                <a:spLocks noEditPoints="1"/>
              </p:cNvSpPr>
              <p:nvPr userDrawn="1"/>
            </p:nvSpPr>
            <p:spPr bwMode="auto">
              <a:xfrm>
                <a:off x="10374040" y="729241"/>
                <a:ext cx="28685" cy="36881"/>
              </a:xfrm>
              <a:custGeom>
                <a:avLst/>
                <a:gdLst>
                  <a:gd name="T0" fmla="*/ 28 w 55"/>
                  <a:gd name="T1" fmla="*/ 14 h 71"/>
                  <a:gd name="T2" fmla="*/ 25 w 55"/>
                  <a:gd name="T3" fmla="*/ 14 h 71"/>
                  <a:gd name="T4" fmla="*/ 21 w 55"/>
                  <a:gd name="T5" fmla="*/ 15 h 71"/>
                  <a:gd name="T6" fmla="*/ 19 w 55"/>
                  <a:gd name="T7" fmla="*/ 18 h 71"/>
                  <a:gd name="T8" fmla="*/ 17 w 55"/>
                  <a:gd name="T9" fmla="*/ 20 h 71"/>
                  <a:gd name="T10" fmla="*/ 17 w 55"/>
                  <a:gd name="T11" fmla="*/ 24 h 71"/>
                  <a:gd name="T12" fmla="*/ 17 w 55"/>
                  <a:gd name="T13" fmla="*/ 27 h 71"/>
                  <a:gd name="T14" fmla="*/ 19 w 55"/>
                  <a:gd name="T15" fmla="*/ 31 h 71"/>
                  <a:gd name="T16" fmla="*/ 21 w 55"/>
                  <a:gd name="T17" fmla="*/ 33 h 71"/>
                  <a:gd name="T18" fmla="*/ 25 w 55"/>
                  <a:gd name="T19" fmla="*/ 35 h 71"/>
                  <a:gd name="T20" fmla="*/ 29 w 55"/>
                  <a:gd name="T21" fmla="*/ 36 h 71"/>
                  <a:gd name="T22" fmla="*/ 33 w 55"/>
                  <a:gd name="T23" fmla="*/ 33 h 71"/>
                  <a:gd name="T24" fmla="*/ 36 w 55"/>
                  <a:gd name="T25" fmla="*/ 31 h 71"/>
                  <a:gd name="T26" fmla="*/ 38 w 55"/>
                  <a:gd name="T27" fmla="*/ 27 h 71"/>
                  <a:gd name="T28" fmla="*/ 38 w 55"/>
                  <a:gd name="T29" fmla="*/ 23 h 71"/>
                  <a:gd name="T30" fmla="*/ 37 w 55"/>
                  <a:gd name="T31" fmla="*/ 19 h 71"/>
                  <a:gd name="T32" fmla="*/ 34 w 55"/>
                  <a:gd name="T33" fmla="*/ 16 h 71"/>
                  <a:gd name="T34" fmla="*/ 32 w 55"/>
                  <a:gd name="T35" fmla="*/ 15 h 71"/>
                  <a:gd name="T36" fmla="*/ 28 w 55"/>
                  <a:gd name="T37" fmla="*/ 14 h 71"/>
                  <a:gd name="T38" fmla="*/ 29 w 55"/>
                  <a:gd name="T39" fmla="*/ 0 h 71"/>
                  <a:gd name="T40" fmla="*/ 33 w 55"/>
                  <a:gd name="T41" fmla="*/ 0 h 71"/>
                  <a:gd name="T42" fmla="*/ 38 w 55"/>
                  <a:gd name="T43" fmla="*/ 1 h 71"/>
                  <a:gd name="T44" fmla="*/ 43 w 55"/>
                  <a:gd name="T45" fmla="*/ 3 h 71"/>
                  <a:gd name="T46" fmla="*/ 47 w 55"/>
                  <a:gd name="T47" fmla="*/ 6 h 71"/>
                  <a:gd name="T48" fmla="*/ 50 w 55"/>
                  <a:gd name="T49" fmla="*/ 10 h 71"/>
                  <a:gd name="T50" fmla="*/ 55 w 55"/>
                  <a:gd name="T51" fmla="*/ 24 h 71"/>
                  <a:gd name="T52" fmla="*/ 55 w 55"/>
                  <a:gd name="T53" fmla="*/ 37 h 71"/>
                  <a:gd name="T54" fmla="*/ 53 w 55"/>
                  <a:gd name="T55" fmla="*/ 61 h 71"/>
                  <a:gd name="T56" fmla="*/ 36 w 55"/>
                  <a:gd name="T57" fmla="*/ 71 h 71"/>
                  <a:gd name="T58" fmla="*/ 40 w 55"/>
                  <a:gd name="T59" fmla="*/ 43 h 71"/>
                  <a:gd name="T60" fmla="*/ 37 w 55"/>
                  <a:gd name="T61" fmla="*/ 45 h 71"/>
                  <a:gd name="T62" fmla="*/ 33 w 55"/>
                  <a:gd name="T63" fmla="*/ 49 h 71"/>
                  <a:gd name="T64" fmla="*/ 23 w 55"/>
                  <a:gd name="T65" fmla="*/ 52 h 71"/>
                  <a:gd name="T66" fmla="*/ 12 w 55"/>
                  <a:gd name="T67" fmla="*/ 48 h 71"/>
                  <a:gd name="T68" fmla="*/ 3 w 55"/>
                  <a:gd name="T69" fmla="*/ 40 h 71"/>
                  <a:gd name="T70" fmla="*/ 0 w 55"/>
                  <a:gd name="T71" fmla="*/ 26 h 71"/>
                  <a:gd name="T72" fmla="*/ 4 w 55"/>
                  <a:gd name="T73" fmla="*/ 14 h 71"/>
                  <a:gd name="T74" fmla="*/ 15 w 55"/>
                  <a:gd name="T75" fmla="*/ 5 h 71"/>
                  <a:gd name="T76" fmla="*/ 19 w 55"/>
                  <a:gd name="T77" fmla="*/ 2 h 71"/>
                  <a:gd name="T78" fmla="*/ 24 w 55"/>
                  <a:gd name="T79" fmla="*/ 1 h 71"/>
                  <a:gd name="T80" fmla="*/ 29 w 55"/>
                  <a:gd name="T8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71">
                    <a:moveTo>
                      <a:pt x="28" y="14"/>
                    </a:moveTo>
                    <a:lnTo>
                      <a:pt x="25" y="14"/>
                    </a:lnTo>
                    <a:lnTo>
                      <a:pt x="21" y="15"/>
                    </a:lnTo>
                    <a:lnTo>
                      <a:pt x="19" y="18"/>
                    </a:lnTo>
                    <a:lnTo>
                      <a:pt x="17" y="20"/>
                    </a:lnTo>
                    <a:lnTo>
                      <a:pt x="17" y="24"/>
                    </a:lnTo>
                    <a:lnTo>
                      <a:pt x="17" y="27"/>
                    </a:lnTo>
                    <a:lnTo>
                      <a:pt x="19" y="31"/>
                    </a:lnTo>
                    <a:lnTo>
                      <a:pt x="21" y="33"/>
                    </a:lnTo>
                    <a:lnTo>
                      <a:pt x="25" y="35"/>
                    </a:lnTo>
                    <a:lnTo>
                      <a:pt x="29" y="36"/>
                    </a:lnTo>
                    <a:lnTo>
                      <a:pt x="33" y="33"/>
                    </a:lnTo>
                    <a:lnTo>
                      <a:pt x="36" y="31"/>
                    </a:lnTo>
                    <a:lnTo>
                      <a:pt x="38" y="27"/>
                    </a:lnTo>
                    <a:lnTo>
                      <a:pt x="38" y="23"/>
                    </a:lnTo>
                    <a:lnTo>
                      <a:pt x="37" y="19"/>
                    </a:lnTo>
                    <a:lnTo>
                      <a:pt x="34" y="16"/>
                    </a:lnTo>
                    <a:lnTo>
                      <a:pt x="32" y="15"/>
                    </a:lnTo>
                    <a:lnTo>
                      <a:pt x="28" y="14"/>
                    </a:lnTo>
                    <a:close/>
                    <a:moveTo>
                      <a:pt x="29" y="0"/>
                    </a:moveTo>
                    <a:lnTo>
                      <a:pt x="33" y="0"/>
                    </a:lnTo>
                    <a:lnTo>
                      <a:pt x="38" y="1"/>
                    </a:lnTo>
                    <a:lnTo>
                      <a:pt x="43" y="3"/>
                    </a:lnTo>
                    <a:lnTo>
                      <a:pt x="47" y="6"/>
                    </a:lnTo>
                    <a:lnTo>
                      <a:pt x="50" y="10"/>
                    </a:lnTo>
                    <a:lnTo>
                      <a:pt x="55" y="24"/>
                    </a:lnTo>
                    <a:lnTo>
                      <a:pt x="55" y="37"/>
                    </a:lnTo>
                    <a:lnTo>
                      <a:pt x="53" y="61"/>
                    </a:lnTo>
                    <a:lnTo>
                      <a:pt x="36" y="71"/>
                    </a:lnTo>
                    <a:lnTo>
                      <a:pt x="40" y="43"/>
                    </a:lnTo>
                    <a:lnTo>
                      <a:pt x="37" y="45"/>
                    </a:lnTo>
                    <a:lnTo>
                      <a:pt x="33" y="49"/>
                    </a:lnTo>
                    <a:lnTo>
                      <a:pt x="23" y="52"/>
                    </a:lnTo>
                    <a:lnTo>
                      <a:pt x="12" y="48"/>
                    </a:lnTo>
                    <a:lnTo>
                      <a:pt x="3" y="40"/>
                    </a:lnTo>
                    <a:lnTo>
                      <a:pt x="0" y="26"/>
                    </a:lnTo>
                    <a:lnTo>
                      <a:pt x="4" y="14"/>
                    </a:lnTo>
                    <a:lnTo>
                      <a:pt x="15" y="5"/>
                    </a:lnTo>
                    <a:lnTo>
                      <a:pt x="19" y="2"/>
                    </a:lnTo>
                    <a:lnTo>
                      <a:pt x="24" y="1"/>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1" name="Freeform 9">
                <a:extLst>
                  <a:ext uri="{FF2B5EF4-FFF2-40B4-BE49-F238E27FC236}">
                    <a16:creationId xmlns:a16="http://schemas.microsoft.com/office/drawing/2014/main" id="{75EB50C3-7615-5447-BFF2-57291537B02E}"/>
                  </a:ext>
                </a:extLst>
              </p:cNvPr>
              <p:cNvSpPr>
                <a:spLocks/>
              </p:cNvSpPr>
              <p:nvPr userDrawn="1"/>
            </p:nvSpPr>
            <p:spPr bwMode="auto">
              <a:xfrm>
                <a:off x="10280813" y="473122"/>
                <a:ext cx="59419" cy="37906"/>
              </a:xfrm>
              <a:custGeom>
                <a:avLst/>
                <a:gdLst>
                  <a:gd name="T0" fmla="*/ 62 w 116"/>
                  <a:gd name="T1" fmla="*/ 2 h 73"/>
                  <a:gd name="T2" fmla="*/ 57 w 116"/>
                  <a:gd name="T3" fmla="*/ 5 h 73"/>
                  <a:gd name="T4" fmla="*/ 55 w 116"/>
                  <a:gd name="T5" fmla="*/ 12 h 73"/>
                  <a:gd name="T6" fmla="*/ 60 w 116"/>
                  <a:gd name="T7" fmla="*/ 10 h 73"/>
                  <a:gd name="T8" fmla="*/ 70 w 116"/>
                  <a:gd name="T9" fmla="*/ 9 h 73"/>
                  <a:gd name="T10" fmla="*/ 74 w 116"/>
                  <a:gd name="T11" fmla="*/ 9 h 73"/>
                  <a:gd name="T12" fmla="*/ 68 w 116"/>
                  <a:gd name="T13" fmla="*/ 13 h 73"/>
                  <a:gd name="T14" fmla="*/ 58 w 116"/>
                  <a:gd name="T15" fmla="*/ 17 h 73"/>
                  <a:gd name="T16" fmla="*/ 58 w 116"/>
                  <a:gd name="T17" fmla="*/ 23 h 73"/>
                  <a:gd name="T18" fmla="*/ 68 w 116"/>
                  <a:gd name="T19" fmla="*/ 25 h 73"/>
                  <a:gd name="T20" fmla="*/ 75 w 116"/>
                  <a:gd name="T21" fmla="*/ 29 h 73"/>
                  <a:gd name="T22" fmla="*/ 83 w 116"/>
                  <a:gd name="T23" fmla="*/ 29 h 73"/>
                  <a:gd name="T24" fmla="*/ 96 w 116"/>
                  <a:gd name="T25" fmla="*/ 27 h 73"/>
                  <a:gd name="T26" fmla="*/ 102 w 116"/>
                  <a:gd name="T27" fmla="*/ 22 h 73"/>
                  <a:gd name="T28" fmla="*/ 107 w 116"/>
                  <a:gd name="T29" fmla="*/ 23 h 73"/>
                  <a:gd name="T30" fmla="*/ 103 w 116"/>
                  <a:gd name="T31" fmla="*/ 33 h 73"/>
                  <a:gd name="T32" fmla="*/ 102 w 116"/>
                  <a:gd name="T33" fmla="*/ 40 h 73"/>
                  <a:gd name="T34" fmla="*/ 107 w 116"/>
                  <a:gd name="T35" fmla="*/ 43 h 73"/>
                  <a:gd name="T36" fmla="*/ 115 w 116"/>
                  <a:gd name="T37" fmla="*/ 44 h 73"/>
                  <a:gd name="T38" fmla="*/ 115 w 116"/>
                  <a:gd name="T39" fmla="*/ 49 h 73"/>
                  <a:gd name="T40" fmla="*/ 108 w 116"/>
                  <a:gd name="T41" fmla="*/ 56 h 73"/>
                  <a:gd name="T42" fmla="*/ 108 w 116"/>
                  <a:gd name="T43" fmla="*/ 66 h 73"/>
                  <a:gd name="T44" fmla="*/ 104 w 116"/>
                  <a:gd name="T45" fmla="*/ 73 h 73"/>
                  <a:gd name="T46" fmla="*/ 100 w 116"/>
                  <a:gd name="T47" fmla="*/ 66 h 73"/>
                  <a:gd name="T48" fmla="*/ 99 w 116"/>
                  <a:gd name="T49" fmla="*/ 57 h 73"/>
                  <a:gd name="T50" fmla="*/ 95 w 116"/>
                  <a:gd name="T51" fmla="*/ 53 h 73"/>
                  <a:gd name="T52" fmla="*/ 92 w 116"/>
                  <a:gd name="T53" fmla="*/ 49 h 73"/>
                  <a:gd name="T54" fmla="*/ 86 w 116"/>
                  <a:gd name="T55" fmla="*/ 43 h 73"/>
                  <a:gd name="T56" fmla="*/ 77 w 116"/>
                  <a:gd name="T57" fmla="*/ 35 h 73"/>
                  <a:gd name="T58" fmla="*/ 69 w 116"/>
                  <a:gd name="T59" fmla="*/ 29 h 73"/>
                  <a:gd name="T60" fmla="*/ 60 w 116"/>
                  <a:gd name="T61" fmla="*/ 25 h 73"/>
                  <a:gd name="T62" fmla="*/ 47 w 116"/>
                  <a:gd name="T63" fmla="*/ 25 h 73"/>
                  <a:gd name="T64" fmla="*/ 39 w 116"/>
                  <a:gd name="T65" fmla="*/ 25 h 73"/>
                  <a:gd name="T66" fmla="*/ 39 w 116"/>
                  <a:gd name="T67" fmla="*/ 23 h 73"/>
                  <a:gd name="T68" fmla="*/ 42 w 116"/>
                  <a:gd name="T69" fmla="*/ 18 h 73"/>
                  <a:gd name="T70" fmla="*/ 36 w 116"/>
                  <a:gd name="T71" fmla="*/ 14 h 73"/>
                  <a:gd name="T72" fmla="*/ 27 w 116"/>
                  <a:gd name="T73" fmla="*/ 13 h 73"/>
                  <a:gd name="T74" fmla="*/ 17 w 116"/>
                  <a:gd name="T75" fmla="*/ 12 h 73"/>
                  <a:gd name="T76" fmla="*/ 9 w 116"/>
                  <a:gd name="T77" fmla="*/ 16 h 73"/>
                  <a:gd name="T78" fmla="*/ 2 w 116"/>
                  <a:gd name="T79" fmla="*/ 19 h 73"/>
                  <a:gd name="T80" fmla="*/ 0 w 116"/>
                  <a:gd name="T81" fmla="*/ 18 h 73"/>
                  <a:gd name="T82" fmla="*/ 6 w 116"/>
                  <a:gd name="T83" fmla="*/ 12 h 73"/>
                  <a:gd name="T84" fmla="*/ 15 w 116"/>
                  <a:gd name="T85" fmla="*/ 9 h 73"/>
                  <a:gd name="T86" fmla="*/ 22 w 116"/>
                  <a:gd name="T87" fmla="*/ 4 h 73"/>
                  <a:gd name="T88" fmla="*/ 27 w 116"/>
                  <a:gd name="T89" fmla="*/ 5 h 73"/>
                  <a:gd name="T90" fmla="*/ 39 w 116"/>
                  <a:gd name="T91" fmla="*/ 8 h 73"/>
                  <a:gd name="T92" fmla="*/ 45 w 116"/>
                  <a:gd name="T93" fmla="*/ 6 h 73"/>
                  <a:gd name="T94" fmla="*/ 51 w 116"/>
                  <a:gd name="T95" fmla="*/ 2 h 73"/>
                  <a:gd name="T96" fmla="*/ 58 w 116"/>
                  <a:gd name="T97"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73">
                    <a:moveTo>
                      <a:pt x="60" y="0"/>
                    </a:moveTo>
                    <a:lnTo>
                      <a:pt x="61" y="0"/>
                    </a:lnTo>
                    <a:lnTo>
                      <a:pt x="62" y="1"/>
                    </a:lnTo>
                    <a:lnTo>
                      <a:pt x="62" y="2"/>
                    </a:lnTo>
                    <a:lnTo>
                      <a:pt x="61" y="4"/>
                    </a:lnTo>
                    <a:lnTo>
                      <a:pt x="60" y="4"/>
                    </a:lnTo>
                    <a:lnTo>
                      <a:pt x="58" y="4"/>
                    </a:lnTo>
                    <a:lnTo>
                      <a:pt x="57" y="5"/>
                    </a:lnTo>
                    <a:lnTo>
                      <a:pt x="55" y="6"/>
                    </a:lnTo>
                    <a:lnTo>
                      <a:pt x="53" y="8"/>
                    </a:lnTo>
                    <a:lnTo>
                      <a:pt x="53" y="10"/>
                    </a:lnTo>
                    <a:lnTo>
                      <a:pt x="55" y="12"/>
                    </a:lnTo>
                    <a:lnTo>
                      <a:pt x="56" y="13"/>
                    </a:lnTo>
                    <a:lnTo>
                      <a:pt x="57" y="12"/>
                    </a:lnTo>
                    <a:lnTo>
                      <a:pt x="58" y="10"/>
                    </a:lnTo>
                    <a:lnTo>
                      <a:pt x="60" y="10"/>
                    </a:lnTo>
                    <a:lnTo>
                      <a:pt x="62" y="9"/>
                    </a:lnTo>
                    <a:lnTo>
                      <a:pt x="65" y="9"/>
                    </a:lnTo>
                    <a:lnTo>
                      <a:pt x="68" y="9"/>
                    </a:lnTo>
                    <a:lnTo>
                      <a:pt x="70" y="9"/>
                    </a:lnTo>
                    <a:lnTo>
                      <a:pt x="72" y="8"/>
                    </a:lnTo>
                    <a:lnTo>
                      <a:pt x="73" y="8"/>
                    </a:lnTo>
                    <a:lnTo>
                      <a:pt x="73" y="8"/>
                    </a:lnTo>
                    <a:lnTo>
                      <a:pt x="74" y="9"/>
                    </a:lnTo>
                    <a:lnTo>
                      <a:pt x="73" y="10"/>
                    </a:lnTo>
                    <a:lnTo>
                      <a:pt x="72" y="10"/>
                    </a:lnTo>
                    <a:lnTo>
                      <a:pt x="70" y="12"/>
                    </a:lnTo>
                    <a:lnTo>
                      <a:pt x="68" y="13"/>
                    </a:lnTo>
                    <a:lnTo>
                      <a:pt x="65" y="13"/>
                    </a:lnTo>
                    <a:lnTo>
                      <a:pt x="62" y="14"/>
                    </a:lnTo>
                    <a:lnTo>
                      <a:pt x="61" y="16"/>
                    </a:lnTo>
                    <a:lnTo>
                      <a:pt x="58" y="17"/>
                    </a:lnTo>
                    <a:lnTo>
                      <a:pt x="58" y="19"/>
                    </a:lnTo>
                    <a:lnTo>
                      <a:pt x="57" y="21"/>
                    </a:lnTo>
                    <a:lnTo>
                      <a:pt x="57" y="23"/>
                    </a:lnTo>
                    <a:lnTo>
                      <a:pt x="58" y="23"/>
                    </a:lnTo>
                    <a:lnTo>
                      <a:pt x="61" y="23"/>
                    </a:lnTo>
                    <a:lnTo>
                      <a:pt x="62" y="23"/>
                    </a:lnTo>
                    <a:lnTo>
                      <a:pt x="65" y="25"/>
                    </a:lnTo>
                    <a:lnTo>
                      <a:pt x="68" y="25"/>
                    </a:lnTo>
                    <a:lnTo>
                      <a:pt x="69" y="26"/>
                    </a:lnTo>
                    <a:lnTo>
                      <a:pt x="70" y="27"/>
                    </a:lnTo>
                    <a:lnTo>
                      <a:pt x="73" y="29"/>
                    </a:lnTo>
                    <a:lnTo>
                      <a:pt x="75" y="29"/>
                    </a:lnTo>
                    <a:lnTo>
                      <a:pt x="77" y="29"/>
                    </a:lnTo>
                    <a:lnTo>
                      <a:pt x="79" y="29"/>
                    </a:lnTo>
                    <a:lnTo>
                      <a:pt x="82" y="29"/>
                    </a:lnTo>
                    <a:lnTo>
                      <a:pt x="83" y="29"/>
                    </a:lnTo>
                    <a:lnTo>
                      <a:pt x="86" y="29"/>
                    </a:lnTo>
                    <a:lnTo>
                      <a:pt x="90" y="29"/>
                    </a:lnTo>
                    <a:lnTo>
                      <a:pt x="92" y="29"/>
                    </a:lnTo>
                    <a:lnTo>
                      <a:pt x="96" y="27"/>
                    </a:lnTo>
                    <a:lnTo>
                      <a:pt x="98" y="26"/>
                    </a:lnTo>
                    <a:lnTo>
                      <a:pt x="99" y="25"/>
                    </a:lnTo>
                    <a:lnTo>
                      <a:pt x="100" y="23"/>
                    </a:lnTo>
                    <a:lnTo>
                      <a:pt x="102" y="22"/>
                    </a:lnTo>
                    <a:lnTo>
                      <a:pt x="103" y="22"/>
                    </a:lnTo>
                    <a:lnTo>
                      <a:pt x="104" y="22"/>
                    </a:lnTo>
                    <a:lnTo>
                      <a:pt x="107" y="22"/>
                    </a:lnTo>
                    <a:lnTo>
                      <a:pt x="107" y="23"/>
                    </a:lnTo>
                    <a:lnTo>
                      <a:pt x="105" y="25"/>
                    </a:lnTo>
                    <a:lnTo>
                      <a:pt x="105" y="26"/>
                    </a:lnTo>
                    <a:lnTo>
                      <a:pt x="104" y="30"/>
                    </a:lnTo>
                    <a:lnTo>
                      <a:pt x="103" y="33"/>
                    </a:lnTo>
                    <a:lnTo>
                      <a:pt x="103" y="35"/>
                    </a:lnTo>
                    <a:lnTo>
                      <a:pt x="102" y="36"/>
                    </a:lnTo>
                    <a:lnTo>
                      <a:pt x="102" y="39"/>
                    </a:lnTo>
                    <a:lnTo>
                      <a:pt x="102" y="40"/>
                    </a:lnTo>
                    <a:lnTo>
                      <a:pt x="103" y="43"/>
                    </a:lnTo>
                    <a:lnTo>
                      <a:pt x="104" y="43"/>
                    </a:lnTo>
                    <a:lnTo>
                      <a:pt x="105" y="43"/>
                    </a:lnTo>
                    <a:lnTo>
                      <a:pt x="107" y="43"/>
                    </a:lnTo>
                    <a:lnTo>
                      <a:pt x="109" y="43"/>
                    </a:lnTo>
                    <a:lnTo>
                      <a:pt x="112" y="44"/>
                    </a:lnTo>
                    <a:lnTo>
                      <a:pt x="113" y="44"/>
                    </a:lnTo>
                    <a:lnTo>
                      <a:pt x="115" y="44"/>
                    </a:lnTo>
                    <a:lnTo>
                      <a:pt x="116" y="47"/>
                    </a:lnTo>
                    <a:lnTo>
                      <a:pt x="116" y="48"/>
                    </a:lnTo>
                    <a:lnTo>
                      <a:pt x="115" y="49"/>
                    </a:lnTo>
                    <a:lnTo>
                      <a:pt x="115" y="49"/>
                    </a:lnTo>
                    <a:lnTo>
                      <a:pt x="113" y="51"/>
                    </a:lnTo>
                    <a:lnTo>
                      <a:pt x="111" y="52"/>
                    </a:lnTo>
                    <a:lnTo>
                      <a:pt x="109" y="53"/>
                    </a:lnTo>
                    <a:lnTo>
                      <a:pt x="108" y="56"/>
                    </a:lnTo>
                    <a:lnTo>
                      <a:pt x="108" y="59"/>
                    </a:lnTo>
                    <a:lnTo>
                      <a:pt x="108" y="61"/>
                    </a:lnTo>
                    <a:lnTo>
                      <a:pt x="108" y="64"/>
                    </a:lnTo>
                    <a:lnTo>
                      <a:pt x="108" y="66"/>
                    </a:lnTo>
                    <a:lnTo>
                      <a:pt x="108" y="68"/>
                    </a:lnTo>
                    <a:lnTo>
                      <a:pt x="107" y="70"/>
                    </a:lnTo>
                    <a:lnTo>
                      <a:pt x="105" y="72"/>
                    </a:lnTo>
                    <a:lnTo>
                      <a:pt x="104" y="73"/>
                    </a:lnTo>
                    <a:lnTo>
                      <a:pt x="102" y="72"/>
                    </a:lnTo>
                    <a:lnTo>
                      <a:pt x="100" y="70"/>
                    </a:lnTo>
                    <a:lnTo>
                      <a:pt x="100" y="69"/>
                    </a:lnTo>
                    <a:lnTo>
                      <a:pt x="100" y="66"/>
                    </a:lnTo>
                    <a:lnTo>
                      <a:pt x="100" y="64"/>
                    </a:lnTo>
                    <a:lnTo>
                      <a:pt x="100" y="63"/>
                    </a:lnTo>
                    <a:lnTo>
                      <a:pt x="99" y="60"/>
                    </a:lnTo>
                    <a:lnTo>
                      <a:pt x="99" y="57"/>
                    </a:lnTo>
                    <a:lnTo>
                      <a:pt x="99" y="56"/>
                    </a:lnTo>
                    <a:lnTo>
                      <a:pt x="98" y="55"/>
                    </a:lnTo>
                    <a:lnTo>
                      <a:pt x="96" y="53"/>
                    </a:lnTo>
                    <a:lnTo>
                      <a:pt x="95" y="53"/>
                    </a:lnTo>
                    <a:lnTo>
                      <a:pt x="94" y="53"/>
                    </a:lnTo>
                    <a:lnTo>
                      <a:pt x="92" y="52"/>
                    </a:lnTo>
                    <a:lnTo>
                      <a:pt x="92" y="51"/>
                    </a:lnTo>
                    <a:lnTo>
                      <a:pt x="92" y="49"/>
                    </a:lnTo>
                    <a:lnTo>
                      <a:pt x="92" y="48"/>
                    </a:lnTo>
                    <a:lnTo>
                      <a:pt x="90" y="46"/>
                    </a:lnTo>
                    <a:lnTo>
                      <a:pt x="88" y="44"/>
                    </a:lnTo>
                    <a:lnTo>
                      <a:pt x="86" y="43"/>
                    </a:lnTo>
                    <a:lnTo>
                      <a:pt x="83" y="42"/>
                    </a:lnTo>
                    <a:lnTo>
                      <a:pt x="81" y="40"/>
                    </a:lnTo>
                    <a:lnTo>
                      <a:pt x="78" y="38"/>
                    </a:lnTo>
                    <a:lnTo>
                      <a:pt x="77" y="35"/>
                    </a:lnTo>
                    <a:lnTo>
                      <a:pt x="74" y="33"/>
                    </a:lnTo>
                    <a:lnTo>
                      <a:pt x="73" y="31"/>
                    </a:lnTo>
                    <a:lnTo>
                      <a:pt x="72" y="30"/>
                    </a:lnTo>
                    <a:lnTo>
                      <a:pt x="69" y="29"/>
                    </a:lnTo>
                    <a:lnTo>
                      <a:pt x="68" y="27"/>
                    </a:lnTo>
                    <a:lnTo>
                      <a:pt x="65" y="26"/>
                    </a:lnTo>
                    <a:lnTo>
                      <a:pt x="62" y="26"/>
                    </a:lnTo>
                    <a:lnTo>
                      <a:pt x="60" y="25"/>
                    </a:lnTo>
                    <a:lnTo>
                      <a:pt x="57" y="25"/>
                    </a:lnTo>
                    <a:lnTo>
                      <a:pt x="55" y="25"/>
                    </a:lnTo>
                    <a:lnTo>
                      <a:pt x="51" y="25"/>
                    </a:lnTo>
                    <a:lnTo>
                      <a:pt x="47" y="25"/>
                    </a:lnTo>
                    <a:lnTo>
                      <a:pt x="45" y="25"/>
                    </a:lnTo>
                    <a:lnTo>
                      <a:pt x="43" y="25"/>
                    </a:lnTo>
                    <a:lnTo>
                      <a:pt x="40" y="25"/>
                    </a:lnTo>
                    <a:lnTo>
                      <a:pt x="39" y="25"/>
                    </a:lnTo>
                    <a:lnTo>
                      <a:pt x="36" y="25"/>
                    </a:lnTo>
                    <a:lnTo>
                      <a:pt x="36" y="23"/>
                    </a:lnTo>
                    <a:lnTo>
                      <a:pt x="38" y="23"/>
                    </a:lnTo>
                    <a:lnTo>
                      <a:pt x="39" y="23"/>
                    </a:lnTo>
                    <a:lnTo>
                      <a:pt x="39" y="22"/>
                    </a:lnTo>
                    <a:lnTo>
                      <a:pt x="40" y="21"/>
                    </a:lnTo>
                    <a:lnTo>
                      <a:pt x="42" y="19"/>
                    </a:lnTo>
                    <a:lnTo>
                      <a:pt x="42" y="18"/>
                    </a:lnTo>
                    <a:lnTo>
                      <a:pt x="40" y="17"/>
                    </a:lnTo>
                    <a:lnTo>
                      <a:pt x="40" y="16"/>
                    </a:lnTo>
                    <a:lnTo>
                      <a:pt x="38" y="16"/>
                    </a:lnTo>
                    <a:lnTo>
                      <a:pt x="36" y="14"/>
                    </a:lnTo>
                    <a:lnTo>
                      <a:pt x="35" y="14"/>
                    </a:lnTo>
                    <a:lnTo>
                      <a:pt x="32" y="14"/>
                    </a:lnTo>
                    <a:lnTo>
                      <a:pt x="30" y="13"/>
                    </a:lnTo>
                    <a:lnTo>
                      <a:pt x="27" y="13"/>
                    </a:lnTo>
                    <a:lnTo>
                      <a:pt x="23" y="12"/>
                    </a:lnTo>
                    <a:lnTo>
                      <a:pt x="22" y="12"/>
                    </a:lnTo>
                    <a:lnTo>
                      <a:pt x="19" y="12"/>
                    </a:lnTo>
                    <a:lnTo>
                      <a:pt x="17" y="12"/>
                    </a:lnTo>
                    <a:lnTo>
                      <a:pt x="15" y="12"/>
                    </a:lnTo>
                    <a:lnTo>
                      <a:pt x="13" y="13"/>
                    </a:lnTo>
                    <a:lnTo>
                      <a:pt x="10" y="14"/>
                    </a:lnTo>
                    <a:lnTo>
                      <a:pt x="9" y="16"/>
                    </a:lnTo>
                    <a:lnTo>
                      <a:pt x="8" y="17"/>
                    </a:lnTo>
                    <a:lnTo>
                      <a:pt x="6" y="18"/>
                    </a:lnTo>
                    <a:lnTo>
                      <a:pt x="4" y="19"/>
                    </a:lnTo>
                    <a:lnTo>
                      <a:pt x="2" y="19"/>
                    </a:lnTo>
                    <a:lnTo>
                      <a:pt x="1" y="21"/>
                    </a:lnTo>
                    <a:lnTo>
                      <a:pt x="0" y="19"/>
                    </a:lnTo>
                    <a:lnTo>
                      <a:pt x="0" y="19"/>
                    </a:lnTo>
                    <a:lnTo>
                      <a:pt x="0" y="18"/>
                    </a:lnTo>
                    <a:lnTo>
                      <a:pt x="0" y="17"/>
                    </a:lnTo>
                    <a:lnTo>
                      <a:pt x="2" y="14"/>
                    </a:lnTo>
                    <a:lnTo>
                      <a:pt x="4" y="13"/>
                    </a:lnTo>
                    <a:lnTo>
                      <a:pt x="6" y="12"/>
                    </a:lnTo>
                    <a:lnTo>
                      <a:pt x="8" y="10"/>
                    </a:lnTo>
                    <a:lnTo>
                      <a:pt x="10" y="9"/>
                    </a:lnTo>
                    <a:lnTo>
                      <a:pt x="13" y="9"/>
                    </a:lnTo>
                    <a:lnTo>
                      <a:pt x="15" y="9"/>
                    </a:lnTo>
                    <a:lnTo>
                      <a:pt x="17" y="8"/>
                    </a:lnTo>
                    <a:lnTo>
                      <a:pt x="19" y="6"/>
                    </a:lnTo>
                    <a:lnTo>
                      <a:pt x="21" y="5"/>
                    </a:lnTo>
                    <a:lnTo>
                      <a:pt x="22" y="4"/>
                    </a:lnTo>
                    <a:lnTo>
                      <a:pt x="23" y="4"/>
                    </a:lnTo>
                    <a:lnTo>
                      <a:pt x="26" y="4"/>
                    </a:lnTo>
                    <a:lnTo>
                      <a:pt x="26" y="5"/>
                    </a:lnTo>
                    <a:lnTo>
                      <a:pt x="27" y="5"/>
                    </a:lnTo>
                    <a:lnTo>
                      <a:pt x="30" y="8"/>
                    </a:lnTo>
                    <a:lnTo>
                      <a:pt x="34" y="8"/>
                    </a:lnTo>
                    <a:lnTo>
                      <a:pt x="36" y="8"/>
                    </a:lnTo>
                    <a:lnTo>
                      <a:pt x="39" y="8"/>
                    </a:lnTo>
                    <a:lnTo>
                      <a:pt x="40" y="8"/>
                    </a:lnTo>
                    <a:lnTo>
                      <a:pt x="43" y="9"/>
                    </a:lnTo>
                    <a:lnTo>
                      <a:pt x="44" y="8"/>
                    </a:lnTo>
                    <a:lnTo>
                      <a:pt x="45" y="6"/>
                    </a:lnTo>
                    <a:lnTo>
                      <a:pt x="47" y="5"/>
                    </a:lnTo>
                    <a:lnTo>
                      <a:pt x="47" y="4"/>
                    </a:lnTo>
                    <a:lnTo>
                      <a:pt x="48" y="4"/>
                    </a:lnTo>
                    <a:lnTo>
                      <a:pt x="51" y="2"/>
                    </a:lnTo>
                    <a:lnTo>
                      <a:pt x="53" y="2"/>
                    </a:lnTo>
                    <a:lnTo>
                      <a:pt x="55" y="2"/>
                    </a:lnTo>
                    <a:lnTo>
                      <a:pt x="56" y="2"/>
                    </a:lnTo>
                    <a:lnTo>
                      <a:pt x="58" y="1"/>
                    </a:lnTo>
                    <a:lnTo>
                      <a:pt x="58" y="0"/>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2" name="Freeform 10">
                <a:extLst>
                  <a:ext uri="{FF2B5EF4-FFF2-40B4-BE49-F238E27FC236}">
                    <a16:creationId xmlns:a16="http://schemas.microsoft.com/office/drawing/2014/main" id="{51FE2CC9-89D8-D046-A287-5D4EC0F49E22}"/>
                  </a:ext>
                </a:extLst>
              </p:cNvPr>
              <p:cNvSpPr>
                <a:spLocks/>
              </p:cNvSpPr>
              <p:nvPr userDrawn="1"/>
            </p:nvSpPr>
            <p:spPr bwMode="auto">
              <a:xfrm>
                <a:off x="10401701" y="440339"/>
                <a:ext cx="9220" cy="15368"/>
              </a:xfrm>
              <a:custGeom>
                <a:avLst/>
                <a:gdLst>
                  <a:gd name="T0" fmla="*/ 17 w 18"/>
                  <a:gd name="T1" fmla="*/ 0 h 29"/>
                  <a:gd name="T2" fmla="*/ 18 w 18"/>
                  <a:gd name="T3" fmla="*/ 0 h 29"/>
                  <a:gd name="T4" fmla="*/ 18 w 18"/>
                  <a:gd name="T5" fmla="*/ 1 h 29"/>
                  <a:gd name="T6" fmla="*/ 17 w 18"/>
                  <a:gd name="T7" fmla="*/ 1 h 29"/>
                  <a:gd name="T8" fmla="*/ 16 w 18"/>
                  <a:gd name="T9" fmla="*/ 3 h 29"/>
                  <a:gd name="T10" fmla="*/ 14 w 18"/>
                  <a:gd name="T11" fmla="*/ 4 h 29"/>
                  <a:gd name="T12" fmla="*/ 13 w 18"/>
                  <a:gd name="T13" fmla="*/ 6 h 29"/>
                  <a:gd name="T14" fmla="*/ 12 w 18"/>
                  <a:gd name="T15" fmla="*/ 6 h 29"/>
                  <a:gd name="T16" fmla="*/ 10 w 18"/>
                  <a:gd name="T17" fmla="*/ 8 h 29"/>
                  <a:gd name="T18" fmla="*/ 9 w 18"/>
                  <a:gd name="T19" fmla="*/ 10 h 29"/>
                  <a:gd name="T20" fmla="*/ 8 w 18"/>
                  <a:gd name="T21" fmla="*/ 13 h 29"/>
                  <a:gd name="T22" fmla="*/ 8 w 18"/>
                  <a:gd name="T23" fmla="*/ 16 h 29"/>
                  <a:gd name="T24" fmla="*/ 8 w 18"/>
                  <a:gd name="T25" fmla="*/ 18 h 29"/>
                  <a:gd name="T26" fmla="*/ 6 w 18"/>
                  <a:gd name="T27" fmla="*/ 19 h 29"/>
                  <a:gd name="T28" fmla="*/ 6 w 18"/>
                  <a:gd name="T29" fmla="*/ 22 h 29"/>
                  <a:gd name="T30" fmla="*/ 6 w 18"/>
                  <a:gd name="T31" fmla="*/ 23 h 29"/>
                  <a:gd name="T32" fmla="*/ 6 w 18"/>
                  <a:gd name="T33" fmla="*/ 26 h 29"/>
                  <a:gd name="T34" fmla="*/ 5 w 18"/>
                  <a:gd name="T35" fmla="*/ 27 h 29"/>
                  <a:gd name="T36" fmla="*/ 4 w 18"/>
                  <a:gd name="T37" fmla="*/ 29 h 29"/>
                  <a:gd name="T38" fmla="*/ 2 w 18"/>
                  <a:gd name="T39" fmla="*/ 29 h 29"/>
                  <a:gd name="T40" fmla="*/ 1 w 18"/>
                  <a:gd name="T41" fmla="*/ 29 h 29"/>
                  <a:gd name="T42" fmla="*/ 0 w 18"/>
                  <a:gd name="T43" fmla="*/ 27 h 29"/>
                  <a:gd name="T44" fmla="*/ 0 w 18"/>
                  <a:gd name="T45" fmla="*/ 26 h 29"/>
                  <a:gd name="T46" fmla="*/ 0 w 18"/>
                  <a:gd name="T47" fmla="*/ 25 h 29"/>
                  <a:gd name="T48" fmla="*/ 1 w 18"/>
                  <a:gd name="T49" fmla="*/ 23 h 29"/>
                  <a:gd name="T50" fmla="*/ 2 w 18"/>
                  <a:gd name="T51" fmla="*/ 22 h 29"/>
                  <a:gd name="T52" fmla="*/ 2 w 18"/>
                  <a:gd name="T53" fmla="*/ 19 h 29"/>
                  <a:gd name="T54" fmla="*/ 2 w 18"/>
                  <a:gd name="T55" fmla="*/ 17 h 29"/>
                  <a:gd name="T56" fmla="*/ 4 w 18"/>
                  <a:gd name="T57" fmla="*/ 14 h 29"/>
                  <a:gd name="T58" fmla="*/ 4 w 18"/>
                  <a:gd name="T59" fmla="*/ 12 h 29"/>
                  <a:gd name="T60" fmla="*/ 5 w 18"/>
                  <a:gd name="T61" fmla="*/ 9 h 29"/>
                  <a:gd name="T62" fmla="*/ 8 w 18"/>
                  <a:gd name="T63" fmla="*/ 6 h 29"/>
                  <a:gd name="T64" fmla="*/ 10 w 18"/>
                  <a:gd name="T65" fmla="*/ 5 h 29"/>
                  <a:gd name="T66" fmla="*/ 12 w 18"/>
                  <a:gd name="T67" fmla="*/ 4 h 29"/>
                  <a:gd name="T68" fmla="*/ 14 w 18"/>
                  <a:gd name="T69" fmla="*/ 1 h 29"/>
                  <a:gd name="T70" fmla="*/ 16 w 18"/>
                  <a:gd name="T71" fmla="*/ 1 h 29"/>
                  <a:gd name="T72" fmla="*/ 17 w 18"/>
                  <a:gd name="T73" fmla="*/ 0 h 29"/>
                  <a:gd name="T74" fmla="*/ 17 w 18"/>
                  <a:gd name="T7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29">
                    <a:moveTo>
                      <a:pt x="17" y="0"/>
                    </a:moveTo>
                    <a:lnTo>
                      <a:pt x="18" y="0"/>
                    </a:lnTo>
                    <a:lnTo>
                      <a:pt x="18" y="1"/>
                    </a:lnTo>
                    <a:lnTo>
                      <a:pt x="17" y="1"/>
                    </a:lnTo>
                    <a:lnTo>
                      <a:pt x="16" y="3"/>
                    </a:lnTo>
                    <a:lnTo>
                      <a:pt x="14" y="4"/>
                    </a:lnTo>
                    <a:lnTo>
                      <a:pt x="13" y="6"/>
                    </a:lnTo>
                    <a:lnTo>
                      <a:pt x="12" y="6"/>
                    </a:lnTo>
                    <a:lnTo>
                      <a:pt x="10" y="8"/>
                    </a:lnTo>
                    <a:lnTo>
                      <a:pt x="9" y="10"/>
                    </a:lnTo>
                    <a:lnTo>
                      <a:pt x="8" y="13"/>
                    </a:lnTo>
                    <a:lnTo>
                      <a:pt x="8" y="16"/>
                    </a:lnTo>
                    <a:lnTo>
                      <a:pt x="8" y="18"/>
                    </a:lnTo>
                    <a:lnTo>
                      <a:pt x="6" y="19"/>
                    </a:lnTo>
                    <a:lnTo>
                      <a:pt x="6" y="22"/>
                    </a:lnTo>
                    <a:lnTo>
                      <a:pt x="6" y="23"/>
                    </a:lnTo>
                    <a:lnTo>
                      <a:pt x="6" y="26"/>
                    </a:lnTo>
                    <a:lnTo>
                      <a:pt x="5" y="27"/>
                    </a:lnTo>
                    <a:lnTo>
                      <a:pt x="4" y="29"/>
                    </a:lnTo>
                    <a:lnTo>
                      <a:pt x="2" y="29"/>
                    </a:lnTo>
                    <a:lnTo>
                      <a:pt x="1" y="29"/>
                    </a:lnTo>
                    <a:lnTo>
                      <a:pt x="0" y="27"/>
                    </a:lnTo>
                    <a:lnTo>
                      <a:pt x="0" y="26"/>
                    </a:lnTo>
                    <a:lnTo>
                      <a:pt x="0" y="25"/>
                    </a:lnTo>
                    <a:lnTo>
                      <a:pt x="1" y="23"/>
                    </a:lnTo>
                    <a:lnTo>
                      <a:pt x="2" y="22"/>
                    </a:lnTo>
                    <a:lnTo>
                      <a:pt x="2" y="19"/>
                    </a:lnTo>
                    <a:lnTo>
                      <a:pt x="2" y="17"/>
                    </a:lnTo>
                    <a:lnTo>
                      <a:pt x="4" y="14"/>
                    </a:lnTo>
                    <a:lnTo>
                      <a:pt x="4" y="12"/>
                    </a:lnTo>
                    <a:lnTo>
                      <a:pt x="5" y="9"/>
                    </a:lnTo>
                    <a:lnTo>
                      <a:pt x="8" y="6"/>
                    </a:lnTo>
                    <a:lnTo>
                      <a:pt x="10" y="5"/>
                    </a:lnTo>
                    <a:lnTo>
                      <a:pt x="12" y="4"/>
                    </a:lnTo>
                    <a:lnTo>
                      <a:pt x="14" y="1"/>
                    </a:lnTo>
                    <a:lnTo>
                      <a:pt x="16" y="1"/>
                    </a:lnTo>
                    <a:lnTo>
                      <a:pt x="17" y="0"/>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3" name="Freeform 11">
                <a:extLst>
                  <a:ext uri="{FF2B5EF4-FFF2-40B4-BE49-F238E27FC236}">
                    <a16:creationId xmlns:a16="http://schemas.microsoft.com/office/drawing/2014/main" id="{7CAF7EE0-D631-6348-A327-9AE879357687}"/>
                  </a:ext>
                </a:extLst>
              </p:cNvPr>
              <p:cNvSpPr>
                <a:spLocks/>
              </p:cNvSpPr>
              <p:nvPr userDrawn="1"/>
            </p:nvSpPr>
            <p:spPr bwMode="auto">
              <a:xfrm>
                <a:off x="10202953" y="453657"/>
                <a:ext cx="20489" cy="17416"/>
              </a:xfrm>
              <a:custGeom>
                <a:avLst/>
                <a:gdLst>
                  <a:gd name="T0" fmla="*/ 34 w 41"/>
                  <a:gd name="T1" fmla="*/ 0 h 35"/>
                  <a:gd name="T2" fmla="*/ 37 w 41"/>
                  <a:gd name="T3" fmla="*/ 1 h 35"/>
                  <a:gd name="T4" fmla="*/ 39 w 41"/>
                  <a:gd name="T5" fmla="*/ 1 h 35"/>
                  <a:gd name="T6" fmla="*/ 39 w 41"/>
                  <a:gd name="T7" fmla="*/ 2 h 35"/>
                  <a:gd name="T8" fmla="*/ 41 w 41"/>
                  <a:gd name="T9" fmla="*/ 4 h 35"/>
                  <a:gd name="T10" fmla="*/ 39 w 41"/>
                  <a:gd name="T11" fmla="*/ 5 h 35"/>
                  <a:gd name="T12" fmla="*/ 38 w 41"/>
                  <a:gd name="T13" fmla="*/ 6 h 35"/>
                  <a:gd name="T14" fmla="*/ 37 w 41"/>
                  <a:gd name="T15" fmla="*/ 8 h 35"/>
                  <a:gd name="T16" fmla="*/ 34 w 41"/>
                  <a:gd name="T17" fmla="*/ 10 h 35"/>
                  <a:gd name="T18" fmla="*/ 31 w 41"/>
                  <a:gd name="T19" fmla="*/ 11 h 35"/>
                  <a:gd name="T20" fmla="*/ 29 w 41"/>
                  <a:gd name="T21" fmla="*/ 13 h 35"/>
                  <a:gd name="T22" fmla="*/ 26 w 41"/>
                  <a:gd name="T23" fmla="*/ 14 h 35"/>
                  <a:gd name="T24" fmla="*/ 24 w 41"/>
                  <a:gd name="T25" fmla="*/ 15 h 35"/>
                  <a:gd name="T26" fmla="*/ 21 w 41"/>
                  <a:gd name="T27" fmla="*/ 17 h 35"/>
                  <a:gd name="T28" fmla="*/ 18 w 41"/>
                  <a:gd name="T29" fmla="*/ 19 h 35"/>
                  <a:gd name="T30" fmla="*/ 17 w 41"/>
                  <a:gd name="T31" fmla="*/ 22 h 35"/>
                  <a:gd name="T32" fmla="*/ 17 w 41"/>
                  <a:gd name="T33" fmla="*/ 25 h 35"/>
                  <a:gd name="T34" fmla="*/ 16 w 41"/>
                  <a:gd name="T35" fmla="*/ 27 h 35"/>
                  <a:gd name="T36" fmla="*/ 16 w 41"/>
                  <a:gd name="T37" fmla="*/ 30 h 35"/>
                  <a:gd name="T38" fmla="*/ 16 w 41"/>
                  <a:gd name="T39" fmla="*/ 31 h 35"/>
                  <a:gd name="T40" fmla="*/ 16 w 41"/>
                  <a:gd name="T41" fmla="*/ 32 h 35"/>
                  <a:gd name="T42" fmla="*/ 16 w 41"/>
                  <a:gd name="T43" fmla="*/ 34 h 35"/>
                  <a:gd name="T44" fmla="*/ 15 w 41"/>
                  <a:gd name="T45" fmla="*/ 35 h 35"/>
                  <a:gd name="T46" fmla="*/ 15 w 41"/>
                  <a:gd name="T47" fmla="*/ 35 h 35"/>
                  <a:gd name="T48" fmla="*/ 13 w 41"/>
                  <a:gd name="T49" fmla="*/ 34 h 35"/>
                  <a:gd name="T50" fmla="*/ 13 w 41"/>
                  <a:gd name="T51" fmla="*/ 32 h 35"/>
                  <a:gd name="T52" fmla="*/ 13 w 41"/>
                  <a:gd name="T53" fmla="*/ 31 h 35"/>
                  <a:gd name="T54" fmla="*/ 12 w 41"/>
                  <a:gd name="T55" fmla="*/ 30 h 35"/>
                  <a:gd name="T56" fmla="*/ 11 w 41"/>
                  <a:gd name="T57" fmla="*/ 26 h 35"/>
                  <a:gd name="T58" fmla="*/ 9 w 41"/>
                  <a:gd name="T59" fmla="*/ 22 h 35"/>
                  <a:gd name="T60" fmla="*/ 7 w 41"/>
                  <a:gd name="T61" fmla="*/ 19 h 35"/>
                  <a:gd name="T62" fmla="*/ 5 w 41"/>
                  <a:gd name="T63" fmla="*/ 17 h 35"/>
                  <a:gd name="T64" fmla="*/ 3 w 41"/>
                  <a:gd name="T65" fmla="*/ 14 h 35"/>
                  <a:gd name="T66" fmla="*/ 0 w 41"/>
                  <a:gd name="T67" fmla="*/ 11 h 35"/>
                  <a:gd name="T68" fmla="*/ 1 w 41"/>
                  <a:gd name="T69" fmla="*/ 11 h 35"/>
                  <a:gd name="T70" fmla="*/ 3 w 41"/>
                  <a:gd name="T71" fmla="*/ 13 h 35"/>
                  <a:gd name="T72" fmla="*/ 5 w 41"/>
                  <a:gd name="T73" fmla="*/ 13 h 35"/>
                  <a:gd name="T74" fmla="*/ 8 w 41"/>
                  <a:gd name="T75" fmla="*/ 11 h 35"/>
                  <a:gd name="T76" fmla="*/ 11 w 41"/>
                  <a:gd name="T77" fmla="*/ 11 h 35"/>
                  <a:gd name="T78" fmla="*/ 13 w 41"/>
                  <a:gd name="T79" fmla="*/ 10 h 35"/>
                  <a:gd name="T80" fmla="*/ 16 w 41"/>
                  <a:gd name="T81" fmla="*/ 8 h 35"/>
                  <a:gd name="T82" fmla="*/ 18 w 41"/>
                  <a:gd name="T83" fmla="*/ 8 h 35"/>
                  <a:gd name="T84" fmla="*/ 21 w 41"/>
                  <a:gd name="T85" fmla="*/ 6 h 35"/>
                  <a:gd name="T86" fmla="*/ 22 w 41"/>
                  <a:gd name="T87" fmla="*/ 6 h 35"/>
                  <a:gd name="T88" fmla="*/ 25 w 41"/>
                  <a:gd name="T89" fmla="*/ 5 h 35"/>
                  <a:gd name="T90" fmla="*/ 26 w 41"/>
                  <a:gd name="T91" fmla="*/ 2 h 35"/>
                  <a:gd name="T92" fmla="*/ 29 w 41"/>
                  <a:gd name="T93" fmla="*/ 1 h 35"/>
                  <a:gd name="T94" fmla="*/ 31 w 41"/>
                  <a:gd name="T95" fmla="*/ 0 h 35"/>
                  <a:gd name="T96" fmla="*/ 34 w 41"/>
                  <a:gd name="T9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5">
                    <a:moveTo>
                      <a:pt x="34" y="0"/>
                    </a:moveTo>
                    <a:lnTo>
                      <a:pt x="37" y="1"/>
                    </a:lnTo>
                    <a:lnTo>
                      <a:pt x="39" y="1"/>
                    </a:lnTo>
                    <a:lnTo>
                      <a:pt x="39" y="2"/>
                    </a:lnTo>
                    <a:lnTo>
                      <a:pt x="41" y="4"/>
                    </a:lnTo>
                    <a:lnTo>
                      <a:pt x="39" y="5"/>
                    </a:lnTo>
                    <a:lnTo>
                      <a:pt x="38" y="6"/>
                    </a:lnTo>
                    <a:lnTo>
                      <a:pt x="37" y="8"/>
                    </a:lnTo>
                    <a:lnTo>
                      <a:pt x="34" y="10"/>
                    </a:lnTo>
                    <a:lnTo>
                      <a:pt x="31" y="11"/>
                    </a:lnTo>
                    <a:lnTo>
                      <a:pt x="29" y="13"/>
                    </a:lnTo>
                    <a:lnTo>
                      <a:pt x="26" y="14"/>
                    </a:lnTo>
                    <a:lnTo>
                      <a:pt x="24" y="15"/>
                    </a:lnTo>
                    <a:lnTo>
                      <a:pt x="21" y="17"/>
                    </a:lnTo>
                    <a:lnTo>
                      <a:pt x="18" y="19"/>
                    </a:lnTo>
                    <a:lnTo>
                      <a:pt x="17" y="22"/>
                    </a:lnTo>
                    <a:lnTo>
                      <a:pt x="17" y="25"/>
                    </a:lnTo>
                    <a:lnTo>
                      <a:pt x="16" y="27"/>
                    </a:lnTo>
                    <a:lnTo>
                      <a:pt x="16" y="30"/>
                    </a:lnTo>
                    <a:lnTo>
                      <a:pt x="16" y="31"/>
                    </a:lnTo>
                    <a:lnTo>
                      <a:pt x="16" y="32"/>
                    </a:lnTo>
                    <a:lnTo>
                      <a:pt x="16" y="34"/>
                    </a:lnTo>
                    <a:lnTo>
                      <a:pt x="15" y="35"/>
                    </a:lnTo>
                    <a:lnTo>
                      <a:pt x="15" y="35"/>
                    </a:lnTo>
                    <a:lnTo>
                      <a:pt x="13" y="34"/>
                    </a:lnTo>
                    <a:lnTo>
                      <a:pt x="13" y="32"/>
                    </a:lnTo>
                    <a:lnTo>
                      <a:pt x="13" y="31"/>
                    </a:lnTo>
                    <a:lnTo>
                      <a:pt x="12" y="30"/>
                    </a:lnTo>
                    <a:lnTo>
                      <a:pt x="11" y="26"/>
                    </a:lnTo>
                    <a:lnTo>
                      <a:pt x="9" y="22"/>
                    </a:lnTo>
                    <a:lnTo>
                      <a:pt x="7" y="19"/>
                    </a:lnTo>
                    <a:lnTo>
                      <a:pt x="5" y="17"/>
                    </a:lnTo>
                    <a:lnTo>
                      <a:pt x="3" y="14"/>
                    </a:lnTo>
                    <a:lnTo>
                      <a:pt x="0" y="11"/>
                    </a:lnTo>
                    <a:lnTo>
                      <a:pt x="1" y="11"/>
                    </a:lnTo>
                    <a:lnTo>
                      <a:pt x="3" y="13"/>
                    </a:lnTo>
                    <a:lnTo>
                      <a:pt x="5" y="13"/>
                    </a:lnTo>
                    <a:lnTo>
                      <a:pt x="8" y="11"/>
                    </a:lnTo>
                    <a:lnTo>
                      <a:pt x="11" y="11"/>
                    </a:lnTo>
                    <a:lnTo>
                      <a:pt x="13" y="10"/>
                    </a:lnTo>
                    <a:lnTo>
                      <a:pt x="16" y="8"/>
                    </a:lnTo>
                    <a:lnTo>
                      <a:pt x="18" y="8"/>
                    </a:lnTo>
                    <a:lnTo>
                      <a:pt x="21" y="6"/>
                    </a:lnTo>
                    <a:lnTo>
                      <a:pt x="22" y="6"/>
                    </a:lnTo>
                    <a:lnTo>
                      <a:pt x="25" y="5"/>
                    </a:lnTo>
                    <a:lnTo>
                      <a:pt x="26" y="2"/>
                    </a:lnTo>
                    <a:lnTo>
                      <a:pt x="29" y="1"/>
                    </a:lnTo>
                    <a:lnTo>
                      <a:pt x="31"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4" name="Freeform 12">
                <a:extLst>
                  <a:ext uri="{FF2B5EF4-FFF2-40B4-BE49-F238E27FC236}">
                    <a16:creationId xmlns:a16="http://schemas.microsoft.com/office/drawing/2014/main" id="{B5D43CBA-9D95-8447-8500-061F8C29834E}"/>
                  </a:ext>
                </a:extLst>
              </p:cNvPr>
              <p:cNvSpPr>
                <a:spLocks noEditPoints="1"/>
              </p:cNvSpPr>
              <p:nvPr userDrawn="1"/>
            </p:nvSpPr>
            <p:spPr bwMode="auto">
              <a:xfrm>
                <a:off x="10350477" y="742558"/>
                <a:ext cx="28685" cy="36881"/>
              </a:xfrm>
              <a:custGeom>
                <a:avLst/>
                <a:gdLst>
                  <a:gd name="T0" fmla="*/ 27 w 55"/>
                  <a:gd name="T1" fmla="*/ 35 h 72"/>
                  <a:gd name="T2" fmla="*/ 23 w 55"/>
                  <a:gd name="T3" fmla="*/ 36 h 72"/>
                  <a:gd name="T4" fmla="*/ 19 w 55"/>
                  <a:gd name="T5" fmla="*/ 39 h 72"/>
                  <a:gd name="T6" fmla="*/ 17 w 55"/>
                  <a:gd name="T7" fmla="*/ 42 h 72"/>
                  <a:gd name="T8" fmla="*/ 17 w 55"/>
                  <a:gd name="T9" fmla="*/ 46 h 72"/>
                  <a:gd name="T10" fmla="*/ 18 w 55"/>
                  <a:gd name="T11" fmla="*/ 51 h 72"/>
                  <a:gd name="T12" fmla="*/ 19 w 55"/>
                  <a:gd name="T13" fmla="*/ 53 h 72"/>
                  <a:gd name="T14" fmla="*/ 23 w 55"/>
                  <a:gd name="T15" fmla="*/ 56 h 72"/>
                  <a:gd name="T16" fmla="*/ 27 w 55"/>
                  <a:gd name="T17" fmla="*/ 57 h 72"/>
                  <a:gd name="T18" fmla="*/ 31 w 55"/>
                  <a:gd name="T19" fmla="*/ 56 h 72"/>
                  <a:gd name="T20" fmla="*/ 35 w 55"/>
                  <a:gd name="T21" fmla="*/ 53 h 72"/>
                  <a:gd name="T22" fmla="*/ 36 w 55"/>
                  <a:gd name="T23" fmla="*/ 51 h 72"/>
                  <a:gd name="T24" fmla="*/ 38 w 55"/>
                  <a:gd name="T25" fmla="*/ 48 h 72"/>
                  <a:gd name="T26" fmla="*/ 38 w 55"/>
                  <a:gd name="T27" fmla="*/ 46 h 72"/>
                  <a:gd name="T28" fmla="*/ 36 w 55"/>
                  <a:gd name="T29" fmla="*/ 42 h 72"/>
                  <a:gd name="T30" fmla="*/ 35 w 55"/>
                  <a:gd name="T31" fmla="*/ 38 h 72"/>
                  <a:gd name="T32" fmla="*/ 31 w 55"/>
                  <a:gd name="T33" fmla="*/ 36 h 72"/>
                  <a:gd name="T34" fmla="*/ 27 w 55"/>
                  <a:gd name="T35" fmla="*/ 35 h 72"/>
                  <a:gd name="T36" fmla="*/ 25 w 55"/>
                  <a:gd name="T37" fmla="*/ 0 h 72"/>
                  <a:gd name="T38" fmla="*/ 17 w 55"/>
                  <a:gd name="T39" fmla="*/ 27 h 72"/>
                  <a:gd name="T40" fmla="*/ 21 w 55"/>
                  <a:gd name="T41" fmla="*/ 25 h 72"/>
                  <a:gd name="T42" fmla="*/ 25 w 55"/>
                  <a:gd name="T43" fmla="*/ 22 h 72"/>
                  <a:gd name="T44" fmla="*/ 36 w 55"/>
                  <a:gd name="T45" fmla="*/ 21 h 72"/>
                  <a:gd name="T46" fmla="*/ 45 w 55"/>
                  <a:gd name="T47" fmla="*/ 25 h 72"/>
                  <a:gd name="T48" fmla="*/ 53 w 55"/>
                  <a:gd name="T49" fmla="*/ 34 h 72"/>
                  <a:gd name="T50" fmla="*/ 55 w 55"/>
                  <a:gd name="T51" fmla="*/ 44 h 72"/>
                  <a:gd name="T52" fmla="*/ 52 w 55"/>
                  <a:gd name="T53" fmla="*/ 55 h 72"/>
                  <a:gd name="T54" fmla="*/ 47 w 55"/>
                  <a:gd name="T55" fmla="*/ 63 h 72"/>
                  <a:gd name="T56" fmla="*/ 38 w 55"/>
                  <a:gd name="T57" fmla="*/ 68 h 72"/>
                  <a:gd name="T58" fmla="*/ 32 w 55"/>
                  <a:gd name="T59" fmla="*/ 69 h 72"/>
                  <a:gd name="T60" fmla="*/ 27 w 55"/>
                  <a:gd name="T61" fmla="*/ 70 h 72"/>
                  <a:gd name="T62" fmla="*/ 23 w 55"/>
                  <a:gd name="T63" fmla="*/ 72 h 72"/>
                  <a:gd name="T64" fmla="*/ 18 w 55"/>
                  <a:gd name="T65" fmla="*/ 70 h 72"/>
                  <a:gd name="T66" fmla="*/ 13 w 55"/>
                  <a:gd name="T67" fmla="*/ 69 h 72"/>
                  <a:gd name="T68" fmla="*/ 9 w 55"/>
                  <a:gd name="T69" fmla="*/ 65 h 72"/>
                  <a:gd name="T70" fmla="*/ 5 w 55"/>
                  <a:gd name="T71" fmla="*/ 63 h 72"/>
                  <a:gd name="T72" fmla="*/ 2 w 55"/>
                  <a:gd name="T73" fmla="*/ 57 h 72"/>
                  <a:gd name="T74" fmla="*/ 0 w 55"/>
                  <a:gd name="T75" fmla="*/ 44 h 72"/>
                  <a:gd name="T76" fmla="*/ 1 w 55"/>
                  <a:gd name="T77" fmla="*/ 30 h 72"/>
                  <a:gd name="T78" fmla="*/ 8 w 55"/>
                  <a:gd name="T79" fmla="*/ 8 h 72"/>
                  <a:gd name="T80" fmla="*/ 25 w 55"/>
                  <a:gd name="T8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72">
                    <a:moveTo>
                      <a:pt x="27" y="35"/>
                    </a:moveTo>
                    <a:lnTo>
                      <a:pt x="23" y="36"/>
                    </a:lnTo>
                    <a:lnTo>
                      <a:pt x="19" y="39"/>
                    </a:lnTo>
                    <a:lnTo>
                      <a:pt x="17" y="42"/>
                    </a:lnTo>
                    <a:lnTo>
                      <a:pt x="17" y="46"/>
                    </a:lnTo>
                    <a:lnTo>
                      <a:pt x="18" y="51"/>
                    </a:lnTo>
                    <a:lnTo>
                      <a:pt x="19" y="53"/>
                    </a:lnTo>
                    <a:lnTo>
                      <a:pt x="23" y="56"/>
                    </a:lnTo>
                    <a:lnTo>
                      <a:pt x="27" y="57"/>
                    </a:lnTo>
                    <a:lnTo>
                      <a:pt x="31" y="56"/>
                    </a:lnTo>
                    <a:lnTo>
                      <a:pt x="35" y="53"/>
                    </a:lnTo>
                    <a:lnTo>
                      <a:pt x="36" y="51"/>
                    </a:lnTo>
                    <a:lnTo>
                      <a:pt x="38" y="48"/>
                    </a:lnTo>
                    <a:lnTo>
                      <a:pt x="38" y="46"/>
                    </a:lnTo>
                    <a:lnTo>
                      <a:pt x="36" y="42"/>
                    </a:lnTo>
                    <a:lnTo>
                      <a:pt x="35" y="38"/>
                    </a:lnTo>
                    <a:lnTo>
                      <a:pt x="31" y="36"/>
                    </a:lnTo>
                    <a:lnTo>
                      <a:pt x="27" y="35"/>
                    </a:lnTo>
                    <a:close/>
                    <a:moveTo>
                      <a:pt x="25" y="0"/>
                    </a:moveTo>
                    <a:lnTo>
                      <a:pt x="17" y="27"/>
                    </a:lnTo>
                    <a:lnTo>
                      <a:pt x="21" y="25"/>
                    </a:lnTo>
                    <a:lnTo>
                      <a:pt x="25" y="22"/>
                    </a:lnTo>
                    <a:lnTo>
                      <a:pt x="36" y="21"/>
                    </a:lnTo>
                    <a:lnTo>
                      <a:pt x="45" y="25"/>
                    </a:lnTo>
                    <a:lnTo>
                      <a:pt x="53" y="34"/>
                    </a:lnTo>
                    <a:lnTo>
                      <a:pt x="55" y="44"/>
                    </a:lnTo>
                    <a:lnTo>
                      <a:pt x="52" y="55"/>
                    </a:lnTo>
                    <a:lnTo>
                      <a:pt x="47" y="63"/>
                    </a:lnTo>
                    <a:lnTo>
                      <a:pt x="38" y="68"/>
                    </a:lnTo>
                    <a:lnTo>
                      <a:pt x="32" y="69"/>
                    </a:lnTo>
                    <a:lnTo>
                      <a:pt x="27" y="70"/>
                    </a:lnTo>
                    <a:lnTo>
                      <a:pt x="23" y="72"/>
                    </a:lnTo>
                    <a:lnTo>
                      <a:pt x="18" y="70"/>
                    </a:lnTo>
                    <a:lnTo>
                      <a:pt x="13" y="69"/>
                    </a:lnTo>
                    <a:lnTo>
                      <a:pt x="9" y="65"/>
                    </a:lnTo>
                    <a:lnTo>
                      <a:pt x="5" y="63"/>
                    </a:lnTo>
                    <a:lnTo>
                      <a:pt x="2" y="57"/>
                    </a:lnTo>
                    <a:lnTo>
                      <a:pt x="0" y="44"/>
                    </a:lnTo>
                    <a:lnTo>
                      <a:pt x="1" y="30"/>
                    </a:lnTo>
                    <a:lnTo>
                      <a:pt x="8" y="8"/>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5" name="Freeform 13">
                <a:extLst>
                  <a:ext uri="{FF2B5EF4-FFF2-40B4-BE49-F238E27FC236}">
                    <a16:creationId xmlns:a16="http://schemas.microsoft.com/office/drawing/2014/main" id="{4285E509-3AD5-6149-B8E3-943B2DD27CE5}"/>
                  </a:ext>
                </a:extLst>
              </p:cNvPr>
              <p:cNvSpPr>
                <a:spLocks/>
              </p:cNvSpPr>
              <p:nvPr userDrawn="1"/>
            </p:nvSpPr>
            <p:spPr bwMode="auto">
              <a:xfrm>
                <a:off x="10309499" y="554055"/>
                <a:ext cx="23563" cy="27661"/>
              </a:xfrm>
              <a:custGeom>
                <a:avLst/>
                <a:gdLst>
                  <a:gd name="T0" fmla="*/ 44 w 47"/>
                  <a:gd name="T1" fmla="*/ 1 h 53"/>
                  <a:gd name="T2" fmla="*/ 47 w 47"/>
                  <a:gd name="T3" fmla="*/ 4 h 53"/>
                  <a:gd name="T4" fmla="*/ 47 w 47"/>
                  <a:gd name="T5" fmla="*/ 8 h 53"/>
                  <a:gd name="T6" fmla="*/ 43 w 47"/>
                  <a:gd name="T7" fmla="*/ 9 h 53"/>
                  <a:gd name="T8" fmla="*/ 40 w 47"/>
                  <a:gd name="T9" fmla="*/ 12 h 53"/>
                  <a:gd name="T10" fmla="*/ 34 w 47"/>
                  <a:gd name="T11" fmla="*/ 18 h 53"/>
                  <a:gd name="T12" fmla="*/ 29 w 47"/>
                  <a:gd name="T13" fmla="*/ 26 h 53"/>
                  <a:gd name="T14" fmla="*/ 25 w 47"/>
                  <a:gd name="T15" fmla="*/ 34 h 53"/>
                  <a:gd name="T16" fmla="*/ 19 w 47"/>
                  <a:gd name="T17" fmla="*/ 40 h 53"/>
                  <a:gd name="T18" fmla="*/ 16 w 47"/>
                  <a:gd name="T19" fmla="*/ 46 h 53"/>
                  <a:gd name="T20" fmla="*/ 16 w 47"/>
                  <a:gd name="T21" fmla="*/ 49 h 53"/>
                  <a:gd name="T22" fmla="*/ 16 w 47"/>
                  <a:gd name="T23" fmla="*/ 52 h 53"/>
                  <a:gd name="T24" fmla="*/ 12 w 47"/>
                  <a:gd name="T25" fmla="*/ 52 h 53"/>
                  <a:gd name="T26" fmla="*/ 10 w 47"/>
                  <a:gd name="T27" fmla="*/ 49 h 53"/>
                  <a:gd name="T28" fmla="*/ 10 w 47"/>
                  <a:gd name="T29" fmla="*/ 46 h 53"/>
                  <a:gd name="T30" fmla="*/ 13 w 47"/>
                  <a:gd name="T31" fmla="*/ 40 h 53"/>
                  <a:gd name="T32" fmla="*/ 16 w 47"/>
                  <a:gd name="T33" fmla="*/ 35 h 53"/>
                  <a:gd name="T34" fmla="*/ 18 w 47"/>
                  <a:gd name="T35" fmla="*/ 30 h 53"/>
                  <a:gd name="T36" fmla="*/ 21 w 47"/>
                  <a:gd name="T37" fmla="*/ 25 h 53"/>
                  <a:gd name="T38" fmla="*/ 21 w 47"/>
                  <a:gd name="T39" fmla="*/ 19 h 53"/>
                  <a:gd name="T40" fmla="*/ 17 w 47"/>
                  <a:gd name="T41" fmla="*/ 14 h 53"/>
                  <a:gd name="T42" fmla="*/ 10 w 47"/>
                  <a:gd name="T43" fmla="*/ 12 h 53"/>
                  <a:gd name="T44" fmla="*/ 6 w 47"/>
                  <a:gd name="T45" fmla="*/ 12 h 53"/>
                  <a:gd name="T46" fmla="*/ 2 w 47"/>
                  <a:gd name="T47" fmla="*/ 12 h 53"/>
                  <a:gd name="T48" fmla="*/ 0 w 47"/>
                  <a:gd name="T49" fmla="*/ 12 h 53"/>
                  <a:gd name="T50" fmla="*/ 2 w 47"/>
                  <a:gd name="T51" fmla="*/ 9 h 53"/>
                  <a:gd name="T52" fmla="*/ 9 w 47"/>
                  <a:gd name="T53" fmla="*/ 5 h 53"/>
                  <a:gd name="T54" fmla="*/ 12 w 47"/>
                  <a:gd name="T55" fmla="*/ 2 h 53"/>
                  <a:gd name="T56" fmla="*/ 14 w 47"/>
                  <a:gd name="T57" fmla="*/ 1 h 53"/>
                  <a:gd name="T58" fmla="*/ 17 w 47"/>
                  <a:gd name="T59" fmla="*/ 2 h 53"/>
                  <a:gd name="T60" fmla="*/ 19 w 47"/>
                  <a:gd name="T61" fmla="*/ 5 h 53"/>
                  <a:gd name="T62" fmla="*/ 25 w 47"/>
                  <a:gd name="T63" fmla="*/ 8 h 53"/>
                  <a:gd name="T64" fmla="*/ 31 w 47"/>
                  <a:gd name="T65" fmla="*/ 8 h 53"/>
                  <a:gd name="T66" fmla="*/ 35 w 47"/>
                  <a:gd name="T67" fmla="*/ 5 h 53"/>
                  <a:gd name="T68" fmla="*/ 39 w 47"/>
                  <a:gd name="T69" fmla="*/ 2 h 53"/>
                  <a:gd name="T70" fmla="*/ 43 w 47"/>
                  <a:gd name="T7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 h="53">
                    <a:moveTo>
                      <a:pt x="43" y="0"/>
                    </a:moveTo>
                    <a:lnTo>
                      <a:pt x="44" y="1"/>
                    </a:lnTo>
                    <a:lnTo>
                      <a:pt x="47" y="2"/>
                    </a:lnTo>
                    <a:lnTo>
                      <a:pt x="47" y="4"/>
                    </a:lnTo>
                    <a:lnTo>
                      <a:pt x="47" y="6"/>
                    </a:lnTo>
                    <a:lnTo>
                      <a:pt x="47" y="8"/>
                    </a:lnTo>
                    <a:lnTo>
                      <a:pt x="46" y="9"/>
                    </a:lnTo>
                    <a:lnTo>
                      <a:pt x="43" y="9"/>
                    </a:lnTo>
                    <a:lnTo>
                      <a:pt x="42" y="10"/>
                    </a:lnTo>
                    <a:lnTo>
                      <a:pt x="40" y="12"/>
                    </a:lnTo>
                    <a:lnTo>
                      <a:pt x="36" y="14"/>
                    </a:lnTo>
                    <a:lnTo>
                      <a:pt x="34" y="18"/>
                    </a:lnTo>
                    <a:lnTo>
                      <a:pt x="31" y="22"/>
                    </a:lnTo>
                    <a:lnTo>
                      <a:pt x="29" y="26"/>
                    </a:lnTo>
                    <a:lnTo>
                      <a:pt x="26" y="30"/>
                    </a:lnTo>
                    <a:lnTo>
                      <a:pt x="25" y="34"/>
                    </a:lnTo>
                    <a:lnTo>
                      <a:pt x="22" y="38"/>
                    </a:lnTo>
                    <a:lnTo>
                      <a:pt x="19" y="40"/>
                    </a:lnTo>
                    <a:lnTo>
                      <a:pt x="18" y="43"/>
                    </a:lnTo>
                    <a:lnTo>
                      <a:pt x="16" y="46"/>
                    </a:lnTo>
                    <a:lnTo>
                      <a:pt x="16" y="48"/>
                    </a:lnTo>
                    <a:lnTo>
                      <a:pt x="16" y="49"/>
                    </a:lnTo>
                    <a:lnTo>
                      <a:pt x="16" y="52"/>
                    </a:lnTo>
                    <a:lnTo>
                      <a:pt x="16" y="52"/>
                    </a:lnTo>
                    <a:lnTo>
                      <a:pt x="14" y="53"/>
                    </a:lnTo>
                    <a:lnTo>
                      <a:pt x="12" y="52"/>
                    </a:lnTo>
                    <a:lnTo>
                      <a:pt x="10" y="51"/>
                    </a:lnTo>
                    <a:lnTo>
                      <a:pt x="10" y="49"/>
                    </a:lnTo>
                    <a:lnTo>
                      <a:pt x="10" y="47"/>
                    </a:lnTo>
                    <a:lnTo>
                      <a:pt x="10" y="46"/>
                    </a:lnTo>
                    <a:lnTo>
                      <a:pt x="12" y="43"/>
                    </a:lnTo>
                    <a:lnTo>
                      <a:pt x="13" y="40"/>
                    </a:lnTo>
                    <a:lnTo>
                      <a:pt x="14" y="38"/>
                    </a:lnTo>
                    <a:lnTo>
                      <a:pt x="16" y="35"/>
                    </a:lnTo>
                    <a:lnTo>
                      <a:pt x="17" y="32"/>
                    </a:lnTo>
                    <a:lnTo>
                      <a:pt x="18" y="30"/>
                    </a:lnTo>
                    <a:lnTo>
                      <a:pt x="21" y="27"/>
                    </a:lnTo>
                    <a:lnTo>
                      <a:pt x="21" y="25"/>
                    </a:lnTo>
                    <a:lnTo>
                      <a:pt x="22" y="22"/>
                    </a:lnTo>
                    <a:lnTo>
                      <a:pt x="21" y="19"/>
                    </a:lnTo>
                    <a:lnTo>
                      <a:pt x="18" y="17"/>
                    </a:lnTo>
                    <a:lnTo>
                      <a:pt x="17" y="14"/>
                    </a:lnTo>
                    <a:lnTo>
                      <a:pt x="14" y="13"/>
                    </a:lnTo>
                    <a:lnTo>
                      <a:pt x="10" y="12"/>
                    </a:lnTo>
                    <a:lnTo>
                      <a:pt x="9" y="12"/>
                    </a:lnTo>
                    <a:lnTo>
                      <a:pt x="6" y="12"/>
                    </a:lnTo>
                    <a:lnTo>
                      <a:pt x="4" y="12"/>
                    </a:lnTo>
                    <a:lnTo>
                      <a:pt x="2" y="12"/>
                    </a:lnTo>
                    <a:lnTo>
                      <a:pt x="0" y="12"/>
                    </a:lnTo>
                    <a:lnTo>
                      <a:pt x="0" y="12"/>
                    </a:lnTo>
                    <a:lnTo>
                      <a:pt x="0" y="10"/>
                    </a:lnTo>
                    <a:lnTo>
                      <a:pt x="2" y="9"/>
                    </a:lnTo>
                    <a:lnTo>
                      <a:pt x="5" y="8"/>
                    </a:lnTo>
                    <a:lnTo>
                      <a:pt x="9" y="5"/>
                    </a:lnTo>
                    <a:lnTo>
                      <a:pt x="10" y="4"/>
                    </a:lnTo>
                    <a:lnTo>
                      <a:pt x="12" y="2"/>
                    </a:lnTo>
                    <a:lnTo>
                      <a:pt x="13" y="1"/>
                    </a:lnTo>
                    <a:lnTo>
                      <a:pt x="14" y="1"/>
                    </a:lnTo>
                    <a:lnTo>
                      <a:pt x="16" y="1"/>
                    </a:lnTo>
                    <a:lnTo>
                      <a:pt x="17" y="2"/>
                    </a:lnTo>
                    <a:lnTo>
                      <a:pt x="17" y="4"/>
                    </a:lnTo>
                    <a:lnTo>
                      <a:pt x="19" y="5"/>
                    </a:lnTo>
                    <a:lnTo>
                      <a:pt x="22" y="6"/>
                    </a:lnTo>
                    <a:lnTo>
                      <a:pt x="25" y="8"/>
                    </a:lnTo>
                    <a:lnTo>
                      <a:pt x="27" y="8"/>
                    </a:lnTo>
                    <a:lnTo>
                      <a:pt x="31" y="8"/>
                    </a:lnTo>
                    <a:lnTo>
                      <a:pt x="34" y="6"/>
                    </a:lnTo>
                    <a:lnTo>
                      <a:pt x="35" y="5"/>
                    </a:lnTo>
                    <a:lnTo>
                      <a:pt x="38" y="4"/>
                    </a:lnTo>
                    <a:lnTo>
                      <a:pt x="39" y="2"/>
                    </a:lnTo>
                    <a:lnTo>
                      <a:pt x="42"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6" name="Freeform 14">
                <a:extLst>
                  <a:ext uri="{FF2B5EF4-FFF2-40B4-BE49-F238E27FC236}">
                    <a16:creationId xmlns:a16="http://schemas.microsoft.com/office/drawing/2014/main" id="{DD23D015-4F0A-3943-B669-236B2C93189A}"/>
                  </a:ext>
                </a:extLst>
              </p:cNvPr>
              <p:cNvSpPr>
                <a:spLocks/>
              </p:cNvSpPr>
              <p:nvPr userDrawn="1"/>
            </p:nvSpPr>
            <p:spPr bwMode="auto">
              <a:xfrm>
                <a:off x="10249055" y="534590"/>
                <a:ext cx="35857" cy="29710"/>
              </a:xfrm>
              <a:custGeom>
                <a:avLst/>
                <a:gdLst>
                  <a:gd name="T0" fmla="*/ 59 w 71"/>
                  <a:gd name="T1" fmla="*/ 1 h 58"/>
                  <a:gd name="T2" fmla="*/ 61 w 71"/>
                  <a:gd name="T3" fmla="*/ 2 h 58"/>
                  <a:gd name="T4" fmla="*/ 67 w 71"/>
                  <a:gd name="T5" fmla="*/ 4 h 58"/>
                  <a:gd name="T6" fmla="*/ 69 w 71"/>
                  <a:gd name="T7" fmla="*/ 4 h 58"/>
                  <a:gd name="T8" fmla="*/ 71 w 71"/>
                  <a:gd name="T9" fmla="*/ 6 h 58"/>
                  <a:gd name="T10" fmla="*/ 69 w 71"/>
                  <a:gd name="T11" fmla="*/ 9 h 58"/>
                  <a:gd name="T12" fmla="*/ 65 w 71"/>
                  <a:gd name="T13" fmla="*/ 11 h 58"/>
                  <a:gd name="T14" fmla="*/ 61 w 71"/>
                  <a:gd name="T15" fmla="*/ 14 h 58"/>
                  <a:gd name="T16" fmla="*/ 59 w 71"/>
                  <a:gd name="T17" fmla="*/ 18 h 58"/>
                  <a:gd name="T18" fmla="*/ 56 w 71"/>
                  <a:gd name="T19" fmla="*/ 23 h 58"/>
                  <a:gd name="T20" fmla="*/ 54 w 71"/>
                  <a:gd name="T21" fmla="*/ 26 h 58"/>
                  <a:gd name="T22" fmla="*/ 48 w 71"/>
                  <a:gd name="T23" fmla="*/ 26 h 58"/>
                  <a:gd name="T24" fmla="*/ 46 w 71"/>
                  <a:gd name="T25" fmla="*/ 23 h 58"/>
                  <a:gd name="T26" fmla="*/ 46 w 71"/>
                  <a:gd name="T27" fmla="*/ 19 h 58"/>
                  <a:gd name="T28" fmla="*/ 43 w 71"/>
                  <a:gd name="T29" fmla="*/ 17 h 58"/>
                  <a:gd name="T30" fmla="*/ 41 w 71"/>
                  <a:gd name="T31" fmla="*/ 17 h 58"/>
                  <a:gd name="T32" fmla="*/ 37 w 71"/>
                  <a:gd name="T33" fmla="*/ 21 h 58"/>
                  <a:gd name="T34" fmla="*/ 35 w 71"/>
                  <a:gd name="T35" fmla="*/ 26 h 58"/>
                  <a:gd name="T36" fmla="*/ 37 w 71"/>
                  <a:gd name="T37" fmla="*/ 31 h 58"/>
                  <a:gd name="T38" fmla="*/ 38 w 71"/>
                  <a:gd name="T39" fmla="*/ 34 h 58"/>
                  <a:gd name="T40" fmla="*/ 41 w 71"/>
                  <a:gd name="T41" fmla="*/ 38 h 58"/>
                  <a:gd name="T42" fmla="*/ 41 w 71"/>
                  <a:gd name="T43" fmla="*/ 40 h 58"/>
                  <a:gd name="T44" fmla="*/ 38 w 71"/>
                  <a:gd name="T45" fmla="*/ 43 h 58"/>
                  <a:gd name="T46" fmla="*/ 35 w 71"/>
                  <a:gd name="T47" fmla="*/ 41 h 58"/>
                  <a:gd name="T48" fmla="*/ 33 w 71"/>
                  <a:gd name="T49" fmla="*/ 39 h 58"/>
                  <a:gd name="T50" fmla="*/ 30 w 71"/>
                  <a:gd name="T51" fmla="*/ 38 h 58"/>
                  <a:gd name="T52" fmla="*/ 28 w 71"/>
                  <a:gd name="T53" fmla="*/ 38 h 58"/>
                  <a:gd name="T54" fmla="*/ 25 w 71"/>
                  <a:gd name="T55" fmla="*/ 40 h 58"/>
                  <a:gd name="T56" fmla="*/ 24 w 71"/>
                  <a:gd name="T57" fmla="*/ 44 h 58"/>
                  <a:gd name="T58" fmla="*/ 22 w 71"/>
                  <a:gd name="T59" fmla="*/ 51 h 58"/>
                  <a:gd name="T60" fmla="*/ 21 w 71"/>
                  <a:gd name="T61" fmla="*/ 54 h 58"/>
                  <a:gd name="T62" fmla="*/ 17 w 71"/>
                  <a:gd name="T63" fmla="*/ 58 h 58"/>
                  <a:gd name="T64" fmla="*/ 12 w 71"/>
                  <a:gd name="T65" fmla="*/ 57 h 58"/>
                  <a:gd name="T66" fmla="*/ 5 w 71"/>
                  <a:gd name="T67" fmla="*/ 54 h 58"/>
                  <a:gd name="T68" fmla="*/ 1 w 71"/>
                  <a:gd name="T69" fmla="*/ 51 h 58"/>
                  <a:gd name="T70" fmla="*/ 0 w 71"/>
                  <a:gd name="T71" fmla="*/ 45 h 58"/>
                  <a:gd name="T72" fmla="*/ 0 w 71"/>
                  <a:gd name="T73" fmla="*/ 40 h 58"/>
                  <a:gd name="T74" fmla="*/ 0 w 71"/>
                  <a:gd name="T75" fmla="*/ 36 h 58"/>
                  <a:gd name="T76" fmla="*/ 4 w 71"/>
                  <a:gd name="T77" fmla="*/ 34 h 58"/>
                  <a:gd name="T78" fmla="*/ 5 w 71"/>
                  <a:gd name="T79" fmla="*/ 36 h 58"/>
                  <a:gd name="T80" fmla="*/ 8 w 71"/>
                  <a:gd name="T81" fmla="*/ 40 h 58"/>
                  <a:gd name="T82" fmla="*/ 11 w 71"/>
                  <a:gd name="T83" fmla="*/ 43 h 58"/>
                  <a:gd name="T84" fmla="*/ 16 w 71"/>
                  <a:gd name="T85" fmla="*/ 41 h 58"/>
                  <a:gd name="T86" fmla="*/ 18 w 71"/>
                  <a:gd name="T87" fmla="*/ 39 h 58"/>
                  <a:gd name="T88" fmla="*/ 22 w 71"/>
                  <a:gd name="T89" fmla="*/ 35 h 58"/>
                  <a:gd name="T90" fmla="*/ 26 w 71"/>
                  <a:gd name="T91" fmla="*/ 31 h 58"/>
                  <a:gd name="T92" fmla="*/ 28 w 71"/>
                  <a:gd name="T93" fmla="*/ 26 h 58"/>
                  <a:gd name="T94" fmla="*/ 29 w 71"/>
                  <a:gd name="T95" fmla="*/ 21 h 58"/>
                  <a:gd name="T96" fmla="*/ 31 w 71"/>
                  <a:gd name="T97" fmla="*/ 15 h 58"/>
                  <a:gd name="T98" fmla="*/ 35 w 71"/>
                  <a:gd name="T99" fmla="*/ 13 h 58"/>
                  <a:gd name="T100" fmla="*/ 42 w 71"/>
                  <a:gd name="T101" fmla="*/ 10 h 58"/>
                  <a:gd name="T102" fmla="*/ 46 w 71"/>
                  <a:gd name="T103" fmla="*/ 7 h 58"/>
                  <a:gd name="T104" fmla="*/ 48 w 71"/>
                  <a:gd name="T105" fmla="*/ 5 h 58"/>
                  <a:gd name="T106" fmla="*/ 52 w 71"/>
                  <a:gd name="T107" fmla="*/ 2 h 58"/>
                  <a:gd name="T108" fmla="*/ 56 w 71"/>
                  <a:gd name="T10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 h="58">
                    <a:moveTo>
                      <a:pt x="56" y="0"/>
                    </a:moveTo>
                    <a:lnTo>
                      <a:pt x="59" y="1"/>
                    </a:lnTo>
                    <a:lnTo>
                      <a:pt x="60" y="2"/>
                    </a:lnTo>
                    <a:lnTo>
                      <a:pt x="61" y="2"/>
                    </a:lnTo>
                    <a:lnTo>
                      <a:pt x="64" y="4"/>
                    </a:lnTo>
                    <a:lnTo>
                      <a:pt x="67" y="4"/>
                    </a:lnTo>
                    <a:lnTo>
                      <a:pt x="68" y="4"/>
                    </a:lnTo>
                    <a:lnTo>
                      <a:pt x="69" y="4"/>
                    </a:lnTo>
                    <a:lnTo>
                      <a:pt x="71" y="5"/>
                    </a:lnTo>
                    <a:lnTo>
                      <a:pt x="71" y="6"/>
                    </a:lnTo>
                    <a:lnTo>
                      <a:pt x="71" y="7"/>
                    </a:lnTo>
                    <a:lnTo>
                      <a:pt x="69" y="9"/>
                    </a:lnTo>
                    <a:lnTo>
                      <a:pt x="67" y="10"/>
                    </a:lnTo>
                    <a:lnTo>
                      <a:pt x="65" y="11"/>
                    </a:lnTo>
                    <a:lnTo>
                      <a:pt x="63" y="13"/>
                    </a:lnTo>
                    <a:lnTo>
                      <a:pt x="61" y="14"/>
                    </a:lnTo>
                    <a:lnTo>
                      <a:pt x="60" y="17"/>
                    </a:lnTo>
                    <a:lnTo>
                      <a:pt x="59" y="18"/>
                    </a:lnTo>
                    <a:lnTo>
                      <a:pt x="58" y="21"/>
                    </a:lnTo>
                    <a:lnTo>
                      <a:pt x="56" y="23"/>
                    </a:lnTo>
                    <a:lnTo>
                      <a:pt x="55" y="24"/>
                    </a:lnTo>
                    <a:lnTo>
                      <a:pt x="54" y="26"/>
                    </a:lnTo>
                    <a:lnTo>
                      <a:pt x="51" y="26"/>
                    </a:lnTo>
                    <a:lnTo>
                      <a:pt x="48" y="26"/>
                    </a:lnTo>
                    <a:lnTo>
                      <a:pt x="47" y="24"/>
                    </a:lnTo>
                    <a:lnTo>
                      <a:pt x="46" y="23"/>
                    </a:lnTo>
                    <a:lnTo>
                      <a:pt x="46" y="21"/>
                    </a:lnTo>
                    <a:lnTo>
                      <a:pt x="46" y="19"/>
                    </a:lnTo>
                    <a:lnTo>
                      <a:pt x="45" y="18"/>
                    </a:lnTo>
                    <a:lnTo>
                      <a:pt x="43" y="17"/>
                    </a:lnTo>
                    <a:lnTo>
                      <a:pt x="42" y="17"/>
                    </a:lnTo>
                    <a:lnTo>
                      <a:pt x="41" y="17"/>
                    </a:lnTo>
                    <a:lnTo>
                      <a:pt x="38" y="19"/>
                    </a:lnTo>
                    <a:lnTo>
                      <a:pt x="37" y="21"/>
                    </a:lnTo>
                    <a:lnTo>
                      <a:pt x="37" y="23"/>
                    </a:lnTo>
                    <a:lnTo>
                      <a:pt x="35" y="26"/>
                    </a:lnTo>
                    <a:lnTo>
                      <a:pt x="35" y="28"/>
                    </a:lnTo>
                    <a:lnTo>
                      <a:pt x="37" y="31"/>
                    </a:lnTo>
                    <a:lnTo>
                      <a:pt x="38" y="32"/>
                    </a:lnTo>
                    <a:lnTo>
                      <a:pt x="38" y="34"/>
                    </a:lnTo>
                    <a:lnTo>
                      <a:pt x="39" y="35"/>
                    </a:lnTo>
                    <a:lnTo>
                      <a:pt x="41" y="38"/>
                    </a:lnTo>
                    <a:lnTo>
                      <a:pt x="41" y="39"/>
                    </a:lnTo>
                    <a:lnTo>
                      <a:pt x="41" y="40"/>
                    </a:lnTo>
                    <a:lnTo>
                      <a:pt x="39" y="41"/>
                    </a:lnTo>
                    <a:lnTo>
                      <a:pt x="38" y="43"/>
                    </a:lnTo>
                    <a:lnTo>
                      <a:pt x="37" y="43"/>
                    </a:lnTo>
                    <a:lnTo>
                      <a:pt x="35" y="41"/>
                    </a:lnTo>
                    <a:lnTo>
                      <a:pt x="34" y="40"/>
                    </a:lnTo>
                    <a:lnTo>
                      <a:pt x="33" y="39"/>
                    </a:lnTo>
                    <a:lnTo>
                      <a:pt x="31" y="39"/>
                    </a:lnTo>
                    <a:lnTo>
                      <a:pt x="30" y="38"/>
                    </a:lnTo>
                    <a:lnTo>
                      <a:pt x="29" y="38"/>
                    </a:lnTo>
                    <a:lnTo>
                      <a:pt x="28" y="38"/>
                    </a:lnTo>
                    <a:lnTo>
                      <a:pt x="26" y="39"/>
                    </a:lnTo>
                    <a:lnTo>
                      <a:pt x="25" y="40"/>
                    </a:lnTo>
                    <a:lnTo>
                      <a:pt x="25" y="41"/>
                    </a:lnTo>
                    <a:lnTo>
                      <a:pt x="24" y="44"/>
                    </a:lnTo>
                    <a:lnTo>
                      <a:pt x="22" y="47"/>
                    </a:lnTo>
                    <a:lnTo>
                      <a:pt x="22" y="51"/>
                    </a:lnTo>
                    <a:lnTo>
                      <a:pt x="21" y="53"/>
                    </a:lnTo>
                    <a:lnTo>
                      <a:pt x="21" y="54"/>
                    </a:lnTo>
                    <a:lnTo>
                      <a:pt x="20" y="57"/>
                    </a:lnTo>
                    <a:lnTo>
                      <a:pt x="17" y="58"/>
                    </a:lnTo>
                    <a:lnTo>
                      <a:pt x="15" y="58"/>
                    </a:lnTo>
                    <a:lnTo>
                      <a:pt x="12" y="57"/>
                    </a:lnTo>
                    <a:lnTo>
                      <a:pt x="9" y="56"/>
                    </a:lnTo>
                    <a:lnTo>
                      <a:pt x="5" y="54"/>
                    </a:lnTo>
                    <a:lnTo>
                      <a:pt x="3" y="53"/>
                    </a:lnTo>
                    <a:lnTo>
                      <a:pt x="1" y="51"/>
                    </a:lnTo>
                    <a:lnTo>
                      <a:pt x="0" y="48"/>
                    </a:lnTo>
                    <a:lnTo>
                      <a:pt x="0" y="45"/>
                    </a:lnTo>
                    <a:lnTo>
                      <a:pt x="0" y="43"/>
                    </a:lnTo>
                    <a:lnTo>
                      <a:pt x="0" y="40"/>
                    </a:lnTo>
                    <a:lnTo>
                      <a:pt x="0" y="38"/>
                    </a:lnTo>
                    <a:lnTo>
                      <a:pt x="0" y="36"/>
                    </a:lnTo>
                    <a:lnTo>
                      <a:pt x="3" y="35"/>
                    </a:lnTo>
                    <a:lnTo>
                      <a:pt x="4" y="34"/>
                    </a:lnTo>
                    <a:lnTo>
                      <a:pt x="5" y="35"/>
                    </a:lnTo>
                    <a:lnTo>
                      <a:pt x="5" y="36"/>
                    </a:lnTo>
                    <a:lnTo>
                      <a:pt x="7" y="38"/>
                    </a:lnTo>
                    <a:lnTo>
                      <a:pt x="8" y="40"/>
                    </a:lnTo>
                    <a:lnTo>
                      <a:pt x="8" y="41"/>
                    </a:lnTo>
                    <a:lnTo>
                      <a:pt x="11" y="43"/>
                    </a:lnTo>
                    <a:lnTo>
                      <a:pt x="13" y="43"/>
                    </a:lnTo>
                    <a:lnTo>
                      <a:pt x="16" y="41"/>
                    </a:lnTo>
                    <a:lnTo>
                      <a:pt x="18" y="40"/>
                    </a:lnTo>
                    <a:lnTo>
                      <a:pt x="18" y="39"/>
                    </a:lnTo>
                    <a:lnTo>
                      <a:pt x="20" y="36"/>
                    </a:lnTo>
                    <a:lnTo>
                      <a:pt x="22" y="35"/>
                    </a:lnTo>
                    <a:lnTo>
                      <a:pt x="24" y="34"/>
                    </a:lnTo>
                    <a:lnTo>
                      <a:pt x="26" y="31"/>
                    </a:lnTo>
                    <a:lnTo>
                      <a:pt x="28" y="28"/>
                    </a:lnTo>
                    <a:lnTo>
                      <a:pt x="28" y="26"/>
                    </a:lnTo>
                    <a:lnTo>
                      <a:pt x="29" y="23"/>
                    </a:lnTo>
                    <a:lnTo>
                      <a:pt x="29" y="21"/>
                    </a:lnTo>
                    <a:lnTo>
                      <a:pt x="30" y="18"/>
                    </a:lnTo>
                    <a:lnTo>
                      <a:pt x="31" y="15"/>
                    </a:lnTo>
                    <a:lnTo>
                      <a:pt x="33" y="14"/>
                    </a:lnTo>
                    <a:lnTo>
                      <a:pt x="35" y="13"/>
                    </a:lnTo>
                    <a:lnTo>
                      <a:pt x="39" y="11"/>
                    </a:lnTo>
                    <a:lnTo>
                      <a:pt x="42" y="10"/>
                    </a:lnTo>
                    <a:lnTo>
                      <a:pt x="45" y="9"/>
                    </a:lnTo>
                    <a:lnTo>
                      <a:pt x="46" y="7"/>
                    </a:lnTo>
                    <a:lnTo>
                      <a:pt x="48" y="6"/>
                    </a:lnTo>
                    <a:lnTo>
                      <a:pt x="48" y="5"/>
                    </a:lnTo>
                    <a:lnTo>
                      <a:pt x="50" y="4"/>
                    </a:lnTo>
                    <a:lnTo>
                      <a:pt x="52" y="2"/>
                    </a:lnTo>
                    <a:lnTo>
                      <a:pt x="54" y="1"/>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7" name="Freeform 15">
                <a:extLst>
                  <a:ext uri="{FF2B5EF4-FFF2-40B4-BE49-F238E27FC236}">
                    <a16:creationId xmlns:a16="http://schemas.microsoft.com/office/drawing/2014/main" id="{38FF46FA-9B63-0648-9FE9-4277218040AA}"/>
                  </a:ext>
                </a:extLst>
              </p:cNvPr>
              <p:cNvSpPr>
                <a:spLocks/>
              </p:cNvSpPr>
              <p:nvPr userDrawn="1"/>
            </p:nvSpPr>
            <p:spPr bwMode="auto">
              <a:xfrm>
                <a:off x="10300278" y="594009"/>
                <a:ext cx="21514" cy="52249"/>
              </a:xfrm>
              <a:custGeom>
                <a:avLst/>
                <a:gdLst>
                  <a:gd name="T0" fmla="*/ 41 w 41"/>
                  <a:gd name="T1" fmla="*/ 0 h 103"/>
                  <a:gd name="T2" fmla="*/ 40 w 41"/>
                  <a:gd name="T3" fmla="*/ 2 h 103"/>
                  <a:gd name="T4" fmla="*/ 39 w 41"/>
                  <a:gd name="T5" fmla="*/ 5 h 103"/>
                  <a:gd name="T6" fmla="*/ 36 w 41"/>
                  <a:gd name="T7" fmla="*/ 12 h 103"/>
                  <a:gd name="T8" fmla="*/ 34 w 41"/>
                  <a:gd name="T9" fmla="*/ 18 h 103"/>
                  <a:gd name="T10" fmla="*/ 32 w 41"/>
                  <a:gd name="T11" fmla="*/ 25 h 103"/>
                  <a:gd name="T12" fmla="*/ 30 w 41"/>
                  <a:gd name="T13" fmla="*/ 32 h 103"/>
                  <a:gd name="T14" fmla="*/ 26 w 41"/>
                  <a:gd name="T15" fmla="*/ 38 h 103"/>
                  <a:gd name="T16" fmla="*/ 23 w 41"/>
                  <a:gd name="T17" fmla="*/ 47 h 103"/>
                  <a:gd name="T18" fmla="*/ 18 w 41"/>
                  <a:gd name="T19" fmla="*/ 55 h 103"/>
                  <a:gd name="T20" fmla="*/ 14 w 41"/>
                  <a:gd name="T21" fmla="*/ 62 h 103"/>
                  <a:gd name="T22" fmla="*/ 10 w 41"/>
                  <a:gd name="T23" fmla="*/ 73 h 103"/>
                  <a:gd name="T24" fmla="*/ 7 w 41"/>
                  <a:gd name="T25" fmla="*/ 82 h 103"/>
                  <a:gd name="T26" fmla="*/ 6 w 41"/>
                  <a:gd name="T27" fmla="*/ 90 h 103"/>
                  <a:gd name="T28" fmla="*/ 6 w 41"/>
                  <a:gd name="T29" fmla="*/ 95 h 103"/>
                  <a:gd name="T30" fmla="*/ 6 w 41"/>
                  <a:gd name="T31" fmla="*/ 99 h 103"/>
                  <a:gd name="T32" fmla="*/ 4 w 41"/>
                  <a:gd name="T33" fmla="*/ 102 h 103"/>
                  <a:gd name="T34" fmla="*/ 1 w 41"/>
                  <a:gd name="T35" fmla="*/ 103 h 103"/>
                  <a:gd name="T36" fmla="*/ 0 w 41"/>
                  <a:gd name="T37" fmla="*/ 100 h 103"/>
                  <a:gd name="T38" fmla="*/ 0 w 41"/>
                  <a:gd name="T39" fmla="*/ 98 h 103"/>
                  <a:gd name="T40" fmla="*/ 0 w 41"/>
                  <a:gd name="T41" fmla="*/ 91 h 103"/>
                  <a:gd name="T42" fmla="*/ 1 w 41"/>
                  <a:gd name="T43" fmla="*/ 86 h 103"/>
                  <a:gd name="T44" fmla="*/ 1 w 41"/>
                  <a:gd name="T45" fmla="*/ 79 h 103"/>
                  <a:gd name="T46" fmla="*/ 4 w 41"/>
                  <a:gd name="T47" fmla="*/ 72 h 103"/>
                  <a:gd name="T48" fmla="*/ 7 w 41"/>
                  <a:gd name="T49" fmla="*/ 65 h 103"/>
                  <a:gd name="T50" fmla="*/ 11 w 41"/>
                  <a:gd name="T51" fmla="*/ 57 h 103"/>
                  <a:gd name="T52" fmla="*/ 13 w 41"/>
                  <a:gd name="T53" fmla="*/ 51 h 103"/>
                  <a:gd name="T54" fmla="*/ 17 w 41"/>
                  <a:gd name="T55" fmla="*/ 44 h 103"/>
                  <a:gd name="T56" fmla="*/ 20 w 41"/>
                  <a:gd name="T57" fmla="*/ 39 h 103"/>
                  <a:gd name="T58" fmla="*/ 24 w 41"/>
                  <a:gd name="T59" fmla="*/ 31 h 103"/>
                  <a:gd name="T60" fmla="*/ 27 w 41"/>
                  <a:gd name="T61" fmla="*/ 25 h 103"/>
                  <a:gd name="T62" fmla="*/ 27 w 41"/>
                  <a:gd name="T63" fmla="*/ 18 h 103"/>
                  <a:gd name="T64" fmla="*/ 27 w 41"/>
                  <a:gd name="T65" fmla="*/ 12 h 103"/>
                  <a:gd name="T66" fmla="*/ 28 w 41"/>
                  <a:gd name="T67" fmla="*/ 6 h 103"/>
                  <a:gd name="T68" fmla="*/ 32 w 41"/>
                  <a:gd name="T69" fmla="*/ 1 h 103"/>
                  <a:gd name="T70" fmla="*/ 37 w 41"/>
                  <a:gd name="T7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 h="103">
                    <a:moveTo>
                      <a:pt x="39" y="0"/>
                    </a:moveTo>
                    <a:lnTo>
                      <a:pt x="41" y="0"/>
                    </a:lnTo>
                    <a:lnTo>
                      <a:pt x="41" y="1"/>
                    </a:lnTo>
                    <a:lnTo>
                      <a:pt x="40" y="2"/>
                    </a:lnTo>
                    <a:lnTo>
                      <a:pt x="40" y="4"/>
                    </a:lnTo>
                    <a:lnTo>
                      <a:pt x="39" y="5"/>
                    </a:lnTo>
                    <a:lnTo>
                      <a:pt x="37" y="9"/>
                    </a:lnTo>
                    <a:lnTo>
                      <a:pt x="36" y="12"/>
                    </a:lnTo>
                    <a:lnTo>
                      <a:pt x="34" y="16"/>
                    </a:lnTo>
                    <a:lnTo>
                      <a:pt x="34" y="18"/>
                    </a:lnTo>
                    <a:lnTo>
                      <a:pt x="34" y="22"/>
                    </a:lnTo>
                    <a:lnTo>
                      <a:pt x="32" y="25"/>
                    </a:lnTo>
                    <a:lnTo>
                      <a:pt x="32" y="29"/>
                    </a:lnTo>
                    <a:lnTo>
                      <a:pt x="30" y="32"/>
                    </a:lnTo>
                    <a:lnTo>
                      <a:pt x="28" y="35"/>
                    </a:lnTo>
                    <a:lnTo>
                      <a:pt x="26" y="38"/>
                    </a:lnTo>
                    <a:lnTo>
                      <a:pt x="24" y="43"/>
                    </a:lnTo>
                    <a:lnTo>
                      <a:pt x="23" y="47"/>
                    </a:lnTo>
                    <a:lnTo>
                      <a:pt x="20" y="51"/>
                    </a:lnTo>
                    <a:lnTo>
                      <a:pt x="18" y="55"/>
                    </a:lnTo>
                    <a:lnTo>
                      <a:pt x="15" y="59"/>
                    </a:lnTo>
                    <a:lnTo>
                      <a:pt x="14" y="62"/>
                    </a:lnTo>
                    <a:lnTo>
                      <a:pt x="11" y="68"/>
                    </a:lnTo>
                    <a:lnTo>
                      <a:pt x="10" y="73"/>
                    </a:lnTo>
                    <a:lnTo>
                      <a:pt x="7" y="78"/>
                    </a:lnTo>
                    <a:lnTo>
                      <a:pt x="7" y="82"/>
                    </a:lnTo>
                    <a:lnTo>
                      <a:pt x="6" y="86"/>
                    </a:lnTo>
                    <a:lnTo>
                      <a:pt x="6" y="90"/>
                    </a:lnTo>
                    <a:lnTo>
                      <a:pt x="6" y="93"/>
                    </a:lnTo>
                    <a:lnTo>
                      <a:pt x="6" y="95"/>
                    </a:lnTo>
                    <a:lnTo>
                      <a:pt x="6" y="96"/>
                    </a:lnTo>
                    <a:lnTo>
                      <a:pt x="6" y="99"/>
                    </a:lnTo>
                    <a:lnTo>
                      <a:pt x="5" y="100"/>
                    </a:lnTo>
                    <a:lnTo>
                      <a:pt x="4" y="102"/>
                    </a:lnTo>
                    <a:lnTo>
                      <a:pt x="2" y="103"/>
                    </a:lnTo>
                    <a:lnTo>
                      <a:pt x="1" y="103"/>
                    </a:lnTo>
                    <a:lnTo>
                      <a:pt x="1" y="102"/>
                    </a:lnTo>
                    <a:lnTo>
                      <a:pt x="0" y="100"/>
                    </a:lnTo>
                    <a:lnTo>
                      <a:pt x="0" y="99"/>
                    </a:lnTo>
                    <a:lnTo>
                      <a:pt x="0" y="98"/>
                    </a:lnTo>
                    <a:lnTo>
                      <a:pt x="0" y="94"/>
                    </a:lnTo>
                    <a:lnTo>
                      <a:pt x="0" y="91"/>
                    </a:lnTo>
                    <a:lnTo>
                      <a:pt x="1" y="89"/>
                    </a:lnTo>
                    <a:lnTo>
                      <a:pt x="1" y="86"/>
                    </a:lnTo>
                    <a:lnTo>
                      <a:pt x="1" y="82"/>
                    </a:lnTo>
                    <a:lnTo>
                      <a:pt x="1" y="79"/>
                    </a:lnTo>
                    <a:lnTo>
                      <a:pt x="2" y="77"/>
                    </a:lnTo>
                    <a:lnTo>
                      <a:pt x="4" y="72"/>
                    </a:lnTo>
                    <a:lnTo>
                      <a:pt x="5" y="69"/>
                    </a:lnTo>
                    <a:lnTo>
                      <a:pt x="7" y="65"/>
                    </a:lnTo>
                    <a:lnTo>
                      <a:pt x="10" y="61"/>
                    </a:lnTo>
                    <a:lnTo>
                      <a:pt x="11" y="57"/>
                    </a:lnTo>
                    <a:lnTo>
                      <a:pt x="11" y="55"/>
                    </a:lnTo>
                    <a:lnTo>
                      <a:pt x="13" y="51"/>
                    </a:lnTo>
                    <a:lnTo>
                      <a:pt x="14" y="47"/>
                    </a:lnTo>
                    <a:lnTo>
                      <a:pt x="17" y="44"/>
                    </a:lnTo>
                    <a:lnTo>
                      <a:pt x="18" y="42"/>
                    </a:lnTo>
                    <a:lnTo>
                      <a:pt x="20" y="39"/>
                    </a:lnTo>
                    <a:lnTo>
                      <a:pt x="22" y="35"/>
                    </a:lnTo>
                    <a:lnTo>
                      <a:pt x="24" y="31"/>
                    </a:lnTo>
                    <a:lnTo>
                      <a:pt x="26" y="27"/>
                    </a:lnTo>
                    <a:lnTo>
                      <a:pt x="27" y="25"/>
                    </a:lnTo>
                    <a:lnTo>
                      <a:pt x="27" y="21"/>
                    </a:lnTo>
                    <a:lnTo>
                      <a:pt x="27" y="18"/>
                    </a:lnTo>
                    <a:lnTo>
                      <a:pt x="27" y="14"/>
                    </a:lnTo>
                    <a:lnTo>
                      <a:pt x="27" y="12"/>
                    </a:lnTo>
                    <a:lnTo>
                      <a:pt x="28" y="9"/>
                    </a:lnTo>
                    <a:lnTo>
                      <a:pt x="28" y="6"/>
                    </a:lnTo>
                    <a:lnTo>
                      <a:pt x="31" y="4"/>
                    </a:lnTo>
                    <a:lnTo>
                      <a:pt x="32" y="1"/>
                    </a:lnTo>
                    <a:lnTo>
                      <a:pt x="35" y="0"/>
                    </a:lnTo>
                    <a:lnTo>
                      <a:pt x="37" y="0"/>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8" name="Freeform 16">
                <a:extLst>
                  <a:ext uri="{FF2B5EF4-FFF2-40B4-BE49-F238E27FC236}">
                    <a16:creationId xmlns:a16="http://schemas.microsoft.com/office/drawing/2014/main" id="{F0675A9D-B81E-C545-B01B-97A47716EBD2}"/>
                  </a:ext>
                </a:extLst>
              </p:cNvPr>
              <p:cNvSpPr>
                <a:spLocks/>
              </p:cNvSpPr>
              <p:nvPr userDrawn="1"/>
            </p:nvSpPr>
            <p:spPr bwMode="auto">
              <a:xfrm>
                <a:off x="10217296" y="410630"/>
                <a:ext cx="40979" cy="44052"/>
              </a:xfrm>
              <a:custGeom>
                <a:avLst/>
                <a:gdLst>
                  <a:gd name="T0" fmla="*/ 27 w 79"/>
                  <a:gd name="T1" fmla="*/ 4 h 85"/>
                  <a:gd name="T2" fmla="*/ 36 w 79"/>
                  <a:gd name="T3" fmla="*/ 11 h 85"/>
                  <a:gd name="T4" fmla="*/ 48 w 79"/>
                  <a:gd name="T5" fmla="*/ 12 h 85"/>
                  <a:gd name="T6" fmla="*/ 51 w 79"/>
                  <a:gd name="T7" fmla="*/ 18 h 85"/>
                  <a:gd name="T8" fmla="*/ 43 w 79"/>
                  <a:gd name="T9" fmla="*/ 25 h 85"/>
                  <a:gd name="T10" fmla="*/ 42 w 79"/>
                  <a:gd name="T11" fmla="*/ 34 h 85"/>
                  <a:gd name="T12" fmla="*/ 48 w 79"/>
                  <a:gd name="T13" fmla="*/ 32 h 85"/>
                  <a:gd name="T14" fmla="*/ 55 w 79"/>
                  <a:gd name="T15" fmla="*/ 22 h 85"/>
                  <a:gd name="T16" fmla="*/ 59 w 79"/>
                  <a:gd name="T17" fmla="*/ 16 h 85"/>
                  <a:gd name="T18" fmla="*/ 64 w 79"/>
                  <a:gd name="T19" fmla="*/ 20 h 85"/>
                  <a:gd name="T20" fmla="*/ 61 w 79"/>
                  <a:gd name="T21" fmla="*/ 24 h 85"/>
                  <a:gd name="T22" fmla="*/ 59 w 79"/>
                  <a:gd name="T23" fmla="*/ 32 h 85"/>
                  <a:gd name="T24" fmla="*/ 59 w 79"/>
                  <a:gd name="T25" fmla="*/ 42 h 85"/>
                  <a:gd name="T26" fmla="*/ 62 w 79"/>
                  <a:gd name="T27" fmla="*/ 42 h 85"/>
                  <a:gd name="T28" fmla="*/ 69 w 79"/>
                  <a:gd name="T29" fmla="*/ 33 h 85"/>
                  <a:gd name="T30" fmla="*/ 76 w 79"/>
                  <a:gd name="T31" fmla="*/ 28 h 85"/>
                  <a:gd name="T32" fmla="*/ 79 w 79"/>
                  <a:gd name="T33" fmla="*/ 29 h 85"/>
                  <a:gd name="T34" fmla="*/ 78 w 79"/>
                  <a:gd name="T35" fmla="*/ 32 h 85"/>
                  <a:gd name="T36" fmla="*/ 73 w 79"/>
                  <a:gd name="T37" fmla="*/ 35 h 85"/>
                  <a:gd name="T38" fmla="*/ 68 w 79"/>
                  <a:gd name="T39" fmla="*/ 42 h 85"/>
                  <a:gd name="T40" fmla="*/ 64 w 79"/>
                  <a:gd name="T41" fmla="*/ 51 h 85"/>
                  <a:gd name="T42" fmla="*/ 60 w 79"/>
                  <a:gd name="T43" fmla="*/ 56 h 85"/>
                  <a:gd name="T44" fmla="*/ 57 w 79"/>
                  <a:gd name="T45" fmla="*/ 56 h 85"/>
                  <a:gd name="T46" fmla="*/ 59 w 79"/>
                  <a:gd name="T47" fmla="*/ 50 h 85"/>
                  <a:gd name="T48" fmla="*/ 57 w 79"/>
                  <a:gd name="T49" fmla="*/ 47 h 85"/>
                  <a:gd name="T50" fmla="*/ 48 w 79"/>
                  <a:gd name="T51" fmla="*/ 52 h 85"/>
                  <a:gd name="T52" fmla="*/ 43 w 79"/>
                  <a:gd name="T53" fmla="*/ 51 h 85"/>
                  <a:gd name="T54" fmla="*/ 44 w 79"/>
                  <a:gd name="T55" fmla="*/ 45 h 85"/>
                  <a:gd name="T56" fmla="*/ 48 w 79"/>
                  <a:gd name="T57" fmla="*/ 38 h 85"/>
                  <a:gd name="T58" fmla="*/ 43 w 79"/>
                  <a:gd name="T59" fmla="*/ 37 h 85"/>
                  <a:gd name="T60" fmla="*/ 34 w 79"/>
                  <a:gd name="T61" fmla="*/ 37 h 85"/>
                  <a:gd name="T62" fmla="*/ 27 w 79"/>
                  <a:gd name="T63" fmla="*/ 38 h 85"/>
                  <a:gd name="T64" fmla="*/ 27 w 79"/>
                  <a:gd name="T65" fmla="*/ 46 h 85"/>
                  <a:gd name="T66" fmla="*/ 35 w 79"/>
                  <a:gd name="T67" fmla="*/ 52 h 85"/>
                  <a:gd name="T68" fmla="*/ 35 w 79"/>
                  <a:gd name="T69" fmla="*/ 60 h 85"/>
                  <a:gd name="T70" fmla="*/ 35 w 79"/>
                  <a:gd name="T71" fmla="*/ 67 h 85"/>
                  <a:gd name="T72" fmla="*/ 35 w 79"/>
                  <a:gd name="T73" fmla="*/ 69 h 85"/>
                  <a:gd name="T74" fmla="*/ 32 w 79"/>
                  <a:gd name="T75" fmla="*/ 75 h 85"/>
                  <a:gd name="T76" fmla="*/ 30 w 79"/>
                  <a:gd name="T77" fmla="*/ 82 h 85"/>
                  <a:gd name="T78" fmla="*/ 23 w 79"/>
                  <a:gd name="T79" fmla="*/ 85 h 85"/>
                  <a:gd name="T80" fmla="*/ 19 w 79"/>
                  <a:gd name="T81" fmla="*/ 85 h 85"/>
                  <a:gd name="T82" fmla="*/ 18 w 79"/>
                  <a:gd name="T83" fmla="*/ 80 h 85"/>
                  <a:gd name="T84" fmla="*/ 23 w 79"/>
                  <a:gd name="T85" fmla="*/ 76 h 85"/>
                  <a:gd name="T86" fmla="*/ 29 w 79"/>
                  <a:gd name="T87" fmla="*/ 72 h 85"/>
                  <a:gd name="T88" fmla="*/ 26 w 79"/>
                  <a:gd name="T89" fmla="*/ 67 h 85"/>
                  <a:gd name="T90" fmla="*/ 25 w 79"/>
                  <a:gd name="T91" fmla="*/ 59 h 85"/>
                  <a:gd name="T92" fmla="*/ 26 w 79"/>
                  <a:gd name="T93" fmla="*/ 52 h 85"/>
                  <a:gd name="T94" fmla="*/ 18 w 79"/>
                  <a:gd name="T95" fmla="*/ 50 h 85"/>
                  <a:gd name="T96" fmla="*/ 12 w 79"/>
                  <a:gd name="T97" fmla="*/ 52 h 85"/>
                  <a:gd name="T98" fmla="*/ 5 w 79"/>
                  <a:gd name="T99" fmla="*/ 58 h 85"/>
                  <a:gd name="T100" fmla="*/ 1 w 79"/>
                  <a:gd name="T101" fmla="*/ 51 h 85"/>
                  <a:gd name="T102" fmla="*/ 9 w 79"/>
                  <a:gd name="T103" fmla="*/ 45 h 85"/>
                  <a:gd name="T104" fmla="*/ 18 w 79"/>
                  <a:gd name="T105" fmla="*/ 39 h 85"/>
                  <a:gd name="T106" fmla="*/ 23 w 79"/>
                  <a:gd name="T107" fmla="*/ 34 h 85"/>
                  <a:gd name="T108" fmla="*/ 18 w 79"/>
                  <a:gd name="T109" fmla="*/ 30 h 85"/>
                  <a:gd name="T110" fmla="*/ 12 w 79"/>
                  <a:gd name="T111" fmla="*/ 30 h 85"/>
                  <a:gd name="T112" fmla="*/ 10 w 79"/>
                  <a:gd name="T113" fmla="*/ 24 h 85"/>
                  <a:gd name="T114" fmla="*/ 16 w 79"/>
                  <a:gd name="T115" fmla="*/ 18 h 85"/>
                  <a:gd name="T116" fmla="*/ 23 w 79"/>
                  <a:gd name="T117" fmla="*/ 20 h 85"/>
                  <a:gd name="T118" fmla="*/ 30 w 79"/>
                  <a:gd name="T119" fmla="*/ 16 h 85"/>
                  <a:gd name="T120" fmla="*/ 26 w 79"/>
                  <a:gd name="T121" fmla="*/ 9 h 85"/>
                  <a:gd name="T122" fmla="*/ 18 w 79"/>
                  <a:gd name="T123" fmla="*/ 5 h 85"/>
                  <a:gd name="T124" fmla="*/ 18 w 79"/>
                  <a:gd name="T125" fmla="*/ 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 h="85">
                    <a:moveTo>
                      <a:pt x="19" y="0"/>
                    </a:moveTo>
                    <a:lnTo>
                      <a:pt x="22" y="1"/>
                    </a:lnTo>
                    <a:lnTo>
                      <a:pt x="26" y="3"/>
                    </a:lnTo>
                    <a:lnTo>
                      <a:pt x="27" y="4"/>
                    </a:lnTo>
                    <a:lnTo>
                      <a:pt x="29" y="5"/>
                    </a:lnTo>
                    <a:lnTo>
                      <a:pt x="31" y="7"/>
                    </a:lnTo>
                    <a:lnTo>
                      <a:pt x="34" y="9"/>
                    </a:lnTo>
                    <a:lnTo>
                      <a:pt x="36" y="11"/>
                    </a:lnTo>
                    <a:lnTo>
                      <a:pt x="40" y="12"/>
                    </a:lnTo>
                    <a:lnTo>
                      <a:pt x="43" y="13"/>
                    </a:lnTo>
                    <a:lnTo>
                      <a:pt x="46" y="13"/>
                    </a:lnTo>
                    <a:lnTo>
                      <a:pt x="48" y="12"/>
                    </a:lnTo>
                    <a:lnTo>
                      <a:pt x="49" y="12"/>
                    </a:lnTo>
                    <a:lnTo>
                      <a:pt x="49" y="13"/>
                    </a:lnTo>
                    <a:lnTo>
                      <a:pt x="51" y="16"/>
                    </a:lnTo>
                    <a:lnTo>
                      <a:pt x="51" y="18"/>
                    </a:lnTo>
                    <a:lnTo>
                      <a:pt x="49" y="21"/>
                    </a:lnTo>
                    <a:lnTo>
                      <a:pt x="47" y="22"/>
                    </a:lnTo>
                    <a:lnTo>
                      <a:pt x="46" y="24"/>
                    </a:lnTo>
                    <a:lnTo>
                      <a:pt x="43" y="25"/>
                    </a:lnTo>
                    <a:lnTo>
                      <a:pt x="42" y="28"/>
                    </a:lnTo>
                    <a:lnTo>
                      <a:pt x="40" y="30"/>
                    </a:lnTo>
                    <a:lnTo>
                      <a:pt x="40" y="33"/>
                    </a:lnTo>
                    <a:lnTo>
                      <a:pt x="42" y="34"/>
                    </a:lnTo>
                    <a:lnTo>
                      <a:pt x="43" y="34"/>
                    </a:lnTo>
                    <a:lnTo>
                      <a:pt x="46" y="34"/>
                    </a:lnTo>
                    <a:lnTo>
                      <a:pt x="47" y="33"/>
                    </a:lnTo>
                    <a:lnTo>
                      <a:pt x="48" y="32"/>
                    </a:lnTo>
                    <a:lnTo>
                      <a:pt x="51" y="29"/>
                    </a:lnTo>
                    <a:lnTo>
                      <a:pt x="52" y="26"/>
                    </a:lnTo>
                    <a:lnTo>
                      <a:pt x="53" y="25"/>
                    </a:lnTo>
                    <a:lnTo>
                      <a:pt x="55" y="22"/>
                    </a:lnTo>
                    <a:lnTo>
                      <a:pt x="56" y="20"/>
                    </a:lnTo>
                    <a:lnTo>
                      <a:pt x="56" y="18"/>
                    </a:lnTo>
                    <a:lnTo>
                      <a:pt x="57" y="17"/>
                    </a:lnTo>
                    <a:lnTo>
                      <a:pt x="59" y="16"/>
                    </a:lnTo>
                    <a:lnTo>
                      <a:pt x="61" y="16"/>
                    </a:lnTo>
                    <a:lnTo>
                      <a:pt x="62" y="17"/>
                    </a:lnTo>
                    <a:lnTo>
                      <a:pt x="64" y="18"/>
                    </a:lnTo>
                    <a:lnTo>
                      <a:pt x="64" y="20"/>
                    </a:lnTo>
                    <a:lnTo>
                      <a:pt x="64" y="21"/>
                    </a:lnTo>
                    <a:lnTo>
                      <a:pt x="62" y="22"/>
                    </a:lnTo>
                    <a:lnTo>
                      <a:pt x="61" y="24"/>
                    </a:lnTo>
                    <a:lnTo>
                      <a:pt x="61" y="24"/>
                    </a:lnTo>
                    <a:lnTo>
                      <a:pt x="61" y="25"/>
                    </a:lnTo>
                    <a:lnTo>
                      <a:pt x="60" y="28"/>
                    </a:lnTo>
                    <a:lnTo>
                      <a:pt x="60" y="30"/>
                    </a:lnTo>
                    <a:lnTo>
                      <a:pt x="59" y="32"/>
                    </a:lnTo>
                    <a:lnTo>
                      <a:pt x="59" y="35"/>
                    </a:lnTo>
                    <a:lnTo>
                      <a:pt x="57" y="38"/>
                    </a:lnTo>
                    <a:lnTo>
                      <a:pt x="57" y="41"/>
                    </a:lnTo>
                    <a:lnTo>
                      <a:pt x="59" y="42"/>
                    </a:lnTo>
                    <a:lnTo>
                      <a:pt x="60" y="43"/>
                    </a:lnTo>
                    <a:lnTo>
                      <a:pt x="61" y="45"/>
                    </a:lnTo>
                    <a:lnTo>
                      <a:pt x="62" y="43"/>
                    </a:lnTo>
                    <a:lnTo>
                      <a:pt x="62" y="42"/>
                    </a:lnTo>
                    <a:lnTo>
                      <a:pt x="64" y="41"/>
                    </a:lnTo>
                    <a:lnTo>
                      <a:pt x="65" y="38"/>
                    </a:lnTo>
                    <a:lnTo>
                      <a:pt x="66" y="35"/>
                    </a:lnTo>
                    <a:lnTo>
                      <a:pt x="69" y="33"/>
                    </a:lnTo>
                    <a:lnTo>
                      <a:pt x="72" y="30"/>
                    </a:lnTo>
                    <a:lnTo>
                      <a:pt x="73" y="29"/>
                    </a:lnTo>
                    <a:lnTo>
                      <a:pt x="74" y="28"/>
                    </a:lnTo>
                    <a:lnTo>
                      <a:pt x="76" y="28"/>
                    </a:lnTo>
                    <a:lnTo>
                      <a:pt x="77" y="26"/>
                    </a:lnTo>
                    <a:lnTo>
                      <a:pt x="78" y="26"/>
                    </a:lnTo>
                    <a:lnTo>
                      <a:pt x="79" y="28"/>
                    </a:lnTo>
                    <a:lnTo>
                      <a:pt x="79" y="29"/>
                    </a:lnTo>
                    <a:lnTo>
                      <a:pt x="78" y="30"/>
                    </a:lnTo>
                    <a:lnTo>
                      <a:pt x="79" y="32"/>
                    </a:lnTo>
                    <a:lnTo>
                      <a:pt x="78" y="32"/>
                    </a:lnTo>
                    <a:lnTo>
                      <a:pt x="78" y="32"/>
                    </a:lnTo>
                    <a:lnTo>
                      <a:pt x="77" y="32"/>
                    </a:lnTo>
                    <a:lnTo>
                      <a:pt x="76" y="33"/>
                    </a:lnTo>
                    <a:lnTo>
                      <a:pt x="74" y="33"/>
                    </a:lnTo>
                    <a:lnTo>
                      <a:pt x="73" y="35"/>
                    </a:lnTo>
                    <a:lnTo>
                      <a:pt x="72" y="38"/>
                    </a:lnTo>
                    <a:lnTo>
                      <a:pt x="70" y="39"/>
                    </a:lnTo>
                    <a:lnTo>
                      <a:pt x="69" y="41"/>
                    </a:lnTo>
                    <a:lnTo>
                      <a:pt x="68" y="42"/>
                    </a:lnTo>
                    <a:lnTo>
                      <a:pt x="66" y="45"/>
                    </a:lnTo>
                    <a:lnTo>
                      <a:pt x="66" y="47"/>
                    </a:lnTo>
                    <a:lnTo>
                      <a:pt x="65" y="50"/>
                    </a:lnTo>
                    <a:lnTo>
                      <a:pt x="64" y="51"/>
                    </a:lnTo>
                    <a:lnTo>
                      <a:pt x="62" y="52"/>
                    </a:lnTo>
                    <a:lnTo>
                      <a:pt x="61" y="54"/>
                    </a:lnTo>
                    <a:lnTo>
                      <a:pt x="61" y="55"/>
                    </a:lnTo>
                    <a:lnTo>
                      <a:pt x="60" y="56"/>
                    </a:lnTo>
                    <a:lnTo>
                      <a:pt x="60" y="59"/>
                    </a:lnTo>
                    <a:lnTo>
                      <a:pt x="59" y="59"/>
                    </a:lnTo>
                    <a:lnTo>
                      <a:pt x="57" y="58"/>
                    </a:lnTo>
                    <a:lnTo>
                      <a:pt x="57" y="56"/>
                    </a:lnTo>
                    <a:lnTo>
                      <a:pt x="57" y="55"/>
                    </a:lnTo>
                    <a:lnTo>
                      <a:pt x="57" y="54"/>
                    </a:lnTo>
                    <a:lnTo>
                      <a:pt x="59" y="51"/>
                    </a:lnTo>
                    <a:lnTo>
                      <a:pt x="59" y="50"/>
                    </a:lnTo>
                    <a:lnTo>
                      <a:pt x="59" y="48"/>
                    </a:lnTo>
                    <a:lnTo>
                      <a:pt x="60" y="47"/>
                    </a:lnTo>
                    <a:lnTo>
                      <a:pt x="59" y="47"/>
                    </a:lnTo>
                    <a:lnTo>
                      <a:pt x="57" y="47"/>
                    </a:lnTo>
                    <a:lnTo>
                      <a:pt x="56" y="48"/>
                    </a:lnTo>
                    <a:lnTo>
                      <a:pt x="53" y="50"/>
                    </a:lnTo>
                    <a:lnTo>
                      <a:pt x="51" y="51"/>
                    </a:lnTo>
                    <a:lnTo>
                      <a:pt x="48" y="52"/>
                    </a:lnTo>
                    <a:lnTo>
                      <a:pt x="47" y="54"/>
                    </a:lnTo>
                    <a:lnTo>
                      <a:pt x="46" y="54"/>
                    </a:lnTo>
                    <a:lnTo>
                      <a:pt x="44" y="54"/>
                    </a:lnTo>
                    <a:lnTo>
                      <a:pt x="43" y="51"/>
                    </a:lnTo>
                    <a:lnTo>
                      <a:pt x="43" y="50"/>
                    </a:lnTo>
                    <a:lnTo>
                      <a:pt x="43" y="48"/>
                    </a:lnTo>
                    <a:lnTo>
                      <a:pt x="43" y="46"/>
                    </a:lnTo>
                    <a:lnTo>
                      <a:pt x="44" y="45"/>
                    </a:lnTo>
                    <a:lnTo>
                      <a:pt x="47" y="42"/>
                    </a:lnTo>
                    <a:lnTo>
                      <a:pt x="48" y="41"/>
                    </a:lnTo>
                    <a:lnTo>
                      <a:pt x="48" y="39"/>
                    </a:lnTo>
                    <a:lnTo>
                      <a:pt x="48" y="38"/>
                    </a:lnTo>
                    <a:lnTo>
                      <a:pt x="48" y="37"/>
                    </a:lnTo>
                    <a:lnTo>
                      <a:pt x="47" y="35"/>
                    </a:lnTo>
                    <a:lnTo>
                      <a:pt x="46" y="37"/>
                    </a:lnTo>
                    <a:lnTo>
                      <a:pt x="43" y="37"/>
                    </a:lnTo>
                    <a:lnTo>
                      <a:pt x="42" y="38"/>
                    </a:lnTo>
                    <a:lnTo>
                      <a:pt x="39" y="38"/>
                    </a:lnTo>
                    <a:lnTo>
                      <a:pt x="36" y="38"/>
                    </a:lnTo>
                    <a:lnTo>
                      <a:pt x="34" y="37"/>
                    </a:lnTo>
                    <a:lnTo>
                      <a:pt x="32" y="37"/>
                    </a:lnTo>
                    <a:lnTo>
                      <a:pt x="31" y="35"/>
                    </a:lnTo>
                    <a:lnTo>
                      <a:pt x="29" y="35"/>
                    </a:lnTo>
                    <a:lnTo>
                      <a:pt x="27" y="38"/>
                    </a:lnTo>
                    <a:lnTo>
                      <a:pt x="25" y="39"/>
                    </a:lnTo>
                    <a:lnTo>
                      <a:pt x="25" y="43"/>
                    </a:lnTo>
                    <a:lnTo>
                      <a:pt x="26" y="45"/>
                    </a:lnTo>
                    <a:lnTo>
                      <a:pt x="27" y="46"/>
                    </a:lnTo>
                    <a:lnTo>
                      <a:pt x="30" y="47"/>
                    </a:lnTo>
                    <a:lnTo>
                      <a:pt x="31" y="50"/>
                    </a:lnTo>
                    <a:lnTo>
                      <a:pt x="32" y="51"/>
                    </a:lnTo>
                    <a:lnTo>
                      <a:pt x="35" y="52"/>
                    </a:lnTo>
                    <a:lnTo>
                      <a:pt x="36" y="55"/>
                    </a:lnTo>
                    <a:lnTo>
                      <a:pt x="36" y="56"/>
                    </a:lnTo>
                    <a:lnTo>
                      <a:pt x="36" y="58"/>
                    </a:lnTo>
                    <a:lnTo>
                      <a:pt x="35" y="60"/>
                    </a:lnTo>
                    <a:lnTo>
                      <a:pt x="34" y="63"/>
                    </a:lnTo>
                    <a:lnTo>
                      <a:pt x="34" y="65"/>
                    </a:lnTo>
                    <a:lnTo>
                      <a:pt x="34" y="67"/>
                    </a:lnTo>
                    <a:lnTo>
                      <a:pt x="35" y="67"/>
                    </a:lnTo>
                    <a:lnTo>
                      <a:pt x="35" y="68"/>
                    </a:lnTo>
                    <a:lnTo>
                      <a:pt x="36" y="69"/>
                    </a:lnTo>
                    <a:lnTo>
                      <a:pt x="35" y="69"/>
                    </a:lnTo>
                    <a:lnTo>
                      <a:pt x="35" y="69"/>
                    </a:lnTo>
                    <a:lnTo>
                      <a:pt x="34" y="71"/>
                    </a:lnTo>
                    <a:lnTo>
                      <a:pt x="34" y="71"/>
                    </a:lnTo>
                    <a:lnTo>
                      <a:pt x="32" y="73"/>
                    </a:lnTo>
                    <a:lnTo>
                      <a:pt x="32" y="75"/>
                    </a:lnTo>
                    <a:lnTo>
                      <a:pt x="31" y="76"/>
                    </a:lnTo>
                    <a:lnTo>
                      <a:pt x="31" y="78"/>
                    </a:lnTo>
                    <a:lnTo>
                      <a:pt x="30" y="80"/>
                    </a:lnTo>
                    <a:lnTo>
                      <a:pt x="30" y="82"/>
                    </a:lnTo>
                    <a:lnTo>
                      <a:pt x="29" y="84"/>
                    </a:lnTo>
                    <a:lnTo>
                      <a:pt x="26" y="85"/>
                    </a:lnTo>
                    <a:lnTo>
                      <a:pt x="25" y="85"/>
                    </a:lnTo>
                    <a:lnTo>
                      <a:pt x="23" y="85"/>
                    </a:lnTo>
                    <a:lnTo>
                      <a:pt x="22" y="85"/>
                    </a:lnTo>
                    <a:lnTo>
                      <a:pt x="21" y="85"/>
                    </a:lnTo>
                    <a:lnTo>
                      <a:pt x="21" y="85"/>
                    </a:lnTo>
                    <a:lnTo>
                      <a:pt x="19" y="85"/>
                    </a:lnTo>
                    <a:lnTo>
                      <a:pt x="18" y="85"/>
                    </a:lnTo>
                    <a:lnTo>
                      <a:pt x="17" y="84"/>
                    </a:lnTo>
                    <a:lnTo>
                      <a:pt x="18" y="81"/>
                    </a:lnTo>
                    <a:lnTo>
                      <a:pt x="18" y="80"/>
                    </a:lnTo>
                    <a:lnTo>
                      <a:pt x="19" y="78"/>
                    </a:lnTo>
                    <a:lnTo>
                      <a:pt x="21" y="78"/>
                    </a:lnTo>
                    <a:lnTo>
                      <a:pt x="22" y="77"/>
                    </a:lnTo>
                    <a:lnTo>
                      <a:pt x="23" y="76"/>
                    </a:lnTo>
                    <a:lnTo>
                      <a:pt x="26" y="76"/>
                    </a:lnTo>
                    <a:lnTo>
                      <a:pt x="27" y="75"/>
                    </a:lnTo>
                    <a:lnTo>
                      <a:pt x="29" y="73"/>
                    </a:lnTo>
                    <a:lnTo>
                      <a:pt x="29" y="72"/>
                    </a:lnTo>
                    <a:lnTo>
                      <a:pt x="29" y="71"/>
                    </a:lnTo>
                    <a:lnTo>
                      <a:pt x="29" y="69"/>
                    </a:lnTo>
                    <a:lnTo>
                      <a:pt x="27" y="68"/>
                    </a:lnTo>
                    <a:lnTo>
                      <a:pt x="26" y="67"/>
                    </a:lnTo>
                    <a:lnTo>
                      <a:pt x="25" y="64"/>
                    </a:lnTo>
                    <a:lnTo>
                      <a:pt x="25" y="63"/>
                    </a:lnTo>
                    <a:lnTo>
                      <a:pt x="25" y="62"/>
                    </a:lnTo>
                    <a:lnTo>
                      <a:pt x="25" y="59"/>
                    </a:lnTo>
                    <a:lnTo>
                      <a:pt x="27" y="58"/>
                    </a:lnTo>
                    <a:lnTo>
                      <a:pt x="27" y="54"/>
                    </a:lnTo>
                    <a:lnTo>
                      <a:pt x="26" y="52"/>
                    </a:lnTo>
                    <a:lnTo>
                      <a:pt x="26" y="52"/>
                    </a:lnTo>
                    <a:lnTo>
                      <a:pt x="25" y="51"/>
                    </a:lnTo>
                    <a:lnTo>
                      <a:pt x="23" y="50"/>
                    </a:lnTo>
                    <a:lnTo>
                      <a:pt x="21" y="50"/>
                    </a:lnTo>
                    <a:lnTo>
                      <a:pt x="18" y="50"/>
                    </a:lnTo>
                    <a:lnTo>
                      <a:pt x="16" y="51"/>
                    </a:lnTo>
                    <a:lnTo>
                      <a:pt x="14" y="51"/>
                    </a:lnTo>
                    <a:lnTo>
                      <a:pt x="13" y="51"/>
                    </a:lnTo>
                    <a:lnTo>
                      <a:pt x="12" y="52"/>
                    </a:lnTo>
                    <a:lnTo>
                      <a:pt x="10" y="55"/>
                    </a:lnTo>
                    <a:lnTo>
                      <a:pt x="9" y="56"/>
                    </a:lnTo>
                    <a:lnTo>
                      <a:pt x="6" y="58"/>
                    </a:lnTo>
                    <a:lnTo>
                      <a:pt x="5" y="58"/>
                    </a:lnTo>
                    <a:lnTo>
                      <a:pt x="2" y="58"/>
                    </a:lnTo>
                    <a:lnTo>
                      <a:pt x="1" y="56"/>
                    </a:lnTo>
                    <a:lnTo>
                      <a:pt x="0" y="54"/>
                    </a:lnTo>
                    <a:lnTo>
                      <a:pt x="1" y="51"/>
                    </a:lnTo>
                    <a:lnTo>
                      <a:pt x="2" y="48"/>
                    </a:lnTo>
                    <a:lnTo>
                      <a:pt x="4" y="46"/>
                    </a:lnTo>
                    <a:lnTo>
                      <a:pt x="5" y="46"/>
                    </a:lnTo>
                    <a:lnTo>
                      <a:pt x="9" y="45"/>
                    </a:lnTo>
                    <a:lnTo>
                      <a:pt x="12" y="43"/>
                    </a:lnTo>
                    <a:lnTo>
                      <a:pt x="14" y="42"/>
                    </a:lnTo>
                    <a:lnTo>
                      <a:pt x="17" y="39"/>
                    </a:lnTo>
                    <a:lnTo>
                      <a:pt x="18" y="39"/>
                    </a:lnTo>
                    <a:lnTo>
                      <a:pt x="21" y="38"/>
                    </a:lnTo>
                    <a:lnTo>
                      <a:pt x="22" y="38"/>
                    </a:lnTo>
                    <a:lnTo>
                      <a:pt x="22" y="35"/>
                    </a:lnTo>
                    <a:lnTo>
                      <a:pt x="23" y="34"/>
                    </a:lnTo>
                    <a:lnTo>
                      <a:pt x="22" y="33"/>
                    </a:lnTo>
                    <a:lnTo>
                      <a:pt x="21" y="32"/>
                    </a:lnTo>
                    <a:lnTo>
                      <a:pt x="19" y="32"/>
                    </a:lnTo>
                    <a:lnTo>
                      <a:pt x="18" y="30"/>
                    </a:lnTo>
                    <a:lnTo>
                      <a:pt x="17" y="30"/>
                    </a:lnTo>
                    <a:lnTo>
                      <a:pt x="16" y="32"/>
                    </a:lnTo>
                    <a:lnTo>
                      <a:pt x="13" y="32"/>
                    </a:lnTo>
                    <a:lnTo>
                      <a:pt x="12" y="30"/>
                    </a:lnTo>
                    <a:lnTo>
                      <a:pt x="10" y="29"/>
                    </a:lnTo>
                    <a:lnTo>
                      <a:pt x="9" y="28"/>
                    </a:lnTo>
                    <a:lnTo>
                      <a:pt x="10" y="25"/>
                    </a:lnTo>
                    <a:lnTo>
                      <a:pt x="10" y="24"/>
                    </a:lnTo>
                    <a:lnTo>
                      <a:pt x="12" y="22"/>
                    </a:lnTo>
                    <a:lnTo>
                      <a:pt x="13" y="21"/>
                    </a:lnTo>
                    <a:lnTo>
                      <a:pt x="14" y="20"/>
                    </a:lnTo>
                    <a:lnTo>
                      <a:pt x="16" y="18"/>
                    </a:lnTo>
                    <a:lnTo>
                      <a:pt x="18" y="17"/>
                    </a:lnTo>
                    <a:lnTo>
                      <a:pt x="19" y="18"/>
                    </a:lnTo>
                    <a:lnTo>
                      <a:pt x="21" y="18"/>
                    </a:lnTo>
                    <a:lnTo>
                      <a:pt x="23" y="20"/>
                    </a:lnTo>
                    <a:lnTo>
                      <a:pt x="25" y="20"/>
                    </a:lnTo>
                    <a:lnTo>
                      <a:pt x="27" y="20"/>
                    </a:lnTo>
                    <a:lnTo>
                      <a:pt x="29" y="18"/>
                    </a:lnTo>
                    <a:lnTo>
                      <a:pt x="30" y="16"/>
                    </a:lnTo>
                    <a:lnTo>
                      <a:pt x="30" y="15"/>
                    </a:lnTo>
                    <a:lnTo>
                      <a:pt x="29" y="13"/>
                    </a:lnTo>
                    <a:lnTo>
                      <a:pt x="27" y="12"/>
                    </a:lnTo>
                    <a:lnTo>
                      <a:pt x="26" y="9"/>
                    </a:lnTo>
                    <a:lnTo>
                      <a:pt x="23" y="8"/>
                    </a:lnTo>
                    <a:lnTo>
                      <a:pt x="21" y="7"/>
                    </a:lnTo>
                    <a:lnTo>
                      <a:pt x="19" y="7"/>
                    </a:lnTo>
                    <a:lnTo>
                      <a:pt x="18" y="5"/>
                    </a:lnTo>
                    <a:lnTo>
                      <a:pt x="17" y="5"/>
                    </a:lnTo>
                    <a:lnTo>
                      <a:pt x="17" y="4"/>
                    </a:lnTo>
                    <a:lnTo>
                      <a:pt x="17" y="3"/>
                    </a:lnTo>
                    <a:lnTo>
                      <a:pt x="18" y="1"/>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9" name="Freeform 17">
                <a:extLst>
                  <a:ext uri="{FF2B5EF4-FFF2-40B4-BE49-F238E27FC236}">
                    <a16:creationId xmlns:a16="http://schemas.microsoft.com/office/drawing/2014/main" id="{A7E5FECE-91F9-4B40-AD0D-6304E2EB92B6}"/>
                  </a:ext>
                </a:extLst>
              </p:cNvPr>
              <p:cNvSpPr>
                <a:spLocks/>
              </p:cNvSpPr>
              <p:nvPr userDrawn="1"/>
            </p:nvSpPr>
            <p:spPr bwMode="auto">
              <a:xfrm>
                <a:off x="10363796" y="544835"/>
                <a:ext cx="9220" cy="6147"/>
              </a:xfrm>
              <a:custGeom>
                <a:avLst/>
                <a:gdLst>
                  <a:gd name="T0" fmla="*/ 16 w 18"/>
                  <a:gd name="T1" fmla="*/ 0 h 11"/>
                  <a:gd name="T2" fmla="*/ 16 w 18"/>
                  <a:gd name="T3" fmla="*/ 0 h 11"/>
                  <a:gd name="T4" fmla="*/ 18 w 18"/>
                  <a:gd name="T5" fmla="*/ 0 h 11"/>
                  <a:gd name="T6" fmla="*/ 16 w 18"/>
                  <a:gd name="T7" fmla="*/ 1 h 11"/>
                  <a:gd name="T8" fmla="*/ 16 w 18"/>
                  <a:gd name="T9" fmla="*/ 1 h 11"/>
                  <a:gd name="T10" fmla="*/ 15 w 18"/>
                  <a:gd name="T11" fmla="*/ 2 h 11"/>
                  <a:gd name="T12" fmla="*/ 14 w 18"/>
                  <a:gd name="T13" fmla="*/ 5 h 11"/>
                  <a:gd name="T14" fmla="*/ 13 w 18"/>
                  <a:gd name="T15" fmla="*/ 6 h 11"/>
                  <a:gd name="T16" fmla="*/ 11 w 18"/>
                  <a:gd name="T17" fmla="*/ 7 h 11"/>
                  <a:gd name="T18" fmla="*/ 10 w 18"/>
                  <a:gd name="T19" fmla="*/ 9 h 11"/>
                  <a:gd name="T20" fmla="*/ 7 w 18"/>
                  <a:gd name="T21" fmla="*/ 9 h 11"/>
                  <a:gd name="T22" fmla="*/ 6 w 18"/>
                  <a:gd name="T23" fmla="*/ 9 h 11"/>
                  <a:gd name="T24" fmla="*/ 5 w 18"/>
                  <a:gd name="T25" fmla="*/ 10 h 11"/>
                  <a:gd name="T26" fmla="*/ 5 w 18"/>
                  <a:gd name="T27" fmla="*/ 10 h 11"/>
                  <a:gd name="T28" fmla="*/ 3 w 18"/>
                  <a:gd name="T29" fmla="*/ 11 h 11"/>
                  <a:gd name="T30" fmla="*/ 2 w 18"/>
                  <a:gd name="T31" fmla="*/ 11 h 11"/>
                  <a:gd name="T32" fmla="*/ 1 w 18"/>
                  <a:gd name="T33" fmla="*/ 11 h 11"/>
                  <a:gd name="T34" fmla="*/ 0 w 18"/>
                  <a:gd name="T35" fmla="*/ 11 h 11"/>
                  <a:gd name="T36" fmla="*/ 0 w 18"/>
                  <a:gd name="T37" fmla="*/ 10 h 11"/>
                  <a:gd name="T38" fmla="*/ 1 w 18"/>
                  <a:gd name="T39" fmla="*/ 9 h 11"/>
                  <a:gd name="T40" fmla="*/ 2 w 18"/>
                  <a:gd name="T41" fmla="*/ 9 h 11"/>
                  <a:gd name="T42" fmla="*/ 3 w 18"/>
                  <a:gd name="T43" fmla="*/ 6 h 11"/>
                  <a:gd name="T44" fmla="*/ 5 w 18"/>
                  <a:gd name="T45" fmla="*/ 6 h 11"/>
                  <a:gd name="T46" fmla="*/ 7 w 18"/>
                  <a:gd name="T47" fmla="*/ 5 h 11"/>
                  <a:gd name="T48" fmla="*/ 9 w 18"/>
                  <a:gd name="T49" fmla="*/ 3 h 11"/>
                  <a:gd name="T50" fmla="*/ 10 w 18"/>
                  <a:gd name="T51" fmla="*/ 2 h 11"/>
                  <a:gd name="T52" fmla="*/ 13 w 18"/>
                  <a:gd name="T53" fmla="*/ 1 h 11"/>
                  <a:gd name="T54" fmla="*/ 14 w 18"/>
                  <a:gd name="T55" fmla="*/ 0 h 11"/>
                  <a:gd name="T56" fmla="*/ 15 w 18"/>
                  <a:gd name="T57" fmla="*/ 0 h 11"/>
                  <a:gd name="T58" fmla="*/ 16 w 18"/>
                  <a:gd name="T5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1">
                    <a:moveTo>
                      <a:pt x="16" y="0"/>
                    </a:moveTo>
                    <a:lnTo>
                      <a:pt x="16" y="0"/>
                    </a:lnTo>
                    <a:lnTo>
                      <a:pt x="18" y="0"/>
                    </a:lnTo>
                    <a:lnTo>
                      <a:pt x="16" y="1"/>
                    </a:lnTo>
                    <a:lnTo>
                      <a:pt x="16" y="1"/>
                    </a:lnTo>
                    <a:lnTo>
                      <a:pt x="15" y="2"/>
                    </a:lnTo>
                    <a:lnTo>
                      <a:pt x="14" y="5"/>
                    </a:lnTo>
                    <a:lnTo>
                      <a:pt x="13" y="6"/>
                    </a:lnTo>
                    <a:lnTo>
                      <a:pt x="11" y="7"/>
                    </a:lnTo>
                    <a:lnTo>
                      <a:pt x="10" y="9"/>
                    </a:lnTo>
                    <a:lnTo>
                      <a:pt x="7" y="9"/>
                    </a:lnTo>
                    <a:lnTo>
                      <a:pt x="6" y="9"/>
                    </a:lnTo>
                    <a:lnTo>
                      <a:pt x="5" y="10"/>
                    </a:lnTo>
                    <a:lnTo>
                      <a:pt x="5" y="10"/>
                    </a:lnTo>
                    <a:lnTo>
                      <a:pt x="3" y="11"/>
                    </a:lnTo>
                    <a:lnTo>
                      <a:pt x="2" y="11"/>
                    </a:lnTo>
                    <a:lnTo>
                      <a:pt x="1" y="11"/>
                    </a:lnTo>
                    <a:lnTo>
                      <a:pt x="0" y="11"/>
                    </a:lnTo>
                    <a:lnTo>
                      <a:pt x="0" y="10"/>
                    </a:lnTo>
                    <a:lnTo>
                      <a:pt x="1" y="9"/>
                    </a:lnTo>
                    <a:lnTo>
                      <a:pt x="2" y="9"/>
                    </a:lnTo>
                    <a:lnTo>
                      <a:pt x="3" y="6"/>
                    </a:lnTo>
                    <a:lnTo>
                      <a:pt x="5" y="6"/>
                    </a:lnTo>
                    <a:lnTo>
                      <a:pt x="7" y="5"/>
                    </a:lnTo>
                    <a:lnTo>
                      <a:pt x="9" y="3"/>
                    </a:lnTo>
                    <a:lnTo>
                      <a:pt x="10" y="2"/>
                    </a:lnTo>
                    <a:lnTo>
                      <a:pt x="13" y="1"/>
                    </a:lnTo>
                    <a:lnTo>
                      <a:pt x="14" y="0"/>
                    </a:lnTo>
                    <a:lnTo>
                      <a:pt x="15"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0" name="Freeform 18">
                <a:extLst>
                  <a:ext uri="{FF2B5EF4-FFF2-40B4-BE49-F238E27FC236}">
                    <a16:creationId xmlns:a16="http://schemas.microsoft.com/office/drawing/2014/main" id="{8723C822-5E21-744A-AE69-77B371AA4359}"/>
                  </a:ext>
                </a:extLst>
              </p:cNvPr>
              <p:cNvSpPr>
                <a:spLocks/>
              </p:cNvSpPr>
              <p:nvPr userDrawn="1"/>
            </p:nvSpPr>
            <p:spPr bwMode="auto">
              <a:xfrm>
                <a:off x="10358673" y="504881"/>
                <a:ext cx="29710" cy="20489"/>
              </a:xfrm>
              <a:custGeom>
                <a:avLst/>
                <a:gdLst>
                  <a:gd name="T0" fmla="*/ 53 w 58"/>
                  <a:gd name="T1" fmla="*/ 0 h 41"/>
                  <a:gd name="T2" fmla="*/ 55 w 58"/>
                  <a:gd name="T3" fmla="*/ 0 h 41"/>
                  <a:gd name="T4" fmla="*/ 56 w 58"/>
                  <a:gd name="T5" fmla="*/ 0 h 41"/>
                  <a:gd name="T6" fmla="*/ 58 w 58"/>
                  <a:gd name="T7" fmla="*/ 2 h 41"/>
                  <a:gd name="T8" fmla="*/ 56 w 58"/>
                  <a:gd name="T9" fmla="*/ 3 h 41"/>
                  <a:gd name="T10" fmla="*/ 54 w 58"/>
                  <a:gd name="T11" fmla="*/ 4 h 41"/>
                  <a:gd name="T12" fmla="*/ 50 w 58"/>
                  <a:gd name="T13" fmla="*/ 7 h 41"/>
                  <a:gd name="T14" fmla="*/ 46 w 58"/>
                  <a:gd name="T15" fmla="*/ 8 h 41"/>
                  <a:gd name="T16" fmla="*/ 42 w 58"/>
                  <a:gd name="T17" fmla="*/ 11 h 41"/>
                  <a:gd name="T18" fmla="*/ 40 w 58"/>
                  <a:gd name="T19" fmla="*/ 12 h 41"/>
                  <a:gd name="T20" fmla="*/ 36 w 58"/>
                  <a:gd name="T21" fmla="*/ 15 h 41"/>
                  <a:gd name="T22" fmla="*/ 32 w 58"/>
                  <a:gd name="T23" fmla="*/ 17 h 41"/>
                  <a:gd name="T24" fmla="*/ 28 w 58"/>
                  <a:gd name="T25" fmla="*/ 20 h 41"/>
                  <a:gd name="T26" fmla="*/ 25 w 58"/>
                  <a:gd name="T27" fmla="*/ 22 h 41"/>
                  <a:gd name="T28" fmla="*/ 23 w 58"/>
                  <a:gd name="T29" fmla="*/ 25 h 41"/>
                  <a:gd name="T30" fmla="*/ 19 w 58"/>
                  <a:gd name="T31" fmla="*/ 29 h 41"/>
                  <a:gd name="T32" fmla="*/ 13 w 58"/>
                  <a:gd name="T33" fmla="*/ 33 h 41"/>
                  <a:gd name="T34" fmla="*/ 10 w 58"/>
                  <a:gd name="T35" fmla="*/ 38 h 41"/>
                  <a:gd name="T36" fmla="*/ 6 w 58"/>
                  <a:gd name="T37" fmla="*/ 41 h 41"/>
                  <a:gd name="T38" fmla="*/ 4 w 58"/>
                  <a:gd name="T39" fmla="*/ 41 h 41"/>
                  <a:gd name="T40" fmla="*/ 2 w 58"/>
                  <a:gd name="T41" fmla="*/ 41 h 41"/>
                  <a:gd name="T42" fmla="*/ 0 w 58"/>
                  <a:gd name="T43" fmla="*/ 41 h 41"/>
                  <a:gd name="T44" fmla="*/ 0 w 58"/>
                  <a:gd name="T45" fmla="*/ 39 h 41"/>
                  <a:gd name="T46" fmla="*/ 2 w 58"/>
                  <a:gd name="T47" fmla="*/ 37 h 41"/>
                  <a:gd name="T48" fmla="*/ 4 w 58"/>
                  <a:gd name="T49" fmla="*/ 33 h 41"/>
                  <a:gd name="T50" fmla="*/ 7 w 58"/>
                  <a:gd name="T51" fmla="*/ 29 h 41"/>
                  <a:gd name="T52" fmla="*/ 10 w 58"/>
                  <a:gd name="T53" fmla="*/ 25 h 41"/>
                  <a:gd name="T54" fmla="*/ 12 w 58"/>
                  <a:gd name="T55" fmla="*/ 21 h 41"/>
                  <a:gd name="T56" fmla="*/ 15 w 58"/>
                  <a:gd name="T57" fmla="*/ 19 h 41"/>
                  <a:gd name="T58" fmla="*/ 16 w 58"/>
                  <a:gd name="T59" fmla="*/ 15 h 41"/>
                  <a:gd name="T60" fmla="*/ 19 w 58"/>
                  <a:gd name="T61" fmla="*/ 13 h 41"/>
                  <a:gd name="T62" fmla="*/ 21 w 58"/>
                  <a:gd name="T63" fmla="*/ 11 h 41"/>
                  <a:gd name="T64" fmla="*/ 26 w 58"/>
                  <a:gd name="T65" fmla="*/ 7 h 41"/>
                  <a:gd name="T66" fmla="*/ 30 w 58"/>
                  <a:gd name="T67" fmla="*/ 4 h 41"/>
                  <a:gd name="T68" fmla="*/ 36 w 58"/>
                  <a:gd name="T69" fmla="*/ 2 h 41"/>
                  <a:gd name="T70" fmla="*/ 38 w 58"/>
                  <a:gd name="T71" fmla="*/ 2 h 41"/>
                  <a:gd name="T72" fmla="*/ 42 w 58"/>
                  <a:gd name="T73" fmla="*/ 0 h 41"/>
                  <a:gd name="T74" fmla="*/ 46 w 58"/>
                  <a:gd name="T75" fmla="*/ 0 h 41"/>
                  <a:gd name="T76" fmla="*/ 50 w 58"/>
                  <a:gd name="T77" fmla="*/ 0 h 41"/>
                  <a:gd name="T78" fmla="*/ 53 w 58"/>
                  <a:gd name="T7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41">
                    <a:moveTo>
                      <a:pt x="53" y="0"/>
                    </a:moveTo>
                    <a:lnTo>
                      <a:pt x="55" y="0"/>
                    </a:lnTo>
                    <a:lnTo>
                      <a:pt x="56" y="0"/>
                    </a:lnTo>
                    <a:lnTo>
                      <a:pt x="58" y="2"/>
                    </a:lnTo>
                    <a:lnTo>
                      <a:pt x="56" y="3"/>
                    </a:lnTo>
                    <a:lnTo>
                      <a:pt x="54" y="4"/>
                    </a:lnTo>
                    <a:lnTo>
                      <a:pt x="50" y="7"/>
                    </a:lnTo>
                    <a:lnTo>
                      <a:pt x="46" y="8"/>
                    </a:lnTo>
                    <a:lnTo>
                      <a:pt x="42" y="11"/>
                    </a:lnTo>
                    <a:lnTo>
                      <a:pt x="40" y="12"/>
                    </a:lnTo>
                    <a:lnTo>
                      <a:pt x="36" y="15"/>
                    </a:lnTo>
                    <a:lnTo>
                      <a:pt x="32" y="17"/>
                    </a:lnTo>
                    <a:lnTo>
                      <a:pt x="28" y="20"/>
                    </a:lnTo>
                    <a:lnTo>
                      <a:pt x="25" y="22"/>
                    </a:lnTo>
                    <a:lnTo>
                      <a:pt x="23" y="25"/>
                    </a:lnTo>
                    <a:lnTo>
                      <a:pt x="19" y="29"/>
                    </a:lnTo>
                    <a:lnTo>
                      <a:pt x="13" y="33"/>
                    </a:lnTo>
                    <a:lnTo>
                      <a:pt x="10" y="38"/>
                    </a:lnTo>
                    <a:lnTo>
                      <a:pt x="6" y="41"/>
                    </a:lnTo>
                    <a:lnTo>
                      <a:pt x="4" y="41"/>
                    </a:lnTo>
                    <a:lnTo>
                      <a:pt x="2" y="41"/>
                    </a:lnTo>
                    <a:lnTo>
                      <a:pt x="0" y="41"/>
                    </a:lnTo>
                    <a:lnTo>
                      <a:pt x="0" y="39"/>
                    </a:lnTo>
                    <a:lnTo>
                      <a:pt x="2" y="37"/>
                    </a:lnTo>
                    <a:lnTo>
                      <a:pt x="4" y="33"/>
                    </a:lnTo>
                    <a:lnTo>
                      <a:pt x="7" y="29"/>
                    </a:lnTo>
                    <a:lnTo>
                      <a:pt x="10" y="25"/>
                    </a:lnTo>
                    <a:lnTo>
                      <a:pt x="12" y="21"/>
                    </a:lnTo>
                    <a:lnTo>
                      <a:pt x="15" y="19"/>
                    </a:lnTo>
                    <a:lnTo>
                      <a:pt x="16" y="15"/>
                    </a:lnTo>
                    <a:lnTo>
                      <a:pt x="19" y="13"/>
                    </a:lnTo>
                    <a:lnTo>
                      <a:pt x="21" y="11"/>
                    </a:lnTo>
                    <a:lnTo>
                      <a:pt x="26" y="7"/>
                    </a:lnTo>
                    <a:lnTo>
                      <a:pt x="30" y="4"/>
                    </a:lnTo>
                    <a:lnTo>
                      <a:pt x="36" y="2"/>
                    </a:lnTo>
                    <a:lnTo>
                      <a:pt x="38" y="2"/>
                    </a:lnTo>
                    <a:lnTo>
                      <a:pt x="42" y="0"/>
                    </a:lnTo>
                    <a:lnTo>
                      <a:pt x="46" y="0"/>
                    </a:lnTo>
                    <a:lnTo>
                      <a:pt x="50"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1" name="Freeform 19">
                <a:extLst>
                  <a:ext uri="{FF2B5EF4-FFF2-40B4-BE49-F238E27FC236}">
                    <a16:creationId xmlns:a16="http://schemas.microsoft.com/office/drawing/2014/main" id="{6B883F8C-80E0-AE41-B8FF-C20CF510B42F}"/>
                  </a:ext>
                </a:extLst>
              </p:cNvPr>
              <p:cNvSpPr>
                <a:spLocks/>
              </p:cNvSpPr>
              <p:nvPr userDrawn="1"/>
            </p:nvSpPr>
            <p:spPr bwMode="auto">
              <a:xfrm>
                <a:off x="10235737" y="348137"/>
                <a:ext cx="18441" cy="9220"/>
              </a:xfrm>
              <a:custGeom>
                <a:avLst/>
                <a:gdLst>
                  <a:gd name="T0" fmla="*/ 34 w 37"/>
                  <a:gd name="T1" fmla="*/ 0 h 17"/>
                  <a:gd name="T2" fmla="*/ 36 w 37"/>
                  <a:gd name="T3" fmla="*/ 1 h 17"/>
                  <a:gd name="T4" fmla="*/ 37 w 37"/>
                  <a:gd name="T5" fmla="*/ 2 h 17"/>
                  <a:gd name="T6" fmla="*/ 37 w 37"/>
                  <a:gd name="T7" fmla="*/ 4 h 17"/>
                  <a:gd name="T8" fmla="*/ 36 w 37"/>
                  <a:gd name="T9" fmla="*/ 5 h 17"/>
                  <a:gd name="T10" fmla="*/ 36 w 37"/>
                  <a:gd name="T11" fmla="*/ 6 h 17"/>
                  <a:gd name="T12" fmla="*/ 33 w 37"/>
                  <a:gd name="T13" fmla="*/ 9 h 17"/>
                  <a:gd name="T14" fmla="*/ 32 w 37"/>
                  <a:gd name="T15" fmla="*/ 10 h 17"/>
                  <a:gd name="T16" fmla="*/ 29 w 37"/>
                  <a:gd name="T17" fmla="*/ 12 h 17"/>
                  <a:gd name="T18" fmla="*/ 26 w 37"/>
                  <a:gd name="T19" fmla="*/ 13 h 17"/>
                  <a:gd name="T20" fmla="*/ 24 w 37"/>
                  <a:gd name="T21" fmla="*/ 13 h 17"/>
                  <a:gd name="T22" fmla="*/ 21 w 37"/>
                  <a:gd name="T23" fmla="*/ 14 h 17"/>
                  <a:gd name="T24" fmla="*/ 19 w 37"/>
                  <a:gd name="T25" fmla="*/ 14 h 17"/>
                  <a:gd name="T26" fmla="*/ 17 w 37"/>
                  <a:gd name="T27" fmla="*/ 15 h 17"/>
                  <a:gd name="T28" fmla="*/ 15 w 37"/>
                  <a:gd name="T29" fmla="*/ 17 h 17"/>
                  <a:gd name="T30" fmla="*/ 12 w 37"/>
                  <a:gd name="T31" fmla="*/ 17 h 17"/>
                  <a:gd name="T32" fmla="*/ 10 w 37"/>
                  <a:gd name="T33" fmla="*/ 17 h 17"/>
                  <a:gd name="T34" fmla="*/ 7 w 37"/>
                  <a:gd name="T35" fmla="*/ 15 h 17"/>
                  <a:gd name="T36" fmla="*/ 4 w 37"/>
                  <a:gd name="T37" fmla="*/ 15 h 17"/>
                  <a:gd name="T38" fmla="*/ 2 w 37"/>
                  <a:gd name="T39" fmla="*/ 14 h 17"/>
                  <a:gd name="T40" fmla="*/ 0 w 37"/>
                  <a:gd name="T41" fmla="*/ 13 h 17"/>
                  <a:gd name="T42" fmla="*/ 0 w 37"/>
                  <a:gd name="T43" fmla="*/ 12 h 17"/>
                  <a:gd name="T44" fmla="*/ 0 w 37"/>
                  <a:gd name="T45" fmla="*/ 10 h 17"/>
                  <a:gd name="T46" fmla="*/ 2 w 37"/>
                  <a:gd name="T47" fmla="*/ 9 h 17"/>
                  <a:gd name="T48" fmla="*/ 3 w 37"/>
                  <a:gd name="T49" fmla="*/ 8 h 17"/>
                  <a:gd name="T50" fmla="*/ 4 w 37"/>
                  <a:gd name="T51" fmla="*/ 6 h 17"/>
                  <a:gd name="T52" fmla="*/ 7 w 37"/>
                  <a:gd name="T53" fmla="*/ 6 h 17"/>
                  <a:gd name="T54" fmla="*/ 8 w 37"/>
                  <a:gd name="T55" fmla="*/ 5 h 17"/>
                  <a:gd name="T56" fmla="*/ 11 w 37"/>
                  <a:gd name="T57" fmla="*/ 5 h 17"/>
                  <a:gd name="T58" fmla="*/ 12 w 37"/>
                  <a:gd name="T59" fmla="*/ 4 h 17"/>
                  <a:gd name="T60" fmla="*/ 13 w 37"/>
                  <a:gd name="T61" fmla="*/ 2 h 17"/>
                  <a:gd name="T62" fmla="*/ 15 w 37"/>
                  <a:gd name="T63" fmla="*/ 2 h 17"/>
                  <a:gd name="T64" fmla="*/ 16 w 37"/>
                  <a:gd name="T65" fmla="*/ 2 h 17"/>
                  <a:gd name="T66" fmla="*/ 17 w 37"/>
                  <a:gd name="T67" fmla="*/ 4 h 17"/>
                  <a:gd name="T68" fmla="*/ 19 w 37"/>
                  <a:gd name="T69" fmla="*/ 5 h 17"/>
                  <a:gd name="T70" fmla="*/ 17 w 37"/>
                  <a:gd name="T71" fmla="*/ 6 h 17"/>
                  <a:gd name="T72" fmla="*/ 17 w 37"/>
                  <a:gd name="T73" fmla="*/ 8 h 17"/>
                  <a:gd name="T74" fmla="*/ 16 w 37"/>
                  <a:gd name="T75" fmla="*/ 8 h 17"/>
                  <a:gd name="T76" fmla="*/ 15 w 37"/>
                  <a:gd name="T77" fmla="*/ 9 h 17"/>
                  <a:gd name="T78" fmla="*/ 12 w 37"/>
                  <a:gd name="T79" fmla="*/ 9 h 17"/>
                  <a:gd name="T80" fmla="*/ 11 w 37"/>
                  <a:gd name="T81" fmla="*/ 10 h 17"/>
                  <a:gd name="T82" fmla="*/ 10 w 37"/>
                  <a:gd name="T83" fmla="*/ 10 h 17"/>
                  <a:gd name="T84" fmla="*/ 8 w 37"/>
                  <a:gd name="T85" fmla="*/ 12 h 17"/>
                  <a:gd name="T86" fmla="*/ 10 w 37"/>
                  <a:gd name="T87" fmla="*/ 13 h 17"/>
                  <a:gd name="T88" fmla="*/ 11 w 37"/>
                  <a:gd name="T89" fmla="*/ 12 h 17"/>
                  <a:gd name="T90" fmla="*/ 12 w 37"/>
                  <a:gd name="T91" fmla="*/ 12 h 17"/>
                  <a:gd name="T92" fmla="*/ 15 w 37"/>
                  <a:gd name="T93" fmla="*/ 12 h 17"/>
                  <a:gd name="T94" fmla="*/ 17 w 37"/>
                  <a:gd name="T95" fmla="*/ 10 h 17"/>
                  <a:gd name="T96" fmla="*/ 20 w 37"/>
                  <a:gd name="T97" fmla="*/ 9 h 17"/>
                  <a:gd name="T98" fmla="*/ 23 w 37"/>
                  <a:gd name="T99" fmla="*/ 9 h 17"/>
                  <a:gd name="T100" fmla="*/ 25 w 37"/>
                  <a:gd name="T101" fmla="*/ 8 h 17"/>
                  <a:gd name="T102" fmla="*/ 28 w 37"/>
                  <a:gd name="T103" fmla="*/ 6 h 17"/>
                  <a:gd name="T104" fmla="*/ 29 w 37"/>
                  <a:gd name="T105" fmla="*/ 5 h 17"/>
                  <a:gd name="T106" fmla="*/ 30 w 37"/>
                  <a:gd name="T107" fmla="*/ 2 h 17"/>
                  <a:gd name="T108" fmla="*/ 32 w 37"/>
                  <a:gd name="T109" fmla="*/ 1 h 17"/>
                  <a:gd name="T110" fmla="*/ 33 w 37"/>
                  <a:gd name="T111" fmla="*/ 0 h 17"/>
                  <a:gd name="T112" fmla="*/ 33 w 37"/>
                  <a:gd name="T113" fmla="*/ 0 h 17"/>
                  <a:gd name="T114" fmla="*/ 34 w 37"/>
                  <a:gd name="T11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 h="17">
                    <a:moveTo>
                      <a:pt x="34" y="0"/>
                    </a:moveTo>
                    <a:lnTo>
                      <a:pt x="36" y="1"/>
                    </a:lnTo>
                    <a:lnTo>
                      <a:pt x="37" y="2"/>
                    </a:lnTo>
                    <a:lnTo>
                      <a:pt x="37" y="4"/>
                    </a:lnTo>
                    <a:lnTo>
                      <a:pt x="36" y="5"/>
                    </a:lnTo>
                    <a:lnTo>
                      <a:pt x="36" y="6"/>
                    </a:lnTo>
                    <a:lnTo>
                      <a:pt x="33" y="9"/>
                    </a:lnTo>
                    <a:lnTo>
                      <a:pt x="32" y="10"/>
                    </a:lnTo>
                    <a:lnTo>
                      <a:pt x="29" y="12"/>
                    </a:lnTo>
                    <a:lnTo>
                      <a:pt x="26" y="13"/>
                    </a:lnTo>
                    <a:lnTo>
                      <a:pt x="24" y="13"/>
                    </a:lnTo>
                    <a:lnTo>
                      <a:pt x="21" y="14"/>
                    </a:lnTo>
                    <a:lnTo>
                      <a:pt x="19" y="14"/>
                    </a:lnTo>
                    <a:lnTo>
                      <a:pt x="17" y="15"/>
                    </a:lnTo>
                    <a:lnTo>
                      <a:pt x="15" y="17"/>
                    </a:lnTo>
                    <a:lnTo>
                      <a:pt x="12" y="17"/>
                    </a:lnTo>
                    <a:lnTo>
                      <a:pt x="10" y="17"/>
                    </a:lnTo>
                    <a:lnTo>
                      <a:pt x="7" y="15"/>
                    </a:lnTo>
                    <a:lnTo>
                      <a:pt x="4" y="15"/>
                    </a:lnTo>
                    <a:lnTo>
                      <a:pt x="2" y="14"/>
                    </a:lnTo>
                    <a:lnTo>
                      <a:pt x="0" y="13"/>
                    </a:lnTo>
                    <a:lnTo>
                      <a:pt x="0" y="12"/>
                    </a:lnTo>
                    <a:lnTo>
                      <a:pt x="0" y="10"/>
                    </a:lnTo>
                    <a:lnTo>
                      <a:pt x="2" y="9"/>
                    </a:lnTo>
                    <a:lnTo>
                      <a:pt x="3" y="8"/>
                    </a:lnTo>
                    <a:lnTo>
                      <a:pt x="4" y="6"/>
                    </a:lnTo>
                    <a:lnTo>
                      <a:pt x="7" y="6"/>
                    </a:lnTo>
                    <a:lnTo>
                      <a:pt x="8" y="5"/>
                    </a:lnTo>
                    <a:lnTo>
                      <a:pt x="11" y="5"/>
                    </a:lnTo>
                    <a:lnTo>
                      <a:pt x="12" y="4"/>
                    </a:lnTo>
                    <a:lnTo>
                      <a:pt x="13" y="2"/>
                    </a:lnTo>
                    <a:lnTo>
                      <a:pt x="15" y="2"/>
                    </a:lnTo>
                    <a:lnTo>
                      <a:pt x="16" y="2"/>
                    </a:lnTo>
                    <a:lnTo>
                      <a:pt x="17" y="4"/>
                    </a:lnTo>
                    <a:lnTo>
                      <a:pt x="19" y="5"/>
                    </a:lnTo>
                    <a:lnTo>
                      <a:pt x="17" y="6"/>
                    </a:lnTo>
                    <a:lnTo>
                      <a:pt x="17" y="8"/>
                    </a:lnTo>
                    <a:lnTo>
                      <a:pt x="16" y="8"/>
                    </a:lnTo>
                    <a:lnTo>
                      <a:pt x="15" y="9"/>
                    </a:lnTo>
                    <a:lnTo>
                      <a:pt x="12" y="9"/>
                    </a:lnTo>
                    <a:lnTo>
                      <a:pt x="11" y="10"/>
                    </a:lnTo>
                    <a:lnTo>
                      <a:pt x="10" y="10"/>
                    </a:lnTo>
                    <a:lnTo>
                      <a:pt x="8" y="12"/>
                    </a:lnTo>
                    <a:lnTo>
                      <a:pt x="10" y="13"/>
                    </a:lnTo>
                    <a:lnTo>
                      <a:pt x="11" y="12"/>
                    </a:lnTo>
                    <a:lnTo>
                      <a:pt x="12" y="12"/>
                    </a:lnTo>
                    <a:lnTo>
                      <a:pt x="15" y="12"/>
                    </a:lnTo>
                    <a:lnTo>
                      <a:pt x="17" y="10"/>
                    </a:lnTo>
                    <a:lnTo>
                      <a:pt x="20" y="9"/>
                    </a:lnTo>
                    <a:lnTo>
                      <a:pt x="23" y="9"/>
                    </a:lnTo>
                    <a:lnTo>
                      <a:pt x="25" y="8"/>
                    </a:lnTo>
                    <a:lnTo>
                      <a:pt x="28" y="6"/>
                    </a:lnTo>
                    <a:lnTo>
                      <a:pt x="29" y="5"/>
                    </a:lnTo>
                    <a:lnTo>
                      <a:pt x="30" y="2"/>
                    </a:lnTo>
                    <a:lnTo>
                      <a:pt x="32" y="1"/>
                    </a:lnTo>
                    <a:lnTo>
                      <a:pt x="33" y="0"/>
                    </a:lnTo>
                    <a:lnTo>
                      <a:pt x="33"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2" name="Freeform 20">
                <a:extLst>
                  <a:ext uri="{FF2B5EF4-FFF2-40B4-BE49-F238E27FC236}">
                    <a16:creationId xmlns:a16="http://schemas.microsoft.com/office/drawing/2014/main" id="{008B44E8-0AF8-184E-9AB8-561D6A90F78B}"/>
                  </a:ext>
                </a:extLst>
              </p:cNvPr>
              <p:cNvSpPr>
                <a:spLocks/>
              </p:cNvSpPr>
              <p:nvPr userDrawn="1"/>
            </p:nvSpPr>
            <p:spPr bwMode="auto">
              <a:xfrm>
                <a:off x="10300278" y="417800"/>
                <a:ext cx="61468" cy="32783"/>
              </a:xfrm>
              <a:custGeom>
                <a:avLst/>
                <a:gdLst>
                  <a:gd name="T0" fmla="*/ 5 w 120"/>
                  <a:gd name="T1" fmla="*/ 1 h 63"/>
                  <a:gd name="T2" fmla="*/ 6 w 120"/>
                  <a:gd name="T3" fmla="*/ 6 h 63"/>
                  <a:gd name="T4" fmla="*/ 10 w 120"/>
                  <a:gd name="T5" fmla="*/ 13 h 63"/>
                  <a:gd name="T6" fmla="*/ 23 w 120"/>
                  <a:gd name="T7" fmla="*/ 19 h 63"/>
                  <a:gd name="T8" fmla="*/ 31 w 120"/>
                  <a:gd name="T9" fmla="*/ 24 h 63"/>
                  <a:gd name="T10" fmla="*/ 36 w 120"/>
                  <a:gd name="T11" fmla="*/ 28 h 63"/>
                  <a:gd name="T12" fmla="*/ 36 w 120"/>
                  <a:gd name="T13" fmla="*/ 32 h 63"/>
                  <a:gd name="T14" fmla="*/ 44 w 120"/>
                  <a:gd name="T15" fmla="*/ 36 h 63"/>
                  <a:gd name="T16" fmla="*/ 53 w 120"/>
                  <a:gd name="T17" fmla="*/ 33 h 63"/>
                  <a:gd name="T18" fmla="*/ 60 w 120"/>
                  <a:gd name="T19" fmla="*/ 28 h 63"/>
                  <a:gd name="T20" fmla="*/ 66 w 120"/>
                  <a:gd name="T21" fmla="*/ 26 h 63"/>
                  <a:gd name="T22" fmla="*/ 69 w 120"/>
                  <a:gd name="T23" fmla="*/ 22 h 63"/>
                  <a:gd name="T24" fmla="*/ 74 w 120"/>
                  <a:gd name="T25" fmla="*/ 24 h 63"/>
                  <a:gd name="T26" fmla="*/ 78 w 120"/>
                  <a:gd name="T27" fmla="*/ 27 h 63"/>
                  <a:gd name="T28" fmla="*/ 86 w 120"/>
                  <a:gd name="T29" fmla="*/ 31 h 63"/>
                  <a:gd name="T30" fmla="*/ 95 w 120"/>
                  <a:gd name="T31" fmla="*/ 35 h 63"/>
                  <a:gd name="T32" fmla="*/ 102 w 120"/>
                  <a:gd name="T33" fmla="*/ 37 h 63"/>
                  <a:gd name="T34" fmla="*/ 103 w 120"/>
                  <a:gd name="T35" fmla="*/ 40 h 63"/>
                  <a:gd name="T36" fmla="*/ 99 w 120"/>
                  <a:gd name="T37" fmla="*/ 43 h 63"/>
                  <a:gd name="T38" fmla="*/ 93 w 120"/>
                  <a:gd name="T39" fmla="*/ 45 h 63"/>
                  <a:gd name="T40" fmla="*/ 91 w 120"/>
                  <a:gd name="T41" fmla="*/ 53 h 63"/>
                  <a:gd name="T42" fmla="*/ 94 w 120"/>
                  <a:gd name="T43" fmla="*/ 56 h 63"/>
                  <a:gd name="T44" fmla="*/ 99 w 120"/>
                  <a:gd name="T45" fmla="*/ 53 h 63"/>
                  <a:gd name="T46" fmla="*/ 108 w 120"/>
                  <a:gd name="T47" fmla="*/ 49 h 63"/>
                  <a:gd name="T48" fmla="*/ 112 w 120"/>
                  <a:gd name="T49" fmla="*/ 45 h 63"/>
                  <a:gd name="T50" fmla="*/ 117 w 120"/>
                  <a:gd name="T51" fmla="*/ 47 h 63"/>
                  <a:gd name="T52" fmla="*/ 120 w 120"/>
                  <a:gd name="T53" fmla="*/ 49 h 63"/>
                  <a:gd name="T54" fmla="*/ 117 w 120"/>
                  <a:gd name="T55" fmla="*/ 52 h 63"/>
                  <a:gd name="T56" fmla="*/ 112 w 120"/>
                  <a:gd name="T57" fmla="*/ 53 h 63"/>
                  <a:gd name="T58" fmla="*/ 106 w 120"/>
                  <a:gd name="T59" fmla="*/ 54 h 63"/>
                  <a:gd name="T60" fmla="*/ 99 w 120"/>
                  <a:gd name="T61" fmla="*/ 58 h 63"/>
                  <a:gd name="T62" fmla="*/ 91 w 120"/>
                  <a:gd name="T63" fmla="*/ 62 h 63"/>
                  <a:gd name="T64" fmla="*/ 87 w 120"/>
                  <a:gd name="T65" fmla="*/ 63 h 63"/>
                  <a:gd name="T66" fmla="*/ 86 w 120"/>
                  <a:gd name="T67" fmla="*/ 58 h 63"/>
                  <a:gd name="T68" fmla="*/ 87 w 120"/>
                  <a:gd name="T69" fmla="*/ 50 h 63"/>
                  <a:gd name="T70" fmla="*/ 87 w 120"/>
                  <a:gd name="T71" fmla="*/ 41 h 63"/>
                  <a:gd name="T72" fmla="*/ 82 w 120"/>
                  <a:gd name="T73" fmla="*/ 36 h 63"/>
                  <a:gd name="T74" fmla="*/ 73 w 120"/>
                  <a:gd name="T75" fmla="*/ 33 h 63"/>
                  <a:gd name="T76" fmla="*/ 65 w 120"/>
                  <a:gd name="T77" fmla="*/ 36 h 63"/>
                  <a:gd name="T78" fmla="*/ 60 w 120"/>
                  <a:gd name="T79" fmla="*/ 39 h 63"/>
                  <a:gd name="T80" fmla="*/ 56 w 120"/>
                  <a:gd name="T81" fmla="*/ 45 h 63"/>
                  <a:gd name="T82" fmla="*/ 60 w 120"/>
                  <a:gd name="T83" fmla="*/ 52 h 63"/>
                  <a:gd name="T84" fmla="*/ 64 w 120"/>
                  <a:gd name="T85" fmla="*/ 57 h 63"/>
                  <a:gd name="T86" fmla="*/ 63 w 120"/>
                  <a:gd name="T87" fmla="*/ 61 h 63"/>
                  <a:gd name="T88" fmla="*/ 55 w 120"/>
                  <a:gd name="T89" fmla="*/ 60 h 63"/>
                  <a:gd name="T90" fmla="*/ 47 w 120"/>
                  <a:gd name="T91" fmla="*/ 52 h 63"/>
                  <a:gd name="T92" fmla="*/ 44 w 120"/>
                  <a:gd name="T93" fmla="*/ 43 h 63"/>
                  <a:gd name="T94" fmla="*/ 39 w 120"/>
                  <a:gd name="T95" fmla="*/ 39 h 63"/>
                  <a:gd name="T96" fmla="*/ 31 w 120"/>
                  <a:gd name="T97" fmla="*/ 35 h 63"/>
                  <a:gd name="T98" fmla="*/ 26 w 120"/>
                  <a:gd name="T99" fmla="*/ 27 h 63"/>
                  <a:gd name="T100" fmla="*/ 17 w 120"/>
                  <a:gd name="T101" fmla="*/ 20 h 63"/>
                  <a:gd name="T102" fmla="*/ 8 w 120"/>
                  <a:gd name="T103" fmla="*/ 15 h 63"/>
                  <a:gd name="T104" fmla="*/ 3 w 120"/>
                  <a:gd name="T105" fmla="*/ 11 h 63"/>
                  <a:gd name="T106" fmla="*/ 1 w 120"/>
                  <a:gd name="T107" fmla="*/ 2 h 63"/>
                  <a:gd name="T108" fmla="*/ 4 w 120"/>
                  <a:gd name="T10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 h="63">
                    <a:moveTo>
                      <a:pt x="4" y="0"/>
                    </a:moveTo>
                    <a:lnTo>
                      <a:pt x="5" y="0"/>
                    </a:lnTo>
                    <a:lnTo>
                      <a:pt x="5" y="1"/>
                    </a:lnTo>
                    <a:lnTo>
                      <a:pt x="5" y="2"/>
                    </a:lnTo>
                    <a:lnTo>
                      <a:pt x="5" y="3"/>
                    </a:lnTo>
                    <a:lnTo>
                      <a:pt x="6" y="6"/>
                    </a:lnTo>
                    <a:lnTo>
                      <a:pt x="8" y="9"/>
                    </a:lnTo>
                    <a:lnTo>
                      <a:pt x="9" y="10"/>
                    </a:lnTo>
                    <a:lnTo>
                      <a:pt x="10" y="13"/>
                    </a:lnTo>
                    <a:lnTo>
                      <a:pt x="14" y="15"/>
                    </a:lnTo>
                    <a:lnTo>
                      <a:pt x="18" y="17"/>
                    </a:lnTo>
                    <a:lnTo>
                      <a:pt x="23" y="19"/>
                    </a:lnTo>
                    <a:lnTo>
                      <a:pt x="26" y="20"/>
                    </a:lnTo>
                    <a:lnTo>
                      <a:pt x="29" y="23"/>
                    </a:lnTo>
                    <a:lnTo>
                      <a:pt x="31" y="24"/>
                    </a:lnTo>
                    <a:lnTo>
                      <a:pt x="34" y="26"/>
                    </a:lnTo>
                    <a:lnTo>
                      <a:pt x="35" y="27"/>
                    </a:lnTo>
                    <a:lnTo>
                      <a:pt x="36" y="28"/>
                    </a:lnTo>
                    <a:lnTo>
                      <a:pt x="36" y="30"/>
                    </a:lnTo>
                    <a:lnTo>
                      <a:pt x="36" y="31"/>
                    </a:lnTo>
                    <a:lnTo>
                      <a:pt x="36" y="32"/>
                    </a:lnTo>
                    <a:lnTo>
                      <a:pt x="39" y="35"/>
                    </a:lnTo>
                    <a:lnTo>
                      <a:pt x="42" y="36"/>
                    </a:lnTo>
                    <a:lnTo>
                      <a:pt x="44" y="36"/>
                    </a:lnTo>
                    <a:lnTo>
                      <a:pt x="48" y="36"/>
                    </a:lnTo>
                    <a:lnTo>
                      <a:pt x="51" y="35"/>
                    </a:lnTo>
                    <a:lnTo>
                      <a:pt x="53" y="33"/>
                    </a:lnTo>
                    <a:lnTo>
                      <a:pt x="56" y="32"/>
                    </a:lnTo>
                    <a:lnTo>
                      <a:pt x="57" y="31"/>
                    </a:lnTo>
                    <a:lnTo>
                      <a:pt x="60" y="28"/>
                    </a:lnTo>
                    <a:lnTo>
                      <a:pt x="63" y="27"/>
                    </a:lnTo>
                    <a:lnTo>
                      <a:pt x="65" y="26"/>
                    </a:lnTo>
                    <a:lnTo>
                      <a:pt x="66" y="26"/>
                    </a:lnTo>
                    <a:lnTo>
                      <a:pt x="68" y="24"/>
                    </a:lnTo>
                    <a:lnTo>
                      <a:pt x="68" y="23"/>
                    </a:lnTo>
                    <a:lnTo>
                      <a:pt x="69" y="22"/>
                    </a:lnTo>
                    <a:lnTo>
                      <a:pt x="70" y="22"/>
                    </a:lnTo>
                    <a:lnTo>
                      <a:pt x="73" y="23"/>
                    </a:lnTo>
                    <a:lnTo>
                      <a:pt x="74" y="24"/>
                    </a:lnTo>
                    <a:lnTo>
                      <a:pt x="74" y="26"/>
                    </a:lnTo>
                    <a:lnTo>
                      <a:pt x="77" y="27"/>
                    </a:lnTo>
                    <a:lnTo>
                      <a:pt x="78" y="27"/>
                    </a:lnTo>
                    <a:lnTo>
                      <a:pt x="81" y="28"/>
                    </a:lnTo>
                    <a:lnTo>
                      <a:pt x="83" y="30"/>
                    </a:lnTo>
                    <a:lnTo>
                      <a:pt x="86" y="31"/>
                    </a:lnTo>
                    <a:lnTo>
                      <a:pt x="90" y="32"/>
                    </a:lnTo>
                    <a:lnTo>
                      <a:pt x="93" y="33"/>
                    </a:lnTo>
                    <a:lnTo>
                      <a:pt x="95" y="35"/>
                    </a:lnTo>
                    <a:lnTo>
                      <a:pt x="98" y="37"/>
                    </a:lnTo>
                    <a:lnTo>
                      <a:pt x="99" y="37"/>
                    </a:lnTo>
                    <a:lnTo>
                      <a:pt x="102" y="37"/>
                    </a:lnTo>
                    <a:lnTo>
                      <a:pt x="103" y="39"/>
                    </a:lnTo>
                    <a:lnTo>
                      <a:pt x="103" y="40"/>
                    </a:lnTo>
                    <a:lnTo>
                      <a:pt x="103" y="40"/>
                    </a:lnTo>
                    <a:lnTo>
                      <a:pt x="102" y="41"/>
                    </a:lnTo>
                    <a:lnTo>
                      <a:pt x="100" y="41"/>
                    </a:lnTo>
                    <a:lnTo>
                      <a:pt x="99" y="43"/>
                    </a:lnTo>
                    <a:lnTo>
                      <a:pt x="96" y="43"/>
                    </a:lnTo>
                    <a:lnTo>
                      <a:pt x="94" y="44"/>
                    </a:lnTo>
                    <a:lnTo>
                      <a:pt x="93" y="45"/>
                    </a:lnTo>
                    <a:lnTo>
                      <a:pt x="91" y="48"/>
                    </a:lnTo>
                    <a:lnTo>
                      <a:pt x="91" y="52"/>
                    </a:lnTo>
                    <a:lnTo>
                      <a:pt x="91" y="53"/>
                    </a:lnTo>
                    <a:lnTo>
                      <a:pt x="91" y="56"/>
                    </a:lnTo>
                    <a:lnTo>
                      <a:pt x="93" y="57"/>
                    </a:lnTo>
                    <a:lnTo>
                      <a:pt x="94" y="56"/>
                    </a:lnTo>
                    <a:lnTo>
                      <a:pt x="95" y="56"/>
                    </a:lnTo>
                    <a:lnTo>
                      <a:pt x="98" y="54"/>
                    </a:lnTo>
                    <a:lnTo>
                      <a:pt x="99" y="53"/>
                    </a:lnTo>
                    <a:lnTo>
                      <a:pt x="103" y="52"/>
                    </a:lnTo>
                    <a:lnTo>
                      <a:pt x="106" y="50"/>
                    </a:lnTo>
                    <a:lnTo>
                      <a:pt x="108" y="49"/>
                    </a:lnTo>
                    <a:lnTo>
                      <a:pt x="109" y="48"/>
                    </a:lnTo>
                    <a:lnTo>
                      <a:pt x="111" y="47"/>
                    </a:lnTo>
                    <a:lnTo>
                      <a:pt x="112" y="45"/>
                    </a:lnTo>
                    <a:lnTo>
                      <a:pt x="113" y="45"/>
                    </a:lnTo>
                    <a:lnTo>
                      <a:pt x="115" y="45"/>
                    </a:lnTo>
                    <a:lnTo>
                      <a:pt x="117" y="47"/>
                    </a:lnTo>
                    <a:lnTo>
                      <a:pt x="119" y="47"/>
                    </a:lnTo>
                    <a:lnTo>
                      <a:pt x="120" y="48"/>
                    </a:lnTo>
                    <a:lnTo>
                      <a:pt x="120" y="49"/>
                    </a:lnTo>
                    <a:lnTo>
                      <a:pt x="120" y="50"/>
                    </a:lnTo>
                    <a:lnTo>
                      <a:pt x="119" y="52"/>
                    </a:lnTo>
                    <a:lnTo>
                      <a:pt x="117" y="52"/>
                    </a:lnTo>
                    <a:lnTo>
                      <a:pt x="116" y="52"/>
                    </a:lnTo>
                    <a:lnTo>
                      <a:pt x="115" y="53"/>
                    </a:lnTo>
                    <a:lnTo>
                      <a:pt x="112" y="53"/>
                    </a:lnTo>
                    <a:lnTo>
                      <a:pt x="109" y="53"/>
                    </a:lnTo>
                    <a:lnTo>
                      <a:pt x="108" y="53"/>
                    </a:lnTo>
                    <a:lnTo>
                      <a:pt x="106" y="54"/>
                    </a:lnTo>
                    <a:lnTo>
                      <a:pt x="104" y="56"/>
                    </a:lnTo>
                    <a:lnTo>
                      <a:pt x="102" y="57"/>
                    </a:lnTo>
                    <a:lnTo>
                      <a:pt x="99" y="58"/>
                    </a:lnTo>
                    <a:lnTo>
                      <a:pt x="96" y="60"/>
                    </a:lnTo>
                    <a:lnTo>
                      <a:pt x="93" y="61"/>
                    </a:lnTo>
                    <a:lnTo>
                      <a:pt x="91" y="62"/>
                    </a:lnTo>
                    <a:lnTo>
                      <a:pt x="90" y="63"/>
                    </a:lnTo>
                    <a:lnTo>
                      <a:pt x="89" y="63"/>
                    </a:lnTo>
                    <a:lnTo>
                      <a:pt x="87" y="63"/>
                    </a:lnTo>
                    <a:lnTo>
                      <a:pt x="87" y="62"/>
                    </a:lnTo>
                    <a:lnTo>
                      <a:pt x="87" y="61"/>
                    </a:lnTo>
                    <a:lnTo>
                      <a:pt x="86" y="58"/>
                    </a:lnTo>
                    <a:lnTo>
                      <a:pt x="87" y="56"/>
                    </a:lnTo>
                    <a:lnTo>
                      <a:pt x="87" y="53"/>
                    </a:lnTo>
                    <a:lnTo>
                      <a:pt x="87" y="50"/>
                    </a:lnTo>
                    <a:lnTo>
                      <a:pt x="87" y="47"/>
                    </a:lnTo>
                    <a:lnTo>
                      <a:pt x="87" y="44"/>
                    </a:lnTo>
                    <a:lnTo>
                      <a:pt x="87" y="41"/>
                    </a:lnTo>
                    <a:lnTo>
                      <a:pt x="86" y="39"/>
                    </a:lnTo>
                    <a:lnTo>
                      <a:pt x="83" y="37"/>
                    </a:lnTo>
                    <a:lnTo>
                      <a:pt x="82" y="36"/>
                    </a:lnTo>
                    <a:lnTo>
                      <a:pt x="79" y="36"/>
                    </a:lnTo>
                    <a:lnTo>
                      <a:pt x="76" y="35"/>
                    </a:lnTo>
                    <a:lnTo>
                      <a:pt x="73" y="33"/>
                    </a:lnTo>
                    <a:lnTo>
                      <a:pt x="69" y="35"/>
                    </a:lnTo>
                    <a:lnTo>
                      <a:pt x="66" y="35"/>
                    </a:lnTo>
                    <a:lnTo>
                      <a:pt x="65" y="36"/>
                    </a:lnTo>
                    <a:lnTo>
                      <a:pt x="64" y="37"/>
                    </a:lnTo>
                    <a:lnTo>
                      <a:pt x="61" y="39"/>
                    </a:lnTo>
                    <a:lnTo>
                      <a:pt x="60" y="39"/>
                    </a:lnTo>
                    <a:lnTo>
                      <a:pt x="57" y="40"/>
                    </a:lnTo>
                    <a:lnTo>
                      <a:pt x="57" y="43"/>
                    </a:lnTo>
                    <a:lnTo>
                      <a:pt x="56" y="45"/>
                    </a:lnTo>
                    <a:lnTo>
                      <a:pt x="57" y="48"/>
                    </a:lnTo>
                    <a:lnTo>
                      <a:pt x="59" y="50"/>
                    </a:lnTo>
                    <a:lnTo>
                      <a:pt x="60" y="52"/>
                    </a:lnTo>
                    <a:lnTo>
                      <a:pt x="61" y="53"/>
                    </a:lnTo>
                    <a:lnTo>
                      <a:pt x="64" y="56"/>
                    </a:lnTo>
                    <a:lnTo>
                      <a:pt x="64" y="57"/>
                    </a:lnTo>
                    <a:lnTo>
                      <a:pt x="64" y="60"/>
                    </a:lnTo>
                    <a:lnTo>
                      <a:pt x="64" y="61"/>
                    </a:lnTo>
                    <a:lnTo>
                      <a:pt x="63" y="61"/>
                    </a:lnTo>
                    <a:lnTo>
                      <a:pt x="61" y="61"/>
                    </a:lnTo>
                    <a:lnTo>
                      <a:pt x="59" y="61"/>
                    </a:lnTo>
                    <a:lnTo>
                      <a:pt x="55" y="60"/>
                    </a:lnTo>
                    <a:lnTo>
                      <a:pt x="52" y="57"/>
                    </a:lnTo>
                    <a:lnTo>
                      <a:pt x="49" y="54"/>
                    </a:lnTo>
                    <a:lnTo>
                      <a:pt x="47" y="52"/>
                    </a:lnTo>
                    <a:lnTo>
                      <a:pt x="47" y="49"/>
                    </a:lnTo>
                    <a:lnTo>
                      <a:pt x="46" y="47"/>
                    </a:lnTo>
                    <a:lnTo>
                      <a:pt x="44" y="43"/>
                    </a:lnTo>
                    <a:lnTo>
                      <a:pt x="43" y="41"/>
                    </a:lnTo>
                    <a:lnTo>
                      <a:pt x="42" y="39"/>
                    </a:lnTo>
                    <a:lnTo>
                      <a:pt x="39" y="39"/>
                    </a:lnTo>
                    <a:lnTo>
                      <a:pt x="38" y="37"/>
                    </a:lnTo>
                    <a:lnTo>
                      <a:pt x="34" y="36"/>
                    </a:lnTo>
                    <a:lnTo>
                      <a:pt x="31" y="35"/>
                    </a:lnTo>
                    <a:lnTo>
                      <a:pt x="29" y="32"/>
                    </a:lnTo>
                    <a:lnTo>
                      <a:pt x="27" y="30"/>
                    </a:lnTo>
                    <a:lnTo>
                      <a:pt x="26" y="27"/>
                    </a:lnTo>
                    <a:lnTo>
                      <a:pt x="25" y="24"/>
                    </a:lnTo>
                    <a:lnTo>
                      <a:pt x="21" y="22"/>
                    </a:lnTo>
                    <a:lnTo>
                      <a:pt x="17" y="20"/>
                    </a:lnTo>
                    <a:lnTo>
                      <a:pt x="14" y="19"/>
                    </a:lnTo>
                    <a:lnTo>
                      <a:pt x="10" y="17"/>
                    </a:lnTo>
                    <a:lnTo>
                      <a:pt x="8" y="15"/>
                    </a:lnTo>
                    <a:lnTo>
                      <a:pt x="5" y="14"/>
                    </a:lnTo>
                    <a:lnTo>
                      <a:pt x="4" y="13"/>
                    </a:lnTo>
                    <a:lnTo>
                      <a:pt x="3" y="11"/>
                    </a:lnTo>
                    <a:lnTo>
                      <a:pt x="1" y="7"/>
                    </a:lnTo>
                    <a:lnTo>
                      <a:pt x="0" y="5"/>
                    </a:lnTo>
                    <a:lnTo>
                      <a:pt x="1" y="2"/>
                    </a:lnTo>
                    <a:lnTo>
                      <a:pt x="3" y="1"/>
                    </a:lnTo>
                    <a:lnTo>
                      <a:pt x="4"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3" name="Freeform 21">
                <a:extLst>
                  <a:ext uri="{FF2B5EF4-FFF2-40B4-BE49-F238E27FC236}">
                    <a16:creationId xmlns:a16="http://schemas.microsoft.com/office/drawing/2014/main" id="{F117936D-19BA-BB4E-A9C6-0B757CD41297}"/>
                  </a:ext>
                </a:extLst>
              </p:cNvPr>
              <p:cNvSpPr>
                <a:spLocks/>
              </p:cNvSpPr>
              <p:nvPr userDrawn="1"/>
            </p:nvSpPr>
            <p:spPr bwMode="auto">
              <a:xfrm>
                <a:off x="10215247" y="662650"/>
                <a:ext cx="18441" cy="9220"/>
              </a:xfrm>
              <a:custGeom>
                <a:avLst/>
                <a:gdLst>
                  <a:gd name="T0" fmla="*/ 34 w 35"/>
                  <a:gd name="T1" fmla="*/ 0 h 19"/>
                  <a:gd name="T2" fmla="*/ 35 w 35"/>
                  <a:gd name="T3" fmla="*/ 2 h 19"/>
                  <a:gd name="T4" fmla="*/ 35 w 35"/>
                  <a:gd name="T5" fmla="*/ 3 h 19"/>
                  <a:gd name="T6" fmla="*/ 35 w 35"/>
                  <a:gd name="T7" fmla="*/ 4 h 19"/>
                  <a:gd name="T8" fmla="*/ 33 w 35"/>
                  <a:gd name="T9" fmla="*/ 6 h 19"/>
                  <a:gd name="T10" fmla="*/ 31 w 35"/>
                  <a:gd name="T11" fmla="*/ 7 h 19"/>
                  <a:gd name="T12" fmla="*/ 29 w 35"/>
                  <a:gd name="T13" fmla="*/ 9 h 19"/>
                  <a:gd name="T14" fmla="*/ 26 w 35"/>
                  <a:gd name="T15" fmla="*/ 9 h 19"/>
                  <a:gd name="T16" fmla="*/ 22 w 35"/>
                  <a:gd name="T17" fmla="*/ 11 h 19"/>
                  <a:gd name="T18" fmla="*/ 18 w 35"/>
                  <a:gd name="T19" fmla="*/ 12 h 19"/>
                  <a:gd name="T20" fmla="*/ 16 w 35"/>
                  <a:gd name="T21" fmla="*/ 13 h 19"/>
                  <a:gd name="T22" fmla="*/ 12 w 35"/>
                  <a:gd name="T23" fmla="*/ 15 h 19"/>
                  <a:gd name="T24" fmla="*/ 9 w 35"/>
                  <a:gd name="T25" fmla="*/ 16 h 19"/>
                  <a:gd name="T26" fmla="*/ 6 w 35"/>
                  <a:gd name="T27" fmla="*/ 17 h 19"/>
                  <a:gd name="T28" fmla="*/ 4 w 35"/>
                  <a:gd name="T29" fmla="*/ 19 h 19"/>
                  <a:gd name="T30" fmla="*/ 3 w 35"/>
                  <a:gd name="T31" fmla="*/ 19 h 19"/>
                  <a:gd name="T32" fmla="*/ 1 w 35"/>
                  <a:gd name="T33" fmla="*/ 17 h 19"/>
                  <a:gd name="T34" fmla="*/ 0 w 35"/>
                  <a:gd name="T35" fmla="*/ 16 h 19"/>
                  <a:gd name="T36" fmla="*/ 1 w 35"/>
                  <a:gd name="T37" fmla="*/ 15 h 19"/>
                  <a:gd name="T38" fmla="*/ 1 w 35"/>
                  <a:gd name="T39" fmla="*/ 13 h 19"/>
                  <a:gd name="T40" fmla="*/ 4 w 35"/>
                  <a:gd name="T41" fmla="*/ 13 h 19"/>
                  <a:gd name="T42" fmla="*/ 5 w 35"/>
                  <a:gd name="T43" fmla="*/ 12 h 19"/>
                  <a:gd name="T44" fmla="*/ 8 w 35"/>
                  <a:gd name="T45" fmla="*/ 12 h 19"/>
                  <a:gd name="T46" fmla="*/ 10 w 35"/>
                  <a:gd name="T47" fmla="*/ 11 h 19"/>
                  <a:gd name="T48" fmla="*/ 14 w 35"/>
                  <a:gd name="T49" fmla="*/ 11 h 19"/>
                  <a:gd name="T50" fmla="*/ 18 w 35"/>
                  <a:gd name="T51" fmla="*/ 8 h 19"/>
                  <a:gd name="T52" fmla="*/ 21 w 35"/>
                  <a:gd name="T53" fmla="*/ 7 h 19"/>
                  <a:gd name="T54" fmla="*/ 23 w 35"/>
                  <a:gd name="T55" fmla="*/ 4 h 19"/>
                  <a:gd name="T56" fmla="*/ 26 w 35"/>
                  <a:gd name="T57" fmla="*/ 3 h 19"/>
                  <a:gd name="T58" fmla="*/ 29 w 35"/>
                  <a:gd name="T59" fmla="*/ 2 h 19"/>
                  <a:gd name="T60" fmla="*/ 30 w 35"/>
                  <a:gd name="T61" fmla="*/ 2 h 19"/>
                  <a:gd name="T62" fmla="*/ 33 w 35"/>
                  <a:gd name="T63" fmla="*/ 0 h 19"/>
                  <a:gd name="T64" fmla="*/ 34 w 35"/>
                  <a:gd name="T6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19">
                    <a:moveTo>
                      <a:pt x="34" y="0"/>
                    </a:moveTo>
                    <a:lnTo>
                      <a:pt x="35" y="2"/>
                    </a:lnTo>
                    <a:lnTo>
                      <a:pt x="35" y="3"/>
                    </a:lnTo>
                    <a:lnTo>
                      <a:pt x="35" y="4"/>
                    </a:lnTo>
                    <a:lnTo>
                      <a:pt x="33" y="6"/>
                    </a:lnTo>
                    <a:lnTo>
                      <a:pt x="31" y="7"/>
                    </a:lnTo>
                    <a:lnTo>
                      <a:pt x="29" y="9"/>
                    </a:lnTo>
                    <a:lnTo>
                      <a:pt x="26" y="9"/>
                    </a:lnTo>
                    <a:lnTo>
                      <a:pt x="22" y="11"/>
                    </a:lnTo>
                    <a:lnTo>
                      <a:pt x="18" y="12"/>
                    </a:lnTo>
                    <a:lnTo>
                      <a:pt x="16" y="13"/>
                    </a:lnTo>
                    <a:lnTo>
                      <a:pt x="12" y="15"/>
                    </a:lnTo>
                    <a:lnTo>
                      <a:pt x="9" y="16"/>
                    </a:lnTo>
                    <a:lnTo>
                      <a:pt x="6" y="17"/>
                    </a:lnTo>
                    <a:lnTo>
                      <a:pt x="4" y="19"/>
                    </a:lnTo>
                    <a:lnTo>
                      <a:pt x="3" y="19"/>
                    </a:lnTo>
                    <a:lnTo>
                      <a:pt x="1" y="17"/>
                    </a:lnTo>
                    <a:lnTo>
                      <a:pt x="0" y="16"/>
                    </a:lnTo>
                    <a:lnTo>
                      <a:pt x="1" y="15"/>
                    </a:lnTo>
                    <a:lnTo>
                      <a:pt x="1" y="13"/>
                    </a:lnTo>
                    <a:lnTo>
                      <a:pt x="4" y="13"/>
                    </a:lnTo>
                    <a:lnTo>
                      <a:pt x="5" y="12"/>
                    </a:lnTo>
                    <a:lnTo>
                      <a:pt x="8" y="12"/>
                    </a:lnTo>
                    <a:lnTo>
                      <a:pt x="10" y="11"/>
                    </a:lnTo>
                    <a:lnTo>
                      <a:pt x="14" y="11"/>
                    </a:lnTo>
                    <a:lnTo>
                      <a:pt x="18" y="8"/>
                    </a:lnTo>
                    <a:lnTo>
                      <a:pt x="21" y="7"/>
                    </a:lnTo>
                    <a:lnTo>
                      <a:pt x="23" y="4"/>
                    </a:lnTo>
                    <a:lnTo>
                      <a:pt x="26" y="3"/>
                    </a:lnTo>
                    <a:lnTo>
                      <a:pt x="29" y="2"/>
                    </a:lnTo>
                    <a:lnTo>
                      <a:pt x="30" y="2"/>
                    </a:lnTo>
                    <a:lnTo>
                      <a:pt x="33"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4" name="Freeform 22">
                <a:extLst>
                  <a:ext uri="{FF2B5EF4-FFF2-40B4-BE49-F238E27FC236}">
                    <a16:creationId xmlns:a16="http://schemas.microsoft.com/office/drawing/2014/main" id="{AE103F67-F182-9A48-96B6-893073A96CA9}"/>
                  </a:ext>
                </a:extLst>
              </p:cNvPr>
              <p:cNvSpPr>
                <a:spLocks/>
              </p:cNvSpPr>
              <p:nvPr userDrawn="1"/>
            </p:nvSpPr>
            <p:spPr bwMode="auto">
              <a:xfrm>
                <a:off x="10267496" y="512052"/>
                <a:ext cx="67616" cy="65566"/>
              </a:xfrm>
              <a:custGeom>
                <a:avLst/>
                <a:gdLst>
                  <a:gd name="T0" fmla="*/ 131 w 133"/>
                  <a:gd name="T1" fmla="*/ 0 h 130"/>
                  <a:gd name="T2" fmla="*/ 131 w 133"/>
                  <a:gd name="T3" fmla="*/ 4 h 130"/>
                  <a:gd name="T4" fmla="*/ 131 w 133"/>
                  <a:gd name="T5" fmla="*/ 7 h 130"/>
                  <a:gd name="T6" fmla="*/ 131 w 133"/>
                  <a:gd name="T7" fmla="*/ 15 h 130"/>
                  <a:gd name="T8" fmla="*/ 130 w 133"/>
                  <a:gd name="T9" fmla="*/ 25 h 130"/>
                  <a:gd name="T10" fmla="*/ 126 w 133"/>
                  <a:gd name="T11" fmla="*/ 36 h 130"/>
                  <a:gd name="T12" fmla="*/ 124 w 133"/>
                  <a:gd name="T13" fmla="*/ 45 h 130"/>
                  <a:gd name="T14" fmla="*/ 118 w 133"/>
                  <a:gd name="T15" fmla="*/ 54 h 130"/>
                  <a:gd name="T16" fmla="*/ 111 w 133"/>
                  <a:gd name="T17" fmla="*/ 62 h 130"/>
                  <a:gd name="T18" fmla="*/ 105 w 133"/>
                  <a:gd name="T19" fmla="*/ 68 h 130"/>
                  <a:gd name="T20" fmla="*/ 99 w 133"/>
                  <a:gd name="T21" fmla="*/ 75 h 130"/>
                  <a:gd name="T22" fmla="*/ 95 w 133"/>
                  <a:gd name="T23" fmla="*/ 83 h 130"/>
                  <a:gd name="T24" fmla="*/ 88 w 133"/>
                  <a:gd name="T25" fmla="*/ 88 h 130"/>
                  <a:gd name="T26" fmla="*/ 82 w 133"/>
                  <a:gd name="T27" fmla="*/ 92 h 130"/>
                  <a:gd name="T28" fmla="*/ 74 w 133"/>
                  <a:gd name="T29" fmla="*/ 98 h 130"/>
                  <a:gd name="T30" fmla="*/ 68 w 133"/>
                  <a:gd name="T31" fmla="*/ 106 h 130"/>
                  <a:gd name="T32" fmla="*/ 62 w 133"/>
                  <a:gd name="T33" fmla="*/ 113 h 130"/>
                  <a:gd name="T34" fmla="*/ 60 w 133"/>
                  <a:gd name="T35" fmla="*/ 118 h 130"/>
                  <a:gd name="T36" fmla="*/ 56 w 133"/>
                  <a:gd name="T37" fmla="*/ 119 h 130"/>
                  <a:gd name="T38" fmla="*/ 52 w 133"/>
                  <a:gd name="T39" fmla="*/ 119 h 130"/>
                  <a:gd name="T40" fmla="*/ 47 w 133"/>
                  <a:gd name="T41" fmla="*/ 120 h 130"/>
                  <a:gd name="T42" fmla="*/ 43 w 133"/>
                  <a:gd name="T43" fmla="*/ 123 h 130"/>
                  <a:gd name="T44" fmla="*/ 35 w 133"/>
                  <a:gd name="T45" fmla="*/ 127 h 130"/>
                  <a:gd name="T46" fmla="*/ 27 w 133"/>
                  <a:gd name="T47" fmla="*/ 130 h 130"/>
                  <a:gd name="T48" fmla="*/ 19 w 133"/>
                  <a:gd name="T49" fmla="*/ 130 h 130"/>
                  <a:gd name="T50" fmla="*/ 11 w 133"/>
                  <a:gd name="T51" fmla="*/ 128 h 130"/>
                  <a:gd name="T52" fmla="*/ 5 w 133"/>
                  <a:gd name="T53" fmla="*/ 126 h 130"/>
                  <a:gd name="T54" fmla="*/ 2 w 133"/>
                  <a:gd name="T55" fmla="*/ 123 h 130"/>
                  <a:gd name="T56" fmla="*/ 0 w 133"/>
                  <a:gd name="T57" fmla="*/ 119 h 130"/>
                  <a:gd name="T58" fmla="*/ 1 w 133"/>
                  <a:gd name="T59" fmla="*/ 116 h 130"/>
                  <a:gd name="T60" fmla="*/ 4 w 133"/>
                  <a:gd name="T61" fmla="*/ 115 h 130"/>
                  <a:gd name="T62" fmla="*/ 10 w 133"/>
                  <a:gd name="T63" fmla="*/ 119 h 130"/>
                  <a:gd name="T64" fmla="*/ 17 w 133"/>
                  <a:gd name="T65" fmla="*/ 120 h 130"/>
                  <a:gd name="T66" fmla="*/ 24 w 133"/>
                  <a:gd name="T67" fmla="*/ 120 h 130"/>
                  <a:gd name="T68" fmla="*/ 34 w 133"/>
                  <a:gd name="T69" fmla="*/ 118 h 130"/>
                  <a:gd name="T70" fmla="*/ 40 w 133"/>
                  <a:gd name="T71" fmla="*/ 113 h 130"/>
                  <a:gd name="T72" fmla="*/ 47 w 133"/>
                  <a:gd name="T73" fmla="*/ 109 h 130"/>
                  <a:gd name="T74" fmla="*/ 53 w 133"/>
                  <a:gd name="T75" fmla="*/ 102 h 130"/>
                  <a:gd name="T76" fmla="*/ 57 w 133"/>
                  <a:gd name="T77" fmla="*/ 96 h 130"/>
                  <a:gd name="T78" fmla="*/ 64 w 133"/>
                  <a:gd name="T79" fmla="*/ 89 h 130"/>
                  <a:gd name="T80" fmla="*/ 70 w 133"/>
                  <a:gd name="T81" fmla="*/ 83 h 130"/>
                  <a:gd name="T82" fmla="*/ 78 w 133"/>
                  <a:gd name="T83" fmla="*/ 77 h 130"/>
                  <a:gd name="T84" fmla="*/ 86 w 133"/>
                  <a:gd name="T85" fmla="*/ 72 h 130"/>
                  <a:gd name="T86" fmla="*/ 92 w 133"/>
                  <a:gd name="T87" fmla="*/ 68 h 130"/>
                  <a:gd name="T88" fmla="*/ 101 w 133"/>
                  <a:gd name="T89" fmla="*/ 62 h 130"/>
                  <a:gd name="T90" fmla="*/ 109 w 133"/>
                  <a:gd name="T91" fmla="*/ 55 h 130"/>
                  <a:gd name="T92" fmla="*/ 116 w 133"/>
                  <a:gd name="T93" fmla="*/ 49 h 130"/>
                  <a:gd name="T94" fmla="*/ 120 w 133"/>
                  <a:gd name="T95" fmla="*/ 42 h 130"/>
                  <a:gd name="T96" fmla="*/ 122 w 133"/>
                  <a:gd name="T97" fmla="*/ 34 h 130"/>
                  <a:gd name="T98" fmla="*/ 125 w 133"/>
                  <a:gd name="T99" fmla="*/ 26 h 130"/>
                  <a:gd name="T100" fmla="*/ 128 w 133"/>
                  <a:gd name="T101" fmla="*/ 17 h 130"/>
                  <a:gd name="T102" fmla="*/ 128 w 133"/>
                  <a:gd name="T103" fmla="*/ 9 h 130"/>
                  <a:gd name="T104" fmla="*/ 128 w 133"/>
                  <a:gd name="T105" fmla="*/ 4 h 130"/>
                  <a:gd name="T106" fmla="*/ 128 w 133"/>
                  <a:gd name="T107" fmla="*/ 0 h 130"/>
                  <a:gd name="T108" fmla="*/ 130 w 133"/>
                  <a:gd name="T10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30">
                    <a:moveTo>
                      <a:pt x="130" y="0"/>
                    </a:moveTo>
                    <a:lnTo>
                      <a:pt x="131" y="0"/>
                    </a:lnTo>
                    <a:lnTo>
                      <a:pt x="133" y="2"/>
                    </a:lnTo>
                    <a:lnTo>
                      <a:pt x="131" y="4"/>
                    </a:lnTo>
                    <a:lnTo>
                      <a:pt x="131" y="6"/>
                    </a:lnTo>
                    <a:lnTo>
                      <a:pt x="131" y="7"/>
                    </a:lnTo>
                    <a:lnTo>
                      <a:pt x="131" y="11"/>
                    </a:lnTo>
                    <a:lnTo>
                      <a:pt x="131" y="15"/>
                    </a:lnTo>
                    <a:lnTo>
                      <a:pt x="131" y="19"/>
                    </a:lnTo>
                    <a:lnTo>
                      <a:pt x="130" y="25"/>
                    </a:lnTo>
                    <a:lnTo>
                      <a:pt x="129" y="29"/>
                    </a:lnTo>
                    <a:lnTo>
                      <a:pt x="126" y="36"/>
                    </a:lnTo>
                    <a:lnTo>
                      <a:pt x="125" y="39"/>
                    </a:lnTo>
                    <a:lnTo>
                      <a:pt x="124" y="45"/>
                    </a:lnTo>
                    <a:lnTo>
                      <a:pt x="121" y="49"/>
                    </a:lnTo>
                    <a:lnTo>
                      <a:pt x="118" y="54"/>
                    </a:lnTo>
                    <a:lnTo>
                      <a:pt x="114" y="58"/>
                    </a:lnTo>
                    <a:lnTo>
                      <a:pt x="111" y="62"/>
                    </a:lnTo>
                    <a:lnTo>
                      <a:pt x="108" y="66"/>
                    </a:lnTo>
                    <a:lnTo>
                      <a:pt x="105" y="68"/>
                    </a:lnTo>
                    <a:lnTo>
                      <a:pt x="103" y="71"/>
                    </a:lnTo>
                    <a:lnTo>
                      <a:pt x="99" y="75"/>
                    </a:lnTo>
                    <a:lnTo>
                      <a:pt x="96" y="79"/>
                    </a:lnTo>
                    <a:lnTo>
                      <a:pt x="95" y="83"/>
                    </a:lnTo>
                    <a:lnTo>
                      <a:pt x="91" y="85"/>
                    </a:lnTo>
                    <a:lnTo>
                      <a:pt x="88" y="88"/>
                    </a:lnTo>
                    <a:lnTo>
                      <a:pt x="84" y="90"/>
                    </a:lnTo>
                    <a:lnTo>
                      <a:pt x="82" y="92"/>
                    </a:lnTo>
                    <a:lnTo>
                      <a:pt x="78" y="94"/>
                    </a:lnTo>
                    <a:lnTo>
                      <a:pt x="74" y="98"/>
                    </a:lnTo>
                    <a:lnTo>
                      <a:pt x="70" y="102"/>
                    </a:lnTo>
                    <a:lnTo>
                      <a:pt x="68" y="106"/>
                    </a:lnTo>
                    <a:lnTo>
                      <a:pt x="64" y="110"/>
                    </a:lnTo>
                    <a:lnTo>
                      <a:pt x="62" y="113"/>
                    </a:lnTo>
                    <a:lnTo>
                      <a:pt x="61" y="115"/>
                    </a:lnTo>
                    <a:lnTo>
                      <a:pt x="60" y="118"/>
                    </a:lnTo>
                    <a:lnTo>
                      <a:pt x="57" y="119"/>
                    </a:lnTo>
                    <a:lnTo>
                      <a:pt x="56" y="119"/>
                    </a:lnTo>
                    <a:lnTo>
                      <a:pt x="53" y="119"/>
                    </a:lnTo>
                    <a:lnTo>
                      <a:pt x="52" y="119"/>
                    </a:lnTo>
                    <a:lnTo>
                      <a:pt x="49" y="119"/>
                    </a:lnTo>
                    <a:lnTo>
                      <a:pt x="47" y="120"/>
                    </a:lnTo>
                    <a:lnTo>
                      <a:pt x="45" y="122"/>
                    </a:lnTo>
                    <a:lnTo>
                      <a:pt x="43" y="123"/>
                    </a:lnTo>
                    <a:lnTo>
                      <a:pt x="39" y="126"/>
                    </a:lnTo>
                    <a:lnTo>
                      <a:pt x="35" y="127"/>
                    </a:lnTo>
                    <a:lnTo>
                      <a:pt x="31" y="128"/>
                    </a:lnTo>
                    <a:lnTo>
                      <a:pt x="27" y="130"/>
                    </a:lnTo>
                    <a:lnTo>
                      <a:pt x="23" y="130"/>
                    </a:lnTo>
                    <a:lnTo>
                      <a:pt x="19" y="130"/>
                    </a:lnTo>
                    <a:lnTo>
                      <a:pt x="15" y="130"/>
                    </a:lnTo>
                    <a:lnTo>
                      <a:pt x="11" y="128"/>
                    </a:lnTo>
                    <a:lnTo>
                      <a:pt x="8" y="127"/>
                    </a:lnTo>
                    <a:lnTo>
                      <a:pt x="5" y="126"/>
                    </a:lnTo>
                    <a:lnTo>
                      <a:pt x="4" y="124"/>
                    </a:lnTo>
                    <a:lnTo>
                      <a:pt x="2" y="123"/>
                    </a:lnTo>
                    <a:lnTo>
                      <a:pt x="1" y="120"/>
                    </a:lnTo>
                    <a:lnTo>
                      <a:pt x="0" y="119"/>
                    </a:lnTo>
                    <a:lnTo>
                      <a:pt x="0" y="118"/>
                    </a:lnTo>
                    <a:lnTo>
                      <a:pt x="1" y="116"/>
                    </a:lnTo>
                    <a:lnTo>
                      <a:pt x="2" y="115"/>
                    </a:lnTo>
                    <a:lnTo>
                      <a:pt x="4" y="115"/>
                    </a:lnTo>
                    <a:lnTo>
                      <a:pt x="6" y="118"/>
                    </a:lnTo>
                    <a:lnTo>
                      <a:pt x="10" y="119"/>
                    </a:lnTo>
                    <a:lnTo>
                      <a:pt x="13" y="119"/>
                    </a:lnTo>
                    <a:lnTo>
                      <a:pt x="17" y="120"/>
                    </a:lnTo>
                    <a:lnTo>
                      <a:pt x="21" y="120"/>
                    </a:lnTo>
                    <a:lnTo>
                      <a:pt x="24" y="120"/>
                    </a:lnTo>
                    <a:lnTo>
                      <a:pt x="28" y="119"/>
                    </a:lnTo>
                    <a:lnTo>
                      <a:pt x="34" y="118"/>
                    </a:lnTo>
                    <a:lnTo>
                      <a:pt x="36" y="115"/>
                    </a:lnTo>
                    <a:lnTo>
                      <a:pt x="40" y="113"/>
                    </a:lnTo>
                    <a:lnTo>
                      <a:pt x="44" y="110"/>
                    </a:lnTo>
                    <a:lnTo>
                      <a:pt x="47" y="109"/>
                    </a:lnTo>
                    <a:lnTo>
                      <a:pt x="51" y="106"/>
                    </a:lnTo>
                    <a:lnTo>
                      <a:pt x="53" y="102"/>
                    </a:lnTo>
                    <a:lnTo>
                      <a:pt x="54" y="99"/>
                    </a:lnTo>
                    <a:lnTo>
                      <a:pt x="57" y="96"/>
                    </a:lnTo>
                    <a:lnTo>
                      <a:pt x="61" y="92"/>
                    </a:lnTo>
                    <a:lnTo>
                      <a:pt x="64" y="89"/>
                    </a:lnTo>
                    <a:lnTo>
                      <a:pt x="66" y="85"/>
                    </a:lnTo>
                    <a:lnTo>
                      <a:pt x="70" y="83"/>
                    </a:lnTo>
                    <a:lnTo>
                      <a:pt x="74" y="80"/>
                    </a:lnTo>
                    <a:lnTo>
                      <a:pt x="78" y="77"/>
                    </a:lnTo>
                    <a:lnTo>
                      <a:pt x="82" y="75"/>
                    </a:lnTo>
                    <a:lnTo>
                      <a:pt x="86" y="72"/>
                    </a:lnTo>
                    <a:lnTo>
                      <a:pt x="90" y="71"/>
                    </a:lnTo>
                    <a:lnTo>
                      <a:pt x="92" y="68"/>
                    </a:lnTo>
                    <a:lnTo>
                      <a:pt x="96" y="66"/>
                    </a:lnTo>
                    <a:lnTo>
                      <a:pt x="101" y="62"/>
                    </a:lnTo>
                    <a:lnTo>
                      <a:pt x="105" y="59"/>
                    </a:lnTo>
                    <a:lnTo>
                      <a:pt x="109" y="55"/>
                    </a:lnTo>
                    <a:lnTo>
                      <a:pt x="113" y="51"/>
                    </a:lnTo>
                    <a:lnTo>
                      <a:pt x="116" y="49"/>
                    </a:lnTo>
                    <a:lnTo>
                      <a:pt x="117" y="46"/>
                    </a:lnTo>
                    <a:lnTo>
                      <a:pt x="120" y="42"/>
                    </a:lnTo>
                    <a:lnTo>
                      <a:pt x="121" y="38"/>
                    </a:lnTo>
                    <a:lnTo>
                      <a:pt x="122" y="34"/>
                    </a:lnTo>
                    <a:lnTo>
                      <a:pt x="124" y="30"/>
                    </a:lnTo>
                    <a:lnTo>
                      <a:pt x="125" y="26"/>
                    </a:lnTo>
                    <a:lnTo>
                      <a:pt x="126" y="21"/>
                    </a:lnTo>
                    <a:lnTo>
                      <a:pt x="128" y="17"/>
                    </a:lnTo>
                    <a:lnTo>
                      <a:pt x="128" y="13"/>
                    </a:lnTo>
                    <a:lnTo>
                      <a:pt x="128" y="9"/>
                    </a:lnTo>
                    <a:lnTo>
                      <a:pt x="128" y="6"/>
                    </a:lnTo>
                    <a:lnTo>
                      <a:pt x="128" y="4"/>
                    </a:lnTo>
                    <a:lnTo>
                      <a:pt x="128" y="2"/>
                    </a:lnTo>
                    <a:lnTo>
                      <a:pt x="128" y="0"/>
                    </a:lnTo>
                    <a:lnTo>
                      <a:pt x="129" y="0"/>
                    </a:lnTo>
                    <a:lnTo>
                      <a:pt x="1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5" name="Freeform 23">
                <a:extLst>
                  <a:ext uri="{FF2B5EF4-FFF2-40B4-BE49-F238E27FC236}">
                    <a16:creationId xmlns:a16="http://schemas.microsoft.com/office/drawing/2014/main" id="{B8A55179-EB04-9F47-A242-0DCB643AD20B}"/>
                  </a:ext>
                </a:extLst>
              </p:cNvPr>
              <p:cNvSpPr>
                <a:spLocks/>
              </p:cNvSpPr>
              <p:nvPr userDrawn="1"/>
            </p:nvSpPr>
            <p:spPr bwMode="auto">
              <a:xfrm>
                <a:off x="10202953" y="655478"/>
                <a:ext cx="20489" cy="10245"/>
              </a:xfrm>
              <a:custGeom>
                <a:avLst/>
                <a:gdLst>
                  <a:gd name="T0" fmla="*/ 40 w 40"/>
                  <a:gd name="T1" fmla="*/ 0 h 21"/>
                  <a:gd name="T2" fmla="*/ 40 w 40"/>
                  <a:gd name="T3" fmla="*/ 1 h 21"/>
                  <a:gd name="T4" fmla="*/ 40 w 40"/>
                  <a:gd name="T5" fmla="*/ 4 h 21"/>
                  <a:gd name="T6" fmla="*/ 38 w 40"/>
                  <a:gd name="T7" fmla="*/ 5 h 21"/>
                  <a:gd name="T8" fmla="*/ 37 w 40"/>
                  <a:gd name="T9" fmla="*/ 8 h 21"/>
                  <a:gd name="T10" fmla="*/ 34 w 40"/>
                  <a:gd name="T11" fmla="*/ 9 h 21"/>
                  <a:gd name="T12" fmla="*/ 33 w 40"/>
                  <a:gd name="T13" fmla="*/ 10 h 21"/>
                  <a:gd name="T14" fmla="*/ 30 w 40"/>
                  <a:gd name="T15" fmla="*/ 12 h 21"/>
                  <a:gd name="T16" fmla="*/ 28 w 40"/>
                  <a:gd name="T17" fmla="*/ 13 h 21"/>
                  <a:gd name="T18" fmla="*/ 25 w 40"/>
                  <a:gd name="T19" fmla="*/ 14 h 21"/>
                  <a:gd name="T20" fmla="*/ 21 w 40"/>
                  <a:gd name="T21" fmla="*/ 17 h 21"/>
                  <a:gd name="T22" fmla="*/ 17 w 40"/>
                  <a:gd name="T23" fmla="*/ 18 h 21"/>
                  <a:gd name="T24" fmla="*/ 14 w 40"/>
                  <a:gd name="T25" fmla="*/ 20 h 21"/>
                  <a:gd name="T26" fmla="*/ 11 w 40"/>
                  <a:gd name="T27" fmla="*/ 21 h 21"/>
                  <a:gd name="T28" fmla="*/ 8 w 40"/>
                  <a:gd name="T29" fmla="*/ 20 h 21"/>
                  <a:gd name="T30" fmla="*/ 6 w 40"/>
                  <a:gd name="T31" fmla="*/ 20 h 21"/>
                  <a:gd name="T32" fmla="*/ 2 w 40"/>
                  <a:gd name="T33" fmla="*/ 20 h 21"/>
                  <a:gd name="T34" fmla="*/ 0 w 40"/>
                  <a:gd name="T35" fmla="*/ 20 h 21"/>
                  <a:gd name="T36" fmla="*/ 0 w 40"/>
                  <a:gd name="T37" fmla="*/ 18 h 21"/>
                  <a:gd name="T38" fmla="*/ 0 w 40"/>
                  <a:gd name="T39" fmla="*/ 17 h 21"/>
                  <a:gd name="T40" fmla="*/ 2 w 40"/>
                  <a:gd name="T41" fmla="*/ 17 h 21"/>
                  <a:gd name="T42" fmla="*/ 6 w 40"/>
                  <a:gd name="T43" fmla="*/ 17 h 21"/>
                  <a:gd name="T44" fmla="*/ 7 w 40"/>
                  <a:gd name="T45" fmla="*/ 17 h 21"/>
                  <a:gd name="T46" fmla="*/ 10 w 40"/>
                  <a:gd name="T47" fmla="*/ 16 h 21"/>
                  <a:gd name="T48" fmla="*/ 12 w 40"/>
                  <a:gd name="T49" fmla="*/ 16 h 21"/>
                  <a:gd name="T50" fmla="*/ 15 w 40"/>
                  <a:gd name="T51" fmla="*/ 14 h 21"/>
                  <a:gd name="T52" fmla="*/ 19 w 40"/>
                  <a:gd name="T53" fmla="*/ 13 h 21"/>
                  <a:gd name="T54" fmla="*/ 23 w 40"/>
                  <a:gd name="T55" fmla="*/ 12 h 21"/>
                  <a:gd name="T56" fmla="*/ 25 w 40"/>
                  <a:gd name="T57" fmla="*/ 10 h 21"/>
                  <a:gd name="T58" fmla="*/ 29 w 40"/>
                  <a:gd name="T59" fmla="*/ 8 h 21"/>
                  <a:gd name="T60" fmla="*/ 32 w 40"/>
                  <a:gd name="T61" fmla="*/ 6 h 21"/>
                  <a:gd name="T62" fmla="*/ 33 w 40"/>
                  <a:gd name="T63" fmla="*/ 5 h 21"/>
                  <a:gd name="T64" fmla="*/ 36 w 40"/>
                  <a:gd name="T65" fmla="*/ 3 h 21"/>
                  <a:gd name="T66" fmla="*/ 37 w 40"/>
                  <a:gd name="T67" fmla="*/ 1 h 21"/>
                  <a:gd name="T68" fmla="*/ 38 w 40"/>
                  <a:gd name="T69" fmla="*/ 0 h 21"/>
                  <a:gd name="T70" fmla="*/ 40 w 40"/>
                  <a:gd name="T7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21">
                    <a:moveTo>
                      <a:pt x="40" y="0"/>
                    </a:moveTo>
                    <a:lnTo>
                      <a:pt x="40" y="1"/>
                    </a:lnTo>
                    <a:lnTo>
                      <a:pt x="40" y="4"/>
                    </a:lnTo>
                    <a:lnTo>
                      <a:pt x="38" y="5"/>
                    </a:lnTo>
                    <a:lnTo>
                      <a:pt x="37" y="8"/>
                    </a:lnTo>
                    <a:lnTo>
                      <a:pt x="34" y="9"/>
                    </a:lnTo>
                    <a:lnTo>
                      <a:pt x="33" y="10"/>
                    </a:lnTo>
                    <a:lnTo>
                      <a:pt x="30" y="12"/>
                    </a:lnTo>
                    <a:lnTo>
                      <a:pt x="28" y="13"/>
                    </a:lnTo>
                    <a:lnTo>
                      <a:pt x="25" y="14"/>
                    </a:lnTo>
                    <a:lnTo>
                      <a:pt x="21" y="17"/>
                    </a:lnTo>
                    <a:lnTo>
                      <a:pt x="17" y="18"/>
                    </a:lnTo>
                    <a:lnTo>
                      <a:pt x="14" y="20"/>
                    </a:lnTo>
                    <a:lnTo>
                      <a:pt x="11" y="21"/>
                    </a:lnTo>
                    <a:lnTo>
                      <a:pt x="8" y="20"/>
                    </a:lnTo>
                    <a:lnTo>
                      <a:pt x="6" y="20"/>
                    </a:lnTo>
                    <a:lnTo>
                      <a:pt x="2" y="20"/>
                    </a:lnTo>
                    <a:lnTo>
                      <a:pt x="0" y="20"/>
                    </a:lnTo>
                    <a:lnTo>
                      <a:pt x="0" y="18"/>
                    </a:lnTo>
                    <a:lnTo>
                      <a:pt x="0" y="17"/>
                    </a:lnTo>
                    <a:lnTo>
                      <a:pt x="2" y="17"/>
                    </a:lnTo>
                    <a:lnTo>
                      <a:pt x="6" y="17"/>
                    </a:lnTo>
                    <a:lnTo>
                      <a:pt x="7" y="17"/>
                    </a:lnTo>
                    <a:lnTo>
                      <a:pt x="10" y="16"/>
                    </a:lnTo>
                    <a:lnTo>
                      <a:pt x="12" y="16"/>
                    </a:lnTo>
                    <a:lnTo>
                      <a:pt x="15" y="14"/>
                    </a:lnTo>
                    <a:lnTo>
                      <a:pt x="19" y="13"/>
                    </a:lnTo>
                    <a:lnTo>
                      <a:pt x="23" y="12"/>
                    </a:lnTo>
                    <a:lnTo>
                      <a:pt x="25" y="10"/>
                    </a:lnTo>
                    <a:lnTo>
                      <a:pt x="29" y="8"/>
                    </a:lnTo>
                    <a:lnTo>
                      <a:pt x="32" y="6"/>
                    </a:lnTo>
                    <a:lnTo>
                      <a:pt x="33" y="5"/>
                    </a:lnTo>
                    <a:lnTo>
                      <a:pt x="36" y="3"/>
                    </a:lnTo>
                    <a:lnTo>
                      <a:pt x="37" y="1"/>
                    </a:lnTo>
                    <a:lnTo>
                      <a:pt x="38" y="0"/>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6" name="Freeform 24">
                <a:extLst>
                  <a:ext uri="{FF2B5EF4-FFF2-40B4-BE49-F238E27FC236}">
                    <a16:creationId xmlns:a16="http://schemas.microsoft.com/office/drawing/2014/main" id="{CB1C72DC-37CE-8A46-89AD-28097BA5BFFE}"/>
                  </a:ext>
                </a:extLst>
              </p:cNvPr>
              <p:cNvSpPr>
                <a:spLocks/>
              </p:cNvSpPr>
              <p:nvPr userDrawn="1"/>
            </p:nvSpPr>
            <p:spPr bwMode="auto">
              <a:xfrm>
                <a:off x="10214223" y="534590"/>
                <a:ext cx="28685" cy="23563"/>
              </a:xfrm>
              <a:custGeom>
                <a:avLst/>
                <a:gdLst>
                  <a:gd name="T0" fmla="*/ 54 w 56"/>
                  <a:gd name="T1" fmla="*/ 1 h 44"/>
                  <a:gd name="T2" fmla="*/ 56 w 56"/>
                  <a:gd name="T3" fmla="*/ 4 h 44"/>
                  <a:gd name="T4" fmla="*/ 54 w 56"/>
                  <a:gd name="T5" fmla="*/ 8 h 44"/>
                  <a:gd name="T6" fmla="*/ 53 w 56"/>
                  <a:gd name="T7" fmla="*/ 16 h 44"/>
                  <a:gd name="T8" fmla="*/ 48 w 56"/>
                  <a:gd name="T9" fmla="*/ 20 h 44"/>
                  <a:gd name="T10" fmla="*/ 44 w 56"/>
                  <a:gd name="T11" fmla="*/ 21 h 44"/>
                  <a:gd name="T12" fmla="*/ 41 w 56"/>
                  <a:gd name="T13" fmla="*/ 25 h 44"/>
                  <a:gd name="T14" fmla="*/ 40 w 56"/>
                  <a:gd name="T15" fmla="*/ 30 h 44"/>
                  <a:gd name="T16" fmla="*/ 36 w 56"/>
                  <a:gd name="T17" fmla="*/ 35 h 44"/>
                  <a:gd name="T18" fmla="*/ 30 w 56"/>
                  <a:gd name="T19" fmla="*/ 38 h 44"/>
                  <a:gd name="T20" fmla="*/ 26 w 56"/>
                  <a:gd name="T21" fmla="*/ 35 h 44"/>
                  <a:gd name="T22" fmla="*/ 24 w 56"/>
                  <a:gd name="T23" fmla="*/ 33 h 44"/>
                  <a:gd name="T24" fmla="*/ 23 w 56"/>
                  <a:gd name="T25" fmla="*/ 30 h 44"/>
                  <a:gd name="T26" fmla="*/ 18 w 56"/>
                  <a:gd name="T27" fmla="*/ 30 h 44"/>
                  <a:gd name="T28" fmla="*/ 15 w 56"/>
                  <a:gd name="T29" fmla="*/ 33 h 44"/>
                  <a:gd name="T30" fmla="*/ 15 w 56"/>
                  <a:gd name="T31" fmla="*/ 37 h 44"/>
                  <a:gd name="T32" fmla="*/ 14 w 56"/>
                  <a:gd name="T33" fmla="*/ 40 h 44"/>
                  <a:gd name="T34" fmla="*/ 14 w 56"/>
                  <a:gd name="T35" fmla="*/ 43 h 44"/>
                  <a:gd name="T36" fmla="*/ 13 w 56"/>
                  <a:gd name="T37" fmla="*/ 44 h 44"/>
                  <a:gd name="T38" fmla="*/ 11 w 56"/>
                  <a:gd name="T39" fmla="*/ 42 h 44"/>
                  <a:gd name="T40" fmla="*/ 9 w 56"/>
                  <a:gd name="T41" fmla="*/ 39 h 44"/>
                  <a:gd name="T42" fmla="*/ 5 w 56"/>
                  <a:gd name="T43" fmla="*/ 38 h 44"/>
                  <a:gd name="T44" fmla="*/ 0 w 56"/>
                  <a:gd name="T45" fmla="*/ 31 h 44"/>
                  <a:gd name="T46" fmla="*/ 0 w 56"/>
                  <a:gd name="T47" fmla="*/ 23 h 44"/>
                  <a:gd name="T48" fmla="*/ 2 w 56"/>
                  <a:gd name="T49" fmla="*/ 20 h 44"/>
                  <a:gd name="T50" fmla="*/ 6 w 56"/>
                  <a:gd name="T51" fmla="*/ 14 h 44"/>
                  <a:gd name="T52" fmla="*/ 11 w 56"/>
                  <a:gd name="T53" fmla="*/ 9 h 44"/>
                  <a:gd name="T54" fmla="*/ 17 w 56"/>
                  <a:gd name="T55" fmla="*/ 4 h 44"/>
                  <a:gd name="T56" fmla="*/ 21 w 56"/>
                  <a:gd name="T57" fmla="*/ 3 h 44"/>
                  <a:gd name="T58" fmla="*/ 21 w 56"/>
                  <a:gd name="T59" fmla="*/ 5 h 44"/>
                  <a:gd name="T60" fmla="*/ 19 w 56"/>
                  <a:gd name="T61" fmla="*/ 8 h 44"/>
                  <a:gd name="T62" fmla="*/ 17 w 56"/>
                  <a:gd name="T63" fmla="*/ 13 h 44"/>
                  <a:gd name="T64" fmla="*/ 14 w 56"/>
                  <a:gd name="T65" fmla="*/ 17 h 44"/>
                  <a:gd name="T66" fmla="*/ 15 w 56"/>
                  <a:gd name="T67" fmla="*/ 22 h 44"/>
                  <a:gd name="T68" fmla="*/ 19 w 56"/>
                  <a:gd name="T69" fmla="*/ 26 h 44"/>
                  <a:gd name="T70" fmla="*/ 24 w 56"/>
                  <a:gd name="T71" fmla="*/ 25 h 44"/>
                  <a:gd name="T72" fmla="*/ 30 w 56"/>
                  <a:gd name="T73" fmla="*/ 22 h 44"/>
                  <a:gd name="T74" fmla="*/ 35 w 56"/>
                  <a:gd name="T75" fmla="*/ 21 h 44"/>
                  <a:gd name="T76" fmla="*/ 40 w 56"/>
                  <a:gd name="T77" fmla="*/ 22 h 44"/>
                  <a:gd name="T78" fmla="*/ 44 w 56"/>
                  <a:gd name="T79" fmla="*/ 18 h 44"/>
                  <a:gd name="T80" fmla="*/ 47 w 56"/>
                  <a:gd name="T81" fmla="*/ 12 h 44"/>
                  <a:gd name="T82" fmla="*/ 49 w 56"/>
                  <a:gd name="T83" fmla="*/ 5 h 44"/>
                  <a:gd name="T84" fmla="*/ 51 w 56"/>
                  <a:gd name="T85" fmla="*/ 1 h 44"/>
                  <a:gd name="T86" fmla="*/ 54 w 56"/>
                  <a:gd name="T8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44">
                    <a:moveTo>
                      <a:pt x="54" y="0"/>
                    </a:moveTo>
                    <a:lnTo>
                      <a:pt x="54" y="1"/>
                    </a:lnTo>
                    <a:lnTo>
                      <a:pt x="56" y="3"/>
                    </a:lnTo>
                    <a:lnTo>
                      <a:pt x="56" y="4"/>
                    </a:lnTo>
                    <a:lnTo>
                      <a:pt x="54" y="6"/>
                    </a:lnTo>
                    <a:lnTo>
                      <a:pt x="54" y="8"/>
                    </a:lnTo>
                    <a:lnTo>
                      <a:pt x="54" y="12"/>
                    </a:lnTo>
                    <a:lnTo>
                      <a:pt x="53" y="16"/>
                    </a:lnTo>
                    <a:lnTo>
                      <a:pt x="51" y="18"/>
                    </a:lnTo>
                    <a:lnTo>
                      <a:pt x="48" y="20"/>
                    </a:lnTo>
                    <a:lnTo>
                      <a:pt x="47" y="21"/>
                    </a:lnTo>
                    <a:lnTo>
                      <a:pt x="44" y="21"/>
                    </a:lnTo>
                    <a:lnTo>
                      <a:pt x="43" y="23"/>
                    </a:lnTo>
                    <a:lnTo>
                      <a:pt x="41" y="25"/>
                    </a:lnTo>
                    <a:lnTo>
                      <a:pt x="41" y="27"/>
                    </a:lnTo>
                    <a:lnTo>
                      <a:pt x="40" y="30"/>
                    </a:lnTo>
                    <a:lnTo>
                      <a:pt x="39" y="33"/>
                    </a:lnTo>
                    <a:lnTo>
                      <a:pt x="36" y="35"/>
                    </a:lnTo>
                    <a:lnTo>
                      <a:pt x="34" y="37"/>
                    </a:lnTo>
                    <a:lnTo>
                      <a:pt x="30" y="38"/>
                    </a:lnTo>
                    <a:lnTo>
                      <a:pt x="27" y="37"/>
                    </a:lnTo>
                    <a:lnTo>
                      <a:pt x="26" y="35"/>
                    </a:lnTo>
                    <a:lnTo>
                      <a:pt x="24" y="34"/>
                    </a:lnTo>
                    <a:lnTo>
                      <a:pt x="24" y="33"/>
                    </a:lnTo>
                    <a:lnTo>
                      <a:pt x="24" y="30"/>
                    </a:lnTo>
                    <a:lnTo>
                      <a:pt x="23" y="30"/>
                    </a:lnTo>
                    <a:lnTo>
                      <a:pt x="21" y="29"/>
                    </a:lnTo>
                    <a:lnTo>
                      <a:pt x="18" y="30"/>
                    </a:lnTo>
                    <a:lnTo>
                      <a:pt x="15" y="31"/>
                    </a:lnTo>
                    <a:lnTo>
                      <a:pt x="15" y="33"/>
                    </a:lnTo>
                    <a:lnTo>
                      <a:pt x="15" y="34"/>
                    </a:lnTo>
                    <a:lnTo>
                      <a:pt x="15" y="37"/>
                    </a:lnTo>
                    <a:lnTo>
                      <a:pt x="14" y="38"/>
                    </a:lnTo>
                    <a:lnTo>
                      <a:pt x="14" y="40"/>
                    </a:lnTo>
                    <a:lnTo>
                      <a:pt x="15" y="42"/>
                    </a:lnTo>
                    <a:lnTo>
                      <a:pt x="14" y="43"/>
                    </a:lnTo>
                    <a:lnTo>
                      <a:pt x="14" y="44"/>
                    </a:lnTo>
                    <a:lnTo>
                      <a:pt x="13" y="44"/>
                    </a:lnTo>
                    <a:lnTo>
                      <a:pt x="13" y="43"/>
                    </a:lnTo>
                    <a:lnTo>
                      <a:pt x="11" y="42"/>
                    </a:lnTo>
                    <a:lnTo>
                      <a:pt x="11" y="40"/>
                    </a:lnTo>
                    <a:lnTo>
                      <a:pt x="9" y="39"/>
                    </a:lnTo>
                    <a:lnTo>
                      <a:pt x="7" y="38"/>
                    </a:lnTo>
                    <a:lnTo>
                      <a:pt x="5" y="38"/>
                    </a:lnTo>
                    <a:lnTo>
                      <a:pt x="2" y="35"/>
                    </a:lnTo>
                    <a:lnTo>
                      <a:pt x="0" y="31"/>
                    </a:lnTo>
                    <a:lnTo>
                      <a:pt x="0" y="27"/>
                    </a:lnTo>
                    <a:lnTo>
                      <a:pt x="0" y="23"/>
                    </a:lnTo>
                    <a:lnTo>
                      <a:pt x="1" y="21"/>
                    </a:lnTo>
                    <a:lnTo>
                      <a:pt x="2" y="20"/>
                    </a:lnTo>
                    <a:lnTo>
                      <a:pt x="4" y="17"/>
                    </a:lnTo>
                    <a:lnTo>
                      <a:pt x="6" y="14"/>
                    </a:lnTo>
                    <a:lnTo>
                      <a:pt x="9" y="12"/>
                    </a:lnTo>
                    <a:lnTo>
                      <a:pt x="11" y="9"/>
                    </a:lnTo>
                    <a:lnTo>
                      <a:pt x="14" y="6"/>
                    </a:lnTo>
                    <a:lnTo>
                      <a:pt x="17" y="4"/>
                    </a:lnTo>
                    <a:lnTo>
                      <a:pt x="19" y="3"/>
                    </a:lnTo>
                    <a:lnTo>
                      <a:pt x="21" y="3"/>
                    </a:lnTo>
                    <a:lnTo>
                      <a:pt x="21" y="4"/>
                    </a:lnTo>
                    <a:lnTo>
                      <a:pt x="21" y="5"/>
                    </a:lnTo>
                    <a:lnTo>
                      <a:pt x="19" y="6"/>
                    </a:lnTo>
                    <a:lnTo>
                      <a:pt x="19" y="8"/>
                    </a:lnTo>
                    <a:lnTo>
                      <a:pt x="18" y="10"/>
                    </a:lnTo>
                    <a:lnTo>
                      <a:pt x="17" y="13"/>
                    </a:lnTo>
                    <a:lnTo>
                      <a:pt x="14" y="14"/>
                    </a:lnTo>
                    <a:lnTo>
                      <a:pt x="14" y="17"/>
                    </a:lnTo>
                    <a:lnTo>
                      <a:pt x="14" y="20"/>
                    </a:lnTo>
                    <a:lnTo>
                      <a:pt x="15" y="22"/>
                    </a:lnTo>
                    <a:lnTo>
                      <a:pt x="17" y="25"/>
                    </a:lnTo>
                    <a:lnTo>
                      <a:pt x="19" y="26"/>
                    </a:lnTo>
                    <a:lnTo>
                      <a:pt x="22" y="26"/>
                    </a:lnTo>
                    <a:lnTo>
                      <a:pt x="24" y="25"/>
                    </a:lnTo>
                    <a:lnTo>
                      <a:pt x="27" y="23"/>
                    </a:lnTo>
                    <a:lnTo>
                      <a:pt x="30" y="22"/>
                    </a:lnTo>
                    <a:lnTo>
                      <a:pt x="32" y="21"/>
                    </a:lnTo>
                    <a:lnTo>
                      <a:pt x="35" y="21"/>
                    </a:lnTo>
                    <a:lnTo>
                      <a:pt x="37" y="22"/>
                    </a:lnTo>
                    <a:lnTo>
                      <a:pt x="40" y="22"/>
                    </a:lnTo>
                    <a:lnTo>
                      <a:pt x="43" y="21"/>
                    </a:lnTo>
                    <a:lnTo>
                      <a:pt x="44" y="18"/>
                    </a:lnTo>
                    <a:lnTo>
                      <a:pt x="45" y="16"/>
                    </a:lnTo>
                    <a:lnTo>
                      <a:pt x="47" y="12"/>
                    </a:lnTo>
                    <a:lnTo>
                      <a:pt x="48" y="9"/>
                    </a:lnTo>
                    <a:lnTo>
                      <a:pt x="49" y="5"/>
                    </a:lnTo>
                    <a:lnTo>
                      <a:pt x="51" y="4"/>
                    </a:lnTo>
                    <a:lnTo>
                      <a:pt x="51" y="1"/>
                    </a:lnTo>
                    <a:lnTo>
                      <a:pt x="52" y="0"/>
                    </a:ln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7" name="Freeform 25">
                <a:extLst>
                  <a:ext uri="{FF2B5EF4-FFF2-40B4-BE49-F238E27FC236}">
                    <a16:creationId xmlns:a16="http://schemas.microsoft.com/office/drawing/2014/main" id="{1B017874-FCD8-5640-857A-C963CBA3D778}"/>
                  </a:ext>
                </a:extLst>
              </p:cNvPr>
              <p:cNvSpPr>
                <a:spLocks/>
              </p:cNvSpPr>
              <p:nvPr userDrawn="1"/>
            </p:nvSpPr>
            <p:spPr bwMode="auto">
              <a:xfrm>
                <a:off x="10343306" y="516150"/>
                <a:ext cx="11270" cy="15368"/>
              </a:xfrm>
              <a:custGeom>
                <a:avLst/>
                <a:gdLst>
                  <a:gd name="T0" fmla="*/ 13 w 22"/>
                  <a:gd name="T1" fmla="*/ 0 h 30"/>
                  <a:gd name="T2" fmla="*/ 17 w 22"/>
                  <a:gd name="T3" fmla="*/ 0 h 30"/>
                  <a:gd name="T4" fmla="*/ 21 w 22"/>
                  <a:gd name="T5" fmla="*/ 1 h 30"/>
                  <a:gd name="T6" fmla="*/ 21 w 22"/>
                  <a:gd name="T7" fmla="*/ 1 h 30"/>
                  <a:gd name="T8" fmla="*/ 22 w 22"/>
                  <a:gd name="T9" fmla="*/ 4 h 30"/>
                  <a:gd name="T10" fmla="*/ 21 w 22"/>
                  <a:gd name="T11" fmla="*/ 5 h 30"/>
                  <a:gd name="T12" fmla="*/ 21 w 22"/>
                  <a:gd name="T13" fmla="*/ 8 h 30"/>
                  <a:gd name="T14" fmla="*/ 20 w 22"/>
                  <a:gd name="T15" fmla="*/ 11 h 30"/>
                  <a:gd name="T16" fmla="*/ 20 w 22"/>
                  <a:gd name="T17" fmla="*/ 14 h 30"/>
                  <a:gd name="T18" fmla="*/ 18 w 22"/>
                  <a:gd name="T19" fmla="*/ 18 h 30"/>
                  <a:gd name="T20" fmla="*/ 17 w 22"/>
                  <a:gd name="T21" fmla="*/ 21 h 30"/>
                  <a:gd name="T22" fmla="*/ 14 w 22"/>
                  <a:gd name="T23" fmla="*/ 25 h 30"/>
                  <a:gd name="T24" fmla="*/ 11 w 22"/>
                  <a:gd name="T25" fmla="*/ 26 h 30"/>
                  <a:gd name="T26" fmla="*/ 7 w 22"/>
                  <a:gd name="T27" fmla="*/ 29 h 30"/>
                  <a:gd name="T28" fmla="*/ 5 w 22"/>
                  <a:gd name="T29" fmla="*/ 30 h 30"/>
                  <a:gd name="T30" fmla="*/ 4 w 22"/>
                  <a:gd name="T31" fmla="*/ 30 h 30"/>
                  <a:gd name="T32" fmla="*/ 1 w 22"/>
                  <a:gd name="T33" fmla="*/ 30 h 30"/>
                  <a:gd name="T34" fmla="*/ 0 w 22"/>
                  <a:gd name="T35" fmla="*/ 30 h 30"/>
                  <a:gd name="T36" fmla="*/ 0 w 22"/>
                  <a:gd name="T37" fmla="*/ 28 h 30"/>
                  <a:gd name="T38" fmla="*/ 0 w 22"/>
                  <a:gd name="T39" fmla="*/ 26 h 30"/>
                  <a:gd name="T40" fmla="*/ 0 w 22"/>
                  <a:gd name="T41" fmla="*/ 25 h 30"/>
                  <a:gd name="T42" fmla="*/ 1 w 22"/>
                  <a:gd name="T43" fmla="*/ 22 h 30"/>
                  <a:gd name="T44" fmla="*/ 1 w 22"/>
                  <a:gd name="T45" fmla="*/ 18 h 30"/>
                  <a:gd name="T46" fmla="*/ 1 w 22"/>
                  <a:gd name="T47" fmla="*/ 14 h 30"/>
                  <a:gd name="T48" fmla="*/ 3 w 22"/>
                  <a:gd name="T49" fmla="*/ 11 h 30"/>
                  <a:gd name="T50" fmla="*/ 4 w 22"/>
                  <a:gd name="T51" fmla="*/ 7 h 30"/>
                  <a:gd name="T52" fmla="*/ 5 w 22"/>
                  <a:gd name="T53" fmla="*/ 4 h 30"/>
                  <a:gd name="T54" fmla="*/ 7 w 22"/>
                  <a:gd name="T55" fmla="*/ 3 h 30"/>
                  <a:gd name="T56" fmla="*/ 8 w 22"/>
                  <a:gd name="T57" fmla="*/ 1 h 30"/>
                  <a:gd name="T58" fmla="*/ 11 w 22"/>
                  <a:gd name="T59" fmla="*/ 0 h 30"/>
                  <a:gd name="T60" fmla="*/ 13 w 22"/>
                  <a:gd name="T6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30">
                    <a:moveTo>
                      <a:pt x="13" y="0"/>
                    </a:moveTo>
                    <a:lnTo>
                      <a:pt x="17" y="0"/>
                    </a:lnTo>
                    <a:lnTo>
                      <a:pt x="21" y="1"/>
                    </a:lnTo>
                    <a:lnTo>
                      <a:pt x="21" y="1"/>
                    </a:lnTo>
                    <a:lnTo>
                      <a:pt x="22" y="4"/>
                    </a:lnTo>
                    <a:lnTo>
                      <a:pt x="21" y="5"/>
                    </a:lnTo>
                    <a:lnTo>
                      <a:pt x="21" y="8"/>
                    </a:lnTo>
                    <a:lnTo>
                      <a:pt x="20" y="11"/>
                    </a:lnTo>
                    <a:lnTo>
                      <a:pt x="20" y="14"/>
                    </a:lnTo>
                    <a:lnTo>
                      <a:pt x="18" y="18"/>
                    </a:lnTo>
                    <a:lnTo>
                      <a:pt x="17" y="21"/>
                    </a:lnTo>
                    <a:lnTo>
                      <a:pt x="14" y="25"/>
                    </a:lnTo>
                    <a:lnTo>
                      <a:pt x="11" y="26"/>
                    </a:lnTo>
                    <a:lnTo>
                      <a:pt x="7" y="29"/>
                    </a:lnTo>
                    <a:lnTo>
                      <a:pt x="5" y="30"/>
                    </a:lnTo>
                    <a:lnTo>
                      <a:pt x="4" y="30"/>
                    </a:lnTo>
                    <a:lnTo>
                      <a:pt x="1" y="30"/>
                    </a:lnTo>
                    <a:lnTo>
                      <a:pt x="0" y="30"/>
                    </a:lnTo>
                    <a:lnTo>
                      <a:pt x="0" y="28"/>
                    </a:lnTo>
                    <a:lnTo>
                      <a:pt x="0" y="26"/>
                    </a:lnTo>
                    <a:lnTo>
                      <a:pt x="0" y="25"/>
                    </a:lnTo>
                    <a:lnTo>
                      <a:pt x="1" y="22"/>
                    </a:lnTo>
                    <a:lnTo>
                      <a:pt x="1" y="18"/>
                    </a:lnTo>
                    <a:lnTo>
                      <a:pt x="1" y="14"/>
                    </a:lnTo>
                    <a:lnTo>
                      <a:pt x="3" y="11"/>
                    </a:lnTo>
                    <a:lnTo>
                      <a:pt x="4" y="7"/>
                    </a:lnTo>
                    <a:lnTo>
                      <a:pt x="5" y="4"/>
                    </a:lnTo>
                    <a:lnTo>
                      <a:pt x="7" y="3"/>
                    </a:lnTo>
                    <a:lnTo>
                      <a:pt x="8" y="1"/>
                    </a:lnTo>
                    <a:lnTo>
                      <a:pt x="11"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8" name="Freeform 26">
                <a:extLst>
                  <a:ext uri="{FF2B5EF4-FFF2-40B4-BE49-F238E27FC236}">
                    <a16:creationId xmlns:a16="http://schemas.microsoft.com/office/drawing/2014/main" id="{68DBC73F-4D7F-8242-81D4-B03B2B99B8EC}"/>
                  </a:ext>
                </a:extLst>
              </p:cNvPr>
              <p:cNvSpPr>
                <a:spLocks/>
              </p:cNvSpPr>
              <p:nvPr userDrawn="1"/>
            </p:nvSpPr>
            <p:spPr bwMode="auto">
              <a:xfrm>
                <a:off x="10362772" y="541762"/>
                <a:ext cx="7171" cy="5122"/>
              </a:xfrm>
              <a:custGeom>
                <a:avLst/>
                <a:gdLst>
                  <a:gd name="T0" fmla="*/ 12 w 13"/>
                  <a:gd name="T1" fmla="*/ 0 h 10"/>
                  <a:gd name="T2" fmla="*/ 13 w 13"/>
                  <a:gd name="T3" fmla="*/ 0 h 10"/>
                  <a:gd name="T4" fmla="*/ 13 w 13"/>
                  <a:gd name="T5" fmla="*/ 1 h 10"/>
                  <a:gd name="T6" fmla="*/ 12 w 13"/>
                  <a:gd name="T7" fmla="*/ 3 h 10"/>
                  <a:gd name="T8" fmla="*/ 11 w 13"/>
                  <a:gd name="T9" fmla="*/ 4 h 10"/>
                  <a:gd name="T10" fmla="*/ 9 w 13"/>
                  <a:gd name="T11" fmla="*/ 7 h 10"/>
                  <a:gd name="T12" fmla="*/ 7 w 13"/>
                  <a:gd name="T13" fmla="*/ 8 h 10"/>
                  <a:gd name="T14" fmla="*/ 4 w 13"/>
                  <a:gd name="T15" fmla="*/ 9 h 10"/>
                  <a:gd name="T16" fmla="*/ 3 w 13"/>
                  <a:gd name="T17" fmla="*/ 10 h 10"/>
                  <a:gd name="T18" fmla="*/ 2 w 13"/>
                  <a:gd name="T19" fmla="*/ 10 h 10"/>
                  <a:gd name="T20" fmla="*/ 0 w 13"/>
                  <a:gd name="T21" fmla="*/ 9 h 10"/>
                  <a:gd name="T22" fmla="*/ 2 w 13"/>
                  <a:gd name="T23" fmla="*/ 9 h 10"/>
                  <a:gd name="T24" fmla="*/ 2 w 13"/>
                  <a:gd name="T25" fmla="*/ 8 h 10"/>
                  <a:gd name="T26" fmla="*/ 3 w 13"/>
                  <a:gd name="T27" fmla="*/ 7 h 10"/>
                  <a:gd name="T28" fmla="*/ 4 w 13"/>
                  <a:gd name="T29" fmla="*/ 7 h 10"/>
                  <a:gd name="T30" fmla="*/ 7 w 13"/>
                  <a:gd name="T31" fmla="*/ 4 h 10"/>
                  <a:gd name="T32" fmla="*/ 9 w 13"/>
                  <a:gd name="T33" fmla="*/ 3 h 10"/>
                  <a:gd name="T34" fmla="*/ 11 w 13"/>
                  <a:gd name="T35" fmla="*/ 1 h 10"/>
                  <a:gd name="T36" fmla="*/ 11 w 13"/>
                  <a:gd name="T37" fmla="*/ 1 h 10"/>
                  <a:gd name="T38" fmla="*/ 12 w 13"/>
                  <a:gd name="T3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0">
                    <a:moveTo>
                      <a:pt x="12" y="0"/>
                    </a:moveTo>
                    <a:lnTo>
                      <a:pt x="13" y="0"/>
                    </a:lnTo>
                    <a:lnTo>
                      <a:pt x="13" y="1"/>
                    </a:lnTo>
                    <a:lnTo>
                      <a:pt x="12" y="3"/>
                    </a:lnTo>
                    <a:lnTo>
                      <a:pt x="11" y="4"/>
                    </a:lnTo>
                    <a:lnTo>
                      <a:pt x="9" y="7"/>
                    </a:lnTo>
                    <a:lnTo>
                      <a:pt x="7" y="8"/>
                    </a:lnTo>
                    <a:lnTo>
                      <a:pt x="4" y="9"/>
                    </a:lnTo>
                    <a:lnTo>
                      <a:pt x="3" y="10"/>
                    </a:lnTo>
                    <a:lnTo>
                      <a:pt x="2" y="10"/>
                    </a:lnTo>
                    <a:lnTo>
                      <a:pt x="0" y="9"/>
                    </a:lnTo>
                    <a:lnTo>
                      <a:pt x="2" y="9"/>
                    </a:lnTo>
                    <a:lnTo>
                      <a:pt x="2" y="8"/>
                    </a:lnTo>
                    <a:lnTo>
                      <a:pt x="3" y="7"/>
                    </a:lnTo>
                    <a:lnTo>
                      <a:pt x="4" y="7"/>
                    </a:lnTo>
                    <a:lnTo>
                      <a:pt x="7" y="4"/>
                    </a:lnTo>
                    <a:lnTo>
                      <a:pt x="9" y="3"/>
                    </a:lnTo>
                    <a:lnTo>
                      <a:pt x="11" y="1"/>
                    </a:lnTo>
                    <a:lnTo>
                      <a:pt x="11"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9" name="Freeform 27">
                <a:extLst>
                  <a:ext uri="{FF2B5EF4-FFF2-40B4-BE49-F238E27FC236}">
                    <a16:creationId xmlns:a16="http://schemas.microsoft.com/office/drawing/2014/main" id="{B97AC9F4-D656-9642-81EE-33C0F5528DC2}"/>
                  </a:ext>
                </a:extLst>
              </p:cNvPr>
              <p:cNvSpPr>
                <a:spLocks/>
              </p:cNvSpPr>
              <p:nvPr userDrawn="1"/>
            </p:nvSpPr>
            <p:spPr bwMode="auto">
              <a:xfrm>
                <a:off x="10310523" y="273351"/>
                <a:ext cx="27661" cy="25612"/>
              </a:xfrm>
              <a:custGeom>
                <a:avLst/>
                <a:gdLst>
                  <a:gd name="T0" fmla="*/ 0 w 55"/>
                  <a:gd name="T1" fmla="*/ 0 h 51"/>
                  <a:gd name="T2" fmla="*/ 17 w 55"/>
                  <a:gd name="T3" fmla="*/ 4 h 51"/>
                  <a:gd name="T4" fmla="*/ 21 w 55"/>
                  <a:gd name="T5" fmla="*/ 29 h 51"/>
                  <a:gd name="T6" fmla="*/ 38 w 55"/>
                  <a:gd name="T7" fmla="*/ 9 h 51"/>
                  <a:gd name="T8" fmla="*/ 55 w 55"/>
                  <a:gd name="T9" fmla="*/ 13 h 51"/>
                  <a:gd name="T10" fmla="*/ 21 w 55"/>
                  <a:gd name="T11" fmla="*/ 51 h 51"/>
                  <a:gd name="T12" fmla="*/ 12 w 55"/>
                  <a:gd name="T13" fmla="*/ 49 h 51"/>
                  <a:gd name="T14" fmla="*/ 0 w 55"/>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1">
                    <a:moveTo>
                      <a:pt x="0" y="0"/>
                    </a:moveTo>
                    <a:lnTo>
                      <a:pt x="17" y="4"/>
                    </a:lnTo>
                    <a:lnTo>
                      <a:pt x="21" y="29"/>
                    </a:lnTo>
                    <a:lnTo>
                      <a:pt x="38" y="9"/>
                    </a:lnTo>
                    <a:lnTo>
                      <a:pt x="55" y="13"/>
                    </a:lnTo>
                    <a:lnTo>
                      <a:pt x="21" y="51"/>
                    </a:lnTo>
                    <a:lnTo>
                      <a:pt x="12" y="4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0" name="Freeform 28">
                <a:extLst>
                  <a:ext uri="{FF2B5EF4-FFF2-40B4-BE49-F238E27FC236}">
                    <a16:creationId xmlns:a16="http://schemas.microsoft.com/office/drawing/2014/main" id="{A2DBFD17-C8F3-4442-A17D-8745DE32818D}"/>
                  </a:ext>
                </a:extLst>
              </p:cNvPr>
              <p:cNvSpPr>
                <a:spLocks/>
              </p:cNvSpPr>
              <p:nvPr userDrawn="1"/>
            </p:nvSpPr>
            <p:spPr bwMode="auto">
              <a:xfrm>
                <a:off x="10249055" y="262081"/>
                <a:ext cx="15368" cy="28685"/>
              </a:xfrm>
              <a:custGeom>
                <a:avLst/>
                <a:gdLst>
                  <a:gd name="T0" fmla="*/ 20 w 30"/>
                  <a:gd name="T1" fmla="*/ 0 h 58"/>
                  <a:gd name="T2" fmla="*/ 21 w 30"/>
                  <a:gd name="T3" fmla="*/ 13 h 58"/>
                  <a:gd name="T4" fmla="*/ 29 w 30"/>
                  <a:gd name="T5" fmla="*/ 13 h 58"/>
                  <a:gd name="T6" fmla="*/ 30 w 30"/>
                  <a:gd name="T7" fmla="*/ 26 h 58"/>
                  <a:gd name="T8" fmla="*/ 21 w 30"/>
                  <a:gd name="T9" fmla="*/ 26 h 58"/>
                  <a:gd name="T10" fmla="*/ 21 w 30"/>
                  <a:gd name="T11" fmla="*/ 58 h 58"/>
                  <a:gd name="T12" fmla="*/ 6 w 30"/>
                  <a:gd name="T13" fmla="*/ 58 h 58"/>
                  <a:gd name="T14" fmla="*/ 6 w 30"/>
                  <a:gd name="T15" fmla="*/ 26 h 58"/>
                  <a:gd name="T16" fmla="*/ 0 w 30"/>
                  <a:gd name="T17" fmla="*/ 26 h 58"/>
                  <a:gd name="T18" fmla="*/ 0 w 30"/>
                  <a:gd name="T19" fmla="*/ 13 h 58"/>
                  <a:gd name="T20" fmla="*/ 6 w 30"/>
                  <a:gd name="T21" fmla="*/ 13 h 58"/>
                  <a:gd name="T22" fmla="*/ 4 w 30"/>
                  <a:gd name="T23" fmla="*/ 0 h 58"/>
                  <a:gd name="T24" fmla="*/ 20 w 30"/>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58">
                    <a:moveTo>
                      <a:pt x="20" y="0"/>
                    </a:moveTo>
                    <a:lnTo>
                      <a:pt x="21" y="13"/>
                    </a:lnTo>
                    <a:lnTo>
                      <a:pt x="29" y="13"/>
                    </a:lnTo>
                    <a:lnTo>
                      <a:pt x="30" y="26"/>
                    </a:lnTo>
                    <a:lnTo>
                      <a:pt x="21" y="26"/>
                    </a:lnTo>
                    <a:lnTo>
                      <a:pt x="21" y="58"/>
                    </a:lnTo>
                    <a:lnTo>
                      <a:pt x="6" y="58"/>
                    </a:lnTo>
                    <a:lnTo>
                      <a:pt x="6" y="26"/>
                    </a:lnTo>
                    <a:lnTo>
                      <a:pt x="0" y="26"/>
                    </a:lnTo>
                    <a:lnTo>
                      <a:pt x="0" y="13"/>
                    </a:lnTo>
                    <a:lnTo>
                      <a:pt x="6" y="13"/>
                    </a:lnTo>
                    <a:lnTo>
                      <a:pt x="4"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1" name="Freeform 29">
                <a:extLst>
                  <a:ext uri="{FF2B5EF4-FFF2-40B4-BE49-F238E27FC236}">
                    <a16:creationId xmlns:a16="http://schemas.microsoft.com/office/drawing/2014/main" id="{5C81A36A-D45E-0542-B561-D2D89184A54A}"/>
                  </a:ext>
                </a:extLst>
              </p:cNvPr>
              <p:cNvSpPr>
                <a:spLocks noEditPoints="1"/>
              </p:cNvSpPr>
              <p:nvPr userDrawn="1"/>
            </p:nvSpPr>
            <p:spPr bwMode="auto">
              <a:xfrm>
                <a:off x="10271594" y="269252"/>
                <a:ext cx="28685" cy="24587"/>
              </a:xfrm>
              <a:custGeom>
                <a:avLst/>
                <a:gdLst>
                  <a:gd name="T0" fmla="*/ 27 w 55"/>
                  <a:gd name="T1" fmla="*/ 15 h 49"/>
                  <a:gd name="T2" fmla="*/ 25 w 55"/>
                  <a:gd name="T3" fmla="*/ 15 h 49"/>
                  <a:gd name="T4" fmla="*/ 21 w 55"/>
                  <a:gd name="T5" fmla="*/ 15 h 49"/>
                  <a:gd name="T6" fmla="*/ 19 w 55"/>
                  <a:gd name="T7" fmla="*/ 17 h 49"/>
                  <a:gd name="T8" fmla="*/ 17 w 55"/>
                  <a:gd name="T9" fmla="*/ 20 h 49"/>
                  <a:gd name="T10" fmla="*/ 17 w 55"/>
                  <a:gd name="T11" fmla="*/ 23 h 49"/>
                  <a:gd name="T12" fmla="*/ 17 w 55"/>
                  <a:gd name="T13" fmla="*/ 27 h 49"/>
                  <a:gd name="T14" fmla="*/ 18 w 55"/>
                  <a:gd name="T15" fmla="*/ 29 h 49"/>
                  <a:gd name="T16" fmla="*/ 19 w 55"/>
                  <a:gd name="T17" fmla="*/ 32 h 49"/>
                  <a:gd name="T18" fmla="*/ 22 w 55"/>
                  <a:gd name="T19" fmla="*/ 33 h 49"/>
                  <a:gd name="T20" fmla="*/ 26 w 55"/>
                  <a:gd name="T21" fmla="*/ 34 h 49"/>
                  <a:gd name="T22" fmla="*/ 30 w 55"/>
                  <a:gd name="T23" fmla="*/ 34 h 49"/>
                  <a:gd name="T24" fmla="*/ 32 w 55"/>
                  <a:gd name="T25" fmla="*/ 32 h 49"/>
                  <a:gd name="T26" fmla="*/ 35 w 55"/>
                  <a:gd name="T27" fmla="*/ 29 h 49"/>
                  <a:gd name="T28" fmla="*/ 36 w 55"/>
                  <a:gd name="T29" fmla="*/ 25 h 49"/>
                  <a:gd name="T30" fmla="*/ 36 w 55"/>
                  <a:gd name="T31" fmla="*/ 23 h 49"/>
                  <a:gd name="T32" fmla="*/ 35 w 55"/>
                  <a:gd name="T33" fmla="*/ 19 h 49"/>
                  <a:gd name="T34" fmla="*/ 34 w 55"/>
                  <a:gd name="T35" fmla="*/ 17 h 49"/>
                  <a:gd name="T36" fmla="*/ 31 w 55"/>
                  <a:gd name="T37" fmla="*/ 15 h 49"/>
                  <a:gd name="T38" fmla="*/ 27 w 55"/>
                  <a:gd name="T39" fmla="*/ 15 h 49"/>
                  <a:gd name="T40" fmla="*/ 26 w 55"/>
                  <a:gd name="T41" fmla="*/ 0 h 49"/>
                  <a:gd name="T42" fmla="*/ 29 w 55"/>
                  <a:gd name="T43" fmla="*/ 0 h 49"/>
                  <a:gd name="T44" fmla="*/ 32 w 55"/>
                  <a:gd name="T45" fmla="*/ 3 h 49"/>
                  <a:gd name="T46" fmla="*/ 36 w 55"/>
                  <a:gd name="T47" fmla="*/ 4 h 49"/>
                  <a:gd name="T48" fmla="*/ 38 w 55"/>
                  <a:gd name="T49" fmla="*/ 7 h 49"/>
                  <a:gd name="T50" fmla="*/ 39 w 55"/>
                  <a:gd name="T51" fmla="*/ 3 h 49"/>
                  <a:gd name="T52" fmla="*/ 55 w 55"/>
                  <a:gd name="T53" fmla="*/ 6 h 49"/>
                  <a:gd name="T54" fmla="*/ 49 w 55"/>
                  <a:gd name="T55" fmla="*/ 49 h 49"/>
                  <a:gd name="T56" fmla="*/ 34 w 55"/>
                  <a:gd name="T57" fmla="*/ 47 h 49"/>
                  <a:gd name="T58" fmla="*/ 34 w 55"/>
                  <a:gd name="T59" fmla="*/ 42 h 49"/>
                  <a:gd name="T60" fmla="*/ 31 w 55"/>
                  <a:gd name="T61" fmla="*/ 45 h 49"/>
                  <a:gd name="T62" fmla="*/ 27 w 55"/>
                  <a:gd name="T63" fmla="*/ 46 h 49"/>
                  <a:gd name="T64" fmla="*/ 23 w 55"/>
                  <a:gd name="T65" fmla="*/ 47 h 49"/>
                  <a:gd name="T66" fmla="*/ 19 w 55"/>
                  <a:gd name="T67" fmla="*/ 47 h 49"/>
                  <a:gd name="T68" fmla="*/ 9 w 55"/>
                  <a:gd name="T69" fmla="*/ 42 h 49"/>
                  <a:gd name="T70" fmla="*/ 2 w 55"/>
                  <a:gd name="T71" fmla="*/ 33 h 49"/>
                  <a:gd name="T72" fmla="*/ 0 w 55"/>
                  <a:gd name="T73" fmla="*/ 21 h 49"/>
                  <a:gd name="T74" fmla="*/ 5 w 55"/>
                  <a:gd name="T75" fmla="*/ 10 h 49"/>
                  <a:gd name="T76" fmla="*/ 13 w 55"/>
                  <a:gd name="T77" fmla="*/ 2 h 49"/>
                  <a:gd name="T78" fmla="*/ 26 w 55"/>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49">
                    <a:moveTo>
                      <a:pt x="27" y="15"/>
                    </a:moveTo>
                    <a:lnTo>
                      <a:pt x="25" y="15"/>
                    </a:lnTo>
                    <a:lnTo>
                      <a:pt x="21" y="15"/>
                    </a:lnTo>
                    <a:lnTo>
                      <a:pt x="19" y="17"/>
                    </a:lnTo>
                    <a:lnTo>
                      <a:pt x="17" y="20"/>
                    </a:lnTo>
                    <a:lnTo>
                      <a:pt x="17" y="23"/>
                    </a:lnTo>
                    <a:lnTo>
                      <a:pt x="17" y="27"/>
                    </a:lnTo>
                    <a:lnTo>
                      <a:pt x="18" y="29"/>
                    </a:lnTo>
                    <a:lnTo>
                      <a:pt x="19" y="32"/>
                    </a:lnTo>
                    <a:lnTo>
                      <a:pt x="22" y="33"/>
                    </a:lnTo>
                    <a:lnTo>
                      <a:pt x="26" y="34"/>
                    </a:lnTo>
                    <a:lnTo>
                      <a:pt x="30" y="34"/>
                    </a:lnTo>
                    <a:lnTo>
                      <a:pt x="32" y="32"/>
                    </a:lnTo>
                    <a:lnTo>
                      <a:pt x="35" y="29"/>
                    </a:lnTo>
                    <a:lnTo>
                      <a:pt x="36" y="25"/>
                    </a:lnTo>
                    <a:lnTo>
                      <a:pt x="36" y="23"/>
                    </a:lnTo>
                    <a:lnTo>
                      <a:pt x="35" y="19"/>
                    </a:lnTo>
                    <a:lnTo>
                      <a:pt x="34" y="17"/>
                    </a:lnTo>
                    <a:lnTo>
                      <a:pt x="31" y="15"/>
                    </a:lnTo>
                    <a:lnTo>
                      <a:pt x="27" y="15"/>
                    </a:lnTo>
                    <a:close/>
                    <a:moveTo>
                      <a:pt x="26" y="0"/>
                    </a:moveTo>
                    <a:lnTo>
                      <a:pt x="29" y="0"/>
                    </a:lnTo>
                    <a:lnTo>
                      <a:pt x="32" y="3"/>
                    </a:lnTo>
                    <a:lnTo>
                      <a:pt x="36" y="4"/>
                    </a:lnTo>
                    <a:lnTo>
                      <a:pt x="38" y="7"/>
                    </a:lnTo>
                    <a:lnTo>
                      <a:pt x="39" y="3"/>
                    </a:lnTo>
                    <a:lnTo>
                      <a:pt x="55" y="6"/>
                    </a:lnTo>
                    <a:lnTo>
                      <a:pt x="49" y="49"/>
                    </a:lnTo>
                    <a:lnTo>
                      <a:pt x="34" y="47"/>
                    </a:lnTo>
                    <a:lnTo>
                      <a:pt x="34" y="42"/>
                    </a:lnTo>
                    <a:lnTo>
                      <a:pt x="31" y="45"/>
                    </a:lnTo>
                    <a:lnTo>
                      <a:pt x="27" y="46"/>
                    </a:lnTo>
                    <a:lnTo>
                      <a:pt x="23" y="47"/>
                    </a:lnTo>
                    <a:lnTo>
                      <a:pt x="19" y="47"/>
                    </a:lnTo>
                    <a:lnTo>
                      <a:pt x="9" y="42"/>
                    </a:lnTo>
                    <a:lnTo>
                      <a:pt x="2" y="33"/>
                    </a:lnTo>
                    <a:lnTo>
                      <a:pt x="0" y="21"/>
                    </a:lnTo>
                    <a:lnTo>
                      <a:pt x="5" y="10"/>
                    </a:lnTo>
                    <a:lnTo>
                      <a:pt x="13" y="2"/>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2" name="Freeform 30">
                <a:extLst>
                  <a:ext uri="{FF2B5EF4-FFF2-40B4-BE49-F238E27FC236}">
                    <a16:creationId xmlns:a16="http://schemas.microsoft.com/office/drawing/2014/main" id="{30A6B1C2-A0FB-5E41-8346-2B27A0EA7FBC}"/>
                  </a:ext>
                </a:extLst>
              </p:cNvPr>
              <p:cNvSpPr>
                <a:spLocks/>
              </p:cNvSpPr>
              <p:nvPr userDrawn="1"/>
            </p:nvSpPr>
            <p:spPr bwMode="auto">
              <a:xfrm>
                <a:off x="10222418" y="269252"/>
                <a:ext cx="18441" cy="24587"/>
              </a:xfrm>
              <a:custGeom>
                <a:avLst/>
                <a:gdLst>
                  <a:gd name="T0" fmla="*/ 25 w 37"/>
                  <a:gd name="T1" fmla="*/ 0 h 49"/>
                  <a:gd name="T2" fmla="*/ 33 w 37"/>
                  <a:gd name="T3" fmla="*/ 2 h 49"/>
                  <a:gd name="T4" fmla="*/ 29 w 37"/>
                  <a:gd name="T5" fmla="*/ 12 h 49"/>
                  <a:gd name="T6" fmla="*/ 23 w 37"/>
                  <a:gd name="T7" fmla="*/ 11 h 49"/>
                  <a:gd name="T8" fmla="*/ 20 w 37"/>
                  <a:gd name="T9" fmla="*/ 11 h 49"/>
                  <a:gd name="T10" fmla="*/ 18 w 37"/>
                  <a:gd name="T11" fmla="*/ 12 h 49"/>
                  <a:gd name="T12" fmla="*/ 17 w 37"/>
                  <a:gd name="T13" fmla="*/ 12 h 49"/>
                  <a:gd name="T14" fmla="*/ 16 w 37"/>
                  <a:gd name="T15" fmla="*/ 13 h 49"/>
                  <a:gd name="T16" fmla="*/ 14 w 37"/>
                  <a:gd name="T17" fmla="*/ 15 h 49"/>
                  <a:gd name="T18" fmla="*/ 16 w 37"/>
                  <a:gd name="T19" fmla="*/ 16 h 49"/>
                  <a:gd name="T20" fmla="*/ 17 w 37"/>
                  <a:gd name="T21" fmla="*/ 17 h 49"/>
                  <a:gd name="T22" fmla="*/ 20 w 37"/>
                  <a:gd name="T23" fmla="*/ 17 h 49"/>
                  <a:gd name="T24" fmla="*/ 21 w 37"/>
                  <a:gd name="T25" fmla="*/ 17 h 49"/>
                  <a:gd name="T26" fmla="*/ 22 w 37"/>
                  <a:gd name="T27" fmla="*/ 17 h 49"/>
                  <a:gd name="T28" fmla="*/ 26 w 37"/>
                  <a:gd name="T29" fmla="*/ 19 h 49"/>
                  <a:gd name="T30" fmla="*/ 30 w 37"/>
                  <a:gd name="T31" fmla="*/ 20 h 49"/>
                  <a:gd name="T32" fmla="*/ 34 w 37"/>
                  <a:gd name="T33" fmla="*/ 21 h 49"/>
                  <a:gd name="T34" fmla="*/ 35 w 37"/>
                  <a:gd name="T35" fmla="*/ 25 h 49"/>
                  <a:gd name="T36" fmla="*/ 37 w 37"/>
                  <a:gd name="T37" fmla="*/ 29 h 49"/>
                  <a:gd name="T38" fmla="*/ 37 w 37"/>
                  <a:gd name="T39" fmla="*/ 34 h 49"/>
                  <a:gd name="T40" fmla="*/ 35 w 37"/>
                  <a:gd name="T41" fmla="*/ 38 h 49"/>
                  <a:gd name="T42" fmla="*/ 33 w 37"/>
                  <a:gd name="T43" fmla="*/ 41 h 49"/>
                  <a:gd name="T44" fmla="*/ 30 w 37"/>
                  <a:gd name="T45" fmla="*/ 44 h 49"/>
                  <a:gd name="T46" fmla="*/ 26 w 37"/>
                  <a:gd name="T47" fmla="*/ 46 h 49"/>
                  <a:gd name="T48" fmla="*/ 22 w 37"/>
                  <a:gd name="T49" fmla="*/ 47 h 49"/>
                  <a:gd name="T50" fmla="*/ 18 w 37"/>
                  <a:gd name="T51" fmla="*/ 49 h 49"/>
                  <a:gd name="T52" fmla="*/ 12 w 37"/>
                  <a:gd name="T53" fmla="*/ 49 h 49"/>
                  <a:gd name="T54" fmla="*/ 5 w 37"/>
                  <a:gd name="T55" fmla="*/ 47 h 49"/>
                  <a:gd name="T56" fmla="*/ 0 w 37"/>
                  <a:gd name="T57" fmla="*/ 45 h 49"/>
                  <a:gd name="T58" fmla="*/ 4 w 37"/>
                  <a:gd name="T59" fmla="*/ 33 h 49"/>
                  <a:gd name="T60" fmla="*/ 8 w 37"/>
                  <a:gd name="T61" fmla="*/ 36 h 49"/>
                  <a:gd name="T62" fmla="*/ 13 w 37"/>
                  <a:gd name="T63" fmla="*/ 37 h 49"/>
                  <a:gd name="T64" fmla="*/ 17 w 37"/>
                  <a:gd name="T65" fmla="*/ 37 h 49"/>
                  <a:gd name="T66" fmla="*/ 18 w 37"/>
                  <a:gd name="T67" fmla="*/ 36 h 49"/>
                  <a:gd name="T68" fmla="*/ 20 w 37"/>
                  <a:gd name="T69" fmla="*/ 36 h 49"/>
                  <a:gd name="T70" fmla="*/ 21 w 37"/>
                  <a:gd name="T71" fmla="*/ 34 h 49"/>
                  <a:gd name="T72" fmla="*/ 21 w 37"/>
                  <a:gd name="T73" fmla="*/ 33 h 49"/>
                  <a:gd name="T74" fmla="*/ 21 w 37"/>
                  <a:gd name="T75" fmla="*/ 30 h 49"/>
                  <a:gd name="T76" fmla="*/ 20 w 37"/>
                  <a:gd name="T77" fmla="*/ 30 h 49"/>
                  <a:gd name="T78" fmla="*/ 17 w 37"/>
                  <a:gd name="T79" fmla="*/ 29 h 49"/>
                  <a:gd name="T80" fmla="*/ 14 w 37"/>
                  <a:gd name="T81" fmla="*/ 29 h 49"/>
                  <a:gd name="T82" fmla="*/ 10 w 37"/>
                  <a:gd name="T83" fmla="*/ 29 h 49"/>
                  <a:gd name="T84" fmla="*/ 8 w 37"/>
                  <a:gd name="T85" fmla="*/ 28 h 49"/>
                  <a:gd name="T86" fmla="*/ 5 w 37"/>
                  <a:gd name="T87" fmla="*/ 28 h 49"/>
                  <a:gd name="T88" fmla="*/ 3 w 37"/>
                  <a:gd name="T89" fmla="*/ 25 h 49"/>
                  <a:gd name="T90" fmla="*/ 1 w 37"/>
                  <a:gd name="T91" fmla="*/ 23 h 49"/>
                  <a:gd name="T92" fmla="*/ 0 w 37"/>
                  <a:gd name="T93" fmla="*/ 19 h 49"/>
                  <a:gd name="T94" fmla="*/ 0 w 37"/>
                  <a:gd name="T95" fmla="*/ 13 h 49"/>
                  <a:gd name="T96" fmla="*/ 1 w 37"/>
                  <a:gd name="T97" fmla="*/ 10 h 49"/>
                  <a:gd name="T98" fmla="*/ 4 w 37"/>
                  <a:gd name="T99" fmla="*/ 6 h 49"/>
                  <a:gd name="T100" fmla="*/ 8 w 37"/>
                  <a:gd name="T101" fmla="*/ 3 h 49"/>
                  <a:gd name="T102" fmla="*/ 13 w 37"/>
                  <a:gd name="T103" fmla="*/ 2 h 49"/>
                  <a:gd name="T104" fmla="*/ 17 w 37"/>
                  <a:gd name="T105" fmla="*/ 0 h 49"/>
                  <a:gd name="T106" fmla="*/ 25 w 37"/>
                  <a:gd name="T10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49">
                    <a:moveTo>
                      <a:pt x="25" y="0"/>
                    </a:moveTo>
                    <a:lnTo>
                      <a:pt x="33" y="2"/>
                    </a:lnTo>
                    <a:lnTo>
                      <a:pt x="29" y="12"/>
                    </a:lnTo>
                    <a:lnTo>
                      <a:pt x="23" y="11"/>
                    </a:lnTo>
                    <a:lnTo>
                      <a:pt x="20" y="11"/>
                    </a:lnTo>
                    <a:lnTo>
                      <a:pt x="18" y="12"/>
                    </a:lnTo>
                    <a:lnTo>
                      <a:pt x="17" y="12"/>
                    </a:lnTo>
                    <a:lnTo>
                      <a:pt x="16" y="13"/>
                    </a:lnTo>
                    <a:lnTo>
                      <a:pt x="14" y="15"/>
                    </a:lnTo>
                    <a:lnTo>
                      <a:pt x="16" y="16"/>
                    </a:lnTo>
                    <a:lnTo>
                      <a:pt x="17" y="17"/>
                    </a:lnTo>
                    <a:lnTo>
                      <a:pt x="20" y="17"/>
                    </a:lnTo>
                    <a:lnTo>
                      <a:pt x="21" y="17"/>
                    </a:lnTo>
                    <a:lnTo>
                      <a:pt x="22" y="17"/>
                    </a:lnTo>
                    <a:lnTo>
                      <a:pt x="26" y="19"/>
                    </a:lnTo>
                    <a:lnTo>
                      <a:pt x="30" y="20"/>
                    </a:lnTo>
                    <a:lnTo>
                      <a:pt x="34" y="21"/>
                    </a:lnTo>
                    <a:lnTo>
                      <a:pt x="35" y="25"/>
                    </a:lnTo>
                    <a:lnTo>
                      <a:pt x="37" y="29"/>
                    </a:lnTo>
                    <a:lnTo>
                      <a:pt x="37" y="34"/>
                    </a:lnTo>
                    <a:lnTo>
                      <a:pt x="35" y="38"/>
                    </a:lnTo>
                    <a:lnTo>
                      <a:pt x="33" y="41"/>
                    </a:lnTo>
                    <a:lnTo>
                      <a:pt x="30" y="44"/>
                    </a:lnTo>
                    <a:lnTo>
                      <a:pt x="26" y="46"/>
                    </a:lnTo>
                    <a:lnTo>
                      <a:pt x="22" y="47"/>
                    </a:lnTo>
                    <a:lnTo>
                      <a:pt x="18" y="49"/>
                    </a:lnTo>
                    <a:lnTo>
                      <a:pt x="12" y="49"/>
                    </a:lnTo>
                    <a:lnTo>
                      <a:pt x="5" y="47"/>
                    </a:lnTo>
                    <a:lnTo>
                      <a:pt x="0" y="45"/>
                    </a:lnTo>
                    <a:lnTo>
                      <a:pt x="4" y="33"/>
                    </a:lnTo>
                    <a:lnTo>
                      <a:pt x="8" y="36"/>
                    </a:lnTo>
                    <a:lnTo>
                      <a:pt x="13" y="37"/>
                    </a:lnTo>
                    <a:lnTo>
                      <a:pt x="17" y="37"/>
                    </a:lnTo>
                    <a:lnTo>
                      <a:pt x="18" y="36"/>
                    </a:lnTo>
                    <a:lnTo>
                      <a:pt x="20" y="36"/>
                    </a:lnTo>
                    <a:lnTo>
                      <a:pt x="21" y="34"/>
                    </a:lnTo>
                    <a:lnTo>
                      <a:pt x="21" y="33"/>
                    </a:lnTo>
                    <a:lnTo>
                      <a:pt x="21" y="30"/>
                    </a:lnTo>
                    <a:lnTo>
                      <a:pt x="20" y="30"/>
                    </a:lnTo>
                    <a:lnTo>
                      <a:pt x="17" y="29"/>
                    </a:lnTo>
                    <a:lnTo>
                      <a:pt x="14" y="29"/>
                    </a:lnTo>
                    <a:lnTo>
                      <a:pt x="10" y="29"/>
                    </a:lnTo>
                    <a:lnTo>
                      <a:pt x="8" y="28"/>
                    </a:lnTo>
                    <a:lnTo>
                      <a:pt x="5" y="28"/>
                    </a:lnTo>
                    <a:lnTo>
                      <a:pt x="3" y="25"/>
                    </a:lnTo>
                    <a:lnTo>
                      <a:pt x="1" y="23"/>
                    </a:lnTo>
                    <a:lnTo>
                      <a:pt x="0" y="19"/>
                    </a:lnTo>
                    <a:lnTo>
                      <a:pt x="0" y="13"/>
                    </a:lnTo>
                    <a:lnTo>
                      <a:pt x="1" y="10"/>
                    </a:lnTo>
                    <a:lnTo>
                      <a:pt x="4" y="6"/>
                    </a:lnTo>
                    <a:lnTo>
                      <a:pt x="8" y="3"/>
                    </a:lnTo>
                    <a:lnTo>
                      <a:pt x="13" y="2"/>
                    </a:lnTo>
                    <a:lnTo>
                      <a:pt x="17" y="0"/>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3" name="Freeform 31">
                <a:extLst>
                  <a:ext uri="{FF2B5EF4-FFF2-40B4-BE49-F238E27FC236}">
                    <a16:creationId xmlns:a16="http://schemas.microsoft.com/office/drawing/2014/main" id="{9A5F4769-4E73-A645-8D66-BEDB2064F266}"/>
                  </a:ext>
                </a:extLst>
              </p:cNvPr>
              <p:cNvSpPr>
                <a:spLocks/>
              </p:cNvSpPr>
              <p:nvPr userDrawn="1"/>
            </p:nvSpPr>
            <p:spPr bwMode="auto">
              <a:xfrm>
                <a:off x="10184513" y="273351"/>
                <a:ext cx="26636" cy="26636"/>
              </a:xfrm>
              <a:custGeom>
                <a:avLst/>
                <a:gdLst>
                  <a:gd name="T0" fmla="*/ 46 w 52"/>
                  <a:gd name="T1" fmla="*/ 0 h 52"/>
                  <a:gd name="T2" fmla="*/ 52 w 52"/>
                  <a:gd name="T3" fmla="*/ 26 h 52"/>
                  <a:gd name="T4" fmla="*/ 52 w 52"/>
                  <a:gd name="T5" fmla="*/ 36 h 52"/>
                  <a:gd name="T6" fmla="*/ 48 w 52"/>
                  <a:gd name="T7" fmla="*/ 43 h 52"/>
                  <a:gd name="T8" fmla="*/ 42 w 52"/>
                  <a:gd name="T9" fmla="*/ 47 h 52"/>
                  <a:gd name="T10" fmla="*/ 34 w 52"/>
                  <a:gd name="T11" fmla="*/ 51 h 52"/>
                  <a:gd name="T12" fmla="*/ 25 w 52"/>
                  <a:gd name="T13" fmla="*/ 52 h 52"/>
                  <a:gd name="T14" fmla="*/ 17 w 52"/>
                  <a:gd name="T15" fmla="*/ 51 h 52"/>
                  <a:gd name="T16" fmla="*/ 10 w 52"/>
                  <a:gd name="T17" fmla="*/ 46 h 52"/>
                  <a:gd name="T18" fmla="*/ 6 w 52"/>
                  <a:gd name="T19" fmla="*/ 38 h 52"/>
                  <a:gd name="T20" fmla="*/ 0 w 52"/>
                  <a:gd name="T21" fmla="*/ 12 h 52"/>
                  <a:gd name="T22" fmla="*/ 14 w 52"/>
                  <a:gd name="T23" fmla="*/ 8 h 52"/>
                  <a:gd name="T24" fmla="*/ 21 w 52"/>
                  <a:gd name="T25" fmla="*/ 32 h 52"/>
                  <a:gd name="T26" fmla="*/ 22 w 52"/>
                  <a:gd name="T27" fmla="*/ 34 h 52"/>
                  <a:gd name="T28" fmla="*/ 23 w 52"/>
                  <a:gd name="T29" fmla="*/ 37 h 52"/>
                  <a:gd name="T30" fmla="*/ 25 w 52"/>
                  <a:gd name="T31" fmla="*/ 38 h 52"/>
                  <a:gd name="T32" fmla="*/ 27 w 52"/>
                  <a:gd name="T33" fmla="*/ 39 h 52"/>
                  <a:gd name="T34" fmla="*/ 30 w 52"/>
                  <a:gd name="T35" fmla="*/ 39 h 52"/>
                  <a:gd name="T36" fmla="*/ 34 w 52"/>
                  <a:gd name="T37" fmla="*/ 38 h 52"/>
                  <a:gd name="T38" fmla="*/ 35 w 52"/>
                  <a:gd name="T39" fmla="*/ 36 h 52"/>
                  <a:gd name="T40" fmla="*/ 36 w 52"/>
                  <a:gd name="T41" fmla="*/ 33 h 52"/>
                  <a:gd name="T42" fmla="*/ 36 w 52"/>
                  <a:gd name="T43" fmla="*/ 30 h 52"/>
                  <a:gd name="T44" fmla="*/ 35 w 52"/>
                  <a:gd name="T45" fmla="*/ 28 h 52"/>
                  <a:gd name="T46" fmla="*/ 30 w 52"/>
                  <a:gd name="T47" fmla="*/ 4 h 52"/>
                  <a:gd name="T48" fmla="*/ 46 w 52"/>
                  <a:gd name="T4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52">
                    <a:moveTo>
                      <a:pt x="46" y="0"/>
                    </a:moveTo>
                    <a:lnTo>
                      <a:pt x="52" y="26"/>
                    </a:lnTo>
                    <a:lnTo>
                      <a:pt x="52" y="36"/>
                    </a:lnTo>
                    <a:lnTo>
                      <a:pt x="48" y="43"/>
                    </a:lnTo>
                    <a:lnTo>
                      <a:pt x="42" y="47"/>
                    </a:lnTo>
                    <a:lnTo>
                      <a:pt x="34" y="51"/>
                    </a:lnTo>
                    <a:lnTo>
                      <a:pt x="25" y="52"/>
                    </a:lnTo>
                    <a:lnTo>
                      <a:pt x="17" y="51"/>
                    </a:lnTo>
                    <a:lnTo>
                      <a:pt x="10" y="46"/>
                    </a:lnTo>
                    <a:lnTo>
                      <a:pt x="6" y="38"/>
                    </a:lnTo>
                    <a:lnTo>
                      <a:pt x="0" y="12"/>
                    </a:lnTo>
                    <a:lnTo>
                      <a:pt x="14" y="8"/>
                    </a:lnTo>
                    <a:lnTo>
                      <a:pt x="21" y="32"/>
                    </a:lnTo>
                    <a:lnTo>
                      <a:pt x="22" y="34"/>
                    </a:lnTo>
                    <a:lnTo>
                      <a:pt x="23" y="37"/>
                    </a:lnTo>
                    <a:lnTo>
                      <a:pt x="25" y="38"/>
                    </a:lnTo>
                    <a:lnTo>
                      <a:pt x="27" y="39"/>
                    </a:lnTo>
                    <a:lnTo>
                      <a:pt x="30" y="39"/>
                    </a:lnTo>
                    <a:lnTo>
                      <a:pt x="34" y="38"/>
                    </a:lnTo>
                    <a:lnTo>
                      <a:pt x="35" y="36"/>
                    </a:lnTo>
                    <a:lnTo>
                      <a:pt x="36" y="33"/>
                    </a:lnTo>
                    <a:lnTo>
                      <a:pt x="36" y="30"/>
                    </a:lnTo>
                    <a:lnTo>
                      <a:pt x="35" y="28"/>
                    </a:lnTo>
                    <a:lnTo>
                      <a:pt x="30" y="4"/>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4" name="Freeform 32">
                <a:extLst>
                  <a:ext uri="{FF2B5EF4-FFF2-40B4-BE49-F238E27FC236}">
                    <a16:creationId xmlns:a16="http://schemas.microsoft.com/office/drawing/2014/main" id="{0336079A-1256-C145-A469-A48349F340BA}"/>
                  </a:ext>
                </a:extLst>
              </p:cNvPr>
              <p:cNvSpPr>
                <a:spLocks noEditPoints="1"/>
              </p:cNvSpPr>
              <p:nvPr userDrawn="1"/>
            </p:nvSpPr>
            <p:spPr bwMode="auto">
              <a:xfrm>
                <a:off x="10391456" y="313305"/>
                <a:ext cx="29710" cy="29710"/>
              </a:xfrm>
              <a:custGeom>
                <a:avLst/>
                <a:gdLst>
                  <a:gd name="T0" fmla="*/ 24 w 59"/>
                  <a:gd name="T1" fmla="*/ 15 h 58"/>
                  <a:gd name="T2" fmla="*/ 21 w 59"/>
                  <a:gd name="T3" fmla="*/ 17 h 58"/>
                  <a:gd name="T4" fmla="*/ 17 w 59"/>
                  <a:gd name="T5" fmla="*/ 19 h 58"/>
                  <a:gd name="T6" fmla="*/ 16 w 59"/>
                  <a:gd name="T7" fmla="*/ 23 h 58"/>
                  <a:gd name="T8" fmla="*/ 16 w 59"/>
                  <a:gd name="T9" fmla="*/ 27 h 58"/>
                  <a:gd name="T10" fmla="*/ 17 w 59"/>
                  <a:gd name="T11" fmla="*/ 31 h 58"/>
                  <a:gd name="T12" fmla="*/ 20 w 59"/>
                  <a:gd name="T13" fmla="*/ 34 h 58"/>
                  <a:gd name="T14" fmla="*/ 24 w 59"/>
                  <a:gd name="T15" fmla="*/ 35 h 58"/>
                  <a:gd name="T16" fmla="*/ 28 w 59"/>
                  <a:gd name="T17" fmla="*/ 36 h 58"/>
                  <a:gd name="T18" fmla="*/ 32 w 59"/>
                  <a:gd name="T19" fmla="*/ 34 h 58"/>
                  <a:gd name="T20" fmla="*/ 34 w 59"/>
                  <a:gd name="T21" fmla="*/ 31 h 58"/>
                  <a:gd name="T22" fmla="*/ 36 w 59"/>
                  <a:gd name="T23" fmla="*/ 28 h 58"/>
                  <a:gd name="T24" fmla="*/ 37 w 59"/>
                  <a:gd name="T25" fmla="*/ 26 h 58"/>
                  <a:gd name="T26" fmla="*/ 36 w 59"/>
                  <a:gd name="T27" fmla="*/ 23 h 58"/>
                  <a:gd name="T28" fmla="*/ 34 w 59"/>
                  <a:gd name="T29" fmla="*/ 19 h 58"/>
                  <a:gd name="T30" fmla="*/ 32 w 59"/>
                  <a:gd name="T31" fmla="*/ 18 h 58"/>
                  <a:gd name="T32" fmla="*/ 28 w 59"/>
                  <a:gd name="T33" fmla="*/ 15 h 58"/>
                  <a:gd name="T34" fmla="*/ 24 w 59"/>
                  <a:gd name="T35" fmla="*/ 15 h 58"/>
                  <a:gd name="T36" fmla="*/ 25 w 59"/>
                  <a:gd name="T37" fmla="*/ 0 h 58"/>
                  <a:gd name="T38" fmla="*/ 37 w 59"/>
                  <a:gd name="T39" fmla="*/ 4 h 58"/>
                  <a:gd name="T40" fmla="*/ 41 w 59"/>
                  <a:gd name="T41" fmla="*/ 7 h 58"/>
                  <a:gd name="T42" fmla="*/ 43 w 59"/>
                  <a:gd name="T43" fmla="*/ 11 h 58"/>
                  <a:gd name="T44" fmla="*/ 45 w 59"/>
                  <a:gd name="T45" fmla="*/ 17 h 58"/>
                  <a:gd name="T46" fmla="*/ 47 w 59"/>
                  <a:gd name="T47" fmla="*/ 13 h 58"/>
                  <a:gd name="T48" fmla="*/ 59 w 59"/>
                  <a:gd name="T49" fmla="*/ 22 h 58"/>
                  <a:gd name="T50" fmla="*/ 33 w 59"/>
                  <a:gd name="T51" fmla="*/ 58 h 58"/>
                  <a:gd name="T52" fmla="*/ 21 w 59"/>
                  <a:gd name="T53" fmla="*/ 49 h 58"/>
                  <a:gd name="T54" fmla="*/ 24 w 59"/>
                  <a:gd name="T55" fmla="*/ 45 h 58"/>
                  <a:gd name="T56" fmla="*/ 20 w 59"/>
                  <a:gd name="T57" fmla="*/ 45 h 58"/>
                  <a:gd name="T58" fmla="*/ 16 w 59"/>
                  <a:gd name="T59" fmla="*/ 45 h 58"/>
                  <a:gd name="T60" fmla="*/ 12 w 59"/>
                  <a:gd name="T61" fmla="*/ 44 h 58"/>
                  <a:gd name="T62" fmla="*/ 9 w 59"/>
                  <a:gd name="T63" fmla="*/ 43 h 58"/>
                  <a:gd name="T64" fmla="*/ 3 w 59"/>
                  <a:gd name="T65" fmla="*/ 35 h 58"/>
                  <a:gd name="T66" fmla="*/ 0 w 59"/>
                  <a:gd name="T67" fmla="*/ 27 h 58"/>
                  <a:gd name="T68" fmla="*/ 0 w 59"/>
                  <a:gd name="T69" fmla="*/ 18 h 58"/>
                  <a:gd name="T70" fmla="*/ 4 w 59"/>
                  <a:gd name="T71" fmla="*/ 10 h 58"/>
                  <a:gd name="T72" fmla="*/ 13 w 59"/>
                  <a:gd name="T73" fmla="*/ 2 h 58"/>
                  <a:gd name="T74" fmla="*/ 25 w 59"/>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 h="58">
                    <a:moveTo>
                      <a:pt x="24" y="15"/>
                    </a:moveTo>
                    <a:lnTo>
                      <a:pt x="21" y="17"/>
                    </a:lnTo>
                    <a:lnTo>
                      <a:pt x="17" y="19"/>
                    </a:lnTo>
                    <a:lnTo>
                      <a:pt x="16" y="23"/>
                    </a:lnTo>
                    <a:lnTo>
                      <a:pt x="16" y="27"/>
                    </a:lnTo>
                    <a:lnTo>
                      <a:pt x="17" y="31"/>
                    </a:lnTo>
                    <a:lnTo>
                      <a:pt x="20" y="34"/>
                    </a:lnTo>
                    <a:lnTo>
                      <a:pt x="24" y="35"/>
                    </a:lnTo>
                    <a:lnTo>
                      <a:pt x="28" y="36"/>
                    </a:lnTo>
                    <a:lnTo>
                      <a:pt x="32" y="34"/>
                    </a:lnTo>
                    <a:lnTo>
                      <a:pt x="34" y="31"/>
                    </a:lnTo>
                    <a:lnTo>
                      <a:pt x="36" y="28"/>
                    </a:lnTo>
                    <a:lnTo>
                      <a:pt x="37" y="26"/>
                    </a:lnTo>
                    <a:lnTo>
                      <a:pt x="36" y="23"/>
                    </a:lnTo>
                    <a:lnTo>
                      <a:pt x="34" y="19"/>
                    </a:lnTo>
                    <a:lnTo>
                      <a:pt x="32" y="18"/>
                    </a:lnTo>
                    <a:lnTo>
                      <a:pt x="28" y="15"/>
                    </a:lnTo>
                    <a:lnTo>
                      <a:pt x="24" y="15"/>
                    </a:lnTo>
                    <a:close/>
                    <a:moveTo>
                      <a:pt x="25" y="0"/>
                    </a:moveTo>
                    <a:lnTo>
                      <a:pt x="37" y="4"/>
                    </a:lnTo>
                    <a:lnTo>
                      <a:pt x="41" y="7"/>
                    </a:lnTo>
                    <a:lnTo>
                      <a:pt x="43" y="11"/>
                    </a:lnTo>
                    <a:lnTo>
                      <a:pt x="45" y="17"/>
                    </a:lnTo>
                    <a:lnTo>
                      <a:pt x="47" y="13"/>
                    </a:lnTo>
                    <a:lnTo>
                      <a:pt x="59" y="22"/>
                    </a:lnTo>
                    <a:lnTo>
                      <a:pt x="33" y="58"/>
                    </a:lnTo>
                    <a:lnTo>
                      <a:pt x="21" y="49"/>
                    </a:lnTo>
                    <a:lnTo>
                      <a:pt x="24" y="45"/>
                    </a:lnTo>
                    <a:lnTo>
                      <a:pt x="20" y="45"/>
                    </a:lnTo>
                    <a:lnTo>
                      <a:pt x="16" y="45"/>
                    </a:lnTo>
                    <a:lnTo>
                      <a:pt x="12" y="44"/>
                    </a:lnTo>
                    <a:lnTo>
                      <a:pt x="9" y="43"/>
                    </a:lnTo>
                    <a:lnTo>
                      <a:pt x="3" y="35"/>
                    </a:lnTo>
                    <a:lnTo>
                      <a:pt x="0" y="27"/>
                    </a:lnTo>
                    <a:lnTo>
                      <a:pt x="0" y="18"/>
                    </a:lnTo>
                    <a:lnTo>
                      <a:pt x="4" y="10"/>
                    </a:lnTo>
                    <a:lnTo>
                      <a:pt x="13" y="2"/>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5" name="Freeform 33">
                <a:extLst>
                  <a:ext uri="{FF2B5EF4-FFF2-40B4-BE49-F238E27FC236}">
                    <a16:creationId xmlns:a16="http://schemas.microsoft.com/office/drawing/2014/main" id="{31FBE992-141D-3B4E-88C2-4990425A4FD1}"/>
                  </a:ext>
                </a:extLst>
              </p:cNvPr>
              <p:cNvSpPr>
                <a:spLocks/>
              </p:cNvSpPr>
              <p:nvPr userDrawn="1"/>
            </p:nvSpPr>
            <p:spPr bwMode="auto">
              <a:xfrm>
                <a:off x="10437557" y="353259"/>
                <a:ext cx="29710" cy="29710"/>
              </a:xfrm>
              <a:custGeom>
                <a:avLst/>
                <a:gdLst>
                  <a:gd name="T0" fmla="*/ 28 w 59"/>
                  <a:gd name="T1" fmla="*/ 0 h 57"/>
                  <a:gd name="T2" fmla="*/ 38 w 59"/>
                  <a:gd name="T3" fmla="*/ 12 h 57"/>
                  <a:gd name="T4" fmla="*/ 20 w 59"/>
                  <a:gd name="T5" fmla="*/ 27 h 57"/>
                  <a:gd name="T6" fmla="*/ 17 w 59"/>
                  <a:gd name="T7" fmla="*/ 29 h 57"/>
                  <a:gd name="T8" fmla="*/ 16 w 59"/>
                  <a:gd name="T9" fmla="*/ 31 h 57"/>
                  <a:gd name="T10" fmla="*/ 16 w 59"/>
                  <a:gd name="T11" fmla="*/ 34 h 57"/>
                  <a:gd name="T12" fmla="*/ 16 w 59"/>
                  <a:gd name="T13" fmla="*/ 36 h 57"/>
                  <a:gd name="T14" fmla="*/ 17 w 59"/>
                  <a:gd name="T15" fmla="*/ 39 h 57"/>
                  <a:gd name="T16" fmla="*/ 21 w 59"/>
                  <a:gd name="T17" fmla="*/ 42 h 57"/>
                  <a:gd name="T18" fmla="*/ 24 w 59"/>
                  <a:gd name="T19" fmla="*/ 43 h 57"/>
                  <a:gd name="T20" fmla="*/ 26 w 59"/>
                  <a:gd name="T21" fmla="*/ 42 h 57"/>
                  <a:gd name="T22" fmla="*/ 30 w 59"/>
                  <a:gd name="T23" fmla="*/ 39 h 57"/>
                  <a:gd name="T24" fmla="*/ 49 w 59"/>
                  <a:gd name="T25" fmla="*/ 23 h 57"/>
                  <a:gd name="T26" fmla="*/ 59 w 59"/>
                  <a:gd name="T27" fmla="*/ 36 h 57"/>
                  <a:gd name="T28" fmla="*/ 38 w 59"/>
                  <a:gd name="T29" fmla="*/ 53 h 57"/>
                  <a:gd name="T30" fmla="*/ 28 w 59"/>
                  <a:gd name="T31" fmla="*/ 57 h 57"/>
                  <a:gd name="T32" fmla="*/ 17 w 59"/>
                  <a:gd name="T33" fmla="*/ 55 h 57"/>
                  <a:gd name="T34" fmla="*/ 8 w 59"/>
                  <a:gd name="T35" fmla="*/ 47 h 57"/>
                  <a:gd name="T36" fmla="*/ 3 w 59"/>
                  <a:gd name="T37" fmla="*/ 39 h 57"/>
                  <a:gd name="T38" fmla="*/ 0 w 59"/>
                  <a:gd name="T39" fmla="*/ 31 h 57"/>
                  <a:gd name="T40" fmla="*/ 2 w 59"/>
                  <a:gd name="T41" fmla="*/ 25 h 57"/>
                  <a:gd name="T42" fmla="*/ 8 w 59"/>
                  <a:gd name="T43" fmla="*/ 17 h 57"/>
                  <a:gd name="T44" fmla="*/ 28 w 59"/>
                  <a:gd name="T4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57">
                    <a:moveTo>
                      <a:pt x="28" y="0"/>
                    </a:moveTo>
                    <a:lnTo>
                      <a:pt x="38" y="12"/>
                    </a:lnTo>
                    <a:lnTo>
                      <a:pt x="20" y="27"/>
                    </a:lnTo>
                    <a:lnTo>
                      <a:pt x="17" y="29"/>
                    </a:lnTo>
                    <a:lnTo>
                      <a:pt x="16" y="31"/>
                    </a:lnTo>
                    <a:lnTo>
                      <a:pt x="16" y="34"/>
                    </a:lnTo>
                    <a:lnTo>
                      <a:pt x="16" y="36"/>
                    </a:lnTo>
                    <a:lnTo>
                      <a:pt x="17" y="39"/>
                    </a:lnTo>
                    <a:lnTo>
                      <a:pt x="21" y="42"/>
                    </a:lnTo>
                    <a:lnTo>
                      <a:pt x="24" y="43"/>
                    </a:lnTo>
                    <a:lnTo>
                      <a:pt x="26" y="42"/>
                    </a:lnTo>
                    <a:lnTo>
                      <a:pt x="30" y="39"/>
                    </a:lnTo>
                    <a:lnTo>
                      <a:pt x="49" y="23"/>
                    </a:lnTo>
                    <a:lnTo>
                      <a:pt x="59" y="36"/>
                    </a:lnTo>
                    <a:lnTo>
                      <a:pt x="38" y="53"/>
                    </a:lnTo>
                    <a:lnTo>
                      <a:pt x="28" y="57"/>
                    </a:lnTo>
                    <a:lnTo>
                      <a:pt x="17" y="55"/>
                    </a:lnTo>
                    <a:lnTo>
                      <a:pt x="8" y="47"/>
                    </a:lnTo>
                    <a:lnTo>
                      <a:pt x="3" y="39"/>
                    </a:lnTo>
                    <a:lnTo>
                      <a:pt x="0" y="31"/>
                    </a:lnTo>
                    <a:lnTo>
                      <a:pt x="2" y="25"/>
                    </a:lnTo>
                    <a:lnTo>
                      <a:pt x="8" y="17"/>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6" name="Freeform 34">
                <a:extLst>
                  <a:ext uri="{FF2B5EF4-FFF2-40B4-BE49-F238E27FC236}">
                    <a16:creationId xmlns:a16="http://schemas.microsoft.com/office/drawing/2014/main" id="{BE61FE80-9652-404A-AC3B-8DB63EF76192}"/>
                  </a:ext>
                </a:extLst>
              </p:cNvPr>
              <p:cNvSpPr>
                <a:spLocks/>
              </p:cNvSpPr>
              <p:nvPr userDrawn="1"/>
            </p:nvSpPr>
            <p:spPr bwMode="auto">
              <a:xfrm>
                <a:off x="10140461" y="277448"/>
                <a:ext cx="35857" cy="35857"/>
              </a:xfrm>
              <a:custGeom>
                <a:avLst/>
                <a:gdLst>
                  <a:gd name="T0" fmla="*/ 34 w 69"/>
                  <a:gd name="T1" fmla="*/ 0 h 70"/>
                  <a:gd name="T2" fmla="*/ 46 w 69"/>
                  <a:gd name="T3" fmla="*/ 2 h 70"/>
                  <a:gd name="T4" fmla="*/ 56 w 69"/>
                  <a:gd name="T5" fmla="*/ 8 h 70"/>
                  <a:gd name="T6" fmla="*/ 44 w 69"/>
                  <a:gd name="T7" fmla="*/ 20 h 70"/>
                  <a:gd name="T8" fmla="*/ 40 w 69"/>
                  <a:gd name="T9" fmla="*/ 17 h 70"/>
                  <a:gd name="T10" fmla="*/ 36 w 69"/>
                  <a:gd name="T11" fmla="*/ 16 h 70"/>
                  <a:gd name="T12" fmla="*/ 31 w 69"/>
                  <a:gd name="T13" fmla="*/ 15 h 70"/>
                  <a:gd name="T14" fmla="*/ 27 w 69"/>
                  <a:gd name="T15" fmla="*/ 16 h 70"/>
                  <a:gd name="T16" fmla="*/ 21 w 69"/>
                  <a:gd name="T17" fmla="*/ 21 h 70"/>
                  <a:gd name="T18" fmla="*/ 18 w 69"/>
                  <a:gd name="T19" fmla="*/ 28 h 70"/>
                  <a:gd name="T20" fmla="*/ 18 w 69"/>
                  <a:gd name="T21" fmla="*/ 36 h 70"/>
                  <a:gd name="T22" fmla="*/ 19 w 69"/>
                  <a:gd name="T23" fmla="*/ 42 h 70"/>
                  <a:gd name="T24" fmla="*/ 26 w 69"/>
                  <a:gd name="T25" fmla="*/ 50 h 70"/>
                  <a:gd name="T26" fmla="*/ 34 w 69"/>
                  <a:gd name="T27" fmla="*/ 55 h 70"/>
                  <a:gd name="T28" fmla="*/ 44 w 69"/>
                  <a:gd name="T29" fmla="*/ 54 h 70"/>
                  <a:gd name="T30" fmla="*/ 48 w 69"/>
                  <a:gd name="T31" fmla="*/ 51 h 70"/>
                  <a:gd name="T32" fmla="*/ 51 w 69"/>
                  <a:gd name="T33" fmla="*/ 49 h 70"/>
                  <a:gd name="T34" fmla="*/ 52 w 69"/>
                  <a:gd name="T35" fmla="*/ 46 h 70"/>
                  <a:gd name="T36" fmla="*/ 52 w 69"/>
                  <a:gd name="T37" fmla="*/ 42 h 70"/>
                  <a:gd name="T38" fmla="*/ 52 w 69"/>
                  <a:gd name="T39" fmla="*/ 38 h 70"/>
                  <a:gd name="T40" fmla="*/ 39 w 69"/>
                  <a:gd name="T41" fmla="*/ 43 h 70"/>
                  <a:gd name="T42" fmla="*/ 34 w 69"/>
                  <a:gd name="T43" fmla="*/ 32 h 70"/>
                  <a:gd name="T44" fmla="*/ 65 w 69"/>
                  <a:gd name="T45" fmla="*/ 17 h 70"/>
                  <a:gd name="T46" fmla="*/ 69 w 69"/>
                  <a:gd name="T47" fmla="*/ 30 h 70"/>
                  <a:gd name="T48" fmla="*/ 69 w 69"/>
                  <a:gd name="T49" fmla="*/ 43 h 70"/>
                  <a:gd name="T50" fmla="*/ 65 w 69"/>
                  <a:gd name="T51" fmla="*/ 54 h 70"/>
                  <a:gd name="T52" fmla="*/ 59 w 69"/>
                  <a:gd name="T53" fmla="*/ 62 h 70"/>
                  <a:gd name="T54" fmla="*/ 49 w 69"/>
                  <a:gd name="T55" fmla="*/ 67 h 70"/>
                  <a:gd name="T56" fmla="*/ 35 w 69"/>
                  <a:gd name="T57" fmla="*/ 70 h 70"/>
                  <a:gd name="T58" fmla="*/ 23 w 69"/>
                  <a:gd name="T59" fmla="*/ 68 h 70"/>
                  <a:gd name="T60" fmla="*/ 12 w 69"/>
                  <a:gd name="T61" fmla="*/ 60 h 70"/>
                  <a:gd name="T62" fmla="*/ 4 w 69"/>
                  <a:gd name="T63" fmla="*/ 49 h 70"/>
                  <a:gd name="T64" fmla="*/ 0 w 69"/>
                  <a:gd name="T65" fmla="*/ 36 h 70"/>
                  <a:gd name="T66" fmla="*/ 2 w 69"/>
                  <a:gd name="T67" fmla="*/ 23 h 70"/>
                  <a:gd name="T68" fmla="*/ 10 w 69"/>
                  <a:gd name="T69" fmla="*/ 11 h 70"/>
                  <a:gd name="T70" fmla="*/ 22 w 69"/>
                  <a:gd name="T71" fmla="*/ 3 h 70"/>
                  <a:gd name="T72" fmla="*/ 34 w 69"/>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70">
                    <a:moveTo>
                      <a:pt x="34" y="0"/>
                    </a:moveTo>
                    <a:lnTo>
                      <a:pt x="46" y="2"/>
                    </a:lnTo>
                    <a:lnTo>
                      <a:pt x="56" y="8"/>
                    </a:lnTo>
                    <a:lnTo>
                      <a:pt x="44" y="20"/>
                    </a:lnTo>
                    <a:lnTo>
                      <a:pt x="40" y="17"/>
                    </a:lnTo>
                    <a:lnTo>
                      <a:pt x="36" y="16"/>
                    </a:lnTo>
                    <a:lnTo>
                      <a:pt x="31" y="15"/>
                    </a:lnTo>
                    <a:lnTo>
                      <a:pt x="27" y="16"/>
                    </a:lnTo>
                    <a:lnTo>
                      <a:pt x="21" y="21"/>
                    </a:lnTo>
                    <a:lnTo>
                      <a:pt x="18" y="28"/>
                    </a:lnTo>
                    <a:lnTo>
                      <a:pt x="18" y="36"/>
                    </a:lnTo>
                    <a:lnTo>
                      <a:pt x="19" y="42"/>
                    </a:lnTo>
                    <a:lnTo>
                      <a:pt x="26" y="50"/>
                    </a:lnTo>
                    <a:lnTo>
                      <a:pt x="34" y="55"/>
                    </a:lnTo>
                    <a:lnTo>
                      <a:pt x="44" y="54"/>
                    </a:lnTo>
                    <a:lnTo>
                      <a:pt x="48" y="51"/>
                    </a:lnTo>
                    <a:lnTo>
                      <a:pt x="51" y="49"/>
                    </a:lnTo>
                    <a:lnTo>
                      <a:pt x="52" y="46"/>
                    </a:lnTo>
                    <a:lnTo>
                      <a:pt x="52" y="42"/>
                    </a:lnTo>
                    <a:lnTo>
                      <a:pt x="52" y="38"/>
                    </a:lnTo>
                    <a:lnTo>
                      <a:pt x="39" y="43"/>
                    </a:lnTo>
                    <a:lnTo>
                      <a:pt x="34" y="32"/>
                    </a:lnTo>
                    <a:lnTo>
                      <a:pt x="65" y="17"/>
                    </a:lnTo>
                    <a:lnTo>
                      <a:pt x="69" y="30"/>
                    </a:lnTo>
                    <a:lnTo>
                      <a:pt x="69" y="43"/>
                    </a:lnTo>
                    <a:lnTo>
                      <a:pt x="65" y="54"/>
                    </a:lnTo>
                    <a:lnTo>
                      <a:pt x="59" y="62"/>
                    </a:lnTo>
                    <a:lnTo>
                      <a:pt x="49" y="67"/>
                    </a:lnTo>
                    <a:lnTo>
                      <a:pt x="35" y="70"/>
                    </a:lnTo>
                    <a:lnTo>
                      <a:pt x="23" y="68"/>
                    </a:lnTo>
                    <a:lnTo>
                      <a:pt x="12" y="60"/>
                    </a:lnTo>
                    <a:lnTo>
                      <a:pt x="4" y="49"/>
                    </a:lnTo>
                    <a:lnTo>
                      <a:pt x="0" y="36"/>
                    </a:lnTo>
                    <a:lnTo>
                      <a:pt x="2" y="23"/>
                    </a:lnTo>
                    <a:lnTo>
                      <a:pt x="10" y="11"/>
                    </a:lnTo>
                    <a:lnTo>
                      <a:pt x="22" y="3"/>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7" name="Freeform 35">
                <a:extLst>
                  <a:ext uri="{FF2B5EF4-FFF2-40B4-BE49-F238E27FC236}">
                    <a16:creationId xmlns:a16="http://schemas.microsoft.com/office/drawing/2014/main" id="{6901D003-755A-B546-8553-5B7C768595C7}"/>
                  </a:ext>
                </a:extLst>
              </p:cNvPr>
              <p:cNvSpPr>
                <a:spLocks/>
              </p:cNvSpPr>
              <p:nvPr userDrawn="1"/>
            </p:nvSpPr>
            <p:spPr bwMode="auto">
              <a:xfrm>
                <a:off x="10457022" y="386043"/>
                <a:ext cx="26636" cy="21514"/>
              </a:xfrm>
              <a:custGeom>
                <a:avLst/>
                <a:gdLst>
                  <a:gd name="T0" fmla="*/ 33 w 52"/>
                  <a:gd name="T1" fmla="*/ 0 h 42"/>
                  <a:gd name="T2" fmla="*/ 41 w 52"/>
                  <a:gd name="T3" fmla="*/ 2 h 42"/>
                  <a:gd name="T4" fmla="*/ 47 w 52"/>
                  <a:gd name="T5" fmla="*/ 10 h 42"/>
                  <a:gd name="T6" fmla="*/ 51 w 52"/>
                  <a:gd name="T7" fmla="*/ 17 h 42"/>
                  <a:gd name="T8" fmla="*/ 52 w 52"/>
                  <a:gd name="T9" fmla="*/ 23 h 42"/>
                  <a:gd name="T10" fmla="*/ 42 w 52"/>
                  <a:gd name="T11" fmla="*/ 25 h 42"/>
                  <a:gd name="T12" fmla="*/ 41 w 52"/>
                  <a:gd name="T13" fmla="*/ 21 h 42"/>
                  <a:gd name="T14" fmla="*/ 39 w 52"/>
                  <a:gd name="T15" fmla="*/ 17 h 42"/>
                  <a:gd name="T16" fmla="*/ 38 w 52"/>
                  <a:gd name="T17" fmla="*/ 14 h 42"/>
                  <a:gd name="T18" fmla="*/ 35 w 52"/>
                  <a:gd name="T19" fmla="*/ 13 h 42"/>
                  <a:gd name="T20" fmla="*/ 34 w 52"/>
                  <a:gd name="T21" fmla="*/ 14 h 42"/>
                  <a:gd name="T22" fmla="*/ 33 w 52"/>
                  <a:gd name="T23" fmla="*/ 16 h 42"/>
                  <a:gd name="T24" fmla="*/ 33 w 52"/>
                  <a:gd name="T25" fmla="*/ 17 h 42"/>
                  <a:gd name="T26" fmla="*/ 33 w 52"/>
                  <a:gd name="T27" fmla="*/ 18 h 42"/>
                  <a:gd name="T28" fmla="*/ 34 w 52"/>
                  <a:gd name="T29" fmla="*/ 21 h 42"/>
                  <a:gd name="T30" fmla="*/ 34 w 52"/>
                  <a:gd name="T31" fmla="*/ 22 h 42"/>
                  <a:gd name="T32" fmla="*/ 35 w 52"/>
                  <a:gd name="T33" fmla="*/ 26 h 42"/>
                  <a:gd name="T34" fmla="*/ 35 w 52"/>
                  <a:gd name="T35" fmla="*/ 30 h 42"/>
                  <a:gd name="T36" fmla="*/ 35 w 52"/>
                  <a:gd name="T37" fmla="*/ 34 h 42"/>
                  <a:gd name="T38" fmla="*/ 33 w 52"/>
                  <a:gd name="T39" fmla="*/ 36 h 42"/>
                  <a:gd name="T40" fmla="*/ 30 w 52"/>
                  <a:gd name="T41" fmla="*/ 39 h 42"/>
                  <a:gd name="T42" fmla="*/ 20 w 52"/>
                  <a:gd name="T43" fmla="*/ 42 h 42"/>
                  <a:gd name="T44" fmla="*/ 12 w 52"/>
                  <a:gd name="T45" fmla="*/ 38 h 42"/>
                  <a:gd name="T46" fmla="*/ 5 w 52"/>
                  <a:gd name="T47" fmla="*/ 31 h 42"/>
                  <a:gd name="T48" fmla="*/ 1 w 52"/>
                  <a:gd name="T49" fmla="*/ 25 h 42"/>
                  <a:gd name="T50" fmla="*/ 0 w 52"/>
                  <a:gd name="T51" fmla="*/ 19 h 42"/>
                  <a:gd name="T52" fmla="*/ 0 w 52"/>
                  <a:gd name="T53" fmla="*/ 13 h 42"/>
                  <a:gd name="T54" fmla="*/ 12 w 52"/>
                  <a:gd name="T55" fmla="*/ 12 h 42"/>
                  <a:gd name="T56" fmla="*/ 12 w 52"/>
                  <a:gd name="T57" fmla="*/ 16 h 42"/>
                  <a:gd name="T58" fmla="*/ 13 w 52"/>
                  <a:gd name="T59" fmla="*/ 21 h 42"/>
                  <a:gd name="T60" fmla="*/ 14 w 52"/>
                  <a:gd name="T61" fmla="*/ 25 h 42"/>
                  <a:gd name="T62" fmla="*/ 16 w 52"/>
                  <a:gd name="T63" fmla="*/ 26 h 42"/>
                  <a:gd name="T64" fmla="*/ 18 w 52"/>
                  <a:gd name="T65" fmla="*/ 27 h 42"/>
                  <a:gd name="T66" fmla="*/ 20 w 52"/>
                  <a:gd name="T67" fmla="*/ 27 h 42"/>
                  <a:gd name="T68" fmla="*/ 21 w 52"/>
                  <a:gd name="T69" fmla="*/ 26 h 42"/>
                  <a:gd name="T70" fmla="*/ 21 w 52"/>
                  <a:gd name="T71" fmla="*/ 23 h 42"/>
                  <a:gd name="T72" fmla="*/ 21 w 52"/>
                  <a:gd name="T73" fmla="*/ 22 h 42"/>
                  <a:gd name="T74" fmla="*/ 20 w 52"/>
                  <a:gd name="T75" fmla="*/ 19 h 42"/>
                  <a:gd name="T76" fmla="*/ 20 w 52"/>
                  <a:gd name="T77" fmla="*/ 16 h 42"/>
                  <a:gd name="T78" fmla="*/ 18 w 52"/>
                  <a:gd name="T79" fmla="*/ 13 h 42"/>
                  <a:gd name="T80" fmla="*/ 18 w 52"/>
                  <a:gd name="T81" fmla="*/ 10 h 42"/>
                  <a:gd name="T82" fmla="*/ 18 w 52"/>
                  <a:gd name="T83" fmla="*/ 8 h 42"/>
                  <a:gd name="T84" fmla="*/ 21 w 52"/>
                  <a:gd name="T85" fmla="*/ 4 h 42"/>
                  <a:gd name="T86" fmla="*/ 24 w 52"/>
                  <a:gd name="T87" fmla="*/ 1 h 42"/>
                  <a:gd name="T88" fmla="*/ 33 w 52"/>
                  <a:gd name="T8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 h="42">
                    <a:moveTo>
                      <a:pt x="33" y="0"/>
                    </a:moveTo>
                    <a:lnTo>
                      <a:pt x="41" y="2"/>
                    </a:lnTo>
                    <a:lnTo>
                      <a:pt x="47" y="10"/>
                    </a:lnTo>
                    <a:lnTo>
                      <a:pt x="51" y="17"/>
                    </a:lnTo>
                    <a:lnTo>
                      <a:pt x="52" y="23"/>
                    </a:lnTo>
                    <a:lnTo>
                      <a:pt x="42" y="25"/>
                    </a:lnTo>
                    <a:lnTo>
                      <a:pt x="41" y="21"/>
                    </a:lnTo>
                    <a:lnTo>
                      <a:pt x="39" y="17"/>
                    </a:lnTo>
                    <a:lnTo>
                      <a:pt x="38" y="14"/>
                    </a:lnTo>
                    <a:lnTo>
                      <a:pt x="35" y="13"/>
                    </a:lnTo>
                    <a:lnTo>
                      <a:pt x="34" y="14"/>
                    </a:lnTo>
                    <a:lnTo>
                      <a:pt x="33" y="16"/>
                    </a:lnTo>
                    <a:lnTo>
                      <a:pt x="33" y="17"/>
                    </a:lnTo>
                    <a:lnTo>
                      <a:pt x="33" y="18"/>
                    </a:lnTo>
                    <a:lnTo>
                      <a:pt x="34" y="21"/>
                    </a:lnTo>
                    <a:lnTo>
                      <a:pt x="34" y="22"/>
                    </a:lnTo>
                    <a:lnTo>
                      <a:pt x="35" y="26"/>
                    </a:lnTo>
                    <a:lnTo>
                      <a:pt x="35" y="30"/>
                    </a:lnTo>
                    <a:lnTo>
                      <a:pt x="35" y="34"/>
                    </a:lnTo>
                    <a:lnTo>
                      <a:pt x="33" y="36"/>
                    </a:lnTo>
                    <a:lnTo>
                      <a:pt x="30" y="39"/>
                    </a:lnTo>
                    <a:lnTo>
                      <a:pt x="20" y="42"/>
                    </a:lnTo>
                    <a:lnTo>
                      <a:pt x="12" y="38"/>
                    </a:lnTo>
                    <a:lnTo>
                      <a:pt x="5" y="31"/>
                    </a:lnTo>
                    <a:lnTo>
                      <a:pt x="1" y="25"/>
                    </a:lnTo>
                    <a:lnTo>
                      <a:pt x="0" y="19"/>
                    </a:lnTo>
                    <a:lnTo>
                      <a:pt x="0" y="13"/>
                    </a:lnTo>
                    <a:lnTo>
                      <a:pt x="12" y="12"/>
                    </a:lnTo>
                    <a:lnTo>
                      <a:pt x="12" y="16"/>
                    </a:lnTo>
                    <a:lnTo>
                      <a:pt x="13" y="21"/>
                    </a:lnTo>
                    <a:lnTo>
                      <a:pt x="14" y="25"/>
                    </a:lnTo>
                    <a:lnTo>
                      <a:pt x="16" y="26"/>
                    </a:lnTo>
                    <a:lnTo>
                      <a:pt x="18" y="27"/>
                    </a:lnTo>
                    <a:lnTo>
                      <a:pt x="20" y="27"/>
                    </a:lnTo>
                    <a:lnTo>
                      <a:pt x="21" y="26"/>
                    </a:lnTo>
                    <a:lnTo>
                      <a:pt x="21" y="23"/>
                    </a:lnTo>
                    <a:lnTo>
                      <a:pt x="21" y="22"/>
                    </a:lnTo>
                    <a:lnTo>
                      <a:pt x="20" y="19"/>
                    </a:lnTo>
                    <a:lnTo>
                      <a:pt x="20" y="16"/>
                    </a:lnTo>
                    <a:lnTo>
                      <a:pt x="18" y="13"/>
                    </a:lnTo>
                    <a:lnTo>
                      <a:pt x="18" y="10"/>
                    </a:lnTo>
                    <a:lnTo>
                      <a:pt x="18" y="8"/>
                    </a:lnTo>
                    <a:lnTo>
                      <a:pt x="21" y="4"/>
                    </a:lnTo>
                    <a:lnTo>
                      <a:pt x="24" y="1"/>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8" name="Freeform 36">
                <a:extLst>
                  <a:ext uri="{FF2B5EF4-FFF2-40B4-BE49-F238E27FC236}">
                    <a16:creationId xmlns:a16="http://schemas.microsoft.com/office/drawing/2014/main" id="{2CDD25A0-67F4-C345-92FB-0B8611F58FB5}"/>
                  </a:ext>
                </a:extLst>
              </p:cNvPr>
              <p:cNvSpPr>
                <a:spLocks/>
              </p:cNvSpPr>
              <p:nvPr userDrawn="1"/>
            </p:nvSpPr>
            <p:spPr bwMode="auto">
              <a:xfrm>
                <a:off x="10416043" y="333794"/>
                <a:ext cx="28685" cy="22538"/>
              </a:xfrm>
              <a:custGeom>
                <a:avLst/>
                <a:gdLst>
                  <a:gd name="T0" fmla="*/ 30 w 54"/>
                  <a:gd name="T1" fmla="*/ 0 h 43"/>
                  <a:gd name="T2" fmla="*/ 41 w 54"/>
                  <a:gd name="T3" fmla="*/ 10 h 43"/>
                  <a:gd name="T4" fmla="*/ 37 w 54"/>
                  <a:gd name="T5" fmla="*/ 16 h 43"/>
                  <a:gd name="T6" fmla="*/ 41 w 54"/>
                  <a:gd name="T7" fmla="*/ 14 h 43"/>
                  <a:gd name="T8" fmla="*/ 45 w 54"/>
                  <a:gd name="T9" fmla="*/ 16 h 43"/>
                  <a:gd name="T10" fmla="*/ 49 w 54"/>
                  <a:gd name="T11" fmla="*/ 17 h 43"/>
                  <a:gd name="T12" fmla="*/ 53 w 54"/>
                  <a:gd name="T13" fmla="*/ 20 h 43"/>
                  <a:gd name="T14" fmla="*/ 54 w 54"/>
                  <a:gd name="T15" fmla="*/ 22 h 43"/>
                  <a:gd name="T16" fmla="*/ 45 w 54"/>
                  <a:gd name="T17" fmla="*/ 33 h 43"/>
                  <a:gd name="T18" fmla="*/ 43 w 54"/>
                  <a:gd name="T19" fmla="*/ 30 h 43"/>
                  <a:gd name="T20" fmla="*/ 41 w 54"/>
                  <a:gd name="T21" fmla="*/ 27 h 43"/>
                  <a:gd name="T22" fmla="*/ 37 w 54"/>
                  <a:gd name="T23" fmla="*/ 25 h 43"/>
                  <a:gd name="T24" fmla="*/ 33 w 54"/>
                  <a:gd name="T25" fmla="*/ 24 h 43"/>
                  <a:gd name="T26" fmla="*/ 30 w 54"/>
                  <a:gd name="T27" fmla="*/ 25 h 43"/>
                  <a:gd name="T28" fmla="*/ 27 w 54"/>
                  <a:gd name="T29" fmla="*/ 26 h 43"/>
                  <a:gd name="T30" fmla="*/ 23 w 54"/>
                  <a:gd name="T31" fmla="*/ 30 h 43"/>
                  <a:gd name="T32" fmla="*/ 11 w 54"/>
                  <a:gd name="T33" fmla="*/ 43 h 43"/>
                  <a:gd name="T34" fmla="*/ 0 w 54"/>
                  <a:gd name="T35" fmla="*/ 31 h 43"/>
                  <a:gd name="T36" fmla="*/ 30 w 54"/>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3">
                    <a:moveTo>
                      <a:pt x="30" y="0"/>
                    </a:moveTo>
                    <a:lnTo>
                      <a:pt x="41" y="10"/>
                    </a:lnTo>
                    <a:lnTo>
                      <a:pt x="37" y="16"/>
                    </a:lnTo>
                    <a:lnTo>
                      <a:pt x="41" y="14"/>
                    </a:lnTo>
                    <a:lnTo>
                      <a:pt x="45" y="16"/>
                    </a:lnTo>
                    <a:lnTo>
                      <a:pt x="49" y="17"/>
                    </a:lnTo>
                    <a:lnTo>
                      <a:pt x="53" y="20"/>
                    </a:lnTo>
                    <a:lnTo>
                      <a:pt x="54" y="22"/>
                    </a:lnTo>
                    <a:lnTo>
                      <a:pt x="45" y="33"/>
                    </a:lnTo>
                    <a:lnTo>
                      <a:pt x="43" y="30"/>
                    </a:lnTo>
                    <a:lnTo>
                      <a:pt x="41" y="27"/>
                    </a:lnTo>
                    <a:lnTo>
                      <a:pt x="37" y="25"/>
                    </a:lnTo>
                    <a:lnTo>
                      <a:pt x="33" y="24"/>
                    </a:lnTo>
                    <a:lnTo>
                      <a:pt x="30" y="25"/>
                    </a:lnTo>
                    <a:lnTo>
                      <a:pt x="27" y="26"/>
                    </a:lnTo>
                    <a:lnTo>
                      <a:pt x="23" y="30"/>
                    </a:lnTo>
                    <a:lnTo>
                      <a:pt x="11" y="43"/>
                    </a:lnTo>
                    <a:lnTo>
                      <a:pt x="0" y="3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9" name="Freeform 37">
                <a:extLst>
                  <a:ext uri="{FF2B5EF4-FFF2-40B4-BE49-F238E27FC236}">
                    <a16:creationId xmlns:a16="http://schemas.microsoft.com/office/drawing/2014/main" id="{5264827E-6D0A-6248-B2C7-90D3BDED1EA1}"/>
                  </a:ext>
                </a:extLst>
              </p:cNvPr>
              <p:cNvSpPr>
                <a:spLocks/>
              </p:cNvSpPr>
              <p:nvPr userDrawn="1"/>
            </p:nvSpPr>
            <p:spPr bwMode="auto">
              <a:xfrm>
                <a:off x="10292083" y="762023"/>
                <a:ext cx="18441" cy="34832"/>
              </a:xfrm>
              <a:custGeom>
                <a:avLst/>
                <a:gdLst>
                  <a:gd name="T0" fmla="*/ 26 w 35"/>
                  <a:gd name="T1" fmla="*/ 0 h 66"/>
                  <a:gd name="T2" fmla="*/ 35 w 35"/>
                  <a:gd name="T3" fmla="*/ 64 h 66"/>
                  <a:gd name="T4" fmla="*/ 20 w 35"/>
                  <a:gd name="T5" fmla="*/ 66 h 66"/>
                  <a:gd name="T6" fmla="*/ 12 w 35"/>
                  <a:gd name="T7" fmla="*/ 17 h 66"/>
                  <a:gd name="T8" fmla="*/ 1 w 35"/>
                  <a:gd name="T9" fmla="*/ 18 h 66"/>
                  <a:gd name="T10" fmla="*/ 0 w 35"/>
                  <a:gd name="T11" fmla="*/ 4 h 66"/>
                  <a:gd name="T12" fmla="*/ 26 w 35"/>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5" h="66">
                    <a:moveTo>
                      <a:pt x="26" y="0"/>
                    </a:moveTo>
                    <a:lnTo>
                      <a:pt x="35" y="64"/>
                    </a:lnTo>
                    <a:lnTo>
                      <a:pt x="20" y="66"/>
                    </a:lnTo>
                    <a:lnTo>
                      <a:pt x="12" y="17"/>
                    </a:lnTo>
                    <a:lnTo>
                      <a:pt x="1" y="18"/>
                    </a:lnTo>
                    <a:lnTo>
                      <a:pt x="0" y="4"/>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0" name="Freeform 38">
                <a:extLst>
                  <a:ext uri="{FF2B5EF4-FFF2-40B4-BE49-F238E27FC236}">
                    <a16:creationId xmlns:a16="http://schemas.microsoft.com/office/drawing/2014/main" id="{941E16EB-BAD4-B14C-8A42-A61C34FB5575}"/>
                  </a:ext>
                </a:extLst>
              </p:cNvPr>
              <p:cNvSpPr>
                <a:spLocks noEditPoints="1"/>
              </p:cNvSpPr>
              <p:nvPr userDrawn="1"/>
            </p:nvSpPr>
            <p:spPr bwMode="auto">
              <a:xfrm>
                <a:off x="10173244" y="754852"/>
                <a:ext cx="27661" cy="35857"/>
              </a:xfrm>
              <a:custGeom>
                <a:avLst/>
                <a:gdLst>
                  <a:gd name="T0" fmla="*/ 21 w 55"/>
                  <a:gd name="T1" fmla="*/ 41 h 70"/>
                  <a:gd name="T2" fmla="*/ 17 w 55"/>
                  <a:gd name="T3" fmla="*/ 46 h 70"/>
                  <a:gd name="T4" fmla="*/ 18 w 55"/>
                  <a:gd name="T5" fmla="*/ 51 h 70"/>
                  <a:gd name="T6" fmla="*/ 22 w 55"/>
                  <a:gd name="T7" fmla="*/ 55 h 70"/>
                  <a:gd name="T8" fmla="*/ 28 w 55"/>
                  <a:gd name="T9" fmla="*/ 55 h 70"/>
                  <a:gd name="T10" fmla="*/ 32 w 55"/>
                  <a:gd name="T11" fmla="*/ 50 h 70"/>
                  <a:gd name="T12" fmla="*/ 31 w 55"/>
                  <a:gd name="T13" fmla="*/ 44 h 70"/>
                  <a:gd name="T14" fmla="*/ 27 w 55"/>
                  <a:gd name="T15" fmla="*/ 40 h 70"/>
                  <a:gd name="T16" fmla="*/ 32 w 55"/>
                  <a:gd name="T17" fmla="*/ 12 h 70"/>
                  <a:gd name="T18" fmla="*/ 27 w 55"/>
                  <a:gd name="T19" fmla="*/ 15 h 70"/>
                  <a:gd name="T20" fmla="*/ 26 w 55"/>
                  <a:gd name="T21" fmla="*/ 20 h 70"/>
                  <a:gd name="T22" fmla="*/ 28 w 55"/>
                  <a:gd name="T23" fmla="*/ 25 h 70"/>
                  <a:gd name="T24" fmla="*/ 34 w 55"/>
                  <a:gd name="T25" fmla="*/ 27 h 70"/>
                  <a:gd name="T26" fmla="*/ 39 w 55"/>
                  <a:gd name="T27" fmla="*/ 24 h 70"/>
                  <a:gd name="T28" fmla="*/ 40 w 55"/>
                  <a:gd name="T29" fmla="*/ 19 h 70"/>
                  <a:gd name="T30" fmla="*/ 38 w 55"/>
                  <a:gd name="T31" fmla="*/ 13 h 70"/>
                  <a:gd name="T32" fmla="*/ 32 w 55"/>
                  <a:gd name="T33" fmla="*/ 12 h 70"/>
                  <a:gd name="T34" fmla="*/ 39 w 55"/>
                  <a:gd name="T35" fmla="*/ 2 h 70"/>
                  <a:gd name="T36" fmla="*/ 55 w 55"/>
                  <a:gd name="T37" fmla="*/ 15 h 70"/>
                  <a:gd name="T38" fmla="*/ 52 w 55"/>
                  <a:gd name="T39" fmla="*/ 30 h 70"/>
                  <a:gd name="T40" fmla="*/ 44 w 55"/>
                  <a:gd name="T41" fmla="*/ 36 h 70"/>
                  <a:gd name="T42" fmla="*/ 44 w 55"/>
                  <a:gd name="T43" fmla="*/ 41 h 70"/>
                  <a:gd name="T44" fmla="*/ 48 w 55"/>
                  <a:gd name="T45" fmla="*/ 51 h 70"/>
                  <a:gd name="T46" fmla="*/ 43 w 55"/>
                  <a:gd name="T47" fmla="*/ 64 h 70"/>
                  <a:gd name="T48" fmla="*/ 27 w 55"/>
                  <a:gd name="T49" fmla="*/ 70 h 70"/>
                  <a:gd name="T50" fmla="*/ 10 w 55"/>
                  <a:gd name="T51" fmla="*/ 64 h 70"/>
                  <a:gd name="T52" fmla="*/ 0 w 55"/>
                  <a:gd name="T53" fmla="*/ 51 h 70"/>
                  <a:gd name="T54" fmla="*/ 2 w 55"/>
                  <a:gd name="T55" fmla="*/ 38 h 70"/>
                  <a:gd name="T56" fmla="*/ 9 w 55"/>
                  <a:gd name="T57" fmla="*/ 32 h 70"/>
                  <a:gd name="T58" fmla="*/ 17 w 55"/>
                  <a:gd name="T59" fmla="*/ 30 h 70"/>
                  <a:gd name="T60" fmla="*/ 12 w 55"/>
                  <a:gd name="T61" fmla="*/ 23 h 70"/>
                  <a:gd name="T62" fmla="*/ 12 w 55"/>
                  <a:gd name="T63" fmla="*/ 12 h 70"/>
                  <a:gd name="T64" fmla="*/ 22 w 55"/>
                  <a:gd name="T65"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0">
                    <a:moveTo>
                      <a:pt x="23" y="40"/>
                    </a:moveTo>
                    <a:lnTo>
                      <a:pt x="21" y="41"/>
                    </a:lnTo>
                    <a:lnTo>
                      <a:pt x="18" y="42"/>
                    </a:lnTo>
                    <a:lnTo>
                      <a:pt x="17" y="46"/>
                    </a:lnTo>
                    <a:lnTo>
                      <a:pt x="17" y="49"/>
                    </a:lnTo>
                    <a:lnTo>
                      <a:pt x="18" y="51"/>
                    </a:lnTo>
                    <a:lnTo>
                      <a:pt x="19" y="54"/>
                    </a:lnTo>
                    <a:lnTo>
                      <a:pt x="22" y="55"/>
                    </a:lnTo>
                    <a:lnTo>
                      <a:pt x="25" y="55"/>
                    </a:lnTo>
                    <a:lnTo>
                      <a:pt x="28" y="55"/>
                    </a:lnTo>
                    <a:lnTo>
                      <a:pt x="30" y="53"/>
                    </a:lnTo>
                    <a:lnTo>
                      <a:pt x="32" y="50"/>
                    </a:lnTo>
                    <a:lnTo>
                      <a:pt x="32" y="47"/>
                    </a:lnTo>
                    <a:lnTo>
                      <a:pt x="31" y="44"/>
                    </a:lnTo>
                    <a:lnTo>
                      <a:pt x="30" y="41"/>
                    </a:lnTo>
                    <a:lnTo>
                      <a:pt x="27" y="40"/>
                    </a:lnTo>
                    <a:lnTo>
                      <a:pt x="23" y="40"/>
                    </a:lnTo>
                    <a:close/>
                    <a:moveTo>
                      <a:pt x="32" y="12"/>
                    </a:moveTo>
                    <a:lnTo>
                      <a:pt x="30" y="13"/>
                    </a:lnTo>
                    <a:lnTo>
                      <a:pt x="27" y="15"/>
                    </a:lnTo>
                    <a:lnTo>
                      <a:pt x="26" y="17"/>
                    </a:lnTo>
                    <a:lnTo>
                      <a:pt x="26" y="20"/>
                    </a:lnTo>
                    <a:lnTo>
                      <a:pt x="27" y="23"/>
                    </a:lnTo>
                    <a:lnTo>
                      <a:pt x="28" y="25"/>
                    </a:lnTo>
                    <a:lnTo>
                      <a:pt x="31" y="27"/>
                    </a:lnTo>
                    <a:lnTo>
                      <a:pt x="34" y="27"/>
                    </a:lnTo>
                    <a:lnTo>
                      <a:pt x="36" y="27"/>
                    </a:lnTo>
                    <a:lnTo>
                      <a:pt x="39" y="24"/>
                    </a:lnTo>
                    <a:lnTo>
                      <a:pt x="40" y="21"/>
                    </a:lnTo>
                    <a:lnTo>
                      <a:pt x="40" y="19"/>
                    </a:lnTo>
                    <a:lnTo>
                      <a:pt x="39" y="16"/>
                    </a:lnTo>
                    <a:lnTo>
                      <a:pt x="38" y="13"/>
                    </a:lnTo>
                    <a:lnTo>
                      <a:pt x="35" y="12"/>
                    </a:lnTo>
                    <a:lnTo>
                      <a:pt x="32" y="12"/>
                    </a:lnTo>
                    <a:close/>
                    <a:moveTo>
                      <a:pt x="30" y="0"/>
                    </a:moveTo>
                    <a:lnTo>
                      <a:pt x="39" y="2"/>
                    </a:lnTo>
                    <a:lnTo>
                      <a:pt x="48" y="7"/>
                    </a:lnTo>
                    <a:lnTo>
                      <a:pt x="55" y="15"/>
                    </a:lnTo>
                    <a:lnTo>
                      <a:pt x="55" y="25"/>
                    </a:lnTo>
                    <a:lnTo>
                      <a:pt x="52" y="30"/>
                    </a:lnTo>
                    <a:lnTo>
                      <a:pt x="49" y="33"/>
                    </a:lnTo>
                    <a:lnTo>
                      <a:pt x="44" y="36"/>
                    </a:lnTo>
                    <a:lnTo>
                      <a:pt x="40" y="37"/>
                    </a:lnTo>
                    <a:lnTo>
                      <a:pt x="44" y="41"/>
                    </a:lnTo>
                    <a:lnTo>
                      <a:pt x="47" y="46"/>
                    </a:lnTo>
                    <a:lnTo>
                      <a:pt x="48" y="51"/>
                    </a:lnTo>
                    <a:lnTo>
                      <a:pt x="48" y="57"/>
                    </a:lnTo>
                    <a:lnTo>
                      <a:pt x="43" y="64"/>
                    </a:lnTo>
                    <a:lnTo>
                      <a:pt x="35" y="68"/>
                    </a:lnTo>
                    <a:lnTo>
                      <a:pt x="27" y="70"/>
                    </a:lnTo>
                    <a:lnTo>
                      <a:pt x="18" y="68"/>
                    </a:lnTo>
                    <a:lnTo>
                      <a:pt x="10" y="64"/>
                    </a:lnTo>
                    <a:lnTo>
                      <a:pt x="4" y="59"/>
                    </a:lnTo>
                    <a:lnTo>
                      <a:pt x="0" y="51"/>
                    </a:lnTo>
                    <a:lnTo>
                      <a:pt x="0" y="42"/>
                    </a:lnTo>
                    <a:lnTo>
                      <a:pt x="2" y="38"/>
                    </a:lnTo>
                    <a:lnTo>
                      <a:pt x="5" y="34"/>
                    </a:lnTo>
                    <a:lnTo>
                      <a:pt x="9" y="32"/>
                    </a:lnTo>
                    <a:lnTo>
                      <a:pt x="13" y="30"/>
                    </a:lnTo>
                    <a:lnTo>
                      <a:pt x="17" y="30"/>
                    </a:lnTo>
                    <a:lnTo>
                      <a:pt x="14" y="27"/>
                    </a:lnTo>
                    <a:lnTo>
                      <a:pt x="12" y="23"/>
                    </a:lnTo>
                    <a:lnTo>
                      <a:pt x="12" y="17"/>
                    </a:lnTo>
                    <a:lnTo>
                      <a:pt x="12" y="12"/>
                    </a:lnTo>
                    <a:lnTo>
                      <a:pt x="15" y="6"/>
                    </a:lnTo>
                    <a:lnTo>
                      <a:pt x="22" y="2"/>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1" name="Freeform 39">
                <a:extLst>
                  <a:ext uri="{FF2B5EF4-FFF2-40B4-BE49-F238E27FC236}">
                    <a16:creationId xmlns:a16="http://schemas.microsoft.com/office/drawing/2014/main" id="{9603E2DA-9A90-8041-AD94-E459B8B33D77}"/>
                  </a:ext>
                </a:extLst>
              </p:cNvPr>
              <p:cNvSpPr>
                <a:spLocks noEditPoints="1"/>
              </p:cNvSpPr>
              <p:nvPr userDrawn="1"/>
            </p:nvSpPr>
            <p:spPr bwMode="auto">
              <a:xfrm>
                <a:off x="10206027" y="762023"/>
                <a:ext cx="27661" cy="34832"/>
              </a:xfrm>
              <a:custGeom>
                <a:avLst/>
                <a:gdLst>
                  <a:gd name="T0" fmla="*/ 28 w 54"/>
                  <a:gd name="T1" fmla="*/ 14 h 68"/>
                  <a:gd name="T2" fmla="*/ 24 w 54"/>
                  <a:gd name="T3" fmla="*/ 14 h 68"/>
                  <a:gd name="T4" fmla="*/ 21 w 54"/>
                  <a:gd name="T5" fmla="*/ 16 h 68"/>
                  <a:gd name="T6" fmla="*/ 18 w 54"/>
                  <a:gd name="T7" fmla="*/ 19 h 68"/>
                  <a:gd name="T8" fmla="*/ 17 w 54"/>
                  <a:gd name="T9" fmla="*/ 23 h 68"/>
                  <a:gd name="T10" fmla="*/ 17 w 54"/>
                  <a:gd name="T11" fmla="*/ 27 h 68"/>
                  <a:gd name="T12" fmla="*/ 18 w 54"/>
                  <a:gd name="T13" fmla="*/ 31 h 68"/>
                  <a:gd name="T14" fmla="*/ 22 w 54"/>
                  <a:gd name="T15" fmla="*/ 33 h 68"/>
                  <a:gd name="T16" fmla="*/ 26 w 54"/>
                  <a:gd name="T17" fmla="*/ 36 h 68"/>
                  <a:gd name="T18" fmla="*/ 30 w 54"/>
                  <a:gd name="T19" fmla="*/ 34 h 68"/>
                  <a:gd name="T20" fmla="*/ 34 w 54"/>
                  <a:gd name="T21" fmla="*/ 33 h 68"/>
                  <a:gd name="T22" fmla="*/ 36 w 54"/>
                  <a:gd name="T23" fmla="*/ 31 h 68"/>
                  <a:gd name="T24" fmla="*/ 38 w 54"/>
                  <a:gd name="T25" fmla="*/ 27 h 68"/>
                  <a:gd name="T26" fmla="*/ 38 w 54"/>
                  <a:gd name="T27" fmla="*/ 21 h 68"/>
                  <a:gd name="T28" fmla="*/ 36 w 54"/>
                  <a:gd name="T29" fmla="*/ 19 h 68"/>
                  <a:gd name="T30" fmla="*/ 32 w 54"/>
                  <a:gd name="T31" fmla="*/ 15 h 68"/>
                  <a:gd name="T32" fmla="*/ 28 w 54"/>
                  <a:gd name="T33" fmla="*/ 14 h 68"/>
                  <a:gd name="T34" fmla="*/ 19 w 54"/>
                  <a:gd name="T35" fmla="*/ 0 h 68"/>
                  <a:gd name="T36" fmla="*/ 31 w 54"/>
                  <a:gd name="T37" fmla="*/ 0 h 68"/>
                  <a:gd name="T38" fmla="*/ 35 w 54"/>
                  <a:gd name="T39" fmla="*/ 2 h 68"/>
                  <a:gd name="T40" fmla="*/ 40 w 54"/>
                  <a:gd name="T41" fmla="*/ 3 h 68"/>
                  <a:gd name="T42" fmla="*/ 44 w 54"/>
                  <a:gd name="T43" fmla="*/ 6 h 68"/>
                  <a:gd name="T44" fmla="*/ 48 w 54"/>
                  <a:gd name="T45" fmla="*/ 10 h 68"/>
                  <a:gd name="T46" fmla="*/ 51 w 54"/>
                  <a:gd name="T47" fmla="*/ 14 h 68"/>
                  <a:gd name="T48" fmla="*/ 53 w 54"/>
                  <a:gd name="T49" fmla="*/ 17 h 68"/>
                  <a:gd name="T50" fmla="*/ 54 w 54"/>
                  <a:gd name="T51" fmla="*/ 23 h 68"/>
                  <a:gd name="T52" fmla="*/ 54 w 54"/>
                  <a:gd name="T53" fmla="*/ 28 h 68"/>
                  <a:gd name="T54" fmla="*/ 49 w 54"/>
                  <a:gd name="T55" fmla="*/ 41 h 68"/>
                  <a:gd name="T56" fmla="*/ 40 w 54"/>
                  <a:gd name="T57" fmla="*/ 53 h 68"/>
                  <a:gd name="T58" fmla="*/ 23 w 54"/>
                  <a:gd name="T59" fmla="*/ 68 h 68"/>
                  <a:gd name="T60" fmla="*/ 4 w 54"/>
                  <a:gd name="T61" fmla="*/ 64 h 68"/>
                  <a:gd name="T62" fmla="*/ 26 w 54"/>
                  <a:gd name="T63" fmla="*/ 46 h 68"/>
                  <a:gd name="T64" fmla="*/ 21 w 54"/>
                  <a:gd name="T65" fmla="*/ 47 h 68"/>
                  <a:gd name="T66" fmla="*/ 17 w 54"/>
                  <a:gd name="T67" fmla="*/ 46 h 68"/>
                  <a:gd name="T68" fmla="*/ 8 w 54"/>
                  <a:gd name="T69" fmla="*/ 44 h 68"/>
                  <a:gd name="T70" fmla="*/ 2 w 54"/>
                  <a:gd name="T71" fmla="*/ 37 h 68"/>
                  <a:gd name="T72" fmla="*/ 0 w 54"/>
                  <a:gd name="T73" fmla="*/ 29 h 68"/>
                  <a:gd name="T74" fmla="*/ 0 w 54"/>
                  <a:gd name="T75" fmla="*/ 20 h 68"/>
                  <a:gd name="T76" fmla="*/ 4 w 54"/>
                  <a:gd name="T77" fmla="*/ 11 h 68"/>
                  <a:gd name="T78" fmla="*/ 10 w 54"/>
                  <a:gd name="T79" fmla="*/ 4 h 68"/>
                  <a:gd name="T80" fmla="*/ 19 w 54"/>
                  <a:gd name="T8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 h="68">
                    <a:moveTo>
                      <a:pt x="28" y="14"/>
                    </a:moveTo>
                    <a:lnTo>
                      <a:pt x="24" y="14"/>
                    </a:lnTo>
                    <a:lnTo>
                      <a:pt x="21" y="16"/>
                    </a:lnTo>
                    <a:lnTo>
                      <a:pt x="18" y="19"/>
                    </a:lnTo>
                    <a:lnTo>
                      <a:pt x="17" y="23"/>
                    </a:lnTo>
                    <a:lnTo>
                      <a:pt x="17" y="27"/>
                    </a:lnTo>
                    <a:lnTo>
                      <a:pt x="18" y="31"/>
                    </a:lnTo>
                    <a:lnTo>
                      <a:pt x="22" y="33"/>
                    </a:lnTo>
                    <a:lnTo>
                      <a:pt x="26" y="36"/>
                    </a:lnTo>
                    <a:lnTo>
                      <a:pt x="30" y="34"/>
                    </a:lnTo>
                    <a:lnTo>
                      <a:pt x="34" y="33"/>
                    </a:lnTo>
                    <a:lnTo>
                      <a:pt x="36" y="31"/>
                    </a:lnTo>
                    <a:lnTo>
                      <a:pt x="38" y="27"/>
                    </a:lnTo>
                    <a:lnTo>
                      <a:pt x="38" y="21"/>
                    </a:lnTo>
                    <a:lnTo>
                      <a:pt x="36" y="19"/>
                    </a:lnTo>
                    <a:lnTo>
                      <a:pt x="32" y="15"/>
                    </a:lnTo>
                    <a:lnTo>
                      <a:pt x="28" y="14"/>
                    </a:lnTo>
                    <a:close/>
                    <a:moveTo>
                      <a:pt x="19" y="0"/>
                    </a:moveTo>
                    <a:lnTo>
                      <a:pt x="31" y="0"/>
                    </a:lnTo>
                    <a:lnTo>
                      <a:pt x="35" y="2"/>
                    </a:lnTo>
                    <a:lnTo>
                      <a:pt x="40" y="3"/>
                    </a:lnTo>
                    <a:lnTo>
                      <a:pt x="44" y="6"/>
                    </a:lnTo>
                    <a:lnTo>
                      <a:pt x="48" y="10"/>
                    </a:lnTo>
                    <a:lnTo>
                      <a:pt x="51" y="14"/>
                    </a:lnTo>
                    <a:lnTo>
                      <a:pt x="53" y="17"/>
                    </a:lnTo>
                    <a:lnTo>
                      <a:pt x="54" y="23"/>
                    </a:lnTo>
                    <a:lnTo>
                      <a:pt x="54" y="28"/>
                    </a:lnTo>
                    <a:lnTo>
                      <a:pt x="49" y="41"/>
                    </a:lnTo>
                    <a:lnTo>
                      <a:pt x="40" y="53"/>
                    </a:lnTo>
                    <a:lnTo>
                      <a:pt x="23" y="68"/>
                    </a:lnTo>
                    <a:lnTo>
                      <a:pt x="4" y="64"/>
                    </a:lnTo>
                    <a:lnTo>
                      <a:pt x="26" y="46"/>
                    </a:lnTo>
                    <a:lnTo>
                      <a:pt x="21" y="47"/>
                    </a:lnTo>
                    <a:lnTo>
                      <a:pt x="17" y="46"/>
                    </a:lnTo>
                    <a:lnTo>
                      <a:pt x="8" y="44"/>
                    </a:lnTo>
                    <a:lnTo>
                      <a:pt x="2" y="37"/>
                    </a:lnTo>
                    <a:lnTo>
                      <a:pt x="0" y="29"/>
                    </a:lnTo>
                    <a:lnTo>
                      <a:pt x="0" y="20"/>
                    </a:lnTo>
                    <a:lnTo>
                      <a:pt x="4" y="11"/>
                    </a:lnTo>
                    <a:lnTo>
                      <a:pt x="10" y="4"/>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2" name="Freeform 40">
                <a:extLst>
                  <a:ext uri="{FF2B5EF4-FFF2-40B4-BE49-F238E27FC236}">
                    <a16:creationId xmlns:a16="http://schemas.microsoft.com/office/drawing/2014/main" id="{B5B01A2B-0426-754F-895A-D79C9948CB9B}"/>
                  </a:ext>
                </a:extLst>
              </p:cNvPr>
              <p:cNvSpPr>
                <a:spLocks/>
              </p:cNvSpPr>
              <p:nvPr userDrawn="1"/>
            </p:nvSpPr>
            <p:spPr bwMode="auto">
              <a:xfrm>
                <a:off x="10139436" y="741534"/>
                <a:ext cx="39955" cy="33808"/>
              </a:xfrm>
              <a:custGeom>
                <a:avLst/>
                <a:gdLst>
                  <a:gd name="T0" fmla="*/ 29 w 79"/>
                  <a:gd name="T1" fmla="*/ 0 h 67"/>
                  <a:gd name="T2" fmla="*/ 79 w 79"/>
                  <a:gd name="T3" fmla="*/ 23 h 67"/>
                  <a:gd name="T4" fmla="*/ 17 w 79"/>
                  <a:gd name="T5" fmla="*/ 67 h 67"/>
                  <a:gd name="T6" fmla="*/ 0 w 79"/>
                  <a:gd name="T7" fmla="*/ 59 h 67"/>
                  <a:gd name="T8" fmla="*/ 49 w 79"/>
                  <a:gd name="T9" fmla="*/ 25 h 67"/>
                  <a:gd name="T10" fmla="*/ 24 w 79"/>
                  <a:gd name="T11" fmla="*/ 13 h 67"/>
                  <a:gd name="T12" fmla="*/ 29 w 79"/>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79" h="67">
                    <a:moveTo>
                      <a:pt x="29" y="0"/>
                    </a:moveTo>
                    <a:lnTo>
                      <a:pt x="79" y="23"/>
                    </a:lnTo>
                    <a:lnTo>
                      <a:pt x="17" y="67"/>
                    </a:lnTo>
                    <a:lnTo>
                      <a:pt x="0" y="59"/>
                    </a:lnTo>
                    <a:lnTo>
                      <a:pt x="49" y="25"/>
                    </a:lnTo>
                    <a:lnTo>
                      <a:pt x="24" y="13"/>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3" name="Freeform 41">
                <a:extLst>
                  <a:ext uri="{FF2B5EF4-FFF2-40B4-BE49-F238E27FC236}">
                    <a16:creationId xmlns:a16="http://schemas.microsoft.com/office/drawing/2014/main" id="{84066CFA-C721-404B-93C6-D1031C970C29}"/>
                  </a:ext>
                </a:extLst>
              </p:cNvPr>
              <p:cNvSpPr>
                <a:spLocks/>
              </p:cNvSpPr>
              <p:nvPr userDrawn="1"/>
            </p:nvSpPr>
            <p:spPr bwMode="auto">
              <a:xfrm>
                <a:off x="10250079" y="781488"/>
                <a:ext cx="21514" cy="8195"/>
              </a:xfrm>
              <a:custGeom>
                <a:avLst/>
                <a:gdLst>
                  <a:gd name="T0" fmla="*/ 43 w 43"/>
                  <a:gd name="T1" fmla="*/ 0 h 14"/>
                  <a:gd name="T2" fmla="*/ 43 w 43"/>
                  <a:gd name="T3" fmla="*/ 13 h 14"/>
                  <a:gd name="T4" fmla="*/ 0 w 43"/>
                  <a:gd name="T5" fmla="*/ 14 h 14"/>
                  <a:gd name="T6" fmla="*/ 0 w 43"/>
                  <a:gd name="T7" fmla="*/ 1 h 14"/>
                  <a:gd name="T8" fmla="*/ 43 w 43"/>
                  <a:gd name="T9" fmla="*/ 0 h 14"/>
                </a:gdLst>
                <a:ahLst/>
                <a:cxnLst>
                  <a:cxn ang="0">
                    <a:pos x="T0" y="T1"/>
                  </a:cxn>
                  <a:cxn ang="0">
                    <a:pos x="T2" y="T3"/>
                  </a:cxn>
                  <a:cxn ang="0">
                    <a:pos x="T4" y="T5"/>
                  </a:cxn>
                  <a:cxn ang="0">
                    <a:pos x="T6" y="T7"/>
                  </a:cxn>
                  <a:cxn ang="0">
                    <a:pos x="T8" y="T9"/>
                  </a:cxn>
                </a:cxnLst>
                <a:rect l="0" t="0" r="r" b="b"/>
                <a:pathLst>
                  <a:path w="43" h="14">
                    <a:moveTo>
                      <a:pt x="43" y="0"/>
                    </a:moveTo>
                    <a:lnTo>
                      <a:pt x="43" y="13"/>
                    </a:lnTo>
                    <a:lnTo>
                      <a:pt x="0" y="14"/>
                    </a:lnTo>
                    <a:lnTo>
                      <a:pt x="0"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4" name="Freeform 42">
                <a:extLst>
                  <a:ext uri="{FF2B5EF4-FFF2-40B4-BE49-F238E27FC236}">
                    <a16:creationId xmlns:a16="http://schemas.microsoft.com/office/drawing/2014/main" id="{E591F086-7F94-0544-8EC6-1A8E21B593FE}"/>
                  </a:ext>
                </a:extLst>
              </p:cNvPr>
              <p:cNvSpPr>
                <a:spLocks noEditPoints="1"/>
              </p:cNvSpPr>
              <p:nvPr userDrawn="1"/>
            </p:nvSpPr>
            <p:spPr bwMode="auto">
              <a:xfrm>
                <a:off x="10319743" y="754852"/>
                <a:ext cx="28685" cy="35857"/>
              </a:xfrm>
              <a:custGeom>
                <a:avLst/>
                <a:gdLst>
                  <a:gd name="T0" fmla="*/ 27 w 55"/>
                  <a:gd name="T1" fmla="*/ 39 h 71"/>
                  <a:gd name="T2" fmla="*/ 22 w 55"/>
                  <a:gd name="T3" fmla="*/ 43 h 71"/>
                  <a:gd name="T4" fmla="*/ 22 w 55"/>
                  <a:gd name="T5" fmla="*/ 50 h 71"/>
                  <a:gd name="T6" fmla="*/ 26 w 55"/>
                  <a:gd name="T7" fmla="*/ 55 h 71"/>
                  <a:gd name="T8" fmla="*/ 32 w 55"/>
                  <a:gd name="T9" fmla="*/ 55 h 71"/>
                  <a:gd name="T10" fmla="*/ 36 w 55"/>
                  <a:gd name="T11" fmla="*/ 51 h 71"/>
                  <a:gd name="T12" fmla="*/ 36 w 55"/>
                  <a:gd name="T13" fmla="*/ 46 h 71"/>
                  <a:gd name="T14" fmla="*/ 34 w 55"/>
                  <a:gd name="T15" fmla="*/ 41 h 71"/>
                  <a:gd name="T16" fmla="*/ 22 w 55"/>
                  <a:gd name="T17" fmla="*/ 12 h 71"/>
                  <a:gd name="T18" fmla="*/ 17 w 55"/>
                  <a:gd name="T19" fmla="*/ 14 h 71"/>
                  <a:gd name="T20" fmla="*/ 14 w 55"/>
                  <a:gd name="T21" fmla="*/ 18 h 71"/>
                  <a:gd name="T22" fmla="*/ 15 w 55"/>
                  <a:gd name="T23" fmla="*/ 25 h 71"/>
                  <a:gd name="T24" fmla="*/ 21 w 55"/>
                  <a:gd name="T25" fmla="*/ 28 h 71"/>
                  <a:gd name="T26" fmla="*/ 26 w 55"/>
                  <a:gd name="T27" fmla="*/ 25 h 71"/>
                  <a:gd name="T28" fmla="*/ 28 w 55"/>
                  <a:gd name="T29" fmla="*/ 21 h 71"/>
                  <a:gd name="T30" fmla="*/ 26 w 55"/>
                  <a:gd name="T31" fmla="*/ 14 h 71"/>
                  <a:gd name="T32" fmla="*/ 22 w 55"/>
                  <a:gd name="T33" fmla="*/ 12 h 71"/>
                  <a:gd name="T34" fmla="*/ 31 w 55"/>
                  <a:gd name="T35" fmla="*/ 1 h 71"/>
                  <a:gd name="T36" fmla="*/ 41 w 55"/>
                  <a:gd name="T37" fmla="*/ 13 h 71"/>
                  <a:gd name="T38" fmla="*/ 41 w 55"/>
                  <a:gd name="T39" fmla="*/ 22 h 71"/>
                  <a:gd name="T40" fmla="*/ 36 w 55"/>
                  <a:gd name="T41" fmla="*/ 30 h 71"/>
                  <a:gd name="T42" fmla="*/ 45 w 55"/>
                  <a:gd name="T43" fmla="*/ 31 h 71"/>
                  <a:gd name="T44" fmla="*/ 52 w 55"/>
                  <a:gd name="T45" fmla="*/ 38 h 71"/>
                  <a:gd name="T46" fmla="*/ 55 w 55"/>
                  <a:gd name="T47" fmla="*/ 51 h 71"/>
                  <a:gd name="T48" fmla="*/ 44 w 55"/>
                  <a:gd name="T49" fmla="*/ 65 h 71"/>
                  <a:gd name="T50" fmla="*/ 27 w 55"/>
                  <a:gd name="T51" fmla="*/ 71 h 71"/>
                  <a:gd name="T52" fmla="*/ 11 w 55"/>
                  <a:gd name="T53" fmla="*/ 64 h 71"/>
                  <a:gd name="T54" fmla="*/ 5 w 55"/>
                  <a:gd name="T55" fmla="*/ 51 h 71"/>
                  <a:gd name="T56" fmla="*/ 9 w 55"/>
                  <a:gd name="T57" fmla="*/ 41 h 71"/>
                  <a:gd name="T58" fmla="*/ 9 w 55"/>
                  <a:gd name="T59" fmla="*/ 35 h 71"/>
                  <a:gd name="T60" fmla="*/ 2 w 55"/>
                  <a:gd name="T61" fmla="*/ 30 h 71"/>
                  <a:gd name="T62" fmla="*/ 0 w 55"/>
                  <a:gd name="T63" fmla="*/ 14 h 71"/>
                  <a:gd name="T64" fmla="*/ 15 w 55"/>
                  <a:gd name="T65" fmla="*/ 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1">
                    <a:moveTo>
                      <a:pt x="30" y="39"/>
                    </a:moveTo>
                    <a:lnTo>
                      <a:pt x="27" y="39"/>
                    </a:lnTo>
                    <a:lnTo>
                      <a:pt x="25" y="42"/>
                    </a:lnTo>
                    <a:lnTo>
                      <a:pt x="22" y="43"/>
                    </a:lnTo>
                    <a:lnTo>
                      <a:pt x="22" y="47"/>
                    </a:lnTo>
                    <a:lnTo>
                      <a:pt x="22" y="50"/>
                    </a:lnTo>
                    <a:lnTo>
                      <a:pt x="23" y="52"/>
                    </a:lnTo>
                    <a:lnTo>
                      <a:pt x="26" y="55"/>
                    </a:lnTo>
                    <a:lnTo>
                      <a:pt x="28" y="55"/>
                    </a:lnTo>
                    <a:lnTo>
                      <a:pt x="32" y="55"/>
                    </a:lnTo>
                    <a:lnTo>
                      <a:pt x="35" y="54"/>
                    </a:lnTo>
                    <a:lnTo>
                      <a:pt x="36" y="51"/>
                    </a:lnTo>
                    <a:lnTo>
                      <a:pt x="38" y="48"/>
                    </a:lnTo>
                    <a:lnTo>
                      <a:pt x="36" y="46"/>
                    </a:lnTo>
                    <a:lnTo>
                      <a:pt x="35" y="43"/>
                    </a:lnTo>
                    <a:lnTo>
                      <a:pt x="34" y="41"/>
                    </a:lnTo>
                    <a:lnTo>
                      <a:pt x="30" y="39"/>
                    </a:lnTo>
                    <a:close/>
                    <a:moveTo>
                      <a:pt x="22" y="12"/>
                    </a:moveTo>
                    <a:lnTo>
                      <a:pt x="19" y="13"/>
                    </a:lnTo>
                    <a:lnTo>
                      <a:pt x="17" y="14"/>
                    </a:lnTo>
                    <a:lnTo>
                      <a:pt x="14" y="16"/>
                    </a:lnTo>
                    <a:lnTo>
                      <a:pt x="14" y="18"/>
                    </a:lnTo>
                    <a:lnTo>
                      <a:pt x="14" y="22"/>
                    </a:lnTo>
                    <a:lnTo>
                      <a:pt x="15" y="25"/>
                    </a:lnTo>
                    <a:lnTo>
                      <a:pt x="18" y="26"/>
                    </a:lnTo>
                    <a:lnTo>
                      <a:pt x="21" y="28"/>
                    </a:lnTo>
                    <a:lnTo>
                      <a:pt x="23" y="26"/>
                    </a:lnTo>
                    <a:lnTo>
                      <a:pt x="26" y="25"/>
                    </a:lnTo>
                    <a:lnTo>
                      <a:pt x="27" y="24"/>
                    </a:lnTo>
                    <a:lnTo>
                      <a:pt x="28" y="21"/>
                    </a:lnTo>
                    <a:lnTo>
                      <a:pt x="27" y="17"/>
                    </a:lnTo>
                    <a:lnTo>
                      <a:pt x="26" y="14"/>
                    </a:lnTo>
                    <a:lnTo>
                      <a:pt x="25" y="13"/>
                    </a:lnTo>
                    <a:lnTo>
                      <a:pt x="22" y="12"/>
                    </a:lnTo>
                    <a:close/>
                    <a:moveTo>
                      <a:pt x="23" y="0"/>
                    </a:moveTo>
                    <a:lnTo>
                      <a:pt x="31" y="1"/>
                    </a:lnTo>
                    <a:lnTo>
                      <a:pt x="38" y="5"/>
                    </a:lnTo>
                    <a:lnTo>
                      <a:pt x="41" y="13"/>
                    </a:lnTo>
                    <a:lnTo>
                      <a:pt x="43" y="17"/>
                    </a:lnTo>
                    <a:lnTo>
                      <a:pt x="41" y="22"/>
                    </a:lnTo>
                    <a:lnTo>
                      <a:pt x="40" y="26"/>
                    </a:lnTo>
                    <a:lnTo>
                      <a:pt x="36" y="30"/>
                    </a:lnTo>
                    <a:lnTo>
                      <a:pt x="41" y="30"/>
                    </a:lnTo>
                    <a:lnTo>
                      <a:pt x="45" y="31"/>
                    </a:lnTo>
                    <a:lnTo>
                      <a:pt x="49" y="34"/>
                    </a:lnTo>
                    <a:lnTo>
                      <a:pt x="52" y="38"/>
                    </a:lnTo>
                    <a:lnTo>
                      <a:pt x="53" y="42"/>
                    </a:lnTo>
                    <a:lnTo>
                      <a:pt x="55" y="51"/>
                    </a:lnTo>
                    <a:lnTo>
                      <a:pt x="51" y="59"/>
                    </a:lnTo>
                    <a:lnTo>
                      <a:pt x="44" y="65"/>
                    </a:lnTo>
                    <a:lnTo>
                      <a:pt x="36" y="68"/>
                    </a:lnTo>
                    <a:lnTo>
                      <a:pt x="27" y="71"/>
                    </a:lnTo>
                    <a:lnTo>
                      <a:pt x="18" y="69"/>
                    </a:lnTo>
                    <a:lnTo>
                      <a:pt x="11" y="64"/>
                    </a:lnTo>
                    <a:lnTo>
                      <a:pt x="6" y="58"/>
                    </a:lnTo>
                    <a:lnTo>
                      <a:pt x="5" y="51"/>
                    </a:lnTo>
                    <a:lnTo>
                      <a:pt x="6" y="46"/>
                    </a:lnTo>
                    <a:lnTo>
                      <a:pt x="9" y="41"/>
                    </a:lnTo>
                    <a:lnTo>
                      <a:pt x="14" y="37"/>
                    </a:lnTo>
                    <a:lnTo>
                      <a:pt x="9" y="35"/>
                    </a:lnTo>
                    <a:lnTo>
                      <a:pt x="5" y="34"/>
                    </a:lnTo>
                    <a:lnTo>
                      <a:pt x="2" y="30"/>
                    </a:lnTo>
                    <a:lnTo>
                      <a:pt x="0" y="26"/>
                    </a:lnTo>
                    <a:lnTo>
                      <a:pt x="0" y="14"/>
                    </a:lnTo>
                    <a:lnTo>
                      <a:pt x="6" y="7"/>
                    </a:lnTo>
                    <a:lnTo>
                      <a:pt x="15" y="1"/>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5" name="Freeform 43">
                <a:extLst>
                  <a:ext uri="{FF2B5EF4-FFF2-40B4-BE49-F238E27FC236}">
                    <a16:creationId xmlns:a16="http://schemas.microsoft.com/office/drawing/2014/main" id="{35395752-8A75-314A-8D6D-31E1C1C50087}"/>
                  </a:ext>
                </a:extLst>
              </p:cNvPr>
              <p:cNvSpPr>
                <a:spLocks/>
              </p:cNvSpPr>
              <p:nvPr userDrawn="1"/>
            </p:nvSpPr>
            <p:spPr bwMode="auto">
              <a:xfrm>
                <a:off x="10083090" y="326622"/>
                <a:ext cx="21514" cy="27661"/>
              </a:xfrm>
              <a:custGeom>
                <a:avLst/>
                <a:gdLst>
                  <a:gd name="T0" fmla="*/ 25 w 41"/>
                  <a:gd name="T1" fmla="*/ 0 h 55"/>
                  <a:gd name="T2" fmla="*/ 35 w 41"/>
                  <a:gd name="T3" fmla="*/ 10 h 55"/>
                  <a:gd name="T4" fmla="*/ 31 w 41"/>
                  <a:gd name="T5" fmla="*/ 11 h 55"/>
                  <a:gd name="T6" fmla="*/ 28 w 41"/>
                  <a:gd name="T7" fmla="*/ 14 h 55"/>
                  <a:gd name="T8" fmla="*/ 26 w 41"/>
                  <a:gd name="T9" fmla="*/ 18 h 55"/>
                  <a:gd name="T10" fmla="*/ 25 w 41"/>
                  <a:gd name="T11" fmla="*/ 21 h 55"/>
                  <a:gd name="T12" fmla="*/ 26 w 41"/>
                  <a:gd name="T13" fmla="*/ 24 h 55"/>
                  <a:gd name="T14" fmla="*/ 27 w 41"/>
                  <a:gd name="T15" fmla="*/ 27 h 55"/>
                  <a:gd name="T16" fmla="*/ 30 w 41"/>
                  <a:gd name="T17" fmla="*/ 31 h 55"/>
                  <a:gd name="T18" fmla="*/ 41 w 41"/>
                  <a:gd name="T19" fmla="*/ 44 h 55"/>
                  <a:gd name="T20" fmla="*/ 30 w 41"/>
                  <a:gd name="T21" fmla="*/ 55 h 55"/>
                  <a:gd name="T22" fmla="*/ 0 w 41"/>
                  <a:gd name="T23" fmla="*/ 22 h 55"/>
                  <a:gd name="T24" fmla="*/ 11 w 41"/>
                  <a:gd name="T25" fmla="*/ 11 h 55"/>
                  <a:gd name="T26" fmla="*/ 17 w 41"/>
                  <a:gd name="T27" fmla="*/ 17 h 55"/>
                  <a:gd name="T28" fmla="*/ 17 w 41"/>
                  <a:gd name="T29" fmla="*/ 13 h 55"/>
                  <a:gd name="T30" fmla="*/ 18 w 41"/>
                  <a:gd name="T31" fmla="*/ 9 h 55"/>
                  <a:gd name="T32" fmla="*/ 19 w 41"/>
                  <a:gd name="T33" fmla="*/ 5 h 55"/>
                  <a:gd name="T34" fmla="*/ 22 w 41"/>
                  <a:gd name="T35" fmla="*/ 1 h 55"/>
                  <a:gd name="T36" fmla="*/ 25 w 41"/>
                  <a:gd name="T3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55">
                    <a:moveTo>
                      <a:pt x="25" y="0"/>
                    </a:moveTo>
                    <a:lnTo>
                      <a:pt x="35" y="10"/>
                    </a:lnTo>
                    <a:lnTo>
                      <a:pt x="31" y="11"/>
                    </a:lnTo>
                    <a:lnTo>
                      <a:pt x="28" y="14"/>
                    </a:lnTo>
                    <a:lnTo>
                      <a:pt x="26" y="18"/>
                    </a:lnTo>
                    <a:lnTo>
                      <a:pt x="25" y="21"/>
                    </a:lnTo>
                    <a:lnTo>
                      <a:pt x="26" y="24"/>
                    </a:lnTo>
                    <a:lnTo>
                      <a:pt x="27" y="27"/>
                    </a:lnTo>
                    <a:lnTo>
                      <a:pt x="30" y="31"/>
                    </a:lnTo>
                    <a:lnTo>
                      <a:pt x="41" y="44"/>
                    </a:lnTo>
                    <a:lnTo>
                      <a:pt x="30" y="55"/>
                    </a:lnTo>
                    <a:lnTo>
                      <a:pt x="0" y="22"/>
                    </a:lnTo>
                    <a:lnTo>
                      <a:pt x="11" y="11"/>
                    </a:lnTo>
                    <a:lnTo>
                      <a:pt x="17" y="17"/>
                    </a:lnTo>
                    <a:lnTo>
                      <a:pt x="17" y="13"/>
                    </a:lnTo>
                    <a:lnTo>
                      <a:pt x="18" y="9"/>
                    </a:lnTo>
                    <a:lnTo>
                      <a:pt x="19" y="5"/>
                    </a:lnTo>
                    <a:lnTo>
                      <a:pt x="22" y="1"/>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6" name="Freeform 44">
                <a:extLst>
                  <a:ext uri="{FF2B5EF4-FFF2-40B4-BE49-F238E27FC236}">
                    <a16:creationId xmlns:a16="http://schemas.microsoft.com/office/drawing/2014/main" id="{9E11DBE7-E76E-7A43-97A1-F019FDB88DCC}"/>
                  </a:ext>
                </a:extLst>
              </p:cNvPr>
              <p:cNvSpPr>
                <a:spLocks noEditPoints="1"/>
              </p:cNvSpPr>
              <p:nvPr userDrawn="1"/>
            </p:nvSpPr>
            <p:spPr bwMode="auto">
              <a:xfrm>
                <a:off x="10060552" y="347112"/>
                <a:ext cx="30735" cy="29710"/>
              </a:xfrm>
              <a:custGeom>
                <a:avLst/>
                <a:gdLst>
                  <a:gd name="T0" fmla="*/ 24 w 58"/>
                  <a:gd name="T1" fmla="*/ 24 h 59"/>
                  <a:gd name="T2" fmla="*/ 21 w 58"/>
                  <a:gd name="T3" fmla="*/ 24 h 59"/>
                  <a:gd name="T4" fmla="*/ 18 w 58"/>
                  <a:gd name="T5" fmla="*/ 26 h 59"/>
                  <a:gd name="T6" fmla="*/ 15 w 58"/>
                  <a:gd name="T7" fmla="*/ 30 h 59"/>
                  <a:gd name="T8" fmla="*/ 14 w 58"/>
                  <a:gd name="T9" fmla="*/ 34 h 59"/>
                  <a:gd name="T10" fmla="*/ 15 w 58"/>
                  <a:gd name="T11" fmla="*/ 38 h 59"/>
                  <a:gd name="T12" fmla="*/ 18 w 58"/>
                  <a:gd name="T13" fmla="*/ 41 h 59"/>
                  <a:gd name="T14" fmla="*/ 22 w 58"/>
                  <a:gd name="T15" fmla="*/ 43 h 59"/>
                  <a:gd name="T16" fmla="*/ 24 w 58"/>
                  <a:gd name="T17" fmla="*/ 43 h 59"/>
                  <a:gd name="T18" fmla="*/ 28 w 58"/>
                  <a:gd name="T19" fmla="*/ 43 h 59"/>
                  <a:gd name="T20" fmla="*/ 32 w 58"/>
                  <a:gd name="T21" fmla="*/ 41 h 59"/>
                  <a:gd name="T22" fmla="*/ 35 w 58"/>
                  <a:gd name="T23" fmla="*/ 37 h 59"/>
                  <a:gd name="T24" fmla="*/ 35 w 58"/>
                  <a:gd name="T25" fmla="*/ 33 h 59"/>
                  <a:gd name="T26" fmla="*/ 34 w 58"/>
                  <a:gd name="T27" fmla="*/ 29 h 59"/>
                  <a:gd name="T28" fmla="*/ 31 w 58"/>
                  <a:gd name="T29" fmla="*/ 26 h 59"/>
                  <a:gd name="T30" fmla="*/ 28 w 58"/>
                  <a:gd name="T31" fmla="*/ 24 h 59"/>
                  <a:gd name="T32" fmla="*/ 24 w 58"/>
                  <a:gd name="T33" fmla="*/ 24 h 59"/>
                  <a:gd name="T34" fmla="*/ 26 w 58"/>
                  <a:gd name="T35" fmla="*/ 0 h 59"/>
                  <a:gd name="T36" fmla="*/ 58 w 58"/>
                  <a:gd name="T37" fmla="*/ 29 h 59"/>
                  <a:gd name="T38" fmla="*/ 48 w 58"/>
                  <a:gd name="T39" fmla="*/ 41 h 59"/>
                  <a:gd name="T40" fmla="*/ 44 w 58"/>
                  <a:gd name="T41" fmla="*/ 38 h 59"/>
                  <a:gd name="T42" fmla="*/ 44 w 58"/>
                  <a:gd name="T43" fmla="*/ 42 h 59"/>
                  <a:gd name="T44" fmla="*/ 44 w 58"/>
                  <a:gd name="T45" fmla="*/ 46 h 59"/>
                  <a:gd name="T46" fmla="*/ 41 w 58"/>
                  <a:gd name="T47" fmla="*/ 48 h 59"/>
                  <a:gd name="T48" fmla="*/ 40 w 58"/>
                  <a:gd name="T49" fmla="*/ 52 h 59"/>
                  <a:gd name="T50" fmla="*/ 32 w 58"/>
                  <a:gd name="T51" fmla="*/ 58 h 59"/>
                  <a:gd name="T52" fmla="*/ 23 w 58"/>
                  <a:gd name="T53" fmla="*/ 59 h 59"/>
                  <a:gd name="T54" fmla="*/ 15 w 58"/>
                  <a:gd name="T55" fmla="*/ 58 h 59"/>
                  <a:gd name="T56" fmla="*/ 8 w 58"/>
                  <a:gd name="T57" fmla="*/ 54 h 59"/>
                  <a:gd name="T58" fmla="*/ 0 w 58"/>
                  <a:gd name="T59" fmla="*/ 43 h 59"/>
                  <a:gd name="T60" fmla="*/ 0 w 58"/>
                  <a:gd name="T61" fmla="*/ 31 h 59"/>
                  <a:gd name="T62" fmla="*/ 5 w 58"/>
                  <a:gd name="T63" fmla="*/ 21 h 59"/>
                  <a:gd name="T64" fmla="*/ 9 w 58"/>
                  <a:gd name="T65" fmla="*/ 17 h 59"/>
                  <a:gd name="T66" fmla="*/ 13 w 58"/>
                  <a:gd name="T67" fmla="*/ 16 h 59"/>
                  <a:gd name="T68" fmla="*/ 18 w 58"/>
                  <a:gd name="T69" fmla="*/ 15 h 59"/>
                  <a:gd name="T70" fmla="*/ 14 w 58"/>
                  <a:gd name="T71" fmla="*/ 12 h 59"/>
                  <a:gd name="T72" fmla="*/ 26 w 58"/>
                  <a:gd name="T7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59">
                    <a:moveTo>
                      <a:pt x="24" y="24"/>
                    </a:moveTo>
                    <a:lnTo>
                      <a:pt x="21" y="24"/>
                    </a:lnTo>
                    <a:lnTo>
                      <a:pt x="18" y="26"/>
                    </a:lnTo>
                    <a:lnTo>
                      <a:pt x="15" y="30"/>
                    </a:lnTo>
                    <a:lnTo>
                      <a:pt x="14" y="34"/>
                    </a:lnTo>
                    <a:lnTo>
                      <a:pt x="15" y="38"/>
                    </a:lnTo>
                    <a:lnTo>
                      <a:pt x="18" y="41"/>
                    </a:lnTo>
                    <a:lnTo>
                      <a:pt x="22" y="43"/>
                    </a:lnTo>
                    <a:lnTo>
                      <a:pt x="24" y="43"/>
                    </a:lnTo>
                    <a:lnTo>
                      <a:pt x="28" y="43"/>
                    </a:lnTo>
                    <a:lnTo>
                      <a:pt x="32" y="41"/>
                    </a:lnTo>
                    <a:lnTo>
                      <a:pt x="35" y="37"/>
                    </a:lnTo>
                    <a:lnTo>
                      <a:pt x="35" y="33"/>
                    </a:lnTo>
                    <a:lnTo>
                      <a:pt x="34" y="29"/>
                    </a:lnTo>
                    <a:lnTo>
                      <a:pt x="31" y="26"/>
                    </a:lnTo>
                    <a:lnTo>
                      <a:pt x="28" y="24"/>
                    </a:lnTo>
                    <a:lnTo>
                      <a:pt x="24" y="24"/>
                    </a:lnTo>
                    <a:close/>
                    <a:moveTo>
                      <a:pt x="26" y="0"/>
                    </a:moveTo>
                    <a:lnTo>
                      <a:pt x="58" y="29"/>
                    </a:lnTo>
                    <a:lnTo>
                      <a:pt x="48" y="41"/>
                    </a:lnTo>
                    <a:lnTo>
                      <a:pt x="44" y="38"/>
                    </a:lnTo>
                    <a:lnTo>
                      <a:pt x="44" y="42"/>
                    </a:lnTo>
                    <a:lnTo>
                      <a:pt x="44" y="46"/>
                    </a:lnTo>
                    <a:lnTo>
                      <a:pt x="41" y="48"/>
                    </a:lnTo>
                    <a:lnTo>
                      <a:pt x="40" y="52"/>
                    </a:lnTo>
                    <a:lnTo>
                      <a:pt x="32" y="58"/>
                    </a:lnTo>
                    <a:lnTo>
                      <a:pt x="23" y="59"/>
                    </a:lnTo>
                    <a:lnTo>
                      <a:pt x="15" y="58"/>
                    </a:lnTo>
                    <a:lnTo>
                      <a:pt x="8" y="54"/>
                    </a:lnTo>
                    <a:lnTo>
                      <a:pt x="0" y="43"/>
                    </a:lnTo>
                    <a:lnTo>
                      <a:pt x="0" y="31"/>
                    </a:lnTo>
                    <a:lnTo>
                      <a:pt x="5" y="21"/>
                    </a:lnTo>
                    <a:lnTo>
                      <a:pt x="9" y="17"/>
                    </a:lnTo>
                    <a:lnTo>
                      <a:pt x="13" y="16"/>
                    </a:lnTo>
                    <a:lnTo>
                      <a:pt x="18" y="15"/>
                    </a:lnTo>
                    <a:lnTo>
                      <a:pt x="14" y="12"/>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7" name="Freeform 45">
                <a:extLst>
                  <a:ext uri="{FF2B5EF4-FFF2-40B4-BE49-F238E27FC236}">
                    <a16:creationId xmlns:a16="http://schemas.microsoft.com/office/drawing/2014/main" id="{D3C94013-235A-A34F-9BAB-60DB42FE02AE}"/>
                  </a:ext>
                </a:extLst>
              </p:cNvPr>
              <p:cNvSpPr>
                <a:spLocks/>
              </p:cNvSpPr>
              <p:nvPr userDrawn="1"/>
            </p:nvSpPr>
            <p:spPr bwMode="auto">
              <a:xfrm>
                <a:off x="10118947" y="729241"/>
                <a:ext cx="24587" cy="34832"/>
              </a:xfrm>
              <a:custGeom>
                <a:avLst/>
                <a:gdLst>
                  <a:gd name="T0" fmla="*/ 25 w 47"/>
                  <a:gd name="T1" fmla="*/ 0 h 69"/>
                  <a:gd name="T2" fmla="*/ 47 w 47"/>
                  <a:gd name="T3" fmla="*/ 14 h 69"/>
                  <a:gd name="T4" fmla="*/ 15 w 47"/>
                  <a:gd name="T5" fmla="*/ 69 h 69"/>
                  <a:gd name="T6" fmla="*/ 0 w 47"/>
                  <a:gd name="T7" fmla="*/ 61 h 69"/>
                  <a:gd name="T8" fmla="*/ 26 w 47"/>
                  <a:gd name="T9" fmla="*/ 16 h 69"/>
                  <a:gd name="T10" fmla="*/ 18 w 47"/>
                  <a:gd name="T11" fmla="*/ 13 h 69"/>
                  <a:gd name="T12" fmla="*/ 25 w 47"/>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47" h="69">
                    <a:moveTo>
                      <a:pt x="25" y="0"/>
                    </a:moveTo>
                    <a:lnTo>
                      <a:pt x="47" y="14"/>
                    </a:lnTo>
                    <a:lnTo>
                      <a:pt x="15" y="69"/>
                    </a:lnTo>
                    <a:lnTo>
                      <a:pt x="0" y="61"/>
                    </a:lnTo>
                    <a:lnTo>
                      <a:pt x="26" y="16"/>
                    </a:lnTo>
                    <a:lnTo>
                      <a:pt x="18" y="13"/>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8" name="Freeform 46">
                <a:extLst>
                  <a:ext uri="{FF2B5EF4-FFF2-40B4-BE49-F238E27FC236}">
                    <a16:creationId xmlns:a16="http://schemas.microsoft.com/office/drawing/2014/main" id="{1F718821-87A4-AA48-9B5F-A40B09491876}"/>
                  </a:ext>
                </a:extLst>
              </p:cNvPr>
              <p:cNvSpPr>
                <a:spLocks/>
              </p:cNvSpPr>
              <p:nvPr userDrawn="1"/>
            </p:nvSpPr>
            <p:spPr bwMode="auto">
              <a:xfrm>
                <a:off x="10096409" y="304084"/>
                <a:ext cx="27661" cy="34832"/>
              </a:xfrm>
              <a:custGeom>
                <a:avLst/>
                <a:gdLst>
                  <a:gd name="T0" fmla="*/ 13 w 55"/>
                  <a:gd name="T1" fmla="*/ 0 h 66"/>
                  <a:gd name="T2" fmla="*/ 55 w 55"/>
                  <a:gd name="T3" fmla="*/ 57 h 66"/>
                  <a:gd name="T4" fmla="*/ 42 w 55"/>
                  <a:gd name="T5" fmla="*/ 66 h 66"/>
                  <a:gd name="T6" fmla="*/ 0 w 55"/>
                  <a:gd name="T7" fmla="*/ 9 h 66"/>
                  <a:gd name="T8" fmla="*/ 13 w 55"/>
                  <a:gd name="T9" fmla="*/ 0 h 66"/>
                </a:gdLst>
                <a:ahLst/>
                <a:cxnLst>
                  <a:cxn ang="0">
                    <a:pos x="T0" y="T1"/>
                  </a:cxn>
                  <a:cxn ang="0">
                    <a:pos x="T2" y="T3"/>
                  </a:cxn>
                  <a:cxn ang="0">
                    <a:pos x="T4" y="T5"/>
                  </a:cxn>
                  <a:cxn ang="0">
                    <a:pos x="T6" y="T7"/>
                  </a:cxn>
                  <a:cxn ang="0">
                    <a:pos x="T8" y="T9"/>
                  </a:cxn>
                </a:cxnLst>
                <a:rect l="0" t="0" r="r" b="b"/>
                <a:pathLst>
                  <a:path w="55" h="66">
                    <a:moveTo>
                      <a:pt x="13" y="0"/>
                    </a:moveTo>
                    <a:lnTo>
                      <a:pt x="55" y="57"/>
                    </a:lnTo>
                    <a:lnTo>
                      <a:pt x="42" y="66"/>
                    </a:lnTo>
                    <a:lnTo>
                      <a:pt x="0" y="9"/>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9" name="Freeform 47">
                <a:extLst>
                  <a:ext uri="{FF2B5EF4-FFF2-40B4-BE49-F238E27FC236}">
                    <a16:creationId xmlns:a16="http://schemas.microsoft.com/office/drawing/2014/main" id="{B8FF8290-032F-2842-A7C2-50278855BEAE}"/>
                  </a:ext>
                </a:extLst>
              </p:cNvPr>
              <p:cNvSpPr>
                <a:spLocks/>
              </p:cNvSpPr>
              <p:nvPr userDrawn="1"/>
            </p:nvSpPr>
            <p:spPr bwMode="auto">
              <a:xfrm>
                <a:off x="10031867" y="371700"/>
                <a:ext cx="35857" cy="32783"/>
              </a:xfrm>
              <a:custGeom>
                <a:avLst/>
                <a:gdLst>
                  <a:gd name="T0" fmla="*/ 17 w 69"/>
                  <a:gd name="T1" fmla="*/ 0 h 64"/>
                  <a:gd name="T2" fmla="*/ 34 w 69"/>
                  <a:gd name="T3" fmla="*/ 12 h 64"/>
                  <a:gd name="T4" fmla="*/ 27 w 69"/>
                  <a:gd name="T5" fmla="*/ 13 h 64"/>
                  <a:gd name="T6" fmla="*/ 23 w 69"/>
                  <a:gd name="T7" fmla="*/ 16 h 64"/>
                  <a:gd name="T8" fmla="*/ 19 w 69"/>
                  <a:gd name="T9" fmla="*/ 20 h 64"/>
                  <a:gd name="T10" fmla="*/ 17 w 69"/>
                  <a:gd name="T11" fmla="*/ 29 h 64"/>
                  <a:gd name="T12" fmla="*/ 18 w 69"/>
                  <a:gd name="T13" fmla="*/ 38 h 64"/>
                  <a:gd name="T14" fmla="*/ 24 w 69"/>
                  <a:gd name="T15" fmla="*/ 45 h 64"/>
                  <a:gd name="T16" fmla="*/ 34 w 69"/>
                  <a:gd name="T17" fmla="*/ 47 h 64"/>
                  <a:gd name="T18" fmla="*/ 43 w 69"/>
                  <a:gd name="T19" fmla="*/ 46 h 64"/>
                  <a:gd name="T20" fmla="*/ 49 w 69"/>
                  <a:gd name="T21" fmla="*/ 39 h 64"/>
                  <a:gd name="T22" fmla="*/ 52 w 69"/>
                  <a:gd name="T23" fmla="*/ 34 h 64"/>
                  <a:gd name="T24" fmla="*/ 52 w 69"/>
                  <a:gd name="T25" fmla="*/ 29 h 64"/>
                  <a:gd name="T26" fmla="*/ 52 w 69"/>
                  <a:gd name="T27" fmla="*/ 24 h 64"/>
                  <a:gd name="T28" fmla="*/ 69 w 69"/>
                  <a:gd name="T29" fmla="*/ 34 h 64"/>
                  <a:gd name="T30" fmla="*/ 66 w 69"/>
                  <a:gd name="T31" fmla="*/ 39 h 64"/>
                  <a:gd name="T32" fmla="*/ 65 w 69"/>
                  <a:gd name="T33" fmla="*/ 45 h 64"/>
                  <a:gd name="T34" fmla="*/ 62 w 69"/>
                  <a:gd name="T35" fmla="*/ 48 h 64"/>
                  <a:gd name="T36" fmla="*/ 53 w 69"/>
                  <a:gd name="T37" fmla="*/ 58 h 64"/>
                  <a:gd name="T38" fmla="*/ 41 w 69"/>
                  <a:gd name="T39" fmla="*/ 64 h 64"/>
                  <a:gd name="T40" fmla="*/ 28 w 69"/>
                  <a:gd name="T41" fmla="*/ 64 h 64"/>
                  <a:gd name="T42" fmla="*/ 15 w 69"/>
                  <a:gd name="T43" fmla="*/ 59 h 64"/>
                  <a:gd name="T44" fmla="*/ 6 w 69"/>
                  <a:gd name="T45" fmla="*/ 50 h 64"/>
                  <a:gd name="T46" fmla="*/ 0 w 69"/>
                  <a:gd name="T47" fmla="*/ 38 h 64"/>
                  <a:gd name="T48" fmla="*/ 0 w 69"/>
                  <a:gd name="T49" fmla="*/ 24 h 64"/>
                  <a:gd name="T50" fmla="*/ 5 w 69"/>
                  <a:gd name="T51" fmla="*/ 12 h 64"/>
                  <a:gd name="T52" fmla="*/ 9 w 69"/>
                  <a:gd name="T53" fmla="*/ 7 h 64"/>
                  <a:gd name="T54" fmla="*/ 11 w 69"/>
                  <a:gd name="T55" fmla="*/ 4 h 64"/>
                  <a:gd name="T56" fmla="*/ 17 w 69"/>
                  <a:gd name="T5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64">
                    <a:moveTo>
                      <a:pt x="17" y="0"/>
                    </a:moveTo>
                    <a:lnTo>
                      <a:pt x="34" y="12"/>
                    </a:lnTo>
                    <a:lnTo>
                      <a:pt x="27" y="13"/>
                    </a:lnTo>
                    <a:lnTo>
                      <a:pt x="23" y="16"/>
                    </a:lnTo>
                    <a:lnTo>
                      <a:pt x="19" y="20"/>
                    </a:lnTo>
                    <a:lnTo>
                      <a:pt x="17" y="29"/>
                    </a:lnTo>
                    <a:lnTo>
                      <a:pt x="18" y="38"/>
                    </a:lnTo>
                    <a:lnTo>
                      <a:pt x="24" y="45"/>
                    </a:lnTo>
                    <a:lnTo>
                      <a:pt x="34" y="47"/>
                    </a:lnTo>
                    <a:lnTo>
                      <a:pt x="43" y="46"/>
                    </a:lnTo>
                    <a:lnTo>
                      <a:pt x="49" y="39"/>
                    </a:lnTo>
                    <a:lnTo>
                      <a:pt x="52" y="34"/>
                    </a:lnTo>
                    <a:lnTo>
                      <a:pt x="52" y="29"/>
                    </a:lnTo>
                    <a:lnTo>
                      <a:pt x="52" y="24"/>
                    </a:lnTo>
                    <a:lnTo>
                      <a:pt x="69" y="34"/>
                    </a:lnTo>
                    <a:lnTo>
                      <a:pt x="66" y="39"/>
                    </a:lnTo>
                    <a:lnTo>
                      <a:pt x="65" y="45"/>
                    </a:lnTo>
                    <a:lnTo>
                      <a:pt x="62" y="48"/>
                    </a:lnTo>
                    <a:lnTo>
                      <a:pt x="53" y="58"/>
                    </a:lnTo>
                    <a:lnTo>
                      <a:pt x="41" y="64"/>
                    </a:lnTo>
                    <a:lnTo>
                      <a:pt x="28" y="64"/>
                    </a:lnTo>
                    <a:lnTo>
                      <a:pt x="15" y="59"/>
                    </a:lnTo>
                    <a:lnTo>
                      <a:pt x="6" y="50"/>
                    </a:lnTo>
                    <a:lnTo>
                      <a:pt x="0" y="38"/>
                    </a:lnTo>
                    <a:lnTo>
                      <a:pt x="0" y="24"/>
                    </a:lnTo>
                    <a:lnTo>
                      <a:pt x="5" y="12"/>
                    </a:lnTo>
                    <a:lnTo>
                      <a:pt x="9" y="7"/>
                    </a:lnTo>
                    <a:lnTo>
                      <a:pt x="11" y="4"/>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0" name="Freeform 48">
                <a:extLst>
                  <a:ext uri="{FF2B5EF4-FFF2-40B4-BE49-F238E27FC236}">
                    <a16:creationId xmlns:a16="http://schemas.microsoft.com/office/drawing/2014/main" id="{DEA719E9-0A50-3F40-A622-A4B0D94A2E58}"/>
                  </a:ext>
                </a:extLst>
              </p:cNvPr>
              <p:cNvSpPr>
                <a:spLocks/>
              </p:cNvSpPr>
              <p:nvPr userDrawn="1"/>
            </p:nvSpPr>
            <p:spPr bwMode="auto">
              <a:xfrm>
                <a:off x="10362772" y="286668"/>
                <a:ext cx="31759" cy="35857"/>
              </a:xfrm>
              <a:custGeom>
                <a:avLst/>
                <a:gdLst>
                  <a:gd name="T0" fmla="*/ 37 w 63"/>
                  <a:gd name="T1" fmla="*/ 0 h 69"/>
                  <a:gd name="T2" fmla="*/ 50 w 63"/>
                  <a:gd name="T3" fmla="*/ 4 h 69"/>
                  <a:gd name="T4" fmla="*/ 55 w 63"/>
                  <a:gd name="T5" fmla="*/ 8 h 69"/>
                  <a:gd name="T6" fmla="*/ 59 w 63"/>
                  <a:gd name="T7" fmla="*/ 10 h 69"/>
                  <a:gd name="T8" fmla="*/ 63 w 63"/>
                  <a:gd name="T9" fmla="*/ 14 h 69"/>
                  <a:gd name="T10" fmla="*/ 52 w 63"/>
                  <a:gd name="T11" fmla="*/ 32 h 69"/>
                  <a:gd name="T12" fmla="*/ 51 w 63"/>
                  <a:gd name="T13" fmla="*/ 27 h 69"/>
                  <a:gd name="T14" fmla="*/ 47 w 63"/>
                  <a:gd name="T15" fmla="*/ 22 h 69"/>
                  <a:gd name="T16" fmla="*/ 43 w 63"/>
                  <a:gd name="T17" fmla="*/ 19 h 69"/>
                  <a:gd name="T18" fmla="*/ 34 w 63"/>
                  <a:gd name="T19" fmla="*/ 17 h 69"/>
                  <a:gd name="T20" fmla="*/ 26 w 63"/>
                  <a:gd name="T21" fmla="*/ 19 h 69"/>
                  <a:gd name="T22" fmla="*/ 20 w 63"/>
                  <a:gd name="T23" fmla="*/ 27 h 69"/>
                  <a:gd name="T24" fmla="*/ 17 w 63"/>
                  <a:gd name="T25" fmla="*/ 36 h 69"/>
                  <a:gd name="T26" fmla="*/ 20 w 63"/>
                  <a:gd name="T27" fmla="*/ 44 h 69"/>
                  <a:gd name="T28" fmla="*/ 26 w 63"/>
                  <a:gd name="T29" fmla="*/ 51 h 69"/>
                  <a:gd name="T30" fmla="*/ 32 w 63"/>
                  <a:gd name="T31" fmla="*/ 52 h 69"/>
                  <a:gd name="T32" fmla="*/ 38 w 63"/>
                  <a:gd name="T33" fmla="*/ 53 h 69"/>
                  <a:gd name="T34" fmla="*/ 43 w 63"/>
                  <a:gd name="T35" fmla="*/ 52 h 69"/>
                  <a:gd name="T36" fmla="*/ 33 w 63"/>
                  <a:gd name="T37" fmla="*/ 69 h 69"/>
                  <a:gd name="T38" fmla="*/ 28 w 63"/>
                  <a:gd name="T39" fmla="*/ 68 h 69"/>
                  <a:gd name="T40" fmla="*/ 24 w 63"/>
                  <a:gd name="T41" fmla="*/ 66 h 69"/>
                  <a:gd name="T42" fmla="*/ 18 w 63"/>
                  <a:gd name="T43" fmla="*/ 65 h 69"/>
                  <a:gd name="T44" fmla="*/ 13 w 63"/>
                  <a:gd name="T45" fmla="*/ 61 h 69"/>
                  <a:gd name="T46" fmla="*/ 8 w 63"/>
                  <a:gd name="T47" fmla="*/ 57 h 69"/>
                  <a:gd name="T48" fmla="*/ 4 w 63"/>
                  <a:gd name="T49" fmla="*/ 51 h 69"/>
                  <a:gd name="T50" fmla="*/ 2 w 63"/>
                  <a:gd name="T51" fmla="*/ 45 h 69"/>
                  <a:gd name="T52" fmla="*/ 0 w 63"/>
                  <a:gd name="T53" fmla="*/ 31 h 69"/>
                  <a:gd name="T54" fmla="*/ 4 w 63"/>
                  <a:gd name="T55" fmla="*/ 18 h 69"/>
                  <a:gd name="T56" fmla="*/ 8 w 63"/>
                  <a:gd name="T57" fmla="*/ 13 h 69"/>
                  <a:gd name="T58" fmla="*/ 12 w 63"/>
                  <a:gd name="T59" fmla="*/ 8 h 69"/>
                  <a:gd name="T60" fmla="*/ 17 w 63"/>
                  <a:gd name="T61" fmla="*/ 5 h 69"/>
                  <a:gd name="T62" fmla="*/ 24 w 63"/>
                  <a:gd name="T63" fmla="*/ 2 h 69"/>
                  <a:gd name="T64" fmla="*/ 37 w 63"/>
                  <a:gd name="T6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69">
                    <a:moveTo>
                      <a:pt x="37" y="0"/>
                    </a:moveTo>
                    <a:lnTo>
                      <a:pt x="50" y="4"/>
                    </a:lnTo>
                    <a:lnTo>
                      <a:pt x="55" y="8"/>
                    </a:lnTo>
                    <a:lnTo>
                      <a:pt x="59" y="10"/>
                    </a:lnTo>
                    <a:lnTo>
                      <a:pt x="63" y="14"/>
                    </a:lnTo>
                    <a:lnTo>
                      <a:pt x="52" y="32"/>
                    </a:lnTo>
                    <a:lnTo>
                      <a:pt x="51" y="27"/>
                    </a:lnTo>
                    <a:lnTo>
                      <a:pt x="47" y="22"/>
                    </a:lnTo>
                    <a:lnTo>
                      <a:pt x="43" y="19"/>
                    </a:lnTo>
                    <a:lnTo>
                      <a:pt x="34" y="17"/>
                    </a:lnTo>
                    <a:lnTo>
                      <a:pt x="26" y="19"/>
                    </a:lnTo>
                    <a:lnTo>
                      <a:pt x="20" y="27"/>
                    </a:lnTo>
                    <a:lnTo>
                      <a:pt x="17" y="36"/>
                    </a:lnTo>
                    <a:lnTo>
                      <a:pt x="20" y="44"/>
                    </a:lnTo>
                    <a:lnTo>
                      <a:pt x="26" y="51"/>
                    </a:lnTo>
                    <a:lnTo>
                      <a:pt x="32" y="52"/>
                    </a:lnTo>
                    <a:lnTo>
                      <a:pt x="38" y="53"/>
                    </a:lnTo>
                    <a:lnTo>
                      <a:pt x="43" y="52"/>
                    </a:lnTo>
                    <a:lnTo>
                      <a:pt x="33" y="69"/>
                    </a:lnTo>
                    <a:lnTo>
                      <a:pt x="28" y="68"/>
                    </a:lnTo>
                    <a:lnTo>
                      <a:pt x="24" y="66"/>
                    </a:lnTo>
                    <a:lnTo>
                      <a:pt x="18" y="65"/>
                    </a:lnTo>
                    <a:lnTo>
                      <a:pt x="13" y="61"/>
                    </a:lnTo>
                    <a:lnTo>
                      <a:pt x="8" y="57"/>
                    </a:lnTo>
                    <a:lnTo>
                      <a:pt x="4" y="51"/>
                    </a:lnTo>
                    <a:lnTo>
                      <a:pt x="2" y="45"/>
                    </a:lnTo>
                    <a:lnTo>
                      <a:pt x="0" y="31"/>
                    </a:lnTo>
                    <a:lnTo>
                      <a:pt x="4" y="18"/>
                    </a:lnTo>
                    <a:lnTo>
                      <a:pt x="8" y="13"/>
                    </a:lnTo>
                    <a:lnTo>
                      <a:pt x="12" y="8"/>
                    </a:lnTo>
                    <a:lnTo>
                      <a:pt x="17" y="5"/>
                    </a:lnTo>
                    <a:lnTo>
                      <a:pt x="24" y="2"/>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1" name="Freeform 49">
                <a:extLst>
                  <a:ext uri="{FF2B5EF4-FFF2-40B4-BE49-F238E27FC236}">
                    <a16:creationId xmlns:a16="http://schemas.microsoft.com/office/drawing/2014/main" id="{E7732A13-877A-C54A-ACA6-FE699A203042}"/>
                  </a:ext>
                </a:extLst>
              </p:cNvPr>
              <p:cNvSpPr>
                <a:spLocks/>
              </p:cNvSpPr>
              <p:nvPr userDrawn="1"/>
            </p:nvSpPr>
            <p:spPr bwMode="auto">
              <a:xfrm>
                <a:off x="10149680" y="607328"/>
                <a:ext cx="5122" cy="8195"/>
              </a:xfrm>
              <a:custGeom>
                <a:avLst/>
                <a:gdLst>
                  <a:gd name="T0" fmla="*/ 4 w 11"/>
                  <a:gd name="T1" fmla="*/ 0 h 17"/>
                  <a:gd name="T2" fmla="*/ 5 w 11"/>
                  <a:gd name="T3" fmla="*/ 0 h 17"/>
                  <a:gd name="T4" fmla="*/ 5 w 11"/>
                  <a:gd name="T5" fmla="*/ 1 h 17"/>
                  <a:gd name="T6" fmla="*/ 7 w 11"/>
                  <a:gd name="T7" fmla="*/ 3 h 17"/>
                  <a:gd name="T8" fmla="*/ 7 w 11"/>
                  <a:gd name="T9" fmla="*/ 4 h 17"/>
                  <a:gd name="T10" fmla="*/ 7 w 11"/>
                  <a:gd name="T11" fmla="*/ 6 h 17"/>
                  <a:gd name="T12" fmla="*/ 8 w 11"/>
                  <a:gd name="T13" fmla="*/ 8 h 17"/>
                  <a:gd name="T14" fmla="*/ 9 w 11"/>
                  <a:gd name="T15" fmla="*/ 9 h 17"/>
                  <a:gd name="T16" fmla="*/ 11 w 11"/>
                  <a:gd name="T17" fmla="*/ 12 h 17"/>
                  <a:gd name="T18" fmla="*/ 11 w 11"/>
                  <a:gd name="T19" fmla="*/ 13 h 17"/>
                  <a:gd name="T20" fmla="*/ 9 w 11"/>
                  <a:gd name="T21" fmla="*/ 16 h 17"/>
                  <a:gd name="T22" fmla="*/ 9 w 11"/>
                  <a:gd name="T23" fmla="*/ 17 h 17"/>
                  <a:gd name="T24" fmla="*/ 8 w 11"/>
                  <a:gd name="T25" fmla="*/ 17 h 17"/>
                  <a:gd name="T26" fmla="*/ 7 w 11"/>
                  <a:gd name="T27" fmla="*/ 17 h 17"/>
                  <a:gd name="T28" fmla="*/ 7 w 11"/>
                  <a:gd name="T29" fmla="*/ 16 h 17"/>
                  <a:gd name="T30" fmla="*/ 5 w 11"/>
                  <a:gd name="T31" fmla="*/ 14 h 17"/>
                  <a:gd name="T32" fmla="*/ 5 w 11"/>
                  <a:gd name="T33" fmla="*/ 13 h 17"/>
                  <a:gd name="T34" fmla="*/ 4 w 11"/>
                  <a:gd name="T35" fmla="*/ 10 h 17"/>
                  <a:gd name="T36" fmla="*/ 1 w 11"/>
                  <a:gd name="T37" fmla="*/ 9 h 17"/>
                  <a:gd name="T38" fmla="*/ 0 w 11"/>
                  <a:gd name="T39" fmla="*/ 6 h 17"/>
                  <a:gd name="T40" fmla="*/ 0 w 11"/>
                  <a:gd name="T41" fmla="*/ 4 h 17"/>
                  <a:gd name="T42" fmla="*/ 1 w 11"/>
                  <a:gd name="T43" fmla="*/ 3 h 17"/>
                  <a:gd name="T44" fmla="*/ 3 w 11"/>
                  <a:gd name="T45" fmla="*/ 1 h 17"/>
                  <a:gd name="T46" fmla="*/ 4 w 11"/>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17">
                    <a:moveTo>
                      <a:pt x="4" y="0"/>
                    </a:moveTo>
                    <a:lnTo>
                      <a:pt x="5" y="0"/>
                    </a:lnTo>
                    <a:lnTo>
                      <a:pt x="5" y="1"/>
                    </a:lnTo>
                    <a:lnTo>
                      <a:pt x="7" y="3"/>
                    </a:lnTo>
                    <a:lnTo>
                      <a:pt x="7" y="4"/>
                    </a:lnTo>
                    <a:lnTo>
                      <a:pt x="7" y="6"/>
                    </a:lnTo>
                    <a:lnTo>
                      <a:pt x="8" y="8"/>
                    </a:lnTo>
                    <a:lnTo>
                      <a:pt x="9" y="9"/>
                    </a:lnTo>
                    <a:lnTo>
                      <a:pt x="11" y="12"/>
                    </a:lnTo>
                    <a:lnTo>
                      <a:pt x="11" y="13"/>
                    </a:lnTo>
                    <a:lnTo>
                      <a:pt x="9" y="16"/>
                    </a:lnTo>
                    <a:lnTo>
                      <a:pt x="9" y="17"/>
                    </a:lnTo>
                    <a:lnTo>
                      <a:pt x="8" y="17"/>
                    </a:lnTo>
                    <a:lnTo>
                      <a:pt x="7" y="17"/>
                    </a:lnTo>
                    <a:lnTo>
                      <a:pt x="7" y="16"/>
                    </a:lnTo>
                    <a:lnTo>
                      <a:pt x="5" y="14"/>
                    </a:lnTo>
                    <a:lnTo>
                      <a:pt x="5" y="13"/>
                    </a:lnTo>
                    <a:lnTo>
                      <a:pt x="4" y="10"/>
                    </a:lnTo>
                    <a:lnTo>
                      <a:pt x="1" y="9"/>
                    </a:lnTo>
                    <a:lnTo>
                      <a:pt x="0" y="6"/>
                    </a:lnTo>
                    <a:lnTo>
                      <a:pt x="0" y="4"/>
                    </a:lnTo>
                    <a:lnTo>
                      <a:pt x="1"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2" name="Freeform 50">
                <a:extLst>
                  <a:ext uri="{FF2B5EF4-FFF2-40B4-BE49-F238E27FC236}">
                    <a16:creationId xmlns:a16="http://schemas.microsoft.com/office/drawing/2014/main" id="{3AEC262C-112E-5643-B060-C7F26F5D963F}"/>
                  </a:ext>
                </a:extLst>
              </p:cNvPr>
              <p:cNvSpPr>
                <a:spLocks/>
              </p:cNvSpPr>
              <p:nvPr userDrawn="1"/>
            </p:nvSpPr>
            <p:spPr bwMode="auto">
              <a:xfrm>
                <a:off x="10151729" y="511028"/>
                <a:ext cx="23563" cy="38930"/>
              </a:xfrm>
              <a:custGeom>
                <a:avLst/>
                <a:gdLst>
                  <a:gd name="T0" fmla="*/ 9 w 46"/>
                  <a:gd name="T1" fmla="*/ 1 h 76"/>
                  <a:gd name="T2" fmla="*/ 14 w 46"/>
                  <a:gd name="T3" fmla="*/ 4 h 76"/>
                  <a:gd name="T4" fmla="*/ 18 w 46"/>
                  <a:gd name="T5" fmla="*/ 7 h 76"/>
                  <a:gd name="T6" fmla="*/ 24 w 46"/>
                  <a:gd name="T7" fmla="*/ 9 h 76"/>
                  <a:gd name="T8" fmla="*/ 29 w 46"/>
                  <a:gd name="T9" fmla="*/ 10 h 76"/>
                  <a:gd name="T10" fmla="*/ 34 w 46"/>
                  <a:gd name="T11" fmla="*/ 9 h 76"/>
                  <a:gd name="T12" fmla="*/ 38 w 46"/>
                  <a:gd name="T13" fmla="*/ 8 h 76"/>
                  <a:gd name="T14" fmla="*/ 42 w 46"/>
                  <a:gd name="T15" fmla="*/ 7 h 76"/>
                  <a:gd name="T16" fmla="*/ 44 w 46"/>
                  <a:gd name="T17" fmla="*/ 7 h 76"/>
                  <a:gd name="T18" fmla="*/ 46 w 46"/>
                  <a:gd name="T19" fmla="*/ 8 h 76"/>
                  <a:gd name="T20" fmla="*/ 46 w 46"/>
                  <a:gd name="T21" fmla="*/ 10 h 76"/>
                  <a:gd name="T22" fmla="*/ 43 w 46"/>
                  <a:gd name="T23" fmla="*/ 14 h 76"/>
                  <a:gd name="T24" fmla="*/ 39 w 46"/>
                  <a:gd name="T25" fmla="*/ 17 h 76"/>
                  <a:gd name="T26" fmla="*/ 34 w 46"/>
                  <a:gd name="T27" fmla="*/ 21 h 76"/>
                  <a:gd name="T28" fmla="*/ 31 w 46"/>
                  <a:gd name="T29" fmla="*/ 25 h 76"/>
                  <a:gd name="T30" fmla="*/ 30 w 46"/>
                  <a:gd name="T31" fmla="*/ 29 h 76"/>
                  <a:gd name="T32" fmla="*/ 31 w 46"/>
                  <a:gd name="T33" fmla="*/ 33 h 76"/>
                  <a:gd name="T34" fmla="*/ 33 w 46"/>
                  <a:gd name="T35" fmla="*/ 37 h 76"/>
                  <a:gd name="T36" fmla="*/ 30 w 46"/>
                  <a:gd name="T37" fmla="*/ 38 h 76"/>
                  <a:gd name="T38" fmla="*/ 27 w 46"/>
                  <a:gd name="T39" fmla="*/ 40 h 76"/>
                  <a:gd name="T40" fmla="*/ 26 w 46"/>
                  <a:gd name="T41" fmla="*/ 46 h 76"/>
                  <a:gd name="T42" fmla="*/ 29 w 46"/>
                  <a:gd name="T43" fmla="*/ 53 h 76"/>
                  <a:gd name="T44" fmla="*/ 33 w 46"/>
                  <a:gd name="T45" fmla="*/ 60 h 76"/>
                  <a:gd name="T46" fmla="*/ 38 w 46"/>
                  <a:gd name="T47" fmla="*/ 64 h 76"/>
                  <a:gd name="T48" fmla="*/ 42 w 46"/>
                  <a:gd name="T49" fmla="*/ 68 h 76"/>
                  <a:gd name="T50" fmla="*/ 46 w 46"/>
                  <a:gd name="T51" fmla="*/ 70 h 76"/>
                  <a:gd name="T52" fmla="*/ 46 w 46"/>
                  <a:gd name="T53" fmla="*/ 73 h 76"/>
                  <a:gd name="T54" fmla="*/ 44 w 46"/>
                  <a:gd name="T55" fmla="*/ 76 h 76"/>
                  <a:gd name="T56" fmla="*/ 42 w 46"/>
                  <a:gd name="T57" fmla="*/ 76 h 76"/>
                  <a:gd name="T58" fmla="*/ 39 w 46"/>
                  <a:gd name="T59" fmla="*/ 73 h 76"/>
                  <a:gd name="T60" fmla="*/ 38 w 46"/>
                  <a:gd name="T61" fmla="*/ 69 h 76"/>
                  <a:gd name="T62" fmla="*/ 35 w 46"/>
                  <a:gd name="T63" fmla="*/ 65 h 76"/>
                  <a:gd name="T64" fmla="*/ 31 w 46"/>
                  <a:gd name="T65" fmla="*/ 60 h 76"/>
                  <a:gd name="T66" fmla="*/ 29 w 46"/>
                  <a:gd name="T67" fmla="*/ 56 h 76"/>
                  <a:gd name="T68" fmla="*/ 25 w 46"/>
                  <a:gd name="T69" fmla="*/ 50 h 76"/>
                  <a:gd name="T70" fmla="*/ 24 w 46"/>
                  <a:gd name="T71" fmla="*/ 43 h 76"/>
                  <a:gd name="T72" fmla="*/ 22 w 46"/>
                  <a:gd name="T73" fmla="*/ 37 h 76"/>
                  <a:gd name="T74" fmla="*/ 21 w 46"/>
                  <a:gd name="T75" fmla="*/ 27 h 76"/>
                  <a:gd name="T76" fmla="*/ 20 w 46"/>
                  <a:gd name="T77" fmla="*/ 18 h 76"/>
                  <a:gd name="T78" fmla="*/ 16 w 46"/>
                  <a:gd name="T79" fmla="*/ 12 h 76"/>
                  <a:gd name="T80" fmla="*/ 10 w 46"/>
                  <a:gd name="T81" fmla="*/ 8 h 76"/>
                  <a:gd name="T82" fmla="*/ 5 w 46"/>
                  <a:gd name="T83" fmla="*/ 7 h 76"/>
                  <a:gd name="T84" fmla="*/ 1 w 46"/>
                  <a:gd name="T85" fmla="*/ 7 h 76"/>
                  <a:gd name="T86" fmla="*/ 0 w 46"/>
                  <a:gd name="T87" fmla="*/ 5 h 76"/>
                  <a:gd name="T88" fmla="*/ 3 w 46"/>
                  <a:gd name="T89" fmla="*/ 3 h 76"/>
                  <a:gd name="T90" fmla="*/ 7 w 46"/>
                  <a:gd name="T9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 h="76">
                    <a:moveTo>
                      <a:pt x="7" y="0"/>
                    </a:moveTo>
                    <a:lnTo>
                      <a:pt x="9" y="1"/>
                    </a:lnTo>
                    <a:lnTo>
                      <a:pt x="12" y="1"/>
                    </a:lnTo>
                    <a:lnTo>
                      <a:pt x="14" y="4"/>
                    </a:lnTo>
                    <a:lnTo>
                      <a:pt x="16" y="5"/>
                    </a:lnTo>
                    <a:lnTo>
                      <a:pt x="18" y="7"/>
                    </a:lnTo>
                    <a:lnTo>
                      <a:pt x="21" y="8"/>
                    </a:lnTo>
                    <a:lnTo>
                      <a:pt x="24" y="9"/>
                    </a:lnTo>
                    <a:lnTo>
                      <a:pt x="26" y="9"/>
                    </a:lnTo>
                    <a:lnTo>
                      <a:pt x="29" y="10"/>
                    </a:lnTo>
                    <a:lnTo>
                      <a:pt x="31" y="10"/>
                    </a:lnTo>
                    <a:lnTo>
                      <a:pt x="34" y="9"/>
                    </a:lnTo>
                    <a:lnTo>
                      <a:pt x="35" y="9"/>
                    </a:lnTo>
                    <a:lnTo>
                      <a:pt x="38" y="8"/>
                    </a:lnTo>
                    <a:lnTo>
                      <a:pt x="40" y="8"/>
                    </a:lnTo>
                    <a:lnTo>
                      <a:pt x="42" y="7"/>
                    </a:lnTo>
                    <a:lnTo>
                      <a:pt x="43" y="7"/>
                    </a:lnTo>
                    <a:lnTo>
                      <a:pt x="44" y="7"/>
                    </a:lnTo>
                    <a:lnTo>
                      <a:pt x="46" y="7"/>
                    </a:lnTo>
                    <a:lnTo>
                      <a:pt x="46" y="8"/>
                    </a:lnTo>
                    <a:lnTo>
                      <a:pt x="46" y="9"/>
                    </a:lnTo>
                    <a:lnTo>
                      <a:pt x="46" y="10"/>
                    </a:lnTo>
                    <a:lnTo>
                      <a:pt x="44" y="13"/>
                    </a:lnTo>
                    <a:lnTo>
                      <a:pt x="43" y="14"/>
                    </a:lnTo>
                    <a:lnTo>
                      <a:pt x="42" y="16"/>
                    </a:lnTo>
                    <a:lnTo>
                      <a:pt x="39" y="17"/>
                    </a:lnTo>
                    <a:lnTo>
                      <a:pt x="37" y="20"/>
                    </a:lnTo>
                    <a:lnTo>
                      <a:pt x="34" y="21"/>
                    </a:lnTo>
                    <a:lnTo>
                      <a:pt x="33" y="22"/>
                    </a:lnTo>
                    <a:lnTo>
                      <a:pt x="31" y="25"/>
                    </a:lnTo>
                    <a:lnTo>
                      <a:pt x="30" y="26"/>
                    </a:lnTo>
                    <a:lnTo>
                      <a:pt x="30" y="29"/>
                    </a:lnTo>
                    <a:lnTo>
                      <a:pt x="30" y="31"/>
                    </a:lnTo>
                    <a:lnTo>
                      <a:pt x="31" y="33"/>
                    </a:lnTo>
                    <a:lnTo>
                      <a:pt x="33" y="34"/>
                    </a:lnTo>
                    <a:lnTo>
                      <a:pt x="33" y="37"/>
                    </a:lnTo>
                    <a:lnTo>
                      <a:pt x="31" y="38"/>
                    </a:lnTo>
                    <a:lnTo>
                      <a:pt x="30" y="38"/>
                    </a:lnTo>
                    <a:lnTo>
                      <a:pt x="29" y="39"/>
                    </a:lnTo>
                    <a:lnTo>
                      <a:pt x="27" y="40"/>
                    </a:lnTo>
                    <a:lnTo>
                      <a:pt x="26" y="43"/>
                    </a:lnTo>
                    <a:lnTo>
                      <a:pt x="26" y="46"/>
                    </a:lnTo>
                    <a:lnTo>
                      <a:pt x="27" y="50"/>
                    </a:lnTo>
                    <a:lnTo>
                      <a:pt x="29" y="53"/>
                    </a:lnTo>
                    <a:lnTo>
                      <a:pt x="30" y="56"/>
                    </a:lnTo>
                    <a:lnTo>
                      <a:pt x="33" y="60"/>
                    </a:lnTo>
                    <a:lnTo>
                      <a:pt x="35" y="63"/>
                    </a:lnTo>
                    <a:lnTo>
                      <a:pt x="38" y="64"/>
                    </a:lnTo>
                    <a:lnTo>
                      <a:pt x="40" y="67"/>
                    </a:lnTo>
                    <a:lnTo>
                      <a:pt x="42" y="68"/>
                    </a:lnTo>
                    <a:lnTo>
                      <a:pt x="44" y="69"/>
                    </a:lnTo>
                    <a:lnTo>
                      <a:pt x="46" y="70"/>
                    </a:lnTo>
                    <a:lnTo>
                      <a:pt x="46" y="72"/>
                    </a:lnTo>
                    <a:lnTo>
                      <a:pt x="46" y="73"/>
                    </a:lnTo>
                    <a:lnTo>
                      <a:pt x="46" y="74"/>
                    </a:lnTo>
                    <a:lnTo>
                      <a:pt x="44" y="76"/>
                    </a:lnTo>
                    <a:lnTo>
                      <a:pt x="43" y="76"/>
                    </a:lnTo>
                    <a:lnTo>
                      <a:pt x="42" y="76"/>
                    </a:lnTo>
                    <a:lnTo>
                      <a:pt x="40" y="74"/>
                    </a:lnTo>
                    <a:lnTo>
                      <a:pt x="39" y="73"/>
                    </a:lnTo>
                    <a:lnTo>
                      <a:pt x="39" y="72"/>
                    </a:lnTo>
                    <a:lnTo>
                      <a:pt x="38" y="69"/>
                    </a:lnTo>
                    <a:lnTo>
                      <a:pt x="37" y="67"/>
                    </a:lnTo>
                    <a:lnTo>
                      <a:pt x="35" y="65"/>
                    </a:lnTo>
                    <a:lnTo>
                      <a:pt x="34" y="63"/>
                    </a:lnTo>
                    <a:lnTo>
                      <a:pt x="31" y="60"/>
                    </a:lnTo>
                    <a:lnTo>
                      <a:pt x="30" y="57"/>
                    </a:lnTo>
                    <a:lnTo>
                      <a:pt x="29" y="56"/>
                    </a:lnTo>
                    <a:lnTo>
                      <a:pt x="26" y="52"/>
                    </a:lnTo>
                    <a:lnTo>
                      <a:pt x="25" y="50"/>
                    </a:lnTo>
                    <a:lnTo>
                      <a:pt x="24" y="47"/>
                    </a:lnTo>
                    <a:lnTo>
                      <a:pt x="24" y="43"/>
                    </a:lnTo>
                    <a:lnTo>
                      <a:pt x="22" y="39"/>
                    </a:lnTo>
                    <a:lnTo>
                      <a:pt x="22" y="37"/>
                    </a:lnTo>
                    <a:lnTo>
                      <a:pt x="22" y="31"/>
                    </a:lnTo>
                    <a:lnTo>
                      <a:pt x="21" y="27"/>
                    </a:lnTo>
                    <a:lnTo>
                      <a:pt x="20" y="22"/>
                    </a:lnTo>
                    <a:lnTo>
                      <a:pt x="20" y="18"/>
                    </a:lnTo>
                    <a:lnTo>
                      <a:pt x="18" y="16"/>
                    </a:lnTo>
                    <a:lnTo>
                      <a:pt x="16" y="12"/>
                    </a:lnTo>
                    <a:lnTo>
                      <a:pt x="13" y="10"/>
                    </a:lnTo>
                    <a:lnTo>
                      <a:pt x="10" y="8"/>
                    </a:lnTo>
                    <a:lnTo>
                      <a:pt x="7" y="7"/>
                    </a:lnTo>
                    <a:lnTo>
                      <a:pt x="5" y="7"/>
                    </a:lnTo>
                    <a:lnTo>
                      <a:pt x="3" y="7"/>
                    </a:lnTo>
                    <a:lnTo>
                      <a:pt x="1" y="7"/>
                    </a:lnTo>
                    <a:lnTo>
                      <a:pt x="0" y="7"/>
                    </a:lnTo>
                    <a:lnTo>
                      <a:pt x="0" y="5"/>
                    </a:lnTo>
                    <a:lnTo>
                      <a:pt x="1" y="3"/>
                    </a:lnTo>
                    <a:lnTo>
                      <a:pt x="3" y="3"/>
                    </a:lnTo>
                    <a:lnTo>
                      <a:pt x="4"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3" name="Freeform 51">
                <a:extLst>
                  <a:ext uri="{FF2B5EF4-FFF2-40B4-BE49-F238E27FC236}">
                    <a16:creationId xmlns:a16="http://schemas.microsoft.com/office/drawing/2014/main" id="{F2F8D765-E1C2-6144-A24D-AA62767C28B8}"/>
                  </a:ext>
                </a:extLst>
              </p:cNvPr>
              <p:cNvSpPr>
                <a:spLocks/>
              </p:cNvSpPr>
              <p:nvPr userDrawn="1"/>
            </p:nvSpPr>
            <p:spPr bwMode="auto">
              <a:xfrm>
                <a:off x="10152755" y="616549"/>
                <a:ext cx="28685" cy="24587"/>
              </a:xfrm>
              <a:custGeom>
                <a:avLst/>
                <a:gdLst>
                  <a:gd name="T0" fmla="*/ 2 w 54"/>
                  <a:gd name="T1" fmla="*/ 0 h 49"/>
                  <a:gd name="T2" fmla="*/ 4 w 54"/>
                  <a:gd name="T3" fmla="*/ 0 h 49"/>
                  <a:gd name="T4" fmla="*/ 5 w 54"/>
                  <a:gd name="T5" fmla="*/ 2 h 49"/>
                  <a:gd name="T6" fmla="*/ 6 w 54"/>
                  <a:gd name="T7" fmla="*/ 2 h 49"/>
                  <a:gd name="T8" fmla="*/ 7 w 54"/>
                  <a:gd name="T9" fmla="*/ 4 h 49"/>
                  <a:gd name="T10" fmla="*/ 7 w 54"/>
                  <a:gd name="T11" fmla="*/ 7 h 49"/>
                  <a:gd name="T12" fmla="*/ 9 w 54"/>
                  <a:gd name="T13" fmla="*/ 9 h 49"/>
                  <a:gd name="T14" fmla="*/ 11 w 54"/>
                  <a:gd name="T15" fmla="*/ 13 h 49"/>
                  <a:gd name="T16" fmla="*/ 14 w 54"/>
                  <a:gd name="T17" fmla="*/ 17 h 49"/>
                  <a:gd name="T18" fmla="*/ 17 w 54"/>
                  <a:gd name="T19" fmla="*/ 21 h 49"/>
                  <a:gd name="T20" fmla="*/ 19 w 54"/>
                  <a:gd name="T21" fmla="*/ 26 h 49"/>
                  <a:gd name="T22" fmla="*/ 22 w 54"/>
                  <a:gd name="T23" fmla="*/ 29 h 49"/>
                  <a:gd name="T24" fmla="*/ 26 w 54"/>
                  <a:gd name="T25" fmla="*/ 33 h 49"/>
                  <a:gd name="T26" fmla="*/ 30 w 54"/>
                  <a:gd name="T27" fmla="*/ 35 h 49"/>
                  <a:gd name="T28" fmla="*/ 34 w 54"/>
                  <a:gd name="T29" fmla="*/ 38 h 49"/>
                  <a:gd name="T30" fmla="*/ 39 w 54"/>
                  <a:gd name="T31" fmla="*/ 39 h 49"/>
                  <a:gd name="T32" fmla="*/ 41 w 54"/>
                  <a:gd name="T33" fmla="*/ 41 h 49"/>
                  <a:gd name="T34" fmla="*/ 45 w 54"/>
                  <a:gd name="T35" fmla="*/ 42 h 49"/>
                  <a:gd name="T36" fmla="*/ 48 w 54"/>
                  <a:gd name="T37" fmla="*/ 42 h 49"/>
                  <a:gd name="T38" fmla="*/ 51 w 54"/>
                  <a:gd name="T39" fmla="*/ 43 h 49"/>
                  <a:gd name="T40" fmla="*/ 53 w 54"/>
                  <a:gd name="T41" fmla="*/ 46 h 49"/>
                  <a:gd name="T42" fmla="*/ 54 w 54"/>
                  <a:gd name="T43" fmla="*/ 46 h 49"/>
                  <a:gd name="T44" fmla="*/ 54 w 54"/>
                  <a:gd name="T45" fmla="*/ 47 h 49"/>
                  <a:gd name="T46" fmla="*/ 54 w 54"/>
                  <a:gd name="T47" fmla="*/ 49 h 49"/>
                  <a:gd name="T48" fmla="*/ 53 w 54"/>
                  <a:gd name="T49" fmla="*/ 49 h 49"/>
                  <a:gd name="T50" fmla="*/ 52 w 54"/>
                  <a:gd name="T51" fmla="*/ 49 h 49"/>
                  <a:gd name="T52" fmla="*/ 51 w 54"/>
                  <a:gd name="T53" fmla="*/ 49 h 49"/>
                  <a:gd name="T54" fmla="*/ 48 w 54"/>
                  <a:gd name="T55" fmla="*/ 47 h 49"/>
                  <a:gd name="T56" fmla="*/ 47 w 54"/>
                  <a:gd name="T57" fmla="*/ 46 h 49"/>
                  <a:gd name="T58" fmla="*/ 44 w 54"/>
                  <a:gd name="T59" fmla="*/ 45 h 49"/>
                  <a:gd name="T60" fmla="*/ 41 w 54"/>
                  <a:gd name="T61" fmla="*/ 43 h 49"/>
                  <a:gd name="T62" fmla="*/ 39 w 54"/>
                  <a:gd name="T63" fmla="*/ 42 h 49"/>
                  <a:gd name="T64" fmla="*/ 36 w 54"/>
                  <a:gd name="T65" fmla="*/ 42 h 49"/>
                  <a:gd name="T66" fmla="*/ 32 w 54"/>
                  <a:gd name="T67" fmla="*/ 41 h 49"/>
                  <a:gd name="T68" fmla="*/ 28 w 54"/>
                  <a:gd name="T69" fmla="*/ 39 h 49"/>
                  <a:gd name="T70" fmla="*/ 23 w 54"/>
                  <a:gd name="T71" fmla="*/ 37 h 49"/>
                  <a:gd name="T72" fmla="*/ 19 w 54"/>
                  <a:gd name="T73" fmla="*/ 34 h 49"/>
                  <a:gd name="T74" fmla="*/ 15 w 54"/>
                  <a:gd name="T75" fmla="*/ 30 h 49"/>
                  <a:gd name="T76" fmla="*/ 11 w 54"/>
                  <a:gd name="T77" fmla="*/ 28 h 49"/>
                  <a:gd name="T78" fmla="*/ 9 w 54"/>
                  <a:gd name="T79" fmla="*/ 24 h 49"/>
                  <a:gd name="T80" fmla="*/ 6 w 54"/>
                  <a:gd name="T81" fmla="*/ 18 h 49"/>
                  <a:gd name="T82" fmla="*/ 4 w 54"/>
                  <a:gd name="T83" fmla="*/ 15 h 49"/>
                  <a:gd name="T84" fmla="*/ 4 w 54"/>
                  <a:gd name="T85" fmla="*/ 11 h 49"/>
                  <a:gd name="T86" fmla="*/ 1 w 54"/>
                  <a:gd name="T87" fmla="*/ 7 h 49"/>
                  <a:gd name="T88" fmla="*/ 1 w 54"/>
                  <a:gd name="T89" fmla="*/ 5 h 49"/>
                  <a:gd name="T90" fmla="*/ 0 w 54"/>
                  <a:gd name="T91" fmla="*/ 4 h 49"/>
                  <a:gd name="T92" fmla="*/ 0 w 54"/>
                  <a:gd name="T93" fmla="*/ 4 h 49"/>
                  <a:gd name="T94" fmla="*/ 0 w 54"/>
                  <a:gd name="T95" fmla="*/ 3 h 49"/>
                  <a:gd name="T96" fmla="*/ 1 w 54"/>
                  <a:gd name="T97" fmla="*/ 2 h 49"/>
                  <a:gd name="T98" fmla="*/ 2 w 54"/>
                  <a:gd name="T9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 h="49">
                    <a:moveTo>
                      <a:pt x="2" y="0"/>
                    </a:moveTo>
                    <a:lnTo>
                      <a:pt x="4" y="0"/>
                    </a:lnTo>
                    <a:lnTo>
                      <a:pt x="5" y="2"/>
                    </a:lnTo>
                    <a:lnTo>
                      <a:pt x="6" y="2"/>
                    </a:lnTo>
                    <a:lnTo>
                      <a:pt x="7" y="4"/>
                    </a:lnTo>
                    <a:lnTo>
                      <a:pt x="7" y="7"/>
                    </a:lnTo>
                    <a:lnTo>
                      <a:pt x="9" y="9"/>
                    </a:lnTo>
                    <a:lnTo>
                      <a:pt x="11" y="13"/>
                    </a:lnTo>
                    <a:lnTo>
                      <a:pt x="14" y="17"/>
                    </a:lnTo>
                    <a:lnTo>
                      <a:pt x="17" y="21"/>
                    </a:lnTo>
                    <a:lnTo>
                      <a:pt x="19" y="26"/>
                    </a:lnTo>
                    <a:lnTo>
                      <a:pt x="22" y="29"/>
                    </a:lnTo>
                    <a:lnTo>
                      <a:pt x="26" y="33"/>
                    </a:lnTo>
                    <a:lnTo>
                      <a:pt x="30" y="35"/>
                    </a:lnTo>
                    <a:lnTo>
                      <a:pt x="34" y="38"/>
                    </a:lnTo>
                    <a:lnTo>
                      <a:pt x="39" y="39"/>
                    </a:lnTo>
                    <a:lnTo>
                      <a:pt x="41" y="41"/>
                    </a:lnTo>
                    <a:lnTo>
                      <a:pt x="45" y="42"/>
                    </a:lnTo>
                    <a:lnTo>
                      <a:pt x="48" y="42"/>
                    </a:lnTo>
                    <a:lnTo>
                      <a:pt x="51" y="43"/>
                    </a:lnTo>
                    <a:lnTo>
                      <a:pt x="53" y="46"/>
                    </a:lnTo>
                    <a:lnTo>
                      <a:pt x="54" y="46"/>
                    </a:lnTo>
                    <a:lnTo>
                      <a:pt x="54" y="47"/>
                    </a:lnTo>
                    <a:lnTo>
                      <a:pt x="54" y="49"/>
                    </a:lnTo>
                    <a:lnTo>
                      <a:pt x="53" y="49"/>
                    </a:lnTo>
                    <a:lnTo>
                      <a:pt x="52" y="49"/>
                    </a:lnTo>
                    <a:lnTo>
                      <a:pt x="51" y="49"/>
                    </a:lnTo>
                    <a:lnTo>
                      <a:pt x="48" y="47"/>
                    </a:lnTo>
                    <a:lnTo>
                      <a:pt x="47" y="46"/>
                    </a:lnTo>
                    <a:lnTo>
                      <a:pt x="44" y="45"/>
                    </a:lnTo>
                    <a:lnTo>
                      <a:pt x="41" y="43"/>
                    </a:lnTo>
                    <a:lnTo>
                      <a:pt x="39" y="42"/>
                    </a:lnTo>
                    <a:lnTo>
                      <a:pt x="36" y="42"/>
                    </a:lnTo>
                    <a:lnTo>
                      <a:pt x="32" y="41"/>
                    </a:lnTo>
                    <a:lnTo>
                      <a:pt x="28" y="39"/>
                    </a:lnTo>
                    <a:lnTo>
                      <a:pt x="23" y="37"/>
                    </a:lnTo>
                    <a:lnTo>
                      <a:pt x="19" y="34"/>
                    </a:lnTo>
                    <a:lnTo>
                      <a:pt x="15" y="30"/>
                    </a:lnTo>
                    <a:lnTo>
                      <a:pt x="11" y="28"/>
                    </a:lnTo>
                    <a:lnTo>
                      <a:pt x="9" y="24"/>
                    </a:lnTo>
                    <a:lnTo>
                      <a:pt x="6" y="18"/>
                    </a:lnTo>
                    <a:lnTo>
                      <a:pt x="4" y="15"/>
                    </a:lnTo>
                    <a:lnTo>
                      <a:pt x="4" y="11"/>
                    </a:lnTo>
                    <a:lnTo>
                      <a:pt x="1" y="7"/>
                    </a:lnTo>
                    <a:lnTo>
                      <a:pt x="1" y="5"/>
                    </a:lnTo>
                    <a:lnTo>
                      <a:pt x="0" y="4"/>
                    </a:lnTo>
                    <a:lnTo>
                      <a:pt x="0" y="4"/>
                    </a:lnTo>
                    <a:lnTo>
                      <a:pt x="0" y="3"/>
                    </a:lnTo>
                    <a:lnTo>
                      <a:pt x="1"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4" name="Freeform 52">
                <a:extLst>
                  <a:ext uri="{FF2B5EF4-FFF2-40B4-BE49-F238E27FC236}">
                    <a16:creationId xmlns:a16="http://schemas.microsoft.com/office/drawing/2014/main" id="{D339EF85-E449-EE41-848C-436258452543}"/>
                  </a:ext>
                </a:extLst>
              </p:cNvPr>
              <p:cNvSpPr>
                <a:spLocks/>
              </p:cNvSpPr>
              <p:nvPr userDrawn="1"/>
            </p:nvSpPr>
            <p:spPr bwMode="auto">
              <a:xfrm>
                <a:off x="10172220" y="626793"/>
                <a:ext cx="4098" cy="3074"/>
              </a:xfrm>
              <a:custGeom>
                <a:avLst/>
                <a:gdLst>
                  <a:gd name="T0" fmla="*/ 5 w 8"/>
                  <a:gd name="T1" fmla="*/ 0 h 5"/>
                  <a:gd name="T2" fmla="*/ 7 w 8"/>
                  <a:gd name="T3" fmla="*/ 0 h 5"/>
                  <a:gd name="T4" fmla="*/ 8 w 8"/>
                  <a:gd name="T5" fmla="*/ 1 h 5"/>
                  <a:gd name="T6" fmla="*/ 7 w 8"/>
                  <a:gd name="T7" fmla="*/ 4 h 5"/>
                  <a:gd name="T8" fmla="*/ 7 w 8"/>
                  <a:gd name="T9" fmla="*/ 4 h 5"/>
                  <a:gd name="T10" fmla="*/ 5 w 8"/>
                  <a:gd name="T11" fmla="*/ 5 h 5"/>
                  <a:gd name="T12" fmla="*/ 4 w 8"/>
                  <a:gd name="T13" fmla="*/ 5 h 5"/>
                  <a:gd name="T14" fmla="*/ 4 w 8"/>
                  <a:gd name="T15" fmla="*/ 4 h 5"/>
                  <a:gd name="T16" fmla="*/ 3 w 8"/>
                  <a:gd name="T17" fmla="*/ 2 h 5"/>
                  <a:gd name="T18" fmla="*/ 1 w 8"/>
                  <a:gd name="T19" fmla="*/ 1 h 5"/>
                  <a:gd name="T20" fmla="*/ 0 w 8"/>
                  <a:gd name="T21" fmla="*/ 0 h 5"/>
                  <a:gd name="T22" fmla="*/ 3 w 8"/>
                  <a:gd name="T23" fmla="*/ 0 h 5"/>
                  <a:gd name="T24" fmla="*/ 4 w 8"/>
                  <a:gd name="T25" fmla="*/ 0 h 5"/>
                  <a:gd name="T26" fmla="*/ 5 w 8"/>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5">
                    <a:moveTo>
                      <a:pt x="5" y="0"/>
                    </a:moveTo>
                    <a:lnTo>
                      <a:pt x="7" y="0"/>
                    </a:lnTo>
                    <a:lnTo>
                      <a:pt x="8" y="1"/>
                    </a:lnTo>
                    <a:lnTo>
                      <a:pt x="7" y="4"/>
                    </a:lnTo>
                    <a:lnTo>
                      <a:pt x="7" y="4"/>
                    </a:lnTo>
                    <a:lnTo>
                      <a:pt x="5" y="5"/>
                    </a:lnTo>
                    <a:lnTo>
                      <a:pt x="4" y="5"/>
                    </a:lnTo>
                    <a:lnTo>
                      <a:pt x="4" y="4"/>
                    </a:lnTo>
                    <a:lnTo>
                      <a:pt x="3" y="2"/>
                    </a:lnTo>
                    <a:lnTo>
                      <a:pt x="1" y="1"/>
                    </a:lnTo>
                    <a:lnTo>
                      <a:pt x="0" y="0"/>
                    </a:lnTo>
                    <a:lnTo>
                      <a:pt x="3" y="0"/>
                    </a:lnTo>
                    <a:lnTo>
                      <a:pt x="4"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5" name="Freeform 53">
                <a:extLst>
                  <a:ext uri="{FF2B5EF4-FFF2-40B4-BE49-F238E27FC236}">
                    <a16:creationId xmlns:a16="http://schemas.microsoft.com/office/drawing/2014/main" id="{072DD58D-3790-A145-8545-09C84EDE6F47}"/>
                  </a:ext>
                </a:extLst>
              </p:cNvPr>
              <p:cNvSpPr>
                <a:spLocks/>
              </p:cNvSpPr>
              <p:nvPr userDrawn="1"/>
            </p:nvSpPr>
            <p:spPr bwMode="auto">
              <a:xfrm>
                <a:off x="10156853" y="586839"/>
                <a:ext cx="5122" cy="4098"/>
              </a:xfrm>
              <a:custGeom>
                <a:avLst/>
                <a:gdLst>
                  <a:gd name="T0" fmla="*/ 7 w 10"/>
                  <a:gd name="T1" fmla="*/ 0 h 6"/>
                  <a:gd name="T2" fmla="*/ 8 w 10"/>
                  <a:gd name="T3" fmla="*/ 0 h 6"/>
                  <a:gd name="T4" fmla="*/ 10 w 10"/>
                  <a:gd name="T5" fmla="*/ 1 h 6"/>
                  <a:gd name="T6" fmla="*/ 8 w 10"/>
                  <a:gd name="T7" fmla="*/ 2 h 6"/>
                  <a:gd name="T8" fmla="*/ 7 w 10"/>
                  <a:gd name="T9" fmla="*/ 4 h 6"/>
                  <a:gd name="T10" fmla="*/ 6 w 10"/>
                  <a:gd name="T11" fmla="*/ 4 h 6"/>
                  <a:gd name="T12" fmla="*/ 4 w 10"/>
                  <a:gd name="T13" fmla="*/ 5 h 6"/>
                  <a:gd name="T14" fmla="*/ 4 w 10"/>
                  <a:gd name="T15" fmla="*/ 6 h 6"/>
                  <a:gd name="T16" fmla="*/ 3 w 10"/>
                  <a:gd name="T17" fmla="*/ 6 h 6"/>
                  <a:gd name="T18" fmla="*/ 2 w 10"/>
                  <a:gd name="T19" fmla="*/ 5 h 6"/>
                  <a:gd name="T20" fmla="*/ 0 w 10"/>
                  <a:gd name="T21" fmla="*/ 4 h 6"/>
                  <a:gd name="T22" fmla="*/ 2 w 10"/>
                  <a:gd name="T23" fmla="*/ 2 h 6"/>
                  <a:gd name="T24" fmla="*/ 2 w 10"/>
                  <a:gd name="T25" fmla="*/ 2 h 6"/>
                  <a:gd name="T26" fmla="*/ 3 w 10"/>
                  <a:gd name="T27" fmla="*/ 1 h 6"/>
                  <a:gd name="T28" fmla="*/ 4 w 10"/>
                  <a:gd name="T29" fmla="*/ 1 h 6"/>
                  <a:gd name="T30" fmla="*/ 6 w 10"/>
                  <a:gd name="T31" fmla="*/ 0 h 6"/>
                  <a:gd name="T32" fmla="*/ 7 w 10"/>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6">
                    <a:moveTo>
                      <a:pt x="7" y="0"/>
                    </a:moveTo>
                    <a:lnTo>
                      <a:pt x="8" y="0"/>
                    </a:lnTo>
                    <a:lnTo>
                      <a:pt x="10" y="1"/>
                    </a:lnTo>
                    <a:lnTo>
                      <a:pt x="8" y="2"/>
                    </a:lnTo>
                    <a:lnTo>
                      <a:pt x="7" y="4"/>
                    </a:lnTo>
                    <a:lnTo>
                      <a:pt x="6" y="4"/>
                    </a:lnTo>
                    <a:lnTo>
                      <a:pt x="4" y="5"/>
                    </a:lnTo>
                    <a:lnTo>
                      <a:pt x="4" y="6"/>
                    </a:lnTo>
                    <a:lnTo>
                      <a:pt x="3" y="6"/>
                    </a:lnTo>
                    <a:lnTo>
                      <a:pt x="2" y="5"/>
                    </a:lnTo>
                    <a:lnTo>
                      <a:pt x="0" y="4"/>
                    </a:lnTo>
                    <a:lnTo>
                      <a:pt x="2" y="2"/>
                    </a:lnTo>
                    <a:lnTo>
                      <a:pt x="2" y="2"/>
                    </a:lnTo>
                    <a:lnTo>
                      <a:pt x="3" y="1"/>
                    </a:lnTo>
                    <a:lnTo>
                      <a:pt x="4" y="1"/>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6" name="Freeform 54">
                <a:extLst>
                  <a:ext uri="{FF2B5EF4-FFF2-40B4-BE49-F238E27FC236}">
                    <a16:creationId xmlns:a16="http://schemas.microsoft.com/office/drawing/2014/main" id="{C9946BD5-DF04-FF4F-8706-ADCDC8D7B577}"/>
                  </a:ext>
                </a:extLst>
              </p:cNvPr>
              <p:cNvSpPr>
                <a:spLocks/>
              </p:cNvSpPr>
              <p:nvPr userDrawn="1"/>
            </p:nvSpPr>
            <p:spPr bwMode="auto">
              <a:xfrm>
                <a:off x="10182464" y="540738"/>
                <a:ext cx="5122" cy="4098"/>
              </a:xfrm>
              <a:custGeom>
                <a:avLst/>
                <a:gdLst>
                  <a:gd name="T0" fmla="*/ 5 w 9"/>
                  <a:gd name="T1" fmla="*/ 0 h 6"/>
                  <a:gd name="T2" fmla="*/ 7 w 9"/>
                  <a:gd name="T3" fmla="*/ 0 h 6"/>
                  <a:gd name="T4" fmla="*/ 8 w 9"/>
                  <a:gd name="T5" fmla="*/ 1 h 6"/>
                  <a:gd name="T6" fmla="*/ 9 w 9"/>
                  <a:gd name="T7" fmla="*/ 2 h 6"/>
                  <a:gd name="T8" fmla="*/ 9 w 9"/>
                  <a:gd name="T9" fmla="*/ 5 h 6"/>
                  <a:gd name="T10" fmla="*/ 8 w 9"/>
                  <a:gd name="T11" fmla="*/ 6 h 6"/>
                  <a:gd name="T12" fmla="*/ 5 w 9"/>
                  <a:gd name="T13" fmla="*/ 6 h 6"/>
                  <a:gd name="T14" fmla="*/ 3 w 9"/>
                  <a:gd name="T15" fmla="*/ 6 h 6"/>
                  <a:gd name="T16" fmla="*/ 1 w 9"/>
                  <a:gd name="T17" fmla="*/ 5 h 6"/>
                  <a:gd name="T18" fmla="*/ 0 w 9"/>
                  <a:gd name="T19" fmla="*/ 4 h 6"/>
                  <a:gd name="T20" fmla="*/ 0 w 9"/>
                  <a:gd name="T21" fmla="*/ 1 h 6"/>
                  <a:gd name="T22" fmla="*/ 1 w 9"/>
                  <a:gd name="T23" fmla="*/ 1 h 6"/>
                  <a:gd name="T24" fmla="*/ 3 w 9"/>
                  <a:gd name="T25" fmla="*/ 0 h 6"/>
                  <a:gd name="T26" fmla="*/ 4 w 9"/>
                  <a:gd name="T27" fmla="*/ 0 h 6"/>
                  <a:gd name="T28" fmla="*/ 5 w 9"/>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6">
                    <a:moveTo>
                      <a:pt x="5" y="0"/>
                    </a:moveTo>
                    <a:lnTo>
                      <a:pt x="7" y="0"/>
                    </a:lnTo>
                    <a:lnTo>
                      <a:pt x="8" y="1"/>
                    </a:lnTo>
                    <a:lnTo>
                      <a:pt x="9" y="2"/>
                    </a:lnTo>
                    <a:lnTo>
                      <a:pt x="9" y="5"/>
                    </a:lnTo>
                    <a:lnTo>
                      <a:pt x="8" y="6"/>
                    </a:lnTo>
                    <a:lnTo>
                      <a:pt x="5" y="6"/>
                    </a:lnTo>
                    <a:lnTo>
                      <a:pt x="3" y="6"/>
                    </a:lnTo>
                    <a:lnTo>
                      <a:pt x="1" y="5"/>
                    </a:lnTo>
                    <a:lnTo>
                      <a:pt x="0" y="4"/>
                    </a:lnTo>
                    <a:lnTo>
                      <a:pt x="0" y="1"/>
                    </a:lnTo>
                    <a:lnTo>
                      <a:pt x="1" y="1"/>
                    </a:lnTo>
                    <a:lnTo>
                      <a:pt x="3" y="0"/>
                    </a:lnTo>
                    <a:lnTo>
                      <a:pt x="4"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7" name="Freeform 55">
                <a:extLst>
                  <a:ext uri="{FF2B5EF4-FFF2-40B4-BE49-F238E27FC236}">
                    <a16:creationId xmlns:a16="http://schemas.microsoft.com/office/drawing/2014/main" id="{BF6F64A9-2DB8-8940-B557-7E3002A0B731}"/>
                  </a:ext>
                </a:extLst>
              </p:cNvPr>
              <p:cNvSpPr>
                <a:spLocks/>
              </p:cNvSpPr>
              <p:nvPr userDrawn="1"/>
            </p:nvSpPr>
            <p:spPr bwMode="auto">
              <a:xfrm>
                <a:off x="10284911" y="391164"/>
                <a:ext cx="25612" cy="24587"/>
              </a:xfrm>
              <a:custGeom>
                <a:avLst/>
                <a:gdLst>
                  <a:gd name="T0" fmla="*/ 5 w 49"/>
                  <a:gd name="T1" fmla="*/ 0 h 48"/>
                  <a:gd name="T2" fmla="*/ 7 w 49"/>
                  <a:gd name="T3" fmla="*/ 3 h 48"/>
                  <a:gd name="T4" fmla="*/ 13 w 49"/>
                  <a:gd name="T5" fmla="*/ 8 h 48"/>
                  <a:gd name="T6" fmla="*/ 18 w 49"/>
                  <a:gd name="T7" fmla="*/ 16 h 48"/>
                  <a:gd name="T8" fmla="*/ 20 w 49"/>
                  <a:gd name="T9" fmla="*/ 21 h 48"/>
                  <a:gd name="T10" fmla="*/ 26 w 49"/>
                  <a:gd name="T11" fmla="*/ 25 h 48"/>
                  <a:gd name="T12" fmla="*/ 31 w 49"/>
                  <a:gd name="T13" fmla="*/ 26 h 48"/>
                  <a:gd name="T14" fmla="*/ 35 w 49"/>
                  <a:gd name="T15" fmla="*/ 26 h 48"/>
                  <a:gd name="T16" fmla="*/ 39 w 49"/>
                  <a:gd name="T17" fmla="*/ 30 h 48"/>
                  <a:gd name="T18" fmla="*/ 40 w 49"/>
                  <a:gd name="T19" fmla="*/ 34 h 48"/>
                  <a:gd name="T20" fmla="*/ 43 w 49"/>
                  <a:gd name="T21" fmla="*/ 38 h 48"/>
                  <a:gd name="T22" fmla="*/ 47 w 49"/>
                  <a:gd name="T23" fmla="*/ 42 h 48"/>
                  <a:gd name="T24" fmla="*/ 49 w 49"/>
                  <a:gd name="T25" fmla="*/ 46 h 48"/>
                  <a:gd name="T26" fmla="*/ 49 w 49"/>
                  <a:gd name="T27" fmla="*/ 48 h 48"/>
                  <a:gd name="T28" fmla="*/ 48 w 49"/>
                  <a:gd name="T29" fmla="*/ 48 h 48"/>
                  <a:gd name="T30" fmla="*/ 44 w 49"/>
                  <a:gd name="T31" fmla="*/ 46 h 48"/>
                  <a:gd name="T32" fmla="*/ 41 w 49"/>
                  <a:gd name="T33" fmla="*/ 42 h 48"/>
                  <a:gd name="T34" fmla="*/ 39 w 49"/>
                  <a:gd name="T35" fmla="*/ 37 h 48"/>
                  <a:gd name="T36" fmla="*/ 36 w 49"/>
                  <a:gd name="T37" fmla="*/ 33 h 48"/>
                  <a:gd name="T38" fmla="*/ 34 w 49"/>
                  <a:gd name="T39" fmla="*/ 30 h 48"/>
                  <a:gd name="T40" fmla="*/ 30 w 49"/>
                  <a:gd name="T41" fmla="*/ 29 h 48"/>
                  <a:gd name="T42" fmla="*/ 26 w 49"/>
                  <a:gd name="T43" fmla="*/ 31 h 48"/>
                  <a:gd name="T44" fmla="*/ 23 w 49"/>
                  <a:gd name="T45" fmla="*/ 34 h 48"/>
                  <a:gd name="T46" fmla="*/ 23 w 49"/>
                  <a:gd name="T47" fmla="*/ 37 h 48"/>
                  <a:gd name="T48" fmla="*/ 20 w 49"/>
                  <a:gd name="T49" fmla="*/ 37 h 48"/>
                  <a:gd name="T50" fmla="*/ 22 w 49"/>
                  <a:gd name="T51" fmla="*/ 34 h 48"/>
                  <a:gd name="T52" fmla="*/ 23 w 49"/>
                  <a:gd name="T53" fmla="*/ 31 h 48"/>
                  <a:gd name="T54" fmla="*/ 20 w 49"/>
                  <a:gd name="T55" fmla="*/ 25 h 48"/>
                  <a:gd name="T56" fmla="*/ 17 w 49"/>
                  <a:gd name="T57" fmla="*/ 20 h 48"/>
                  <a:gd name="T58" fmla="*/ 11 w 49"/>
                  <a:gd name="T59" fmla="*/ 14 h 48"/>
                  <a:gd name="T60" fmla="*/ 5 w 49"/>
                  <a:gd name="T61" fmla="*/ 8 h 48"/>
                  <a:gd name="T62" fmla="*/ 0 w 49"/>
                  <a:gd name="T63" fmla="*/ 1 h 48"/>
                  <a:gd name="T64" fmla="*/ 1 w 49"/>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8">
                    <a:moveTo>
                      <a:pt x="2" y="0"/>
                    </a:moveTo>
                    <a:lnTo>
                      <a:pt x="5" y="0"/>
                    </a:lnTo>
                    <a:lnTo>
                      <a:pt x="6" y="1"/>
                    </a:lnTo>
                    <a:lnTo>
                      <a:pt x="7" y="3"/>
                    </a:lnTo>
                    <a:lnTo>
                      <a:pt x="9" y="5"/>
                    </a:lnTo>
                    <a:lnTo>
                      <a:pt x="13" y="8"/>
                    </a:lnTo>
                    <a:lnTo>
                      <a:pt x="15" y="12"/>
                    </a:lnTo>
                    <a:lnTo>
                      <a:pt x="18" y="16"/>
                    </a:lnTo>
                    <a:lnTo>
                      <a:pt x="19" y="18"/>
                    </a:lnTo>
                    <a:lnTo>
                      <a:pt x="20" y="21"/>
                    </a:lnTo>
                    <a:lnTo>
                      <a:pt x="23" y="24"/>
                    </a:lnTo>
                    <a:lnTo>
                      <a:pt x="26" y="25"/>
                    </a:lnTo>
                    <a:lnTo>
                      <a:pt x="28" y="26"/>
                    </a:lnTo>
                    <a:lnTo>
                      <a:pt x="31" y="26"/>
                    </a:lnTo>
                    <a:lnTo>
                      <a:pt x="32" y="26"/>
                    </a:lnTo>
                    <a:lnTo>
                      <a:pt x="35" y="26"/>
                    </a:lnTo>
                    <a:lnTo>
                      <a:pt x="37" y="27"/>
                    </a:lnTo>
                    <a:lnTo>
                      <a:pt x="39" y="30"/>
                    </a:lnTo>
                    <a:lnTo>
                      <a:pt x="39" y="31"/>
                    </a:lnTo>
                    <a:lnTo>
                      <a:pt x="40" y="34"/>
                    </a:lnTo>
                    <a:lnTo>
                      <a:pt x="41" y="37"/>
                    </a:lnTo>
                    <a:lnTo>
                      <a:pt x="43" y="38"/>
                    </a:lnTo>
                    <a:lnTo>
                      <a:pt x="45" y="40"/>
                    </a:lnTo>
                    <a:lnTo>
                      <a:pt x="47" y="42"/>
                    </a:lnTo>
                    <a:lnTo>
                      <a:pt x="48" y="43"/>
                    </a:lnTo>
                    <a:lnTo>
                      <a:pt x="49" y="46"/>
                    </a:lnTo>
                    <a:lnTo>
                      <a:pt x="49" y="47"/>
                    </a:lnTo>
                    <a:lnTo>
                      <a:pt x="49" y="48"/>
                    </a:lnTo>
                    <a:lnTo>
                      <a:pt x="48" y="48"/>
                    </a:lnTo>
                    <a:lnTo>
                      <a:pt x="48" y="48"/>
                    </a:lnTo>
                    <a:lnTo>
                      <a:pt x="47" y="47"/>
                    </a:lnTo>
                    <a:lnTo>
                      <a:pt x="44" y="46"/>
                    </a:lnTo>
                    <a:lnTo>
                      <a:pt x="43" y="43"/>
                    </a:lnTo>
                    <a:lnTo>
                      <a:pt x="41" y="42"/>
                    </a:lnTo>
                    <a:lnTo>
                      <a:pt x="40" y="39"/>
                    </a:lnTo>
                    <a:lnTo>
                      <a:pt x="39" y="37"/>
                    </a:lnTo>
                    <a:lnTo>
                      <a:pt x="37" y="34"/>
                    </a:lnTo>
                    <a:lnTo>
                      <a:pt x="36" y="33"/>
                    </a:lnTo>
                    <a:lnTo>
                      <a:pt x="35" y="31"/>
                    </a:lnTo>
                    <a:lnTo>
                      <a:pt x="34" y="30"/>
                    </a:lnTo>
                    <a:lnTo>
                      <a:pt x="31" y="29"/>
                    </a:lnTo>
                    <a:lnTo>
                      <a:pt x="30" y="29"/>
                    </a:lnTo>
                    <a:lnTo>
                      <a:pt x="27" y="30"/>
                    </a:lnTo>
                    <a:lnTo>
                      <a:pt x="26" y="31"/>
                    </a:lnTo>
                    <a:lnTo>
                      <a:pt x="24" y="33"/>
                    </a:lnTo>
                    <a:lnTo>
                      <a:pt x="23" y="34"/>
                    </a:lnTo>
                    <a:lnTo>
                      <a:pt x="23" y="35"/>
                    </a:lnTo>
                    <a:lnTo>
                      <a:pt x="23" y="37"/>
                    </a:lnTo>
                    <a:lnTo>
                      <a:pt x="22" y="37"/>
                    </a:lnTo>
                    <a:lnTo>
                      <a:pt x="20" y="37"/>
                    </a:lnTo>
                    <a:lnTo>
                      <a:pt x="20" y="35"/>
                    </a:lnTo>
                    <a:lnTo>
                      <a:pt x="22" y="34"/>
                    </a:lnTo>
                    <a:lnTo>
                      <a:pt x="23" y="33"/>
                    </a:lnTo>
                    <a:lnTo>
                      <a:pt x="23" y="31"/>
                    </a:lnTo>
                    <a:lnTo>
                      <a:pt x="22" y="27"/>
                    </a:lnTo>
                    <a:lnTo>
                      <a:pt x="20" y="25"/>
                    </a:lnTo>
                    <a:lnTo>
                      <a:pt x="19" y="22"/>
                    </a:lnTo>
                    <a:lnTo>
                      <a:pt x="17" y="20"/>
                    </a:lnTo>
                    <a:lnTo>
                      <a:pt x="14" y="17"/>
                    </a:lnTo>
                    <a:lnTo>
                      <a:pt x="11" y="14"/>
                    </a:lnTo>
                    <a:lnTo>
                      <a:pt x="9" y="12"/>
                    </a:lnTo>
                    <a:lnTo>
                      <a:pt x="5" y="8"/>
                    </a:lnTo>
                    <a:lnTo>
                      <a:pt x="2" y="5"/>
                    </a:lnTo>
                    <a:lnTo>
                      <a:pt x="0" y="1"/>
                    </a:lnTo>
                    <a:lnTo>
                      <a:pt x="0" y="0"/>
                    </a:lnTo>
                    <a:lnTo>
                      <a:pt x="1"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8" name="Freeform 56">
                <a:extLst>
                  <a:ext uri="{FF2B5EF4-FFF2-40B4-BE49-F238E27FC236}">
                    <a16:creationId xmlns:a16="http://schemas.microsoft.com/office/drawing/2014/main" id="{CFA93C07-DE7C-D448-BEB0-64A21973B601}"/>
                  </a:ext>
                </a:extLst>
              </p:cNvPr>
              <p:cNvSpPr>
                <a:spLocks noEditPoints="1"/>
              </p:cNvSpPr>
              <p:nvPr userDrawn="1"/>
            </p:nvSpPr>
            <p:spPr bwMode="auto">
              <a:xfrm>
                <a:off x="10122020" y="456730"/>
                <a:ext cx="73762" cy="56346"/>
              </a:xfrm>
              <a:custGeom>
                <a:avLst/>
                <a:gdLst>
                  <a:gd name="T0" fmla="*/ 114 w 145"/>
                  <a:gd name="T1" fmla="*/ 73 h 110"/>
                  <a:gd name="T2" fmla="*/ 122 w 145"/>
                  <a:gd name="T3" fmla="*/ 77 h 110"/>
                  <a:gd name="T4" fmla="*/ 127 w 145"/>
                  <a:gd name="T5" fmla="*/ 73 h 110"/>
                  <a:gd name="T6" fmla="*/ 120 w 145"/>
                  <a:gd name="T7" fmla="*/ 69 h 110"/>
                  <a:gd name="T8" fmla="*/ 53 w 145"/>
                  <a:gd name="T9" fmla="*/ 67 h 110"/>
                  <a:gd name="T10" fmla="*/ 59 w 145"/>
                  <a:gd name="T11" fmla="*/ 67 h 110"/>
                  <a:gd name="T12" fmla="*/ 75 w 145"/>
                  <a:gd name="T13" fmla="*/ 59 h 110"/>
                  <a:gd name="T14" fmla="*/ 75 w 145"/>
                  <a:gd name="T15" fmla="*/ 68 h 110"/>
                  <a:gd name="T16" fmla="*/ 79 w 145"/>
                  <a:gd name="T17" fmla="*/ 69 h 110"/>
                  <a:gd name="T18" fmla="*/ 83 w 145"/>
                  <a:gd name="T19" fmla="*/ 62 h 110"/>
                  <a:gd name="T20" fmla="*/ 47 w 145"/>
                  <a:gd name="T21" fmla="*/ 20 h 110"/>
                  <a:gd name="T22" fmla="*/ 50 w 145"/>
                  <a:gd name="T23" fmla="*/ 30 h 110"/>
                  <a:gd name="T24" fmla="*/ 53 w 145"/>
                  <a:gd name="T25" fmla="*/ 41 h 110"/>
                  <a:gd name="T26" fmla="*/ 63 w 145"/>
                  <a:gd name="T27" fmla="*/ 43 h 110"/>
                  <a:gd name="T28" fmla="*/ 81 w 145"/>
                  <a:gd name="T29" fmla="*/ 54 h 110"/>
                  <a:gd name="T30" fmla="*/ 96 w 145"/>
                  <a:gd name="T31" fmla="*/ 68 h 110"/>
                  <a:gd name="T32" fmla="*/ 105 w 145"/>
                  <a:gd name="T33" fmla="*/ 73 h 110"/>
                  <a:gd name="T34" fmla="*/ 107 w 145"/>
                  <a:gd name="T35" fmla="*/ 63 h 110"/>
                  <a:gd name="T36" fmla="*/ 98 w 145"/>
                  <a:gd name="T37" fmla="*/ 58 h 110"/>
                  <a:gd name="T38" fmla="*/ 88 w 145"/>
                  <a:gd name="T39" fmla="*/ 47 h 110"/>
                  <a:gd name="T40" fmla="*/ 79 w 145"/>
                  <a:gd name="T41" fmla="*/ 39 h 110"/>
                  <a:gd name="T42" fmla="*/ 60 w 145"/>
                  <a:gd name="T43" fmla="*/ 33 h 110"/>
                  <a:gd name="T44" fmla="*/ 53 w 145"/>
                  <a:gd name="T45" fmla="*/ 29 h 110"/>
                  <a:gd name="T46" fmla="*/ 47 w 145"/>
                  <a:gd name="T47" fmla="*/ 20 h 110"/>
                  <a:gd name="T48" fmla="*/ 64 w 145"/>
                  <a:gd name="T49" fmla="*/ 8 h 110"/>
                  <a:gd name="T50" fmla="*/ 73 w 145"/>
                  <a:gd name="T51" fmla="*/ 21 h 110"/>
                  <a:gd name="T52" fmla="*/ 90 w 145"/>
                  <a:gd name="T53" fmla="*/ 32 h 110"/>
                  <a:gd name="T54" fmla="*/ 103 w 145"/>
                  <a:gd name="T55" fmla="*/ 39 h 110"/>
                  <a:gd name="T56" fmla="*/ 115 w 145"/>
                  <a:gd name="T57" fmla="*/ 52 h 110"/>
                  <a:gd name="T58" fmla="*/ 131 w 145"/>
                  <a:gd name="T59" fmla="*/ 63 h 110"/>
                  <a:gd name="T60" fmla="*/ 141 w 145"/>
                  <a:gd name="T61" fmla="*/ 58 h 110"/>
                  <a:gd name="T62" fmla="*/ 144 w 145"/>
                  <a:gd name="T63" fmla="*/ 63 h 110"/>
                  <a:gd name="T64" fmla="*/ 136 w 145"/>
                  <a:gd name="T65" fmla="*/ 69 h 110"/>
                  <a:gd name="T66" fmla="*/ 128 w 145"/>
                  <a:gd name="T67" fmla="*/ 76 h 110"/>
                  <a:gd name="T68" fmla="*/ 129 w 145"/>
                  <a:gd name="T69" fmla="*/ 84 h 110"/>
                  <a:gd name="T70" fmla="*/ 129 w 145"/>
                  <a:gd name="T71" fmla="*/ 88 h 110"/>
                  <a:gd name="T72" fmla="*/ 120 w 145"/>
                  <a:gd name="T73" fmla="*/ 86 h 110"/>
                  <a:gd name="T74" fmla="*/ 114 w 145"/>
                  <a:gd name="T75" fmla="*/ 99 h 110"/>
                  <a:gd name="T76" fmla="*/ 109 w 145"/>
                  <a:gd name="T77" fmla="*/ 110 h 110"/>
                  <a:gd name="T78" fmla="*/ 110 w 145"/>
                  <a:gd name="T79" fmla="*/ 106 h 110"/>
                  <a:gd name="T80" fmla="*/ 115 w 145"/>
                  <a:gd name="T81" fmla="*/ 93 h 110"/>
                  <a:gd name="T82" fmla="*/ 114 w 145"/>
                  <a:gd name="T83" fmla="*/ 84 h 110"/>
                  <a:gd name="T84" fmla="*/ 98 w 145"/>
                  <a:gd name="T85" fmla="*/ 75 h 110"/>
                  <a:gd name="T86" fmla="*/ 83 w 145"/>
                  <a:gd name="T87" fmla="*/ 71 h 110"/>
                  <a:gd name="T88" fmla="*/ 72 w 145"/>
                  <a:gd name="T89" fmla="*/ 71 h 110"/>
                  <a:gd name="T90" fmla="*/ 71 w 145"/>
                  <a:gd name="T91" fmla="*/ 80 h 110"/>
                  <a:gd name="T92" fmla="*/ 77 w 145"/>
                  <a:gd name="T93" fmla="*/ 85 h 110"/>
                  <a:gd name="T94" fmla="*/ 68 w 145"/>
                  <a:gd name="T95" fmla="*/ 84 h 110"/>
                  <a:gd name="T96" fmla="*/ 62 w 145"/>
                  <a:gd name="T97" fmla="*/ 75 h 110"/>
                  <a:gd name="T98" fmla="*/ 51 w 145"/>
                  <a:gd name="T99" fmla="*/ 71 h 110"/>
                  <a:gd name="T100" fmla="*/ 47 w 145"/>
                  <a:gd name="T101" fmla="*/ 63 h 110"/>
                  <a:gd name="T102" fmla="*/ 39 w 145"/>
                  <a:gd name="T103" fmla="*/ 58 h 110"/>
                  <a:gd name="T104" fmla="*/ 33 w 145"/>
                  <a:gd name="T105" fmla="*/ 64 h 110"/>
                  <a:gd name="T106" fmla="*/ 23 w 145"/>
                  <a:gd name="T107" fmla="*/ 76 h 110"/>
                  <a:gd name="T108" fmla="*/ 8 w 145"/>
                  <a:gd name="T109" fmla="*/ 90 h 110"/>
                  <a:gd name="T110" fmla="*/ 0 w 145"/>
                  <a:gd name="T111" fmla="*/ 90 h 110"/>
                  <a:gd name="T112" fmla="*/ 12 w 145"/>
                  <a:gd name="T113" fmla="*/ 79 h 110"/>
                  <a:gd name="T114" fmla="*/ 28 w 145"/>
                  <a:gd name="T115" fmla="*/ 59 h 110"/>
                  <a:gd name="T116" fmla="*/ 39 w 145"/>
                  <a:gd name="T117" fmla="*/ 50 h 110"/>
                  <a:gd name="T118" fmla="*/ 39 w 145"/>
                  <a:gd name="T119" fmla="*/ 37 h 110"/>
                  <a:gd name="T120" fmla="*/ 39 w 145"/>
                  <a:gd name="T121" fmla="*/ 25 h 110"/>
                  <a:gd name="T122" fmla="*/ 41 w 145"/>
                  <a:gd name="T123" fmla="*/ 13 h 110"/>
                  <a:gd name="T124" fmla="*/ 51 w 145"/>
                  <a:gd name="T125" fmla="*/ 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10">
                    <a:moveTo>
                      <a:pt x="118" y="68"/>
                    </a:moveTo>
                    <a:lnTo>
                      <a:pt x="116" y="69"/>
                    </a:lnTo>
                    <a:lnTo>
                      <a:pt x="115" y="69"/>
                    </a:lnTo>
                    <a:lnTo>
                      <a:pt x="114" y="71"/>
                    </a:lnTo>
                    <a:lnTo>
                      <a:pt x="114" y="72"/>
                    </a:lnTo>
                    <a:lnTo>
                      <a:pt x="114" y="73"/>
                    </a:lnTo>
                    <a:lnTo>
                      <a:pt x="114" y="75"/>
                    </a:lnTo>
                    <a:lnTo>
                      <a:pt x="115" y="76"/>
                    </a:lnTo>
                    <a:lnTo>
                      <a:pt x="118" y="77"/>
                    </a:lnTo>
                    <a:lnTo>
                      <a:pt x="119" y="79"/>
                    </a:lnTo>
                    <a:lnTo>
                      <a:pt x="120" y="77"/>
                    </a:lnTo>
                    <a:lnTo>
                      <a:pt x="122" y="77"/>
                    </a:lnTo>
                    <a:lnTo>
                      <a:pt x="123" y="77"/>
                    </a:lnTo>
                    <a:lnTo>
                      <a:pt x="124" y="76"/>
                    </a:lnTo>
                    <a:lnTo>
                      <a:pt x="126" y="75"/>
                    </a:lnTo>
                    <a:lnTo>
                      <a:pt x="126" y="75"/>
                    </a:lnTo>
                    <a:lnTo>
                      <a:pt x="126" y="75"/>
                    </a:lnTo>
                    <a:lnTo>
                      <a:pt x="127" y="73"/>
                    </a:lnTo>
                    <a:lnTo>
                      <a:pt x="126" y="72"/>
                    </a:lnTo>
                    <a:lnTo>
                      <a:pt x="124" y="71"/>
                    </a:lnTo>
                    <a:lnTo>
                      <a:pt x="124" y="71"/>
                    </a:lnTo>
                    <a:lnTo>
                      <a:pt x="122" y="69"/>
                    </a:lnTo>
                    <a:lnTo>
                      <a:pt x="122" y="69"/>
                    </a:lnTo>
                    <a:lnTo>
                      <a:pt x="120" y="69"/>
                    </a:lnTo>
                    <a:lnTo>
                      <a:pt x="118" y="68"/>
                    </a:lnTo>
                    <a:close/>
                    <a:moveTo>
                      <a:pt x="56" y="64"/>
                    </a:moveTo>
                    <a:lnTo>
                      <a:pt x="55" y="64"/>
                    </a:lnTo>
                    <a:lnTo>
                      <a:pt x="54" y="64"/>
                    </a:lnTo>
                    <a:lnTo>
                      <a:pt x="53" y="66"/>
                    </a:lnTo>
                    <a:lnTo>
                      <a:pt x="53" y="67"/>
                    </a:lnTo>
                    <a:lnTo>
                      <a:pt x="54" y="67"/>
                    </a:lnTo>
                    <a:lnTo>
                      <a:pt x="55" y="68"/>
                    </a:lnTo>
                    <a:lnTo>
                      <a:pt x="56" y="68"/>
                    </a:lnTo>
                    <a:lnTo>
                      <a:pt x="58" y="68"/>
                    </a:lnTo>
                    <a:lnTo>
                      <a:pt x="59" y="68"/>
                    </a:lnTo>
                    <a:lnTo>
                      <a:pt x="59" y="67"/>
                    </a:lnTo>
                    <a:lnTo>
                      <a:pt x="58" y="66"/>
                    </a:lnTo>
                    <a:lnTo>
                      <a:pt x="58" y="64"/>
                    </a:lnTo>
                    <a:lnTo>
                      <a:pt x="56" y="64"/>
                    </a:lnTo>
                    <a:close/>
                    <a:moveTo>
                      <a:pt x="77" y="58"/>
                    </a:moveTo>
                    <a:lnTo>
                      <a:pt x="76" y="59"/>
                    </a:lnTo>
                    <a:lnTo>
                      <a:pt x="75" y="59"/>
                    </a:lnTo>
                    <a:lnTo>
                      <a:pt x="73" y="60"/>
                    </a:lnTo>
                    <a:lnTo>
                      <a:pt x="73" y="63"/>
                    </a:lnTo>
                    <a:lnTo>
                      <a:pt x="72" y="66"/>
                    </a:lnTo>
                    <a:lnTo>
                      <a:pt x="73" y="67"/>
                    </a:lnTo>
                    <a:lnTo>
                      <a:pt x="73" y="68"/>
                    </a:lnTo>
                    <a:lnTo>
                      <a:pt x="75" y="68"/>
                    </a:lnTo>
                    <a:lnTo>
                      <a:pt x="76" y="68"/>
                    </a:lnTo>
                    <a:lnTo>
                      <a:pt x="76" y="69"/>
                    </a:lnTo>
                    <a:lnTo>
                      <a:pt x="77" y="69"/>
                    </a:lnTo>
                    <a:lnTo>
                      <a:pt x="77" y="69"/>
                    </a:lnTo>
                    <a:lnTo>
                      <a:pt x="79" y="69"/>
                    </a:lnTo>
                    <a:lnTo>
                      <a:pt x="79" y="69"/>
                    </a:lnTo>
                    <a:lnTo>
                      <a:pt x="80" y="68"/>
                    </a:lnTo>
                    <a:lnTo>
                      <a:pt x="83" y="68"/>
                    </a:lnTo>
                    <a:lnTo>
                      <a:pt x="83" y="64"/>
                    </a:lnTo>
                    <a:lnTo>
                      <a:pt x="83" y="62"/>
                    </a:lnTo>
                    <a:lnTo>
                      <a:pt x="83" y="62"/>
                    </a:lnTo>
                    <a:lnTo>
                      <a:pt x="83" y="62"/>
                    </a:lnTo>
                    <a:lnTo>
                      <a:pt x="81" y="62"/>
                    </a:lnTo>
                    <a:lnTo>
                      <a:pt x="81" y="60"/>
                    </a:lnTo>
                    <a:lnTo>
                      <a:pt x="80" y="59"/>
                    </a:lnTo>
                    <a:lnTo>
                      <a:pt x="79" y="59"/>
                    </a:lnTo>
                    <a:lnTo>
                      <a:pt x="77" y="58"/>
                    </a:lnTo>
                    <a:close/>
                    <a:moveTo>
                      <a:pt x="47" y="20"/>
                    </a:moveTo>
                    <a:lnTo>
                      <a:pt x="47" y="20"/>
                    </a:lnTo>
                    <a:lnTo>
                      <a:pt x="46" y="21"/>
                    </a:lnTo>
                    <a:lnTo>
                      <a:pt x="49" y="24"/>
                    </a:lnTo>
                    <a:lnTo>
                      <a:pt x="50" y="26"/>
                    </a:lnTo>
                    <a:lnTo>
                      <a:pt x="50" y="29"/>
                    </a:lnTo>
                    <a:lnTo>
                      <a:pt x="50" y="30"/>
                    </a:lnTo>
                    <a:lnTo>
                      <a:pt x="51" y="33"/>
                    </a:lnTo>
                    <a:lnTo>
                      <a:pt x="53" y="34"/>
                    </a:lnTo>
                    <a:lnTo>
                      <a:pt x="53" y="35"/>
                    </a:lnTo>
                    <a:lnTo>
                      <a:pt x="53" y="37"/>
                    </a:lnTo>
                    <a:lnTo>
                      <a:pt x="53" y="38"/>
                    </a:lnTo>
                    <a:lnTo>
                      <a:pt x="53" y="41"/>
                    </a:lnTo>
                    <a:lnTo>
                      <a:pt x="53" y="42"/>
                    </a:lnTo>
                    <a:lnTo>
                      <a:pt x="54" y="43"/>
                    </a:lnTo>
                    <a:lnTo>
                      <a:pt x="55" y="43"/>
                    </a:lnTo>
                    <a:lnTo>
                      <a:pt x="58" y="43"/>
                    </a:lnTo>
                    <a:lnTo>
                      <a:pt x="60" y="43"/>
                    </a:lnTo>
                    <a:lnTo>
                      <a:pt x="63" y="43"/>
                    </a:lnTo>
                    <a:lnTo>
                      <a:pt x="66" y="43"/>
                    </a:lnTo>
                    <a:lnTo>
                      <a:pt x="69" y="45"/>
                    </a:lnTo>
                    <a:lnTo>
                      <a:pt x="72" y="47"/>
                    </a:lnTo>
                    <a:lnTo>
                      <a:pt x="75" y="49"/>
                    </a:lnTo>
                    <a:lnTo>
                      <a:pt x="79" y="51"/>
                    </a:lnTo>
                    <a:lnTo>
                      <a:pt x="81" y="54"/>
                    </a:lnTo>
                    <a:lnTo>
                      <a:pt x="84" y="56"/>
                    </a:lnTo>
                    <a:lnTo>
                      <a:pt x="86" y="59"/>
                    </a:lnTo>
                    <a:lnTo>
                      <a:pt x="88" y="60"/>
                    </a:lnTo>
                    <a:lnTo>
                      <a:pt x="90" y="63"/>
                    </a:lnTo>
                    <a:lnTo>
                      <a:pt x="93" y="66"/>
                    </a:lnTo>
                    <a:lnTo>
                      <a:pt x="96" y="68"/>
                    </a:lnTo>
                    <a:lnTo>
                      <a:pt x="97" y="69"/>
                    </a:lnTo>
                    <a:lnTo>
                      <a:pt x="98" y="72"/>
                    </a:lnTo>
                    <a:lnTo>
                      <a:pt x="99" y="73"/>
                    </a:lnTo>
                    <a:lnTo>
                      <a:pt x="102" y="75"/>
                    </a:lnTo>
                    <a:lnTo>
                      <a:pt x="103" y="75"/>
                    </a:lnTo>
                    <a:lnTo>
                      <a:pt x="105" y="73"/>
                    </a:lnTo>
                    <a:lnTo>
                      <a:pt x="106" y="72"/>
                    </a:lnTo>
                    <a:lnTo>
                      <a:pt x="106" y="71"/>
                    </a:lnTo>
                    <a:lnTo>
                      <a:pt x="106" y="69"/>
                    </a:lnTo>
                    <a:lnTo>
                      <a:pt x="107" y="67"/>
                    </a:lnTo>
                    <a:lnTo>
                      <a:pt x="107" y="63"/>
                    </a:lnTo>
                    <a:lnTo>
                      <a:pt x="107" y="63"/>
                    </a:lnTo>
                    <a:lnTo>
                      <a:pt x="105" y="63"/>
                    </a:lnTo>
                    <a:lnTo>
                      <a:pt x="103" y="63"/>
                    </a:lnTo>
                    <a:lnTo>
                      <a:pt x="101" y="63"/>
                    </a:lnTo>
                    <a:lnTo>
                      <a:pt x="99" y="60"/>
                    </a:lnTo>
                    <a:lnTo>
                      <a:pt x="98" y="59"/>
                    </a:lnTo>
                    <a:lnTo>
                      <a:pt x="98" y="58"/>
                    </a:lnTo>
                    <a:lnTo>
                      <a:pt x="97" y="56"/>
                    </a:lnTo>
                    <a:lnTo>
                      <a:pt x="94" y="54"/>
                    </a:lnTo>
                    <a:lnTo>
                      <a:pt x="92" y="52"/>
                    </a:lnTo>
                    <a:lnTo>
                      <a:pt x="90" y="51"/>
                    </a:lnTo>
                    <a:lnTo>
                      <a:pt x="89" y="49"/>
                    </a:lnTo>
                    <a:lnTo>
                      <a:pt x="88" y="47"/>
                    </a:lnTo>
                    <a:lnTo>
                      <a:pt x="86" y="45"/>
                    </a:lnTo>
                    <a:lnTo>
                      <a:pt x="86" y="43"/>
                    </a:lnTo>
                    <a:lnTo>
                      <a:pt x="86" y="42"/>
                    </a:lnTo>
                    <a:lnTo>
                      <a:pt x="85" y="42"/>
                    </a:lnTo>
                    <a:lnTo>
                      <a:pt x="83" y="41"/>
                    </a:lnTo>
                    <a:lnTo>
                      <a:pt x="79" y="39"/>
                    </a:lnTo>
                    <a:lnTo>
                      <a:pt x="76" y="38"/>
                    </a:lnTo>
                    <a:lnTo>
                      <a:pt x="73" y="37"/>
                    </a:lnTo>
                    <a:lnTo>
                      <a:pt x="69" y="35"/>
                    </a:lnTo>
                    <a:lnTo>
                      <a:pt x="67" y="34"/>
                    </a:lnTo>
                    <a:lnTo>
                      <a:pt x="63" y="34"/>
                    </a:lnTo>
                    <a:lnTo>
                      <a:pt x="60" y="33"/>
                    </a:lnTo>
                    <a:lnTo>
                      <a:pt x="59" y="34"/>
                    </a:lnTo>
                    <a:lnTo>
                      <a:pt x="58" y="34"/>
                    </a:lnTo>
                    <a:lnTo>
                      <a:pt x="55" y="34"/>
                    </a:lnTo>
                    <a:lnTo>
                      <a:pt x="54" y="33"/>
                    </a:lnTo>
                    <a:lnTo>
                      <a:pt x="53" y="32"/>
                    </a:lnTo>
                    <a:lnTo>
                      <a:pt x="53" y="29"/>
                    </a:lnTo>
                    <a:lnTo>
                      <a:pt x="51" y="26"/>
                    </a:lnTo>
                    <a:lnTo>
                      <a:pt x="51" y="24"/>
                    </a:lnTo>
                    <a:lnTo>
                      <a:pt x="51" y="22"/>
                    </a:lnTo>
                    <a:lnTo>
                      <a:pt x="50" y="21"/>
                    </a:lnTo>
                    <a:lnTo>
                      <a:pt x="49" y="20"/>
                    </a:lnTo>
                    <a:lnTo>
                      <a:pt x="47" y="20"/>
                    </a:lnTo>
                    <a:close/>
                    <a:moveTo>
                      <a:pt x="58" y="0"/>
                    </a:moveTo>
                    <a:lnTo>
                      <a:pt x="60" y="0"/>
                    </a:lnTo>
                    <a:lnTo>
                      <a:pt x="63" y="2"/>
                    </a:lnTo>
                    <a:lnTo>
                      <a:pt x="64" y="4"/>
                    </a:lnTo>
                    <a:lnTo>
                      <a:pt x="64" y="5"/>
                    </a:lnTo>
                    <a:lnTo>
                      <a:pt x="64" y="8"/>
                    </a:lnTo>
                    <a:lnTo>
                      <a:pt x="66" y="12"/>
                    </a:lnTo>
                    <a:lnTo>
                      <a:pt x="66" y="13"/>
                    </a:lnTo>
                    <a:lnTo>
                      <a:pt x="67" y="16"/>
                    </a:lnTo>
                    <a:lnTo>
                      <a:pt x="68" y="19"/>
                    </a:lnTo>
                    <a:lnTo>
                      <a:pt x="71" y="20"/>
                    </a:lnTo>
                    <a:lnTo>
                      <a:pt x="73" y="21"/>
                    </a:lnTo>
                    <a:lnTo>
                      <a:pt x="77" y="22"/>
                    </a:lnTo>
                    <a:lnTo>
                      <a:pt x="81" y="24"/>
                    </a:lnTo>
                    <a:lnTo>
                      <a:pt x="85" y="26"/>
                    </a:lnTo>
                    <a:lnTo>
                      <a:pt x="86" y="28"/>
                    </a:lnTo>
                    <a:lnTo>
                      <a:pt x="88" y="29"/>
                    </a:lnTo>
                    <a:lnTo>
                      <a:pt x="90" y="32"/>
                    </a:lnTo>
                    <a:lnTo>
                      <a:pt x="92" y="34"/>
                    </a:lnTo>
                    <a:lnTo>
                      <a:pt x="94" y="37"/>
                    </a:lnTo>
                    <a:lnTo>
                      <a:pt x="97" y="37"/>
                    </a:lnTo>
                    <a:lnTo>
                      <a:pt x="99" y="38"/>
                    </a:lnTo>
                    <a:lnTo>
                      <a:pt x="101" y="39"/>
                    </a:lnTo>
                    <a:lnTo>
                      <a:pt x="103" y="39"/>
                    </a:lnTo>
                    <a:lnTo>
                      <a:pt x="106" y="41"/>
                    </a:lnTo>
                    <a:lnTo>
                      <a:pt x="107" y="42"/>
                    </a:lnTo>
                    <a:lnTo>
                      <a:pt x="110" y="45"/>
                    </a:lnTo>
                    <a:lnTo>
                      <a:pt x="111" y="47"/>
                    </a:lnTo>
                    <a:lnTo>
                      <a:pt x="113" y="50"/>
                    </a:lnTo>
                    <a:lnTo>
                      <a:pt x="115" y="52"/>
                    </a:lnTo>
                    <a:lnTo>
                      <a:pt x="118" y="55"/>
                    </a:lnTo>
                    <a:lnTo>
                      <a:pt x="122" y="58"/>
                    </a:lnTo>
                    <a:lnTo>
                      <a:pt x="126" y="59"/>
                    </a:lnTo>
                    <a:lnTo>
                      <a:pt x="127" y="62"/>
                    </a:lnTo>
                    <a:lnTo>
                      <a:pt x="128" y="63"/>
                    </a:lnTo>
                    <a:lnTo>
                      <a:pt x="131" y="63"/>
                    </a:lnTo>
                    <a:lnTo>
                      <a:pt x="133" y="63"/>
                    </a:lnTo>
                    <a:lnTo>
                      <a:pt x="135" y="62"/>
                    </a:lnTo>
                    <a:lnTo>
                      <a:pt x="136" y="62"/>
                    </a:lnTo>
                    <a:lnTo>
                      <a:pt x="139" y="60"/>
                    </a:lnTo>
                    <a:lnTo>
                      <a:pt x="140" y="59"/>
                    </a:lnTo>
                    <a:lnTo>
                      <a:pt x="141" y="58"/>
                    </a:lnTo>
                    <a:lnTo>
                      <a:pt x="143" y="58"/>
                    </a:lnTo>
                    <a:lnTo>
                      <a:pt x="144" y="58"/>
                    </a:lnTo>
                    <a:lnTo>
                      <a:pt x="145" y="59"/>
                    </a:lnTo>
                    <a:lnTo>
                      <a:pt x="145" y="60"/>
                    </a:lnTo>
                    <a:lnTo>
                      <a:pt x="145" y="62"/>
                    </a:lnTo>
                    <a:lnTo>
                      <a:pt x="144" y="63"/>
                    </a:lnTo>
                    <a:lnTo>
                      <a:pt x="143" y="63"/>
                    </a:lnTo>
                    <a:lnTo>
                      <a:pt x="141" y="64"/>
                    </a:lnTo>
                    <a:lnTo>
                      <a:pt x="139" y="67"/>
                    </a:lnTo>
                    <a:lnTo>
                      <a:pt x="139" y="68"/>
                    </a:lnTo>
                    <a:lnTo>
                      <a:pt x="137" y="69"/>
                    </a:lnTo>
                    <a:lnTo>
                      <a:pt x="136" y="69"/>
                    </a:lnTo>
                    <a:lnTo>
                      <a:pt x="135" y="69"/>
                    </a:lnTo>
                    <a:lnTo>
                      <a:pt x="132" y="69"/>
                    </a:lnTo>
                    <a:lnTo>
                      <a:pt x="131" y="71"/>
                    </a:lnTo>
                    <a:lnTo>
                      <a:pt x="129" y="72"/>
                    </a:lnTo>
                    <a:lnTo>
                      <a:pt x="128" y="75"/>
                    </a:lnTo>
                    <a:lnTo>
                      <a:pt x="128" y="76"/>
                    </a:lnTo>
                    <a:lnTo>
                      <a:pt x="129" y="77"/>
                    </a:lnTo>
                    <a:lnTo>
                      <a:pt x="129" y="80"/>
                    </a:lnTo>
                    <a:lnTo>
                      <a:pt x="128" y="80"/>
                    </a:lnTo>
                    <a:lnTo>
                      <a:pt x="128" y="81"/>
                    </a:lnTo>
                    <a:lnTo>
                      <a:pt x="128" y="82"/>
                    </a:lnTo>
                    <a:lnTo>
                      <a:pt x="129" y="84"/>
                    </a:lnTo>
                    <a:lnTo>
                      <a:pt x="131" y="84"/>
                    </a:lnTo>
                    <a:lnTo>
                      <a:pt x="132" y="85"/>
                    </a:lnTo>
                    <a:lnTo>
                      <a:pt x="132" y="86"/>
                    </a:lnTo>
                    <a:lnTo>
                      <a:pt x="132" y="88"/>
                    </a:lnTo>
                    <a:lnTo>
                      <a:pt x="131" y="88"/>
                    </a:lnTo>
                    <a:lnTo>
                      <a:pt x="129" y="88"/>
                    </a:lnTo>
                    <a:lnTo>
                      <a:pt x="128" y="88"/>
                    </a:lnTo>
                    <a:lnTo>
                      <a:pt x="127" y="86"/>
                    </a:lnTo>
                    <a:lnTo>
                      <a:pt x="126" y="86"/>
                    </a:lnTo>
                    <a:lnTo>
                      <a:pt x="124" y="85"/>
                    </a:lnTo>
                    <a:lnTo>
                      <a:pt x="123" y="85"/>
                    </a:lnTo>
                    <a:lnTo>
                      <a:pt x="120" y="86"/>
                    </a:lnTo>
                    <a:lnTo>
                      <a:pt x="120" y="88"/>
                    </a:lnTo>
                    <a:lnTo>
                      <a:pt x="119" y="89"/>
                    </a:lnTo>
                    <a:lnTo>
                      <a:pt x="119" y="90"/>
                    </a:lnTo>
                    <a:lnTo>
                      <a:pt x="118" y="93"/>
                    </a:lnTo>
                    <a:lnTo>
                      <a:pt x="115" y="97"/>
                    </a:lnTo>
                    <a:lnTo>
                      <a:pt x="114" y="99"/>
                    </a:lnTo>
                    <a:lnTo>
                      <a:pt x="113" y="102"/>
                    </a:lnTo>
                    <a:lnTo>
                      <a:pt x="113" y="105"/>
                    </a:lnTo>
                    <a:lnTo>
                      <a:pt x="111" y="106"/>
                    </a:lnTo>
                    <a:lnTo>
                      <a:pt x="111" y="107"/>
                    </a:lnTo>
                    <a:lnTo>
                      <a:pt x="110" y="109"/>
                    </a:lnTo>
                    <a:lnTo>
                      <a:pt x="109" y="110"/>
                    </a:lnTo>
                    <a:lnTo>
                      <a:pt x="107" y="110"/>
                    </a:lnTo>
                    <a:lnTo>
                      <a:pt x="106" y="110"/>
                    </a:lnTo>
                    <a:lnTo>
                      <a:pt x="106" y="109"/>
                    </a:lnTo>
                    <a:lnTo>
                      <a:pt x="107" y="107"/>
                    </a:lnTo>
                    <a:lnTo>
                      <a:pt x="109" y="107"/>
                    </a:lnTo>
                    <a:lnTo>
                      <a:pt x="110" y="106"/>
                    </a:lnTo>
                    <a:lnTo>
                      <a:pt x="111" y="105"/>
                    </a:lnTo>
                    <a:lnTo>
                      <a:pt x="113" y="102"/>
                    </a:lnTo>
                    <a:lnTo>
                      <a:pt x="113" y="99"/>
                    </a:lnTo>
                    <a:lnTo>
                      <a:pt x="113" y="97"/>
                    </a:lnTo>
                    <a:lnTo>
                      <a:pt x="114" y="94"/>
                    </a:lnTo>
                    <a:lnTo>
                      <a:pt x="115" y="93"/>
                    </a:lnTo>
                    <a:lnTo>
                      <a:pt x="116" y="92"/>
                    </a:lnTo>
                    <a:lnTo>
                      <a:pt x="116" y="89"/>
                    </a:lnTo>
                    <a:lnTo>
                      <a:pt x="116" y="88"/>
                    </a:lnTo>
                    <a:lnTo>
                      <a:pt x="116" y="86"/>
                    </a:lnTo>
                    <a:lnTo>
                      <a:pt x="115" y="85"/>
                    </a:lnTo>
                    <a:lnTo>
                      <a:pt x="114" y="84"/>
                    </a:lnTo>
                    <a:lnTo>
                      <a:pt x="111" y="84"/>
                    </a:lnTo>
                    <a:lnTo>
                      <a:pt x="109" y="82"/>
                    </a:lnTo>
                    <a:lnTo>
                      <a:pt x="105" y="81"/>
                    </a:lnTo>
                    <a:lnTo>
                      <a:pt x="102" y="79"/>
                    </a:lnTo>
                    <a:lnTo>
                      <a:pt x="99" y="77"/>
                    </a:lnTo>
                    <a:lnTo>
                      <a:pt x="98" y="75"/>
                    </a:lnTo>
                    <a:lnTo>
                      <a:pt x="97" y="72"/>
                    </a:lnTo>
                    <a:lnTo>
                      <a:pt x="94" y="71"/>
                    </a:lnTo>
                    <a:lnTo>
                      <a:pt x="90" y="69"/>
                    </a:lnTo>
                    <a:lnTo>
                      <a:pt x="88" y="69"/>
                    </a:lnTo>
                    <a:lnTo>
                      <a:pt x="84" y="69"/>
                    </a:lnTo>
                    <a:lnTo>
                      <a:pt x="83" y="71"/>
                    </a:lnTo>
                    <a:lnTo>
                      <a:pt x="81" y="72"/>
                    </a:lnTo>
                    <a:lnTo>
                      <a:pt x="79" y="72"/>
                    </a:lnTo>
                    <a:lnTo>
                      <a:pt x="77" y="72"/>
                    </a:lnTo>
                    <a:lnTo>
                      <a:pt x="76" y="71"/>
                    </a:lnTo>
                    <a:lnTo>
                      <a:pt x="73" y="71"/>
                    </a:lnTo>
                    <a:lnTo>
                      <a:pt x="72" y="71"/>
                    </a:lnTo>
                    <a:lnTo>
                      <a:pt x="69" y="71"/>
                    </a:lnTo>
                    <a:lnTo>
                      <a:pt x="68" y="72"/>
                    </a:lnTo>
                    <a:lnTo>
                      <a:pt x="68" y="75"/>
                    </a:lnTo>
                    <a:lnTo>
                      <a:pt x="68" y="76"/>
                    </a:lnTo>
                    <a:lnTo>
                      <a:pt x="69" y="79"/>
                    </a:lnTo>
                    <a:lnTo>
                      <a:pt x="71" y="80"/>
                    </a:lnTo>
                    <a:lnTo>
                      <a:pt x="72" y="81"/>
                    </a:lnTo>
                    <a:lnTo>
                      <a:pt x="73" y="81"/>
                    </a:lnTo>
                    <a:lnTo>
                      <a:pt x="75" y="82"/>
                    </a:lnTo>
                    <a:lnTo>
                      <a:pt x="76" y="84"/>
                    </a:lnTo>
                    <a:lnTo>
                      <a:pt x="77" y="84"/>
                    </a:lnTo>
                    <a:lnTo>
                      <a:pt x="77" y="85"/>
                    </a:lnTo>
                    <a:lnTo>
                      <a:pt x="76" y="86"/>
                    </a:lnTo>
                    <a:lnTo>
                      <a:pt x="75" y="86"/>
                    </a:lnTo>
                    <a:lnTo>
                      <a:pt x="73" y="86"/>
                    </a:lnTo>
                    <a:lnTo>
                      <a:pt x="71" y="86"/>
                    </a:lnTo>
                    <a:lnTo>
                      <a:pt x="69" y="85"/>
                    </a:lnTo>
                    <a:lnTo>
                      <a:pt x="68" y="84"/>
                    </a:lnTo>
                    <a:lnTo>
                      <a:pt x="67" y="82"/>
                    </a:lnTo>
                    <a:lnTo>
                      <a:pt x="66" y="81"/>
                    </a:lnTo>
                    <a:lnTo>
                      <a:pt x="64" y="80"/>
                    </a:lnTo>
                    <a:lnTo>
                      <a:pt x="62" y="77"/>
                    </a:lnTo>
                    <a:lnTo>
                      <a:pt x="62" y="76"/>
                    </a:lnTo>
                    <a:lnTo>
                      <a:pt x="62" y="75"/>
                    </a:lnTo>
                    <a:lnTo>
                      <a:pt x="60" y="73"/>
                    </a:lnTo>
                    <a:lnTo>
                      <a:pt x="59" y="73"/>
                    </a:lnTo>
                    <a:lnTo>
                      <a:pt x="56" y="72"/>
                    </a:lnTo>
                    <a:lnTo>
                      <a:pt x="55" y="72"/>
                    </a:lnTo>
                    <a:lnTo>
                      <a:pt x="53" y="71"/>
                    </a:lnTo>
                    <a:lnTo>
                      <a:pt x="51" y="71"/>
                    </a:lnTo>
                    <a:lnTo>
                      <a:pt x="50" y="69"/>
                    </a:lnTo>
                    <a:lnTo>
                      <a:pt x="49" y="67"/>
                    </a:lnTo>
                    <a:lnTo>
                      <a:pt x="49" y="66"/>
                    </a:lnTo>
                    <a:lnTo>
                      <a:pt x="49" y="66"/>
                    </a:lnTo>
                    <a:lnTo>
                      <a:pt x="49" y="64"/>
                    </a:lnTo>
                    <a:lnTo>
                      <a:pt x="47" y="63"/>
                    </a:lnTo>
                    <a:lnTo>
                      <a:pt x="47" y="63"/>
                    </a:lnTo>
                    <a:lnTo>
                      <a:pt x="46" y="62"/>
                    </a:lnTo>
                    <a:lnTo>
                      <a:pt x="45" y="62"/>
                    </a:lnTo>
                    <a:lnTo>
                      <a:pt x="42" y="60"/>
                    </a:lnTo>
                    <a:lnTo>
                      <a:pt x="39" y="59"/>
                    </a:lnTo>
                    <a:lnTo>
                      <a:pt x="39" y="58"/>
                    </a:lnTo>
                    <a:lnTo>
                      <a:pt x="38" y="58"/>
                    </a:lnTo>
                    <a:lnTo>
                      <a:pt x="37" y="59"/>
                    </a:lnTo>
                    <a:lnTo>
                      <a:pt x="36" y="60"/>
                    </a:lnTo>
                    <a:lnTo>
                      <a:pt x="34" y="62"/>
                    </a:lnTo>
                    <a:lnTo>
                      <a:pt x="33" y="63"/>
                    </a:lnTo>
                    <a:lnTo>
                      <a:pt x="33" y="64"/>
                    </a:lnTo>
                    <a:lnTo>
                      <a:pt x="32" y="66"/>
                    </a:lnTo>
                    <a:lnTo>
                      <a:pt x="30" y="68"/>
                    </a:lnTo>
                    <a:lnTo>
                      <a:pt x="29" y="69"/>
                    </a:lnTo>
                    <a:lnTo>
                      <a:pt x="26" y="71"/>
                    </a:lnTo>
                    <a:lnTo>
                      <a:pt x="24" y="73"/>
                    </a:lnTo>
                    <a:lnTo>
                      <a:pt x="23" y="76"/>
                    </a:lnTo>
                    <a:lnTo>
                      <a:pt x="20" y="79"/>
                    </a:lnTo>
                    <a:lnTo>
                      <a:pt x="17" y="81"/>
                    </a:lnTo>
                    <a:lnTo>
                      <a:pt x="15" y="82"/>
                    </a:lnTo>
                    <a:lnTo>
                      <a:pt x="13" y="85"/>
                    </a:lnTo>
                    <a:lnTo>
                      <a:pt x="11" y="88"/>
                    </a:lnTo>
                    <a:lnTo>
                      <a:pt x="8" y="90"/>
                    </a:lnTo>
                    <a:lnTo>
                      <a:pt x="6" y="92"/>
                    </a:lnTo>
                    <a:lnTo>
                      <a:pt x="6" y="93"/>
                    </a:lnTo>
                    <a:lnTo>
                      <a:pt x="4" y="94"/>
                    </a:lnTo>
                    <a:lnTo>
                      <a:pt x="2" y="94"/>
                    </a:lnTo>
                    <a:lnTo>
                      <a:pt x="0" y="92"/>
                    </a:lnTo>
                    <a:lnTo>
                      <a:pt x="0" y="90"/>
                    </a:lnTo>
                    <a:lnTo>
                      <a:pt x="2" y="89"/>
                    </a:lnTo>
                    <a:lnTo>
                      <a:pt x="3" y="88"/>
                    </a:lnTo>
                    <a:lnTo>
                      <a:pt x="4" y="86"/>
                    </a:lnTo>
                    <a:lnTo>
                      <a:pt x="7" y="84"/>
                    </a:lnTo>
                    <a:lnTo>
                      <a:pt x="10" y="81"/>
                    </a:lnTo>
                    <a:lnTo>
                      <a:pt x="12" y="79"/>
                    </a:lnTo>
                    <a:lnTo>
                      <a:pt x="15" y="75"/>
                    </a:lnTo>
                    <a:lnTo>
                      <a:pt x="17" y="72"/>
                    </a:lnTo>
                    <a:lnTo>
                      <a:pt x="19" y="68"/>
                    </a:lnTo>
                    <a:lnTo>
                      <a:pt x="23" y="64"/>
                    </a:lnTo>
                    <a:lnTo>
                      <a:pt x="25" y="62"/>
                    </a:lnTo>
                    <a:lnTo>
                      <a:pt x="28" y="59"/>
                    </a:lnTo>
                    <a:lnTo>
                      <a:pt x="30" y="58"/>
                    </a:lnTo>
                    <a:lnTo>
                      <a:pt x="33" y="55"/>
                    </a:lnTo>
                    <a:lnTo>
                      <a:pt x="36" y="54"/>
                    </a:lnTo>
                    <a:lnTo>
                      <a:pt x="37" y="52"/>
                    </a:lnTo>
                    <a:lnTo>
                      <a:pt x="38" y="51"/>
                    </a:lnTo>
                    <a:lnTo>
                      <a:pt x="39" y="50"/>
                    </a:lnTo>
                    <a:lnTo>
                      <a:pt x="39" y="47"/>
                    </a:lnTo>
                    <a:lnTo>
                      <a:pt x="39" y="46"/>
                    </a:lnTo>
                    <a:lnTo>
                      <a:pt x="38" y="43"/>
                    </a:lnTo>
                    <a:lnTo>
                      <a:pt x="39" y="41"/>
                    </a:lnTo>
                    <a:lnTo>
                      <a:pt x="39" y="39"/>
                    </a:lnTo>
                    <a:lnTo>
                      <a:pt x="39" y="37"/>
                    </a:lnTo>
                    <a:lnTo>
                      <a:pt x="38" y="35"/>
                    </a:lnTo>
                    <a:lnTo>
                      <a:pt x="38" y="34"/>
                    </a:lnTo>
                    <a:lnTo>
                      <a:pt x="38" y="32"/>
                    </a:lnTo>
                    <a:lnTo>
                      <a:pt x="38" y="29"/>
                    </a:lnTo>
                    <a:lnTo>
                      <a:pt x="38" y="28"/>
                    </a:lnTo>
                    <a:lnTo>
                      <a:pt x="39" y="25"/>
                    </a:lnTo>
                    <a:lnTo>
                      <a:pt x="38" y="22"/>
                    </a:lnTo>
                    <a:lnTo>
                      <a:pt x="38" y="21"/>
                    </a:lnTo>
                    <a:lnTo>
                      <a:pt x="38" y="20"/>
                    </a:lnTo>
                    <a:lnTo>
                      <a:pt x="38" y="19"/>
                    </a:lnTo>
                    <a:lnTo>
                      <a:pt x="39" y="16"/>
                    </a:lnTo>
                    <a:lnTo>
                      <a:pt x="41" y="13"/>
                    </a:lnTo>
                    <a:lnTo>
                      <a:pt x="42" y="12"/>
                    </a:lnTo>
                    <a:lnTo>
                      <a:pt x="43" y="12"/>
                    </a:lnTo>
                    <a:lnTo>
                      <a:pt x="46" y="12"/>
                    </a:lnTo>
                    <a:lnTo>
                      <a:pt x="47" y="12"/>
                    </a:lnTo>
                    <a:lnTo>
                      <a:pt x="50" y="11"/>
                    </a:lnTo>
                    <a:lnTo>
                      <a:pt x="51" y="9"/>
                    </a:lnTo>
                    <a:lnTo>
                      <a:pt x="53" y="7"/>
                    </a:lnTo>
                    <a:lnTo>
                      <a:pt x="55" y="4"/>
                    </a:lnTo>
                    <a:lnTo>
                      <a:pt x="55" y="3"/>
                    </a:lnTo>
                    <a:lnTo>
                      <a:pt x="56" y="2"/>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9" name="Freeform 57">
                <a:extLst>
                  <a:ext uri="{FF2B5EF4-FFF2-40B4-BE49-F238E27FC236}">
                    <a16:creationId xmlns:a16="http://schemas.microsoft.com/office/drawing/2014/main" id="{CF2EA5C9-6C21-E04C-A49E-F1E6B3FB08F7}"/>
                  </a:ext>
                </a:extLst>
              </p:cNvPr>
              <p:cNvSpPr>
                <a:spLocks/>
              </p:cNvSpPr>
              <p:nvPr userDrawn="1"/>
            </p:nvSpPr>
            <p:spPr bwMode="auto">
              <a:xfrm>
                <a:off x="10391456" y="450584"/>
                <a:ext cx="7171" cy="5122"/>
              </a:xfrm>
              <a:custGeom>
                <a:avLst/>
                <a:gdLst>
                  <a:gd name="T0" fmla="*/ 12 w 13"/>
                  <a:gd name="T1" fmla="*/ 0 h 11"/>
                  <a:gd name="T2" fmla="*/ 13 w 13"/>
                  <a:gd name="T3" fmla="*/ 2 h 11"/>
                  <a:gd name="T4" fmla="*/ 13 w 13"/>
                  <a:gd name="T5" fmla="*/ 2 h 11"/>
                  <a:gd name="T6" fmla="*/ 12 w 13"/>
                  <a:gd name="T7" fmla="*/ 3 h 11"/>
                  <a:gd name="T8" fmla="*/ 11 w 13"/>
                  <a:gd name="T9" fmla="*/ 3 h 11"/>
                  <a:gd name="T10" fmla="*/ 11 w 13"/>
                  <a:gd name="T11" fmla="*/ 4 h 11"/>
                  <a:gd name="T12" fmla="*/ 9 w 13"/>
                  <a:gd name="T13" fmla="*/ 6 h 11"/>
                  <a:gd name="T14" fmla="*/ 8 w 13"/>
                  <a:gd name="T15" fmla="*/ 7 h 11"/>
                  <a:gd name="T16" fmla="*/ 7 w 13"/>
                  <a:gd name="T17" fmla="*/ 8 h 11"/>
                  <a:gd name="T18" fmla="*/ 7 w 13"/>
                  <a:gd name="T19" fmla="*/ 10 h 11"/>
                  <a:gd name="T20" fmla="*/ 6 w 13"/>
                  <a:gd name="T21" fmla="*/ 10 h 11"/>
                  <a:gd name="T22" fmla="*/ 4 w 13"/>
                  <a:gd name="T23" fmla="*/ 10 h 11"/>
                  <a:gd name="T24" fmla="*/ 3 w 13"/>
                  <a:gd name="T25" fmla="*/ 11 h 11"/>
                  <a:gd name="T26" fmla="*/ 2 w 13"/>
                  <a:gd name="T27" fmla="*/ 10 h 11"/>
                  <a:gd name="T28" fmla="*/ 0 w 13"/>
                  <a:gd name="T29" fmla="*/ 10 h 11"/>
                  <a:gd name="T30" fmla="*/ 2 w 13"/>
                  <a:gd name="T31" fmla="*/ 8 h 11"/>
                  <a:gd name="T32" fmla="*/ 2 w 13"/>
                  <a:gd name="T33" fmla="*/ 7 h 11"/>
                  <a:gd name="T34" fmla="*/ 3 w 13"/>
                  <a:gd name="T35" fmla="*/ 7 h 11"/>
                  <a:gd name="T36" fmla="*/ 4 w 13"/>
                  <a:gd name="T37" fmla="*/ 6 h 11"/>
                  <a:gd name="T38" fmla="*/ 7 w 13"/>
                  <a:gd name="T39" fmla="*/ 4 h 11"/>
                  <a:gd name="T40" fmla="*/ 8 w 13"/>
                  <a:gd name="T41" fmla="*/ 3 h 11"/>
                  <a:gd name="T42" fmla="*/ 11 w 13"/>
                  <a:gd name="T43" fmla="*/ 2 h 11"/>
                  <a:gd name="T44" fmla="*/ 11 w 13"/>
                  <a:gd name="T45" fmla="*/ 2 h 11"/>
                  <a:gd name="T46" fmla="*/ 12 w 13"/>
                  <a:gd name="T4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11">
                    <a:moveTo>
                      <a:pt x="12" y="0"/>
                    </a:moveTo>
                    <a:lnTo>
                      <a:pt x="13" y="2"/>
                    </a:lnTo>
                    <a:lnTo>
                      <a:pt x="13" y="2"/>
                    </a:lnTo>
                    <a:lnTo>
                      <a:pt x="12" y="3"/>
                    </a:lnTo>
                    <a:lnTo>
                      <a:pt x="11" y="3"/>
                    </a:lnTo>
                    <a:lnTo>
                      <a:pt x="11" y="4"/>
                    </a:lnTo>
                    <a:lnTo>
                      <a:pt x="9" y="6"/>
                    </a:lnTo>
                    <a:lnTo>
                      <a:pt x="8" y="7"/>
                    </a:lnTo>
                    <a:lnTo>
                      <a:pt x="7" y="8"/>
                    </a:lnTo>
                    <a:lnTo>
                      <a:pt x="7" y="10"/>
                    </a:lnTo>
                    <a:lnTo>
                      <a:pt x="6" y="10"/>
                    </a:lnTo>
                    <a:lnTo>
                      <a:pt x="4" y="10"/>
                    </a:lnTo>
                    <a:lnTo>
                      <a:pt x="3" y="11"/>
                    </a:lnTo>
                    <a:lnTo>
                      <a:pt x="2" y="10"/>
                    </a:lnTo>
                    <a:lnTo>
                      <a:pt x="0" y="10"/>
                    </a:lnTo>
                    <a:lnTo>
                      <a:pt x="2" y="8"/>
                    </a:lnTo>
                    <a:lnTo>
                      <a:pt x="2" y="7"/>
                    </a:lnTo>
                    <a:lnTo>
                      <a:pt x="3" y="7"/>
                    </a:lnTo>
                    <a:lnTo>
                      <a:pt x="4" y="6"/>
                    </a:lnTo>
                    <a:lnTo>
                      <a:pt x="7" y="4"/>
                    </a:lnTo>
                    <a:lnTo>
                      <a:pt x="8" y="3"/>
                    </a:lnTo>
                    <a:lnTo>
                      <a:pt x="11" y="2"/>
                    </a:lnTo>
                    <a:lnTo>
                      <a:pt x="11" y="2"/>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0" name="Freeform 58">
                <a:extLst>
                  <a:ext uri="{FF2B5EF4-FFF2-40B4-BE49-F238E27FC236}">
                    <a16:creationId xmlns:a16="http://schemas.microsoft.com/office/drawing/2014/main" id="{B58006E5-776F-FD4F-8454-3503F0C12D73}"/>
                  </a:ext>
                </a:extLst>
              </p:cNvPr>
              <p:cNvSpPr>
                <a:spLocks/>
              </p:cNvSpPr>
              <p:nvPr userDrawn="1"/>
            </p:nvSpPr>
            <p:spPr bwMode="auto">
              <a:xfrm>
                <a:off x="10158901" y="401409"/>
                <a:ext cx="18441" cy="21514"/>
              </a:xfrm>
              <a:custGeom>
                <a:avLst/>
                <a:gdLst>
                  <a:gd name="T0" fmla="*/ 8 w 38"/>
                  <a:gd name="T1" fmla="*/ 0 h 43"/>
                  <a:gd name="T2" fmla="*/ 9 w 38"/>
                  <a:gd name="T3" fmla="*/ 0 h 43"/>
                  <a:gd name="T4" fmla="*/ 12 w 38"/>
                  <a:gd name="T5" fmla="*/ 1 h 43"/>
                  <a:gd name="T6" fmla="*/ 13 w 38"/>
                  <a:gd name="T7" fmla="*/ 4 h 43"/>
                  <a:gd name="T8" fmla="*/ 13 w 38"/>
                  <a:gd name="T9" fmla="*/ 6 h 43"/>
                  <a:gd name="T10" fmla="*/ 14 w 38"/>
                  <a:gd name="T11" fmla="*/ 9 h 43"/>
                  <a:gd name="T12" fmla="*/ 14 w 38"/>
                  <a:gd name="T13" fmla="*/ 12 h 43"/>
                  <a:gd name="T14" fmla="*/ 17 w 38"/>
                  <a:gd name="T15" fmla="*/ 13 h 43"/>
                  <a:gd name="T16" fmla="*/ 18 w 38"/>
                  <a:gd name="T17" fmla="*/ 14 h 43"/>
                  <a:gd name="T18" fmla="*/ 21 w 38"/>
                  <a:gd name="T19" fmla="*/ 16 h 43"/>
                  <a:gd name="T20" fmla="*/ 22 w 38"/>
                  <a:gd name="T21" fmla="*/ 18 h 43"/>
                  <a:gd name="T22" fmla="*/ 22 w 38"/>
                  <a:gd name="T23" fmla="*/ 21 h 43"/>
                  <a:gd name="T24" fmla="*/ 22 w 38"/>
                  <a:gd name="T25" fmla="*/ 23 h 43"/>
                  <a:gd name="T26" fmla="*/ 21 w 38"/>
                  <a:gd name="T27" fmla="*/ 25 h 43"/>
                  <a:gd name="T28" fmla="*/ 21 w 38"/>
                  <a:gd name="T29" fmla="*/ 27 h 43"/>
                  <a:gd name="T30" fmla="*/ 22 w 38"/>
                  <a:gd name="T31" fmla="*/ 29 h 43"/>
                  <a:gd name="T32" fmla="*/ 24 w 38"/>
                  <a:gd name="T33" fmla="*/ 30 h 43"/>
                  <a:gd name="T34" fmla="*/ 26 w 38"/>
                  <a:gd name="T35" fmla="*/ 31 h 43"/>
                  <a:gd name="T36" fmla="*/ 27 w 38"/>
                  <a:gd name="T37" fmla="*/ 30 h 43"/>
                  <a:gd name="T38" fmla="*/ 29 w 38"/>
                  <a:gd name="T39" fmla="*/ 30 h 43"/>
                  <a:gd name="T40" fmla="*/ 30 w 38"/>
                  <a:gd name="T41" fmla="*/ 29 h 43"/>
                  <a:gd name="T42" fmla="*/ 31 w 38"/>
                  <a:gd name="T43" fmla="*/ 27 h 43"/>
                  <a:gd name="T44" fmla="*/ 34 w 38"/>
                  <a:gd name="T45" fmla="*/ 27 h 43"/>
                  <a:gd name="T46" fmla="*/ 35 w 38"/>
                  <a:gd name="T47" fmla="*/ 27 h 43"/>
                  <a:gd name="T48" fmla="*/ 38 w 38"/>
                  <a:gd name="T49" fmla="*/ 29 h 43"/>
                  <a:gd name="T50" fmla="*/ 38 w 38"/>
                  <a:gd name="T51" fmla="*/ 31 h 43"/>
                  <a:gd name="T52" fmla="*/ 37 w 38"/>
                  <a:gd name="T53" fmla="*/ 33 h 43"/>
                  <a:gd name="T54" fmla="*/ 37 w 38"/>
                  <a:gd name="T55" fmla="*/ 34 h 43"/>
                  <a:gd name="T56" fmla="*/ 35 w 38"/>
                  <a:gd name="T57" fmla="*/ 35 h 43"/>
                  <a:gd name="T58" fmla="*/ 33 w 38"/>
                  <a:gd name="T59" fmla="*/ 35 h 43"/>
                  <a:gd name="T60" fmla="*/ 31 w 38"/>
                  <a:gd name="T61" fmla="*/ 36 h 43"/>
                  <a:gd name="T62" fmla="*/ 29 w 38"/>
                  <a:gd name="T63" fmla="*/ 38 h 43"/>
                  <a:gd name="T64" fmla="*/ 26 w 38"/>
                  <a:gd name="T65" fmla="*/ 39 h 43"/>
                  <a:gd name="T66" fmla="*/ 22 w 38"/>
                  <a:gd name="T67" fmla="*/ 40 h 43"/>
                  <a:gd name="T68" fmla="*/ 20 w 38"/>
                  <a:gd name="T69" fmla="*/ 42 h 43"/>
                  <a:gd name="T70" fmla="*/ 16 w 38"/>
                  <a:gd name="T71" fmla="*/ 43 h 43"/>
                  <a:gd name="T72" fmla="*/ 13 w 38"/>
                  <a:gd name="T73" fmla="*/ 43 h 43"/>
                  <a:gd name="T74" fmla="*/ 12 w 38"/>
                  <a:gd name="T75" fmla="*/ 43 h 43"/>
                  <a:gd name="T76" fmla="*/ 9 w 38"/>
                  <a:gd name="T77" fmla="*/ 43 h 43"/>
                  <a:gd name="T78" fmla="*/ 7 w 38"/>
                  <a:gd name="T79" fmla="*/ 42 h 43"/>
                  <a:gd name="T80" fmla="*/ 4 w 38"/>
                  <a:gd name="T81" fmla="*/ 40 h 43"/>
                  <a:gd name="T82" fmla="*/ 3 w 38"/>
                  <a:gd name="T83" fmla="*/ 38 h 43"/>
                  <a:gd name="T84" fmla="*/ 1 w 38"/>
                  <a:gd name="T85" fmla="*/ 34 h 43"/>
                  <a:gd name="T86" fmla="*/ 1 w 38"/>
                  <a:gd name="T87" fmla="*/ 31 h 43"/>
                  <a:gd name="T88" fmla="*/ 1 w 38"/>
                  <a:gd name="T89" fmla="*/ 27 h 43"/>
                  <a:gd name="T90" fmla="*/ 0 w 38"/>
                  <a:gd name="T91" fmla="*/ 22 h 43"/>
                  <a:gd name="T92" fmla="*/ 0 w 38"/>
                  <a:gd name="T93" fmla="*/ 18 h 43"/>
                  <a:gd name="T94" fmla="*/ 0 w 38"/>
                  <a:gd name="T95" fmla="*/ 14 h 43"/>
                  <a:gd name="T96" fmla="*/ 1 w 38"/>
                  <a:gd name="T97" fmla="*/ 12 h 43"/>
                  <a:gd name="T98" fmla="*/ 1 w 38"/>
                  <a:gd name="T99" fmla="*/ 9 h 43"/>
                  <a:gd name="T100" fmla="*/ 3 w 38"/>
                  <a:gd name="T101" fmla="*/ 6 h 43"/>
                  <a:gd name="T102" fmla="*/ 3 w 38"/>
                  <a:gd name="T103" fmla="*/ 4 h 43"/>
                  <a:gd name="T104" fmla="*/ 3 w 38"/>
                  <a:gd name="T105" fmla="*/ 3 h 43"/>
                  <a:gd name="T106" fmla="*/ 4 w 38"/>
                  <a:gd name="T107" fmla="*/ 1 h 43"/>
                  <a:gd name="T108" fmla="*/ 5 w 38"/>
                  <a:gd name="T109" fmla="*/ 0 h 43"/>
                  <a:gd name="T110" fmla="*/ 8 w 38"/>
                  <a:gd name="T11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43">
                    <a:moveTo>
                      <a:pt x="8" y="0"/>
                    </a:moveTo>
                    <a:lnTo>
                      <a:pt x="9" y="0"/>
                    </a:lnTo>
                    <a:lnTo>
                      <a:pt x="12" y="1"/>
                    </a:lnTo>
                    <a:lnTo>
                      <a:pt x="13" y="4"/>
                    </a:lnTo>
                    <a:lnTo>
                      <a:pt x="13" y="6"/>
                    </a:lnTo>
                    <a:lnTo>
                      <a:pt x="14" y="9"/>
                    </a:lnTo>
                    <a:lnTo>
                      <a:pt x="14" y="12"/>
                    </a:lnTo>
                    <a:lnTo>
                      <a:pt x="17" y="13"/>
                    </a:lnTo>
                    <a:lnTo>
                      <a:pt x="18" y="14"/>
                    </a:lnTo>
                    <a:lnTo>
                      <a:pt x="21" y="16"/>
                    </a:lnTo>
                    <a:lnTo>
                      <a:pt x="22" y="18"/>
                    </a:lnTo>
                    <a:lnTo>
                      <a:pt x="22" y="21"/>
                    </a:lnTo>
                    <a:lnTo>
                      <a:pt x="22" y="23"/>
                    </a:lnTo>
                    <a:lnTo>
                      <a:pt x="21" y="25"/>
                    </a:lnTo>
                    <a:lnTo>
                      <a:pt x="21" y="27"/>
                    </a:lnTo>
                    <a:lnTo>
                      <a:pt x="22" y="29"/>
                    </a:lnTo>
                    <a:lnTo>
                      <a:pt x="24" y="30"/>
                    </a:lnTo>
                    <a:lnTo>
                      <a:pt x="26" y="31"/>
                    </a:lnTo>
                    <a:lnTo>
                      <a:pt x="27" y="30"/>
                    </a:lnTo>
                    <a:lnTo>
                      <a:pt x="29" y="30"/>
                    </a:lnTo>
                    <a:lnTo>
                      <a:pt x="30" y="29"/>
                    </a:lnTo>
                    <a:lnTo>
                      <a:pt x="31" y="27"/>
                    </a:lnTo>
                    <a:lnTo>
                      <a:pt x="34" y="27"/>
                    </a:lnTo>
                    <a:lnTo>
                      <a:pt x="35" y="27"/>
                    </a:lnTo>
                    <a:lnTo>
                      <a:pt x="38" y="29"/>
                    </a:lnTo>
                    <a:lnTo>
                      <a:pt x="38" y="31"/>
                    </a:lnTo>
                    <a:lnTo>
                      <a:pt x="37" y="33"/>
                    </a:lnTo>
                    <a:lnTo>
                      <a:pt x="37" y="34"/>
                    </a:lnTo>
                    <a:lnTo>
                      <a:pt x="35" y="35"/>
                    </a:lnTo>
                    <a:lnTo>
                      <a:pt x="33" y="35"/>
                    </a:lnTo>
                    <a:lnTo>
                      <a:pt x="31" y="36"/>
                    </a:lnTo>
                    <a:lnTo>
                      <a:pt x="29" y="38"/>
                    </a:lnTo>
                    <a:lnTo>
                      <a:pt x="26" y="39"/>
                    </a:lnTo>
                    <a:lnTo>
                      <a:pt x="22" y="40"/>
                    </a:lnTo>
                    <a:lnTo>
                      <a:pt x="20" y="42"/>
                    </a:lnTo>
                    <a:lnTo>
                      <a:pt x="16" y="43"/>
                    </a:lnTo>
                    <a:lnTo>
                      <a:pt x="13" y="43"/>
                    </a:lnTo>
                    <a:lnTo>
                      <a:pt x="12" y="43"/>
                    </a:lnTo>
                    <a:lnTo>
                      <a:pt x="9" y="43"/>
                    </a:lnTo>
                    <a:lnTo>
                      <a:pt x="7" y="42"/>
                    </a:lnTo>
                    <a:lnTo>
                      <a:pt x="4" y="40"/>
                    </a:lnTo>
                    <a:lnTo>
                      <a:pt x="3" y="38"/>
                    </a:lnTo>
                    <a:lnTo>
                      <a:pt x="1" y="34"/>
                    </a:lnTo>
                    <a:lnTo>
                      <a:pt x="1" y="31"/>
                    </a:lnTo>
                    <a:lnTo>
                      <a:pt x="1" y="27"/>
                    </a:lnTo>
                    <a:lnTo>
                      <a:pt x="0" y="22"/>
                    </a:lnTo>
                    <a:lnTo>
                      <a:pt x="0" y="18"/>
                    </a:lnTo>
                    <a:lnTo>
                      <a:pt x="0" y="14"/>
                    </a:lnTo>
                    <a:lnTo>
                      <a:pt x="1" y="12"/>
                    </a:lnTo>
                    <a:lnTo>
                      <a:pt x="1" y="9"/>
                    </a:lnTo>
                    <a:lnTo>
                      <a:pt x="3" y="6"/>
                    </a:lnTo>
                    <a:lnTo>
                      <a:pt x="3" y="4"/>
                    </a:lnTo>
                    <a:lnTo>
                      <a:pt x="3" y="3"/>
                    </a:lnTo>
                    <a:lnTo>
                      <a:pt x="4" y="1"/>
                    </a:lnTo>
                    <a:lnTo>
                      <a:pt x="5"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1" name="Freeform 59">
                <a:extLst>
                  <a:ext uri="{FF2B5EF4-FFF2-40B4-BE49-F238E27FC236}">
                    <a16:creationId xmlns:a16="http://schemas.microsoft.com/office/drawing/2014/main" id="{4BB9F4E1-211C-5446-9B91-D703A949A43F}"/>
                  </a:ext>
                </a:extLst>
              </p:cNvPr>
              <p:cNvSpPr>
                <a:spLocks/>
              </p:cNvSpPr>
              <p:nvPr userDrawn="1"/>
            </p:nvSpPr>
            <p:spPr bwMode="auto">
              <a:xfrm>
                <a:off x="10384286" y="478244"/>
                <a:ext cx="11270" cy="13319"/>
              </a:xfrm>
              <a:custGeom>
                <a:avLst/>
                <a:gdLst>
                  <a:gd name="T0" fmla="*/ 20 w 22"/>
                  <a:gd name="T1" fmla="*/ 0 h 26"/>
                  <a:gd name="T2" fmla="*/ 21 w 22"/>
                  <a:gd name="T3" fmla="*/ 0 h 26"/>
                  <a:gd name="T4" fmla="*/ 22 w 22"/>
                  <a:gd name="T5" fmla="*/ 1 h 26"/>
                  <a:gd name="T6" fmla="*/ 22 w 22"/>
                  <a:gd name="T7" fmla="*/ 3 h 26"/>
                  <a:gd name="T8" fmla="*/ 21 w 22"/>
                  <a:gd name="T9" fmla="*/ 5 h 26"/>
                  <a:gd name="T10" fmla="*/ 21 w 22"/>
                  <a:gd name="T11" fmla="*/ 5 h 26"/>
                  <a:gd name="T12" fmla="*/ 20 w 22"/>
                  <a:gd name="T13" fmla="*/ 7 h 26"/>
                  <a:gd name="T14" fmla="*/ 17 w 22"/>
                  <a:gd name="T15" fmla="*/ 9 h 26"/>
                  <a:gd name="T16" fmla="*/ 16 w 22"/>
                  <a:gd name="T17" fmla="*/ 12 h 26"/>
                  <a:gd name="T18" fmla="*/ 14 w 22"/>
                  <a:gd name="T19" fmla="*/ 13 h 26"/>
                  <a:gd name="T20" fmla="*/ 13 w 22"/>
                  <a:gd name="T21" fmla="*/ 16 h 26"/>
                  <a:gd name="T22" fmla="*/ 13 w 22"/>
                  <a:gd name="T23" fmla="*/ 17 h 26"/>
                  <a:gd name="T24" fmla="*/ 10 w 22"/>
                  <a:gd name="T25" fmla="*/ 20 h 26"/>
                  <a:gd name="T26" fmla="*/ 9 w 22"/>
                  <a:gd name="T27" fmla="*/ 21 h 26"/>
                  <a:gd name="T28" fmla="*/ 6 w 22"/>
                  <a:gd name="T29" fmla="*/ 22 h 26"/>
                  <a:gd name="T30" fmla="*/ 5 w 22"/>
                  <a:gd name="T31" fmla="*/ 24 h 26"/>
                  <a:gd name="T32" fmla="*/ 4 w 22"/>
                  <a:gd name="T33" fmla="*/ 25 h 26"/>
                  <a:gd name="T34" fmla="*/ 4 w 22"/>
                  <a:gd name="T35" fmla="*/ 26 h 26"/>
                  <a:gd name="T36" fmla="*/ 3 w 22"/>
                  <a:gd name="T37" fmla="*/ 26 h 26"/>
                  <a:gd name="T38" fmla="*/ 1 w 22"/>
                  <a:gd name="T39" fmla="*/ 25 h 26"/>
                  <a:gd name="T40" fmla="*/ 0 w 22"/>
                  <a:gd name="T41" fmla="*/ 24 h 26"/>
                  <a:gd name="T42" fmla="*/ 0 w 22"/>
                  <a:gd name="T43" fmla="*/ 22 h 26"/>
                  <a:gd name="T44" fmla="*/ 1 w 22"/>
                  <a:gd name="T45" fmla="*/ 21 h 26"/>
                  <a:gd name="T46" fmla="*/ 3 w 22"/>
                  <a:gd name="T47" fmla="*/ 20 h 26"/>
                  <a:gd name="T48" fmla="*/ 4 w 22"/>
                  <a:gd name="T49" fmla="*/ 18 h 26"/>
                  <a:gd name="T50" fmla="*/ 6 w 22"/>
                  <a:gd name="T51" fmla="*/ 17 h 26"/>
                  <a:gd name="T52" fmla="*/ 8 w 22"/>
                  <a:gd name="T53" fmla="*/ 14 h 26"/>
                  <a:gd name="T54" fmla="*/ 10 w 22"/>
                  <a:gd name="T55" fmla="*/ 12 h 26"/>
                  <a:gd name="T56" fmla="*/ 12 w 22"/>
                  <a:gd name="T57" fmla="*/ 10 h 26"/>
                  <a:gd name="T58" fmla="*/ 12 w 22"/>
                  <a:gd name="T59" fmla="*/ 8 h 26"/>
                  <a:gd name="T60" fmla="*/ 13 w 22"/>
                  <a:gd name="T61" fmla="*/ 5 h 26"/>
                  <a:gd name="T62" fmla="*/ 14 w 22"/>
                  <a:gd name="T63" fmla="*/ 4 h 26"/>
                  <a:gd name="T64" fmla="*/ 16 w 22"/>
                  <a:gd name="T65" fmla="*/ 3 h 26"/>
                  <a:gd name="T66" fmla="*/ 17 w 22"/>
                  <a:gd name="T67" fmla="*/ 1 h 26"/>
                  <a:gd name="T68" fmla="*/ 18 w 22"/>
                  <a:gd name="T69" fmla="*/ 0 h 26"/>
                  <a:gd name="T70" fmla="*/ 20 w 22"/>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26">
                    <a:moveTo>
                      <a:pt x="20" y="0"/>
                    </a:moveTo>
                    <a:lnTo>
                      <a:pt x="21" y="0"/>
                    </a:lnTo>
                    <a:lnTo>
                      <a:pt x="22" y="1"/>
                    </a:lnTo>
                    <a:lnTo>
                      <a:pt x="22" y="3"/>
                    </a:lnTo>
                    <a:lnTo>
                      <a:pt x="21" y="5"/>
                    </a:lnTo>
                    <a:lnTo>
                      <a:pt x="21" y="5"/>
                    </a:lnTo>
                    <a:lnTo>
                      <a:pt x="20" y="7"/>
                    </a:lnTo>
                    <a:lnTo>
                      <a:pt x="17" y="9"/>
                    </a:lnTo>
                    <a:lnTo>
                      <a:pt x="16" y="12"/>
                    </a:lnTo>
                    <a:lnTo>
                      <a:pt x="14" y="13"/>
                    </a:lnTo>
                    <a:lnTo>
                      <a:pt x="13" y="16"/>
                    </a:lnTo>
                    <a:lnTo>
                      <a:pt x="13" y="17"/>
                    </a:lnTo>
                    <a:lnTo>
                      <a:pt x="10" y="20"/>
                    </a:lnTo>
                    <a:lnTo>
                      <a:pt x="9" y="21"/>
                    </a:lnTo>
                    <a:lnTo>
                      <a:pt x="6" y="22"/>
                    </a:lnTo>
                    <a:lnTo>
                      <a:pt x="5" y="24"/>
                    </a:lnTo>
                    <a:lnTo>
                      <a:pt x="4" y="25"/>
                    </a:lnTo>
                    <a:lnTo>
                      <a:pt x="4" y="26"/>
                    </a:lnTo>
                    <a:lnTo>
                      <a:pt x="3" y="26"/>
                    </a:lnTo>
                    <a:lnTo>
                      <a:pt x="1" y="25"/>
                    </a:lnTo>
                    <a:lnTo>
                      <a:pt x="0" y="24"/>
                    </a:lnTo>
                    <a:lnTo>
                      <a:pt x="0" y="22"/>
                    </a:lnTo>
                    <a:lnTo>
                      <a:pt x="1" y="21"/>
                    </a:lnTo>
                    <a:lnTo>
                      <a:pt x="3" y="20"/>
                    </a:lnTo>
                    <a:lnTo>
                      <a:pt x="4" y="18"/>
                    </a:lnTo>
                    <a:lnTo>
                      <a:pt x="6" y="17"/>
                    </a:lnTo>
                    <a:lnTo>
                      <a:pt x="8" y="14"/>
                    </a:lnTo>
                    <a:lnTo>
                      <a:pt x="10" y="12"/>
                    </a:lnTo>
                    <a:lnTo>
                      <a:pt x="12" y="10"/>
                    </a:lnTo>
                    <a:lnTo>
                      <a:pt x="12" y="8"/>
                    </a:lnTo>
                    <a:lnTo>
                      <a:pt x="13" y="5"/>
                    </a:lnTo>
                    <a:lnTo>
                      <a:pt x="14" y="4"/>
                    </a:lnTo>
                    <a:lnTo>
                      <a:pt x="16" y="3"/>
                    </a:lnTo>
                    <a:lnTo>
                      <a:pt x="17" y="1"/>
                    </a:lnTo>
                    <a:lnTo>
                      <a:pt x="18"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2" name="Freeform 60">
                <a:extLst>
                  <a:ext uri="{FF2B5EF4-FFF2-40B4-BE49-F238E27FC236}">
                    <a16:creationId xmlns:a16="http://schemas.microsoft.com/office/drawing/2014/main" id="{E9E8292A-6E0E-AD45-9487-B24917EF221C}"/>
                  </a:ext>
                </a:extLst>
              </p:cNvPr>
              <p:cNvSpPr>
                <a:spLocks/>
              </p:cNvSpPr>
              <p:nvPr userDrawn="1"/>
            </p:nvSpPr>
            <p:spPr bwMode="auto">
              <a:xfrm>
                <a:off x="10192709" y="639087"/>
                <a:ext cx="4098" cy="4098"/>
              </a:xfrm>
              <a:custGeom>
                <a:avLst/>
                <a:gdLst>
                  <a:gd name="T0" fmla="*/ 5 w 7"/>
                  <a:gd name="T1" fmla="*/ 0 h 7"/>
                  <a:gd name="T2" fmla="*/ 6 w 7"/>
                  <a:gd name="T3" fmla="*/ 1 h 7"/>
                  <a:gd name="T4" fmla="*/ 7 w 7"/>
                  <a:gd name="T5" fmla="*/ 2 h 7"/>
                  <a:gd name="T6" fmla="*/ 7 w 7"/>
                  <a:gd name="T7" fmla="*/ 4 h 7"/>
                  <a:gd name="T8" fmla="*/ 7 w 7"/>
                  <a:gd name="T9" fmla="*/ 5 h 7"/>
                  <a:gd name="T10" fmla="*/ 6 w 7"/>
                  <a:gd name="T11" fmla="*/ 6 h 7"/>
                  <a:gd name="T12" fmla="*/ 5 w 7"/>
                  <a:gd name="T13" fmla="*/ 6 h 7"/>
                  <a:gd name="T14" fmla="*/ 4 w 7"/>
                  <a:gd name="T15" fmla="*/ 7 h 7"/>
                  <a:gd name="T16" fmla="*/ 2 w 7"/>
                  <a:gd name="T17" fmla="*/ 7 h 7"/>
                  <a:gd name="T18" fmla="*/ 1 w 7"/>
                  <a:gd name="T19" fmla="*/ 7 h 7"/>
                  <a:gd name="T20" fmla="*/ 0 w 7"/>
                  <a:gd name="T21" fmla="*/ 5 h 7"/>
                  <a:gd name="T22" fmla="*/ 0 w 7"/>
                  <a:gd name="T23" fmla="*/ 4 h 7"/>
                  <a:gd name="T24" fmla="*/ 1 w 7"/>
                  <a:gd name="T25" fmla="*/ 1 h 7"/>
                  <a:gd name="T26" fmla="*/ 2 w 7"/>
                  <a:gd name="T27" fmla="*/ 0 h 7"/>
                  <a:gd name="T28" fmla="*/ 5 w 7"/>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7">
                    <a:moveTo>
                      <a:pt x="5" y="0"/>
                    </a:moveTo>
                    <a:lnTo>
                      <a:pt x="6" y="1"/>
                    </a:lnTo>
                    <a:lnTo>
                      <a:pt x="7" y="2"/>
                    </a:lnTo>
                    <a:lnTo>
                      <a:pt x="7" y="4"/>
                    </a:lnTo>
                    <a:lnTo>
                      <a:pt x="7" y="5"/>
                    </a:lnTo>
                    <a:lnTo>
                      <a:pt x="6" y="6"/>
                    </a:lnTo>
                    <a:lnTo>
                      <a:pt x="5" y="6"/>
                    </a:lnTo>
                    <a:lnTo>
                      <a:pt x="4" y="7"/>
                    </a:lnTo>
                    <a:lnTo>
                      <a:pt x="2" y="7"/>
                    </a:lnTo>
                    <a:lnTo>
                      <a:pt x="1" y="7"/>
                    </a:lnTo>
                    <a:lnTo>
                      <a:pt x="0" y="5"/>
                    </a:lnTo>
                    <a:lnTo>
                      <a:pt x="0" y="4"/>
                    </a:lnTo>
                    <a:lnTo>
                      <a:pt x="1" y="1"/>
                    </a:lnTo>
                    <a:lnTo>
                      <a:pt x="2"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3" name="Freeform 61">
                <a:extLst>
                  <a:ext uri="{FF2B5EF4-FFF2-40B4-BE49-F238E27FC236}">
                    <a16:creationId xmlns:a16="http://schemas.microsoft.com/office/drawing/2014/main" id="{006FC4AC-99EA-6C4A-A670-BB7608027454}"/>
                  </a:ext>
                </a:extLst>
              </p:cNvPr>
              <p:cNvSpPr>
                <a:spLocks/>
              </p:cNvSpPr>
              <p:nvPr userDrawn="1"/>
            </p:nvSpPr>
            <p:spPr bwMode="auto">
              <a:xfrm>
                <a:off x="10187586" y="546884"/>
                <a:ext cx="11270" cy="16392"/>
              </a:xfrm>
              <a:custGeom>
                <a:avLst/>
                <a:gdLst>
                  <a:gd name="T0" fmla="*/ 4 w 23"/>
                  <a:gd name="T1" fmla="*/ 0 h 32"/>
                  <a:gd name="T2" fmla="*/ 6 w 23"/>
                  <a:gd name="T3" fmla="*/ 2 h 32"/>
                  <a:gd name="T4" fmla="*/ 7 w 23"/>
                  <a:gd name="T5" fmla="*/ 3 h 32"/>
                  <a:gd name="T6" fmla="*/ 8 w 23"/>
                  <a:gd name="T7" fmla="*/ 4 h 32"/>
                  <a:gd name="T8" fmla="*/ 10 w 23"/>
                  <a:gd name="T9" fmla="*/ 7 h 32"/>
                  <a:gd name="T10" fmla="*/ 10 w 23"/>
                  <a:gd name="T11" fmla="*/ 10 h 32"/>
                  <a:gd name="T12" fmla="*/ 10 w 23"/>
                  <a:gd name="T13" fmla="*/ 12 h 32"/>
                  <a:gd name="T14" fmla="*/ 11 w 23"/>
                  <a:gd name="T15" fmla="*/ 15 h 32"/>
                  <a:gd name="T16" fmla="*/ 12 w 23"/>
                  <a:gd name="T17" fmla="*/ 17 h 32"/>
                  <a:gd name="T18" fmla="*/ 15 w 23"/>
                  <a:gd name="T19" fmla="*/ 20 h 32"/>
                  <a:gd name="T20" fmla="*/ 17 w 23"/>
                  <a:gd name="T21" fmla="*/ 21 h 32"/>
                  <a:gd name="T22" fmla="*/ 19 w 23"/>
                  <a:gd name="T23" fmla="*/ 23 h 32"/>
                  <a:gd name="T24" fmla="*/ 20 w 23"/>
                  <a:gd name="T25" fmla="*/ 24 h 32"/>
                  <a:gd name="T26" fmla="*/ 21 w 23"/>
                  <a:gd name="T27" fmla="*/ 25 h 32"/>
                  <a:gd name="T28" fmla="*/ 23 w 23"/>
                  <a:gd name="T29" fmla="*/ 28 h 32"/>
                  <a:gd name="T30" fmla="*/ 23 w 23"/>
                  <a:gd name="T31" fmla="*/ 29 h 32"/>
                  <a:gd name="T32" fmla="*/ 21 w 23"/>
                  <a:gd name="T33" fmla="*/ 30 h 32"/>
                  <a:gd name="T34" fmla="*/ 19 w 23"/>
                  <a:gd name="T35" fmla="*/ 32 h 32"/>
                  <a:gd name="T36" fmla="*/ 17 w 23"/>
                  <a:gd name="T37" fmla="*/ 32 h 32"/>
                  <a:gd name="T38" fmla="*/ 15 w 23"/>
                  <a:gd name="T39" fmla="*/ 32 h 32"/>
                  <a:gd name="T40" fmla="*/ 14 w 23"/>
                  <a:gd name="T41" fmla="*/ 30 h 32"/>
                  <a:gd name="T42" fmla="*/ 11 w 23"/>
                  <a:gd name="T43" fmla="*/ 30 h 32"/>
                  <a:gd name="T44" fmla="*/ 10 w 23"/>
                  <a:gd name="T45" fmla="*/ 29 h 32"/>
                  <a:gd name="T46" fmla="*/ 8 w 23"/>
                  <a:gd name="T47" fmla="*/ 29 h 32"/>
                  <a:gd name="T48" fmla="*/ 6 w 23"/>
                  <a:gd name="T49" fmla="*/ 29 h 32"/>
                  <a:gd name="T50" fmla="*/ 4 w 23"/>
                  <a:gd name="T51" fmla="*/ 27 h 32"/>
                  <a:gd name="T52" fmla="*/ 3 w 23"/>
                  <a:gd name="T53" fmla="*/ 24 h 32"/>
                  <a:gd name="T54" fmla="*/ 3 w 23"/>
                  <a:gd name="T55" fmla="*/ 21 h 32"/>
                  <a:gd name="T56" fmla="*/ 3 w 23"/>
                  <a:gd name="T57" fmla="*/ 20 h 32"/>
                  <a:gd name="T58" fmla="*/ 3 w 23"/>
                  <a:gd name="T59" fmla="*/ 17 h 32"/>
                  <a:gd name="T60" fmla="*/ 3 w 23"/>
                  <a:gd name="T61" fmla="*/ 14 h 32"/>
                  <a:gd name="T62" fmla="*/ 3 w 23"/>
                  <a:gd name="T63" fmla="*/ 11 h 32"/>
                  <a:gd name="T64" fmla="*/ 2 w 23"/>
                  <a:gd name="T65" fmla="*/ 7 h 32"/>
                  <a:gd name="T66" fmla="*/ 2 w 23"/>
                  <a:gd name="T67" fmla="*/ 6 h 32"/>
                  <a:gd name="T68" fmla="*/ 0 w 23"/>
                  <a:gd name="T69" fmla="*/ 4 h 32"/>
                  <a:gd name="T70" fmla="*/ 0 w 23"/>
                  <a:gd name="T71" fmla="*/ 3 h 32"/>
                  <a:gd name="T72" fmla="*/ 0 w 23"/>
                  <a:gd name="T73" fmla="*/ 2 h 32"/>
                  <a:gd name="T74" fmla="*/ 2 w 23"/>
                  <a:gd name="T75" fmla="*/ 0 h 32"/>
                  <a:gd name="T76" fmla="*/ 4 w 23"/>
                  <a:gd name="T7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 h="32">
                    <a:moveTo>
                      <a:pt x="4" y="0"/>
                    </a:moveTo>
                    <a:lnTo>
                      <a:pt x="6" y="2"/>
                    </a:lnTo>
                    <a:lnTo>
                      <a:pt x="7" y="3"/>
                    </a:lnTo>
                    <a:lnTo>
                      <a:pt x="8" y="4"/>
                    </a:lnTo>
                    <a:lnTo>
                      <a:pt x="10" y="7"/>
                    </a:lnTo>
                    <a:lnTo>
                      <a:pt x="10" y="10"/>
                    </a:lnTo>
                    <a:lnTo>
                      <a:pt x="10" y="12"/>
                    </a:lnTo>
                    <a:lnTo>
                      <a:pt x="11" y="15"/>
                    </a:lnTo>
                    <a:lnTo>
                      <a:pt x="12" y="17"/>
                    </a:lnTo>
                    <a:lnTo>
                      <a:pt x="15" y="20"/>
                    </a:lnTo>
                    <a:lnTo>
                      <a:pt x="17" y="21"/>
                    </a:lnTo>
                    <a:lnTo>
                      <a:pt x="19" y="23"/>
                    </a:lnTo>
                    <a:lnTo>
                      <a:pt x="20" y="24"/>
                    </a:lnTo>
                    <a:lnTo>
                      <a:pt x="21" y="25"/>
                    </a:lnTo>
                    <a:lnTo>
                      <a:pt x="23" y="28"/>
                    </a:lnTo>
                    <a:lnTo>
                      <a:pt x="23" y="29"/>
                    </a:lnTo>
                    <a:lnTo>
                      <a:pt x="21" y="30"/>
                    </a:lnTo>
                    <a:lnTo>
                      <a:pt x="19" y="32"/>
                    </a:lnTo>
                    <a:lnTo>
                      <a:pt x="17" y="32"/>
                    </a:lnTo>
                    <a:lnTo>
                      <a:pt x="15" y="32"/>
                    </a:lnTo>
                    <a:lnTo>
                      <a:pt x="14" y="30"/>
                    </a:lnTo>
                    <a:lnTo>
                      <a:pt x="11" y="30"/>
                    </a:lnTo>
                    <a:lnTo>
                      <a:pt x="10" y="29"/>
                    </a:lnTo>
                    <a:lnTo>
                      <a:pt x="8" y="29"/>
                    </a:lnTo>
                    <a:lnTo>
                      <a:pt x="6" y="29"/>
                    </a:lnTo>
                    <a:lnTo>
                      <a:pt x="4" y="27"/>
                    </a:lnTo>
                    <a:lnTo>
                      <a:pt x="3" y="24"/>
                    </a:lnTo>
                    <a:lnTo>
                      <a:pt x="3" y="21"/>
                    </a:lnTo>
                    <a:lnTo>
                      <a:pt x="3" y="20"/>
                    </a:lnTo>
                    <a:lnTo>
                      <a:pt x="3" y="17"/>
                    </a:lnTo>
                    <a:lnTo>
                      <a:pt x="3" y="14"/>
                    </a:lnTo>
                    <a:lnTo>
                      <a:pt x="3" y="11"/>
                    </a:lnTo>
                    <a:lnTo>
                      <a:pt x="2" y="7"/>
                    </a:lnTo>
                    <a:lnTo>
                      <a:pt x="2" y="6"/>
                    </a:lnTo>
                    <a:lnTo>
                      <a:pt x="0" y="4"/>
                    </a:lnTo>
                    <a:lnTo>
                      <a:pt x="0" y="3"/>
                    </a:lnTo>
                    <a:lnTo>
                      <a:pt x="0" y="2"/>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4" name="Freeform 62">
                <a:extLst>
                  <a:ext uri="{FF2B5EF4-FFF2-40B4-BE49-F238E27FC236}">
                    <a16:creationId xmlns:a16="http://schemas.microsoft.com/office/drawing/2014/main" id="{E37D888E-F809-6541-B204-081188953CC8}"/>
                  </a:ext>
                </a:extLst>
              </p:cNvPr>
              <p:cNvSpPr>
                <a:spLocks/>
              </p:cNvSpPr>
              <p:nvPr userDrawn="1"/>
            </p:nvSpPr>
            <p:spPr bwMode="auto">
              <a:xfrm>
                <a:off x="10190660" y="451608"/>
                <a:ext cx="8195" cy="6147"/>
              </a:xfrm>
              <a:custGeom>
                <a:avLst/>
                <a:gdLst>
                  <a:gd name="T0" fmla="*/ 14 w 15"/>
                  <a:gd name="T1" fmla="*/ 0 h 13"/>
                  <a:gd name="T2" fmla="*/ 15 w 15"/>
                  <a:gd name="T3" fmla="*/ 0 h 13"/>
                  <a:gd name="T4" fmla="*/ 15 w 15"/>
                  <a:gd name="T5" fmla="*/ 1 h 13"/>
                  <a:gd name="T6" fmla="*/ 15 w 15"/>
                  <a:gd name="T7" fmla="*/ 2 h 13"/>
                  <a:gd name="T8" fmla="*/ 15 w 15"/>
                  <a:gd name="T9" fmla="*/ 2 h 13"/>
                  <a:gd name="T10" fmla="*/ 14 w 15"/>
                  <a:gd name="T11" fmla="*/ 4 h 13"/>
                  <a:gd name="T12" fmla="*/ 13 w 15"/>
                  <a:gd name="T13" fmla="*/ 5 h 13"/>
                  <a:gd name="T14" fmla="*/ 11 w 15"/>
                  <a:gd name="T15" fmla="*/ 6 h 13"/>
                  <a:gd name="T16" fmla="*/ 11 w 15"/>
                  <a:gd name="T17" fmla="*/ 6 h 13"/>
                  <a:gd name="T18" fmla="*/ 11 w 15"/>
                  <a:gd name="T19" fmla="*/ 8 h 13"/>
                  <a:gd name="T20" fmla="*/ 13 w 15"/>
                  <a:gd name="T21" fmla="*/ 9 h 13"/>
                  <a:gd name="T22" fmla="*/ 13 w 15"/>
                  <a:gd name="T23" fmla="*/ 10 h 13"/>
                  <a:gd name="T24" fmla="*/ 13 w 15"/>
                  <a:gd name="T25" fmla="*/ 12 h 13"/>
                  <a:gd name="T26" fmla="*/ 13 w 15"/>
                  <a:gd name="T27" fmla="*/ 13 h 13"/>
                  <a:gd name="T28" fmla="*/ 11 w 15"/>
                  <a:gd name="T29" fmla="*/ 13 h 13"/>
                  <a:gd name="T30" fmla="*/ 11 w 15"/>
                  <a:gd name="T31" fmla="*/ 12 h 13"/>
                  <a:gd name="T32" fmla="*/ 10 w 15"/>
                  <a:gd name="T33" fmla="*/ 10 h 13"/>
                  <a:gd name="T34" fmla="*/ 9 w 15"/>
                  <a:gd name="T35" fmla="*/ 9 h 13"/>
                  <a:gd name="T36" fmla="*/ 6 w 15"/>
                  <a:gd name="T37" fmla="*/ 8 h 13"/>
                  <a:gd name="T38" fmla="*/ 4 w 15"/>
                  <a:gd name="T39" fmla="*/ 8 h 13"/>
                  <a:gd name="T40" fmla="*/ 1 w 15"/>
                  <a:gd name="T41" fmla="*/ 8 h 13"/>
                  <a:gd name="T42" fmla="*/ 0 w 15"/>
                  <a:gd name="T43" fmla="*/ 8 h 13"/>
                  <a:gd name="T44" fmla="*/ 0 w 15"/>
                  <a:gd name="T45" fmla="*/ 6 h 13"/>
                  <a:gd name="T46" fmla="*/ 0 w 15"/>
                  <a:gd name="T47" fmla="*/ 6 h 13"/>
                  <a:gd name="T48" fmla="*/ 2 w 15"/>
                  <a:gd name="T49" fmla="*/ 6 h 13"/>
                  <a:gd name="T50" fmla="*/ 4 w 15"/>
                  <a:gd name="T51" fmla="*/ 5 h 13"/>
                  <a:gd name="T52" fmla="*/ 6 w 15"/>
                  <a:gd name="T53" fmla="*/ 5 h 13"/>
                  <a:gd name="T54" fmla="*/ 8 w 15"/>
                  <a:gd name="T55" fmla="*/ 4 h 13"/>
                  <a:gd name="T56" fmla="*/ 10 w 15"/>
                  <a:gd name="T57" fmla="*/ 2 h 13"/>
                  <a:gd name="T58" fmla="*/ 11 w 15"/>
                  <a:gd name="T59" fmla="*/ 1 h 13"/>
                  <a:gd name="T60" fmla="*/ 13 w 15"/>
                  <a:gd name="T61" fmla="*/ 0 h 13"/>
                  <a:gd name="T62" fmla="*/ 14 w 15"/>
                  <a:gd name="T6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 h="13">
                    <a:moveTo>
                      <a:pt x="14" y="0"/>
                    </a:moveTo>
                    <a:lnTo>
                      <a:pt x="15" y="0"/>
                    </a:lnTo>
                    <a:lnTo>
                      <a:pt x="15" y="1"/>
                    </a:lnTo>
                    <a:lnTo>
                      <a:pt x="15" y="2"/>
                    </a:lnTo>
                    <a:lnTo>
                      <a:pt x="15" y="2"/>
                    </a:lnTo>
                    <a:lnTo>
                      <a:pt x="14" y="4"/>
                    </a:lnTo>
                    <a:lnTo>
                      <a:pt x="13" y="5"/>
                    </a:lnTo>
                    <a:lnTo>
                      <a:pt x="11" y="6"/>
                    </a:lnTo>
                    <a:lnTo>
                      <a:pt x="11" y="6"/>
                    </a:lnTo>
                    <a:lnTo>
                      <a:pt x="11" y="8"/>
                    </a:lnTo>
                    <a:lnTo>
                      <a:pt x="13" y="9"/>
                    </a:lnTo>
                    <a:lnTo>
                      <a:pt x="13" y="10"/>
                    </a:lnTo>
                    <a:lnTo>
                      <a:pt x="13" y="12"/>
                    </a:lnTo>
                    <a:lnTo>
                      <a:pt x="13" y="13"/>
                    </a:lnTo>
                    <a:lnTo>
                      <a:pt x="11" y="13"/>
                    </a:lnTo>
                    <a:lnTo>
                      <a:pt x="11" y="12"/>
                    </a:lnTo>
                    <a:lnTo>
                      <a:pt x="10" y="10"/>
                    </a:lnTo>
                    <a:lnTo>
                      <a:pt x="9" y="9"/>
                    </a:lnTo>
                    <a:lnTo>
                      <a:pt x="6" y="8"/>
                    </a:lnTo>
                    <a:lnTo>
                      <a:pt x="4" y="8"/>
                    </a:lnTo>
                    <a:lnTo>
                      <a:pt x="1" y="8"/>
                    </a:lnTo>
                    <a:lnTo>
                      <a:pt x="0" y="8"/>
                    </a:lnTo>
                    <a:lnTo>
                      <a:pt x="0" y="6"/>
                    </a:lnTo>
                    <a:lnTo>
                      <a:pt x="0" y="6"/>
                    </a:lnTo>
                    <a:lnTo>
                      <a:pt x="2" y="6"/>
                    </a:lnTo>
                    <a:lnTo>
                      <a:pt x="4" y="5"/>
                    </a:lnTo>
                    <a:lnTo>
                      <a:pt x="6" y="5"/>
                    </a:lnTo>
                    <a:lnTo>
                      <a:pt x="8" y="4"/>
                    </a:lnTo>
                    <a:lnTo>
                      <a:pt x="10" y="2"/>
                    </a:lnTo>
                    <a:lnTo>
                      <a:pt x="11" y="1"/>
                    </a:lnTo>
                    <a:lnTo>
                      <a:pt x="13"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5" name="Freeform 63">
                <a:extLst>
                  <a:ext uri="{FF2B5EF4-FFF2-40B4-BE49-F238E27FC236}">
                    <a16:creationId xmlns:a16="http://schemas.microsoft.com/office/drawing/2014/main" id="{A21D28E4-2B0D-124C-AB5D-33CD6A37F638}"/>
                  </a:ext>
                </a:extLst>
              </p:cNvPr>
              <p:cNvSpPr>
                <a:spLocks/>
              </p:cNvSpPr>
              <p:nvPr userDrawn="1"/>
            </p:nvSpPr>
            <p:spPr bwMode="auto">
              <a:xfrm>
                <a:off x="10322817" y="501808"/>
                <a:ext cx="101423" cy="159817"/>
              </a:xfrm>
              <a:custGeom>
                <a:avLst/>
                <a:gdLst>
                  <a:gd name="T0" fmla="*/ 198 w 198"/>
                  <a:gd name="T1" fmla="*/ 6 h 313"/>
                  <a:gd name="T2" fmla="*/ 192 w 198"/>
                  <a:gd name="T3" fmla="*/ 19 h 313"/>
                  <a:gd name="T4" fmla="*/ 183 w 198"/>
                  <a:gd name="T5" fmla="*/ 47 h 313"/>
                  <a:gd name="T6" fmla="*/ 177 w 198"/>
                  <a:gd name="T7" fmla="*/ 64 h 313"/>
                  <a:gd name="T8" fmla="*/ 163 w 198"/>
                  <a:gd name="T9" fmla="*/ 83 h 313"/>
                  <a:gd name="T10" fmla="*/ 142 w 198"/>
                  <a:gd name="T11" fmla="*/ 117 h 313"/>
                  <a:gd name="T12" fmla="*/ 137 w 198"/>
                  <a:gd name="T13" fmla="*/ 133 h 313"/>
                  <a:gd name="T14" fmla="*/ 116 w 198"/>
                  <a:gd name="T15" fmla="*/ 156 h 313"/>
                  <a:gd name="T16" fmla="*/ 110 w 198"/>
                  <a:gd name="T17" fmla="*/ 194 h 313"/>
                  <a:gd name="T18" fmla="*/ 113 w 198"/>
                  <a:gd name="T19" fmla="*/ 240 h 313"/>
                  <a:gd name="T20" fmla="*/ 77 w 198"/>
                  <a:gd name="T21" fmla="*/ 270 h 313"/>
                  <a:gd name="T22" fmla="*/ 1 w 198"/>
                  <a:gd name="T23" fmla="*/ 296 h 313"/>
                  <a:gd name="T24" fmla="*/ 39 w 198"/>
                  <a:gd name="T25" fmla="*/ 278 h 313"/>
                  <a:gd name="T26" fmla="*/ 64 w 198"/>
                  <a:gd name="T27" fmla="*/ 265 h 313"/>
                  <a:gd name="T28" fmla="*/ 85 w 198"/>
                  <a:gd name="T29" fmla="*/ 250 h 313"/>
                  <a:gd name="T30" fmla="*/ 99 w 198"/>
                  <a:gd name="T31" fmla="*/ 241 h 313"/>
                  <a:gd name="T32" fmla="*/ 110 w 198"/>
                  <a:gd name="T33" fmla="*/ 233 h 313"/>
                  <a:gd name="T34" fmla="*/ 106 w 198"/>
                  <a:gd name="T35" fmla="*/ 214 h 313"/>
                  <a:gd name="T36" fmla="*/ 102 w 198"/>
                  <a:gd name="T37" fmla="*/ 186 h 313"/>
                  <a:gd name="T38" fmla="*/ 85 w 198"/>
                  <a:gd name="T39" fmla="*/ 155 h 313"/>
                  <a:gd name="T40" fmla="*/ 66 w 198"/>
                  <a:gd name="T41" fmla="*/ 151 h 313"/>
                  <a:gd name="T42" fmla="*/ 55 w 198"/>
                  <a:gd name="T43" fmla="*/ 146 h 313"/>
                  <a:gd name="T44" fmla="*/ 40 w 198"/>
                  <a:gd name="T45" fmla="*/ 146 h 313"/>
                  <a:gd name="T46" fmla="*/ 40 w 198"/>
                  <a:gd name="T47" fmla="*/ 135 h 313"/>
                  <a:gd name="T48" fmla="*/ 43 w 198"/>
                  <a:gd name="T49" fmla="*/ 124 h 313"/>
                  <a:gd name="T50" fmla="*/ 30 w 198"/>
                  <a:gd name="T51" fmla="*/ 128 h 313"/>
                  <a:gd name="T52" fmla="*/ 26 w 198"/>
                  <a:gd name="T53" fmla="*/ 124 h 313"/>
                  <a:gd name="T54" fmla="*/ 40 w 198"/>
                  <a:gd name="T55" fmla="*/ 121 h 313"/>
                  <a:gd name="T56" fmla="*/ 52 w 198"/>
                  <a:gd name="T57" fmla="*/ 122 h 313"/>
                  <a:gd name="T58" fmla="*/ 50 w 198"/>
                  <a:gd name="T59" fmla="*/ 133 h 313"/>
                  <a:gd name="T60" fmla="*/ 43 w 198"/>
                  <a:gd name="T61" fmla="*/ 142 h 313"/>
                  <a:gd name="T62" fmla="*/ 56 w 198"/>
                  <a:gd name="T63" fmla="*/ 143 h 313"/>
                  <a:gd name="T64" fmla="*/ 68 w 198"/>
                  <a:gd name="T65" fmla="*/ 139 h 313"/>
                  <a:gd name="T66" fmla="*/ 74 w 198"/>
                  <a:gd name="T67" fmla="*/ 150 h 313"/>
                  <a:gd name="T68" fmla="*/ 82 w 198"/>
                  <a:gd name="T69" fmla="*/ 147 h 313"/>
                  <a:gd name="T70" fmla="*/ 89 w 198"/>
                  <a:gd name="T71" fmla="*/ 141 h 313"/>
                  <a:gd name="T72" fmla="*/ 93 w 198"/>
                  <a:gd name="T73" fmla="*/ 151 h 313"/>
                  <a:gd name="T74" fmla="*/ 103 w 198"/>
                  <a:gd name="T75" fmla="*/ 145 h 313"/>
                  <a:gd name="T76" fmla="*/ 119 w 198"/>
                  <a:gd name="T77" fmla="*/ 135 h 313"/>
                  <a:gd name="T78" fmla="*/ 130 w 198"/>
                  <a:gd name="T79" fmla="*/ 125 h 313"/>
                  <a:gd name="T80" fmla="*/ 126 w 198"/>
                  <a:gd name="T81" fmla="*/ 120 h 313"/>
                  <a:gd name="T82" fmla="*/ 124 w 198"/>
                  <a:gd name="T83" fmla="*/ 121 h 313"/>
                  <a:gd name="T84" fmla="*/ 129 w 198"/>
                  <a:gd name="T85" fmla="*/ 113 h 313"/>
                  <a:gd name="T86" fmla="*/ 121 w 198"/>
                  <a:gd name="T87" fmla="*/ 103 h 313"/>
                  <a:gd name="T88" fmla="*/ 119 w 198"/>
                  <a:gd name="T89" fmla="*/ 99 h 313"/>
                  <a:gd name="T90" fmla="*/ 132 w 198"/>
                  <a:gd name="T91" fmla="*/ 100 h 313"/>
                  <a:gd name="T92" fmla="*/ 147 w 198"/>
                  <a:gd name="T93" fmla="*/ 90 h 313"/>
                  <a:gd name="T94" fmla="*/ 149 w 198"/>
                  <a:gd name="T95" fmla="*/ 83 h 313"/>
                  <a:gd name="T96" fmla="*/ 160 w 198"/>
                  <a:gd name="T97" fmla="*/ 78 h 313"/>
                  <a:gd name="T98" fmla="*/ 175 w 198"/>
                  <a:gd name="T99" fmla="*/ 58 h 313"/>
                  <a:gd name="T100" fmla="*/ 180 w 198"/>
                  <a:gd name="T101" fmla="*/ 43 h 313"/>
                  <a:gd name="T102" fmla="*/ 170 w 198"/>
                  <a:gd name="T103" fmla="*/ 44 h 313"/>
                  <a:gd name="T104" fmla="*/ 156 w 198"/>
                  <a:gd name="T105" fmla="*/ 47 h 313"/>
                  <a:gd name="T106" fmla="*/ 143 w 198"/>
                  <a:gd name="T107" fmla="*/ 58 h 313"/>
                  <a:gd name="T108" fmla="*/ 138 w 198"/>
                  <a:gd name="T109" fmla="*/ 64 h 313"/>
                  <a:gd name="T110" fmla="*/ 145 w 198"/>
                  <a:gd name="T111" fmla="*/ 48 h 313"/>
                  <a:gd name="T112" fmla="*/ 162 w 198"/>
                  <a:gd name="T113" fmla="*/ 34 h 313"/>
                  <a:gd name="T114" fmla="*/ 175 w 198"/>
                  <a:gd name="T115" fmla="*/ 26 h 313"/>
                  <a:gd name="T116" fmla="*/ 189 w 198"/>
                  <a:gd name="T117" fmla="*/ 17 h 313"/>
                  <a:gd name="T118" fmla="*/ 193 w 198"/>
                  <a:gd name="T119" fmla="*/ 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 h="313">
                    <a:moveTo>
                      <a:pt x="198" y="0"/>
                    </a:moveTo>
                    <a:lnTo>
                      <a:pt x="198" y="0"/>
                    </a:lnTo>
                    <a:lnTo>
                      <a:pt x="198" y="1"/>
                    </a:lnTo>
                    <a:lnTo>
                      <a:pt x="198" y="2"/>
                    </a:lnTo>
                    <a:lnTo>
                      <a:pt x="198" y="4"/>
                    </a:lnTo>
                    <a:lnTo>
                      <a:pt x="198" y="6"/>
                    </a:lnTo>
                    <a:lnTo>
                      <a:pt x="197" y="8"/>
                    </a:lnTo>
                    <a:lnTo>
                      <a:pt x="196" y="10"/>
                    </a:lnTo>
                    <a:lnTo>
                      <a:pt x="194" y="11"/>
                    </a:lnTo>
                    <a:lnTo>
                      <a:pt x="193" y="13"/>
                    </a:lnTo>
                    <a:lnTo>
                      <a:pt x="192" y="17"/>
                    </a:lnTo>
                    <a:lnTo>
                      <a:pt x="192" y="19"/>
                    </a:lnTo>
                    <a:lnTo>
                      <a:pt x="192" y="23"/>
                    </a:lnTo>
                    <a:lnTo>
                      <a:pt x="189" y="28"/>
                    </a:lnTo>
                    <a:lnTo>
                      <a:pt x="188" y="32"/>
                    </a:lnTo>
                    <a:lnTo>
                      <a:pt x="185" y="38"/>
                    </a:lnTo>
                    <a:lnTo>
                      <a:pt x="184" y="43"/>
                    </a:lnTo>
                    <a:lnTo>
                      <a:pt x="183" y="47"/>
                    </a:lnTo>
                    <a:lnTo>
                      <a:pt x="183" y="51"/>
                    </a:lnTo>
                    <a:lnTo>
                      <a:pt x="183" y="53"/>
                    </a:lnTo>
                    <a:lnTo>
                      <a:pt x="181" y="57"/>
                    </a:lnTo>
                    <a:lnTo>
                      <a:pt x="180" y="60"/>
                    </a:lnTo>
                    <a:lnTo>
                      <a:pt x="179" y="61"/>
                    </a:lnTo>
                    <a:lnTo>
                      <a:pt x="177" y="64"/>
                    </a:lnTo>
                    <a:lnTo>
                      <a:pt x="175" y="66"/>
                    </a:lnTo>
                    <a:lnTo>
                      <a:pt x="173" y="69"/>
                    </a:lnTo>
                    <a:lnTo>
                      <a:pt x="171" y="71"/>
                    </a:lnTo>
                    <a:lnTo>
                      <a:pt x="168" y="75"/>
                    </a:lnTo>
                    <a:lnTo>
                      <a:pt x="166" y="79"/>
                    </a:lnTo>
                    <a:lnTo>
                      <a:pt x="163" y="83"/>
                    </a:lnTo>
                    <a:lnTo>
                      <a:pt x="153" y="96"/>
                    </a:lnTo>
                    <a:lnTo>
                      <a:pt x="145" y="108"/>
                    </a:lnTo>
                    <a:lnTo>
                      <a:pt x="143" y="111"/>
                    </a:lnTo>
                    <a:lnTo>
                      <a:pt x="145" y="112"/>
                    </a:lnTo>
                    <a:lnTo>
                      <a:pt x="145" y="116"/>
                    </a:lnTo>
                    <a:lnTo>
                      <a:pt x="142" y="117"/>
                    </a:lnTo>
                    <a:lnTo>
                      <a:pt x="141" y="118"/>
                    </a:lnTo>
                    <a:lnTo>
                      <a:pt x="140" y="121"/>
                    </a:lnTo>
                    <a:lnTo>
                      <a:pt x="138" y="124"/>
                    </a:lnTo>
                    <a:lnTo>
                      <a:pt x="137" y="128"/>
                    </a:lnTo>
                    <a:lnTo>
                      <a:pt x="137" y="130"/>
                    </a:lnTo>
                    <a:lnTo>
                      <a:pt x="137" y="133"/>
                    </a:lnTo>
                    <a:lnTo>
                      <a:pt x="134" y="135"/>
                    </a:lnTo>
                    <a:lnTo>
                      <a:pt x="130" y="139"/>
                    </a:lnTo>
                    <a:lnTo>
                      <a:pt x="126" y="145"/>
                    </a:lnTo>
                    <a:lnTo>
                      <a:pt x="123" y="150"/>
                    </a:lnTo>
                    <a:lnTo>
                      <a:pt x="119" y="154"/>
                    </a:lnTo>
                    <a:lnTo>
                      <a:pt x="116" y="156"/>
                    </a:lnTo>
                    <a:lnTo>
                      <a:pt x="113" y="162"/>
                    </a:lnTo>
                    <a:lnTo>
                      <a:pt x="111" y="165"/>
                    </a:lnTo>
                    <a:lnTo>
                      <a:pt x="110" y="169"/>
                    </a:lnTo>
                    <a:lnTo>
                      <a:pt x="108" y="173"/>
                    </a:lnTo>
                    <a:lnTo>
                      <a:pt x="108" y="185"/>
                    </a:lnTo>
                    <a:lnTo>
                      <a:pt x="110" y="194"/>
                    </a:lnTo>
                    <a:lnTo>
                      <a:pt x="111" y="206"/>
                    </a:lnTo>
                    <a:lnTo>
                      <a:pt x="113" y="215"/>
                    </a:lnTo>
                    <a:lnTo>
                      <a:pt x="115" y="224"/>
                    </a:lnTo>
                    <a:lnTo>
                      <a:pt x="116" y="233"/>
                    </a:lnTo>
                    <a:lnTo>
                      <a:pt x="115" y="237"/>
                    </a:lnTo>
                    <a:lnTo>
                      <a:pt x="113" y="240"/>
                    </a:lnTo>
                    <a:lnTo>
                      <a:pt x="112" y="241"/>
                    </a:lnTo>
                    <a:lnTo>
                      <a:pt x="107" y="246"/>
                    </a:lnTo>
                    <a:lnTo>
                      <a:pt x="103" y="250"/>
                    </a:lnTo>
                    <a:lnTo>
                      <a:pt x="98" y="254"/>
                    </a:lnTo>
                    <a:lnTo>
                      <a:pt x="93" y="259"/>
                    </a:lnTo>
                    <a:lnTo>
                      <a:pt x="77" y="270"/>
                    </a:lnTo>
                    <a:lnTo>
                      <a:pt x="63" y="279"/>
                    </a:lnTo>
                    <a:lnTo>
                      <a:pt x="46" y="289"/>
                    </a:lnTo>
                    <a:lnTo>
                      <a:pt x="30" y="297"/>
                    </a:lnTo>
                    <a:lnTo>
                      <a:pt x="16" y="305"/>
                    </a:lnTo>
                    <a:lnTo>
                      <a:pt x="0" y="313"/>
                    </a:lnTo>
                    <a:lnTo>
                      <a:pt x="1" y="296"/>
                    </a:lnTo>
                    <a:lnTo>
                      <a:pt x="6" y="293"/>
                    </a:lnTo>
                    <a:lnTo>
                      <a:pt x="10" y="292"/>
                    </a:lnTo>
                    <a:lnTo>
                      <a:pt x="14" y="289"/>
                    </a:lnTo>
                    <a:lnTo>
                      <a:pt x="18" y="288"/>
                    </a:lnTo>
                    <a:lnTo>
                      <a:pt x="29" y="283"/>
                    </a:lnTo>
                    <a:lnTo>
                      <a:pt x="39" y="278"/>
                    </a:lnTo>
                    <a:lnTo>
                      <a:pt x="43" y="276"/>
                    </a:lnTo>
                    <a:lnTo>
                      <a:pt x="47" y="274"/>
                    </a:lnTo>
                    <a:lnTo>
                      <a:pt x="51" y="273"/>
                    </a:lnTo>
                    <a:lnTo>
                      <a:pt x="55" y="270"/>
                    </a:lnTo>
                    <a:lnTo>
                      <a:pt x="60" y="267"/>
                    </a:lnTo>
                    <a:lnTo>
                      <a:pt x="64" y="265"/>
                    </a:lnTo>
                    <a:lnTo>
                      <a:pt x="69" y="262"/>
                    </a:lnTo>
                    <a:lnTo>
                      <a:pt x="73" y="259"/>
                    </a:lnTo>
                    <a:lnTo>
                      <a:pt x="77" y="258"/>
                    </a:lnTo>
                    <a:lnTo>
                      <a:pt x="81" y="256"/>
                    </a:lnTo>
                    <a:lnTo>
                      <a:pt x="83" y="253"/>
                    </a:lnTo>
                    <a:lnTo>
                      <a:pt x="85" y="250"/>
                    </a:lnTo>
                    <a:lnTo>
                      <a:pt x="87" y="248"/>
                    </a:lnTo>
                    <a:lnTo>
                      <a:pt x="91" y="246"/>
                    </a:lnTo>
                    <a:lnTo>
                      <a:pt x="94" y="246"/>
                    </a:lnTo>
                    <a:lnTo>
                      <a:pt x="98" y="245"/>
                    </a:lnTo>
                    <a:lnTo>
                      <a:pt x="99" y="242"/>
                    </a:lnTo>
                    <a:lnTo>
                      <a:pt x="99" y="241"/>
                    </a:lnTo>
                    <a:lnTo>
                      <a:pt x="102" y="240"/>
                    </a:lnTo>
                    <a:lnTo>
                      <a:pt x="103" y="240"/>
                    </a:lnTo>
                    <a:lnTo>
                      <a:pt x="106" y="239"/>
                    </a:lnTo>
                    <a:lnTo>
                      <a:pt x="107" y="239"/>
                    </a:lnTo>
                    <a:lnTo>
                      <a:pt x="110" y="236"/>
                    </a:lnTo>
                    <a:lnTo>
                      <a:pt x="110" y="233"/>
                    </a:lnTo>
                    <a:lnTo>
                      <a:pt x="111" y="229"/>
                    </a:lnTo>
                    <a:lnTo>
                      <a:pt x="110" y="226"/>
                    </a:lnTo>
                    <a:lnTo>
                      <a:pt x="110" y="223"/>
                    </a:lnTo>
                    <a:lnTo>
                      <a:pt x="108" y="220"/>
                    </a:lnTo>
                    <a:lnTo>
                      <a:pt x="107" y="218"/>
                    </a:lnTo>
                    <a:lnTo>
                      <a:pt x="106" y="214"/>
                    </a:lnTo>
                    <a:lnTo>
                      <a:pt x="104" y="210"/>
                    </a:lnTo>
                    <a:lnTo>
                      <a:pt x="104" y="206"/>
                    </a:lnTo>
                    <a:lnTo>
                      <a:pt x="104" y="201"/>
                    </a:lnTo>
                    <a:lnTo>
                      <a:pt x="103" y="196"/>
                    </a:lnTo>
                    <a:lnTo>
                      <a:pt x="103" y="192"/>
                    </a:lnTo>
                    <a:lnTo>
                      <a:pt x="102" y="186"/>
                    </a:lnTo>
                    <a:lnTo>
                      <a:pt x="100" y="173"/>
                    </a:lnTo>
                    <a:lnTo>
                      <a:pt x="98" y="162"/>
                    </a:lnTo>
                    <a:lnTo>
                      <a:pt x="96" y="159"/>
                    </a:lnTo>
                    <a:lnTo>
                      <a:pt x="93" y="156"/>
                    </a:lnTo>
                    <a:lnTo>
                      <a:pt x="90" y="155"/>
                    </a:lnTo>
                    <a:lnTo>
                      <a:pt x="85" y="155"/>
                    </a:lnTo>
                    <a:lnTo>
                      <a:pt x="82" y="155"/>
                    </a:lnTo>
                    <a:lnTo>
                      <a:pt x="77" y="155"/>
                    </a:lnTo>
                    <a:lnTo>
                      <a:pt x="74" y="155"/>
                    </a:lnTo>
                    <a:lnTo>
                      <a:pt x="72" y="154"/>
                    </a:lnTo>
                    <a:lnTo>
                      <a:pt x="68" y="152"/>
                    </a:lnTo>
                    <a:lnTo>
                      <a:pt x="66" y="151"/>
                    </a:lnTo>
                    <a:lnTo>
                      <a:pt x="65" y="150"/>
                    </a:lnTo>
                    <a:lnTo>
                      <a:pt x="63" y="147"/>
                    </a:lnTo>
                    <a:lnTo>
                      <a:pt x="61" y="146"/>
                    </a:lnTo>
                    <a:lnTo>
                      <a:pt x="59" y="145"/>
                    </a:lnTo>
                    <a:lnTo>
                      <a:pt x="57" y="146"/>
                    </a:lnTo>
                    <a:lnTo>
                      <a:pt x="55" y="146"/>
                    </a:lnTo>
                    <a:lnTo>
                      <a:pt x="53" y="147"/>
                    </a:lnTo>
                    <a:lnTo>
                      <a:pt x="51" y="149"/>
                    </a:lnTo>
                    <a:lnTo>
                      <a:pt x="48" y="149"/>
                    </a:lnTo>
                    <a:lnTo>
                      <a:pt x="46" y="147"/>
                    </a:lnTo>
                    <a:lnTo>
                      <a:pt x="43" y="147"/>
                    </a:lnTo>
                    <a:lnTo>
                      <a:pt x="40" y="146"/>
                    </a:lnTo>
                    <a:lnTo>
                      <a:pt x="39" y="145"/>
                    </a:lnTo>
                    <a:lnTo>
                      <a:pt x="38" y="142"/>
                    </a:lnTo>
                    <a:lnTo>
                      <a:pt x="38" y="141"/>
                    </a:lnTo>
                    <a:lnTo>
                      <a:pt x="38" y="138"/>
                    </a:lnTo>
                    <a:lnTo>
                      <a:pt x="39" y="137"/>
                    </a:lnTo>
                    <a:lnTo>
                      <a:pt x="40" y="135"/>
                    </a:lnTo>
                    <a:lnTo>
                      <a:pt x="42" y="133"/>
                    </a:lnTo>
                    <a:lnTo>
                      <a:pt x="43" y="130"/>
                    </a:lnTo>
                    <a:lnTo>
                      <a:pt x="44" y="129"/>
                    </a:lnTo>
                    <a:lnTo>
                      <a:pt x="44" y="126"/>
                    </a:lnTo>
                    <a:lnTo>
                      <a:pt x="44" y="125"/>
                    </a:lnTo>
                    <a:lnTo>
                      <a:pt x="43" y="124"/>
                    </a:lnTo>
                    <a:lnTo>
                      <a:pt x="42" y="124"/>
                    </a:lnTo>
                    <a:lnTo>
                      <a:pt x="40" y="125"/>
                    </a:lnTo>
                    <a:lnTo>
                      <a:pt x="38" y="125"/>
                    </a:lnTo>
                    <a:lnTo>
                      <a:pt x="35" y="126"/>
                    </a:lnTo>
                    <a:lnTo>
                      <a:pt x="33" y="128"/>
                    </a:lnTo>
                    <a:lnTo>
                      <a:pt x="30" y="128"/>
                    </a:lnTo>
                    <a:lnTo>
                      <a:pt x="27" y="126"/>
                    </a:lnTo>
                    <a:lnTo>
                      <a:pt x="26" y="126"/>
                    </a:lnTo>
                    <a:lnTo>
                      <a:pt x="25" y="126"/>
                    </a:lnTo>
                    <a:lnTo>
                      <a:pt x="25" y="125"/>
                    </a:lnTo>
                    <a:lnTo>
                      <a:pt x="25" y="124"/>
                    </a:lnTo>
                    <a:lnTo>
                      <a:pt x="26" y="124"/>
                    </a:lnTo>
                    <a:lnTo>
                      <a:pt x="29" y="122"/>
                    </a:lnTo>
                    <a:lnTo>
                      <a:pt x="31" y="122"/>
                    </a:lnTo>
                    <a:lnTo>
                      <a:pt x="34" y="122"/>
                    </a:lnTo>
                    <a:lnTo>
                      <a:pt x="36" y="122"/>
                    </a:lnTo>
                    <a:lnTo>
                      <a:pt x="39" y="121"/>
                    </a:lnTo>
                    <a:lnTo>
                      <a:pt x="40" y="121"/>
                    </a:lnTo>
                    <a:lnTo>
                      <a:pt x="43" y="121"/>
                    </a:lnTo>
                    <a:lnTo>
                      <a:pt x="46" y="121"/>
                    </a:lnTo>
                    <a:lnTo>
                      <a:pt x="47" y="120"/>
                    </a:lnTo>
                    <a:lnTo>
                      <a:pt x="50" y="120"/>
                    </a:lnTo>
                    <a:lnTo>
                      <a:pt x="51" y="121"/>
                    </a:lnTo>
                    <a:lnTo>
                      <a:pt x="52" y="122"/>
                    </a:lnTo>
                    <a:lnTo>
                      <a:pt x="52" y="124"/>
                    </a:lnTo>
                    <a:lnTo>
                      <a:pt x="51" y="125"/>
                    </a:lnTo>
                    <a:lnTo>
                      <a:pt x="51" y="128"/>
                    </a:lnTo>
                    <a:lnTo>
                      <a:pt x="51" y="130"/>
                    </a:lnTo>
                    <a:lnTo>
                      <a:pt x="51" y="132"/>
                    </a:lnTo>
                    <a:lnTo>
                      <a:pt x="50" y="133"/>
                    </a:lnTo>
                    <a:lnTo>
                      <a:pt x="48" y="134"/>
                    </a:lnTo>
                    <a:lnTo>
                      <a:pt x="46" y="135"/>
                    </a:lnTo>
                    <a:lnTo>
                      <a:pt x="44" y="137"/>
                    </a:lnTo>
                    <a:lnTo>
                      <a:pt x="43" y="138"/>
                    </a:lnTo>
                    <a:lnTo>
                      <a:pt x="42" y="139"/>
                    </a:lnTo>
                    <a:lnTo>
                      <a:pt x="43" y="142"/>
                    </a:lnTo>
                    <a:lnTo>
                      <a:pt x="43" y="142"/>
                    </a:lnTo>
                    <a:lnTo>
                      <a:pt x="46" y="143"/>
                    </a:lnTo>
                    <a:lnTo>
                      <a:pt x="48" y="143"/>
                    </a:lnTo>
                    <a:lnTo>
                      <a:pt x="51" y="143"/>
                    </a:lnTo>
                    <a:lnTo>
                      <a:pt x="53" y="143"/>
                    </a:lnTo>
                    <a:lnTo>
                      <a:pt x="56" y="143"/>
                    </a:lnTo>
                    <a:lnTo>
                      <a:pt x="57" y="142"/>
                    </a:lnTo>
                    <a:lnTo>
                      <a:pt x="60" y="141"/>
                    </a:lnTo>
                    <a:lnTo>
                      <a:pt x="63" y="139"/>
                    </a:lnTo>
                    <a:lnTo>
                      <a:pt x="65" y="139"/>
                    </a:lnTo>
                    <a:lnTo>
                      <a:pt x="68" y="139"/>
                    </a:lnTo>
                    <a:lnTo>
                      <a:pt x="68" y="139"/>
                    </a:lnTo>
                    <a:lnTo>
                      <a:pt x="68" y="141"/>
                    </a:lnTo>
                    <a:lnTo>
                      <a:pt x="68" y="142"/>
                    </a:lnTo>
                    <a:lnTo>
                      <a:pt x="68" y="143"/>
                    </a:lnTo>
                    <a:lnTo>
                      <a:pt x="69" y="146"/>
                    </a:lnTo>
                    <a:lnTo>
                      <a:pt x="72" y="147"/>
                    </a:lnTo>
                    <a:lnTo>
                      <a:pt x="74" y="150"/>
                    </a:lnTo>
                    <a:lnTo>
                      <a:pt x="77" y="151"/>
                    </a:lnTo>
                    <a:lnTo>
                      <a:pt x="80" y="151"/>
                    </a:lnTo>
                    <a:lnTo>
                      <a:pt x="82" y="151"/>
                    </a:lnTo>
                    <a:lnTo>
                      <a:pt x="82" y="150"/>
                    </a:lnTo>
                    <a:lnTo>
                      <a:pt x="83" y="149"/>
                    </a:lnTo>
                    <a:lnTo>
                      <a:pt x="82" y="147"/>
                    </a:lnTo>
                    <a:lnTo>
                      <a:pt x="82" y="146"/>
                    </a:lnTo>
                    <a:lnTo>
                      <a:pt x="83" y="143"/>
                    </a:lnTo>
                    <a:lnTo>
                      <a:pt x="85" y="142"/>
                    </a:lnTo>
                    <a:lnTo>
                      <a:pt x="86" y="141"/>
                    </a:lnTo>
                    <a:lnTo>
                      <a:pt x="87" y="141"/>
                    </a:lnTo>
                    <a:lnTo>
                      <a:pt x="89" y="141"/>
                    </a:lnTo>
                    <a:lnTo>
                      <a:pt x="89" y="142"/>
                    </a:lnTo>
                    <a:lnTo>
                      <a:pt x="90" y="143"/>
                    </a:lnTo>
                    <a:lnTo>
                      <a:pt x="90" y="146"/>
                    </a:lnTo>
                    <a:lnTo>
                      <a:pt x="91" y="147"/>
                    </a:lnTo>
                    <a:lnTo>
                      <a:pt x="91" y="150"/>
                    </a:lnTo>
                    <a:lnTo>
                      <a:pt x="93" y="151"/>
                    </a:lnTo>
                    <a:lnTo>
                      <a:pt x="95" y="152"/>
                    </a:lnTo>
                    <a:lnTo>
                      <a:pt x="98" y="152"/>
                    </a:lnTo>
                    <a:lnTo>
                      <a:pt x="99" y="151"/>
                    </a:lnTo>
                    <a:lnTo>
                      <a:pt x="100" y="150"/>
                    </a:lnTo>
                    <a:lnTo>
                      <a:pt x="102" y="147"/>
                    </a:lnTo>
                    <a:lnTo>
                      <a:pt x="103" y="145"/>
                    </a:lnTo>
                    <a:lnTo>
                      <a:pt x="104" y="143"/>
                    </a:lnTo>
                    <a:lnTo>
                      <a:pt x="107" y="141"/>
                    </a:lnTo>
                    <a:lnTo>
                      <a:pt x="110" y="139"/>
                    </a:lnTo>
                    <a:lnTo>
                      <a:pt x="113" y="138"/>
                    </a:lnTo>
                    <a:lnTo>
                      <a:pt x="116" y="137"/>
                    </a:lnTo>
                    <a:lnTo>
                      <a:pt x="119" y="135"/>
                    </a:lnTo>
                    <a:lnTo>
                      <a:pt x="121" y="134"/>
                    </a:lnTo>
                    <a:lnTo>
                      <a:pt x="124" y="132"/>
                    </a:lnTo>
                    <a:lnTo>
                      <a:pt x="126" y="130"/>
                    </a:lnTo>
                    <a:lnTo>
                      <a:pt x="128" y="129"/>
                    </a:lnTo>
                    <a:lnTo>
                      <a:pt x="130" y="126"/>
                    </a:lnTo>
                    <a:lnTo>
                      <a:pt x="130" y="125"/>
                    </a:lnTo>
                    <a:lnTo>
                      <a:pt x="132" y="122"/>
                    </a:lnTo>
                    <a:lnTo>
                      <a:pt x="133" y="121"/>
                    </a:lnTo>
                    <a:lnTo>
                      <a:pt x="132" y="120"/>
                    </a:lnTo>
                    <a:lnTo>
                      <a:pt x="130" y="118"/>
                    </a:lnTo>
                    <a:lnTo>
                      <a:pt x="128" y="118"/>
                    </a:lnTo>
                    <a:lnTo>
                      <a:pt x="126" y="120"/>
                    </a:lnTo>
                    <a:lnTo>
                      <a:pt x="126" y="120"/>
                    </a:lnTo>
                    <a:lnTo>
                      <a:pt x="126" y="121"/>
                    </a:lnTo>
                    <a:lnTo>
                      <a:pt x="126" y="122"/>
                    </a:lnTo>
                    <a:lnTo>
                      <a:pt x="125" y="122"/>
                    </a:lnTo>
                    <a:lnTo>
                      <a:pt x="124" y="122"/>
                    </a:lnTo>
                    <a:lnTo>
                      <a:pt x="124" y="121"/>
                    </a:lnTo>
                    <a:lnTo>
                      <a:pt x="123" y="120"/>
                    </a:lnTo>
                    <a:lnTo>
                      <a:pt x="124" y="118"/>
                    </a:lnTo>
                    <a:lnTo>
                      <a:pt x="125" y="117"/>
                    </a:lnTo>
                    <a:lnTo>
                      <a:pt x="126" y="116"/>
                    </a:lnTo>
                    <a:lnTo>
                      <a:pt x="128" y="115"/>
                    </a:lnTo>
                    <a:lnTo>
                      <a:pt x="129" y="113"/>
                    </a:lnTo>
                    <a:lnTo>
                      <a:pt x="129" y="112"/>
                    </a:lnTo>
                    <a:lnTo>
                      <a:pt x="129" y="109"/>
                    </a:lnTo>
                    <a:lnTo>
                      <a:pt x="128" y="108"/>
                    </a:lnTo>
                    <a:lnTo>
                      <a:pt x="126" y="105"/>
                    </a:lnTo>
                    <a:lnTo>
                      <a:pt x="124" y="104"/>
                    </a:lnTo>
                    <a:lnTo>
                      <a:pt x="121" y="103"/>
                    </a:lnTo>
                    <a:lnTo>
                      <a:pt x="119" y="102"/>
                    </a:lnTo>
                    <a:lnTo>
                      <a:pt x="119" y="100"/>
                    </a:lnTo>
                    <a:lnTo>
                      <a:pt x="117" y="100"/>
                    </a:lnTo>
                    <a:lnTo>
                      <a:pt x="117" y="99"/>
                    </a:lnTo>
                    <a:lnTo>
                      <a:pt x="117" y="98"/>
                    </a:lnTo>
                    <a:lnTo>
                      <a:pt x="119" y="99"/>
                    </a:lnTo>
                    <a:lnTo>
                      <a:pt x="120" y="99"/>
                    </a:lnTo>
                    <a:lnTo>
                      <a:pt x="121" y="99"/>
                    </a:lnTo>
                    <a:lnTo>
                      <a:pt x="124" y="100"/>
                    </a:lnTo>
                    <a:lnTo>
                      <a:pt x="126" y="100"/>
                    </a:lnTo>
                    <a:lnTo>
                      <a:pt x="129" y="100"/>
                    </a:lnTo>
                    <a:lnTo>
                      <a:pt x="132" y="100"/>
                    </a:lnTo>
                    <a:lnTo>
                      <a:pt x="134" y="99"/>
                    </a:lnTo>
                    <a:lnTo>
                      <a:pt x="137" y="98"/>
                    </a:lnTo>
                    <a:lnTo>
                      <a:pt x="141" y="96"/>
                    </a:lnTo>
                    <a:lnTo>
                      <a:pt x="143" y="94"/>
                    </a:lnTo>
                    <a:lnTo>
                      <a:pt x="146" y="91"/>
                    </a:lnTo>
                    <a:lnTo>
                      <a:pt x="147" y="90"/>
                    </a:lnTo>
                    <a:lnTo>
                      <a:pt x="149" y="88"/>
                    </a:lnTo>
                    <a:lnTo>
                      <a:pt x="150" y="87"/>
                    </a:lnTo>
                    <a:lnTo>
                      <a:pt x="150" y="86"/>
                    </a:lnTo>
                    <a:lnTo>
                      <a:pt x="149" y="86"/>
                    </a:lnTo>
                    <a:lnTo>
                      <a:pt x="149" y="85"/>
                    </a:lnTo>
                    <a:lnTo>
                      <a:pt x="149" y="83"/>
                    </a:lnTo>
                    <a:lnTo>
                      <a:pt x="150" y="83"/>
                    </a:lnTo>
                    <a:lnTo>
                      <a:pt x="151" y="83"/>
                    </a:lnTo>
                    <a:lnTo>
                      <a:pt x="153" y="82"/>
                    </a:lnTo>
                    <a:lnTo>
                      <a:pt x="154" y="82"/>
                    </a:lnTo>
                    <a:lnTo>
                      <a:pt x="158" y="81"/>
                    </a:lnTo>
                    <a:lnTo>
                      <a:pt x="160" y="78"/>
                    </a:lnTo>
                    <a:lnTo>
                      <a:pt x="164" y="75"/>
                    </a:lnTo>
                    <a:lnTo>
                      <a:pt x="167" y="71"/>
                    </a:lnTo>
                    <a:lnTo>
                      <a:pt x="168" y="69"/>
                    </a:lnTo>
                    <a:lnTo>
                      <a:pt x="171" y="65"/>
                    </a:lnTo>
                    <a:lnTo>
                      <a:pt x="173" y="62"/>
                    </a:lnTo>
                    <a:lnTo>
                      <a:pt x="175" y="58"/>
                    </a:lnTo>
                    <a:lnTo>
                      <a:pt x="177" y="55"/>
                    </a:lnTo>
                    <a:lnTo>
                      <a:pt x="179" y="52"/>
                    </a:lnTo>
                    <a:lnTo>
                      <a:pt x="179" y="49"/>
                    </a:lnTo>
                    <a:lnTo>
                      <a:pt x="180" y="47"/>
                    </a:lnTo>
                    <a:lnTo>
                      <a:pt x="180" y="44"/>
                    </a:lnTo>
                    <a:lnTo>
                      <a:pt x="180" y="43"/>
                    </a:lnTo>
                    <a:lnTo>
                      <a:pt x="179" y="41"/>
                    </a:lnTo>
                    <a:lnTo>
                      <a:pt x="177" y="40"/>
                    </a:lnTo>
                    <a:lnTo>
                      <a:pt x="176" y="40"/>
                    </a:lnTo>
                    <a:lnTo>
                      <a:pt x="173" y="40"/>
                    </a:lnTo>
                    <a:lnTo>
                      <a:pt x="171" y="41"/>
                    </a:lnTo>
                    <a:lnTo>
                      <a:pt x="170" y="44"/>
                    </a:lnTo>
                    <a:lnTo>
                      <a:pt x="167" y="45"/>
                    </a:lnTo>
                    <a:lnTo>
                      <a:pt x="166" y="47"/>
                    </a:lnTo>
                    <a:lnTo>
                      <a:pt x="163" y="47"/>
                    </a:lnTo>
                    <a:lnTo>
                      <a:pt x="162" y="47"/>
                    </a:lnTo>
                    <a:lnTo>
                      <a:pt x="159" y="47"/>
                    </a:lnTo>
                    <a:lnTo>
                      <a:pt x="156" y="47"/>
                    </a:lnTo>
                    <a:lnTo>
                      <a:pt x="154" y="49"/>
                    </a:lnTo>
                    <a:lnTo>
                      <a:pt x="153" y="51"/>
                    </a:lnTo>
                    <a:lnTo>
                      <a:pt x="150" y="53"/>
                    </a:lnTo>
                    <a:lnTo>
                      <a:pt x="147" y="56"/>
                    </a:lnTo>
                    <a:lnTo>
                      <a:pt x="146" y="57"/>
                    </a:lnTo>
                    <a:lnTo>
                      <a:pt x="143" y="58"/>
                    </a:lnTo>
                    <a:lnTo>
                      <a:pt x="142" y="61"/>
                    </a:lnTo>
                    <a:lnTo>
                      <a:pt x="141" y="62"/>
                    </a:lnTo>
                    <a:lnTo>
                      <a:pt x="141" y="64"/>
                    </a:lnTo>
                    <a:lnTo>
                      <a:pt x="141" y="65"/>
                    </a:lnTo>
                    <a:lnTo>
                      <a:pt x="140" y="65"/>
                    </a:lnTo>
                    <a:lnTo>
                      <a:pt x="138" y="64"/>
                    </a:lnTo>
                    <a:lnTo>
                      <a:pt x="137" y="62"/>
                    </a:lnTo>
                    <a:lnTo>
                      <a:pt x="137" y="60"/>
                    </a:lnTo>
                    <a:lnTo>
                      <a:pt x="138" y="57"/>
                    </a:lnTo>
                    <a:lnTo>
                      <a:pt x="140" y="53"/>
                    </a:lnTo>
                    <a:lnTo>
                      <a:pt x="142" y="51"/>
                    </a:lnTo>
                    <a:lnTo>
                      <a:pt x="145" y="48"/>
                    </a:lnTo>
                    <a:lnTo>
                      <a:pt x="146" y="45"/>
                    </a:lnTo>
                    <a:lnTo>
                      <a:pt x="149" y="43"/>
                    </a:lnTo>
                    <a:lnTo>
                      <a:pt x="150" y="40"/>
                    </a:lnTo>
                    <a:lnTo>
                      <a:pt x="154" y="38"/>
                    </a:lnTo>
                    <a:lnTo>
                      <a:pt x="158" y="35"/>
                    </a:lnTo>
                    <a:lnTo>
                      <a:pt x="162" y="34"/>
                    </a:lnTo>
                    <a:lnTo>
                      <a:pt x="164" y="31"/>
                    </a:lnTo>
                    <a:lnTo>
                      <a:pt x="167" y="30"/>
                    </a:lnTo>
                    <a:lnTo>
                      <a:pt x="168" y="27"/>
                    </a:lnTo>
                    <a:lnTo>
                      <a:pt x="171" y="26"/>
                    </a:lnTo>
                    <a:lnTo>
                      <a:pt x="172" y="26"/>
                    </a:lnTo>
                    <a:lnTo>
                      <a:pt x="175" y="26"/>
                    </a:lnTo>
                    <a:lnTo>
                      <a:pt x="176" y="26"/>
                    </a:lnTo>
                    <a:lnTo>
                      <a:pt x="179" y="25"/>
                    </a:lnTo>
                    <a:lnTo>
                      <a:pt x="181" y="23"/>
                    </a:lnTo>
                    <a:lnTo>
                      <a:pt x="184" y="22"/>
                    </a:lnTo>
                    <a:lnTo>
                      <a:pt x="186" y="19"/>
                    </a:lnTo>
                    <a:lnTo>
                      <a:pt x="189" y="17"/>
                    </a:lnTo>
                    <a:lnTo>
                      <a:pt x="190" y="13"/>
                    </a:lnTo>
                    <a:lnTo>
                      <a:pt x="192" y="10"/>
                    </a:lnTo>
                    <a:lnTo>
                      <a:pt x="193" y="6"/>
                    </a:lnTo>
                    <a:lnTo>
                      <a:pt x="193" y="5"/>
                    </a:lnTo>
                    <a:lnTo>
                      <a:pt x="193" y="4"/>
                    </a:lnTo>
                    <a:lnTo>
                      <a:pt x="193" y="2"/>
                    </a:lnTo>
                    <a:lnTo>
                      <a:pt x="194" y="1"/>
                    </a:lnTo>
                    <a:lnTo>
                      <a:pt x="196" y="0"/>
                    </a:lnTo>
                    <a:lnTo>
                      <a:pt x="1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6" name="Freeform 64">
                <a:extLst>
                  <a:ext uri="{FF2B5EF4-FFF2-40B4-BE49-F238E27FC236}">
                    <a16:creationId xmlns:a16="http://schemas.microsoft.com/office/drawing/2014/main" id="{1305F3EF-4A63-2C40-89EC-3EFF0F4472E0}"/>
                  </a:ext>
                </a:extLst>
              </p:cNvPr>
              <p:cNvSpPr>
                <a:spLocks/>
              </p:cNvSpPr>
              <p:nvPr userDrawn="1"/>
            </p:nvSpPr>
            <p:spPr bwMode="auto">
              <a:xfrm>
                <a:off x="10317694" y="578643"/>
                <a:ext cx="4098" cy="13319"/>
              </a:xfrm>
              <a:custGeom>
                <a:avLst/>
                <a:gdLst>
                  <a:gd name="T0" fmla="*/ 4 w 6"/>
                  <a:gd name="T1" fmla="*/ 0 h 26"/>
                  <a:gd name="T2" fmla="*/ 4 w 6"/>
                  <a:gd name="T3" fmla="*/ 1 h 26"/>
                  <a:gd name="T4" fmla="*/ 5 w 6"/>
                  <a:gd name="T5" fmla="*/ 2 h 26"/>
                  <a:gd name="T6" fmla="*/ 5 w 6"/>
                  <a:gd name="T7" fmla="*/ 5 h 26"/>
                  <a:gd name="T8" fmla="*/ 5 w 6"/>
                  <a:gd name="T9" fmla="*/ 8 h 26"/>
                  <a:gd name="T10" fmla="*/ 5 w 6"/>
                  <a:gd name="T11" fmla="*/ 10 h 26"/>
                  <a:gd name="T12" fmla="*/ 5 w 6"/>
                  <a:gd name="T13" fmla="*/ 13 h 26"/>
                  <a:gd name="T14" fmla="*/ 6 w 6"/>
                  <a:gd name="T15" fmla="*/ 15 h 26"/>
                  <a:gd name="T16" fmla="*/ 6 w 6"/>
                  <a:gd name="T17" fmla="*/ 19 h 26"/>
                  <a:gd name="T18" fmla="*/ 6 w 6"/>
                  <a:gd name="T19" fmla="*/ 23 h 26"/>
                  <a:gd name="T20" fmla="*/ 6 w 6"/>
                  <a:gd name="T21" fmla="*/ 26 h 26"/>
                  <a:gd name="T22" fmla="*/ 6 w 6"/>
                  <a:gd name="T23" fmla="*/ 26 h 26"/>
                  <a:gd name="T24" fmla="*/ 4 w 6"/>
                  <a:gd name="T25" fmla="*/ 26 h 26"/>
                  <a:gd name="T26" fmla="*/ 2 w 6"/>
                  <a:gd name="T27" fmla="*/ 26 h 26"/>
                  <a:gd name="T28" fmla="*/ 2 w 6"/>
                  <a:gd name="T29" fmla="*/ 26 h 26"/>
                  <a:gd name="T30" fmla="*/ 1 w 6"/>
                  <a:gd name="T31" fmla="*/ 21 h 26"/>
                  <a:gd name="T32" fmla="*/ 1 w 6"/>
                  <a:gd name="T33" fmla="*/ 17 h 26"/>
                  <a:gd name="T34" fmla="*/ 1 w 6"/>
                  <a:gd name="T35" fmla="*/ 13 h 26"/>
                  <a:gd name="T36" fmla="*/ 0 w 6"/>
                  <a:gd name="T37" fmla="*/ 8 h 26"/>
                  <a:gd name="T38" fmla="*/ 0 w 6"/>
                  <a:gd name="T39" fmla="*/ 5 h 26"/>
                  <a:gd name="T40" fmla="*/ 0 w 6"/>
                  <a:gd name="T41" fmla="*/ 2 h 26"/>
                  <a:gd name="T42" fmla="*/ 2 w 6"/>
                  <a:gd name="T43" fmla="*/ 1 h 26"/>
                  <a:gd name="T44" fmla="*/ 4 w 6"/>
                  <a:gd name="T4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26">
                    <a:moveTo>
                      <a:pt x="4" y="0"/>
                    </a:moveTo>
                    <a:lnTo>
                      <a:pt x="4" y="1"/>
                    </a:lnTo>
                    <a:lnTo>
                      <a:pt x="5" y="2"/>
                    </a:lnTo>
                    <a:lnTo>
                      <a:pt x="5" y="5"/>
                    </a:lnTo>
                    <a:lnTo>
                      <a:pt x="5" y="8"/>
                    </a:lnTo>
                    <a:lnTo>
                      <a:pt x="5" y="10"/>
                    </a:lnTo>
                    <a:lnTo>
                      <a:pt x="5" y="13"/>
                    </a:lnTo>
                    <a:lnTo>
                      <a:pt x="6" y="15"/>
                    </a:lnTo>
                    <a:lnTo>
                      <a:pt x="6" y="19"/>
                    </a:lnTo>
                    <a:lnTo>
                      <a:pt x="6" y="23"/>
                    </a:lnTo>
                    <a:lnTo>
                      <a:pt x="6" y="26"/>
                    </a:lnTo>
                    <a:lnTo>
                      <a:pt x="6" y="26"/>
                    </a:lnTo>
                    <a:lnTo>
                      <a:pt x="4" y="26"/>
                    </a:lnTo>
                    <a:lnTo>
                      <a:pt x="2" y="26"/>
                    </a:lnTo>
                    <a:lnTo>
                      <a:pt x="2" y="26"/>
                    </a:lnTo>
                    <a:lnTo>
                      <a:pt x="1" y="21"/>
                    </a:lnTo>
                    <a:lnTo>
                      <a:pt x="1" y="17"/>
                    </a:lnTo>
                    <a:lnTo>
                      <a:pt x="1" y="13"/>
                    </a:lnTo>
                    <a:lnTo>
                      <a:pt x="0" y="8"/>
                    </a:lnTo>
                    <a:lnTo>
                      <a:pt x="0" y="5"/>
                    </a:lnTo>
                    <a:lnTo>
                      <a:pt x="0" y="2"/>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7" name="Freeform 65">
                <a:extLst>
                  <a:ext uri="{FF2B5EF4-FFF2-40B4-BE49-F238E27FC236}">
                    <a16:creationId xmlns:a16="http://schemas.microsoft.com/office/drawing/2014/main" id="{A03A480D-5F4C-BB40-8849-3F9D3AEFBCBA}"/>
                  </a:ext>
                </a:extLst>
              </p:cNvPr>
              <p:cNvSpPr>
                <a:spLocks/>
              </p:cNvSpPr>
              <p:nvPr userDrawn="1"/>
            </p:nvSpPr>
            <p:spPr bwMode="auto">
              <a:xfrm>
                <a:off x="10413994" y="465951"/>
                <a:ext cx="17416" cy="34832"/>
              </a:xfrm>
              <a:custGeom>
                <a:avLst/>
                <a:gdLst>
                  <a:gd name="T0" fmla="*/ 25 w 34"/>
                  <a:gd name="T1" fmla="*/ 1 h 67"/>
                  <a:gd name="T2" fmla="*/ 29 w 34"/>
                  <a:gd name="T3" fmla="*/ 3 h 67"/>
                  <a:gd name="T4" fmla="*/ 32 w 34"/>
                  <a:gd name="T5" fmla="*/ 9 h 67"/>
                  <a:gd name="T6" fmla="*/ 33 w 34"/>
                  <a:gd name="T7" fmla="*/ 14 h 67"/>
                  <a:gd name="T8" fmla="*/ 34 w 34"/>
                  <a:gd name="T9" fmla="*/ 20 h 67"/>
                  <a:gd name="T10" fmla="*/ 34 w 34"/>
                  <a:gd name="T11" fmla="*/ 27 h 67"/>
                  <a:gd name="T12" fmla="*/ 34 w 34"/>
                  <a:gd name="T13" fmla="*/ 35 h 67"/>
                  <a:gd name="T14" fmla="*/ 33 w 34"/>
                  <a:gd name="T15" fmla="*/ 41 h 67"/>
                  <a:gd name="T16" fmla="*/ 30 w 34"/>
                  <a:gd name="T17" fmla="*/ 48 h 67"/>
                  <a:gd name="T18" fmla="*/ 26 w 34"/>
                  <a:gd name="T19" fmla="*/ 53 h 67"/>
                  <a:gd name="T20" fmla="*/ 24 w 34"/>
                  <a:gd name="T21" fmla="*/ 58 h 67"/>
                  <a:gd name="T22" fmla="*/ 22 w 34"/>
                  <a:gd name="T23" fmla="*/ 63 h 67"/>
                  <a:gd name="T24" fmla="*/ 17 w 34"/>
                  <a:gd name="T25" fmla="*/ 65 h 67"/>
                  <a:gd name="T26" fmla="*/ 13 w 34"/>
                  <a:gd name="T27" fmla="*/ 63 h 67"/>
                  <a:gd name="T28" fmla="*/ 9 w 34"/>
                  <a:gd name="T29" fmla="*/ 63 h 67"/>
                  <a:gd name="T30" fmla="*/ 7 w 34"/>
                  <a:gd name="T31" fmla="*/ 66 h 67"/>
                  <a:gd name="T32" fmla="*/ 4 w 34"/>
                  <a:gd name="T33" fmla="*/ 67 h 67"/>
                  <a:gd name="T34" fmla="*/ 0 w 34"/>
                  <a:gd name="T35" fmla="*/ 66 h 67"/>
                  <a:gd name="T36" fmla="*/ 0 w 34"/>
                  <a:gd name="T37" fmla="*/ 63 h 67"/>
                  <a:gd name="T38" fmla="*/ 3 w 34"/>
                  <a:gd name="T39" fmla="*/ 62 h 67"/>
                  <a:gd name="T40" fmla="*/ 6 w 34"/>
                  <a:gd name="T41" fmla="*/ 58 h 67"/>
                  <a:gd name="T42" fmla="*/ 9 w 34"/>
                  <a:gd name="T43" fmla="*/ 56 h 67"/>
                  <a:gd name="T44" fmla="*/ 13 w 34"/>
                  <a:gd name="T45" fmla="*/ 54 h 67"/>
                  <a:gd name="T46" fmla="*/ 16 w 34"/>
                  <a:gd name="T47" fmla="*/ 50 h 67"/>
                  <a:gd name="T48" fmla="*/ 17 w 34"/>
                  <a:gd name="T49" fmla="*/ 47 h 67"/>
                  <a:gd name="T50" fmla="*/ 20 w 34"/>
                  <a:gd name="T51" fmla="*/ 41 h 67"/>
                  <a:gd name="T52" fmla="*/ 24 w 34"/>
                  <a:gd name="T53" fmla="*/ 36 h 67"/>
                  <a:gd name="T54" fmla="*/ 25 w 34"/>
                  <a:gd name="T55" fmla="*/ 30 h 67"/>
                  <a:gd name="T56" fmla="*/ 24 w 34"/>
                  <a:gd name="T57" fmla="*/ 22 h 67"/>
                  <a:gd name="T58" fmla="*/ 22 w 34"/>
                  <a:gd name="T59" fmla="*/ 15 h 67"/>
                  <a:gd name="T60" fmla="*/ 21 w 34"/>
                  <a:gd name="T61" fmla="*/ 9 h 67"/>
                  <a:gd name="T62" fmla="*/ 19 w 34"/>
                  <a:gd name="T63" fmla="*/ 5 h 67"/>
                  <a:gd name="T64" fmla="*/ 19 w 34"/>
                  <a:gd name="T65" fmla="*/ 1 h 67"/>
                  <a:gd name="T66" fmla="*/ 24 w 34"/>
                  <a:gd name="T6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67">
                    <a:moveTo>
                      <a:pt x="24" y="0"/>
                    </a:moveTo>
                    <a:lnTo>
                      <a:pt x="25" y="1"/>
                    </a:lnTo>
                    <a:lnTo>
                      <a:pt x="28" y="2"/>
                    </a:lnTo>
                    <a:lnTo>
                      <a:pt x="29" y="3"/>
                    </a:lnTo>
                    <a:lnTo>
                      <a:pt x="30" y="6"/>
                    </a:lnTo>
                    <a:lnTo>
                      <a:pt x="32" y="9"/>
                    </a:lnTo>
                    <a:lnTo>
                      <a:pt x="32" y="11"/>
                    </a:lnTo>
                    <a:lnTo>
                      <a:pt x="33" y="14"/>
                    </a:lnTo>
                    <a:lnTo>
                      <a:pt x="33" y="18"/>
                    </a:lnTo>
                    <a:lnTo>
                      <a:pt x="34" y="20"/>
                    </a:lnTo>
                    <a:lnTo>
                      <a:pt x="34" y="24"/>
                    </a:lnTo>
                    <a:lnTo>
                      <a:pt x="34" y="27"/>
                    </a:lnTo>
                    <a:lnTo>
                      <a:pt x="34" y="31"/>
                    </a:lnTo>
                    <a:lnTo>
                      <a:pt x="34" y="35"/>
                    </a:lnTo>
                    <a:lnTo>
                      <a:pt x="34" y="37"/>
                    </a:lnTo>
                    <a:lnTo>
                      <a:pt x="33" y="41"/>
                    </a:lnTo>
                    <a:lnTo>
                      <a:pt x="32" y="44"/>
                    </a:lnTo>
                    <a:lnTo>
                      <a:pt x="30" y="48"/>
                    </a:lnTo>
                    <a:lnTo>
                      <a:pt x="28" y="50"/>
                    </a:lnTo>
                    <a:lnTo>
                      <a:pt x="26" y="53"/>
                    </a:lnTo>
                    <a:lnTo>
                      <a:pt x="25" y="56"/>
                    </a:lnTo>
                    <a:lnTo>
                      <a:pt x="24" y="58"/>
                    </a:lnTo>
                    <a:lnTo>
                      <a:pt x="22" y="61"/>
                    </a:lnTo>
                    <a:lnTo>
                      <a:pt x="22" y="63"/>
                    </a:lnTo>
                    <a:lnTo>
                      <a:pt x="20" y="65"/>
                    </a:lnTo>
                    <a:lnTo>
                      <a:pt x="17" y="65"/>
                    </a:lnTo>
                    <a:lnTo>
                      <a:pt x="15" y="65"/>
                    </a:lnTo>
                    <a:lnTo>
                      <a:pt x="13" y="63"/>
                    </a:lnTo>
                    <a:lnTo>
                      <a:pt x="11" y="63"/>
                    </a:lnTo>
                    <a:lnTo>
                      <a:pt x="9" y="63"/>
                    </a:lnTo>
                    <a:lnTo>
                      <a:pt x="8" y="65"/>
                    </a:lnTo>
                    <a:lnTo>
                      <a:pt x="7" y="66"/>
                    </a:lnTo>
                    <a:lnTo>
                      <a:pt x="6" y="67"/>
                    </a:lnTo>
                    <a:lnTo>
                      <a:pt x="4" y="67"/>
                    </a:lnTo>
                    <a:lnTo>
                      <a:pt x="3" y="67"/>
                    </a:lnTo>
                    <a:lnTo>
                      <a:pt x="0" y="66"/>
                    </a:lnTo>
                    <a:lnTo>
                      <a:pt x="0" y="65"/>
                    </a:lnTo>
                    <a:lnTo>
                      <a:pt x="0" y="63"/>
                    </a:lnTo>
                    <a:lnTo>
                      <a:pt x="2" y="62"/>
                    </a:lnTo>
                    <a:lnTo>
                      <a:pt x="3" y="62"/>
                    </a:lnTo>
                    <a:lnTo>
                      <a:pt x="3" y="61"/>
                    </a:lnTo>
                    <a:lnTo>
                      <a:pt x="6" y="58"/>
                    </a:lnTo>
                    <a:lnTo>
                      <a:pt x="7" y="57"/>
                    </a:lnTo>
                    <a:lnTo>
                      <a:pt x="9" y="56"/>
                    </a:lnTo>
                    <a:lnTo>
                      <a:pt x="11" y="54"/>
                    </a:lnTo>
                    <a:lnTo>
                      <a:pt x="13" y="54"/>
                    </a:lnTo>
                    <a:lnTo>
                      <a:pt x="15" y="53"/>
                    </a:lnTo>
                    <a:lnTo>
                      <a:pt x="16" y="50"/>
                    </a:lnTo>
                    <a:lnTo>
                      <a:pt x="17" y="49"/>
                    </a:lnTo>
                    <a:lnTo>
                      <a:pt x="17" y="47"/>
                    </a:lnTo>
                    <a:lnTo>
                      <a:pt x="19" y="44"/>
                    </a:lnTo>
                    <a:lnTo>
                      <a:pt x="20" y="41"/>
                    </a:lnTo>
                    <a:lnTo>
                      <a:pt x="21" y="39"/>
                    </a:lnTo>
                    <a:lnTo>
                      <a:pt x="24" y="36"/>
                    </a:lnTo>
                    <a:lnTo>
                      <a:pt x="24" y="33"/>
                    </a:lnTo>
                    <a:lnTo>
                      <a:pt x="25" y="30"/>
                    </a:lnTo>
                    <a:lnTo>
                      <a:pt x="24" y="26"/>
                    </a:lnTo>
                    <a:lnTo>
                      <a:pt x="24" y="22"/>
                    </a:lnTo>
                    <a:lnTo>
                      <a:pt x="24" y="18"/>
                    </a:lnTo>
                    <a:lnTo>
                      <a:pt x="22" y="15"/>
                    </a:lnTo>
                    <a:lnTo>
                      <a:pt x="22" y="11"/>
                    </a:lnTo>
                    <a:lnTo>
                      <a:pt x="21" y="9"/>
                    </a:lnTo>
                    <a:lnTo>
                      <a:pt x="20" y="6"/>
                    </a:lnTo>
                    <a:lnTo>
                      <a:pt x="19" y="5"/>
                    </a:lnTo>
                    <a:lnTo>
                      <a:pt x="19" y="3"/>
                    </a:lnTo>
                    <a:lnTo>
                      <a:pt x="19" y="1"/>
                    </a:lnTo>
                    <a:lnTo>
                      <a:pt x="21"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8" name="Freeform 66">
                <a:extLst>
                  <a:ext uri="{FF2B5EF4-FFF2-40B4-BE49-F238E27FC236}">
                    <a16:creationId xmlns:a16="http://schemas.microsoft.com/office/drawing/2014/main" id="{F70F24AE-FD5C-5742-8CCF-08C8B0FA3549}"/>
                  </a:ext>
                </a:extLst>
              </p:cNvPr>
              <p:cNvSpPr>
                <a:spLocks noEditPoints="1"/>
              </p:cNvSpPr>
              <p:nvPr userDrawn="1"/>
            </p:nvSpPr>
            <p:spPr bwMode="auto">
              <a:xfrm>
                <a:off x="9975520" y="242616"/>
                <a:ext cx="568583" cy="569607"/>
              </a:xfrm>
              <a:custGeom>
                <a:avLst/>
                <a:gdLst>
                  <a:gd name="T0" fmla="*/ 491 w 1111"/>
                  <a:gd name="T1" fmla="*/ 13 h 1112"/>
                  <a:gd name="T2" fmla="*/ 371 w 1111"/>
                  <a:gd name="T3" fmla="*/ 41 h 1112"/>
                  <a:gd name="T4" fmla="*/ 263 w 1111"/>
                  <a:gd name="T5" fmla="*/ 95 h 1112"/>
                  <a:gd name="T6" fmla="*/ 169 w 1111"/>
                  <a:gd name="T7" fmla="*/ 169 h 1112"/>
                  <a:gd name="T8" fmla="*/ 95 w 1111"/>
                  <a:gd name="T9" fmla="*/ 263 h 1112"/>
                  <a:gd name="T10" fmla="*/ 41 w 1111"/>
                  <a:gd name="T11" fmla="*/ 372 h 1112"/>
                  <a:gd name="T12" fmla="*/ 14 w 1111"/>
                  <a:gd name="T13" fmla="*/ 492 h 1112"/>
                  <a:gd name="T14" fmla="*/ 14 w 1111"/>
                  <a:gd name="T15" fmla="*/ 620 h 1112"/>
                  <a:gd name="T16" fmla="*/ 41 w 1111"/>
                  <a:gd name="T17" fmla="*/ 740 h 1112"/>
                  <a:gd name="T18" fmla="*/ 95 w 1111"/>
                  <a:gd name="T19" fmla="*/ 848 h 1112"/>
                  <a:gd name="T20" fmla="*/ 169 w 1111"/>
                  <a:gd name="T21" fmla="*/ 942 h 1112"/>
                  <a:gd name="T22" fmla="*/ 263 w 1111"/>
                  <a:gd name="T23" fmla="*/ 1016 h 1112"/>
                  <a:gd name="T24" fmla="*/ 371 w 1111"/>
                  <a:gd name="T25" fmla="*/ 1070 h 1112"/>
                  <a:gd name="T26" fmla="*/ 491 w 1111"/>
                  <a:gd name="T27" fmla="*/ 1097 h 1112"/>
                  <a:gd name="T28" fmla="*/ 619 w 1111"/>
                  <a:gd name="T29" fmla="*/ 1097 h 1112"/>
                  <a:gd name="T30" fmla="*/ 739 w 1111"/>
                  <a:gd name="T31" fmla="*/ 1070 h 1112"/>
                  <a:gd name="T32" fmla="*/ 848 w 1111"/>
                  <a:gd name="T33" fmla="*/ 1016 h 1112"/>
                  <a:gd name="T34" fmla="*/ 941 w 1111"/>
                  <a:gd name="T35" fmla="*/ 942 h 1112"/>
                  <a:gd name="T36" fmla="*/ 1016 w 1111"/>
                  <a:gd name="T37" fmla="*/ 848 h 1112"/>
                  <a:gd name="T38" fmla="*/ 1069 w 1111"/>
                  <a:gd name="T39" fmla="*/ 740 h 1112"/>
                  <a:gd name="T40" fmla="*/ 1098 w 1111"/>
                  <a:gd name="T41" fmla="*/ 620 h 1112"/>
                  <a:gd name="T42" fmla="*/ 1098 w 1111"/>
                  <a:gd name="T43" fmla="*/ 492 h 1112"/>
                  <a:gd name="T44" fmla="*/ 1069 w 1111"/>
                  <a:gd name="T45" fmla="*/ 372 h 1112"/>
                  <a:gd name="T46" fmla="*/ 1016 w 1111"/>
                  <a:gd name="T47" fmla="*/ 263 h 1112"/>
                  <a:gd name="T48" fmla="*/ 941 w 1111"/>
                  <a:gd name="T49" fmla="*/ 169 h 1112"/>
                  <a:gd name="T50" fmla="*/ 848 w 1111"/>
                  <a:gd name="T51" fmla="*/ 95 h 1112"/>
                  <a:gd name="T52" fmla="*/ 739 w 1111"/>
                  <a:gd name="T53" fmla="*/ 41 h 1112"/>
                  <a:gd name="T54" fmla="*/ 619 w 1111"/>
                  <a:gd name="T55" fmla="*/ 13 h 1112"/>
                  <a:gd name="T56" fmla="*/ 555 w 1111"/>
                  <a:gd name="T57" fmla="*/ 0 h 1112"/>
                  <a:gd name="T58" fmla="*/ 683 w 1111"/>
                  <a:gd name="T59" fmla="*/ 14 h 1112"/>
                  <a:gd name="T60" fmla="*/ 799 w 1111"/>
                  <a:gd name="T61" fmla="*/ 56 h 1112"/>
                  <a:gd name="T62" fmla="*/ 902 w 1111"/>
                  <a:gd name="T63" fmla="*/ 122 h 1112"/>
                  <a:gd name="T64" fmla="*/ 988 w 1111"/>
                  <a:gd name="T65" fmla="*/ 208 h 1112"/>
                  <a:gd name="T66" fmla="*/ 1055 w 1111"/>
                  <a:gd name="T67" fmla="*/ 312 h 1112"/>
                  <a:gd name="T68" fmla="*/ 1097 w 1111"/>
                  <a:gd name="T69" fmla="*/ 428 h 1112"/>
                  <a:gd name="T70" fmla="*/ 1111 w 1111"/>
                  <a:gd name="T71" fmla="*/ 556 h 1112"/>
                  <a:gd name="T72" fmla="*/ 1097 w 1111"/>
                  <a:gd name="T73" fmla="*/ 684 h 1112"/>
                  <a:gd name="T74" fmla="*/ 1055 w 1111"/>
                  <a:gd name="T75" fmla="*/ 800 h 1112"/>
                  <a:gd name="T76" fmla="*/ 988 w 1111"/>
                  <a:gd name="T77" fmla="*/ 903 h 1112"/>
                  <a:gd name="T78" fmla="*/ 902 w 1111"/>
                  <a:gd name="T79" fmla="*/ 989 h 1112"/>
                  <a:gd name="T80" fmla="*/ 799 w 1111"/>
                  <a:gd name="T81" fmla="*/ 1056 h 1112"/>
                  <a:gd name="T82" fmla="*/ 683 w 1111"/>
                  <a:gd name="T83" fmla="*/ 1097 h 1112"/>
                  <a:gd name="T84" fmla="*/ 555 w 1111"/>
                  <a:gd name="T85" fmla="*/ 1112 h 1112"/>
                  <a:gd name="T86" fmla="*/ 428 w 1111"/>
                  <a:gd name="T87" fmla="*/ 1097 h 1112"/>
                  <a:gd name="T88" fmla="*/ 311 w 1111"/>
                  <a:gd name="T89" fmla="*/ 1056 h 1112"/>
                  <a:gd name="T90" fmla="*/ 208 w 1111"/>
                  <a:gd name="T91" fmla="*/ 989 h 1112"/>
                  <a:gd name="T92" fmla="*/ 122 w 1111"/>
                  <a:gd name="T93" fmla="*/ 903 h 1112"/>
                  <a:gd name="T94" fmla="*/ 56 w 1111"/>
                  <a:gd name="T95" fmla="*/ 800 h 1112"/>
                  <a:gd name="T96" fmla="*/ 14 w 1111"/>
                  <a:gd name="T97" fmla="*/ 684 h 1112"/>
                  <a:gd name="T98" fmla="*/ 0 w 1111"/>
                  <a:gd name="T99" fmla="*/ 556 h 1112"/>
                  <a:gd name="T100" fmla="*/ 14 w 1111"/>
                  <a:gd name="T101" fmla="*/ 428 h 1112"/>
                  <a:gd name="T102" fmla="*/ 56 w 1111"/>
                  <a:gd name="T103" fmla="*/ 312 h 1112"/>
                  <a:gd name="T104" fmla="*/ 122 w 1111"/>
                  <a:gd name="T105" fmla="*/ 208 h 1112"/>
                  <a:gd name="T106" fmla="*/ 208 w 1111"/>
                  <a:gd name="T107" fmla="*/ 122 h 1112"/>
                  <a:gd name="T108" fmla="*/ 311 w 1111"/>
                  <a:gd name="T109" fmla="*/ 56 h 1112"/>
                  <a:gd name="T110" fmla="*/ 428 w 1111"/>
                  <a:gd name="T111" fmla="*/ 14 h 1112"/>
                  <a:gd name="T112" fmla="*/ 555 w 1111"/>
                  <a:gd name="T11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1" h="1112">
                    <a:moveTo>
                      <a:pt x="555" y="10"/>
                    </a:moveTo>
                    <a:lnTo>
                      <a:pt x="491" y="13"/>
                    </a:lnTo>
                    <a:lnTo>
                      <a:pt x="430" y="24"/>
                    </a:lnTo>
                    <a:lnTo>
                      <a:pt x="371" y="41"/>
                    </a:lnTo>
                    <a:lnTo>
                      <a:pt x="315" y="65"/>
                    </a:lnTo>
                    <a:lnTo>
                      <a:pt x="263" y="95"/>
                    </a:lnTo>
                    <a:lnTo>
                      <a:pt x="214" y="130"/>
                    </a:lnTo>
                    <a:lnTo>
                      <a:pt x="169" y="169"/>
                    </a:lnTo>
                    <a:lnTo>
                      <a:pt x="130" y="214"/>
                    </a:lnTo>
                    <a:lnTo>
                      <a:pt x="95" y="263"/>
                    </a:lnTo>
                    <a:lnTo>
                      <a:pt x="65" y="315"/>
                    </a:lnTo>
                    <a:lnTo>
                      <a:pt x="41" y="372"/>
                    </a:lnTo>
                    <a:lnTo>
                      <a:pt x="25" y="430"/>
                    </a:lnTo>
                    <a:lnTo>
                      <a:pt x="14" y="492"/>
                    </a:lnTo>
                    <a:lnTo>
                      <a:pt x="10" y="556"/>
                    </a:lnTo>
                    <a:lnTo>
                      <a:pt x="14" y="620"/>
                    </a:lnTo>
                    <a:lnTo>
                      <a:pt x="25" y="681"/>
                    </a:lnTo>
                    <a:lnTo>
                      <a:pt x="41" y="740"/>
                    </a:lnTo>
                    <a:lnTo>
                      <a:pt x="65" y="796"/>
                    </a:lnTo>
                    <a:lnTo>
                      <a:pt x="95" y="848"/>
                    </a:lnTo>
                    <a:lnTo>
                      <a:pt x="130" y="898"/>
                    </a:lnTo>
                    <a:lnTo>
                      <a:pt x="169" y="942"/>
                    </a:lnTo>
                    <a:lnTo>
                      <a:pt x="214" y="981"/>
                    </a:lnTo>
                    <a:lnTo>
                      <a:pt x="263" y="1016"/>
                    </a:lnTo>
                    <a:lnTo>
                      <a:pt x="315" y="1046"/>
                    </a:lnTo>
                    <a:lnTo>
                      <a:pt x="371" y="1070"/>
                    </a:lnTo>
                    <a:lnTo>
                      <a:pt x="430" y="1087"/>
                    </a:lnTo>
                    <a:lnTo>
                      <a:pt x="491" y="1097"/>
                    </a:lnTo>
                    <a:lnTo>
                      <a:pt x="555" y="1101"/>
                    </a:lnTo>
                    <a:lnTo>
                      <a:pt x="619" y="1097"/>
                    </a:lnTo>
                    <a:lnTo>
                      <a:pt x="681" y="1087"/>
                    </a:lnTo>
                    <a:lnTo>
                      <a:pt x="739" y="1070"/>
                    </a:lnTo>
                    <a:lnTo>
                      <a:pt x="795" y="1046"/>
                    </a:lnTo>
                    <a:lnTo>
                      <a:pt x="848" y="1016"/>
                    </a:lnTo>
                    <a:lnTo>
                      <a:pt x="897" y="981"/>
                    </a:lnTo>
                    <a:lnTo>
                      <a:pt x="941" y="942"/>
                    </a:lnTo>
                    <a:lnTo>
                      <a:pt x="981" y="898"/>
                    </a:lnTo>
                    <a:lnTo>
                      <a:pt x="1016" y="848"/>
                    </a:lnTo>
                    <a:lnTo>
                      <a:pt x="1046" y="796"/>
                    </a:lnTo>
                    <a:lnTo>
                      <a:pt x="1069" y="740"/>
                    </a:lnTo>
                    <a:lnTo>
                      <a:pt x="1086" y="681"/>
                    </a:lnTo>
                    <a:lnTo>
                      <a:pt x="1098" y="620"/>
                    </a:lnTo>
                    <a:lnTo>
                      <a:pt x="1101" y="556"/>
                    </a:lnTo>
                    <a:lnTo>
                      <a:pt x="1098" y="492"/>
                    </a:lnTo>
                    <a:lnTo>
                      <a:pt x="1086" y="430"/>
                    </a:lnTo>
                    <a:lnTo>
                      <a:pt x="1069" y="372"/>
                    </a:lnTo>
                    <a:lnTo>
                      <a:pt x="1046" y="315"/>
                    </a:lnTo>
                    <a:lnTo>
                      <a:pt x="1016" y="263"/>
                    </a:lnTo>
                    <a:lnTo>
                      <a:pt x="981" y="214"/>
                    </a:lnTo>
                    <a:lnTo>
                      <a:pt x="941" y="169"/>
                    </a:lnTo>
                    <a:lnTo>
                      <a:pt x="897" y="130"/>
                    </a:lnTo>
                    <a:lnTo>
                      <a:pt x="848" y="95"/>
                    </a:lnTo>
                    <a:lnTo>
                      <a:pt x="795" y="65"/>
                    </a:lnTo>
                    <a:lnTo>
                      <a:pt x="739" y="41"/>
                    </a:lnTo>
                    <a:lnTo>
                      <a:pt x="681" y="24"/>
                    </a:lnTo>
                    <a:lnTo>
                      <a:pt x="619" y="13"/>
                    </a:lnTo>
                    <a:lnTo>
                      <a:pt x="555" y="10"/>
                    </a:lnTo>
                    <a:close/>
                    <a:moveTo>
                      <a:pt x="555" y="0"/>
                    </a:moveTo>
                    <a:lnTo>
                      <a:pt x="621" y="3"/>
                    </a:lnTo>
                    <a:lnTo>
                      <a:pt x="683" y="14"/>
                    </a:lnTo>
                    <a:lnTo>
                      <a:pt x="743" y="32"/>
                    </a:lnTo>
                    <a:lnTo>
                      <a:pt x="799" y="56"/>
                    </a:lnTo>
                    <a:lnTo>
                      <a:pt x="853" y="86"/>
                    </a:lnTo>
                    <a:lnTo>
                      <a:pt x="902" y="122"/>
                    </a:lnTo>
                    <a:lnTo>
                      <a:pt x="948" y="163"/>
                    </a:lnTo>
                    <a:lnTo>
                      <a:pt x="988" y="208"/>
                    </a:lnTo>
                    <a:lnTo>
                      <a:pt x="1025" y="258"/>
                    </a:lnTo>
                    <a:lnTo>
                      <a:pt x="1055" y="312"/>
                    </a:lnTo>
                    <a:lnTo>
                      <a:pt x="1078" y="368"/>
                    </a:lnTo>
                    <a:lnTo>
                      <a:pt x="1097" y="428"/>
                    </a:lnTo>
                    <a:lnTo>
                      <a:pt x="1107" y="490"/>
                    </a:lnTo>
                    <a:lnTo>
                      <a:pt x="1111" y="556"/>
                    </a:lnTo>
                    <a:lnTo>
                      <a:pt x="1107" y="621"/>
                    </a:lnTo>
                    <a:lnTo>
                      <a:pt x="1097" y="684"/>
                    </a:lnTo>
                    <a:lnTo>
                      <a:pt x="1078" y="744"/>
                    </a:lnTo>
                    <a:lnTo>
                      <a:pt x="1055" y="800"/>
                    </a:lnTo>
                    <a:lnTo>
                      <a:pt x="1025" y="853"/>
                    </a:lnTo>
                    <a:lnTo>
                      <a:pt x="988" y="903"/>
                    </a:lnTo>
                    <a:lnTo>
                      <a:pt x="948" y="949"/>
                    </a:lnTo>
                    <a:lnTo>
                      <a:pt x="902" y="989"/>
                    </a:lnTo>
                    <a:lnTo>
                      <a:pt x="853" y="1026"/>
                    </a:lnTo>
                    <a:lnTo>
                      <a:pt x="799" y="1056"/>
                    </a:lnTo>
                    <a:lnTo>
                      <a:pt x="743" y="1079"/>
                    </a:lnTo>
                    <a:lnTo>
                      <a:pt x="683" y="1097"/>
                    </a:lnTo>
                    <a:lnTo>
                      <a:pt x="621" y="1108"/>
                    </a:lnTo>
                    <a:lnTo>
                      <a:pt x="555" y="1112"/>
                    </a:lnTo>
                    <a:lnTo>
                      <a:pt x="490" y="1108"/>
                    </a:lnTo>
                    <a:lnTo>
                      <a:pt x="428" y="1097"/>
                    </a:lnTo>
                    <a:lnTo>
                      <a:pt x="368" y="1079"/>
                    </a:lnTo>
                    <a:lnTo>
                      <a:pt x="311" y="1056"/>
                    </a:lnTo>
                    <a:lnTo>
                      <a:pt x="258" y="1026"/>
                    </a:lnTo>
                    <a:lnTo>
                      <a:pt x="208" y="989"/>
                    </a:lnTo>
                    <a:lnTo>
                      <a:pt x="163" y="949"/>
                    </a:lnTo>
                    <a:lnTo>
                      <a:pt x="122" y="903"/>
                    </a:lnTo>
                    <a:lnTo>
                      <a:pt x="86" y="853"/>
                    </a:lnTo>
                    <a:lnTo>
                      <a:pt x="56" y="800"/>
                    </a:lnTo>
                    <a:lnTo>
                      <a:pt x="32" y="744"/>
                    </a:lnTo>
                    <a:lnTo>
                      <a:pt x="14" y="684"/>
                    </a:lnTo>
                    <a:lnTo>
                      <a:pt x="4" y="621"/>
                    </a:lnTo>
                    <a:lnTo>
                      <a:pt x="0" y="556"/>
                    </a:lnTo>
                    <a:lnTo>
                      <a:pt x="4" y="490"/>
                    </a:lnTo>
                    <a:lnTo>
                      <a:pt x="14" y="428"/>
                    </a:lnTo>
                    <a:lnTo>
                      <a:pt x="32" y="368"/>
                    </a:lnTo>
                    <a:lnTo>
                      <a:pt x="56" y="312"/>
                    </a:lnTo>
                    <a:lnTo>
                      <a:pt x="86" y="258"/>
                    </a:lnTo>
                    <a:lnTo>
                      <a:pt x="122" y="208"/>
                    </a:lnTo>
                    <a:lnTo>
                      <a:pt x="163" y="163"/>
                    </a:lnTo>
                    <a:lnTo>
                      <a:pt x="208" y="122"/>
                    </a:lnTo>
                    <a:lnTo>
                      <a:pt x="258" y="86"/>
                    </a:lnTo>
                    <a:lnTo>
                      <a:pt x="311" y="56"/>
                    </a:lnTo>
                    <a:lnTo>
                      <a:pt x="368" y="32"/>
                    </a:lnTo>
                    <a:lnTo>
                      <a:pt x="428" y="14"/>
                    </a:lnTo>
                    <a:lnTo>
                      <a:pt x="490" y="3"/>
                    </a:lnTo>
                    <a:lnTo>
                      <a:pt x="5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9" name="Freeform 67">
                <a:extLst>
                  <a:ext uri="{FF2B5EF4-FFF2-40B4-BE49-F238E27FC236}">
                    <a16:creationId xmlns:a16="http://schemas.microsoft.com/office/drawing/2014/main" id="{D25B1F18-62D7-8A48-8905-16A6EC82F481}"/>
                  </a:ext>
                </a:extLst>
              </p:cNvPr>
              <p:cNvSpPr>
                <a:spLocks/>
              </p:cNvSpPr>
              <p:nvPr userDrawn="1"/>
            </p:nvSpPr>
            <p:spPr bwMode="auto">
              <a:xfrm>
                <a:off x="10309499" y="654454"/>
                <a:ext cx="12294" cy="15368"/>
              </a:xfrm>
              <a:custGeom>
                <a:avLst/>
                <a:gdLst>
                  <a:gd name="T0" fmla="*/ 23 w 23"/>
                  <a:gd name="T1" fmla="*/ 0 h 30"/>
                  <a:gd name="T2" fmla="*/ 23 w 23"/>
                  <a:gd name="T3" fmla="*/ 6 h 30"/>
                  <a:gd name="T4" fmla="*/ 22 w 23"/>
                  <a:gd name="T5" fmla="*/ 11 h 30"/>
                  <a:gd name="T6" fmla="*/ 22 w 23"/>
                  <a:gd name="T7" fmla="*/ 17 h 30"/>
                  <a:gd name="T8" fmla="*/ 22 w 23"/>
                  <a:gd name="T9" fmla="*/ 19 h 30"/>
                  <a:gd name="T10" fmla="*/ 19 w 23"/>
                  <a:gd name="T11" fmla="*/ 20 h 30"/>
                  <a:gd name="T12" fmla="*/ 17 w 23"/>
                  <a:gd name="T13" fmla="*/ 21 h 30"/>
                  <a:gd name="T14" fmla="*/ 14 w 23"/>
                  <a:gd name="T15" fmla="*/ 24 h 30"/>
                  <a:gd name="T16" fmla="*/ 10 w 23"/>
                  <a:gd name="T17" fmla="*/ 26 h 30"/>
                  <a:gd name="T18" fmla="*/ 6 w 23"/>
                  <a:gd name="T19" fmla="*/ 28 h 30"/>
                  <a:gd name="T20" fmla="*/ 1 w 23"/>
                  <a:gd name="T21" fmla="*/ 30 h 30"/>
                  <a:gd name="T22" fmla="*/ 1 w 23"/>
                  <a:gd name="T23" fmla="*/ 30 h 30"/>
                  <a:gd name="T24" fmla="*/ 0 w 23"/>
                  <a:gd name="T25" fmla="*/ 29 h 30"/>
                  <a:gd name="T26" fmla="*/ 0 w 23"/>
                  <a:gd name="T27" fmla="*/ 25 h 30"/>
                  <a:gd name="T28" fmla="*/ 0 w 23"/>
                  <a:gd name="T29" fmla="*/ 23 h 30"/>
                  <a:gd name="T30" fmla="*/ 0 w 23"/>
                  <a:gd name="T31" fmla="*/ 19 h 30"/>
                  <a:gd name="T32" fmla="*/ 1 w 23"/>
                  <a:gd name="T33" fmla="*/ 15 h 30"/>
                  <a:gd name="T34" fmla="*/ 1 w 23"/>
                  <a:gd name="T35" fmla="*/ 12 h 30"/>
                  <a:gd name="T36" fmla="*/ 1 w 23"/>
                  <a:gd name="T37" fmla="*/ 11 h 30"/>
                  <a:gd name="T38" fmla="*/ 5 w 23"/>
                  <a:gd name="T39" fmla="*/ 8 h 30"/>
                  <a:gd name="T40" fmla="*/ 9 w 23"/>
                  <a:gd name="T41" fmla="*/ 7 h 30"/>
                  <a:gd name="T42" fmla="*/ 13 w 23"/>
                  <a:gd name="T43" fmla="*/ 4 h 30"/>
                  <a:gd name="T44" fmla="*/ 17 w 23"/>
                  <a:gd name="T45" fmla="*/ 3 h 30"/>
                  <a:gd name="T46" fmla="*/ 19 w 23"/>
                  <a:gd name="T47" fmla="*/ 2 h 30"/>
                  <a:gd name="T48" fmla="*/ 23 w 2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30">
                    <a:moveTo>
                      <a:pt x="23" y="0"/>
                    </a:moveTo>
                    <a:lnTo>
                      <a:pt x="23" y="6"/>
                    </a:lnTo>
                    <a:lnTo>
                      <a:pt x="22" y="11"/>
                    </a:lnTo>
                    <a:lnTo>
                      <a:pt x="22" y="17"/>
                    </a:lnTo>
                    <a:lnTo>
                      <a:pt x="22" y="19"/>
                    </a:lnTo>
                    <a:lnTo>
                      <a:pt x="19" y="20"/>
                    </a:lnTo>
                    <a:lnTo>
                      <a:pt x="17" y="21"/>
                    </a:lnTo>
                    <a:lnTo>
                      <a:pt x="14" y="24"/>
                    </a:lnTo>
                    <a:lnTo>
                      <a:pt x="10" y="26"/>
                    </a:lnTo>
                    <a:lnTo>
                      <a:pt x="6" y="28"/>
                    </a:lnTo>
                    <a:lnTo>
                      <a:pt x="1" y="30"/>
                    </a:lnTo>
                    <a:lnTo>
                      <a:pt x="1" y="30"/>
                    </a:lnTo>
                    <a:lnTo>
                      <a:pt x="0" y="29"/>
                    </a:lnTo>
                    <a:lnTo>
                      <a:pt x="0" y="25"/>
                    </a:lnTo>
                    <a:lnTo>
                      <a:pt x="0" y="23"/>
                    </a:lnTo>
                    <a:lnTo>
                      <a:pt x="0" y="19"/>
                    </a:lnTo>
                    <a:lnTo>
                      <a:pt x="1" y="15"/>
                    </a:lnTo>
                    <a:lnTo>
                      <a:pt x="1" y="12"/>
                    </a:lnTo>
                    <a:lnTo>
                      <a:pt x="1" y="11"/>
                    </a:lnTo>
                    <a:lnTo>
                      <a:pt x="5" y="8"/>
                    </a:lnTo>
                    <a:lnTo>
                      <a:pt x="9" y="7"/>
                    </a:lnTo>
                    <a:lnTo>
                      <a:pt x="13" y="4"/>
                    </a:lnTo>
                    <a:lnTo>
                      <a:pt x="17" y="3"/>
                    </a:lnTo>
                    <a:lnTo>
                      <a:pt x="19"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0" name="Freeform 68">
                <a:extLst>
                  <a:ext uri="{FF2B5EF4-FFF2-40B4-BE49-F238E27FC236}">
                    <a16:creationId xmlns:a16="http://schemas.microsoft.com/office/drawing/2014/main" id="{E4E26A1A-649E-2C41-B0D1-33F5E2D535B4}"/>
                  </a:ext>
                </a:extLst>
              </p:cNvPr>
              <p:cNvSpPr>
                <a:spLocks noEditPoints="1"/>
              </p:cNvSpPr>
              <p:nvPr userDrawn="1"/>
            </p:nvSpPr>
            <p:spPr bwMode="auto">
              <a:xfrm>
                <a:off x="10028793" y="295889"/>
                <a:ext cx="462037" cy="463061"/>
              </a:xfrm>
              <a:custGeom>
                <a:avLst/>
                <a:gdLst>
                  <a:gd name="T0" fmla="*/ 391 w 903"/>
                  <a:gd name="T1" fmla="*/ 12 h 903"/>
                  <a:gd name="T2" fmla="*/ 279 w 903"/>
                  <a:gd name="T3" fmla="*/ 42 h 903"/>
                  <a:gd name="T4" fmla="*/ 180 w 903"/>
                  <a:gd name="T5" fmla="*/ 99 h 903"/>
                  <a:gd name="T6" fmla="*/ 101 w 903"/>
                  <a:gd name="T7" fmla="*/ 180 h 903"/>
                  <a:gd name="T8" fmla="*/ 42 w 903"/>
                  <a:gd name="T9" fmla="*/ 278 h 903"/>
                  <a:gd name="T10" fmla="*/ 12 w 903"/>
                  <a:gd name="T11" fmla="*/ 392 h 903"/>
                  <a:gd name="T12" fmla="*/ 12 w 903"/>
                  <a:gd name="T13" fmla="*/ 512 h 903"/>
                  <a:gd name="T14" fmla="*/ 42 w 903"/>
                  <a:gd name="T15" fmla="*/ 624 h 903"/>
                  <a:gd name="T16" fmla="*/ 101 w 903"/>
                  <a:gd name="T17" fmla="*/ 723 h 903"/>
                  <a:gd name="T18" fmla="*/ 180 w 903"/>
                  <a:gd name="T19" fmla="*/ 803 h 903"/>
                  <a:gd name="T20" fmla="*/ 279 w 903"/>
                  <a:gd name="T21" fmla="*/ 861 h 903"/>
                  <a:gd name="T22" fmla="*/ 391 w 903"/>
                  <a:gd name="T23" fmla="*/ 892 h 903"/>
                  <a:gd name="T24" fmla="*/ 511 w 903"/>
                  <a:gd name="T25" fmla="*/ 892 h 903"/>
                  <a:gd name="T26" fmla="*/ 625 w 903"/>
                  <a:gd name="T27" fmla="*/ 861 h 903"/>
                  <a:gd name="T28" fmla="*/ 723 w 903"/>
                  <a:gd name="T29" fmla="*/ 803 h 903"/>
                  <a:gd name="T30" fmla="*/ 803 w 903"/>
                  <a:gd name="T31" fmla="*/ 723 h 903"/>
                  <a:gd name="T32" fmla="*/ 861 w 903"/>
                  <a:gd name="T33" fmla="*/ 624 h 903"/>
                  <a:gd name="T34" fmla="*/ 891 w 903"/>
                  <a:gd name="T35" fmla="*/ 512 h 903"/>
                  <a:gd name="T36" fmla="*/ 891 w 903"/>
                  <a:gd name="T37" fmla="*/ 392 h 903"/>
                  <a:gd name="T38" fmla="*/ 861 w 903"/>
                  <a:gd name="T39" fmla="*/ 278 h 903"/>
                  <a:gd name="T40" fmla="*/ 803 w 903"/>
                  <a:gd name="T41" fmla="*/ 180 h 903"/>
                  <a:gd name="T42" fmla="*/ 723 w 903"/>
                  <a:gd name="T43" fmla="*/ 99 h 903"/>
                  <a:gd name="T44" fmla="*/ 625 w 903"/>
                  <a:gd name="T45" fmla="*/ 42 h 903"/>
                  <a:gd name="T46" fmla="*/ 511 w 903"/>
                  <a:gd name="T47" fmla="*/ 12 h 903"/>
                  <a:gd name="T48" fmla="*/ 451 w 903"/>
                  <a:gd name="T49" fmla="*/ 0 h 903"/>
                  <a:gd name="T50" fmla="*/ 571 w 903"/>
                  <a:gd name="T51" fmla="*/ 17 h 903"/>
                  <a:gd name="T52" fmla="*/ 678 w 903"/>
                  <a:gd name="T53" fmla="*/ 61 h 903"/>
                  <a:gd name="T54" fmla="*/ 770 w 903"/>
                  <a:gd name="T55" fmla="*/ 133 h 903"/>
                  <a:gd name="T56" fmla="*/ 840 w 903"/>
                  <a:gd name="T57" fmla="*/ 223 h 903"/>
                  <a:gd name="T58" fmla="*/ 886 w 903"/>
                  <a:gd name="T59" fmla="*/ 332 h 903"/>
                  <a:gd name="T60" fmla="*/ 903 w 903"/>
                  <a:gd name="T61" fmla="*/ 452 h 903"/>
                  <a:gd name="T62" fmla="*/ 886 w 903"/>
                  <a:gd name="T63" fmla="*/ 572 h 903"/>
                  <a:gd name="T64" fmla="*/ 840 w 903"/>
                  <a:gd name="T65" fmla="*/ 679 h 903"/>
                  <a:gd name="T66" fmla="*/ 770 w 903"/>
                  <a:gd name="T67" fmla="*/ 770 h 903"/>
                  <a:gd name="T68" fmla="*/ 678 w 903"/>
                  <a:gd name="T69" fmla="*/ 841 h 903"/>
                  <a:gd name="T70" fmla="*/ 571 w 903"/>
                  <a:gd name="T71" fmla="*/ 886 h 903"/>
                  <a:gd name="T72" fmla="*/ 451 w 903"/>
                  <a:gd name="T73" fmla="*/ 903 h 903"/>
                  <a:gd name="T74" fmla="*/ 331 w 903"/>
                  <a:gd name="T75" fmla="*/ 886 h 903"/>
                  <a:gd name="T76" fmla="*/ 224 w 903"/>
                  <a:gd name="T77" fmla="*/ 841 h 903"/>
                  <a:gd name="T78" fmla="*/ 133 w 903"/>
                  <a:gd name="T79" fmla="*/ 770 h 903"/>
                  <a:gd name="T80" fmla="*/ 63 w 903"/>
                  <a:gd name="T81" fmla="*/ 679 h 903"/>
                  <a:gd name="T82" fmla="*/ 17 w 903"/>
                  <a:gd name="T83" fmla="*/ 572 h 903"/>
                  <a:gd name="T84" fmla="*/ 0 w 903"/>
                  <a:gd name="T85" fmla="*/ 452 h 903"/>
                  <a:gd name="T86" fmla="*/ 17 w 903"/>
                  <a:gd name="T87" fmla="*/ 332 h 903"/>
                  <a:gd name="T88" fmla="*/ 63 w 903"/>
                  <a:gd name="T89" fmla="*/ 223 h 903"/>
                  <a:gd name="T90" fmla="*/ 133 w 903"/>
                  <a:gd name="T91" fmla="*/ 133 h 903"/>
                  <a:gd name="T92" fmla="*/ 224 w 903"/>
                  <a:gd name="T93" fmla="*/ 61 h 903"/>
                  <a:gd name="T94" fmla="*/ 331 w 903"/>
                  <a:gd name="T95" fmla="*/ 17 h 903"/>
                  <a:gd name="T96" fmla="*/ 451 w 903"/>
                  <a:gd name="T97"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3" h="903">
                    <a:moveTo>
                      <a:pt x="451" y="6"/>
                    </a:moveTo>
                    <a:lnTo>
                      <a:pt x="391" y="12"/>
                    </a:lnTo>
                    <a:lnTo>
                      <a:pt x="334" y="23"/>
                    </a:lnTo>
                    <a:lnTo>
                      <a:pt x="279" y="42"/>
                    </a:lnTo>
                    <a:lnTo>
                      <a:pt x="227" y="68"/>
                    </a:lnTo>
                    <a:lnTo>
                      <a:pt x="180" y="99"/>
                    </a:lnTo>
                    <a:lnTo>
                      <a:pt x="137" y="137"/>
                    </a:lnTo>
                    <a:lnTo>
                      <a:pt x="101" y="180"/>
                    </a:lnTo>
                    <a:lnTo>
                      <a:pt x="68" y="227"/>
                    </a:lnTo>
                    <a:lnTo>
                      <a:pt x="42" y="278"/>
                    </a:lnTo>
                    <a:lnTo>
                      <a:pt x="24" y="333"/>
                    </a:lnTo>
                    <a:lnTo>
                      <a:pt x="12" y="392"/>
                    </a:lnTo>
                    <a:lnTo>
                      <a:pt x="8" y="452"/>
                    </a:lnTo>
                    <a:lnTo>
                      <a:pt x="12" y="512"/>
                    </a:lnTo>
                    <a:lnTo>
                      <a:pt x="24" y="569"/>
                    </a:lnTo>
                    <a:lnTo>
                      <a:pt x="42" y="624"/>
                    </a:lnTo>
                    <a:lnTo>
                      <a:pt x="68" y="676"/>
                    </a:lnTo>
                    <a:lnTo>
                      <a:pt x="101" y="723"/>
                    </a:lnTo>
                    <a:lnTo>
                      <a:pt x="137" y="766"/>
                    </a:lnTo>
                    <a:lnTo>
                      <a:pt x="180" y="803"/>
                    </a:lnTo>
                    <a:lnTo>
                      <a:pt x="227" y="835"/>
                    </a:lnTo>
                    <a:lnTo>
                      <a:pt x="279" y="861"/>
                    </a:lnTo>
                    <a:lnTo>
                      <a:pt x="334" y="880"/>
                    </a:lnTo>
                    <a:lnTo>
                      <a:pt x="391" y="892"/>
                    </a:lnTo>
                    <a:lnTo>
                      <a:pt x="451" y="895"/>
                    </a:lnTo>
                    <a:lnTo>
                      <a:pt x="511" y="892"/>
                    </a:lnTo>
                    <a:lnTo>
                      <a:pt x="570" y="880"/>
                    </a:lnTo>
                    <a:lnTo>
                      <a:pt x="625" y="861"/>
                    </a:lnTo>
                    <a:lnTo>
                      <a:pt x="676" y="835"/>
                    </a:lnTo>
                    <a:lnTo>
                      <a:pt x="723" y="803"/>
                    </a:lnTo>
                    <a:lnTo>
                      <a:pt x="766" y="766"/>
                    </a:lnTo>
                    <a:lnTo>
                      <a:pt x="803" y="723"/>
                    </a:lnTo>
                    <a:lnTo>
                      <a:pt x="835" y="676"/>
                    </a:lnTo>
                    <a:lnTo>
                      <a:pt x="861" y="624"/>
                    </a:lnTo>
                    <a:lnTo>
                      <a:pt x="879" y="569"/>
                    </a:lnTo>
                    <a:lnTo>
                      <a:pt x="891" y="512"/>
                    </a:lnTo>
                    <a:lnTo>
                      <a:pt x="896" y="452"/>
                    </a:lnTo>
                    <a:lnTo>
                      <a:pt x="891" y="392"/>
                    </a:lnTo>
                    <a:lnTo>
                      <a:pt x="879" y="333"/>
                    </a:lnTo>
                    <a:lnTo>
                      <a:pt x="861" y="278"/>
                    </a:lnTo>
                    <a:lnTo>
                      <a:pt x="835" y="227"/>
                    </a:lnTo>
                    <a:lnTo>
                      <a:pt x="803" y="180"/>
                    </a:lnTo>
                    <a:lnTo>
                      <a:pt x="766" y="137"/>
                    </a:lnTo>
                    <a:lnTo>
                      <a:pt x="723" y="99"/>
                    </a:lnTo>
                    <a:lnTo>
                      <a:pt x="676" y="68"/>
                    </a:lnTo>
                    <a:lnTo>
                      <a:pt x="625" y="42"/>
                    </a:lnTo>
                    <a:lnTo>
                      <a:pt x="570" y="23"/>
                    </a:lnTo>
                    <a:lnTo>
                      <a:pt x="511" y="12"/>
                    </a:lnTo>
                    <a:lnTo>
                      <a:pt x="451" y="6"/>
                    </a:lnTo>
                    <a:close/>
                    <a:moveTo>
                      <a:pt x="451" y="0"/>
                    </a:moveTo>
                    <a:lnTo>
                      <a:pt x="513" y="4"/>
                    </a:lnTo>
                    <a:lnTo>
                      <a:pt x="571" y="17"/>
                    </a:lnTo>
                    <a:lnTo>
                      <a:pt x="627" y="35"/>
                    </a:lnTo>
                    <a:lnTo>
                      <a:pt x="678" y="61"/>
                    </a:lnTo>
                    <a:lnTo>
                      <a:pt x="727" y="94"/>
                    </a:lnTo>
                    <a:lnTo>
                      <a:pt x="770" y="133"/>
                    </a:lnTo>
                    <a:lnTo>
                      <a:pt x="809" y="176"/>
                    </a:lnTo>
                    <a:lnTo>
                      <a:pt x="840" y="223"/>
                    </a:lnTo>
                    <a:lnTo>
                      <a:pt x="867" y="275"/>
                    </a:lnTo>
                    <a:lnTo>
                      <a:pt x="886" y="332"/>
                    </a:lnTo>
                    <a:lnTo>
                      <a:pt x="899" y="390"/>
                    </a:lnTo>
                    <a:lnTo>
                      <a:pt x="903" y="452"/>
                    </a:lnTo>
                    <a:lnTo>
                      <a:pt x="899" y="513"/>
                    </a:lnTo>
                    <a:lnTo>
                      <a:pt x="886" y="572"/>
                    </a:lnTo>
                    <a:lnTo>
                      <a:pt x="867" y="627"/>
                    </a:lnTo>
                    <a:lnTo>
                      <a:pt x="840" y="679"/>
                    </a:lnTo>
                    <a:lnTo>
                      <a:pt x="809" y="727"/>
                    </a:lnTo>
                    <a:lnTo>
                      <a:pt x="770" y="770"/>
                    </a:lnTo>
                    <a:lnTo>
                      <a:pt x="727" y="809"/>
                    </a:lnTo>
                    <a:lnTo>
                      <a:pt x="678" y="841"/>
                    </a:lnTo>
                    <a:lnTo>
                      <a:pt x="627" y="867"/>
                    </a:lnTo>
                    <a:lnTo>
                      <a:pt x="571" y="886"/>
                    </a:lnTo>
                    <a:lnTo>
                      <a:pt x="513" y="898"/>
                    </a:lnTo>
                    <a:lnTo>
                      <a:pt x="451" y="903"/>
                    </a:lnTo>
                    <a:lnTo>
                      <a:pt x="390" y="898"/>
                    </a:lnTo>
                    <a:lnTo>
                      <a:pt x="331" y="886"/>
                    </a:lnTo>
                    <a:lnTo>
                      <a:pt x="277" y="867"/>
                    </a:lnTo>
                    <a:lnTo>
                      <a:pt x="224" y="841"/>
                    </a:lnTo>
                    <a:lnTo>
                      <a:pt x="176" y="809"/>
                    </a:lnTo>
                    <a:lnTo>
                      <a:pt x="133" y="770"/>
                    </a:lnTo>
                    <a:lnTo>
                      <a:pt x="94" y="727"/>
                    </a:lnTo>
                    <a:lnTo>
                      <a:pt x="63" y="679"/>
                    </a:lnTo>
                    <a:lnTo>
                      <a:pt x="37" y="627"/>
                    </a:lnTo>
                    <a:lnTo>
                      <a:pt x="17" y="572"/>
                    </a:lnTo>
                    <a:lnTo>
                      <a:pt x="5" y="513"/>
                    </a:lnTo>
                    <a:lnTo>
                      <a:pt x="0" y="452"/>
                    </a:lnTo>
                    <a:lnTo>
                      <a:pt x="5" y="390"/>
                    </a:lnTo>
                    <a:lnTo>
                      <a:pt x="17" y="332"/>
                    </a:lnTo>
                    <a:lnTo>
                      <a:pt x="37" y="275"/>
                    </a:lnTo>
                    <a:lnTo>
                      <a:pt x="63" y="223"/>
                    </a:lnTo>
                    <a:lnTo>
                      <a:pt x="94" y="176"/>
                    </a:lnTo>
                    <a:lnTo>
                      <a:pt x="133" y="133"/>
                    </a:lnTo>
                    <a:lnTo>
                      <a:pt x="176" y="94"/>
                    </a:lnTo>
                    <a:lnTo>
                      <a:pt x="224" y="61"/>
                    </a:lnTo>
                    <a:lnTo>
                      <a:pt x="277" y="35"/>
                    </a:lnTo>
                    <a:lnTo>
                      <a:pt x="331" y="17"/>
                    </a:lnTo>
                    <a:lnTo>
                      <a:pt x="390" y="4"/>
                    </a:lnTo>
                    <a:lnTo>
                      <a:pt x="4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1" name="Freeform 69">
                <a:extLst>
                  <a:ext uri="{FF2B5EF4-FFF2-40B4-BE49-F238E27FC236}">
                    <a16:creationId xmlns:a16="http://schemas.microsoft.com/office/drawing/2014/main" id="{18670F77-303C-2B4A-A5BD-C3F2BACDE2B6}"/>
                  </a:ext>
                </a:extLst>
              </p:cNvPr>
              <p:cNvSpPr>
                <a:spLocks/>
              </p:cNvSpPr>
              <p:nvPr userDrawn="1"/>
            </p:nvSpPr>
            <p:spPr bwMode="auto">
              <a:xfrm>
                <a:off x="10384286" y="443413"/>
                <a:ext cx="10245" cy="12294"/>
              </a:xfrm>
              <a:custGeom>
                <a:avLst/>
                <a:gdLst>
                  <a:gd name="T0" fmla="*/ 20 w 20"/>
                  <a:gd name="T1" fmla="*/ 0 h 24"/>
                  <a:gd name="T2" fmla="*/ 20 w 20"/>
                  <a:gd name="T3" fmla="*/ 0 h 24"/>
                  <a:gd name="T4" fmla="*/ 20 w 20"/>
                  <a:gd name="T5" fmla="*/ 1 h 24"/>
                  <a:gd name="T6" fmla="*/ 20 w 20"/>
                  <a:gd name="T7" fmla="*/ 1 h 24"/>
                  <a:gd name="T8" fmla="*/ 20 w 20"/>
                  <a:gd name="T9" fmla="*/ 4 h 24"/>
                  <a:gd name="T10" fmla="*/ 18 w 20"/>
                  <a:gd name="T11" fmla="*/ 5 h 24"/>
                  <a:gd name="T12" fmla="*/ 16 w 20"/>
                  <a:gd name="T13" fmla="*/ 7 h 24"/>
                  <a:gd name="T14" fmla="*/ 14 w 20"/>
                  <a:gd name="T15" fmla="*/ 9 h 24"/>
                  <a:gd name="T16" fmla="*/ 12 w 20"/>
                  <a:gd name="T17" fmla="*/ 11 h 24"/>
                  <a:gd name="T18" fmla="*/ 10 w 20"/>
                  <a:gd name="T19" fmla="*/ 12 h 24"/>
                  <a:gd name="T20" fmla="*/ 9 w 20"/>
                  <a:gd name="T21" fmla="*/ 14 h 24"/>
                  <a:gd name="T22" fmla="*/ 8 w 20"/>
                  <a:gd name="T23" fmla="*/ 16 h 24"/>
                  <a:gd name="T24" fmla="*/ 6 w 20"/>
                  <a:gd name="T25" fmla="*/ 18 h 24"/>
                  <a:gd name="T26" fmla="*/ 5 w 20"/>
                  <a:gd name="T27" fmla="*/ 20 h 24"/>
                  <a:gd name="T28" fmla="*/ 5 w 20"/>
                  <a:gd name="T29" fmla="*/ 21 h 24"/>
                  <a:gd name="T30" fmla="*/ 4 w 20"/>
                  <a:gd name="T31" fmla="*/ 22 h 24"/>
                  <a:gd name="T32" fmla="*/ 3 w 20"/>
                  <a:gd name="T33" fmla="*/ 24 h 24"/>
                  <a:gd name="T34" fmla="*/ 1 w 20"/>
                  <a:gd name="T35" fmla="*/ 24 h 24"/>
                  <a:gd name="T36" fmla="*/ 0 w 20"/>
                  <a:gd name="T37" fmla="*/ 24 h 24"/>
                  <a:gd name="T38" fmla="*/ 0 w 20"/>
                  <a:gd name="T39" fmla="*/ 22 h 24"/>
                  <a:gd name="T40" fmla="*/ 0 w 20"/>
                  <a:gd name="T41" fmla="*/ 21 h 24"/>
                  <a:gd name="T42" fmla="*/ 1 w 20"/>
                  <a:gd name="T43" fmla="*/ 20 h 24"/>
                  <a:gd name="T44" fmla="*/ 1 w 20"/>
                  <a:gd name="T45" fmla="*/ 18 h 24"/>
                  <a:gd name="T46" fmla="*/ 3 w 20"/>
                  <a:gd name="T47" fmla="*/ 17 h 24"/>
                  <a:gd name="T48" fmla="*/ 4 w 20"/>
                  <a:gd name="T49" fmla="*/ 14 h 24"/>
                  <a:gd name="T50" fmla="*/ 5 w 20"/>
                  <a:gd name="T51" fmla="*/ 13 h 24"/>
                  <a:gd name="T52" fmla="*/ 8 w 20"/>
                  <a:gd name="T53" fmla="*/ 11 h 24"/>
                  <a:gd name="T54" fmla="*/ 10 w 20"/>
                  <a:gd name="T55" fmla="*/ 8 h 24"/>
                  <a:gd name="T56" fmla="*/ 12 w 20"/>
                  <a:gd name="T57" fmla="*/ 7 h 24"/>
                  <a:gd name="T58" fmla="*/ 13 w 20"/>
                  <a:gd name="T59" fmla="*/ 7 h 24"/>
                  <a:gd name="T60" fmla="*/ 16 w 20"/>
                  <a:gd name="T61" fmla="*/ 4 h 24"/>
                  <a:gd name="T62" fmla="*/ 18 w 20"/>
                  <a:gd name="T63" fmla="*/ 1 h 24"/>
                  <a:gd name="T64" fmla="*/ 18 w 20"/>
                  <a:gd name="T65" fmla="*/ 1 h 24"/>
                  <a:gd name="T66" fmla="*/ 20 w 20"/>
                  <a:gd name="T6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4">
                    <a:moveTo>
                      <a:pt x="20" y="0"/>
                    </a:moveTo>
                    <a:lnTo>
                      <a:pt x="20" y="0"/>
                    </a:lnTo>
                    <a:lnTo>
                      <a:pt x="20" y="1"/>
                    </a:lnTo>
                    <a:lnTo>
                      <a:pt x="20" y="1"/>
                    </a:lnTo>
                    <a:lnTo>
                      <a:pt x="20" y="4"/>
                    </a:lnTo>
                    <a:lnTo>
                      <a:pt x="18" y="5"/>
                    </a:lnTo>
                    <a:lnTo>
                      <a:pt x="16" y="7"/>
                    </a:lnTo>
                    <a:lnTo>
                      <a:pt x="14" y="9"/>
                    </a:lnTo>
                    <a:lnTo>
                      <a:pt x="12" y="11"/>
                    </a:lnTo>
                    <a:lnTo>
                      <a:pt x="10" y="12"/>
                    </a:lnTo>
                    <a:lnTo>
                      <a:pt x="9" y="14"/>
                    </a:lnTo>
                    <a:lnTo>
                      <a:pt x="8" y="16"/>
                    </a:lnTo>
                    <a:lnTo>
                      <a:pt x="6" y="18"/>
                    </a:lnTo>
                    <a:lnTo>
                      <a:pt x="5" y="20"/>
                    </a:lnTo>
                    <a:lnTo>
                      <a:pt x="5" y="21"/>
                    </a:lnTo>
                    <a:lnTo>
                      <a:pt x="4" y="22"/>
                    </a:lnTo>
                    <a:lnTo>
                      <a:pt x="3" y="24"/>
                    </a:lnTo>
                    <a:lnTo>
                      <a:pt x="1" y="24"/>
                    </a:lnTo>
                    <a:lnTo>
                      <a:pt x="0" y="24"/>
                    </a:lnTo>
                    <a:lnTo>
                      <a:pt x="0" y="22"/>
                    </a:lnTo>
                    <a:lnTo>
                      <a:pt x="0" y="21"/>
                    </a:lnTo>
                    <a:lnTo>
                      <a:pt x="1" y="20"/>
                    </a:lnTo>
                    <a:lnTo>
                      <a:pt x="1" y="18"/>
                    </a:lnTo>
                    <a:lnTo>
                      <a:pt x="3" y="17"/>
                    </a:lnTo>
                    <a:lnTo>
                      <a:pt x="4" y="14"/>
                    </a:lnTo>
                    <a:lnTo>
                      <a:pt x="5" y="13"/>
                    </a:lnTo>
                    <a:lnTo>
                      <a:pt x="8" y="11"/>
                    </a:lnTo>
                    <a:lnTo>
                      <a:pt x="10" y="8"/>
                    </a:lnTo>
                    <a:lnTo>
                      <a:pt x="12" y="7"/>
                    </a:lnTo>
                    <a:lnTo>
                      <a:pt x="13" y="7"/>
                    </a:lnTo>
                    <a:lnTo>
                      <a:pt x="16" y="4"/>
                    </a:lnTo>
                    <a:lnTo>
                      <a:pt x="18" y="1"/>
                    </a:lnTo>
                    <a:lnTo>
                      <a:pt x="18" y="1"/>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2" name="Freeform 70">
                <a:extLst>
                  <a:ext uri="{FF2B5EF4-FFF2-40B4-BE49-F238E27FC236}">
                    <a16:creationId xmlns:a16="http://schemas.microsoft.com/office/drawing/2014/main" id="{A5204AEA-A9B5-804A-8FD2-3834DDFFEEDA}"/>
                  </a:ext>
                </a:extLst>
              </p:cNvPr>
              <p:cNvSpPr>
                <a:spLocks/>
              </p:cNvSpPr>
              <p:nvPr userDrawn="1"/>
            </p:nvSpPr>
            <p:spPr bwMode="auto">
              <a:xfrm>
                <a:off x="10190660" y="536639"/>
                <a:ext cx="4098" cy="6147"/>
              </a:xfrm>
              <a:custGeom>
                <a:avLst/>
                <a:gdLst>
                  <a:gd name="T0" fmla="*/ 5 w 8"/>
                  <a:gd name="T1" fmla="*/ 0 h 11"/>
                  <a:gd name="T2" fmla="*/ 6 w 8"/>
                  <a:gd name="T3" fmla="*/ 1 h 11"/>
                  <a:gd name="T4" fmla="*/ 8 w 8"/>
                  <a:gd name="T5" fmla="*/ 2 h 11"/>
                  <a:gd name="T6" fmla="*/ 8 w 8"/>
                  <a:gd name="T7" fmla="*/ 5 h 11"/>
                  <a:gd name="T8" fmla="*/ 8 w 8"/>
                  <a:gd name="T9" fmla="*/ 7 h 11"/>
                  <a:gd name="T10" fmla="*/ 8 w 8"/>
                  <a:gd name="T11" fmla="*/ 9 h 11"/>
                  <a:gd name="T12" fmla="*/ 8 w 8"/>
                  <a:gd name="T13" fmla="*/ 10 h 11"/>
                  <a:gd name="T14" fmla="*/ 6 w 8"/>
                  <a:gd name="T15" fmla="*/ 11 h 11"/>
                  <a:gd name="T16" fmla="*/ 5 w 8"/>
                  <a:gd name="T17" fmla="*/ 11 h 11"/>
                  <a:gd name="T18" fmla="*/ 4 w 8"/>
                  <a:gd name="T19" fmla="*/ 10 h 11"/>
                  <a:gd name="T20" fmla="*/ 2 w 8"/>
                  <a:gd name="T21" fmla="*/ 9 h 11"/>
                  <a:gd name="T22" fmla="*/ 0 w 8"/>
                  <a:gd name="T23" fmla="*/ 7 h 11"/>
                  <a:gd name="T24" fmla="*/ 0 w 8"/>
                  <a:gd name="T25" fmla="*/ 5 h 11"/>
                  <a:gd name="T26" fmla="*/ 0 w 8"/>
                  <a:gd name="T27" fmla="*/ 3 h 11"/>
                  <a:gd name="T28" fmla="*/ 1 w 8"/>
                  <a:gd name="T29" fmla="*/ 1 h 11"/>
                  <a:gd name="T30" fmla="*/ 2 w 8"/>
                  <a:gd name="T31" fmla="*/ 0 h 11"/>
                  <a:gd name="T32" fmla="*/ 5 w 8"/>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1">
                    <a:moveTo>
                      <a:pt x="5" y="0"/>
                    </a:moveTo>
                    <a:lnTo>
                      <a:pt x="6" y="1"/>
                    </a:lnTo>
                    <a:lnTo>
                      <a:pt x="8" y="2"/>
                    </a:lnTo>
                    <a:lnTo>
                      <a:pt x="8" y="5"/>
                    </a:lnTo>
                    <a:lnTo>
                      <a:pt x="8" y="7"/>
                    </a:lnTo>
                    <a:lnTo>
                      <a:pt x="8" y="9"/>
                    </a:lnTo>
                    <a:lnTo>
                      <a:pt x="8" y="10"/>
                    </a:lnTo>
                    <a:lnTo>
                      <a:pt x="6" y="11"/>
                    </a:lnTo>
                    <a:lnTo>
                      <a:pt x="5" y="11"/>
                    </a:lnTo>
                    <a:lnTo>
                      <a:pt x="4" y="10"/>
                    </a:lnTo>
                    <a:lnTo>
                      <a:pt x="2" y="9"/>
                    </a:lnTo>
                    <a:lnTo>
                      <a:pt x="0" y="7"/>
                    </a:lnTo>
                    <a:lnTo>
                      <a:pt x="0" y="5"/>
                    </a:lnTo>
                    <a:lnTo>
                      <a:pt x="0" y="3"/>
                    </a:lnTo>
                    <a:lnTo>
                      <a:pt x="1" y="1"/>
                    </a:lnTo>
                    <a:lnTo>
                      <a:pt x="2"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3" name="Freeform 71">
                <a:extLst>
                  <a:ext uri="{FF2B5EF4-FFF2-40B4-BE49-F238E27FC236}">
                    <a16:creationId xmlns:a16="http://schemas.microsoft.com/office/drawing/2014/main" id="{365EDB84-013C-F94E-9C47-90F6EE327FE8}"/>
                  </a:ext>
                </a:extLst>
              </p:cNvPr>
              <p:cNvSpPr>
                <a:spLocks/>
              </p:cNvSpPr>
              <p:nvPr userDrawn="1"/>
            </p:nvSpPr>
            <p:spPr bwMode="auto">
              <a:xfrm>
                <a:off x="10180415" y="406532"/>
                <a:ext cx="5122" cy="7171"/>
              </a:xfrm>
              <a:custGeom>
                <a:avLst/>
                <a:gdLst>
                  <a:gd name="T0" fmla="*/ 7 w 11"/>
                  <a:gd name="T1" fmla="*/ 0 h 14"/>
                  <a:gd name="T2" fmla="*/ 9 w 11"/>
                  <a:gd name="T3" fmla="*/ 1 h 14"/>
                  <a:gd name="T4" fmla="*/ 9 w 11"/>
                  <a:gd name="T5" fmla="*/ 1 h 14"/>
                  <a:gd name="T6" fmla="*/ 9 w 11"/>
                  <a:gd name="T7" fmla="*/ 3 h 14"/>
                  <a:gd name="T8" fmla="*/ 11 w 11"/>
                  <a:gd name="T9" fmla="*/ 4 h 14"/>
                  <a:gd name="T10" fmla="*/ 11 w 11"/>
                  <a:gd name="T11" fmla="*/ 7 h 14"/>
                  <a:gd name="T12" fmla="*/ 11 w 11"/>
                  <a:gd name="T13" fmla="*/ 9 h 14"/>
                  <a:gd name="T14" fmla="*/ 9 w 11"/>
                  <a:gd name="T15" fmla="*/ 12 h 14"/>
                  <a:gd name="T16" fmla="*/ 7 w 11"/>
                  <a:gd name="T17" fmla="*/ 13 h 14"/>
                  <a:gd name="T18" fmla="*/ 4 w 11"/>
                  <a:gd name="T19" fmla="*/ 14 h 14"/>
                  <a:gd name="T20" fmla="*/ 3 w 11"/>
                  <a:gd name="T21" fmla="*/ 13 h 14"/>
                  <a:gd name="T22" fmla="*/ 1 w 11"/>
                  <a:gd name="T23" fmla="*/ 13 h 14"/>
                  <a:gd name="T24" fmla="*/ 0 w 11"/>
                  <a:gd name="T25" fmla="*/ 10 h 14"/>
                  <a:gd name="T26" fmla="*/ 0 w 11"/>
                  <a:gd name="T27" fmla="*/ 9 h 14"/>
                  <a:gd name="T28" fmla="*/ 0 w 11"/>
                  <a:gd name="T29" fmla="*/ 7 h 14"/>
                  <a:gd name="T30" fmla="*/ 1 w 11"/>
                  <a:gd name="T31" fmla="*/ 5 h 14"/>
                  <a:gd name="T32" fmla="*/ 4 w 11"/>
                  <a:gd name="T33" fmla="*/ 4 h 14"/>
                  <a:gd name="T34" fmla="*/ 5 w 11"/>
                  <a:gd name="T35" fmla="*/ 3 h 14"/>
                  <a:gd name="T36" fmla="*/ 7 w 11"/>
                  <a:gd name="T37" fmla="*/ 1 h 14"/>
                  <a:gd name="T38" fmla="*/ 7 w 11"/>
                  <a:gd name="T3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4">
                    <a:moveTo>
                      <a:pt x="7" y="0"/>
                    </a:moveTo>
                    <a:lnTo>
                      <a:pt x="9" y="1"/>
                    </a:lnTo>
                    <a:lnTo>
                      <a:pt x="9" y="1"/>
                    </a:lnTo>
                    <a:lnTo>
                      <a:pt x="9" y="3"/>
                    </a:lnTo>
                    <a:lnTo>
                      <a:pt x="11" y="4"/>
                    </a:lnTo>
                    <a:lnTo>
                      <a:pt x="11" y="7"/>
                    </a:lnTo>
                    <a:lnTo>
                      <a:pt x="11" y="9"/>
                    </a:lnTo>
                    <a:lnTo>
                      <a:pt x="9" y="12"/>
                    </a:lnTo>
                    <a:lnTo>
                      <a:pt x="7" y="13"/>
                    </a:lnTo>
                    <a:lnTo>
                      <a:pt x="4" y="14"/>
                    </a:lnTo>
                    <a:lnTo>
                      <a:pt x="3" y="13"/>
                    </a:lnTo>
                    <a:lnTo>
                      <a:pt x="1" y="13"/>
                    </a:lnTo>
                    <a:lnTo>
                      <a:pt x="0" y="10"/>
                    </a:lnTo>
                    <a:lnTo>
                      <a:pt x="0" y="9"/>
                    </a:lnTo>
                    <a:lnTo>
                      <a:pt x="0" y="7"/>
                    </a:lnTo>
                    <a:lnTo>
                      <a:pt x="1" y="5"/>
                    </a:lnTo>
                    <a:lnTo>
                      <a:pt x="4" y="4"/>
                    </a:lnTo>
                    <a:lnTo>
                      <a:pt x="5" y="3"/>
                    </a:lnTo>
                    <a:lnTo>
                      <a:pt x="7"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4" name="Freeform 72">
                <a:extLst>
                  <a:ext uri="{FF2B5EF4-FFF2-40B4-BE49-F238E27FC236}">
                    <a16:creationId xmlns:a16="http://schemas.microsoft.com/office/drawing/2014/main" id="{6BA9F8A0-2698-354D-86B5-A4816EC71758}"/>
                  </a:ext>
                </a:extLst>
              </p:cNvPr>
              <p:cNvSpPr>
                <a:spLocks/>
              </p:cNvSpPr>
              <p:nvPr userDrawn="1"/>
            </p:nvSpPr>
            <p:spPr bwMode="auto">
              <a:xfrm>
                <a:off x="10183489" y="444437"/>
                <a:ext cx="6147" cy="7171"/>
              </a:xfrm>
              <a:custGeom>
                <a:avLst/>
                <a:gdLst>
                  <a:gd name="T0" fmla="*/ 5 w 11"/>
                  <a:gd name="T1" fmla="*/ 0 h 13"/>
                  <a:gd name="T2" fmla="*/ 6 w 11"/>
                  <a:gd name="T3" fmla="*/ 1 h 13"/>
                  <a:gd name="T4" fmla="*/ 7 w 11"/>
                  <a:gd name="T5" fmla="*/ 1 h 13"/>
                  <a:gd name="T6" fmla="*/ 9 w 11"/>
                  <a:gd name="T7" fmla="*/ 4 h 13"/>
                  <a:gd name="T8" fmla="*/ 10 w 11"/>
                  <a:gd name="T9" fmla="*/ 5 h 13"/>
                  <a:gd name="T10" fmla="*/ 10 w 11"/>
                  <a:gd name="T11" fmla="*/ 6 h 13"/>
                  <a:gd name="T12" fmla="*/ 11 w 11"/>
                  <a:gd name="T13" fmla="*/ 8 h 13"/>
                  <a:gd name="T14" fmla="*/ 11 w 11"/>
                  <a:gd name="T15" fmla="*/ 9 h 13"/>
                  <a:gd name="T16" fmla="*/ 10 w 11"/>
                  <a:gd name="T17" fmla="*/ 11 h 13"/>
                  <a:gd name="T18" fmla="*/ 9 w 11"/>
                  <a:gd name="T19" fmla="*/ 13 h 13"/>
                  <a:gd name="T20" fmla="*/ 6 w 11"/>
                  <a:gd name="T21" fmla="*/ 13 h 13"/>
                  <a:gd name="T22" fmla="*/ 5 w 11"/>
                  <a:gd name="T23" fmla="*/ 11 h 13"/>
                  <a:gd name="T24" fmla="*/ 4 w 11"/>
                  <a:gd name="T25" fmla="*/ 10 h 13"/>
                  <a:gd name="T26" fmla="*/ 1 w 11"/>
                  <a:gd name="T27" fmla="*/ 9 h 13"/>
                  <a:gd name="T28" fmla="*/ 1 w 11"/>
                  <a:gd name="T29" fmla="*/ 6 h 13"/>
                  <a:gd name="T30" fmla="*/ 0 w 11"/>
                  <a:gd name="T31" fmla="*/ 4 h 13"/>
                  <a:gd name="T32" fmla="*/ 1 w 11"/>
                  <a:gd name="T33" fmla="*/ 2 h 13"/>
                  <a:gd name="T34" fmla="*/ 4 w 11"/>
                  <a:gd name="T35" fmla="*/ 1 h 13"/>
                  <a:gd name="T36" fmla="*/ 5 w 11"/>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3">
                    <a:moveTo>
                      <a:pt x="5" y="0"/>
                    </a:moveTo>
                    <a:lnTo>
                      <a:pt x="6" y="1"/>
                    </a:lnTo>
                    <a:lnTo>
                      <a:pt x="7" y="1"/>
                    </a:lnTo>
                    <a:lnTo>
                      <a:pt x="9" y="4"/>
                    </a:lnTo>
                    <a:lnTo>
                      <a:pt x="10" y="5"/>
                    </a:lnTo>
                    <a:lnTo>
                      <a:pt x="10" y="6"/>
                    </a:lnTo>
                    <a:lnTo>
                      <a:pt x="11" y="8"/>
                    </a:lnTo>
                    <a:lnTo>
                      <a:pt x="11" y="9"/>
                    </a:lnTo>
                    <a:lnTo>
                      <a:pt x="10" y="11"/>
                    </a:lnTo>
                    <a:lnTo>
                      <a:pt x="9" y="13"/>
                    </a:lnTo>
                    <a:lnTo>
                      <a:pt x="6" y="13"/>
                    </a:lnTo>
                    <a:lnTo>
                      <a:pt x="5" y="11"/>
                    </a:lnTo>
                    <a:lnTo>
                      <a:pt x="4" y="10"/>
                    </a:lnTo>
                    <a:lnTo>
                      <a:pt x="1" y="9"/>
                    </a:lnTo>
                    <a:lnTo>
                      <a:pt x="1" y="6"/>
                    </a:lnTo>
                    <a:lnTo>
                      <a:pt x="0" y="4"/>
                    </a:lnTo>
                    <a:lnTo>
                      <a:pt x="1" y="2"/>
                    </a:lnTo>
                    <a:lnTo>
                      <a:pt x="4"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5" name="Freeform 73">
                <a:extLst>
                  <a:ext uri="{FF2B5EF4-FFF2-40B4-BE49-F238E27FC236}">
                    <a16:creationId xmlns:a16="http://schemas.microsoft.com/office/drawing/2014/main" id="{3E0F9C82-35B7-5D41-A5C6-8329E9BD9376}"/>
                  </a:ext>
                </a:extLst>
              </p:cNvPr>
              <p:cNvSpPr>
                <a:spLocks/>
              </p:cNvSpPr>
              <p:nvPr userDrawn="1"/>
            </p:nvSpPr>
            <p:spPr bwMode="auto">
              <a:xfrm>
                <a:off x="10227540" y="574545"/>
                <a:ext cx="70689" cy="59419"/>
              </a:xfrm>
              <a:custGeom>
                <a:avLst/>
                <a:gdLst>
                  <a:gd name="T0" fmla="*/ 138 w 138"/>
                  <a:gd name="T1" fmla="*/ 1 h 116"/>
                  <a:gd name="T2" fmla="*/ 138 w 138"/>
                  <a:gd name="T3" fmla="*/ 7 h 116"/>
                  <a:gd name="T4" fmla="*/ 134 w 138"/>
                  <a:gd name="T5" fmla="*/ 16 h 116"/>
                  <a:gd name="T6" fmla="*/ 129 w 138"/>
                  <a:gd name="T7" fmla="*/ 26 h 116"/>
                  <a:gd name="T8" fmla="*/ 126 w 138"/>
                  <a:gd name="T9" fmla="*/ 38 h 116"/>
                  <a:gd name="T10" fmla="*/ 122 w 138"/>
                  <a:gd name="T11" fmla="*/ 50 h 116"/>
                  <a:gd name="T12" fmla="*/ 118 w 138"/>
                  <a:gd name="T13" fmla="*/ 60 h 116"/>
                  <a:gd name="T14" fmla="*/ 112 w 138"/>
                  <a:gd name="T15" fmla="*/ 69 h 116"/>
                  <a:gd name="T16" fmla="*/ 105 w 138"/>
                  <a:gd name="T17" fmla="*/ 73 h 116"/>
                  <a:gd name="T18" fmla="*/ 101 w 138"/>
                  <a:gd name="T19" fmla="*/ 76 h 116"/>
                  <a:gd name="T20" fmla="*/ 103 w 138"/>
                  <a:gd name="T21" fmla="*/ 80 h 116"/>
                  <a:gd name="T22" fmla="*/ 107 w 138"/>
                  <a:gd name="T23" fmla="*/ 80 h 116"/>
                  <a:gd name="T24" fmla="*/ 107 w 138"/>
                  <a:gd name="T25" fmla="*/ 85 h 116"/>
                  <a:gd name="T26" fmla="*/ 101 w 138"/>
                  <a:gd name="T27" fmla="*/ 87 h 116"/>
                  <a:gd name="T28" fmla="*/ 98 w 138"/>
                  <a:gd name="T29" fmla="*/ 84 h 116"/>
                  <a:gd name="T30" fmla="*/ 95 w 138"/>
                  <a:gd name="T31" fmla="*/ 78 h 116"/>
                  <a:gd name="T32" fmla="*/ 90 w 138"/>
                  <a:gd name="T33" fmla="*/ 81 h 116"/>
                  <a:gd name="T34" fmla="*/ 82 w 138"/>
                  <a:gd name="T35" fmla="*/ 86 h 116"/>
                  <a:gd name="T36" fmla="*/ 70 w 138"/>
                  <a:gd name="T37" fmla="*/ 89 h 116"/>
                  <a:gd name="T38" fmla="*/ 60 w 138"/>
                  <a:gd name="T39" fmla="*/ 90 h 116"/>
                  <a:gd name="T40" fmla="*/ 49 w 138"/>
                  <a:gd name="T41" fmla="*/ 95 h 116"/>
                  <a:gd name="T42" fmla="*/ 35 w 138"/>
                  <a:gd name="T43" fmla="*/ 103 h 116"/>
                  <a:gd name="T44" fmla="*/ 22 w 138"/>
                  <a:gd name="T45" fmla="*/ 107 h 116"/>
                  <a:gd name="T46" fmla="*/ 10 w 138"/>
                  <a:gd name="T47" fmla="*/ 111 h 116"/>
                  <a:gd name="T48" fmla="*/ 4 w 138"/>
                  <a:gd name="T49" fmla="*/ 115 h 116"/>
                  <a:gd name="T50" fmla="*/ 0 w 138"/>
                  <a:gd name="T51" fmla="*/ 114 h 116"/>
                  <a:gd name="T52" fmla="*/ 4 w 138"/>
                  <a:gd name="T53" fmla="*/ 111 h 116"/>
                  <a:gd name="T54" fmla="*/ 13 w 138"/>
                  <a:gd name="T55" fmla="*/ 106 h 116"/>
                  <a:gd name="T56" fmla="*/ 25 w 138"/>
                  <a:gd name="T57" fmla="*/ 102 h 116"/>
                  <a:gd name="T58" fmla="*/ 40 w 138"/>
                  <a:gd name="T59" fmla="*/ 94 h 116"/>
                  <a:gd name="T60" fmla="*/ 55 w 138"/>
                  <a:gd name="T61" fmla="*/ 86 h 116"/>
                  <a:gd name="T62" fmla="*/ 64 w 138"/>
                  <a:gd name="T63" fmla="*/ 78 h 116"/>
                  <a:gd name="T64" fmla="*/ 69 w 138"/>
                  <a:gd name="T65" fmla="*/ 72 h 116"/>
                  <a:gd name="T66" fmla="*/ 75 w 138"/>
                  <a:gd name="T67" fmla="*/ 68 h 116"/>
                  <a:gd name="T68" fmla="*/ 85 w 138"/>
                  <a:gd name="T69" fmla="*/ 64 h 116"/>
                  <a:gd name="T70" fmla="*/ 94 w 138"/>
                  <a:gd name="T71" fmla="*/ 57 h 116"/>
                  <a:gd name="T72" fmla="*/ 103 w 138"/>
                  <a:gd name="T73" fmla="*/ 52 h 116"/>
                  <a:gd name="T74" fmla="*/ 113 w 138"/>
                  <a:gd name="T75" fmla="*/ 42 h 116"/>
                  <a:gd name="T76" fmla="*/ 121 w 138"/>
                  <a:gd name="T77" fmla="*/ 30 h 116"/>
                  <a:gd name="T78" fmla="*/ 128 w 138"/>
                  <a:gd name="T79" fmla="*/ 18 h 116"/>
                  <a:gd name="T80" fmla="*/ 131 w 138"/>
                  <a:gd name="T81" fmla="*/ 9 h 116"/>
                  <a:gd name="T82" fmla="*/ 134 w 138"/>
                  <a:gd name="T83"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6">
                    <a:moveTo>
                      <a:pt x="135" y="0"/>
                    </a:moveTo>
                    <a:lnTo>
                      <a:pt x="137" y="0"/>
                    </a:lnTo>
                    <a:lnTo>
                      <a:pt x="138" y="1"/>
                    </a:lnTo>
                    <a:lnTo>
                      <a:pt x="138" y="3"/>
                    </a:lnTo>
                    <a:lnTo>
                      <a:pt x="138" y="5"/>
                    </a:lnTo>
                    <a:lnTo>
                      <a:pt x="138" y="7"/>
                    </a:lnTo>
                    <a:lnTo>
                      <a:pt x="137" y="9"/>
                    </a:lnTo>
                    <a:lnTo>
                      <a:pt x="135" y="12"/>
                    </a:lnTo>
                    <a:lnTo>
                      <a:pt x="134" y="16"/>
                    </a:lnTo>
                    <a:lnTo>
                      <a:pt x="133" y="18"/>
                    </a:lnTo>
                    <a:lnTo>
                      <a:pt x="130" y="22"/>
                    </a:lnTo>
                    <a:lnTo>
                      <a:pt x="129" y="26"/>
                    </a:lnTo>
                    <a:lnTo>
                      <a:pt x="128" y="30"/>
                    </a:lnTo>
                    <a:lnTo>
                      <a:pt x="126" y="34"/>
                    </a:lnTo>
                    <a:lnTo>
                      <a:pt x="126" y="38"/>
                    </a:lnTo>
                    <a:lnTo>
                      <a:pt x="125" y="42"/>
                    </a:lnTo>
                    <a:lnTo>
                      <a:pt x="124" y="46"/>
                    </a:lnTo>
                    <a:lnTo>
                      <a:pt x="122" y="50"/>
                    </a:lnTo>
                    <a:lnTo>
                      <a:pt x="121" y="52"/>
                    </a:lnTo>
                    <a:lnTo>
                      <a:pt x="120" y="56"/>
                    </a:lnTo>
                    <a:lnTo>
                      <a:pt x="118" y="60"/>
                    </a:lnTo>
                    <a:lnTo>
                      <a:pt x="117" y="64"/>
                    </a:lnTo>
                    <a:lnTo>
                      <a:pt x="115" y="67"/>
                    </a:lnTo>
                    <a:lnTo>
                      <a:pt x="112" y="69"/>
                    </a:lnTo>
                    <a:lnTo>
                      <a:pt x="109" y="72"/>
                    </a:lnTo>
                    <a:lnTo>
                      <a:pt x="108" y="73"/>
                    </a:lnTo>
                    <a:lnTo>
                      <a:pt x="105" y="73"/>
                    </a:lnTo>
                    <a:lnTo>
                      <a:pt x="104" y="73"/>
                    </a:lnTo>
                    <a:lnTo>
                      <a:pt x="103" y="74"/>
                    </a:lnTo>
                    <a:lnTo>
                      <a:pt x="101" y="76"/>
                    </a:lnTo>
                    <a:lnTo>
                      <a:pt x="101" y="77"/>
                    </a:lnTo>
                    <a:lnTo>
                      <a:pt x="101" y="80"/>
                    </a:lnTo>
                    <a:lnTo>
                      <a:pt x="103" y="80"/>
                    </a:lnTo>
                    <a:lnTo>
                      <a:pt x="104" y="81"/>
                    </a:lnTo>
                    <a:lnTo>
                      <a:pt x="105" y="80"/>
                    </a:lnTo>
                    <a:lnTo>
                      <a:pt x="107" y="80"/>
                    </a:lnTo>
                    <a:lnTo>
                      <a:pt x="107" y="81"/>
                    </a:lnTo>
                    <a:lnTo>
                      <a:pt x="107" y="82"/>
                    </a:lnTo>
                    <a:lnTo>
                      <a:pt x="107" y="85"/>
                    </a:lnTo>
                    <a:lnTo>
                      <a:pt x="105" y="86"/>
                    </a:lnTo>
                    <a:lnTo>
                      <a:pt x="104" y="87"/>
                    </a:lnTo>
                    <a:lnTo>
                      <a:pt x="101" y="87"/>
                    </a:lnTo>
                    <a:lnTo>
                      <a:pt x="100" y="86"/>
                    </a:lnTo>
                    <a:lnTo>
                      <a:pt x="98" y="85"/>
                    </a:lnTo>
                    <a:lnTo>
                      <a:pt x="98" y="84"/>
                    </a:lnTo>
                    <a:lnTo>
                      <a:pt x="96" y="81"/>
                    </a:lnTo>
                    <a:lnTo>
                      <a:pt x="96" y="80"/>
                    </a:lnTo>
                    <a:lnTo>
                      <a:pt x="95" y="78"/>
                    </a:lnTo>
                    <a:lnTo>
                      <a:pt x="94" y="78"/>
                    </a:lnTo>
                    <a:lnTo>
                      <a:pt x="91" y="80"/>
                    </a:lnTo>
                    <a:lnTo>
                      <a:pt x="90" y="81"/>
                    </a:lnTo>
                    <a:lnTo>
                      <a:pt x="88" y="84"/>
                    </a:lnTo>
                    <a:lnTo>
                      <a:pt x="87" y="85"/>
                    </a:lnTo>
                    <a:lnTo>
                      <a:pt x="82" y="86"/>
                    </a:lnTo>
                    <a:lnTo>
                      <a:pt x="78" y="87"/>
                    </a:lnTo>
                    <a:lnTo>
                      <a:pt x="73" y="89"/>
                    </a:lnTo>
                    <a:lnTo>
                      <a:pt x="70" y="89"/>
                    </a:lnTo>
                    <a:lnTo>
                      <a:pt x="66" y="90"/>
                    </a:lnTo>
                    <a:lnTo>
                      <a:pt x="62" y="90"/>
                    </a:lnTo>
                    <a:lnTo>
                      <a:pt x="60" y="90"/>
                    </a:lnTo>
                    <a:lnTo>
                      <a:pt x="57" y="91"/>
                    </a:lnTo>
                    <a:lnTo>
                      <a:pt x="53" y="94"/>
                    </a:lnTo>
                    <a:lnTo>
                      <a:pt x="49" y="95"/>
                    </a:lnTo>
                    <a:lnTo>
                      <a:pt x="45" y="98"/>
                    </a:lnTo>
                    <a:lnTo>
                      <a:pt x="40" y="100"/>
                    </a:lnTo>
                    <a:lnTo>
                      <a:pt x="35" y="103"/>
                    </a:lnTo>
                    <a:lnTo>
                      <a:pt x="30" y="106"/>
                    </a:lnTo>
                    <a:lnTo>
                      <a:pt x="26" y="107"/>
                    </a:lnTo>
                    <a:lnTo>
                      <a:pt x="22" y="107"/>
                    </a:lnTo>
                    <a:lnTo>
                      <a:pt x="18" y="108"/>
                    </a:lnTo>
                    <a:lnTo>
                      <a:pt x="13" y="110"/>
                    </a:lnTo>
                    <a:lnTo>
                      <a:pt x="10" y="111"/>
                    </a:lnTo>
                    <a:lnTo>
                      <a:pt x="8" y="114"/>
                    </a:lnTo>
                    <a:lnTo>
                      <a:pt x="5" y="115"/>
                    </a:lnTo>
                    <a:lnTo>
                      <a:pt x="4" y="115"/>
                    </a:lnTo>
                    <a:lnTo>
                      <a:pt x="1" y="116"/>
                    </a:lnTo>
                    <a:lnTo>
                      <a:pt x="0" y="115"/>
                    </a:lnTo>
                    <a:lnTo>
                      <a:pt x="0" y="114"/>
                    </a:lnTo>
                    <a:lnTo>
                      <a:pt x="1" y="114"/>
                    </a:lnTo>
                    <a:lnTo>
                      <a:pt x="2" y="112"/>
                    </a:lnTo>
                    <a:lnTo>
                      <a:pt x="4" y="111"/>
                    </a:lnTo>
                    <a:lnTo>
                      <a:pt x="6" y="108"/>
                    </a:lnTo>
                    <a:lnTo>
                      <a:pt x="9" y="107"/>
                    </a:lnTo>
                    <a:lnTo>
                      <a:pt x="13" y="106"/>
                    </a:lnTo>
                    <a:lnTo>
                      <a:pt x="15" y="106"/>
                    </a:lnTo>
                    <a:lnTo>
                      <a:pt x="19" y="104"/>
                    </a:lnTo>
                    <a:lnTo>
                      <a:pt x="25" y="102"/>
                    </a:lnTo>
                    <a:lnTo>
                      <a:pt x="30" y="99"/>
                    </a:lnTo>
                    <a:lnTo>
                      <a:pt x="34" y="97"/>
                    </a:lnTo>
                    <a:lnTo>
                      <a:pt x="40" y="94"/>
                    </a:lnTo>
                    <a:lnTo>
                      <a:pt x="44" y="91"/>
                    </a:lnTo>
                    <a:lnTo>
                      <a:pt x="49" y="89"/>
                    </a:lnTo>
                    <a:lnTo>
                      <a:pt x="55" y="86"/>
                    </a:lnTo>
                    <a:lnTo>
                      <a:pt x="58" y="84"/>
                    </a:lnTo>
                    <a:lnTo>
                      <a:pt x="61" y="81"/>
                    </a:lnTo>
                    <a:lnTo>
                      <a:pt x="64" y="78"/>
                    </a:lnTo>
                    <a:lnTo>
                      <a:pt x="66" y="77"/>
                    </a:lnTo>
                    <a:lnTo>
                      <a:pt x="68" y="74"/>
                    </a:lnTo>
                    <a:lnTo>
                      <a:pt x="69" y="72"/>
                    </a:lnTo>
                    <a:lnTo>
                      <a:pt x="70" y="69"/>
                    </a:lnTo>
                    <a:lnTo>
                      <a:pt x="73" y="68"/>
                    </a:lnTo>
                    <a:lnTo>
                      <a:pt x="75" y="68"/>
                    </a:lnTo>
                    <a:lnTo>
                      <a:pt x="78" y="67"/>
                    </a:lnTo>
                    <a:lnTo>
                      <a:pt x="81" y="67"/>
                    </a:lnTo>
                    <a:lnTo>
                      <a:pt x="85" y="64"/>
                    </a:lnTo>
                    <a:lnTo>
                      <a:pt x="87" y="63"/>
                    </a:lnTo>
                    <a:lnTo>
                      <a:pt x="90" y="60"/>
                    </a:lnTo>
                    <a:lnTo>
                      <a:pt x="94" y="57"/>
                    </a:lnTo>
                    <a:lnTo>
                      <a:pt x="96" y="55"/>
                    </a:lnTo>
                    <a:lnTo>
                      <a:pt x="100" y="54"/>
                    </a:lnTo>
                    <a:lnTo>
                      <a:pt x="103" y="52"/>
                    </a:lnTo>
                    <a:lnTo>
                      <a:pt x="107" y="50"/>
                    </a:lnTo>
                    <a:lnTo>
                      <a:pt x="109" y="46"/>
                    </a:lnTo>
                    <a:lnTo>
                      <a:pt x="113" y="42"/>
                    </a:lnTo>
                    <a:lnTo>
                      <a:pt x="116" y="38"/>
                    </a:lnTo>
                    <a:lnTo>
                      <a:pt x="118" y="34"/>
                    </a:lnTo>
                    <a:lnTo>
                      <a:pt x="121" y="30"/>
                    </a:lnTo>
                    <a:lnTo>
                      <a:pt x="124" y="26"/>
                    </a:lnTo>
                    <a:lnTo>
                      <a:pt x="126" y="22"/>
                    </a:lnTo>
                    <a:lnTo>
                      <a:pt x="128" y="18"/>
                    </a:lnTo>
                    <a:lnTo>
                      <a:pt x="129" y="14"/>
                    </a:lnTo>
                    <a:lnTo>
                      <a:pt x="130" y="10"/>
                    </a:lnTo>
                    <a:lnTo>
                      <a:pt x="131" y="9"/>
                    </a:lnTo>
                    <a:lnTo>
                      <a:pt x="134" y="5"/>
                    </a:lnTo>
                    <a:lnTo>
                      <a:pt x="134" y="4"/>
                    </a:lnTo>
                    <a:lnTo>
                      <a:pt x="134" y="3"/>
                    </a:lnTo>
                    <a:lnTo>
                      <a:pt x="135" y="0"/>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6" name="Freeform 74">
                <a:extLst>
                  <a:ext uri="{FF2B5EF4-FFF2-40B4-BE49-F238E27FC236}">
                    <a16:creationId xmlns:a16="http://schemas.microsoft.com/office/drawing/2014/main" id="{B333511E-678E-FB4D-99ED-35F67CD41E92}"/>
                  </a:ext>
                </a:extLst>
              </p:cNvPr>
              <p:cNvSpPr>
                <a:spLocks/>
              </p:cNvSpPr>
              <p:nvPr userDrawn="1"/>
            </p:nvSpPr>
            <p:spPr bwMode="auto">
              <a:xfrm>
                <a:off x="10244957" y="660601"/>
                <a:ext cx="63517" cy="53273"/>
              </a:xfrm>
              <a:custGeom>
                <a:avLst/>
                <a:gdLst>
                  <a:gd name="T0" fmla="*/ 121 w 122"/>
                  <a:gd name="T1" fmla="*/ 0 h 105"/>
                  <a:gd name="T2" fmla="*/ 122 w 122"/>
                  <a:gd name="T3" fmla="*/ 2 h 105"/>
                  <a:gd name="T4" fmla="*/ 122 w 122"/>
                  <a:gd name="T5" fmla="*/ 2 h 105"/>
                  <a:gd name="T6" fmla="*/ 122 w 122"/>
                  <a:gd name="T7" fmla="*/ 7 h 105"/>
                  <a:gd name="T8" fmla="*/ 122 w 122"/>
                  <a:gd name="T9" fmla="*/ 13 h 105"/>
                  <a:gd name="T10" fmla="*/ 121 w 122"/>
                  <a:gd name="T11" fmla="*/ 21 h 105"/>
                  <a:gd name="T12" fmla="*/ 112 w 122"/>
                  <a:gd name="T13" fmla="*/ 28 h 105"/>
                  <a:gd name="T14" fmla="*/ 103 w 122"/>
                  <a:gd name="T15" fmla="*/ 33 h 105"/>
                  <a:gd name="T16" fmla="*/ 94 w 122"/>
                  <a:gd name="T17" fmla="*/ 40 h 105"/>
                  <a:gd name="T18" fmla="*/ 81 w 122"/>
                  <a:gd name="T19" fmla="*/ 47 h 105"/>
                  <a:gd name="T20" fmla="*/ 69 w 122"/>
                  <a:gd name="T21" fmla="*/ 54 h 105"/>
                  <a:gd name="T22" fmla="*/ 56 w 122"/>
                  <a:gd name="T23" fmla="*/ 62 h 105"/>
                  <a:gd name="T24" fmla="*/ 36 w 122"/>
                  <a:gd name="T25" fmla="*/ 76 h 105"/>
                  <a:gd name="T26" fmla="*/ 19 w 122"/>
                  <a:gd name="T27" fmla="*/ 90 h 105"/>
                  <a:gd name="T28" fmla="*/ 4 w 122"/>
                  <a:gd name="T29" fmla="*/ 105 h 105"/>
                  <a:gd name="T30" fmla="*/ 2 w 122"/>
                  <a:gd name="T31" fmla="*/ 105 h 105"/>
                  <a:gd name="T32" fmla="*/ 1 w 122"/>
                  <a:gd name="T33" fmla="*/ 104 h 105"/>
                  <a:gd name="T34" fmla="*/ 0 w 122"/>
                  <a:gd name="T35" fmla="*/ 102 h 105"/>
                  <a:gd name="T36" fmla="*/ 0 w 122"/>
                  <a:gd name="T37" fmla="*/ 101 h 105"/>
                  <a:gd name="T38" fmla="*/ 0 w 122"/>
                  <a:gd name="T39" fmla="*/ 98 h 105"/>
                  <a:gd name="T40" fmla="*/ 2 w 122"/>
                  <a:gd name="T41" fmla="*/ 96 h 105"/>
                  <a:gd name="T42" fmla="*/ 6 w 122"/>
                  <a:gd name="T43" fmla="*/ 93 h 105"/>
                  <a:gd name="T44" fmla="*/ 9 w 122"/>
                  <a:gd name="T45" fmla="*/ 92 h 105"/>
                  <a:gd name="T46" fmla="*/ 11 w 122"/>
                  <a:gd name="T47" fmla="*/ 89 h 105"/>
                  <a:gd name="T48" fmla="*/ 14 w 122"/>
                  <a:gd name="T49" fmla="*/ 87 h 105"/>
                  <a:gd name="T50" fmla="*/ 26 w 122"/>
                  <a:gd name="T51" fmla="*/ 76 h 105"/>
                  <a:gd name="T52" fmla="*/ 36 w 122"/>
                  <a:gd name="T53" fmla="*/ 66 h 105"/>
                  <a:gd name="T54" fmla="*/ 48 w 122"/>
                  <a:gd name="T55" fmla="*/ 55 h 105"/>
                  <a:gd name="T56" fmla="*/ 58 w 122"/>
                  <a:gd name="T57" fmla="*/ 46 h 105"/>
                  <a:gd name="T58" fmla="*/ 69 w 122"/>
                  <a:gd name="T59" fmla="*/ 40 h 105"/>
                  <a:gd name="T60" fmla="*/ 79 w 122"/>
                  <a:gd name="T61" fmla="*/ 32 h 105"/>
                  <a:gd name="T62" fmla="*/ 90 w 122"/>
                  <a:gd name="T63" fmla="*/ 23 h 105"/>
                  <a:gd name="T64" fmla="*/ 101 w 122"/>
                  <a:gd name="T65" fmla="*/ 13 h 105"/>
                  <a:gd name="T66" fmla="*/ 105 w 122"/>
                  <a:gd name="T67" fmla="*/ 10 h 105"/>
                  <a:gd name="T68" fmla="*/ 109 w 122"/>
                  <a:gd name="T69" fmla="*/ 8 h 105"/>
                  <a:gd name="T70" fmla="*/ 113 w 122"/>
                  <a:gd name="T71" fmla="*/ 6 h 105"/>
                  <a:gd name="T72" fmla="*/ 116 w 122"/>
                  <a:gd name="T73" fmla="*/ 4 h 105"/>
                  <a:gd name="T74" fmla="*/ 118 w 122"/>
                  <a:gd name="T75" fmla="*/ 3 h 105"/>
                  <a:gd name="T76" fmla="*/ 120 w 122"/>
                  <a:gd name="T77" fmla="*/ 2 h 105"/>
                  <a:gd name="T78" fmla="*/ 121 w 122"/>
                  <a:gd name="T7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05">
                    <a:moveTo>
                      <a:pt x="121" y="0"/>
                    </a:moveTo>
                    <a:lnTo>
                      <a:pt x="122" y="2"/>
                    </a:lnTo>
                    <a:lnTo>
                      <a:pt x="122" y="2"/>
                    </a:lnTo>
                    <a:lnTo>
                      <a:pt x="122" y="7"/>
                    </a:lnTo>
                    <a:lnTo>
                      <a:pt x="122" y="13"/>
                    </a:lnTo>
                    <a:lnTo>
                      <a:pt x="121" y="21"/>
                    </a:lnTo>
                    <a:lnTo>
                      <a:pt x="112" y="28"/>
                    </a:lnTo>
                    <a:lnTo>
                      <a:pt x="103" y="33"/>
                    </a:lnTo>
                    <a:lnTo>
                      <a:pt x="94" y="40"/>
                    </a:lnTo>
                    <a:lnTo>
                      <a:pt x="81" y="47"/>
                    </a:lnTo>
                    <a:lnTo>
                      <a:pt x="69" y="54"/>
                    </a:lnTo>
                    <a:lnTo>
                      <a:pt x="56" y="62"/>
                    </a:lnTo>
                    <a:lnTo>
                      <a:pt x="36" y="76"/>
                    </a:lnTo>
                    <a:lnTo>
                      <a:pt x="19" y="90"/>
                    </a:lnTo>
                    <a:lnTo>
                      <a:pt x="4" y="105"/>
                    </a:lnTo>
                    <a:lnTo>
                      <a:pt x="2" y="105"/>
                    </a:lnTo>
                    <a:lnTo>
                      <a:pt x="1" y="104"/>
                    </a:lnTo>
                    <a:lnTo>
                      <a:pt x="0" y="102"/>
                    </a:lnTo>
                    <a:lnTo>
                      <a:pt x="0" y="101"/>
                    </a:lnTo>
                    <a:lnTo>
                      <a:pt x="0" y="98"/>
                    </a:lnTo>
                    <a:lnTo>
                      <a:pt x="2" y="96"/>
                    </a:lnTo>
                    <a:lnTo>
                      <a:pt x="6" y="93"/>
                    </a:lnTo>
                    <a:lnTo>
                      <a:pt x="9" y="92"/>
                    </a:lnTo>
                    <a:lnTo>
                      <a:pt x="11" y="89"/>
                    </a:lnTo>
                    <a:lnTo>
                      <a:pt x="14" y="87"/>
                    </a:lnTo>
                    <a:lnTo>
                      <a:pt x="26" y="76"/>
                    </a:lnTo>
                    <a:lnTo>
                      <a:pt x="36" y="66"/>
                    </a:lnTo>
                    <a:lnTo>
                      <a:pt x="48" y="55"/>
                    </a:lnTo>
                    <a:lnTo>
                      <a:pt x="58" y="46"/>
                    </a:lnTo>
                    <a:lnTo>
                      <a:pt x="69" y="40"/>
                    </a:lnTo>
                    <a:lnTo>
                      <a:pt x="79" y="32"/>
                    </a:lnTo>
                    <a:lnTo>
                      <a:pt x="90" y="23"/>
                    </a:lnTo>
                    <a:lnTo>
                      <a:pt x="101" y="13"/>
                    </a:lnTo>
                    <a:lnTo>
                      <a:pt x="105" y="10"/>
                    </a:lnTo>
                    <a:lnTo>
                      <a:pt x="109" y="8"/>
                    </a:lnTo>
                    <a:lnTo>
                      <a:pt x="113" y="6"/>
                    </a:lnTo>
                    <a:lnTo>
                      <a:pt x="116" y="4"/>
                    </a:lnTo>
                    <a:lnTo>
                      <a:pt x="118" y="3"/>
                    </a:lnTo>
                    <a:lnTo>
                      <a:pt x="120" y="2"/>
                    </a:lnTo>
                    <a:lnTo>
                      <a:pt x="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7" name="Freeform 75">
                <a:extLst>
                  <a:ext uri="{FF2B5EF4-FFF2-40B4-BE49-F238E27FC236}">
                    <a16:creationId xmlns:a16="http://schemas.microsoft.com/office/drawing/2014/main" id="{793D8CBF-FDF8-0C47-B1C9-CE23401F465B}"/>
                  </a:ext>
                </a:extLst>
              </p:cNvPr>
              <p:cNvSpPr>
                <a:spLocks/>
              </p:cNvSpPr>
              <p:nvPr userDrawn="1"/>
            </p:nvSpPr>
            <p:spPr bwMode="auto">
              <a:xfrm>
                <a:off x="10245981" y="621671"/>
                <a:ext cx="33808" cy="30735"/>
              </a:xfrm>
              <a:custGeom>
                <a:avLst/>
                <a:gdLst>
                  <a:gd name="T0" fmla="*/ 64 w 65"/>
                  <a:gd name="T1" fmla="*/ 0 h 58"/>
                  <a:gd name="T2" fmla="*/ 65 w 65"/>
                  <a:gd name="T3" fmla="*/ 2 h 58"/>
                  <a:gd name="T4" fmla="*/ 63 w 65"/>
                  <a:gd name="T5" fmla="*/ 5 h 58"/>
                  <a:gd name="T6" fmla="*/ 57 w 65"/>
                  <a:gd name="T7" fmla="*/ 9 h 58"/>
                  <a:gd name="T8" fmla="*/ 52 w 65"/>
                  <a:gd name="T9" fmla="*/ 14 h 58"/>
                  <a:gd name="T10" fmla="*/ 47 w 65"/>
                  <a:gd name="T11" fmla="*/ 19 h 58"/>
                  <a:gd name="T12" fmla="*/ 42 w 65"/>
                  <a:gd name="T13" fmla="*/ 21 h 58"/>
                  <a:gd name="T14" fmla="*/ 35 w 65"/>
                  <a:gd name="T15" fmla="*/ 23 h 58"/>
                  <a:gd name="T16" fmla="*/ 30 w 65"/>
                  <a:gd name="T17" fmla="*/ 28 h 58"/>
                  <a:gd name="T18" fmla="*/ 27 w 65"/>
                  <a:gd name="T19" fmla="*/ 35 h 58"/>
                  <a:gd name="T20" fmla="*/ 25 w 65"/>
                  <a:gd name="T21" fmla="*/ 40 h 58"/>
                  <a:gd name="T22" fmla="*/ 21 w 65"/>
                  <a:gd name="T23" fmla="*/ 44 h 58"/>
                  <a:gd name="T24" fmla="*/ 16 w 65"/>
                  <a:gd name="T25" fmla="*/ 45 h 58"/>
                  <a:gd name="T26" fmla="*/ 12 w 65"/>
                  <a:gd name="T27" fmla="*/ 49 h 58"/>
                  <a:gd name="T28" fmla="*/ 9 w 65"/>
                  <a:gd name="T29" fmla="*/ 53 h 58"/>
                  <a:gd name="T30" fmla="*/ 6 w 65"/>
                  <a:gd name="T31" fmla="*/ 57 h 58"/>
                  <a:gd name="T32" fmla="*/ 3 w 65"/>
                  <a:gd name="T33" fmla="*/ 58 h 58"/>
                  <a:gd name="T34" fmla="*/ 0 w 65"/>
                  <a:gd name="T35" fmla="*/ 56 h 58"/>
                  <a:gd name="T36" fmla="*/ 1 w 65"/>
                  <a:gd name="T37" fmla="*/ 54 h 58"/>
                  <a:gd name="T38" fmla="*/ 6 w 65"/>
                  <a:gd name="T39" fmla="*/ 52 h 58"/>
                  <a:gd name="T40" fmla="*/ 9 w 65"/>
                  <a:gd name="T41" fmla="*/ 48 h 58"/>
                  <a:gd name="T42" fmla="*/ 12 w 65"/>
                  <a:gd name="T43" fmla="*/ 44 h 58"/>
                  <a:gd name="T44" fmla="*/ 17 w 65"/>
                  <a:gd name="T45" fmla="*/ 41 h 58"/>
                  <a:gd name="T46" fmla="*/ 21 w 65"/>
                  <a:gd name="T47" fmla="*/ 36 h 58"/>
                  <a:gd name="T48" fmla="*/ 23 w 65"/>
                  <a:gd name="T49" fmla="*/ 30 h 58"/>
                  <a:gd name="T50" fmla="*/ 27 w 65"/>
                  <a:gd name="T51" fmla="*/ 24 h 58"/>
                  <a:gd name="T52" fmla="*/ 34 w 65"/>
                  <a:gd name="T53" fmla="*/ 21 h 58"/>
                  <a:gd name="T54" fmla="*/ 39 w 65"/>
                  <a:gd name="T55" fmla="*/ 18 h 58"/>
                  <a:gd name="T56" fmla="*/ 44 w 65"/>
                  <a:gd name="T57" fmla="*/ 15 h 58"/>
                  <a:gd name="T58" fmla="*/ 50 w 65"/>
                  <a:gd name="T59" fmla="*/ 11 h 58"/>
                  <a:gd name="T60" fmla="*/ 53 w 65"/>
                  <a:gd name="T61" fmla="*/ 7 h 58"/>
                  <a:gd name="T62" fmla="*/ 56 w 65"/>
                  <a:gd name="T63" fmla="*/ 2 h 58"/>
                  <a:gd name="T64" fmla="*/ 59 w 65"/>
                  <a:gd name="T65" fmla="*/ 0 h 58"/>
                  <a:gd name="T66" fmla="*/ 61 w 65"/>
                  <a:gd name="T6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58">
                    <a:moveTo>
                      <a:pt x="61" y="0"/>
                    </a:moveTo>
                    <a:lnTo>
                      <a:pt x="64" y="0"/>
                    </a:lnTo>
                    <a:lnTo>
                      <a:pt x="64" y="1"/>
                    </a:lnTo>
                    <a:lnTo>
                      <a:pt x="65" y="2"/>
                    </a:lnTo>
                    <a:lnTo>
                      <a:pt x="64" y="4"/>
                    </a:lnTo>
                    <a:lnTo>
                      <a:pt x="63" y="5"/>
                    </a:lnTo>
                    <a:lnTo>
                      <a:pt x="60" y="6"/>
                    </a:lnTo>
                    <a:lnTo>
                      <a:pt x="57" y="9"/>
                    </a:lnTo>
                    <a:lnTo>
                      <a:pt x="56" y="11"/>
                    </a:lnTo>
                    <a:lnTo>
                      <a:pt x="52" y="14"/>
                    </a:lnTo>
                    <a:lnTo>
                      <a:pt x="50" y="17"/>
                    </a:lnTo>
                    <a:lnTo>
                      <a:pt x="47" y="19"/>
                    </a:lnTo>
                    <a:lnTo>
                      <a:pt x="44" y="21"/>
                    </a:lnTo>
                    <a:lnTo>
                      <a:pt x="42" y="21"/>
                    </a:lnTo>
                    <a:lnTo>
                      <a:pt x="39" y="22"/>
                    </a:lnTo>
                    <a:lnTo>
                      <a:pt x="35" y="23"/>
                    </a:lnTo>
                    <a:lnTo>
                      <a:pt x="33" y="26"/>
                    </a:lnTo>
                    <a:lnTo>
                      <a:pt x="30" y="28"/>
                    </a:lnTo>
                    <a:lnTo>
                      <a:pt x="27" y="31"/>
                    </a:lnTo>
                    <a:lnTo>
                      <a:pt x="27" y="35"/>
                    </a:lnTo>
                    <a:lnTo>
                      <a:pt x="26" y="38"/>
                    </a:lnTo>
                    <a:lnTo>
                      <a:pt x="25" y="40"/>
                    </a:lnTo>
                    <a:lnTo>
                      <a:pt x="23" y="43"/>
                    </a:lnTo>
                    <a:lnTo>
                      <a:pt x="21" y="44"/>
                    </a:lnTo>
                    <a:lnTo>
                      <a:pt x="18" y="44"/>
                    </a:lnTo>
                    <a:lnTo>
                      <a:pt x="16" y="45"/>
                    </a:lnTo>
                    <a:lnTo>
                      <a:pt x="14" y="48"/>
                    </a:lnTo>
                    <a:lnTo>
                      <a:pt x="12" y="49"/>
                    </a:lnTo>
                    <a:lnTo>
                      <a:pt x="10" y="52"/>
                    </a:lnTo>
                    <a:lnTo>
                      <a:pt x="9" y="53"/>
                    </a:lnTo>
                    <a:lnTo>
                      <a:pt x="8" y="56"/>
                    </a:lnTo>
                    <a:lnTo>
                      <a:pt x="6" y="57"/>
                    </a:lnTo>
                    <a:lnTo>
                      <a:pt x="4" y="58"/>
                    </a:lnTo>
                    <a:lnTo>
                      <a:pt x="3" y="58"/>
                    </a:lnTo>
                    <a:lnTo>
                      <a:pt x="0" y="57"/>
                    </a:lnTo>
                    <a:lnTo>
                      <a:pt x="0" y="56"/>
                    </a:lnTo>
                    <a:lnTo>
                      <a:pt x="0" y="54"/>
                    </a:lnTo>
                    <a:lnTo>
                      <a:pt x="1" y="54"/>
                    </a:lnTo>
                    <a:lnTo>
                      <a:pt x="4" y="53"/>
                    </a:lnTo>
                    <a:lnTo>
                      <a:pt x="6" y="52"/>
                    </a:lnTo>
                    <a:lnTo>
                      <a:pt x="8" y="51"/>
                    </a:lnTo>
                    <a:lnTo>
                      <a:pt x="9" y="48"/>
                    </a:lnTo>
                    <a:lnTo>
                      <a:pt x="10" y="47"/>
                    </a:lnTo>
                    <a:lnTo>
                      <a:pt x="12" y="44"/>
                    </a:lnTo>
                    <a:lnTo>
                      <a:pt x="14" y="43"/>
                    </a:lnTo>
                    <a:lnTo>
                      <a:pt x="17" y="41"/>
                    </a:lnTo>
                    <a:lnTo>
                      <a:pt x="20" y="40"/>
                    </a:lnTo>
                    <a:lnTo>
                      <a:pt x="21" y="36"/>
                    </a:lnTo>
                    <a:lnTo>
                      <a:pt x="22" y="34"/>
                    </a:lnTo>
                    <a:lnTo>
                      <a:pt x="23" y="30"/>
                    </a:lnTo>
                    <a:lnTo>
                      <a:pt x="25" y="27"/>
                    </a:lnTo>
                    <a:lnTo>
                      <a:pt x="27" y="24"/>
                    </a:lnTo>
                    <a:lnTo>
                      <a:pt x="30" y="22"/>
                    </a:lnTo>
                    <a:lnTo>
                      <a:pt x="34" y="21"/>
                    </a:lnTo>
                    <a:lnTo>
                      <a:pt x="36" y="19"/>
                    </a:lnTo>
                    <a:lnTo>
                      <a:pt x="39" y="18"/>
                    </a:lnTo>
                    <a:lnTo>
                      <a:pt x="42" y="18"/>
                    </a:lnTo>
                    <a:lnTo>
                      <a:pt x="44" y="15"/>
                    </a:lnTo>
                    <a:lnTo>
                      <a:pt x="47" y="14"/>
                    </a:lnTo>
                    <a:lnTo>
                      <a:pt x="50" y="11"/>
                    </a:lnTo>
                    <a:lnTo>
                      <a:pt x="52" y="9"/>
                    </a:lnTo>
                    <a:lnTo>
                      <a:pt x="53" y="7"/>
                    </a:lnTo>
                    <a:lnTo>
                      <a:pt x="56" y="4"/>
                    </a:lnTo>
                    <a:lnTo>
                      <a:pt x="56" y="2"/>
                    </a:lnTo>
                    <a:lnTo>
                      <a:pt x="57" y="1"/>
                    </a:lnTo>
                    <a:lnTo>
                      <a:pt x="59" y="0"/>
                    </a:lnTo>
                    <a:lnTo>
                      <a:pt x="60" y="0"/>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8" name="Freeform 76">
                <a:extLst>
                  <a:ext uri="{FF2B5EF4-FFF2-40B4-BE49-F238E27FC236}">
                    <a16:creationId xmlns:a16="http://schemas.microsoft.com/office/drawing/2014/main" id="{B0FE481E-28A6-0344-8CE4-1B33E470D2C8}"/>
                  </a:ext>
                </a:extLst>
              </p:cNvPr>
              <p:cNvSpPr>
                <a:spLocks/>
              </p:cNvSpPr>
              <p:nvPr userDrawn="1"/>
            </p:nvSpPr>
            <p:spPr bwMode="auto">
              <a:xfrm>
                <a:off x="10374040" y="493611"/>
                <a:ext cx="9220" cy="3074"/>
              </a:xfrm>
              <a:custGeom>
                <a:avLst/>
                <a:gdLst>
                  <a:gd name="T0" fmla="*/ 16 w 17"/>
                  <a:gd name="T1" fmla="*/ 0 h 7"/>
                  <a:gd name="T2" fmla="*/ 17 w 17"/>
                  <a:gd name="T3" fmla="*/ 0 h 7"/>
                  <a:gd name="T4" fmla="*/ 17 w 17"/>
                  <a:gd name="T5" fmla="*/ 1 h 7"/>
                  <a:gd name="T6" fmla="*/ 16 w 17"/>
                  <a:gd name="T7" fmla="*/ 4 h 7"/>
                  <a:gd name="T8" fmla="*/ 15 w 17"/>
                  <a:gd name="T9" fmla="*/ 4 h 7"/>
                  <a:gd name="T10" fmla="*/ 12 w 17"/>
                  <a:gd name="T11" fmla="*/ 5 h 7"/>
                  <a:gd name="T12" fmla="*/ 10 w 17"/>
                  <a:gd name="T13" fmla="*/ 7 h 7"/>
                  <a:gd name="T14" fmla="*/ 7 w 17"/>
                  <a:gd name="T15" fmla="*/ 7 h 7"/>
                  <a:gd name="T16" fmla="*/ 4 w 17"/>
                  <a:gd name="T17" fmla="*/ 7 h 7"/>
                  <a:gd name="T18" fmla="*/ 3 w 17"/>
                  <a:gd name="T19" fmla="*/ 7 h 7"/>
                  <a:gd name="T20" fmla="*/ 2 w 17"/>
                  <a:gd name="T21" fmla="*/ 7 h 7"/>
                  <a:gd name="T22" fmla="*/ 0 w 17"/>
                  <a:gd name="T23" fmla="*/ 5 h 7"/>
                  <a:gd name="T24" fmla="*/ 2 w 17"/>
                  <a:gd name="T25" fmla="*/ 4 h 7"/>
                  <a:gd name="T26" fmla="*/ 3 w 17"/>
                  <a:gd name="T27" fmla="*/ 3 h 7"/>
                  <a:gd name="T28" fmla="*/ 4 w 17"/>
                  <a:gd name="T29" fmla="*/ 3 h 7"/>
                  <a:gd name="T30" fmla="*/ 7 w 17"/>
                  <a:gd name="T31" fmla="*/ 1 h 7"/>
                  <a:gd name="T32" fmla="*/ 10 w 17"/>
                  <a:gd name="T33" fmla="*/ 1 h 7"/>
                  <a:gd name="T34" fmla="*/ 12 w 17"/>
                  <a:gd name="T35" fmla="*/ 0 h 7"/>
                  <a:gd name="T36" fmla="*/ 15 w 17"/>
                  <a:gd name="T37" fmla="*/ 0 h 7"/>
                  <a:gd name="T38" fmla="*/ 16 w 17"/>
                  <a:gd name="T3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7">
                    <a:moveTo>
                      <a:pt x="16" y="0"/>
                    </a:moveTo>
                    <a:lnTo>
                      <a:pt x="17" y="0"/>
                    </a:lnTo>
                    <a:lnTo>
                      <a:pt x="17" y="1"/>
                    </a:lnTo>
                    <a:lnTo>
                      <a:pt x="16" y="4"/>
                    </a:lnTo>
                    <a:lnTo>
                      <a:pt x="15" y="4"/>
                    </a:lnTo>
                    <a:lnTo>
                      <a:pt x="12" y="5"/>
                    </a:lnTo>
                    <a:lnTo>
                      <a:pt x="10" y="7"/>
                    </a:lnTo>
                    <a:lnTo>
                      <a:pt x="7" y="7"/>
                    </a:lnTo>
                    <a:lnTo>
                      <a:pt x="4" y="7"/>
                    </a:lnTo>
                    <a:lnTo>
                      <a:pt x="3" y="7"/>
                    </a:lnTo>
                    <a:lnTo>
                      <a:pt x="2" y="7"/>
                    </a:lnTo>
                    <a:lnTo>
                      <a:pt x="0" y="5"/>
                    </a:lnTo>
                    <a:lnTo>
                      <a:pt x="2" y="4"/>
                    </a:lnTo>
                    <a:lnTo>
                      <a:pt x="3" y="3"/>
                    </a:lnTo>
                    <a:lnTo>
                      <a:pt x="4" y="3"/>
                    </a:lnTo>
                    <a:lnTo>
                      <a:pt x="7" y="1"/>
                    </a:lnTo>
                    <a:lnTo>
                      <a:pt x="10" y="1"/>
                    </a:lnTo>
                    <a:lnTo>
                      <a:pt x="12" y="0"/>
                    </a:lnTo>
                    <a:lnTo>
                      <a:pt x="15"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9" name="Freeform 77">
                <a:extLst>
                  <a:ext uri="{FF2B5EF4-FFF2-40B4-BE49-F238E27FC236}">
                    <a16:creationId xmlns:a16="http://schemas.microsoft.com/office/drawing/2014/main" id="{1D4A3F98-C9CC-7C48-9CFD-1C6E06FB388C}"/>
                  </a:ext>
                </a:extLst>
              </p:cNvPr>
              <p:cNvSpPr>
                <a:spLocks/>
              </p:cNvSpPr>
              <p:nvPr userDrawn="1"/>
            </p:nvSpPr>
            <p:spPr bwMode="auto">
              <a:xfrm>
                <a:off x="10273642" y="448535"/>
                <a:ext cx="13319" cy="6147"/>
              </a:xfrm>
              <a:custGeom>
                <a:avLst/>
                <a:gdLst>
                  <a:gd name="T0" fmla="*/ 21 w 25"/>
                  <a:gd name="T1" fmla="*/ 0 h 10"/>
                  <a:gd name="T2" fmla="*/ 22 w 25"/>
                  <a:gd name="T3" fmla="*/ 0 h 10"/>
                  <a:gd name="T4" fmla="*/ 23 w 25"/>
                  <a:gd name="T5" fmla="*/ 0 h 10"/>
                  <a:gd name="T6" fmla="*/ 25 w 25"/>
                  <a:gd name="T7" fmla="*/ 1 h 10"/>
                  <a:gd name="T8" fmla="*/ 25 w 25"/>
                  <a:gd name="T9" fmla="*/ 2 h 10"/>
                  <a:gd name="T10" fmla="*/ 25 w 25"/>
                  <a:gd name="T11" fmla="*/ 3 h 10"/>
                  <a:gd name="T12" fmla="*/ 23 w 25"/>
                  <a:gd name="T13" fmla="*/ 5 h 10"/>
                  <a:gd name="T14" fmla="*/ 22 w 25"/>
                  <a:gd name="T15" fmla="*/ 5 h 10"/>
                  <a:gd name="T16" fmla="*/ 21 w 25"/>
                  <a:gd name="T17" fmla="*/ 3 h 10"/>
                  <a:gd name="T18" fmla="*/ 19 w 25"/>
                  <a:gd name="T19" fmla="*/ 3 h 10"/>
                  <a:gd name="T20" fmla="*/ 17 w 25"/>
                  <a:gd name="T21" fmla="*/ 5 h 10"/>
                  <a:gd name="T22" fmla="*/ 14 w 25"/>
                  <a:gd name="T23" fmla="*/ 5 h 10"/>
                  <a:gd name="T24" fmla="*/ 11 w 25"/>
                  <a:gd name="T25" fmla="*/ 6 h 10"/>
                  <a:gd name="T26" fmla="*/ 9 w 25"/>
                  <a:gd name="T27" fmla="*/ 7 h 10"/>
                  <a:gd name="T28" fmla="*/ 8 w 25"/>
                  <a:gd name="T29" fmla="*/ 9 h 10"/>
                  <a:gd name="T30" fmla="*/ 6 w 25"/>
                  <a:gd name="T31" fmla="*/ 9 h 10"/>
                  <a:gd name="T32" fmla="*/ 5 w 25"/>
                  <a:gd name="T33" fmla="*/ 10 h 10"/>
                  <a:gd name="T34" fmla="*/ 4 w 25"/>
                  <a:gd name="T35" fmla="*/ 10 h 10"/>
                  <a:gd name="T36" fmla="*/ 2 w 25"/>
                  <a:gd name="T37" fmla="*/ 10 h 10"/>
                  <a:gd name="T38" fmla="*/ 1 w 25"/>
                  <a:gd name="T39" fmla="*/ 10 h 10"/>
                  <a:gd name="T40" fmla="*/ 0 w 25"/>
                  <a:gd name="T41" fmla="*/ 9 h 10"/>
                  <a:gd name="T42" fmla="*/ 1 w 25"/>
                  <a:gd name="T43" fmla="*/ 7 h 10"/>
                  <a:gd name="T44" fmla="*/ 1 w 25"/>
                  <a:gd name="T45" fmla="*/ 6 h 10"/>
                  <a:gd name="T46" fmla="*/ 4 w 25"/>
                  <a:gd name="T47" fmla="*/ 5 h 10"/>
                  <a:gd name="T48" fmla="*/ 5 w 25"/>
                  <a:gd name="T49" fmla="*/ 3 h 10"/>
                  <a:gd name="T50" fmla="*/ 6 w 25"/>
                  <a:gd name="T51" fmla="*/ 2 h 10"/>
                  <a:gd name="T52" fmla="*/ 9 w 25"/>
                  <a:gd name="T53" fmla="*/ 1 h 10"/>
                  <a:gd name="T54" fmla="*/ 10 w 25"/>
                  <a:gd name="T55" fmla="*/ 0 h 10"/>
                  <a:gd name="T56" fmla="*/ 11 w 25"/>
                  <a:gd name="T57" fmla="*/ 0 h 10"/>
                  <a:gd name="T58" fmla="*/ 14 w 25"/>
                  <a:gd name="T59" fmla="*/ 0 h 10"/>
                  <a:gd name="T60" fmla="*/ 17 w 25"/>
                  <a:gd name="T61" fmla="*/ 0 h 10"/>
                  <a:gd name="T62" fmla="*/ 19 w 25"/>
                  <a:gd name="T63" fmla="*/ 0 h 10"/>
                  <a:gd name="T64" fmla="*/ 21 w 25"/>
                  <a:gd name="T6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10">
                    <a:moveTo>
                      <a:pt x="21" y="0"/>
                    </a:moveTo>
                    <a:lnTo>
                      <a:pt x="22" y="0"/>
                    </a:lnTo>
                    <a:lnTo>
                      <a:pt x="23" y="0"/>
                    </a:lnTo>
                    <a:lnTo>
                      <a:pt x="25" y="1"/>
                    </a:lnTo>
                    <a:lnTo>
                      <a:pt x="25" y="2"/>
                    </a:lnTo>
                    <a:lnTo>
                      <a:pt x="25" y="3"/>
                    </a:lnTo>
                    <a:lnTo>
                      <a:pt x="23" y="5"/>
                    </a:lnTo>
                    <a:lnTo>
                      <a:pt x="22" y="5"/>
                    </a:lnTo>
                    <a:lnTo>
                      <a:pt x="21" y="3"/>
                    </a:lnTo>
                    <a:lnTo>
                      <a:pt x="19" y="3"/>
                    </a:lnTo>
                    <a:lnTo>
                      <a:pt x="17" y="5"/>
                    </a:lnTo>
                    <a:lnTo>
                      <a:pt x="14" y="5"/>
                    </a:lnTo>
                    <a:lnTo>
                      <a:pt x="11" y="6"/>
                    </a:lnTo>
                    <a:lnTo>
                      <a:pt x="9" y="7"/>
                    </a:lnTo>
                    <a:lnTo>
                      <a:pt x="8" y="9"/>
                    </a:lnTo>
                    <a:lnTo>
                      <a:pt x="6" y="9"/>
                    </a:lnTo>
                    <a:lnTo>
                      <a:pt x="5" y="10"/>
                    </a:lnTo>
                    <a:lnTo>
                      <a:pt x="4" y="10"/>
                    </a:lnTo>
                    <a:lnTo>
                      <a:pt x="2" y="10"/>
                    </a:lnTo>
                    <a:lnTo>
                      <a:pt x="1" y="10"/>
                    </a:lnTo>
                    <a:lnTo>
                      <a:pt x="0" y="9"/>
                    </a:lnTo>
                    <a:lnTo>
                      <a:pt x="1" y="7"/>
                    </a:lnTo>
                    <a:lnTo>
                      <a:pt x="1" y="6"/>
                    </a:lnTo>
                    <a:lnTo>
                      <a:pt x="4" y="5"/>
                    </a:lnTo>
                    <a:lnTo>
                      <a:pt x="5" y="3"/>
                    </a:lnTo>
                    <a:lnTo>
                      <a:pt x="6" y="2"/>
                    </a:lnTo>
                    <a:lnTo>
                      <a:pt x="9" y="1"/>
                    </a:lnTo>
                    <a:lnTo>
                      <a:pt x="10" y="0"/>
                    </a:lnTo>
                    <a:lnTo>
                      <a:pt x="11" y="0"/>
                    </a:lnTo>
                    <a:lnTo>
                      <a:pt x="14" y="0"/>
                    </a:lnTo>
                    <a:lnTo>
                      <a:pt x="17" y="0"/>
                    </a:lnTo>
                    <a:lnTo>
                      <a:pt x="19"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0" name="Freeform 78">
                <a:extLst>
                  <a:ext uri="{FF2B5EF4-FFF2-40B4-BE49-F238E27FC236}">
                    <a16:creationId xmlns:a16="http://schemas.microsoft.com/office/drawing/2014/main" id="{EC79C922-D4EE-FE49-8A2D-F5639B9BF0F5}"/>
                  </a:ext>
                </a:extLst>
              </p:cNvPr>
              <p:cNvSpPr>
                <a:spLocks/>
              </p:cNvSpPr>
              <p:nvPr userDrawn="1"/>
            </p:nvSpPr>
            <p:spPr bwMode="auto">
              <a:xfrm>
                <a:off x="10264421" y="382968"/>
                <a:ext cx="23563" cy="35857"/>
              </a:xfrm>
              <a:custGeom>
                <a:avLst/>
                <a:gdLst>
                  <a:gd name="T0" fmla="*/ 2 w 46"/>
                  <a:gd name="T1" fmla="*/ 0 h 71"/>
                  <a:gd name="T2" fmla="*/ 4 w 46"/>
                  <a:gd name="T3" fmla="*/ 0 h 71"/>
                  <a:gd name="T4" fmla="*/ 6 w 46"/>
                  <a:gd name="T5" fmla="*/ 0 h 71"/>
                  <a:gd name="T6" fmla="*/ 8 w 46"/>
                  <a:gd name="T7" fmla="*/ 2 h 71"/>
                  <a:gd name="T8" fmla="*/ 11 w 46"/>
                  <a:gd name="T9" fmla="*/ 3 h 71"/>
                  <a:gd name="T10" fmla="*/ 12 w 46"/>
                  <a:gd name="T11" fmla="*/ 6 h 71"/>
                  <a:gd name="T12" fmla="*/ 14 w 46"/>
                  <a:gd name="T13" fmla="*/ 8 h 71"/>
                  <a:gd name="T14" fmla="*/ 15 w 46"/>
                  <a:gd name="T15" fmla="*/ 11 h 71"/>
                  <a:gd name="T16" fmla="*/ 17 w 46"/>
                  <a:gd name="T17" fmla="*/ 15 h 71"/>
                  <a:gd name="T18" fmla="*/ 19 w 46"/>
                  <a:gd name="T19" fmla="*/ 19 h 71"/>
                  <a:gd name="T20" fmla="*/ 20 w 46"/>
                  <a:gd name="T21" fmla="*/ 23 h 71"/>
                  <a:gd name="T22" fmla="*/ 23 w 46"/>
                  <a:gd name="T23" fmla="*/ 28 h 71"/>
                  <a:gd name="T24" fmla="*/ 23 w 46"/>
                  <a:gd name="T25" fmla="*/ 32 h 71"/>
                  <a:gd name="T26" fmla="*/ 24 w 46"/>
                  <a:gd name="T27" fmla="*/ 36 h 71"/>
                  <a:gd name="T28" fmla="*/ 25 w 46"/>
                  <a:gd name="T29" fmla="*/ 40 h 71"/>
                  <a:gd name="T30" fmla="*/ 27 w 46"/>
                  <a:gd name="T31" fmla="*/ 43 h 71"/>
                  <a:gd name="T32" fmla="*/ 28 w 46"/>
                  <a:gd name="T33" fmla="*/ 47 h 71"/>
                  <a:gd name="T34" fmla="*/ 29 w 46"/>
                  <a:gd name="T35" fmla="*/ 51 h 71"/>
                  <a:gd name="T36" fmla="*/ 30 w 46"/>
                  <a:gd name="T37" fmla="*/ 53 h 71"/>
                  <a:gd name="T38" fmla="*/ 33 w 46"/>
                  <a:gd name="T39" fmla="*/ 55 h 71"/>
                  <a:gd name="T40" fmla="*/ 34 w 46"/>
                  <a:gd name="T41" fmla="*/ 58 h 71"/>
                  <a:gd name="T42" fmla="*/ 37 w 46"/>
                  <a:gd name="T43" fmla="*/ 60 h 71"/>
                  <a:gd name="T44" fmla="*/ 38 w 46"/>
                  <a:gd name="T45" fmla="*/ 64 h 71"/>
                  <a:gd name="T46" fmla="*/ 41 w 46"/>
                  <a:gd name="T47" fmla="*/ 67 h 71"/>
                  <a:gd name="T48" fmla="*/ 42 w 46"/>
                  <a:gd name="T49" fmla="*/ 68 h 71"/>
                  <a:gd name="T50" fmla="*/ 44 w 46"/>
                  <a:gd name="T51" fmla="*/ 68 h 71"/>
                  <a:gd name="T52" fmla="*/ 45 w 46"/>
                  <a:gd name="T53" fmla="*/ 68 h 71"/>
                  <a:gd name="T54" fmla="*/ 46 w 46"/>
                  <a:gd name="T55" fmla="*/ 70 h 71"/>
                  <a:gd name="T56" fmla="*/ 45 w 46"/>
                  <a:gd name="T57" fmla="*/ 71 h 71"/>
                  <a:gd name="T58" fmla="*/ 45 w 46"/>
                  <a:gd name="T59" fmla="*/ 71 h 71"/>
                  <a:gd name="T60" fmla="*/ 44 w 46"/>
                  <a:gd name="T61" fmla="*/ 71 h 71"/>
                  <a:gd name="T62" fmla="*/ 42 w 46"/>
                  <a:gd name="T63" fmla="*/ 71 h 71"/>
                  <a:gd name="T64" fmla="*/ 40 w 46"/>
                  <a:gd name="T65" fmla="*/ 71 h 71"/>
                  <a:gd name="T66" fmla="*/ 38 w 46"/>
                  <a:gd name="T67" fmla="*/ 71 h 71"/>
                  <a:gd name="T68" fmla="*/ 36 w 46"/>
                  <a:gd name="T69" fmla="*/ 70 h 71"/>
                  <a:gd name="T70" fmla="*/ 34 w 46"/>
                  <a:gd name="T71" fmla="*/ 67 h 71"/>
                  <a:gd name="T72" fmla="*/ 32 w 46"/>
                  <a:gd name="T73" fmla="*/ 66 h 71"/>
                  <a:gd name="T74" fmla="*/ 28 w 46"/>
                  <a:gd name="T75" fmla="*/ 62 h 71"/>
                  <a:gd name="T76" fmla="*/ 25 w 46"/>
                  <a:gd name="T77" fmla="*/ 58 h 71"/>
                  <a:gd name="T78" fmla="*/ 23 w 46"/>
                  <a:gd name="T79" fmla="*/ 54 h 71"/>
                  <a:gd name="T80" fmla="*/ 20 w 46"/>
                  <a:gd name="T81" fmla="*/ 49 h 71"/>
                  <a:gd name="T82" fmla="*/ 19 w 46"/>
                  <a:gd name="T83" fmla="*/ 45 h 71"/>
                  <a:gd name="T84" fmla="*/ 16 w 46"/>
                  <a:gd name="T85" fmla="*/ 40 h 71"/>
                  <a:gd name="T86" fmla="*/ 15 w 46"/>
                  <a:gd name="T87" fmla="*/ 36 h 71"/>
                  <a:gd name="T88" fmla="*/ 14 w 46"/>
                  <a:gd name="T89" fmla="*/ 32 h 71"/>
                  <a:gd name="T90" fmla="*/ 12 w 46"/>
                  <a:gd name="T91" fmla="*/ 29 h 71"/>
                  <a:gd name="T92" fmla="*/ 11 w 46"/>
                  <a:gd name="T93" fmla="*/ 24 h 71"/>
                  <a:gd name="T94" fmla="*/ 8 w 46"/>
                  <a:gd name="T95" fmla="*/ 20 h 71"/>
                  <a:gd name="T96" fmla="*/ 6 w 46"/>
                  <a:gd name="T97" fmla="*/ 15 h 71"/>
                  <a:gd name="T98" fmla="*/ 4 w 46"/>
                  <a:gd name="T99" fmla="*/ 11 h 71"/>
                  <a:gd name="T100" fmla="*/ 3 w 46"/>
                  <a:gd name="T101" fmla="*/ 8 h 71"/>
                  <a:gd name="T102" fmla="*/ 2 w 46"/>
                  <a:gd name="T103" fmla="*/ 6 h 71"/>
                  <a:gd name="T104" fmla="*/ 2 w 46"/>
                  <a:gd name="T105" fmla="*/ 4 h 71"/>
                  <a:gd name="T106" fmla="*/ 0 w 46"/>
                  <a:gd name="T107" fmla="*/ 2 h 71"/>
                  <a:gd name="T108" fmla="*/ 0 w 46"/>
                  <a:gd name="T109" fmla="*/ 0 h 71"/>
                  <a:gd name="T110" fmla="*/ 2 w 46"/>
                  <a:gd name="T11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71">
                    <a:moveTo>
                      <a:pt x="2" y="0"/>
                    </a:moveTo>
                    <a:lnTo>
                      <a:pt x="4" y="0"/>
                    </a:lnTo>
                    <a:lnTo>
                      <a:pt x="6" y="0"/>
                    </a:lnTo>
                    <a:lnTo>
                      <a:pt x="8" y="2"/>
                    </a:lnTo>
                    <a:lnTo>
                      <a:pt x="11" y="3"/>
                    </a:lnTo>
                    <a:lnTo>
                      <a:pt x="12" y="6"/>
                    </a:lnTo>
                    <a:lnTo>
                      <a:pt x="14" y="8"/>
                    </a:lnTo>
                    <a:lnTo>
                      <a:pt x="15" y="11"/>
                    </a:lnTo>
                    <a:lnTo>
                      <a:pt x="17" y="15"/>
                    </a:lnTo>
                    <a:lnTo>
                      <a:pt x="19" y="19"/>
                    </a:lnTo>
                    <a:lnTo>
                      <a:pt x="20" y="23"/>
                    </a:lnTo>
                    <a:lnTo>
                      <a:pt x="23" y="28"/>
                    </a:lnTo>
                    <a:lnTo>
                      <a:pt x="23" y="32"/>
                    </a:lnTo>
                    <a:lnTo>
                      <a:pt x="24" y="36"/>
                    </a:lnTo>
                    <a:lnTo>
                      <a:pt x="25" y="40"/>
                    </a:lnTo>
                    <a:lnTo>
                      <a:pt x="27" y="43"/>
                    </a:lnTo>
                    <a:lnTo>
                      <a:pt x="28" y="47"/>
                    </a:lnTo>
                    <a:lnTo>
                      <a:pt x="29" y="51"/>
                    </a:lnTo>
                    <a:lnTo>
                      <a:pt x="30" y="53"/>
                    </a:lnTo>
                    <a:lnTo>
                      <a:pt x="33" y="55"/>
                    </a:lnTo>
                    <a:lnTo>
                      <a:pt x="34" y="58"/>
                    </a:lnTo>
                    <a:lnTo>
                      <a:pt x="37" y="60"/>
                    </a:lnTo>
                    <a:lnTo>
                      <a:pt x="38" y="64"/>
                    </a:lnTo>
                    <a:lnTo>
                      <a:pt x="41" y="67"/>
                    </a:lnTo>
                    <a:lnTo>
                      <a:pt x="42" y="68"/>
                    </a:lnTo>
                    <a:lnTo>
                      <a:pt x="44" y="68"/>
                    </a:lnTo>
                    <a:lnTo>
                      <a:pt x="45" y="68"/>
                    </a:lnTo>
                    <a:lnTo>
                      <a:pt x="46" y="70"/>
                    </a:lnTo>
                    <a:lnTo>
                      <a:pt x="45" y="71"/>
                    </a:lnTo>
                    <a:lnTo>
                      <a:pt x="45" y="71"/>
                    </a:lnTo>
                    <a:lnTo>
                      <a:pt x="44" y="71"/>
                    </a:lnTo>
                    <a:lnTo>
                      <a:pt x="42" y="71"/>
                    </a:lnTo>
                    <a:lnTo>
                      <a:pt x="40" y="71"/>
                    </a:lnTo>
                    <a:lnTo>
                      <a:pt x="38" y="71"/>
                    </a:lnTo>
                    <a:lnTo>
                      <a:pt x="36" y="70"/>
                    </a:lnTo>
                    <a:lnTo>
                      <a:pt x="34" y="67"/>
                    </a:lnTo>
                    <a:lnTo>
                      <a:pt x="32" y="66"/>
                    </a:lnTo>
                    <a:lnTo>
                      <a:pt x="28" y="62"/>
                    </a:lnTo>
                    <a:lnTo>
                      <a:pt x="25" y="58"/>
                    </a:lnTo>
                    <a:lnTo>
                      <a:pt x="23" y="54"/>
                    </a:lnTo>
                    <a:lnTo>
                      <a:pt x="20" y="49"/>
                    </a:lnTo>
                    <a:lnTo>
                      <a:pt x="19" y="45"/>
                    </a:lnTo>
                    <a:lnTo>
                      <a:pt x="16" y="40"/>
                    </a:lnTo>
                    <a:lnTo>
                      <a:pt x="15" y="36"/>
                    </a:lnTo>
                    <a:lnTo>
                      <a:pt x="14" y="32"/>
                    </a:lnTo>
                    <a:lnTo>
                      <a:pt x="12" y="29"/>
                    </a:lnTo>
                    <a:lnTo>
                      <a:pt x="11" y="24"/>
                    </a:lnTo>
                    <a:lnTo>
                      <a:pt x="8" y="20"/>
                    </a:lnTo>
                    <a:lnTo>
                      <a:pt x="6" y="15"/>
                    </a:lnTo>
                    <a:lnTo>
                      <a:pt x="4" y="11"/>
                    </a:lnTo>
                    <a:lnTo>
                      <a:pt x="3" y="8"/>
                    </a:lnTo>
                    <a:lnTo>
                      <a:pt x="2" y="6"/>
                    </a:lnTo>
                    <a:lnTo>
                      <a:pt x="2" y="4"/>
                    </a:lnTo>
                    <a:lnTo>
                      <a:pt x="0" y="2"/>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1" name="Freeform 79">
                <a:extLst>
                  <a:ext uri="{FF2B5EF4-FFF2-40B4-BE49-F238E27FC236}">
                    <a16:creationId xmlns:a16="http://schemas.microsoft.com/office/drawing/2014/main" id="{986691FE-0EC9-7A49-BADE-A1BE4CA9082E}"/>
                  </a:ext>
                </a:extLst>
              </p:cNvPr>
              <p:cNvSpPr>
                <a:spLocks/>
              </p:cNvSpPr>
              <p:nvPr userDrawn="1"/>
            </p:nvSpPr>
            <p:spPr bwMode="auto">
              <a:xfrm>
                <a:off x="10258275" y="457755"/>
                <a:ext cx="6147" cy="4098"/>
              </a:xfrm>
              <a:custGeom>
                <a:avLst/>
                <a:gdLst>
                  <a:gd name="T0" fmla="*/ 8 w 10"/>
                  <a:gd name="T1" fmla="*/ 0 h 9"/>
                  <a:gd name="T2" fmla="*/ 9 w 10"/>
                  <a:gd name="T3" fmla="*/ 0 h 9"/>
                  <a:gd name="T4" fmla="*/ 10 w 10"/>
                  <a:gd name="T5" fmla="*/ 1 h 9"/>
                  <a:gd name="T6" fmla="*/ 10 w 10"/>
                  <a:gd name="T7" fmla="*/ 3 h 9"/>
                  <a:gd name="T8" fmla="*/ 10 w 10"/>
                  <a:gd name="T9" fmla="*/ 5 h 9"/>
                  <a:gd name="T10" fmla="*/ 9 w 10"/>
                  <a:gd name="T11" fmla="*/ 7 h 9"/>
                  <a:gd name="T12" fmla="*/ 8 w 10"/>
                  <a:gd name="T13" fmla="*/ 9 h 9"/>
                  <a:gd name="T14" fmla="*/ 6 w 10"/>
                  <a:gd name="T15" fmla="*/ 9 h 9"/>
                  <a:gd name="T16" fmla="*/ 4 w 10"/>
                  <a:gd name="T17" fmla="*/ 9 h 9"/>
                  <a:gd name="T18" fmla="*/ 2 w 10"/>
                  <a:gd name="T19" fmla="*/ 7 h 9"/>
                  <a:gd name="T20" fmla="*/ 1 w 10"/>
                  <a:gd name="T21" fmla="*/ 6 h 9"/>
                  <a:gd name="T22" fmla="*/ 0 w 10"/>
                  <a:gd name="T23" fmla="*/ 5 h 9"/>
                  <a:gd name="T24" fmla="*/ 1 w 10"/>
                  <a:gd name="T25" fmla="*/ 3 h 9"/>
                  <a:gd name="T26" fmla="*/ 2 w 10"/>
                  <a:gd name="T27" fmla="*/ 2 h 9"/>
                  <a:gd name="T28" fmla="*/ 4 w 10"/>
                  <a:gd name="T29" fmla="*/ 1 h 9"/>
                  <a:gd name="T30" fmla="*/ 5 w 10"/>
                  <a:gd name="T31" fmla="*/ 0 h 9"/>
                  <a:gd name="T32" fmla="*/ 6 w 10"/>
                  <a:gd name="T33" fmla="*/ 0 h 9"/>
                  <a:gd name="T34" fmla="*/ 8 w 10"/>
                  <a:gd name="T3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9">
                    <a:moveTo>
                      <a:pt x="8" y="0"/>
                    </a:moveTo>
                    <a:lnTo>
                      <a:pt x="9" y="0"/>
                    </a:lnTo>
                    <a:lnTo>
                      <a:pt x="10" y="1"/>
                    </a:lnTo>
                    <a:lnTo>
                      <a:pt x="10" y="3"/>
                    </a:lnTo>
                    <a:lnTo>
                      <a:pt x="10" y="5"/>
                    </a:lnTo>
                    <a:lnTo>
                      <a:pt x="9" y="7"/>
                    </a:lnTo>
                    <a:lnTo>
                      <a:pt x="8" y="9"/>
                    </a:lnTo>
                    <a:lnTo>
                      <a:pt x="6" y="9"/>
                    </a:lnTo>
                    <a:lnTo>
                      <a:pt x="4" y="9"/>
                    </a:lnTo>
                    <a:lnTo>
                      <a:pt x="2" y="7"/>
                    </a:lnTo>
                    <a:lnTo>
                      <a:pt x="1" y="6"/>
                    </a:lnTo>
                    <a:lnTo>
                      <a:pt x="0" y="5"/>
                    </a:lnTo>
                    <a:lnTo>
                      <a:pt x="1" y="3"/>
                    </a:lnTo>
                    <a:lnTo>
                      <a:pt x="2" y="2"/>
                    </a:lnTo>
                    <a:lnTo>
                      <a:pt x="4" y="1"/>
                    </a:lnTo>
                    <a:lnTo>
                      <a:pt x="5" y="0"/>
                    </a:lnTo>
                    <a:lnTo>
                      <a:pt x="6"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2" name="Freeform 80">
                <a:extLst>
                  <a:ext uri="{FF2B5EF4-FFF2-40B4-BE49-F238E27FC236}">
                    <a16:creationId xmlns:a16="http://schemas.microsoft.com/office/drawing/2014/main" id="{5AA64D8B-A193-6142-A889-8C5B0F884D3F}"/>
                  </a:ext>
                </a:extLst>
              </p:cNvPr>
              <p:cNvSpPr>
                <a:spLocks/>
              </p:cNvSpPr>
              <p:nvPr userDrawn="1"/>
            </p:nvSpPr>
            <p:spPr bwMode="auto">
              <a:xfrm>
                <a:off x="10262372" y="484392"/>
                <a:ext cx="34832" cy="36881"/>
              </a:xfrm>
              <a:custGeom>
                <a:avLst/>
                <a:gdLst>
                  <a:gd name="T0" fmla="*/ 20 w 68"/>
                  <a:gd name="T1" fmla="*/ 2 h 73"/>
                  <a:gd name="T2" fmla="*/ 19 w 68"/>
                  <a:gd name="T3" fmla="*/ 8 h 73"/>
                  <a:gd name="T4" fmla="*/ 19 w 68"/>
                  <a:gd name="T5" fmla="*/ 14 h 73"/>
                  <a:gd name="T6" fmla="*/ 20 w 68"/>
                  <a:gd name="T7" fmla="*/ 15 h 73"/>
                  <a:gd name="T8" fmla="*/ 24 w 68"/>
                  <a:gd name="T9" fmla="*/ 13 h 73"/>
                  <a:gd name="T10" fmla="*/ 28 w 68"/>
                  <a:gd name="T11" fmla="*/ 8 h 73"/>
                  <a:gd name="T12" fmla="*/ 32 w 68"/>
                  <a:gd name="T13" fmla="*/ 4 h 73"/>
                  <a:gd name="T14" fmla="*/ 34 w 68"/>
                  <a:gd name="T15" fmla="*/ 5 h 73"/>
                  <a:gd name="T16" fmla="*/ 33 w 68"/>
                  <a:gd name="T17" fmla="*/ 13 h 73"/>
                  <a:gd name="T18" fmla="*/ 35 w 68"/>
                  <a:gd name="T19" fmla="*/ 18 h 73"/>
                  <a:gd name="T20" fmla="*/ 41 w 68"/>
                  <a:gd name="T21" fmla="*/ 17 h 73"/>
                  <a:gd name="T22" fmla="*/ 47 w 68"/>
                  <a:gd name="T23" fmla="*/ 13 h 73"/>
                  <a:gd name="T24" fmla="*/ 55 w 68"/>
                  <a:gd name="T25" fmla="*/ 9 h 73"/>
                  <a:gd name="T26" fmla="*/ 63 w 68"/>
                  <a:gd name="T27" fmla="*/ 5 h 73"/>
                  <a:gd name="T28" fmla="*/ 68 w 68"/>
                  <a:gd name="T29" fmla="*/ 5 h 73"/>
                  <a:gd name="T30" fmla="*/ 65 w 68"/>
                  <a:gd name="T31" fmla="*/ 6 h 73"/>
                  <a:gd name="T32" fmla="*/ 60 w 68"/>
                  <a:gd name="T33" fmla="*/ 9 h 73"/>
                  <a:gd name="T34" fmla="*/ 51 w 68"/>
                  <a:gd name="T35" fmla="*/ 13 h 73"/>
                  <a:gd name="T36" fmla="*/ 43 w 68"/>
                  <a:gd name="T37" fmla="*/ 21 h 73"/>
                  <a:gd name="T38" fmla="*/ 37 w 68"/>
                  <a:gd name="T39" fmla="*/ 25 h 73"/>
                  <a:gd name="T40" fmla="*/ 33 w 68"/>
                  <a:gd name="T41" fmla="*/ 30 h 73"/>
                  <a:gd name="T42" fmla="*/ 30 w 68"/>
                  <a:gd name="T43" fmla="*/ 36 h 73"/>
                  <a:gd name="T44" fmla="*/ 30 w 68"/>
                  <a:gd name="T45" fmla="*/ 43 h 73"/>
                  <a:gd name="T46" fmla="*/ 32 w 68"/>
                  <a:gd name="T47" fmla="*/ 48 h 73"/>
                  <a:gd name="T48" fmla="*/ 28 w 68"/>
                  <a:gd name="T49" fmla="*/ 55 h 73"/>
                  <a:gd name="T50" fmla="*/ 25 w 68"/>
                  <a:gd name="T51" fmla="*/ 62 h 73"/>
                  <a:gd name="T52" fmla="*/ 24 w 68"/>
                  <a:gd name="T53" fmla="*/ 69 h 73"/>
                  <a:gd name="T54" fmla="*/ 21 w 68"/>
                  <a:gd name="T55" fmla="*/ 73 h 73"/>
                  <a:gd name="T56" fmla="*/ 16 w 68"/>
                  <a:gd name="T57" fmla="*/ 72 h 73"/>
                  <a:gd name="T58" fmla="*/ 12 w 68"/>
                  <a:gd name="T59" fmla="*/ 72 h 73"/>
                  <a:gd name="T60" fmla="*/ 13 w 68"/>
                  <a:gd name="T61" fmla="*/ 68 h 73"/>
                  <a:gd name="T62" fmla="*/ 16 w 68"/>
                  <a:gd name="T63" fmla="*/ 65 h 73"/>
                  <a:gd name="T64" fmla="*/ 20 w 68"/>
                  <a:gd name="T65" fmla="*/ 56 h 73"/>
                  <a:gd name="T66" fmla="*/ 25 w 68"/>
                  <a:gd name="T67" fmla="*/ 47 h 73"/>
                  <a:gd name="T68" fmla="*/ 28 w 68"/>
                  <a:gd name="T69" fmla="*/ 38 h 73"/>
                  <a:gd name="T70" fmla="*/ 25 w 68"/>
                  <a:gd name="T71" fmla="*/ 31 h 73"/>
                  <a:gd name="T72" fmla="*/ 26 w 68"/>
                  <a:gd name="T73" fmla="*/ 26 h 73"/>
                  <a:gd name="T74" fmla="*/ 28 w 68"/>
                  <a:gd name="T75" fmla="*/ 22 h 73"/>
                  <a:gd name="T76" fmla="*/ 24 w 68"/>
                  <a:gd name="T77" fmla="*/ 21 h 73"/>
                  <a:gd name="T78" fmla="*/ 19 w 68"/>
                  <a:gd name="T79" fmla="*/ 22 h 73"/>
                  <a:gd name="T80" fmla="*/ 12 w 68"/>
                  <a:gd name="T81" fmla="*/ 26 h 73"/>
                  <a:gd name="T82" fmla="*/ 5 w 68"/>
                  <a:gd name="T83" fmla="*/ 30 h 73"/>
                  <a:gd name="T84" fmla="*/ 2 w 68"/>
                  <a:gd name="T85" fmla="*/ 31 h 73"/>
                  <a:gd name="T86" fmla="*/ 0 w 68"/>
                  <a:gd name="T87" fmla="*/ 27 h 73"/>
                  <a:gd name="T88" fmla="*/ 2 w 68"/>
                  <a:gd name="T89" fmla="*/ 23 h 73"/>
                  <a:gd name="T90" fmla="*/ 7 w 68"/>
                  <a:gd name="T91" fmla="*/ 22 h 73"/>
                  <a:gd name="T92" fmla="*/ 12 w 68"/>
                  <a:gd name="T93" fmla="*/ 15 h 73"/>
                  <a:gd name="T94" fmla="*/ 13 w 68"/>
                  <a:gd name="T95" fmla="*/ 6 h 73"/>
                  <a:gd name="T96" fmla="*/ 16 w 68"/>
                  <a:gd name="T97" fmla="*/ 0 h 73"/>
                  <a:gd name="T98" fmla="*/ 20 w 68"/>
                  <a:gd name="T9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 h="73">
                    <a:moveTo>
                      <a:pt x="21" y="0"/>
                    </a:moveTo>
                    <a:lnTo>
                      <a:pt x="21" y="0"/>
                    </a:lnTo>
                    <a:lnTo>
                      <a:pt x="20" y="2"/>
                    </a:lnTo>
                    <a:lnTo>
                      <a:pt x="20" y="4"/>
                    </a:lnTo>
                    <a:lnTo>
                      <a:pt x="20" y="6"/>
                    </a:lnTo>
                    <a:lnTo>
                      <a:pt x="19" y="8"/>
                    </a:lnTo>
                    <a:lnTo>
                      <a:pt x="19" y="10"/>
                    </a:lnTo>
                    <a:lnTo>
                      <a:pt x="19" y="12"/>
                    </a:lnTo>
                    <a:lnTo>
                      <a:pt x="19" y="14"/>
                    </a:lnTo>
                    <a:lnTo>
                      <a:pt x="19" y="15"/>
                    </a:lnTo>
                    <a:lnTo>
                      <a:pt x="20" y="15"/>
                    </a:lnTo>
                    <a:lnTo>
                      <a:pt x="20" y="15"/>
                    </a:lnTo>
                    <a:lnTo>
                      <a:pt x="21" y="15"/>
                    </a:lnTo>
                    <a:lnTo>
                      <a:pt x="22" y="14"/>
                    </a:lnTo>
                    <a:lnTo>
                      <a:pt x="24" y="13"/>
                    </a:lnTo>
                    <a:lnTo>
                      <a:pt x="26" y="10"/>
                    </a:lnTo>
                    <a:lnTo>
                      <a:pt x="26" y="9"/>
                    </a:lnTo>
                    <a:lnTo>
                      <a:pt x="28" y="8"/>
                    </a:lnTo>
                    <a:lnTo>
                      <a:pt x="29" y="6"/>
                    </a:lnTo>
                    <a:lnTo>
                      <a:pt x="30" y="5"/>
                    </a:lnTo>
                    <a:lnTo>
                      <a:pt x="32" y="4"/>
                    </a:lnTo>
                    <a:lnTo>
                      <a:pt x="34" y="4"/>
                    </a:lnTo>
                    <a:lnTo>
                      <a:pt x="34" y="4"/>
                    </a:lnTo>
                    <a:lnTo>
                      <a:pt x="34" y="5"/>
                    </a:lnTo>
                    <a:lnTo>
                      <a:pt x="33" y="8"/>
                    </a:lnTo>
                    <a:lnTo>
                      <a:pt x="33" y="10"/>
                    </a:lnTo>
                    <a:lnTo>
                      <a:pt x="33" y="13"/>
                    </a:lnTo>
                    <a:lnTo>
                      <a:pt x="33" y="14"/>
                    </a:lnTo>
                    <a:lnTo>
                      <a:pt x="34" y="17"/>
                    </a:lnTo>
                    <a:lnTo>
                      <a:pt x="35" y="18"/>
                    </a:lnTo>
                    <a:lnTo>
                      <a:pt x="38" y="18"/>
                    </a:lnTo>
                    <a:lnTo>
                      <a:pt x="39" y="18"/>
                    </a:lnTo>
                    <a:lnTo>
                      <a:pt x="41" y="17"/>
                    </a:lnTo>
                    <a:lnTo>
                      <a:pt x="42" y="15"/>
                    </a:lnTo>
                    <a:lnTo>
                      <a:pt x="43" y="14"/>
                    </a:lnTo>
                    <a:lnTo>
                      <a:pt x="47" y="13"/>
                    </a:lnTo>
                    <a:lnTo>
                      <a:pt x="50" y="10"/>
                    </a:lnTo>
                    <a:lnTo>
                      <a:pt x="52" y="9"/>
                    </a:lnTo>
                    <a:lnTo>
                      <a:pt x="55" y="9"/>
                    </a:lnTo>
                    <a:lnTo>
                      <a:pt x="58" y="8"/>
                    </a:lnTo>
                    <a:lnTo>
                      <a:pt x="62" y="6"/>
                    </a:lnTo>
                    <a:lnTo>
                      <a:pt x="63" y="5"/>
                    </a:lnTo>
                    <a:lnTo>
                      <a:pt x="64" y="5"/>
                    </a:lnTo>
                    <a:lnTo>
                      <a:pt x="67" y="5"/>
                    </a:lnTo>
                    <a:lnTo>
                      <a:pt x="68" y="5"/>
                    </a:lnTo>
                    <a:lnTo>
                      <a:pt x="68" y="6"/>
                    </a:lnTo>
                    <a:lnTo>
                      <a:pt x="67" y="6"/>
                    </a:lnTo>
                    <a:lnTo>
                      <a:pt x="65" y="6"/>
                    </a:lnTo>
                    <a:lnTo>
                      <a:pt x="65" y="8"/>
                    </a:lnTo>
                    <a:lnTo>
                      <a:pt x="63" y="8"/>
                    </a:lnTo>
                    <a:lnTo>
                      <a:pt x="60" y="9"/>
                    </a:lnTo>
                    <a:lnTo>
                      <a:pt x="59" y="9"/>
                    </a:lnTo>
                    <a:lnTo>
                      <a:pt x="55" y="12"/>
                    </a:lnTo>
                    <a:lnTo>
                      <a:pt x="51" y="13"/>
                    </a:lnTo>
                    <a:lnTo>
                      <a:pt x="49" y="15"/>
                    </a:lnTo>
                    <a:lnTo>
                      <a:pt x="46" y="18"/>
                    </a:lnTo>
                    <a:lnTo>
                      <a:pt x="43" y="21"/>
                    </a:lnTo>
                    <a:lnTo>
                      <a:pt x="41" y="22"/>
                    </a:lnTo>
                    <a:lnTo>
                      <a:pt x="39" y="23"/>
                    </a:lnTo>
                    <a:lnTo>
                      <a:pt x="37" y="25"/>
                    </a:lnTo>
                    <a:lnTo>
                      <a:pt x="35" y="26"/>
                    </a:lnTo>
                    <a:lnTo>
                      <a:pt x="34" y="28"/>
                    </a:lnTo>
                    <a:lnTo>
                      <a:pt x="33" y="30"/>
                    </a:lnTo>
                    <a:lnTo>
                      <a:pt x="32" y="32"/>
                    </a:lnTo>
                    <a:lnTo>
                      <a:pt x="30" y="35"/>
                    </a:lnTo>
                    <a:lnTo>
                      <a:pt x="30" y="36"/>
                    </a:lnTo>
                    <a:lnTo>
                      <a:pt x="30" y="39"/>
                    </a:lnTo>
                    <a:lnTo>
                      <a:pt x="30" y="42"/>
                    </a:lnTo>
                    <a:lnTo>
                      <a:pt x="30" y="43"/>
                    </a:lnTo>
                    <a:lnTo>
                      <a:pt x="32" y="44"/>
                    </a:lnTo>
                    <a:lnTo>
                      <a:pt x="32" y="45"/>
                    </a:lnTo>
                    <a:lnTo>
                      <a:pt x="32" y="48"/>
                    </a:lnTo>
                    <a:lnTo>
                      <a:pt x="30" y="49"/>
                    </a:lnTo>
                    <a:lnTo>
                      <a:pt x="29" y="52"/>
                    </a:lnTo>
                    <a:lnTo>
                      <a:pt x="28" y="55"/>
                    </a:lnTo>
                    <a:lnTo>
                      <a:pt x="26" y="57"/>
                    </a:lnTo>
                    <a:lnTo>
                      <a:pt x="26" y="60"/>
                    </a:lnTo>
                    <a:lnTo>
                      <a:pt x="25" y="62"/>
                    </a:lnTo>
                    <a:lnTo>
                      <a:pt x="24" y="65"/>
                    </a:lnTo>
                    <a:lnTo>
                      <a:pt x="24" y="66"/>
                    </a:lnTo>
                    <a:lnTo>
                      <a:pt x="24" y="69"/>
                    </a:lnTo>
                    <a:lnTo>
                      <a:pt x="24" y="72"/>
                    </a:lnTo>
                    <a:lnTo>
                      <a:pt x="22" y="73"/>
                    </a:lnTo>
                    <a:lnTo>
                      <a:pt x="21" y="73"/>
                    </a:lnTo>
                    <a:lnTo>
                      <a:pt x="19" y="72"/>
                    </a:lnTo>
                    <a:lnTo>
                      <a:pt x="17" y="72"/>
                    </a:lnTo>
                    <a:lnTo>
                      <a:pt x="16" y="72"/>
                    </a:lnTo>
                    <a:lnTo>
                      <a:pt x="15" y="72"/>
                    </a:lnTo>
                    <a:lnTo>
                      <a:pt x="13" y="72"/>
                    </a:lnTo>
                    <a:lnTo>
                      <a:pt x="12" y="72"/>
                    </a:lnTo>
                    <a:lnTo>
                      <a:pt x="12" y="70"/>
                    </a:lnTo>
                    <a:lnTo>
                      <a:pt x="12" y="69"/>
                    </a:lnTo>
                    <a:lnTo>
                      <a:pt x="13" y="68"/>
                    </a:lnTo>
                    <a:lnTo>
                      <a:pt x="15" y="68"/>
                    </a:lnTo>
                    <a:lnTo>
                      <a:pt x="16" y="66"/>
                    </a:lnTo>
                    <a:lnTo>
                      <a:pt x="16" y="65"/>
                    </a:lnTo>
                    <a:lnTo>
                      <a:pt x="17" y="62"/>
                    </a:lnTo>
                    <a:lnTo>
                      <a:pt x="19" y="59"/>
                    </a:lnTo>
                    <a:lnTo>
                      <a:pt x="20" y="56"/>
                    </a:lnTo>
                    <a:lnTo>
                      <a:pt x="21" y="52"/>
                    </a:lnTo>
                    <a:lnTo>
                      <a:pt x="24" y="49"/>
                    </a:lnTo>
                    <a:lnTo>
                      <a:pt x="25" y="47"/>
                    </a:lnTo>
                    <a:lnTo>
                      <a:pt x="26" y="44"/>
                    </a:lnTo>
                    <a:lnTo>
                      <a:pt x="26" y="40"/>
                    </a:lnTo>
                    <a:lnTo>
                      <a:pt x="28" y="38"/>
                    </a:lnTo>
                    <a:lnTo>
                      <a:pt x="26" y="34"/>
                    </a:lnTo>
                    <a:lnTo>
                      <a:pt x="26" y="32"/>
                    </a:lnTo>
                    <a:lnTo>
                      <a:pt x="25" y="31"/>
                    </a:lnTo>
                    <a:lnTo>
                      <a:pt x="25" y="28"/>
                    </a:lnTo>
                    <a:lnTo>
                      <a:pt x="26" y="27"/>
                    </a:lnTo>
                    <a:lnTo>
                      <a:pt x="26" y="26"/>
                    </a:lnTo>
                    <a:lnTo>
                      <a:pt x="28" y="25"/>
                    </a:lnTo>
                    <a:lnTo>
                      <a:pt x="28" y="23"/>
                    </a:lnTo>
                    <a:lnTo>
                      <a:pt x="28" y="22"/>
                    </a:lnTo>
                    <a:lnTo>
                      <a:pt x="28" y="21"/>
                    </a:lnTo>
                    <a:lnTo>
                      <a:pt x="26" y="21"/>
                    </a:lnTo>
                    <a:lnTo>
                      <a:pt x="24" y="21"/>
                    </a:lnTo>
                    <a:lnTo>
                      <a:pt x="22" y="21"/>
                    </a:lnTo>
                    <a:lnTo>
                      <a:pt x="20" y="21"/>
                    </a:lnTo>
                    <a:lnTo>
                      <a:pt x="19" y="22"/>
                    </a:lnTo>
                    <a:lnTo>
                      <a:pt x="16" y="22"/>
                    </a:lnTo>
                    <a:lnTo>
                      <a:pt x="15" y="23"/>
                    </a:lnTo>
                    <a:lnTo>
                      <a:pt x="12" y="26"/>
                    </a:lnTo>
                    <a:lnTo>
                      <a:pt x="11" y="27"/>
                    </a:lnTo>
                    <a:lnTo>
                      <a:pt x="8" y="28"/>
                    </a:lnTo>
                    <a:lnTo>
                      <a:pt x="5" y="30"/>
                    </a:lnTo>
                    <a:lnTo>
                      <a:pt x="4" y="30"/>
                    </a:lnTo>
                    <a:lnTo>
                      <a:pt x="3" y="31"/>
                    </a:lnTo>
                    <a:lnTo>
                      <a:pt x="2" y="31"/>
                    </a:lnTo>
                    <a:lnTo>
                      <a:pt x="0" y="30"/>
                    </a:lnTo>
                    <a:lnTo>
                      <a:pt x="0" y="28"/>
                    </a:lnTo>
                    <a:lnTo>
                      <a:pt x="0" y="27"/>
                    </a:lnTo>
                    <a:lnTo>
                      <a:pt x="0" y="26"/>
                    </a:lnTo>
                    <a:lnTo>
                      <a:pt x="0" y="25"/>
                    </a:lnTo>
                    <a:lnTo>
                      <a:pt x="2" y="23"/>
                    </a:lnTo>
                    <a:lnTo>
                      <a:pt x="3" y="23"/>
                    </a:lnTo>
                    <a:lnTo>
                      <a:pt x="5" y="22"/>
                    </a:lnTo>
                    <a:lnTo>
                      <a:pt x="7" y="22"/>
                    </a:lnTo>
                    <a:lnTo>
                      <a:pt x="9" y="19"/>
                    </a:lnTo>
                    <a:lnTo>
                      <a:pt x="11" y="18"/>
                    </a:lnTo>
                    <a:lnTo>
                      <a:pt x="12" y="15"/>
                    </a:lnTo>
                    <a:lnTo>
                      <a:pt x="12" y="12"/>
                    </a:lnTo>
                    <a:lnTo>
                      <a:pt x="13" y="9"/>
                    </a:lnTo>
                    <a:lnTo>
                      <a:pt x="13" y="6"/>
                    </a:lnTo>
                    <a:lnTo>
                      <a:pt x="15" y="4"/>
                    </a:lnTo>
                    <a:lnTo>
                      <a:pt x="15" y="1"/>
                    </a:lnTo>
                    <a:lnTo>
                      <a:pt x="16" y="0"/>
                    </a:lnTo>
                    <a:lnTo>
                      <a:pt x="17" y="0"/>
                    </a:lnTo>
                    <a:lnTo>
                      <a:pt x="19" y="0"/>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3" name="Freeform 81">
                <a:extLst>
                  <a:ext uri="{FF2B5EF4-FFF2-40B4-BE49-F238E27FC236}">
                    <a16:creationId xmlns:a16="http://schemas.microsoft.com/office/drawing/2014/main" id="{607BA78D-CAFE-FF45-BA28-F933E6DDA2C8}"/>
                  </a:ext>
                </a:extLst>
              </p:cNvPr>
              <p:cNvSpPr>
                <a:spLocks/>
              </p:cNvSpPr>
              <p:nvPr userDrawn="1"/>
            </p:nvSpPr>
            <p:spPr bwMode="auto">
              <a:xfrm>
                <a:off x="10258275" y="408581"/>
                <a:ext cx="5122" cy="5122"/>
              </a:xfrm>
              <a:custGeom>
                <a:avLst/>
                <a:gdLst>
                  <a:gd name="T0" fmla="*/ 7 w 11"/>
                  <a:gd name="T1" fmla="*/ 0 h 11"/>
                  <a:gd name="T2" fmla="*/ 8 w 11"/>
                  <a:gd name="T3" fmla="*/ 0 h 11"/>
                  <a:gd name="T4" fmla="*/ 10 w 11"/>
                  <a:gd name="T5" fmla="*/ 0 h 11"/>
                  <a:gd name="T6" fmla="*/ 11 w 11"/>
                  <a:gd name="T7" fmla="*/ 2 h 11"/>
                  <a:gd name="T8" fmla="*/ 10 w 11"/>
                  <a:gd name="T9" fmla="*/ 3 h 11"/>
                  <a:gd name="T10" fmla="*/ 10 w 11"/>
                  <a:gd name="T11" fmla="*/ 4 h 11"/>
                  <a:gd name="T12" fmla="*/ 8 w 11"/>
                  <a:gd name="T13" fmla="*/ 5 h 11"/>
                  <a:gd name="T14" fmla="*/ 8 w 11"/>
                  <a:gd name="T15" fmla="*/ 8 h 11"/>
                  <a:gd name="T16" fmla="*/ 7 w 11"/>
                  <a:gd name="T17" fmla="*/ 9 h 11"/>
                  <a:gd name="T18" fmla="*/ 6 w 11"/>
                  <a:gd name="T19" fmla="*/ 9 h 11"/>
                  <a:gd name="T20" fmla="*/ 4 w 11"/>
                  <a:gd name="T21" fmla="*/ 11 h 11"/>
                  <a:gd name="T22" fmla="*/ 2 w 11"/>
                  <a:gd name="T23" fmla="*/ 9 h 11"/>
                  <a:gd name="T24" fmla="*/ 0 w 11"/>
                  <a:gd name="T25" fmla="*/ 8 h 11"/>
                  <a:gd name="T26" fmla="*/ 0 w 11"/>
                  <a:gd name="T27" fmla="*/ 7 h 11"/>
                  <a:gd name="T28" fmla="*/ 2 w 11"/>
                  <a:gd name="T29" fmla="*/ 4 h 11"/>
                  <a:gd name="T30" fmla="*/ 3 w 11"/>
                  <a:gd name="T31" fmla="*/ 3 h 11"/>
                  <a:gd name="T32" fmla="*/ 4 w 11"/>
                  <a:gd name="T33" fmla="*/ 2 h 11"/>
                  <a:gd name="T34" fmla="*/ 6 w 11"/>
                  <a:gd name="T35" fmla="*/ 0 h 11"/>
                  <a:gd name="T36" fmla="*/ 7 w 11"/>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1">
                    <a:moveTo>
                      <a:pt x="7" y="0"/>
                    </a:moveTo>
                    <a:lnTo>
                      <a:pt x="8" y="0"/>
                    </a:lnTo>
                    <a:lnTo>
                      <a:pt x="10" y="0"/>
                    </a:lnTo>
                    <a:lnTo>
                      <a:pt x="11" y="2"/>
                    </a:lnTo>
                    <a:lnTo>
                      <a:pt x="10" y="3"/>
                    </a:lnTo>
                    <a:lnTo>
                      <a:pt x="10" y="4"/>
                    </a:lnTo>
                    <a:lnTo>
                      <a:pt x="8" y="5"/>
                    </a:lnTo>
                    <a:lnTo>
                      <a:pt x="8" y="8"/>
                    </a:lnTo>
                    <a:lnTo>
                      <a:pt x="7" y="9"/>
                    </a:lnTo>
                    <a:lnTo>
                      <a:pt x="6" y="9"/>
                    </a:lnTo>
                    <a:lnTo>
                      <a:pt x="4" y="11"/>
                    </a:lnTo>
                    <a:lnTo>
                      <a:pt x="2" y="9"/>
                    </a:lnTo>
                    <a:lnTo>
                      <a:pt x="0" y="8"/>
                    </a:lnTo>
                    <a:lnTo>
                      <a:pt x="0" y="7"/>
                    </a:lnTo>
                    <a:lnTo>
                      <a:pt x="2" y="4"/>
                    </a:lnTo>
                    <a:lnTo>
                      <a:pt x="3" y="3"/>
                    </a:lnTo>
                    <a:lnTo>
                      <a:pt x="4" y="2"/>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4" name="Freeform 82">
                <a:extLst>
                  <a:ext uri="{FF2B5EF4-FFF2-40B4-BE49-F238E27FC236}">
                    <a16:creationId xmlns:a16="http://schemas.microsoft.com/office/drawing/2014/main" id="{47A4DE90-CB12-3D40-8CD7-616095EDA1A0}"/>
                  </a:ext>
                </a:extLst>
              </p:cNvPr>
              <p:cNvSpPr>
                <a:spLocks/>
              </p:cNvSpPr>
              <p:nvPr userDrawn="1"/>
            </p:nvSpPr>
            <p:spPr bwMode="auto">
              <a:xfrm>
                <a:off x="10260324" y="435217"/>
                <a:ext cx="32783" cy="16392"/>
              </a:xfrm>
              <a:custGeom>
                <a:avLst/>
                <a:gdLst>
                  <a:gd name="T0" fmla="*/ 44 w 62"/>
                  <a:gd name="T1" fmla="*/ 1 h 33"/>
                  <a:gd name="T2" fmla="*/ 49 w 62"/>
                  <a:gd name="T3" fmla="*/ 1 h 33"/>
                  <a:gd name="T4" fmla="*/ 54 w 62"/>
                  <a:gd name="T5" fmla="*/ 1 h 33"/>
                  <a:gd name="T6" fmla="*/ 60 w 62"/>
                  <a:gd name="T7" fmla="*/ 3 h 33"/>
                  <a:gd name="T8" fmla="*/ 62 w 62"/>
                  <a:gd name="T9" fmla="*/ 5 h 33"/>
                  <a:gd name="T10" fmla="*/ 61 w 62"/>
                  <a:gd name="T11" fmla="*/ 7 h 33"/>
                  <a:gd name="T12" fmla="*/ 60 w 62"/>
                  <a:gd name="T13" fmla="*/ 8 h 33"/>
                  <a:gd name="T14" fmla="*/ 58 w 62"/>
                  <a:gd name="T15" fmla="*/ 7 h 33"/>
                  <a:gd name="T16" fmla="*/ 53 w 62"/>
                  <a:gd name="T17" fmla="*/ 5 h 33"/>
                  <a:gd name="T18" fmla="*/ 49 w 62"/>
                  <a:gd name="T19" fmla="*/ 5 h 33"/>
                  <a:gd name="T20" fmla="*/ 44 w 62"/>
                  <a:gd name="T21" fmla="*/ 7 h 33"/>
                  <a:gd name="T22" fmla="*/ 39 w 62"/>
                  <a:gd name="T23" fmla="*/ 8 h 33"/>
                  <a:gd name="T24" fmla="*/ 34 w 62"/>
                  <a:gd name="T25" fmla="*/ 8 h 33"/>
                  <a:gd name="T26" fmla="*/ 30 w 62"/>
                  <a:gd name="T27" fmla="*/ 9 h 33"/>
                  <a:gd name="T28" fmla="*/ 27 w 62"/>
                  <a:gd name="T29" fmla="*/ 13 h 33"/>
                  <a:gd name="T30" fmla="*/ 23 w 62"/>
                  <a:gd name="T31" fmla="*/ 15 h 33"/>
                  <a:gd name="T32" fmla="*/ 18 w 62"/>
                  <a:gd name="T33" fmla="*/ 20 h 33"/>
                  <a:gd name="T34" fmla="*/ 14 w 62"/>
                  <a:gd name="T35" fmla="*/ 22 h 33"/>
                  <a:gd name="T36" fmla="*/ 10 w 62"/>
                  <a:gd name="T37" fmla="*/ 26 h 33"/>
                  <a:gd name="T38" fmla="*/ 9 w 62"/>
                  <a:gd name="T39" fmla="*/ 30 h 33"/>
                  <a:gd name="T40" fmla="*/ 5 w 62"/>
                  <a:gd name="T41" fmla="*/ 33 h 33"/>
                  <a:gd name="T42" fmla="*/ 2 w 62"/>
                  <a:gd name="T43" fmla="*/ 33 h 33"/>
                  <a:gd name="T44" fmla="*/ 1 w 62"/>
                  <a:gd name="T45" fmla="*/ 33 h 33"/>
                  <a:gd name="T46" fmla="*/ 1 w 62"/>
                  <a:gd name="T47" fmla="*/ 30 h 33"/>
                  <a:gd name="T48" fmla="*/ 4 w 62"/>
                  <a:gd name="T49" fmla="*/ 26 h 33"/>
                  <a:gd name="T50" fmla="*/ 9 w 62"/>
                  <a:gd name="T51" fmla="*/ 21 h 33"/>
                  <a:gd name="T52" fmla="*/ 14 w 62"/>
                  <a:gd name="T53" fmla="*/ 16 h 33"/>
                  <a:gd name="T54" fmla="*/ 18 w 62"/>
                  <a:gd name="T55" fmla="*/ 12 h 33"/>
                  <a:gd name="T56" fmla="*/ 23 w 62"/>
                  <a:gd name="T57" fmla="*/ 8 h 33"/>
                  <a:gd name="T58" fmla="*/ 28 w 62"/>
                  <a:gd name="T59" fmla="*/ 4 h 33"/>
                  <a:gd name="T60" fmla="*/ 34 w 62"/>
                  <a:gd name="T61" fmla="*/ 3 h 33"/>
                  <a:gd name="T62" fmla="*/ 36 w 62"/>
                  <a:gd name="T63" fmla="*/ 1 h 33"/>
                  <a:gd name="T64" fmla="*/ 41 w 62"/>
                  <a:gd name="T6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33">
                    <a:moveTo>
                      <a:pt x="41" y="0"/>
                    </a:moveTo>
                    <a:lnTo>
                      <a:pt x="44" y="1"/>
                    </a:lnTo>
                    <a:lnTo>
                      <a:pt x="47" y="1"/>
                    </a:lnTo>
                    <a:lnTo>
                      <a:pt x="49" y="1"/>
                    </a:lnTo>
                    <a:lnTo>
                      <a:pt x="52" y="1"/>
                    </a:lnTo>
                    <a:lnTo>
                      <a:pt x="54" y="1"/>
                    </a:lnTo>
                    <a:lnTo>
                      <a:pt x="57" y="3"/>
                    </a:lnTo>
                    <a:lnTo>
                      <a:pt x="60" y="3"/>
                    </a:lnTo>
                    <a:lnTo>
                      <a:pt x="61" y="4"/>
                    </a:lnTo>
                    <a:lnTo>
                      <a:pt x="62" y="5"/>
                    </a:lnTo>
                    <a:lnTo>
                      <a:pt x="62" y="7"/>
                    </a:lnTo>
                    <a:lnTo>
                      <a:pt x="61" y="7"/>
                    </a:lnTo>
                    <a:lnTo>
                      <a:pt x="61" y="8"/>
                    </a:lnTo>
                    <a:lnTo>
                      <a:pt x="60" y="8"/>
                    </a:lnTo>
                    <a:lnTo>
                      <a:pt x="60" y="7"/>
                    </a:lnTo>
                    <a:lnTo>
                      <a:pt x="58" y="7"/>
                    </a:lnTo>
                    <a:lnTo>
                      <a:pt x="56" y="5"/>
                    </a:lnTo>
                    <a:lnTo>
                      <a:pt x="53" y="5"/>
                    </a:lnTo>
                    <a:lnTo>
                      <a:pt x="52" y="5"/>
                    </a:lnTo>
                    <a:lnTo>
                      <a:pt x="49" y="5"/>
                    </a:lnTo>
                    <a:lnTo>
                      <a:pt x="47" y="7"/>
                    </a:lnTo>
                    <a:lnTo>
                      <a:pt x="44" y="7"/>
                    </a:lnTo>
                    <a:lnTo>
                      <a:pt x="41" y="7"/>
                    </a:lnTo>
                    <a:lnTo>
                      <a:pt x="39" y="8"/>
                    </a:lnTo>
                    <a:lnTo>
                      <a:pt x="36" y="8"/>
                    </a:lnTo>
                    <a:lnTo>
                      <a:pt x="34" y="8"/>
                    </a:lnTo>
                    <a:lnTo>
                      <a:pt x="32" y="8"/>
                    </a:lnTo>
                    <a:lnTo>
                      <a:pt x="30" y="9"/>
                    </a:lnTo>
                    <a:lnTo>
                      <a:pt x="28" y="11"/>
                    </a:lnTo>
                    <a:lnTo>
                      <a:pt x="27" y="13"/>
                    </a:lnTo>
                    <a:lnTo>
                      <a:pt x="24" y="13"/>
                    </a:lnTo>
                    <a:lnTo>
                      <a:pt x="23" y="15"/>
                    </a:lnTo>
                    <a:lnTo>
                      <a:pt x="21" y="17"/>
                    </a:lnTo>
                    <a:lnTo>
                      <a:pt x="18" y="20"/>
                    </a:lnTo>
                    <a:lnTo>
                      <a:pt x="15" y="21"/>
                    </a:lnTo>
                    <a:lnTo>
                      <a:pt x="14" y="22"/>
                    </a:lnTo>
                    <a:lnTo>
                      <a:pt x="13" y="25"/>
                    </a:lnTo>
                    <a:lnTo>
                      <a:pt x="10" y="26"/>
                    </a:lnTo>
                    <a:lnTo>
                      <a:pt x="10" y="28"/>
                    </a:lnTo>
                    <a:lnTo>
                      <a:pt x="9" y="30"/>
                    </a:lnTo>
                    <a:lnTo>
                      <a:pt x="7" y="31"/>
                    </a:lnTo>
                    <a:lnTo>
                      <a:pt x="5" y="33"/>
                    </a:lnTo>
                    <a:lnTo>
                      <a:pt x="4" y="33"/>
                    </a:lnTo>
                    <a:lnTo>
                      <a:pt x="2" y="33"/>
                    </a:lnTo>
                    <a:lnTo>
                      <a:pt x="1" y="33"/>
                    </a:lnTo>
                    <a:lnTo>
                      <a:pt x="1" y="33"/>
                    </a:lnTo>
                    <a:lnTo>
                      <a:pt x="0" y="31"/>
                    </a:lnTo>
                    <a:lnTo>
                      <a:pt x="1" y="30"/>
                    </a:lnTo>
                    <a:lnTo>
                      <a:pt x="2" y="29"/>
                    </a:lnTo>
                    <a:lnTo>
                      <a:pt x="4" y="26"/>
                    </a:lnTo>
                    <a:lnTo>
                      <a:pt x="6" y="24"/>
                    </a:lnTo>
                    <a:lnTo>
                      <a:pt x="9" y="21"/>
                    </a:lnTo>
                    <a:lnTo>
                      <a:pt x="11" y="18"/>
                    </a:lnTo>
                    <a:lnTo>
                      <a:pt x="14" y="16"/>
                    </a:lnTo>
                    <a:lnTo>
                      <a:pt x="15" y="15"/>
                    </a:lnTo>
                    <a:lnTo>
                      <a:pt x="18" y="12"/>
                    </a:lnTo>
                    <a:lnTo>
                      <a:pt x="21" y="9"/>
                    </a:lnTo>
                    <a:lnTo>
                      <a:pt x="23" y="8"/>
                    </a:lnTo>
                    <a:lnTo>
                      <a:pt x="26" y="5"/>
                    </a:lnTo>
                    <a:lnTo>
                      <a:pt x="28" y="4"/>
                    </a:lnTo>
                    <a:lnTo>
                      <a:pt x="31" y="3"/>
                    </a:lnTo>
                    <a:lnTo>
                      <a:pt x="34" y="3"/>
                    </a:lnTo>
                    <a:lnTo>
                      <a:pt x="35" y="3"/>
                    </a:lnTo>
                    <a:lnTo>
                      <a:pt x="36" y="1"/>
                    </a:lnTo>
                    <a:lnTo>
                      <a:pt x="37" y="1"/>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5" name="Freeform 83">
                <a:extLst>
                  <a:ext uri="{FF2B5EF4-FFF2-40B4-BE49-F238E27FC236}">
                    <a16:creationId xmlns:a16="http://schemas.microsoft.com/office/drawing/2014/main" id="{764A97AB-B31C-6B4D-B3AE-EEA5E61AFEFF}"/>
                  </a:ext>
                </a:extLst>
              </p:cNvPr>
              <p:cNvSpPr>
                <a:spLocks/>
              </p:cNvSpPr>
              <p:nvPr userDrawn="1"/>
            </p:nvSpPr>
            <p:spPr bwMode="auto">
              <a:xfrm>
                <a:off x="10282862" y="495660"/>
                <a:ext cx="40979" cy="35857"/>
              </a:xfrm>
              <a:custGeom>
                <a:avLst/>
                <a:gdLst>
                  <a:gd name="T0" fmla="*/ 43 w 79"/>
                  <a:gd name="T1" fmla="*/ 0 h 70"/>
                  <a:gd name="T2" fmla="*/ 52 w 79"/>
                  <a:gd name="T3" fmla="*/ 5 h 70"/>
                  <a:gd name="T4" fmla="*/ 57 w 79"/>
                  <a:gd name="T5" fmla="*/ 12 h 70"/>
                  <a:gd name="T6" fmla="*/ 64 w 79"/>
                  <a:gd name="T7" fmla="*/ 18 h 70"/>
                  <a:gd name="T8" fmla="*/ 69 w 79"/>
                  <a:gd name="T9" fmla="*/ 26 h 70"/>
                  <a:gd name="T10" fmla="*/ 75 w 79"/>
                  <a:gd name="T11" fmla="*/ 34 h 70"/>
                  <a:gd name="T12" fmla="*/ 79 w 79"/>
                  <a:gd name="T13" fmla="*/ 42 h 70"/>
                  <a:gd name="T14" fmla="*/ 79 w 79"/>
                  <a:gd name="T15" fmla="*/ 48 h 70"/>
                  <a:gd name="T16" fmla="*/ 75 w 79"/>
                  <a:gd name="T17" fmla="*/ 47 h 70"/>
                  <a:gd name="T18" fmla="*/ 74 w 79"/>
                  <a:gd name="T19" fmla="*/ 42 h 70"/>
                  <a:gd name="T20" fmla="*/ 73 w 79"/>
                  <a:gd name="T21" fmla="*/ 40 h 70"/>
                  <a:gd name="T22" fmla="*/ 69 w 79"/>
                  <a:gd name="T23" fmla="*/ 43 h 70"/>
                  <a:gd name="T24" fmla="*/ 66 w 79"/>
                  <a:gd name="T25" fmla="*/ 48 h 70"/>
                  <a:gd name="T26" fmla="*/ 65 w 79"/>
                  <a:gd name="T27" fmla="*/ 46 h 70"/>
                  <a:gd name="T28" fmla="*/ 66 w 79"/>
                  <a:gd name="T29" fmla="*/ 39 h 70"/>
                  <a:gd name="T30" fmla="*/ 65 w 79"/>
                  <a:gd name="T31" fmla="*/ 31 h 70"/>
                  <a:gd name="T32" fmla="*/ 60 w 79"/>
                  <a:gd name="T33" fmla="*/ 25 h 70"/>
                  <a:gd name="T34" fmla="*/ 53 w 79"/>
                  <a:gd name="T35" fmla="*/ 17 h 70"/>
                  <a:gd name="T36" fmla="*/ 53 w 79"/>
                  <a:gd name="T37" fmla="*/ 12 h 70"/>
                  <a:gd name="T38" fmla="*/ 49 w 79"/>
                  <a:gd name="T39" fmla="*/ 9 h 70"/>
                  <a:gd name="T40" fmla="*/ 45 w 79"/>
                  <a:gd name="T41" fmla="*/ 13 h 70"/>
                  <a:gd name="T42" fmla="*/ 39 w 79"/>
                  <a:gd name="T43" fmla="*/ 21 h 70"/>
                  <a:gd name="T44" fmla="*/ 36 w 79"/>
                  <a:gd name="T45" fmla="*/ 27 h 70"/>
                  <a:gd name="T46" fmla="*/ 39 w 79"/>
                  <a:gd name="T47" fmla="*/ 33 h 70"/>
                  <a:gd name="T48" fmla="*/ 41 w 79"/>
                  <a:gd name="T49" fmla="*/ 35 h 70"/>
                  <a:gd name="T50" fmla="*/ 38 w 79"/>
                  <a:gd name="T51" fmla="*/ 37 h 70"/>
                  <a:gd name="T52" fmla="*/ 36 w 79"/>
                  <a:gd name="T53" fmla="*/ 34 h 70"/>
                  <a:gd name="T54" fmla="*/ 31 w 79"/>
                  <a:gd name="T55" fmla="*/ 34 h 70"/>
                  <a:gd name="T56" fmla="*/ 21 w 79"/>
                  <a:gd name="T57" fmla="*/ 34 h 70"/>
                  <a:gd name="T58" fmla="*/ 15 w 79"/>
                  <a:gd name="T59" fmla="*/ 33 h 70"/>
                  <a:gd name="T60" fmla="*/ 11 w 79"/>
                  <a:gd name="T61" fmla="*/ 33 h 70"/>
                  <a:gd name="T62" fmla="*/ 11 w 79"/>
                  <a:gd name="T63" fmla="*/ 40 h 70"/>
                  <a:gd name="T64" fmla="*/ 18 w 79"/>
                  <a:gd name="T65" fmla="*/ 46 h 70"/>
                  <a:gd name="T66" fmla="*/ 24 w 79"/>
                  <a:gd name="T67" fmla="*/ 46 h 70"/>
                  <a:gd name="T68" fmla="*/ 34 w 79"/>
                  <a:gd name="T69" fmla="*/ 48 h 70"/>
                  <a:gd name="T70" fmla="*/ 36 w 79"/>
                  <a:gd name="T71" fmla="*/ 53 h 70"/>
                  <a:gd name="T72" fmla="*/ 43 w 79"/>
                  <a:gd name="T73" fmla="*/ 56 h 70"/>
                  <a:gd name="T74" fmla="*/ 48 w 79"/>
                  <a:gd name="T75" fmla="*/ 55 h 70"/>
                  <a:gd name="T76" fmla="*/ 52 w 79"/>
                  <a:gd name="T77" fmla="*/ 56 h 70"/>
                  <a:gd name="T78" fmla="*/ 54 w 79"/>
                  <a:gd name="T79" fmla="*/ 61 h 70"/>
                  <a:gd name="T80" fmla="*/ 52 w 79"/>
                  <a:gd name="T81" fmla="*/ 65 h 70"/>
                  <a:gd name="T82" fmla="*/ 48 w 79"/>
                  <a:gd name="T83" fmla="*/ 69 h 70"/>
                  <a:gd name="T84" fmla="*/ 43 w 79"/>
                  <a:gd name="T85" fmla="*/ 69 h 70"/>
                  <a:gd name="T86" fmla="*/ 38 w 79"/>
                  <a:gd name="T87" fmla="*/ 63 h 70"/>
                  <a:gd name="T88" fmla="*/ 32 w 79"/>
                  <a:gd name="T89" fmla="*/ 56 h 70"/>
                  <a:gd name="T90" fmla="*/ 24 w 79"/>
                  <a:gd name="T91" fmla="*/ 53 h 70"/>
                  <a:gd name="T92" fmla="*/ 18 w 79"/>
                  <a:gd name="T93" fmla="*/ 53 h 70"/>
                  <a:gd name="T94" fmla="*/ 17 w 79"/>
                  <a:gd name="T95" fmla="*/ 59 h 70"/>
                  <a:gd name="T96" fmla="*/ 15 w 79"/>
                  <a:gd name="T97" fmla="*/ 64 h 70"/>
                  <a:gd name="T98" fmla="*/ 11 w 79"/>
                  <a:gd name="T99" fmla="*/ 68 h 70"/>
                  <a:gd name="T100" fmla="*/ 6 w 79"/>
                  <a:gd name="T101" fmla="*/ 67 h 70"/>
                  <a:gd name="T102" fmla="*/ 9 w 79"/>
                  <a:gd name="T103" fmla="*/ 64 h 70"/>
                  <a:gd name="T104" fmla="*/ 13 w 79"/>
                  <a:gd name="T105" fmla="*/ 60 h 70"/>
                  <a:gd name="T106" fmla="*/ 14 w 79"/>
                  <a:gd name="T107" fmla="*/ 52 h 70"/>
                  <a:gd name="T108" fmla="*/ 10 w 79"/>
                  <a:gd name="T109" fmla="*/ 44 h 70"/>
                  <a:gd name="T110" fmla="*/ 5 w 79"/>
                  <a:gd name="T111" fmla="*/ 39 h 70"/>
                  <a:gd name="T112" fmla="*/ 2 w 79"/>
                  <a:gd name="T113" fmla="*/ 30 h 70"/>
                  <a:gd name="T114" fmla="*/ 0 w 79"/>
                  <a:gd name="T115" fmla="*/ 23 h 70"/>
                  <a:gd name="T116" fmla="*/ 4 w 79"/>
                  <a:gd name="T117" fmla="*/ 16 h 70"/>
                  <a:gd name="T118" fmla="*/ 13 w 79"/>
                  <a:gd name="T119" fmla="*/ 8 h 70"/>
                  <a:gd name="T120" fmla="*/ 24 w 79"/>
                  <a:gd name="T121"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 h="70">
                    <a:moveTo>
                      <a:pt x="34" y="0"/>
                    </a:moveTo>
                    <a:lnTo>
                      <a:pt x="39" y="0"/>
                    </a:lnTo>
                    <a:lnTo>
                      <a:pt x="43" y="0"/>
                    </a:lnTo>
                    <a:lnTo>
                      <a:pt x="47" y="1"/>
                    </a:lnTo>
                    <a:lnTo>
                      <a:pt x="51" y="3"/>
                    </a:lnTo>
                    <a:lnTo>
                      <a:pt x="52" y="5"/>
                    </a:lnTo>
                    <a:lnTo>
                      <a:pt x="53" y="6"/>
                    </a:lnTo>
                    <a:lnTo>
                      <a:pt x="54" y="9"/>
                    </a:lnTo>
                    <a:lnTo>
                      <a:pt x="57" y="12"/>
                    </a:lnTo>
                    <a:lnTo>
                      <a:pt x="60" y="13"/>
                    </a:lnTo>
                    <a:lnTo>
                      <a:pt x="62" y="16"/>
                    </a:lnTo>
                    <a:lnTo>
                      <a:pt x="64" y="18"/>
                    </a:lnTo>
                    <a:lnTo>
                      <a:pt x="65" y="21"/>
                    </a:lnTo>
                    <a:lnTo>
                      <a:pt x="66" y="23"/>
                    </a:lnTo>
                    <a:lnTo>
                      <a:pt x="69" y="26"/>
                    </a:lnTo>
                    <a:lnTo>
                      <a:pt x="71" y="29"/>
                    </a:lnTo>
                    <a:lnTo>
                      <a:pt x="74" y="31"/>
                    </a:lnTo>
                    <a:lnTo>
                      <a:pt x="75" y="34"/>
                    </a:lnTo>
                    <a:lnTo>
                      <a:pt x="78" y="37"/>
                    </a:lnTo>
                    <a:lnTo>
                      <a:pt x="79" y="39"/>
                    </a:lnTo>
                    <a:lnTo>
                      <a:pt x="79" y="42"/>
                    </a:lnTo>
                    <a:lnTo>
                      <a:pt x="79" y="44"/>
                    </a:lnTo>
                    <a:lnTo>
                      <a:pt x="79" y="46"/>
                    </a:lnTo>
                    <a:lnTo>
                      <a:pt x="79" y="48"/>
                    </a:lnTo>
                    <a:lnTo>
                      <a:pt x="78" y="48"/>
                    </a:lnTo>
                    <a:lnTo>
                      <a:pt x="77" y="48"/>
                    </a:lnTo>
                    <a:lnTo>
                      <a:pt x="75" y="47"/>
                    </a:lnTo>
                    <a:lnTo>
                      <a:pt x="74" y="46"/>
                    </a:lnTo>
                    <a:lnTo>
                      <a:pt x="74" y="44"/>
                    </a:lnTo>
                    <a:lnTo>
                      <a:pt x="74" y="42"/>
                    </a:lnTo>
                    <a:lnTo>
                      <a:pt x="74" y="40"/>
                    </a:lnTo>
                    <a:lnTo>
                      <a:pt x="74" y="40"/>
                    </a:lnTo>
                    <a:lnTo>
                      <a:pt x="73" y="40"/>
                    </a:lnTo>
                    <a:lnTo>
                      <a:pt x="71" y="40"/>
                    </a:lnTo>
                    <a:lnTo>
                      <a:pt x="70" y="42"/>
                    </a:lnTo>
                    <a:lnTo>
                      <a:pt x="69" y="43"/>
                    </a:lnTo>
                    <a:lnTo>
                      <a:pt x="69" y="46"/>
                    </a:lnTo>
                    <a:lnTo>
                      <a:pt x="69" y="47"/>
                    </a:lnTo>
                    <a:lnTo>
                      <a:pt x="66" y="48"/>
                    </a:lnTo>
                    <a:lnTo>
                      <a:pt x="65" y="48"/>
                    </a:lnTo>
                    <a:lnTo>
                      <a:pt x="64" y="47"/>
                    </a:lnTo>
                    <a:lnTo>
                      <a:pt x="65" y="46"/>
                    </a:lnTo>
                    <a:lnTo>
                      <a:pt x="65" y="44"/>
                    </a:lnTo>
                    <a:lnTo>
                      <a:pt x="66" y="42"/>
                    </a:lnTo>
                    <a:lnTo>
                      <a:pt x="66" y="39"/>
                    </a:lnTo>
                    <a:lnTo>
                      <a:pt x="66" y="37"/>
                    </a:lnTo>
                    <a:lnTo>
                      <a:pt x="66" y="34"/>
                    </a:lnTo>
                    <a:lnTo>
                      <a:pt x="65" y="31"/>
                    </a:lnTo>
                    <a:lnTo>
                      <a:pt x="64" y="29"/>
                    </a:lnTo>
                    <a:lnTo>
                      <a:pt x="62" y="26"/>
                    </a:lnTo>
                    <a:lnTo>
                      <a:pt x="60" y="25"/>
                    </a:lnTo>
                    <a:lnTo>
                      <a:pt x="57" y="22"/>
                    </a:lnTo>
                    <a:lnTo>
                      <a:pt x="54" y="20"/>
                    </a:lnTo>
                    <a:lnTo>
                      <a:pt x="53" y="17"/>
                    </a:lnTo>
                    <a:lnTo>
                      <a:pt x="52" y="16"/>
                    </a:lnTo>
                    <a:lnTo>
                      <a:pt x="53" y="13"/>
                    </a:lnTo>
                    <a:lnTo>
                      <a:pt x="53" y="12"/>
                    </a:lnTo>
                    <a:lnTo>
                      <a:pt x="53" y="10"/>
                    </a:lnTo>
                    <a:lnTo>
                      <a:pt x="52" y="9"/>
                    </a:lnTo>
                    <a:lnTo>
                      <a:pt x="49" y="9"/>
                    </a:lnTo>
                    <a:lnTo>
                      <a:pt x="48" y="10"/>
                    </a:lnTo>
                    <a:lnTo>
                      <a:pt x="47" y="12"/>
                    </a:lnTo>
                    <a:lnTo>
                      <a:pt x="45" y="13"/>
                    </a:lnTo>
                    <a:lnTo>
                      <a:pt x="43" y="16"/>
                    </a:lnTo>
                    <a:lnTo>
                      <a:pt x="41" y="18"/>
                    </a:lnTo>
                    <a:lnTo>
                      <a:pt x="39" y="21"/>
                    </a:lnTo>
                    <a:lnTo>
                      <a:pt x="38" y="22"/>
                    </a:lnTo>
                    <a:lnTo>
                      <a:pt x="36" y="25"/>
                    </a:lnTo>
                    <a:lnTo>
                      <a:pt x="36" y="27"/>
                    </a:lnTo>
                    <a:lnTo>
                      <a:pt x="36" y="29"/>
                    </a:lnTo>
                    <a:lnTo>
                      <a:pt x="38" y="30"/>
                    </a:lnTo>
                    <a:lnTo>
                      <a:pt x="39" y="33"/>
                    </a:lnTo>
                    <a:lnTo>
                      <a:pt x="40" y="34"/>
                    </a:lnTo>
                    <a:lnTo>
                      <a:pt x="41" y="34"/>
                    </a:lnTo>
                    <a:lnTo>
                      <a:pt x="41" y="35"/>
                    </a:lnTo>
                    <a:lnTo>
                      <a:pt x="40" y="37"/>
                    </a:lnTo>
                    <a:lnTo>
                      <a:pt x="39" y="37"/>
                    </a:lnTo>
                    <a:lnTo>
                      <a:pt x="38" y="37"/>
                    </a:lnTo>
                    <a:lnTo>
                      <a:pt x="38" y="35"/>
                    </a:lnTo>
                    <a:lnTo>
                      <a:pt x="38" y="34"/>
                    </a:lnTo>
                    <a:lnTo>
                      <a:pt x="36" y="34"/>
                    </a:lnTo>
                    <a:lnTo>
                      <a:pt x="35" y="33"/>
                    </a:lnTo>
                    <a:lnTo>
                      <a:pt x="32" y="33"/>
                    </a:lnTo>
                    <a:lnTo>
                      <a:pt x="31" y="34"/>
                    </a:lnTo>
                    <a:lnTo>
                      <a:pt x="27" y="34"/>
                    </a:lnTo>
                    <a:lnTo>
                      <a:pt x="23" y="34"/>
                    </a:lnTo>
                    <a:lnTo>
                      <a:pt x="21" y="34"/>
                    </a:lnTo>
                    <a:lnTo>
                      <a:pt x="18" y="34"/>
                    </a:lnTo>
                    <a:lnTo>
                      <a:pt x="17" y="33"/>
                    </a:lnTo>
                    <a:lnTo>
                      <a:pt x="15" y="33"/>
                    </a:lnTo>
                    <a:lnTo>
                      <a:pt x="14" y="31"/>
                    </a:lnTo>
                    <a:lnTo>
                      <a:pt x="13" y="31"/>
                    </a:lnTo>
                    <a:lnTo>
                      <a:pt x="11" y="33"/>
                    </a:lnTo>
                    <a:lnTo>
                      <a:pt x="11" y="35"/>
                    </a:lnTo>
                    <a:lnTo>
                      <a:pt x="11" y="37"/>
                    </a:lnTo>
                    <a:lnTo>
                      <a:pt x="11" y="40"/>
                    </a:lnTo>
                    <a:lnTo>
                      <a:pt x="13" y="43"/>
                    </a:lnTo>
                    <a:lnTo>
                      <a:pt x="15" y="44"/>
                    </a:lnTo>
                    <a:lnTo>
                      <a:pt x="18" y="46"/>
                    </a:lnTo>
                    <a:lnTo>
                      <a:pt x="19" y="46"/>
                    </a:lnTo>
                    <a:lnTo>
                      <a:pt x="22" y="46"/>
                    </a:lnTo>
                    <a:lnTo>
                      <a:pt x="24" y="46"/>
                    </a:lnTo>
                    <a:lnTo>
                      <a:pt x="28" y="46"/>
                    </a:lnTo>
                    <a:lnTo>
                      <a:pt x="31" y="47"/>
                    </a:lnTo>
                    <a:lnTo>
                      <a:pt x="34" y="48"/>
                    </a:lnTo>
                    <a:lnTo>
                      <a:pt x="35" y="50"/>
                    </a:lnTo>
                    <a:lnTo>
                      <a:pt x="36" y="52"/>
                    </a:lnTo>
                    <a:lnTo>
                      <a:pt x="36" y="53"/>
                    </a:lnTo>
                    <a:lnTo>
                      <a:pt x="38" y="55"/>
                    </a:lnTo>
                    <a:lnTo>
                      <a:pt x="40" y="56"/>
                    </a:lnTo>
                    <a:lnTo>
                      <a:pt x="43" y="56"/>
                    </a:lnTo>
                    <a:lnTo>
                      <a:pt x="45" y="56"/>
                    </a:lnTo>
                    <a:lnTo>
                      <a:pt x="48" y="55"/>
                    </a:lnTo>
                    <a:lnTo>
                      <a:pt x="48" y="55"/>
                    </a:lnTo>
                    <a:lnTo>
                      <a:pt x="49" y="53"/>
                    </a:lnTo>
                    <a:lnTo>
                      <a:pt x="51" y="55"/>
                    </a:lnTo>
                    <a:lnTo>
                      <a:pt x="52" y="56"/>
                    </a:lnTo>
                    <a:lnTo>
                      <a:pt x="52" y="57"/>
                    </a:lnTo>
                    <a:lnTo>
                      <a:pt x="53" y="59"/>
                    </a:lnTo>
                    <a:lnTo>
                      <a:pt x="54" y="61"/>
                    </a:lnTo>
                    <a:lnTo>
                      <a:pt x="53" y="64"/>
                    </a:lnTo>
                    <a:lnTo>
                      <a:pt x="53" y="65"/>
                    </a:lnTo>
                    <a:lnTo>
                      <a:pt x="52" y="65"/>
                    </a:lnTo>
                    <a:lnTo>
                      <a:pt x="51" y="67"/>
                    </a:lnTo>
                    <a:lnTo>
                      <a:pt x="49" y="68"/>
                    </a:lnTo>
                    <a:lnTo>
                      <a:pt x="48" y="69"/>
                    </a:lnTo>
                    <a:lnTo>
                      <a:pt x="45" y="70"/>
                    </a:lnTo>
                    <a:lnTo>
                      <a:pt x="44" y="69"/>
                    </a:lnTo>
                    <a:lnTo>
                      <a:pt x="43" y="69"/>
                    </a:lnTo>
                    <a:lnTo>
                      <a:pt x="41" y="68"/>
                    </a:lnTo>
                    <a:lnTo>
                      <a:pt x="39" y="65"/>
                    </a:lnTo>
                    <a:lnTo>
                      <a:pt x="38" y="63"/>
                    </a:lnTo>
                    <a:lnTo>
                      <a:pt x="36" y="59"/>
                    </a:lnTo>
                    <a:lnTo>
                      <a:pt x="34" y="57"/>
                    </a:lnTo>
                    <a:lnTo>
                      <a:pt x="32" y="56"/>
                    </a:lnTo>
                    <a:lnTo>
                      <a:pt x="30" y="55"/>
                    </a:lnTo>
                    <a:lnTo>
                      <a:pt x="27" y="55"/>
                    </a:lnTo>
                    <a:lnTo>
                      <a:pt x="24" y="53"/>
                    </a:lnTo>
                    <a:lnTo>
                      <a:pt x="22" y="52"/>
                    </a:lnTo>
                    <a:lnTo>
                      <a:pt x="21" y="52"/>
                    </a:lnTo>
                    <a:lnTo>
                      <a:pt x="18" y="53"/>
                    </a:lnTo>
                    <a:lnTo>
                      <a:pt x="17" y="55"/>
                    </a:lnTo>
                    <a:lnTo>
                      <a:pt x="17" y="56"/>
                    </a:lnTo>
                    <a:lnTo>
                      <a:pt x="17" y="59"/>
                    </a:lnTo>
                    <a:lnTo>
                      <a:pt x="17" y="60"/>
                    </a:lnTo>
                    <a:lnTo>
                      <a:pt x="15" y="63"/>
                    </a:lnTo>
                    <a:lnTo>
                      <a:pt x="15" y="64"/>
                    </a:lnTo>
                    <a:lnTo>
                      <a:pt x="14" y="65"/>
                    </a:lnTo>
                    <a:lnTo>
                      <a:pt x="13" y="68"/>
                    </a:lnTo>
                    <a:lnTo>
                      <a:pt x="11" y="68"/>
                    </a:lnTo>
                    <a:lnTo>
                      <a:pt x="9" y="68"/>
                    </a:lnTo>
                    <a:lnTo>
                      <a:pt x="8" y="68"/>
                    </a:lnTo>
                    <a:lnTo>
                      <a:pt x="6" y="67"/>
                    </a:lnTo>
                    <a:lnTo>
                      <a:pt x="6" y="65"/>
                    </a:lnTo>
                    <a:lnTo>
                      <a:pt x="8" y="65"/>
                    </a:lnTo>
                    <a:lnTo>
                      <a:pt x="9" y="64"/>
                    </a:lnTo>
                    <a:lnTo>
                      <a:pt x="10" y="64"/>
                    </a:lnTo>
                    <a:lnTo>
                      <a:pt x="11" y="63"/>
                    </a:lnTo>
                    <a:lnTo>
                      <a:pt x="13" y="60"/>
                    </a:lnTo>
                    <a:lnTo>
                      <a:pt x="14" y="57"/>
                    </a:lnTo>
                    <a:lnTo>
                      <a:pt x="14" y="55"/>
                    </a:lnTo>
                    <a:lnTo>
                      <a:pt x="14" y="52"/>
                    </a:lnTo>
                    <a:lnTo>
                      <a:pt x="13" y="50"/>
                    </a:lnTo>
                    <a:lnTo>
                      <a:pt x="11" y="47"/>
                    </a:lnTo>
                    <a:lnTo>
                      <a:pt x="10" y="44"/>
                    </a:lnTo>
                    <a:lnTo>
                      <a:pt x="9" y="43"/>
                    </a:lnTo>
                    <a:lnTo>
                      <a:pt x="8" y="42"/>
                    </a:lnTo>
                    <a:lnTo>
                      <a:pt x="5" y="39"/>
                    </a:lnTo>
                    <a:lnTo>
                      <a:pt x="5" y="35"/>
                    </a:lnTo>
                    <a:lnTo>
                      <a:pt x="4" y="33"/>
                    </a:lnTo>
                    <a:lnTo>
                      <a:pt x="2" y="30"/>
                    </a:lnTo>
                    <a:lnTo>
                      <a:pt x="1" y="29"/>
                    </a:lnTo>
                    <a:lnTo>
                      <a:pt x="0" y="26"/>
                    </a:lnTo>
                    <a:lnTo>
                      <a:pt x="0" y="23"/>
                    </a:lnTo>
                    <a:lnTo>
                      <a:pt x="0" y="21"/>
                    </a:lnTo>
                    <a:lnTo>
                      <a:pt x="1" y="17"/>
                    </a:lnTo>
                    <a:lnTo>
                      <a:pt x="4" y="16"/>
                    </a:lnTo>
                    <a:lnTo>
                      <a:pt x="6" y="13"/>
                    </a:lnTo>
                    <a:lnTo>
                      <a:pt x="9" y="12"/>
                    </a:lnTo>
                    <a:lnTo>
                      <a:pt x="13" y="8"/>
                    </a:lnTo>
                    <a:lnTo>
                      <a:pt x="15" y="5"/>
                    </a:lnTo>
                    <a:lnTo>
                      <a:pt x="21" y="4"/>
                    </a:lnTo>
                    <a:lnTo>
                      <a:pt x="24" y="1"/>
                    </a:lnTo>
                    <a:lnTo>
                      <a:pt x="30"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6" name="Freeform 84">
                <a:extLst>
                  <a:ext uri="{FF2B5EF4-FFF2-40B4-BE49-F238E27FC236}">
                    <a16:creationId xmlns:a16="http://schemas.microsoft.com/office/drawing/2014/main" id="{84F45306-587B-9549-87DC-DD514AF1C3E2}"/>
                  </a:ext>
                </a:extLst>
              </p:cNvPr>
              <p:cNvSpPr>
                <a:spLocks/>
              </p:cNvSpPr>
              <p:nvPr userDrawn="1"/>
            </p:nvSpPr>
            <p:spPr bwMode="auto">
              <a:xfrm>
                <a:off x="10297205" y="469024"/>
                <a:ext cx="11270" cy="4098"/>
              </a:xfrm>
              <a:custGeom>
                <a:avLst/>
                <a:gdLst>
                  <a:gd name="T0" fmla="*/ 1 w 22"/>
                  <a:gd name="T1" fmla="*/ 0 h 8"/>
                  <a:gd name="T2" fmla="*/ 4 w 22"/>
                  <a:gd name="T3" fmla="*/ 0 h 8"/>
                  <a:gd name="T4" fmla="*/ 7 w 22"/>
                  <a:gd name="T5" fmla="*/ 1 h 8"/>
                  <a:gd name="T6" fmla="*/ 8 w 22"/>
                  <a:gd name="T7" fmla="*/ 1 h 8"/>
                  <a:gd name="T8" fmla="*/ 9 w 22"/>
                  <a:gd name="T9" fmla="*/ 2 h 8"/>
                  <a:gd name="T10" fmla="*/ 11 w 22"/>
                  <a:gd name="T11" fmla="*/ 2 h 8"/>
                  <a:gd name="T12" fmla="*/ 12 w 22"/>
                  <a:gd name="T13" fmla="*/ 2 h 8"/>
                  <a:gd name="T14" fmla="*/ 14 w 22"/>
                  <a:gd name="T15" fmla="*/ 2 h 8"/>
                  <a:gd name="T16" fmla="*/ 17 w 22"/>
                  <a:gd name="T17" fmla="*/ 2 h 8"/>
                  <a:gd name="T18" fmla="*/ 18 w 22"/>
                  <a:gd name="T19" fmla="*/ 1 h 8"/>
                  <a:gd name="T20" fmla="*/ 18 w 22"/>
                  <a:gd name="T21" fmla="*/ 1 h 8"/>
                  <a:gd name="T22" fmla="*/ 20 w 22"/>
                  <a:gd name="T23" fmla="*/ 1 h 8"/>
                  <a:gd name="T24" fmla="*/ 20 w 22"/>
                  <a:gd name="T25" fmla="*/ 1 h 8"/>
                  <a:gd name="T26" fmla="*/ 21 w 22"/>
                  <a:gd name="T27" fmla="*/ 2 h 8"/>
                  <a:gd name="T28" fmla="*/ 21 w 22"/>
                  <a:gd name="T29" fmla="*/ 4 h 8"/>
                  <a:gd name="T30" fmla="*/ 22 w 22"/>
                  <a:gd name="T31" fmla="*/ 4 h 8"/>
                  <a:gd name="T32" fmla="*/ 21 w 22"/>
                  <a:gd name="T33" fmla="*/ 5 h 8"/>
                  <a:gd name="T34" fmla="*/ 21 w 22"/>
                  <a:gd name="T35" fmla="*/ 5 h 8"/>
                  <a:gd name="T36" fmla="*/ 20 w 22"/>
                  <a:gd name="T37" fmla="*/ 5 h 8"/>
                  <a:gd name="T38" fmla="*/ 18 w 22"/>
                  <a:gd name="T39" fmla="*/ 5 h 8"/>
                  <a:gd name="T40" fmla="*/ 17 w 22"/>
                  <a:gd name="T41" fmla="*/ 5 h 8"/>
                  <a:gd name="T42" fmla="*/ 16 w 22"/>
                  <a:gd name="T43" fmla="*/ 5 h 8"/>
                  <a:gd name="T44" fmla="*/ 14 w 22"/>
                  <a:gd name="T45" fmla="*/ 5 h 8"/>
                  <a:gd name="T46" fmla="*/ 13 w 22"/>
                  <a:gd name="T47" fmla="*/ 6 h 8"/>
                  <a:gd name="T48" fmla="*/ 12 w 22"/>
                  <a:gd name="T49" fmla="*/ 8 h 8"/>
                  <a:gd name="T50" fmla="*/ 11 w 22"/>
                  <a:gd name="T51" fmla="*/ 8 h 8"/>
                  <a:gd name="T52" fmla="*/ 8 w 22"/>
                  <a:gd name="T53" fmla="*/ 6 h 8"/>
                  <a:gd name="T54" fmla="*/ 5 w 22"/>
                  <a:gd name="T55" fmla="*/ 6 h 8"/>
                  <a:gd name="T56" fmla="*/ 3 w 22"/>
                  <a:gd name="T57" fmla="*/ 6 h 8"/>
                  <a:gd name="T58" fmla="*/ 1 w 22"/>
                  <a:gd name="T59" fmla="*/ 5 h 8"/>
                  <a:gd name="T60" fmla="*/ 0 w 22"/>
                  <a:gd name="T61" fmla="*/ 5 h 8"/>
                  <a:gd name="T62" fmla="*/ 0 w 22"/>
                  <a:gd name="T63" fmla="*/ 4 h 8"/>
                  <a:gd name="T64" fmla="*/ 0 w 22"/>
                  <a:gd name="T65" fmla="*/ 2 h 8"/>
                  <a:gd name="T66" fmla="*/ 0 w 22"/>
                  <a:gd name="T67" fmla="*/ 1 h 8"/>
                  <a:gd name="T68" fmla="*/ 1 w 22"/>
                  <a:gd name="T69" fmla="*/ 1 h 8"/>
                  <a:gd name="T70" fmla="*/ 1 w 22"/>
                  <a:gd name="T7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8">
                    <a:moveTo>
                      <a:pt x="1" y="0"/>
                    </a:moveTo>
                    <a:lnTo>
                      <a:pt x="4" y="0"/>
                    </a:lnTo>
                    <a:lnTo>
                      <a:pt x="7" y="1"/>
                    </a:lnTo>
                    <a:lnTo>
                      <a:pt x="8" y="1"/>
                    </a:lnTo>
                    <a:lnTo>
                      <a:pt x="9" y="2"/>
                    </a:lnTo>
                    <a:lnTo>
                      <a:pt x="11" y="2"/>
                    </a:lnTo>
                    <a:lnTo>
                      <a:pt x="12" y="2"/>
                    </a:lnTo>
                    <a:lnTo>
                      <a:pt x="14" y="2"/>
                    </a:lnTo>
                    <a:lnTo>
                      <a:pt x="17" y="2"/>
                    </a:lnTo>
                    <a:lnTo>
                      <a:pt x="18" y="1"/>
                    </a:lnTo>
                    <a:lnTo>
                      <a:pt x="18" y="1"/>
                    </a:lnTo>
                    <a:lnTo>
                      <a:pt x="20" y="1"/>
                    </a:lnTo>
                    <a:lnTo>
                      <a:pt x="20" y="1"/>
                    </a:lnTo>
                    <a:lnTo>
                      <a:pt x="21" y="2"/>
                    </a:lnTo>
                    <a:lnTo>
                      <a:pt x="21" y="4"/>
                    </a:lnTo>
                    <a:lnTo>
                      <a:pt x="22" y="4"/>
                    </a:lnTo>
                    <a:lnTo>
                      <a:pt x="21" y="5"/>
                    </a:lnTo>
                    <a:lnTo>
                      <a:pt x="21" y="5"/>
                    </a:lnTo>
                    <a:lnTo>
                      <a:pt x="20" y="5"/>
                    </a:lnTo>
                    <a:lnTo>
                      <a:pt x="18" y="5"/>
                    </a:lnTo>
                    <a:lnTo>
                      <a:pt x="17" y="5"/>
                    </a:lnTo>
                    <a:lnTo>
                      <a:pt x="16" y="5"/>
                    </a:lnTo>
                    <a:lnTo>
                      <a:pt x="14" y="5"/>
                    </a:lnTo>
                    <a:lnTo>
                      <a:pt x="13" y="6"/>
                    </a:lnTo>
                    <a:lnTo>
                      <a:pt x="12" y="8"/>
                    </a:lnTo>
                    <a:lnTo>
                      <a:pt x="11" y="8"/>
                    </a:lnTo>
                    <a:lnTo>
                      <a:pt x="8" y="6"/>
                    </a:lnTo>
                    <a:lnTo>
                      <a:pt x="5" y="6"/>
                    </a:lnTo>
                    <a:lnTo>
                      <a:pt x="3" y="6"/>
                    </a:lnTo>
                    <a:lnTo>
                      <a:pt x="1" y="5"/>
                    </a:lnTo>
                    <a:lnTo>
                      <a:pt x="0" y="5"/>
                    </a:lnTo>
                    <a:lnTo>
                      <a:pt x="0" y="4"/>
                    </a:lnTo>
                    <a:lnTo>
                      <a:pt x="0" y="2"/>
                    </a:lnTo>
                    <a:lnTo>
                      <a:pt x="0" y="1"/>
                    </a:lnTo>
                    <a:lnTo>
                      <a:pt x="1"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7" name="Freeform 85">
                <a:extLst>
                  <a:ext uri="{FF2B5EF4-FFF2-40B4-BE49-F238E27FC236}">
                    <a16:creationId xmlns:a16="http://schemas.microsoft.com/office/drawing/2014/main" id="{E942A880-E880-FB45-AF32-C91CCE26FCF8}"/>
                  </a:ext>
                </a:extLst>
              </p:cNvPr>
              <p:cNvSpPr>
                <a:spLocks/>
              </p:cNvSpPr>
              <p:nvPr userDrawn="1"/>
            </p:nvSpPr>
            <p:spPr bwMode="auto">
              <a:xfrm>
                <a:off x="10263397" y="456730"/>
                <a:ext cx="50200" cy="15368"/>
              </a:xfrm>
              <a:custGeom>
                <a:avLst/>
                <a:gdLst>
                  <a:gd name="T0" fmla="*/ 52 w 99"/>
                  <a:gd name="T1" fmla="*/ 2 h 30"/>
                  <a:gd name="T2" fmla="*/ 59 w 99"/>
                  <a:gd name="T3" fmla="*/ 4 h 30"/>
                  <a:gd name="T4" fmla="*/ 62 w 99"/>
                  <a:gd name="T5" fmla="*/ 8 h 30"/>
                  <a:gd name="T6" fmla="*/ 68 w 99"/>
                  <a:gd name="T7" fmla="*/ 11 h 30"/>
                  <a:gd name="T8" fmla="*/ 76 w 99"/>
                  <a:gd name="T9" fmla="*/ 13 h 30"/>
                  <a:gd name="T10" fmla="*/ 82 w 99"/>
                  <a:gd name="T11" fmla="*/ 13 h 30"/>
                  <a:gd name="T12" fmla="*/ 90 w 99"/>
                  <a:gd name="T13" fmla="*/ 13 h 30"/>
                  <a:gd name="T14" fmla="*/ 96 w 99"/>
                  <a:gd name="T15" fmla="*/ 12 h 30"/>
                  <a:gd name="T16" fmla="*/ 98 w 99"/>
                  <a:gd name="T17" fmla="*/ 11 h 30"/>
                  <a:gd name="T18" fmla="*/ 99 w 99"/>
                  <a:gd name="T19" fmla="*/ 11 h 30"/>
                  <a:gd name="T20" fmla="*/ 98 w 99"/>
                  <a:gd name="T21" fmla="*/ 13 h 30"/>
                  <a:gd name="T22" fmla="*/ 92 w 99"/>
                  <a:gd name="T23" fmla="*/ 15 h 30"/>
                  <a:gd name="T24" fmla="*/ 87 w 99"/>
                  <a:gd name="T25" fmla="*/ 16 h 30"/>
                  <a:gd name="T26" fmla="*/ 81 w 99"/>
                  <a:gd name="T27" fmla="*/ 16 h 30"/>
                  <a:gd name="T28" fmla="*/ 73 w 99"/>
                  <a:gd name="T29" fmla="*/ 16 h 30"/>
                  <a:gd name="T30" fmla="*/ 65 w 99"/>
                  <a:gd name="T31" fmla="*/ 15 h 30"/>
                  <a:gd name="T32" fmla="*/ 61 w 99"/>
                  <a:gd name="T33" fmla="*/ 13 h 30"/>
                  <a:gd name="T34" fmla="*/ 56 w 99"/>
                  <a:gd name="T35" fmla="*/ 12 h 30"/>
                  <a:gd name="T36" fmla="*/ 51 w 99"/>
                  <a:gd name="T37" fmla="*/ 12 h 30"/>
                  <a:gd name="T38" fmla="*/ 43 w 99"/>
                  <a:gd name="T39" fmla="*/ 11 h 30"/>
                  <a:gd name="T40" fmla="*/ 35 w 99"/>
                  <a:gd name="T41" fmla="*/ 9 h 30"/>
                  <a:gd name="T42" fmla="*/ 27 w 99"/>
                  <a:gd name="T43" fmla="*/ 11 h 30"/>
                  <a:gd name="T44" fmla="*/ 22 w 99"/>
                  <a:gd name="T45" fmla="*/ 15 h 30"/>
                  <a:gd name="T46" fmla="*/ 18 w 99"/>
                  <a:gd name="T47" fmla="*/ 19 h 30"/>
                  <a:gd name="T48" fmla="*/ 12 w 99"/>
                  <a:gd name="T49" fmla="*/ 24 h 30"/>
                  <a:gd name="T50" fmla="*/ 5 w 99"/>
                  <a:gd name="T51" fmla="*/ 28 h 30"/>
                  <a:gd name="T52" fmla="*/ 2 w 99"/>
                  <a:gd name="T53" fmla="*/ 29 h 30"/>
                  <a:gd name="T54" fmla="*/ 0 w 99"/>
                  <a:gd name="T55" fmla="*/ 30 h 30"/>
                  <a:gd name="T56" fmla="*/ 0 w 99"/>
                  <a:gd name="T57" fmla="*/ 28 h 30"/>
                  <a:gd name="T58" fmla="*/ 1 w 99"/>
                  <a:gd name="T59" fmla="*/ 25 h 30"/>
                  <a:gd name="T60" fmla="*/ 5 w 99"/>
                  <a:gd name="T61" fmla="*/ 21 h 30"/>
                  <a:gd name="T62" fmla="*/ 12 w 99"/>
                  <a:gd name="T63" fmla="*/ 16 h 30"/>
                  <a:gd name="T64" fmla="*/ 18 w 99"/>
                  <a:gd name="T65" fmla="*/ 11 h 30"/>
                  <a:gd name="T66" fmla="*/ 25 w 99"/>
                  <a:gd name="T67" fmla="*/ 5 h 30"/>
                  <a:gd name="T68" fmla="*/ 32 w 99"/>
                  <a:gd name="T69" fmla="*/ 2 h 30"/>
                  <a:gd name="T70" fmla="*/ 42 w 99"/>
                  <a:gd name="T71" fmla="*/ 2 h 30"/>
                  <a:gd name="T72" fmla="*/ 49 w 99"/>
                  <a:gd name="T7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30">
                    <a:moveTo>
                      <a:pt x="49" y="0"/>
                    </a:moveTo>
                    <a:lnTo>
                      <a:pt x="52" y="2"/>
                    </a:lnTo>
                    <a:lnTo>
                      <a:pt x="56" y="3"/>
                    </a:lnTo>
                    <a:lnTo>
                      <a:pt x="59" y="4"/>
                    </a:lnTo>
                    <a:lnTo>
                      <a:pt x="60" y="7"/>
                    </a:lnTo>
                    <a:lnTo>
                      <a:pt x="62" y="8"/>
                    </a:lnTo>
                    <a:lnTo>
                      <a:pt x="65" y="9"/>
                    </a:lnTo>
                    <a:lnTo>
                      <a:pt x="68" y="11"/>
                    </a:lnTo>
                    <a:lnTo>
                      <a:pt x="72" y="12"/>
                    </a:lnTo>
                    <a:lnTo>
                      <a:pt x="76" y="13"/>
                    </a:lnTo>
                    <a:lnTo>
                      <a:pt x="78" y="13"/>
                    </a:lnTo>
                    <a:lnTo>
                      <a:pt x="82" y="13"/>
                    </a:lnTo>
                    <a:lnTo>
                      <a:pt x="86" y="13"/>
                    </a:lnTo>
                    <a:lnTo>
                      <a:pt x="90" y="13"/>
                    </a:lnTo>
                    <a:lnTo>
                      <a:pt x="95" y="12"/>
                    </a:lnTo>
                    <a:lnTo>
                      <a:pt x="96" y="12"/>
                    </a:lnTo>
                    <a:lnTo>
                      <a:pt x="98" y="11"/>
                    </a:lnTo>
                    <a:lnTo>
                      <a:pt x="98" y="11"/>
                    </a:lnTo>
                    <a:lnTo>
                      <a:pt x="99" y="11"/>
                    </a:lnTo>
                    <a:lnTo>
                      <a:pt x="99" y="11"/>
                    </a:lnTo>
                    <a:lnTo>
                      <a:pt x="99" y="12"/>
                    </a:lnTo>
                    <a:lnTo>
                      <a:pt x="98" y="13"/>
                    </a:lnTo>
                    <a:lnTo>
                      <a:pt x="95" y="15"/>
                    </a:lnTo>
                    <a:lnTo>
                      <a:pt x="92" y="15"/>
                    </a:lnTo>
                    <a:lnTo>
                      <a:pt x="90" y="15"/>
                    </a:lnTo>
                    <a:lnTo>
                      <a:pt x="87" y="16"/>
                    </a:lnTo>
                    <a:lnTo>
                      <a:pt x="83" y="16"/>
                    </a:lnTo>
                    <a:lnTo>
                      <a:pt x="81" y="16"/>
                    </a:lnTo>
                    <a:lnTo>
                      <a:pt x="76" y="16"/>
                    </a:lnTo>
                    <a:lnTo>
                      <a:pt x="73" y="16"/>
                    </a:lnTo>
                    <a:lnTo>
                      <a:pt x="69" y="16"/>
                    </a:lnTo>
                    <a:lnTo>
                      <a:pt x="65" y="15"/>
                    </a:lnTo>
                    <a:lnTo>
                      <a:pt x="64" y="13"/>
                    </a:lnTo>
                    <a:lnTo>
                      <a:pt x="61" y="13"/>
                    </a:lnTo>
                    <a:lnTo>
                      <a:pt x="59" y="12"/>
                    </a:lnTo>
                    <a:lnTo>
                      <a:pt x="56" y="12"/>
                    </a:lnTo>
                    <a:lnTo>
                      <a:pt x="55" y="12"/>
                    </a:lnTo>
                    <a:lnTo>
                      <a:pt x="51" y="12"/>
                    </a:lnTo>
                    <a:lnTo>
                      <a:pt x="47" y="11"/>
                    </a:lnTo>
                    <a:lnTo>
                      <a:pt x="43" y="11"/>
                    </a:lnTo>
                    <a:lnTo>
                      <a:pt x="39" y="9"/>
                    </a:lnTo>
                    <a:lnTo>
                      <a:pt x="35" y="9"/>
                    </a:lnTo>
                    <a:lnTo>
                      <a:pt x="31" y="9"/>
                    </a:lnTo>
                    <a:lnTo>
                      <a:pt x="27" y="11"/>
                    </a:lnTo>
                    <a:lnTo>
                      <a:pt x="25" y="12"/>
                    </a:lnTo>
                    <a:lnTo>
                      <a:pt x="22" y="15"/>
                    </a:lnTo>
                    <a:lnTo>
                      <a:pt x="21" y="16"/>
                    </a:lnTo>
                    <a:lnTo>
                      <a:pt x="18" y="19"/>
                    </a:lnTo>
                    <a:lnTo>
                      <a:pt x="14" y="21"/>
                    </a:lnTo>
                    <a:lnTo>
                      <a:pt x="12" y="24"/>
                    </a:lnTo>
                    <a:lnTo>
                      <a:pt x="9" y="26"/>
                    </a:lnTo>
                    <a:lnTo>
                      <a:pt x="5" y="28"/>
                    </a:lnTo>
                    <a:lnTo>
                      <a:pt x="4" y="29"/>
                    </a:lnTo>
                    <a:lnTo>
                      <a:pt x="2" y="29"/>
                    </a:lnTo>
                    <a:lnTo>
                      <a:pt x="1" y="30"/>
                    </a:lnTo>
                    <a:lnTo>
                      <a:pt x="0" y="30"/>
                    </a:lnTo>
                    <a:lnTo>
                      <a:pt x="0" y="29"/>
                    </a:lnTo>
                    <a:lnTo>
                      <a:pt x="0" y="28"/>
                    </a:lnTo>
                    <a:lnTo>
                      <a:pt x="0" y="26"/>
                    </a:lnTo>
                    <a:lnTo>
                      <a:pt x="1" y="25"/>
                    </a:lnTo>
                    <a:lnTo>
                      <a:pt x="4" y="24"/>
                    </a:lnTo>
                    <a:lnTo>
                      <a:pt x="5" y="21"/>
                    </a:lnTo>
                    <a:lnTo>
                      <a:pt x="8" y="19"/>
                    </a:lnTo>
                    <a:lnTo>
                      <a:pt x="12" y="16"/>
                    </a:lnTo>
                    <a:lnTo>
                      <a:pt x="16" y="13"/>
                    </a:lnTo>
                    <a:lnTo>
                      <a:pt x="18" y="11"/>
                    </a:lnTo>
                    <a:lnTo>
                      <a:pt x="22" y="8"/>
                    </a:lnTo>
                    <a:lnTo>
                      <a:pt x="25" y="5"/>
                    </a:lnTo>
                    <a:lnTo>
                      <a:pt x="27" y="3"/>
                    </a:lnTo>
                    <a:lnTo>
                      <a:pt x="32" y="2"/>
                    </a:lnTo>
                    <a:lnTo>
                      <a:pt x="36" y="2"/>
                    </a:lnTo>
                    <a:lnTo>
                      <a:pt x="42" y="2"/>
                    </a:lnTo>
                    <a:lnTo>
                      <a:pt x="46" y="0"/>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8" name="Freeform 86">
                <a:extLst>
                  <a:ext uri="{FF2B5EF4-FFF2-40B4-BE49-F238E27FC236}">
                    <a16:creationId xmlns:a16="http://schemas.microsoft.com/office/drawing/2014/main" id="{B8210ED3-F959-5345-AC0F-0D360BDDB774}"/>
                  </a:ext>
                </a:extLst>
              </p:cNvPr>
              <p:cNvSpPr>
                <a:spLocks/>
              </p:cNvSpPr>
              <p:nvPr userDrawn="1"/>
            </p:nvSpPr>
            <p:spPr bwMode="auto">
              <a:xfrm>
                <a:off x="10291058" y="383993"/>
                <a:ext cx="17416" cy="16392"/>
              </a:xfrm>
              <a:custGeom>
                <a:avLst/>
                <a:gdLst>
                  <a:gd name="T0" fmla="*/ 2 w 34"/>
                  <a:gd name="T1" fmla="*/ 0 h 31"/>
                  <a:gd name="T2" fmla="*/ 4 w 34"/>
                  <a:gd name="T3" fmla="*/ 0 h 31"/>
                  <a:gd name="T4" fmla="*/ 6 w 34"/>
                  <a:gd name="T5" fmla="*/ 1 h 31"/>
                  <a:gd name="T6" fmla="*/ 7 w 34"/>
                  <a:gd name="T7" fmla="*/ 3 h 31"/>
                  <a:gd name="T8" fmla="*/ 10 w 34"/>
                  <a:gd name="T9" fmla="*/ 4 h 31"/>
                  <a:gd name="T10" fmla="*/ 11 w 34"/>
                  <a:gd name="T11" fmla="*/ 6 h 31"/>
                  <a:gd name="T12" fmla="*/ 14 w 34"/>
                  <a:gd name="T13" fmla="*/ 10 h 31"/>
                  <a:gd name="T14" fmla="*/ 18 w 34"/>
                  <a:gd name="T15" fmla="*/ 14 h 31"/>
                  <a:gd name="T16" fmla="*/ 22 w 34"/>
                  <a:gd name="T17" fmla="*/ 17 h 31"/>
                  <a:gd name="T18" fmla="*/ 26 w 34"/>
                  <a:gd name="T19" fmla="*/ 21 h 31"/>
                  <a:gd name="T20" fmla="*/ 27 w 34"/>
                  <a:gd name="T21" fmla="*/ 22 h 31"/>
                  <a:gd name="T22" fmla="*/ 28 w 34"/>
                  <a:gd name="T23" fmla="*/ 23 h 31"/>
                  <a:gd name="T24" fmla="*/ 30 w 34"/>
                  <a:gd name="T25" fmla="*/ 26 h 31"/>
                  <a:gd name="T26" fmla="*/ 31 w 34"/>
                  <a:gd name="T27" fmla="*/ 27 h 31"/>
                  <a:gd name="T28" fmla="*/ 34 w 34"/>
                  <a:gd name="T29" fmla="*/ 30 h 31"/>
                  <a:gd name="T30" fmla="*/ 34 w 34"/>
                  <a:gd name="T31" fmla="*/ 30 h 31"/>
                  <a:gd name="T32" fmla="*/ 32 w 34"/>
                  <a:gd name="T33" fmla="*/ 31 h 31"/>
                  <a:gd name="T34" fmla="*/ 31 w 34"/>
                  <a:gd name="T35" fmla="*/ 31 h 31"/>
                  <a:gd name="T36" fmla="*/ 31 w 34"/>
                  <a:gd name="T37" fmla="*/ 31 h 31"/>
                  <a:gd name="T38" fmla="*/ 27 w 34"/>
                  <a:gd name="T39" fmla="*/ 26 h 31"/>
                  <a:gd name="T40" fmla="*/ 22 w 34"/>
                  <a:gd name="T41" fmla="*/ 21 h 31"/>
                  <a:gd name="T42" fmla="*/ 18 w 34"/>
                  <a:gd name="T43" fmla="*/ 17 h 31"/>
                  <a:gd name="T44" fmla="*/ 15 w 34"/>
                  <a:gd name="T45" fmla="*/ 14 h 31"/>
                  <a:gd name="T46" fmla="*/ 11 w 34"/>
                  <a:gd name="T47" fmla="*/ 10 h 31"/>
                  <a:gd name="T48" fmla="*/ 7 w 34"/>
                  <a:gd name="T49" fmla="*/ 8 h 31"/>
                  <a:gd name="T50" fmla="*/ 6 w 34"/>
                  <a:gd name="T51" fmla="*/ 6 h 31"/>
                  <a:gd name="T52" fmla="*/ 5 w 34"/>
                  <a:gd name="T53" fmla="*/ 4 h 31"/>
                  <a:gd name="T54" fmla="*/ 2 w 34"/>
                  <a:gd name="T55" fmla="*/ 3 h 31"/>
                  <a:gd name="T56" fmla="*/ 0 w 34"/>
                  <a:gd name="T57" fmla="*/ 1 h 31"/>
                  <a:gd name="T58" fmla="*/ 0 w 34"/>
                  <a:gd name="T59" fmla="*/ 1 h 31"/>
                  <a:gd name="T60" fmla="*/ 1 w 34"/>
                  <a:gd name="T61" fmla="*/ 0 h 31"/>
                  <a:gd name="T62" fmla="*/ 2 w 34"/>
                  <a:gd name="T6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31">
                    <a:moveTo>
                      <a:pt x="2" y="0"/>
                    </a:moveTo>
                    <a:lnTo>
                      <a:pt x="4" y="0"/>
                    </a:lnTo>
                    <a:lnTo>
                      <a:pt x="6" y="1"/>
                    </a:lnTo>
                    <a:lnTo>
                      <a:pt x="7" y="3"/>
                    </a:lnTo>
                    <a:lnTo>
                      <a:pt x="10" y="4"/>
                    </a:lnTo>
                    <a:lnTo>
                      <a:pt x="11" y="6"/>
                    </a:lnTo>
                    <a:lnTo>
                      <a:pt x="14" y="10"/>
                    </a:lnTo>
                    <a:lnTo>
                      <a:pt x="18" y="14"/>
                    </a:lnTo>
                    <a:lnTo>
                      <a:pt x="22" y="17"/>
                    </a:lnTo>
                    <a:lnTo>
                      <a:pt x="26" y="21"/>
                    </a:lnTo>
                    <a:lnTo>
                      <a:pt x="27" y="22"/>
                    </a:lnTo>
                    <a:lnTo>
                      <a:pt x="28" y="23"/>
                    </a:lnTo>
                    <a:lnTo>
                      <a:pt x="30" y="26"/>
                    </a:lnTo>
                    <a:lnTo>
                      <a:pt x="31" y="27"/>
                    </a:lnTo>
                    <a:lnTo>
                      <a:pt x="34" y="30"/>
                    </a:lnTo>
                    <a:lnTo>
                      <a:pt x="34" y="30"/>
                    </a:lnTo>
                    <a:lnTo>
                      <a:pt x="32" y="31"/>
                    </a:lnTo>
                    <a:lnTo>
                      <a:pt x="31" y="31"/>
                    </a:lnTo>
                    <a:lnTo>
                      <a:pt x="31" y="31"/>
                    </a:lnTo>
                    <a:lnTo>
                      <a:pt x="27" y="26"/>
                    </a:lnTo>
                    <a:lnTo>
                      <a:pt x="22" y="21"/>
                    </a:lnTo>
                    <a:lnTo>
                      <a:pt x="18" y="17"/>
                    </a:lnTo>
                    <a:lnTo>
                      <a:pt x="15" y="14"/>
                    </a:lnTo>
                    <a:lnTo>
                      <a:pt x="11" y="10"/>
                    </a:lnTo>
                    <a:lnTo>
                      <a:pt x="7" y="8"/>
                    </a:lnTo>
                    <a:lnTo>
                      <a:pt x="6" y="6"/>
                    </a:lnTo>
                    <a:lnTo>
                      <a:pt x="5" y="4"/>
                    </a:lnTo>
                    <a:lnTo>
                      <a:pt x="2" y="3"/>
                    </a:lnTo>
                    <a:lnTo>
                      <a:pt x="0" y="1"/>
                    </a:lnTo>
                    <a:lnTo>
                      <a:pt x="0" y="1"/>
                    </a:lnTo>
                    <a:lnTo>
                      <a:pt x="1"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9" name="Freeform 87">
                <a:extLst>
                  <a:ext uri="{FF2B5EF4-FFF2-40B4-BE49-F238E27FC236}">
                    <a16:creationId xmlns:a16="http://schemas.microsoft.com/office/drawing/2014/main" id="{69D03778-B977-DA49-9341-A2424E29DE6F}"/>
                  </a:ext>
                </a:extLst>
              </p:cNvPr>
              <p:cNvSpPr>
                <a:spLocks/>
              </p:cNvSpPr>
              <p:nvPr userDrawn="1"/>
            </p:nvSpPr>
            <p:spPr bwMode="auto">
              <a:xfrm>
                <a:off x="10283887" y="562252"/>
                <a:ext cx="6147" cy="4098"/>
              </a:xfrm>
              <a:custGeom>
                <a:avLst/>
                <a:gdLst>
                  <a:gd name="T0" fmla="*/ 6 w 12"/>
                  <a:gd name="T1" fmla="*/ 0 h 8"/>
                  <a:gd name="T2" fmla="*/ 7 w 12"/>
                  <a:gd name="T3" fmla="*/ 1 h 8"/>
                  <a:gd name="T4" fmla="*/ 8 w 12"/>
                  <a:gd name="T5" fmla="*/ 1 h 8"/>
                  <a:gd name="T6" fmla="*/ 8 w 12"/>
                  <a:gd name="T7" fmla="*/ 3 h 8"/>
                  <a:gd name="T8" fmla="*/ 11 w 12"/>
                  <a:gd name="T9" fmla="*/ 4 h 8"/>
                  <a:gd name="T10" fmla="*/ 11 w 12"/>
                  <a:gd name="T11" fmla="*/ 4 h 8"/>
                  <a:gd name="T12" fmla="*/ 12 w 12"/>
                  <a:gd name="T13" fmla="*/ 5 h 8"/>
                  <a:gd name="T14" fmla="*/ 11 w 12"/>
                  <a:gd name="T15" fmla="*/ 7 h 8"/>
                  <a:gd name="T16" fmla="*/ 11 w 12"/>
                  <a:gd name="T17" fmla="*/ 7 h 8"/>
                  <a:gd name="T18" fmla="*/ 9 w 12"/>
                  <a:gd name="T19" fmla="*/ 7 h 8"/>
                  <a:gd name="T20" fmla="*/ 7 w 12"/>
                  <a:gd name="T21" fmla="*/ 8 h 8"/>
                  <a:gd name="T22" fmla="*/ 6 w 12"/>
                  <a:gd name="T23" fmla="*/ 8 h 8"/>
                  <a:gd name="T24" fmla="*/ 3 w 12"/>
                  <a:gd name="T25" fmla="*/ 8 h 8"/>
                  <a:gd name="T26" fmla="*/ 2 w 12"/>
                  <a:gd name="T27" fmla="*/ 7 h 8"/>
                  <a:gd name="T28" fmla="*/ 0 w 12"/>
                  <a:gd name="T29" fmla="*/ 5 h 8"/>
                  <a:gd name="T30" fmla="*/ 0 w 12"/>
                  <a:gd name="T31" fmla="*/ 3 h 8"/>
                  <a:gd name="T32" fmla="*/ 2 w 12"/>
                  <a:gd name="T33" fmla="*/ 1 h 8"/>
                  <a:gd name="T34" fmla="*/ 3 w 12"/>
                  <a:gd name="T35" fmla="*/ 0 h 8"/>
                  <a:gd name="T36" fmla="*/ 6 w 12"/>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8">
                    <a:moveTo>
                      <a:pt x="6" y="0"/>
                    </a:moveTo>
                    <a:lnTo>
                      <a:pt x="7" y="1"/>
                    </a:lnTo>
                    <a:lnTo>
                      <a:pt x="8" y="1"/>
                    </a:lnTo>
                    <a:lnTo>
                      <a:pt x="8" y="3"/>
                    </a:lnTo>
                    <a:lnTo>
                      <a:pt x="11" y="4"/>
                    </a:lnTo>
                    <a:lnTo>
                      <a:pt x="11" y="4"/>
                    </a:lnTo>
                    <a:lnTo>
                      <a:pt x="12" y="5"/>
                    </a:lnTo>
                    <a:lnTo>
                      <a:pt x="11" y="7"/>
                    </a:lnTo>
                    <a:lnTo>
                      <a:pt x="11" y="7"/>
                    </a:lnTo>
                    <a:lnTo>
                      <a:pt x="9" y="7"/>
                    </a:lnTo>
                    <a:lnTo>
                      <a:pt x="7" y="8"/>
                    </a:lnTo>
                    <a:lnTo>
                      <a:pt x="6" y="8"/>
                    </a:lnTo>
                    <a:lnTo>
                      <a:pt x="3" y="8"/>
                    </a:lnTo>
                    <a:lnTo>
                      <a:pt x="2" y="7"/>
                    </a:lnTo>
                    <a:lnTo>
                      <a:pt x="0" y="5"/>
                    </a:lnTo>
                    <a:lnTo>
                      <a:pt x="0" y="3"/>
                    </a:lnTo>
                    <a:lnTo>
                      <a:pt x="2" y="1"/>
                    </a:lnTo>
                    <a:lnTo>
                      <a:pt x="3"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0" name="Freeform 88">
                <a:extLst>
                  <a:ext uri="{FF2B5EF4-FFF2-40B4-BE49-F238E27FC236}">
                    <a16:creationId xmlns:a16="http://schemas.microsoft.com/office/drawing/2014/main" id="{D5E9A3D3-734F-EB4F-8112-0B940B48878A}"/>
                  </a:ext>
                </a:extLst>
              </p:cNvPr>
              <p:cNvSpPr>
                <a:spLocks/>
              </p:cNvSpPr>
              <p:nvPr userDrawn="1"/>
            </p:nvSpPr>
            <p:spPr bwMode="auto">
              <a:xfrm>
                <a:off x="10379162" y="432143"/>
                <a:ext cx="3074" cy="3074"/>
              </a:xfrm>
              <a:custGeom>
                <a:avLst/>
                <a:gdLst>
                  <a:gd name="T0" fmla="*/ 0 w 6"/>
                  <a:gd name="T1" fmla="*/ 0 h 5"/>
                  <a:gd name="T2" fmla="*/ 1 w 6"/>
                  <a:gd name="T3" fmla="*/ 1 h 5"/>
                  <a:gd name="T4" fmla="*/ 2 w 6"/>
                  <a:gd name="T5" fmla="*/ 1 h 5"/>
                  <a:gd name="T6" fmla="*/ 3 w 6"/>
                  <a:gd name="T7" fmla="*/ 1 h 5"/>
                  <a:gd name="T8" fmla="*/ 5 w 6"/>
                  <a:gd name="T9" fmla="*/ 3 h 5"/>
                  <a:gd name="T10" fmla="*/ 6 w 6"/>
                  <a:gd name="T11" fmla="*/ 4 h 5"/>
                  <a:gd name="T12" fmla="*/ 6 w 6"/>
                  <a:gd name="T13" fmla="*/ 4 h 5"/>
                  <a:gd name="T14" fmla="*/ 5 w 6"/>
                  <a:gd name="T15" fmla="*/ 5 h 5"/>
                  <a:gd name="T16" fmla="*/ 5 w 6"/>
                  <a:gd name="T17" fmla="*/ 5 h 5"/>
                  <a:gd name="T18" fmla="*/ 3 w 6"/>
                  <a:gd name="T19" fmla="*/ 4 h 5"/>
                  <a:gd name="T20" fmla="*/ 2 w 6"/>
                  <a:gd name="T21" fmla="*/ 4 h 5"/>
                  <a:gd name="T22" fmla="*/ 1 w 6"/>
                  <a:gd name="T23" fmla="*/ 3 h 5"/>
                  <a:gd name="T24" fmla="*/ 0 w 6"/>
                  <a:gd name="T25" fmla="*/ 3 h 5"/>
                  <a:gd name="T26" fmla="*/ 0 w 6"/>
                  <a:gd name="T27" fmla="*/ 3 h 5"/>
                  <a:gd name="T28" fmla="*/ 0 w 6"/>
                  <a:gd name="T29" fmla="*/ 1 h 5"/>
                  <a:gd name="T30" fmla="*/ 0 w 6"/>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5">
                    <a:moveTo>
                      <a:pt x="0" y="0"/>
                    </a:moveTo>
                    <a:lnTo>
                      <a:pt x="1" y="1"/>
                    </a:lnTo>
                    <a:lnTo>
                      <a:pt x="2" y="1"/>
                    </a:lnTo>
                    <a:lnTo>
                      <a:pt x="3" y="1"/>
                    </a:lnTo>
                    <a:lnTo>
                      <a:pt x="5" y="3"/>
                    </a:lnTo>
                    <a:lnTo>
                      <a:pt x="6" y="4"/>
                    </a:lnTo>
                    <a:lnTo>
                      <a:pt x="6" y="4"/>
                    </a:lnTo>
                    <a:lnTo>
                      <a:pt x="5" y="5"/>
                    </a:lnTo>
                    <a:lnTo>
                      <a:pt x="5" y="5"/>
                    </a:lnTo>
                    <a:lnTo>
                      <a:pt x="3" y="4"/>
                    </a:lnTo>
                    <a:lnTo>
                      <a:pt x="2" y="4"/>
                    </a:lnTo>
                    <a:lnTo>
                      <a:pt x="1" y="3"/>
                    </a:lnTo>
                    <a:lnTo>
                      <a:pt x="0" y="3"/>
                    </a:lnTo>
                    <a:lnTo>
                      <a:pt x="0" y="3"/>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1" name="Freeform 89">
                <a:extLst>
                  <a:ext uri="{FF2B5EF4-FFF2-40B4-BE49-F238E27FC236}">
                    <a16:creationId xmlns:a16="http://schemas.microsoft.com/office/drawing/2014/main" id="{8D317132-63D0-AE43-A831-C5A8566275F3}"/>
                  </a:ext>
                </a:extLst>
              </p:cNvPr>
              <p:cNvSpPr>
                <a:spLocks/>
              </p:cNvSpPr>
              <p:nvPr userDrawn="1"/>
            </p:nvSpPr>
            <p:spPr bwMode="auto">
              <a:xfrm>
                <a:off x="10257251" y="486441"/>
                <a:ext cx="3074" cy="5122"/>
              </a:xfrm>
              <a:custGeom>
                <a:avLst/>
                <a:gdLst>
                  <a:gd name="T0" fmla="*/ 4 w 7"/>
                  <a:gd name="T1" fmla="*/ 0 h 9"/>
                  <a:gd name="T2" fmla="*/ 5 w 7"/>
                  <a:gd name="T3" fmla="*/ 0 h 9"/>
                  <a:gd name="T4" fmla="*/ 7 w 7"/>
                  <a:gd name="T5" fmla="*/ 1 h 9"/>
                  <a:gd name="T6" fmla="*/ 7 w 7"/>
                  <a:gd name="T7" fmla="*/ 3 h 9"/>
                  <a:gd name="T8" fmla="*/ 7 w 7"/>
                  <a:gd name="T9" fmla="*/ 4 h 9"/>
                  <a:gd name="T10" fmla="*/ 5 w 7"/>
                  <a:gd name="T11" fmla="*/ 5 h 9"/>
                  <a:gd name="T12" fmla="*/ 4 w 7"/>
                  <a:gd name="T13" fmla="*/ 7 h 9"/>
                  <a:gd name="T14" fmla="*/ 3 w 7"/>
                  <a:gd name="T15" fmla="*/ 8 h 9"/>
                  <a:gd name="T16" fmla="*/ 3 w 7"/>
                  <a:gd name="T17" fmla="*/ 8 h 9"/>
                  <a:gd name="T18" fmla="*/ 1 w 7"/>
                  <a:gd name="T19" fmla="*/ 9 h 9"/>
                  <a:gd name="T20" fmla="*/ 0 w 7"/>
                  <a:gd name="T21" fmla="*/ 8 h 9"/>
                  <a:gd name="T22" fmla="*/ 0 w 7"/>
                  <a:gd name="T23" fmla="*/ 7 h 9"/>
                  <a:gd name="T24" fmla="*/ 1 w 7"/>
                  <a:gd name="T25" fmla="*/ 5 h 9"/>
                  <a:gd name="T26" fmla="*/ 1 w 7"/>
                  <a:gd name="T27" fmla="*/ 4 h 9"/>
                  <a:gd name="T28" fmla="*/ 1 w 7"/>
                  <a:gd name="T29" fmla="*/ 3 h 9"/>
                  <a:gd name="T30" fmla="*/ 3 w 7"/>
                  <a:gd name="T31" fmla="*/ 1 h 9"/>
                  <a:gd name="T32" fmla="*/ 4 w 7"/>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9">
                    <a:moveTo>
                      <a:pt x="4" y="0"/>
                    </a:moveTo>
                    <a:lnTo>
                      <a:pt x="5" y="0"/>
                    </a:lnTo>
                    <a:lnTo>
                      <a:pt x="7" y="1"/>
                    </a:lnTo>
                    <a:lnTo>
                      <a:pt x="7" y="3"/>
                    </a:lnTo>
                    <a:lnTo>
                      <a:pt x="7" y="4"/>
                    </a:lnTo>
                    <a:lnTo>
                      <a:pt x="5" y="5"/>
                    </a:lnTo>
                    <a:lnTo>
                      <a:pt x="4" y="7"/>
                    </a:lnTo>
                    <a:lnTo>
                      <a:pt x="3" y="8"/>
                    </a:lnTo>
                    <a:lnTo>
                      <a:pt x="3" y="8"/>
                    </a:lnTo>
                    <a:lnTo>
                      <a:pt x="1" y="9"/>
                    </a:lnTo>
                    <a:lnTo>
                      <a:pt x="0" y="8"/>
                    </a:lnTo>
                    <a:lnTo>
                      <a:pt x="0" y="7"/>
                    </a:lnTo>
                    <a:lnTo>
                      <a:pt x="1" y="5"/>
                    </a:lnTo>
                    <a:lnTo>
                      <a:pt x="1" y="4"/>
                    </a:lnTo>
                    <a:lnTo>
                      <a:pt x="1"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2" name="Freeform 90">
                <a:extLst>
                  <a:ext uri="{FF2B5EF4-FFF2-40B4-BE49-F238E27FC236}">
                    <a16:creationId xmlns:a16="http://schemas.microsoft.com/office/drawing/2014/main" id="{800512F2-D718-224E-8DDC-EEADE472D039}"/>
                  </a:ext>
                </a:extLst>
              </p:cNvPr>
              <p:cNvSpPr>
                <a:spLocks/>
              </p:cNvSpPr>
              <p:nvPr userDrawn="1"/>
            </p:nvSpPr>
            <p:spPr bwMode="auto">
              <a:xfrm>
                <a:off x="10285936" y="546884"/>
                <a:ext cx="7171" cy="2049"/>
              </a:xfrm>
              <a:custGeom>
                <a:avLst/>
                <a:gdLst>
                  <a:gd name="T0" fmla="*/ 2 w 15"/>
                  <a:gd name="T1" fmla="*/ 0 h 5"/>
                  <a:gd name="T2" fmla="*/ 4 w 15"/>
                  <a:gd name="T3" fmla="*/ 0 h 5"/>
                  <a:gd name="T4" fmla="*/ 5 w 15"/>
                  <a:gd name="T5" fmla="*/ 0 h 5"/>
                  <a:gd name="T6" fmla="*/ 8 w 15"/>
                  <a:gd name="T7" fmla="*/ 0 h 5"/>
                  <a:gd name="T8" fmla="*/ 11 w 15"/>
                  <a:gd name="T9" fmla="*/ 0 h 5"/>
                  <a:gd name="T10" fmla="*/ 12 w 15"/>
                  <a:gd name="T11" fmla="*/ 0 h 5"/>
                  <a:gd name="T12" fmla="*/ 13 w 15"/>
                  <a:gd name="T13" fmla="*/ 0 h 5"/>
                  <a:gd name="T14" fmla="*/ 15 w 15"/>
                  <a:gd name="T15" fmla="*/ 1 h 5"/>
                  <a:gd name="T16" fmla="*/ 15 w 15"/>
                  <a:gd name="T17" fmla="*/ 3 h 5"/>
                  <a:gd name="T18" fmla="*/ 13 w 15"/>
                  <a:gd name="T19" fmla="*/ 4 h 5"/>
                  <a:gd name="T20" fmla="*/ 12 w 15"/>
                  <a:gd name="T21" fmla="*/ 5 h 5"/>
                  <a:gd name="T22" fmla="*/ 11 w 15"/>
                  <a:gd name="T23" fmla="*/ 5 h 5"/>
                  <a:gd name="T24" fmla="*/ 9 w 15"/>
                  <a:gd name="T25" fmla="*/ 4 h 5"/>
                  <a:gd name="T26" fmla="*/ 8 w 15"/>
                  <a:gd name="T27" fmla="*/ 4 h 5"/>
                  <a:gd name="T28" fmla="*/ 5 w 15"/>
                  <a:gd name="T29" fmla="*/ 4 h 5"/>
                  <a:gd name="T30" fmla="*/ 3 w 15"/>
                  <a:gd name="T31" fmla="*/ 4 h 5"/>
                  <a:gd name="T32" fmla="*/ 0 w 15"/>
                  <a:gd name="T33" fmla="*/ 3 h 5"/>
                  <a:gd name="T34" fmla="*/ 0 w 15"/>
                  <a:gd name="T35" fmla="*/ 1 h 5"/>
                  <a:gd name="T36" fmla="*/ 0 w 15"/>
                  <a:gd name="T37" fmla="*/ 0 h 5"/>
                  <a:gd name="T38" fmla="*/ 2 w 15"/>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5">
                    <a:moveTo>
                      <a:pt x="2" y="0"/>
                    </a:moveTo>
                    <a:lnTo>
                      <a:pt x="4" y="0"/>
                    </a:lnTo>
                    <a:lnTo>
                      <a:pt x="5" y="0"/>
                    </a:lnTo>
                    <a:lnTo>
                      <a:pt x="8" y="0"/>
                    </a:lnTo>
                    <a:lnTo>
                      <a:pt x="11" y="0"/>
                    </a:lnTo>
                    <a:lnTo>
                      <a:pt x="12" y="0"/>
                    </a:lnTo>
                    <a:lnTo>
                      <a:pt x="13" y="0"/>
                    </a:lnTo>
                    <a:lnTo>
                      <a:pt x="15" y="1"/>
                    </a:lnTo>
                    <a:lnTo>
                      <a:pt x="15" y="3"/>
                    </a:lnTo>
                    <a:lnTo>
                      <a:pt x="13" y="4"/>
                    </a:lnTo>
                    <a:lnTo>
                      <a:pt x="12" y="5"/>
                    </a:lnTo>
                    <a:lnTo>
                      <a:pt x="11" y="5"/>
                    </a:lnTo>
                    <a:lnTo>
                      <a:pt x="9" y="4"/>
                    </a:lnTo>
                    <a:lnTo>
                      <a:pt x="8" y="4"/>
                    </a:lnTo>
                    <a:lnTo>
                      <a:pt x="5" y="4"/>
                    </a:lnTo>
                    <a:lnTo>
                      <a:pt x="3" y="4"/>
                    </a:lnTo>
                    <a:lnTo>
                      <a:pt x="0" y="3"/>
                    </a:lnTo>
                    <a:lnTo>
                      <a:pt x="0" y="1"/>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3" name="Freeform 91">
                <a:extLst>
                  <a:ext uri="{FF2B5EF4-FFF2-40B4-BE49-F238E27FC236}">
                    <a16:creationId xmlns:a16="http://schemas.microsoft.com/office/drawing/2014/main" id="{D898AE9F-9539-7140-83F6-3E1E1D565733}"/>
                  </a:ext>
                </a:extLst>
              </p:cNvPr>
              <p:cNvSpPr>
                <a:spLocks/>
              </p:cNvSpPr>
              <p:nvPr userDrawn="1"/>
            </p:nvSpPr>
            <p:spPr bwMode="auto">
              <a:xfrm>
                <a:off x="10333062" y="392189"/>
                <a:ext cx="10245" cy="12294"/>
              </a:xfrm>
              <a:custGeom>
                <a:avLst/>
                <a:gdLst>
                  <a:gd name="T0" fmla="*/ 5 w 19"/>
                  <a:gd name="T1" fmla="*/ 0 h 23"/>
                  <a:gd name="T2" fmla="*/ 6 w 19"/>
                  <a:gd name="T3" fmla="*/ 0 h 23"/>
                  <a:gd name="T4" fmla="*/ 7 w 19"/>
                  <a:gd name="T5" fmla="*/ 1 h 23"/>
                  <a:gd name="T6" fmla="*/ 9 w 19"/>
                  <a:gd name="T7" fmla="*/ 4 h 23"/>
                  <a:gd name="T8" fmla="*/ 10 w 19"/>
                  <a:gd name="T9" fmla="*/ 5 h 23"/>
                  <a:gd name="T10" fmla="*/ 10 w 19"/>
                  <a:gd name="T11" fmla="*/ 8 h 23"/>
                  <a:gd name="T12" fmla="*/ 11 w 19"/>
                  <a:gd name="T13" fmla="*/ 10 h 23"/>
                  <a:gd name="T14" fmla="*/ 13 w 19"/>
                  <a:gd name="T15" fmla="*/ 12 h 23"/>
                  <a:gd name="T16" fmla="*/ 14 w 19"/>
                  <a:gd name="T17" fmla="*/ 16 h 23"/>
                  <a:gd name="T18" fmla="*/ 16 w 19"/>
                  <a:gd name="T19" fmla="*/ 18 h 23"/>
                  <a:gd name="T20" fmla="*/ 18 w 19"/>
                  <a:gd name="T21" fmla="*/ 20 h 23"/>
                  <a:gd name="T22" fmla="*/ 18 w 19"/>
                  <a:gd name="T23" fmla="*/ 21 h 23"/>
                  <a:gd name="T24" fmla="*/ 19 w 19"/>
                  <a:gd name="T25" fmla="*/ 22 h 23"/>
                  <a:gd name="T26" fmla="*/ 18 w 19"/>
                  <a:gd name="T27" fmla="*/ 22 h 23"/>
                  <a:gd name="T28" fmla="*/ 16 w 19"/>
                  <a:gd name="T29" fmla="*/ 23 h 23"/>
                  <a:gd name="T30" fmla="*/ 15 w 19"/>
                  <a:gd name="T31" fmla="*/ 23 h 23"/>
                  <a:gd name="T32" fmla="*/ 14 w 19"/>
                  <a:gd name="T33" fmla="*/ 23 h 23"/>
                  <a:gd name="T34" fmla="*/ 13 w 19"/>
                  <a:gd name="T35" fmla="*/ 23 h 23"/>
                  <a:gd name="T36" fmla="*/ 10 w 19"/>
                  <a:gd name="T37" fmla="*/ 21 h 23"/>
                  <a:gd name="T38" fmla="*/ 9 w 19"/>
                  <a:gd name="T39" fmla="*/ 20 h 23"/>
                  <a:gd name="T40" fmla="*/ 9 w 19"/>
                  <a:gd name="T41" fmla="*/ 17 h 23"/>
                  <a:gd name="T42" fmla="*/ 7 w 19"/>
                  <a:gd name="T43" fmla="*/ 14 h 23"/>
                  <a:gd name="T44" fmla="*/ 6 w 19"/>
                  <a:gd name="T45" fmla="*/ 12 h 23"/>
                  <a:gd name="T46" fmla="*/ 3 w 19"/>
                  <a:gd name="T47" fmla="*/ 9 h 23"/>
                  <a:gd name="T48" fmla="*/ 2 w 19"/>
                  <a:gd name="T49" fmla="*/ 8 h 23"/>
                  <a:gd name="T50" fmla="*/ 1 w 19"/>
                  <a:gd name="T51" fmla="*/ 6 h 23"/>
                  <a:gd name="T52" fmla="*/ 1 w 19"/>
                  <a:gd name="T53" fmla="*/ 5 h 23"/>
                  <a:gd name="T54" fmla="*/ 0 w 19"/>
                  <a:gd name="T55" fmla="*/ 4 h 23"/>
                  <a:gd name="T56" fmla="*/ 1 w 19"/>
                  <a:gd name="T57" fmla="*/ 3 h 23"/>
                  <a:gd name="T58" fmla="*/ 2 w 19"/>
                  <a:gd name="T59" fmla="*/ 1 h 23"/>
                  <a:gd name="T60" fmla="*/ 3 w 19"/>
                  <a:gd name="T61" fmla="*/ 0 h 23"/>
                  <a:gd name="T62" fmla="*/ 5 w 19"/>
                  <a:gd name="T6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23">
                    <a:moveTo>
                      <a:pt x="5" y="0"/>
                    </a:moveTo>
                    <a:lnTo>
                      <a:pt x="6" y="0"/>
                    </a:lnTo>
                    <a:lnTo>
                      <a:pt x="7" y="1"/>
                    </a:lnTo>
                    <a:lnTo>
                      <a:pt x="9" y="4"/>
                    </a:lnTo>
                    <a:lnTo>
                      <a:pt x="10" y="5"/>
                    </a:lnTo>
                    <a:lnTo>
                      <a:pt x="10" y="8"/>
                    </a:lnTo>
                    <a:lnTo>
                      <a:pt x="11" y="10"/>
                    </a:lnTo>
                    <a:lnTo>
                      <a:pt x="13" y="12"/>
                    </a:lnTo>
                    <a:lnTo>
                      <a:pt x="14" y="16"/>
                    </a:lnTo>
                    <a:lnTo>
                      <a:pt x="16" y="18"/>
                    </a:lnTo>
                    <a:lnTo>
                      <a:pt x="18" y="20"/>
                    </a:lnTo>
                    <a:lnTo>
                      <a:pt x="18" y="21"/>
                    </a:lnTo>
                    <a:lnTo>
                      <a:pt x="19" y="22"/>
                    </a:lnTo>
                    <a:lnTo>
                      <a:pt x="18" y="22"/>
                    </a:lnTo>
                    <a:lnTo>
                      <a:pt x="16" y="23"/>
                    </a:lnTo>
                    <a:lnTo>
                      <a:pt x="15" y="23"/>
                    </a:lnTo>
                    <a:lnTo>
                      <a:pt x="14" y="23"/>
                    </a:lnTo>
                    <a:lnTo>
                      <a:pt x="13" y="23"/>
                    </a:lnTo>
                    <a:lnTo>
                      <a:pt x="10" y="21"/>
                    </a:lnTo>
                    <a:lnTo>
                      <a:pt x="9" y="20"/>
                    </a:lnTo>
                    <a:lnTo>
                      <a:pt x="9" y="17"/>
                    </a:lnTo>
                    <a:lnTo>
                      <a:pt x="7" y="14"/>
                    </a:lnTo>
                    <a:lnTo>
                      <a:pt x="6" y="12"/>
                    </a:lnTo>
                    <a:lnTo>
                      <a:pt x="3" y="9"/>
                    </a:lnTo>
                    <a:lnTo>
                      <a:pt x="2" y="8"/>
                    </a:lnTo>
                    <a:lnTo>
                      <a:pt x="1" y="6"/>
                    </a:lnTo>
                    <a:lnTo>
                      <a:pt x="1" y="5"/>
                    </a:lnTo>
                    <a:lnTo>
                      <a:pt x="0" y="4"/>
                    </a:lnTo>
                    <a:lnTo>
                      <a:pt x="1" y="3"/>
                    </a:lnTo>
                    <a:lnTo>
                      <a:pt x="2" y="1"/>
                    </a:lnTo>
                    <a:lnTo>
                      <a:pt x="3"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4" name="Freeform 92">
                <a:extLst>
                  <a:ext uri="{FF2B5EF4-FFF2-40B4-BE49-F238E27FC236}">
                    <a16:creationId xmlns:a16="http://schemas.microsoft.com/office/drawing/2014/main" id="{5FABAADC-3C05-4A4B-B3C7-CC9EFDA37454}"/>
                  </a:ext>
                </a:extLst>
              </p:cNvPr>
              <p:cNvSpPr>
                <a:spLocks/>
              </p:cNvSpPr>
              <p:nvPr userDrawn="1"/>
            </p:nvSpPr>
            <p:spPr bwMode="auto">
              <a:xfrm>
                <a:off x="10247006" y="529468"/>
                <a:ext cx="12294" cy="15368"/>
              </a:xfrm>
              <a:custGeom>
                <a:avLst/>
                <a:gdLst>
                  <a:gd name="T0" fmla="*/ 16 w 25"/>
                  <a:gd name="T1" fmla="*/ 0 h 30"/>
                  <a:gd name="T2" fmla="*/ 17 w 25"/>
                  <a:gd name="T3" fmla="*/ 0 h 30"/>
                  <a:gd name="T4" fmla="*/ 19 w 25"/>
                  <a:gd name="T5" fmla="*/ 0 h 30"/>
                  <a:gd name="T6" fmla="*/ 21 w 25"/>
                  <a:gd name="T7" fmla="*/ 0 h 30"/>
                  <a:gd name="T8" fmla="*/ 22 w 25"/>
                  <a:gd name="T9" fmla="*/ 0 h 30"/>
                  <a:gd name="T10" fmla="*/ 24 w 25"/>
                  <a:gd name="T11" fmla="*/ 0 h 30"/>
                  <a:gd name="T12" fmla="*/ 25 w 25"/>
                  <a:gd name="T13" fmla="*/ 0 h 30"/>
                  <a:gd name="T14" fmla="*/ 25 w 25"/>
                  <a:gd name="T15" fmla="*/ 1 h 30"/>
                  <a:gd name="T16" fmla="*/ 25 w 25"/>
                  <a:gd name="T17" fmla="*/ 1 h 30"/>
                  <a:gd name="T18" fmla="*/ 25 w 25"/>
                  <a:gd name="T19" fmla="*/ 1 h 30"/>
                  <a:gd name="T20" fmla="*/ 24 w 25"/>
                  <a:gd name="T21" fmla="*/ 1 h 30"/>
                  <a:gd name="T22" fmla="*/ 22 w 25"/>
                  <a:gd name="T23" fmla="*/ 1 h 30"/>
                  <a:gd name="T24" fmla="*/ 21 w 25"/>
                  <a:gd name="T25" fmla="*/ 2 h 30"/>
                  <a:gd name="T26" fmla="*/ 21 w 25"/>
                  <a:gd name="T27" fmla="*/ 2 h 30"/>
                  <a:gd name="T28" fmla="*/ 20 w 25"/>
                  <a:gd name="T29" fmla="*/ 3 h 30"/>
                  <a:gd name="T30" fmla="*/ 20 w 25"/>
                  <a:gd name="T31" fmla="*/ 5 h 30"/>
                  <a:gd name="T32" fmla="*/ 19 w 25"/>
                  <a:gd name="T33" fmla="*/ 6 h 30"/>
                  <a:gd name="T34" fmla="*/ 17 w 25"/>
                  <a:gd name="T35" fmla="*/ 9 h 30"/>
                  <a:gd name="T36" fmla="*/ 16 w 25"/>
                  <a:gd name="T37" fmla="*/ 10 h 30"/>
                  <a:gd name="T38" fmla="*/ 15 w 25"/>
                  <a:gd name="T39" fmla="*/ 11 h 30"/>
                  <a:gd name="T40" fmla="*/ 15 w 25"/>
                  <a:gd name="T41" fmla="*/ 14 h 30"/>
                  <a:gd name="T42" fmla="*/ 13 w 25"/>
                  <a:gd name="T43" fmla="*/ 16 h 30"/>
                  <a:gd name="T44" fmla="*/ 13 w 25"/>
                  <a:gd name="T45" fmla="*/ 18 h 30"/>
                  <a:gd name="T46" fmla="*/ 12 w 25"/>
                  <a:gd name="T47" fmla="*/ 20 h 30"/>
                  <a:gd name="T48" fmla="*/ 12 w 25"/>
                  <a:gd name="T49" fmla="*/ 23 h 30"/>
                  <a:gd name="T50" fmla="*/ 11 w 25"/>
                  <a:gd name="T51" fmla="*/ 24 h 30"/>
                  <a:gd name="T52" fmla="*/ 9 w 25"/>
                  <a:gd name="T53" fmla="*/ 27 h 30"/>
                  <a:gd name="T54" fmla="*/ 8 w 25"/>
                  <a:gd name="T55" fmla="*/ 28 h 30"/>
                  <a:gd name="T56" fmla="*/ 5 w 25"/>
                  <a:gd name="T57" fmla="*/ 30 h 30"/>
                  <a:gd name="T58" fmla="*/ 3 w 25"/>
                  <a:gd name="T59" fmla="*/ 30 h 30"/>
                  <a:gd name="T60" fmla="*/ 0 w 25"/>
                  <a:gd name="T61" fmla="*/ 30 h 30"/>
                  <a:gd name="T62" fmla="*/ 0 w 25"/>
                  <a:gd name="T63" fmla="*/ 28 h 30"/>
                  <a:gd name="T64" fmla="*/ 2 w 25"/>
                  <a:gd name="T65" fmla="*/ 26 h 30"/>
                  <a:gd name="T66" fmla="*/ 3 w 25"/>
                  <a:gd name="T67" fmla="*/ 24 h 30"/>
                  <a:gd name="T68" fmla="*/ 4 w 25"/>
                  <a:gd name="T69" fmla="*/ 24 h 30"/>
                  <a:gd name="T70" fmla="*/ 5 w 25"/>
                  <a:gd name="T71" fmla="*/ 23 h 30"/>
                  <a:gd name="T72" fmla="*/ 7 w 25"/>
                  <a:gd name="T73" fmla="*/ 23 h 30"/>
                  <a:gd name="T74" fmla="*/ 7 w 25"/>
                  <a:gd name="T75" fmla="*/ 22 h 30"/>
                  <a:gd name="T76" fmla="*/ 7 w 25"/>
                  <a:gd name="T77" fmla="*/ 20 h 30"/>
                  <a:gd name="T78" fmla="*/ 5 w 25"/>
                  <a:gd name="T79" fmla="*/ 19 h 30"/>
                  <a:gd name="T80" fmla="*/ 7 w 25"/>
                  <a:gd name="T81" fmla="*/ 16 h 30"/>
                  <a:gd name="T82" fmla="*/ 7 w 25"/>
                  <a:gd name="T83" fmla="*/ 14 h 30"/>
                  <a:gd name="T84" fmla="*/ 8 w 25"/>
                  <a:gd name="T85" fmla="*/ 13 h 30"/>
                  <a:gd name="T86" fmla="*/ 9 w 25"/>
                  <a:gd name="T87" fmla="*/ 11 h 30"/>
                  <a:gd name="T88" fmla="*/ 11 w 25"/>
                  <a:gd name="T89" fmla="*/ 10 h 30"/>
                  <a:gd name="T90" fmla="*/ 12 w 25"/>
                  <a:gd name="T91" fmla="*/ 7 h 30"/>
                  <a:gd name="T92" fmla="*/ 12 w 25"/>
                  <a:gd name="T93" fmla="*/ 6 h 30"/>
                  <a:gd name="T94" fmla="*/ 12 w 25"/>
                  <a:gd name="T95" fmla="*/ 3 h 30"/>
                  <a:gd name="T96" fmla="*/ 13 w 25"/>
                  <a:gd name="T97" fmla="*/ 1 h 30"/>
                  <a:gd name="T98" fmla="*/ 13 w 25"/>
                  <a:gd name="T99" fmla="*/ 0 h 30"/>
                  <a:gd name="T100" fmla="*/ 16 w 25"/>
                  <a:gd name="T10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 h="30">
                    <a:moveTo>
                      <a:pt x="16" y="0"/>
                    </a:moveTo>
                    <a:lnTo>
                      <a:pt x="17" y="0"/>
                    </a:lnTo>
                    <a:lnTo>
                      <a:pt x="19" y="0"/>
                    </a:lnTo>
                    <a:lnTo>
                      <a:pt x="21" y="0"/>
                    </a:lnTo>
                    <a:lnTo>
                      <a:pt x="22" y="0"/>
                    </a:lnTo>
                    <a:lnTo>
                      <a:pt x="24" y="0"/>
                    </a:lnTo>
                    <a:lnTo>
                      <a:pt x="25" y="0"/>
                    </a:lnTo>
                    <a:lnTo>
                      <a:pt x="25" y="1"/>
                    </a:lnTo>
                    <a:lnTo>
                      <a:pt x="25" y="1"/>
                    </a:lnTo>
                    <a:lnTo>
                      <a:pt x="25" y="1"/>
                    </a:lnTo>
                    <a:lnTo>
                      <a:pt x="24" y="1"/>
                    </a:lnTo>
                    <a:lnTo>
                      <a:pt x="22" y="1"/>
                    </a:lnTo>
                    <a:lnTo>
                      <a:pt x="21" y="2"/>
                    </a:lnTo>
                    <a:lnTo>
                      <a:pt x="21" y="2"/>
                    </a:lnTo>
                    <a:lnTo>
                      <a:pt x="20" y="3"/>
                    </a:lnTo>
                    <a:lnTo>
                      <a:pt x="20" y="5"/>
                    </a:lnTo>
                    <a:lnTo>
                      <a:pt x="19" y="6"/>
                    </a:lnTo>
                    <a:lnTo>
                      <a:pt x="17" y="9"/>
                    </a:lnTo>
                    <a:lnTo>
                      <a:pt x="16" y="10"/>
                    </a:lnTo>
                    <a:lnTo>
                      <a:pt x="15" y="11"/>
                    </a:lnTo>
                    <a:lnTo>
                      <a:pt x="15" y="14"/>
                    </a:lnTo>
                    <a:lnTo>
                      <a:pt x="13" y="16"/>
                    </a:lnTo>
                    <a:lnTo>
                      <a:pt x="13" y="18"/>
                    </a:lnTo>
                    <a:lnTo>
                      <a:pt x="12" y="20"/>
                    </a:lnTo>
                    <a:lnTo>
                      <a:pt x="12" y="23"/>
                    </a:lnTo>
                    <a:lnTo>
                      <a:pt x="11" y="24"/>
                    </a:lnTo>
                    <a:lnTo>
                      <a:pt x="9" y="27"/>
                    </a:lnTo>
                    <a:lnTo>
                      <a:pt x="8" y="28"/>
                    </a:lnTo>
                    <a:lnTo>
                      <a:pt x="5" y="30"/>
                    </a:lnTo>
                    <a:lnTo>
                      <a:pt x="3" y="30"/>
                    </a:lnTo>
                    <a:lnTo>
                      <a:pt x="0" y="30"/>
                    </a:lnTo>
                    <a:lnTo>
                      <a:pt x="0" y="28"/>
                    </a:lnTo>
                    <a:lnTo>
                      <a:pt x="2" y="26"/>
                    </a:lnTo>
                    <a:lnTo>
                      <a:pt x="3" y="24"/>
                    </a:lnTo>
                    <a:lnTo>
                      <a:pt x="4" y="24"/>
                    </a:lnTo>
                    <a:lnTo>
                      <a:pt x="5" y="23"/>
                    </a:lnTo>
                    <a:lnTo>
                      <a:pt x="7" y="23"/>
                    </a:lnTo>
                    <a:lnTo>
                      <a:pt x="7" y="22"/>
                    </a:lnTo>
                    <a:lnTo>
                      <a:pt x="7" y="20"/>
                    </a:lnTo>
                    <a:lnTo>
                      <a:pt x="5" y="19"/>
                    </a:lnTo>
                    <a:lnTo>
                      <a:pt x="7" y="16"/>
                    </a:lnTo>
                    <a:lnTo>
                      <a:pt x="7" y="14"/>
                    </a:lnTo>
                    <a:lnTo>
                      <a:pt x="8" y="13"/>
                    </a:lnTo>
                    <a:lnTo>
                      <a:pt x="9" y="11"/>
                    </a:lnTo>
                    <a:lnTo>
                      <a:pt x="11" y="10"/>
                    </a:lnTo>
                    <a:lnTo>
                      <a:pt x="12" y="7"/>
                    </a:lnTo>
                    <a:lnTo>
                      <a:pt x="12" y="6"/>
                    </a:lnTo>
                    <a:lnTo>
                      <a:pt x="12" y="3"/>
                    </a:lnTo>
                    <a:lnTo>
                      <a:pt x="13" y="1"/>
                    </a:lnTo>
                    <a:lnTo>
                      <a:pt x="13"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5" name="Freeform 93">
                <a:extLst>
                  <a:ext uri="{FF2B5EF4-FFF2-40B4-BE49-F238E27FC236}">
                    <a16:creationId xmlns:a16="http://schemas.microsoft.com/office/drawing/2014/main" id="{90441A19-F995-4841-9E9F-696A58D7BA26}"/>
                  </a:ext>
                </a:extLst>
              </p:cNvPr>
              <p:cNvSpPr>
                <a:spLocks/>
              </p:cNvSpPr>
              <p:nvPr userDrawn="1"/>
            </p:nvSpPr>
            <p:spPr bwMode="auto">
              <a:xfrm>
                <a:off x="10310523" y="382968"/>
                <a:ext cx="30735" cy="34832"/>
              </a:xfrm>
              <a:custGeom>
                <a:avLst/>
                <a:gdLst>
                  <a:gd name="T0" fmla="*/ 4 w 59"/>
                  <a:gd name="T1" fmla="*/ 0 h 68"/>
                  <a:gd name="T2" fmla="*/ 6 w 59"/>
                  <a:gd name="T3" fmla="*/ 0 h 68"/>
                  <a:gd name="T4" fmla="*/ 8 w 59"/>
                  <a:gd name="T5" fmla="*/ 1 h 68"/>
                  <a:gd name="T6" fmla="*/ 10 w 59"/>
                  <a:gd name="T7" fmla="*/ 4 h 68"/>
                  <a:gd name="T8" fmla="*/ 11 w 59"/>
                  <a:gd name="T9" fmla="*/ 6 h 68"/>
                  <a:gd name="T10" fmla="*/ 11 w 59"/>
                  <a:gd name="T11" fmla="*/ 9 h 68"/>
                  <a:gd name="T12" fmla="*/ 12 w 59"/>
                  <a:gd name="T13" fmla="*/ 11 h 68"/>
                  <a:gd name="T14" fmla="*/ 15 w 59"/>
                  <a:gd name="T15" fmla="*/ 15 h 68"/>
                  <a:gd name="T16" fmla="*/ 17 w 59"/>
                  <a:gd name="T17" fmla="*/ 18 h 68"/>
                  <a:gd name="T18" fmla="*/ 21 w 59"/>
                  <a:gd name="T19" fmla="*/ 21 h 68"/>
                  <a:gd name="T20" fmla="*/ 24 w 59"/>
                  <a:gd name="T21" fmla="*/ 22 h 68"/>
                  <a:gd name="T22" fmla="*/ 25 w 59"/>
                  <a:gd name="T23" fmla="*/ 23 h 68"/>
                  <a:gd name="T24" fmla="*/ 28 w 59"/>
                  <a:gd name="T25" fmla="*/ 23 h 68"/>
                  <a:gd name="T26" fmla="*/ 29 w 59"/>
                  <a:gd name="T27" fmla="*/ 24 h 68"/>
                  <a:gd name="T28" fmla="*/ 32 w 59"/>
                  <a:gd name="T29" fmla="*/ 26 h 68"/>
                  <a:gd name="T30" fmla="*/ 34 w 59"/>
                  <a:gd name="T31" fmla="*/ 27 h 68"/>
                  <a:gd name="T32" fmla="*/ 36 w 59"/>
                  <a:gd name="T33" fmla="*/ 28 h 68"/>
                  <a:gd name="T34" fmla="*/ 37 w 59"/>
                  <a:gd name="T35" fmla="*/ 30 h 68"/>
                  <a:gd name="T36" fmla="*/ 37 w 59"/>
                  <a:gd name="T37" fmla="*/ 31 h 68"/>
                  <a:gd name="T38" fmla="*/ 38 w 59"/>
                  <a:gd name="T39" fmla="*/ 34 h 68"/>
                  <a:gd name="T40" fmla="*/ 41 w 59"/>
                  <a:gd name="T41" fmla="*/ 38 h 68"/>
                  <a:gd name="T42" fmla="*/ 44 w 59"/>
                  <a:gd name="T43" fmla="*/ 43 h 68"/>
                  <a:gd name="T44" fmla="*/ 46 w 59"/>
                  <a:gd name="T45" fmla="*/ 47 h 68"/>
                  <a:gd name="T46" fmla="*/ 50 w 59"/>
                  <a:gd name="T47" fmla="*/ 52 h 68"/>
                  <a:gd name="T48" fmla="*/ 53 w 59"/>
                  <a:gd name="T49" fmla="*/ 54 h 68"/>
                  <a:gd name="T50" fmla="*/ 54 w 59"/>
                  <a:gd name="T51" fmla="*/ 57 h 68"/>
                  <a:gd name="T52" fmla="*/ 57 w 59"/>
                  <a:gd name="T53" fmla="*/ 61 h 68"/>
                  <a:gd name="T54" fmla="*/ 59 w 59"/>
                  <a:gd name="T55" fmla="*/ 65 h 68"/>
                  <a:gd name="T56" fmla="*/ 59 w 59"/>
                  <a:gd name="T57" fmla="*/ 66 h 68"/>
                  <a:gd name="T58" fmla="*/ 58 w 59"/>
                  <a:gd name="T59" fmla="*/ 68 h 68"/>
                  <a:gd name="T60" fmla="*/ 57 w 59"/>
                  <a:gd name="T61" fmla="*/ 68 h 68"/>
                  <a:gd name="T62" fmla="*/ 55 w 59"/>
                  <a:gd name="T63" fmla="*/ 68 h 68"/>
                  <a:gd name="T64" fmla="*/ 51 w 59"/>
                  <a:gd name="T65" fmla="*/ 65 h 68"/>
                  <a:gd name="T66" fmla="*/ 49 w 59"/>
                  <a:gd name="T67" fmla="*/ 64 h 68"/>
                  <a:gd name="T68" fmla="*/ 46 w 59"/>
                  <a:gd name="T69" fmla="*/ 62 h 68"/>
                  <a:gd name="T70" fmla="*/ 42 w 59"/>
                  <a:gd name="T71" fmla="*/ 60 h 68"/>
                  <a:gd name="T72" fmla="*/ 40 w 59"/>
                  <a:gd name="T73" fmla="*/ 56 h 68"/>
                  <a:gd name="T74" fmla="*/ 37 w 59"/>
                  <a:gd name="T75" fmla="*/ 53 h 68"/>
                  <a:gd name="T76" fmla="*/ 36 w 59"/>
                  <a:gd name="T77" fmla="*/ 49 h 68"/>
                  <a:gd name="T78" fmla="*/ 33 w 59"/>
                  <a:gd name="T79" fmla="*/ 45 h 68"/>
                  <a:gd name="T80" fmla="*/ 32 w 59"/>
                  <a:gd name="T81" fmla="*/ 43 h 68"/>
                  <a:gd name="T82" fmla="*/ 30 w 59"/>
                  <a:gd name="T83" fmla="*/ 39 h 68"/>
                  <a:gd name="T84" fmla="*/ 28 w 59"/>
                  <a:gd name="T85" fmla="*/ 36 h 68"/>
                  <a:gd name="T86" fmla="*/ 24 w 59"/>
                  <a:gd name="T87" fmla="*/ 34 h 68"/>
                  <a:gd name="T88" fmla="*/ 21 w 59"/>
                  <a:gd name="T89" fmla="*/ 32 h 68"/>
                  <a:gd name="T90" fmla="*/ 17 w 59"/>
                  <a:gd name="T91" fmla="*/ 30 h 68"/>
                  <a:gd name="T92" fmla="*/ 14 w 59"/>
                  <a:gd name="T93" fmla="*/ 26 h 68"/>
                  <a:gd name="T94" fmla="*/ 12 w 59"/>
                  <a:gd name="T95" fmla="*/ 22 h 68"/>
                  <a:gd name="T96" fmla="*/ 10 w 59"/>
                  <a:gd name="T97" fmla="*/ 18 h 68"/>
                  <a:gd name="T98" fmla="*/ 8 w 59"/>
                  <a:gd name="T99" fmla="*/ 15 h 68"/>
                  <a:gd name="T100" fmla="*/ 8 w 59"/>
                  <a:gd name="T101" fmla="*/ 14 h 68"/>
                  <a:gd name="T102" fmla="*/ 7 w 59"/>
                  <a:gd name="T103" fmla="*/ 13 h 68"/>
                  <a:gd name="T104" fmla="*/ 6 w 59"/>
                  <a:gd name="T105" fmla="*/ 10 h 68"/>
                  <a:gd name="T106" fmla="*/ 3 w 59"/>
                  <a:gd name="T107" fmla="*/ 9 h 68"/>
                  <a:gd name="T108" fmla="*/ 2 w 59"/>
                  <a:gd name="T109" fmla="*/ 6 h 68"/>
                  <a:gd name="T110" fmla="*/ 0 w 59"/>
                  <a:gd name="T111" fmla="*/ 2 h 68"/>
                  <a:gd name="T112" fmla="*/ 0 w 59"/>
                  <a:gd name="T113" fmla="*/ 1 h 68"/>
                  <a:gd name="T114" fmla="*/ 0 w 59"/>
                  <a:gd name="T115" fmla="*/ 1 h 68"/>
                  <a:gd name="T116" fmla="*/ 2 w 59"/>
                  <a:gd name="T117" fmla="*/ 0 h 68"/>
                  <a:gd name="T118" fmla="*/ 4 w 59"/>
                  <a:gd name="T1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 h="68">
                    <a:moveTo>
                      <a:pt x="4" y="0"/>
                    </a:moveTo>
                    <a:lnTo>
                      <a:pt x="6" y="0"/>
                    </a:lnTo>
                    <a:lnTo>
                      <a:pt x="8" y="1"/>
                    </a:lnTo>
                    <a:lnTo>
                      <a:pt x="10" y="4"/>
                    </a:lnTo>
                    <a:lnTo>
                      <a:pt x="11" y="6"/>
                    </a:lnTo>
                    <a:lnTo>
                      <a:pt x="11" y="9"/>
                    </a:lnTo>
                    <a:lnTo>
                      <a:pt x="12" y="11"/>
                    </a:lnTo>
                    <a:lnTo>
                      <a:pt x="15" y="15"/>
                    </a:lnTo>
                    <a:lnTo>
                      <a:pt x="17" y="18"/>
                    </a:lnTo>
                    <a:lnTo>
                      <a:pt x="21" y="21"/>
                    </a:lnTo>
                    <a:lnTo>
                      <a:pt x="24" y="22"/>
                    </a:lnTo>
                    <a:lnTo>
                      <a:pt x="25" y="23"/>
                    </a:lnTo>
                    <a:lnTo>
                      <a:pt x="28" y="23"/>
                    </a:lnTo>
                    <a:lnTo>
                      <a:pt x="29" y="24"/>
                    </a:lnTo>
                    <a:lnTo>
                      <a:pt x="32" y="26"/>
                    </a:lnTo>
                    <a:lnTo>
                      <a:pt x="34" y="27"/>
                    </a:lnTo>
                    <a:lnTo>
                      <a:pt x="36" y="28"/>
                    </a:lnTo>
                    <a:lnTo>
                      <a:pt x="37" y="30"/>
                    </a:lnTo>
                    <a:lnTo>
                      <a:pt x="37" y="31"/>
                    </a:lnTo>
                    <a:lnTo>
                      <a:pt x="38" y="34"/>
                    </a:lnTo>
                    <a:lnTo>
                      <a:pt x="41" y="38"/>
                    </a:lnTo>
                    <a:lnTo>
                      <a:pt x="44" y="43"/>
                    </a:lnTo>
                    <a:lnTo>
                      <a:pt x="46" y="47"/>
                    </a:lnTo>
                    <a:lnTo>
                      <a:pt x="50" y="52"/>
                    </a:lnTo>
                    <a:lnTo>
                      <a:pt x="53" y="54"/>
                    </a:lnTo>
                    <a:lnTo>
                      <a:pt x="54" y="57"/>
                    </a:lnTo>
                    <a:lnTo>
                      <a:pt x="57" y="61"/>
                    </a:lnTo>
                    <a:lnTo>
                      <a:pt x="59" y="65"/>
                    </a:lnTo>
                    <a:lnTo>
                      <a:pt x="59" y="66"/>
                    </a:lnTo>
                    <a:lnTo>
                      <a:pt x="58" y="68"/>
                    </a:lnTo>
                    <a:lnTo>
                      <a:pt x="57" y="68"/>
                    </a:lnTo>
                    <a:lnTo>
                      <a:pt x="55" y="68"/>
                    </a:lnTo>
                    <a:lnTo>
                      <a:pt x="51" y="65"/>
                    </a:lnTo>
                    <a:lnTo>
                      <a:pt x="49" y="64"/>
                    </a:lnTo>
                    <a:lnTo>
                      <a:pt x="46" y="62"/>
                    </a:lnTo>
                    <a:lnTo>
                      <a:pt x="42" y="60"/>
                    </a:lnTo>
                    <a:lnTo>
                      <a:pt x="40" y="56"/>
                    </a:lnTo>
                    <a:lnTo>
                      <a:pt x="37" y="53"/>
                    </a:lnTo>
                    <a:lnTo>
                      <a:pt x="36" y="49"/>
                    </a:lnTo>
                    <a:lnTo>
                      <a:pt x="33" y="45"/>
                    </a:lnTo>
                    <a:lnTo>
                      <a:pt x="32" y="43"/>
                    </a:lnTo>
                    <a:lnTo>
                      <a:pt x="30" y="39"/>
                    </a:lnTo>
                    <a:lnTo>
                      <a:pt x="28" y="36"/>
                    </a:lnTo>
                    <a:lnTo>
                      <a:pt x="24" y="34"/>
                    </a:lnTo>
                    <a:lnTo>
                      <a:pt x="21" y="32"/>
                    </a:lnTo>
                    <a:lnTo>
                      <a:pt x="17" y="30"/>
                    </a:lnTo>
                    <a:lnTo>
                      <a:pt x="14" y="26"/>
                    </a:lnTo>
                    <a:lnTo>
                      <a:pt x="12" y="22"/>
                    </a:lnTo>
                    <a:lnTo>
                      <a:pt x="10" y="18"/>
                    </a:lnTo>
                    <a:lnTo>
                      <a:pt x="8" y="15"/>
                    </a:lnTo>
                    <a:lnTo>
                      <a:pt x="8" y="14"/>
                    </a:lnTo>
                    <a:lnTo>
                      <a:pt x="7" y="13"/>
                    </a:lnTo>
                    <a:lnTo>
                      <a:pt x="6" y="10"/>
                    </a:lnTo>
                    <a:lnTo>
                      <a:pt x="3" y="9"/>
                    </a:lnTo>
                    <a:lnTo>
                      <a:pt x="2" y="6"/>
                    </a:lnTo>
                    <a:lnTo>
                      <a:pt x="0" y="2"/>
                    </a:lnTo>
                    <a:lnTo>
                      <a:pt x="0" y="1"/>
                    </a:lnTo>
                    <a:lnTo>
                      <a:pt x="0" y="1"/>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6" name="Freeform 94">
                <a:extLst>
                  <a:ext uri="{FF2B5EF4-FFF2-40B4-BE49-F238E27FC236}">
                    <a16:creationId xmlns:a16="http://schemas.microsoft.com/office/drawing/2014/main" id="{3151054C-81DB-5D47-A73A-17EEF82239EA}"/>
                  </a:ext>
                </a:extLst>
              </p:cNvPr>
              <p:cNvSpPr>
                <a:spLocks/>
              </p:cNvSpPr>
              <p:nvPr userDrawn="1"/>
            </p:nvSpPr>
            <p:spPr bwMode="auto">
              <a:xfrm>
                <a:off x="10365845" y="428045"/>
                <a:ext cx="7171" cy="10245"/>
              </a:xfrm>
              <a:custGeom>
                <a:avLst/>
                <a:gdLst>
                  <a:gd name="T0" fmla="*/ 13 w 15"/>
                  <a:gd name="T1" fmla="*/ 0 h 20"/>
                  <a:gd name="T2" fmla="*/ 15 w 15"/>
                  <a:gd name="T3" fmla="*/ 1 h 20"/>
                  <a:gd name="T4" fmla="*/ 15 w 15"/>
                  <a:gd name="T5" fmla="*/ 1 h 20"/>
                  <a:gd name="T6" fmla="*/ 15 w 15"/>
                  <a:gd name="T7" fmla="*/ 4 h 20"/>
                  <a:gd name="T8" fmla="*/ 13 w 15"/>
                  <a:gd name="T9" fmla="*/ 5 h 20"/>
                  <a:gd name="T10" fmla="*/ 12 w 15"/>
                  <a:gd name="T11" fmla="*/ 5 h 20"/>
                  <a:gd name="T12" fmla="*/ 11 w 15"/>
                  <a:gd name="T13" fmla="*/ 5 h 20"/>
                  <a:gd name="T14" fmla="*/ 10 w 15"/>
                  <a:gd name="T15" fmla="*/ 7 h 20"/>
                  <a:gd name="T16" fmla="*/ 8 w 15"/>
                  <a:gd name="T17" fmla="*/ 8 h 20"/>
                  <a:gd name="T18" fmla="*/ 8 w 15"/>
                  <a:gd name="T19" fmla="*/ 9 h 20"/>
                  <a:gd name="T20" fmla="*/ 8 w 15"/>
                  <a:gd name="T21" fmla="*/ 11 h 20"/>
                  <a:gd name="T22" fmla="*/ 10 w 15"/>
                  <a:gd name="T23" fmla="*/ 12 h 20"/>
                  <a:gd name="T24" fmla="*/ 10 w 15"/>
                  <a:gd name="T25" fmla="*/ 14 h 20"/>
                  <a:gd name="T26" fmla="*/ 10 w 15"/>
                  <a:gd name="T27" fmla="*/ 16 h 20"/>
                  <a:gd name="T28" fmla="*/ 8 w 15"/>
                  <a:gd name="T29" fmla="*/ 17 h 20"/>
                  <a:gd name="T30" fmla="*/ 6 w 15"/>
                  <a:gd name="T31" fmla="*/ 18 h 20"/>
                  <a:gd name="T32" fmla="*/ 4 w 15"/>
                  <a:gd name="T33" fmla="*/ 20 h 20"/>
                  <a:gd name="T34" fmla="*/ 2 w 15"/>
                  <a:gd name="T35" fmla="*/ 20 h 20"/>
                  <a:gd name="T36" fmla="*/ 0 w 15"/>
                  <a:gd name="T37" fmla="*/ 18 h 20"/>
                  <a:gd name="T38" fmla="*/ 0 w 15"/>
                  <a:gd name="T39" fmla="*/ 17 h 20"/>
                  <a:gd name="T40" fmla="*/ 2 w 15"/>
                  <a:gd name="T41" fmla="*/ 16 h 20"/>
                  <a:gd name="T42" fmla="*/ 3 w 15"/>
                  <a:gd name="T43" fmla="*/ 13 h 20"/>
                  <a:gd name="T44" fmla="*/ 4 w 15"/>
                  <a:gd name="T45" fmla="*/ 13 h 20"/>
                  <a:gd name="T46" fmla="*/ 6 w 15"/>
                  <a:gd name="T47" fmla="*/ 12 h 20"/>
                  <a:gd name="T48" fmla="*/ 7 w 15"/>
                  <a:gd name="T49" fmla="*/ 11 h 20"/>
                  <a:gd name="T50" fmla="*/ 7 w 15"/>
                  <a:gd name="T51" fmla="*/ 8 h 20"/>
                  <a:gd name="T52" fmla="*/ 7 w 15"/>
                  <a:gd name="T53" fmla="*/ 7 h 20"/>
                  <a:gd name="T54" fmla="*/ 7 w 15"/>
                  <a:gd name="T55" fmla="*/ 4 h 20"/>
                  <a:gd name="T56" fmla="*/ 10 w 15"/>
                  <a:gd name="T57" fmla="*/ 4 h 20"/>
                  <a:gd name="T58" fmla="*/ 11 w 15"/>
                  <a:gd name="T59" fmla="*/ 3 h 20"/>
                  <a:gd name="T60" fmla="*/ 12 w 15"/>
                  <a:gd name="T61" fmla="*/ 1 h 20"/>
                  <a:gd name="T62" fmla="*/ 13 w 15"/>
                  <a:gd name="T63" fmla="*/ 1 h 20"/>
                  <a:gd name="T64" fmla="*/ 13 w 15"/>
                  <a:gd name="T6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20">
                    <a:moveTo>
                      <a:pt x="13" y="0"/>
                    </a:moveTo>
                    <a:lnTo>
                      <a:pt x="15" y="1"/>
                    </a:lnTo>
                    <a:lnTo>
                      <a:pt x="15" y="1"/>
                    </a:lnTo>
                    <a:lnTo>
                      <a:pt x="15" y="4"/>
                    </a:lnTo>
                    <a:lnTo>
                      <a:pt x="13" y="5"/>
                    </a:lnTo>
                    <a:lnTo>
                      <a:pt x="12" y="5"/>
                    </a:lnTo>
                    <a:lnTo>
                      <a:pt x="11" y="5"/>
                    </a:lnTo>
                    <a:lnTo>
                      <a:pt x="10" y="7"/>
                    </a:lnTo>
                    <a:lnTo>
                      <a:pt x="8" y="8"/>
                    </a:lnTo>
                    <a:lnTo>
                      <a:pt x="8" y="9"/>
                    </a:lnTo>
                    <a:lnTo>
                      <a:pt x="8" y="11"/>
                    </a:lnTo>
                    <a:lnTo>
                      <a:pt x="10" y="12"/>
                    </a:lnTo>
                    <a:lnTo>
                      <a:pt x="10" y="14"/>
                    </a:lnTo>
                    <a:lnTo>
                      <a:pt x="10" y="16"/>
                    </a:lnTo>
                    <a:lnTo>
                      <a:pt x="8" y="17"/>
                    </a:lnTo>
                    <a:lnTo>
                      <a:pt x="6" y="18"/>
                    </a:lnTo>
                    <a:lnTo>
                      <a:pt x="4" y="20"/>
                    </a:lnTo>
                    <a:lnTo>
                      <a:pt x="2" y="20"/>
                    </a:lnTo>
                    <a:lnTo>
                      <a:pt x="0" y="18"/>
                    </a:lnTo>
                    <a:lnTo>
                      <a:pt x="0" y="17"/>
                    </a:lnTo>
                    <a:lnTo>
                      <a:pt x="2" y="16"/>
                    </a:lnTo>
                    <a:lnTo>
                      <a:pt x="3" y="13"/>
                    </a:lnTo>
                    <a:lnTo>
                      <a:pt x="4" y="13"/>
                    </a:lnTo>
                    <a:lnTo>
                      <a:pt x="6" y="12"/>
                    </a:lnTo>
                    <a:lnTo>
                      <a:pt x="7" y="11"/>
                    </a:lnTo>
                    <a:lnTo>
                      <a:pt x="7" y="8"/>
                    </a:lnTo>
                    <a:lnTo>
                      <a:pt x="7" y="7"/>
                    </a:lnTo>
                    <a:lnTo>
                      <a:pt x="7" y="4"/>
                    </a:lnTo>
                    <a:lnTo>
                      <a:pt x="10" y="4"/>
                    </a:lnTo>
                    <a:lnTo>
                      <a:pt x="11" y="3"/>
                    </a:lnTo>
                    <a:lnTo>
                      <a:pt x="12" y="1"/>
                    </a:lnTo>
                    <a:lnTo>
                      <a:pt x="13" y="1"/>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7" name="Freeform 95">
                <a:extLst>
                  <a:ext uri="{FF2B5EF4-FFF2-40B4-BE49-F238E27FC236}">
                    <a16:creationId xmlns:a16="http://schemas.microsoft.com/office/drawing/2014/main" id="{AF72807D-0048-1942-8F52-C566FD3BB134}"/>
                  </a:ext>
                </a:extLst>
              </p:cNvPr>
              <p:cNvSpPr>
                <a:spLocks/>
              </p:cNvSpPr>
              <p:nvPr userDrawn="1"/>
            </p:nvSpPr>
            <p:spPr bwMode="auto">
              <a:xfrm>
                <a:off x="10371992" y="432143"/>
                <a:ext cx="4098" cy="2049"/>
              </a:xfrm>
              <a:custGeom>
                <a:avLst/>
                <a:gdLst>
                  <a:gd name="T0" fmla="*/ 7 w 8"/>
                  <a:gd name="T1" fmla="*/ 0 h 4"/>
                  <a:gd name="T2" fmla="*/ 8 w 8"/>
                  <a:gd name="T3" fmla="*/ 0 h 4"/>
                  <a:gd name="T4" fmla="*/ 8 w 8"/>
                  <a:gd name="T5" fmla="*/ 0 h 4"/>
                  <a:gd name="T6" fmla="*/ 8 w 8"/>
                  <a:gd name="T7" fmla="*/ 1 h 4"/>
                  <a:gd name="T8" fmla="*/ 7 w 8"/>
                  <a:gd name="T9" fmla="*/ 1 h 4"/>
                  <a:gd name="T10" fmla="*/ 6 w 8"/>
                  <a:gd name="T11" fmla="*/ 3 h 4"/>
                  <a:gd name="T12" fmla="*/ 4 w 8"/>
                  <a:gd name="T13" fmla="*/ 4 h 4"/>
                  <a:gd name="T14" fmla="*/ 3 w 8"/>
                  <a:gd name="T15" fmla="*/ 4 h 4"/>
                  <a:gd name="T16" fmla="*/ 2 w 8"/>
                  <a:gd name="T17" fmla="*/ 4 h 4"/>
                  <a:gd name="T18" fmla="*/ 0 w 8"/>
                  <a:gd name="T19" fmla="*/ 4 h 4"/>
                  <a:gd name="T20" fmla="*/ 0 w 8"/>
                  <a:gd name="T21" fmla="*/ 3 h 4"/>
                  <a:gd name="T22" fmla="*/ 0 w 8"/>
                  <a:gd name="T23" fmla="*/ 3 h 4"/>
                  <a:gd name="T24" fmla="*/ 2 w 8"/>
                  <a:gd name="T25" fmla="*/ 1 h 4"/>
                  <a:gd name="T26" fmla="*/ 3 w 8"/>
                  <a:gd name="T27" fmla="*/ 1 h 4"/>
                  <a:gd name="T28" fmla="*/ 4 w 8"/>
                  <a:gd name="T29" fmla="*/ 0 h 4"/>
                  <a:gd name="T30" fmla="*/ 6 w 8"/>
                  <a:gd name="T31" fmla="*/ 0 h 4"/>
                  <a:gd name="T32" fmla="*/ 7 w 8"/>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4">
                    <a:moveTo>
                      <a:pt x="7" y="0"/>
                    </a:moveTo>
                    <a:lnTo>
                      <a:pt x="8" y="0"/>
                    </a:lnTo>
                    <a:lnTo>
                      <a:pt x="8" y="0"/>
                    </a:lnTo>
                    <a:lnTo>
                      <a:pt x="8" y="1"/>
                    </a:lnTo>
                    <a:lnTo>
                      <a:pt x="7" y="1"/>
                    </a:lnTo>
                    <a:lnTo>
                      <a:pt x="6" y="3"/>
                    </a:lnTo>
                    <a:lnTo>
                      <a:pt x="4" y="4"/>
                    </a:lnTo>
                    <a:lnTo>
                      <a:pt x="3" y="4"/>
                    </a:lnTo>
                    <a:lnTo>
                      <a:pt x="2" y="4"/>
                    </a:lnTo>
                    <a:lnTo>
                      <a:pt x="0" y="4"/>
                    </a:lnTo>
                    <a:lnTo>
                      <a:pt x="0" y="3"/>
                    </a:lnTo>
                    <a:lnTo>
                      <a:pt x="0" y="3"/>
                    </a:lnTo>
                    <a:lnTo>
                      <a:pt x="2" y="1"/>
                    </a:lnTo>
                    <a:lnTo>
                      <a:pt x="3" y="1"/>
                    </a:lnTo>
                    <a:lnTo>
                      <a:pt x="4" y="0"/>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8" name="Freeform 96">
                <a:extLst>
                  <a:ext uri="{FF2B5EF4-FFF2-40B4-BE49-F238E27FC236}">
                    <a16:creationId xmlns:a16="http://schemas.microsoft.com/office/drawing/2014/main" id="{2A047D6E-1102-4545-8855-7E9B6580F851}"/>
                  </a:ext>
                </a:extLst>
              </p:cNvPr>
              <p:cNvSpPr>
                <a:spLocks/>
              </p:cNvSpPr>
              <p:nvPr userDrawn="1"/>
            </p:nvSpPr>
            <p:spPr bwMode="auto">
              <a:xfrm>
                <a:off x="10361746" y="468000"/>
                <a:ext cx="23563" cy="12294"/>
              </a:xfrm>
              <a:custGeom>
                <a:avLst/>
                <a:gdLst>
                  <a:gd name="T0" fmla="*/ 41 w 45"/>
                  <a:gd name="T1" fmla="*/ 0 h 25"/>
                  <a:gd name="T2" fmla="*/ 43 w 45"/>
                  <a:gd name="T3" fmla="*/ 0 h 25"/>
                  <a:gd name="T4" fmla="*/ 44 w 45"/>
                  <a:gd name="T5" fmla="*/ 1 h 25"/>
                  <a:gd name="T6" fmla="*/ 45 w 45"/>
                  <a:gd name="T7" fmla="*/ 3 h 25"/>
                  <a:gd name="T8" fmla="*/ 44 w 45"/>
                  <a:gd name="T9" fmla="*/ 5 h 25"/>
                  <a:gd name="T10" fmla="*/ 43 w 45"/>
                  <a:gd name="T11" fmla="*/ 7 h 25"/>
                  <a:gd name="T12" fmla="*/ 41 w 45"/>
                  <a:gd name="T13" fmla="*/ 8 h 25"/>
                  <a:gd name="T14" fmla="*/ 39 w 45"/>
                  <a:gd name="T15" fmla="*/ 11 h 25"/>
                  <a:gd name="T16" fmla="*/ 37 w 45"/>
                  <a:gd name="T17" fmla="*/ 12 h 25"/>
                  <a:gd name="T18" fmla="*/ 35 w 45"/>
                  <a:gd name="T19" fmla="*/ 14 h 25"/>
                  <a:gd name="T20" fmla="*/ 34 w 45"/>
                  <a:gd name="T21" fmla="*/ 16 h 25"/>
                  <a:gd name="T22" fmla="*/ 31 w 45"/>
                  <a:gd name="T23" fmla="*/ 18 h 25"/>
                  <a:gd name="T24" fmla="*/ 28 w 45"/>
                  <a:gd name="T25" fmla="*/ 21 h 25"/>
                  <a:gd name="T26" fmla="*/ 26 w 45"/>
                  <a:gd name="T27" fmla="*/ 22 h 25"/>
                  <a:gd name="T28" fmla="*/ 24 w 45"/>
                  <a:gd name="T29" fmla="*/ 22 h 25"/>
                  <a:gd name="T30" fmla="*/ 22 w 45"/>
                  <a:gd name="T31" fmla="*/ 24 h 25"/>
                  <a:gd name="T32" fmla="*/ 20 w 45"/>
                  <a:gd name="T33" fmla="*/ 24 h 25"/>
                  <a:gd name="T34" fmla="*/ 17 w 45"/>
                  <a:gd name="T35" fmla="*/ 24 h 25"/>
                  <a:gd name="T36" fmla="*/ 14 w 45"/>
                  <a:gd name="T37" fmla="*/ 24 h 25"/>
                  <a:gd name="T38" fmla="*/ 11 w 45"/>
                  <a:gd name="T39" fmla="*/ 25 h 25"/>
                  <a:gd name="T40" fmla="*/ 9 w 45"/>
                  <a:gd name="T41" fmla="*/ 25 h 25"/>
                  <a:gd name="T42" fmla="*/ 6 w 45"/>
                  <a:gd name="T43" fmla="*/ 25 h 25"/>
                  <a:gd name="T44" fmla="*/ 4 w 45"/>
                  <a:gd name="T45" fmla="*/ 25 h 25"/>
                  <a:gd name="T46" fmla="*/ 2 w 45"/>
                  <a:gd name="T47" fmla="*/ 24 h 25"/>
                  <a:gd name="T48" fmla="*/ 1 w 45"/>
                  <a:gd name="T49" fmla="*/ 22 h 25"/>
                  <a:gd name="T50" fmla="*/ 0 w 45"/>
                  <a:gd name="T51" fmla="*/ 21 h 25"/>
                  <a:gd name="T52" fmla="*/ 0 w 45"/>
                  <a:gd name="T53" fmla="*/ 20 h 25"/>
                  <a:gd name="T54" fmla="*/ 1 w 45"/>
                  <a:gd name="T55" fmla="*/ 18 h 25"/>
                  <a:gd name="T56" fmla="*/ 4 w 45"/>
                  <a:gd name="T57" fmla="*/ 17 h 25"/>
                  <a:gd name="T58" fmla="*/ 6 w 45"/>
                  <a:gd name="T59" fmla="*/ 16 h 25"/>
                  <a:gd name="T60" fmla="*/ 10 w 45"/>
                  <a:gd name="T61" fmla="*/ 14 h 25"/>
                  <a:gd name="T62" fmla="*/ 14 w 45"/>
                  <a:gd name="T63" fmla="*/ 14 h 25"/>
                  <a:gd name="T64" fmla="*/ 17 w 45"/>
                  <a:gd name="T65" fmla="*/ 14 h 25"/>
                  <a:gd name="T66" fmla="*/ 19 w 45"/>
                  <a:gd name="T67" fmla="*/ 14 h 25"/>
                  <a:gd name="T68" fmla="*/ 22 w 45"/>
                  <a:gd name="T69" fmla="*/ 13 h 25"/>
                  <a:gd name="T70" fmla="*/ 23 w 45"/>
                  <a:gd name="T71" fmla="*/ 12 h 25"/>
                  <a:gd name="T72" fmla="*/ 24 w 45"/>
                  <a:gd name="T73" fmla="*/ 11 h 25"/>
                  <a:gd name="T74" fmla="*/ 26 w 45"/>
                  <a:gd name="T75" fmla="*/ 9 h 25"/>
                  <a:gd name="T76" fmla="*/ 28 w 45"/>
                  <a:gd name="T77" fmla="*/ 8 h 25"/>
                  <a:gd name="T78" fmla="*/ 31 w 45"/>
                  <a:gd name="T79" fmla="*/ 7 h 25"/>
                  <a:gd name="T80" fmla="*/ 32 w 45"/>
                  <a:gd name="T81" fmla="*/ 5 h 25"/>
                  <a:gd name="T82" fmla="*/ 35 w 45"/>
                  <a:gd name="T83" fmla="*/ 4 h 25"/>
                  <a:gd name="T84" fmla="*/ 36 w 45"/>
                  <a:gd name="T85" fmla="*/ 3 h 25"/>
                  <a:gd name="T86" fmla="*/ 37 w 45"/>
                  <a:gd name="T87" fmla="*/ 1 h 25"/>
                  <a:gd name="T88" fmla="*/ 40 w 45"/>
                  <a:gd name="T89" fmla="*/ 0 h 25"/>
                  <a:gd name="T90" fmla="*/ 41 w 45"/>
                  <a:gd name="T9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25">
                    <a:moveTo>
                      <a:pt x="41" y="0"/>
                    </a:moveTo>
                    <a:lnTo>
                      <a:pt x="43" y="0"/>
                    </a:lnTo>
                    <a:lnTo>
                      <a:pt x="44" y="1"/>
                    </a:lnTo>
                    <a:lnTo>
                      <a:pt x="45" y="3"/>
                    </a:lnTo>
                    <a:lnTo>
                      <a:pt x="44" y="5"/>
                    </a:lnTo>
                    <a:lnTo>
                      <a:pt x="43" y="7"/>
                    </a:lnTo>
                    <a:lnTo>
                      <a:pt x="41" y="8"/>
                    </a:lnTo>
                    <a:lnTo>
                      <a:pt x="39" y="11"/>
                    </a:lnTo>
                    <a:lnTo>
                      <a:pt x="37" y="12"/>
                    </a:lnTo>
                    <a:lnTo>
                      <a:pt x="35" y="14"/>
                    </a:lnTo>
                    <a:lnTo>
                      <a:pt x="34" y="16"/>
                    </a:lnTo>
                    <a:lnTo>
                      <a:pt x="31" y="18"/>
                    </a:lnTo>
                    <a:lnTo>
                      <a:pt x="28" y="21"/>
                    </a:lnTo>
                    <a:lnTo>
                      <a:pt x="26" y="22"/>
                    </a:lnTo>
                    <a:lnTo>
                      <a:pt x="24" y="22"/>
                    </a:lnTo>
                    <a:lnTo>
                      <a:pt x="22" y="24"/>
                    </a:lnTo>
                    <a:lnTo>
                      <a:pt x="20" y="24"/>
                    </a:lnTo>
                    <a:lnTo>
                      <a:pt x="17" y="24"/>
                    </a:lnTo>
                    <a:lnTo>
                      <a:pt x="14" y="24"/>
                    </a:lnTo>
                    <a:lnTo>
                      <a:pt x="11" y="25"/>
                    </a:lnTo>
                    <a:lnTo>
                      <a:pt x="9" y="25"/>
                    </a:lnTo>
                    <a:lnTo>
                      <a:pt x="6" y="25"/>
                    </a:lnTo>
                    <a:lnTo>
                      <a:pt x="4" y="25"/>
                    </a:lnTo>
                    <a:lnTo>
                      <a:pt x="2" y="24"/>
                    </a:lnTo>
                    <a:lnTo>
                      <a:pt x="1" y="22"/>
                    </a:lnTo>
                    <a:lnTo>
                      <a:pt x="0" y="21"/>
                    </a:lnTo>
                    <a:lnTo>
                      <a:pt x="0" y="20"/>
                    </a:lnTo>
                    <a:lnTo>
                      <a:pt x="1" y="18"/>
                    </a:lnTo>
                    <a:lnTo>
                      <a:pt x="4" y="17"/>
                    </a:lnTo>
                    <a:lnTo>
                      <a:pt x="6" y="16"/>
                    </a:lnTo>
                    <a:lnTo>
                      <a:pt x="10" y="14"/>
                    </a:lnTo>
                    <a:lnTo>
                      <a:pt x="14" y="14"/>
                    </a:lnTo>
                    <a:lnTo>
                      <a:pt x="17" y="14"/>
                    </a:lnTo>
                    <a:lnTo>
                      <a:pt x="19" y="14"/>
                    </a:lnTo>
                    <a:lnTo>
                      <a:pt x="22" y="13"/>
                    </a:lnTo>
                    <a:lnTo>
                      <a:pt x="23" y="12"/>
                    </a:lnTo>
                    <a:lnTo>
                      <a:pt x="24" y="11"/>
                    </a:lnTo>
                    <a:lnTo>
                      <a:pt x="26" y="9"/>
                    </a:lnTo>
                    <a:lnTo>
                      <a:pt x="28" y="8"/>
                    </a:lnTo>
                    <a:lnTo>
                      <a:pt x="31" y="7"/>
                    </a:lnTo>
                    <a:lnTo>
                      <a:pt x="32" y="5"/>
                    </a:lnTo>
                    <a:lnTo>
                      <a:pt x="35" y="4"/>
                    </a:lnTo>
                    <a:lnTo>
                      <a:pt x="36" y="3"/>
                    </a:lnTo>
                    <a:lnTo>
                      <a:pt x="37" y="1"/>
                    </a:lnTo>
                    <a:lnTo>
                      <a:pt x="40" y="0"/>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9" name="Freeform 97">
                <a:extLst>
                  <a:ext uri="{FF2B5EF4-FFF2-40B4-BE49-F238E27FC236}">
                    <a16:creationId xmlns:a16="http://schemas.microsoft.com/office/drawing/2014/main" id="{43DE0816-1890-8F4B-997D-79AC64E8A79E}"/>
                  </a:ext>
                </a:extLst>
              </p:cNvPr>
              <p:cNvSpPr>
                <a:spLocks/>
              </p:cNvSpPr>
              <p:nvPr userDrawn="1"/>
            </p:nvSpPr>
            <p:spPr bwMode="auto">
              <a:xfrm>
                <a:off x="10238810" y="490538"/>
                <a:ext cx="15368" cy="19465"/>
              </a:xfrm>
              <a:custGeom>
                <a:avLst/>
                <a:gdLst>
                  <a:gd name="T0" fmla="*/ 27 w 30"/>
                  <a:gd name="T1" fmla="*/ 0 h 38"/>
                  <a:gd name="T2" fmla="*/ 28 w 30"/>
                  <a:gd name="T3" fmla="*/ 0 h 38"/>
                  <a:gd name="T4" fmla="*/ 30 w 30"/>
                  <a:gd name="T5" fmla="*/ 1 h 38"/>
                  <a:gd name="T6" fmla="*/ 30 w 30"/>
                  <a:gd name="T7" fmla="*/ 2 h 38"/>
                  <a:gd name="T8" fmla="*/ 30 w 30"/>
                  <a:gd name="T9" fmla="*/ 8 h 38"/>
                  <a:gd name="T10" fmla="*/ 30 w 30"/>
                  <a:gd name="T11" fmla="*/ 10 h 38"/>
                  <a:gd name="T12" fmla="*/ 30 w 30"/>
                  <a:gd name="T13" fmla="*/ 14 h 38"/>
                  <a:gd name="T14" fmla="*/ 28 w 30"/>
                  <a:gd name="T15" fmla="*/ 18 h 38"/>
                  <a:gd name="T16" fmla="*/ 26 w 30"/>
                  <a:gd name="T17" fmla="*/ 21 h 38"/>
                  <a:gd name="T18" fmla="*/ 23 w 30"/>
                  <a:gd name="T19" fmla="*/ 23 h 38"/>
                  <a:gd name="T20" fmla="*/ 20 w 30"/>
                  <a:gd name="T21" fmla="*/ 26 h 38"/>
                  <a:gd name="T22" fmla="*/ 17 w 30"/>
                  <a:gd name="T23" fmla="*/ 27 h 38"/>
                  <a:gd name="T24" fmla="*/ 14 w 30"/>
                  <a:gd name="T25" fmla="*/ 29 h 38"/>
                  <a:gd name="T26" fmla="*/ 10 w 30"/>
                  <a:gd name="T27" fmla="*/ 30 h 38"/>
                  <a:gd name="T28" fmla="*/ 7 w 30"/>
                  <a:gd name="T29" fmla="*/ 31 h 38"/>
                  <a:gd name="T30" fmla="*/ 5 w 30"/>
                  <a:gd name="T31" fmla="*/ 32 h 38"/>
                  <a:gd name="T32" fmla="*/ 4 w 30"/>
                  <a:gd name="T33" fmla="*/ 34 h 38"/>
                  <a:gd name="T34" fmla="*/ 2 w 30"/>
                  <a:gd name="T35" fmla="*/ 35 h 38"/>
                  <a:gd name="T36" fmla="*/ 1 w 30"/>
                  <a:gd name="T37" fmla="*/ 36 h 38"/>
                  <a:gd name="T38" fmla="*/ 1 w 30"/>
                  <a:gd name="T39" fmla="*/ 38 h 38"/>
                  <a:gd name="T40" fmla="*/ 0 w 30"/>
                  <a:gd name="T41" fmla="*/ 36 h 38"/>
                  <a:gd name="T42" fmla="*/ 0 w 30"/>
                  <a:gd name="T43" fmla="*/ 35 h 38"/>
                  <a:gd name="T44" fmla="*/ 1 w 30"/>
                  <a:gd name="T45" fmla="*/ 34 h 38"/>
                  <a:gd name="T46" fmla="*/ 1 w 30"/>
                  <a:gd name="T47" fmla="*/ 31 h 38"/>
                  <a:gd name="T48" fmla="*/ 2 w 30"/>
                  <a:gd name="T49" fmla="*/ 29 h 38"/>
                  <a:gd name="T50" fmla="*/ 5 w 30"/>
                  <a:gd name="T51" fmla="*/ 27 h 38"/>
                  <a:gd name="T52" fmla="*/ 7 w 30"/>
                  <a:gd name="T53" fmla="*/ 26 h 38"/>
                  <a:gd name="T54" fmla="*/ 10 w 30"/>
                  <a:gd name="T55" fmla="*/ 25 h 38"/>
                  <a:gd name="T56" fmla="*/ 13 w 30"/>
                  <a:gd name="T57" fmla="*/ 22 h 38"/>
                  <a:gd name="T58" fmla="*/ 14 w 30"/>
                  <a:gd name="T59" fmla="*/ 21 h 38"/>
                  <a:gd name="T60" fmla="*/ 17 w 30"/>
                  <a:gd name="T61" fmla="*/ 18 h 38"/>
                  <a:gd name="T62" fmla="*/ 18 w 30"/>
                  <a:gd name="T63" fmla="*/ 15 h 38"/>
                  <a:gd name="T64" fmla="*/ 20 w 30"/>
                  <a:gd name="T65" fmla="*/ 12 h 38"/>
                  <a:gd name="T66" fmla="*/ 20 w 30"/>
                  <a:gd name="T67" fmla="*/ 8 h 38"/>
                  <a:gd name="T68" fmla="*/ 22 w 30"/>
                  <a:gd name="T69" fmla="*/ 4 h 38"/>
                  <a:gd name="T70" fmla="*/ 22 w 30"/>
                  <a:gd name="T71" fmla="*/ 1 h 38"/>
                  <a:gd name="T72" fmla="*/ 24 w 30"/>
                  <a:gd name="T73" fmla="*/ 0 h 38"/>
                  <a:gd name="T74" fmla="*/ 27 w 30"/>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38">
                    <a:moveTo>
                      <a:pt x="27" y="0"/>
                    </a:moveTo>
                    <a:lnTo>
                      <a:pt x="28" y="0"/>
                    </a:lnTo>
                    <a:lnTo>
                      <a:pt x="30" y="1"/>
                    </a:lnTo>
                    <a:lnTo>
                      <a:pt x="30" y="2"/>
                    </a:lnTo>
                    <a:lnTo>
                      <a:pt x="30" y="8"/>
                    </a:lnTo>
                    <a:lnTo>
                      <a:pt x="30" y="10"/>
                    </a:lnTo>
                    <a:lnTo>
                      <a:pt x="30" y="14"/>
                    </a:lnTo>
                    <a:lnTo>
                      <a:pt x="28" y="18"/>
                    </a:lnTo>
                    <a:lnTo>
                      <a:pt x="26" y="21"/>
                    </a:lnTo>
                    <a:lnTo>
                      <a:pt x="23" y="23"/>
                    </a:lnTo>
                    <a:lnTo>
                      <a:pt x="20" y="26"/>
                    </a:lnTo>
                    <a:lnTo>
                      <a:pt x="17" y="27"/>
                    </a:lnTo>
                    <a:lnTo>
                      <a:pt x="14" y="29"/>
                    </a:lnTo>
                    <a:lnTo>
                      <a:pt x="10" y="30"/>
                    </a:lnTo>
                    <a:lnTo>
                      <a:pt x="7" y="31"/>
                    </a:lnTo>
                    <a:lnTo>
                      <a:pt x="5" y="32"/>
                    </a:lnTo>
                    <a:lnTo>
                      <a:pt x="4" y="34"/>
                    </a:lnTo>
                    <a:lnTo>
                      <a:pt x="2" y="35"/>
                    </a:lnTo>
                    <a:lnTo>
                      <a:pt x="1" y="36"/>
                    </a:lnTo>
                    <a:lnTo>
                      <a:pt x="1" y="38"/>
                    </a:lnTo>
                    <a:lnTo>
                      <a:pt x="0" y="36"/>
                    </a:lnTo>
                    <a:lnTo>
                      <a:pt x="0" y="35"/>
                    </a:lnTo>
                    <a:lnTo>
                      <a:pt x="1" y="34"/>
                    </a:lnTo>
                    <a:lnTo>
                      <a:pt x="1" y="31"/>
                    </a:lnTo>
                    <a:lnTo>
                      <a:pt x="2" y="29"/>
                    </a:lnTo>
                    <a:lnTo>
                      <a:pt x="5" y="27"/>
                    </a:lnTo>
                    <a:lnTo>
                      <a:pt x="7" y="26"/>
                    </a:lnTo>
                    <a:lnTo>
                      <a:pt x="10" y="25"/>
                    </a:lnTo>
                    <a:lnTo>
                      <a:pt x="13" y="22"/>
                    </a:lnTo>
                    <a:lnTo>
                      <a:pt x="14" y="21"/>
                    </a:lnTo>
                    <a:lnTo>
                      <a:pt x="17" y="18"/>
                    </a:lnTo>
                    <a:lnTo>
                      <a:pt x="18" y="15"/>
                    </a:lnTo>
                    <a:lnTo>
                      <a:pt x="20" y="12"/>
                    </a:lnTo>
                    <a:lnTo>
                      <a:pt x="20" y="8"/>
                    </a:lnTo>
                    <a:lnTo>
                      <a:pt x="22" y="4"/>
                    </a:lnTo>
                    <a:lnTo>
                      <a:pt x="22" y="1"/>
                    </a:lnTo>
                    <a:lnTo>
                      <a:pt x="24" y="0"/>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0" name="Freeform 98">
                <a:extLst>
                  <a:ext uri="{FF2B5EF4-FFF2-40B4-BE49-F238E27FC236}">
                    <a16:creationId xmlns:a16="http://schemas.microsoft.com/office/drawing/2014/main" id="{5E08F5E1-F85B-5B4F-9798-BF1A9E36047E}"/>
                  </a:ext>
                </a:extLst>
              </p:cNvPr>
              <p:cNvSpPr>
                <a:spLocks/>
              </p:cNvSpPr>
              <p:nvPr userDrawn="1"/>
            </p:nvSpPr>
            <p:spPr bwMode="auto">
              <a:xfrm>
                <a:off x="10220370" y="492587"/>
                <a:ext cx="14343" cy="17416"/>
              </a:xfrm>
              <a:custGeom>
                <a:avLst/>
                <a:gdLst>
                  <a:gd name="T0" fmla="*/ 25 w 28"/>
                  <a:gd name="T1" fmla="*/ 0 h 32"/>
                  <a:gd name="T2" fmla="*/ 26 w 28"/>
                  <a:gd name="T3" fmla="*/ 1 h 32"/>
                  <a:gd name="T4" fmla="*/ 28 w 28"/>
                  <a:gd name="T5" fmla="*/ 2 h 32"/>
                  <a:gd name="T6" fmla="*/ 28 w 28"/>
                  <a:gd name="T7" fmla="*/ 4 h 32"/>
                  <a:gd name="T8" fmla="*/ 28 w 28"/>
                  <a:gd name="T9" fmla="*/ 6 h 32"/>
                  <a:gd name="T10" fmla="*/ 28 w 28"/>
                  <a:gd name="T11" fmla="*/ 8 h 32"/>
                  <a:gd name="T12" fmla="*/ 26 w 28"/>
                  <a:gd name="T13" fmla="*/ 10 h 32"/>
                  <a:gd name="T14" fmla="*/ 25 w 28"/>
                  <a:gd name="T15" fmla="*/ 11 h 32"/>
                  <a:gd name="T16" fmla="*/ 23 w 28"/>
                  <a:gd name="T17" fmla="*/ 14 h 32"/>
                  <a:gd name="T18" fmla="*/ 20 w 28"/>
                  <a:gd name="T19" fmla="*/ 15 h 32"/>
                  <a:gd name="T20" fmla="*/ 17 w 28"/>
                  <a:gd name="T21" fmla="*/ 18 h 32"/>
                  <a:gd name="T22" fmla="*/ 15 w 28"/>
                  <a:gd name="T23" fmla="*/ 21 h 32"/>
                  <a:gd name="T24" fmla="*/ 13 w 28"/>
                  <a:gd name="T25" fmla="*/ 23 h 32"/>
                  <a:gd name="T26" fmla="*/ 11 w 28"/>
                  <a:gd name="T27" fmla="*/ 26 h 32"/>
                  <a:gd name="T28" fmla="*/ 10 w 28"/>
                  <a:gd name="T29" fmla="*/ 27 h 32"/>
                  <a:gd name="T30" fmla="*/ 10 w 28"/>
                  <a:gd name="T31" fmla="*/ 30 h 32"/>
                  <a:gd name="T32" fmla="*/ 8 w 28"/>
                  <a:gd name="T33" fmla="*/ 31 h 32"/>
                  <a:gd name="T34" fmla="*/ 7 w 28"/>
                  <a:gd name="T35" fmla="*/ 32 h 32"/>
                  <a:gd name="T36" fmla="*/ 4 w 28"/>
                  <a:gd name="T37" fmla="*/ 32 h 32"/>
                  <a:gd name="T38" fmla="*/ 3 w 28"/>
                  <a:gd name="T39" fmla="*/ 31 h 32"/>
                  <a:gd name="T40" fmla="*/ 2 w 28"/>
                  <a:gd name="T41" fmla="*/ 31 h 32"/>
                  <a:gd name="T42" fmla="*/ 0 w 28"/>
                  <a:gd name="T43" fmla="*/ 30 h 32"/>
                  <a:gd name="T44" fmla="*/ 0 w 28"/>
                  <a:gd name="T45" fmla="*/ 27 h 32"/>
                  <a:gd name="T46" fmla="*/ 2 w 28"/>
                  <a:gd name="T47" fmla="*/ 26 h 32"/>
                  <a:gd name="T48" fmla="*/ 3 w 28"/>
                  <a:gd name="T49" fmla="*/ 25 h 32"/>
                  <a:gd name="T50" fmla="*/ 4 w 28"/>
                  <a:gd name="T51" fmla="*/ 23 h 32"/>
                  <a:gd name="T52" fmla="*/ 6 w 28"/>
                  <a:gd name="T53" fmla="*/ 21 h 32"/>
                  <a:gd name="T54" fmla="*/ 8 w 28"/>
                  <a:gd name="T55" fmla="*/ 18 h 32"/>
                  <a:gd name="T56" fmla="*/ 11 w 28"/>
                  <a:gd name="T57" fmla="*/ 17 h 32"/>
                  <a:gd name="T58" fmla="*/ 13 w 28"/>
                  <a:gd name="T59" fmla="*/ 15 h 32"/>
                  <a:gd name="T60" fmla="*/ 16 w 28"/>
                  <a:gd name="T61" fmla="*/ 11 h 32"/>
                  <a:gd name="T62" fmla="*/ 19 w 28"/>
                  <a:gd name="T63" fmla="*/ 9 h 32"/>
                  <a:gd name="T64" fmla="*/ 19 w 28"/>
                  <a:gd name="T65" fmla="*/ 8 h 32"/>
                  <a:gd name="T66" fmla="*/ 20 w 28"/>
                  <a:gd name="T67" fmla="*/ 5 h 32"/>
                  <a:gd name="T68" fmla="*/ 20 w 28"/>
                  <a:gd name="T69" fmla="*/ 4 h 32"/>
                  <a:gd name="T70" fmla="*/ 21 w 28"/>
                  <a:gd name="T71" fmla="*/ 2 h 32"/>
                  <a:gd name="T72" fmla="*/ 23 w 28"/>
                  <a:gd name="T73" fmla="*/ 1 h 32"/>
                  <a:gd name="T74" fmla="*/ 25 w 28"/>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32">
                    <a:moveTo>
                      <a:pt x="25" y="0"/>
                    </a:moveTo>
                    <a:lnTo>
                      <a:pt x="26" y="1"/>
                    </a:lnTo>
                    <a:lnTo>
                      <a:pt x="28" y="2"/>
                    </a:lnTo>
                    <a:lnTo>
                      <a:pt x="28" y="4"/>
                    </a:lnTo>
                    <a:lnTo>
                      <a:pt x="28" y="6"/>
                    </a:lnTo>
                    <a:lnTo>
                      <a:pt x="28" y="8"/>
                    </a:lnTo>
                    <a:lnTo>
                      <a:pt x="26" y="10"/>
                    </a:lnTo>
                    <a:lnTo>
                      <a:pt x="25" y="11"/>
                    </a:lnTo>
                    <a:lnTo>
                      <a:pt x="23" y="14"/>
                    </a:lnTo>
                    <a:lnTo>
                      <a:pt x="20" y="15"/>
                    </a:lnTo>
                    <a:lnTo>
                      <a:pt x="17" y="18"/>
                    </a:lnTo>
                    <a:lnTo>
                      <a:pt x="15" y="21"/>
                    </a:lnTo>
                    <a:lnTo>
                      <a:pt x="13" y="23"/>
                    </a:lnTo>
                    <a:lnTo>
                      <a:pt x="11" y="26"/>
                    </a:lnTo>
                    <a:lnTo>
                      <a:pt x="10" y="27"/>
                    </a:lnTo>
                    <a:lnTo>
                      <a:pt x="10" y="30"/>
                    </a:lnTo>
                    <a:lnTo>
                      <a:pt x="8" y="31"/>
                    </a:lnTo>
                    <a:lnTo>
                      <a:pt x="7" y="32"/>
                    </a:lnTo>
                    <a:lnTo>
                      <a:pt x="4" y="32"/>
                    </a:lnTo>
                    <a:lnTo>
                      <a:pt x="3" y="31"/>
                    </a:lnTo>
                    <a:lnTo>
                      <a:pt x="2" y="31"/>
                    </a:lnTo>
                    <a:lnTo>
                      <a:pt x="0" y="30"/>
                    </a:lnTo>
                    <a:lnTo>
                      <a:pt x="0" y="27"/>
                    </a:lnTo>
                    <a:lnTo>
                      <a:pt x="2" y="26"/>
                    </a:lnTo>
                    <a:lnTo>
                      <a:pt x="3" y="25"/>
                    </a:lnTo>
                    <a:lnTo>
                      <a:pt x="4" y="23"/>
                    </a:lnTo>
                    <a:lnTo>
                      <a:pt x="6" y="21"/>
                    </a:lnTo>
                    <a:lnTo>
                      <a:pt x="8" y="18"/>
                    </a:lnTo>
                    <a:lnTo>
                      <a:pt x="11" y="17"/>
                    </a:lnTo>
                    <a:lnTo>
                      <a:pt x="13" y="15"/>
                    </a:lnTo>
                    <a:lnTo>
                      <a:pt x="16" y="11"/>
                    </a:lnTo>
                    <a:lnTo>
                      <a:pt x="19" y="9"/>
                    </a:lnTo>
                    <a:lnTo>
                      <a:pt x="19" y="8"/>
                    </a:lnTo>
                    <a:lnTo>
                      <a:pt x="20" y="5"/>
                    </a:lnTo>
                    <a:lnTo>
                      <a:pt x="20" y="4"/>
                    </a:lnTo>
                    <a:lnTo>
                      <a:pt x="21" y="2"/>
                    </a:lnTo>
                    <a:lnTo>
                      <a:pt x="23" y="1"/>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1" name="Freeform 99">
                <a:extLst>
                  <a:ext uri="{FF2B5EF4-FFF2-40B4-BE49-F238E27FC236}">
                    <a16:creationId xmlns:a16="http://schemas.microsoft.com/office/drawing/2014/main" id="{4EF16B25-7808-1B43-A633-504CB0FB5FCF}"/>
                  </a:ext>
                </a:extLst>
              </p:cNvPr>
              <p:cNvSpPr>
                <a:spLocks/>
              </p:cNvSpPr>
              <p:nvPr userDrawn="1"/>
            </p:nvSpPr>
            <p:spPr bwMode="auto">
              <a:xfrm>
                <a:off x="10244957" y="514101"/>
                <a:ext cx="13319" cy="5122"/>
              </a:xfrm>
              <a:custGeom>
                <a:avLst/>
                <a:gdLst>
                  <a:gd name="T0" fmla="*/ 21 w 26"/>
                  <a:gd name="T1" fmla="*/ 0 h 10"/>
                  <a:gd name="T2" fmla="*/ 24 w 26"/>
                  <a:gd name="T3" fmla="*/ 0 h 10"/>
                  <a:gd name="T4" fmla="*/ 26 w 26"/>
                  <a:gd name="T5" fmla="*/ 1 h 10"/>
                  <a:gd name="T6" fmla="*/ 26 w 26"/>
                  <a:gd name="T7" fmla="*/ 3 h 10"/>
                  <a:gd name="T8" fmla="*/ 26 w 26"/>
                  <a:gd name="T9" fmla="*/ 5 h 10"/>
                  <a:gd name="T10" fmla="*/ 25 w 26"/>
                  <a:gd name="T11" fmla="*/ 6 h 10"/>
                  <a:gd name="T12" fmla="*/ 24 w 26"/>
                  <a:gd name="T13" fmla="*/ 6 h 10"/>
                  <a:gd name="T14" fmla="*/ 21 w 26"/>
                  <a:gd name="T15" fmla="*/ 7 h 10"/>
                  <a:gd name="T16" fmla="*/ 20 w 26"/>
                  <a:gd name="T17" fmla="*/ 7 h 10"/>
                  <a:gd name="T18" fmla="*/ 16 w 26"/>
                  <a:gd name="T19" fmla="*/ 9 h 10"/>
                  <a:gd name="T20" fmla="*/ 13 w 26"/>
                  <a:gd name="T21" fmla="*/ 10 h 10"/>
                  <a:gd name="T22" fmla="*/ 11 w 26"/>
                  <a:gd name="T23" fmla="*/ 10 h 10"/>
                  <a:gd name="T24" fmla="*/ 8 w 26"/>
                  <a:gd name="T25" fmla="*/ 10 h 10"/>
                  <a:gd name="T26" fmla="*/ 6 w 26"/>
                  <a:gd name="T27" fmla="*/ 10 h 10"/>
                  <a:gd name="T28" fmla="*/ 4 w 26"/>
                  <a:gd name="T29" fmla="*/ 10 h 10"/>
                  <a:gd name="T30" fmla="*/ 2 w 26"/>
                  <a:gd name="T31" fmla="*/ 9 h 10"/>
                  <a:gd name="T32" fmla="*/ 0 w 26"/>
                  <a:gd name="T33" fmla="*/ 7 h 10"/>
                  <a:gd name="T34" fmla="*/ 0 w 26"/>
                  <a:gd name="T35" fmla="*/ 6 h 10"/>
                  <a:gd name="T36" fmla="*/ 2 w 26"/>
                  <a:gd name="T37" fmla="*/ 3 h 10"/>
                  <a:gd name="T38" fmla="*/ 3 w 26"/>
                  <a:gd name="T39" fmla="*/ 2 h 10"/>
                  <a:gd name="T40" fmla="*/ 6 w 26"/>
                  <a:gd name="T41" fmla="*/ 2 h 10"/>
                  <a:gd name="T42" fmla="*/ 8 w 26"/>
                  <a:gd name="T43" fmla="*/ 1 h 10"/>
                  <a:gd name="T44" fmla="*/ 11 w 26"/>
                  <a:gd name="T45" fmla="*/ 1 h 10"/>
                  <a:gd name="T46" fmla="*/ 13 w 26"/>
                  <a:gd name="T47" fmla="*/ 1 h 10"/>
                  <a:gd name="T48" fmla="*/ 17 w 26"/>
                  <a:gd name="T49" fmla="*/ 1 h 10"/>
                  <a:gd name="T50" fmla="*/ 20 w 26"/>
                  <a:gd name="T51" fmla="*/ 0 h 10"/>
                  <a:gd name="T52" fmla="*/ 21 w 26"/>
                  <a:gd name="T5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10">
                    <a:moveTo>
                      <a:pt x="21" y="0"/>
                    </a:moveTo>
                    <a:lnTo>
                      <a:pt x="24" y="0"/>
                    </a:lnTo>
                    <a:lnTo>
                      <a:pt x="26" y="1"/>
                    </a:lnTo>
                    <a:lnTo>
                      <a:pt x="26" y="3"/>
                    </a:lnTo>
                    <a:lnTo>
                      <a:pt x="26" y="5"/>
                    </a:lnTo>
                    <a:lnTo>
                      <a:pt x="25" y="6"/>
                    </a:lnTo>
                    <a:lnTo>
                      <a:pt x="24" y="6"/>
                    </a:lnTo>
                    <a:lnTo>
                      <a:pt x="21" y="7"/>
                    </a:lnTo>
                    <a:lnTo>
                      <a:pt x="20" y="7"/>
                    </a:lnTo>
                    <a:lnTo>
                      <a:pt x="16" y="9"/>
                    </a:lnTo>
                    <a:lnTo>
                      <a:pt x="13" y="10"/>
                    </a:lnTo>
                    <a:lnTo>
                      <a:pt x="11" y="10"/>
                    </a:lnTo>
                    <a:lnTo>
                      <a:pt x="8" y="10"/>
                    </a:lnTo>
                    <a:lnTo>
                      <a:pt x="6" y="10"/>
                    </a:lnTo>
                    <a:lnTo>
                      <a:pt x="4" y="10"/>
                    </a:lnTo>
                    <a:lnTo>
                      <a:pt x="2" y="9"/>
                    </a:lnTo>
                    <a:lnTo>
                      <a:pt x="0" y="7"/>
                    </a:lnTo>
                    <a:lnTo>
                      <a:pt x="0" y="6"/>
                    </a:lnTo>
                    <a:lnTo>
                      <a:pt x="2" y="3"/>
                    </a:lnTo>
                    <a:lnTo>
                      <a:pt x="3" y="2"/>
                    </a:lnTo>
                    <a:lnTo>
                      <a:pt x="6" y="2"/>
                    </a:lnTo>
                    <a:lnTo>
                      <a:pt x="8" y="1"/>
                    </a:lnTo>
                    <a:lnTo>
                      <a:pt x="11" y="1"/>
                    </a:lnTo>
                    <a:lnTo>
                      <a:pt x="13" y="1"/>
                    </a:lnTo>
                    <a:lnTo>
                      <a:pt x="17" y="1"/>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2" name="Freeform 100">
                <a:extLst>
                  <a:ext uri="{FF2B5EF4-FFF2-40B4-BE49-F238E27FC236}">
                    <a16:creationId xmlns:a16="http://schemas.microsoft.com/office/drawing/2014/main" id="{DA63FC90-0941-9D40-AE1E-DF6AF99061AC}"/>
                  </a:ext>
                </a:extLst>
              </p:cNvPr>
              <p:cNvSpPr>
                <a:spLocks/>
              </p:cNvSpPr>
              <p:nvPr userDrawn="1"/>
            </p:nvSpPr>
            <p:spPr bwMode="auto">
              <a:xfrm>
                <a:off x="10241883" y="443413"/>
                <a:ext cx="11270" cy="12294"/>
              </a:xfrm>
              <a:custGeom>
                <a:avLst/>
                <a:gdLst>
                  <a:gd name="T0" fmla="*/ 21 w 22"/>
                  <a:gd name="T1" fmla="*/ 0 h 25"/>
                  <a:gd name="T2" fmla="*/ 22 w 22"/>
                  <a:gd name="T3" fmla="*/ 1 h 25"/>
                  <a:gd name="T4" fmla="*/ 22 w 22"/>
                  <a:gd name="T5" fmla="*/ 3 h 25"/>
                  <a:gd name="T6" fmla="*/ 21 w 22"/>
                  <a:gd name="T7" fmla="*/ 4 h 25"/>
                  <a:gd name="T8" fmla="*/ 21 w 22"/>
                  <a:gd name="T9" fmla="*/ 7 h 25"/>
                  <a:gd name="T10" fmla="*/ 21 w 22"/>
                  <a:gd name="T11" fmla="*/ 8 h 25"/>
                  <a:gd name="T12" fmla="*/ 20 w 22"/>
                  <a:gd name="T13" fmla="*/ 11 h 25"/>
                  <a:gd name="T14" fmla="*/ 18 w 22"/>
                  <a:gd name="T15" fmla="*/ 13 h 25"/>
                  <a:gd name="T16" fmla="*/ 17 w 22"/>
                  <a:gd name="T17" fmla="*/ 16 h 25"/>
                  <a:gd name="T18" fmla="*/ 16 w 22"/>
                  <a:gd name="T19" fmla="*/ 18 h 25"/>
                  <a:gd name="T20" fmla="*/ 14 w 22"/>
                  <a:gd name="T21" fmla="*/ 21 h 25"/>
                  <a:gd name="T22" fmla="*/ 13 w 22"/>
                  <a:gd name="T23" fmla="*/ 24 h 25"/>
                  <a:gd name="T24" fmla="*/ 11 w 22"/>
                  <a:gd name="T25" fmla="*/ 25 h 25"/>
                  <a:gd name="T26" fmla="*/ 8 w 22"/>
                  <a:gd name="T27" fmla="*/ 25 h 25"/>
                  <a:gd name="T28" fmla="*/ 7 w 22"/>
                  <a:gd name="T29" fmla="*/ 25 h 25"/>
                  <a:gd name="T30" fmla="*/ 4 w 22"/>
                  <a:gd name="T31" fmla="*/ 25 h 25"/>
                  <a:gd name="T32" fmla="*/ 3 w 22"/>
                  <a:gd name="T33" fmla="*/ 25 h 25"/>
                  <a:gd name="T34" fmla="*/ 1 w 22"/>
                  <a:gd name="T35" fmla="*/ 25 h 25"/>
                  <a:gd name="T36" fmla="*/ 0 w 22"/>
                  <a:gd name="T37" fmla="*/ 24 h 25"/>
                  <a:gd name="T38" fmla="*/ 0 w 22"/>
                  <a:gd name="T39" fmla="*/ 21 h 25"/>
                  <a:gd name="T40" fmla="*/ 1 w 22"/>
                  <a:gd name="T41" fmla="*/ 18 h 25"/>
                  <a:gd name="T42" fmla="*/ 1 w 22"/>
                  <a:gd name="T43" fmla="*/ 17 h 25"/>
                  <a:gd name="T44" fmla="*/ 3 w 22"/>
                  <a:gd name="T45" fmla="*/ 17 h 25"/>
                  <a:gd name="T46" fmla="*/ 4 w 22"/>
                  <a:gd name="T47" fmla="*/ 17 h 25"/>
                  <a:gd name="T48" fmla="*/ 5 w 22"/>
                  <a:gd name="T49" fmla="*/ 17 h 25"/>
                  <a:gd name="T50" fmla="*/ 8 w 22"/>
                  <a:gd name="T51" fmla="*/ 17 h 25"/>
                  <a:gd name="T52" fmla="*/ 9 w 22"/>
                  <a:gd name="T53" fmla="*/ 16 h 25"/>
                  <a:gd name="T54" fmla="*/ 13 w 22"/>
                  <a:gd name="T55" fmla="*/ 14 h 25"/>
                  <a:gd name="T56" fmla="*/ 16 w 22"/>
                  <a:gd name="T57" fmla="*/ 11 h 25"/>
                  <a:gd name="T58" fmla="*/ 17 w 22"/>
                  <a:gd name="T59" fmla="*/ 8 h 25"/>
                  <a:gd name="T60" fmla="*/ 17 w 22"/>
                  <a:gd name="T61" fmla="*/ 5 h 25"/>
                  <a:gd name="T62" fmla="*/ 18 w 22"/>
                  <a:gd name="T63" fmla="*/ 1 h 25"/>
                  <a:gd name="T64" fmla="*/ 18 w 22"/>
                  <a:gd name="T65" fmla="*/ 0 h 25"/>
                  <a:gd name="T66" fmla="*/ 20 w 22"/>
                  <a:gd name="T67" fmla="*/ 0 h 25"/>
                  <a:gd name="T68" fmla="*/ 21 w 22"/>
                  <a:gd name="T6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25">
                    <a:moveTo>
                      <a:pt x="21" y="0"/>
                    </a:moveTo>
                    <a:lnTo>
                      <a:pt x="22" y="1"/>
                    </a:lnTo>
                    <a:lnTo>
                      <a:pt x="22" y="3"/>
                    </a:lnTo>
                    <a:lnTo>
                      <a:pt x="21" y="4"/>
                    </a:lnTo>
                    <a:lnTo>
                      <a:pt x="21" y="7"/>
                    </a:lnTo>
                    <a:lnTo>
                      <a:pt x="21" y="8"/>
                    </a:lnTo>
                    <a:lnTo>
                      <a:pt x="20" y="11"/>
                    </a:lnTo>
                    <a:lnTo>
                      <a:pt x="18" y="13"/>
                    </a:lnTo>
                    <a:lnTo>
                      <a:pt x="17" y="16"/>
                    </a:lnTo>
                    <a:lnTo>
                      <a:pt x="16" y="18"/>
                    </a:lnTo>
                    <a:lnTo>
                      <a:pt x="14" y="21"/>
                    </a:lnTo>
                    <a:lnTo>
                      <a:pt x="13" y="24"/>
                    </a:lnTo>
                    <a:lnTo>
                      <a:pt x="11" y="25"/>
                    </a:lnTo>
                    <a:lnTo>
                      <a:pt x="8" y="25"/>
                    </a:lnTo>
                    <a:lnTo>
                      <a:pt x="7" y="25"/>
                    </a:lnTo>
                    <a:lnTo>
                      <a:pt x="4" y="25"/>
                    </a:lnTo>
                    <a:lnTo>
                      <a:pt x="3" y="25"/>
                    </a:lnTo>
                    <a:lnTo>
                      <a:pt x="1" y="25"/>
                    </a:lnTo>
                    <a:lnTo>
                      <a:pt x="0" y="24"/>
                    </a:lnTo>
                    <a:lnTo>
                      <a:pt x="0" y="21"/>
                    </a:lnTo>
                    <a:lnTo>
                      <a:pt x="1" y="18"/>
                    </a:lnTo>
                    <a:lnTo>
                      <a:pt x="1" y="17"/>
                    </a:lnTo>
                    <a:lnTo>
                      <a:pt x="3" y="17"/>
                    </a:lnTo>
                    <a:lnTo>
                      <a:pt x="4" y="17"/>
                    </a:lnTo>
                    <a:lnTo>
                      <a:pt x="5" y="17"/>
                    </a:lnTo>
                    <a:lnTo>
                      <a:pt x="8" y="17"/>
                    </a:lnTo>
                    <a:lnTo>
                      <a:pt x="9" y="16"/>
                    </a:lnTo>
                    <a:lnTo>
                      <a:pt x="13" y="14"/>
                    </a:lnTo>
                    <a:lnTo>
                      <a:pt x="16" y="11"/>
                    </a:lnTo>
                    <a:lnTo>
                      <a:pt x="17" y="8"/>
                    </a:lnTo>
                    <a:lnTo>
                      <a:pt x="17" y="5"/>
                    </a:lnTo>
                    <a:lnTo>
                      <a:pt x="18" y="1"/>
                    </a:lnTo>
                    <a:lnTo>
                      <a:pt x="18" y="0"/>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3" name="Freeform 101">
                <a:extLst>
                  <a:ext uri="{FF2B5EF4-FFF2-40B4-BE49-F238E27FC236}">
                    <a16:creationId xmlns:a16="http://schemas.microsoft.com/office/drawing/2014/main" id="{74FA227B-2ACA-B44F-AAF3-E7ED9E0BAA87}"/>
                  </a:ext>
                </a:extLst>
              </p:cNvPr>
              <p:cNvSpPr>
                <a:spLocks/>
              </p:cNvSpPr>
              <p:nvPr userDrawn="1"/>
            </p:nvSpPr>
            <p:spPr bwMode="auto">
              <a:xfrm>
                <a:off x="10240859" y="454681"/>
                <a:ext cx="16392" cy="18441"/>
              </a:xfrm>
              <a:custGeom>
                <a:avLst/>
                <a:gdLst>
                  <a:gd name="T0" fmla="*/ 26 w 31"/>
                  <a:gd name="T1" fmla="*/ 0 h 37"/>
                  <a:gd name="T2" fmla="*/ 29 w 31"/>
                  <a:gd name="T3" fmla="*/ 0 h 37"/>
                  <a:gd name="T4" fmla="*/ 30 w 31"/>
                  <a:gd name="T5" fmla="*/ 1 h 37"/>
                  <a:gd name="T6" fmla="*/ 31 w 31"/>
                  <a:gd name="T7" fmla="*/ 3 h 37"/>
                  <a:gd name="T8" fmla="*/ 31 w 31"/>
                  <a:gd name="T9" fmla="*/ 4 h 37"/>
                  <a:gd name="T10" fmla="*/ 30 w 31"/>
                  <a:gd name="T11" fmla="*/ 5 h 37"/>
                  <a:gd name="T12" fmla="*/ 29 w 31"/>
                  <a:gd name="T13" fmla="*/ 7 h 37"/>
                  <a:gd name="T14" fmla="*/ 27 w 31"/>
                  <a:gd name="T15" fmla="*/ 8 h 37"/>
                  <a:gd name="T16" fmla="*/ 26 w 31"/>
                  <a:gd name="T17" fmla="*/ 10 h 37"/>
                  <a:gd name="T18" fmla="*/ 26 w 31"/>
                  <a:gd name="T19" fmla="*/ 13 h 37"/>
                  <a:gd name="T20" fmla="*/ 25 w 31"/>
                  <a:gd name="T21" fmla="*/ 17 h 37"/>
                  <a:gd name="T22" fmla="*/ 25 w 31"/>
                  <a:gd name="T23" fmla="*/ 20 h 37"/>
                  <a:gd name="T24" fmla="*/ 26 w 31"/>
                  <a:gd name="T25" fmla="*/ 22 h 37"/>
                  <a:gd name="T26" fmla="*/ 26 w 31"/>
                  <a:gd name="T27" fmla="*/ 25 h 37"/>
                  <a:gd name="T28" fmla="*/ 26 w 31"/>
                  <a:gd name="T29" fmla="*/ 27 h 37"/>
                  <a:gd name="T30" fmla="*/ 26 w 31"/>
                  <a:gd name="T31" fmla="*/ 30 h 37"/>
                  <a:gd name="T32" fmla="*/ 26 w 31"/>
                  <a:gd name="T33" fmla="*/ 31 h 37"/>
                  <a:gd name="T34" fmla="*/ 25 w 31"/>
                  <a:gd name="T35" fmla="*/ 34 h 37"/>
                  <a:gd name="T36" fmla="*/ 22 w 31"/>
                  <a:gd name="T37" fmla="*/ 34 h 37"/>
                  <a:gd name="T38" fmla="*/ 21 w 31"/>
                  <a:gd name="T39" fmla="*/ 35 h 37"/>
                  <a:gd name="T40" fmla="*/ 18 w 31"/>
                  <a:gd name="T41" fmla="*/ 35 h 37"/>
                  <a:gd name="T42" fmla="*/ 14 w 31"/>
                  <a:gd name="T43" fmla="*/ 35 h 37"/>
                  <a:gd name="T44" fmla="*/ 10 w 31"/>
                  <a:gd name="T45" fmla="*/ 37 h 37"/>
                  <a:gd name="T46" fmla="*/ 8 w 31"/>
                  <a:gd name="T47" fmla="*/ 37 h 37"/>
                  <a:gd name="T48" fmla="*/ 6 w 31"/>
                  <a:gd name="T49" fmla="*/ 37 h 37"/>
                  <a:gd name="T50" fmla="*/ 4 w 31"/>
                  <a:gd name="T51" fmla="*/ 37 h 37"/>
                  <a:gd name="T52" fmla="*/ 1 w 31"/>
                  <a:gd name="T53" fmla="*/ 34 h 37"/>
                  <a:gd name="T54" fmla="*/ 0 w 31"/>
                  <a:gd name="T55" fmla="*/ 31 h 37"/>
                  <a:gd name="T56" fmla="*/ 0 w 31"/>
                  <a:gd name="T57" fmla="*/ 27 h 37"/>
                  <a:gd name="T58" fmla="*/ 0 w 31"/>
                  <a:gd name="T59" fmla="*/ 25 h 37"/>
                  <a:gd name="T60" fmla="*/ 1 w 31"/>
                  <a:gd name="T61" fmla="*/ 24 h 37"/>
                  <a:gd name="T62" fmla="*/ 2 w 31"/>
                  <a:gd name="T63" fmla="*/ 22 h 37"/>
                  <a:gd name="T64" fmla="*/ 5 w 31"/>
                  <a:gd name="T65" fmla="*/ 21 h 37"/>
                  <a:gd name="T66" fmla="*/ 8 w 31"/>
                  <a:gd name="T67" fmla="*/ 18 h 37"/>
                  <a:gd name="T68" fmla="*/ 10 w 31"/>
                  <a:gd name="T69" fmla="*/ 17 h 37"/>
                  <a:gd name="T70" fmla="*/ 13 w 31"/>
                  <a:gd name="T71" fmla="*/ 16 h 37"/>
                  <a:gd name="T72" fmla="*/ 15 w 31"/>
                  <a:gd name="T73" fmla="*/ 14 h 37"/>
                  <a:gd name="T74" fmla="*/ 17 w 31"/>
                  <a:gd name="T75" fmla="*/ 12 h 37"/>
                  <a:gd name="T76" fmla="*/ 18 w 31"/>
                  <a:gd name="T77" fmla="*/ 10 h 37"/>
                  <a:gd name="T78" fmla="*/ 19 w 31"/>
                  <a:gd name="T79" fmla="*/ 8 h 37"/>
                  <a:gd name="T80" fmla="*/ 21 w 31"/>
                  <a:gd name="T81" fmla="*/ 5 h 37"/>
                  <a:gd name="T82" fmla="*/ 23 w 31"/>
                  <a:gd name="T83" fmla="*/ 4 h 37"/>
                  <a:gd name="T84" fmla="*/ 25 w 31"/>
                  <a:gd name="T85" fmla="*/ 3 h 37"/>
                  <a:gd name="T86" fmla="*/ 25 w 31"/>
                  <a:gd name="T87" fmla="*/ 1 h 37"/>
                  <a:gd name="T88" fmla="*/ 26 w 31"/>
                  <a:gd name="T8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37">
                    <a:moveTo>
                      <a:pt x="26" y="0"/>
                    </a:moveTo>
                    <a:lnTo>
                      <a:pt x="29" y="0"/>
                    </a:lnTo>
                    <a:lnTo>
                      <a:pt x="30" y="1"/>
                    </a:lnTo>
                    <a:lnTo>
                      <a:pt x="31" y="3"/>
                    </a:lnTo>
                    <a:lnTo>
                      <a:pt x="31" y="4"/>
                    </a:lnTo>
                    <a:lnTo>
                      <a:pt x="30" y="5"/>
                    </a:lnTo>
                    <a:lnTo>
                      <a:pt x="29" y="7"/>
                    </a:lnTo>
                    <a:lnTo>
                      <a:pt x="27" y="8"/>
                    </a:lnTo>
                    <a:lnTo>
                      <a:pt x="26" y="10"/>
                    </a:lnTo>
                    <a:lnTo>
                      <a:pt x="26" y="13"/>
                    </a:lnTo>
                    <a:lnTo>
                      <a:pt x="25" y="17"/>
                    </a:lnTo>
                    <a:lnTo>
                      <a:pt x="25" y="20"/>
                    </a:lnTo>
                    <a:lnTo>
                      <a:pt x="26" y="22"/>
                    </a:lnTo>
                    <a:lnTo>
                      <a:pt x="26" y="25"/>
                    </a:lnTo>
                    <a:lnTo>
                      <a:pt x="26" y="27"/>
                    </a:lnTo>
                    <a:lnTo>
                      <a:pt x="26" y="30"/>
                    </a:lnTo>
                    <a:lnTo>
                      <a:pt x="26" y="31"/>
                    </a:lnTo>
                    <a:lnTo>
                      <a:pt x="25" y="34"/>
                    </a:lnTo>
                    <a:lnTo>
                      <a:pt x="22" y="34"/>
                    </a:lnTo>
                    <a:lnTo>
                      <a:pt x="21" y="35"/>
                    </a:lnTo>
                    <a:lnTo>
                      <a:pt x="18" y="35"/>
                    </a:lnTo>
                    <a:lnTo>
                      <a:pt x="14" y="35"/>
                    </a:lnTo>
                    <a:lnTo>
                      <a:pt x="10" y="37"/>
                    </a:lnTo>
                    <a:lnTo>
                      <a:pt x="8" y="37"/>
                    </a:lnTo>
                    <a:lnTo>
                      <a:pt x="6" y="37"/>
                    </a:lnTo>
                    <a:lnTo>
                      <a:pt x="4" y="37"/>
                    </a:lnTo>
                    <a:lnTo>
                      <a:pt x="1" y="34"/>
                    </a:lnTo>
                    <a:lnTo>
                      <a:pt x="0" y="31"/>
                    </a:lnTo>
                    <a:lnTo>
                      <a:pt x="0" y="27"/>
                    </a:lnTo>
                    <a:lnTo>
                      <a:pt x="0" y="25"/>
                    </a:lnTo>
                    <a:lnTo>
                      <a:pt x="1" y="24"/>
                    </a:lnTo>
                    <a:lnTo>
                      <a:pt x="2" y="22"/>
                    </a:lnTo>
                    <a:lnTo>
                      <a:pt x="5" y="21"/>
                    </a:lnTo>
                    <a:lnTo>
                      <a:pt x="8" y="18"/>
                    </a:lnTo>
                    <a:lnTo>
                      <a:pt x="10" y="17"/>
                    </a:lnTo>
                    <a:lnTo>
                      <a:pt x="13" y="16"/>
                    </a:lnTo>
                    <a:lnTo>
                      <a:pt x="15" y="14"/>
                    </a:lnTo>
                    <a:lnTo>
                      <a:pt x="17" y="12"/>
                    </a:lnTo>
                    <a:lnTo>
                      <a:pt x="18" y="10"/>
                    </a:lnTo>
                    <a:lnTo>
                      <a:pt x="19" y="8"/>
                    </a:lnTo>
                    <a:lnTo>
                      <a:pt x="21" y="5"/>
                    </a:lnTo>
                    <a:lnTo>
                      <a:pt x="23" y="4"/>
                    </a:lnTo>
                    <a:lnTo>
                      <a:pt x="25" y="3"/>
                    </a:lnTo>
                    <a:lnTo>
                      <a:pt x="25" y="1"/>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4" name="Freeform 102">
                <a:extLst>
                  <a:ext uri="{FF2B5EF4-FFF2-40B4-BE49-F238E27FC236}">
                    <a16:creationId xmlns:a16="http://schemas.microsoft.com/office/drawing/2014/main" id="{5F185EEE-6151-5149-8020-27C289A6A089}"/>
                  </a:ext>
                </a:extLst>
              </p:cNvPr>
              <p:cNvSpPr>
                <a:spLocks/>
              </p:cNvSpPr>
              <p:nvPr userDrawn="1"/>
            </p:nvSpPr>
            <p:spPr bwMode="auto">
              <a:xfrm>
                <a:off x="10207051" y="518199"/>
                <a:ext cx="19465" cy="15368"/>
              </a:xfrm>
              <a:custGeom>
                <a:avLst/>
                <a:gdLst>
                  <a:gd name="T0" fmla="*/ 22 w 38"/>
                  <a:gd name="T1" fmla="*/ 0 h 29"/>
                  <a:gd name="T2" fmla="*/ 25 w 38"/>
                  <a:gd name="T3" fmla="*/ 0 h 29"/>
                  <a:gd name="T4" fmla="*/ 26 w 38"/>
                  <a:gd name="T5" fmla="*/ 0 h 29"/>
                  <a:gd name="T6" fmla="*/ 28 w 38"/>
                  <a:gd name="T7" fmla="*/ 2 h 29"/>
                  <a:gd name="T8" fmla="*/ 29 w 38"/>
                  <a:gd name="T9" fmla="*/ 3 h 29"/>
                  <a:gd name="T10" fmla="*/ 30 w 38"/>
                  <a:gd name="T11" fmla="*/ 6 h 29"/>
                  <a:gd name="T12" fmla="*/ 30 w 38"/>
                  <a:gd name="T13" fmla="*/ 8 h 29"/>
                  <a:gd name="T14" fmla="*/ 32 w 38"/>
                  <a:gd name="T15" fmla="*/ 9 h 29"/>
                  <a:gd name="T16" fmla="*/ 32 w 38"/>
                  <a:gd name="T17" fmla="*/ 11 h 29"/>
                  <a:gd name="T18" fmla="*/ 34 w 38"/>
                  <a:gd name="T19" fmla="*/ 12 h 29"/>
                  <a:gd name="T20" fmla="*/ 36 w 38"/>
                  <a:gd name="T21" fmla="*/ 12 h 29"/>
                  <a:gd name="T22" fmla="*/ 37 w 38"/>
                  <a:gd name="T23" fmla="*/ 12 h 29"/>
                  <a:gd name="T24" fmla="*/ 38 w 38"/>
                  <a:gd name="T25" fmla="*/ 12 h 29"/>
                  <a:gd name="T26" fmla="*/ 38 w 38"/>
                  <a:gd name="T27" fmla="*/ 12 h 29"/>
                  <a:gd name="T28" fmla="*/ 38 w 38"/>
                  <a:gd name="T29" fmla="*/ 13 h 29"/>
                  <a:gd name="T30" fmla="*/ 38 w 38"/>
                  <a:gd name="T31" fmla="*/ 15 h 29"/>
                  <a:gd name="T32" fmla="*/ 37 w 38"/>
                  <a:gd name="T33" fmla="*/ 16 h 29"/>
                  <a:gd name="T34" fmla="*/ 36 w 38"/>
                  <a:gd name="T35" fmla="*/ 17 h 29"/>
                  <a:gd name="T36" fmla="*/ 34 w 38"/>
                  <a:gd name="T37" fmla="*/ 20 h 29"/>
                  <a:gd name="T38" fmla="*/ 33 w 38"/>
                  <a:gd name="T39" fmla="*/ 21 h 29"/>
                  <a:gd name="T40" fmla="*/ 32 w 38"/>
                  <a:gd name="T41" fmla="*/ 23 h 29"/>
                  <a:gd name="T42" fmla="*/ 30 w 38"/>
                  <a:gd name="T43" fmla="*/ 24 h 29"/>
                  <a:gd name="T44" fmla="*/ 28 w 38"/>
                  <a:gd name="T45" fmla="*/ 25 h 29"/>
                  <a:gd name="T46" fmla="*/ 25 w 38"/>
                  <a:gd name="T47" fmla="*/ 25 h 29"/>
                  <a:gd name="T48" fmla="*/ 22 w 38"/>
                  <a:gd name="T49" fmla="*/ 26 h 29"/>
                  <a:gd name="T50" fmla="*/ 20 w 38"/>
                  <a:gd name="T51" fmla="*/ 26 h 29"/>
                  <a:gd name="T52" fmla="*/ 16 w 38"/>
                  <a:gd name="T53" fmla="*/ 26 h 29"/>
                  <a:gd name="T54" fmla="*/ 13 w 38"/>
                  <a:gd name="T55" fmla="*/ 26 h 29"/>
                  <a:gd name="T56" fmla="*/ 11 w 38"/>
                  <a:gd name="T57" fmla="*/ 26 h 29"/>
                  <a:gd name="T58" fmla="*/ 8 w 38"/>
                  <a:gd name="T59" fmla="*/ 28 h 29"/>
                  <a:gd name="T60" fmla="*/ 6 w 38"/>
                  <a:gd name="T61" fmla="*/ 29 h 29"/>
                  <a:gd name="T62" fmla="*/ 4 w 38"/>
                  <a:gd name="T63" fmla="*/ 29 h 29"/>
                  <a:gd name="T64" fmla="*/ 3 w 38"/>
                  <a:gd name="T65" fmla="*/ 28 h 29"/>
                  <a:gd name="T66" fmla="*/ 0 w 38"/>
                  <a:gd name="T67" fmla="*/ 26 h 29"/>
                  <a:gd name="T68" fmla="*/ 0 w 38"/>
                  <a:gd name="T69" fmla="*/ 24 h 29"/>
                  <a:gd name="T70" fmla="*/ 2 w 38"/>
                  <a:gd name="T71" fmla="*/ 23 h 29"/>
                  <a:gd name="T72" fmla="*/ 3 w 38"/>
                  <a:gd name="T73" fmla="*/ 21 h 29"/>
                  <a:gd name="T74" fmla="*/ 4 w 38"/>
                  <a:gd name="T75" fmla="*/ 20 h 29"/>
                  <a:gd name="T76" fmla="*/ 6 w 38"/>
                  <a:gd name="T77" fmla="*/ 19 h 29"/>
                  <a:gd name="T78" fmla="*/ 8 w 38"/>
                  <a:gd name="T79" fmla="*/ 19 h 29"/>
                  <a:gd name="T80" fmla="*/ 9 w 38"/>
                  <a:gd name="T81" fmla="*/ 19 h 29"/>
                  <a:gd name="T82" fmla="*/ 12 w 38"/>
                  <a:gd name="T83" fmla="*/ 17 h 29"/>
                  <a:gd name="T84" fmla="*/ 13 w 38"/>
                  <a:gd name="T85" fmla="*/ 16 h 29"/>
                  <a:gd name="T86" fmla="*/ 13 w 38"/>
                  <a:gd name="T87" fmla="*/ 15 h 29"/>
                  <a:gd name="T88" fmla="*/ 13 w 38"/>
                  <a:gd name="T89" fmla="*/ 12 h 29"/>
                  <a:gd name="T90" fmla="*/ 13 w 38"/>
                  <a:gd name="T91" fmla="*/ 9 h 29"/>
                  <a:gd name="T92" fmla="*/ 15 w 38"/>
                  <a:gd name="T93" fmla="*/ 7 h 29"/>
                  <a:gd name="T94" fmla="*/ 16 w 38"/>
                  <a:gd name="T95" fmla="*/ 4 h 29"/>
                  <a:gd name="T96" fmla="*/ 19 w 38"/>
                  <a:gd name="T97" fmla="*/ 3 h 29"/>
                  <a:gd name="T98" fmla="*/ 20 w 38"/>
                  <a:gd name="T99" fmla="*/ 0 h 29"/>
                  <a:gd name="T100" fmla="*/ 22 w 38"/>
                  <a:gd name="T10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 h="29">
                    <a:moveTo>
                      <a:pt x="22" y="0"/>
                    </a:moveTo>
                    <a:lnTo>
                      <a:pt x="25" y="0"/>
                    </a:lnTo>
                    <a:lnTo>
                      <a:pt x="26" y="0"/>
                    </a:lnTo>
                    <a:lnTo>
                      <a:pt x="28" y="2"/>
                    </a:lnTo>
                    <a:lnTo>
                      <a:pt x="29" y="3"/>
                    </a:lnTo>
                    <a:lnTo>
                      <a:pt x="30" y="6"/>
                    </a:lnTo>
                    <a:lnTo>
                      <a:pt x="30" y="8"/>
                    </a:lnTo>
                    <a:lnTo>
                      <a:pt x="32" y="9"/>
                    </a:lnTo>
                    <a:lnTo>
                      <a:pt x="32" y="11"/>
                    </a:lnTo>
                    <a:lnTo>
                      <a:pt x="34" y="12"/>
                    </a:lnTo>
                    <a:lnTo>
                      <a:pt x="36" y="12"/>
                    </a:lnTo>
                    <a:lnTo>
                      <a:pt x="37" y="12"/>
                    </a:lnTo>
                    <a:lnTo>
                      <a:pt x="38" y="12"/>
                    </a:lnTo>
                    <a:lnTo>
                      <a:pt x="38" y="12"/>
                    </a:lnTo>
                    <a:lnTo>
                      <a:pt x="38" y="13"/>
                    </a:lnTo>
                    <a:lnTo>
                      <a:pt x="38" y="15"/>
                    </a:lnTo>
                    <a:lnTo>
                      <a:pt x="37" y="16"/>
                    </a:lnTo>
                    <a:lnTo>
                      <a:pt x="36" y="17"/>
                    </a:lnTo>
                    <a:lnTo>
                      <a:pt x="34" y="20"/>
                    </a:lnTo>
                    <a:lnTo>
                      <a:pt x="33" y="21"/>
                    </a:lnTo>
                    <a:lnTo>
                      <a:pt x="32" y="23"/>
                    </a:lnTo>
                    <a:lnTo>
                      <a:pt x="30" y="24"/>
                    </a:lnTo>
                    <a:lnTo>
                      <a:pt x="28" y="25"/>
                    </a:lnTo>
                    <a:lnTo>
                      <a:pt x="25" y="25"/>
                    </a:lnTo>
                    <a:lnTo>
                      <a:pt x="22" y="26"/>
                    </a:lnTo>
                    <a:lnTo>
                      <a:pt x="20" y="26"/>
                    </a:lnTo>
                    <a:lnTo>
                      <a:pt x="16" y="26"/>
                    </a:lnTo>
                    <a:lnTo>
                      <a:pt x="13" y="26"/>
                    </a:lnTo>
                    <a:lnTo>
                      <a:pt x="11" y="26"/>
                    </a:lnTo>
                    <a:lnTo>
                      <a:pt x="8" y="28"/>
                    </a:lnTo>
                    <a:lnTo>
                      <a:pt x="6" y="29"/>
                    </a:lnTo>
                    <a:lnTo>
                      <a:pt x="4" y="29"/>
                    </a:lnTo>
                    <a:lnTo>
                      <a:pt x="3" y="28"/>
                    </a:lnTo>
                    <a:lnTo>
                      <a:pt x="0" y="26"/>
                    </a:lnTo>
                    <a:lnTo>
                      <a:pt x="0" y="24"/>
                    </a:lnTo>
                    <a:lnTo>
                      <a:pt x="2" y="23"/>
                    </a:lnTo>
                    <a:lnTo>
                      <a:pt x="3" y="21"/>
                    </a:lnTo>
                    <a:lnTo>
                      <a:pt x="4" y="20"/>
                    </a:lnTo>
                    <a:lnTo>
                      <a:pt x="6" y="19"/>
                    </a:lnTo>
                    <a:lnTo>
                      <a:pt x="8" y="19"/>
                    </a:lnTo>
                    <a:lnTo>
                      <a:pt x="9" y="19"/>
                    </a:lnTo>
                    <a:lnTo>
                      <a:pt x="12" y="17"/>
                    </a:lnTo>
                    <a:lnTo>
                      <a:pt x="13" y="16"/>
                    </a:lnTo>
                    <a:lnTo>
                      <a:pt x="13" y="15"/>
                    </a:lnTo>
                    <a:lnTo>
                      <a:pt x="13" y="12"/>
                    </a:lnTo>
                    <a:lnTo>
                      <a:pt x="13" y="9"/>
                    </a:lnTo>
                    <a:lnTo>
                      <a:pt x="15" y="7"/>
                    </a:lnTo>
                    <a:lnTo>
                      <a:pt x="16" y="4"/>
                    </a:lnTo>
                    <a:lnTo>
                      <a:pt x="19" y="3"/>
                    </a:lnTo>
                    <a:lnTo>
                      <a:pt x="20" y="0"/>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79" name="Gruppieren 478">
              <a:extLst>
                <a:ext uri="{FF2B5EF4-FFF2-40B4-BE49-F238E27FC236}">
                  <a16:creationId xmlns:a16="http://schemas.microsoft.com/office/drawing/2014/main" id="{79290B40-BF70-2449-A4EE-C93E7994D656}"/>
                </a:ext>
              </a:extLst>
            </p:cNvPr>
            <p:cNvGrpSpPr/>
            <p:nvPr userDrawn="1"/>
          </p:nvGrpSpPr>
          <p:grpSpPr>
            <a:xfrm>
              <a:off x="8920314" y="731289"/>
              <a:ext cx="936368" cy="81958"/>
              <a:chOff x="8920314" y="731289"/>
              <a:chExt cx="936368" cy="81958"/>
            </a:xfrm>
          </p:grpSpPr>
          <p:sp>
            <p:nvSpPr>
              <p:cNvPr id="516" name="Freeform 103">
                <a:extLst>
                  <a:ext uri="{FF2B5EF4-FFF2-40B4-BE49-F238E27FC236}">
                    <a16:creationId xmlns:a16="http://schemas.microsoft.com/office/drawing/2014/main" id="{73C378C2-FAD9-EA41-846C-A8FBE4D004C6}"/>
                  </a:ext>
                </a:extLst>
              </p:cNvPr>
              <p:cNvSpPr>
                <a:spLocks noEditPoints="1"/>
              </p:cNvSpPr>
              <p:nvPr userDrawn="1"/>
            </p:nvSpPr>
            <p:spPr bwMode="auto">
              <a:xfrm>
                <a:off x="8920314" y="732314"/>
                <a:ext cx="59419" cy="79909"/>
              </a:xfrm>
              <a:custGeom>
                <a:avLst/>
                <a:gdLst>
                  <a:gd name="T0" fmla="*/ 29 w 116"/>
                  <a:gd name="T1" fmla="*/ 22 h 157"/>
                  <a:gd name="T2" fmla="*/ 29 w 116"/>
                  <a:gd name="T3" fmla="*/ 135 h 157"/>
                  <a:gd name="T4" fmla="*/ 39 w 116"/>
                  <a:gd name="T5" fmla="*/ 135 h 157"/>
                  <a:gd name="T6" fmla="*/ 56 w 116"/>
                  <a:gd name="T7" fmla="*/ 132 h 157"/>
                  <a:gd name="T8" fmla="*/ 69 w 116"/>
                  <a:gd name="T9" fmla="*/ 124 h 157"/>
                  <a:gd name="T10" fmla="*/ 79 w 116"/>
                  <a:gd name="T11" fmla="*/ 112 h 157"/>
                  <a:gd name="T12" fmla="*/ 84 w 116"/>
                  <a:gd name="T13" fmla="*/ 97 h 157"/>
                  <a:gd name="T14" fmla="*/ 86 w 116"/>
                  <a:gd name="T15" fmla="*/ 78 h 157"/>
                  <a:gd name="T16" fmla="*/ 84 w 116"/>
                  <a:gd name="T17" fmla="*/ 59 h 157"/>
                  <a:gd name="T18" fmla="*/ 79 w 116"/>
                  <a:gd name="T19" fmla="*/ 43 h 157"/>
                  <a:gd name="T20" fmla="*/ 69 w 116"/>
                  <a:gd name="T21" fmla="*/ 31 h 157"/>
                  <a:gd name="T22" fmla="*/ 56 w 116"/>
                  <a:gd name="T23" fmla="*/ 25 h 157"/>
                  <a:gd name="T24" fmla="*/ 39 w 116"/>
                  <a:gd name="T25" fmla="*/ 22 h 157"/>
                  <a:gd name="T26" fmla="*/ 29 w 116"/>
                  <a:gd name="T27" fmla="*/ 22 h 157"/>
                  <a:gd name="T28" fmla="*/ 0 w 116"/>
                  <a:gd name="T29" fmla="*/ 0 h 157"/>
                  <a:gd name="T30" fmla="*/ 42 w 116"/>
                  <a:gd name="T31" fmla="*/ 0 h 157"/>
                  <a:gd name="T32" fmla="*/ 64 w 116"/>
                  <a:gd name="T33" fmla="*/ 1 h 157"/>
                  <a:gd name="T34" fmla="*/ 83 w 116"/>
                  <a:gd name="T35" fmla="*/ 8 h 157"/>
                  <a:gd name="T36" fmla="*/ 97 w 116"/>
                  <a:gd name="T37" fmla="*/ 20 h 157"/>
                  <a:gd name="T38" fmla="*/ 107 w 116"/>
                  <a:gd name="T39" fmla="*/ 34 h 157"/>
                  <a:gd name="T40" fmla="*/ 114 w 116"/>
                  <a:gd name="T41" fmla="*/ 54 h 157"/>
                  <a:gd name="T42" fmla="*/ 116 w 116"/>
                  <a:gd name="T43" fmla="*/ 78 h 157"/>
                  <a:gd name="T44" fmla="*/ 114 w 116"/>
                  <a:gd name="T45" fmla="*/ 102 h 157"/>
                  <a:gd name="T46" fmla="*/ 106 w 116"/>
                  <a:gd name="T47" fmla="*/ 121 h 157"/>
                  <a:gd name="T48" fmla="*/ 96 w 116"/>
                  <a:gd name="T49" fmla="*/ 137 h 157"/>
                  <a:gd name="T50" fmla="*/ 80 w 116"/>
                  <a:gd name="T51" fmla="*/ 148 h 157"/>
                  <a:gd name="T52" fmla="*/ 62 w 116"/>
                  <a:gd name="T53" fmla="*/ 154 h 157"/>
                  <a:gd name="T54" fmla="*/ 42 w 116"/>
                  <a:gd name="T55" fmla="*/ 157 h 157"/>
                  <a:gd name="T56" fmla="*/ 0 w 116"/>
                  <a:gd name="T57" fmla="*/ 157 h 157"/>
                  <a:gd name="T58" fmla="*/ 0 w 116"/>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57">
                    <a:moveTo>
                      <a:pt x="29" y="22"/>
                    </a:moveTo>
                    <a:lnTo>
                      <a:pt x="29" y="135"/>
                    </a:lnTo>
                    <a:lnTo>
                      <a:pt x="39" y="135"/>
                    </a:lnTo>
                    <a:lnTo>
                      <a:pt x="56" y="132"/>
                    </a:lnTo>
                    <a:lnTo>
                      <a:pt x="69" y="124"/>
                    </a:lnTo>
                    <a:lnTo>
                      <a:pt x="79" y="112"/>
                    </a:lnTo>
                    <a:lnTo>
                      <a:pt x="84" y="97"/>
                    </a:lnTo>
                    <a:lnTo>
                      <a:pt x="86" y="78"/>
                    </a:lnTo>
                    <a:lnTo>
                      <a:pt x="84" y="59"/>
                    </a:lnTo>
                    <a:lnTo>
                      <a:pt x="79" y="43"/>
                    </a:lnTo>
                    <a:lnTo>
                      <a:pt x="69" y="31"/>
                    </a:lnTo>
                    <a:lnTo>
                      <a:pt x="56" y="25"/>
                    </a:lnTo>
                    <a:lnTo>
                      <a:pt x="39" y="22"/>
                    </a:lnTo>
                    <a:lnTo>
                      <a:pt x="29" y="22"/>
                    </a:lnTo>
                    <a:close/>
                    <a:moveTo>
                      <a:pt x="0" y="0"/>
                    </a:moveTo>
                    <a:lnTo>
                      <a:pt x="42" y="0"/>
                    </a:lnTo>
                    <a:lnTo>
                      <a:pt x="64" y="1"/>
                    </a:lnTo>
                    <a:lnTo>
                      <a:pt x="83" y="8"/>
                    </a:lnTo>
                    <a:lnTo>
                      <a:pt x="97" y="20"/>
                    </a:lnTo>
                    <a:lnTo>
                      <a:pt x="107" y="34"/>
                    </a:lnTo>
                    <a:lnTo>
                      <a:pt x="114" y="54"/>
                    </a:lnTo>
                    <a:lnTo>
                      <a:pt x="116" y="78"/>
                    </a:lnTo>
                    <a:lnTo>
                      <a:pt x="114" y="102"/>
                    </a:lnTo>
                    <a:lnTo>
                      <a:pt x="106" y="121"/>
                    </a:lnTo>
                    <a:lnTo>
                      <a:pt x="96" y="137"/>
                    </a:lnTo>
                    <a:lnTo>
                      <a:pt x="80" y="148"/>
                    </a:lnTo>
                    <a:lnTo>
                      <a:pt x="62" y="154"/>
                    </a:lnTo>
                    <a:lnTo>
                      <a:pt x="42"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7" name="Rectangle 104">
                <a:extLst>
                  <a:ext uri="{FF2B5EF4-FFF2-40B4-BE49-F238E27FC236}">
                    <a16:creationId xmlns:a16="http://schemas.microsoft.com/office/drawing/2014/main" id="{7FC905A4-7851-0044-8437-10EF806E397E}"/>
                  </a:ext>
                </a:extLst>
              </p:cNvPr>
              <p:cNvSpPr>
                <a:spLocks noChangeArrowheads="1"/>
              </p:cNvSpPr>
              <p:nvPr userDrawn="1"/>
            </p:nvSpPr>
            <p:spPr bwMode="auto">
              <a:xfrm>
                <a:off x="9010467" y="732314"/>
                <a:ext cx="15368" cy="79909"/>
              </a:xfrm>
              <a:prstGeom prst="rect">
                <a:avLst/>
              </a:prstGeom>
              <a:solidFill>
                <a:schemeClr val="bg1">
                  <a:lumMod val="6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8" name="Freeform 105">
                <a:extLst>
                  <a:ext uri="{FF2B5EF4-FFF2-40B4-BE49-F238E27FC236}">
                    <a16:creationId xmlns:a16="http://schemas.microsoft.com/office/drawing/2014/main" id="{95C4EA8D-F3DE-DF43-8E91-4EDA37F46240}"/>
                  </a:ext>
                </a:extLst>
              </p:cNvPr>
              <p:cNvSpPr>
                <a:spLocks/>
              </p:cNvSpPr>
              <p:nvPr userDrawn="1"/>
            </p:nvSpPr>
            <p:spPr bwMode="auto">
              <a:xfrm>
                <a:off x="9059642" y="732314"/>
                <a:ext cx="44052" cy="79909"/>
              </a:xfrm>
              <a:custGeom>
                <a:avLst/>
                <a:gdLst>
                  <a:gd name="T0" fmla="*/ 0 w 85"/>
                  <a:gd name="T1" fmla="*/ 0 h 157"/>
                  <a:gd name="T2" fmla="*/ 82 w 85"/>
                  <a:gd name="T3" fmla="*/ 0 h 157"/>
                  <a:gd name="T4" fmla="*/ 82 w 85"/>
                  <a:gd name="T5" fmla="*/ 22 h 157"/>
                  <a:gd name="T6" fmla="*/ 29 w 85"/>
                  <a:gd name="T7" fmla="*/ 22 h 157"/>
                  <a:gd name="T8" fmla="*/ 29 w 85"/>
                  <a:gd name="T9" fmla="*/ 64 h 157"/>
                  <a:gd name="T10" fmla="*/ 79 w 85"/>
                  <a:gd name="T11" fmla="*/ 64 h 157"/>
                  <a:gd name="T12" fmla="*/ 79 w 85"/>
                  <a:gd name="T13" fmla="*/ 88 h 157"/>
                  <a:gd name="T14" fmla="*/ 29 w 85"/>
                  <a:gd name="T15" fmla="*/ 88 h 157"/>
                  <a:gd name="T16" fmla="*/ 29 w 85"/>
                  <a:gd name="T17" fmla="*/ 133 h 157"/>
                  <a:gd name="T18" fmla="*/ 85 w 85"/>
                  <a:gd name="T19" fmla="*/ 133 h 157"/>
                  <a:gd name="T20" fmla="*/ 85 w 85"/>
                  <a:gd name="T21" fmla="*/ 157 h 157"/>
                  <a:gd name="T22" fmla="*/ 0 w 85"/>
                  <a:gd name="T23" fmla="*/ 157 h 157"/>
                  <a:gd name="T24" fmla="*/ 0 w 85"/>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57">
                    <a:moveTo>
                      <a:pt x="0" y="0"/>
                    </a:moveTo>
                    <a:lnTo>
                      <a:pt x="82" y="0"/>
                    </a:lnTo>
                    <a:lnTo>
                      <a:pt x="82" y="22"/>
                    </a:lnTo>
                    <a:lnTo>
                      <a:pt x="29" y="22"/>
                    </a:lnTo>
                    <a:lnTo>
                      <a:pt x="29" y="64"/>
                    </a:lnTo>
                    <a:lnTo>
                      <a:pt x="79" y="64"/>
                    </a:lnTo>
                    <a:lnTo>
                      <a:pt x="79" y="88"/>
                    </a:lnTo>
                    <a:lnTo>
                      <a:pt x="29" y="88"/>
                    </a:lnTo>
                    <a:lnTo>
                      <a:pt x="29" y="133"/>
                    </a:lnTo>
                    <a:lnTo>
                      <a:pt x="85" y="133"/>
                    </a:lnTo>
                    <a:lnTo>
                      <a:pt x="85"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9" name="Freeform 106">
                <a:extLst>
                  <a:ext uri="{FF2B5EF4-FFF2-40B4-BE49-F238E27FC236}">
                    <a16:creationId xmlns:a16="http://schemas.microsoft.com/office/drawing/2014/main" id="{ED876D96-CA25-A446-83CA-572C7E7010C2}"/>
                  </a:ext>
                </a:extLst>
              </p:cNvPr>
              <p:cNvSpPr>
                <a:spLocks noEditPoints="1"/>
              </p:cNvSpPr>
              <p:nvPr userDrawn="1"/>
            </p:nvSpPr>
            <p:spPr bwMode="auto">
              <a:xfrm>
                <a:off x="9186677" y="732314"/>
                <a:ext cx="59419" cy="79909"/>
              </a:xfrm>
              <a:custGeom>
                <a:avLst/>
                <a:gdLst>
                  <a:gd name="T0" fmla="*/ 29 w 117"/>
                  <a:gd name="T1" fmla="*/ 22 h 157"/>
                  <a:gd name="T2" fmla="*/ 29 w 117"/>
                  <a:gd name="T3" fmla="*/ 135 h 157"/>
                  <a:gd name="T4" fmla="*/ 40 w 117"/>
                  <a:gd name="T5" fmla="*/ 135 h 157"/>
                  <a:gd name="T6" fmla="*/ 57 w 117"/>
                  <a:gd name="T7" fmla="*/ 132 h 157"/>
                  <a:gd name="T8" fmla="*/ 70 w 117"/>
                  <a:gd name="T9" fmla="*/ 124 h 157"/>
                  <a:gd name="T10" fmla="*/ 79 w 117"/>
                  <a:gd name="T11" fmla="*/ 112 h 157"/>
                  <a:gd name="T12" fmla="*/ 84 w 117"/>
                  <a:gd name="T13" fmla="*/ 97 h 157"/>
                  <a:gd name="T14" fmla="*/ 87 w 117"/>
                  <a:gd name="T15" fmla="*/ 78 h 157"/>
                  <a:gd name="T16" fmla="*/ 84 w 117"/>
                  <a:gd name="T17" fmla="*/ 59 h 157"/>
                  <a:gd name="T18" fmla="*/ 79 w 117"/>
                  <a:gd name="T19" fmla="*/ 43 h 157"/>
                  <a:gd name="T20" fmla="*/ 70 w 117"/>
                  <a:gd name="T21" fmla="*/ 31 h 157"/>
                  <a:gd name="T22" fmla="*/ 57 w 117"/>
                  <a:gd name="T23" fmla="*/ 25 h 157"/>
                  <a:gd name="T24" fmla="*/ 40 w 117"/>
                  <a:gd name="T25" fmla="*/ 22 h 157"/>
                  <a:gd name="T26" fmla="*/ 29 w 117"/>
                  <a:gd name="T27" fmla="*/ 22 h 157"/>
                  <a:gd name="T28" fmla="*/ 0 w 117"/>
                  <a:gd name="T29" fmla="*/ 0 h 157"/>
                  <a:gd name="T30" fmla="*/ 42 w 117"/>
                  <a:gd name="T31" fmla="*/ 0 h 157"/>
                  <a:gd name="T32" fmla="*/ 64 w 117"/>
                  <a:gd name="T33" fmla="*/ 1 h 157"/>
                  <a:gd name="T34" fmla="*/ 83 w 117"/>
                  <a:gd name="T35" fmla="*/ 8 h 157"/>
                  <a:gd name="T36" fmla="*/ 97 w 117"/>
                  <a:gd name="T37" fmla="*/ 20 h 157"/>
                  <a:gd name="T38" fmla="*/ 107 w 117"/>
                  <a:gd name="T39" fmla="*/ 34 h 157"/>
                  <a:gd name="T40" fmla="*/ 114 w 117"/>
                  <a:gd name="T41" fmla="*/ 54 h 157"/>
                  <a:gd name="T42" fmla="*/ 117 w 117"/>
                  <a:gd name="T43" fmla="*/ 78 h 157"/>
                  <a:gd name="T44" fmla="*/ 114 w 117"/>
                  <a:gd name="T45" fmla="*/ 102 h 157"/>
                  <a:gd name="T46" fmla="*/ 107 w 117"/>
                  <a:gd name="T47" fmla="*/ 121 h 157"/>
                  <a:gd name="T48" fmla="*/ 96 w 117"/>
                  <a:gd name="T49" fmla="*/ 137 h 157"/>
                  <a:gd name="T50" fmla="*/ 80 w 117"/>
                  <a:gd name="T51" fmla="*/ 148 h 157"/>
                  <a:gd name="T52" fmla="*/ 62 w 117"/>
                  <a:gd name="T53" fmla="*/ 154 h 157"/>
                  <a:gd name="T54" fmla="*/ 42 w 117"/>
                  <a:gd name="T55" fmla="*/ 157 h 157"/>
                  <a:gd name="T56" fmla="*/ 0 w 117"/>
                  <a:gd name="T57" fmla="*/ 157 h 157"/>
                  <a:gd name="T58" fmla="*/ 0 w 117"/>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7" h="157">
                    <a:moveTo>
                      <a:pt x="29" y="22"/>
                    </a:moveTo>
                    <a:lnTo>
                      <a:pt x="29" y="135"/>
                    </a:lnTo>
                    <a:lnTo>
                      <a:pt x="40" y="135"/>
                    </a:lnTo>
                    <a:lnTo>
                      <a:pt x="57" y="132"/>
                    </a:lnTo>
                    <a:lnTo>
                      <a:pt x="70" y="124"/>
                    </a:lnTo>
                    <a:lnTo>
                      <a:pt x="79" y="112"/>
                    </a:lnTo>
                    <a:lnTo>
                      <a:pt x="84" y="97"/>
                    </a:lnTo>
                    <a:lnTo>
                      <a:pt x="87" y="78"/>
                    </a:lnTo>
                    <a:lnTo>
                      <a:pt x="84" y="59"/>
                    </a:lnTo>
                    <a:lnTo>
                      <a:pt x="79" y="43"/>
                    </a:lnTo>
                    <a:lnTo>
                      <a:pt x="70" y="31"/>
                    </a:lnTo>
                    <a:lnTo>
                      <a:pt x="57" y="25"/>
                    </a:lnTo>
                    <a:lnTo>
                      <a:pt x="40" y="22"/>
                    </a:lnTo>
                    <a:lnTo>
                      <a:pt x="29" y="22"/>
                    </a:lnTo>
                    <a:close/>
                    <a:moveTo>
                      <a:pt x="0" y="0"/>
                    </a:moveTo>
                    <a:lnTo>
                      <a:pt x="42" y="0"/>
                    </a:lnTo>
                    <a:lnTo>
                      <a:pt x="64" y="1"/>
                    </a:lnTo>
                    <a:lnTo>
                      <a:pt x="83" y="8"/>
                    </a:lnTo>
                    <a:lnTo>
                      <a:pt x="97" y="20"/>
                    </a:lnTo>
                    <a:lnTo>
                      <a:pt x="107" y="34"/>
                    </a:lnTo>
                    <a:lnTo>
                      <a:pt x="114" y="54"/>
                    </a:lnTo>
                    <a:lnTo>
                      <a:pt x="117" y="78"/>
                    </a:lnTo>
                    <a:lnTo>
                      <a:pt x="114" y="102"/>
                    </a:lnTo>
                    <a:lnTo>
                      <a:pt x="107" y="121"/>
                    </a:lnTo>
                    <a:lnTo>
                      <a:pt x="96" y="137"/>
                    </a:lnTo>
                    <a:lnTo>
                      <a:pt x="80" y="148"/>
                    </a:lnTo>
                    <a:lnTo>
                      <a:pt x="62" y="154"/>
                    </a:lnTo>
                    <a:lnTo>
                      <a:pt x="42"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0" name="Freeform 107">
                <a:extLst>
                  <a:ext uri="{FF2B5EF4-FFF2-40B4-BE49-F238E27FC236}">
                    <a16:creationId xmlns:a16="http://schemas.microsoft.com/office/drawing/2014/main" id="{D490D2A4-78F1-9B4D-AC3E-36E04D31F287}"/>
                  </a:ext>
                </a:extLst>
              </p:cNvPr>
              <p:cNvSpPr>
                <a:spLocks noEditPoints="1"/>
              </p:cNvSpPr>
              <p:nvPr userDrawn="1"/>
            </p:nvSpPr>
            <p:spPr bwMode="auto">
              <a:xfrm>
                <a:off x="9275806" y="732314"/>
                <a:ext cx="53273" cy="79909"/>
              </a:xfrm>
              <a:custGeom>
                <a:avLst/>
                <a:gdLst>
                  <a:gd name="T0" fmla="*/ 29 w 103"/>
                  <a:gd name="T1" fmla="*/ 22 h 157"/>
                  <a:gd name="T2" fmla="*/ 29 w 103"/>
                  <a:gd name="T3" fmla="*/ 68 h 157"/>
                  <a:gd name="T4" fmla="*/ 41 w 103"/>
                  <a:gd name="T5" fmla="*/ 68 h 157"/>
                  <a:gd name="T6" fmla="*/ 51 w 103"/>
                  <a:gd name="T7" fmla="*/ 67 h 157"/>
                  <a:gd name="T8" fmla="*/ 59 w 103"/>
                  <a:gd name="T9" fmla="*/ 61 h 157"/>
                  <a:gd name="T10" fmla="*/ 64 w 103"/>
                  <a:gd name="T11" fmla="*/ 55 h 157"/>
                  <a:gd name="T12" fmla="*/ 67 w 103"/>
                  <a:gd name="T13" fmla="*/ 44 h 157"/>
                  <a:gd name="T14" fmla="*/ 64 w 103"/>
                  <a:gd name="T15" fmla="*/ 33 h 157"/>
                  <a:gd name="T16" fmla="*/ 60 w 103"/>
                  <a:gd name="T17" fmla="*/ 26 h 157"/>
                  <a:gd name="T18" fmla="*/ 52 w 103"/>
                  <a:gd name="T19" fmla="*/ 22 h 157"/>
                  <a:gd name="T20" fmla="*/ 41 w 103"/>
                  <a:gd name="T21" fmla="*/ 22 h 157"/>
                  <a:gd name="T22" fmla="*/ 29 w 103"/>
                  <a:gd name="T23" fmla="*/ 22 h 157"/>
                  <a:gd name="T24" fmla="*/ 0 w 103"/>
                  <a:gd name="T25" fmla="*/ 0 h 157"/>
                  <a:gd name="T26" fmla="*/ 50 w 103"/>
                  <a:gd name="T27" fmla="*/ 0 h 157"/>
                  <a:gd name="T28" fmla="*/ 65 w 103"/>
                  <a:gd name="T29" fmla="*/ 1 h 157"/>
                  <a:gd name="T30" fmla="*/ 78 w 103"/>
                  <a:gd name="T31" fmla="*/ 7 h 157"/>
                  <a:gd name="T32" fmla="*/ 88 w 103"/>
                  <a:gd name="T33" fmla="*/ 14 h 157"/>
                  <a:gd name="T34" fmla="*/ 94 w 103"/>
                  <a:gd name="T35" fmla="*/ 26 h 157"/>
                  <a:gd name="T36" fmla="*/ 97 w 103"/>
                  <a:gd name="T37" fmla="*/ 41 h 157"/>
                  <a:gd name="T38" fmla="*/ 94 w 103"/>
                  <a:gd name="T39" fmla="*/ 55 h 157"/>
                  <a:gd name="T40" fmla="*/ 88 w 103"/>
                  <a:gd name="T41" fmla="*/ 67 h 157"/>
                  <a:gd name="T42" fmla="*/ 78 w 103"/>
                  <a:gd name="T43" fmla="*/ 73 h 157"/>
                  <a:gd name="T44" fmla="*/ 65 w 103"/>
                  <a:gd name="T45" fmla="*/ 78 h 157"/>
                  <a:gd name="T46" fmla="*/ 65 w 103"/>
                  <a:gd name="T47" fmla="*/ 78 h 157"/>
                  <a:gd name="T48" fmla="*/ 69 w 103"/>
                  <a:gd name="T49" fmla="*/ 80 h 157"/>
                  <a:gd name="T50" fmla="*/ 72 w 103"/>
                  <a:gd name="T51" fmla="*/ 80 h 157"/>
                  <a:gd name="T52" fmla="*/ 75 w 103"/>
                  <a:gd name="T53" fmla="*/ 82 h 157"/>
                  <a:gd name="T54" fmla="*/ 77 w 103"/>
                  <a:gd name="T55" fmla="*/ 86 h 157"/>
                  <a:gd name="T56" fmla="*/ 81 w 103"/>
                  <a:gd name="T57" fmla="*/ 90 h 157"/>
                  <a:gd name="T58" fmla="*/ 84 w 103"/>
                  <a:gd name="T59" fmla="*/ 97 h 157"/>
                  <a:gd name="T60" fmla="*/ 103 w 103"/>
                  <a:gd name="T61" fmla="*/ 157 h 157"/>
                  <a:gd name="T62" fmla="*/ 73 w 103"/>
                  <a:gd name="T63" fmla="*/ 157 h 157"/>
                  <a:gd name="T64" fmla="*/ 58 w 103"/>
                  <a:gd name="T65" fmla="*/ 106 h 157"/>
                  <a:gd name="T66" fmla="*/ 52 w 103"/>
                  <a:gd name="T67" fmla="*/ 95 h 157"/>
                  <a:gd name="T68" fmla="*/ 46 w 103"/>
                  <a:gd name="T69" fmla="*/ 90 h 157"/>
                  <a:gd name="T70" fmla="*/ 35 w 103"/>
                  <a:gd name="T71" fmla="*/ 89 h 157"/>
                  <a:gd name="T72" fmla="*/ 29 w 103"/>
                  <a:gd name="T73" fmla="*/ 89 h 157"/>
                  <a:gd name="T74" fmla="*/ 29 w 103"/>
                  <a:gd name="T75" fmla="*/ 157 h 157"/>
                  <a:gd name="T76" fmla="*/ 0 w 103"/>
                  <a:gd name="T77" fmla="*/ 157 h 157"/>
                  <a:gd name="T78" fmla="*/ 0 w 103"/>
                  <a:gd name="T7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157">
                    <a:moveTo>
                      <a:pt x="29" y="22"/>
                    </a:moveTo>
                    <a:lnTo>
                      <a:pt x="29" y="68"/>
                    </a:lnTo>
                    <a:lnTo>
                      <a:pt x="41" y="68"/>
                    </a:lnTo>
                    <a:lnTo>
                      <a:pt x="51" y="67"/>
                    </a:lnTo>
                    <a:lnTo>
                      <a:pt x="59" y="61"/>
                    </a:lnTo>
                    <a:lnTo>
                      <a:pt x="64" y="55"/>
                    </a:lnTo>
                    <a:lnTo>
                      <a:pt x="67" y="44"/>
                    </a:lnTo>
                    <a:lnTo>
                      <a:pt x="64" y="33"/>
                    </a:lnTo>
                    <a:lnTo>
                      <a:pt x="60" y="26"/>
                    </a:lnTo>
                    <a:lnTo>
                      <a:pt x="52" y="22"/>
                    </a:lnTo>
                    <a:lnTo>
                      <a:pt x="41" y="22"/>
                    </a:lnTo>
                    <a:lnTo>
                      <a:pt x="29" y="22"/>
                    </a:lnTo>
                    <a:close/>
                    <a:moveTo>
                      <a:pt x="0" y="0"/>
                    </a:moveTo>
                    <a:lnTo>
                      <a:pt x="50" y="0"/>
                    </a:lnTo>
                    <a:lnTo>
                      <a:pt x="65" y="1"/>
                    </a:lnTo>
                    <a:lnTo>
                      <a:pt x="78" y="7"/>
                    </a:lnTo>
                    <a:lnTo>
                      <a:pt x="88" y="14"/>
                    </a:lnTo>
                    <a:lnTo>
                      <a:pt x="94" y="26"/>
                    </a:lnTo>
                    <a:lnTo>
                      <a:pt x="97" y="41"/>
                    </a:lnTo>
                    <a:lnTo>
                      <a:pt x="94" y="55"/>
                    </a:lnTo>
                    <a:lnTo>
                      <a:pt x="88" y="67"/>
                    </a:lnTo>
                    <a:lnTo>
                      <a:pt x="78" y="73"/>
                    </a:lnTo>
                    <a:lnTo>
                      <a:pt x="65" y="78"/>
                    </a:lnTo>
                    <a:lnTo>
                      <a:pt x="65" y="78"/>
                    </a:lnTo>
                    <a:lnTo>
                      <a:pt x="69" y="80"/>
                    </a:lnTo>
                    <a:lnTo>
                      <a:pt x="72" y="80"/>
                    </a:lnTo>
                    <a:lnTo>
                      <a:pt x="75" y="82"/>
                    </a:lnTo>
                    <a:lnTo>
                      <a:pt x="77" y="86"/>
                    </a:lnTo>
                    <a:lnTo>
                      <a:pt x="81" y="90"/>
                    </a:lnTo>
                    <a:lnTo>
                      <a:pt x="84" y="97"/>
                    </a:lnTo>
                    <a:lnTo>
                      <a:pt x="103" y="157"/>
                    </a:lnTo>
                    <a:lnTo>
                      <a:pt x="73" y="157"/>
                    </a:lnTo>
                    <a:lnTo>
                      <a:pt x="58" y="106"/>
                    </a:lnTo>
                    <a:lnTo>
                      <a:pt x="52" y="95"/>
                    </a:lnTo>
                    <a:lnTo>
                      <a:pt x="46" y="90"/>
                    </a:lnTo>
                    <a:lnTo>
                      <a:pt x="35" y="89"/>
                    </a:lnTo>
                    <a:lnTo>
                      <a:pt x="29" y="89"/>
                    </a:lnTo>
                    <a:lnTo>
                      <a:pt x="29"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1" name="Freeform 108">
                <a:extLst>
                  <a:ext uri="{FF2B5EF4-FFF2-40B4-BE49-F238E27FC236}">
                    <a16:creationId xmlns:a16="http://schemas.microsoft.com/office/drawing/2014/main" id="{F1D9A772-BD0D-F447-9519-B4A43E539050}"/>
                  </a:ext>
                </a:extLst>
              </p:cNvPr>
              <p:cNvSpPr>
                <a:spLocks/>
              </p:cNvSpPr>
              <p:nvPr userDrawn="1"/>
            </p:nvSpPr>
            <p:spPr bwMode="auto">
              <a:xfrm>
                <a:off x="9357764" y="732314"/>
                <a:ext cx="43028" cy="79909"/>
              </a:xfrm>
              <a:custGeom>
                <a:avLst/>
                <a:gdLst>
                  <a:gd name="T0" fmla="*/ 0 w 83"/>
                  <a:gd name="T1" fmla="*/ 0 h 157"/>
                  <a:gd name="T2" fmla="*/ 82 w 83"/>
                  <a:gd name="T3" fmla="*/ 0 h 157"/>
                  <a:gd name="T4" fmla="*/ 82 w 83"/>
                  <a:gd name="T5" fmla="*/ 22 h 157"/>
                  <a:gd name="T6" fmla="*/ 28 w 83"/>
                  <a:gd name="T7" fmla="*/ 22 h 157"/>
                  <a:gd name="T8" fmla="*/ 28 w 83"/>
                  <a:gd name="T9" fmla="*/ 64 h 157"/>
                  <a:gd name="T10" fmla="*/ 78 w 83"/>
                  <a:gd name="T11" fmla="*/ 64 h 157"/>
                  <a:gd name="T12" fmla="*/ 78 w 83"/>
                  <a:gd name="T13" fmla="*/ 88 h 157"/>
                  <a:gd name="T14" fmla="*/ 28 w 83"/>
                  <a:gd name="T15" fmla="*/ 88 h 157"/>
                  <a:gd name="T16" fmla="*/ 28 w 83"/>
                  <a:gd name="T17" fmla="*/ 133 h 157"/>
                  <a:gd name="T18" fmla="*/ 83 w 83"/>
                  <a:gd name="T19" fmla="*/ 133 h 157"/>
                  <a:gd name="T20" fmla="*/ 83 w 83"/>
                  <a:gd name="T21" fmla="*/ 157 h 157"/>
                  <a:gd name="T22" fmla="*/ 0 w 83"/>
                  <a:gd name="T23" fmla="*/ 157 h 157"/>
                  <a:gd name="T24" fmla="*/ 0 w 83"/>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57">
                    <a:moveTo>
                      <a:pt x="0" y="0"/>
                    </a:moveTo>
                    <a:lnTo>
                      <a:pt x="82" y="0"/>
                    </a:lnTo>
                    <a:lnTo>
                      <a:pt x="82" y="22"/>
                    </a:lnTo>
                    <a:lnTo>
                      <a:pt x="28" y="22"/>
                    </a:lnTo>
                    <a:lnTo>
                      <a:pt x="28" y="64"/>
                    </a:lnTo>
                    <a:lnTo>
                      <a:pt x="78" y="64"/>
                    </a:lnTo>
                    <a:lnTo>
                      <a:pt x="78" y="88"/>
                    </a:lnTo>
                    <a:lnTo>
                      <a:pt x="28" y="88"/>
                    </a:lnTo>
                    <a:lnTo>
                      <a:pt x="28" y="133"/>
                    </a:lnTo>
                    <a:lnTo>
                      <a:pt x="83" y="133"/>
                    </a:lnTo>
                    <a:lnTo>
                      <a:pt x="83"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2" name="Freeform 109">
                <a:extLst>
                  <a:ext uri="{FF2B5EF4-FFF2-40B4-BE49-F238E27FC236}">
                    <a16:creationId xmlns:a16="http://schemas.microsoft.com/office/drawing/2014/main" id="{5DD801BA-E01B-6A4B-BE86-38BFEFD86779}"/>
                  </a:ext>
                </a:extLst>
              </p:cNvPr>
              <p:cNvSpPr>
                <a:spLocks/>
              </p:cNvSpPr>
              <p:nvPr userDrawn="1"/>
            </p:nvSpPr>
            <p:spPr bwMode="auto">
              <a:xfrm>
                <a:off x="9429477" y="731289"/>
                <a:ext cx="46101" cy="81958"/>
              </a:xfrm>
              <a:custGeom>
                <a:avLst/>
                <a:gdLst>
                  <a:gd name="T0" fmla="*/ 50 w 90"/>
                  <a:gd name="T1" fmla="*/ 0 h 161"/>
                  <a:gd name="T2" fmla="*/ 64 w 90"/>
                  <a:gd name="T3" fmla="*/ 2 h 161"/>
                  <a:gd name="T4" fmla="*/ 76 w 90"/>
                  <a:gd name="T5" fmla="*/ 4 h 161"/>
                  <a:gd name="T6" fmla="*/ 82 w 90"/>
                  <a:gd name="T7" fmla="*/ 6 h 161"/>
                  <a:gd name="T8" fmla="*/ 81 w 90"/>
                  <a:gd name="T9" fmla="*/ 30 h 161"/>
                  <a:gd name="T10" fmla="*/ 73 w 90"/>
                  <a:gd name="T11" fmla="*/ 27 h 161"/>
                  <a:gd name="T12" fmla="*/ 63 w 90"/>
                  <a:gd name="T13" fmla="*/ 24 h 161"/>
                  <a:gd name="T14" fmla="*/ 51 w 90"/>
                  <a:gd name="T15" fmla="*/ 24 h 161"/>
                  <a:gd name="T16" fmla="*/ 39 w 90"/>
                  <a:gd name="T17" fmla="*/ 25 h 161"/>
                  <a:gd name="T18" fmla="*/ 31 w 90"/>
                  <a:gd name="T19" fmla="*/ 32 h 161"/>
                  <a:gd name="T20" fmla="*/ 30 w 90"/>
                  <a:gd name="T21" fmla="*/ 42 h 161"/>
                  <a:gd name="T22" fmla="*/ 31 w 90"/>
                  <a:gd name="T23" fmla="*/ 51 h 161"/>
                  <a:gd name="T24" fmla="*/ 38 w 90"/>
                  <a:gd name="T25" fmla="*/ 58 h 161"/>
                  <a:gd name="T26" fmla="*/ 46 w 90"/>
                  <a:gd name="T27" fmla="*/ 63 h 161"/>
                  <a:gd name="T28" fmla="*/ 63 w 90"/>
                  <a:gd name="T29" fmla="*/ 72 h 161"/>
                  <a:gd name="T30" fmla="*/ 75 w 90"/>
                  <a:gd name="T31" fmla="*/ 80 h 161"/>
                  <a:gd name="T32" fmla="*/ 84 w 90"/>
                  <a:gd name="T33" fmla="*/ 89 h 161"/>
                  <a:gd name="T34" fmla="*/ 89 w 90"/>
                  <a:gd name="T35" fmla="*/ 100 h 161"/>
                  <a:gd name="T36" fmla="*/ 90 w 90"/>
                  <a:gd name="T37" fmla="*/ 114 h 161"/>
                  <a:gd name="T38" fmla="*/ 88 w 90"/>
                  <a:gd name="T39" fmla="*/ 131 h 161"/>
                  <a:gd name="T40" fmla="*/ 80 w 90"/>
                  <a:gd name="T41" fmla="*/ 145 h 161"/>
                  <a:gd name="T42" fmla="*/ 69 w 90"/>
                  <a:gd name="T43" fmla="*/ 154 h 161"/>
                  <a:gd name="T44" fmla="*/ 55 w 90"/>
                  <a:gd name="T45" fmla="*/ 160 h 161"/>
                  <a:gd name="T46" fmla="*/ 37 w 90"/>
                  <a:gd name="T47" fmla="*/ 161 h 161"/>
                  <a:gd name="T48" fmla="*/ 17 w 90"/>
                  <a:gd name="T49" fmla="*/ 160 h 161"/>
                  <a:gd name="T50" fmla="*/ 1 w 90"/>
                  <a:gd name="T51" fmla="*/ 154 h 161"/>
                  <a:gd name="T52" fmla="*/ 4 w 90"/>
                  <a:gd name="T53" fmla="*/ 128 h 161"/>
                  <a:gd name="T54" fmla="*/ 12 w 90"/>
                  <a:gd name="T55" fmla="*/ 134 h 161"/>
                  <a:gd name="T56" fmla="*/ 22 w 90"/>
                  <a:gd name="T57" fmla="*/ 138 h 161"/>
                  <a:gd name="T58" fmla="*/ 37 w 90"/>
                  <a:gd name="T59" fmla="*/ 139 h 161"/>
                  <a:gd name="T60" fmla="*/ 46 w 90"/>
                  <a:gd name="T61" fmla="*/ 138 h 161"/>
                  <a:gd name="T62" fmla="*/ 54 w 90"/>
                  <a:gd name="T63" fmla="*/ 134 h 161"/>
                  <a:gd name="T64" fmla="*/ 59 w 90"/>
                  <a:gd name="T65" fmla="*/ 126 h 161"/>
                  <a:gd name="T66" fmla="*/ 60 w 90"/>
                  <a:gd name="T67" fmla="*/ 115 h 161"/>
                  <a:gd name="T68" fmla="*/ 59 w 90"/>
                  <a:gd name="T69" fmla="*/ 106 h 161"/>
                  <a:gd name="T70" fmla="*/ 51 w 90"/>
                  <a:gd name="T71" fmla="*/ 100 h 161"/>
                  <a:gd name="T72" fmla="*/ 41 w 90"/>
                  <a:gd name="T73" fmla="*/ 92 h 161"/>
                  <a:gd name="T74" fmla="*/ 26 w 90"/>
                  <a:gd name="T75" fmla="*/ 84 h 161"/>
                  <a:gd name="T76" fmla="*/ 15 w 90"/>
                  <a:gd name="T77" fmla="*/ 77 h 161"/>
                  <a:gd name="T78" fmla="*/ 7 w 90"/>
                  <a:gd name="T79" fmla="*/ 68 h 161"/>
                  <a:gd name="T80" fmla="*/ 1 w 90"/>
                  <a:gd name="T81" fmla="*/ 57 h 161"/>
                  <a:gd name="T82" fmla="*/ 0 w 90"/>
                  <a:gd name="T83" fmla="*/ 44 h 161"/>
                  <a:gd name="T84" fmla="*/ 3 w 90"/>
                  <a:gd name="T85" fmla="*/ 28 h 161"/>
                  <a:gd name="T86" fmla="*/ 9 w 90"/>
                  <a:gd name="T87" fmla="*/ 16 h 161"/>
                  <a:gd name="T88" fmla="*/ 21 w 90"/>
                  <a:gd name="T89" fmla="*/ 7 h 161"/>
                  <a:gd name="T90" fmla="*/ 34 w 90"/>
                  <a:gd name="T91" fmla="*/ 2 h 161"/>
                  <a:gd name="T92" fmla="*/ 50 w 90"/>
                  <a:gd name="T9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 h="161">
                    <a:moveTo>
                      <a:pt x="50" y="0"/>
                    </a:moveTo>
                    <a:lnTo>
                      <a:pt x="64" y="2"/>
                    </a:lnTo>
                    <a:lnTo>
                      <a:pt x="76" y="4"/>
                    </a:lnTo>
                    <a:lnTo>
                      <a:pt x="82" y="6"/>
                    </a:lnTo>
                    <a:lnTo>
                      <a:pt x="81" y="30"/>
                    </a:lnTo>
                    <a:lnTo>
                      <a:pt x="73" y="27"/>
                    </a:lnTo>
                    <a:lnTo>
                      <a:pt x="63" y="24"/>
                    </a:lnTo>
                    <a:lnTo>
                      <a:pt x="51" y="24"/>
                    </a:lnTo>
                    <a:lnTo>
                      <a:pt x="39" y="25"/>
                    </a:lnTo>
                    <a:lnTo>
                      <a:pt x="31" y="32"/>
                    </a:lnTo>
                    <a:lnTo>
                      <a:pt x="30" y="42"/>
                    </a:lnTo>
                    <a:lnTo>
                      <a:pt x="31" y="51"/>
                    </a:lnTo>
                    <a:lnTo>
                      <a:pt x="38" y="58"/>
                    </a:lnTo>
                    <a:lnTo>
                      <a:pt x="46" y="63"/>
                    </a:lnTo>
                    <a:lnTo>
                      <a:pt x="63" y="72"/>
                    </a:lnTo>
                    <a:lnTo>
                      <a:pt x="75" y="80"/>
                    </a:lnTo>
                    <a:lnTo>
                      <a:pt x="84" y="89"/>
                    </a:lnTo>
                    <a:lnTo>
                      <a:pt x="89" y="100"/>
                    </a:lnTo>
                    <a:lnTo>
                      <a:pt x="90" y="114"/>
                    </a:lnTo>
                    <a:lnTo>
                      <a:pt x="88" y="131"/>
                    </a:lnTo>
                    <a:lnTo>
                      <a:pt x="80" y="145"/>
                    </a:lnTo>
                    <a:lnTo>
                      <a:pt x="69" y="154"/>
                    </a:lnTo>
                    <a:lnTo>
                      <a:pt x="55" y="160"/>
                    </a:lnTo>
                    <a:lnTo>
                      <a:pt x="37" y="161"/>
                    </a:lnTo>
                    <a:lnTo>
                      <a:pt x="17" y="160"/>
                    </a:lnTo>
                    <a:lnTo>
                      <a:pt x="1" y="154"/>
                    </a:lnTo>
                    <a:lnTo>
                      <a:pt x="4" y="128"/>
                    </a:lnTo>
                    <a:lnTo>
                      <a:pt x="12" y="134"/>
                    </a:lnTo>
                    <a:lnTo>
                      <a:pt x="22" y="138"/>
                    </a:lnTo>
                    <a:lnTo>
                      <a:pt x="37" y="139"/>
                    </a:lnTo>
                    <a:lnTo>
                      <a:pt x="46" y="138"/>
                    </a:lnTo>
                    <a:lnTo>
                      <a:pt x="54" y="134"/>
                    </a:lnTo>
                    <a:lnTo>
                      <a:pt x="59" y="126"/>
                    </a:lnTo>
                    <a:lnTo>
                      <a:pt x="60" y="115"/>
                    </a:lnTo>
                    <a:lnTo>
                      <a:pt x="59" y="106"/>
                    </a:lnTo>
                    <a:lnTo>
                      <a:pt x="51" y="100"/>
                    </a:lnTo>
                    <a:lnTo>
                      <a:pt x="41" y="92"/>
                    </a:lnTo>
                    <a:lnTo>
                      <a:pt x="26" y="84"/>
                    </a:lnTo>
                    <a:lnTo>
                      <a:pt x="15" y="77"/>
                    </a:lnTo>
                    <a:lnTo>
                      <a:pt x="7" y="68"/>
                    </a:lnTo>
                    <a:lnTo>
                      <a:pt x="1" y="57"/>
                    </a:lnTo>
                    <a:lnTo>
                      <a:pt x="0" y="44"/>
                    </a:lnTo>
                    <a:lnTo>
                      <a:pt x="3" y="28"/>
                    </a:lnTo>
                    <a:lnTo>
                      <a:pt x="9" y="16"/>
                    </a:lnTo>
                    <a:lnTo>
                      <a:pt x="21" y="7"/>
                    </a:lnTo>
                    <a:lnTo>
                      <a:pt x="34" y="2"/>
                    </a:lnTo>
                    <a:lnTo>
                      <a:pt x="5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3" name="Freeform 110">
                <a:extLst>
                  <a:ext uri="{FF2B5EF4-FFF2-40B4-BE49-F238E27FC236}">
                    <a16:creationId xmlns:a16="http://schemas.microsoft.com/office/drawing/2014/main" id="{DEB249E6-7ED7-DA4D-8E33-0A9BDDF654A3}"/>
                  </a:ext>
                </a:extLst>
              </p:cNvPr>
              <p:cNvSpPr>
                <a:spLocks noEditPoints="1"/>
              </p:cNvSpPr>
              <p:nvPr userDrawn="1"/>
            </p:nvSpPr>
            <p:spPr bwMode="auto">
              <a:xfrm>
                <a:off x="9506312" y="732314"/>
                <a:ext cx="59419" cy="79909"/>
              </a:xfrm>
              <a:custGeom>
                <a:avLst/>
                <a:gdLst>
                  <a:gd name="T0" fmla="*/ 29 w 116"/>
                  <a:gd name="T1" fmla="*/ 22 h 157"/>
                  <a:gd name="T2" fmla="*/ 29 w 116"/>
                  <a:gd name="T3" fmla="*/ 135 h 157"/>
                  <a:gd name="T4" fmla="*/ 38 w 116"/>
                  <a:gd name="T5" fmla="*/ 135 h 157"/>
                  <a:gd name="T6" fmla="*/ 55 w 116"/>
                  <a:gd name="T7" fmla="*/ 132 h 157"/>
                  <a:gd name="T8" fmla="*/ 69 w 116"/>
                  <a:gd name="T9" fmla="*/ 124 h 157"/>
                  <a:gd name="T10" fmla="*/ 78 w 116"/>
                  <a:gd name="T11" fmla="*/ 112 h 157"/>
                  <a:gd name="T12" fmla="*/ 84 w 116"/>
                  <a:gd name="T13" fmla="*/ 97 h 157"/>
                  <a:gd name="T14" fmla="*/ 85 w 116"/>
                  <a:gd name="T15" fmla="*/ 78 h 157"/>
                  <a:gd name="T16" fmla="*/ 84 w 116"/>
                  <a:gd name="T17" fmla="*/ 59 h 157"/>
                  <a:gd name="T18" fmla="*/ 78 w 116"/>
                  <a:gd name="T19" fmla="*/ 43 h 157"/>
                  <a:gd name="T20" fmla="*/ 69 w 116"/>
                  <a:gd name="T21" fmla="*/ 31 h 157"/>
                  <a:gd name="T22" fmla="*/ 55 w 116"/>
                  <a:gd name="T23" fmla="*/ 25 h 157"/>
                  <a:gd name="T24" fmla="*/ 38 w 116"/>
                  <a:gd name="T25" fmla="*/ 22 h 157"/>
                  <a:gd name="T26" fmla="*/ 29 w 116"/>
                  <a:gd name="T27" fmla="*/ 22 h 157"/>
                  <a:gd name="T28" fmla="*/ 0 w 116"/>
                  <a:gd name="T29" fmla="*/ 0 h 157"/>
                  <a:gd name="T30" fmla="*/ 41 w 116"/>
                  <a:gd name="T31" fmla="*/ 0 h 157"/>
                  <a:gd name="T32" fmla="*/ 63 w 116"/>
                  <a:gd name="T33" fmla="*/ 1 h 157"/>
                  <a:gd name="T34" fmla="*/ 82 w 116"/>
                  <a:gd name="T35" fmla="*/ 8 h 157"/>
                  <a:gd name="T36" fmla="*/ 97 w 116"/>
                  <a:gd name="T37" fmla="*/ 20 h 157"/>
                  <a:gd name="T38" fmla="*/ 107 w 116"/>
                  <a:gd name="T39" fmla="*/ 34 h 157"/>
                  <a:gd name="T40" fmla="*/ 114 w 116"/>
                  <a:gd name="T41" fmla="*/ 54 h 157"/>
                  <a:gd name="T42" fmla="*/ 116 w 116"/>
                  <a:gd name="T43" fmla="*/ 78 h 157"/>
                  <a:gd name="T44" fmla="*/ 114 w 116"/>
                  <a:gd name="T45" fmla="*/ 102 h 157"/>
                  <a:gd name="T46" fmla="*/ 106 w 116"/>
                  <a:gd name="T47" fmla="*/ 121 h 157"/>
                  <a:gd name="T48" fmla="*/ 94 w 116"/>
                  <a:gd name="T49" fmla="*/ 137 h 157"/>
                  <a:gd name="T50" fmla="*/ 80 w 116"/>
                  <a:gd name="T51" fmla="*/ 148 h 157"/>
                  <a:gd name="T52" fmla="*/ 61 w 116"/>
                  <a:gd name="T53" fmla="*/ 154 h 157"/>
                  <a:gd name="T54" fmla="*/ 41 w 116"/>
                  <a:gd name="T55" fmla="*/ 157 h 157"/>
                  <a:gd name="T56" fmla="*/ 0 w 116"/>
                  <a:gd name="T57" fmla="*/ 157 h 157"/>
                  <a:gd name="T58" fmla="*/ 0 w 116"/>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57">
                    <a:moveTo>
                      <a:pt x="29" y="22"/>
                    </a:moveTo>
                    <a:lnTo>
                      <a:pt x="29" y="135"/>
                    </a:lnTo>
                    <a:lnTo>
                      <a:pt x="38" y="135"/>
                    </a:lnTo>
                    <a:lnTo>
                      <a:pt x="55" y="132"/>
                    </a:lnTo>
                    <a:lnTo>
                      <a:pt x="69" y="124"/>
                    </a:lnTo>
                    <a:lnTo>
                      <a:pt x="78" y="112"/>
                    </a:lnTo>
                    <a:lnTo>
                      <a:pt x="84" y="97"/>
                    </a:lnTo>
                    <a:lnTo>
                      <a:pt x="85" y="78"/>
                    </a:lnTo>
                    <a:lnTo>
                      <a:pt x="84" y="59"/>
                    </a:lnTo>
                    <a:lnTo>
                      <a:pt x="78" y="43"/>
                    </a:lnTo>
                    <a:lnTo>
                      <a:pt x="69" y="31"/>
                    </a:lnTo>
                    <a:lnTo>
                      <a:pt x="55" y="25"/>
                    </a:lnTo>
                    <a:lnTo>
                      <a:pt x="38" y="22"/>
                    </a:lnTo>
                    <a:lnTo>
                      <a:pt x="29" y="22"/>
                    </a:lnTo>
                    <a:close/>
                    <a:moveTo>
                      <a:pt x="0" y="0"/>
                    </a:moveTo>
                    <a:lnTo>
                      <a:pt x="41" y="0"/>
                    </a:lnTo>
                    <a:lnTo>
                      <a:pt x="63" y="1"/>
                    </a:lnTo>
                    <a:lnTo>
                      <a:pt x="82" y="8"/>
                    </a:lnTo>
                    <a:lnTo>
                      <a:pt x="97" y="20"/>
                    </a:lnTo>
                    <a:lnTo>
                      <a:pt x="107" y="34"/>
                    </a:lnTo>
                    <a:lnTo>
                      <a:pt x="114" y="54"/>
                    </a:lnTo>
                    <a:lnTo>
                      <a:pt x="116" y="78"/>
                    </a:lnTo>
                    <a:lnTo>
                      <a:pt x="114" y="102"/>
                    </a:lnTo>
                    <a:lnTo>
                      <a:pt x="106" y="121"/>
                    </a:lnTo>
                    <a:lnTo>
                      <a:pt x="94" y="137"/>
                    </a:lnTo>
                    <a:lnTo>
                      <a:pt x="80" y="148"/>
                    </a:lnTo>
                    <a:lnTo>
                      <a:pt x="61" y="154"/>
                    </a:lnTo>
                    <a:lnTo>
                      <a:pt x="41"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4" name="Freeform 111">
                <a:extLst>
                  <a:ext uri="{FF2B5EF4-FFF2-40B4-BE49-F238E27FC236}">
                    <a16:creationId xmlns:a16="http://schemas.microsoft.com/office/drawing/2014/main" id="{4FB671E1-F5E0-4A49-9C2F-EED799914F84}"/>
                  </a:ext>
                </a:extLst>
              </p:cNvPr>
              <p:cNvSpPr>
                <a:spLocks/>
              </p:cNvSpPr>
              <p:nvPr userDrawn="1"/>
            </p:nvSpPr>
            <p:spPr bwMode="auto">
              <a:xfrm>
                <a:off x="9596465" y="732314"/>
                <a:ext cx="57370" cy="79909"/>
              </a:xfrm>
              <a:custGeom>
                <a:avLst/>
                <a:gdLst>
                  <a:gd name="T0" fmla="*/ 0 w 112"/>
                  <a:gd name="T1" fmla="*/ 0 h 157"/>
                  <a:gd name="T2" fmla="*/ 34 w 112"/>
                  <a:gd name="T3" fmla="*/ 0 h 157"/>
                  <a:gd name="T4" fmla="*/ 86 w 112"/>
                  <a:gd name="T5" fmla="*/ 123 h 157"/>
                  <a:gd name="T6" fmla="*/ 86 w 112"/>
                  <a:gd name="T7" fmla="*/ 123 h 157"/>
                  <a:gd name="T8" fmla="*/ 86 w 112"/>
                  <a:gd name="T9" fmla="*/ 0 h 157"/>
                  <a:gd name="T10" fmla="*/ 112 w 112"/>
                  <a:gd name="T11" fmla="*/ 0 h 157"/>
                  <a:gd name="T12" fmla="*/ 112 w 112"/>
                  <a:gd name="T13" fmla="*/ 157 h 157"/>
                  <a:gd name="T14" fmla="*/ 78 w 112"/>
                  <a:gd name="T15" fmla="*/ 157 h 157"/>
                  <a:gd name="T16" fmla="*/ 26 w 112"/>
                  <a:gd name="T17" fmla="*/ 34 h 157"/>
                  <a:gd name="T18" fmla="*/ 26 w 112"/>
                  <a:gd name="T19" fmla="*/ 34 h 157"/>
                  <a:gd name="T20" fmla="*/ 26 w 112"/>
                  <a:gd name="T21" fmla="*/ 157 h 157"/>
                  <a:gd name="T22" fmla="*/ 0 w 112"/>
                  <a:gd name="T23" fmla="*/ 157 h 157"/>
                  <a:gd name="T24" fmla="*/ 0 w 112"/>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57">
                    <a:moveTo>
                      <a:pt x="0" y="0"/>
                    </a:moveTo>
                    <a:lnTo>
                      <a:pt x="34" y="0"/>
                    </a:lnTo>
                    <a:lnTo>
                      <a:pt x="86" y="123"/>
                    </a:lnTo>
                    <a:lnTo>
                      <a:pt x="86" y="123"/>
                    </a:lnTo>
                    <a:lnTo>
                      <a:pt x="86" y="0"/>
                    </a:lnTo>
                    <a:lnTo>
                      <a:pt x="112" y="0"/>
                    </a:lnTo>
                    <a:lnTo>
                      <a:pt x="112" y="157"/>
                    </a:lnTo>
                    <a:lnTo>
                      <a:pt x="78" y="157"/>
                    </a:lnTo>
                    <a:lnTo>
                      <a:pt x="26" y="34"/>
                    </a:lnTo>
                    <a:lnTo>
                      <a:pt x="26" y="34"/>
                    </a:lnTo>
                    <a:lnTo>
                      <a:pt x="26"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5" name="Freeform 112">
                <a:extLst>
                  <a:ext uri="{FF2B5EF4-FFF2-40B4-BE49-F238E27FC236}">
                    <a16:creationId xmlns:a16="http://schemas.microsoft.com/office/drawing/2014/main" id="{CC5F5CF6-5000-C84D-B0AE-CBB518C1B2D3}"/>
                  </a:ext>
                </a:extLst>
              </p:cNvPr>
              <p:cNvSpPr>
                <a:spLocks/>
              </p:cNvSpPr>
              <p:nvPr userDrawn="1"/>
            </p:nvSpPr>
            <p:spPr bwMode="auto">
              <a:xfrm>
                <a:off x="9687644" y="732314"/>
                <a:ext cx="44052" cy="79909"/>
              </a:xfrm>
              <a:custGeom>
                <a:avLst/>
                <a:gdLst>
                  <a:gd name="T0" fmla="*/ 0 w 85"/>
                  <a:gd name="T1" fmla="*/ 0 h 157"/>
                  <a:gd name="T2" fmla="*/ 82 w 85"/>
                  <a:gd name="T3" fmla="*/ 0 h 157"/>
                  <a:gd name="T4" fmla="*/ 82 w 85"/>
                  <a:gd name="T5" fmla="*/ 22 h 157"/>
                  <a:gd name="T6" fmla="*/ 29 w 85"/>
                  <a:gd name="T7" fmla="*/ 22 h 157"/>
                  <a:gd name="T8" fmla="*/ 29 w 85"/>
                  <a:gd name="T9" fmla="*/ 64 h 157"/>
                  <a:gd name="T10" fmla="*/ 79 w 85"/>
                  <a:gd name="T11" fmla="*/ 64 h 157"/>
                  <a:gd name="T12" fmla="*/ 79 w 85"/>
                  <a:gd name="T13" fmla="*/ 88 h 157"/>
                  <a:gd name="T14" fmla="*/ 29 w 85"/>
                  <a:gd name="T15" fmla="*/ 88 h 157"/>
                  <a:gd name="T16" fmla="*/ 29 w 85"/>
                  <a:gd name="T17" fmla="*/ 133 h 157"/>
                  <a:gd name="T18" fmla="*/ 85 w 85"/>
                  <a:gd name="T19" fmla="*/ 133 h 157"/>
                  <a:gd name="T20" fmla="*/ 85 w 85"/>
                  <a:gd name="T21" fmla="*/ 157 h 157"/>
                  <a:gd name="T22" fmla="*/ 0 w 85"/>
                  <a:gd name="T23" fmla="*/ 157 h 157"/>
                  <a:gd name="T24" fmla="*/ 0 w 85"/>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57">
                    <a:moveTo>
                      <a:pt x="0" y="0"/>
                    </a:moveTo>
                    <a:lnTo>
                      <a:pt x="82" y="0"/>
                    </a:lnTo>
                    <a:lnTo>
                      <a:pt x="82" y="22"/>
                    </a:lnTo>
                    <a:lnTo>
                      <a:pt x="29" y="22"/>
                    </a:lnTo>
                    <a:lnTo>
                      <a:pt x="29" y="64"/>
                    </a:lnTo>
                    <a:lnTo>
                      <a:pt x="79" y="64"/>
                    </a:lnTo>
                    <a:lnTo>
                      <a:pt x="79" y="88"/>
                    </a:lnTo>
                    <a:lnTo>
                      <a:pt x="29" y="88"/>
                    </a:lnTo>
                    <a:lnTo>
                      <a:pt x="29" y="133"/>
                    </a:lnTo>
                    <a:lnTo>
                      <a:pt x="85" y="133"/>
                    </a:lnTo>
                    <a:lnTo>
                      <a:pt x="85"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6" name="Freeform 113">
                <a:extLst>
                  <a:ext uri="{FF2B5EF4-FFF2-40B4-BE49-F238E27FC236}">
                    <a16:creationId xmlns:a16="http://schemas.microsoft.com/office/drawing/2014/main" id="{A2B9B8EE-D3BB-D140-853B-ADE61EA3D8A6}"/>
                  </a:ext>
                </a:extLst>
              </p:cNvPr>
              <p:cNvSpPr>
                <a:spLocks noEditPoints="1"/>
              </p:cNvSpPr>
              <p:nvPr userDrawn="1"/>
            </p:nvSpPr>
            <p:spPr bwMode="auto">
              <a:xfrm>
                <a:off x="9761406" y="732314"/>
                <a:ext cx="53273" cy="79909"/>
              </a:xfrm>
              <a:custGeom>
                <a:avLst/>
                <a:gdLst>
                  <a:gd name="T0" fmla="*/ 29 w 103"/>
                  <a:gd name="T1" fmla="*/ 22 h 157"/>
                  <a:gd name="T2" fmla="*/ 29 w 103"/>
                  <a:gd name="T3" fmla="*/ 68 h 157"/>
                  <a:gd name="T4" fmla="*/ 41 w 103"/>
                  <a:gd name="T5" fmla="*/ 68 h 157"/>
                  <a:gd name="T6" fmla="*/ 51 w 103"/>
                  <a:gd name="T7" fmla="*/ 67 h 157"/>
                  <a:gd name="T8" fmla="*/ 60 w 103"/>
                  <a:gd name="T9" fmla="*/ 61 h 157"/>
                  <a:gd name="T10" fmla="*/ 66 w 103"/>
                  <a:gd name="T11" fmla="*/ 55 h 157"/>
                  <a:gd name="T12" fmla="*/ 67 w 103"/>
                  <a:gd name="T13" fmla="*/ 44 h 157"/>
                  <a:gd name="T14" fmla="*/ 66 w 103"/>
                  <a:gd name="T15" fmla="*/ 33 h 157"/>
                  <a:gd name="T16" fmla="*/ 60 w 103"/>
                  <a:gd name="T17" fmla="*/ 26 h 157"/>
                  <a:gd name="T18" fmla="*/ 53 w 103"/>
                  <a:gd name="T19" fmla="*/ 22 h 157"/>
                  <a:gd name="T20" fmla="*/ 41 w 103"/>
                  <a:gd name="T21" fmla="*/ 22 h 157"/>
                  <a:gd name="T22" fmla="*/ 29 w 103"/>
                  <a:gd name="T23" fmla="*/ 22 h 157"/>
                  <a:gd name="T24" fmla="*/ 0 w 103"/>
                  <a:gd name="T25" fmla="*/ 0 h 157"/>
                  <a:gd name="T26" fmla="*/ 50 w 103"/>
                  <a:gd name="T27" fmla="*/ 0 h 157"/>
                  <a:gd name="T28" fmla="*/ 66 w 103"/>
                  <a:gd name="T29" fmla="*/ 1 h 157"/>
                  <a:gd name="T30" fmla="*/ 79 w 103"/>
                  <a:gd name="T31" fmla="*/ 7 h 157"/>
                  <a:gd name="T32" fmla="*/ 88 w 103"/>
                  <a:gd name="T33" fmla="*/ 14 h 157"/>
                  <a:gd name="T34" fmla="*/ 94 w 103"/>
                  <a:gd name="T35" fmla="*/ 26 h 157"/>
                  <a:gd name="T36" fmla="*/ 97 w 103"/>
                  <a:gd name="T37" fmla="*/ 41 h 157"/>
                  <a:gd name="T38" fmla="*/ 94 w 103"/>
                  <a:gd name="T39" fmla="*/ 55 h 157"/>
                  <a:gd name="T40" fmla="*/ 88 w 103"/>
                  <a:gd name="T41" fmla="*/ 67 h 157"/>
                  <a:gd name="T42" fmla="*/ 79 w 103"/>
                  <a:gd name="T43" fmla="*/ 73 h 157"/>
                  <a:gd name="T44" fmla="*/ 66 w 103"/>
                  <a:gd name="T45" fmla="*/ 78 h 157"/>
                  <a:gd name="T46" fmla="*/ 66 w 103"/>
                  <a:gd name="T47" fmla="*/ 78 h 157"/>
                  <a:gd name="T48" fmla="*/ 70 w 103"/>
                  <a:gd name="T49" fmla="*/ 80 h 157"/>
                  <a:gd name="T50" fmla="*/ 72 w 103"/>
                  <a:gd name="T51" fmla="*/ 80 h 157"/>
                  <a:gd name="T52" fmla="*/ 75 w 103"/>
                  <a:gd name="T53" fmla="*/ 82 h 157"/>
                  <a:gd name="T54" fmla="*/ 79 w 103"/>
                  <a:gd name="T55" fmla="*/ 86 h 157"/>
                  <a:gd name="T56" fmla="*/ 81 w 103"/>
                  <a:gd name="T57" fmla="*/ 90 h 157"/>
                  <a:gd name="T58" fmla="*/ 84 w 103"/>
                  <a:gd name="T59" fmla="*/ 97 h 157"/>
                  <a:gd name="T60" fmla="*/ 103 w 103"/>
                  <a:gd name="T61" fmla="*/ 157 h 157"/>
                  <a:gd name="T62" fmla="*/ 73 w 103"/>
                  <a:gd name="T63" fmla="*/ 157 h 157"/>
                  <a:gd name="T64" fmla="*/ 58 w 103"/>
                  <a:gd name="T65" fmla="*/ 106 h 157"/>
                  <a:gd name="T66" fmla="*/ 53 w 103"/>
                  <a:gd name="T67" fmla="*/ 95 h 157"/>
                  <a:gd name="T68" fmla="*/ 46 w 103"/>
                  <a:gd name="T69" fmla="*/ 90 h 157"/>
                  <a:gd name="T70" fmla="*/ 36 w 103"/>
                  <a:gd name="T71" fmla="*/ 89 h 157"/>
                  <a:gd name="T72" fmla="*/ 29 w 103"/>
                  <a:gd name="T73" fmla="*/ 89 h 157"/>
                  <a:gd name="T74" fmla="*/ 29 w 103"/>
                  <a:gd name="T75" fmla="*/ 157 h 157"/>
                  <a:gd name="T76" fmla="*/ 0 w 103"/>
                  <a:gd name="T77" fmla="*/ 157 h 157"/>
                  <a:gd name="T78" fmla="*/ 0 w 103"/>
                  <a:gd name="T7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157">
                    <a:moveTo>
                      <a:pt x="29" y="22"/>
                    </a:moveTo>
                    <a:lnTo>
                      <a:pt x="29" y="68"/>
                    </a:lnTo>
                    <a:lnTo>
                      <a:pt x="41" y="68"/>
                    </a:lnTo>
                    <a:lnTo>
                      <a:pt x="51" y="67"/>
                    </a:lnTo>
                    <a:lnTo>
                      <a:pt x="60" y="61"/>
                    </a:lnTo>
                    <a:lnTo>
                      <a:pt x="66" y="55"/>
                    </a:lnTo>
                    <a:lnTo>
                      <a:pt x="67" y="44"/>
                    </a:lnTo>
                    <a:lnTo>
                      <a:pt x="66" y="33"/>
                    </a:lnTo>
                    <a:lnTo>
                      <a:pt x="60" y="26"/>
                    </a:lnTo>
                    <a:lnTo>
                      <a:pt x="53" y="22"/>
                    </a:lnTo>
                    <a:lnTo>
                      <a:pt x="41" y="22"/>
                    </a:lnTo>
                    <a:lnTo>
                      <a:pt x="29" y="22"/>
                    </a:lnTo>
                    <a:close/>
                    <a:moveTo>
                      <a:pt x="0" y="0"/>
                    </a:moveTo>
                    <a:lnTo>
                      <a:pt x="50" y="0"/>
                    </a:lnTo>
                    <a:lnTo>
                      <a:pt x="66" y="1"/>
                    </a:lnTo>
                    <a:lnTo>
                      <a:pt x="79" y="7"/>
                    </a:lnTo>
                    <a:lnTo>
                      <a:pt x="88" y="14"/>
                    </a:lnTo>
                    <a:lnTo>
                      <a:pt x="94" y="26"/>
                    </a:lnTo>
                    <a:lnTo>
                      <a:pt x="97" y="41"/>
                    </a:lnTo>
                    <a:lnTo>
                      <a:pt x="94" y="55"/>
                    </a:lnTo>
                    <a:lnTo>
                      <a:pt x="88" y="67"/>
                    </a:lnTo>
                    <a:lnTo>
                      <a:pt x="79" y="73"/>
                    </a:lnTo>
                    <a:lnTo>
                      <a:pt x="66" y="78"/>
                    </a:lnTo>
                    <a:lnTo>
                      <a:pt x="66" y="78"/>
                    </a:lnTo>
                    <a:lnTo>
                      <a:pt x="70" y="80"/>
                    </a:lnTo>
                    <a:lnTo>
                      <a:pt x="72" y="80"/>
                    </a:lnTo>
                    <a:lnTo>
                      <a:pt x="75" y="82"/>
                    </a:lnTo>
                    <a:lnTo>
                      <a:pt x="79" y="86"/>
                    </a:lnTo>
                    <a:lnTo>
                      <a:pt x="81" y="90"/>
                    </a:lnTo>
                    <a:lnTo>
                      <a:pt x="84" y="97"/>
                    </a:lnTo>
                    <a:lnTo>
                      <a:pt x="103" y="157"/>
                    </a:lnTo>
                    <a:lnTo>
                      <a:pt x="73" y="157"/>
                    </a:lnTo>
                    <a:lnTo>
                      <a:pt x="58" y="106"/>
                    </a:lnTo>
                    <a:lnTo>
                      <a:pt x="53" y="95"/>
                    </a:lnTo>
                    <a:lnTo>
                      <a:pt x="46" y="90"/>
                    </a:lnTo>
                    <a:lnTo>
                      <a:pt x="36" y="89"/>
                    </a:lnTo>
                    <a:lnTo>
                      <a:pt x="29" y="89"/>
                    </a:lnTo>
                    <a:lnTo>
                      <a:pt x="29"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7" name="Rectangle 114">
                <a:extLst>
                  <a:ext uri="{FF2B5EF4-FFF2-40B4-BE49-F238E27FC236}">
                    <a16:creationId xmlns:a16="http://schemas.microsoft.com/office/drawing/2014/main" id="{54385AEF-E2C6-524C-AA72-9D6E9DC54EEF}"/>
                  </a:ext>
                </a:extLst>
              </p:cNvPr>
              <p:cNvSpPr>
                <a:spLocks noChangeArrowheads="1"/>
              </p:cNvSpPr>
              <p:nvPr userDrawn="1"/>
            </p:nvSpPr>
            <p:spPr bwMode="auto">
              <a:xfrm>
                <a:off x="9843363" y="796855"/>
                <a:ext cx="13319" cy="15368"/>
              </a:xfrm>
              <a:prstGeom prst="rect">
                <a:avLst/>
              </a:prstGeom>
              <a:solidFill>
                <a:schemeClr val="bg1">
                  <a:lumMod val="6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80" name="Gruppieren 479">
              <a:extLst>
                <a:ext uri="{FF2B5EF4-FFF2-40B4-BE49-F238E27FC236}">
                  <a16:creationId xmlns:a16="http://schemas.microsoft.com/office/drawing/2014/main" id="{8C587185-D480-CA48-B858-11DBDF48762E}"/>
                </a:ext>
              </a:extLst>
            </p:cNvPr>
            <p:cNvGrpSpPr/>
            <p:nvPr userDrawn="1"/>
          </p:nvGrpSpPr>
          <p:grpSpPr>
            <a:xfrm>
              <a:off x="8346609" y="324574"/>
              <a:ext cx="1467045" cy="326807"/>
              <a:chOff x="8346609" y="324574"/>
              <a:chExt cx="1467045" cy="326807"/>
            </a:xfrm>
          </p:grpSpPr>
          <p:sp>
            <p:nvSpPr>
              <p:cNvPr id="481" name="Freeform 115">
                <a:extLst>
                  <a:ext uri="{FF2B5EF4-FFF2-40B4-BE49-F238E27FC236}">
                    <a16:creationId xmlns:a16="http://schemas.microsoft.com/office/drawing/2014/main" id="{0CDBCE2E-B825-1A4A-BB8A-AE0C48A67453}"/>
                  </a:ext>
                </a:extLst>
              </p:cNvPr>
              <p:cNvSpPr>
                <a:spLocks/>
              </p:cNvSpPr>
              <p:nvPr userDrawn="1"/>
            </p:nvSpPr>
            <p:spPr bwMode="auto">
              <a:xfrm>
                <a:off x="8350707" y="332770"/>
                <a:ext cx="80933" cy="122936"/>
              </a:xfrm>
              <a:custGeom>
                <a:avLst/>
                <a:gdLst>
                  <a:gd name="T0" fmla="*/ 0 w 159"/>
                  <a:gd name="T1" fmla="*/ 0 h 239"/>
                  <a:gd name="T2" fmla="*/ 43 w 159"/>
                  <a:gd name="T3" fmla="*/ 0 h 239"/>
                  <a:gd name="T4" fmla="*/ 43 w 159"/>
                  <a:gd name="T5" fmla="*/ 152 h 239"/>
                  <a:gd name="T6" fmla="*/ 44 w 159"/>
                  <a:gd name="T7" fmla="*/ 172 h 239"/>
                  <a:gd name="T8" fmla="*/ 48 w 159"/>
                  <a:gd name="T9" fmla="*/ 186 h 239"/>
                  <a:gd name="T10" fmla="*/ 56 w 159"/>
                  <a:gd name="T11" fmla="*/ 197 h 239"/>
                  <a:gd name="T12" fmla="*/ 66 w 159"/>
                  <a:gd name="T13" fmla="*/ 202 h 239"/>
                  <a:gd name="T14" fmla="*/ 79 w 159"/>
                  <a:gd name="T15" fmla="*/ 203 h 239"/>
                  <a:gd name="T16" fmla="*/ 92 w 159"/>
                  <a:gd name="T17" fmla="*/ 202 h 239"/>
                  <a:gd name="T18" fmla="*/ 103 w 159"/>
                  <a:gd name="T19" fmla="*/ 197 h 239"/>
                  <a:gd name="T20" fmla="*/ 111 w 159"/>
                  <a:gd name="T21" fmla="*/ 186 h 239"/>
                  <a:gd name="T22" fmla="*/ 115 w 159"/>
                  <a:gd name="T23" fmla="*/ 172 h 239"/>
                  <a:gd name="T24" fmla="*/ 116 w 159"/>
                  <a:gd name="T25" fmla="*/ 152 h 239"/>
                  <a:gd name="T26" fmla="*/ 116 w 159"/>
                  <a:gd name="T27" fmla="*/ 0 h 239"/>
                  <a:gd name="T28" fmla="*/ 159 w 159"/>
                  <a:gd name="T29" fmla="*/ 0 h 239"/>
                  <a:gd name="T30" fmla="*/ 159 w 159"/>
                  <a:gd name="T31" fmla="*/ 152 h 239"/>
                  <a:gd name="T32" fmla="*/ 156 w 159"/>
                  <a:gd name="T33" fmla="*/ 176 h 239"/>
                  <a:gd name="T34" fmla="*/ 151 w 159"/>
                  <a:gd name="T35" fmla="*/ 196 h 239"/>
                  <a:gd name="T36" fmla="*/ 142 w 159"/>
                  <a:gd name="T37" fmla="*/ 211 h 239"/>
                  <a:gd name="T38" fmla="*/ 129 w 159"/>
                  <a:gd name="T39" fmla="*/ 223 h 239"/>
                  <a:gd name="T40" fmla="*/ 115 w 159"/>
                  <a:gd name="T41" fmla="*/ 232 h 239"/>
                  <a:gd name="T42" fmla="*/ 98 w 159"/>
                  <a:gd name="T43" fmla="*/ 236 h 239"/>
                  <a:gd name="T44" fmla="*/ 79 w 159"/>
                  <a:gd name="T45" fmla="*/ 239 h 239"/>
                  <a:gd name="T46" fmla="*/ 61 w 159"/>
                  <a:gd name="T47" fmla="*/ 236 h 239"/>
                  <a:gd name="T48" fmla="*/ 44 w 159"/>
                  <a:gd name="T49" fmla="*/ 232 h 239"/>
                  <a:gd name="T50" fmla="*/ 30 w 159"/>
                  <a:gd name="T51" fmla="*/ 223 h 239"/>
                  <a:gd name="T52" fmla="*/ 17 w 159"/>
                  <a:gd name="T53" fmla="*/ 211 h 239"/>
                  <a:gd name="T54" fmla="*/ 8 w 159"/>
                  <a:gd name="T55" fmla="*/ 196 h 239"/>
                  <a:gd name="T56" fmla="*/ 1 w 159"/>
                  <a:gd name="T57" fmla="*/ 176 h 239"/>
                  <a:gd name="T58" fmla="*/ 0 w 159"/>
                  <a:gd name="T59" fmla="*/ 152 h 239"/>
                  <a:gd name="T60" fmla="*/ 0 w 159"/>
                  <a:gd name="T6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239">
                    <a:moveTo>
                      <a:pt x="0" y="0"/>
                    </a:moveTo>
                    <a:lnTo>
                      <a:pt x="43" y="0"/>
                    </a:lnTo>
                    <a:lnTo>
                      <a:pt x="43" y="152"/>
                    </a:lnTo>
                    <a:lnTo>
                      <a:pt x="44" y="172"/>
                    </a:lnTo>
                    <a:lnTo>
                      <a:pt x="48" y="186"/>
                    </a:lnTo>
                    <a:lnTo>
                      <a:pt x="56" y="197"/>
                    </a:lnTo>
                    <a:lnTo>
                      <a:pt x="66" y="202"/>
                    </a:lnTo>
                    <a:lnTo>
                      <a:pt x="79" y="203"/>
                    </a:lnTo>
                    <a:lnTo>
                      <a:pt x="92" y="202"/>
                    </a:lnTo>
                    <a:lnTo>
                      <a:pt x="103" y="197"/>
                    </a:lnTo>
                    <a:lnTo>
                      <a:pt x="111" y="186"/>
                    </a:lnTo>
                    <a:lnTo>
                      <a:pt x="115" y="172"/>
                    </a:lnTo>
                    <a:lnTo>
                      <a:pt x="116" y="152"/>
                    </a:lnTo>
                    <a:lnTo>
                      <a:pt x="116" y="0"/>
                    </a:lnTo>
                    <a:lnTo>
                      <a:pt x="159" y="0"/>
                    </a:lnTo>
                    <a:lnTo>
                      <a:pt x="159" y="152"/>
                    </a:lnTo>
                    <a:lnTo>
                      <a:pt x="156" y="176"/>
                    </a:lnTo>
                    <a:lnTo>
                      <a:pt x="151" y="196"/>
                    </a:lnTo>
                    <a:lnTo>
                      <a:pt x="142" y="211"/>
                    </a:lnTo>
                    <a:lnTo>
                      <a:pt x="129" y="223"/>
                    </a:lnTo>
                    <a:lnTo>
                      <a:pt x="115" y="232"/>
                    </a:lnTo>
                    <a:lnTo>
                      <a:pt x="98" y="236"/>
                    </a:lnTo>
                    <a:lnTo>
                      <a:pt x="79" y="239"/>
                    </a:lnTo>
                    <a:lnTo>
                      <a:pt x="61" y="236"/>
                    </a:lnTo>
                    <a:lnTo>
                      <a:pt x="44" y="232"/>
                    </a:lnTo>
                    <a:lnTo>
                      <a:pt x="30" y="223"/>
                    </a:lnTo>
                    <a:lnTo>
                      <a:pt x="17" y="211"/>
                    </a:lnTo>
                    <a:lnTo>
                      <a:pt x="8" y="196"/>
                    </a:lnTo>
                    <a:lnTo>
                      <a:pt x="1" y="176"/>
                    </a:lnTo>
                    <a:lnTo>
                      <a:pt x="0" y="1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2" name="Freeform 116">
                <a:extLst>
                  <a:ext uri="{FF2B5EF4-FFF2-40B4-BE49-F238E27FC236}">
                    <a16:creationId xmlns:a16="http://schemas.microsoft.com/office/drawing/2014/main" id="{20D9B7CB-AF3A-1440-A8C1-42DDD9FC785C}"/>
                  </a:ext>
                </a:extLst>
              </p:cNvPr>
              <p:cNvSpPr>
                <a:spLocks/>
              </p:cNvSpPr>
              <p:nvPr userDrawn="1"/>
            </p:nvSpPr>
            <p:spPr bwMode="auto">
              <a:xfrm>
                <a:off x="8453155" y="363503"/>
                <a:ext cx="70689" cy="90154"/>
              </a:xfrm>
              <a:custGeom>
                <a:avLst/>
                <a:gdLst>
                  <a:gd name="T0" fmla="*/ 88 w 139"/>
                  <a:gd name="T1" fmla="*/ 0 h 177"/>
                  <a:gd name="T2" fmla="*/ 106 w 139"/>
                  <a:gd name="T3" fmla="*/ 3 h 177"/>
                  <a:gd name="T4" fmla="*/ 119 w 139"/>
                  <a:gd name="T5" fmla="*/ 10 h 177"/>
                  <a:gd name="T6" fmla="*/ 128 w 139"/>
                  <a:gd name="T7" fmla="*/ 20 h 177"/>
                  <a:gd name="T8" fmla="*/ 135 w 139"/>
                  <a:gd name="T9" fmla="*/ 33 h 177"/>
                  <a:gd name="T10" fmla="*/ 139 w 139"/>
                  <a:gd name="T11" fmla="*/ 47 h 177"/>
                  <a:gd name="T12" fmla="*/ 139 w 139"/>
                  <a:gd name="T13" fmla="*/ 64 h 177"/>
                  <a:gd name="T14" fmla="*/ 139 w 139"/>
                  <a:gd name="T15" fmla="*/ 177 h 177"/>
                  <a:gd name="T16" fmla="*/ 97 w 139"/>
                  <a:gd name="T17" fmla="*/ 177 h 177"/>
                  <a:gd name="T18" fmla="*/ 97 w 139"/>
                  <a:gd name="T19" fmla="*/ 72 h 177"/>
                  <a:gd name="T20" fmla="*/ 96 w 139"/>
                  <a:gd name="T21" fmla="*/ 55 h 177"/>
                  <a:gd name="T22" fmla="*/ 92 w 139"/>
                  <a:gd name="T23" fmla="*/ 44 h 177"/>
                  <a:gd name="T24" fmla="*/ 85 w 139"/>
                  <a:gd name="T25" fmla="*/ 37 h 177"/>
                  <a:gd name="T26" fmla="*/ 73 w 139"/>
                  <a:gd name="T27" fmla="*/ 36 h 177"/>
                  <a:gd name="T28" fmla="*/ 62 w 139"/>
                  <a:gd name="T29" fmla="*/ 37 h 177"/>
                  <a:gd name="T30" fmla="*/ 54 w 139"/>
                  <a:gd name="T31" fmla="*/ 44 h 177"/>
                  <a:gd name="T32" fmla="*/ 49 w 139"/>
                  <a:gd name="T33" fmla="*/ 51 h 177"/>
                  <a:gd name="T34" fmla="*/ 45 w 139"/>
                  <a:gd name="T35" fmla="*/ 63 h 177"/>
                  <a:gd name="T36" fmla="*/ 43 w 139"/>
                  <a:gd name="T37" fmla="*/ 76 h 177"/>
                  <a:gd name="T38" fmla="*/ 43 w 139"/>
                  <a:gd name="T39" fmla="*/ 177 h 177"/>
                  <a:gd name="T40" fmla="*/ 2 w 139"/>
                  <a:gd name="T41" fmla="*/ 177 h 177"/>
                  <a:gd name="T42" fmla="*/ 2 w 139"/>
                  <a:gd name="T43" fmla="*/ 32 h 177"/>
                  <a:gd name="T44" fmla="*/ 2 w 139"/>
                  <a:gd name="T45" fmla="*/ 16 h 177"/>
                  <a:gd name="T46" fmla="*/ 0 w 139"/>
                  <a:gd name="T47" fmla="*/ 3 h 177"/>
                  <a:gd name="T48" fmla="*/ 40 w 139"/>
                  <a:gd name="T49" fmla="*/ 3 h 177"/>
                  <a:gd name="T50" fmla="*/ 41 w 139"/>
                  <a:gd name="T51" fmla="*/ 31 h 177"/>
                  <a:gd name="T52" fmla="*/ 42 w 139"/>
                  <a:gd name="T53" fmla="*/ 31 h 177"/>
                  <a:gd name="T54" fmla="*/ 46 w 139"/>
                  <a:gd name="T55" fmla="*/ 23 h 177"/>
                  <a:gd name="T56" fmla="*/ 53 w 139"/>
                  <a:gd name="T57" fmla="*/ 15 h 177"/>
                  <a:gd name="T58" fmla="*/ 62 w 139"/>
                  <a:gd name="T59" fmla="*/ 8 h 177"/>
                  <a:gd name="T60" fmla="*/ 73 w 139"/>
                  <a:gd name="T61" fmla="*/ 3 h 177"/>
                  <a:gd name="T62" fmla="*/ 88 w 139"/>
                  <a:gd name="T6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177">
                    <a:moveTo>
                      <a:pt x="88" y="0"/>
                    </a:moveTo>
                    <a:lnTo>
                      <a:pt x="106" y="3"/>
                    </a:lnTo>
                    <a:lnTo>
                      <a:pt x="119" y="10"/>
                    </a:lnTo>
                    <a:lnTo>
                      <a:pt x="128" y="20"/>
                    </a:lnTo>
                    <a:lnTo>
                      <a:pt x="135" y="33"/>
                    </a:lnTo>
                    <a:lnTo>
                      <a:pt x="139" y="47"/>
                    </a:lnTo>
                    <a:lnTo>
                      <a:pt x="139" y="64"/>
                    </a:lnTo>
                    <a:lnTo>
                      <a:pt x="139" y="177"/>
                    </a:lnTo>
                    <a:lnTo>
                      <a:pt x="97" y="177"/>
                    </a:lnTo>
                    <a:lnTo>
                      <a:pt x="97" y="72"/>
                    </a:lnTo>
                    <a:lnTo>
                      <a:pt x="96" y="55"/>
                    </a:lnTo>
                    <a:lnTo>
                      <a:pt x="92" y="44"/>
                    </a:lnTo>
                    <a:lnTo>
                      <a:pt x="85" y="37"/>
                    </a:lnTo>
                    <a:lnTo>
                      <a:pt x="73" y="36"/>
                    </a:lnTo>
                    <a:lnTo>
                      <a:pt x="62" y="37"/>
                    </a:lnTo>
                    <a:lnTo>
                      <a:pt x="54" y="44"/>
                    </a:lnTo>
                    <a:lnTo>
                      <a:pt x="49" y="51"/>
                    </a:lnTo>
                    <a:lnTo>
                      <a:pt x="45" y="63"/>
                    </a:lnTo>
                    <a:lnTo>
                      <a:pt x="43" y="76"/>
                    </a:lnTo>
                    <a:lnTo>
                      <a:pt x="43" y="177"/>
                    </a:lnTo>
                    <a:lnTo>
                      <a:pt x="2" y="177"/>
                    </a:lnTo>
                    <a:lnTo>
                      <a:pt x="2" y="32"/>
                    </a:lnTo>
                    <a:lnTo>
                      <a:pt x="2" y="16"/>
                    </a:lnTo>
                    <a:lnTo>
                      <a:pt x="0" y="3"/>
                    </a:lnTo>
                    <a:lnTo>
                      <a:pt x="40" y="3"/>
                    </a:lnTo>
                    <a:lnTo>
                      <a:pt x="41" y="31"/>
                    </a:lnTo>
                    <a:lnTo>
                      <a:pt x="42" y="31"/>
                    </a:lnTo>
                    <a:lnTo>
                      <a:pt x="46" y="23"/>
                    </a:lnTo>
                    <a:lnTo>
                      <a:pt x="53" y="15"/>
                    </a:lnTo>
                    <a:lnTo>
                      <a:pt x="62" y="8"/>
                    </a:lnTo>
                    <a:lnTo>
                      <a:pt x="73" y="3"/>
                    </a:lnTo>
                    <a:lnTo>
                      <a:pt x="8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 name="Freeform 117">
                <a:extLst>
                  <a:ext uri="{FF2B5EF4-FFF2-40B4-BE49-F238E27FC236}">
                    <a16:creationId xmlns:a16="http://schemas.microsoft.com/office/drawing/2014/main" id="{96B924D9-1748-0C4B-9A30-8E00ECDE37B8}"/>
                  </a:ext>
                </a:extLst>
              </p:cNvPr>
              <p:cNvSpPr>
                <a:spLocks noEditPoints="1"/>
              </p:cNvSpPr>
              <p:nvPr userDrawn="1"/>
            </p:nvSpPr>
            <p:spPr bwMode="auto">
              <a:xfrm>
                <a:off x="8545356" y="327646"/>
                <a:ext cx="21514" cy="126011"/>
              </a:xfrm>
              <a:custGeom>
                <a:avLst/>
                <a:gdLst>
                  <a:gd name="T0" fmla="*/ 2 w 43"/>
                  <a:gd name="T1" fmla="*/ 73 h 247"/>
                  <a:gd name="T2" fmla="*/ 43 w 43"/>
                  <a:gd name="T3" fmla="*/ 73 h 247"/>
                  <a:gd name="T4" fmla="*/ 43 w 43"/>
                  <a:gd name="T5" fmla="*/ 247 h 247"/>
                  <a:gd name="T6" fmla="*/ 2 w 43"/>
                  <a:gd name="T7" fmla="*/ 247 h 247"/>
                  <a:gd name="T8" fmla="*/ 2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2" y="73"/>
                    </a:moveTo>
                    <a:lnTo>
                      <a:pt x="43" y="73"/>
                    </a:lnTo>
                    <a:lnTo>
                      <a:pt x="43" y="247"/>
                    </a:lnTo>
                    <a:lnTo>
                      <a:pt x="2" y="247"/>
                    </a:lnTo>
                    <a:lnTo>
                      <a:pt x="2"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4" name="Freeform 118">
                <a:extLst>
                  <a:ext uri="{FF2B5EF4-FFF2-40B4-BE49-F238E27FC236}">
                    <a16:creationId xmlns:a16="http://schemas.microsoft.com/office/drawing/2014/main" id="{CCEE4676-4DBC-8E46-B9A7-4385465A2347}"/>
                  </a:ext>
                </a:extLst>
              </p:cNvPr>
              <p:cNvSpPr>
                <a:spLocks/>
              </p:cNvSpPr>
              <p:nvPr userDrawn="1"/>
            </p:nvSpPr>
            <p:spPr bwMode="auto">
              <a:xfrm>
                <a:off x="8580189" y="364528"/>
                <a:ext cx="79909" cy="89130"/>
              </a:xfrm>
              <a:custGeom>
                <a:avLst/>
                <a:gdLst>
                  <a:gd name="T0" fmla="*/ 0 w 156"/>
                  <a:gd name="T1" fmla="*/ 0 h 174"/>
                  <a:gd name="T2" fmla="*/ 44 w 156"/>
                  <a:gd name="T3" fmla="*/ 0 h 174"/>
                  <a:gd name="T4" fmla="*/ 79 w 156"/>
                  <a:gd name="T5" fmla="*/ 135 h 174"/>
                  <a:gd name="T6" fmla="*/ 80 w 156"/>
                  <a:gd name="T7" fmla="*/ 135 h 174"/>
                  <a:gd name="T8" fmla="*/ 115 w 156"/>
                  <a:gd name="T9" fmla="*/ 0 h 174"/>
                  <a:gd name="T10" fmla="*/ 156 w 156"/>
                  <a:gd name="T11" fmla="*/ 0 h 174"/>
                  <a:gd name="T12" fmla="*/ 102 w 156"/>
                  <a:gd name="T13" fmla="*/ 174 h 174"/>
                  <a:gd name="T14" fmla="*/ 54 w 156"/>
                  <a:gd name="T15" fmla="*/ 174 h 174"/>
                  <a:gd name="T16" fmla="*/ 0 w 156"/>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74">
                    <a:moveTo>
                      <a:pt x="0" y="0"/>
                    </a:moveTo>
                    <a:lnTo>
                      <a:pt x="44" y="0"/>
                    </a:lnTo>
                    <a:lnTo>
                      <a:pt x="79" y="135"/>
                    </a:lnTo>
                    <a:lnTo>
                      <a:pt x="80" y="135"/>
                    </a:lnTo>
                    <a:lnTo>
                      <a:pt x="115" y="0"/>
                    </a:lnTo>
                    <a:lnTo>
                      <a:pt x="156" y="0"/>
                    </a:lnTo>
                    <a:lnTo>
                      <a:pt x="102" y="174"/>
                    </a:lnTo>
                    <a:lnTo>
                      <a:pt x="54" y="174"/>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5" name="Freeform 119">
                <a:extLst>
                  <a:ext uri="{FF2B5EF4-FFF2-40B4-BE49-F238E27FC236}">
                    <a16:creationId xmlns:a16="http://schemas.microsoft.com/office/drawing/2014/main" id="{C66099DA-52BD-574C-932F-B1B65F4C0C9F}"/>
                  </a:ext>
                </a:extLst>
              </p:cNvPr>
              <p:cNvSpPr>
                <a:spLocks noEditPoints="1"/>
              </p:cNvSpPr>
              <p:nvPr userDrawn="1"/>
            </p:nvSpPr>
            <p:spPr bwMode="auto">
              <a:xfrm>
                <a:off x="8669318" y="363503"/>
                <a:ext cx="71713" cy="91179"/>
              </a:xfrm>
              <a:custGeom>
                <a:avLst/>
                <a:gdLst>
                  <a:gd name="T0" fmla="*/ 72 w 141"/>
                  <a:gd name="T1" fmla="*/ 29 h 179"/>
                  <a:gd name="T2" fmla="*/ 60 w 141"/>
                  <a:gd name="T3" fmla="*/ 32 h 179"/>
                  <a:gd name="T4" fmla="*/ 51 w 141"/>
                  <a:gd name="T5" fmla="*/ 38 h 179"/>
                  <a:gd name="T6" fmla="*/ 44 w 141"/>
                  <a:gd name="T7" fmla="*/ 49 h 179"/>
                  <a:gd name="T8" fmla="*/ 42 w 141"/>
                  <a:gd name="T9" fmla="*/ 62 h 179"/>
                  <a:gd name="T10" fmla="*/ 40 w 141"/>
                  <a:gd name="T11" fmla="*/ 75 h 179"/>
                  <a:gd name="T12" fmla="*/ 100 w 141"/>
                  <a:gd name="T13" fmla="*/ 75 h 179"/>
                  <a:gd name="T14" fmla="*/ 98 w 141"/>
                  <a:gd name="T15" fmla="*/ 55 h 179"/>
                  <a:gd name="T16" fmla="*/ 93 w 141"/>
                  <a:gd name="T17" fmla="*/ 41 h 179"/>
                  <a:gd name="T18" fmla="*/ 83 w 141"/>
                  <a:gd name="T19" fmla="*/ 32 h 179"/>
                  <a:gd name="T20" fmla="*/ 72 w 141"/>
                  <a:gd name="T21" fmla="*/ 29 h 179"/>
                  <a:gd name="T22" fmla="*/ 72 w 141"/>
                  <a:gd name="T23" fmla="*/ 0 h 179"/>
                  <a:gd name="T24" fmla="*/ 87 w 141"/>
                  <a:gd name="T25" fmla="*/ 2 h 179"/>
                  <a:gd name="T26" fmla="*/ 102 w 141"/>
                  <a:gd name="T27" fmla="*/ 7 h 179"/>
                  <a:gd name="T28" fmla="*/ 115 w 141"/>
                  <a:gd name="T29" fmla="*/ 15 h 179"/>
                  <a:gd name="T30" fmla="*/ 125 w 141"/>
                  <a:gd name="T31" fmla="*/ 27 h 179"/>
                  <a:gd name="T32" fmla="*/ 133 w 141"/>
                  <a:gd name="T33" fmla="*/ 44 h 179"/>
                  <a:gd name="T34" fmla="*/ 138 w 141"/>
                  <a:gd name="T35" fmla="*/ 66 h 179"/>
                  <a:gd name="T36" fmla="*/ 141 w 141"/>
                  <a:gd name="T37" fmla="*/ 93 h 179"/>
                  <a:gd name="T38" fmla="*/ 141 w 141"/>
                  <a:gd name="T39" fmla="*/ 101 h 179"/>
                  <a:gd name="T40" fmla="*/ 40 w 141"/>
                  <a:gd name="T41" fmla="*/ 101 h 179"/>
                  <a:gd name="T42" fmla="*/ 42 w 141"/>
                  <a:gd name="T43" fmla="*/ 118 h 179"/>
                  <a:gd name="T44" fmla="*/ 47 w 141"/>
                  <a:gd name="T45" fmla="*/ 131 h 179"/>
                  <a:gd name="T46" fmla="*/ 55 w 141"/>
                  <a:gd name="T47" fmla="*/ 140 h 179"/>
                  <a:gd name="T48" fmla="*/ 68 w 141"/>
                  <a:gd name="T49" fmla="*/ 147 h 179"/>
                  <a:gd name="T50" fmla="*/ 85 w 141"/>
                  <a:gd name="T51" fmla="*/ 149 h 179"/>
                  <a:gd name="T52" fmla="*/ 102 w 141"/>
                  <a:gd name="T53" fmla="*/ 148 h 179"/>
                  <a:gd name="T54" fmla="*/ 113 w 141"/>
                  <a:gd name="T55" fmla="*/ 144 h 179"/>
                  <a:gd name="T56" fmla="*/ 123 w 141"/>
                  <a:gd name="T57" fmla="*/ 140 h 179"/>
                  <a:gd name="T58" fmla="*/ 129 w 141"/>
                  <a:gd name="T59" fmla="*/ 135 h 179"/>
                  <a:gd name="T60" fmla="*/ 132 w 141"/>
                  <a:gd name="T61" fmla="*/ 169 h 179"/>
                  <a:gd name="T62" fmla="*/ 120 w 141"/>
                  <a:gd name="T63" fmla="*/ 173 h 179"/>
                  <a:gd name="T64" fmla="*/ 103 w 141"/>
                  <a:gd name="T65" fmla="*/ 177 h 179"/>
                  <a:gd name="T66" fmla="*/ 80 w 141"/>
                  <a:gd name="T67" fmla="*/ 179 h 179"/>
                  <a:gd name="T68" fmla="*/ 57 w 141"/>
                  <a:gd name="T69" fmla="*/ 177 h 179"/>
                  <a:gd name="T70" fmla="*/ 39 w 141"/>
                  <a:gd name="T71" fmla="*/ 170 h 179"/>
                  <a:gd name="T72" fmla="*/ 25 w 141"/>
                  <a:gd name="T73" fmla="*/ 160 h 179"/>
                  <a:gd name="T74" fmla="*/ 14 w 141"/>
                  <a:gd name="T75" fmla="*/ 147 h 179"/>
                  <a:gd name="T76" fmla="*/ 6 w 141"/>
                  <a:gd name="T77" fmla="*/ 130 h 179"/>
                  <a:gd name="T78" fmla="*/ 1 w 141"/>
                  <a:gd name="T79" fmla="*/ 113 h 179"/>
                  <a:gd name="T80" fmla="*/ 0 w 141"/>
                  <a:gd name="T81" fmla="*/ 93 h 179"/>
                  <a:gd name="T82" fmla="*/ 3 w 141"/>
                  <a:gd name="T83" fmla="*/ 68 h 179"/>
                  <a:gd name="T84" fmla="*/ 9 w 141"/>
                  <a:gd name="T85" fmla="*/ 46 h 179"/>
                  <a:gd name="T86" fmla="*/ 20 w 141"/>
                  <a:gd name="T87" fmla="*/ 28 h 179"/>
                  <a:gd name="T88" fmla="*/ 33 w 141"/>
                  <a:gd name="T89" fmla="*/ 14 h 179"/>
                  <a:gd name="T90" fmla="*/ 51 w 141"/>
                  <a:gd name="T91" fmla="*/ 4 h 179"/>
                  <a:gd name="T92" fmla="*/ 72 w 141"/>
                  <a:gd name="T9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179">
                    <a:moveTo>
                      <a:pt x="72" y="29"/>
                    </a:moveTo>
                    <a:lnTo>
                      <a:pt x="60" y="32"/>
                    </a:lnTo>
                    <a:lnTo>
                      <a:pt x="51" y="38"/>
                    </a:lnTo>
                    <a:lnTo>
                      <a:pt x="44" y="49"/>
                    </a:lnTo>
                    <a:lnTo>
                      <a:pt x="42" y="62"/>
                    </a:lnTo>
                    <a:lnTo>
                      <a:pt x="40" y="75"/>
                    </a:lnTo>
                    <a:lnTo>
                      <a:pt x="100" y="75"/>
                    </a:lnTo>
                    <a:lnTo>
                      <a:pt x="98" y="55"/>
                    </a:lnTo>
                    <a:lnTo>
                      <a:pt x="93" y="41"/>
                    </a:lnTo>
                    <a:lnTo>
                      <a:pt x="83" y="32"/>
                    </a:lnTo>
                    <a:lnTo>
                      <a:pt x="72" y="29"/>
                    </a:lnTo>
                    <a:close/>
                    <a:moveTo>
                      <a:pt x="72" y="0"/>
                    </a:moveTo>
                    <a:lnTo>
                      <a:pt x="87" y="2"/>
                    </a:lnTo>
                    <a:lnTo>
                      <a:pt x="102" y="7"/>
                    </a:lnTo>
                    <a:lnTo>
                      <a:pt x="115" y="15"/>
                    </a:lnTo>
                    <a:lnTo>
                      <a:pt x="125" y="27"/>
                    </a:lnTo>
                    <a:lnTo>
                      <a:pt x="133" y="44"/>
                    </a:lnTo>
                    <a:lnTo>
                      <a:pt x="138" y="66"/>
                    </a:lnTo>
                    <a:lnTo>
                      <a:pt x="141" y="93"/>
                    </a:lnTo>
                    <a:lnTo>
                      <a:pt x="141" y="101"/>
                    </a:lnTo>
                    <a:lnTo>
                      <a:pt x="40" y="101"/>
                    </a:lnTo>
                    <a:lnTo>
                      <a:pt x="42" y="118"/>
                    </a:lnTo>
                    <a:lnTo>
                      <a:pt x="47" y="131"/>
                    </a:lnTo>
                    <a:lnTo>
                      <a:pt x="55" y="140"/>
                    </a:lnTo>
                    <a:lnTo>
                      <a:pt x="68" y="147"/>
                    </a:lnTo>
                    <a:lnTo>
                      <a:pt x="85" y="149"/>
                    </a:lnTo>
                    <a:lnTo>
                      <a:pt x="102" y="148"/>
                    </a:lnTo>
                    <a:lnTo>
                      <a:pt x="113" y="144"/>
                    </a:lnTo>
                    <a:lnTo>
                      <a:pt x="123" y="140"/>
                    </a:lnTo>
                    <a:lnTo>
                      <a:pt x="129" y="135"/>
                    </a:lnTo>
                    <a:lnTo>
                      <a:pt x="132" y="169"/>
                    </a:lnTo>
                    <a:lnTo>
                      <a:pt x="120" y="173"/>
                    </a:lnTo>
                    <a:lnTo>
                      <a:pt x="103" y="177"/>
                    </a:lnTo>
                    <a:lnTo>
                      <a:pt x="80" y="179"/>
                    </a:lnTo>
                    <a:lnTo>
                      <a:pt x="57" y="177"/>
                    </a:lnTo>
                    <a:lnTo>
                      <a:pt x="39" y="170"/>
                    </a:lnTo>
                    <a:lnTo>
                      <a:pt x="25" y="160"/>
                    </a:lnTo>
                    <a:lnTo>
                      <a:pt x="14" y="147"/>
                    </a:lnTo>
                    <a:lnTo>
                      <a:pt x="6" y="130"/>
                    </a:lnTo>
                    <a:lnTo>
                      <a:pt x="1" y="113"/>
                    </a:lnTo>
                    <a:lnTo>
                      <a:pt x="0" y="93"/>
                    </a:lnTo>
                    <a:lnTo>
                      <a:pt x="3" y="68"/>
                    </a:lnTo>
                    <a:lnTo>
                      <a:pt x="9" y="46"/>
                    </a:lnTo>
                    <a:lnTo>
                      <a:pt x="20" y="28"/>
                    </a:lnTo>
                    <a:lnTo>
                      <a:pt x="33" y="14"/>
                    </a:lnTo>
                    <a:lnTo>
                      <a:pt x="51" y="4"/>
                    </a:lnTo>
                    <a:lnTo>
                      <a:pt x="7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6" name="Freeform 120">
                <a:extLst>
                  <a:ext uri="{FF2B5EF4-FFF2-40B4-BE49-F238E27FC236}">
                    <a16:creationId xmlns:a16="http://schemas.microsoft.com/office/drawing/2014/main" id="{4D01336B-9722-174E-B25B-F511E4D4204C}"/>
                  </a:ext>
                </a:extLst>
              </p:cNvPr>
              <p:cNvSpPr>
                <a:spLocks/>
              </p:cNvSpPr>
              <p:nvPr userDrawn="1"/>
            </p:nvSpPr>
            <p:spPr bwMode="auto">
              <a:xfrm>
                <a:off x="8758447" y="363503"/>
                <a:ext cx="46101" cy="90154"/>
              </a:xfrm>
              <a:custGeom>
                <a:avLst/>
                <a:gdLst>
                  <a:gd name="T0" fmla="*/ 84 w 92"/>
                  <a:gd name="T1" fmla="*/ 0 h 177"/>
                  <a:gd name="T2" fmla="*/ 88 w 92"/>
                  <a:gd name="T3" fmla="*/ 2 h 177"/>
                  <a:gd name="T4" fmla="*/ 92 w 92"/>
                  <a:gd name="T5" fmla="*/ 2 h 177"/>
                  <a:gd name="T6" fmla="*/ 92 w 92"/>
                  <a:gd name="T7" fmla="*/ 41 h 177"/>
                  <a:gd name="T8" fmla="*/ 85 w 92"/>
                  <a:gd name="T9" fmla="*/ 40 h 177"/>
                  <a:gd name="T10" fmla="*/ 79 w 92"/>
                  <a:gd name="T11" fmla="*/ 40 h 177"/>
                  <a:gd name="T12" fmla="*/ 70 w 92"/>
                  <a:gd name="T13" fmla="*/ 41 h 177"/>
                  <a:gd name="T14" fmla="*/ 59 w 92"/>
                  <a:gd name="T15" fmla="*/ 45 h 177"/>
                  <a:gd name="T16" fmla="*/ 51 w 92"/>
                  <a:gd name="T17" fmla="*/ 53 h 177"/>
                  <a:gd name="T18" fmla="*/ 46 w 92"/>
                  <a:gd name="T19" fmla="*/ 64 h 177"/>
                  <a:gd name="T20" fmla="*/ 43 w 92"/>
                  <a:gd name="T21" fmla="*/ 81 h 177"/>
                  <a:gd name="T22" fmla="*/ 43 w 92"/>
                  <a:gd name="T23" fmla="*/ 177 h 177"/>
                  <a:gd name="T24" fmla="*/ 2 w 92"/>
                  <a:gd name="T25" fmla="*/ 177 h 177"/>
                  <a:gd name="T26" fmla="*/ 2 w 92"/>
                  <a:gd name="T27" fmla="*/ 32 h 177"/>
                  <a:gd name="T28" fmla="*/ 2 w 92"/>
                  <a:gd name="T29" fmla="*/ 16 h 177"/>
                  <a:gd name="T30" fmla="*/ 0 w 92"/>
                  <a:gd name="T31" fmla="*/ 3 h 177"/>
                  <a:gd name="T32" fmla="*/ 38 w 92"/>
                  <a:gd name="T33" fmla="*/ 3 h 177"/>
                  <a:gd name="T34" fmla="*/ 40 w 92"/>
                  <a:gd name="T35" fmla="*/ 36 h 177"/>
                  <a:gd name="T36" fmla="*/ 40 w 92"/>
                  <a:gd name="T37" fmla="*/ 36 h 177"/>
                  <a:gd name="T38" fmla="*/ 43 w 92"/>
                  <a:gd name="T39" fmla="*/ 27 h 177"/>
                  <a:gd name="T40" fmla="*/ 50 w 92"/>
                  <a:gd name="T41" fmla="*/ 17 h 177"/>
                  <a:gd name="T42" fmla="*/ 59 w 92"/>
                  <a:gd name="T43" fmla="*/ 10 h 177"/>
                  <a:gd name="T44" fmla="*/ 70 w 92"/>
                  <a:gd name="T45" fmla="*/ 3 h 177"/>
                  <a:gd name="T46" fmla="*/ 84 w 92"/>
                  <a:gd name="T4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177">
                    <a:moveTo>
                      <a:pt x="84" y="0"/>
                    </a:moveTo>
                    <a:lnTo>
                      <a:pt x="88" y="2"/>
                    </a:lnTo>
                    <a:lnTo>
                      <a:pt x="92" y="2"/>
                    </a:lnTo>
                    <a:lnTo>
                      <a:pt x="92" y="41"/>
                    </a:lnTo>
                    <a:lnTo>
                      <a:pt x="85" y="40"/>
                    </a:lnTo>
                    <a:lnTo>
                      <a:pt x="79" y="40"/>
                    </a:lnTo>
                    <a:lnTo>
                      <a:pt x="70" y="41"/>
                    </a:lnTo>
                    <a:lnTo>
                      <a:pt x="59" y="45"/>
                    </a:lnTo>
                    <a:lnTo>
                      <a:pt x="51" y="53"/>
                    </a:lnTo>
                    <a:lnTo>
                      <a:pt x="46" y="64"/>
                    </a:lnTo>
                    <a:lnTo>
                      <a:pt x="43" y="81"/>
                    </a:lnTo>
                    <a:lnTo>
                      <a:pt x="43" y="177"/>
                    </a:lnTo>
                    <a:lnTo>
                      <a:pt x="2" y="177"/>
                    </a:lnTo>
                    <a:lnTo>
                      <a:pt x="2" y="32"/>
                    </a:lnTo>
                    <a:lnTo>
                      <a:pt x="2" y="16"/>
                    </a:lnTo>
                    <a:lnTo>
                      <a:pt x="0" y="3"/>
                    </a:lnTo>
                    <a:lnTo>
                      <a:pt x="38" y="3"/>
                    </a:lnTo>
                    <a:lnTo>
                      <a:pt x="40" y="36"/>
                    </a:lnTo>
                    <a:lnTo>
                      <a:pt x="40" y="36"/>
                    </a:lnTo>
                    <a:lnTo>
                      <a:pt x="43" y="27"/>
                    </a:lnTo>
                    <a:lnTo>
                      <a:pt x="50" y="17"/>
                    </a:lnTo>
                    <a:lnTo>
                      <a:pt x="59" y="10"/>
                    </a:lnTo>
                    <a:lnTo>
                      <a:pt x="70" y="3"/>
                    </a:lnTo>
                    <a:lnTo>
                      <a:pt x="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7" name="Freeform 121">
                <a:extLst>
                  <a:ext uri="{FF2B5EF4-FFF2-40B4-BE49-F238E27FC236}">
                    <a16:creationId xmlns:a16="http://schemas.microsoft.com/office/drawing/2014/main" id="{AD87CF7C-2FB5-E241-810B-52D74003BF18}"/>
                  </a:ext>
                </a:extLst>
              </p:cNvPr>
              <p:cNvSpPr>
                <a:spLocks/>
              </p:cNvSpPr>
              <p:nvPr userDrawn="1"/>
            </p:nvSpPr>
            <p:spPr bwMode="auto">
              <a:xfrm>
                <a:off x="8813768" y="363503"/>
                <a:ext cx="57370" cy="91179"/>
              </a:xfrm>
              <a:custGeom>
                <a:avLst/>
                <a:gdLst>
                  <a:gd name="T0" fmla="*/ 58 w 112"/>
                  <a:gd name="T1" fmla="*/ 0 h 179"/>
                  <a:gd name="T2" fmla="*/ 74 w 112"/>
                  <a:gd name="T3" fmla="*/ 2 h 179"/>
                  <a:gd name="T4" fmla="*/ 87 w 112"/>
                  <a:gd name="T5" fmla="*/ 4 h 179"/>
                  <a:gd name="T6" fmla="*/ 97 w 112"/>
                  <a:gd name="T7" fmla="*/ 6 h 179"/>
                  <a:gd name="T8" fmla="*/ 103 w 112"/>
                  <a:gd name="T9" fmla="*/ 8 h 179"/>
                  <a:gd name="T10" fmla="*/ 100 w 112"/>
                  <a:gd name="T11" fmla="*/ 40 h 179"/>
                  <a:gd name="T12" fmla="*/ 90 w 112"/>
                  <a:gd name="T13" fmla="*/ 36 h 179"/>
                  <a:gd name="T14" fmla="*/ 77 w 112"/>
                  <a:gd name="T15" fmla="*/ 33 h 179"/>
                  <a:gd name="T16" fmla="*/ 64 w 112"/>
                  <a:gd name="T17" fmla="*/ 32 h 179"/>
                  <a:gd name="T18" fmla="*/ 53 w 112"/>
                  <a:gd name="T19" fmla="*/ 33 h 179"/>
                  <a:gd name="T20" fmla="*/ 45 w 112"/>
                  <a:gd name="T21" fmla="*/ 37 h 179"/>
                  <a:gd name="T22" fmla="*/ 41 w 112"/>
                  <a:gd name="T23" fmla="*/ 42 h 179"/>
                  <a:gd name="T24" fmla="*/ 40 w 112"/>
                  <a:gd name="T25" fmla="*/ 49 h 179"/>
                  <a:gd name="T26" fmla="*/ 41 w 112"/>
                  <a:gd name="T27" fmla="*/ 58 h 179"/>
                  <a:gd name="T28" fmla="*/ 48 w 112"/>
                  <a:gd name="T29" fmla="*/ 64 h 179"/>
                  <a:gd name="T30" fmla="*/ 58 w 112"/>
                  <a:gd name="T31" fmla="*/ 71 h 179"/>
                  <a:gd name="T32" fmla="*/ 79 w 112"/>
                  <a:gd name="T33" fmla="*/ 84 h 179"/>
                  <a:gd name="T34" fmla="*/ 94 w 112"/>
                  <a:gd name="T35" fmla="*/ 94 h 179"/>
                  <a:gd name="T36" fmla="*/ 104 w 112"/>
                  <a:gd name="T37" fmla="*/ 104 h 179"/>
                  <a:gd name="T38" fmla="*/ 109 w 112"/>
                  <a:gd name="T39" fmla="*/ 115 h 179"/>
                  <a:gd name="T40" fmla="*/ 112 w 112"/>
                  <a:gd name="T41" fmla="*/ 128 h 179"/>
                  <a:gd name="T42" fmla="*/ 109 w 112"/>
                  <a:gd name="T43" fmla="*/ 145 h 179"/>
                  <a:gd name="T44" fmla="*/ 100 w 112"/>
                  <a:gd name="T45" fmla="*/ 160 h 179"/>
                  <a:gd name="T46" fmla="*/ 86 w 112"/>
                  <a:gd name="T47" fmla="*/ 170 h 179"/>
                  <a:gd name="T48" fmla="*/ 69 w 112"/>
                  <a:gd name="T49" fmla="*/ 177 h 179"/>
                  <a:gd name="T50" fmla="*/ 47 w 112"/>
                  <a:gd name="T51" fmla="*/ 179 h 179"/>
                  <a:gd name="T52" fmla="*/ 27 w 112"/>
                  <a:gd name="T53" fmla="*/ 178 h 179"/>
                  <a:gd name="T54" fmla="*/ 10 w 112"/>
                  <a:gd name="T55" fmla="*/ 174 h 179"/>
                  <a:gd name="T56" fmla="*/ 0 w 112"/>
                  <a:gd name="T57" fmla="*/ 171 h 179"/>
                  <a:gd name="T58" fmla="*/ 1 w 112"/>
                  <a:gd name="T59" fmla="*/ 136 h 179"/>
                  <a:gd name="T60" fmla="*/ 7 w 112"/>
                  <a:gd name="T61" fmla="*/ 139 h 179"/>
                  <a:gd name="T62" fmla="*/ 18 w 112"/>
                  <a:gd name="T63" fmla="*/ 143 h 179"/>
                  <a:gd name="T64" fmla="*/ 31 w 112"/>
                  <a:gd name="T65" fmla="*/ 147 h 179"/>
                  <a:gd name="T66" fmla="*/ 44 w 112"/>
                  <a:gd name="T67" fmla="*/ 148 h 179"/>
                  <a:gd name="T68" fmla="*/ 54 w 112"/>
                  <a:gd name="T69" fmla="*/ 147 h 179"/>
                  <a:gd name="T70" fmla="*/ 64 w 112"/>
                  <a:gd name="T71" fmla="*/ 144 h 179"/>
                  <a:gd name="T72" fmla="*/ 69 w 112"/>
                  <a:gd name="T73" fmla="*/ 139 h 179"/>
                  <a:gd name="T74" fmla="*/ 71 w 112"/>
                  <a:gd name="T75" fmla="*/ 131 h 179"/>
                  <a:gd name="T76" fmla="*/ 70 w 112"/>
                  <a:gd name="T77" fmla="*/ 125 h 179"/>
                  <a:gd name="T78" fmla="*/ 65 w 112"/>
                  <a:gd name="T79" fmla="*/ 117 h 179"/>
                  <a:gd name="T80" fmla="*/ 53 w 112"/>
                  <a:gd name="T81" fmla="*/ 109 h 179"/>
                  <a:gd name="T82" fmla="*/ 36 w 112"/>
                  <a:gd name="T83" fmla="*/ 98 h 179"/>
                  <a:gd name="T84" fmla="*/ 26 w 112"/>
                  <a:gd name="T85" fmla="*/ 92 h 179"/>
                  <a:gd name="T86" fmla="*/ 15 w 112"/>
                  <a:gd name="T87" fmla="*/ 85 h 179"/>
                  <a:gd name="T88" fmla="*/ 7 w 112"/>
                  <a:gd name="T89" fmla="*/ 76 h 179"/>
                  <a:gd name="T90" fmla="*/ 1 w 112"/>
                  <a:gd name="T91" fmla="*/ 64 h 179"/>
                  <a:gd name="T92" fmla="*/ 0 w 112"/>
                  <a:gd name="T93" fmla="*/ 50 h 179"/>
                  <a:gd name="T94" fmla="*/ 2 w 112"/>
                  <a:gd name="T95" fmla="*/ 36 h 179"/>
                  <a:gd name="T96" fmla="*/ 10 w 112"/>
                  <a:gd name="T97" fmla="*/ 23 h 179"/>
                  <a:gd name="T98" fmla="*/ 22 w 112"/>
                  <a:gd name="T99" fmla="*/ 11 h 179"/>
                  <a:gd name="T100" fmla="*/ 39 w 112"/>
                  <a:gd name="T101" fmla="*/ 3 h 179"/>
                  <a:gd name="T102" fmla="*/ 58 w 112"/>
                  <a:gd name="T10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9">
                    <a:moveTo>
                      <a:pt x="58" y="0"/>
                    </a:moveTo>
                    <a:lnTo>
                      <a:pt x="74" y="2"/>
                    </a:lnTo>
                    <a:lnTo>
                      <a:pt x="87" y="4"/>
                    </a:lnTo>
                    <a:lnTo>
                      <a:pt x="97" y="6"/>
                    </a:lnTo>
                    <a:lnTo>
                      <a:pt x="103" y="8"/>
                    </a:lnTo>
                    <a:lnTo>
                      <a:pt x="100" y="40"/>
                    </a:lnTo>
                    <a:lnTo>
                      <a:pt x="90" y="36"/>
                    </a:lnTo>
                    <a:lnTo>
                      <a:pt x="77" y="33"/>
                    </a:lnTo>
                    <a:lnTo>
                      <a:pt x="64" y="32"/>
                    </a:lnTo>
                    <a:lnTo>
                      <a:pt x="53" y="33"/>
                    </a:lnTo>
                    <a:lnTo>
                      <a:pt x="45" y="37"/>
                    </a:lnTo>
                    <a:lnTo>
                      <a:pt x="41" y="42"/>
                    </a:lnTo>
                    <a:lnTo>
                      <a:pt x="40" y="49"/>
                    </a:lnTo>
                    <a:lnTo>
                      <a:pt x="41" y="58"/>
                    </a:lnTo>
                    <a:lnTo>
                      <a:pt x="48" y="64"/>
                    </a:lnTo>
                    <a:lnTo>
                      <a:pt x="58" y="71"/>
                    </a:lnTo>
                    <a:lnTo>
                      <a:pt x="79" y="84"/>
                    </a:lnTo>
                    <a:lnTo>
                      <a:pt x="94" y="94"/>
                    </a:lnTo>
                    <a:lnTo>
                      <a:pt x="104" y="104"/>
                    </a:lnTo>
                    <a:lnTo>
                      <a:pt x="109" y="115"/>
                    </a:lnTo>
                    <a:lnTo>
                      <a:pt x="112" y="128"/>
                    </a:lnTo>
                    <a:lnTo>
                      <a:pt x="109" y="145"/>
                    </a:lnTo>
                    <a:lnTo>
                      <a:pt x="100" y="160"/>
                    </a:lnTo>
                    <a:lnTo>
                      <a:pt x="86" y="170"/>
                    </a:lnTo>
                    <a:lnTo>
                      <a:pt x="69" y="177"/>
                    </a:lnTo>
                    <a:lnTo>
                      <a:pt x="47" y="179"/>
                    </a:lnTo>
                    <a:lnTo>
                      <a:pt x="27" y="178"/>
                    </a:lnTo>
                    <a:lnTo>
                      <a:pt x="10" y="174"/>
                    </a:lnTo>
                    <a:lnTo>
                      <a:pt x="0" y="171"/>
                    </a:lnTo>
                    <a:lnTo>
                      <a:pt x="1" y="136"/>
                    </a:lnTo>
                    <a:lnTo>
                      <a:pt x="7" y="139"/>
                    </a:lnTo>
                    <a:lnTo>
                      <a:pt x="18" y="143"/>
                    </a:lnTo>
                    <a:lnTo>
                      <a:pt x="31" y="147"/>
                    </a:lnTo>
                    <a:lnTo>
                      <a:pt x="44" y="148"/>
                    </a:lnTo>
                    <a:lnTo>
                      <a:pt x="54" y="147"/>
                    </a:lnTo>
                    <a:lnTo>
                      <a:pt x="64" y="144"/>
                    </a:lnTo>
                    <a:lnTo>
                      <a:pt x="69" y="139"/>
                    </a:lnTo>
                    <a:lnTo>
                      <a:pt x="71" y="131"/>
                    </a:lnTo>
                    <a:lnTo>
                      <a:pt x="70" y="125"/>
                    </a:lnTo>
                    <a:lnTo>
                      <a:pt x="65" y="117"/>
                    </a:lnTo>
                    <a:lnTo>
                      <a:pt x="53" y="109"/>
                    </a:lnTo>
                    <a:lnTo>
                      <a:pt x="36" y="98"/>
                    </a:lnTo>
                    <a:lnTo>
                      <a:pt x="26" y="92"/>
                    </a:lnTo>
                    <a:lnTo>
                      <a:pt x="15" y="85"/>
                    </a:lnTo>
                    <a:lnTo>
                      <a:pt x="7" y="76"/>
                    </a:lnTo>
                    <a:lnTo>
                      <a:pt x="1" y="64"/>
                    </a:lnTo>
                    <a:lnTo>
                      <a:pt x="0" y="50"/>
                    </a:lnTo>
                    <a:lnTo>
                      <a:pt x="2" y="36"/>
                    </a:lnTo>
                    <a:lnTo>
                      <a:pt x="10" y="23"/>
                    </a:lnTo>
                    <a:lnTo>
                      <a:pt x="22" y="11"/>
                    </a:lnTo>
                    <a:lnTo>
                      <a:pt x="39" y="3"/>
                    </a:lnTo>
                    <a:lnTo>
                      <a:pt x="5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8" name="Freeform 122">
                <a:extLst>
                  <a:ext uri="{FF2B5EF4-FFF2-40B4-BE49-F238E27FC236}">
                    <a16:creationId xmlns:a16="http://schemas.microsoft.com/office/drawing/2014/main" id="{4038B13D-C3E4-B145-A8C4-74D01989D615}"/>
                  </a:ext>
                </a:extLst>
              </p:cNvPr>
              <p:cNvSpPr>
                <a:spLocks noEditPoints="1"/>
              </p:cNvSpPr>
              <p:nvPr userDrawn="1"/>
            </p:nvSpPr>
            <p:spPr bwMode="auto">
              <a:xfrm>
                <a:off x="8889579" y="327646"/>
                <a:ext cx="21514" cy="126011"/>
              </a:xfrm>
              <a:custGeom>
                <a:avLst/>
                <a:gdLst>
                  <a:gd name="T0" fmla="*/ 0 w 43"/>
                  <a:gd name="T1" fmla="*/ 73 h 247"/>
                  <a:gd name="T2" fmla="*/ 42 w 43"/>
                  <a:gd name="T3" fmla="*/ 73 h 247"/>
                  <a:gd name="T4" fmla="*/ 42 w 43"/>
                  <a:gd name="T5" fmla="*/ 247 h 247"/>
                  <a:gd name="T6" fmla="*/ 0 w 43"/>
                  <a:gd name="T7" fmla="*/ 247 h 247"/>
                  <a:gd name="T8" fmla="*/ 0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0" y="73"/>
                    </a:moveTo>
                    <a:lnTo>
                      <a:pt x="42" y="73"/>
                    </a:lnTo>
                    <a:lnTo>
                      <a:pt x="42" y="247"/>
                    </a:lnTo>
                    <a:lnTo>
                      <a:pt x="0" y="247"/>
                    </a:lnTo>
                    <a:lnTo>
                      <a:pt x="0"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9" name="Freeform 123">
                <a:extLst>
                  <a:ext uri="{FF2B5EF4-FFF2-40B4-BE49-F238E27FC236}">
                    <a16:creationId xmlns:a16="http://schemas.microsoft.com/office/drawing/2014/main" id="{EE4B3182-9346-6D4F-8A9A-62CE49133E11}"/>
                  </a:ext>
                </a:extLst>
              </p:cNvPr>
              <p:cNvSpPr>
                <a:spLocks/>
              </p:cNvSpPr>
              <p:nvPr userDrawn="1"/>
            </p:nvSpPr>
            <p:spPr bwMode="auto">
              <a:xfrm>
                <a:off x="8925436" y="339940"/>
                <a:ext cx="54298" cy="114741"/>
              </a:xfrm>
              <a:custGeom>
                <a:avLst/>
                <a:gdLst>
                  <a:gd name="T0" fmla="*/ 69 w 104"/>
                  <a:gd name="T1" fmla="*/ 0 h 224"/>
                  <a:gd name="T2" fmla="*/ 69 w 104"/>
                  <a:gd name="T3" fmla="*/ 48 h 224"/>
                  <a:gd name="T4" fmla="*/ 104 w 104"/>
                  <a:gd name="T5" fmla="*/ 48 h 224"/>
                  <a:gd name="T6" fmla="*/ 104 w 104"/>
                  <a:gd name="T7" fmla="*/ 79 h 224"/>
                  <a:gd name="T8" fmla="*/ 69 w 104"/>
                  <a:gd name="T9" fmla="*/ 79 h 224"/>
                  <a:gd name="T10" fmla="*/ 69 w 104"/>
                  <a:gd name="T11" fmla="*/ 170 h 224"/>
                  <a:gd name="T12" fmla="*/ 70 w 104"/>
                  <a:gd name="T13" fmla="*/ 180 h 224"/>
                  <a:gd name="T14" fmla="*/ 74 w 104"/>
                  <a:gd name="T15" fmla="*/ 188 h 224"/>
                  <a:gd name="T16" fmla="*/ 81 w 104"/>
                  <a:gd name="T17" fmla="*/ 192 h 224"/>
                  <a:gd name="T18" fmla="*/ 88 w 104"/>
                  <a:gd name="T19" fmla="*/ 193 h 224"/>
                  <a:gd name="T20" fmla="*/ 94 w 104"/>
                  <a:gd name="T21" fmla="*/ 193 h 224"/>
                  <a:gd name="T22" fmla="*/ 98 w 104"/>
                  <a:gd name="T23" fmla="*/ 192 h 224"/>
                  <a:gd name="T24" fmla="*/ 102 w 104"/>
                  <a:gd name="T25" fmla="*/ 190 h 224"/>
                  <a:gd name="T26" fmla="*/ 104 w 104"/>
                  <a:gd name="T27" fmla="*/ 189 h 224"/>
                  <a:gd name="T28" fmla="*/ 104 w 104"/>
                  <a:gd name="T29" fmla="*/ 219 h 224"/>
                  <a:gd name="T30" fmla="*/ 92 w 104"/>
                  <a:gd name="T31" fmla="*/ 223 h 224"/>
                  <a:gd name="T32" fmla="*/ 77 w 104"/>
                  <a:gd name="T33" fmla="*/ 224 h 224"/>
                  <a:gd name="T34" fmla="*/ 60 w 104"/>
                  <a:gd name="T35" fmla="*/ 223 h 224"/>
                  <a:gd name="T36" fmla="*/ 45 w 104"/>
                  <a:gd name="T37" fmla="*/ 216 h 224"/>
                  <a:gd name="T38" fmla="*/ 36 w 104"/>
                  <a:gd name="T39" fmla="*/ 207 h 224"/>
                  <a:gd name="T40" fmla="*/ 30 w 104"/>
                  <a:gd name="T41" fmla="*/ 193 h 224"/>
                  <a:gd name="T42" fmla="*/ 27 w 104"/>
                  <a:gd name="T43" fmla="*/ 173 h 224"/>
                  <a:gd name="T44" fmla="*/ 27 w 104"/>
                  <a:gd name="T45" fmla="*/ 79 h 224"/>
                  <a:gd name="T46" fmla="*/ 0 w 104"/>
                  <a:gd name="T47" fmla="*/ 79 h 224"/>
                  <a:gd name="T48" fmla="*/ 0 w 104"/>
                  <a:gd name="T49" fmla="*/ 48 h 224"/>
                  <a:gd name="T50" fmla="*/ 27 w 104"/>
                  <a:gd name="T51" fmla="*/ 48 h 224"/>
                  <a:gd name="T52" fmla="*/ 27 w 104"/>
                  <a:gd name="T53" fmla="*/ 13 h 224"/>
                  <a:gd name="T54" fmla="*/ 69 w 104"/>
                  <a:gd name="T5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224">
                    <a:moveTo>
                      <a:pt x="69" y="0"/>
                    </a:moveTo>
                    <a:lnTo>
                      <a:pt x="69" y="48"/>
                    </a:lnTo>
                    <a:lnTo>
                      <a:pt x="104" y="48"/>
                    </a:lnTo>
                    <a:lnTo>
                      <a:pt x="104" y="79"/>
                    </a:lnTo>
                    <a:lnTo>
                      <a:pt x="69" y="79"/>
                    </a:lnTo>
                    <a:lnTo>
                      <a:pt x="69" y="170"/>
                    </a:lnTo>
                    <a:lnTo>
                      <a:pt x="70" y="180"/>
                    </a:lnTo>
                    <a:lnTo>
                      <a:pt x="74" y="188"/>
                    </a:lnTo>
                    <a:lnTo>
                      <a:pt x="81" y="192"/>
                    </a:lnTo>
                    <a:lnTo>
                      <a:pt x="88" y="193"/>
                    </a:lnTo>
                    <a:lnTo>
                      <a:pt x="94" y="193"/>
                    </a:lnTo>
                    <a:lnTo>
                      <a:pt x="98" y="192"/>
                    </a:lnTo>
                    <a:lnTo>
                      <a:pt x="102" y="190"/>
                    </a:lnTo>
                    <a:lnTo>
                      <a:pt x="104" y="189"/>
                    </a:lnTo>
                    <a:lnTo>
                      <a:pt x="104" y="219"/>
                    </a:lnTo>
                    <a:lnTo>
                      <a:pt x="92" y="223"/>
                    </a:lnTo>
                    <a:lnTo>
                      <a:pt x="77" y="224"/>
                    </a:lnTo>
                    <a:lnTo>
                      <a:pt x="60" y="223"/>
                    </a:lnTo>
                    <a:lnTo>
                      <a:pt x="45" y="216"/>
                    </a:lnTo>
                    <a:lnTo>
                      <a:pt x="36" y="207"/>
                    </a:lnTo>
                    <a:lnTo>
                      <a:pt x="30" y="193"/>
                    </a:lnTo>
                    <a:lnTo>
                      <a:pt x="27" y="173"/>
                    </a:lnTo>
                    <a:lnTo>
                      <a:pt x="27" y="79"/>
                    </a:lnTo>
                    <a:lnTo>
                      <a:pt x="0" y="79"/>
                    </a:lnTo>
                    <a:lnTo>
                      <a:pt x="0" y="48"/>
                    </a:lnTo>
                    <a:lnTo>
                      <a:pt x="27" y="48"/>
                    </a:lnTo>
                    <a:lnTo>
                      <a:pt x="27" y="13"/>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0" name="Freeform 124">
                <a:extLst>
                  <a:ext uri="{FF2B5EF4-FFF2-40B4-BE49-F238E27FC236}">
                    <a16:creationId xmlns:a16="http://schemas.microsoft.com/office/drawing/2014/main" id="{1A646DF4-9E68-2F43-ACF1-1D2950041052}"/>
                  </a:ext>
                </a:extLst>
              </p:cNvPr>
              <p:cNvSpPr>
                <a:spLocks noEditPoints="1"/>
              </p:cNvSpPr>
              <p:nvPr userDrawn="1"/>
            </p:nvSpPr>
            <p:spPr bwMode="auto">
              <a:xfrm>
                <a:off x="8988954" y="330721"/>
                <a:ext cx="71713" cy="123962"/>
              </a:xfrm>
              <a:custGeom>
                <a:avLst/>
                <a:gdLst>
                  <a:gd name="T0" fmla="*/ 76 w 141"/>
                  <a:gd name="T1" fmla="*/ 156 h 242"/>
                  <a:gd name="T2" fmla="*/ 49 w 141"/>
                  <a:gd name="T3" fmla="*/ 165 h 242"/>
                  <a:gd name="T4" fmla="*/ 40 w 141"/>
                  <a:gd name="T5" fmla="*/ 188 h 242"/>
                  <a:gd name="T6" fmla="*/ 46 w 141"/>
                  <a:gd name="T7" fmla="*/ 207 h 242"/>
                  <a:gd name="T8" fmla="*/ 66 w 141"/>
                  <a:gd name="T9" fmla="*/ 214 h 242"/>
                  <a:gd name="T10" fmla="*/ 88 w 141"/>
                  <a:gd name="T11" fmla="*/ 206 h 242"/>
                  <a:gd name="T12" fmla="*/ 98 w 141"/>
                  <a:gd name="T13" fmla="*/ 182 h 242"/>
                  <a:gd name="T14" fmla="*/ 99 w 141"/>
                  <a:gd name="T15" fmla="*/ 155 h 242"/>
                  <a:gd name="T16" fmla="*/ 72 w 141"/>
                  <a:gd name="T17" fmla="*/ 63 h 242"/>
                  <a:gd name="T18" fmla="*/ 109 w 141"/>
                  <a:gd name="T19" fmla="*/ 70 h 242"/>
                  <a:gd name="T20" fmla="*/ 129 w 141"/>
                  <a:gd name="T21" fmla="*/ 88 h 242"/>
                  <a:gd name="T22" fmla="*/ 137 w 141"/>
                  <a:gd name="T23" fmla="*/ 116 h 242"/>
                  <a:gd name="T24" fmla="*/ 139 w 141"/>
                  <a:gd name="T25" fmla="*/ 210 h 242"/>
                  <a:gd name="T26" fmla="*/ 141 w 141"/>
                  <a:gd name="T27" fmla="*/ 240 h 242"/>
                  <a:gd name="T28" fmla="*/ 101 w 141"/>
                  <a:gd name="T29" fmla="*/ 228 h 242"/>
                  <a:gd name="T30" fmla="*/ 101 w 141"/>
                  <a:gd name="T31" fmla="*/ 216 h 242"/>
                  <a:gd name="T32" fmla="*/ 81 w 141"/>
                  <a:gd name="T33" fmla="*/ 234 h 242"/>
                  <a:gd name="T34" fmla="*/ 53 w 141"/>
                  <a:gd name="T35" fmla="*/ 242 h 242"/>
                  <a:gd name="T36" fmla="*/ 23 w 141"/>
                  <a:gd name="T37" fmla="*/ 233 h 242"/>
                  <a:gd name="T38" fmla="*/ 3 w 141"/>
                  <a:gd name="T39" fmla="*/ 210 h 242"/>
                  <a:gd name="T40" fmla="*/ 3 w 141"/>
                  <a:gd name="T41" fmla="*/ 173 h 242"/>
                  <a:gd name="T42" fmla="*/ 20 w 141"/>
                  <a:gd name="T43" fmla="*/ 148 h 242"/>
                  <a:gd name="T44" fmla="*/ 50 w 141"/>
                  <a:gd name="T45" fmla="*/ 137 h 242"/>
                  <a:gd name="T46" fmla="*/ 92 w 141"/>
                  <a:gd name="T47" fmla="*/ 133 h 242"/>
                  <a:gd name="T48" fmla="*/ 99 w 141"/>
                  <a:gd name="T49" fmla="*/ 126 h 242"/>
                  <a:gd name="T50" fmla="*/ 96 w 141"/>
                  <a:gd name="T51" fmla="*/ 108 h 242"/>
                  <a:gd name="T52" fmla="*/ 80 w 141"/>
                  <a:gd name="T53" fmla="*/ 95 h 242"/>
                  <a:gd name="T54" fmla="*/ 47 w 141"/>
                  <a:gd name="T55" fmla="*/ 96 h 242"/>
                  <a:gd name="T56" fmla="*/ 20 w 141"/>
                  <a:gd name="T57" fmla="*/ 110 h 242"/>
                  <a:gd name="T58" fmla="*/ 28 w 141"/>
                  <a:gd name="T59" fmla="*/ 73 h 242"/>
                  <a:gd name="T60" fmla="*/ 54 w 141"/>
                  <a:gd name="T61" fmla="*/ 65 h 242"/>
                  <a:gd name="T62" fmla="*/ 86 w 141"/>
                  <a:gd name="T63" fmla="*/ 0 h 242"/>
                  <a:gd name="T64" fmla="*/ 119 w 141"/>
                  <a:gd name="T65" fmla="*/ 37 h 242"/>
                  <a:gd name="T66" fmla="*/ 86 w 141"/>
                  <a:gd name="T67" fmla="*/ 0 h 242"/>
                  <a:gd name="T68" fmla="*/ 62 w 141"/>
                  <a:gd name="T69" fmla="*/ 0 h 242"/>
                  <a:gd name="T70" fmla="*/ 30 w 141"/>
                  <a:gd name="T71" fmla="*/ 3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1" h="242">
                    <a:moveTo>
                      <a:pt x="96" y="155"/>
                    </a:moveTo>
                    <a:lnTo>
                      <a:pt x="76" y="156"/>
                    </a:lnTo>
                    <a:lnTo>
                      <a:pt x="60" y="159"/>
                    </a:lnTo>
                    <a:lnTo>
                      <a:pt x="49" y="165"/>
                    </a:lnTo>
                    <a:lnTo>
                      <a:pt x="42" y="174"/>
                    </a:lnTo>
                    <a:lnTo>
                      <a:pt x="40" y="188"/>
                    </a:lnTo>
                    <a:lnTo>
                      <a:pt x="41" y="198"/>
                    </a:lnTo>
                    <a:lnTo>
                      <a:pt x="46" y="207"/>
                    </a:lnTo>
                    <a:lnTo>
                      <a:pt x="55" y="212"/>
                    </a:lnTo>
                    <a:lnTo>
                      <a:pt x="66" y="214"/>
                    </a:lnTo>
                    <a:lnTo>
                      <a:pt x="79" y="212"/>
                    </a:lnTo>
                    <a:lnTo>
                      <a:pt x="88" y="206"/>
                    </a:lnTo>
                    <a:lnTo>
                      <a:pt x="94" y="195"/>
                    </a:lnTo>
                    <a:lnTo>
                      <a:pt x="98" y="182"/>
                    </a:lnTo>
                    <a:lnTo>
                      <a:pt x="99" y="165"/>
                    </a:lnTo>
                    <a:lnTo>
                      <a:pt x="99" y="155"/>
                    </a:lnTo>
                    <a:lnTo>
                      <a:pt x="96" y="155"/>
                    </a:lnTo>
                    <a:close/>
                    <a:moveTo>
                      <a:pt x="72" y="63"/>
                    </a:moveTo>
                    <a:lnTo>
                      <a:pt x="93" y="65"/>
                    </a:lnTo>
                    <a:lnTo>
                      <a:pt x="109" y="70"/>
                    </a:lnTo>
                    <a:lnTo>
                      <a:pt x="122" y="78"/>
                    </a:lnTo>
                    <a:lnTo>
                      <a:pt x="129" y="88"/>
                    </a:lnTo>
                    <a:lnTo>
                      <a:pt x="135" y="100"/>
                    </a:lnTo>
                    <a:lnTo>
                      <a:pt x="137" y="116"/>
                    </a:lnTo>
                    <a:lnTo>
                      <a:pt x="139" y="134"/>
                    </a:lnTo>
                    <a:lnTo>
                      <a:pt x="139" y="210"/>
                    </a:lnTo>
                    <a:lnTo>
                      <a:pt x="140" y="227"/>
                    </a:lnTo>
                    <a:lnTo>
                      <a:pt x="141" y="240"/>
                    </a:lnTo>
                    <a:lnTo>
                      <a:pt x="103" y="240"/>
                    </a:lnTo>
                    <a:lnTo>
                      <a:pt x="101" y="228"/>
                    </a:lnTo>
                    <a:lnTo>
                      <a:pt x="101" y="216"/>
                    </a:lnTo>
                    <a:lnTo>
                      <a:pt x="101" y="216"/>
                    </a:lnTo>
                    <a:lnTo>
                      <a:pt x="92" y="227"/>
                    </a:lnTo>
                    <a:lnTo>
                      <a:pt x="81" y="234"/>
                    </a:lnTo>
                    <a:lnTo>
                      <a:pt x="68" y="240"/>
                    </a:lnTo>
                    <a:lnTo>
                      <a:pt x="53" y="242"/>
                    </a:lnTo>
                    <a:lnTo>
                      <a:pt x="36" y="240"/>
                    </a:lnTo>
                    <a:lnTo>
                      <a:pt x="23" y="233"/>
                    </a:lnTo>
                    <a:lnTo>
                      <a:pt x="11" y="223"/>
                    </a:lnTo>
                    <a:lnTo>
                      <a:pt x="3" y="210"/>
                    </a:lnTo>
                    <a:lnTo>
                      <a:pt x="0" y="191"/>
                    </a:lnTo>
                    <a:lnTo>
                      <a:pt x="3" y="173"/>
                    </a:lnTo>
                    <a:lnTo>
                      <a:pt x="10" y="159"/>
                    </a:lnTo>
                    <a:lnTo>
                      <a:pt x="20" y="148"/>
                    </a:lnTo>
                    <a:lnTo>
                      <a:pt x="33" y="141"/>
                    </a:lnTo>
                    <a:lnTo>
                      <a:pt x="50" y="137"/>
                    </a:lnTo>
                    <a:lnTo>
                      <a:pt x="70" y="134"/>
                    </a:lnTo>
                    <a:lnTo>
                      <a:pt x="92" y="133"/>
                    </a:lnTo>
                    <a:lnTo>
                      <a:pt x="99" y="133"/>
                    </a:lnTo>
                    <a:lnTo>
                      <a:pt x="99" y="126"/>
                    </a:lnTo>
                    <a:lnTo>
                      <a:pt x="98" y="116"/>
                    </a:lnTo>
                    <a:lnTo>
                      <a:pt x="96" y="108"/>
                    </a:lnTo>
                    <a:lnTo>
                      <a:pt x="89" y="100"/>
                    </a:lnTo>
                    <a:lnTo>
                      <a:pt x="80" y="95"/>
                    </a:lnTo>
                    <a:lnTo>
                      <a:pt x="67" y="94"/>
                    </a:lnTo>
                    <a:lnTo>
                      <a:pt x="47" y="96"/>
                    </a:lnTo>
                    <a:lnTo>
                      <a:pt x="32" y="103"/>
                    </a:lnTo>
                    <a:lnTo>
                      <a:pt x="20" y="110"/>
                    </a:lnTo>
                    <a:lnTo>
                      <a:pt x="17" y="77"/>
                    </a:lnTo>
                    <a:lnTo>
                      <a:pt x="28" y="73"/>
                    </a:lnTo>
                    <a:lnTo>
                      <a:pt x="40" y="69"/>
                    </a:lnTo>
                    <a:lnTo>
                      <a:pt x="54" y="65"/>
                    </a:lnTo>
                    <a:lnTo>
                      <a:pt x="72" y="63"/>
                    </a:lnTo>
                    <a:close/>
                    <a:moveTo>
                      <a:pt x="86" y="0"/>
                    </a:moveTo>
                    <a:lnTo>
                      <a:pt x="119" y="0"/>
                    </a:lnTo>
                    <a:lnTo>
                      <a:pt x="119" y="37"/>
                    </a:lnTo>
                    <a:lnTo>
                      <a:pt x="86" y="37"/>
                    </a:lnTo>
                    <a:lnTo>
                      <a:pt x="86" y="0"/>
                    </a:lnTo>
                    <a:close/>
                    <a:moveTo>
                      <a:pt x="30" y="0"/>
                    </a:moveTo>
                    <a:lnTo>
                      <a:pt x="62" y="0"/>
                    </a:lnTo>
                    <a:lnTo>
                      <a:pt x="62" y="37"/>
                    </a:lnTo>
                    <a:lnTo>
                      <a:pt x="30" y="37"/>
                    </a:lnTo>
                    <a:lnTo>
                      <a:pt x="3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1" name="Freeform 125">
                <a:extLst>
                  <a:ext uri="{FF2B5EF4-FFF2-40B4-BE49-F238E27FC236}">
                    <a16:creationId xmlns:a16="http://schemas.microsoft.com/office/drawing/2014/main" id="{663DE20D-7658-2F44-8580-B49ED752101D}"/>
                  </a:ext>
                </a:extLst>
              </p:cNvPr>
              <p:cNvSpPr>
                <a:spLocks/>
              </p:cNvSpPr>
              <p:nvPr userDrawn="1"/>
            </p:nvSpPr>
            <p:spPr bwMode="auto">
              <a:xfrm>
                <a:off x="9073984" y="339940"/>
                <a:ext cx="52249" cy="114741"/>
              </a:xfrm>
              <a:custGeom>
                <a:avLst/>
                <a:gdLst>
                  <a:gd name="T0" fmla="*/ 69 w 103"/>
                  <a:gd name="T1" fmla="*/ 0 h 224"/>
                  <a:gd name="T2" fmla="*/ 69 w 103"/>
                  <a:gd name="T3" fmla="*/ 48 h 224"/>
                  <a:gd name="T4" fmla="*/ 103 w 103"/>
                  <a:gd name="T5" fmla="*/ 48 h 224"/>
                  <a:gd name="T6" fmla="*/ 103 w 103"/>
                  <a:gd name="T7" fmla="*/ 79 h 224"/>
                  <a:gd name="T8" fmla="*/ 69 w 103"/>
                  <a:gd name="T9" fmla="*/ 79 h 224"/>
                  <a:gd name="T10" fmla="*/ 69 w 103"/>
                  <a:gd name="T11" fmla="*/ 170 h 224"/>
                  <a:gd name="T12" fmla="*/ 70 w 103"/>
                  <a:gd name="T13" fmla="*/ 180 h 224"/>
                  <a:gd name="T14" fmla="*/ 74 w 103"/>
                  <a:gd name="T15" fmla="*/ 188 h 224"/>
                  <a:gd name="T16" fmla="*/ 80 w 103"/>
                  <a:gd name="T17" fmla="*/ 192 h 224"/>
                  <a:gd name="T18" fmla="*/ 87 w 103"/>
                  <a:gd name="T19" fmla="*/ 193 h 224"/>
                  <a:gd name="T20" fmla="*/ 93 w 103"/>
                  <a:gd name="T21" fmla="*/ 193 h 224"/>
                  <a:gd name="T22" fmla="*/ 98 w 103"/>
                  <a:gd name="T23" fmla="*/ 192 h 224"/>
                  <a:gd name="T24" fmla="*/ 100 w 103"/>
                  <a:gd name="T25" fmla="*/ 190 h 224"/>
                  <a:gd name="T26" fmla="*/ 103 w 103"/>
                  <a:gd name="T27" fmla="*/ 189 h 224"/>
                  <a:gd name="T28" fmla="*/ 103 w 103"/>
                  <a:gd name="T29" fmla="*/ 219 h 224"/>
                  <a:gd name="T30" fmla="*/ 91 w 103"/>
                  <a:gd name="T31" fmla="*/ 223 h 224"/>
                  <a:gd name="T32" fmla="*/ 76 w 103"/>
                  <a:gd name="T33" fmla="*/ 224 h 224"/>
                  <a:gd name="T34" fmla="*/ 59 w 103"/>
                  <a:gd name="T35" fmla="*/ 223 h 224"/>
                  <a:gd name="T36" fmla="*/ 46 w 103"/>
                  <a:gd name="T37" fmla="*/ 216 h 224"/>
                  <a:gd name="T38" fmla="*/ 35 w 103"/>
                  <a:gd name="T39" fmla="*/ 207 h 224"/>
                  <a:gd name="T40" fmla="*/ 30 w 103"/>
                  <a:gd name="T41" fmla="*/ 193 h 224"/>
                  <a:gd name="T42" fmla="*/ 27 w 103"/>
                  <a:gd name="T43" fmla="*/ 173 h 224"/>
                  <a:gd name="T44" fmla="*/ 27 w 103"/>
                  <a:gd name="T45" fmla="*/ 79 h 224"/>
                  <a:gd name="T46" fmla="*/ 0 w 103"/>
                  <a:gd name="T47" fmla="*/ 79 h 224"/>
                  <a:gd name="T48" fmla="*/ 0 w 103"/>
                  <a:gd name="T49" fmla="*/ 48 h 224"/>
                  <a:gd name="T50" fmla="*/ 27 w 103"/>
                  <a:gd name="T51" fmla="*/ 48 h 224"/>
                  <a:gd name="T52" fmla="*/ 27 w 103"/>
                  <a:gd name="T53" fmla="*/ 13 h 224"/>
                  <a:gd name="T54" fmla="*/ 69 w 103"/>
                  <a:gd name="T5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224">
                    <a:moveTo>
                      <a:pt x="69" y="0"/>
                    </a:moveTo>
                    <a:lnTo>
                      <a:pt x="69" y="48"/>
                    </a:lnTo>
                    <a:lnTo>
                      <a:pt x="103" y="48"/>
                    </a:lnTo>
                    <a:lnTo>
                      <a:pt x="103" y="79"/>
                    </a:lnTo>
                    <a:lnTo>
                      <a:pt x="69" y="79"/>
                    </a:lnTo>
                    <a:lnTo>
                      <a:pt x="69" y="170"/>
                    </a:lnTo>
                    <a:lnTo>
                      <a:pt x="70" y="180"/>
                    </a:lnTo>
                    <a:lnTo>
                      <a:pt x="74" y="188"/>
                    </a:lnTo>
                    <a:lnTo>
                      <a:pt x="80" y="192"/>
                    </a:lnTo>
                    <a:lnTo>
                      <a:pt x="87" y="193"/>
                    </a:lnTo>
                    <a:lnTo>
                      <a:pt x="93" y="193"/>
                    </a:lnTo>
                    <a:lnTo>
                      <a:pt x="98" y="192"/>
                    </a:lnTo>
                    <a:lnTo>
                      <a:pt x="100" y="190"/>
                    </a:lnTo>
                    <a:lnTo>
                      <a:pt x="103" y="189"/>
                    </a:lnTo>
                    <a:lnTo>
                      <a:pt x="103" y="219"/>
                    </a:lnTo>
                    <a:lnTo>
                      <a:pt x="91" y="223"/>
                    </a:lnTo>
                    <a:lnTo>
                      <a:pt x="76" y="224"/>
                    </a:lnTo>
                    <a:lnTo>
                      <a:pt x="59" y="223"/>
                    </a:lnTo>
                    <a:lnTo>
                      <a:pt x="46" y="216"/>
                    </a:lnTo>
                    <a:lnTo>
                      <a:pt x="35" y="207"/>
                    </a:lnTo>
                    <a:lnTo>
                      <a:pt x="30" y="193"/>
                    </a:lnTo>
                    <a:lnTo>
                      <a:pt x="27" y="173"/>
                    </a:lnTo>
                    <a:lnTo>
                      <a:pt x="27" y="79"/>
                    </a:lnTo>
                    <a:lnTo>
                      <a:pt x="0" y="79"/>
                    </a:lnTo>
                    <a:lnTo>
                      <a:pt x="0" y="48"/>
                    </a:lnTo>
                    <a:lnTo>
                      <a:pt x="27" y="48"/>
                    </a:lnTo>
                    <a:lnTo>
                      <a:pt x="27" y="13"/>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2" name="Freeform 126">
                <a:extLst>
                  <a:ext uri="{FF2B5EF4-FFF2-40B4-BE49-F238E27FC236}">
                    <a16:creationId xmlns:a16="http://schemas.microsoft.com/office/drawing/2014/main" id="{CF59A9BD-9211-334A-BF4C-9B02EB7187D7}"/>
                  </a:ext>
                </a:extLst>
              </p:cNvPr>
              <p:cNvSpPr>
                <a:spLocks/>
              </p:cNvSpPr>
              <p:nvPr userDrawn="1"/>
            </p:nvSpPr>
            <p:spPr bwMode="auto">
              <a:xfrm>
                <a:off x="9136477" y="363503"/>
                <a:ext cx="58395" cy="91179"/>
              </a:xfrm>
              <a:custGeom>
                <a:avLst/>
                <a:gdLst>
                  <a:gd name="T0" fmla="*/ 60 w 112"/>
                  <a:gd name="T1" fmla="*/ 0 h 179"/>
                  <a:gd name="T2" fmla="*/ 76 w 112"/>
                  <a:gd name="T3" fmla="*/ 2 h 179"/>
                  <a:gd name="T4" fmla="*/ 89 w 112"/>
                  <a:gd name="T5" fmla="*/ 4 h 179"/>
                  <a:gd name="T6" fmla="*/ 98 w 112"/>
                  <a:gd name="T7" fmla="*/ 6 h 179"/>
                  <a:gd name="T8" fmla="*/ 103 w 112"/>
                  <a:gd name="T9" fmla="*/ 8 h 179"/>
                  <a:gd name="T10" fmla="*/ 100 w 112"/>
                  <a:gd name="T11" fmla="*/ 40 h 179"/>
                  <a:gd name="T12" fmla="*/ 90 w 112"/>
                  <a:gd name="T13" fmla="*/ 36 h 179"/>
                  <a:gd name="T14" fmla="*/ 78 w 112"/>
                  <a:gd name="T15" fmla="*/ 33 h 179"/>
                  <a:gd name="T16" fmla="*/ 64 w 112"/>
                  <a:gd name="T17" fmla="*/ 32 h 179"/>
                  <a:gd name="T18" fmla="*/ 53 w 112"/>
                  <a:gd name="T19" fmla="*/ 33 h 179"/>
                  <a:gd name="T20" fmla="*/ 46 w 112"/>
                  <a:gd name="T21" fmla="*/ 37 h 179"/>
                  <a:gd name="T22" fmla="*/ 42 w 112"/>
                  <a:gd name="T23" fmla="*/ 42 h 179"/>
                  <a:gd name="T24" fmla="*/ 40 w 112"/>
                  <a:gd name="T25" fmla="*/ 49 h 179"/>
                  <a:gd name="T26" fmla="*/ 43 w 112"/>
                  <a:gd name="T27" fmla="*/ 58 h 179"/>
                  <a:gd name="T28" fmla="*/ 49 w 112"/>
                  <a:gd name="T29" fmla="*/ 64 h 179"/>
                  <a:gd name="T30" fmla="*/ 60 w 112"/>
                  <a:gd name="T31" fmla="*/ 71 h 179"/>
                  <a:gd name="T32" fmla="*/ 81 w 112"/>
                  <a:gd name="T33" fmla="*/ 84 h 179"/>
                  <a:gd name="T34" fmla="*/ 95 w 112"/>
                  <a:gd name="T35" fmla="*/ 94 h 179"/>
                  <a:gd name="T36" fmla="*/ 104 w 112"/>
                  <a:gd name="T37" fmla="*/ 104 h 179"/>
                  <a:gd name="T38" fmla="*/ 111 w 112"/>
                  <a:gd name="T39" fmla="*/ 115 h 179"/>
                  <a:gd name="T40" fmla="*/ 112 w 112"/>
                  <a:gd name="T41" fmla="*/ 128 h 179"/>
                  <a:gd name="T42" fmla="*/ 109 w 112"/>
                  <a:gd name="T43" fmla="*/ 145 h 179"/>
                  <a:gd name="T44" fmla="*/ 100 w 112"/>
                  <a:gd name="T45" fmla="*/ 160 h 179"/>
                  <a:gd name="T46" fmla="*/ 87 w 112"/>
                  <a:gd name="T47" fmla="*/ 170 h 179"/>
                  <a:gd name="T48" fmla="*/ 69 w 112"/>
                  <a:gd name="T49" fmla="*/ 177 h 179"/>
                  <a:gd name="T50" fmla="*/ 48 w 112"/>
                  <a:gd name="T51" fmla="*/ 179 h 179"/>
                  <a:gd name="T52" fmla="*/ 29 w 112"/>
                  <a:gd name="T53" fmla="*/ 178 h 179"/>
                  <a:gd name="T54" fmla="*/ 12 w 112"/>
                  <a:gd name="T55" fmla="*/ 174 h 179"/>
                  <a:gd name="T56" fmla="*/ 0 w 112"/>
                  <a:gd name="T57" fmla="*/ 171 h 179"/>
                  <a:gd name="T58" fmla="*/ 3 w 112"/>
                  <a:gd name="T59" fmla="*/ 136 h 179"/>
                  <a:gd name="T60" fmla="*/ 9 w 112"/>
                  <a:gd name="T61" fmla="*/ 139 h 179"/>
                  <a:gd name="T62" fmla="*/ 19 w 112"/>
                  <a:gd name="T63" fmla="*/ 143 h 179"/>
                  <a:gd name="T64" fmla="*/ 31 w 112"/>
                  <a:gd name="T65" fmla="*/ 147 h 179"/>
                  <a:gd name="T66" fmla="*/ 46 w 112"/>
                  <a:gd name="T67" fmla="*/ 148 h 179"/>
                  <a:gd name="T68" fmla="*/ 56 w 112"/>
                  <a:gd name="T69" fmla="*/ 147 h 179"/>
                  <a:gd name="T70" fmla="*/ 65 w 112"/>
                  <a:gd name="T71" fmla="*/ 144 h 179"/>
                  <a:gd name="T72" fmla="*/ 70 w 112"/>
                  <a:gd name="T73" fmla="*/ 139 h 179"/>
                  <a:gd name="T74" fmla="*/ 73 w 112"/>
                  <a:gd name="T75" fmla="*/ 131 h 179"/>
                  <a:gd name="T76" fmla="*/ 70 w 112"/>
                  <a:gd name="T77" fmla="*/ 125 h 179"/>
                  <a:gd name="T78" fmla="*/ 65 w 112"/>
                  <a:gd name="T79" fmla="*/ 117 h 179"/>
                  <a:gd name="T80" fmla="*/ 53 w 112"/>
                  <a:gd name="T81" fmla="*/ 109 h 179"/>
                  <a:gd name="T82" fmla="*/ 36 w 112"/>
                  <a:gd name="T83" fmla="*/ 98 h 179"/>
                  <a:gd name="T84" fmla="*/ 26 w 112"/>
                  <a:gd name="T85" fmla="*/ 92 h 179"/>
                  <a:gd name="T86" fmla="*/ 17 w 112"/>
                  <a:gd name="T87" fmla="*/ 85 h 179"/>
                  <a:gd name="T88" fmla="*/ 8 w 112"/>
                  <a:gd name="T89" fmla="*/ 76 h 179"/>
                  <a:gd name="T90" fmla="*/ 3 w 112"/>
                  <a:gd name="T91" fmla="*/ 64 h 179"/>
                  <a:gd name="T92" fmla="*/ 0 w 112"/>
                  <a:gd name="T93" fmla="*/ 50 h 179"/>
                  <a:gd name="T94" fmla="*/ 3 w 112"/>
                  <a:gd name="T95" fmla="*/ 36 h 179"/>
                  <a:gd name="T96" fmla="*/ 10 w 112"/>
                  <a:gd name="T97" fmla="*/ 23 h 179"/>
                  <a:gd name="T98" fmla="*/ 23 w 112"/>
                  <a:gd name="T99" fmla="*/ 11 h 179"/>
                  <a:gd name="T100" fmla="*/ 39 w 112"/>
                  <a:gd name="T101" fmla="*/ 3 h 179"/>
                  <a:gd name="T102" fmla="*/ 60 w 112"/>
                  <a:gd name="T10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9">
                    <a:moveTo>
                      <a:pt x="60" y="0"/>
                    </a:moveTo>
                    <a:lnTo>
                      <a:pt x="76" y="2"/>
                    </a:lnTo>
                    <a:lnTo>
                      <a:pt x="89" y="4"/>
                    </a:lnTo>
                    <a:lnTo>
                      <a:pt x="98" y="6"/>
                    </a:lnTo>
                    <a:lnTo>
                      <a:pt x="103" y="8"/>
                    </a:lnTo>
                    <a:lnTo>
                      <a:pt x="100" y="40"/>
                    </a:lnTo>
                    <a:lnTo>
                      <a:pt x="90" y="36"/>
                    </a:lnTo>
                    <a:lnTo>
                      <a:pt x="78" y="33"/>
                    </a:lnTo>
                    <a:lnTo>
                      <a:pt x="64" y="32"/>
                    </a:lnTo>
                    <a:lnTo>
                      <a:pt x="53" y="33"/>
                    </a:lnTo>
                    <a:lnTo>
                      <a:pt x="46" y="37"/>
                    </a:lnTo>
                    <a:lnTo>
                      <a:pt x="42" y="42"/>
                    </a:lnTo>
                    <a:lnTo>
                      <a:pt x="40" y="49"/>
                    </a:lnTo>
                    <a:lnTo>
                      <a:pt x="43" y="58"/>
                    </a:lnTo>
                    <a:lnTo>
                      <a:pt x="49" y="64"/>
                    </a:lnTo>
                    <a:lnTo>
                      <a:pt x="60" y="71"/>
                    </a:lnTo>
                    <a:lnTo>
                      <a:pt x="81" y="84"/>
                    </a:lnTo>
                    <a:lnTo>
                      <a:pt x="95" y="94"/>
                    </a:lnTo>
                    <a:lnTo>
                      <a:pt x="104" y="104"/>
                    </a:lnTo>
                    <a:lnTo>
                      <a:pt x="111" y="115"/>
                    </a:lnTo>
                    <a:lnTo>
                      <a:pt x="112" y="128"/>
                    </a:lnTo>
                    <a:lnTo>
                      <a:pt x="109" y="145"/>
                    </a:lnTo>
                    <a:lnTo>
                      <a:pt x="100" y="160"/>
                    </a:lnTo>
                    <a:lnTo>
                      <a:pt x="87" y="170"/>
                    </a:lnTo>
                    <a:lnTo>
                      <a:pt x="69" y="177"/>
                    </a:lnTo>
                    <a:lnTo>
                      <a:pt x="48" y="179"/>
                    </a:lnTo>
                    <a:lnTo>
                      <a:pt x="29" y="178"/>
                    </a:lnTo>
                    <a:lnTo>
                      <a:pt x="12" y="174"/>
                    </a:lnTo>
                    <a:lnTo>
                      <a:pt x="0" y="171"/>
                    </a:lnTo>
                    <a:lnTo>
                      <a:pt x="3" y="136"/>
                    </a:lnTo>
                    <a:lnTo>
                      <a:pt x="9" y="139"/>
                    </a:lnTo>
                    <a:lnTo>
                      <a:pt x="19" y="143"/>
                    </a:lnTo>
                    <a:lnTo>
                      <a:pt x="31" y="147"/>
                    </a:lnTo>
                    <a:lnTo>
                      <a:pt x="46" y="148"/>
                    </a:lnTo>
                    <a:lnTo>
                      <a:pt x="56" y="147"/>
                    </a:lnTo>
                    <a:lnTo>
                      <a:pt x="65" y="144"/>
                    </a:lnTo>
                    <a:lnTo>
                      <a:pt x="70" y="139"/>
                    </a:lnTo>
                    <a:lnTo>
                      <a:pt x="73" y="131"/>
                    </a:lnTo>
                    <a:lnTo>
                      <a:pt x="70" y="125"/>
                    </a:lnTo>
                    <a:lnTo>
                      <a:pt x="65" y="117"/>
                    </a:lnTo>
                    <a:lnTo>
                      <a:pt x="53" y="109"/>
                    </a:lnTo>
                    <a:lnTo>
                      <a:pt x="36" y="98"/>
                    </a:lnTo>
                    <a:lnTo>
                      <a:pt x="26" y="92"/>
                    </a:lnTo>
                    <a:lnTo>
                      <a:pt x="17" y="85"/>
                    </a:lnTo>
                    <a:lnTo>
                      <a:pt x="8" y="76"/>
                    </a:lnTo>
                    <a:lnTo>
                      <a:pt x="3" y="64"/>
                    </a:lnTo>
                    <a:lnTo>
                      <a:pt x="0" y="50"/>
                    </a:lnTo>
                    <a:lnTo>
                      <a:pt x="3" y="36"/>
                    </a:lnTo>
                    <a:lnTo>
                      <a:pt x="10" y="23"/>
                    </a:lnTo>
                    <a:lnTo>
                      <a:pt x="23" y="11"/>
                    </a:lnTo>
                    <a:lnTo>
                      <a:pt x="39"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3" name="Freeform 127">
                <a:extLst>
                  <a:ext uri="{FF2B5EF4-FFF2-40B4-BE49-F238E27FC236}">
                    <a16:creationId xmlns:a16="http://schemas.microsoft.com/office/drawing/2014/main" id="{1AEAAF36-42F0-6542-9AB9-3A21942E9AAF}"/>
                  </a:ext>
                </a:extLst>
              </p:cNvPr>
              <p:cNvSpPr>
                <a:spLocks/>
              </p:cNvSpPr>
              <p:nvPr userDrawn="1"/>
            </p:nvSpPr>
            <p:spPr bwMode="auto">
              <a:xfrm>
                <a:off x="9211264" y="324574"/>
                <a:ext cx="73762" cy="129084"/>
              </a:xfrm>
              <a:custGeom>
                <a:avLst/>
                <a:gdLst>
                  <a:gd name="T0" fmla="*/ 0 w 143"/>
                  <a:gd name="T1" fmla="*/ 0 h 252"/>
                  <a:gd name="T2" fmla="*/ 41 w 143"/>
                  <a:gd name="T3" fmla="*/ 0 h 252"/>
                  <a:gd name="T4" fmla="*/ 41 w 143"/>
                  <a:gd name="T5" fmla="*/ 147 h 252"/>
                  <a:gd name="T6" fmla="*/ 41 w 143"/>
                  <a:gd name="T7" fmla="*/ 147 h 252"/>
                  <a:gd name="T8" fmla="*/ 92 w 143"/>
                  <a:gd name="T9" fmla="*/ 78 h 252"/>
                  <a:gd name="T10" fmla="*/ 137 w 143"/>
                  <a:gd name="T11" fmla="*/ 78 h 252"/>
                  <a:gd name="T12" fmla="*/ 77 w 143"/>
                  <a:gd name="T13" fmla="*/ 156 h 252"/>
                  <a:gd name="T14" fmla="*/ 143 w 143"/>
                  <a:gd name="T15" fmla="*/ 252 h 252"/>
                  <a:gd name="T16" fmla="*/ 95 w 143"/>
                  <a:gd name="T17" fmla="*/ 252 h 252"/>
                  <a:gd name="T18" fmla="*/ 41 w 143"/>
                  <a:gd name="T19" fmla="*/ 167 h 252"/>
                  <a:gd name="T20" fmla="*/ 41 w 143"/>
                  <a:gd name="T21" fmla="*/ 167 h 252"/>
                  <a:gd name="T22" fmla="*/ 41 w 143"/>
                  <a:gd name="T23" fmla="*/ 252 h 252"/>
                  <a:gd name="T24" fmla="*/ 0 w 143"/>
                  <a:gd name="T25" fmla="*/ 252 h 252"/>
                  <a:gd name="T26" fmla="*/ 0 w 143"/>
                  <a:gd name="T2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252">
                    <a:moveTo>
                      <a:pt x="0" y="0"/>
                    </a:moveTo>
                    <a:lnTo>
                      <a:pt x="41" y="0"/>
                    </a:lnTo>
                    <a:lnTo>
                      <a:pt x="41" y="147"/>
                    </a:lnTo>
                    <a:lnTo>
                      <a:pt x="41" y="147"/>
                    </a:lnTo>
                    <a:lnTo>
                      <a:pt x="92" y="78"/>
                    </a:lnTo>
                    <a:lnTo>
                      <a:pt x="137" y="78"/>
                    </a:lnTo>
                    <a:lnTo>
                      <a:pt x="77" y="156"/>
                    </a:lnTo>
                    <a:lnTo>
                      <a:pt x="143" y="252"/>
                    </a:lnTo>
                    <a:lnTo>
                      <a:pt x="95" y="252"/>
                    </a:lnTo>
                    <a:lnTo>
                      <a:pt x="41" y="167"/>
                    </a:lnTo>
                    <a:lnTo>
                      <a:pt x="41" y="167"/>
                    </a:lnTo>
                    <a:lnTo>
                      <a:pt x="41" y="252"/>
                    </a:lnTo>
                    <a:lnTo>
                      <a:pt x="0" y="2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4" name="Rectangle 128">
                <a:extLst>
                  <a:ext uri="{FF2B5EF4-FFF2-40B4-BE49-F238E27FC236}">
                    <a16:creationId xmlns:a16="http://schemas.microsoft.com/office/drawing/2014/main" id="{5D743027-A178-344F-97CF-5E60653D6E6E}"/>
                  </a:ext>
                </a:extLst>
              </p:cNvPr>
              <p:cNvSpPr>
                <a:spLocks noChangeArrowheads="1"/>
              </p:cNvSpPr>
              <p:nvPr userDrawn="1"/>
            </p:nvSpPr>
            <p:spPr bwMode="auto">
              <a:xfrm>
                <a:off x="9299369" y="324574"/>
                <a:ext cx="21514" cy="129084"/>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95" name="Freeform 129">
                <a:extLst>
                  <a:ext uri="{FF2B5EF4-FFF2-40B4-BE49-F238E27FC236}">
                    <a16:creationId xmlns:a16="http://schemas.microsoft.com/office/drawing/2014/main" id="{E955C586-77C2-684B-883F-196F71900CAF}"/>
                  </a:ext>
                </a:extLst>
              </p:cNvPr>
              <p:cNvSpPr>
                <a:spLocks noEditPoints="1"/>
              </p:cNvSpPr>
              <p:nvPr userDrawn="1"/>
            </p:nvSpPr>
            <p:spPr bwMode="auto">
              <a:xfrm>
                <a:off x="9344445" y="327646"/>
                <a:ext cx="21514" cy="126011"/>
              </a:xfrm>
              <a:custGeom>
                <a:avLst/>
                <a:gdLst>
                  <a:gd name="T0" fmla="*/ 2 w 43"/>
                  <a:gd name="T1" fmla="*/ 73 h 247"/>
                  <a:gd name="T2" fmla="*/ 43 w 43"/>
                  <a:gd name="T3" fmla="*/ 73 h 247"/>
                  <a:gd name="T4" fmla="*/ 43 w 43"/>
                  <a:gd name="T5" fmla="*/ 247 h 247"/>
                  <a:gd name="T6" fmla="*/ 2 w 43"/>
                  <a:gd name="T7" fmla="*/ 247 h 247"/>
                  <a:gd name="T8" fmla="*/ 2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2" y="73"/>
                    </a:moveTo>
                    <a:lnTo>
                      <a:pt x="43" y="73"/>
                    </a:lnTo>
                    <a:lnTo>
                      <a:pt x="43" y="247"/>
                    </a:lnTo>
                    <a:lnTo>
                      <a:pt x="2" y="247"/>
                    </a:lnTo>
                    <a:lnTo>
                      <a:pt x="2"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6" name="Freeform 130">
                <a:extLst>
                  <a:ext uri="{FF2B5EF4-FFF2-40B4-BE49-F238E27FC236}">
                    <a16:creationId xmlns:a16="http://schemas.microsoft.com/office/drawing/2014/main" id="{014FF589-F33D-444B-810D-0C583F7BF403}"/>
                  </a:ext>
                </a:extLst>
              </p:cNvPr>
              <p:cNvSpPr>
                <a:spLocks/>
              </p:cNvSpPr>
              <p:nvPr userDrawn="1"/>
            </p:nvSpPr>
            <p:spPr bwMode="auto">
              <a:xfrm>
                <a:off x="9386449" y="363503"/>
                <a:ext cx="70689" cy="90154"/>
              </a:xfrm>
              <a:custGeom>
                <a:avLst/>
                <a:gdLst>
                  <a:gd name="T0" fmla="*/ 87 w 138"/>
                  <a:gd name="T1" fmla="*/ 0 h 177"/>
                  <a:gd name="T2" fmla="*/ 104 w 138"/>
                  <a:gd name="T3" fmla="*/ 3 h 177"/>
                  <a:gd name="T4" fmla="*/ 117 w 138"/>
                  <a:gd name="T5" fmla="*/ 10 h 177"/>
                  <a:gd name="T6" fmla="*/ 128 w 138"/>
                  <a:gd name="T7" fmla="*/ 20 h 177"/>
                  <a:gd name="T8" fmla="*/ 133 w 138"/>
                  <a:gd name="T9" fmla="*/ 33 h 177"/>
                  <a:gd name="T10" fmla="*/ 137 w 138"/>
                  <a:gd name="T11" fmla="*/ 47 h 177"/>
                  <a:gd name="T12" fmla="*/ 138 w 138"/>
                  <a:gd name="T13" fmla="*/ 64 h 177"/>
                  <a:gd name="T14" fmla="*/ 138 w 138"/>
                  <a:gd name="T15" fmla="*/ 177 h 177"/>
                  <a:gd name="T16" fmla="*/ 96 w 138"/>
                  <a:gd name="T17" fmla="*/ 177 h 177"/>
                  <a:gd name="T18" fmla="*/ 96 w 138"/>
                  <a:gd name="T19" fmla="*/ 72 h 177"/>
                  <a:gd name="T20" fmla="*/ 95 w 138"/>
                  <a:gd name="T21" fmla="*/ 55 h 177"/>
                  <a:gd name="T22" fmla="*/ 91 w 138"/>
                  <a:gd name="T23" fmla="*/ 44 h 177"/>
                  <a:gd name="T24" fmla="*/ 83 w 138"/>
                  <a:gd name="T25" fmla="*/ 37 h 177"/>
                  <a:gd name="T26" fmla="*/ 73 w 138"/>
                  <a:gd name="T27" fmla="*/ 36 h 177"/>
                  <a:gd name="T28" fmla="*/ 61 w 138"/>
                  <a:gd name="T29" fmla="*/ 37 h 177"/>
                  <a:gd name="T30" fmla="*/ 52 w 138"/>
                  <a:gd name="T31" fmla="*/ 44 h 177"/>
                  <a:gd name="T32" fmla="*/ 47 w 138"/>
                  <a:gd name="T33" fmla="*/ 51 h 177"/>
                  <a:gd name="T34" fmla="*/ 44 w 138"/>
                  <a:gd name="T35" fmla="*/ 63 h 177"/>
                  <a:gd name="T36" fmla="*/ 43 w 138"/>
                  <a:gd name="T37" fmla="*/ 76 h 177"/>
                  <a:gd name="T38" fmla="*/ 43 w 138"/>
                  <a:gd name="T39" fmla="*/ 177 h 177"/>
                  <a:gd name="T40" fmla="*/ 1 w 138"/>
                  <a:gd name="T41" fmla="*/ 177 h 177"/>
                  <a:gd name="T42" fmla="*/ 1 w 138"/>
                  <a:gd name="T43" fmla="*/ 32 h 177"/>
                  <a:gd name="T44" fmla="*/ 1 w 138"/>
                  <a:gd name="T45" fmla="*/ 16 h 177"/>
                  <a:gd name="T46" fmla="*/ 0 w 138"/>
                  <a:gd name="T47" fmla="*/ 3 h 177"/>
                  <a:gd name="T48" fmla="*/ 39 w 138"/>
                  <a:gd name="T49" fmla="*/ 3 h 177"/>
                  <a:gd name="T50" fmla="*/ 40 w 138"/>
                  <a:gd name="T51" fmla="*/ 31 h 177"/>
                  <a:gd name="T52" fmla="*/ 40 w 138"/>
                  <a:gd name="T53" fmla="*/ 31 h 177"/>
                  <a:gd name="T54" fmla="*/ 45 w 138"/>
                  <a:gd name="T55" fmla="*/ 23 h 177"/>
                  <a:gd name="T56" fmla="*/ 52 w 138"/>
                  <a:gd name="T57" fmla="*/ 15 h 177"/>
                  <a:gd name="T58" fmla="*/ 60 w 138"/>
                  <a:gd name="T59" fmla="*/ 8 h 177"/>
                  <a:gd name="T60" fmla="*/ 71 w 138"/>
                  <a:gd name="T61" fmla="*/ 3 h 177"/>
                  <a:gd name="T62" fmla="*/ 87 w 138"/>
                  <a:gd name="T6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77">
                    <a:moveTo>
                      <a:pt x="87" y="0"/>
                    </a:moveTo>
                    <a:lnTo>
                      <a:pt x="104" y="3"/>
                    </a:lnTo>
                    <a:lnTo>
                      <a:pt x="117" y="10"/>
                    </a:lnTo>
                    <a:lnTo>
                      <a:pt x="128" y="20"/>
                    </a:lnTo>
                    <a:lnTo>
                      <a:pt x="133" y="33"/>
                    </a:lnTo>
                    <a:lnTo>
                      <a:pt x="137" y="47"/>
                    </a:lnTo>
                    <a:lnTo>
                      <a:pt x="138" y="64"/>
                    </a:lnTo>
                    <a:lnTo>
                      <a:pt x="138" y="177"/>
                    </a:lnTo>
                    <a:lnTo>
                      <a:pt x="96" y="177"/>
                    </a:lnTo>
                    <a:lnTo>
                      <a:pt x="96" y="72"/>
                    </a:lnTo>
                    <a:lnTo>
                      <a:pt x="95" y="55"/>
                    </a:lnTo>
                    <a:lnTo>
                      <a:pt x="91" y="44"/>
                    </a:lnTo>
                    <a:lnTo>
                      <a:pt x="83" y="37"/>
                    </a:lnTo>
                    <a:lnTo>
                      <a:pt x="73" y="36"/>
                    </a:lnTo>
                    <a:lnTo>
                      <a:pt x="61" y="37"/>
                    </a:lnTo>
                    <a:lnTo>
                      <a:pt x="52" y="44"/>
                    </a:lnTo>
                    <a:lnTo>
                      <a:pt x="47" y="51"/>
                    </a:lnTo>
                    <a:lnTo>
                      <a:pt x="44" y="63"/>
                    </a:lnTo>
                    <a:lnTo>
                      <a:pt x="43" y="76"/>
                    </a:lnTo>
                    <a:lnTo>
                      <a:pt x="43" y="177"/>
                    </a:lnTo>
                    <a:lnTo>
                      <a:pt x="1" y="177"/>
                    </a:lnTo>
                    <a:lnTo>
                      <a:pt x="1" y="32"/>
                    </a:lnTo>
                    <a:lnTo>
                      <a:pt x="1" y="16"/>
                    </a:lnTo>
                    <a:lnTo>
                      <a:pt x="0" y="3"/>
                    </a:lnTo>
                    <a:lnTo>
                      <a:pt x="39" y="3"/>
                    </a:lnTo>
                    <a:lnTo>
                      <a:pt x="40" y="31"/>
                    </a:lnTo>
                    <a:lnTo>
                      <a:pt x="40" y="31"/>
                    </a:lnTo>
                    <a:lnTo>
                      <a:pt x="45" y="23"/>
                    </a:lnTo>
                    <a:lnTo>
                      <a:pt x="52" y="15"/>
                    </a:lnTo>
                    <a:lnTo>
                      <a:pt x="60" y="8"/>
                    </a:lnTo>
                    <a:lnTo>
                      <a:pt x="71" y="3"/>
                    </a:lnTo>
                    <a:lnTo>
                      <a:pt x="8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7" name="Freeform 131">
                <a:extLst>
                  <a:ext uri="{FF2B5EF4-FFF2-40B4-BE49-F238E27FC236}">
                    <a16:creationId xmlns:a16="http://schemas.microsoft.com/office/drawing/2014/main" id="{132EE19B-FF6F-7741-9DF5-D2E78D0E57A9}"/>
                  </a:ext>
                </a:extLst>
              </p:cNvPr>
              <p:cNvSpPr>
                <a:spLocks noEditPoints="1"/>
              </p:cNvSpPr>
              <p:nvPr userDrawn="1"/>
            </p:nvSpPr>
            <p:spPr bwMode="auto">
              <a:xfrm>
                <a:off x="9478651" y="327646"/>
                <a:ext cx="22538" cy="126011"/>
              </a:xfrm>
              <a:custGeom>
                <a:avLst/>
                <a:gdLst>
                  <a:gd name="T0" fmla="*/ 0 w 43"/>
                  <a:gd name="T1" fmla="*/ 73 h 247"/>
                  <a:gd name="T2" fmla="*/ 41 w 43"/>
                  <a:gd name="T3" fmla="*/ 73 h 247"/>
                  <a:gd name="T4" fmla="*/ 41 w 43"/>
                  <a:gd name="T5" fmla="*/ 247 h 247"/>
                  <a:gd name="T6" fmla="*/ 0 w 43"/>
                  <a:gd name="T7" fmla="*/ 247 h 247"/>
                  <a:gd name="T8" fmla="*/ 0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0" y="73"/>
                    </a:moveTo>
                    <a:lnTo>
                      <a:pt x="41" y="73"/>
                    </a:lnTo>
                    <a:lnTo>
                      <a:pt x="41" y="247"/>
                    </a:lnTo>
                    <a:lnTo>
                      <a:pt x="0" y="247"/>
                    </a:lnTo>
                    <a:lnTo>
                      <a:pt x="0"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8" name="Freeform 132">
                <a:extLst>
                  <a:ext uri="{FF2B5EF4-FFF2-40B4-BE49-F238E27FC236}">
                    <a16:creationId xmlns:a16="http://schemas.microsoft.com/office/drawing/2014/main" id="{12542C96-DD19-A149-8068-2088131EC0E6}"/>
                  </a:ext>
                </a:extLst>
              </p:cNvPr>
              <p:cNvSpPr>
                <a:spLocks/>
              </p:cNvSpPr>
              <p:nvPr userDrawn="1"/>
            </p:nvSpPr>
            <p:spPr bwMode="auto">
              <a:xfrm>
                <a:off x="9522704" y="324574"/>
                <a:ext cx="72738" cy="129084"/>
              </a:xfrm>
              <a:custGeom>
                <a:avLst/>
                <a:gdLst>
                  <a:gd name="T0" fmla="*/ 0 w 144"/>
                  <a:gd name="T1" fmla="*/ 0 h 252"/>
                  <a:gd name="T2" fmla="*/ 42 w 144"/>
                  <a:gd name="T3" fmla="*/ 0 h 252"/>
                  <a:gd name="T4" fmla="*/ 42 w 144"/>
                  <a:gd name="T5" fmla="*/ 147 h 252"/>
                  <a:gd name="T6" fmla="*/ 42 w 144"/>
                  <a:gd name="T7" fmla="*/ 147 h 252"/>
                  <a:gd name="T8" fmla="*/ 93 w 144"/>
                  <a:gd name="T9" fmla="*/ 78 h 252"/>
                  <a:gd name="T10" fmla="*/ 137 w 144"/>
                  <a:gd name="T11" fmla="*/ 78 h 252"/>
                  <a:gd name="T12" fmla="*/ 77 w 144"/>
                  <a:gd name="T13" fmla="*/ 156 h 252"/>
                  <a:gd name="T14" fmla="*/ 144 w 144"/>
                  <a:gd name="T15" fmla="*/ 252 h 252"/>
                  <a:gd name="T16" fmla="*/ 96 w 144"/>
                  <a:gd name="T17" fmla="*/ 252 h 252"/>
                  <a:gd name="T18" fmla="*/ 42 w 144"/>
                  <a:gd name="T19" fmla="*/ 167 h 252"/>
                  <a:gd name="T20" fmla="*/ 42 w 144"/>
                  <a:gd name="T21" fmla="*/ 167 h 252"/>
                  <a:gd name="T22" fmla="*/ 42 w 144"/>
                  <a:gd name="T23" fmla="*/ 252 h 252"/>
                  <a:gd name="T24" fmla="*/ 0 w 144"/>
                  <a:gd name="T25" fmla="*/ 252 h 252"/>
                  <a:gd name="T26" fmla="*/ 0 w 144"/>
                  <a:gd name="T2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252">
                    <a:moveTo>
                      <a:pt x="0" y="0"/>
                    </a:moveTo>
                    <a:lnTo>
                      <a:pt x="42" y="0"/>
                    </a:lnTo>
                    <a:lnTo>
                      <a:pt x="42" y="147"/>
                    </a:lnTo>
                    <a:lnTo>
                      <a:pt x="42" y="147"/>
                    </a:lnTo>
                    <a:lnTo>
                      <a:pt x="93" y="78"/>
                    </a:lnTo>
                    <a:lnTo>
                      <a:pt x="137" y="78"/>
                    </a:lnTo>
                    <a:lnTo>
                      <a:pt x="77" y="156"/>
                    </a:lnTo>
                    <a:lnTo>
                      <a:pt x="144" y="252"/>
                    </a:lnTo>
                    <a:lnTo>
                      <a:pt x="96" y="252"/>
                    </a:lnTo>
                    <a:lnTo>
                      <a:pt x="42" y="167"/>
                    </a:lnTo>
                    <a:lnTo>
                      <a:pt x="42" y="167"/>
                    </a:lnTo>
                    <a:lnTo>
                      <a:pt x="42" y="252"/>
                    </a:lnTo>
                    <a:lnTo>
                      <a:pt x="0" y="2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9" name="Freeform 133">
                <a:extLst>
                  <a:ext uri="{FF2B5EF4-FFF2-40B4-BE49-F238E27FC236}">
                    <a16:creationId xmlns:a16="http://schemas.microsoft.com/office/drawing/2014/main" id="{D40685B6-708C-5B46-BD9D-2E7A7B5E289E}"/>
                  </a:ext>
                </a:extLst>
              </p:cNvPr>
              <p:cNvSpPr>
                <a:spLocks/>
              </p:cNvSpPr>
              <p:nvPr userDrawn="1"/>
            </p:nvSpPr>
            <p:spPr bwMode="auto">
              <a:xfrm>
                <a:off x="9608759" y="364528"/>
                <a:ext cx="70689" cy="90154"/>
              </a:xfrm>
              <a:custGeom>
                <a:avLst/>
                <a:gdLst>
                  <a:gd name="T0" fmla="*/ 0 w 138"/>
                  <a:gd name="T1" fmla="*/ 0 h 176"/>
                  <a:gd name="T2" fmla="*/ 41 w 138"/>
                  <a:gd name="T3" fmla="*/ 0 h 176"/>
                  <a:gd name="T4" fmla="*/ 41 w 138"/>
                  <a:gd name="T5" fmla="*/ 105 h 176"/>
                  <a:gd name="T6" fmla="*/ 43 w 138"/>
                  <a:gd name="T7" fmla="*/ 122 h 176"/>
                  <a:gd name="T8" fmla="*/ 48 w 138"/>
                  <a:gd name="T9" fmla="*/ 133 h 176"/>
                  <a:gd name="T10" fmla="*/ 54 w 138"/>
                  <a:gd name="T11" fmla="*/ 140 h 176"/>
                  <a:gd name="T12" fmla="*/ 66 w 138"/>
                  <a:gd name="T13" fmla="*/ 142 h 176"/>
                  <a:gd name="T14" fmla="*/ 78 w 138"/>
                  <a:gd name="T15" fmla="*/ 140 h 176"/>
                  <a:gd name="T16" fmla="*/ 86 w 138"/>
                  <a:gd name="T17" fmla="*/ 133 h 176"/>
                  <a:gd name="T18" fmla="*/ 91 w 138"/>
                  <a:gd name="T19" fmla="*/ 124 h 176"/>
                  <a:gd name="T20" fmla="*/ 94 w 138"/>
                  <a:gd name="T21" fmla="*/ 112 h 176"/>
                  <a:gd name="T22" fmla="*/ 95 w 138"/>
                  <a:gd name="T23" fmla="*/ 99 h 176"/>
                  <a:gd name="T24" fmla="*/ 95 w 138"/>
                  <a:gd name="T25" fmla="*/ 0 h 176"/>
                  <a:gd name="T26" fmla="*/ 137 w 138"/>
                  <a:gd name="T27" fmla="*/ 0 h 176"/>
                  <a:gd name="T28" fmla="*/ 137 w 138"/>
                  <a:gd name="T29" fmla="*/ 145 h 176"/>
                  <a:gd name="T30" fmla="*/ 137 w 138"/>
                  <a:gd name="T31" fmla="*/ 161 h 176"/>
                  <a:gd name="T32" fmla="*/ 138 w 138"/>
                  <a:gd name="T33" fmla="*/ 174 h 176"/>
                  <a:gd name="T34" fmla="*/ 99 w 138"/>
                  <a:gd name="T35" fmla="*/ 174 h 176"/>
                  <a:gd name="T36" fmla="*/ 98 w 138"/>
                  <a:gd name="T37" fmla="*/ 148 h 176"/>
                  <a:gd name="T38" fmla="*/ 96 w 138"/>
                  <a:gd name="T39" fmla="*/ 146 h 176"/>
                  <a:gd name="T40" fmla="*/ 96 w 138"/>
                  <a:gd name="T41" fmla="*/ 148 h 176"/>
                  <a:gd name="T42" fmla="*/ 91 w 138"/>
                  <a:gd name="T43" fmla="*/ 155 h 176"/>
                  <a:gd name="T44" fmla="*/ 84 w 138"/>
                  <a:gd name="T45" fmla="*/ 163 h 176"/>
                  <a:gd name="T46" fmla="*/ 77 w 138"/>
                  <a:gd name="T47" fmla="*/ 170 h 176"/>
                  <a:gd name="T48" fmla="*/ 65 w 138"/>
                  <a:gd name="T49" fmla="*/ 175 h 176"/>
                  <a:gd name="T50" fmla="*/ 51 w 138"/>
                  <a:gd name="T51" fmla="*/ 176 h 176"/>
                  <a:gd name="T52" fmla="*/ 34 w 138"/>
                  <a:gd name="T53" fmla="*/ 174 h 176"/>
                  <a:gd name="T54" fmla="*/ 21 w 138"/>
                  <a:gd name="T55" fmla="*/ 167 h 176"/>
                  <a:gd name="T56" fmla="*/ 10 w 138"/>
                  <a:gd name="T57" fmla="*/ 157 h 176"/>
                  <a:gd name="T58" fmla="*/ 5 w 138"/>
                  <a:gd name="T59" fmla="*/ 144 h 176"/>
                  <a:gd name="T60" fmla="*/ 1 w 138"/>
                  <a:gd name="T61" fmla="*/ 129 h 176"/>
                  <a:gd name="T62" fmla="*/ 0 w 138"/>
                  <a:gd name="T63" fmla="*/ 112 h 176"/>
                  <a:gd name="T64" fmla="*/ 0 w 138"/>
                  <a:gd name="T6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76">
                    <a:moveTo>
                      <a:pt x="0" y="0"/>
                    </a:moveTo>
                    <a:lnTo>
                      <a:pt x="41" y="0"/>
                    </a:lnTo>
                    <a:lnTo>
                      <a:pt x="41" y="105"/>
                    </a:lnTo>
                    <a:lnTo>
                      <a:pt x="43" y="122"/>
                    </a:lnTo>
                    <a:lnTo>
                      <a:pt x="48" y="133"/>
                    </a:lnTo>
                    <a:lnTo>
                      <a:pt x="54" y="140"/>
                    </a:lnTo>
                    <a:lnTo>
                      <a:pt x="66" y="142"/>
                    </a:lnTo>
                    <a:lnTo>
                      <a:pt x="78" y="140"/>
                    </a:lnTo>
                    <a:lnTo>
                      <a:pt x="86" y="133"/>
                    </a:lnTo>
                    <a:lnTo>
                      <a:pt x="91" y="124"/>
                    </a:lnTo>
                    <a:lnTo>
                      <a:pt x="94" y="112"/>
                    </a:lnTo>
                    <a:lnTo>
                      <a:pt x="95" y="99"/>
                    </a:lnTo>
                    <a:lnTo>
                      <a:pt x="95" y="0"/>
                    </a:lnTo>
                    <a:lnTo>
                      <a:pt x="137" y="0"/>
                    </a:lnTo>
                    <a:lnTo>
                      <a:pt x="137" y="145"/>
                    </a:lnTo>
                    <a:lnTo>
                      <a:pt x="137" y="161"/>
                    </a:lnTo>
                    <a:lnTo>
                      <a:pt x="138" y="174"/>
                    </a:lnTo>
                    <a:lnTo>
                      <a:pt x="99" y="174"/>
                    </a:lnTo>
                    <a:lnTo>
                      <a:pt x="98" y="148"/>
                    </a:lnTo>
                    <a:lnTo>
                      <a:pt x="96" y="146"/>
                    </a:lnTo>
                    <a:lnTo>
                      <a:pt x="96" y="148"/>
                    </a:lnTo>
                    <a:lnTo>
                      <a:pt x="91" y="155"/>
                    </a:lnTo>
                    <a:lnTo>
                      <a:pt x="84" y="163"/>
                    </a:lnTo>
                    <a:lnTo>
                      <a:pt x="77" y="170"/>
                    </a:lnTo>
                    <a:lnTo>
                      <a:pt x="65" y="175"/>
                    </a:lnTo>
                    <a:lnTo>
                      <a:pt x="51" y="176"/>
                    </a:lnTo>
                    <a:lnTo>
                      <a:pt x="34" y="174"/>
                    </a:lnTo>
                    <a:lnTo>
                      <a:pt x="21" y="167"/>
                    </a:lnTo>
                    <a:lnTo>
                      <a:pt x="10" y="157"/>
                    </a:lnTo>
                    <a:lnTo>
                      <a:pt x="5" y="144"/>
                    </a:lnTo>
                    <a:lnTo>
                      <a:pt x="1" y="129"/>
                    </a:lnTo>
                    <a:lnTo>
                      <a:pt x="0" y="11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0" name="Freeform 134">
                <a:extLst>
                  <a:ext uri="{FF2B5EF4-FFF2-40B4-BE49-F238E27FC236}">
                    <a16:creationId xmlns:a16="http://schemas.microsoft.com/office/drawing/2014/main" id="{0C02E426-239F-F04F-8E3E-D827B519A6D6}"/>
                  </a:ext>
                </a:extLst>
              </p:cNvPr>
              <p:cNvSpPr>
                <a:spLocks/>
              </p:cNvSpPr>
              <p:nvPr userDrawn="1"/>
            </p:nvSpPr>
            <p:spPr bwMode="auto">
              <a:xfrm>
                <a:off x="9696864" y="363503"/>
                <a:ext cx="116790" cy="90154"/>
              </a:xfrm>
              <a:custGeom>
                <a:avLst/>
                <a:gdLst>
                  <a:gd name="T0" fmla="*/ 87 w 228"/>
                  <a:gd name="T1" fmla="*/ 0 h 177"/>
                  <a:gd name="T2" fmla="*/ 103 w 228"/>
                  <a:gd name="T3" fmla="*/ 3 h 177"/>
                  <a:gd name="T4" fmla="*/ 115 w 228"/>
                  <a:gd name="T5" fmla="*/ 8 h 177"/>
                  <a:gd name="T6" fmla="*/ 122 w 228"/>
                  <a:gd name="T7" fmla="*/ 15 h 177"/>
                  <a:gd name="T8" fmla="*/ 128 w 228"/>
                  <a:gd name="T9" fmla="*/ 21 h 177"/>
                  <a:gd name="T10" fmla="*/ 132 w 228"/>
                  <a:gd name="T11" fmla="*/ 28 h 177"/>
                  <a:gd name="T12" fmla="*/ 137 w 228"/>
                  <a:gd name="T13" fmla="*/ 21 h 177"/>
                  <a:gd name="T14" fmla="*/ 145 w 228"/>
                  <a:gd name="T15" fmla="*/ 14 h 177"/>
                  <a:gd name="T16" fmla="*/ 152 w 228"/>
                  <a:gd name="T17" fmla="*/ 7 h 177"/>
                  <a:gd name="T18" fmla="*/ 164 w 228"/>
                  <a:gd name="T19" fmla="*/ 3 h 177"/>
                  <a:gd name="T20" fmla="*/ 177 w 228"/>
                  <a:gd name="T21" fmla="*/ 0 h 177"/>
                  <a:gd name="T22" fmla="*/ 194 w 228"/>
                  <a:gd name="T23" fmla="*/ 3 h 177"/>
                  <a:gd name="T24" fmla="*/ 207 w 228"/>
                  <a:gd name="T25" fmla="*/ 10 h 177"/>
                  <a:gd name="T26" fmla="*/ 216 w 228"/>
                  <a:gd name="T27" fmla="*/ 20 h 177"/>
                  <a:gd name="T28" fmla="*/ 223 w 228"/>
                  <a:gd name="T29" fmla="*/ 33 h 177"/>
                  <a:gd name="T30" fmla="*/ 227 w 228"/>
                  <a:gd name="T31" fmla="*/ 50 h 177"/>
                  <a:gd name="T32" fmla="*/ 228 w 228"/>
                  <a:gd name="T33" fmla="*/ 70 h 177"/>
                  <a:gd name="T34" fmla="*/ 228 w 228"/>
                  <a:gd name="T35" fmla="*/ 177 h 177"/>
                  <a:gd name="T36" fmla="*/ 186 w 228"/>
                  <a:gd name="T37" fmla="*/ 177 h 177"/>
                  <a:gd name="T38" fmla="*/ 186 w 228"/>
                  <a:gd name="T39" fmla="*/ 67 h 177"/>
                  <a:gd name="T40" fmla="*/ 185 w 228"/>
                  <a:gd name="T41" fmla="*/ 53 h 177"/>
                  <a:gd name="T42" fmla="*/ 181 w 228"/>
                  <a:gd name="T43" fmla="*/ 44 h 177"/>
                  <a:gd name="T44" fmla="*/ 173 w 228"/>
                  <a:gd name="T45" fmla="*/ 37 h 177"/>
                  <a:gd name="T46" fmla="*/ 164 w 228"/>
                  <a:gd name="T47" fmla="*/ 36 h 177"/>
                  <a:gd name="T48" fmla="*/ 151 w 228"/>
                  <a:gd name="T49" fmla="*/ 38 h 177"/>
                  <a:gd name="T50" fmla="*/ 143 w 228"/>
                  <a:gd name="T51" fmla="*/ 46 h 177"/>
                  <a:gd name="T52" fmla="*/ 137 w 228"/>
                  <a:gd name="T53" fmla="*/ 58 h 177"/>
                  <a:gd name="T54" fmla="*/ 136 w 228"/>
                  <a:gd name="T55" fmla="*/ 72 h 177"/>
                  <a:gd name="T56" fmla="*/ 136 w 228"/>
                  <a:gd name="T57" fmla="*/ 177 h 177"/>
                  <a:gd name="T58" fmla="*/ 94 w 228"/>
                  <a:gd name="T59" fmla="*/ 177 h 177"/>
                  <a:gd name="T60" fmla="*/ 94 w 228"/>
                  <a:gd name="T61" fmla="*/ 67 h 177"/>
                  <a:gd name="T62" fmla="*/ 92 w 228"/>
                  <a:gd name="T63" fmla="*/ 53 h 177"/>
                  <a:gd name="T64" fmla="*/ 89 w 228"/>
                  <a:gd name="T65" fmla="*/ 44 h 177"/>
                  <a:gd name="T66" fmla="*/ 82 w 228"/>
                  <a:gd name="T67" fmla="*/ 37 h 177"/>
                  <a:gd name="T68" fmla="*/ 72 w 228"/>
                  <a:gd name="T69" fmla="*/ 36 h 177"/>
                  <a:gd name="T70" fmla="*/ 60 w 228"/>
                  <a:gd name="T71" fmla="*/ 38 h 177"/>
                  <a:gd name="T72" fmla="*/ 51 w 228"/>
                  <a:gd name="T73" fmla="*/ 46 h 177"/>
                  <a:gd name="T74" fmla="*/ 46 w 228"/>
                  <a:gd name="T75" fmla="*/ 58 h 177"/>
                  <a:gd name="T76" fmla="*/ 43 w 228"/>
                  <a:gd name="T77" fmla="*/ 72 h 177"/>
                  <a:gd name="T78" fmla="*/ 43 w 228"/>
                  <a:gd name="T79" fmla="*/ 177 h 177"/>
                  <a:gd name="T80" fmla="*/ 1 w 228"/>
                  <a:gd name="T81" fmla="*/ 177 h 177"/>
                  <a:gd name="T82" fmla="*/ 1 w 228"/>
                  <a:gd name="T83" fmla="*/ 32 h 177"/>
                  <a:gd name="T84" fmla="*/ 1 w 228"/>
                  <a:gd name="T85" fmla="*/ 15 h 177"/>
                  <a:gd name="T86" fmla="*/ 0 w 228"/>
                  <a:gd name="T87" fmla="*/ 3 h 177"/>
                  <a:gd name="T88" fmla="*/ 42 w 228"/>
                  <a:gd name="T89" fmla="*/ 3 h 177"/>
                  <a:gd name="T90" fmla="*/ 43 w 228"/>
                  <a:gd name="T91" fmla="*/ 31 h 177"/>
                  <a:gd name="T92" fmla="*/ 44 w 228"/>
                  <a:gd name="T93" fmla="*/ 31 h 177"/>
                  <a:gd name="T94" fmla="*/ 51 w 228"/>
                  <a:gd name="T95" fmla="*/ 20 h 177"/>
                  <a:gd name="T96" fmla="*/ 60 w 228"/>
                  <a:gd name="T97" fmla="*/ 11 h 177"/>
                  <a:gd name="T98" fmla="*/ 72 w 228"/>
                  <a:gd name="T99" fmla="*/ 3 h 177"/>
                  <a:gd name="T100" fmla="*/ 87 w 228"/>
                  <a:gd name="T10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 h="177">
                    <a:moveTo>
                      <a:pt x="87" y="0"/>
                    </a:moveTo>
                    <a:lnTo>
                      <a:pt x="103" y="3"/>
                    </a:lnTo>
                    <a:lnTo>
                      <a:pt x="115" y="8"/>
                    </a:lnTo>
                    <a:lnTo>
                      <a:pt x="122" y="15"/>
                    </a:lnTo>
                    <a:lnTo>
                      <a:pt x="128" y="21"/>
                    </a:lnTo>
                    <a:lnTo>
                      <a:pt x="132" y="28"/>
                    </a:lnTo>
                    <a:lnTo>
                      <a:pt x="137" y="21"/>
                    </a:lnTo>
                    <a:lnTo>
                      <a:pt x="145" y="14"/>
                    </a:lnTo>
                    <a:lnTo>
                      <a:pt x="152" y="7"/>
                    </a:lnTo>
                    <a:lnTo>
                      <a:pt x="164" y="3"/>
                    </a:lnTo>
                    <a:lnTo>
                      <a:pt x="177" y="0"/>
                    </a:lnTo>
                    <a:lnTo>
                      <a:pt x="194" y="3"/>
                    </a:lnTo>
                    <a:lnTo>
                      <a:pt x="207" y="10"/>
                    </a:lnTo>
                    <a:lnTo>
                      <a:pt x="216" y="20"/>
                    </a:lnTo>
                    <a:lnTo>
                      <a:pt x="223" y="33"/>
                    </a:lnTo>
                    <a:lnTo>
                      <a:pt x="227" y="50"/>
                    </a:lnTo>
                    <a:lnTo>
                      <a:pt x="228" y="70"/>
                    </a:lnTo>
                    <a:lnTo>
                      <a:pt x="228" y="177"/>
                    </a:lnTo>
                    <a:lnTo>
                      <a:pt x="186" y="177"/>
                    </a:lnTo>
                    <a:lnTo>
                      <a:pt x="186" y="67"/>
                    </a:lnTo>
                    <a:lnTo>
                      <a:pt x="185" y="53"/>
                    </a:lnTo>
                    <a:lnTo>
                      <a:pt x="181" y="44"/>
                    </a:lnTo>
                    <a:lnTo>
                      <a:pt x="173" y="37"/>
                    </a:lnTo>
                    <a:lnTo>
                      <a:pt x="164" y="36"/>
                    </a:lnTo>
                    <a:lnTo>
                      <a:pt x="151" y="38"/>
                    </a:lnTo>
                    <a:lnTo>
                      <a:pt x="143" y="46"/>
                    </a:lnTo>
                    <a:lnTo>
                      <a:pt x="137" y="58"/>
                    </a:lnTo>
                    <a:lnTo>
                      <a:pt x="136" y="72"/>
                    </a:lnTo>
                    <a:lnTo>
                      <a:pt x="136" y="177"/>
                    </a:lnTo>
                    <a:lnTo>
                      <a:pt x="94" y="177"/>
                    </a:lnTo>
                    <a:lnTo>
                      <a:pt x="94" y="67"/>
                    </a:lnTo>
                    <a:lnTo>
                      <a:pt x="92" y="53"/>
                    </a:lnTo>
                    <a:lnTo>
                      <a:pt x="89" y="44"/>
                    </a:lnTo>
                    <a:lnTo>
                      <a:pt x="82" y="37"/>
                    </a:lnTo>
                    <a:lnTo>
                      <a:pt x="72" y="36"/>
                    </a:lnTo>
                    <a:lnTo>
                      <a:pt x="60" y="38"/>
                    </a:lnTo>
                    <a:lnTo>
                      <a:pt x="51" y="46"/>
                    </a:lnTo>
                    <a:lnTo>
                      <a:pt x="46" y="58"/>
                    </a:lnTo>
                    <a:lnTo>
                      <a:pt x="43" y="72"/>
                    </a:lnTo>
                    <a:lnTo>
                      <a:pt x="43" y="177"/>
                    </a:lnTo>
                    <a:lnTo>
                      <a:pt x="1" y="177"/>
                    </a:lnTo>
                    <a:lnTo>
                      <a:pt x="1" y="32"/>
                    </a:lnTo>
                    <a:lnTo>
                      <a:pt x="1" y="15"/>
                    </a:lnTo>
                    <a:lnTo>
                      <a:pt x="0" y="3"/>
                    </a:lnTo>
                    <a:lnTo>
                      <a:pt x="42" y="3"/>
                    </a:lnTo>
                    <a:lnTo>
                      <a:pt x="43" y="31"/>
                    </a:lnTo>
                    <a:lnTo>
                      <a:pt x="44" y="31"/>
                    </a:lnTo>
                    <a:lnTo>
                      <a:pt x="51" y="20"/>
                    </a:lnTo>
                    <a:lnTo>
                      <a:pt x="60" y="11"/>
                    </a:lnTo>
                    <a:lnTo>
                      <a:pt x="72" y="3"/>
                    </a:lnTo>
                    <a:lnTo>
                      <a:pt x="8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1" name="Freeform 135">
                <a:extLst>
                  <a:ext uri="{FF2B5EF4-FFF2-40B4-BE49-F238E27FC236}">
                    <a16:creationId xmlns:a16="http://schemas.microsoft.com/office/drawing/2014/main" id="{0092E7A2-8C4A-3446-BCEA-796527ECE891}"/>
                  </a:ext>
                </a:extLst>
              </p:cNvPr>
              <p:cNvSpPr>
                <a:spLocks/>
              </p:cNvSpPr>
              <p:nvPr userDrawn="1"/>
            </p:nvSpPr>
            <p:spPr bwMode="auto">
              <a:xfrm>
                <a:off x="8346609" y="527419"/>
                <a:ext cx="81958" cy="123962"/>
              </a:xfrm>
              <a:custGeom>
                <a:avLst/>
                <a:gdLst>
                  <a:gd name="T0" fmla="*/ 107 w 159"/>
                  <a:gd name="T1" fmla="*/ 0 h 241"/>
                  <a:gd name="T2" fmla="*/ 129 w 159"/>
                  <a:gd name="T3" fmla="*/ 1 h 241"/>
                  <a:gd name="T4" fmla="*/ 146 w 159"/>
                  <a:gd name="T5" fmla="*/ 5 h 241"/>
                  <a:gd name="T6" fmla="*/ 159 w 159"/>
                  <a:gd name="T7" fmla="*/ 10 h 241"/>
                  <a:gd name="T8" fmla="*/ 157 w 159"/>
                  <a:gd name="T9" fmla="*/ 48 h 241"/>
                  <a:gd name="T10" fmla="*/ 149 w 159"/>
                  <a:gd name="T11" fmla="*/ 44 h 241"/>
                  <a:gd name="T12" fmla="*/ 140 w 159"/>
                  <a:gd name="T13" fmla="*/ 40 h 241"/>
                  <a:gd name="T14" fmla="*/ 127 w 159"/>
                  <a:gd name="T15" fmla="*/ 36 h 241"/>
                  <a:gd name="T16" fmla="*/ 112 w 159"/>
                  <a:gd name="T17" fmla="*/ 35 h 241"/>
                  <a:gd name="T18" fmla="*/ 97 w 159"/>
                  <a:gd name="T19" fmla="*/ 37 h 241"/>
                  <a:gd name="T20" fmla="*/ 83 w 159"/>
                  <a:gd name="T21" fmla="*/ 41 h 241"/>
                  <a:gd name="T22" fmla="*/ 70 w 159"/>
                  <a:gd name="T23" fmla="*/ 49 h 241"/>
                  <a:gd name="T24" fmla="*/ 60 w 159"/>
                  <a:gd name="T25" fmla="*/ 61 h 241"/>
                  <a:gd name="T26" fmla="*/ 52 w 159"/>
                  <a:gd name="T27" fmla="*/ 77 h 241"/>
                  <a:gd name="T28" fmla="*/ 47 w 159"/>
                  <a:gd name="T29" fmla="*/ 96 h 241"/>
                  <a:gd name="T30" fmla="*/ 46 w 159"/>
                  <a:gd name="T31" fmla="*/ 121 h 241"/>
                  <a:gd name="T32" fmla="*/ 47 w 159"/>
                  <a:gd name="T33" fmla="*/ 145 h 241"/>
                  <a:gd name="T34" fmla="*/ 52 w 159"/>
                  <a:gd name="T35" fmla="*/ 164 h 241"/>
                  <a:gd name="T36" fmla="*/ 60 w 159"/>
                  <a:gd name="T37" fmla="*/ 180 h 241"/>
                  <a:gd name="T38" fmla="*/ 70 w 159"/>
                  <a:gd name="T39" fmla="*/ 191 h 241"/>
                  <a:gd name="T40" fmla="*/ 83 w 159"/>
                  <a:gd name="T41" fmla="*/ 199 h 241"/>
                  <a:gd name="T42" fmla="*/ 97 w 159"/>
                  <a:gd name="T43" fmla="*/ 205 h 241"/>
                  <a:gd name="T44" fmla="*/ 112 w 159"/>
                  <a:gd name="T45" fmla="*/ 206 h 241"/>
                  <a:gd name="T46" fmla="*/ 130 w 159"/>
                  <a:gd name="T47" fmla="*/ 203 h 241"/>
                  <a:gd name="T48" fmla="*/ 145 w 159"/>
                  <a:gd name="T49" fmla="*/ 199 h 241"/>
                  <a:gd name="T50" fmla="*/ 157 w 159"/>
                  <a:gd name="T51" fmla="*/ 193 h 241"/>
                  <a:gd name="T52" fmla="*/ 159 w 159"/>
                  <a:gd name="T53" fmla="*/ 233 h 241"/>
                  <a:gd name="T54" fmla="*/ 146 w 159"/>
                  <a:gd name="T55" fmla="*/ 237 h 241"/>
                  <a:gd name="T56" fmla="*/ 128 w 159"/>
                  <a:gd name="T57" fmla="*/ 240 h 241"/>
                  <a:gd name="T58" fmla="*/ 108 w 159"/>
                  <a:gd name="T59" fmla="*/ 241 h 241"/>
                  <a:gd name="T60" fmla="*/ 82 w 159"/>
                  <a:gd name="T61" fmla="*/ 238 h 241"/>
                  <a:gd name="T62" fmla="*/ 61 w 159"/>
                  <a:gd name="T63" fmla="*/ 232 h 241"/>
                  <a:gd name="T64" fmla="*/ 43 w 159"/>
                  <a:gd name="T65" fmla="*/ 222 h 241"/>
                  <a:gd name="T66" fmla="*/ 27 w 159"/>
                  <a:gd name="T67" fmla="*/ 206 h 241"/>
                  <a:gd name="T68" fmla="*/ 16 w 159"/>
                  <a:gd name="T69" fmla="*/ 189 h 241"/>
                  <a:gd name="T70" fmla="*/ 7 w 159"/>
                  <a:gd name="T71" fmla="*/ 168 h 241"/>
                  <a:gd name="T72" fmla="*/ 1 w 159"/>
                  <a:gd name="T73" fmla="*/ 146 h 241"/>
                  <a:gd name="T74" fmla="*/ 0 w 159"/>
                  <a:gd name="T75" fmla="*/ 121 h 241"/>
                  <a:gd name="T76" fmla="*/ 1 w 159"/>
                  <a:gd name="T77" fmla="*/ 95 h 241"/>
                  <a:gd name="T78" fmla="*/ 7 w 159"/>
                  <a:gd name="T79" fmla="*/ 73 h 241"/>
                  <a:gd name="T80" fmla="*/ 16 w 159"/>
                  <a:gd name="T81" fmla="*/ 52 h 241"/>
                  <a:gd name="T82" fmla="*/ 27 w 159"/>
                  <a:gd name="T83" fmla="*/ 35 h 241"/>
                  <a:gd name="T84" fmla="*/ 42 w 159"/>
                  <a:gd name="T85" fmla="*/ 19 h 241"/>
                  <a:gd name="T86" fmla="*/ 60 w 159"/>
                  <a:gd name="T87" fmla="*/ 9 h 241"/>
                  <a:gd name="T88" fmla="*/ 82 w 159"/>
                  <a:gd name="T89" fmla="*/ 2 h 241"/>
                  <a:gd name="T90" fmla="*/ 107 w 159"/>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9" h="241">
                    <a:moveTo>
                      <a:pt x="107" y="0"/>
                    </a:moveTo>
                    <a:lnTo>
                      <a:pt x="129" y="1"/>
                    </a:lnTo>
                    <a:lnTo>
                      <a:pt x="146" y="5"/>
                    </a:lnTo>
                    <a:lnTo>
                      <a:pt x="159" y="10"/>
                    </a:lnTo>
                    <a:lnTo>
                      <a:pt x="157" y="48"/>
                    </a:lnTo>
                    <a:lnTo>
                      <a:pt x="149" y="44"/>
                    </a:lnTo>
                    <a:lnTo>
                      <a:pt x="140" y="40"/>
                    </a:lnTo>
                    <a:lnTo>
                      <a:pt x="127" y="36"/>
                    </a:lnTo>
                    <a:lnTo>
                      <a:pt x="112" y="35"/>
                    </a:lnTo>
                    <a:lnTo>
                      <a:pt x="97" y="37"/>
                    </a:lnTo>
                    <a:lnTo>
                      <a:pt x="83" y="41"/>
                    </a:lnTo>
                    <a:lnTo>
                      <a:pt x="70" y="49"/>
                    </a:lnTo>
                    <a:lnTo>
                      <a:pt x="60" y="61"/>
                    </a:lnTo>
                    <a:lnTo>
                      <a:pt x="52" y="77"/>
                    </a:lnTo>
                    <a:lnTo>
                      <a:pt x="47" y="96"/>
                    </a:lnTo>
                    <a:lnTo>
                      <a:pt x="46" y="121"/>
                    </a:lnTo>
                    <a:lnTo>
                      <a:pt x="47" y="145"/>
                    </a:lnTo>
                    <a:lnTo>
                      <a:pt x="52" y="164"/>
                    </a:lnTo>
                    <a:lnTo>
                      <a:pt x="60" y="180"/>
                    </a:lnTo>
                    <a:lnTo>
                      <a:pt x="70" y="191"/>
                    </a:lnTo>
                    <a:lnTo>
                      <a:pt x="83" y="199"/>
                    </a:lnTo>
                    <a:lnTo>
                      <a:pt x="97" y="205"/>
                    </a:lnTo>
                    <a:lnTo>
                      <a:pt x="112" y="206"/>
                    </a:lnTo>
                    <a:lnTo>
                      <a:pt x="130" y="203"/>
                    </a:lnTo>
                    <a:lnTo>
                      <a:pt x="145" y="199"/>
                    </a:lnTo>
                    <a:lnTo>
                      <a:pt x="157" y="193"/>
                    </a:lnTo>
                    <a:lnTo>
                      <a:pt x="159" y="233"/>
                    </a:lnTo>
                    <a:lnTo>
                      <a:pt x="146" y="237"/>
                    </a:lnTo>
                    <a:lnTo>
                      <a:pt x="128" y="240"/>
                    </a:lnTo>
                    <a:lnTo>
                      <a:pt x="108" y="241"/>
                    </a:lnTo>
                    <a:lnTo>
                      <a:pt x="82" y="238"/>
                    </a:lnTo>
                    <a:lnTo>
                      <a:pt x="61" y="232"/>
                    </a:lnTo>
                    <a:lnTo>
                      <a:pt x="43" y="222"/>
                    </a:lnTo>
                    <a:lnTo>
                      <a:pt x="27" y="206"/>
                    </a:lnTo>
                    <a:lnTo>
                      <a:pt x="16" y="189"/>
                    </a:lnTo>
                    <a:lnTo>
                      <a:pt x="7" y="168"/>
                    </a:lnTo>
                    <a:lnTo>
                      <a:pt x="1" y="146"/>
                    </a:lnTo>
                    <a:lnTo>
                      <a:pt x="0" y="121"/>
                    </a:lnTo>
                    <a:lnTo>
                      <a:pt x="1" y="95"/>
                    </a:lnTo>
                    <a:lnTo>
                      <a:pt x="7" y="73"/>
                    </a:lnTo>
                    <a:lnTo>
                      <a:pt x="16" y="52"/>
                    </a:lnTo>
                    <a:lnTo>
                      <a:pt x="27" y="35"/>
                    </a:lnTo>
                    <a:lnTo>
                      <a:pt x="42" y="19"/>
                    </a:lnTo>
                    <a:lnTo>
                      <a:pt x="60" y="9"/>
                    </a:lnTo>
                    <a:lnTo>
                      <a:pt x="82" y="2"/>
                    </a:lnTo>
                    <a:lnTo>
                      <a:pt x="10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2" name="Freeform 136">
                <a:extLst>
                  <a:ext uri="{FF2B5EF4-FFF2-40B4-BE49-F238E27FC236}">
                    <a16:creationId xmlns:a16="http://schemas.microsoft.com/office/drawing/2014/main" id="{739E174C-FCB1-9646-9173-296DDCF7D23B}"/>
                  </a:ext>
                </a:extLst>
              </p:cNvPr>
              <p:cNvSpPr>
                <a:spLocks noEditPoints="1"/>
              </p:cNvSpPr>
              <p:nvPr userDrawn="1"/>
            </p:nvSpPr>
            <p:spPr bwMode="auto">
              <a:xfrm>
                <a:off x="8439836" y="560203"/>
                <a:ext cx="71713" cy="90154"/>
              </a:xfrm>
              <a:custGeom>
                <a:avLst/>
                <a:gdLst>
                  <a:gd name="T0" fmla="*/ 97 w 141"/>
                  <a:gd name="T1" fmla="*/ 92 h 178"/>
                  <a:gd name="T2" fmla="*/ 77 w 141"/>
                  <a:gd name="T3" fmla="*/ 92 h 178"/>
                  <a:gd name="T4" fmla="*/ 62 w 141"/>
                  <a:gd name="T5" fmla="*/ 96 h 178"/>
                  <a:gd name="T6" fmla="*/ 50 w 141"/>
                  <a:gd name="T7" fmla="*/ 101 h 178"/>
                  <a:gd name="T8" fmla="*/ 42 w 141"/>
                  <a:gd name="T9" fmla="*/ 110 h 178"/>
                  <a:gd name="T10" fmla="*/ 39 w 141"/>
                  <a:gd name="T11" fmla="*/ 123 h 178"/>
                  <a:gd name="T12" fmla="*/ 42 w 141"/>
                  <a:gd name="T13" fmla="*/ 135 h 178"/>
                  <a:gd name="T14" fmla="*/ 47 w 141"/>
                  <a:gd name="T15" fmla="*/ 143 h 178"/>
                  <a:gd name="T16" fmla="*/ 55 w 141"/>
                  <a:gd name="T17" fmla="*/ 148 h 178"/>
                  <a:gd name="T18" fmla="*/ 67 w 141"/>
                  <a:gd name="T19" fmla="*/ 150 h 178"/>
                  <a:gd name="T20" fmla="*/ 80 w 141"/>
                  <a:gd name="T21" fmla="*/ 148 h 178"/>
                  <a:gd name="T22" fmla="*/ 89 w 141"/>
                  <a:gd name="T23" fmla="*/ 141 h 178"/>
                  <a:gd name="T24" fmla="*/ 95 w 141"/>
                  <a:gd name="T25" fmla="*/ 132 h 178"/>
                  <a:gd name="T26" fmla="*/ 99 w 141"/>
                  <a:gd name="T27" fmla="*/ 118 h 178"/>
                  <a:gd name="T28" fmla="*/ 101 w 141"/>
                  <a:gd name="T29" fmla="*/ 101 h 178"/>
                  <a:gd name="T30" fmla="*/ 101 w 141"/>
                  <a:gd name="T31" fmla="*/ 92 h 178"/>
                  <a:gd name="T32" fmla="*/ 97 w 141"/>
                  <a:gd name="T33" fmla="*/ 92 h 178"/>
                  <a:gd name="T34" fmla="*/ 73 w 141"/>
                  <a:gd name="T35" fmla="*/ 0 h 178"/>
                  <a:gd name="T36" fmla="*/ 94 w 141"/>
                  <a:gd name="T37" fmla="*/ 2 h 178"/>
                  <a:gd name="T38" fmla="*/ 110 w 141"/>
                  <a:gd name="T39" fmla="*/ 5 h 178"/>
                  <a:gd name="T40" fmla="*/ 122 w 141"/>
                  <a:gd name="T41" fmla="*/ 13 h 178"/>
                  <a:gd name="T42" fmla="*/ 129 w 141"/>
                  <a:gd name="T43" fmla="*/ 24 h 178"/>
                  <a:gd name="T44" fmla="*/ 136 w 141"/>
                  <a:gd name="T45" fmla="*/ 37 h 178"/>
                  <a:gd name="T46" fmla="*/ 139 w 141"/>
                  <a:gd name="T47" fmla="*/ 52 h 178"/>
                  <a:gd name="T48" fmla="*/ 139 w 141"/>
                  <a:gd name="T49" fmla="*/ 69 h 178"/>
                  <a:gd name="T50" fmla="*/ 139 w 141"/>
                  <a:gd name="T51" fmla="*/ 145 h 178"/>
                  <a:gd name="T52" fmla="*/ 140 w 141"/>
                  <a:gd name="T53" fmla="*/ 162 h 178"/>
                  <a:gd name="T54" fmla="*/ 141 w 141"/>
                  <a:gd name="T55" fmla="*/ 175 h 178"/>
                  <a:gd name="T56" fmla="*/ 103 w 141"/>
                  <a:gd name="T57" fmla="*/ 175 h 178"/>
                  <a:gd name="T58" fmla="*/ 102 w 141"/>
                  <a:gd name="T59" fmla="*/ 165 h 178"/>
                  <a:gd name="T60" fmla="*/ 102 w 141"/>
                  <a:gd name="T61" fmla="*/ 152 h 178"/>
                  <a:gd name="T62" fmla="*/ 101 w 141"/>
                  <a:gd name="T63" fmla="*/ 152 h 178"/>
                  <a:gd name="T64" fmla="*/ 93 w 141"/>
                  <a:gd name="T65" fmla="*/ 162 h 178"/>
                  <a:gd name="T66" fmla="*/ 82 w 141"/>
                  <a:gd name="T67" fmla="*/ 170 h 178"/>
                  <a:gd name="T68" fmla="*/ 69 w 141"/>
                  <a:gd name="T69" fmla="*/ 176 h 178"/>
                  <a:gd name="T70" fmla="*/ 52 w 141"/>
                  <a:gd name="T71" fmla="*/ 178 h 178"/>
                  <a:gd name="T72" fmla="*/ 37 w 141"/>
                  <a:gd name="T73" fmla="*/ 176 h 178"/>
                  <a:gd name="T74" fmla="*/ 22 w 141"/>
                  <a:gd name="T75" fmla="*/ 170 h 178"/>
                  <a:gd name="T76" fmla="*/ 11 w 141"/>
                  <a:gd name="T77" fmla="*/ 160 h 178"/>
                  <a:gd name="T78" fmla="*/ 4 w 141"/>
                  <a:gd name="T79" fmla="*/ 145 h 178"/>
                  <a:gd name="T80" fmla="*/ 0 w 141"/>
                  <a:gd name="T81" fmla="*/ 128 h 178"/>
                  <a:gd name="T82" fmla="*/ 3 w 141"/>
                  <a:gd name="T83" fmla="*/ 110 h 178"/>
                  <a:gd name="T84" fmla="*/ 9 w 141"/>
                  <a:gd name="T85" fmla="*/ 96 h 178"/>
                  <a:gd name="T86" fmla="*/ 20 w 141"/>
                  <a:gd name="T87" fmla="*/ 85 h 178"/>
                  <a:gd name="T88" fmla="*/ 34 w 141"/>
                  <a:gd name="T89" fmla="*/ 77 h 178"/>
                  <a:gd name="T90" fmla="*/ 51 w 141"/>
                  <a:gd name="T91" fmla="*/ 72 h 178"/>
                  <a:gd name="T92" fmla="*/ 71 w 141"/>
                  <a:gd name="T93" fmla="*/ 69 h 178"/>
                  <a:gd name="T94" fmla="*/ 92 w 141"/>
                  <a:gd name="T95" fmla="*/ 69 h 178"/>
                  <a:gd name="T96" fmla="*/ 101 w 141"/>
                  <a:gd name="T97" fmla="*/ 69 h 178"/>
                  <a:gd name="T98" fmla="*/ 101 w 141"/>
                  <a:gd name="T99" fmla="*/ 63 h 178"/>
                  <a:gd name="T100" fmla="*/ 99 w 141"/>
                  <a:gd name="T101" fmla="*/ 52 h 178"/>
                  <a:gd name="T102" fmla="*/ 95 w 141"/>
                  <a:gd name="T103" fmla="*/ 43 h 178"/>
                  <a:gd name="T104" fmla="*/ 89 w 141"/>
                  <a:gd name="T105" fmla="*/ 36 h 178"/>
                  <a:gd name="T106" fmla="*/ 80 w 141"/>
                  <a:gd name="T107" fmla="*/ 32 h 178"/>
                  <a:gd name="T108" fmla="*/ 68 w 141"/>
                  <a:gd name="T109" fmla="*/ 29 h 178"/>
                  <a:gd name="T110" fmla="*/ 49 w 141"/>
                  <a:gd name="T111" fmla="*/ 33 h 178"/>
                  <a:gd name="T112" fmla="*/ 32 w 141"/>
                  <a:gd name="T113" fmla="*/ 39 h 178"/>
                  <a:gd name="T114" fmla="*/ 21 w 141"/>
                  <a:gd name="T115" fmla="*/ 46 h 178"/>
                  <a:gd name="T116" fmla="*/ 19 w 141"/>
                  <a:gd name="T117" fmla="*/ 12 h 178"/>
                  <a:gd name="T118" fmla="*/ 28 w 141"/>
                  <a:gd name="T119" fmla="*/ 8 h 178"/>
                  <a:gd name="T120" fmla="*/ 41 w 141"/>
                  <a:gd name="T121" fmla="*/ 4 h 178"/>
                  <a:gd name="T122" fmla="*/ 55 w 141"/>
                  <a:gd name="T123" fmla="*/ 2 h 178"/>
                  <a:gd name="T124" fmla="*/ 73 w 141"/>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78">
                    <a:moveTo>
                      <a:pt x="97" y="92"/>
                    </a:moveTo>
                    <a:lnTo>
                      <a:pt x="77" y="92"/>
                    </a:lnTo>
                    <a:lnTo>
                      <a:pt x="62" y="96"/>
                    </a:lnTo>
                    <a:lnTo>
                      <a:pt x="50" y="101"/>
                    </a:lnTo>
                    <a:lnTo>
                      <a:pt x="42" y="110"/>
                    </a:lnTo>
                    <a:lnTo>
                      <a:pt x="39" y="123"/>
                    </a:lnTo>
                    <a:lnTo>
                      <a:pt x="42" y="135"/>
                    </a:lnTo>
                    <a:lnTo>
                      <a:pt x="47" y="143"/>
                    </a:lnTo>
                    <a:lnTo>
                      <a:pt x="55" y="148"/>
                    </a:lnTo>
                    <a:lnTo>
                      <a:pt x="67" y="150"/>
                    </a:lnTo>
                    <a:lnTo>
                      <a:pt x="80" y="148"/>
                    </a:lnTo>
                    <a:lnTo>
                      <a:pt x="89" y="141"/>
                    </a:lnTo>
                    <a:lnTo>
                      <a:pt x="95" y="132"/>
                    </a:lnTo>
                    <a:lnTo>
                      <a:pt x="99" y="118"/>
                    </a:lnTo>
                    <a:lnTo>
                      <a:pt x="101" y="101"/>
                    </a:lnTo>
                    <a:lnTo>
                      <a:pt x="101" y="92"/>
                    </a:lnTo>
                    <a:lnTo>
                      <a:pt x="97" y="92"/>
                    </a:lnTo>
                    <a:close/>
                    <a:moveTo>
                      <a:pt x="73" y="0"/>
                    </a:moveTo>
                    <a:lnTo>
                      <a:pt x="94" y="2"/>
                    </a:lnTo>
                    <a:lnTo>
                      <a:pt x="110" y="5"/>
                    </a:lnTo>
                    <a:lnTo>
                      <a:pt x="122" y="13"/>
                    </a:lnTo>
                    <a:lnTo>
                      <a:pt x="129" y="24"/>
                    </a:lnTo>
                    <a:lnTo>
                      <a:pt x="136" y="37"/>
                    </a:lnTo>
                    <a:lnTo>
                      <a:pt x="139" y="52"/>
                    </a:lnTo>
                    <a:lnTo>
                      <a:pt x="139" y="69"/>
                    </a:lnTo>
                    <a:lnTo>
                      <a:pt x="139" y="145"/>
                    </a:lnTo>
                    <a:lnTo>
                      <a:pt x="140" y="162"/>
                    </a:lnTo>
                    <a:lnTo>
                      <a:pt x="141" y="175"/>
                    </a:lnTo>
                    <a:lnTo>
                      <a:pt x="103" y="175"/>
                    </a:lnTo>
                    <a:lnTo>
                      <a:pt x="102" y="165"/>
                    </a:lnTo>
                    <a:lnTo>
                      <a:pt x="102" y="152"/>
                    </a:lnTo>
                    <a:lnTo>
                      <a:pt x="101" y="152"/>
                    </a:lnTo>
                    <a:lnTo>
                      <a:pt x="93" y="162"/>
                    </a:lnTo>
                    <a:lnTo>
                      <a:pt x="82" y="170"/>
                    </a:lnTo>
                    <a:lnTo>
                      <a:pt x="69" y="176"/>
                    </a:lnTo>
                    <a:lnTo>
                      <a:pt x="52" y="178"/>
                    </a:lnTo>
                    <a:lnTo>
                      <a:pt x="37" y="176"/>
                    </a:lnTo>
                    <a:lnTo>
                      <a:pt x="22" y="170"/>
                    </a:lnTo>
                    <a:lnTo>
                      <a:pt x="11" y="160"/>
                    </a:lnTo>
                    <a:lnTo>
                      <a:pt x="4" y="145"/>
                    </a:lnTo>
                    <a:lnTo>
                      <a:pt x="0" y="128"/>
                    </a:lnTo>
                    <a:lnTo>
                      <a:pt x="3" y="110"/>
                    </a:lnTo>
                    <a:lnTo>
                      <a:pt x="9" y="96"/>
                    </a:lnTo>
                    <a:lnTo>
                      <a:pt x="20" y="85"/>
                    </a:lnTo>
                    <a:lnTo>
                      <a:pt x="34" y="77"/>
                    </a:lnTo>
                    <a:lnTo>
                      <a:pt x="51" y="72"/>
                    </a:lnTo>
                    <a:lnTo>
                      <a:pt x="71" y="69"/>
                    </a:lnTo>
                    <a:lnTo>
                      <a:pt x="92" y="69"/>
                    </a:lnTo>
                    <a:lnTo>
                      <a:pt x="101" y="69"/>
                    </a:lnTo>
                    <a:lnTo>
                      <a:pt x="101" y="63"/>
                    </a:lnTo>
                    <a:lnTo>
                      <a:pt x="99" y="52"/>
                    </a:lnTo>
                    <a:lnTo>
                      <a:pt x="95" y="43"/>
                    </a:lnTo>
                    <a:lnTo>
                      <a:pt x="89" y="36"/>
                    </a:lnTo>
                    <a:lnTo>
                      <a:pt x="80" y="32"/>
                    </a:lnTo>
                    <a:lnTo>
                      <a:pt x="68" y="29"/>
                    </a:lnTo>
                    <a:lnTo>
                      <a:pt x="49" y="33"/>
                    </a:lnTo>
                    <a:lnTo>
                      <a:pt x="32" y="39"/>
                    </a:lnTo>
                    <a:lnTo>
                      <a:pt x="21" y="46"/>
                    </a:lnTo>
                    <a:lnTo>
                      <a:pt x="19" y="12"/>
                    </a:lnTo>
                    <a:lnTo>
                      <a:pt x="28" y="8"/>
                    </a:lnTo>
                    <a:lnTo>
                      <a:pt x="41" y="4"/>
                    </a:lnTo>
                    <a:lnTo>
                      <a:pt x="55" y="2"/>
                    </a:lnTo>
                    <a:lnTo>
                      <a:pt x="7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3" name="Freeform 137">
                <a:extLst>
                  <a:ext uri="{FF2B5EF4-FFF2-40B4-BE49-F238E27FC236}">
                    <a16:creationId xmlns:a16="http://schemas.microsoft.com/office/drawing/2014/main" id="{599CD258-0270-8F47-9227-601002C98A4C}"/>
                  </a:ext>
                </a:extLst>
              </p:cNvPr>
              <p:cNvSpPr>
                <a:spLocks/>
              </p:cNvSpPr>
              <p:nvPr userDrawn="1"/>
            </p:nvSpPr>
            <p:spPr bwMode="auto">
              <a:xfrm>
                <a:off x="8531014" y="560203"/>
                <a:ext cx="46101" cy="89130"/>
              </a:xfrm>
              <a:custGeom>
                <a:avLst/>
                <a:gdLst>
                  <a:gd name="T0" fmla="*/ 83 w 90"/>
                  <a:gd name="T1" fmla="*/ 0 h 175"/>
                  <a:gd name="T2" fmla="*/ 87 w 90"/>
                  <a:gd name="T3" fmla="*/ 0 h 175"/>
                  <a:gd name="T4" fmla="*/ 90 w 90"/>
                  <a:gd name="T5" fmla="*/ 0 h 175"/>
                  <a:gd name="T6" fmla="*/ 90 w 90"/>
                  <a:gd name="T7" fmla="*/ 39 h 175"/>
                  <a:gd name="T8" fmla="*/ 85 w 90"/>
                  <a:gd name="T9" fmla="*/ 38 h 175"/>
                  <a:gd name="T10" fmla="*/ 78 w 90"/>
                  <a:gd name="T11" fmla="*/ 38 h 175"/>
                  <a:gd name="T12" fmla="*/ 68 w 90"/>
                  <a:gd name="T13" fmla="*/ 39 h 175"/>
                  <a:gd name="T14" fmla="*/ 59 w 90"/>
                  <a:gd name="T15" fmla="*/ 43 h 175"/>
                  <a:gd name="T16" fmla="*/ 51 w 90"/>
                  <a:gd name="T17" fmla="*/ 52 h 175"/>
                  <a:gd name="T18" fmla="*/ 44 w 90"/>
                  <a:gd name="T19" fmla="*/ 64 h 175"/>
                  <a:gd name="T20" fmla="*/ 43 w 90"/>
                  <a:gd name="T21" fmla="*/ 81 h 175"/>
                  <a:gd name="T22" fmla="*/ 43 w 90"/>
                  <a:gd name="T23" fmla="*/ 175 h 175"/>
                  <a:gd name="T24" fmla="*/ 1 w 90"/>
                  <a:gd name="T25" fmla="*/ 175 h 175"/>
                  <a:gd name="T26" fmla="*/ 1 w 90"/>
                  <a:gd name="T27" fmla="*/ 32 h 175"/>
                  <a:gd name="T28" fmla="*/ 0 w 90"/>
                  <a:gd name="T29" fmla="*/ 16 h 175"/>
                  <a:gd name="T30" fmla="*/ 0 w 90"/>
                  <a:gd name="T31" fmla="*/ 3 h 175"/>
                  <a:gd name="T32" fmla="*/ 36 w 90"/>
                  <a:gd name="T33" fmla="*/ 3 h 175"/>
                  <a:gd name="T34" fmla="*/ 39 w 90"/>
                  <a:gd name="T35" fmla="*/ 34 h 175"/>
                  <a:gd name="T36" fmla="*/ 39 w 90"/>
                  <a:gd name="T37" fmla="*/ 34 h 175"/>
                  <a:gd name="T38" fmla="*/ 43 w 90"/>
                  <a:gd name="T39" fmla="*/ 25 h 175"/>
                  <a:gd name="T40" fmla="*/ 50 w 90"/>
                  <a:gd name="T41" fmla="*/ 16 h 175"/>
                  <a:gd name="T42" fmla="*/ 57 w 90"/>
                  <a:gd name="T43" fmla="*/ 8 h 175"/>
                  <a:gd name="T44" fmla="*/ 69 w 90"/>
                  <a:gd name="T45" fmla="*/ 2 h 175"/>
                  <a:gd name="T46" fmla="*/ 83 w 90"/>
                  <a:gd name="T4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175">
                    <a:moveTo>
                      <a:pt x="83" y="0"/>
                    </a:moveTo>
                    <a:lnTo>
                      <a:pt x="87" y="0"/>
                    </a:lnTo>
                    <a:lnTo>
                      <a:pt x="90" y="0"/>
                    </a:lnTo>
                    <a:lnTo>
                      <a:pt x="90" y="39"/>
                    </a:lnTo>
                    <a:lnTo>
                      <a:pt x="85" y="38"/>
                    </a:lnTo>
                    <a:lnTo>
                      <a:pt x="78" y="38"/>
                    </a:lnTo>
                    <a:lnTo>
                      <a:pt x="68" y="39"/>
                    </a:lnTo>
                    <a:lnTo>
                      <a:pt x="59" y="43"/>
                    </a:lnTo>
                    <a:lnTo>
                      <a:pt x="51" y="52"/>
                    </a:lnTo>
                    <a:lnTo>
                      <a:pt x="44" y="64"/>
                    </a:lnTo>
                    <a:lnTo>
                      <a:pt x="43" y="81"/>
                    </a:lnTo>
                    <a:lnTo>
                      <a:pt x="43" y="175"/>
                    </a:lnTo>
                    <a:lnTo>
                      <a:pt x="1" y="175"/>
                    </a:lnTo>
                    <a:lnTo>
                      <a:pt x="1" y="32"/>
                    </a:lnTo>
                    <a:lnTo>
                      <a:pt x="0" y="16"/>
                    </a:lnTo>
                    <a:lnTo>
                      <a:pt x="0" y="3"/>
                    </a:lnTo>
                    <a:lnTo>
                      <a:pt x="36" y="3"/>
                    </a:lnTo>
                    <a:lnTo>
                      <a:pt x="39" y="34"/>
                    </a:lnTo>
                    <a:lnTo>
                      <a:pt x="39" y="34"/>
                    </a:lnTo>
                    <a:lnTo>
                      <a:pt x="43" y="25"/>
                    </a:lnTo>
                    <a:lnTo>
                      <a:pt x="50" y="16"/>
                    </a:lnTo>
                    <a:lnTo>
                      <a:pt x="57" y="8"/>
                    </a:lnTo>
                    <a:lnTo>
                      <a:pt x="69" y="2"/>
                    </a:lnTo>
                    <a:lnTo>
                      <a:pt x="8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4" name="Rectangle 138">
                <a:extLst>
                  <a:ext uri="{FF2B5EF4-FFF2-40B4-BE49-F238E27FC236}">
                    <a16:creationId xmlns:a16="http://schemas.microsoft.com/office/drawing/2014/main" id="{F02DD6F4-4498-344B-A687-FFF676659B68}"/>
                  </a:ext>
                </a:extLst>
              </p:cNvPr>
              <p:cNvSpPr>
                <a:spLocks noChangeArrowheads="1"/>
              </p:cNvSpPr>
              <p:nvPr userDrawn="1"/>
            </p:nvSpPr>
            <p:spPr bwMode="auto">
              <a:xfrm>
                <a:off x="8593507" y="520248"/>
                <a:ext cx="21514" cy="129084"/>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05" name="Freeform 139">
                <a:extLst>
                  <a:ext uri="{FF2B5EF4-FFF2-40B4-BE49-F238E27FC236}">
                    <a16:creationId xmlns:a16="http://schemas.microsoft.com/office/drawing/2014/main" id="{77B1B64B-FB82-494B-9B89-863EADCFCD74}"/>
                  </a:ext>
                </a:extLst>
              </p:cNvPr>
              <p:cNvSpPr>
                <a:spLocks/>
              </p:cNvSpPr>
              <p:nvPr userDrawn="1"/>
            </p:nvSpPr>
            <p:spPr bwMode="auto">
              <a:xfrm>
                <a:off x="8679562" y="527419"/>
                <a:ext cx="92203" cy="123962"/>
              </a:xfrm>
              <a:custGeom>
                <a:avLst/>
                <a:gdLst>
                  <a:gd name="T0" fmla="*/ 116 w 178"/>
                  <a:gd name="T1" fmla="*/ 0 h 241"/>
                  <a:gd name="T2" fmla="*/ 141 w 178"/>
                  <a:gd name="T3" fmla="*/ 1 h 241"/>
                  <a:gd name="T4" fmla="*/ 160 w 178"/>
                  <a:gd name="T5" fmla="*/ 5 h 241"/>
                  <a:gd name="T6" fmla="*/ 172 w 178"/>
                  <a:gd name="T7" fmla="*/ 10 h 241"/>
                  <a:gd name="T8" fmla="*/ 171 w 178"/>
                  <a:gd name="T9" fmla="*/ 48 h 241"/>
                  <a:gd name="T10" fmla="*/ 155 w 178"/>
                  <a:gd name="T11" fmla="*/ 41 h 241"/>
                  <a:gd name="T12" fmla="*/ 137 w 178"/>
                  <a:gd name="T13" fmla="*/ 36 h 241"/>
                  <a:gd name="T14" fmla="*/ 116 w 178"/>
                  <a:gd name="T15" fmla="*/ 34 h 241"/>
                  <a:gd name="T16" fmla="*/ 95 w 178"/>
                  <a:gd name="T17" fmla="*/ 37 h 241"/>
                  <a:gd name="T18" fmla="*/ 78 w 178"/>
                  <a:gd name="T19" fmla="*/ 45 h 241"/>
                  <a:gd name="T20" fmla="*/ 64 w 178"/>
                  <a:gd name="T21" fmla="*/ 58 h 241"/>
                  <a:gd name="T22" fmla="*/ 53 w 178"/>
                  <a:gd name="T23" fmla="*/ 77 h 241"/>
                  <a:gd name="T24" fmla="*/ 48 w 178"/>
                  <a:gd name="T25" fmla="*/ 98 h 241"/>
                  <a:gd name="T26" fmla="*/ 45 w 178"/>
                  <a:gd name="T27" fmla="*/ 121 h 241"/>
                  <a:gd name="T28" fmla="*/ 48 w 178"/>
                  <a:gd name="T29" fmla="*/ 145 h 241"/>
                  <a:gd name="T30" fmla="*/ 53 w 178"/>
                  <a:gd name="T31" fmla="*/ 167 h 241"/>
                  <a:gd name="T32" fmla="*/ 64 w 178"/>
                  <a:gd name="T33" fmla="*/ 184 h 241"/>
                  <a:gd name="T34" fmla="*/ 77 w 178"/>
                  <a:gd name="T35" fmla="*/ 197 h 241"/>
                  <a:gd name="T36" fmla="*/ 94 w 178"/>
                  <a:gd name="T37" fmla="*/ 205 h 241"/>
                  <a:gd name="T38" fmla="*/ 113 w 178"/>
                  <a:gd name="T39" fmla="*/ 207 h 241"/>
                  <a:gd name="T40" fmla="*/ 128 w 178"/>
                  <a:gd name="T41" fmla="*/ 206 h 241"/>
                  <a:gd name="T42" fmla="*/ 138 w 178"/>
                  <a:gd name="T43" fmla="*/ 202 h 241"/>
                  <a:gd name="T44" fmla="*/ 138 w 178"/>
                  <a:gd name="T45" fmla="*/ 139 h 241"/>
                  <a:gd name="T46" fmla="*/ 103 w 178"/>
                  <a:gd name="T47" fmla="*/ 139 h 241"/>
                  <a:gd name="T48" fmla="*/ 103 w 178"/>
                  <a:gd name="T49" fmla="*/ 107 h 241"/>
                  <a:gd name="T50" fmla="*/ 178 w 178"/>
                  <a:gd name="T51" fmla="*/ 107 h 241"/>
                  <a:gd name="T52" fmla="*/ 178 w 178"/>
                  <a:gd name="T53" fmla="*/ 229 h 241"/>
                  <a:gd name="T54" fmla="*/ 164 w 178"/>
                  <a:gd name="T55" fmla="*/ 235 h 241"/>
                  <a:gd name="T56" fmla="*/ 143 w 178"/>
                  <a:gd name="T57" fmla="*/ 240 h 241"/>
                  <a:gd name="T58" fmla="*/ 116 w 178"/>
                  <a:gd name="T59" fmla="*/ 241 h 241"/>
                  <a:gd name="T60" fmla="*/ 89 w 178"/>
                  <a:gd name="T61" fmla="*/ 238 h 241"/>
                  <a:gd name="T62" fmla="*/ 65 w 178"/>
                  <a:gd name="T63" fmla="*/ 232 h 241"/>
                  <a:gd name="T64" fmla="*/ 45 w 178"/>
                  <a:gd name="T65" fmla="*/ 222 h 241"/>
                  <a:gd name="T66" fmla="*/ 30 w 178"/>
                  <a:gd name="T67" fmla="*/ 207 h 241"/>
                  <a:gd name="T68" fmla="*/ 17 w 178"/>
                  <a:gd name="T69" fmla="*/ 189 h 241"/>
                  <a:gd name="T70" fmla="*/ 8 w 178"/>
                  <a:gd name="T71" fmla="*/ 168 h 241"/>
                  <a:gd name="T72" fmla="*/ 2 w 178"/>
                  <a:gd name="T73" fmla="*/ 146 h 241"/>
                  <a:gd name="T74" fmla="*/ 0 w 178"/>
                  <a:gd name="T75" fmla="*/ 121 h 241"/>
                  <a:gd name="T76" fmla="*/ 2 w 178"/>
                  <a:gd name="T77" fmla="*/ 95 h 241"/>
                  <a:gd name="T78" fmla="*/ 8 w 178"/>
                  <a:gd name="T79" fmla="*/ 73 h 241"/>
                  <a:gd name="T80" fmla="*/ 17 w 178"/>
                  <a:gd name="T81" fmla="*/ 52 h 241"/>
                  <a:gd name="T82" fmla="*/ 30 w 178"/>
                  <a:gd name="T83" fmla="*/ 34 h 241"/>
                  <a:gd name="T84" fmla="*/ 45 w 178"/>
                  <a:gd name="T85" fmla="*/ 19 h 241"/>
                  <a:gd name="T86" fmla="*/ 65 w 178"/>
                  <a:gd name="T87" fmla="*/ 9 h 241"/>
                  <a:gd name="T88" fmla="*/ 89 w 178"/>
                  <a:gd name="T89" fmla="*/ 2 h 241"/>
                  <a:gd name="T90" fmla="*/ 116 w 178"/>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8" h="241">
                    <a:moveTo>
                      <a:pt x="116" y="0"/>
                    </a:moveTo>
                    <a:lnTo>
                      <a:pt x="141" y="1"/>
                    </a:lnTo>
                    <a:lnTo>
                      <a:pt x="160" y="5"/>
                    </a:lnTo>
                    <a:lnTo>
                      <a:pt x="172" y="10"/>
                    </a:lnTo>
                    <a:lnTo>
                      <a:pt x="171" y="48"/>
                    </a:lnTo>
                    <a:lnTo>
                      <a:pt x="155" y="41"/>
                    </a:lnTo>
                    <a:lnTo>
                      <a:pt x="137" y="36"/>
                    </a:lnTo>
                    <a:lnTo>
                      <a:pt x="116" y="34"/>
                    </a:lnTo>
                    <a:lnTo>
                      <a:pt x="95" y="37"/>
                    </a:lnTo>
                    <a:lnTo>
                      <a:pt x="78" y="45"/>
                    </a:lnTo>
                    <a:lnTo>
                      <a:pt x="64" y="58"/>
                    </a:lnTo>
                    <a:lnTo>
                      <a:pt x="53" y="77"/>
                    </a:lnTo>
                    <a:lnTo>
                      <a:pt x="48" y="98"/>
                    </a:lnTo>
                    <a:lnTo>
                      <a:pt x="45" y="121"/>
                    </a:lnTo>
                    <a:lnTo>
                      <a:pt x="48" y="145"/>
                    </a:lnTo>
                    <a:lnTo>
                      <a:pt x="53" y="167"/>
                    </a:lnTo>
                    <a:lnTo>
                      <a:pt x="64" y="184"/>
                    </a:lnTo>
                    <a:lnTo>
                      <a:pt x="77" y="197"/>
                    </a:lnTo>
                    <a:lnTo>
                      <a:pt x="94" y="205"/>
                    </a:lnTo>
                    <a:lnTo>
                      <a:pt x="113" y="207"/>
                    </a:lnTo>
                    <a:lnTo>
                      <a:pt x="128" y="206"/>
                    </a:lnTo>
                    <a:lnTo>
                      <a:pt x="138" y="202"/>
                    </a:lnTo>
                    <a:lnTo>
                      <a:pt x="138" y="139"/>
                    </a:lnTo>
                    <a:lnTo>
                      <a:pt x="103" y="139"/>
                    </a:lnTo>
                    <a:lnTo>
                      <a:pt x="103" y="107"/>
                    </a:lnTo>
                    <a:lnTo>
                      <a:pt x="178" y="107"/>
                    </a:lnTo>
                    <a:lnTo>
                      <a:pt x="178" y="229"/>
                    </a:lnTo>
                    <a:lnTo>
                      <a:pt x="164" y="235"/>
                    </a:lnTo>
                    <a:lnTo>
                      <a:pt x="143" y="240"/>
                    </a:lnTo>
                    <a:lnTo>
                      <a:pt x="116" y="241"/>
                    </a:lnTo>
                    <a:lnTo>
                      <a:pt x="89" y="238"/>
                    </a:lnTo>
                    <a:lnTo>
                      <a:pt x="65" y="232"/>
                    </a:lnTo>
                    <a:lnTo>
                      <a:pt x="45" y="222"/>
                    </a:lnTo>
                    <a:lnTo>
                      <a:pt x="30" y="207"/>
                    </a:lnTo>
                    <a:lnTo>
                      <a:pt x="17" y="189"/>
                    </a:lnTo>
                    <a:lnTo>
                      <a:pt x="8" y="168"/>
                    </a:lnTo>
                    <a:lnTo>
                      <a:pt x="2" y="146"/>
                    </a:lnTo>
                    <a:lnTo>
                      <a:pt x="0" y="121"/>
                    </a:lnTo>
                    <a:lnTo>
                      <a:pt x="2" y="95"/>
                    </a:lnTo>
                    <a:lnTo>
                      <a:pt x="8" y="73"/>
                    </a:lnTo>
                    <a:lnTo>
                      <a:pt x="17" y="52"/>
                    </a:lnTo>
                    <a:lnTo>
                      <a:pt x="30" y="34"/>
                    </a:lnTo>
                    <a:lnTo>
                      <a:pt x="45" y="19"/>
                    </a:lnTo>
                    <a:lnTo>
                      <a:pt x="65" y="9"/>
                    </a:lnTo>
                    <a:lnTo>
                      <a:pt x="89" y="2"/>
                    </a:lnTo>
                    <a:lnTo>
                      <a:pt x="116"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6" name="Freeform 140">
                <a:extLst>
                  <a:ext uri="{FF2B5EF4-FFF2-40B4-BE49-F238E27FC236}">
                    <a16:creationId xmlns:a16="http://schemas.microsoft.com/office/drawing/2014/main" id="{E189D48A-0EE0-FA48-A20C-C42A9F703532}"/>
                  </a:ext>
                </a:extLst>
              </p:cNvPr>
              <p:cNvSpPr>
                <a:spLocks/>
              </p:cNvSpPr>
              <p:nvPr userDrawn="1"/>
            </p:nvSpPr>
            <p:spPr bwMode="auto">
              <a:xfrm>
                <a:off x="8793279" y="561227"/>
                <a:ext cx="70689" cy="89130"/>
              </a:xfrm>
              <a:custGeom>
                <a:avLst/>
                <a:gdLst>
                  <a:gd name="T0" fmla="*/ 0 w 138"/>
                  <a:gd name="T1" fmla="*/ 0 h 175"/>
                  <a:gd name="T2" fmla="*/ 41 w 138"/>
                  <a:gd name="T3" fmla="*/ 0 h 175"/>
                  <a:gd name="T4" fmla="*/ 41 w 138"/>
                  <a:gd name="T5" fmla="*/ 103 h 175"/>
                  <a:gd name="T6" fmla="*/ 43 w 138"/>
                  <a:gd name="T7" fmla="*/ 120 h 175"/>
                  <a:gd name="T8" fmla="*/ 48 w 138"/>
                  <a:gd name="T9" fmla="*/ 132 h 175"/>
                  <a:gd name="T10" fmla="*/ 56 w 138"/>
                  <a:gd name="T11" fmla="*/ 140 h 175"/>
                  <a:gd name="T12" fmla="*/ 66 w 138"/>
                  <a:gd name="T13" fmla="*/ 141 h 175"/>
                  <a:gd name="T14" fmla="*/ 78 w 138"/>
                  <a:gd name="T15" fmla="*/ 138 h 175"/>
                  <a:gd name="T16" fmla="*/ 86 w 138"/>
                  <a:gd name="T17" fmla="*/ 133 h 175"/>
                  <a:gd name="T18" fmla="*/ 91 w 138"/>
                  <a:gd name="T19" fmla="*/ 124 h 175"/>
                  <a:gd name="T20" fmla="*/ 95 w 138"/>
                  <a:gd name="T21" fmla="*/ 112 h 175"/>
                  <a:gd name="T22" fmla="*/ 95 w 138"/>
                  <a:gd name="T23" fmla="*/ 99 h 175"/>
                  <a:gd name="T24" fmla="*/ 95 w 138"/>
                  <a:gd name="T25" fmla="*/ 0 h 175"/>
                  <a:gd name="T26" fmla="*/ 136 w 138"/>
                  <a:gd name="T27" fmla="*/ 0 h 175"/>
                  <a:gd name="T28" fmla="*/ 136 w 138"/>
                  <a:gd name="T29" fmla="*/ 145 h 175"/>
                  <a:gd name="T30" fmla="*/ 136 w 138"/>
                  <a:gd name="T31" fmla="*/ 159 h 175"/>
                  <a:gd name="T32" fmla="*/ 138 w 138"/>
                  <a:gd name="T33" fmla="*/ 172 h 175"/>
                  <a:gd name="T34" fmla="*/ 99 w 138"/>
                  <a:gd name="T35" fmla="*/ 172 h 175"/>
                  <a:gd name="T36" fmla="*/ 97 w 138"/>
                  <a:gd name="T37" fmla="*/ 146 h 175"/>
                  <a:gd name="T38" fmla="*/ 96 w 138"/>
                  <a:gd name="T39" fmla="*/ 146 h 175"/>
                  <a:gd name="T40" fmla="*/ 97 w 138"/>
                  <a:gd name="T41" fmla="*/ 146 h 175"/>
                  <a:gd name="T42" fmla="*/ 92 w 138"/>
                  <a:gd name="T43" fmla="*/ 154 h 175"/>
                  <a:gd name="T44" fmla="*/ 86 w 138"/>
                  <a:gd name="T45" fmla="*/ 162 h 175"/>
                  <a:gd name="T46" fmla="*/ 76 w 138"/>
                  <a:gd name="T47" fmla="*/ 168 h 175"/>
                  <a:gd name="T48" fmla="*/ 66 w 138"/>
                  <a:gd name="T49" fmla="*/ 173 h 175"/>
                  <a:gd name="T50" fmla="*/ 50 w 138"/>
                  <a:gd name="T51" fmla="*/ 175 h 175"/>
                  <a:gd name="T52" fmla="*/ 33 w 138"/>
                  <a:gd name="T53" fmla="*/ 173 h 175"/>
                  <a:gd name="T54" fmla="*/ 20 w 138"/>
                  <a:gd name="T55" fmla="*/ 167 h 175"/>
                  <a:gd name="T56" fmla="*/ 11 w 138"/>
                  <a:gd name="T57" fmla="*/ 157 h 175"/>
                  <a:gd name="T58" fmla="*/ 5 w 138"/>
                  <a:gd name="T59" fmla="*/ 143 h 175"/>
                  <a:gd name="T60" fmla="*/ 1 w 138"/>
                  <a:gd name="T61" fmla="*/ 128 h 175"/>
                  <a:gd name="T62" fmla="*/ 0 w 138"/>
                  <a:gd name="T63" fmla="*/ 111 h 175"/>
                  <a:gd name="T64" fmla="*/ 0 w 138"/>
                  <a:gd name="T6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75">
                    <a:moveTo>
                      <a:pt x="0" y="0"/>
                    </a:moveTo>
                    <a:lnTo>
                      <a:pt x="41" y="0"/>
                    </a:lnTo>
                    <a:lnTo>
                      <a:pt x="41" y="103"/>
                    </a:lnTo>
                    <a:lnTo>
                      <a:pt x="43" y="120"/>
                    </a:lnTo>
                    <a:lnTo>
                      <a:pt x="48" y="132"/>
                    </a:lnTo>
                    <a:lnTo>
                      <a:pt x="56" y="140"/>
                    </a:lnTo>
                    <a:lnTo>
                      <a:pt x="66" y="141"/>
                    </a:lnTo>
                    <a:lnTo>
                      <a:pt x="78" y="138"/>
                    </a:lnTo>
                    <a:lnTo>
                      <a:pt x="86" y="133"/>
                    </a:lnTo>
                    <a:lnTo>
                      <a:pt x="91" y="124"/>
                    </a:lnTo>
                    <a:lnTo>
                      <a:pt x="95" y="112"/>
                    </a:lnTo>
                    <a:lnTo>
                      <a:pt x="95" y="99"/>
                    </a:lnTo>
                    <a:lnTo>
                      <a:pt x="95" y="0"/>
                    </a:lnTo>
                    <a:lnTo>
                      <a:pt x="136" y="0"/>
                    </a:lnTo>
                    <a:lnTo>
                      <a:pt x="136" y="145"/>
                    </a:lnTo>
                    <a:lnTo>
                      <a:pt x="136" y="159"/>
                    </a:lnTo>
                    <a:lnTo>
                      <a:pt x="138" y="172"/>
                    </a:lnTo>
                    <a:lnTo>
                      <a:pt x="99" y="172"/>
                    </a:lnTo>
                    <a:lnTo>
                      <a:pt x="97" y="146"/>
                    </a:lnTo>
                    <a:lnTo>
                      <a:pt x="96" y="146"/>
                    </a:lnTo>
                    <a:lnTo>
                      <a:pt x="97" y="146"/>
                    </a:lnTo>
                    <a:lnTo>
                      <a:pt x="92" y="154"/>
                    </a:lnTo>
                    <a:lnTo>
                      <a:pt x="86" y="162"/>
                    </a:lnTo>
                    <a:lnTo>
                      <a:pt x="76" y="168"/>
                    </a:lnTo>
                    <a:lnTo>
                      <a:pt x="66" y="173"/>
                    </a:lnTo>
                    <a:lnTo>
                      <a:pt x="50" y="175"/>
                    </a:lnTo>
                    <a:lnTo>
                      <a:pt x="33" y="173"/>
                    </a:lnTo>
                    <a:lnTo>
                      <a:pt x="20" y="167"/>
                    </a:lnTo>
                    <a:lnTo>
                      <a:pt x="11" y="157"/>
                    </a:lnTo>
                    <a:lnTo>
                      <a:pt x="5" y="143"/>
                    </a:lnTo>
                    <a:lnTo>
                      <a:pt x="1" y="128"/>
                    </a:lnTo>
                    <a:lnTo>
                      <a:pt x="0" y="11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7" name="Freeform 141">
                <a:extLst>
                  <a:ext uri="{FF2B5EF4-FFF2-40B4-BE49-F238E27FC236}">
                    <a16:creationId xmlns:a16="http://schemas.microsoft.com/office/drawing/2014/main" id="{31C657BF-EA71-304F-8E35-AD16B1EF62D6}"/>
                  </a:ext>
                </a:extLst>
              </p:cNvPr>
              <p:cNvSpPr>
                <a:spLocks/>
              </p:cNvSpPr>
              <p:nvPr userDrawn="1"/>
            </p:nvSpPr>
            <p:spPr bwMode="auto">
              <a:xfrm>
                <a:off x="8879335" y="560203"/>
                <a:ext cx="58395" cy="90154"/>
              </a:xfrm>
              <a:custGeom>
                <a:avLst/>
                <a:gdLst>
                  <a:gd name="T0" fmla="*/ 60 w 113"/>
                  <a:gd name="T1" fmla="*/ 0 h 178"/>
                  <a:gd name="T2" fmla="*/ 75 w 113"/>
                  <a:gd name="T3" fmla="*/ 0 h 178"/>
                  <a:gd name="T4" fmla="*/ 88 w 113"/>
                  <a:gd name="T5" fmla="*/ 3 h 178"/>
                  <a:gd name="T6" fmla="*/ 98 w 113"/>
                  <a:gd name="T7" fmla="*/ 5 h 178"/>
                  <a:gd name="T8" fmla="*/ 103 w 113"/>
                  <a:gd name="T9" fmla="*/ 7 h 178"/>
                  <a:gd name="T10" fmla="*/ 102 w 113"/>
                  <a:gd name="T11" fmla="*/ 39 h 178"/>
                  <a:gd name="T12" fmla="*/ 90 w 113"/>
                  <a:gd name="T13" fmla="*/ 36 h 178"/>
                  <a:gd name="T14" fmla="*/ 78 w 113"/>
                  <a:gd name="T15" fmla="*/ 33 h 178"/>
                  <a:gd name="T16" fmla="*/ 65 w 113"/>
                  <a:gd name="T17" fmla="*/ 32 h 178"/>
                  <a:gd name="T18" fmla="*/ 53 w 113"/>
                  <a:gd name="T19" fmla="*/ 33 h 178"/>
                  <a:gd name="T20" fmla="*/ 47 w 113"/>
                  <a:gd name="T21" fmla="*/ 36 h 178"/>
                  <a:gd name="T22" fmla="*/ 42 w 113"/>
                  <a:gd name="T23" fmla="*/ 41 h 178"/>
                  <a:gd name="T24" fmla="*/ 40 w 113"/>
                  <a:gd name="T25" fmla="*/ 49 h 178"/>
                  <a:gd name="T26" fmla="*/ 43 w 113"/>
                  <a:gd name="T27" fmla="*/ 56 h 178"/>
                  <a:gd name="T28" fmla="*/ 49 w 113"/>
                  <a:gd name="T29" fmla="*/ 63 h 178"/>
                  <a:gd name="T30" fmla="*/ 60 w 113"/>
                  <a:gd name="T31" fmla="*/ 71 h 178"/>
                  <a:gd name="T32" fmla="*/ 81 w 113"/>
                  <a:gd name="T33" fmla="*/ 84 h 178"/>
                  <a:gd name="T34" fmla="*/ 95 w 113"/>
                  <a:gd name="T35" fmla="*/ 93 h 178"/>
                  <a:gd name="T36" fmla="*/ 104 w 113"/>
                  <a:gd name="T37" fmla="*/ 103 h 178"/>
                  <a:gd name="T38" fmla="*/ 111 w 113"/>
                  <a:gd name="T39" fmla="*/ 114 h 178"/>
                  <a:gd name="T40" fmla="*/ 113 w 113"/>
                  <a:gd name="T41" fmla="*/ 127 h 178"/>
                  <a:gd name="T42" fmla="*/ 109 w 113"/>
                  <a:gd name="T43" fmla="*/ 145 h 178"/>
                  <a:gd name="T44" fmla="*/ 102 w 113"/>
                  <a:gd name="T45" fmla="*/ 160 h 178"/>
                  <a:gd name="T46" fmla="*/ 87 w 113"/>
                  <a:gd name="T47" fmla="*/ 170 h 178"/>
                  <a:gd name="T48" fmla="*/ 69 w 113"/>
                  <a:gd name="T49" fmla="*/ 176 h 178"/>
                  <a:gd name="T50" fmla="*/ 48 w 113"/>
                  <a:gd name="T51" fmla="*/ 178 h 178"/>
                  <a:gd name="T52" fmla="*/ 28 w 113"/>
                  <a:gd name="T53" fmla="*/ 176 h 178"/>
                  <a:gd name="T54" fmla="*/ 12 w 113"/>
                  <a:gd name="T55" fmla="*/ 174 h 178"/>
                  <a:gd name="T56" fmla="*/ 0 w 113"/>
                  <a:gd name="T57" fmla="*/ 170 h 178"/>
                  <a:gd name="T58" fmla="*/ 2 w 113"/>
                  <a:gd name="T59" fmla="*/ 136 h 178"/>
                  <a:gd name="T60" fmla="*/ 9 w 113"/>
                  <a:gd name="T61" fmla="*/ 139 h 178"/>
                  <a:gd name="T62" fmla="*/ 19 w 113"/>
                  <a:gd name="T63" fmla="*/ 143 h 178"/>
                  <a:gd name="T64" fmla="*/ 31 w 113"/>
                  <a:gd name="T65" fmla="*/ 145 h 178"/>
                  <a:gd name="T66" fmla="*/ 45 w 113"/>
                  <a:gd name="T67" fmla="*/ 146 h 178"/>
                  <a:gd name="T68" fmla="*/ 56 w 113"/>
                  <a:gd name="T69" fmla="*/ 146 h 178"/>
                  <a:gd name="T70" fmla="*/ 65 w 113"/>
                  <a:gd name="T71" fmla="*/ 144 h 178"/>
                  <a:gd name="T72" fmla="*/ 70 w 113"/>
                  <a:gd name="T73" fmla="*/ 139 h 178"/>
                  <a:gd name="T74" fmla="*/ 73 w 113"/>
                  <a:gd name="T75" fmla="*/ 129 h 178"/>
                  <a:gd name="T76" fmla="*/ 72 w 113"/>
                  <a:gd name="T77" fmla="*/ 123 h 178"/>
                  <a:gd name="T78" fmla="*/ 65 w 113"/>
                  <a:gd name="T79" fmla="*/ 116 h 178"/>
                  <a:gd name="T80" fmla="*/ 55 w 113"/>
                  <a:gd name="T81" fmla="*/ 107 h 178"/>
                  <a:gd name="T82" fmla="*/ 36 w 113"/>
                  <a:gd name="T83" fmla="*/ 98 h 178"/>
                  <a:gd name="T84" fmla="*/ 26 w 113"/>
                  <a:gd name="T85" fmla="*/ 92 h 178"/>
                  <a:gd name="T86" fmla="*/ 17 w 113"/>
                  <a:gd name="T87" fmla="*/ 84 h 178"/>
                  <a:gd name="T88" fmla="*/ 8 w 113"/>
                  <a:gd name="T89" fmla="*/ 75 h 178"/>
                  <a:gd name="T90" fmla="*/ 2 w 113"/>
                  <a:gd name="T91" fmla="*/ 63 h 178"/>
                  <a:gd name="T92" fmla="*/ 0 w 113"/>
                  <a:gd name="T93" fmla="*/ 49 h 178"/>
                  <a:gd name="T94" fmla="*/ 2 w 113"/>
                  <a:gd name="T95" fmla="*/ 34 h 178"/>
                  <a:gd name="T96" fmla="*/ 10 w 113"/>
                  <a:gd name="T97" fmla="*/ 21 h 178"/>
                  <a:gd name="T98" fmla="*/ 23 w 113"/>
                  <a:gd name="T99" fmla="*/ 11 h 178"/>
                  <a:gd name="T100" fmla="*/ 40 w 113"/>
                  <a:gd name="T101" fmla="*/ 3 h 178"/>
                  <a:gd name="T102" fmla="*/ 60 w 113"/>
                  <a:gd name="T10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 h="178">
                    <a:moveTo>
                      <a:pt x="60" y="0"/>
                    </a:moveTo>
                    <a:lnTo>
                      <a:pt x="75" y="0"/>
                    </a:lnTo>
                    <a:lnTo>
                      <a:pt x="88" y="3"/>
                    </a:lnTo>
                    <a:lnTo>
                      <a:pt x="98" y="5"/>
                    </a:lnTo>
                    <a:lnTo>
                      <a:pt x="103" y="7"/>
                    </a:lnTo>
                    <a:lnTo>
                      <a:pt x="102" y="39"/>
                    </a:lnTo>
                    <a:lnTo>
                      <a:pt x="90" y="36"/>
                    </a:lnTo>
                    <a:lnTo>
                      <a:pt x="78" y="33"/>
                    </a:lnTo>
                    <a:lnTo>
                      <a:pt x="65" y="32"/>
                    </a:lnTo>
                    <a:lnTo>
                      <a:pt x="53" y="33"/>
                    </a:lnTo>
                    <a:lnTo>
                      <a:pt x="47" y="36"/>
                    </a:lnTo>
                    <a:lnTo>
                      <a:pt x="42" y="41"/>
                    </a:lnTo>
                    <a:lnTo>
                      <a:pt x="40" y="49"/>
                    </a:lnTo>
                    <a:lnTo>
                      <a:pt x="43" y="56"/>
                    </a:lnTo>
                    <a:lnTo>
                      <a:pt x="49" y="63"/>
                    </a:lnTo>
                    <a:lnTo>
                      <a:pt x="60" y="71"/>
                    </a:lnTo>
                    <a:lnTo>
                      <a:pt x="81" y="84"/>
                    </a:lnTo>
                    <a:lnTo>
                      <a:pt x="95" y="93"/>
                    </a:lnTo>
                    <a:lnTo>
                      <a:pt x="104" y="103"/>
                    </a:lnTo>
                    <a:lnTo>
                      <a:pt x="111" y="114"/>
                    </a:lnTo>
                    <a:lnTo>
                      <a:pt x="113" y="127"/>
                    </a:lnTo>
                    <a:lnTo>
                      <a:pt x="109" y="145"/>
                    </a:lnTo>
                    <a:lnTo>
                      <a:pt x="102" y="160"/>
                    </a:lnTo>
                    <a:lnTo>
                      <a:pt x="87" y="170"/>
                    </a:lnTo>
                    <a:lnTo>
                      <a:pt x="69" y="176"/>
                    </a:lnTo>
                    <a:lnTo>
                      <a:pt x="48" y="178"/>
                    </a:lnTo>
                    <a:lnTo>
                      <a:pt x="28" y="176"/>
                    </a:lnTo>
                    <a:lnTo>
                      <a:pt x="12" y="174"/>
                    </a:lnTo>
                    <a:lnTo>
                      <a:pt x="0" y="170"/>
                    </a:lnTo>
                    <a:lnTo>
                      <a:pt x="2" y="136"/>
                    </a:lnTo>
                    <a:lnTo>
                      <a:pt x="9" y="139"/>
                    </a:lnTo>
                    <a:lnTo>
                      <a:pt x="19" y="143"/>
                    </a:lnTo>
                    <a:lnTo>
                      <a:pt x="31" y="145"/>
                    </a:lnTo>
                    <a:lnTo>
                      <a:pt x="45" y="146"/>
                    </a:lnTo>
                    <a:lnTo>
                      <a:pt x="56" y="146"/>
                    </a:lnTo>
                    <a:lnTo>
                      <a:pt x="65" y="144"/>
                    </a:lnTo>
                    <a:lnTo>
                      <a:pt x="70" y="139"/>
                    </a:lnTo>
                    <a:lnTo>
                      <a:pt x="73" y="129"/>
                    </a:lnTo>
                    <a:lnTo>
                      <a:pt x="72" y="123"/>
                    </a:lnTo>
                    <a:lnTo>
                      <a:pt x="65" y="116"/>
                    </a:lnTo>
                    <a:lnTo>
                      <a:pt x="55" y="107"/>
                    </a:lnTo>
                    <a:lnTo>
                      <a:pt x="36" y="98"/>
                    </a:lnTo>
                    <a:lnTo>
                      <a:pt x="26" y="92"/>
                    </a:lnTo>
                    <a:lnTo>
                      <a:pt x="17" y="84"/>
                    </a:lnTo>
                    <a:lnTo>
                      <a:pt x="8" y="75"/>
                    </a:lnTo>
                    <a:lnTo>
                      <a:pt x="2" y="63"/>
                    </a:lnTo>
                    <a:lnTo>
                      <a:pt x="0" y="49"/>
                    </a:lnTo>
                    <a:lnTo>
                      <a:pt x="2" y="34"/>
                    </a:lnTo>
                    <a:lnTo>
                      <a:pt x="10" y="21"/>
                    </a:lnTo>
                    <a:lnTo>
                      <a:pt x="23" y="11"/>
                    </a:lnTo>
                    <a:lnTo>
                      <a:pt x="40"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8" name="Freeform 142">
                <a:extLst>
                  <a:ext uri="{FF2B5EF4-FFF2-40B4-BE49-F238E27FC236}">
                    <a16:creationId xmlns:a16="http://schemas.microsoft.com/office/drawing/2014/main" id="{386216E3-9389-E941-82AB-89BA1AE340F0}"/>
                  </a:ext>
                </a:extLst>
              </p:cNvPr>
              <p:cNvSpPr>
                <a:spLocks/>
              </p:cNvSpPr>
              <p:nvPr userDrawn="1"/>
            </p:nvSpPr>
            <p:spPr bwMode="auto">
              <a:xfrm>
                <a:off x="8947974" y="536639"/>
                <a:ext cx="52249" cy="113717"/>
              </a:xfrm>
              <a:custGeom>
                <a:avLst/>
                <a:gdLst>
                  <a:gd name="T0" fmla="*/ 69 w 103"/>
                  <a:gd name="T1" fmla="*/ 0 h 223"/>
                  <a:gd name="T2" fmla="*/ 69 w 103"/>
                  <a:gd name="T3" fmla="*/ 48 h 223"/>
                  <a:gd name="T4" fmla="*/ 103 w 103"/>
                  <a:gd name="T5" fmla="*/ 48 h 223"/>
                  <a:gd name="T6" fmla="*/ 103 w 103"/>
                  <a:gd name="T7" fmla="*/ 78 h 223"/>
                  <a:gd name="T8" fmla="*/ 69 w 103"/>
                  <a:gd name="T9" fmla="*/ 78 h 223"/>
                  <a:gd name="T10" fmla="*/ 69 w 103"/>
                  <a:gd name="T11" fmla="*/ 168 h 223"/>
                  <a:gd name="T12" fmla="*/ 70 w 103"/>
                  <a:gd name="T13" fmla="*/ 180 h 223"/>
                  <a:gd name="T14" fmla="*/ 73 w 103"/>
                  <a:gd name="T15" fmla="*/ 186 h 223"/>
                  <a:gd name="T16" fmla="*/ 79 w 103"/>
                  <a:gd name="T17" fmla="*/ 190 h 223"/>
                  <a:gd name="T18" fmla="*/ 87 w 103"/>
                  <a:gd name="T19" fmla="*/ 191 h 223"/>
                  <a:gd name="T20" fmla="*/ 92 w 103"/>
                  <a:gd name="T21" fmla="*/ 191 h 223"/>
                  <a:gd name="T22" fmla="*/ 96 w 103"/>
                  <a:gd name="T23" fmla="*/ 190 h 223"/>
                  <a:gd name="T24" fmla="*/ 100 w 103"/>
                  <a:gd name="T25" fmla="*/ 189 h 223"/>
                  <a:gd name="T26" fmla="*/ 103 w 103"/>
                  <a:gd name="T27" fmla="*/ 188 h 223"/>
                  <a:gd name="T28" fmla="*/ 103 w 103"/>
                  <a:gd name="T29" fmla="*/ 218 h 223"/>
                  <a:gd name="T30" fmla="*/ 91 w 103"/>
                  <a:gd name="T31" fmla="*/ 221 h 223"/>
                  <a:gd name="T32" fmla="*/ 75 w 103"/>
                  <a:gd name="T33" fmla="*/ 223 h 223"/>
                  <a:gd name="T34" fmla="*/ 59 w 103"/>
                  <a:gd name="T35" fmla="*/ 221 h 223"/>
                  <a:gd name="T36" fmla="*/ 45 w 103"/>
                  <a:gd name="T37" fmla="*/ 216 h 223"/>
                  <a:gd name="T38" fmla="*/ 35 w 103"/>
                  <a:gd name="T39" fmla="*/ 206 h 223"/>
                  <a:gd name="T40" fmla="*/ 29 w 103"/>
                  <a:gd name="T41" fmla="*/ 193 h 223"/>
                  <a:gd name="T42" fmla="*/ 27 w 103"/>
                  <a:gd name="T43" fmla="*/ 173 h 223"/>
                  <a:gd name="T44" fmla="*/ 27 w 103"/>
                  <a:gd name="T45" fmla="*/ 78 h 223"/>
                  <a:gd name="T46" fmla="*/ 0 w 103"/>
                  <a:gd name="T47" fmla="*/ 78 h 223"/>
                  <a:gd name="T48" fmla="*/ 0 w 103"/>
                  <a:gd name="T49" fmla="*/ 48 h 223"/>
                  <a:gd name="T50" fmla="*/ 27 w 103"/>
                  <a:gd name="T51" fmla="*/ 48 h 223"/>
                  <a:gd name="T52" fmla="*/ 27 w 103"/>
                  <a:gd name="T53" fmla="*/ 11 h 223"/>
                  <a:gd name="T54" fmla="*/ 69 w 103"/>
                  <a:gd name="T55"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223">
                    <a:moveTo>
                      <a:pt x="69" y="0"/>
                    </a:moveTo>
                    <a:lnTo>
                      <a:pt x="69" y="48"/>
                    </a:lnTo>
                    <a:lnTo>
                      <a:pt x="103" y="48"/>
                    </a:lnTo>
                    <a:lnTo>
                      <a:pt x="103" y="78"/>
                    </a:lnTo>
                    <a:lnTo>
                      <a:pt x="69" y="78"/>
                    </a:lnTo>
                    <a:lnTo>
                      <a:pt x="69" y="168"/>
                    </a:lnTo>
                    <a:lnTo>
                      <a:pt x="70" y="180"/>
                    </a:lnTo>
                    <a:lnTo>
                      <a:pt x="73" y="186"/>
                    </a:lnTo>
                    <a:lnTo>
                      <a:pt x="79" y="190"/>
                    </a:lnTo>
                    <a:lnTo>
                      <a:pt x="87" y="191"/>
                    </a:lnTo>
                    <a:lnTo>
                      <a:pt x="92" y="191"/>
                    </a:lnTo>
                    <a:lnTo>
                      <a:pt x="96" y="190"/>
                    </a:lnTo>
                    <a:lnTo>
                      <a:pt x="100" y="189"/>
                    </a:lnTo>
                    <a:lnTo>
                      <a:pt x="103" y="188"/>
                    </a:lnTo>
                    <a:lnTo>
                      <a:pt x="103" y="218"/>
                    </a:lnTo>
                    <a:lnTo>
                      <a:pt x="91" y="221"/>
                    </a:lnTo>
                    <a:lnTo>
                      <a:pt x="75" y="223"/>
                    </a:lnTo>
                    <a:lnTo>
                      <a:pt x="59" y="221"/>
                    </a:lnTo>
                    <a:lnTo>
                      <a:pt x="45" y="216"/>
                    </a:lnTo>
                    <a:lnTo>
                      <a:pt x="35" y="206"/>
                    </a:lnTo>
                    <a:lnTo>
                      <a:pt x="29" y="193"/>
                    </a:lnTo>
                    <a:lnTo>
                      <a:pt x="27" y="173"/>
                    </a:lnTo>
                    <a:lnTo>
                      <a:pt x="27" y="78"/>
                    </a:lnTo>
                    <a:lnTo>
                      <a:pt x="0" y="78"/>
                    </a:lnTo>
                    <a:lnTo>
                      <a:pt x="0" y="48"/>
                    </a:lnTo>
                    <a:lnTo>
                      <a:pt x="27" y="48"/>
                    </a:lnTo>
                    <a:lnTo>
                      <a:pt x="27" y="11"/>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9" name="Freeform 143">
                <a:extLst>
                  <a:ext uri="{FF2B5EF4-FFF2-40B4-BE49-F238E27FC236}">
                    <a16:creationId xmlns:a16="http://schemas.microsoft.com/office/drawing/2014/main" id="{3A765CB7-A12A-FD4E-8E73-55D2E5457218}"/>
                  </a:ext>
                </a:extLst>
              </p:cNvPr>
              <p:cNvSpPr>
                <a:spLocks noEditPoints="1"/>
              </p:cNvSpPr>
              <p:nvPr userDrawn="1"/>
            </p:nvSpPr>
            <p:spPr bwMode="auto">
              <a:xfrm>
                <a:off x="9010467" y="560203"/>
                <a:ext cx="71713" cy="90154"/>
              </a:xfrm>
              <a:custGeom>
                <a:avLst/>
                <a:gdLst>
                  <a:gd name="T0" fmla="*/ 97 w 141"/>
                  <a:gd name="T1" fmla="*/ 92 h 178"/>
                  <a:gd name="T2" fmla="*/ 77 w 141"/>
                  <a:gd name="T3" fmla="*/ 92 h 178"/>
                  <a:gd name="T4" fmla="*/ 60 w 141"/>
                  <a:gd name="T5" fmla="*/ 96 h 178"/>
                  <a:gd name="T6" fmla="*/ 48 w 141"/>
                  <a:gd name="T7" fmla="*/ 101 h 178"/>
                  <a:gd name="T8" fmla="*/ 42 w 141"/>
                  <a:gd name="T9" fmla="*/ 110 h 178"/>
                  <a:gd name="T10" fmla="*/ 39 w 141"/>
                  <a:gd name="T11" fmla="*/ 123 h 178"/>
                  <a:gd name="T12" fmla="*/ 41 w 141"/>
                  <a:gd name="T13" fmla="*/ 135 h 178"/>
                  <a:gd name="T14" fmla="*/ 47 w 141"/>
                  <a:gd name="T15" fmla="*/ 143 h 178"/>
                  <a:gd name="T16" fmla="*/ 55 w 141"/>
                  <a:gd name="T17" fmla="*/ 148 h 178"/>
                  <a:gd name="T18" fmla="*/ 65 w 141"/>
                  <a:gd name="T19" fmla="*/ 150 h 178"/>
                  <a:gd name="T20" fmla="*/ 78 w 141"/>
                  <a:gd name="T21" fmla="*/ 148 h 178"/>
                  <a:gd name="T22" fmla="*/ 89 w 141"/>
                  <a:gd name="T23" fmla="*/ 141 h 178"/>
                  <a:gd name="T24" fmla="*/ 95 w 141"/>
                  <a:gd name="T25" fmla="*/ 132 h 178"/>
                  <a:gd name="T26" fmla="*/ 98 w 141"/>
                  <a:gd name="T27" fmla="*/ 118 h 178"/>
                  <a:gd name="T28" fmla="*/ 99 w 141"/>
                  <a:gd name="T29" fmla="*/ 101 h 178"/>
                  <a:gd name="T30" fmla="*/ 99 w 141"/>
                  <a:gd name="T31" fmla="*/ 92 h 178"/>
                  <a:gd name="T32" fmla="*/ 97 w 141"/>
                  <a:gd name="T33" fmla="*/ 92 h 178"/>
                  <a:gd name="T34" fmla="*/ 72 w 141"/>
                  <a:gd name="T35" fmla="*/ 0 h 178"/>
                  <a:gd name="T36" fmla="*/ 93 w 141"/>
                  <a:gd name="T37" fmla="*/ 2 h 178"/>
                  <a:gd name="T38" fmla="*/ 110 w 141"/>
                  <a:gd name="T39" fmla="*/ 5 h 178"/>
                  <a:gd name="T40" fmla="*/ 121 w 141"/>
                  <a:gd name="T41" fmla="*/ 13 h 178"/>
                  <a:gd name="T42" fmla="*/ 129 w 141"/>
                  <a:gd name="T43" fmla="*/ 24 h 178"/>
                  <a:gd name="T44" fmla="*/ 134 w 141"/>
                  <a:gd name="T45" fmla="*/ 37 h 178"/>
                  <a:gd name="T46" fmla="*/ 138 w 141"/>
                  <a:gd name="T47" fmla="*/ 52 h 178"/>
                  <a:gd name="T48" fmla="*/ 138 w 141"/>
                  <a:gd name="T49" fmla="*/ 69 h 178"/>
                  <a:gd name="T50" fmla="*/ 138 w 141"/>
                  <a:gd name="T51" fmla="*/ 145 h 178"/>
                  <a:gd name="T52" fmla="*/ 140 w 141"/>
                  <a:gd name="T53" fmla="*/ 162 h 178"/>
                  <a:gd name="T54" fmla="*/ 141 w 141"/>
                  <a:gd name="T55" fmla="*/ 175 h 178"/>
                  <a:gd name="T56" fmla="*/ 103 w 141"/>
                  <a:gd name="T57" fmla="*/ 175 h 178"/>
                  <a:gd name="T58" fmla="*/ 102 w 141"/>
                  <a:gd name="T59" fmla="*/ 165 h 178"/>
                  <a:gd name="T60" fmla="*/ 101 w 141"/>
                  <a:gd name="T61" fmla="*/ 152 h 178"/>
                  <a:gd name="T62" fmla="*/ 101 w 141"/>
                  <a:gd name="T63" fmla="*/ 152 h 178"/>
                  <a:gd name="T64" fmla="*/ 91 w 141"/>
                  <a:gd name="T65" fmla="*/ 162 h 178"/>
                  <a:gd name="T66" fmla="*/ 81 w 141"/>
                  <a:gd name="T67" fmla="*/ 170 h 178"/>
                  <a:gd name="T68" fmla="*/ 68 w 141"/>
                  <a:gd name="T69" fmla="*/ 176 h 178"/>
                  <a:gd name="T70" fmla="*/ 52 w 141"/>
                  <a:gd name="T71" fmla="*/ 178 h 178"/>
                  <a:gd name="T72" fmla="*/ 37 w 141"/>
                  <a:gd name="T73" fmla="*/ 176 h 178"/>
                  <a:gd name="T74" fmla="*/ 22 w 141"/>
                  <a:gd name="T75" fmla="*/ 170 h 178"/>
                  <a:gd name="T76" fmla="*/ 11 w 141"/>
                  <a:gd name="T77" fmla="*/ 160 h 178"/>
                  <a:gd name="T78" fmla="*/ 3 w 141"/>
                  <a:gd name="T79" fmla="*/ 145 h 178"/>
                  <a:gd name="T80" fmla="*/ 0 w 141"/>
                  <a:gd name="T81" fmla="*/ 128 h 178"/>
                  <a:gd name="T82" fmla="*/ 3 w 141"/>
                  <a:gd name="T83" fmla="*/ 110 h 178"/>
                  <a:gd name="T84" fmla="*/ 9 w 141"/>
                  <a:gd name="T85" fmla="*/ 96 h 178"/>
                  <a:gd name="T86" fmla="*/ 20 w 141"/>
                  <a:gd name="T87" fmla="*/ 85 h 178"/>
                  <a:gd name="T88" fmla="*/ 33 w 141"/>
                  <a:gd name="T89" fmla="*/ 77 h 178"/>
                  <a:gd name="T90" fmla="*/ 50 w 141"/>
                  <a:gd name="T91" fmla="*/ 72 h 178"/>
                  <a:gd name="T92" fmla="*/ 69 w 141"/>
                  <a:gd name="T93" fmla="*/ 69 h 178"/>
                  <a:gd name="T94" fmla="*/ 91 w 141"/>
                  <a:gd name="T95" fmla="*/ 69 h 178"/>
                  <a:gd name="T96" fmla="*/ 99 w 141"/>
                  <a:gd name="T97" fmla="*/ 69 h 178"/>
                  <a:gd name="T98" fmla="*/ 99 w 141"/>
                  <a:gd name="T99" fmla="*/ 63 h 178"/>
                  <a:gd name="T100" fmla="*/ 99 w 141"/>
                  <a:gd name="T101" fmla="*/ 52 h 178"/>
                  <a:gd name="T102" fmla="*/ 95 w 141"/>
                  <a:gd name="T103" fmla="*/ 43 h 178"/>
                  <a:gd name="T104" fmla="*/ 89 w 141"/>
                  <a:gd name="T105" fmla="*/ 36 h 178"/>
                  <a:gd name="T106" fmla="*/ 80 w 141"/>
                  <a:gd name="T107" fmla="*/ 32 h 178"/>
                  <a:gd name="T108" fmla="*/ 68 w 141"/>
                  <a:gd name="T109" fmla="*/ 29 h 178"/>
                  <a:gd name="T110" fmla="*/ 47 w 141"/>
                  <a:gd name="T111" fmla="*/ 33 h 178"/>
                  <a:gd name="T112" fmla="*/ 31 w 141"/>
                  <a:gd name="T113" fmla="*/ 39 h 178"/>
                  <a:gd name="T114" fmla="*/ 20 w 141"/>
                  <a:gd name="T115" fmla="*/ 46 h 178"/>
                  <a:gd name="T116" fmla="*/ 18 w 141"/>
                  <a:gd name="T117" fmla="*/ 12 h 178"/>
                  <a:gd name="T118" fmla="*/ 28 w 141"/>
                  <a:gd name="T119" fmla="*/ 8 h 178"/>
                  <a:gd name="T120" fmla="*/ 39 w 141"/>
                  <a:gd name="T121" fmla="*/ 4 h 178"/>
                  <a:gd name="T122" fmla="*/ 55 w 141"/>
                  <a:gd name="T123" fmla="*/ 2 h 178"/>
                  <a:gd name="T124" fmla="*/ 72 w 141"/>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78">
                    <a:moveTo>
                      <a:pt x="97" y="92"/>
                    </a:moveTo>
                    <a:lnTo>
                      <a:pt x="77" y="92"/>
                    </a:lnTo>
                    <a:lnTo>
                      <a:pt x="60" y="96"/>
                    </a:lnTo>
                    <a:lnTo>
                      <a:pt x="48" y="101"/>
                    </a:lnTo>
                    <a:lnTo>
                      <a:pt x="42" y="110"/>
                    </a:lnTo>
                    <a:lnTo>
                      <a:pt x="39" y="123"/>
                    </a:lnTo>
                    <a:lnTo>
                      <a:pt x="41" y="135"/>
                    </a:lnTo>
                    <a:lnTo>
                      <a:pt x="47" y="143"/>
                    </a:lnTo>
                    <a:lnTo>
                      <a:pt x="55" y="148"/>
                    </a:lnTo>
                    <a:lnTo>
                      <a:pt x="65" y="150"/>
                    </a:lnTo>
                    <a:lnTo>
                      <a:pt x="78" y="148"/>
                    </a:lnTo>
                    <a:lnTo>
                      <a:pt x="89" y="141"/>
                    </a:lnTo>
                    <a:lnTo>
                      <a:pt x="95" y="132"/>
                    </a:lnTo>
                    <a:lnTo>
                      <a:pt x="98" y="118"/>
                    </a:lnTo>
                    <a:lnTo>
                      <a:pt x="99" y="101"/>
                    </a:lnTo>
                    <a:lnTo>
                      <a:pt x="99" y="92"/>
                    </a:lnTo>
                    <a:lnTo>
                      <a:pt x="97" y="92"/>
                    </a:lnTo>
                    <a:close/>
                    <a:moveTo>
                      <a:pt x="72" y="0"/>
                    </a:moveTo>
                    <a:lnTo>
                      <a:pt x="93" y="2"/>
                    </a:lnTo>
                    <a:lnTo>
                      <a:pt x="110" y="5"/>
                    </a:lnTo>
                    <a:lnTo>
                      <a:pt x="121" y="13"/>
                    </a:lnTo>
                    <a:lnTo>
                      <a:pt x="129" y="24"/>
                    </a:lnTo>
                    <a:lnTo>
                      <a:pt x="134" y="37"/>
                    </a:lnTo>
                    <a:lnTo>
                      <a:pt x="138" y="52"/>
                    </a:lnTo>
                    <a:lnTo>
                      <a:pt x="138" y="69"/>
                    </a:lnTo>
                    <a:lnTo>
                      <a:pt x="138" y="145"/>
                    </a:lnTo>
                    <a:lnTo>
                      <a:pt x="140" y="162"/>
                    </a:lnTo>
                    <a:lnTo>
                      <a:pt x="141" y="175"/>
                    </a:lnTo>
                    <a:lnTo>
                      <a:pt x="103" y="175"/>
                    </a:lnTo>
                    <a:lnTo>
                      <a:pt x="102" y="165"/>
                    </a:lnTo>
                    <a:lnTo>
                      <a:pt x="101" y="152"/>
                    </a:lnTo>
                    <a:lnTo>
                      <a:pt x="101" y="152"/>
                    </a:lnTo>
                    <a:lnTo>
                      <a:pt x="91" y="162"/>
                    </a:lnTo>
                    <a:lnTo>
                      <a:pt x="81" y="170"/>
                    </a:lnTo>
                    <a:lnTo>
                      <a:pt x="68" y="176"/>
                    </a:lnTo>
                    <a:lnTo>
                      <a:pt x="52" y="178"/>
                    </a:lnTo>
                    <a:lnTo>
                      <a:pt x="37" y="176"/>
                    </a:lnTo>
                    <a:lnTo>
                      <a:pt x="22" y="170"/>
                    </a:lnTo>
                    <a:lnTo>
                      <a:pt x="11" y="160"/>
                    </a:lnTo>
                    <a:lnTo>
                      <a:pt x="3" y="145"/>
                    </a:lnTo>
                    <a:lnTo>
                      <a:pt x="0" y="128"/>
                    </a:lnTo>
                    <a:lnTo>
                      <a:pt x="3" y="110"/>
                    </a:lnTo>
                    <a:lnTo>
                      <a:pt x="9" y="96"/>
                    </a:lnTo>
                    <a:lnTo>
                      <a:pt x="20" y="85"/>
                    </a:lnTo>
                    <a:lnTo>
                      <a:pt x="33" y="77"/>
                    </a:lnTo>
                    <a:lnTo>
                      <a:pt x="50" y="72"/>
                    </a:lnTo>
                    <a:lnTo>
                      <a:pt x="69" y="69"/>
                    </a:lnTo>
                    <a:lnTo>
                      <a:pt x="91" y="69"/>
                    </a:lnTo>
                    <a:lnTo>
                      <a:pt x="99" y="69"/>
                    </a:lnTo>
                    <a:lnTo>
                      <a:pt x="99" y="63"/>
                    </a:lnTo>
                    <a:lnTo>
                      <a:pt x="99" y="52"/>
                    </a:lnTo>
                    <a:lnTo>
                      <a:pt x="95" y="43"/>
                    </a:lnTo>
                    <a:lnTo>
                      <a:pt x="89" y="36"/>
                    </a:lnTo>
                    <a:lnTo>
                      <a:pt x="80" y="32"/>
                    </a:lnTo>
                    <a:lnTo>
                      <a:pt x="68" y="29"/>
                    </a:lnTo>
                    <a:lnTo>
                      <a:pt x="47" y="33"/>
                    </a:lnTo>
                    <a:lnTo>
                      <a:pt x="31" y="39"/>
                    </a:lnTo>
                    <a:lnTo>
                      <a:pt x="20" y="46"/>
                    </a:lnTo>
                    <a:lnTo>
                      <a:pt x="18" y="12"/>
                    </a:lnTo>
                    <a:lnTo>
                      <a:pt x="28" y="8"/>
                    </a:lnTo>
                    <a:lnTo>
                      <a:pt x="39" y="4"/>
                    </a:lnTo>
                    <a:lnTo>
                      <a:pt x="55" y="2"/>
                    </a:lnTo>
                    <a:lnTo>
                      <a:pt x="7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0" name="Freeform 144">
                <a:extLst>
                  <a:ext uri="{FF2B5EF4-FFF2-40B4-BE49-F238E27FC236}">
                    <a16:creationId xmlns:a16="http://schemas.microsoft.com/office/drawing/2014/main" id="{98191B6B-DEE0-754B-8223-BC08BD01658C}"/>
                  </a:ext>
                </a:extLst>
              </p:cNvPr>
              <p:cNvSpPr>
                <a:spLocks/>
              </p:cNvSpPr>
              <p:nvPr userDrawn="1"/>
            </p:nvSpPr>
            <p:spPr bwMode="auto">
              <a:xfrm>
                <a:off x="9093450" y="561227"/>
                <a:ext cx="78885" cy="88105"/>
              </a:xfrm>
              <a:custGeom>
                <a:avLst/>
                <a:gdLst>
                  <a:gd name="T0" fmla="*/ 0 w 154"/>
                  <a:gd name="T1" fmla="*/ 0 h 172"/>
                  <a:gd name="T2" fmla="*/ 43 w 154"/>
                  <a:gd name="T3" fmla="*/ 0 h 172"/>
                  <a:gd name="T4" fmla="*/ 78 w 154"/>
                  <a:gd name="T5" fmla="*/ 133 h 172"/>
                  <a:gd name="T6" fmla="*/ 78 w 154"/>
                  <a:gd name="T7" fmla="*/ 133 h 172"/>
                  <a:gd name="T8" fmla="*/ 114 w 154"/>
                  <a:gd name="T9" fmla="*/ 0 h 172"/>
                  <a:gd name="T10" fmla="*/ 154 w 154"/>
                  <a:gd name="T11" fmla="*/ 0 h 172"/>
                  <a:gd name="T12" fmla="*/ 102 w 154"/>
                  <a:gd name="T13" fmla="*/ 172 h 172"/>
                  <a:gd name="T14" fmla="*/ 52 w 154"/>
                  <a:gd name="T15" fmla="*/ 172 h 172"/>
                  <a:gd name="T16" fmla="*/ 0 w 154"/>
                  <a:gd name="T1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72">
                    <a:moveTo>
                      <a:pt x="0" y="0"/>
                    </a:moveTo>
                    <a:lnTo>
                      <a:pt x="43" y="0"/>
                    </a:lnTo>
                    <a:lnTo>
                      <a:pt x="78" y="133"/>
                    </a:lnTo>
                    <a:lnTo>
                      <a:pt x="78" y="133"/>
                    </a:lnTo>
                    <a:lnTo>
                      <a:pt x="114" y="0"/>
                    </a:lnTo>
                    <a:lnTo>
                      <a:pt x="154" y="0"/>
                    </a:lnTo>
                    <a:lnTo>
                      <a:pt x="102" y="172"/>
                    </a:lnTo>
                    <a:lnTo>
                      <a:pt x="52" y="17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1" name="Freeform 145">
                <a:extLst>
                  <a:ext uri="{FF2B5EF4-FFF2-40B4-BE49-F238E27FC236}">
                    <a16:creationId xmlns:a16="http://schemas.microsoft.com/office/drawing/2014/main" id="{557CDD98-80E9-2948-A2B4-F2E57778A250}"/>
                  </a:ext>
                </a:extLst>
              </p:cNvPr>
              <p:cNvSpPr>
                <a:spLocks/>
              </p:cNvSpPr>
              <p:nvPr userDrawn="1"/>
            </p:nvSpPr>
            <p:spPr bwMode="auto">
              <a:xfrm>
                <a:off x="9227655" y="527419"/>
                <a:ext cx="80933" cy="123962"/>
              </a:xfrm>
              <a:custGeom>
                <a:avLst/>
                <a:gdLst>
                  <a:gd name="T0" fmla="*/ 106 w 158"/>
                  <a:gd name="T1" fmla="*/ 0 h 241"/>
                  <a:gd name="T2" fmla="*/ 128 w 158"/>
                  <a:gd name="T3" fmla="*/ 1 h 241"/>
                  <a:gd name="T4" fmla="*/ 146 w 158"/>
                  <a:gd name="T5" fmla="*/ 5 h 241"/>
                  <a:gd name="T6" fmla="*/ 158 w 158"/>
                  <a:gd name="T7" fmla="*/ 10 h 241"/>
                  <a:gd name="T8" fmla="*/ 157 w 158"/>
                  <a:gd name="T9" fmla="*/ 48 h 241"/>
                  <a:gd name="T10" fmla="*/ 149 w 158"/>
                  <a:gd name="T11" fmla="*/ 44 h 241"/>
                  <a:gd name="T12" fmla="*/ 139 w 158"/>
                  <a:gd name="T13" fmla="*/ 40 h 241"/>
                  <a:gd name="T14" fmla="*/ 127 w 158"/>
                  <a:gd name="T15" fmla="*/ 36 h 241"/>
                  <a:gd name="T16" fmla="*/ 112 w 158"/>
                  <a:gd name="T17" fmla="*/ 35 h 241"/>
                  <a:gd name="T18" fmla="*/ 97 w 158"/>
                  <a:gd name="T19" fmla="*/ 37 h 241"/>
                  <a:gd name="T20" fmla="*/ 84 w 158"/>
                  <a:gd name="T21" fmla="*/ 41 h 241"/>
                  <a:gd name="T22" fmla="*/ 71 w 158"/>
                  <a:gd name="T23" fmla="*/ 49 h 241"/>
                  <a:gd name="T24" fmla="*/ 60 w 158"/>
                  <a:gd name="T25" fmla="*/ 61 h 241"/>
                  <a:gd name="T26" fmla="*/ 52 w 158"/>
                  <a:gd name="T27" fmla="*/ 77 h 241"/>
                  <a:gd name="T28" fmla="*/ 47 w 158"/>
                  <a:gd name="T29" fmla="*/ 96 h 241"/>
                  <a:gd name="T30" fmla="*/ 46 w 158"/>
                  <a:gd name="T31" fmla="*/ 121 h 241"/>
                  <a:gd name="T32" fmla="*/ 47 w 158"/>
                  <a:gd name="T33" fmla="*/ 145 h 241"/>
                  <a:gd name="T34" fmla="*/ 52 w 158"/>
                  <a:gd name="T35" fmla="*/ 164 h 241"/>
                  <a:gd name="T36" fmla="*/ 60 w 158"/>
                  <a:gd name="T37" fmla="*/ 180 h 241"/>
                  <a:gd name="T38" fmla="*/ 71 w 158"/>
                  <a:gd name="T39" fmla="*/ 191 h 241"/>
                  <a:gd name="T40" fmla="*/ 84 w 158"/>
                  <a:gd name="T41" fmla="*/ 199 h 241"/>
                  <a:gd name="T42" fmla="*/ 97 w 158"/>
                  <a:gd name="T43" fmla="*/ 205 h 241"/>
                  <a:gd name="T44" fmla="*/ 112 w 158"/>
                  <a:gd name="T45" fmla="*/ 206 h 241"/>
                  <a:gd name="T46" fmla="*/ 131 w 158"/>
                  <a:gd name="T47" fmla="*/ 203 h 241"/>
                  <a:gd name="T48" fmla="*/ 145 w 158"/>
                  <a:gd name="T49" fmla="*/ 199 h 241"/>
                  <a:gd name="T50" fmla="*/ 157 w 158"/>
                  <a:gd name="T51" fmla="*/ 193 h 241"/>
                  <a:gd name="T52" fmla="*/ 158 w 158"/>
                  <a:gd name="T53" fmla="*/ 233 h 241"/>
                  <a:gd name="T54" fmla="*/ 146 w 158"/>
                  <a:gd name="T55" fmla="*/ 237 h 241"/>
                  <a:gd name="T56" fmla="*/ 128 w 158"/>
                  <a:gd name="T57" fmla="*/ 240 h 241"/>
                  <a:gd name="T58" fmla="*/ 107 w 158"/>
                  <a:gd name="T59" fmla="*/ 241 h 241"/>
                  <a:gd name="T60" fmla="*/ 82 w 158"/>
                  <a:gd name="T61" fmla="*/ 238 h 241"/>
                  <a:gd name="T62" fmla="*/ 60 w 158"/>
                  <a:gd name="T63" fmla="*/ 232 h 241"/>
                  <a:gd name="T64" fmla="*/ 42 w 158"/>
                  <a:gd name="T65" fmla="*/ 222 h 241"/>
                  <a:gd name="T66" fmla="*/ 28 w 158"/>
                  <a:gd name="T67" fmla="*/ 206 h 241"/>
                  <a:gd name="T68" fmla="*/ 16 w 158"/>
                  <a:gd name="T69" fmla="*/ 189 h 241"/>
                  <a:gd name="T70" fmla="*/ 7 w 158"/>
                  <a:gd name="T71" fmla="*/ 168 h 241"/>
                  <a:gd name="T72" fmla="*/ 2 w 158"/>
                  <a:gd name="T73" fmla="*/ 146 h 241"/>
                  <a:gd name="T74" fmla="*/ 0 w 158"/>
                  <a:gd name="T75" fmla="*/ 121 h 241"/>
                  <a:gd name="T76" fmla="*/ 2 w 158"/>
                  <a:gd name="T77" fmla="*/ 95 h 241"/>
                  <a:gd name="T78" fmla="*/ 7 w 158"/>
                  <a:gd name="T79" fmla="*/ 73 h 241"/>
                  <a:gd name="T80" fmla="*/ 15 w 158"/>
                  <a:gd name="T81" fmla="*/ 52 h 241"/>
                  <a:gd name="T82" fmla="*/ 26 w 158"/>
                  <a:gd name="T83" fmla="*/ 35 h 241"/>
                  <a:gd name="T84" fmla="*/ 42 w 158"/>
                  <a:gd name="T85" fmla="*/ 19 h 241"/>
                  <a:gd name="T86" fmla="*/ 60 w 158"/>
                  <a:gd name="T87" fmla="*/ 9 h 241"/>
                  <a:gd name="T88" fmla="*/ 82 w 158"/>
                  <a:gd name="T89" fmla="*/ 2 h 241"/>
                  <a:gd name="T90" fmla="*/ 106 w 158"/>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8" h="241">
                    <a:moveTo>
                      <a:pt x="106" y="0"/>
                    </a:moveTo>
                    <a:lnTo>
                      <a:pt x="128" y="1"/>
                    </a:lnTo>
                    <a:lnTo>
                      <a:pt x="146" y="5"/>
                    </a:lnTo>
                    <a:lnTo>
                      <a:pt x="158" y="10"/>
                    </a:lnTo>
                    <a:lnTo>
                      <a:pt x="157" y="48"/>
                    </a:lnTo>
                    <a:lnTo>
                      <a:pt x="149" y="44"/>
                    </a:lnTo>
                    <a:lnTo>
                      <a:pt x="139" y="40"/>
                    </a:lnTo>
                    <a:lnTo>
                      <a:pt x="127" y="36"/>
                    </a:lnTo>
                    <a:lnTo>
                      <a:pt x="112" y="35"/>
                    </a:lnTo>
                    <a:lnTo>
                      <a:pt x="97" y="37"/>
                    </a:lnTo>
                    <a:lnTo>
                      <a:pt x="84" y="41"/>
                    </a:lnTo>
                    <a:lnTo>
                      <a:pt x="71" y="49"/>
                    </a:lnTo>
                    <a:lnTo>
                      <a:pt x="60" y="61"/>
                    </a:lnTo>
                    <a:lnTo>
                      <a:pt x="52" y="77"/>
                    </a:lnTo>
                    <a:lnTo>
                      <a:pt x="47" y="96"/>
                    </a:lnTo>
                    <a:lnTo>
                      <a:pt x="46" y="121"/>
                    </a:lnTo>
                    <a:lnTo>
                      <a:pt x="47" y="145"/>
                    </a:lnTo>
                    <a:lnTo>
                      <a:pt x="52" y="164"/>
                    </a:lnTo>
                    <a:lnTo>
                      <a:pt x="60" y="180"/>
                    </a:lnTo>
                    <a:lnTo>
                      <a:pt x="71" y="191"/>
                    </a:lnTo>
                    <a:lnTo>
                      <a:pt x="84" y="199"/>
                    </a:lnTo>
                    <a:lnTo>
                      <a:pt x="97" y="205"/>
                    </a:lnTo>
                    <a:lnTo>
                      <a:pt x="112" y="206"/>
                    </a:lnTo>
                    <a:lnTo>
                      <a:pt x="131" y="203"/>
                    </a:lnTo>
                    <a:lnTo>
                      <a:pt x="145" y="199"/>
                    </a:lnTo>
                    <a:lnTo>
                      <a:pt x="157" y="193"/>
                    </a:lnTo>
                    <a:lnTo>
                      <a:pt x="158" y="233"/>
                    </a:lnTo>
                    <a:lnTo>
                      <a:pt x="146" y="237"/>
                    </a:lnTo>
                    <a:lnTo>
                      <a:pt x="128" y="240"/>
                    </a:lnTo>
                    <a:lnTo>
                      <a:pt x="107" y="241"/>
                    </a:lnTo>
                    <a:lnTo>
                      <a:pt x="82" y="238"/>
                    </a:lnTo>
                    <a:lnTo>
                      <a:pt x="60" y="232"/>
                    </a:lnTo>
                    <a:lnTo>
                      <a:pt x="42" y="222"/>
                    </a:lnTo>
                    <a:lnTo>
                      <a:pt x="28" y="206"/>
                    </a:lnTo>
                    <a:lnTo>
                      <a:pt x="16" y="189"/>
                    </a:lnTo>
                    <a:lnTo>
                      <a:pt x="7" y="168"/>
                    </a:lnTo>
                    <a:lnTo>
                      <a:pt x="2" y="146"/>
                    </a:lnTo>
                    <a:lnTo>
                      <a:pt x="0" y="121"/>
                    </a:lnTo>
                    <a:lnTo>
                      <a:pt x="2" y="95"/>
                    </a:lnTo>
                    <a:lnTo>
                      <a:pt x="7" y="73"/>
                    </a:lnTo>
                    <a:lnTo>
                      <a:pt x="15" y="52"/>
                    </a:lnTo>
                    <a:lnTo>
                      <a:pt x="26" y="35"/>
                    </a:lnTo>
                    <a:lnTo>
                      <a:pt x="42" y="19"/>
                    </a:lnTo>
                    <a:lnTo>
                      <a:pt x="60" y="9"/>
                    </a:lnTo>
                    <a:lnTo>
                      <a:pt x="82" y="2"/>
                    </a:lnTo>
                    <a:lnTo>
                      <a:pt x="106"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2" name="Freeform 146">
                <a:extLst>
                  <a:ext uri="{FF2B5EF4-FFF2-40B4-BE49-F238E27FC236}">
                    <a16:creationId xmlns:a16="http://schemas.microsoft.com/office/drawing/2014/main" id="{FA71C49C-CF96-1841-9780-E6CC68C07499}"/>
                  </a:ext>
                </a:extLst>
              </p:cNvPr>
              <p:cNvSpPr>
                <a:spLocks noEditPoints="1"/>
              </p:cNvSpPr>
              <p:nvPr userDrawn="1"/>
            </p:nvSpPr>
            <p:spPr bwMode="auto">
              <a:xfrm>
                <a:off x="9320883" y="560203"/>
                <a:ext cx="71713" cy="90154"/>
              </a:xfrm>
              <a:custGeom>
                <a:avLst/>
                <a:gdLst>
                  <a:gd name="T0" fmla="*/ 96 w 140"/>
                  <a:gd name="T1" fmla="*/ 92 h 178"/>
                  <a:gd name="T2" fmla="*/ 77 w 140"/>
                  <a:gd name="T3" fmla="*/ 92 h 178"/>
                  <a:gd name="T4" fmla="*/ 60 w 140"/>
                  <a:gd name="T5" fmla="*/ 96 h 178"/>
                  <a:gd name="T6" fmla="*/ 48 w 140"/>
                  <a:gd name="T7" fmla="*/ 101 h 178"/>
                  <a:gd name="T8" fmla="*/ 41 w 140"/>
                  <a:gd name="T9" fmla="*/ 110 h 178"/>
                  <a:gd name="T10" fmla="*/ 39 w 140"/>
                  <a:gd name="T11" fmla="*/ 123 h 178"/>
                  <a:gd name="T12" fmla="*/ 40 w 140"/>
                  <a:gd name="T13" fmla="*/ 135 h 178"/>
                  <a:gd name="T14" fmla="*/ 47 w 140"/>
                  <a:gd name="T15" fmla="*/ 143 h 178"/>
                  <a:gd name="T16" fmla="*/ 54 w 140"/>
                  <a:gd name="T17" fmla="*/ 148 h 178"/>
                  <a:gd name="T18" fmla="*/ 65 w 140"/>
                  <a:gd name="T19" fmla="*/ 150 h 178"/>
                  <a:gd name="T20" fmla="*/ 78 w 140"/>
                  <a:gd name="T21" fmla="*/ 148 h 178"/>
                  <a:gd name="T22" fmla="*/ 88 w 140"/>
                  <a:gd name="T23" fmla="*/ 141 h 178"/>
                  <a:gd name="T24" fmla="*/ 95 w 140"/>
                  <a:gd name="T25" fmla="*/ 132 h 178"/>
                  <a:gd name="T26" fmla="*/ 97 w 140"/>
                  <a:gd name="T27" fmla="*/ 118 h 178"/>
                  <a:gd name="T28" fmla="*/ 99 w 140"/>
                  <a:gd name="T29" fmla="*/ 101 h 178"/>
                  <a:gd name="T30" fmla="*/ 99 w 140"/>
                  <a:gd name="T31" fmla="*/ 92 h 178"/>
                  <a:gd name="T32" fmla="*/ 96 w 140"/>
                  <a:gd name="T33" fmla="*/ 92 h 178"/>
                  <a:gd name="T34" fmla="*/ 71 w 140"/>
                  <a:gd name="T35" fmla="*/ 0 h 178"/>
                  <a:gd name="T36" fmla="*/ 92 w 140"/>
                  <a:gd name="T37" fmla="*/ 2 h 178"/>
                  <a:gd name="T38" fmla="*/ 109 w 140"/>
                  <a:gd name="T39" fmla="*/ 5 h 178"/>
                  <a:gd name="T40" fmla="*/ 121 w 140"/>
                  <a:gd name="T41" fmla="*/ 13 h 178"/>
                  <a:gd name="T42" fmla="*/ 129 w 140"/>
                  <a:gd name="T43" fmla="*/ 24 h 178"/>
                  <a:gd name="T44" fmla="*/ 134 w 140"/>
                  <a:gd name="T45" fmla="*/ 37 h 178"/>
                  <a:gd name="T46" fmla="*/ 138 w 140"/>
                  <a:gd name="T47" fmla="*/ 52 h 178"/>
                  <a:gd name="T48" fmla="*/ 138 w 140"/>
                  <a:gd name="T49" fmla="*/ 69 h 178"/>
                  <a:gd name="T50" fmla="*/ 138 w 140"/>
                  <a:gd name="T51" fmla="*/ 145 h 178"/>
                  <a:gd name="T52" fmla="*/ 139 w 140"/>
                  <a:gd name="T53" fmla="*/ 162 h 178"/>
                  <a:gd name="T54" fmla="*/ 140 w 140"/>
                  <a:gd name="T55" fmla="*/ 175 h 178"/>
                  <a:gd name="T56" fmla="*/ 103 w 140"/>
                  <a:gd name="T57" fmla="*/ 175 h 178"/>
                  <a:gd name="T58" fmla="*/ 101 w 140"/>
                  <a:gd name="T59" fmla="*/ 165 h 178"/>
                  <a:gd name="T60" fmla="*/ 100 w 140"/>
                  <a:gd name="T61" fmla="*/ 152 h 178"/>
                  <a:gd name="T62" fmla="*/ 100 w 140"/>
                  <a:gd name="T63" fmla="*/ 152 h 178"/>
                  <a:gd name="T64" fmla="*/ 91 w 140"/>
                  <a:gd name="T65" fmla="*/ 162 h 178"/>
                  <a:gd name="T66" fmla="*/ 80 w 140"/>
                  <a:gd name="T67" fmla="*/ 170 h 178"/>
                  <a:gd name="T68" fmla="*/ 67 w 140"/>
                  <a:gd name="T69" fmla="*/ 176 h 178"/>
                  <a:gd name="T70" fmla="*/ 52 w 140"/>
                  <a:gd name="T71" fmla="*/ 178 h 178"/>
                  <a:gd name="T72" fmla="*/ 36 w 140"/>
                  <a:gd name="T73" fmla="*/ 176 h 178"/>
                  <a:gd name="T74" fmla="*/ 22 w 140"/>
                  <a:gd name="T75" fmla="*/ 170 h 178"/>
                  <a:gd name="T76" fmla="*/ 10 w 140"/>
                  <a:gd name="T77" fmla="*/ 160 h 178"/>
                  <a:gd name="T78" fmla="*/ 2 w 140"/>
                  <a:gd name="T79" fmla="*/ 145 h 178"/>
                  <a:gd name="T80" fmla="*/ 0 w 140"/>
                  <a:gd name="T81" fmla="*/ 128 h 178"/>
                  <a:gd name="T82" fmla="*/ 2 w 140"/>
                  <a:gd name="T83" fmla="*/ 110 h 178"/>
                  <a:gd name="T84" fmla="*/ 9 w 140"/>
                  <a:gd name="T85" fmla="*/ 96 h 178"/>
                  <a:gd name="T86" fmla="*/ 19 w 140"/>
                  <a:gd name="T87" fmla="*/ 85 h 178"/>
                  <a:gd name="T88" fmla="*/ 32 w 140"/>
                  <a:gd name="T89" fmla="*/ 77 h 178"/>
                  <a:gd name="T90" fmla="*/ 49 w 140"/>
                  <a:gd name="T91" fmla="*/ 72 h 178"/>
                  <a:gd name="T92" fmla="*/ 69 w 140"/>
                  <a:gd name="T93" fmla="*/ 69 h 178"/>
                  <a:gd name="T94" fmla="*/ 91 w 140"/>
                  <a:gd name="T95" fmla="*/ 69 h 178"/>
                  <a:gd name="T96" fmla="*/ 99 w 140"/>
                  <a:gd name="T97" fmla="*/ 69 h 178"/>
                  <a:gd name="T98" fmla="*/ 99 w 140"/>
                  <a:gd name="T99" fmla="*/ 63 h 178"/>
                  <a:gd name="T100" fmla="*/ 99 w 140"/>
                  <a:gd name="T101" fmla="*/ 52 h 178"/>
                  <a:gd name="T102" fmla="*/ 95 w 140"/>
                  <a:gd name="T103" fmla="*/ 43 h 178"/>
                  <a:gd name="T104" fmla="*/ 88 w 140"/>
                  <a:gd name="T105" fmla="*/ 36 h 178"/>
                  <a:gd name="T106" fmla="*/ 79 w 140"/>
                  <a:gd name="T107" fmla="*/ 32 h 178"/>
                  <a:gd name="T108" fmla="*/ 67 w 140"/>
                  <a:gd name="T109" fmla="*/ 29 h 178"/>
                  <a:gd name="T110" fmla="*/ 47 w 140"/>
                  <a:gd name="T111" fmla="*/ 33 h 178"/>
                  <a:gd name="T112" fmla="*/ 31 w 140"/>
                  <a:gd name="T113" fmla="*/ 39 h 178"/>
                  <a:gd name="T114" fmla="*/ 19 w 140"/>
                  <a:gd name="T115" fmla="*/ 46 h 178"/>
                  <a:gd name="T116" fmla="*/ 18 w 140"/>
                  <a:gd name="T117" fmla="*/ 12 h 178"/>
                  <a:gd name="T118" fmla="*/ 27 w 140"/>
                  <a:gd name="T119" fmla="*/ 8 h 178"/>
                  <a:gd name="T120" fmla="*/ 39 w 140"/>
                  <a:gd name="T121" fmla="*/ 4 h 178"/>
                  <a:gd name="T122" fmla="*/ 54 w 140"/>
                  <a:gd name="T123" fmla="*/ 2 h 178"/>
                  <a:gd name="T124" fmla="*/ 71 w 140"/>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 h="178">
                    <a:moveTo>
                      <a:pt x="96" y="92"/>
                    </a:moveTo>
                    <a:lnTo>
                      <a:pt x="77" y="92"/>
                    </a:lnTo>
                    <a:lnTo>
                      <a:pt x="60" y="96"/>
                    </a:lnTo>
                    <a:lnTo>
                      <a:pt x="48" y="101"/>
                    </a:lnTo>
                    <a:lnTo>
                      <a:pt x="41" y="110"/>
                    </a:lnTo>
                    <a:lnTo>
                      <a:pt x="39" y="123"/>
                    </a:lnTo>
                    <a:lnTo>
                      <a:pt x="40" y="135"/>
                    </a:lnTo>
                    <a:lnTo>
                      <a:pt x="47" y="143"/>
                    </a:lnTo>
                    <a:lnTo>
                      <a:pt x="54" y="148"/>
                    </a:lnTo>
                    <a:lnTo>
                      <a:pt x="65" y="150"/>
                    </a:lnTo>
                    <a:lnTo>
                      <a:pt x="78" y="148"/>
                    </a:lnTo>
                    <a:lnTo>
                      <a:pt x="88" y="141"/>
                    </a:lnTo>
                    <a:lnTo>
                      <a:pt x="95" y="132"/>
                    </a:lnTo>
                    <a:lnTo>
                      <a:pt x="97" y="118"/>
                    </a:lnTo>
                    <a:lnTo>
                      <a:pt x="99" y="101"/>
                    </a:lnTo>
                    <a:lnTo>
                      <a:pt x="99" y="92"/>
                    </a:lnTo>
                    <a:lnTo>
                      <a:pt x="96" y="92"/>
                    </a:lnTo>
                    <a:close/>
                    <a:moveTo>
                      <a:pt x="71" y="0"/>
                    </a:moveTo>
                    <a:lnTo>
                      <a:pt x="92" y="2"/>
                    </a:lnTo>
                    <a:lnTo>
                      <a:pt x="109" y="5"/>
                    </a:lnTo>
                    <a:lnTo>
                      <a:pt x="121" y="13"/>
                    </a:lnTo>
                    <a:lnTo>
                      <a:pt x="129" y="24"/>
                    </a:lnTo>
                    <a:lnTo>
                      <a:pt x="134" y="37"/>
                    </a:lnTo>
                    <a:lnTo>
                      <a:pt x="138" y="52"/>
                    </a:lnTo>
                    <a:lnTo>
                      <a:pt x="138" y="69"/>
                    </a:lnTo>
                    <a:lnTo>
                      <a:pt x="138" y="145"/>
                    </a:lnTo>
                    <a:lnTo>
                      <a:pt x="139" y="162"/>
                    </a:lnTo>
                    <a:lnTo>
                      <a:pt x="140" y="175"/>
                    </a:lnTo>
                    <a:lnTo>
                      <a:pt x="103" y="175"/>
                    </a:lnTo>
                    <a:lnTo>
                      <a:pt x="101" y="165"/>
                    </a:lnTo>
                    <a:lnTo>
                      <a:pt x="100" y="152"/>
                    </a:lnTo>
                    <a:lnTo>
                      <a:pt x="100" y="152"/>
                    </a:lnTo>
                    <a:lnTo>
                      <a:pt x="91" y="162"/>
                    </a:lnTo>
                    <a:lnTo>
                      <a:pt x="80" y="170"/>
                    </a:lnTo>
                    <a:lnTo>
                      <a:pt x="67" y="176"/>
                    </a:lnTo>
                    <a:lnTo>
                      <a:pt x="52" y="178"/>
                    </a:lnTo>
                    <a:lnTo>
                      <a:pt x="36" y="176"/>
                    </a:lnTo>
                    <a:lnTo>
                      <a:pt x="22" y="170"/>
                    </a:lnTo>
                    <a:lnTo>
                      <a:pt x="10" y="160"/>
                    </a:lnTo>
                    <a:lnTo>
                      <a:pt x="2" y="145"/>
                    </a:lnTo>
                    <a:lnTo>
                      <a:pt x="0" y="128"/>
                    </a:lnTo>
                    <a:lnTo>
                      <a:pt x="2" y="110"/>
                    </a:lnTo>
                    <a:lnTo>
                      <a:pt x="9" y="96"/>
                    </a:lnTo>
                    <a:lnTo>
                      <a:pt x="19" y="85"/>
                    </a:lnTo>
                    <a:lnTo>
                      <a:pt x="32" y="77"/>
                    </a:lnTo>
                    <a:lnTo>
                      <a:pt x="49" y="72"/>
                    </a:lnTo>
                    <a:lnTo>
                      <a:pt x="69" y="69"/>
                    </a:lnTo>
                    <a:lnTo>
                      <a:pt x="91" y="69"/>
                    </a:lnTo>
                    <a:lnTo>
                      <a:pt x="99" y="69"/>
                    </a:lnTo>
                    <a:lnTo>
                      <a:pt x="99" y="63"/>
                    </a:lnTo>
                    <a:lnTo>
                      <a:pt x="99" y="52"/>
                    </a:lnTo>
                    <a:lnTo>
                      <a:pt x="95" y="43"/>
                    </a:lnTo>
                    <a:lnTo>
                      <a:pt x="88" y="36"/>
                    </a:lnTo>
                    <a:lnTo>
                      <a:pt x="79" y="32"/>
                    </a:lnTo>
                    <a:lnTo>
                      <a:pt x="67" y="29"/>
                    </a:lnTo>
                    <a:lnTo>
                      <a:pt x="47" y="33"/>
                    </a:lnTo>
                    <a:lnTo>
                      <a:pt x="31" y="39"/>
                    </a:lnTo>
                    <a:lnTo>
                      <a:pt x="19" y="46"/>
                    </a:lnTo>
                    <a:lnTo>
                      <a:pt x="18" y="12"/>
                    </a:lnTo>
                    <a:lnTo>
                      <a:pt x="27" y="8"/>
                    </a:lnTo>
                    <a:lnTo>
                      <a:pt x="39" y="4"/>
                    </a:lnTo>
                    <a:lnTo>
                      <a:pt x="54" y="2"/>
                    </a:lnTo>
                    <a:lnTo>
                      <a:pt x="7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3" name="Freeform 147">
                <a:extLst>
                  <a:ext uri="{FF2B5EF4-FFF2-40B4-BE49-F238E27FC236}">
                    <a16:creationId xmlns:a16="http://schemas.microsoft.com/office/drawing/2014/main" id="{2DA4D288-8AEB-AF43-830C-165C92C70786}"/>
                  </a:ext>
                </a:extLst>
              </p:cNvPr>
              <p:cNvSpPr>
                <a:spLocks/>
              </p:cNvSpPr>
              <p:nvPr userDrawn="1"/>
            </p:nvSpPr>
            <p:spPr bwMode="auto">
              <a:xfrm>
                <a:off x="9411037" y="560203"/>
                <a:ext cx="47125" cy="89130"/>
              </a:xfrm>
              <a:custGeom>
                <a:avLst/>
                <a:gdLst>
                  <a:gd name="T0" fmla="*/ 85 w 91"/>
                  <a:gd name="T1" fmla="*/ 0 h 175"/>
                  <a:gd name="T2" fmla="*/ 87 w 91"/>
                  <a:gd name="T3" fmla="*/ 0 h 175"/>
                  <a:gd name="T4" fmla="*/ 91 w 91"/>
                  <a:gd name="T5" fmla="*/ 0 h 175"/>
                  <a:gd name="T6" fmla="*/ 91 w 91"/>
                  <a:gd name="T7" fmla="*/ 39 h 175"/>
                  <a:gd name="T8" fmla="*/ 86 w 91"/>
                  <a:gd name="T9" fmla="*/ 38 h 175"/>
                  <a:gd name="T10" fmla="*/ 80 w 91"/>
                  <a:gd name="T11" fmla="*/ 38 h 175"/>
                  <a:gd name="T12" fmla="*/ 69 w 91"/>
                  <a:gd name="T13" fmla="*/ 39 h 175"/>
                  <a:gd name="T14" fmla="*/ 60 w 91"/>
                  <a:gd name="T15" fmla="*/ 43 h 175"/>
                  <a:gd name="T16" fmla="*/ 51 w 91"/>
                  <a:gd name="T17" fmla="*/ 52 h 175"/>
                  <a:gd name="T18" fmla="*/ 46 w 91"/>
                  <a:gd name="T19" fmla="*/ 64 h 175"/>
                  <a:gd name="T20" fmla="*/ 43 w 91"/>
                  <a:gd name="T21" fmla="*/ 81 h 175"/>
                  <a:gd name="T22" fmla="*/ 43 w 91"/>
                  <a:gd name="T23" fmla="*/ 175 h 175"/>
                  <a:gd name="T24" fmla="*/ 1 w 91"/>
                  <a:gd name="T25" fmla="*/ 175 h 175"/>
                  <a:gd name="T26" fmla="*/ 1 w 91"/>
                  <a:gd name="T27" fmla="*/ 32 h 175"/>
                  <a:gd name="T28" fmla="*/ 1 w 91"/>
                  <a:gd name="T29" fmla="*/ 16 h 175"/>
                  <a:gd name="T30" fmla="*/ 0 w 91"/>
                  <a:gd name="T31" fmla="*/ 3 h 175"/>
                  <a:gd name="T32" fmla="*/ 38 w 91"/>
                  <a:gd name="T33" fmla="*/ 3 h 175"/>
                  <a:gd name="T34" fmla="*/ 39 w 91"/>
                  <a:gd name="T35" fmla="*/ 34 h 175"/>
                  <a:gd name="T36" fmla="*/ 40 w 91"/>
                  <a:gd name="T37" fmla="*/ 34 h 175"/>
                  <a:gd name="T38" fmla="*/ 44 w 91"/>
                  <a:gd name="T39" fmla="*/ 25 h 175"/>
                  <a:gd name="T40" fmla="*/ 51 w 91"/>
                  <a:gd name="T41" fmla="*/ 16 h 175"/>
                  <a:gd name="T42" fmla="*/ 59 w 91"/>
                  <a:gd name="T43" fmla="*/ 8 h 175"/>
                  <a:gd name="T44" fmla="*/ 70 w 91"/>
                  <a:gd name="T45" fmla="*/ 2 h 175"/>
                  <a:gd name="T46" fmla="*/ 85 w 91"/>
                  <a:gd name="T4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175">
                    <a:moveTo>
                      <a:pt x="85" y="0"/>
                    </a:moveTo>
                    <a:lnTo>
                      <a:pt x="87" y="0"/>
                    </a:lnTo>
                    <a:lnTo>
                      <a:pt x="91" y="0"/>
                    </a:lnTo>
                    <a:lnTo>
                      <a:pt x="91" y="39"/>
                    </a:lnTo>
                    <a:lnTo>
                      <a:pt x="86" y="38"/>
                    </a:lnTo>
                    <a:lnTo>
                      <a:pt x="80" y="38"/>
                    </a:lnTo>
                    <a:lnTo>
                      <a:pt x="69" y="39"/>
                    </a:lnTo>
                    <a:lnTo>
                      <a:pt x="60" y="43"/>
                    </a:lnTo>
                    <a:lnTo>
                      <a:pt x="51" y="52"/>
                    </a:lnTo>
                    <a:lnTo>
                      <a:pt x="46" y="64"/>
                    </a:lnTo>
                    <a:lnTo>
                      <a:pt x="43" y="81"/>
                    </a:lnTo>
                    <a:lnTo>
                      <a:pt x="43" y="175"/>
                    </a:lnTo>
                    <a:lnTo>
                      <a:pt x="1" y="175"/>
                    </a:lnTo>
                    <a:lnTo>
                      <a:pt x="1" y="32"/>
                    </a:lnTo>
                    <a:lnTo>
                      <a:pt x="1" y="16"/>
                    </a:lnTo>
                    <a:lnTo>
                      <a:pt x="0" y="3"/>
                    </a:lnTo>
                    <a:lnTo>
                      <a:pt x="38" y="3"/>
                    </a:lnTo>
                    <a:lnTo>
                      <a:pt x="39" y="34"/>
                    </a:lnTo>
                    <a:lnTo>
                      <a:pt x="40" y="34"/>
                    </a:lnTo>
                    <a:lnTo>
                      <a:pt x="44" y="25"/>
                    </a:lnTo>
                    <a:lnTo>
                      <a:pt x="51" y="16"/>
                    </a:lnTo>
                    <a:lnTo>
                      <a:pt x="59" y="8"/>
                    </a:lnTo>
                    <a:lnTo>
                      <a:pt x="70" y="2"/>
                    </a:lnTo>
                    <a:lnTo>
                      <a:pt x="85"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4" name="Freeform 148">
                <a:extLst>
                  <a:ext uri="{FF2B5EF4-FFF2-40B4-BE49-F238E27FC236}">
                    <a16:creationId xmlns:a16="http://schemas.microsoft.com/office/drawing/2014/main" id="{D10D4D38-0925-FF42-9D3B-7380E352DE1D}"/>
                  </a:ext>
                </a:extLst>
              </p:cNvPr>
              <p:cNvSpPr>
                <a:spLocks/>
              </p:cNvSpPr>
              <p:nvPr userDrawn="1"/>
            </p:nvSpPr>
            <p:spPr bwMode="auto">
              <a:xfrm>
                <a:off x="9472505" y="561227"/>
                <a:ext cx="70689" cy="89130"/>
              </a:xfrm>
              <a:custGeom>
                <a:avLst/>
                <a:gdLst>
                  <a:gd name="T0" fmla="*/ 0 w 137"/>
                  <a:gd name="T1" fmla="*/ 0 h 175"/>
                  <a:gd name="T2" fmla="*/ 42 w 137"/>
                  <a:gd name="T3" fmla="*/ 0 h 175"/>
                  <a:gd name="T4" fmla="*/ 42 w 137"/>
                  <a:gd name="T5" fmla="*/ 103 h 175"/>
                  <a:gd name="T6" fmla="*/ 43 w 137"/>
                  <a:gd name="T7" fmla="*/ 120 h 175"/>
                  <a:gd name="T8" fmla="*/ 47 w 137"/>
                  <a:gd name="T9" fmla="*/ 132 h 175"/>
                  <a:gd name="T10" fmla="*/ 55 w 137"/>
                  <a:gd name="T11" fmla="*/ 140 h 175"/>
                  <a:gd name="T12" fmla="*/ 66 w 137"/>
                  <a:gd name="T13" fmla="*/ 141 h 175"/>
                  <a:gd name="T14" fmla="*/ 77 w 137"/>
                  <a:gd name="T15" fmla="*/ 138 h 175"/>
                  <a:gd name="T16" fmla="*/ 86 w 137"/>
                  <a:gd name="T17" fmla="*/ 133 h 175"/>
                  <a:gd name="T18" fmla="*/ 91 w 137"/>
                  <a:gd name="T19" fmla="*/ 124 h 175"/>
                  <a:gd name="T20" fmla="*/ 94 w 137"/>
                  <a:gd name="T21" fmla="*/ 112 h 175"/>
                  <a:gd name="T22" fmla="*/ 94 w 137"/>
                  <a:gd name="T23" fmla="*/ 99 h 175"/>
                  <a:gd name="T24" fmla="*/ 94 w 137"/>
                  <a:gd name="T25" fmla="*/ 0 h 175"/>
                  <a:gd name="T26" fmla="*/ 136 w 137"/>
                  <a:gd name="T27" fmla="*/ 0 h 175"/>
                  <a:gd name="T28" fmla="*/ 136 w 137"/>
                  <a:gd name="T29" fmla="*/ 145 h 175"/>
                  <a:gd name="T30" fmla="*/ 137 w 137"/>
                  <a:gd name="T31" fmla="*/ 159 h 175"/>
                  <a:gd name="T32" fmla="*/ 137 w 137"/>
                  <a:gd name="T33" fmla="*/ 172 h 175"/>
                  <a:gd name="T34" fmla="*/ 99 w 137"/>
                  <a:gd name="T35" fmla="*/ 172 h 175"/>
                  <a:gd name="T36" fmla="*/ 98 w 137"/>
                  <a:gd name="T37" fmla="*/ 146 h 175"/>
                  <a:gd name="T38" fmla="*/ 96 w 137"/>
                  <a:gd name="T39" fmla="*/ 146 h 175"/>
                  <a:gd name="T40" fmla="*/ 96 w 137"/>
                  <a:gd name="T41" fmla="*/ 146 h 175"/>
                  <a:gd name="T42" fmla="*/ 91 w 137"/>
                  <a:gd name="T43" fmla="*/ 154 h 175"/>
                  <a:gd name="T44" fmla="*/ 85 w 137"/>
                  <a:gd name="T45" fmla="*/ 162 h 175"/>
                  <a:gd name="T46" fmla="*/ 76 w 137"/>
                  <a:gd name="T47" fmla="*/ 168 h 175"/>
                  <a:gd name="T48" fmla="*/ 65 w 137"/>
                  <a:gd name="T49" fmla="*/ 173 h 175"/>
                  <a:gd name="T50" fmla="*/ 51 w 137"/>
                  <a:gd name="T51" fmla="*/ 175 h 175"/>
                  <a:gd name="T52" fmla="*/ 33 w 137"/>
                  <a:gd name="T53" fmla="*/ 173 h 175"/>
                  <a:gd name="T54" fmla="*/ 20 w 137"/>
                  <a:gd name="T55" fmla="*/ 167 h 175"/>
                  <a:gd name="T56" fmla="*/ 10 w 137"/>
                  <a:gd name="T57" fmla="*/ 157 h 175"/>
                  <a:gd name="T58" fmla="*/ 4 w 137"/>
                  <a:gd name="T59" fmla="*/ 143 h 175"/>
                  <a:gd name="T60" fmla="*/ 0 w 137"/>
                  <a:gd name="T61" fmla="*/ 128 h 175"/>
                  <a:gd name="T62" fmla="*/ 0 w 137"/>
                  <a:gd name="T63" fmla="*/ 111 h 175"/>
                  <a:gd name="T64" fmla="*/ 0 w 137"/>
                  <a:gd name="T6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 h="175">
                    <a:moveTo>
                      <a:pt x="0" y="0"/>
                    </a:moveTo>
                    <a:lnTo>
                      <a:pt x="42" y="0"/>
                    </a:lnTo>
                    <a:lnTo>
                      <a:pt x="42" y="103"/>
                    </a:lnTo>
                    <a:lnTo>
                      <a:pt x="43" y="120"/>
                    </a:lnTo>
                    <a:lnTo>
                      <a:pt x="47" y="132"/>
                    </a:lnTo>
                    <a:lnTo>
                      <a:pt x="55" y="140"/>
                    </a:lnTo>
                    <a:lnTo>
                      <a:pt x="66" y="141"/>
                    </a:lnTo>
                    <a:lnTo>
                      <a:pt x="77" y="138"/>
                    </a:lnTo>
                    <a:lnTo>
                      <a:pt x="86" y="133"/>
                    </a:lnTo>
                    <a:lnTo>
                      <a:pt x="91" y="124"/>
                    </a:lnTo>
                    <a:lnTo>
                      <a:pt x="94" y="112"/>
                    </a:lnTo>
                    <a:lnTo>
                      <a:pt x="94" y="99"/>
                    </a:lnTo>
                    <a:lnTo>
                      <a:pt x="94" y="0"/>
                    </a:lnTo>
                    <a:lnTo>
                      <a:pt x="136" y="0"/>
                    </a:lnTo>
                    <a:lnTo>
                      <a:pt x="136" y="145"/>
                    </a:lnTo>
                    <a:lnTo>
                      <a:pt x="137" y="159"/>
                    </a:lnTo>
                    <a:lnTo>
                      <a:pt x="137" y="172"/>
                    </a:lnTo>
                    <a:lnTo>
                      <a:pt x="99" y="172"/>
                    </a:lnTo>
                    <a:lnTo>
                      <a:pt x="98" y="146"/>
                    </a:lnTo>
                    <a:lnTo>
                      <a:pt x="96" y="146"/>
                    </a:lnTo>
                    <a:lnTo>
                      <a:pt x="96" y="146"/>
                    </a:lnTo>
                    <a:lnTo>
                      <a:pt x="91" y="154"/>
                    </a:lnTo>
                    <a:lnTo>
                      <a:pt x="85" y="162"/>
                    </a:lnTo>
                    <a:lnTo>
                      <a:pt x="76" y="168"/>
                    </a:lnTo>
                    <a:lnTo>
                      <a:pt x="65" y="173"/>
                    </a:lnTo>
                    <a:lnTo>
                      <a:pt x="51" y="175"/>
                    </a:lnTo>
                    <a:lnTo>
                      <a:pt x="33" y="173"/>
                    </a:lnTo>
                    <a:lnTo>
                      <a:pt x="20" y="167"/>
                    </a:lnTo>
                    <a:lnTo>
                      <a:pt x="10" y="157"/>
                    </a:lnTo>
                    <a:lnTo>
                      <a:pt x="4" y="143"/>
                    </a:lnTo>
                    <a:lnTo>
                      <a:pt x="0" y="128"/>
                    </a:lnTo>
                    <a:lnTo>
                      <a:pt x="0" y="11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5" name="Freeform 149">
                <a:extLst>
                  <a:ext uri="{FF2B5EF4-FFF2-40B4-BE49-F238E27FC236}">
                    <a16:creationId xmlns:a16="http://schemas.microsoft.com/office/drawing/2014/main" id="{DDB18110-6530-9E49-894A-35AA929E1FFE}"/>
                  </a:ext>
                </a:extLst>
              </p:cNvPr>
              <p:cNvSpPr>
                <a:spLocks/>
              </p:cNvSpPr>
              <p:nvPr userDrawn="1"/>
            </p:nvSpPr>
            <p:spPr bwMode="auto">
              <a:xfrm>
                <a:off x="9559584" y="560203"/>
                <a:ext cx="57370" cy="90154"/>
              </a:xfrm>
              <a:custGeom>
                <a:avLst/>
                <a:gdLst>
                  <a:gd name="T0" fmla="*/ 60 w 112"/>
                  <a:gd name="T1" fmla="*/ 0 h 178"/>
                  <a:gd name="T2" fmla="*/ 75 w 112"/>
                  <a:gd name="T3" fmla="*/ 0 h 178"/>
                  <a:gd name="T4" fmla="*/ 88 w 112"/>
                  <a:gd name="T5" fmla="*/ 3 h 178"/>
                  <a:gd name="T6" fmla="*/ 98 w 112"/>
                  <a:gd name="T7" fmla="*/ 5 h 178"/>
                  <a:gd name="T8" fmla="*/ 103 w 112"/>
                  <a:gd name="T9" fmla="*/ 7 h 178"/>
                  <a:gd name="T10" fmla="*/ 101 w 112"/>
                  <a:gd name="T11" fmla="*/ 39 h 178"/>
                  <a:gd name="T12" fmla="*/ 90 w 112"/>
                  <a:gd name="T13" fmla="*/ 36 h 178"/>
                  <a:gd name="T14" fmla="*/ 78 w 112"/>
                  <a:gd name="T15" fmla="*/ 33 h 178"/>
                  <a:gd name="T16" fmla="*/ 64 w 112"/>
                  <a:gd name="T17" fmla="*/ 32 h 178"/>
                  <a:gd name="T18" fmla="*/ 54 w 112"/>
                  <a:gd name="T19" fmla="*/ 33 h 178"/>
                  <a:gd name="T20" fmla="*/ 46 w 112"/>
                  <a:gd name="T21" fmla="*/ 36 h 178"/>
                  <a:gd name="T22" fmla="*/ 42 w 112"/>
                  <a:gd name="T23" fmla="*/ 41 h 178"/>
                  <a:gd name="T24" fmla="*/ 41 w 112"/>
                  <a:gd name="T25" fmla="*/ 49 h 178"/>
                  <a:gd name="T26" fmla="*/ 42 w 112"/>
                  <a:gd name="T27" fmla="*/ 56 h 178"/>
                  <a:gd name="T28" fmla="*/ 50 w 112"/>
                  <a:gd name="T29" fmla="*/ 63 h 178"/>
                  <a:gd name="T30" fmla="*/ 60 w 112"/>
                  <a:gd name="T31" fmla="*/ 71 h 178"/>
                  <a:gd name="T32" fmla="*/ 80 w 112"/>
                  <a:gd name="T33" fmla="*/ 84 h 178"/>
                  <a:gd name="T34" fmla="*/ 94 w 112"/>
                  <a:gd name="T35" fmla="*/ 93 h 178"/>
                  <a:gd name="T36" fmla="*/ 105 w 112"/>
                  <a:gd name="T37" fmla="*/ 103 h 178"/>
                  <a:gd name="T38" fmla="*/ 110 w 112"/>
                  <a:gd name="T39" fmla="*/ 114 h 178"/>
                  <a:gd name="T40" fmla="*/ 112 w 112"/>
                  <a:gd name="T41" fmla="*/ 127 h 178"/>
                  <a:gd name="T42" fmla="*/ 110 w 112"/>
                  <a:gd name="T43" fmla="*/ 145 h 178"/>
                  <a:gd name="T44" fmla="*/ 101 w 112"/>
                  <a:gd name="T45" fmla="*/ 160 h 178"/>
                  <a:gd name="T46" fmla="*/ 86 w 112"/>
                  <a:gd name="T47" fmla="*/ 170 h 178"/>
                  <a:gd name="T48" fmla="*/ 69 w 112"/>
                  <a:gd name="T49" fmla="*/ 176 h 178"/>
                  <a:gd name="T50" fmla="*/ 47 w 112"/>
                  <a:gd name="T51" fmla="*/ 178 h 178"/>
                  <a:gd name="T52" fmla="*/ 28 w 112"/>
                  <a:gd name="T53" fmla="*/ 176 h 178"/>
                  <a:gd name="T54" fmla="*/ 12 w 112"/>
                  <a:gd name="T55" fmla="*/ 174 h 178"/>
                  <a:gd name="T56" fmla="*/ 0 w 112"/>
                  <a:gd name="T57" fmla="*/ 170 h 178"/>
                  <a:gd name="T58" fmla="*/ 2 w 112"/>
                  <a:gd name="T59" fmla="*/ 136 h 178"/>
                  <a:gd name="T60" fmla="*/ 8 w 112"/>
                  <a:gd name="T61" fmla="*/ 139 h 178"/>
                  <a:gd name="T62" fmla="*/ 18 w 112"/>
                  <a:gd name="T63" fmla="*/ 143 h 178"/>
                  <a:gd name="T64" fmla="*/ 32 w 112"/>
                  <a:gd name="T65" fmla="*/ 145 h 178"/>
                  <a:gd name="T66" fmla="*/ 45 w 112"/>
                  <a:gd name="T67" fmla="*/ 146 h 178"/>
                  <a:gd name="T68" fmla="*/ 56 w 112"/>
                  <a:gd name="T69" fmla="*/ 146 h 178"/>
                  <a:gd name="T70" fmla="*/ 64 w 112"/>
                  <a:gd name="T71" fmla="*/ 144 h 178"/>
                  <a:gd name="T72" fmla="*/ 69 w 112"/>
                  <a:gd name="T73" fmla="*/ 139 h 178"/>
                  <a:gd name="T74" fmla="*/ 72 w 112"/>
                  <a:gd name="T75" fmla="*/ 129 h 178"/>
                  <a:gd name="T76" fmla="*/ 71 w 112"/>
                  <a:gd name="T77" fmla="*/ 123 h 178"/>
                  <a:gd name="T78" fmla="*/ 65 w 112"/>
                  <a:gd name="T79" fmla="*/ 116 h 178"/>
                  <a:gd name="T80" fmla="*/ 54 w 112"/>
                  <a:gd name="T81" fmla="*/ 107 h 178"/>
                  <a:gd name="T82" fmla="*/ 37 w 112"/>
                  <a:gd name="T83" fmla="*/ 98 h 178"/>
                  <a:gd name="T84" fmla="*/ 26 w 112"/>
                  <a:gd name="T85" fmla="*/ 92 h 178"/>
                  <a:gd name="T86" fmla="*/ 16 w 112"/>
                  <a:gd name="T87" fmla="*/ 84 h 178"/>
                  <a:gd name="T88" fmla="*/ 8 w 112"/>
                  <a:gd name="T89" fmla="*/ 75 h 178"/>
                  <a:gd name="T90" fmla="*/ 2 w 112"/>
                  <a:gd name="T91" fmla="*/ 63 h 178"/>
                  <a:gd name="T92" fmla="*/ 0 w 112"/>
                  <a:gd name="T93" fmla="*/ 49 h 178"/>
                  <a:gd name="T94" fmla="*/ 3 w 112"/>
                  <a:gd name="T95" fmla="*/ 34 h 178"/>
                  <a:gd name="T96" fmla="*/ 11 w 112"/>
                  <a:gd name="T97" fmla="*/ 21 h 178"/>
                  <a:gd name="T98" fmla="*/ 22 w 112"/>
                  <a:gd name="T99" fmla="*/ 11 h 178"/>
                  <a:gd name="T100" fmla="*/ 39 w 112"/>
                  <a:gd name="T101" fmla="*/ 3 h 178"/>
                  <a:gd name="T102" fmla="*/ 60 w 112"/>
                  <a:gd name="T10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8">
                    <a:moveTo>
                      <a:pt x="60" y="0"/>
                    </a:moveTo>
                    <a:lnTo>
                      <a:pt x="75" y="0"/>
                    </a:lnTo>
                    <a:lnTo>
                      <a:pt x="88" y="3"/>
                    </a:lnTo>
                    <a:lnTo>
                      <a:pt x="98" y="5"/>
                    </a:lnTo>
                    <a:lnTo>
                      <a:pt x="103" y="7"/>
                    </a:lnTo>
                    <a:lnTo>
                      <a:pt x="101" y="39"/>
                    </a:lnTo>
                    <a:lnTo>
                      <a:pt x="90" y="36"/>
                    </a:lnTo>
                    <a:lnTo>
                      <a:pt x="78" y="33"/>
                    </a:lnTo>
                    <a:lnTo>
                      <a:pt x="64" y="32"/>
                    </a:lnTo>
                    <a:lnTo>
                      <a:pt x="54" y="33"/>
                    </a:lnTo>
                    <a:lnTo>
                      <a:pt x="46" y="36"/>
                    </a:lnTo>
                    <a:lnTo>
                      <a:pt x="42" y="41"/>
                    </a:lnTo>
                    <a:lnTo>
                      <a:pt x="41" y="49"/>
                    </a:lnTo>
                    <a:lnTo>
                      <a:pt x="42" y="56"/>
                    </a:lnTo>
                    <a:lnTo>
                      <a:pt x="50" y="63"/>
                    </a:lnTo>
                    <a:lnTo>
                      <a:pt x="60" y="71"/>
                    </a:lnTo>
                    <a:lnTo>
                      <a:pt x="80" y="84"/>
                    </a:lnTo>
                    <a:lnTo>
                      <a:pt x="94" y="93"/>
                    </a:lnTo>
                    <a:lnTo>
                      <a:pt x="105" y="103"/>
                    </a:lnTo>
                    <a:lnTo>
                      <a:pt x="110" y="114"/>
                    </a:lnTo>
                    <a:lnTo>
                      <a:pt x="112" y="127"/>
                    </a:lnTo>
                    <a:lnTo>
                      <a:pt x="110" y="145"/>
                    </a:lnTo>
                    <a:lnTo>
                      <a:pt x="101" y="160"/>
                    </a:lnTo>
                    <a:lnTo>
                      <a:pt x="86" y="170"/>
                    </a:lnTo>
                    <a:lnTo>
                      <a:pt x="69" y="176"/>
                    </a:lnTo>
                    <a:lnTo>
                      <a:pt x="47" y="178"/>
                    </a:lnTo>
                    <a:lnTo>
                      <a:pt x="28" y="176"/>
                    </a:lnTo>
                    <a:lnTo>
                      <a:pt x="12" y="174"/>
                    </a:lnTo>
                    <a:lnTo>
                      <a:pt x="0" y="170"/>
                    </a:lnTo>
                    <a:lnTo>
                      <a:pt x="2" y="136"/>
                    </a:lnTo>
                    <a:lnTo>
                      <a:pt x="8" y="139"/>
                    </a:lnTo>
                    <a:lnTo>
                      <a:pt x="18" y="143"/>
                    </a:lnTo>
                    <a:lnTo>
                      <a:pt x="32" y="145"/>
                    </a:lnTo>
                    <a:lnTo>
                      <a:pt x="45" y="146"/>
                    </a:lnTo>
                    <a:lnTo>
                      <a:pt x="56" y="146"/>
                    </a:lnTo>
                    <a:lnTo>
                      <a:pt x="64" y="144"/>
                    </a:lnTo>
                    <a:lnTo>
                      <a:pt x="69" y="139"/>
                    </a:lnTo>
                    <a:lnTo>
                      <a:pt x="72" y="129"/>
                    </a:lnTo>
                    <a:lnTo>
                      <a:pt x="71" y="123"/>
                    </a:lnTo>
                    <a:lnTo>
                      <a:pt x="65" y="116"/>
                    </a:lnTo>
                    <a:lnTo>
                      <a:pt x="54" y="107"/>
                    </a:lnTo>
                    <a:lnTo>
                      <a:pt x="37" y="98"/>
                    </a:lnTo>
                    <a:lnTo>
                      <a:pt x="26" y="92"/>
                    </a:lnTo>
                    <a:lnTo>
                      <a:pt x="16" y="84"/>
                    </a:lnTo>
                    <a:lnTo>
                      <a:pt x="8" y="75"/>
                    </a:lnTo>
                    <a:lnTo>
                      <a:pt x="2" y="63"/>
                    </a:lnTo>
                    <a:lnTo>
                      <a:pt x="0" y="49"/>
                    </a:lnTo>
                    <a:lnTo>
                      <a:pt x="3" y="34"/>
                    </a:lnTo>
                    <a:lnTo>
                      <a:pt x="11" y="21"/>
                    </a:lnTo>
                    <a:lnTo>
                      <a:pt x="22" y="11"/>
                    </a:lnTo>
                    <a:lnTo>
                      <a:pt x="39"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sp>
        <p:nvSpPr>
          <p:cNvPr id="331" name="Bildplatzhalter 18">
            <a:extLst>
              <a:ext uri="{FF2B5EF4-FFF2-40B4-BE49-F238E27FC236}">
                <a16:creationId xmlns:a16="http://schemas.microsoft.com/office/drawing/2014/main" id="{00C9A6FD-AFEB-9945-8763-D759F4A4FBF7}"/>
              </a:ext>
            </a:extLst>
          </p:cNvPr>
          <p:cNvSpPr>
            <a:spLocks noGrp="1"/>
          </p:cNvSpPr>
          <p:nvPr>
            <p:ph type="pic" sz="quarter" idx="20" hasCustomPrompt="1"/>
          </p:nvPr>
        </p:nvSpPr>
        <p:spPr>
          <a:xfrm>
            <a:off x="7359475" y="6045893"/>
            <a:ext cx="1008000" cy="1513781"/>
          </a:xfrm>
          <a:solidFill>
            <a:schemeClr val="bg1"/>
          </a:solidFill>
        </p:spPr>
        <p:txBody>
          <a:bodyPr>
            <a:normAutofit/>
          </a:bodyPr>
          <a:lstStyle>
            <a:lvl1pPr marL="0" indent="0">
              <a:buNone/>
              <a:defRPr sz="1200"/>
            </a:lvl1pPr>
          </a:lstStyle>
          <a:p>
            <a:r>
              <a:rPr lang="de-DE" dirty="0"/>
              <a:t>Zentrums-logo</a:t>
            </a:r>
          </a:p>
        </p:txBody>
      </p:sp>
    </p:spTree>
    <p:extLst>
      <p:ext uri="{BB962C8B-B14F-4D97-AF65-F5344CB8AC3E}">
        <p14:creationId xmlns:p14="http://schemas.microsoft.com/office/powerpoint/2010/main" val="23502227"/>
      </p:ext>
    </p:extLst>
  </p:cSld>
  <p:clrMapOvr>
    <a:masterClrMapping/>
  </p:clrMapOvr>
  <p:extLst mod="1">
    <p:ext uri="{DCECCB84-F9BA-43D5-87BE-67443E8EF086}">
      <p15:sldGuideLst xmlns:p15="http://schemas.microsoft.com/office/powerpoint/2012/main">
        <p15:guide id="2" pos="2188">
          <p15:clr>
            <a:srgbClr val="FBAE40"/>
          </p15:clr>
        </p15:guide>
        <p15:guide id="3" pos="445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enteil">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0585E583-41AA-5644-BBFD-566BC7524486}"/>
              </a:ext>
            </a:extLst>
          </p:cNvPr>
          <p:cNvSpPr/>
          <p:nvPr userDrawn="1"/>
        </p:nvSpPr>
        <p:spPr>
          <a:xfrm>
            <a:off x="-96255" y="-112037"/>
            <a:ext cx="10896067" cy="1127676"/>
          </a:xfrm>
          <a:prstGeom prst="rect">
            <a:avLst/>
          </a:prstGeom>
          <a:solidFill>
            <a:srgbClr val="E9E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7">
            <a:extLst>
              <a:ext uri="{FF2B5EF4-FFF2-40B4-BE49-F238E27FC236}">
                <a16:creationId xmlns:a16="http://schemas.microsoft.com/office/drawing/2014/main" id="{C225F10E-3601-2241-80E7-73195356DA44}"/>
              </a:ext>
            </a:extLst>
          </p:cNvPr>
          <p:cNvCxnSpPr>
            <a:cxnSpLocks/>
          </p:cNvCxnSpPr>
          <p:nvPr userDrawn="1"/>
        </p:nvCxnSpPr>
        <p:spPr>
          <a:xfrm>
            <a:off x="3602493" y="-471541"/>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a:extLst>
              <a:ext uri="{FF2B5EF4-FFF2-40B4-BE49-F238E27FC236}">
                <a16:creationId xmlns:a16="http://schemas.microsoft.com/office/drawing/2014/main" id="{533AEB3F-3EE7-0547-A8B2-8FD27F05A711}"/>
              </a:ext>
            </a:extLst>
          </p:cNvPr>
          <p:cNvCxnSpPr>
            <a:cxnSpLocks/>
          </p:cNvCxnSpPr>
          <p:nvPr userDrawn="1"/>
        </p:nvCxnSpPr>
        <p:spPr>
          <a:xfrm>
            <a:off x="7201643" y="-468366"/>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a:extLst>
              <a:ext uri="{FF2B5EF4-FFF2-40B4-BE49-F238E27FC236}">
                <a16:creationId xmlns:a16="http://schemas.microsoft.com/office/drawing/2014/main" id="{719ADACD-52AA-7D45-8E37-93444E7C5D17}"/>
              </a:ext>
            </a:extLst>
          </p:cNvPr>
          <p:cNvCxnSpPr>
            <a:cxnSpLocks/>
          </p:cNvCxnSpPr>
          <p:nvPr userDrawn="1"/>
        </p:nvCxnSpPr>
        <p:spPr>
          <a:xfrm>
            <a:off x="3602493" y="7700068"/>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a16="http://schemas.microsoft.com/office/drawing/2014/main" id="{3A8C6030-F422-B848-8F22-19F4808EC2D1}"/>
              </a:ext>
            </a:extLst>
          </p:cNvPr>
          <p:cNvCxnSpPr>
            <a:cxnSpLocks/>
          </p:cNvCxnSpPr>
          <p:nvPr userDrawn="1"/>
        </p:nvCxnSpPr>
        <p:spPr>
          <a:xfrm>
            <a:off x="7201643" y="7703243"/>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AB27FF9E-5B53-2A4B-9A99-E518AE5FA295}"/>
              </a:ext>
            </a:extLst>
          </p:cNvPr>
          <p:cNvSpPr txBox="1"/>
          <p:nvPr userDrawn="1"/>
        </p:nvSpPr>
        <p:spPr>
          <a:xfrm>
            <a:off x="937549" y="-440003"/>
            <a:ext cx="1713054" cy="246221"/>
          </a:xfrm>
          <a:prstGeom prst="rect">
            <a:avLst/>
          </a:prstGeom>
          <a:noFill/>
        </p:spPr>
        <p:txBody>
          <a:bodyPr wrap="square" rtlCol="0">
            <a:spAutoFit/>
          </a:bodyPr>
          <a:lstStyle/>
          <a:p>
            <a:r>
              <a:rPr lang="de-DE" sz="1000" dirty="0">
                <a:solidFill>
                  <a:sysClr val="windowText" lastClr="000000"/>
                </a:solidFill>
              </a:rPr>
              <a:t>100 mm</a:t>
            </a:r>
          </a:p>
        </p:txBody>
      </p:sp>
      <p:sp>
        <p:nvSpPr>
          <p:cNvPr id="10" name="Textfeld 9">
            <a:extLst>
              <a:ext uri="{FF2B5EF4-FFF2-40B4-BE49-F238E27FC236}">
                <a16:creationId xmlns:a16="http://schemas.microsoft.com/office/drawing/2014/main" id="{552FED44-95F9-6D4C-9F42-4563C6BC079F}"/>
              </a:ext>
            </a:extLst>
          </p:cNvPr>
          <p:cNvSpPr txBox="1"/>
          <p:nvPr userDrawn="1"/>
        </p:nvSpPr>
        <p:spPr>
          <a:xfrm>
            <a:off x="4939423" y="-440003"/>
            <a:ext cx="1713054" cy="246221"/>
          </a:xfrm>
          <a:prstGeom prst="rect">
            <a:avLst/>
          </a:prstGeom>
          <a:noFill/>
        </p:spPr>
        <p:txBody>
          <a:bodyPr wrap="square" rtlCol="0">
            <a:spAutoFit/>
          </a:bodyPr>
          <a:lstStyle/>
          <a:p>
            <a:r>
              <a:rPr lang="de-DE" sz="1000" dirty="0">
                <a:solidFill>
                  <a:sysClr val="windowText" lastClr="000000"/>
                </a:solidFill>
              </a:rPr>
              <a:t>100 mm</a:t>
            </a:r>
          </a:p>
        </p:txBody>
      </p:sp>
      <p:sp>
        <p:nvSpPr>
          <p:cNvPr id="11" name="Textfeld 10">
            <a:extLst>
              <a:ext uri="{FF2B5EF4-FFF2-40B4-BE49-F238E27FC236}">
                <a16:creationId xmlns:a16="http://schemas.microsoft.com/office/drawing/2014/main" id="{647E0B57-7B2C-0B41-A060-FD0CA552703D}"/>
              </a:ext>
            </a:extLst>
          </p:cNvPr>
          <p:cNvSpPr txBox="1"/>
          <p:nvPr userDrawn="1"/>
        </p:nvSpPr>
        <p:spPr>
          <a:xfrm>
            <a:off x="8472668" y="-440003"/>
            <a:ext cx="1713054" cy="246221"/>
          </a:xfrm>
          <a:prstGeom prst="rect">
            <a:avLst/>
          </a:prstGeom>
          <a:noFill/>
        </p:spPr>
        <p:txBody>
          <a:bodyPr wrap="square" rtlCol="0">
            <a:spAutoFit/>
          </a:bodyPr>
          <a:lstStyle/>
          <a:p>
            <a:r>
              <a:rPr lang="de-DE" sz="1000" dirty="0">
                <a:solidFill>
                  <a:sysClr val="windowText" lastClr="000000"/>
                </a:solidFill>
              </a:rPr>
              <a:t>97 mm</a:t>
            </a:r>
          </a:p>
        </p:txBody>
      </p:sp>
      <p:sp>
        <p:nvSpPr>
          <p:cNvPr id="12" name="Textfeld 11">
            <a:extLst>
              <a:ext uri="{FF2B5EF4-FFF2-40B4-BE49-F238E27FC236}">
                <a16:creationId xmlns:a16="http://schemas.microsoft.com/office/drawing/2014/main" id="{C3A8AB2B-9B93-0D42-83BE-BC0E4A182C4B}"/>
              </a:ext>
            </a:extLst>
          </p:cNvPr>
          <p:cNvSpPr txBox="1"/>
          <p:nvPr userDrawn="1"/>
        </p:nvSpPr>
        <p:spPr>
          <a:xfrm>
            <a:off x="3226369" y="-440003"/>
            <a:ext cx="1713054" cy="246221"/>
          </a:xfrm>
          <a:prstGeom prst="rect">
            <a:avLst/>
          </a:prstGeom>
          <a:noFill/>
        </p:spPr>
        <p:txBody>
          <a:bodyPr wrap="square" rtlCol="0">
            <a:spAutoFit/>
          </a:bodyPr>
          <a:lstStyle/>
          <a:p>
            <a:r>
              <a:rPr lang="de-DE" sz="1000" dirty="0">
                <a:solidFill>
                  <a:sysClr val="windowText" lastClr="000000"/>
                </a:solidFill>
              </a:rPr>
              <a:t>Falz</a:t>
            </a:r>
          </a:p>
        </p:txBody>
      </p:sp>
      <p:sp>
        <p:nvSpPr>
          <p:cNvPr id="16" name="Textfeld 15">
            <a:extLst>
              <a:ext uri="{FF2B5EF4-FFF2-40B4-BE49-F238E27FC236}">
                <a16:creationId xmlns:a16="http://schemas.microsoft.com/office/drawing/2014/main" id="{F765DC7D-2677-904E-99AF-9D0F20FDD61B}"/>
              </a:ext>
            </a:extLst>
          </p:cNvPr>
          <p:cNvSpPr txBox="1"/>
          <p:nvPr userDrawn="1"/>
        </p:nvSpPr>
        <p:spPr>
          <a:xfrm>
            <a:off x="6828324" y="-440003"/>
            <a:ext cx="1713054" cy="246221"/>
          </a:xfrm>
          <a:prstGeom prst="rect">
            <a:avLst/>
          </a:prstGeom>
          <a:noFill/>
        </p:spPr>
        <p:txBody>
          <a:bodyPr wrap="square" rtlCol="0">
            <a:spAutoFit/>
          </a:bodyPr>
          <a:lstStyle/>
          <a:p>
            <a:r>
              <a:rPr lang="de-DE" sz="1000" dirty="0">
                <a:solidFill>
                  <a:sysClr val="windowText" lastClr="000000"/>
                </a:solidFill>
              </a:rPr>
              <a:t>Falz</a:t>
            </a:r>
          </a:p>
        </p:txBody>
      </p:sp>
      <p:sp>
        <p:nvSpPr>
          <p:cNvPr id="17" name="Textplatzhalter 8">
            <a:extLst>
              <a:ext uri="{FF2B5EF4-FFF2-40B4-BE49-F238E27FC236}">
                <a16:creationId xmlns:a16="http://schemas.microsoft.com/office/drawing/2014/main" id="{D8FA7323-2DBE-BD4E-B1E6-51685065D711}"/>
              </a:ext>
            </a:extLst>
          </p:cNvPr>
          <p:cNvSpPr>
            <a:spLocks noGrp="1"/>
          </p:cNvSpPr>
          <p:nvPr>
            <p:ph type="body" sz="quarter" idx="12" hasCustomPrompt="1"/>
          </p:nvPr>
        </p:nvSpPr>
        <p:spPr>
          <a:xfrm>
            <a:off x="301163" y="249134"/>
            <a:ext cx="3032035" cy="601597"/>
          </a:xfrm>
        </p:spPr>
        <p:txBody>
          <a:bodyPr lIns="0" bIns="0" anchor="b">
            <a:normAutofit/>
          </a:bodyPr>
          <a:lstStyle>
            <a:lvl1pPr marL="0" indent="0">
              <a:lnSpc>
                <a:spcPct val="100000"/>
              </a:lnSpc>
              <a:spcBef>
                <a:spcPts val="0"/>
              </a:spcBef>
              <a:buNone/>
              <a:defRPr sz="1600">
                <a:solidFill>
                  <a:schemeClr val="tx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18" name="Textplatzhalter 8">
            <a:extLst>
              <a:ext uri="{FF2B5EF4-FFF2-40B4-BE49-F238E27FC236}">
                <a16:creationId xmlns:a16="http://schemas.microsoft.com/office/drawing/2014/main" id="{BA25E00D-30BF-8F48-9262-61C9C964526E}"/>
              </a:ext>
            </a:extLst>
          </p:cNvPr>
          <p:cNvSpPr>
            <a:spLocks noGrp="1"/>
          </p:cNvSpPr>
          <p:nvPr>
            <p:ph type="body" sz="quarter" idx="13" hasCustomPrompt="1"/>
          </p:nvPr>
        </p:nvSpPr>
        <p:spPr>
          <a:xfrm>
            <a:off x="3900892" y="249134"/>
            <a:ext cx="3078325" cy="601597"/>
          </a:xfrm>
        </p:spPr>
        <p:txBody>
          <a:bodyPr lIns="0" bIns="0" anchor="b">
            <a:normAutofit/>
          </a:bodyPr>
          <a:lstStyle>
            <a:lvl1pPr marL="0" indent="0">
              <a:lnSpc>
                <a:spcPct val="100000"/>
              </a:lnSpc>
              <a:spcBef>
                <a:spcPts val="0"/>
              </a:spcBef>
              <a:buNone/>
              <a:defRPr sz="1600">
                <a:solidFill>
                  <a:schemeClr val="tx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86" name="Textplatzhalter 8">
            <a:extLst>
              <a:ext uri="{FF2B5EF4-FFF2-40B4-BE49-F238E27FC236}">
                <a16:creationId xmlns:a16="http://schemas.microsoft.com/office/drawing/2014/main" id="{222178A0-0A44-E543-B3FA-2AFCA0F80AF7}"/>
              </a:ext>
            </a:extLst>
          </p:cNvPr>
          <p:cNvSpPr>
            <a:spLocks noGrp="1"/>
          </p:cNvSpPr>
          <p:nvPr>
            <p:ph type="body" sz="quarter" idx="17" hasCustomPrompt="1"/>
          </p:nvPr>
        </p:nvSpPr>
        <p:spPr>
          <a:xfrm>
            <a:off x="7477469" y="249134"/>
            <a:ext cx="2997311" cy="601597"/>
          </a:xfrm>
        </p:spPr>
        <p:txBody>
          <a:bodyPr lIns="0" bIns="0" anchor="b">
            <a:normAutofit/>
          </a:bodyPr>
          <a:lstStyle>
            <a:lvl1pPr marL="0" indent="0">
              <a:lnSpc>
                <a:spcPct val="100000"/>
              </a:lnSpc>
              <a:spcBef>
                <a:spcPts val="0"/>
              </a:spcBef>
              <a:buNone/>
              <a:defRPr sz="1600">
                <a:solidFill>
                  <a:schemeClr val="tx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22" name="Textplatzhalter 219">
            <a:extLst>
              <a:ext uri="{FF2B5EF4-FFF2-40B4-BE49-F238E27FC236}">
                <a16:creationId xmlns:a16="http://schemas.microsoft.com/office/drawing/2014/main" id="{F41F00E4-1846-6943-8666-9933BFB96D38}"/>
              </a:ext>
            </a:extLst>
          </p:cNvPr>
          <p:cNvSpPr>
            <a:spLocks noGrp="1"/>
          </p:cNvSpPr>
          <p:nvPr>
            <p:ph type="body" sz="quarter" idx="21" hasCustomPrompt="1"/>
          </p:nvPr>
        </p:nvSpPr>
        <p:spPr>
          <a:xfrm>
            <a:off x="312738" y="1167299"/>
            <a:ext cx="2997619"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23" name="Textplatzhalter 219">
            <a:extLst>
              <a:ext uri="{FF2B5EF4-FFF2-40B4-BE49-F238E27FC236}">
                <a16:creationId xmlns:a16="http://schemas.microsoft.com/office/drawing/2014/main" id="{F41F00E4-1846-6943-8666-9933BFB96D38}"/>
              </a:ext>
            </a:extLst>
          </p:cNvPr>
          <p:cNvSpPr>
            <a:spLocks noGrp="1"/>
          </p:cNvSpPr>
          <p:nvPr>
            <p:ph type="body" sz="quarter" idx="22" hasCustomPrompt="1"/>
          </p:nvPr>
        </p:nvSpPr>
        <p:spPr>
          <a:xfrm>
            <a:off x="3900892" y="1167299"/>
            <a:ext cx="3078325"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25" name="Textplatzhalter 219">
            <a:extLst>
              <a:ext uri="{FF2B5EF4-FFF2-40B4-BE49-F238E27FC236}">
                <a16:creationId xmlns:a16="http://schemas.microsoft.com/office/drawing/2014/main" id="{F41F00E4-1846-6943-8666-9933BFB96D38}"/>
              </a:ext>
            </a:extLst>
          </p:cNvPr>
          <p:cNvSpPr>
            <a:spLocks noGrp="1"/>
          </p:cNvSpPr>
          <p:nvPr>
            <p:ph type="body" sz="quarter" idx="23" hasCustomPrompt="1"/>
          </p:nvPr>
        </p:nvSpPr>
        <p:spPr>
          <a:xfrm>
            <a:off x="7477469" y="1167299"/>
            <a:ext cx="2997311" cy="3302430"/>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26" name="Bildplatzhalter 18">
            <a:extLst>
              <a:ext uri="{FF2B5EF4-FFF2-40B4-BE49-F238E27FC236}">
                <a16:creationId xmlns:a16="http://schemas.microsoft.com/office/drawing/2014/main" id="{BFC291B9-CF3E-AC40-9A6C-8CCF64DAABF0}"/>
              </a:ext>
            </a:extLst>
          </p:cNvPr>
          <p:cNvSpPr>
            <a:spLocks noGrp="1"/>
          </p:cNvSpPr>
          <p:nvPr>
            <p:ph type="pic" sz="quarter" idx="10"/>
          </p:nvPr>
        </p:nvSpPr>
        <p:spPr>
          <a:xfrm>
            <a:off x="7201643" y="4634637"/>
            <a:ext cx="3598169" cy="3038476"/>
          </a:xfrm>
          <a:solidFill>
            <a:schemeClr val="bg1">
              <a:lumMod val="85000"/>
            </a:schemeClr>
          </a:solidFill>
        </p:spPr>
        <p:txBody>
          <a:bodyPr/>
          <a:lstStyle/>
          <a:p>
            <a:endParaRPr lang="de-DE"/>
          </a:p>
        </p:txBody>
      </p:sp>
    </p:spTree>
    <p:extLst>
      <p:ext uri="{BB962C8B-B14F-4D97-AF65-F5344CB8AC3E}">
        <p14:creationId xmlns:p14="http://schemas.microsoft.com/office/powerpoint/2010/main" val="2065104250"/>
      </p:ext>
    </p:extLst>
  </p:cSld>
  <p:clrMapOvr>
    <a:masterClrMapping/>
  </p:clrMapOvr>
  <p:extLst mod="1">
    <p:ext uri="{DCECCB84-F9BA-43D5-87BE-67443E8EF086}">
      <p15:sldGuideLst xmlns:p15="http://schemas.microsoft.com/office/powerpoint/2012/main">
        <p15:guide id="2" pos="2188">
          <p15:clr>
            <a:srgbClr val="FBAE40"/>
          </p15:clr>
        </p15:guide>
        <p15:guide id="3" pos="4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Version 2">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6E156529-10F0-7440-8461-ACC45CED021B}"/>
              </a:ext>
            </a:extLst>
          </p:cNvPr>
          <p:cNvSpPr/>
          <p:nvPr userDrawn="1"/>
        </p:nvSpPr>
        <p:spPr>
          <a:xfrm>
            <a:off x="-96253" y="-112037"/>
            <a:ext cx="7170153" cy="1127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Bildplatzhalter 18">
            <a:extLst>
              <a:ext uri="{FF2B5EF4-FFF2-40B4-BE49-F238E27FC236}">
                <a16:creationId xmlns:a16="http://schemas.microsoft.com/office/drawing/2014/main" id="{9BC3117B-E3E4-B440-918F-966579CC7EBA}"/>
              </a:ext>
            </a:extLst>
          </p:cNvPr>
          <p:cNvSpPr>
            <a:spLocks noGrp="1"/>
          </p:cNvSpPr>
          <p:nvPr>
            <p:ph type="pic" sz="quarter" idx="10"/>
          </p:nvPr>
        </p:nvSpPr>
        <p:spPr>
          <a:xfrm>
            <a:off x="7073900" y="3870608"/>
            <a:ext cx="3714416" cy="3170271"/>
          </a:xfrm>
          <a:solidFill>
            <a:schemeClr val="accent6"/>
          </a:solidFill>
        </p:spPr>
        <p:txBody>
          <a:bodyPr/>
          <a:lstStyle/>
          <a:p>
            <a:endParaRPr lang="de-DE" dirty="0"/>
          </a:p>
        </p:txBody>
      </p:sp>
      <p:sp>
        <p:nvSpPr>
          <p:cNvPr id="20" name="Rechteck 19">
            <a:extLst>
              <a:ext uri="{FF2B5EF4-FFF2-40B4-BE49-F238E27FC236}">
                <a16:creationId xmlns:a16="http://schemas.microsoft.com/office/drawing/2014/main" id="{710CEB41-871E-9642-A1C1-373BE3F5129F}"/>
              </a:ext>
            </a:extLst>
          </p:cNvPr>
          <p:cNvSpPr/>
          <p:nvPr userDrawn="1"/>
        </p:nvSpPr>
        <p:spPr>
          <a:xfrm>
            <a:off x="7073900" y="1038702"/>
            <a:ext cx="3714416" cy="279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4">
            <a:extLst>
              <a:ext uri="{FF2B5EF4-FFF2-40B4-BE49-F238E27FC236}">
                <a16:creationId xmlns:a16="http://schemas.microsoft.com/office/drawing/2014/main" id="{B7BBC0FF-8AF9-AF4B-BC39-2E7A632775AF}"/>
              </a:ext>
            </a:extLst>
          </p:cNvPr>
          <p:cNvSpPr>
            <a:spLocks noGrp="1"/>
          </p:cNvSpPr>
          <p:nvPr>
            <p:ph type="body" sz="quarter" idx="11" hasCustomPrompt="1"/>
          </p:nvPr>
        </p:nvSpPr>
        <p:spPr>
          <a:xfrm>
            <a:off x="7421829" y="1765316"/>
            <a:ext cx="3036815" cy="906634"/>
          </a:xfrm>
        </p:spPr>
        <p:txBody>
          <a:bodyPr lIns="180000" tIns="0" bIns="0" anchor="b">
            <a:normAutofit/>
          </a:bodyPr>
          <a:lstStyle>
            <a:lvl1pPr marL="0" indent="0">
              <a:lnSpc>
                <a:spcPct val="100000"/>
              </a:lnSpc>
              <a:spcBef>
                <a:spcPts val="0"/>
              </a:spcBef>
              <a:buNone/>
              <a:defRPr sz="2400">
                <a:solidFill>
                  <a:schemeClr val="bg1"/>
                </a:solidFill>
              </a:defRPr>
            </a:lvl1pPr>
          </a:lstStyle>
          <a:p>
            <a:pPr lvl="0"/>
            <a:r>
              <a:rPr lang="de-DE" dirty="0" err="1"/>
              <a:t>Flyertitel</a:t>
            </a:r>
            <a:r>
              <a:rPr lang="de-DE" dirty="0"/>
              <a:t> ergänzen</a:t>
            </a:r>
          </a:p>
          <a:p>
            <a:pPr lvl="0"/>
            <a:r>
              <a:rPr lang="de-DE" dirty="0"/>
              <a:t>2-zeilig</a:t>
            </a:r>
          </a:p>
        </p:txBody>
      </p:sp>
      <p:sp>
        <p:nvSpPr>
          <p:cNvPr id="221" name="Textplatzhalter 219">
            <a:extLst>
              <a:ext uri="{FF2B5EF4-FFF2-40B4-BE49-F238E27FC236}">
                <a16:creationId xmlns:a16="http://schemas.microsoft.com/office/drawing/2014/main" id="{F41F00E4-1846-6943-8666-9933BFB96D38}"/>
              </a:ext>
            </a:extLst>
          </p:cNvPr>
          <p:cNvSpPr>
            <a:spLocks noGrp="1"/>
          </p:cNvSpPr>
          <p:nvPr>
            <p:ph type="body" sz="quarter" idx="15" hasCustomPrompt="1"/>
          </p:nvPr>
        </p:nvSpPr>
        <p:spPr>
          <a:xfrm>
            <a:off x="312738" y="1167299"/>
            <a:ext cx="2997619"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288" name="Textplatzhalter 8">
            <a:extLst>
              <a:ext uri="{FF2B5EF4-FFF2-40B4-BE49-F238E27FC236}">
                <a16:creationId xmlns:a16="http://schemas.microsoft.com/office/drawing/2014/main" id="{D8FA7323-2DBE-BD4E-B1E6-51685065D711}"/>
              </a:ext>
            </a:extLst>
          </p:cNvPr>
          <p:cNvSpPr>
            <a:spLocks noGrp="1"/>
          </p:cNvSpPr>
          <p:nvPr userDrawn="1">
            <p:ph type="body" sz="quarter" idx="16" hasCustomPrompt="1"/>
          </p:nvPr>
        </p:nvSpPr>
        <p:spPr>
          <a:xfrm>
            <a:off x="301164" y="249134"/>
            <a:ext cx="3009194"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289" name="Textplatzhalter 8">
            <a:extLst>
              <a:ext uri="{FF2B5EF4-FFF2-40B4-BE49-F238E27FC236}">
                <a16:creationId xmlns:a16="http://schemas.microsoft.com/office/drawing/2014/main" id="{BA25E00D-30BF-8F48-9262-61C9C964526E}"/>
              </a:ext>
            </a:extLst>
          </p:cNvPr>
          <p:cNvSpPr>
            <a:spLocks noGrp="1"/>
          </p:cNvSpPr>
          <p:nvPr userDrawn="1">
            <p:ph type="body" sz="quarter" idx="17" hasCustomPrompt="1"/>
          </p:nvPr>
        </p:nvSpPr>
        <p:spPr>
          <a:xfrm>
            <a:off x="3744298" y="249134"/>
            <a:ext cx="3078325"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285" name="Textplatzhalter 219">
            <a:extLst>
              <a:ext uri="{FF2B5EF4-FFF2-40B4-BE49-F238E27FC236}">
                <a16:creationId xmlns:a16="http://schemas.microsoft.com/office/drawing/2014/main" id="{F41F00E4-1846-6943-8666-9933BFB96D38}"/>
              </a:ext>
            </a:extLst>
          </p:cNvPr>
          <p:cNvSpPr>
            <a:spLocks noGrp="1"/>
          </p:cNvSpPr>
          <p:nvPr>
            <p:ph type="body" sz="quarter" idx="18" hasCustomPrompt="1"/>
          </p:nvPr>
        </p:nvSpPr>
        <p:spPr>
          <a:xfrm>
            <a:off x="3760364" y="1167299"/>
            <a:ext cx="2997619"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171" name="Textplatzhalter 4">
            <a:extLst>
              <a:ext uri="{FF2B5EF4-FFF2-40B4-BE49-F238E27FC236}">
                <a16:creationId xmlns:a16="http://schemas.microsoft.com/office/drawing/2014/main" id="{CDC887EF-48EB-1E47-A8F9-93C69C6E72AE}"/>
              </a:ext>
            </a:extLst>
          </p:cNvPr>
          <p:cNvSpPr>
            <a:spLocks noGrp="1"/>
          </p:cNvSpPr>
          <p:nvPr>
            <p:ph type="body" sz="quarter" idx="19" hasCustomPrompt="1"/>
          </p:nvPr>
        </p:nvSpPr>
        <p:spPr>
          <a:xfrm>
            <a:off x="7421829" y="2703469"/>
            <a:ext cx="3036815" cy="562249"/>
          </a:xfrm>
        </p:spPr>
        <p:txBody>
          <a:bodyPr lIns="180000" tIns="0" bIns="0" anchor="t">
            <a:normAutofit/>
          </a:bodyPr>
          <a:lstStyle>
            <a:lvl1pPr marL="0" indent="0">
              <a:lnSpc>
                <a:spcPct val="100000"/>
              </a:lnSpc>
              <a:spcBef>
                <a:spcPts val="0"/>
              </a:spcBef>
              <a:buNone/>
              <a:defRPr sz="1400">
                <a:solidFill>
                  <a:schemeClr val="bg1"/>
                </a:solidFill>
              </a:defRPr>
            </a:lvl1pPr>
          </a:lstStyle>
          <a:p>
            <a:pPr lvl="0"/>
            <a:r>
              <a:rPr lang="de-DE" dirty="0" err="1"/>
              <a:t>Subtitel</a:t>
            </a:r>
            <a:r>
              <a:rPr lang="de-DE" dirty="0"/>
              <a:t> ergänzen</a:t>
            </a:r>
          </a:p>
          <a:p>
            <a:pPr lvl="0"/>
            <a:r>
              <a:rPr lang="de-DE" dirty="0"/>
              <a:t>2-zeilig</a:t>
            </a:r>
          </a:p>
        </p:txBody>
      </p:sp>
      <p:cxnSp>
        <p:nvCxnSpPr>
          <p:cNvPr id="241" name="Gerade Verbindung 240">
            <a:extLst>
              <a:ext uri="{FF2B5EF4-FFF2-40B4-BE49-F238E27FC236}">
                <a16:creationId xmlns:a16="http://schemas.microsoft.com/office/drawing/2014/main" id="{C225F10E-3601-2241-80E7-73195356DA44}"/>
              </a:ext>
            </a:extLst>
          </p:cNvPr>
          <p:cNvCxnSpPr>
            <a:cxnSpLocks/>
          </p:cNvCxnSpPr>
          <p:nvPr userDrawn="1"/>
        </p:nvCxnSpPr>
        <p:spPr>
          <a:xfrm>
            <a:off x="3478138" y="-441397"/>
            <a:ext cx="0"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Gerade Verbindung 241">
            <a:extLst>
              <a:ext uri="{FF2B5EF4-FFF2-40B4-BE49-F238E27FC236}">
                <a16:creationId xmlns:a16="http://schemas.microsoft.com/office/drawing/2014/main" id="{533AEB3F-3EE7-0547-A8B2-8FD27F05A711}"/>
              </a:ext>
            </a:extLst>
          </p:cNvPr>
          <p:cNvCxnSpPr>
            <a:cxnSpLocks/>
          </p:cNvCxnSpPr>
          <p:nvPr userDrawn="1"/>
        </p:nvCxnSpPr>
        <p:spPr>
          <a:xfrm>
            <a:off x="7077288" y="-438222"/>
            <a:ext cx="0"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Gerade Verbindung 242">
            <a:extLst>
              <a:ext uri="{FF2B5EF4-FFF2-40B4-BE49-F238E27FC236}">
                <a16:creationId xmlns:a16="http://schemas.microsoft.com/office/drawing/2014/main" id="{719ADACD-52AA-7D45-8E37-93444E7C5D17}"/>
              </a:ext>
            </a:extLst>
          </p:cNvPr>
          <p:cNvCxnSpPr>
            <a:cxnSpLocks/>
          </p:cNvCxnSpPr>
          <p:nvPr userDrawn="1"/>
        </p:nvCxnSpPr>
        <p:spPr>
          <a:xfrm>
            <a:off x="3478138" y="7724131"/>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Gerade Verbindung 243">
            <a:extLst>
              <a:ext uri="{FF2B5EF4-FFF2-40B4-BE49-F238E27FC236}">
                <a16:creationId xmlns:a16="http://schemas.microsoft.com/office/drawing/2014/main" id="{3A8C6030-F422-B848-8F22-19F4808EC2D1}"/>
              </a:ext>
            </a:extLst>
          </p:cNvPr>
          <p:cNvCxnSpPr>
            <a:cxnSpLocks/>
          </p:cNvCxnSpPr>
          <p:nvPr userDrawn="1"/>
        </p:nvCxnSpPr>
        <p:spPr>
          <a:xfrm>
            <a:off x="7077288" y="7727306"/>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4" name="Textfeld 323">
            <a:extLst>
              <a:ext uri="{FF2B5EF4-FFF2-40B4-BE49-F238E27FC236}">
                <a16:creationId xmlns:a16="http://schemas.microsoft.com/office/drawing/2014/main" id="{AB27FF9E-5B53-2A4B-9A99-E518AE5FA295}"/>
              </a:ext>
            </a:extLst>
          </p:cNvPr>
          <p:cNvSpPr txBox="1"/>
          <p:nvPr userDrawn="1"/>
        </p:nvSpPr>
        <p:spPr>
          <a:xfrm>
            <a:off x="937549" y="-440003"/>
            <a:ext cx="1713054" cy="246221"/>
          </a:xfrm>
          <a:prstGeom prst="rect">
            <a:avLst/>
          </a:prstGeom>
          <a:noFill/>
        </p:spPr>
        <p:txBody>
          <a:bodyPr wrap="square" rtlCol="0">
            <a:spAutoFit/>
          </a:bodyPr>
          <a:lstStyle/>
          <a:p>
            <a:r>
              <a:rPr lang="de-DE" sz="1000" dirty="0">
                <a:solidFill>
                  <a:sysClr val="windowText" lastClr="000000"/>
                </a:solidFill>
              </a:rPr>
              <a:t>97 mm</a:t>
            </a:r>
          </a:p>
        </p:txBody>
      </p:sp>
      <p:sp>
        <p:nvSpPr>
          <p:cNvPr id="325" name="Textfeld 324">
            <a:extLst>
              <a:ext uri="{FF2B5EF4-FFF2-40B4-BE49-F238E27FC236}">
                <a16:creationId xmlns:a16="http://schemas.microsoft.com/office/drawing/2014/main" id="{552FED44-95F9-6D4C-9F42-4563C6BC079F}"/>
              </a:ext>
            </a:extLst>
          </p:cNvPr>
          <p:cNvSpPr txBox="1"/>
          <p:nvPr userDrawn="1"/>
        </p:nvSpPr>
        <p:spPr>
          <a:xfrm>
            <a:off x="4815068" y="-440003"/>
            <a:ext cx="1713054" cy="246221"/>
          </a:xfrm>
          <a:prstGeom prst="rect">
            <a:avLst/>
          </a:prstGeom>
          <a:noFill/>
        </p:spPr>
        <p:txBody>
          <a:bodyPr wrap="square" rtlCol="0">
            <a:spAutoFit/>
          </a:bodyPr>
          <a:lstStyle/>
          <a:p>
            <a:r>
              <a:rPr lang="de-DE" sz="1000" dirty="0">
                <a:solidFill>
                  <a:sysClr val="windowText" lastClr="000000"/>
                </a:solidFill>
              </a:rPr>
              <a:t>100 mm</a:t>
            </a:r>
          </a:p>
        </p:txBody>
      </p:sp>
      <p:sp>
        <p:nvSpPr>
          <p:cNvPr id="326" name="Textfeld 325">
            <a:extLst>
              <a:ext uri="{FF2B5EF4-FFF2-40B4-BE49-F238E27FC236}">
                <a16:creationId xmlns:a16="http://schemas.microsoft.com/office/drawing/2014/main" id="{647E0B57-7B2C-0B41-A060-FD0CA552703D}"/>
              </a:ext>
            </a:extLst>
          </p:cNvPr>
          <p:cNvSpPr txBox="1"/>
          <p:nvPr userDrawn="1"/>
        </p:nvSpPr>
        <p:spPr>
          <a:xfrm>
            <a:off x="8472668" y="-440003"/>
            <a:ext cx="1713054" cy="246221"/>
          </a:xfrm>
          <a:prstGeom prst="rect">
            <a:avLst/>
          </a:prstGeom>
          <a:noFill/>
        </p:spPr>
        <p:txBody>
          <a:bodyPr wrap="square" rtlCol="0">
            <a:spAutoFit/>
          </a:bodyPr>
          <a:lstStyle/>
          <a:p>
            <a:r>
              <a:rPr lang="de-DE" sz="1000" dirty="0">
                <a:solidFill>
                  <a:sysClr val="windowText" lastClr="000000"/>
                </a:solidFill>
              </a:rPr>
              <a:t>100 mm – Wickelfalz</a:t>
            </a:r>
          </a:p>
        </p:txBody>
      </p:sp>
      <p:sp>
        <p:nvSpPr>
          <p:cNvPr id="327" name="Textfeld 326">
            <a:extLst>
              <a:ext uri="{FF2B5EF4-FFF2-40B4-BE49-F238E27FC236}">
                <a16:creationId xmlns:a16="http://schemas.microsoft.com/office/drawing/2014/main" id="{C3A8AB2B-9B93-0D42-83BE-BC0E4A182C4B}"/>
              </a:ext>
            </a:extLst>
          </p:cNvPr>
          <p:cNvSpPr txBox="1"/>
          <p:nvPr userDrawn="1"/>
        </p:nvSpPr>
        <p:spPr>
          <a:xfrm>
            <a:off x="3102014" y="-440003"/>
            <a:ext cx="1713054" cy="246221"/>
          </a:xfrm>
          <a:prstGeom prst="rect">
            <a:avLst/>
          </a:prstGeom>
          <a:noFill/>
        </p:spPr>
        <p:txBody>
          <a:bodyPr wrap="square" rtlCol="0">
            <a:spAutoFit/>
          </a:bodyPr>
          <a:lstStyle/>
          <a:p>
            <a:r>
              <a:rPr lang="de-DE" sz="1000" dirty="0">
                <a:solidFill>
                  <a:sysClr val="windowText" lastClr="000000"/>
                </a:solidFill>
              </a:rPr>
              <a:t>Falz</a:t>
            </a:r>
          </a:p>
        </p:txBody>
      </p:sp>
      <p:sp>
        <p:nvSpPr>
          <p:cNvPr id="328" name="Textfeld 327">
            <a:extLst>
              <a:ext uri="{FF2B5EF4-FFF2-40B4-BE49-F238E27FC236}">
                <a16:creationId xmlns:a16="http://schemas.microsoft.com/office/drawing/2014/main" id="{F765DC7D-2677-904E-99AF-9D0F20FDD61B}"/>
              </a:ext>
            </a:extLst>
          </p:cNvPr>
          <p:cNvSpPr txBox="1"/>
          <p:nvPr userDrawn="1"/>
        </p:nvSpPr>
        <p:spPr>
          <a:xfrm>
            <a:off x="6703969" y="-440003"/>
            <a:ext cx="1713054" cy="246221"/>
          </a:xfrm>
          <a:prstGeom prst="rect">
            <a:avLst/>
          </a:prstGeom>
          <a:noFill/>
        </p:spPr>
        <p:txBody>
          <a:bodyPr wrap="square" rtlCol="0">
            <a:spAutoFit/>
          </a:bodyPr>
          <a:lstStyle/>
          <a:p>
            <a:r>
              <a:rPr lang="de-DE" sz="1000" dirty="0">
                <a:solidFill>
                  <a:sysClr val="windowText" lastClr="000000"/>
                </a:solidFill>
              </a:rPr>
              <a:t>Falz</a:t>
            </a:r>
          </a:p>
        </p:txBody>
      </p:sp>
      <p:grpSp>
        <p:nvGrpSpPr>
          <p:cNvPr id="477" name="Gruppieren 476">
            <a:extLst>
              <a:ext uri="{FF2B5EF4-FFF2-40B4-BE49-F238E27FC236}">
                <a16:creationId xmlns:a16="http://schemas.microsoft.com/office/drawing/2014/main" id="{C6A7DBF3-303D-9B4A-8544-F8893151E08C}"/>
              </a:ext>
            </a:extLst>
          </p:cNvPr>
          <p:cNvGrpSpPr/>
          <p:nvPr userDrawn="1"/>
        </p:nvGrpSpPr>
        <p:grpSpPr>
          <a:xfrm>
            <a:off x="8265325" y="242616"/>
            <a:ext cx="2197494" cy="570631"/>
            <a:chOff x="8346609" y="242616"/>
            <a:chExt cx="2197494" cy="570631"/>
          </a:xfrm>
        </p:grpSpPr>
        <p:grpSp>
          <p:nvGrpSpPr>
            <p:cNvPr id="478" name="Gruppieren 477">
              <a:extLst>
                <a:ext uri="{FF2B5EF4-FFF2-40B4-BE49-F238E27FC236}">
                  <a16:creationId xmlns:a16="http://schemas.microsoft.com/office/drawing/2014/main" id="{23D2ACDA-470B-F741-8B01-0B9D28DD6EAC}"/>
                </a:ext>
              </a:extLst>
            </p:cNvPr>
            <p:cNvGrpSpPr/>
            <p:nvPr userDrawn="1"/>
          </p:nvGrpSpPr>
          <p:grpSpPr>
            <a:xfrm>
              <a:off x="9975520" y="242616"/>
              <a:ext cx="568583" cy="569607"/>
              <a:chOff x="9975520" y="242616"/>
              <a:chExt cx="568583" cy="569607"/>
            </a:xfrm>
            <a:solidFill>
              <a:srgbClr val="9B5A19"/>
            </a:solidFill>
          </p:grpSpPr>
          <p:sp>
            <p:nvSpPr>
              <p:cNvPr id="528" name="Freeform 6">
                <a:extLst>
                  <a:ext uri="{FF2B5EF4-FFF2-40B4-BE49-F238E27FC236}">
                    <a16:creationId xmlns:a16="http://schemas.microsoft.com/office/drawing/2014/main" id="{F27E280A-E98D-7443-B845-AB986C1571C8}"/>
                  </a:ext>
                </a:extLst>
              </p:cNvPr>
              <p:cNvSpPr>
                <a:spLocks/>
              </p:cNvSpPr>
              <p:nvPr userDrawn="1"/>
            </p:nvSpPr>
            <p:spPr bwMode="auto">
              <a:xfrm>
                <a:off x="10207051" y="411654"/>
                <a:ext cx="10245" cy="8195"/>
              </a:xfrm>
              <a:custGeom>
                <a:avLst/>
                <a:gdLst>
                  <a:gd name="T0" fmla="*/ 18 w 21"/>
                  <a:gd name="T1" fmla="*/ 0 h 16"/>
                  <a:gd name="T2" fmla="*/ 20 w 21"/>
                  <a:gd name="T3" fmla="*/ 2 h 16"/>
                  <a:gd name="T4" fmla="*/ 21 w 21"/>
                  <a:gd name="T5" fmla="*/ 3 h 16"/>
                  <a:gd name="T6" fmla="*/ 20 w 21"/>
                  <a:gd name="T7" fmla="*/ 4 h 16"/>
                  <a:gd name="T8" fmla="*/ 18 w 21"/>
                  <a:gd name="T9" fmla="*/ 6 h 16"/>
                  <a:gd name="T10" fmla="*/ 17 w 21"/>
                  <a:gd name="T11" fmla="*/ 8 h 16"/>
                  <a:gd name="T12" fmla="*/ 14 w 21"/>
                  <a:gd name="T13" fmla="*/ 10 h 16"/>
                  <a:gd name="T14" fmla="*/ 12 w 21"/>
                  <a:gd name="T15" fmla="*/ 11 h 16"/>
                  <a:gd name="T16" fmla="*/ 9 w 21"/>
                  <a:gd name="T17" fmla="*/ 12 h 16"/>
                  <a:gd name="T18" fmla="*/ 8 w 21"/>
                  <a:gd name="T19" fmla="*/ 14 h 16"/>
                  <a:gd name="T20" fmla="*/ 5 w 21"/>
                  <a:gd name="T21" fmla="*/ 15 h 16"/>
                  <a:gd name="T22" fmla="*/ 4 w 21"/>
                  <a:gd name="T23" fmla="*/ 15 h 16"/>
                  <a:gd name="T24" fmla="*/ 1 w 21"/>
                  <a:gd name="T25" fmla="*/ 16 h 16"/>
                  <a:gd name="T26" fmla="*/ 0 w 21"/>
                  <a:gd name="T27" fmla="*/ 15 h 16"/>
                  <a:gd name="T28" fmla="*/ 0 w 21"/>
                  <a:gd name="T29" fmla="*/ 14 h 16"/>
                  <a:gd name="T30" fmla="*/ 0 w 21"/>
                  <a:gd name="T31" fmla="*/ 12 h 16"/>
                  <a:gd name="T32" fmla="*/ 1 w 21"/>
                  <a:gd name="T33" fmla="*/ 11 h 16"/>
                  <a:gd name="T34" fmla="*/ 4 w 21"/>
                  <a:gd name="T35" fmla="*/ 10 h 16"/>
                  <a:gd name="T36" fmla="*/ 5 w 21"/>
                  <a:gd name="T37" fmla="*/ 8 h 16"/>
                  <a:gd name="T38" fmla="*/ 8 w 21"/>
                  <a:gd name="T39" fmla="*/ 7 h 16"/>
                  <a:gd name="T40" fmla="*/ 10 w 21"/>
                  <a:gd name="T41" fmla="*/ 7 h 16"/>
                  <a:gd name="T42" fmla="*/ 12 w 21"/>
                  <a:gd name="T43" fmla="*/ 4 h 16"/>
                  <a:gd name="T44" fmla="*/ 13 w 21"/>
                  <a:gd name="T45" fmla="*/ 3 h 16"/>
                  <a:gd name="T46" fmla="*/ 14 w 21"/>
                  <a:gd name="T47" fmla="*/ 2 h 16"/>
                  <a:gd name="T48" fmla="*/ 16 w 21"/>
                  <a:gd name="T49" fmla="*/ 2 h 16"/>
                  <a:gd name="T50" fmla="*/ 18 w 21"/>
                  <a:gd name="T5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 h="16">
                    <a:moveTo>
                      <a:pt x="18" y="0"/>
                    </a:moveTo>
                    <a:lnTo>
                      <a:pt x="20" y="2"/>
                    </a:lnTo>
                    <a:lnTo>
                      <a:pt x="21" y="3"/>
                    </a:lnTo>
                    <a:lnTo>
                      <a:pt x="20" y="4"/>
                    </a:lnTo>
                    <a:lnTo>
                      <a:pt x="18" y="6"/>
                    </a:lnTo>
                    <a:lnTo>
                      <a:pt x="17" y="8"/>
                    </a:lnTo>
                    <a:lnTo>
                      <a:pt x="14" y="10"/>
                    </a:lnTo>
                    <a:lnTo>
                      <a:pt x="12" y="11"/>
                    </a:lnTo>
                    <a:lnTo>
                      <a:pt x="9" y="12"/>
                    </a:lnTo>
                    <a:lnTo>
                      <a:pt x="8" y="14"/>
                    </a:lnTo>
                    <a:lnTo>
                      <a:pt x="5" y="15"/>
                    </a:lnTo>
                    <a:lnTo>
                      <a:pt x="4" y="15"/>
                    </a:lnTo>
                    <a:lnTo>
                      <a:pt x="1" y="16"/>
                    </a:lnTo>
                    <a:lnTo>
                      <a:pt x="0" y="15"/>
                    </a:lnTo>
                    <a:lnTo>
                      <a:pt x="0" y="14"/>
                    </a:lnTo>
                    <a:lnTo>
                      <a:pt x="0" y="12"/>
                    </a:lnTo>
                    <a:lnTo>
                      <a:pt x="1" y="11"/>
                    </a:lnTo>
                    <a:lnTo>
                      <a:pt x="4" y="10"/>
                    </a:lnTo>
                    <a:lnTo>
                      <a:pt x="5" y="8"/>
                    </a:lnTo>
                    <a:lnTo>
                      <a:pt x="8" y="7"/>
                    </a:lnTo>
                    <a:lnTo>
                      <a:pt x="10" y="7"/>
                    </a:lnTo>
                    <a:lnTo>
                      <a:pt x="12" y="4"/>
                    </a:lnTo>
                    <a:lnTo>
                      <a:pt x="13" y="3"/>
                    </a:lnTo>
                    <a:lnTo>
                      <a:pt x="14" y="2"/>
                    </a:lnTo>
                    <a:lnTo>
                      <a:pt x="16" y="2"/>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9" name="Freeform 7">
                <a:extLst>
                  <a:ext uri="{FF2B5EF4-FFF2-40B4-BE49-F238E27FC236}">
                    <a16:creationId xmlns:a16="http://schemas.microsoft.com/office/drawing/2014/main" id="{FBA4CCDD-5109-EE42-834D-67321531FE88}"/>
                  </a:ext>
                </a:extLst>
              </p:cNvPr>
              <p:cNvSpPr>
                <a:spLocks noEditPoints="1"/>
              </p:cNvSpPr>
              <p:nvPr userDrawn="1"/>
            </p:nvSpPr>
            <p:spPr bwMode="auto">
              <a:xfrm>
                <a:off x="10096409" y="338916"/>
                <a:ext cx="328856" cy="378031"/>
              </a:xfrm>
              <a:custGeom>
                <a:avLst/>
                <a:gdLst>
                  <a:gd name="T0" fmla="*/ 44 w 643"/>
                  <a:gd name="T1" fmla="*/ 417 h 738"/>
                  <a:gd name="T2" fmla="*/ 408 w 643"/>
                  <a:gd name="T3" fmla="*/ 2 h 738"/>
                  <a:gd name="T4" fmla="*/ 505 w 643"/>
                  <a:gd name="T5" fmla="*/ 23 h 738"/>
                  <a:gd name="T6" fmla="*/ 575 w 643"/>
                  <a:gd name="T7" fmla="*/ 89 h 738"/>
                  <a:gd name="T8" fmla="*/ 619 w 643"/>
                  <a:gd name="T9" fmla="*/ 160 h 738"/>
                  <a:gd name="T10" fmla="*/ 639 w 643"/>
                  <a:gd name="T11" fmla="*/ 247 h 738"/>
                  <a:gd name="T12" fmla="*/ 628 w 643"/>
                  <a:gd name="T13" fmla="*/ 215 h 738"/>
                  <a:gd name="T14" fmla="*/ 558 w 643"/>
                  <a:gd name="T15" fmla="*/ 75 h 738"/>
                  <a:gd name="T16" fmla="*/ 462 w 643"/>
                  <a:gd name="T17" fmla="*/ 8 h 738"/>
                  <a:gd name="T18" fmla="*/ 360 w 643"/>
                  <a:gd name="T19" fmla="*/ 6 h 738"/>
                  <a:gd name="T20" fmla="*/ 284 w 643"/>
                  <a:gd name="T21" fmla="*/ 11 h 738"/>
                  <a:gd name="T22" fmla="*/ 248 w 643"/>
                  <a:gd name="T23" fmla="*/ 19 h 738"/>
                  <a:gd name="T24" fmla="*/ 252 w 643"/>
                  <a:gd name="T25" fmla="*/ 25 h 738"/>
                  <a:gd name="T26" fmla="*/ 195 w 643"/>
                  <a:gd name="T27" fmla="*/ 41 h 738"/>
                  <a:gd name="T28" fmla="*/ 121 w 643"/>
                  <a:gd name="T29" fmla="*/ 106 h 738"/>
                  <a:gd name="T30" fmla="*/ 79 w 643"/>
                  <a:gd name="T31" fmla="*/ 202 h 738"/>
                  <a:gd name="T32" fmla="*/ 99 w 643"/>
                  <a:gd name="T33" fmla="*/ 209 h 738"/>
                  <a:gd name="T34" fmla="*/ 94 w 643"/>
                  <a:gd name="T35" fmla="*/ 218 h 738"/>
                  <a:gd name="T36" fmla="*/ 81 w 643"/>
                  <a:gd name="T37" fmla="*/ 273 h 738"/>
                  <a:gd name="T38" fmla="*/ 21 w 643"/>
                  <a:gd name="T39" fmla="*/ 354 h 738"/>
                  <a:gd name="T40" fmla="*/ 25 w 643"/>
                  <a:gd name="T41" fmla="*/ 403 h 738"/>
                  <a:gd name="T42" fmla="*/ 75 w 643"/>
                  <a:gd name="T43" fmla="*/ 413 h 738"/>
                  <a:gd name="T44" fmla="*/ 87 w 643"/>
                  <a:gd name="T45" fmla="*/ 367 h 738"/>
                  <a:gd name="T46" fmla="*/ 72 w 643"/>
                  <a:gd name="T47" fmla="*/ 357 h 738"/>
                  <a:gd name="T48" fmla="*/ 103 w 643"/>
                  <a:gd name="T49" fmla="*/ 406 h 738"/>
                  <a:gd name="T50" fmla="*/ 117 w 643"/>
                  <a:gd name="T51" fmla="*/ 448 h 738"/>
                  <a:gd name="T52" fmla="*/ 115 w 643"/>
                  <a:gd name="T53" fmla="*/ 473 h 738"/>
                  <a:gd name="T54" fmla="*/ 96 w 643"/>
                  <a:gd name="T55" fmla="*/ 453 h 738"/>
                  <a:gd name="T56" fmla="*/ 73 w 643"/>
                  <a:gd name="T57" fmla="*/ 420 h 738"/>
                  <a:gd name="T58" fmla="*/ 51 w 643"/>
                  <a:gd name="T59" fmla="*/ 452 h 738"/>
                  <a:gd name="T60" fmla="*/ 69 w 643"/>
                  <a:gd name="T61" fmla="*/ 485 h 738"/>
                  <a:gd name="T62" fmla="*/ 99 w 643"/>
                  <a:gd name="T63" fmla="*/ 490 h 738"/>
                  <a:gd name="T64" fmla="*/ 103 w 643"/>
                  <a:gd name="T65" fmla="*/ 514 h 738"/>
                  <a:gd name="T66" fmla="*/ 57 w 643"/>
                  <a:gd name="T67" fmla="*/ 489 h 738"/>
                  <a:gd name="T68" fmla="*/ 56 w 643"/>
                  <a:gd name="T69" fmla="*/ 519 h 738"/>
                  <a:gd name="T70" fmla="*/ 68 w 643"/>
                  <a:gd name="T71" fmla="*/ 547 h 738"/>
                  <a:gd name="T72" fmla="*/ 57 w 643"/>
                  <a:gd name="T73" fmla="*/ 605 h 738"/>
                  <a:gd name="T74" fmla="*/ 82 w 643"/>
                  <a:gd name="T75" fmla="*/ 622 h 738"/>
                  <a:gd name="T76" fmla="*/ 116 w 643"/>
                  <a:gd name="T77" fmla="*/ 626 h 738"/>
                  <a:gd name="T78" fmla="*/ 142 w 643"/>
                  <a:gd name="T79" fmla="*/ 605 h 738"/>
                  <a:gd name="T80" fmla="*/ 178 w 643"/>
                  <a:gd name="T81" fmla="*/ 606 h 738"/>
                  <a:gd name="T82" fmla="*/ 215 w 643"/>
                  <a:gd name="T83" fmla="*/ 609 h 738"/>
                  <a:gd name="T84" fmla="*/ 250 w 643"/>
                  <a:gd name="T85" fmla="*/ 583 h 738"/>
                  <a:gd name="T86" fmla="*/ 231 w 643"/>
                  <a:gd name="T87" fmla="*/ 606 h 738"/>
                  <a:gd name="T88" fmla="*/ 203 w 643"/>
                  <a:gd name="T89" fmla="*/ 621 h 738"/>
                  <a:gd name="T90" fmla="*/ 172 w 643"/>
                  <a:gd name="T91" fmla="*/ 628 h 738"/>
                  <a:gd name="T92" fmla="*/ 146 w 643"/>
                  <a:gd name="T93" fmla="*/ 618 h 738"/>
                  <a:gd name="T94" fmla="*/ 180 w 643"/>
                  <a:gd name="T95" fmla="*/ 648 h 738"/>
                  <a:gd name="T96" fmla="*/ 253 w 643"/>
                  <a:gd name="T97" fmla="*/ 665 h 738"/>
                  <a:gd name="T98" fmla="*/ 242 w 643"/>
                  <a:gd name="T99" fmla="*/ 679 h 738"/>
                  <a:gd name="T100" fmla="*/ 272 w 643"/>
                  <a:gd name="T101" fmla="*/ 721 h 738"/>
                  <a:gd name="T102" fmla="*/ 268 w 643"/>
                  <a:gd name="T103" fmla="*/ 726 h 738"/>
                  <a:gd name="T104" fmla="*/ 203 w 643"/>
                  <a:gd name="T105" fmla="*/ 664 h 738"/>
                  <a:gd name="T106" fmla="*/ 73 w 643"/>
                  <a:gd name="T107" fmla="*/ 627 h 738"/>
                  <a:gd name="T108" fmla="*/ 52 w 643"/>
                  <a:gd name="T109" fmla="*/ 538 h 738"/>
                  <a:gd name="T110" fmla="*/ 49 w 643"/>
                  <a:gd name="T111" fmla="*/ 435 h 738"/>
                  <a:gd name="T112" fmla="*/ 14 w 643"/>
                  <a:gd name="T113" fmla="*/ 357 h 738"/>
                  <a:gd name="T114" fmla="*/ 62 w 643"/>
                  <a:gd name="T115" fmla="*/ 233 h 738"/>
                  <a:gd name="T116" fmla="*/ 92 w 643"/>
                  <a:gd name="T117" fmla="*/ 160 h 738"/>
                  <a:gd name="T118" fmla="*/ 133 w 643"/>
                  <a:gd name="T119" fmla="*/ 87 h 738"/>
                  <a:gd name="T120" fmla="*/ 206 w 643"/>
                  <a:gd name="T121" fmla="*/ 29 h 738"/>
                  <a:gd name="T122" fmla="*/ 310 w 643"/>
                  <a:gd name="T123" fmla="*/ 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3" h="738">
                    <a:moveTo>
                      <a:pt x="44" y="417"/>
                    </a:moveTo>
                    <a:lnTo>
                      <a:pt x="44" y="417"/>
                    </a:lnTo>
                    <a:lnTo>
                      <a:pt x="45" y="420"/>
                    </a:lnTo>
                    <a:lnTo>
                      <a:pt x="48" y="422"/>
                    </a:lnTo>
                    <a:lnTo>
                      <a:pt x="49" y="422"/>
                    </a:lnTo>
                    <a:lnTo>
                      <a:pt x="52" y="423"/>
                    </a:lnTo>
                    <a:lnTo>
                      <a:pt x="53" y="422"/>
                    </a:lnTo>
                    <a:lnTo>
                      <a:pt x="55" y="422"/>
                    </a:lnTo>
                    <a:lnTo>
                      <a:pt x="56" y="421"/>
                    </a:lnTo>
                    <a:lnTo>
                      <a:pt x="56" y="418"/>
                    </a:lnTo>
                    <a:lnTo>
                      <a:pt x="56" y="417"/>
                    </a:lnTo>
                    <a:lnTo>
                      <a:pt x="55" y="417"/>
                    </a:lnTo>
                    <a:lnTo>
                      <a:pt x="52" y="417"/>
                    </a:lnTo>
                    <a:lnTo>
                      <a:pt x="51" y="417"/>
                    </a:lnTo>
                    <a:lnTo>
                      <a:pt x="48" y="417"/>
                    </a:lnTo>
                    <a:lnTo>
                      <a:pt x="47" y="417"/>
                    </a:lnTo>
                    <a:lnTo>
                      <a:pt x="44" y="417"/>
                    </a:lnTo>
                    <a:close/>
                    <a:moveTo>
                      <a:pt x="332" y="0"/>
                    </a:moveTo>
                    <a:lnTo>
                      <a:pt x="338" y="0"/>
                    </a:lnTo>
                    <a:lnTo>
                      <a:pt x="343" y="0"/>
                    </a:lnTo>
                    <a:lnTo>
                      <a:pt x="348" y="0"/>
                    </a:lnTo>
                    <a:lnTo>
                      <a:pt x="353" y="0"/>
                    </a:lnTo>
                    <a:lnTo>
                      <a:pt x="358" y="0"/>
                    </a:lnTo>
                    <a:lnTo>
                      <a:pt x="362" y="0"/>
                    </a:lnTo>
                    <a:lnTo>
                      <a:pt x="368" y="0"/>
                    </a:lnTo>
                    <a:lnTo>
                      <a:pt x="372" y="2"/>
                    </a:lnTo>
                    <a:lnTo>
                      <a:pt x="375" y="3"/>
                    </a:lnTo>
                    <a:lnTo>
                      <a:pt x="379" y="4"/>
                    </a:lnTo>
                    <a:lnTo>
                      <a:pt x="383" y="4"/>
                    </a:lnTo>
                    <a:lnTo>
                      <a:pt x="388" y="4"/>
                    </a:lnTo>
                    <a:lnTo>
                      <a:pt x="391" y="3"/>
                    </a:lnTo>
                    <a:lnTo>
                      <a:pt x="395" y="2"/>
                    </a:lnTo>
                    <a:lnTo>
                      <a:pt x="399" y="2"/>
                    </a:lnTo>
                    <a:lnTo>
                      <a:pt x="408" y="2"/>
                    </a:lnTo>
                    <a:lnTo>
                      <a:pt x="415" y="2"/>
                    </a:lnTo>
                    <a:lnTo>
                      <a:pt x="422" y="3"/>
                    </a:lnTo>
                    <a:lnTo>
                      <a:pt x="428" y="2"/>
                    </a:lnTo>
                    <a:lnTo>
                      <a:pt x="432" y="2"/>
                    </a:lnTo>
                    <a:lnTo>
                      <a:pt x="437" y="2"/>
                    </a:lnTo>
                    <a:lnTo>
                      <a:pt x="442" y="2"/>
                    </a:lnTo>
                    <a:lnTo>
                      <a:pt x="452" y="2"/>
                    </a:lnTo>
                    <a:lnTo>
                      <a:pt x="463" y="3"/>
                    </a:lnTo>
                    <a:lnTo>
                      <a:pt x="468" y="4"/>
                    </a:lnTo>
                    <a:lnTo>
                      <a:pt x="473" y="6"/>
                    </a:lnTo>
                    <a:lnTo>
                      <a:pt x="477" y="7"/>
                    </a:lnTo>
                    <a:lnTo>
                      <a:pt x="482" y="10"/>
                    </a:lnTo>
                    <a:lnTo>
                      <a:pt x="488" y="12"/>
                    </a:lnTo>
                    <a:lnTo>
                      <a:pt x="492" y="15"/>
                    </a:lnTo>
                    <a:lnTo>
                      <a:pt x="495" y="16"/>
                    </a:lnTo>
                    <a:lnTo>
                      <a:pt x="501" y="20"/>
                    </a:lnTo>
                    <a:lnTo>
                      <a:pt x="505" y="23"/>
                    </a:lnTo>
                    <a:lnTo>
                      <a:pt x="508" y="25"/>
                    </a:lnTo>
                    <a:lnTo>
                      <a:pt x="512" y="28"/>
                    </a:lnTo>
                    <a:lnTo>
                      <a:pt x="518" y="32"/>
                    </a:lnTo>
                    <a:lnTo>
                      <a:pt x="522" y="34"/>
                    </a:lnTo>
                    <a:lnTo>
                      <a:pt x="525" y="37"/>
                    </a:lnTo>
                    <a:lnTo>
                      <a:pt x="531" y="40"/>
                    </a:lnTo>
                    <a:lnTo>
                      <a:pt x="536" y="45"/>
                    </a:lnTo>
                    <a:lnTo>
                      <a:pt x="541" y="50"/>
                    </a:lnTo>
                    <a:lnTo>
                      <a:pt x="545" y="55"/>
                    </a:lnTo>
                    <a:lnTo>
                      <a:pt x="552" y="61"/>
                    </a:lnTo>
                    <a:lnTo>
                      <a:pt x="555" y="64"/>
                    </a:lnTo>
                    <a:lnTo>
                      <a:pt x="558" y="68"/>
                    </a:lnTo>
                    <a:lnTo>
                      <a:pt x="562" y="72"/>
                    </a:lnTo>
                    <a:lnTo>
                      <a:pt x="566" y="78"/>
                    </a:lnTo>
                    <a:lnTo>
                      <a:pt x="570" y="81"/>
                    </a:lnTo>
                    <a:lnTo>
                      <a:pt x="572" y="85"/>
                    </a:lnTo>
                    <a:lnTo>
                      <a:pt x="575" y="89"/>
                    </a:lnTo>
                    <a:lnTo>
                      <a:pt x="578" y="92"/>
                    </a:lnTo>
                    <a:lnTo>
                      <a:pt x="580" y="96"/>
                    </a:lnTo>
                    <a:lnTo>
                      <a:pt x="583" y="100"/>
                    </a:lnTo>
                    <a:lnTo>
                      <a:pt x="585" y="104"/>
                    </a:lnTo>
                    <a:lnTo>
                      <a:pt x="588" y="108"/>
                    </a:lnTo>
                    <a:lnTo>
                      <a:pt x="591" y="111"/>
                    </a:lnTo>
                    <a:lnTo>
                      <a:pt x="593" y="115"/>
                    </a:lnTo>
                    <a:lnTo>
                      <a:pt x="597" y="121"/>
                    </a:lnTo>
                    <a:lnTo>
                      <a:pt x="600" y="125"/>
                    </a:lnTo>
                    <a:lnTo>
                      <a:pt x="602" y="128"/>
                    </a:lnTo>
                    <a:lnTo>
                      <a:pt x="605" y="134"/>
                    </a:lnTo>
                    <a:lnTo>
                      <a:pt x="608" y="138"/>
                    </a:lnTo>
                    <a:lnTo>
                      <a:pt x="609" y="141"/>
                    </a:lnTo>
                    <a:lnTo>
                      <a:pt x="610" y="145"/>
                    </a:lnTo>
                    <a:lnTo>
                      <a:pt x="613" y="151"/>
                    </a:lnTo>
                    <a:lnTo>
                      <a:pt x="617" y="155"/>
                    </a:lnTo>
                    <a:lnTo>
                      <a:pt x="619" y="160"/>
                    </a:lnTo>
                    <a:lnTo>
                      <a:pt x="622" y="165"/>
                    </a:lnTo>
                    <a:lnTo>
                      <a:pt x="627" y="175"/>
                    </a:lnTo>
                    <a:lnTo>
                      <a:pt x="630" y="187"/>
                    </a:lnTo>
                    <a:lnTo>
                      <a:pt x="635" y="198"/>
                    </a:lnTo>
                    <a:lnTo>
                      <a:pt x="638" y="209"/>
                    </a:lnTo>
                    <a:lnTo>
                      <a:pt x="638" y="213"/>
                    </a:lnTo>
                    <a:lnTo>
                      <a:pt x="638" y="217"/>
                    </a:lnTo>
                    <a:lnTo>
                      <a:pt x="638" y="221"/>
                    </a:lnTo>
                    <a:lnTo>
                      <a:pt x="639" y="225"/>
                    </a:lnTo>
                    <a:lnTo>
                      <a:pt x="640" y="229"/>
                    </a:lnTo>
                    <a:lnTo>
                      <a:pt x="641" y="232"/>
                    </a:lnTo>
                    <a:lnTo>
                      <a:pt x="641" y="235"/>
                    </a:lnTo>
                    <a:lnTo>
                      <a:pt x="643" y="238"/>
                    </a:lnTo>
                    <a:lnTo>
                      <a:pt x="643" y="241"/>
                    </a:lnTo>
                    <a:lnTo>
                      <a:pt x="643" y="243"/>
                    </a:lnTo>
                    <a:lnTo>
                      <a:pt x="641" y="246"/>
                    </a:lnTo>
                    <a:lnTo>
                      <a:pt x="639" y="247"/>
                    </a:lnTo>
                    <a:lnTo>
                      <a:pt x="638" y="247"/>
                    </a:lnTo>
                    <a:lnTo>
                      <a:pt x="635" y="247"/>
                    </a:lnTo>
                    <a:lnTo>
                      <a:pt x="634" y="247"/>
                    </a:lnTo>
                    <a:lnTo>
                      <a:pt x="632" y="246"/>
                    </a:lnTo>
                    <a:lnTo>
                      <a:pt x="632" y="245"/>
                    </a:lnTo>
                    <a:lnTo>
                      <a:pt x="632" y="242"/>
                    </a:lnTo>
                    <a:lnTo>
                      <a:pt x="634" y="239"/>
                    </a:lnTo>
                    <a:lnTo>
                      <a:pt x="634" y="238"/>
                    </a:lnTo>
                    <a:lnTo>
                      <a:pt x="635" y="235"/>
                    </a:lnTo>
                    <a:lnTo>
                      <a:pt x="635" y="233"/>
                    </a:lnTo>
                    <a:lnTo>
                      <a:pt x="635" y="230"/>
                    </a:lnTo>
                    <a:lnTo>
                      <a:pt x="634" y="229"/>
                    </a:lnTo>
                    <a:lnTo>
                      <a:pt x="632" y="226"/>
                    </a:lnTo>
                    <a:lnTo>
                      <a:pt x="631" y="224"/>
                    </a:lnTo>
                    <a:lnTo>
                      <a:pt x="630" y="221"/>
                    </a:lnTo>
                    <a:lnTo>
                      <a:pt x="628" y="217"/>
                    </a:lnTo>
                    <a:lnTo>
                      <a:pt x="628" y="215"/>
                    </a:lnTo>
                    <a:lnTo>
                      <a:pt x="630" y="212"/>
                    </a:lnTo>
                    <a:lnTo>
                      <a:pt x="630" y="208"/>
                    </a:lnTo>
                    <a:lnTo>
                      <a:pt x="630" y="205"/>
                    </a:lnTo>
                    <a:lnTo>
                      <a:pt x="630" y="202"/>
                    </a:lnTo>
                    <a:lnTo>
                      <a:pt x="628" y="198"/>
                    </a:lnTo>
                    <a:lnTo>
                      <a:pt x="627" y="194"/>
                    </a:lnTo>
                    <a:lnTo>
                      <a:pt x="626" y="190"/>
                    </a:lnTo>
                    <a:lnTo>
                      <a:pt x="622" y="179"/>
                    </a:lnTo>
                    <a:lnTo>
                      <a:pt x="618" y="169"/>
                    </a:lnTo>
                    <a:lnTo>
                      <a:pt x="613" y="156"/>
                    </a:lnTo>
                    <a:lnTo>
                      <a:pt x="608" y="145"/>
                    </a:lnTo>
                    <a:lnTo>
                      <a:pt x="601" y="134"/>
                    </a:lnTo>
                    <a:lnTo>
                      <a:pt x="593" y="122"/>
                    </a:lnTo>
                    <a:lnTo>
                      <a:pt x="585" y="110"/>
                    </a:lnTo>
                    <a:lnTo>
                      <a:pt x="576" y="98"/>
                    </a:lnTo>
                    <a:lnTo>
                      <a:pt x="568" y="87"/>
                    </a:lnTo>
                    <a:lnTo>
                      <a:pt x="558" y="75"/>
                    </a:lnTo>
                    <a:lnTo>
                      <a:pt x="549" y="64"/>
                    </a:lnTo>
                    <a:lnTo>
                      <a:pt x="540" y="54"/>
                    </a:lnTo>
                    <a:lnTo>
                      <a:pt x="529" y="45"/>
                    </a:lnTo>
                    <a:lnTo>
                      <a:pt x="520" y="37"/>
                    </a:lnTo>
                    <a:lnTo>
                      <a:pt x="508" y="29"/>
                    </a:lnTo>
                    <a:lnTo>
                      <a:pt x="503" y="27"/>
                    </a:lnTo>
                    <a:lnTo>
                      <a:pt x="499" y="24"/>
                    </a:lnTo>
                    <a:lnTo>
                      <a:pt x="495" y="20"/>
                    </a:lnTo>
                    <a:lnTo>
                      <a:pt x="490" y="17"/>
                    </a:lnTo>
                    <a:lnTo>
                      <a:pt x="486" y="15"/>
                    </a:lnTo>
                    <a:lnTo>
                      <a:pt x="482" y="14"/>
                    </a:lnTo>
                    <a:lnTo>
                      <a:pt x="478" y="12"/>
                    </a:lnTo>
                    <a:lnTo>
                      <a:pt x="475" y="11"/>
                    </a:lnTo>
                    <a:lnTo>
                      <a:pt x="472" y="10"/>
                    </a:lnTo>
                    <a:lnTo>
                      <a:pt x="468" y="10"/>
                    </a:lnTo>
                    <a:lnTo>
                      <a:pt x="464" y="10"/>
                    </a:lnTo>
                    <a:lnTo>
                      <a:pt x="462" y="8"/>
                    </a:lnTo>
                    <a:lnTo>
                      <a:pt x="458" y="7"/>
                    </a:lnTo>
                    <a:lnTo>
                      <a:pt x="447" y="6"/>
                    </a:lnTo>
                    <a:lnTo>
                      <a:pt x="437" y="6"/>
                    </a:lnTo>
                    <a:lnTo>
                      <a:pt x="430" y="6"/>
                    </a:lnTo>
                    <a:lnTo>
                      <a:pt x="426" y="6"/>
                    </a:lnTo>
                    <a:lnTo>
                      <a:pt x="420" y="6"/>
                    </a:lnTo>
                    <a:lnTo>
                      <a:pt x="415" y="6"/>
                    </a:lnTo>
                    <a:lnTo>
                      <a:pt x="408" y="4"/>
                    </a:lnTo>
                    <a:lnTo>
                      <a:pt x="403" y="4"/>
                    </a:lnTo>
                    <a:lnTo>
                      <a:pt x="396" y="6"/>
                    </a:lnTo>
                    <a:lnTo>
                      <a:pt x="391" y="6"/>
                    </a:lnTo>
                    <a:lnTo>
                      <a:pt x="386" y="6"/>
                    </a:lnTo>
                    <a:lnTo>
                      <a:pt x="381" y="6"/>
                    </a:lnTo>
                    <a:lnTo>
                      <a:pt x="375" y="7"/>
                    </a:lnTo>
                    <a:lnTo>
                      <a:pt x="370" y="7"/>
                    </a:lnTo>
                    <a:lnTo>
                      <a:pt x="365" y="7"/>
                    </a:lnTo>
                    <a:lnTo>
                      <a:pt x="360" y="6"/>
                    </a:lnTo>
                    <a:lnTo>
                      <a:pt x="356" y="4"/>
                    </a:lnTo>
                    <a:lnTo>
                      <a:pt x="352" y="3"/>
                    </a:lnTo>
                    <a:lnTo>
                      <a:pt x="347" y="3"/>
                    </a:lnTo>
                    <a:lnTo>
                      <a:pt x="343" y="3"/>
                    </a:lnTo>
                    <a:lnTo>
                      <a:pt x="340" y="4"/>
                    </a:lnTo>
                    <a:lnTo>
                      <a:pt x="336" y="4"/>
                    </a:lnTo>
                    <a:lnTo>
                      <a:pt x="332" y="6"/>
                    </a:lnTo>
                    <a:lnTo>
                      <a:pt x="330" y="4"/>
                    </a:lnTo>
                    <a:lnTo>
                      <a:pt x="326" y="4"/>
                    </a:lnTo>
                    <a:lnTo>
                      <a:pt x="322" y="4"/>
                    </a:lnTo>
                    <a:lnTo>
                      <a:pt x="318" y="4"/>
                    </a:lnTo>
                    <a:lnTo>
                      <a:pt x="314" y="6"/>
                    </a:lnTo>
                    <a:lnTo>
                      <a:pt x="312" y="7"/>
                    </a:lnTo>
                    <a:lnTo>
                      <a:pt x="308" y="7"/>
                    </a:lnTo>
                    <a:lnTo>
                      <a:pt x="297" y="10"/>
                    </a:lnTo>
                    <a:lnTo>
                      <a:pt x="287" y="11"/>
                    </a:lnTo>
                    <a:lnTo>
                      <a:pt x="284" y="11"/>
                    </a:lnTo>
                    <a:lnTo>
                      <a:pt x="282" y="10"/>
                    </a:lnTo>
                    <a:lnTo>
                      <a:pt x="279" y="10"/>
                    </a:lnTo>
                    <a:lnTo>
                      <a:pt x="266" y="11"/>
                    </a:lnTo>
                    <a:lnTo>
                      <a:pt x="254" y="14"/>
                    </a:lnTo>
                    <a:lnTo>
                      <a:pt x="252" y="14"/>
                    </a:lnTo>
                    <a:lnTo>
                      <a:pt x="248" y="14"/>
                    </a:lnTo>
                    <a:lnTo>
                      <a:pt x="245" y="14"/>
                    </a:lnTo>
                    <a:lnTo>
                      <a:pt x="242" y="15"/>
                    </a:lnTo>
                    <a:lnTo>
                      <a:pt x="241" y="16"/>
                    </a:lnTo>
                    <a:lnTo>
                      <a:pt x="240" y="17"/>
                    </a:lnTo>
                    <a:lnTo>
                      <a:pt x="240" y="17"/>
                    </a:lnTo>
                    <a:lnTo>
                      <a:pt x="240" y="19"/>
                    </a:lnTo>
                    <a:lnTo>
                      <a:pt x="241" y="19"/>
                    </a:lnTo>
                    <a:lnTo>
                      <a:pt x="242" y="19"/>
                    </a:lnTo>
                    <a:lnTo>
                      <a:pt x="244" y="19"/>
                    </a:lnTo>
                    <a:lnTo>
                      <a:pt x="246" y="19"/>
                    </a:lnTo>
                    <a:lnTo>
                      <a:pt x="248" y="19"/>
                    </a:lnTo>
                    <a:lnTo>
                      <a:pt x="250" y="20"/>
                    </a:lnTo>
                    <a:lnTo>
                      <a:pt x="252" y="20"/>
                    </a:lnTo>
                    <a:lnTo>
                      <a:pt x="254" y="21"/>
                    </a:lnTo>
                    <a:lnTo>
                      <a:pt x="257" y="21"/>
                    </a:lnTo>
                    <a:lnTo>
                      <a:pt x="259" y="21"/>
                    </a:lnTo>
                    <a:lnTo>
                      <a:pt x="262" y="21"/>
                    </a:lnTo>
                    <a:lnTo>
                      <a:pt x="263" y="21"/>
                    </a:lnTo>
                    <a:lnTo>
                      <a:pt x="265" y="20"/>
                    </a:lnTo>
                    <a:lnTo>
                      <a:pt x="266" y="21"/>
                    </a:lnTo>
                    <a:lnTo>
                      <a:pt x="266" y="21"/>
                    </a:lnTo>
                    <a:lnTo>
                      <a:pt x="265" y="23"/>
                    </a:lnTo>
                    <a:lnTo>
                      <a:pt x="262" y="24"/>
                    </a:lnTo>
                    <a:lnTo>
                      <a:pt x="261" y="24"/>
                    </a:lnTo>
                    <a:lnTo>
                      <a:pt x="258" y="25"/>
                    </a:lnTo>
                    <a:lnTo>
                      <a:pt x="257" y="25"/>
                    </a:lnTo>
                    <a:lnTo>
                      <a:pt x="254" y="25"/>
                    </a:lnTo>
                    <a:lnTo>
                      <a:pt x="252" y="25"/>
                    </a:lnTo>
                    <a:lnTo>
                      <a:pt x="249" y="24"/>
                    </a:lnTo>
                    <a:lnTo>
                      <a:pt x="246" y="23"/>
                    </a:lnTo>
                    <a:lnTo>
                      <a:pt x="244" y="23"/>
                    </a:lnTo>
                    <a:lnTo>
                      <a:pt x="241" y="23"/>
                    </a:lnTo>
                    <a:lnTo>
                      <a:pt x="238" y="24"/>
                    </a:lnTo>
                    <a:lnTo>
                      <a:pt x="236" y="25"/>
                    </a:lnTo>
                    <a:lnTo>
                      <a:pt x="233" y="27"/>
                    </a:lnTo>
                    <a:lnTo>
                      <a:pt x="231" y="27"/>
                    </a:lnTo>
                    <a:lnTo>
                      <a:pt x="227" y="28"/>
                    </a:lnTo>
                    <a:lnTo>
                      <a:pt x="223" y="28"/>
                    </a:lnTo>
                    <a:lnTo>
                      <a:pt x="219" y="29"/>
                    </a:lnTo>
                    <a:lnTo>
                      <a:pt x="216" y="31"/>
                    </a:lnTo>
                    <a:lnTo>
                      <a:pt x="212" y="32"/>
                    </a:lnTo>
                    <a:lnTo>
                      <a:pt x="207" y="33"/>
                    </a:lnTo>
                    <a:lnTo>
                      <a:pt x="205" y="36"/>
                    </a:lnTo>
                    <a:lnTo>
                      <a:pt x="201" y="38"/>
                    </a:lnTo>
                    <a:lnTo>
                      <a:pt x="195" y="41"/>
                    </a:lnTo>
                    <a:lnTo>
                      <a:pt x="190" y="44"/>
                    </a:lnTo>
                    <a:lnTo>
                      <a:pt x="185" y="46"/>
                    </a:lnTo>
                    <a:lnTo>
                      <a:pt x="181" y="50"/>
                    </a:lnTo>
                    <a:lnTo>
                      <a:pt x="176" y="53"/>
                    </a:lnTo>
                    <a:lnTo>
                      <a:pt x="172" y="57"/>
                    </a:lnTo>
                    <a:lnTo>
                      <a:pt x="169" y="59"/>
                    </a:lnTo>
                    <a:lnTo>
                      <a:pt x="165" y="62"/>
                    </a:lnTo>
                    <a:lnTo>
                      <a:pt x="163" y="66"/>
                    </a:lnTo>
                    <a:lnTo>
                      <a:pt x="162" y="68"/>
                    </a:lnTo>
                    <a:lnTo>
                      <a:pt x="159" y="70"/>
                    </a:lnTo>
                    <a:lnTo>
                      <a:pt x="158" y="71"/>
                    </a:lnTo>
                    <a:lnTo>
                      <a:pt x="150" y="79"/>
                    </a:lnTo>
                    <a:lnTo>
                      <a:pt x="142" y="85"/>
                    </a:lnTo>
                    <a:lnTo>
                      <a:pt x="134" y="93"/>
                    </a:lnTo>
                    <a:lnTo>
                      <a:pt x="129" y="98"/>
                    </a:lnTo>
                    <a:lnTo>
                      <a:pt x="125" y="102"/>
                    </a:lnTo>
                    <a:lnTo>
                      <a:pt x="121" y="106"/>
                    </a:lnTo>
                    <a:lnTo>
                      <a:pt x="118" y="111"/>
                    </a:lnTo>
                    <a:lnTo>
                      <a:pt x="115" y="117"/>
                    </a:lnTo>
                    <a:lnTo>
                      <a:pt x="111" y="121"/>
                    </a:lnTo>
                    <a:lnTo>
                      <a:pt x="108" y="126"/>
                    </a:lnTo>
                    <a:lnTo>
                      <a:pt x="105" y="131"/>
                    </a:lnTo>
                    <a:lnTo>
                      <a:pt x="104" y="136"/>
                    </a:lnTo>
                    <a:lnTo>
                      <a:pt x="103" y="141"/>
                    </a:lnTo>
                    <a:lnTo>
                      <a:pt x="102" y="145"/>
                    </a:lnTo>
                    <a:lnTo>
                      <a:pt x="99" y="152"/>
                    </a:lnTo>
                    <a:lnTo>
                      <a:pt x="96" y="161"/>
                    </a:lnTo>
                    <a:lnTo>
                      <a:pt x="94" y="170"/>
                    </a:lnTo>
                    <a:lnTo>
                      <a:pt x="90" y="181"/>
                    </a:lnTo>
                    <a:lnTo>
                      <a:pt x="88" y="185"/>
                    </a:lnTo>
                    <a:lnTo>
                      <a:pt x="86" y="188"/>
                    </a:lnTo>
                    <a:lnTo>
                      <a:pt x="85" y="192"/>
                    </a:lnTo>
                    <a:lnTo>
                      <a:pt x="82" y="196"/>
                    </a:lnTo>
                    <a:lnTo>
                      <a:pt x="79" y="202"/>
                    </a:lnTo>
                    <a:lnTo>
                      <a:pt x="77" y="204"/>
                    </a:lnTo>
                    <a:lnTo>
                      <a:pt x="74" y="208"/>
                    </a:lnTo>
                    <a:lnTo>
                      <a:pt x="72" y="213"/>
                    </a:lnTo>
                    <a:lnTo>
                      <a:pt x="70" y="216"/>
                    </a:lnTo>
                    <a:lnTo>
                      <a:pt x="69" y="217"/>
                    </a:lnTo>
                    <a:lnTo>
                      <a:pt x="69" y="220"/>
                    </a:lnTo>
                    <a:lnTo>
                      <a:pt x="69" y="221"/>
                    </a:lnTo>
                    <a:lnTo>
                      <a:pt x="70" y="224"/>
                    </a:lnTo>
                    <a:lnTo>
                      <a:pt x="73" y="224"/>
                    </a:lnTo>
                    <a:lnTo>
                      <a:pt x="75" y="224"/>
                    </a:lnTo>
                    <a:lnTo>
                      <a:pt x="78" y="224"/>
                    </a:lnTo>
                    <a:lnTo>
                      <a:pt x="79" y="221"/>
                    </a:lnTo>
                    <a:lnTo>
                      <a:pt x="82" y="220"/>
                    </a:lnTo>
                    <a:lnTo>
                      <a:pt x="85" y="218"/>
                    </a:lnTo>
                    <a:lnTo>
                      <a:pt x="90" y="215"/>
                    </a:lnTo>
                    <a:lnTo>
                      <a:pt x="94" y="212"/>
                    </a:lnTo>
                    <a:lnTo>
                      <a:pt x="99" y="209"/>
                    </a:lnTo>
                    <a:lnTo>
                      <a:pt x="103" y="208"/>
                    </a:lnTo>
                    <a:lnTo>
                      <a:pt x="105" y="207"/>
                    </a:lnTo>
                    <a:lnTo>
                      <a:pt x="108" y="205"/>
                    </a:lnTo>
                    <a:lnTo>
                      <a:pt x="111" y="205"/>
                    </a:lnTo>
                    <a:lnTo>
                      <a:pt x="112" y="205"/>
                    </a:lnTo>
                    <a:lnTo>
                      <a:pt x="113" y="207"/>
                    </a:lnTo>
                    <a:lnTo>
                      <a:pt x="115" y="208"/>
                    </a:lnTo>
                    <a:lnTo>
                      <a:pt x="116" y="208"/>
                    </a:lnTo>
                    <a:lnTo>
                      <a:pt x="116" y="209"/>
                    </a:lnTo>
                    <a:lnTo>
                      <a:pt x="115" y="211"/>
                    </a:lnTo>
                    <a:lnTo>
                      <a:pt x="113" y="211"/>
                    </a:lnTo>
                    <a:lnTo>
                      <a:pt x="112" y="211"/>
                    </a:lnTo>
                    <a:lnTo>
                      <a:pt x="111" y="211"/>
                    </a:lnTo>
                    <a:lnTo>
                      <a:pt x="107" y="212"/>
                    </a:lnTo>
                    <a:lnTo>
                      <a:pt x="103" y="213"/>
                    </a:lnTo>
                    <a:lnTo>
                      <a:pt x="99" y="216"/>
                    </a:lnTo>
                    <a:lnTo>
                      <a:pt x="94" y="218"/>
                    </a:lnTo>
                    <a:lnTo>
                      <a:pt x="90" y="221"/>
                    </a:lnTo>
                    <a:lnTo>
                      <a:pt x="85" y="225"/>
                    </a:lnTo>
                    <a:lnTo>
                      <a:pt x="82" y="226"/>
                    </a:lnTo>
                    <a:lnTo>
                      <a:pt x="79" y="229"/>
                    </a:lnTo>
                    <a:lnTo>
                      <a:pt x="77" y="232"/>
                    </a:lnTo>
                    <a:lnTo>
                      <a:pt x="74" y="234"/>
                    </a:lnTo>
                    <a:lnTo>
                      <a:pt x="74" y="238"/>
                    </a:lnTo>
                    <a:lnTo>
                      <a:pt x="74" y="242"/>
                    </a:lnTo>
                    <a:lnTo>
                      <a:pt x="74" y="246"/>
                    </a:lnTo>
                    <a:lnTo>
                      <a:pt x="73" y="251"/>
                    </a:lnTo>
                    <a:lnTo>
                      <a:pt x="73" y="255"/>
                    </a:lnTo>
                    <a:lnTo>
                      <a:pt x="73" y="259"/>
                    </a:lnTo>
                    <a:lnTo>
                      <a:pt x="74" y="263"/>
                    </a:lnTo>
                    <a:lnTo>
                      <a:pt x="75" y="267"/>
                    </a:lnTo>
                    <a:lnTo>
                      <a:pt x="77" y="269"/>
                    </a:lnTo>
                    <a:lnTo>
                      <a:pt x="79" y="272"/>
                    </a:lnTo>
                    <a:lnTo>
                      <a:pt x="81" y="273"/>
                    </a:lnTo>
                    <a:lnTo>
                      <a:pt x="83" y="273"/>
                    </a:lnTo>
                    <a:lnTo>
                      <a:pt x="81" y="275"/>
                    </a:lnTo>
                    <a:lnTo>
                      <a:pt x="78" y="275"/>
                    </a:lnTo>
                    <a:lnTo>
                      <a:pt x="75" y="276"/>
                    </a:lnTo>
                    <a:lnTo>
                      <a:pt x="73" y="277"/>
                    </a:lnTo>
                    <a:lnTo>
                      <a:pt x="70" y="279"/>
                    </a:lnTo>
                    <a:lnTo>
                      <a:pt x="68" y="280"/>
                    </a:lnTo>
                    <a:lnTo>
                      <a:pt x="65" y="284"/>
                    </a:lnTo>
                    <a:lnTo>
                      <a:pt x="62" y="286"/>
                    </a:lnTo>
                    <a:lnTo>
                      <a:pt x="61" y="290"/>
                    </a:lnTo>
                    <a:lnTo>
                      <a:pt x="59" y="294"/>
                    </a:lnTo>
                    <a:lnTo>
                      <a:pt x="56" y="299"/>
                    </a:lnTo>
                    <a:lnTo>
                      <a:pt x="48" y="311"/>
                    </a:lnTo>
                    <a:lnTo>
                      <a:pt x="39" y="324"/>
                    </a:lnTo>
                    <a:lnTo>
                      <a:pt x="32" y="335"/>
                    </a:lnTo>
                    <a:lnTo>
                      <a:pt x="27" y="345"/>
                    </a:lnTo>
                    <a:lnTo>
                      <a:pt x="21" y="354"/>
                    </a:lnTo>
                    <a:lnTo>
                      <a:pt x="14" y="363"/>
                    </a:lnTo>
                    <a:lnTo>
                      <a:pt x="9" y="374"/>
                    </a:lnTo>
                    <a:lnTo>
                      <a:pt x="8" y="378"/>
                    </a:lnTo>
                    <a:lnTo>
                      <a:pt x="6" y="383"/>
                    </a:lnTo>
                    <a:lnTo>
                      <a:pt x="5" y="387"/>
                    </a:lnTo>
                    <a:lnTo>
                      <a:pt x="6" y="392"/>
                    </a:lnTo>
                    <a:lnTo>
                      <a:pt x="6" y="396"/>
                    </a:lnTo>
                    <a:lnTo>
                      <a:pt x="6" y="399"/>
                    </a:lnTo>
                    <a:lnTo>
                      <a:pt x="8" y="401"/>
                    </a:lnTo>
                    <a:lnTo>
                      <a:pt x="9" y="404"/>
                    </a:lnTo>
                    <a:lnTo>
                      <a:pt x="12" y="405"/>
                    </a:lnTo>
                    <a:lnTo>
                      <a:pt x="14" y="406"/>
                    </a:lnTo>
                    <a:lnTo>
                      <a:pt x="17" y="406"/>
                    </a:lnTo>
                    <a:lnTo>
                      <a:pt x="19" y="405"/>
                    </a:lnTo>
                    <a:lnTo>
                      <a:pt x="22" y="405"/>
                    </a:lnTo>
                    <a:lnTo>
                      <a:pt x="23" y="404"/>
                    </a:lnTo>
                    <a:lnTo>
                      <a:pt x="25" y="403"/>
                    </a:lnTo>
                    <a:lnTo>
                      <a:pt x="26" y="401"/>
                    </a:lnTo>
                    <a:lnTo>
                      <a:pt x="29" y="400"/>
                    </a:lnTo>
                    <a:lnTo>
                      <a:pt x="31" y="400"/>
                    </a:lnTo>
                    <a:lnTo>
                      <a:pt x="32" y="401"/>
                    </a:lnTo>
                    <a:lnTo>
                      <a:pt x="35" y="404"/>
                    </a:lnTo>
                    <a:lnTo>
                      <a:pt x="36" y="405"/>
                    </a:lnTo>
                    <a:lnTo>
                      <a:pt x="39" y="405"/>
                    </a:lnTo>
                    <a:lnTo>
                      <a:pt x="42" y="405"/>
                    </a:lnTo>
                    <a:lnTo>
                      <a:pt x="43" y="404"/>
                    </a:lnTo>
                    <a:lnTo>
                      <a:pt x="45" y="404"/>
                    </a:lnTo>
                    <a:lnTo>
                      <a:pt x="51" y="404"/>
                    </a:lnTo>
                    <a:lnTo>
                      <a:pt x="55" y="404"/>
                    </a:lnTo>
                    <a:lnTo>
                      <a:pt x="60" y="404"/>
                    </a:lnTo>
                    <a:lnTo>
                      <a:pt x="65" y="406"/>
                    </a:lnTo>
                    <a:lnTo>
                      <a:pt x="68" y="408"/>
                    </a:lnTo>
                    <a:lnTo>
                      <a:pt x="72" y="410"/>
                    </a:lnTo>
                    <a:lnTo>
                      <a:pt x="75" y="413"/>
                    </a:lnTo>
                    <a:lnTo>
                      <a:pt x="79" y="414"/>
                    </a:lnTo>
                    <a:lnTo>
                      <a:pt x="83" y="414"/>
                    </a:lnTo>
                    <a:lnTo>
                      <a:pt x="86" y="414"/>
                    </a:lnTo>
                    <a:lnTo>
                      <a:pt x="88" y="414"/>
                    </a:lnTo>
                    <a:lnTo>
                      <a:pt x="91" y="414"/>
                    </a:lnTo>
                    <a:lnTo>
                      <a:pt x="94" y="412"/>
                    </a:lnTo>
                    <a:lnTo>
                      <a:pt x="96" y="409"/>
                    </a:lnTo>
                    <a:lnTo>
                      <a:pt x="98" y="406"/>
                    </a:lnTo>
                    <a:lnTo>
                      <a:pt x="99" y="403"/>
                    </a:lnTo>
                    <a:lnTo>
                      <a:pt x="100" y="397"/>
                    </a:lnTo>
                    <a:lnTo>
                      <a:pt x="100" y="393"/>
                    </a:lnTo>
                    <a:lnTo>
                      <a:pt x="99" y="388"/>
                    </a:lnTo>
                    <a:lnTo>
                      <a:pt x="99" y="384"/>
                    </a:lnTo>
                    <a:lnTo>
                      <a:pt x="96" y="380"/>
                    </a:lnTo>
                    <a:lnTo>
                      <a:pt x="94" y="376"/>
                    </a:lnTo>
                    <a:lnTo>
                      <a:pt x="91" y="371"/>
                    </a:lnTo>
                    <a:lnTo>
                      <a:pt x="87" y="367"/>
                    </a:lnTo>
                    <a:lnTo>
                      <a:pt x="82" y="365"/>
                    </a:lnTo>
                    <a:lnTo>
                      <a:pt x="79" y="362"/>
                    </a:lnTo>
                    <a:lnTo>
                      <a:pt x="78" y="361"/>
                    </a:lnTo>
                    <a:lnTo>
                      <a:pt x="77" y="361"/>
                    </a:lnTo>
                    <a:lnTo>
                      <a:pt x="74" y="359"/>
                    </a:lnTo>
                    <a:lnTo>
                      <a:pt x="72" y="361"/>
                    </a:lnTo>
                    <a:lnTo>
                      <a:pt x="70" y="362"/>
                    </a:lnTo>
                    <a:lnTo>
                      <a:pt x="68" y="362"/>
                    </a:lnTo>
                    <a:lnTo>
                      <a:pt x="66" y="362"/>
                    </a:lnTo>
                    <a:lnTo>
                      <a:pt x="66" y="362"/>
                    </a:lnTo>
                    <a:lnTo>
                      <a:pt x="65" y="362"/>
                    </a:lnTo>
                    <a:lnTo>
                      <a:pt x="65" y="361"/>
                    </a:lnTo>
                    <a:lnTo>
                      <a:pt x="65" y="361"/>
                    </a:lnTo>
                    <a:lnTo>
                      <a:pt x="66" y="359"/>
                    </a:lnTo>
                    <a:lnTo>
                      <a:pt x="68" y="359"/>
                    </a:lnTo>
                    <a:lnTo>
                      <a:pt x="70" y="358"/>
                    </a:lnTo>
                    <a:lnTo>
                      <a:pt x="72" y="357"/>
                    </a:lnTo>
                    <a:lnTo>
                      <a:pt x="74" y="356"/>
                    </a:lnTo>
                    <a:lnTo>
                      <a:pt x="77" y="356"/>
                    </a:lnTo>
                    <a:lnTo>
                      <a:pt x="78" y="357"/>
                    </a:lnTo>
                    <a:lnTo>
                      <a:pt x="79" y="358"/>
                    </a:lnTo>
                    <a:lnTo>
                      <a:pt x="82" y="359"/>
                    </a:lnTo>
                    <a:lnTo>
                      <a:pt x="86" y="362"/>
                    </a:lnTo>
                    <a:lnTo>
                      <a:pt x="90" y="365"/>
                    </a:lnTo>
                    <a:lnTo>
                      <a:pt x="94" y="369"/>
                    </a:lnTo>
                    <a:lnTo>
                      <a:pt x="96" y="373"/>
                    </a:lnTo>
                    <a:lnTo>
                      <a:pt x="99" y="375"/>
                    </a:lnTo>
                    <a:lnTo>
                      <a:pt x="102" y="379"/>
                    </a:lnTo>
                    <a:lnTo>
                      <a:pt x="103" y="384"/>
                    </a:lnTo>
                    <a:lnTo>
                      <a:pt x="104" y="388"/>
                    </a:lnTo>
                    <a:lnTo>
                      <a:pt x="104" y="392"/>
                    </a:lnTo>
                    <a:lnTo>
                      <a:pt x="104" y="397"/>
                    </a:lnTo>
                    <a:lnTo>
                      <a:pt x="103" y="403"/>
                    </a:lnTo>
                    <a:lnTo>
                      <a:pt x="103" y="406"/>
                    </a:lnTo>
                    <a:lnTo>
                      <a:pt x="102" y="412"/>
                    </a:lnTo>
                    <a:lnTo>
                      <a:pt x="100" y="416"/>
                    </a:lnTo>
                    <a:lnTo>
                      <a:pt x="99" y="420"/>
                    </a:lnTo>
                    <a:lnTo>
                      <a:pt x="99" y="423"/>
                    </a:lnTo>
                    <a:lnTo>
                      <a:pt x="98" y="427"/>
                    </a:lnTo>
                    <a:lnTo>
                      <a:pt x="98" y="430"/>
                    </a:lnTo>
                    <a:lnTo>
                      <a:pt x="98" y="434"/>
                    </a:lnTo>
                    <a:lnTo>
                      <a:pt x="99" y="436"/>
                    </a:lnTo>
                    <a:lnTo>
                      <a:pt x="102" y="439"/>
                    </a:lnTo>
                    <a:lnTo>
                      <a:pt x="103" y="442"/>
                    </a:lnTo>
                    <a:lnTo>
                      <a:pt x="107" y="443"/>
                    </a:lnTo>
                    <a:lnTo>
                      <a:pt x="108" y="444"/>
                    </a:lnTo>
                    <a:lnTo>
                      <a:pt x="111" y="446"/>
                    </a:lnTo>
                    <a:lnTo>
                      <a:pt x="113" y="447"/>
                    </a:lnTo>
                    <a:lnTo>
                      <a:pt x="115" y="448"/>
                    </a:lnTo>
                    <a:lnTo>
                      <a:pt x="116" y="448"/>
                    </a:lnTo>
                    <a:lnTo>
                      <a:pt x="117" y="448"/>
                    </a:lnTo>
                    <a:lnTo>
                      <a:pt x="117" y="450"/>
                    </a:lnTo>
                    <a:lnTo>
                      <a:pt x="117" y="451"/>
                    </a:lnTo>
                    <a:lnTo>
                      <a:pt x="116" y="451"/>
                    </a:lnTo>
                    <a:lnTo>
                      <a:pt x="115" y="452"/>
                    </a:lnTo>
                    <a:lnTo>
                      <a:pt x="112" y="455"/>
                    </a:lnTo>
                    <a:lnTo>
                      <a:pt x="109" y="457"/>
                    </a:lnTo>
                    <a:lnTo>
                      <a:pt x="108" y="459"/>
                    </a:lnTo>
                    <a:lnTo>
                      <a:pt x="107" y="461"/>
                    </a:lnTo>
                    <a:lnTo>
                      <a:pt x="105" y="463"/>
                    </a:lnTo>
                    <a:lnTo>
                      <a:pt x="105" y="465"/>
                    </a:lnTo>
                    <a:lnTo>
                      <a:pt x="105" y="468"/>
                    </a:lnTo>
                    <a:lnTo>
                      <a:pt x="105" y="469"/>
                    </a:lnTo>
                    <a:lnTo>
                      <a:pt x="107" y="472"/>
                    </a:lnTo>
                    <a:lnTo>
                      <a:pt x="109" y="472"/>
                    </a:lnTo>
                    <a:lnTo>
                      <a:pt x="111" y="472"/>
                    </a:lnTo>
                    <a:lnTo>
                      <a:pt x="113" y="472"/>
                    </a:lnTo>
                    <a:lnTo>
                      <a:pt x="115" y="473"/>
                    </a:lnTo>
                    <a:lnTo>
                      <a:pt x="117" y="473"/>
                    </a:lnTo>
                    <a:lnTo>
                      <a:pt x="118" y="474"/>
                    </a:lnTo>
                    <a:lnTo>
                      <a:pt x="118" y="477"/>
                    </a:lnTo>
                    <a:lnTo>
                      <a:pt x="117" y="478"/>
                    </a:lnTo>
                    <a:lnTo>
                      <a:pt x="116" y="480"/>
                    </a:lnTo>
                    <a:lnTo>
                      <a:pt x="113" y="478"/>
                    </a:lnTo>
                    <a:lnTo>
                      <a:pt x="112" y="478"/>
                    </a:lnTo>
                    <a:lnTo>
                      <a:pt x="109" y="478"/>
                    </a:lnTo>
                    <a:lnTo>
                      <a:pt x="107" y="477"/>
                    </a:lnTo>
                    <a:lnTo>
                      <a:pt x="104" y="476"/>
                    </a:lnTo>
                    <a:lnTo>
                      <a:pt x="104" y="473"/>
                    </a:lnTo>
                    <a:lnTo>
                      <a:pt x="103" y="470"/>
                    </a:lnTo>
                    <a:lnTo>
                      <a:pt x="102" y="468"/>
                    </a:lnTo>
                    <a:lnTo>
                      <a:pt x="100" y="464"/>
                    </a:lnTo>
                    <a:lnTo>
                      <a:pt x="99" y="461"/>
                    </a:lnTo>
                    <a:lnTo>
                      <a:pt x="98" y="457"/>
                    </a:lnTo>
                    <a:lnTo>
                      <a:pt x="96" y="453"/>
                    </a:lnTo>
                    <a:lnTo>
                      <a:pt x="95" y="450"/>
                    </a:lnTo>
                    <a:lnTo>
                      <a:pt x="95" y="447"/>
                    </a:lnTo>
                    <a:lnTo>
                      <a:pt x="95" y="443"/>
                    </a:lnTo>
                    <a:lnTo>
                      <a:pt x="95" y="440"/>
                    </a:lnTo>
                    <a:lnTo>
                      <a:pt x="95" y="438"/>
                    </a:lnTo>
                    <a:lnTo>
                      <a:pt x="94" y="435"/>
                    </a:lnTo>
                    <a:lnTo>
                      <a:pt x="95" y="433"/>
                    </a:lnTo>
                    <a:lnTo>
                      <a:pt x="95" y="430"/>
                    </a:lnTo>
                    <a:lnTo>
                      <a:pt x="95" y="429"/>
                    </a:lnTo>
                    <a:lnTo>
                      <a:pt x="95" y="426"/>
                    </a:lnTo>
                    <a:lnTo>
                      <a:pt x="92" y="423"/>
                    </a:lnTo>
                    <a:lnTo>
                      <a:pt x="91" y="423"/>
                    </a:lnTo>
                    <a:lnTo>
                      <a:pt x="87" y="422"/>
                    </a:lnTo>
                    <a:lnTo>
                      <a:pt x="85" y="421"/>
                    </a:lnTo>
                    <a:lnTo>
                      <a:pt x="81" y="421"/>
                    </a:lnTo>
                    <a:lnTo>
                      <a:pt x="77" y="420"/>
                    </a:lnTo>
                    <a:lnTo>
                      <a:pt x="73" y="420"/>
                    </a:lnTo>
                    <a:lnTo>
                      <a:pt x="68" y="420"/>
                    </a:lnTo>
                    <a:lnTo>
                      <a:pt x="66" y="420"/>
                    </a:lnTo>
                    <a:lnTo>
                      <a:pt x="64" y="418"/>
                    </a:lnTo>
                    <a:lnTo>
                      <a:pt x="62" y="420"/>
                    </a:lnTo>
                    <a:lnTo>
                      <a:pt x="61" y="421"/>
                    </a:lnTo>
                    <a:lnTo>
                      <a:pt x="60" y="422"/>
                    </a:lnTo>
                    <a:lnTo>
                      <a:pt x="59" y="423"/>
                    </a:lnTo>
                    <a:lnTo>
                      <a:pt x="57" y="426"/>
                    </a:lnTo>
                    <a:lnTo>
                      <a:pt x="56" y="427"/>
                    </a:lnTo>
                    <a:lnTo>
                      <a:pt x="53" y="429"/>
                    </a:lnTo>
                    <a:lnTo>
                      <a:pt x="52" y="431"/>
                    </a:lnTo>
                    <a:lnTo>
                      <a:pt x="51" y="434"/>
                    </a:lnTo>
                    <a:lnTo>
                      <a:pt x="52" y="436"/>
                    </a:lnTo>
                    <a:lnTo>
                      <a:pt x="52" y="439"/>
                    </a:lnTo>
                    <a:lnTo>
                      <a:pt x="52" y="443"/>
                    </a:lnTo>
                    <a:lnTo>
                      <a:pt x="52" y="448"/>
                    </a:lnTo>
                    <a:lnTo>
                      <a:pt x="51" y="452"/>
                    </a:lnTo>
                    <a:lnTo>
                      <a:pt x="51" y="457"/>
                    </a:lnTo>
                    <a:lnTo>
                      <a:pt x="51" y="461"/>
                    </a:lnTo>
                    <a:lnTo>
                      <a:pt x="49" y="465"/>
                    </a:lnTo>
                    <a:lnTo>
                      <a:pt x="49" y="469"/>
                    </a:lnTo>
                    <a:lnTo>
                      <a:pt x="49" y="472"/>
                    </a:lnTo>
                    <a:lnTo>
                      <a:pt x="49" y="474"/>
                    </a:lnTo>
                    <a:lnTo>
                      <a:pt x="49" y="477"/>
                    </a:lnTo>
                    <a:lnTo>
                      <a:pt x="49" y="480"/>
                    </a:lnTo>
                    <a:lnTo>
                      <a:pt x="51" y="481"/>
                    </a:lnTo>
                    <a:lnTo>
                      <a:pt x="53" y="481"/>
                    </a:lnTo>
                    <a:lnTo>
                      <a:pt x="56" y="481"/>
                    </a:lnTo>
                    <a:lnTo>
                      <a:pt x="60" y="480"/>
                    </a:lnTo>
                    <a:lnTo>
                      <a:pt x="62" y="480"/>
                    </a:lnTo>
                    <a:lnTo>
                      <a:pt x="65" y="481"/>
                    </a:lnTo>
                    <a:lnTo>
                      <a:pt x="66" y="482"/>
                    </a:lnTo>
                    <a:lnTo>
                      <a:pt x="68" y="483"/>
                    </a:lnTo>
                    <a:lnTo>
                      <a:pt x="69" y="485"/>
                    </a:lnTo>
                    <a:lnTo>
                      <a:pt x="72" y="485"/>
                    </a:lnTo>
                    <a:lnTo>
                      <a:pt x="75" y="485"/>
                    </a:lnTo>
                    <a:lnTo>
                      <a:pt x="77" y="485"/>
                    </a:lnTo>
                    <a:lnTo>
                      <a:pt x="78" y="483"/>
                    </a:lnTo>
                    <a:lnTo>
                      <a:pt x="81" y="483"/>
                    </a:lnTo>
                    <a:lnTo>
                      <a:pt x="82" y="483"/>
                    </a:lnTo>
                    <a:lnTo>
                      <a:pt x="85" y="483"/>
                    </a:lnTo>
                    <a:lnTo>
                      <a:pt x="86" y="485"/>
                    </a:lnTo>
                    <a:lnTo>
                      <a:pt x="87" y="483"/>
                    </a:lnTo>
                    <a:lnTo>
                      <a:pt x="88" y="482"/>
                    </a:lnTo>
                    <a:lnTo>
                      <a:pt x="90" y="482"/>
                    </a:lnTo>
                    <a:lnTo>
                      <a:pt x="91" y="482"/>
                    </a:lnTo>
                    <a:lnTo>
                      <a:pt x="94" y="482"/>
                    </a:lnTo>
                    <a:lnTo>
                      <a:pt x="96" y="483"/>
                    </a:lnTo>
                    <a:lnTo>
                      <a:pt x="98" y="485"/>
                    </a:lnTo>
                    <a:lnTo>
                      <a:pt x="99" y="487"/>
                    </a:lnTo>
                    <a:lnTo>
                      <a:pt x="99" y="490"/>
                    </a:lnTo>
                    <a:lnTo>
                      <a:pt x="100" y="494"/>
                    </a:lnTo>
                    <a:lnTo>
                      <a:pt x="100" y="497"/>
                    </a:lnTo>
                    <a:lnTo>
                      <a:pt x="102" y="500"/>
                    </a:lnTo>
                    <a:lnTo>
                      <a:pt x="103" y="504"/>
                    </a:lnTo>
                    <a:lnTo>
                      <a:pt x="104" y="508"/>
                    </a:lnTo>
                    <a:lnTo>
                      <a:pt x="105" y="511"/>
                    </a:lnTo>
                    <a:lnTo>
                      <a:pt x="107" y="512"/>
                    </a:lnTo>
                    <a:lnTo>
                      <a:pt x="107" y="515"/>
                    </a:lnTo>
                    <a:lnTo>
                      <a:pt x="107" y="517"/>
                    </a:lnTo>
                    <a:lnTo>
                      <a:pt x="105" y="519"/>
                    </a:lnTo>
                    <a:lnTo>
                      <a:pt x="104" y="521"/>
                    </a:lnTo>
                    <a:lnTo>
                      <a:pt x="104" y="521"/>
                    </a:lnTo>
                    <a:lnTo>
                      <a:pt x="103" y="520"/>
                    </a:lnTo>
                    <a:lnTo>
                      <a:pt x="103" y="519"/>
                    </a:lnTo>
                    <a:lnTo>
                      <a:pt x="103" y="517"/>
                    </a:lnTo>
                    <a:lnTo>
                      <a:pt x="103" y="515"/>
                    </a:lnTo>
                    <a:lnTo>
                      <a:pt x="103" y="514"/>
                    </a:lnTo>
                    <a:lnTo>
                      <a:pt x="102" y="511"/>
                    </a:lnTo>
                    <a:lnTo>
                      <a:pt x="100" y="507"/>
                    </a:lnTo>
                    <a:lnTo>
                      <a:pt x="99" y="504"/>
                    </a:lnTo>
                    <a:lnTo>
                      <a:pt x="98" y="500"/>
                    </a:lnTo>
                    <a:lnTo>
                      <a:pt x="98" y="498"/>
                    </a:lnTo>
                    <a:lnTo>
                      <a:pt x="96" y="495"/>
                    </a:lnTo>
                    <a:lnTo>
                      <a:pt x="94" y="493"/>
                    </a:lnTo>
                    <a:lnTo>
                      <a:pt x="91" y="490"/>
                    </a:lnTo>
                    <a:lnTo>
                      <a:pt x="87" y="489"/>
                    </a:lnTo>
                    <a:lnTo>
                      <a:pt x="85" y="489"/>
                    </a:lnTo>
                    <a:lnTo>
                      <a:pt x="79" y="487"/>
                    </a:lnTo>
                    <a:lnTo>
                      <a:pt x="75" y="487"/>
                    </a:lnTo>
                    <a:lnTo>
                      <a:pt x="72" y="489"/>
                    </a:lnTo>
                    <a:lnTo>
                      <a:pt x="68" y="489"/>
                    </a:lnTo>
                    <a:lnTo>
                      <a:pt x="64" y="489"/>
                    </a:lnTo>
                    <a:lnTo>
                      <a:pt x="60" y="489"/>
                    </a:lnTo>
                    <a:lnTo>
                      <a:pt x="57" y="489"/>
                    </a:lnTo>
                    <a:lnTo>
                      <a:pt x="55" y="490"/>
                    </a:lnTo>
                    <a:lnTo>
                      <a:pt x="53" y="490"/>
                    </a:lnTo>
                    <a:lnTo>
                      <a:pt x="51" y="493"/>
                    </a:lnTo>
                    <a:lnTo>
                      <a:pt x="49" y="494"/>
                    </a:lnTo>
                    <a:lnTo>
                      <a:pt x="49" y="497"/>
                    </a:lnTo>
                    <a:lnTo>
                      <a:pt x="49" y="498"/>
                    </a:lnTo>
                    <a:lnTo>
                      <a:pt x="48" y="500"/>
                    </a:lnTo>
                    <a:lnTo>
                      <a:pt x="47" y="502"/>
                    </a:lnTo>
                    <a:lnTo>
                      <a:pt x="47" y="504"/>
                    </a:lnTo>
                    <a:lnTo>
                      <a:pt x="45" y="508"/>
                    </a:lnTo>
                    <a:lnTo>
                      <a:pt x="47" y="511"/>
                    </a:lnTo>
                    <a:lnTo>
                      <a:pt x="48" y="515"/>
                    </a:lnTo>
                    <a:lnTo>
                      <a:pt x="51" y="516"/>
                    </a:lnTo>
                    <a:lnTo>
                      <a:pt x="52" y="517"/>
                    </a:lnTo>
                    <a:lnTo>
                      <a:pt x="53" y="517"/>
                    </a:lnTo>
                    <a:lnTo>
                      <a:pt x="55" y="517"/>
                    </a:lnTo>
                    <a:lnTo>
                      <a:pt x="56" y="519"/>
                    </a:lnTo>
                    <a:lnTo>
                      <a:pt x="56" y="520"/>
                    </a:lnTo>
                    <a:lnTo>
                      <a:pt x="56" y="521"/>
                    </a:lnTo>
                    <a:lnTo>
                      <a:pt x="56" y="523"/>
                    </a:lnTo>
                    <a:lnTo>
                      <a:pt x="57" y="523"/>
                    </a:lnTo>
                    <a:lnTo>
                      <a:pt x="60" y="523"/>
                    </a:lnTo>
                    <a:lnTo>
                      <a:pt x="61" y="523"/>
                    </a:lnTo>
                    <a:lnTo>
                      <a:pt x="64" y="523"/>
                    </a:lnTo>
                    <a:lnTo>
                      <a:pt x="65" y="525"/>
                    </a:lnTo>
                    <a:lnTo>
                      <a:pt x="66" y="528"/>
                    </a:lnTo>
                    <a:lnTo>
                      <a:pt x="66" y="530"/>
                    </a:lnTo>
                    <a:lnTo>
                      <a:pt x="68" y="533"/>
                    </a:lnTo>
                    <a:lnTo>
                      <a:pt x="68" y="536"/>
                    </a:lnTo>
                    <a:lnTo>
                      <a:pt x="68" y="538"/>
                    </a:lnTo>
                    <a:lnTo>
                      <a:pt x="66" y="541"/>
                    </a:lnTo>
                    <a:lnTo>
                      <a:pt x="66" y="544"/>
                    </a:lnTo>
                    <a:lnTo>
                      <a:pt x="66" y="546"/>
                    </a:lnTo>
                    <a:lnTo>
                      <a:pt x="68" y="547"/>
                    </a:lnTo>
                    <a:lnTo>
                      <a:pt x="70" y="550"/>
                    </a:lnTo>
                    <a:lnTo>
                      <a:pt x="73" y="550"/>
                    </a:lnTo>
                    <a:lnTo>
                      <a:pt x="74" y="555"/>
                    </a:lnTo>
                    <a:lnTo>
                      <a:pt x="70" y="554"/>
                    </a:lnTo>
                    <a:lnTo>
                      <a:pt x="66" y="553"/>
                    </a:lnTo>
                    <a:lnTo>
                      <a:pt x="64" y="554"/>
                    </a:lnTo>
                    <a:lnTo>
                      <a:pt x="60" y="555"/>
                    </a:lnTo>
                    <a:lnTo>
                      <a:pt x="59" y="558"/>
                    </a:lnTo>
                    <a:lnTo>
                      <a:pt x="56" y="560"/>
                    </a:lnTo>
                    <a:lnTo>
                      <a:pt x="55" y="563"/>
                    </a:lnTo>
                    <a:lnTo>
                      <a:pt x="53" y="567"/>
                    </a:lnTo>
                    <a:lnTo>
                      <a:pt x="53" y="571"/>
                    </a:lnTo>
                    <a:lnTo>
                      <a:pt x="53" y="575"/>
                    </a:lnTo>
                    <a:lnTo>
                      <a:pt x="52" y="587"/>
                    </a:lnTo>
                    <a:lnTo>
                      <a:pt x="53" y="597"/>
                    </a:lnTo>
                    <a:lnTo>
                      <a:pt x="55" y="601"/>
                    </a:lnTo>
                    <a:lnTo>
                      <a:pt x="57" y="605"/>
                    </a:lnTo>
                    <a:lnTo>
                      <a:pt x="60" y="607"/>
                    </a:lnTo>
                    <a:lnTo>
                      <a:pt x="62" y="607"/>
                    </a:lnTo>
                    <a:lnTo>
                      <a:pt x="64" y="607"/>
                    </a:lnTo>
                    <a:lnTo>
                      <a:pt x="65" y="609"/>
                    </a:lnTo>
                    <a:lnTo>
                      <a:pt x="66" y="610"/>
                    </a:lnTo>
                    <a:lnTo>
                      <a:pt x="66" y="613"/>
                    </a:lnTo>
                    <a:lnTo>
                      <a:pt x="66" y="615"/>
                    </a:lnTo>
                    <a:lnTo>
                      <a:pt x="66" y="618"/>
                    </a:lnTo>
                    <a:lnTo>
                      <a:pt x="68" y="619"/>
                    </a:lnTo>
                    <a:lnTo>
                      <a:pt x="70" y="621"/>
                    </a:lnTo>
                    <a:lnTo>
                      <a:pt x="73" y="619"/>
                    </a:lnTo>
                    <a:lnTo>
                      <a:pt x="75" y="619"/>
                    </a:lnTo>
                    <a:lnTo>
                      <a:pt x="78" y="618"/>
                    </a:lnTo>
                    <a:lnTo>
                      <a:pt x="79" y="618"/>
                    </a:lnTo>
                    <a:lnTo>
                      <a:pt x="81" y="618"/>
                    </a:lnTo>
                    <a:lnTo>
                      <a:pt x="82" y="619"/>
                    </a:lnTo>
                    <a:lnTo>
                      <a:pt x="82" y="622"/>
                    </a:lnTo>
                    <a:lnTo>
                      <a:pt x="82" y="623"/>
                    </a:lnTo>
                    <a:lnTo>
                      <a:pt x="81" y="626"/>
                    </a:lnTo>
                    <a:lnTo>
                      <a:pt x="81" y="628"/>
                    </a:lnTo>
                    <a:lnTo>
                      <a:pt x="82" y="631"/>
                    </a:lnTo>
                    <a:lnTo>
                      <a:pt x="83" y="632"/>
                    </a:lnTo>
                    <a:lnTo>
                      <a:pt x="86" y="634"/>
                    </a:lnTo>
                    <a:lnTo>
                      <a:pt x="90" y="634"/>
                    </a:lnTo>
                    <a:lnTo>
                      <a:pt x="91" y="635"/>
                    </a:lnTo>
                    <a:lnTo>
                      <a:pt x="94" y="635"/>
                    </a:lnTo>
                    <a:lnTo>
                      <a:pt x="96" y="636"/>
                    </a:lnTo>
                    <a:lnTo>
                      <a:pt x="99" y="635"/>
                    </a:lnTo>
                    <a:lnTo>
                      <a:pt x="103" y="634"/>
                    </a:lnTo>
                    <a:lnTo>
                      <a:pt x="105" y="631"/>
                    </a:lnTo>
                    <a:lnTo>
                      <a:pt x="109" y="630"/>
                    </a:lnTo>
                    <a:lnTo>
                      <a:pt x="112" y="628"/>
                    </a:lnTo>
                    <a:lnTo>
                      <a:pt x="113" y="627"/>
                    </a:lnTo>
                    <a:lnTo>
                      <a:pt x="116" y="626"/>
                    </a:lnTo>
                    <a:lnTo>
                      <a:pt x="120" y="624"/>
                    </a:lnTo>
                    <a:lnTo>
                      <a:pt x="124" y="624"/>
                    </a:lnTo>
                    <a:lnTo>
                      <a:pt x="126" y="624"/>
                    </a:lnTo>
                    <a:lnTo>
                      <a:pt x="130" y="624"/>
                    </a:lnTo>
                    <a:lnTo>
                      <a:pt x="133" y="622"/>
                    </a:lnTo>
                    <a:lnTo>
                      <a:pt x="134" y="619"/>
                    </a:lnTo>
                    <a:lnTo>
                      <a:pt x="135" y="615"/>
                    </a:lnTo>
                    <a:lnTo>
                      <a:pt x="134" y="611"/>
                    </a:lnTo>
                    <a:lnTo>
                      <a:pt x="134" y="610"/>
                    </a:lnTo>
                    <a:lnTo>
                      <a:pt x="133" y="609"/>
                    </a:lnTo>
                    <a:lnTo>
                      <a:pt x="132" y="607"/>
                    </a:lnTo>
                    <a:lnTo>
                      <a:pt x="132" y="605"/>
                    </a:lnTo>
                    <a:lnTo>
                      <a:pt x="134" y="602"/>
                    </a:lnTo>
                    <a:lnTo>
                      <a:pt x="135" y="602"/>
                    </a:lnTo>
                    <a:lnTo>
                      <a:pt x="138" y="602"/>
                    </a:lnTo>
                    <a:lnTo>
                      <a:pt x="141" y="604"/>
                    </a:lnTo>
                    <a:lnTo>
                      <a:pt x="142" y="605"/>
                    </a:lnTo>
                    <a:lnTo>
                      <a:pt x="143" y="606"/>
                    </a:lnTo>
                    <a:lnTo>
                      <a:pt x="145" y="606"/>
                    </a:lnTo>
                    <a:lnTo>
                      <a:pt x="146" y="607"/>
                    </a:lnTo>
                    <a:lnTo>
                      <a:pt x="147" y="606"/>
                    </a:lnTo>
                    <a:lnTo>
                      <a:pt x="148" y="606"/>
                    </a:lnTo>
                    <a:lnTo>
                      <a:pt x="150" y="606"/>
                    </a:lnTo>
                    <a:lnTo>
                      <a:pt x="152" y="606"/>
                    </a:lnTo>
                    <a:lnTo>
                      <a:pt x="154" y="606"/>
                    </a:lnTo>
                    <a:lnTo>
                      <a:pt x="156" y="607"/>
                    </a:lnTo>
                    <a:lnTo>
                      <a:pt x="159" y="609"/>
                    </a:lnTo>
                    <a:lnTo>
                      <a:pt x="162" y="607"/>
                    </a:lnTo>
                    <a:lnTo>
                      <a:pt x="164" y="606"/>
                    </a:lnTo>
                    <a:lnTo>
                      <a:pt x="167" y="606"/>
                    </a:lnTo>
                    <a:lnTo>
                      <a:pt x="169" y="605"/>
                    </a:lnTo>
                    <a:lnTo>
                      <a:pt x="173" y="606"/>
                    </a:lnTo>
                    <a:lnTo>
                      <a:pt x="176" y="606"/>
                    </a:lnTo>
                    <a:lnTo>
                      <a:pt x="178" y="606"/>
                    </a:lnTo>
                    <a:lnTo>
                      <a:pt x="181" y="605"/>
                    </a:lnTo>
                    <a:lnTo>
                      <a:pt x="182" y="604"/>
                    </a:lnTo>
                    <a:lnTo>
                      <a:pt x="185" y="604"/>
                    </a:lnTo>
                    <a:lnTo>
                      <a:pt x="186" y="604"/>
                    </a:lnTo>
                    <a:lnTo>
                      <a:pt x="188" y="605"/>
                    </a:lnTo>
                    <a:lnTo>
                      <a:pt x="189" y="606"/>
                    </a:lnTo>
                    <a:lnTo>
                      <a:pt x="189" y="607"/>
                    </a:lnTo>
                    <a:lnTo>
                      <a:pt x="192" y="609"/>
                    </a:lnTo>
                    <a:lnTo>
                      <a:pt x="194" y="610"/>
                    </a:lnTo>
                    <a:lnTo>
                      <a:pt x="197" y="610"/>
                    </a:lnTo>
                    <a:lnTo>
                      <a:pt x="199" y="609"/>
                    </a:lnTo>
                    <a:lnTo>
                      <a:pt x="202" y="607"/>
                    </a:lnTo>
                    <a:lnTo>
                      <a:pt x="205" y="607"/>
                    </a:lnTo>
                    <a:lnTo>
                      <a:pt x="207" y="607"/>
                    </a:lnTo>
                    <a:lnTo>
                      <a:pt x="210" y="607"/>
                    </a:lnTo>
                    <a:lnTo>
                      <a:pt x="212" y="609"/>
                    </a:lnTo>
                    <a:lnTo>
                      <a:pt x="215" y="609"/>
                    </a:lnTo>
                    <a:lnTo>
                      <a:pt x="218" y="610"/>
                    </a:lnTo>
                    <a:lnTo>
                      <a:pt x="220" y="610"/>
                    </a:lnTo>
                    <a:lnTo>
                      <a:pt x="223" y="609"/>
                    </a:lnTo>
                    <a:lnTo>
                      <a:pt x="225" y="607"/>
                    </a:lnTo>
                    <a:lnTo>
                      <a:pt x="227" y="605"/>
                    </a:lnTo>
                    <a:lnTo>
                      <a:pt x="229" y="602"/>
                    </a:lnTo>
                    <a:lnTo>
                      <a:pt x="229" y="600"/>
                    </a:lnTo>
                    <a:lnTo>
                      <a:pt x="229" y="597"/>
                    </a:lnTo>
                    <a:lnTo>
                      <a:pt x="231" y="594"/>
                    </a:lnTo>
                    <a:lnTo>
                      <a:pt x="232" y="591"/>
                    </a:lnTo>
                    <a:lnTo>
                      <a:pt x="235" y="588"/>
                    </a:lnTo>
                    <a:lnTo>
                      <a:pt x="237" y="587"/>
                    </a:lnTo>
                    <a:lnTo>
                      <a:pt x="240" y="584"/>
                    </a:lnTo>
                    <a:lnTo>
                      <a:pt x="244" y="583"/>
                    </a:lnTo>
                    <a:lnTo>
                      <a:pt x="246" y="581"/>
                    </a:lnTo>
                    <a:lnTo>
                      <a:pt x="249" y="581"/>
                    </a:lnTo>
                    <a:lnTo>
                      <a:pt x="250" y="583"/>
                    </a:lnTo>
                    <a:lnTo>
                      <a:pt x="252" y="583"/>
                    </a:lnTo>
                    <a:lnTo>
                      <a:pt x="253" y="585"/>
                    </a:lnTo>
                    <a:lnTo>
                      <a:pt x="253" y="587"/>
                    </a:lnTo>
                    <a:lnTo>
                      <a:pt x="253" y="589"/>
                    </a:lnTo>
                    <a:lnTo>
                      <a:pt x="252" y="591"/>
                    </a:lnTo>
                    <a:lnTo>
                      <a:pt x="249" y="592"/>
                    </a:lnTo>
                    <a:lnTo>
                      <a:pt x="246" y="593"/>
                    </a:lnTo>
                    <a:lnTo>
                      <a:pt x="245" y="593"/>
                    </a:lnTo>
                    <a:lnTo>
                      <a:pt x="242" y="593"/>
                    </a:lnTo>
                    <a:lnTo>
                      <a:pt x="240" y="594"/>
                    </a:lnTo>
                    <a:lnTo>
                      <a:pt x="238" y="596"/>
                    </a:lnTo>
                    <a:lnTo>
                      <a:pt x="238" y="597"/>
                    </a:lnTo>
                    <a:lnTo>
                      <a:pt x="238" y="600"/>
                    </a:lnTo>
                    <a:lnTo>
                      <a:pt x="237" y="601"/>
                    </a:lnTo>
                    <a:lnTo>
                      <a:pt x="235" y="604"/>
                    </a:lnTo>
                    <a:lnTo>
                      <a:pt x="232" y="605"/>
                    </a:lnTo>
                    <a:lnTo>
                      <a:pt x="231" y="606"/>
                    </a:lnTo>
                    <a:lnTo>
                      <a:pt x="229" y="609"/>
                    </a:lnTo>
                    <a:lnTo>
                      <a:pt x="229" y="610"/>
                    </a:lnTo>
                    <a:lnTo>
                      <a:pt x="227" y="611"/>
                    </a:lnTo>
                    <a:lnTo>
                      <a:pt x="224" y="611"/>
                    </a:lnTo>
                    <a:lnTo>
                      <a:pt x="223" y="611"/>
                    </a:lnTo>
                    <a:lnTo>
                      <a:pt x="219" y="613"/>
                    </a:lnTo>
                    <a:lnTo>
                      <a:pt x="216" y="613"/>
                    </a:lnTo>
                    <a:lnTo>
                      <a:pt x="214" y="614"/>
                    </a:lnTo>
                    <a:lnTo>
                      <a:pt x="211" y="615"/>
                    </a:lnTo>
                    <a:lnTo>
                      <a:pt x="210" y="618"/>
                    </a:lnTo>
                    <a:lnTo>
                      <a:pt x="210" y="619"/>
                    </a:lnTo>
                    <a:lnTo>
                      <a:pt x="210" y="621"/>
                    </a:lnTo>
                    <a:lnTo>
                      <a:pt x="208" y="622"/>
                    </a:lnTo>
                    <a:lnTo>
                      <a:pt x="207" y="623"/>
                    </a:lnTo>
                    <a:lnTo>
                      <a:pt x="206" y="623"/>
                    </a:lnTo>
                    <a:lnTo>
                      <a:pt x="205" y="622"/>
                    </a:lnTo>
                    <a:lnTo>
                      <a:pt x="203" y="621"/>
                    </a:lnTo>
                    <a:lnTo>
                      <a:pt x="201" y="621"/>
                    </a:lnTo>
                    <a:lnTo>
                      <a:pt x="199" y="621"/>
                    </a:lnTo>
                    <a:lnTo>
                      <a:pt x="198" y="622"/>
                    </a:lnTo>
                    <a:lnTo>
                      <a:pt x="197" y="623"/>
                    </a:lnTo>
                    <a:lnTo>
                      <a:pt x="195" y="624"/>
                    </a:lnTo>
                    <a:lnTo>
                      <a:pt x="194" y="624"/>
                    </a:lnTo>
                    <a:lnTo>
                      <a:pt x="192" y="624"/>
                    </a:lnTo>
                    <a:lnTo>
                      <a:pt x="189" y="624"/>
                    </a:lnTo>
                    <a:lnTo>
                      <a:pt x="186" y="624"/>
                    </a:lnTo>
                    <a:lnTo>
                      <a:pt x="185" y="624"/>
                    </a:lnTo>
                    <a:lnTo>
                      <a:pt x="184" y="626"/>
                    </a:lnTo>
                    <a:lnTo>
                      <a:pt x="181" y="627"/>
                    </a:lnTo>
                    <a:lnTo>
                      <a:pt x="180" y="628"/>
                    </a:lnTo>
                    <a:lnTo>
                      <a:pt x="177" y="630"/>
                    </a:lnTo>
                    <a:lnTo>
                      <a:pt x="176" y="630"/>
                    </a:lnTo>
                    <a:lnTo>
                      <a:pt x="173" y="630"/>
                    </a:lnTo>
                    <a:lnTo>
                      <a:pt x="172" y="628"/>
                    </a:lnTo>
                    <a:lnTo>
                      <a:pt x="172" y="626"/>
                    </a:lnTo>
                    <a:lnTo>
                      <a:pt x="171" y="623"/>
                    </a:lnTo>
                    <a:lnTo>
                      <a:pt x="171" y="622"/>
                    </a:lnTo>
                    <a:lnTo>
                      <a:pt x="169" y="621"/>
                    </a:lnTo>
                    <a:lnTo>
                      <a:pt x="168" y="619"/>
                    </a:lnTo>
                    <a:lnTo>
                      <a:pt x="167" y="618"/>
                    </a:lnTo>
                    <a:lnTo>
                      <a:pt x="165" y="618"/>
                    </a:lnTo>
                    <a:lnTo>
                      <a:pt x="164" y="619"/>
                    </a:lnTo>
                    <a:lnTo>
                      <a:pt x="163" y="619"/>
                    </a:lnTo>
                    <a:lnTo>
                      <a:pt x="162" y="621"/>
                    </a:lnTo>
                    <a:lnTo>
                      <a:pt x="159" y="621"/>
                    </a:lnTo>
                    <a:lnTo>
                      <a:pt x="156" y="619"/>
                    </a:lnTo>
                    <a:lnTo>
                      <a:pt x="154" y="619"/>
                    </a:lnTo>
                    <a:lnTo>
                      <a:pt x="151" y="618"/>
                    </a:lnTo>
                    <a:lnTo>
                      <a:pt x="148" y="618"/>
                    </a:lnTo>
                    <a:lnTo>
                      <a:pt x="147" y="618"/>
                    </a:lnTo>
                    <a:lnTo>
                      <a:pt x="146" y="618"/>
                    </a:lnTo>
                    <a:lnTo>
                      <a:pt x="146" y="618"/>
                    </a:lnTo>
                    <a:lnTo>
                      <a:pt x="145" y="619"/>
                    </a:lnTo>
                    <a:lnTo>
                      <a:pt x="145" y="619"/>
                    </a:lnTo>
                    <a:lnTo>
                      <a:pt x="146" y="621"/>
                    </a:lnTo>
                    <a:lnTo>
                      <a:pt x="146" y="622"/>
                    </a:lnTo>
                    <a:lnTo>
                      <a:pt x="148" y="624"/>
                    </a:lnTo>
                    <a:lnTo>
                      <a:pt x="150" y="626"/>
                    </a:lnTo>
                    <a:lnTo>
                      <a:pt x="152" y="628"/>
                    </a:lnTo>
                    <a:lnTo>
                      <a:pt x="155" y="631"/>
                    </a:lnTo>
                    <a:lnTo>
                      <a:pt x="156" y="634"/>
                    </a:lnTo>
                    <a:lnTo>
                      <a:pt x="158" y="636"/>
                    </a:lnTo>
                    <a:lnTo>
                      <a:pt x="160" y="639"/>
                    </a:lnTo>
                    <a:lnTo>
                      <a:pt x="163" y="640"/>
                    </a:lnTo>
                    <a:lnTo>
                      <a:pt x="167" y="643"/>
                    </a:lnTo>
                    <a:lnTo>
                      <a:pt x="171" y="645"/>
                    </a:lnTo>
                    <a:lnTo>
                      <a:pt x="176" y="647"/>
                    </a:lnTo>
                    <a:lnTo>
                      <a:pt x="180" y="648"/>
                    </a:lnTo>
                    <a:lnTo>
                      <a:pt x="185" y="651"/>
                    </a:lnTo>
                    <a:lnTo>
                      <a:pt x="190" y="653"/>
                    </a:lnTo>
                    <a:lnTo>
                      <a:pt x="194" y="654"/>
                    </a:lnTo>
                    <a:lnTo>
                      <a:pt x="198" y="657"/>
                    </a:lnTo>
                    <a:lnTo>
                      <a:pt x="203" y="660"/>
                    </a:lnTo>
                    <a:lnTo>
                      <a:pt x="208" y="662"/>
                    </a:lnTo>
                    <a:lnTo>
                      <a:pt x="214" y="664"/>
                    </a:lnTo>
                    <a:lnTo>
                      <a:pt x="219" y="666"/>
                    </a:lnTo>
                    <a:lnTo>
                      <a:pt x="224" y="668"/>
                    </a:lnTo>
                    <a:lnTo>
                      <a:pt x="229" y="668"/>
                    </a:lnTo>
                    <a:lnTo>
                      <a:pt x="233" y="668"/>
                    </a:lnTo>
                    <a:lnTo>
                      <a:pt x="238" y="666"/>
                    </a:lnTo>
                    <a:lnTo>
                      <a:pt x="242" y="666"/>
                    </a:lnTo>
                    <a:lnTo>
                      <a:pt x="246" y="666"/>
                    </a:lnTo>
                    <a:lnTo>
                      <a:pt x="250" y="665"/>
                    </a:lnTo>
                    <a:lnTo>
                      <a:pt x="252" y="665"/>
                    </a:lnTo>
                    <a:lnTo>
                      <a:pt x="253" y="665"/>
                    </a:lnTo>
                    <a:lnTo>
                      <a:pt x="254" y="665"/>
                    </a:lnTo>
                    <a:lnTo>
                      <a:pt x="255" y="665"/>
                    </a:lnTo>
                    <a:lnTo>
                      <a:pt x="255" y="668"/>
                    </a:lnTo>
                    <a:lnTo>
                      <a:pt x="254" y="669"/>
                    </a:lnTo>
                    <a:lnTo>
                      <a:pt x="253" y="669"/>
                    </a:lnTo>
                    <a:lnTo>
                      <a:pt x="249" y="669"/>
                    </a:lnTo>
                    <a:lnTo>
                      <a:pt x="245" y="669"/>
                    </a:lnTo>
                    <a:lnTo>
                      <a:pt x="241" y="669"/>
                    </a:lnTo>
                    <a:lnTo>
                      <a:pt x="238" y="669"/>
                    </a:lnTo>
                    <a:lnTo>
                      <a:pt x="236" y="670"/>
                    </a:lnTo>
                    <a:lnTo>
                      <a:pt x="233" y="670"/>
                    </a:lnTo>
                    <a:lnTo>
                      <a:pt x="235" y="671"/>
                    </a:lnTo>
                    <a:lnTo>
                      <a:pt x="236" y="674"/>
                    </a:lnTo>
                    <a:lnTo>
                      <a:pt x="237" y="675"/>
                    </a:lnTo>
                    <a:lnTo>
                      <a:pt x="238" y="677"/>
                    </a:lnTo>
                    <a:lnTo>
                      <a:pt x="241" y="679"/>
                    </a:lnTo>
                    <a:lnTo>
                      <a:pt x="242" y="679"/>
                    </a:lnTo>
                    <a:lnTo>
                      <a:pt x="242" y="682"/>
                    </a:lnTo>
                    <a:lnTo>
                      <a:pt x="242" y="683"/>
                    </a:lnTo>
                    <a:lnTo>
                      <a:pt x="242" y="685"/>
                    </a:lnTo>
                    <a:lnTo>
                      <a:pt x="241" y="685"/>
                    </a:lnTo>
                    <a:lnTo>
                      <a:pt x="241" y="687"/>
                    </a:lnTo>
                    <a:lnTo>
                      <a:pt x="242" y="688"/>
                    </a:lnTo>
                    <a:lnTo>
                      <a:pt x="244" y="690"/>
                    </a:lnTo>
                    <a:lnTo>
                      <a:pt x="245" y="691"/>
                    </a:lnTo>
                    <a:lnTo>
                      <a:pt x="248" y="694"/>
                    </a:lnTo>
                    <a:lnTo>
                      <a:pt x="250" y="696"/>
                    </a:lnTo>
                    <a:lnTo>
                      <a:pt x="254" y="699"/>
                    </a:lnTo>
                    <a:lnTo>
                      <a:pt x="257" y="703"/>
                    </a:lnTo>
                    <a:lnTo>
                      <a:pt x="261" y="707"/>
                    </a:lnTo>
                    <a:lnTo>
                      <a:pt x="263" y="709"/>
                    </a:lnTo>
                    <a:lnTo>
                      <a:pt x="266" y="713"/>
                    </a:lnTo>
                    <a:lnTo>
                      <a:pt x="270" y="717"/>
                    </a:lnTo>
                    <a:lnTo>
                      <a:pt x="272" y="721"/>
                    </a:lnTo>
                    <a:lnTo>
                      <a:pt x="275" y="724"/>
                    </a:lnTo>
                    <a:lnTo>
                      <a:pt x="278" y="728"/>
                    </a:lnTo>
                    <a:lnTo>
                      <a:pt x="280" y="730"/>
                    </a:lnTo>
                    <a:lnTo>
                      <a:pt x="283" y="733"/>
                    </a:lnTo>
                    <a:lnTo>
                      <a:pt x="284" y="733"/>
                    </a:lnTo>
                    <a:lnTo>
                      <a:pt x="284" y="734"/>
                    </a:lnTo>
                    <a:lnTo>
                      <a:pt x="285" y="734"/>
                    </a:lnTo>
                    <a:lnTo>
                      <a:pt x="285" y="737"/>
                    </a:lnTo>
                    <a:lnTo>
                      <a:pt x="284" y="737"/>
                    </a:lnTo>
                    <a:lnTo>
                      <a:pt x="282" y="738"/>
                    </a:lnTo>
                    <a:lnTo>
                      <a:pt x="280" y="738"/>
                    </a:lnTo>
                    <a:lnTo>
                      <a:pt x="278" y="738"/>
                    </a:lnTo>
                    <a:lnTo>
                      <a:pt x="278" y="737"/>
                    </a:lnTo>
                    <a:lnTo>
                      <a:pt x="276" y="735"/>
                    </a:lnTo>
                    <a:lnTo>
                      <a:pt x="272" y="733"/>
                    </a:lnTo>
                    <a:lnTo>
                      <a:pt x="271" y="730"/>
                    </a:lnTo>
                    <a:lnTo>
                      <a:pt x="268" y="726"/>
                    </a:lnTo>
                    <a:lnTo>
                      <a:pt x="266" y="724"/>
                    </a:lnTo>
                    <a:lnTo>
                      <a:pt x="263" y="720"/>
                    </a:lnTo>
                    <a:lnTo>
                      <a:pt x="262" y="717"/>
                    </a:lnTo>
                    <a:lnTo>
                      <a:pt x="258" y="713"/>
                    </a:lnTo>
                    <a:lnTo>
                      <a:pt x="255" y="711"/>
                    </a:lnTo>
                    <a:lnTo>
                      <a:pt x="253" y="707"/>
                    </a:lnTo>
                    <a:lnTo>
                      <a:pt x="250" y="703"/>
                    </a:lnTo>
                    <a:lnTo>
                      <a:pt x="246" y="699"/>
                    </a:lnTo>
                    <a:lnTo>
                      <a:pt x="244" y="695"/>
                    </a:lnTo>
                    <a:lnTo>
                      <a:pt x="241" y="692"/>
                    </a:lnTo>
                    <a:lnTo>
                      <a:pt x="237" y="688"/>
                    </a:lnTo>
                    <a:lnTo>
                      <a:pt x="233" y="683"/>
                    </a:lnTo>
                    <a:lnTo>
                      <a:pt x="229" y="678"/>
                    </a:lnTo>
                    <a:lnTo>
                      <a:pt x="224" y="674"/>
                    </a:lnTo>
                    <a:lnTo>
                      <a:pt x="219" y="670"/>
                    </a:lnTo>
                    <a:lnTo>
                      <a:pt x="211" y="666"/>
                    </a:lnTo>
                    <a:lnTo>
                      <a:pt x="203" y="664"/>
                    </a:lnTo>
                    <a:lnTo>
                      <a:pt x="194" y="660"/>
                    </a:lnTo>
                    <a:lnTo>
                      <a:pt x="180" y="653"/>
                    </a:lnTo>
                    <a:lnTo>
                      <a:pt x="165" y="647"/>
                    </a:lnTo>
                    <a:lnTo>
                      <a:pt x="155" y="641"/>
                    </a:lnTo>
                    <a:lnTo>
                      <a:pt x="146" y="638"/>
                    </a:lnTo>
                    <a:lnTo>
                      <a:pt x="135" y="636"/>
                    </a:lnTo>
                    <a:lnTo>
                      <a:pt x="132" y="636"/>
                    </a:lnTo>
                    <a:lnTo>
                      <a:pt x="128" y="636"/>
                    </a:lnTo>
                    <a:lnTo>
                      <a:pt x="124" y="638"/>
                    </a:lnTo>
                    <a:lnTo>
                      <a:pt x="121" y="639"/>
                    </a:lnTo>
                    <a:lnTo>
                      <a:pt x="117" y="639"/>
                    </a:lnTo>
                    <a:lnTo>
                      <a:pt x="115" y="640"/>
                    </a:lnTo>
                    <a:lnTo>
                      <a:pt x="111" y="641"/>
                    </a:lnTo>
                    <a:lnTo>
                      <a:pt x="100" y="641"/>
                    </a:lnTo>
                    <a:lnTo>
                      <a:pt x="90" y="639"/>
                    </a:lnTo>
                    <a:lnTo>
                      <a:pt x="81" y="634"/>
                    </a:lnTo>
                    <a:lnTo>
                      <a:pt x="73" y="627"/>
                    </a:lnTo>
                    <a:lnTo>
                      <a:pt x="65" y="619"/>
                    </a:lnTo>
                    <a:lnTo>
                      <a:pt x="62" y="617"/>
                    </a:lnTo>
                    <a:lnTo>
                      <a:pt x="59" y="614"/>
                    </a:lnTo>
                    <a:lnTo>
                      <a:pt x="56" y="610"/>
                    </a:lnTo>
                    <a:lnTo>
                      <a:pt x="53" y="606"/>
                    </a:lnTo>
                    <a:lnTo>
                      <a:pt x="51" y="596"/>
                    </a:lnTo>
                    <a:lnTo>
                      <a:pt x="48" y="589"/>
                    </a:lnTo>
                    <a:lnTo>
                      <a:pt x="48" y="583"/>
                    </a:lnTo>
                    <a:lnTo>
                      <a:pt x="48" y="575"/>
                    </a:lnTo>
                    <a:lnTo>
                      <a:pt x="51" y="563"/>
                    </a:lnTo>
                    <a:lnTo>
                      <a:pt x="53" y="558"/>
                    </a:lnTo>
                    <a:lnTo>
                      <a:pt x="57" y="553"/>
                    </a:lnTo>
                    <a:lnTo>
                      <a:pt x="57" y="550"/>
                    </a:lnTo>
                    <a:lnTo>
                      <a:pt x="56" y="547"/>
                    </a:lnTo>
                    <a:lnTo>
                      <a:pt x="55" y="545"/>
                    </a:lnTo>
                    <a:lnTo>
                      <a:pt x="55" y="542"/>
                    </a:lnTo>
                    <a:lnTo>
                      <a:pt x="52" y="538"/>
                    </a:lnTo>
                    <a:lnTo>
                      <a:pt x="51" y="534"/>
                    </a:lnTo>
                    <a:lnTo>
                      <a:pt x="49" y="529"/>
                    </a:lnTo>
                    <a:lnTo>
                      <a:pt x="45" y="516"/>
                    </a:lnTo>
                    <a:lnTo>
                      <a:pt x="44" y="504"/>
                    </a:lnTo>
                    <a:lnTo>
                      <a:pt x="44" y="499"/>
                    </a:lnTo>
                    <a:lnTo>
                      <a:pt x="44" y="494"/>
                    </a:lnTo>
                    <a:lnTo>
                      <a:pt x="45" y="489"/>
                    </a:lnTo>
                    <a:lnTo>
                      <a:pt x="45" y="483"/>
                    </a:lnTo>
                    <a:lnTo>
                      <a:pt x="45" y="478"/>
                    </a:lnTo>
                    <a:lnTo>
                      <a:pt x="45" y="474"/>
                    </a:lnTo>
                    <a:lnTo>
                      <a:pt x="45" y="469"/>
                    </a:lnTo>
                    <a:lnTo>
                      <a:pt x="45" y="464"/>
                    </a:lnTo>
                    <a:lnTo>
                      <a:pt x="47" y="457"/>
                    </a:lnTo>
                    <a:lnTo>
                      <a:pt x="49" y="451"/>
                    </a:lnTo>
                    <a:lnTo>
                      <a:pt x="49" y="443"/>
                    </a:lnTo>
                    <a:lnTo>
                      <a:pt x="49" y="439"/>
                    </a:lnTo>
                    <a:lnTo>
                      <a:pt x="49" y="435"/>
                    </a:lnTo>
                    <a:lnTo>
                      <a:pt x="48" y="431"/>
                    </a:lnTo>
                    <a:lnTo>
                      <a:pt x="47" y="429"/>
                    </a:lnTo>
                    <a:lnTo>
                      <a:pt x="44" y="425"/>
                    </a:lnTo>
                    <a:lnTo>
                      <a:pt x="42" y="423"/>
                    </a:lnTo>
                    <a:lnTo>
                      <a:pt x="38" y="423"/>
                    </a:lnTo>
                    <a:lnTo>
                      <a:pt x="35" y="423"/>
                    </a:lnTo>
                    <a:lnTo>
                      <a:pt x="31" y="425"/>
                    </a:lnTo>
                    <a:lnTo>
                      <a:pt x="27" y="423"/>
                    </a:lnTo>
                    <a:lnTo>
                      <a:pt x="15" y="420"/>
                    </a:lnTo>
                    <a:lnTo>
                      <a:pt x="6" y="413"/>
                    </a:lnTo>
                    <a:lnTo>
                      <a:pt x="4" y="408"/>
                    </a:lnTo>
                    <a:lnTo>
                      <a:pt x="1" y="403"/>
                    </a:lnTo>
                    <a:lnTo>
                      <a:pt x="1" y="397"/>
                    </a:lnTo>
                    <a:lnTo>
                      <a:pt x="0" y="392"/>
                    </a:lnTo>
                    <a:lnTo>
                      <a:pt x="1" y="379"/>
                    </a:lnTo>
                    <a:lnTo>
                      <a:pt x="6" y="367"/>
                    </a:lnTo>
                    <a:lnTo>
                      <a:pt x="14" y="357"/>
                    </a:lnTo>
                    <a:lnTo>
                      <a:pt x="21" y="345"/>
                    </a:lnTo>
                    <a:lnTo>
                      <a:pt x="31" y="328"/>
                    </a:lnTo>
                    <a:lnTo>
                      <a:pt x="42" y="314"/>
                    </a:lnTo>
                    <a:lnTo>
                      <a:pt x="53" y="297"/>
                    </a:lnTo>
                    <a:lnTo>
                      <a:pt x="57" y="289"/>
                    </a:lnTo>
                    <a:lnTo>
                      <a:pt x="62" y="282"/>
                    </a:lnTo>
                    <a:lnTo>
                      <a:pt x="65" y="275"/>
                    </a:lnTo>
                    <a:lnTo>
                      <a:pt x="66" y="271"/>
                    </a:lnTo>
                    <a:lnTo>
                      <a:pt x="66" y="265"/>
                    </a:lnTo>
                    <a:lnTo>
                      <a:pt x="66" y="260"/>
                    </a:lnTo>
                    <a:lnTo>
                      <a:pt x="65" y="256"/>
                    </a:lnTo>
                    <a:lnTo>
                      <a:pt x="64" y="252"/>
                    </a:lnTo>
                    <a:lnTo>
                      <a:pt x="64" y="249"/>
                    </a:lnTo>
                    <a:lnTo>
                      <a:pt x="62" y="245"/>
                    </a:lnTo>
                    <a:lnTo>
                      <a:pt x="62" y="242"/>
                    </a:lnTo>
                    <a:lnTo>
                      <a:pt x="62" y="238"/>
                    </a:lnTo>
                    <a:lnTo>
                      <a:pt x="62" y="233"/>
                    </a:lnTo>
                    <a:lnTo>
                      <a:pt x="64" y="229"/>
                    </a:lnTo>
                    <a:lnTo>
                      <a:pt x="64" y="225"/>
                    </a:lnTo>
                    <a:lnTo>
                      <a:pt x="65" y="221"/>
                    </a:lnTo>
                    <a:lnTo>
                      <a:pt x="66" y="217"/>
                    </a:lnTo>
                    <a:lnTo>
                      <a:pt x="68" y="213"/>
                    </a:lnTo>
                    <a:lnTo>
                      <a:pt x="69" y="209"/>
                    </a:lnTo>
                    <a:lnTo>
                      <a:pt x="72" y="204"/>
                    </a:lnTo>
                    <a:lnTo>
                      <a:pt x="74" y="200"/>
                    </a:lnTo>
                    <a:lnTo>
                      <a:pt x="77" y="196"/>
                    </a:lnTo>
                    <a:lnTo>
                      <a:pt x="79" y="191"/>
                    </a:lnTo>
                    <a:lnTo>
                      <a:pt x="82" y="186"/>
                    </a:lnTo>
                    <a:lnTo>
                      <a:pt x="83" y="182"/>
                    </a:lnTo>
                    <a:lnTo>
                      <a:pt x="86" y="177"/>
                    </a:lnTo>
                    <a:lnTo>
                      <a:pt x="87" y="173"/>
                    </a:lnTo>
                    <a:lnTo>
                      <a:pt x="88" y="168"/>
                    </a:lnTo>
                    <a:lnTo>
                      <a:pt x="91" y="164"/>
                    </a:lnTo>
                    <a:lnTo>
                      <a:pt x="92" y="160"/>
                    </a:lnTo>
                    <a:lnTo>
                      <a:pt x="95" y="155"/>
                    </a:lnTo>
                    <a:lnTo>
                      <a:pt x="96" y="151"/>
                    </a:lnTo>
                    <a:lnTo>
                      <a:pt x="99" y="145"/>
                    </a:lnTo>
                    <a:lnTo>
                      <a:pt x="100" y="140"/>
                    </a:lnTo>
                    <a:lnTo>
                      <a:pt x="102" y="135"/>
                    </a:lnTo>
                    <a:lnTo>
                      <a:pt x="102" y="130"/>
                    </a:lnTo>
                    <a:lnTo>
                      <a:pt x="104" y="125"/>
                    </a:lnTo>
                    <a:lnTo>
                      <a:pt x="107" y="121"/>
                    </a:lnTo>
                    <a:lnTo>
                      <a:pt x="109" y="117"/>
                    </a:lnTo>
                    <a:lnTo>
                      <a:pt x="112" y="114"/>
                    </a:lnTo>
                    <a:lnTo>
                      <a:pt x="116" y="110"/>
                    </a:lnTo>
                    <a:lnTo>
                      <a:pt x="118" y="105"/>
                    </a:lnTo>
                    <a:lnTo>
                      <a:pt x="120" y="101"/>
                    </a:lnTo>
                    <a:lnTo>
                      <a:pt x="122" y="97"/>
                    </a:lnTo>
                    <a:lnTo>
                      <a:pt x="126" y="93"/>
                    </a:lnTo>
                    <a:lnTo>
                      <a:pt x="130" y="89"/>
                    </a:lnTo>
                    <a:lnTo>
                      <a:pt x="133" y="87"/>
                    </a:lnTo>
                    <a:lnTo>
                      <a:pt x="137" y="83"/>
                    </a:lnTo>
                    <a:lnTo>
                      <a:pt x="141" y="79"/>
                    </a:lnTo>
                    <a:lnTo>
                      <a:pt x="145" y="76"/>
                    </a:lnTo>
                    <a:lnTo>
                      <a:pt x="148" y="74"/>
                    </a:lnTo>
                    <a:lnTo>
                      <a:pt x="151" y="71"/>
                    </a:lnTo>
                    <a:lnTo>
                      <a:pt x="155" y="67"/>
                    </a:lnTo>
                    <a:lnTo>
                      <a:pt x="158" y="64"/>
                    </a:lnTo>
                    <a:lnTo>
                      <a:pt x="160" y="62"/>
                    </a:lnTo>
                    <a:lnTo>
                      <a:pt x="164" y="58"/>
                    </a:lnTo>
                    <a:lnTo>
                      <a:pt x="167" y="55"/>
                    </a:lnTo>
                    <a:lnTo>
                      <a:pt x="175" y="50"/>
                    </a:lnTo>
                    <a:lnTo>
                      <a:pt x="182" y="45"/>
                    </a:lnTo>
                    <a:lnTo>
                      <a:pt x="190" y="41"/>
                    </a:lnTo>
                    <a:lnTo>
                      <a:pt x="194" y="37"/>
                    </a:lnTo>
                    <a:lnTo>
                      <a:pt x="198" y="34"/>
                    </a:lnTo>
                    <a:lnTo>
                      <a:pt x="201" y="32"/>
                    </a:lnTo>
                    <a:lnTo>
                      <a:pt x="206" y="29"/>
                    </a:lnTo>
                    <a:lnTo>
                      <a:pt x="210" y="28"/>
                    </a:lnTo>
                    <a:lnTo>
                      <a:pt x="214" y="28"/>
                    </a:lnTo>
                    <a:lnTo>
                      <a:pt x="218" y="28"/>
                    </a:lnTo>
                    <a:lnTo>
                      <a:pt x="222" y="25"/>
                    </a:lnTo>
                    <a:lnTo>
                      <a:pt x="224" y="23"/>
                    </a:lnTo>
                    <a:lnTo>
                      <a:pt x="225" y="20"/>
                    </a:lnTo>
                    <a:lnTo>
                      <a:pt x="228" y="17"/>
                    </a:lnTo>
                    <a:lnTo>
                      <a:pt x="231" y="15"/>
                    </a:lnTo>
                    <a:lnTo>
                      <a:pt x="235" y="14"/>
                    </a:lnTo>
                    <a:lnTo>
                      <a:pt x="238" y="12"/>
                    </a:lnTo>
                    <a:lnTo>
                      <a:pt x="242" y="11"/>
                    </a:lnTo>
                    <a:lnTo>
                      <a:pt x="254" y="7"/>
                    </a:lnTo>
                    <a:lnTo>
                      <a:pt x="265" y="6"/>
                    </a:lnTo>
                    <a:lnTo>
                      <a:pt x="278" y="6"/>
                    </a:lnTo>
                    <a:lnTo>
                      <a:pt x="288" y="4"/>
                    </a:lnTo>
                    <a:lnTo>
                      <a:pt x="298" y="4"/>
                    </a:lnTo>
                    <a:lnTo>
                      <a:pt x="310" y="2"/>
                    </a:lnTo>
                    <a:lnTo>
                      <a:pt x="322" y="0"/>
                    </a:lnTo>
                    <a:lnTo>
                      <a:pt x="327" y="0"/>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0" name="Freeform 8">
                <a:extLst>
                  <a:ext uri="{FF2B5EF4-FFF2-40B4-BE49-F238E27FC236}">
                    <a16:creationId xmlns:a16="http://schemas.microsoft.com/office/drawing/2014/main" id="{9F10BC93-AA57-CF4C-8BC8-B520938D8119}"/>
                  </a:ext>
                </a:extLst>
              </p:cNvPr>
              <p:cNvSpPr>
                <a:spLocks noEditPoints="1"/>
              </p:cNvSpPr>
              <p:nvPr userDrawn="1"/>
            </p:nvSpPr>
            <p:spPr bwMode="auto">
              <a:xfrm>
                <a:off x="10374040" y="729241"/>
                <a:ext cx="28685" cy="36881"/>
              </a:xfrm>
              <a:custGeom>
                <a:avLst/>
                <a:gdLst>
                  <a:gd name="T0" fmla="*/ 28 w 55"/>
                  <a:gd name="T1" fmla="*/ 14 h 71"/>
                  <a:gd name="T2" fmla="*/ 25 w 55"/>
                  <a:gd name="T3" fmla="*/ 14 h 71"/>
                  <a:gd name="T4" fmla="*/ 21 w 55"/>
                  <a:gd name="T5" fmla="*/ 15 h 71"/>
                  <a:gd name="T6" fmla="*/ 19 w 55"/>
                  <a:gd name="T7" fmla="*/ 18 h 71"/>
                  <a:gd name="T8" fmla="*/ 17 w 55"/>
                  <a:gd name="T9" fmla="*/ 20 h 71"/>
                  <a:gd name="T10" fmla="*/ 17 w 55"/>
                  <a:gd name="T11" fmla="*/ 24 h 71"/>
                  <a:gd name="T12" fmla="*/ 17 w 55"/>
                  <a:gd name="T13" fmla="*/ 27 h 71"/>
                  <a:gd name="T14" fmla="*/ 19 w 55"/>
                  <a:gd name="T15" fmla="*/ 31 h 71"/>
                  <a:gd name="T16" fmla="*/ 21 w 55"/>
                  <a:gd name="T17" fmla="*/ 33 h 71"/>
                  <a:gd name="T18" fmla="*/ 25 w 55"/>
                  <a:gd name="T19" fmla="*/ 35 h 71"/>
                  <a:gd name="T20" fmla="*/ 29 w 55"/>
                  <a:gd name="T21" fmla="*/ 36 h 71"/>
                  <a:gd name="T22" fmla="*/ 33 w 55"/>
                  <a:gd name="T23" fmla="*/ 33 h 71"/>
                  <a:gd name="T24" fmla="*/ 36 w 55"/>
                  <a:gd name="T25" fmla="*/ 31 h 71"/>
                  <a:gd name="T26" fmla="*/ 38 w 55"/>
                  <a:gd name="T27" fmla="*/ 27 h 71"/>
                  <a:gd name="T28" fmla="*/ 38 w 55"/>
                  <a:gd name="T29" fmla="*/ 23 h 71"/>
                  <a:gd name="T30" fmla="*/ 37 w 55"/>
                  <a:gd name="T31" fmla="*/ 19 h 71"/>
                  <a:gd name="T32" fmla="*/ 34 w 55"/>
                  <a:gd name="T33" fmla="*/ 16 h 71"/>
                  <a:gd name="T34" fmla="*/ 32 w 55"/>
                  <a:gd name="T35" fmla="*/ 15 h 71"/>
                  <a:gd name="T36" fmla="*/ 28 w 55"/>
                  <a:gd name="T37" fmla="*/ 14 h 71"/>
                  <a:gd name="T38" fmla="*/ 29 w 55"/>
                  <a:gd name="T39" fmla="*/ 0 h 71"/>
                  <a:gd name="T40" fmla="*/ 33 w 55"/>
                  <a:gd name="T41" fmla="*/ 0 h 71"/>
                  <a:gd name="T42" fmla="*/ 38 w 55"/>
                  <a:gd name="T43" fmla="*/ 1 h 71"/>
                  <a:gd name="T44" fmla="*/ 43 w 55"/>
                  <a:gd name="T45" fmla="*/ 3 h 71"/>
                  <a:gd name="T46" fmla="*/ 47 w 55"/>
                  <a:gd name="T47" fmla="*/ 6 h 71"/>
                  <a:gd name="T48" fmla="*/ 50 w 55"/>
                  <a:gd name="T49" fmla="*/ 10 h 71"/>
                  <a:gd name="T50" fmla="*/ 55 w 55"/>
                  <a:gd name="T51" fmla="*/ 24 h 71"/>
                  <a:gd name="T52" fmla="*/ 55 w 55"/>
                  <a:gd name="T53" fmla="*/ 37 h 71"/>
                  <a:gd name="T54" fmla="*/ 53 w 55"/>
                  <a:gd name="T55" fmla="*/ 61 h 71"/>
                  <a:gd name="T56" fmla="*/ 36 w 55"/>
                  <a:gd name="T57" fmla="*/ 71 h 71"/>
                  <a:gd name="T58" fmla="*/ 40 w 55"/>
                  <a:gd name="T59" fmla="*/ 43 h 71"/>
                  <a:gd name="T60" fmla="*/ 37 w 55"/>
                  <a:gd name="T61" fmla="*/ 45 h 71"/>
                  <a:gd name="T62" fmla="*/ 33 w 55"/>
                  <a:gd name="T63" fmla="*/ 49 h 71"/>
                  <a:gd name="T64" fmla="*/ 23 w 55"/>
                  <a:gd name="T65" fmla="*/ 52 h 71"/>
                  <a:gd name="T66" fmla="*/ 12 w 55"/>
                  <a:gd name="T67" fmla="*/ 48 h 71"/>
                  <a:gd name="T68" fmla="*/ 3 w 55"/>
                  <a:gd name="T69" fmla="*/ 40 h 71"/>
                  <a:gd name="T70" fmla="*/ 0 w 55"/>
                  <a:gd name="T71" fmla="*/ 26 h 71"/>
                  <a:gd name="T72" fmla="*/ 4 w 55"/>
                  <a:gd name="T73" fmla="*/ 14 h 71"/>
                  <a:gd name="T74" fmla="*/ 15 w 55"/>
                  <a:gd name="T75" fmla="*/ 5 h 71"/>
                  <a:gd name="T76" fmla="*/ 19 w 55"/>
                  <a:gd name="T77" fmla="*/ 2 h 71"/>
                  <a:gd name="T78" fmla="*/ 24 w 55"/>
                  <a:gd name="T79" fmla="*/ 1 h 71"/>
                  <a:gd name="T80" fmla="*/ 29 w 55"/>
                  <a:gd name="T8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71">
                    <a:moveTo>
                      <a:pt x="28" y="14"/>
                    </a:moveTo>
                    <a:lnTo>
                      <a:pt x="25" y="14"/>
                    </a:lnTo>
                    <a:lnTo>
                      <a:pt x="21" y="15"/>
                    </a:lnTo>
                    <a:lnTo>
                      <a:pt x="19" y="18"/>
                    </a:lnTo>
                    <a:lnTo>
                      <a:pt x="17" y="20"/>
                    </a:lnTo>
                    <a:lnTo>
                      <a:pt x="17" y="24"/>
                    </a:lnTo>
                    <a:lnTo>
                      <a:pt x="17" y="27"/>
                    </a:lnTo>
                    <a:lnTo>
                      <a:pt x="19" y="31"/>
                    </a:lnTo>
                    <a:lnTo>
                      <a:pt x="21" y="33"/>
                    </a:lnTo>
                    <a:lnTo>
                      <a:pt x="25" y="35"/>
                    </a:lnTo>
                    <a:lnTo>
                      <a:pt x="29" y="36"/>
                    </a:lnTo>
                    <a:lnTo>
                      <a:pt x="33" y="33"/>
                    </a:lnTo>
                    <a:lnTo>
                      <a:pt x="36" y="31"/>
                    </a:lnTo>
                    <a:lnTo>
                      <a:pt x="38" y="27"/>
                    </a:lnTo>
                    <a:lnTo>
                      <a:pt x="38" y="23"/>
                    </a:lnTo>
                    <a:lnTo>
                      <a:pt x="37" y="19"/>
                    </a:lnTo>
                    <a:lnTo>
                      <a:pt x="34" y="16"/>
                    </a:lnTo>
                    <a:lnTo>
                      <a:pt x="32" y="15"/>
                    </a:lnTo>
                    <a:lnTo>
                      <a:pt x="28" y="14"/>
                    </a:lnTo>
                    <a:close/>
                    <a:moveTo>
                      <a:pt x="29" y="0"/>
                    </a:moveTo>
                    <a:lnTo>
                      <a:pt x="33" y="0"/>
                    </a:lnTo>
                    <a:lnTo>
                      <a:pt x="38" y="1"/>
                    </a:lnTo>
                    <a:lnTo>
                      <a:pt x="43" y="3"/>
                    </a:lnTo>
                    <a:lnTo>
                      <a:pt x="47" y="6"/>
                    </a:lnTo>
                    <a:lnTo>
                      <a:pt x="50" y="10"/>
                    </a:lnTo>
                    <a:lnTo>
                      <a:pt x="55" y="24"/>
                    </a:lnTo>
                    <a:lnTo>
                      <a:pt x="55" y="37"/>
                    </a:lnTo>
                    <a:lnTo>
                      <a:pt x="53" y="61"/>
                    </a:lnTo>
                    <a:lnTo>
                      <a:pt x="36" y="71"/>
                    </a:lnTo>
                    <a:lnTo>
                      <a:pt x="40" y="43"/>
                    </a:lnTo>
                    <a:lnTo>
                      <a:pt x="37" y="45"/>
                    </a:lnTo>
                    <a:lnTo>
                      <a:pt x="33" y="49"/>
                    </a:lnTo>
                    <a:lnTo>
                      <a:pt x="23" y="52"/>
                    </a:lnTo>
                    <a:lnTo>
                      <a:pt x="12" y="48"/>
                    </a:lnTo>
                    <a:lnTo>
                      <a:pt x="3" y="40"/>
                    </a:lnTo>
                    <a:lnTo>
                      <a:pt x="0" y="26"/>
                    </a:lnTo>
                    <a:lnTo>
                      <a:pt x="4" y="14"/>
                    </a:lnTo>
                    <a:lnTo>
                      <a:pt x="15" y="5"/>
                    </a:lnTo>
                    <a:lnTo>
                      <a:pt x="19" y="2"/>
                    </a:lnTo>
                    <a:lnTo>
                      <a:pt x="24" y="1"/>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1" name="Freeform 9">
                <a:extLst>
                  <a:ext uri="{FF2B5EF4-FFF2-40B4-BE49-F238E27FC236}">
                    <a16:creationId xmlns:a16="http://schemas.microsoft.com/office/drawing/2014/main" id="{75EB50C3-7615-5447-BFF2-57291537B02E}"/>
                  </a:ext>
                </a:extLst>
              </p:cNvPr>
              <p:cNvSpPr>
                <a:spLocks/>
              </p:cNvSpPr>
              <p:nvPr userDrawn="1"/>
            </p:nvSpPr>
            <p:spPr bwMode="auto">
              <a:xfrm>
                <a:off x="10280813" y="473122"/>
                <a:ext cx="59419" cy="37906"/>
              </a:xfrm>
              <a:custGeom>
                <a:avLst/>
                <a:gdLst>
                  <a:gd name="T0" fmla="*/ 62 w 116"/>
                  <a:gd name="T1" fmla="*/ 2 h 73"/>
                  <a:gd name="T2" fmla="*/ 57 w 116"/>
                  <a:gd name="T3" fmla="*/ 5 h 73"/>
                  <a:gd name="T4" fmla="*/ 55 w 116"/>
                  <a:gd name="T5" fmla="*/ 12 h 73"/>
                  <a:gd name="T6" fmla="*/ 60 w 116"/>
                  <a:gd name="T7" fmla="*/ 10 h 73"/>
                  <a:gd name="T8" fmla="*/ 70 w 116"/>
                  <a:gd name="T9" fmla="*/ 9 h 73"/>
                  <a:gd name="T10" fmla="*/ 74 w 116"/>
                  <a:gd name="T11" fmla="*/ 9 h 73"/>
                  <a:gd name="T12" fmla="*/ 68 w 116"/>
                  <a:gd name="T13" fmla="*/ 13 h 73"/>
                  <a:gd name="T14" fmla="*/ 58 w 116"/>
                  <a:gd name="T15" fmla="*/ 17 h 73"/>
                  <a:gd name="T16" fmla="*/ 58 w 116"/>
                  <a:gd name="T17" fmla="*/ 23 h 73"/>
                  <a:gd name="T18" fmla="*/ 68 w 116"/>
                  <a:gd name="T19" fmla="*/ 25 h 73"/>
                  <a:gd name="T20" fmla="*/ 75 w 116"/>
                  <a:gd name="T21" fmla="*/ 29 h 73"/>
                  <a:gd name="T22" fmla="*/ 83 w 116"/>
                  <a:gd name="T23" fmla="*/ 29 h 73"/>
                  <a:gd name="T24" fmla="*/ 96 w 116"/>
                  <a:gd name="T25" fmla="*/ 27 h 73"/>
                  <a:gd name="T26" fmla="*/ 102 w 116"/>
                  <a:gd name="T27" fmla="*/ 22 h 73"/>
                  <a:gd name="T28" fmla="*/ 107 w 116"/>
                  <a:gd name="T29" fmla="*/ 23 h 73"/>
                  <a:gd name="T30" fmla="*/ 103 w 116"/>
                  <a:gd name="T31" fmla="*/ 33 h 73"/>
                  <a:gd name="T32" fmla="*/ 102 w 116"/>
                  <a:gd name="T33" fmla="*/ 40 h 73"/>
                  <a:gd name="T34" fmla="*/ 107 w 116"/>
                  <a:gd name="T35" fmla="*/ 43 h 73"/>
                  <a:gd name="T36" fmla="*/ 115 w 116"/>
                  <a:gd name="T37" fmla="*/ 44 h 73"/>
                  <a:gd name="T38" fmla="*/ 115 w 116"/>
                  <a:gd name="T39" fmla="*/ 49 h 73"/>
                  <a:gd name="T40" fmla="*/ 108 w 116"/>
                  <a:gd name="T41" fmla="*/ 56 h 73"/>
                  <a:gd name="T42" fmla="*/ 108 w 116"/>
                  <a:gd name="T43" fmla="*/ 66 h 73"/>
                  <a:gd name="T44" fmla="*/ 104 w 116"/>
                  <a:gd name="T45" fmla="*/ 73 h 73"/>
                  <a:gd name="T46" fmla="*/ 100 w 116"/>
                  <a:gd name="T47" fmla="*/ 66 h 73"/>
                  <a:gd name="T48" fmla="*/ 99 w 116"/>
                  <a:gd name="T49" fmla="*/ 57 h 73"/>
                  <a:gd name="T50" fmla="*/ 95 w 116"/>
                  <a:gd name="T51" fmla="*/ 53 h 73"/>
                  <a:gd name="T52" fmla="*/ 92 w 116"/>
                  <a:gd name="T53" fmla="*/ 49 h 73"/>
                  <a:gd name="T54" fmla="*/ 86 w 116"/>
                  <a:gd name="T55" fmla="*/ 43 h 73"/>
                  <a:gd name="T56" fmla="*/ 77 w 116"/>
                  <a:gd name="T57" fmla="*/ 35 h 73"/>
                  <a:gd name="T58" fmla="*/ 69 w 116"/>
                  <a:gd name="T59" fmla="*/ 29 h 73"/>
                  <a:gd name="T60" fmla="*/ 60 w 116"/>
                  <a:gd name="T61" fmla="*/ 25 h 73"/>
                  <a:gd name="T62" fmla="*/ 47 w 116"/>
                  <a:gd name="T63" fmla="*/ 25 h 73"/>
                  <a:gd name="T64" fmla="*/ 39 w 116"/>
                  <a:gd name="T65" fmla="*/ 25 h 73"/>
                  <a:gd name="T66" fmla="*/ 39 w 116"/>
                  <a:gd name="T67" fmla="*/ 23 h 73"/>
                  <a:gd name="T68" fmla="*/ 42 w 116"/>
                  <a:gd name="T69" fmla="*/ 18 h 73"/>
                  <a:gd name="T70" fmla="*/ 36 w 116"/>
                  <a:gd name="T71" fmla="*/ 14 h 73"/>
                  <a:gd name="T72" fmla="*/ 27 w 116"/>
                  <a:gd name="T73" fmla="*/ 13 h 73"/>
                  <a:gd name="T74" fmla="*/ 17 w 116"/>
                  <a:gd name="T75" fmla="*/ 12 h 73"/>
                  <a:gd name="T76" fmla="*/ 9 w 116"/>
                  <a:gd name="T77" fmla="*/ 16 h 73"/>
                  <a:gd name="T78" fmla="*/ 2 w 116"/>
                  <a:gd name="T79" fmla="*/ 19 h 73"/>
                  <a:gd name="T80" fmla="*/ 0 w 116"/>
                  <a:gd name="T81" fmla="*/ 18 h 73"/>
                  <a:gd name="T82" fmla="*/ 6 w 116"/>
                  <a:gd name="T83" fmla="*/ 12 h 73"/>
                  <a:gd name="T84" fmla="*/ 15 w 116"/>
                  <a:gd name="T85" fmla="*/ 9 h 73"/>
                  <a:gd name="T86" fmla="*/ 22 w 116"/>
                  <a:gd name="T87" fmla="*/ 4 h 73"/>
                  <a:gd name="T88" fmla="*/ 27 w 116"/>
                  <a:gd name="T89" fmla="*/ 5 h 73"/>
                  <a:gd name="T90" fmla="*/ 39 w 116"/>
                  <a:gd name="T91" fmla="*/ 8 h 73"/>
                  <a:gd name="T92" fmla="*/ 45 w 116"/>
                  <a:gd name="T93" fmla="*/ 6 h 73"/>
                  <a:gd name="T94" fmla="*/ 51 w 116"/>
                  <a:gd name="T95" fmla="*/ 2 h 73"/>
                  <a:gd name="T96" fmla="*/ 58 w 116"/>
                  <a:gd name="T97"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73">
                    <a:moveTo>
                      <a:pt x="60" y="0"/>
                    </a:moveTo>
                    <a:lnTo>
                      <a:pt x="61" y="0"/>
                    </a:lnTo>
                    <a:lnTo>
                      <a:pt x="62" y="1"/>
                    </a:lnTo>
                    <a:lnTo>
                      <a:pt x="62" y="2"/>
                    </a:lnTo>
                    <a:lnTo>
                      <a:pt x="61" y="4"/>
                    </a:lnTo>
                    <a:lnTo>
                      <a:pt x="60" y="4"/>
                    </a:lnTo>
                    <a:lnTo>
                      <a:pt x="58" y="4"/>
                    </a:lnTo>
                    <a:lnTo>
                      <a:pt x="57" y="5"/>
                    </a:lnTo>
                    <a:lnTo>
                      <a:pt x="55" y="6"/>
                    </a:lnTo>
                    <a:lnTo>
                      <a:pt x="53" y="8"/>
                    </a:lnTo>
                    <a:lnTo>
                      <a:pt x="53" y="10"/>
                    </a:lnTo>
                    <a:lnTo>
                      <a:pt x="55" y="12"/>
                    </a:lnTo>
                    <a:lnTo>
                      <a:pt x="56" y="13"/>
                    </a:lnTo>
                    <a:lnTo>
                      <a:pt x="57" y="12"/>
                    </a:lnTo>
                    <a:lnTo>
                      <a:pt x="58" y="10"/>
                    </a:lnTo>
                    <a:lnTo>
                      <a:pt x="60" y="10"/>
                    </a:lnTo>
                    <a:lnTo>
                      <a:pt x="62" y="9"/>
                    </a:lnTo>
                    <a:lnTo>
                      <a:pt x="65" y="9"/>
                    </a:lnTo>
                    <a:lnTo>
                      <a:pt x="68" y="9"/>
                    </a:lnTo>
                    <a:lnTo>
                      <a:pt x="70" y="9"/>
                    </a:lnTo>
                    <a:lnTo>
                      <a:pt x="72" y="8"/>
                    </a:lnTo>
                    <a:lnTo>
                      <a:pt x="73" y="8"/>
                    </a:lnTo>
                    <a:lnTo>
                      <a:pt x="73" y="8"/>
                    </a:lnTo>
                    <a:lnTo>
                      <a:pt x="74" y="9"/>
                    </a:lnTo>
                    <a:lnTo>
                      <a:pt x="73" y="10"/>
                    </a:lnTo>
                    <a:lnTo>
                      <a:pt x="72" y="10"/>
                    </a:lnTo>
                    <a:lnTo>
                      <a:pt x="70" y="12"/>
                    </a:lnTo>
                    <a:lnTo>
                      <a:pt x="68" y="13"/>
                    </a:lnTo>
                    <a:lnTo>
                      <a:pt x="65" y="13"/>
                    </a:lnTo>
                    <a:lnTo>
                      <a:pt x="62" y="14"/>
                    </a:lnTo>
                    <a:lnTo>
                      <a:pt x="61" y="16"/>
                    </a:lnTo>
                    <a:lnTo>
                      <a:pt x="58" y="17"/>
                    </a:lnTo>
                    <a:lnTo>
                      <a:pt x="58" y="19"/>
                    </a:lnTo>
                    <a:lnTo>
                      <a:pt x="57" y="21"/>
                    </a:lnTo>
                    <a:lnTo>
                      <a:pt x="57" y="23"/>
                    </a:lnTo>
                    <a:lnTo>
                      <a:pt x="58" y="23"/>
                    </a:lnTo>
                    <a:lnTo>
                      <a:pt x="61" y="23"/>
                    </a:lnTo>
                    <a:lnTo>
                      <a:pt x="62" y="23"/>
                    </a:lnTo>
                    <a:lnTo>
                      <a:pt x="65" y="25"/>
                    </a:lnTo>
                    <a:lnTo>
                      <a:pt x="68" y="25"/>
                    </a:lnTo>
                    <a:lnTo>
                      <a:pt x="69" y="26"/>
                    </a:lnTo>
                    <a:lnTo>
                      <a:pt x="70" y="27"/>
                    </a:lnTo>
                    <a:lnTo>
                      <a:pt x="73" y="29"/>
                    </a:lnTo>
                    <a:lnTo>
                      <a:pt x="75" y="29"/>
                    </a:lnTo>
                    <a:lnTo>
                      <a:pt x="77" y="29"/>
                    </a:lnTo>
                    <a:lnTo>
                      <a:pt x="79" y="29"/>
                    </a:lnTo>
                    <a:lnTo>
                      <a:pt x="82" y="29"/>
                    </a:lnTo>
                    <a:lnTo>
                      <a:pt x="83" y="29"/>
                    </a:lnTo>
                    <a:lnTo>
                      <a:pt x="86" y="29"/>
                    </a:lnTo>
                    <a:lnTo>
                      <a:pt x="90" y="29"/>
                    </a:lnTo>
                    <a:lnTo>
                      <a:pt x="92" y="29"/>
                    </a:lnTo>
                    <a:lnTo>
                      <a:pt x="96" y="27"/>
                    </a:lnTo>
                    <a:lnTo>
                      <a:pt x="98" y="26"/>
                    </a:lnTo>
                    <a:lnTo>
                      <a:pt x="99" y="25"/>
                    </a:lnTo>
                    <a:lnTo>
                      <a:pt x="100" y="23"/>
                    </a:lnTo>
                    <a:lnTo>
                      <a:pt x="102" y="22"/>
                    </a:lnTo>
                    <a:lnTo>
                      <a:pt x="103" y="22"/>
                    </a:lnTo>
                    <a:lnTo>
                      <a:pt x="104" y="22"/>
                    </a:lnTo>
                    <a:lnTo>
                      <a:pt x="107" y="22"/>
                    </a:lnTo>
                    <a:lnTo>
                      <a:pt x="107" y="23"/>
                    </a:lnTo>
                    <a:lnTo>
                      <a:pt x="105" y="25"/>
                    </a:lnTo>
                    <a:lnTo>
                      <a:pt x="105" y="26"/>
                    </a:lnTo>
                    <a:lnTo>
                      <a:pt x="104" y="30"/>
                    </a:lnTo>
                    <a:lnTo>
                      <a:pt x="103" y="33"/>
                    </a:lnTo>
                    <a:lnTo>
                      <a:pt x="103" y="35"/>
                    </a:lnTo>
                    <a:lnTo>
                      <a:pt x="102" y="36"/>
                    </a:lnTo>
                    <a:lnTo>
                      <a:pt x="102" y="39"/>
                    </a:lnTo>
                    <a:lnTo>
                      <a:pt x="102" y="40"/>
                    </a:lnTo>
                    <a:lnTo>
                      <a:pt x="103" y="43"/>
                    </a:lnTo>
                    <a:lnTo>
                      <a:pt x="104" y="43"/>
                    </a:lnTo>
                    <a:lnTo>
                      <a:pt x="105" y="43"/>
                    </a:lnTo>
                    <a:lnTo>
                      <a:pt x="107" y="43"/>
                    </a:lnTo>
                    <a:lnTo>
                      <a:pt x="109" y="43"/>
                    </a:lnTo>
                    <a:lnTo>
                      <a:pt x="112" y="44"/>
                    </a:lnTo>
                    <a:lnTo>
                      <a:pt x="113" y="44"/>
                    </a:lnTo>
                    <a:lnTo>
                      <a:pt x="115" y="44"/>
                    </a:lnTo>
                    <a:lnTo>
                      <a:pt x="116" y="47"/>
                    </a:lnTo>
                    <a:lnTo>
                      <a:pt x="116" y="48"/>
                    </a:lnTo>
                    <a:lnTo>
                      <a:pt x="115" y="49"/>
                    </a:lnTo>
                    <a:lnTo>
                      <a:pt x="115" y="49"/>
                    </a:lnTo>
                    <a:lnTo>
                      <a:pt x="113" y="51"/>
                    </a:lnTo>
                    <a:lnTo>
                      <a:pt x="111" y="52"/>
                    </a:lnTo>
                    <a:lnTo>
                      <a:pt x="109" y="53"/>
                    </a:lnTo>
                    <a:lnTo>
                      <a:pt x="108" y="56"/>
                    </a:lnTo>
                    <a:lnTo>
                      <a:pt x="108" y="59"/>
                    </a:lnTo>
                    <a:lnTo>
                      <a:pt x="108" y="61"/>
                    </a:lnTo>
                    <a:lnTo>
                      <a:pt x="108" y="64"/>
                    </a:lnTo>
                    <a:lnTo>
                      <a:pt x="108" y="66"/>
                    </a:lnTo>
                    <a:lnTo>
                      <a:pt x="108" y="68"/>
                    </a:lnTo>
                    <a:lnTo>
                      <a:pt x="107" y="70"/>
                    </a:lnTo>
                    <a:lnTo>
                      <a:pt x="105" y="72"/>
                    </a:lnTo>
                    <a:lnTo>
                      <a:pt x="104" y="73"/>
                    </a:lnTo>
                    <a:lnTo>
                      <a:pt x="102" y="72"/>
                    </a:lnTo>
                    <a:lnTo>
                      <a:pt x="100" y="70"/>
                    </a:lnTo>
                    <a:lnTo>
                      <a:pt x="100" y="69"/>
                    </a:lnTo>
                    <a:lnTo>
                      <a:pt x="100" y="66"/>
                    </a:lnTo>
                    <a:lnTo>
                      <a:pt x="100" y="64"/>
                    </a:lnTo>
                    <a:lnTo>
                      <a:pt x="100" y="63"/>
                    </a:lnTo>
                    <a:lnTo>
                      <a:pt x="99" y="60"/>
                    </a:lnTo>
                    <a:lnTo>
                      <a:pt x="99" y="57"/>
                    </a:lnTo>
                    <a:lnTo>
                      <a:pt x="99" y="56"/>
                    </a:lnTo>
                    <a:lnTo>
                      <a:pt x="98" y="55"/>
                    </a:lnTo>
                    <a:lnTo>
                      <a:pt x="96" y="53"/>
                    </a:lnTo>
                    <a:lnTo>
                      <a:pt x="95" y="53"/>
                    </a:lnTo>
                    <a:lnTo>
                      <a:pt x="94" y="53"/>
                    </a:lnTo>
                    <a:lnTo>
                      <a:pt x="92" y="52"/>
                    </a:lnTo>
                    <a:lnTo>
                      <a:pt x="92" y="51"/>
                    </a:lnTo>
                    <a:lnTo>
                      <a:pt x="92" y="49"/>
                    </a:lnTo>
                    <a:lnTo>
                      <a:pt x="92" y="48"/>
                    </a:lnTo>
                    <a:lnTo>
                      <a:pt x="90" y="46"/>
                    </a:lnTo>
                    <a:lnTo>
                      <a:pt x="88" y="44"/>
                    </a:lnTo>
                    <a:lnTo>
                      <a:pt x="86" y="43"/>
                    </a:lnTo>
                    <a:lnTo>
                      <a:pt x="83" y="42"/>
                    </a:lnTo>
                    <a:lnTo>
                      <a:pt x="81" y="40"/>
                    </a:lnTo>
                    <a:lnTo>
                      <a:pt x="78" y="38"/>
                    </a:lnTo>
                    <a:lnTo>
                      <a:pt x="77" y="35"/>
                    </a:lnTo>
                    <a:lnTo>
                      <a:pt x="74" y="33"/>
                    </a:lnTo>
                    <a:lnTo>
                      <a:pt x="73" y="31"/>
                    </a:lnTo>
                    <a:lnTo>
                      <a:pt x="72" y="30"/>
                    </a:lnTo>
                    <a:lnTo>
                      <a:pt x="69" y="29"/>
                    </a:lnTo>
                    <a:lnTo>
                      <a:pt x="68" y="27"/>
                    </a:lnTo>
                    <a:lnTo>
                      <a:pt x="65" y="26"/>
                    </a:lnTo>
                    <a:lnTo>
                      <a:pt x="62" y="26"/>
                    </a:lnTo>
                    <a:lnTo>
                      <a:pt x="60" y="25"/>
                    </a:lnTo>
                    <a:lnTo>
                      <a:pt x="57" y="25"/>
                    </a:lnTo>
                    <a:lnTo>
                      <a:pt x="55" y="25"/>
                    </a:lnTo>
                    <a:lnTo>
                      <a:pt x="51" y="25"/>
                    </a:lnTo>
                    <a:lnTo>
                      <a:pt x="47" y="25"/>
                    </a:lnTo>
                    <a:lnTo>
                      <a:pt x="45" y="25"/>
                    </a:lnTo>
                    <a:lnTo>
                      <a:pt x="43" y="25"/>
                    </a:lnTo>
                    <a:lnTo>
                      <a:pt x="40" y="25"/>
                    </a:lnTo>
                    <a:lnTo>
                      <a:pt x="39" y="25"/>
                    </a:lnTo>
                    <a:lnTo>
                      <a:pt x="36" y="25"/>
                    </a:lnTo>
                    <a:lnTo>
                      <a:pt x="36" y="23"/>
                    </a:lnTo>
                    <a:lnTo>
                      <a:pt x="38" y="23"/>
                    </a:lnTo>
                    <a:lnTo>
                      <a:pt x="39" y="23"/>
                    </a:lnTo>
                    <a:lnTo>
                      <a:pt x="39" y="22"/>
                    </a:lnTo>
                    <a:lnTo>
                      <a:pt x="40" y="21"/>
                    </a:lnTo>
                    <a:lnTo>
                      <a:pt x="42" y="19"/>
                    </a:lnTo>
                    <a:lnTo>
                      <a:pt x="42" y="18"/>
                    </a:lnTo>
                    <a:lnTo>
                      <a:pt x="40" y="17"/>
                    </a:lnTo>
                    <a:lnTo>
                      <a:pt x="40" y="16"/>
                    </a:lnTo>
                    <a:lnTo>
                      <a:pt x="38" y="16"/>
                    </a:lnTo>
                    <a:lnTo>
                      <a:pt x="36" y="14"/>
                    </a:lnTo>
                    <a:lnTo>
                      <a:pt x="35" y="14"/>
                    </a:lnTo>
                    <a:lnTo>
                      <a:pt x="32" y="14"/>
                    </a:lnTo>
                    <a:lnTo>
                      <a:pt x="30" y="13"/>
                    </a:lnTo>
                    <a:lnTo>
                      <a:pt x="27" y="13"/>
                    </a:lnTo>
                    <a:lnTo>
                      <a:pt x="23" y="12"/>
                    </a:lnTo>
                    <a:lnTo>
                      <a:pt x="22" y="12"/>
                    </a:lnTo>
                    <a:lnTo>
                      <a:pt x="19" y="12"/>
                    </a:lnTo>
                    <a:lnTo>
                      <a:pt x="17" y="12"/>
                    </a:lnTo>
                    <a:lnTo>
                      <a:pt x="15" y="12"/>
                    </a:lnTo>
                    <a:lnTo>
                      <a:pt x="13" y="13"/>
                    </a:lnTo>
                    <a:lnTo>
                      <a:pt x="10" y="14"/>
                    </a:lnTo>
                    <a:lnTo>
                      <a:pt x="9" y="16"/>
                    </a:lnTo>
                    <a:lnTo>
                      <a:pt x="8" y="17"/>
                    </a:lnTo>
                    <a:lnTo>
                      <a:pt x="6" y="18"/>
                    </a:lnTo>
                    <a:lnTo>
                      <a:pt x="4" y="19"/>
                    </a:lnTo>
                    <a:lnTo>
                      <a:pt x="2" y="19"/>
                    </a:lnTo>
                    <a:lnTo>
                      <a:pt x="1" y="21"/>
                    </a:lnTo>
                    <a:lnTo>
                      <a:pt x="0" y="19"/>
                    </a:lnTo>
                    <a:lnTo>
                      <a:pt x="0" y="19"/>
                    </a:lnTo>
                    <a:lnTo>
                      <a:pt x="0" y="18"/>
                    </a:lnTo>
                    <a:lnTo>
                      <a:pt x="0" y="17"/>
                    </a:lnTo>
                    <a:lnTo>
                      <a:pt x="2" y="14"/>
                    </a:lnTo>
                    <a:lnTo>
                      <a:pt x="4" y="13"/>
                    </a:lnTo>
                    <a:lnTo>
                      <a:pt x="6" y="12"/>
                    </a:lnTo>
                    <a:lnTo>
                      <a:pt x="8" y="10"/>
                    </a:lnTo>
                    <a:lnTo>
                      <a:pt x="10" y="9"/>
                    </a:lnTo>
                    <a:lnTo>
                      <a:pt x="13" y="9"/>
                    </a:lnTo>
                    <a:lnTo>
                      <a:pt x="15" y="9"/>
                    </a:lnTo>
                    <a:lnTo>
                      <a:pt x="17" y="8"/>
                    </a:lnTo>
                    <a:lnTo>
                      <a:pt x="19" y="6"/>
                    </a:lnTo>
                    <a:lnTo>
                      <a:pt x="21" y="5"/>
                    </a:lnTo>
                    <a:lnTo>
                      <a:pt x="22" y="4"/>
                    </a:lnTo>
                    <a:lnTo>
                      <a:pt x="23" y="4"/>
                    </a:lnTo>
                    <a:lnTo>
                      <a:pt x="26" y="4"/>
                    </a:lnTo>
                    <a:lnTo>
                      <a:pt x="26" y="5"/>
                    </a:lnTo>
                    <a:lnTo>
                      <a:pt x="27" y="5"/>
                    </a:lnTo>
                    <a:lnTo>
                      <a:pt x="30" y="8"/>
                    </a:lnTo>
                    <a:lnTo>
                      <a:pt x="34" y="8"/>
                    </a:lnTo>
                    <a:lnTo>
                      <a:pt x="36" y="8"/>
                    </a:lnTo>
                    <a:lnTo>
                      <a:pt x="39" y="8"/>
                    </a:lnTo>
                    <a:lnTo>
                      <a:pt x="40" y="8"/>
                    </a:lnTo>
                    <a:lnTo>
                      <a:pt x="43" y="9"/>
                    </a:lnTo>
                    <a:lnTo>
                      <a:pt x="44" y="8"/>
                    </a:lnTo>
                    <a:lnTo>
                      <a:pt x="45" y="6"/>
                    </a:lnTo>
                    <a:lnTo>
                      <a:pt x="47" y="5"/>
                    </a:lnTo>
                    <a:lnTo>
                      <a:pt x="47" y="4"/>
                    </a:lnTo>
                    <a:lnTo>
                      <a:pt x="48" y="4"/>
                    </a:lnTo>
                    <a:lnTo>
                      <a:pt x="51" y="2"/>
                    </a:lnTo>
                    <a:lnTo>
                      <a:pt x="53" y="2"/>
                    </a:lnTo>
                    <a:lnTo>
                      <a:pt x="55" y="2"/>
                    </a:lnTo>
                    <a:lnTo>
                      <a:pt x="56" y="2"/>
                    </a:lnTo>
                    <a:lnTo>
                      <a:pt x="58" y="1"/>
                    </a:lnTo>
                    <a:lnTo>
                      <a:pt x="58" y="0"/>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2" name="Freeform 10">
                <a:extLst>
                  <a:ext uri="{FF2B5EF4-FFF2-40B4-BE49-F238E27FC236}">
                    <a16:creationId xmlns:a16="http://schemas.microsoft.com/office/drawing/2014/main" id="{51FE2CC9-89D8-D046-A287-5D4EC0F49E22}"/>
                  </a:ext>
                </a:extLst>
              </p:cNvPr>
              <p:cNvSpPr>
                <a:spLocks/>
              </p:cNvSpPr>
              <p:nvPr userDrawn="1"/>
            </p:nvSpPr>
            <p:spPr bwMode="auto">
              <a:xfrm>
                <a:off x="10401701" y="440339"/>
                <a:ext cx="9220" cy="15368"/>
              </a:xfrm>
              <a:custGeom>
                <a:avLst/>
                <a:gdLst>
                  <a:gd name="T0" fmla="*/ 17 w 18"/>
                  <a:gd name="T1" fmla="*/ 0 h 29"/>
                  <a:gd name="T2" fmla="*/ 18 w 18"/>
                  <a:gd name="T3" fmla="*/ 0 h 29"/>
                  <a:gd name="T4" fmla="*/ 18 w 18"/>
                  <a:gd name="T5" fmla="*/ 1 h 29"/>
                  <a:gd name="T6" fmla="*/ 17 w 18"/>
                  <a:gd name="T7" fmla="*/ 1 h 29"/>
                  <a:gd name="T8" fmla="*/ 16 w 18"/>
                  <a:gd name="T9" fmla="*/ 3 h 29"/>
                  <a:gd name="T10" fmla="*/ 14 w 18"/>
                  <a:gd name="T11" fmla="*/ 4 h 29"/>
                  <a:gd name="T12" fmla="*/ 13 w 18"/>
                  <a:gd name="T13" fmla="*/ 6 h 29"/>
                  <a:gd name="T14" fmla="*/ 12 w 18"/>
                  <a:gd name="T15" fmla="*/ 6 h 29"/>
                  <a:gd name="T16" fmla="*/ 10 w 18"/>
                  <a:gd name="T17" fmla="*/ 8 h 29"/>
                  <a:gd name="T18" fmla="*/ 9 w 18"/>
                  <a:gd name="T19" fmla="*/ 10 h 29"/>
                  <a:gd name="T20" fmla="*/ 8 w 18"/>
                  <a:gd name="T21" fmla="*/ 13 h 29"/>
                  <a:gd name="T22" fmla="*/ 8 w 18"/>
                  <a:gd name="T23" fmla="*/ 16 h 29"/>
                  <a:gd name="T24" fmla="*/ 8 w 18"/>
                  <a:gd name="T25" fmla="*/ 18 h 29"/>
                  <a:gd name="T26" fmla="*/ 6 w 18"/>
                  <a:gd name="T27" fmla="*/ 19 h 29"/>
                  <a:gd name="T28" fmla="*/ 6 w 18"/>
                  <a:gd name="T29" fmla="*/ 22 h 29"/>
                  <a:gd name="T30" fmla="*/ 6 w 18"/>
                  <a:gd name="T31" fmla="*/ 23 h 29"/>
                  <a:gd name="T32" fmla="*/ 6 w 18"/>
                  <a:gd name="T33" fmla="*/ 26 h 29"/>
                  <a:gd name="T34" fmla="*/ 5 w 18"/>
                  <a:gd name="T35" fmla="*/ 27 h 29"/>
                  <a:gd name="T36" fmla="*/ 4 w 18"/>
                  <a:gd name="T37" fmla="*/ 29 h 29"/>
                  <a:gd name="T38" fmla="*/ 2 w 18"/>
                  <a:gd name="T39" fmla="*/ 29 h 29"/>
                  <a:gd name="T40" fmla="*/ 1 w 18"/>
                  <a:gd name="T41" fmla="*/ 29 h 29"/>
                  <a:gd name="T42" fmla="*/ 0 w 18"/>
                  <a:gd name="T43" fmla="*/ 27 h 29"/>
                  <a:gd name="T44" fmla="*/ 0 w 18"/>
                  <a:gd name="T45" fmla="*/ 26 h 29"/>
                  <a:gd name="T46" fmla="*/ 0 w 18"/>
                  <a:gd name="T47" fmla="*/ 25 h 29"/>
                  <a:gd name="T48" fmla="*/ 1 w 18"/>
                  <a:gd name="T49" fmla="*/ 23 h 29"/>
                  <a:gd name="T50" fmla="*/ 2 w 18"/>
                  <a:gd name="T51" fmla="*/ 22 h 29"/>
                  <a:gd name="T52" fmla="*/ 2 w 18"/>
                  <a:gd name="T53" fmla="*/ 19 h 29"/>
                  <a:gd name="T54" fmla="*/ 2 w 18"/>
                  <a:gd name="T55" fmla="*/ 17 h 29"/>
                  <a:gd name="T56" fmla="*/ 4 w 18"/>
                  <a:gd name="T57" fmla="*/ 14 h 29"/>
                  <a:gd name="T58" fmla="*/ 4 w 18"/>
                  <a:gd name="T59" fmla="*/ 12 h 29"/>
                  <a:gd name="T60" fmla="*/ 5 w 18"/>
                  <a:gd name="T61" fmla="*/ 9 h 29"/>
                  <a:gd name="T62" fmla="*/ 8 w 18"/>
                  <a:gd name="T63" fmla="*/ 6 h 29"/>
                  <a:gd name="T64" fmla="*/ 10 w 18"/>
                  <a:gd name="T65" fmla="*/ 5 h 29"/>
                  <a:gd name="T66" fmla="*/ 12 w 18"/>
                  <a:gd name="T67" fmla="*/ 4 h 29"/>
                  <a:gd name="T68" fmla="*/ 14 w 18"/>
                  <a:gd name="T69" fmla="*/ 1 h 29"/>
                  <a:gd name="T70" fmla="*/ 16 w 18"/>
                  <a:gd name="T71" fmla="*/ 1 h 29"/>
                  <a:gd name="T72" fmla="*/ 17 w 18"/>
                  <a:gd name="T73" fmla="*/ 0 h 29"/>
                  <a:gd name="T74" fmla="*/ 17 w 18"/>
                  <a:gd name="T7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29">
                    <a:moveTo>
                      <a:pt x="17" y="0"/>
                    </a:moveTo>
                    <a:lnTo>
                      <a:pt x="18" y="0"/>
                    </a:lnTo>
                    <a:lnTo>
                      <a:pt x="18" y="1"/>
                    </a:lnTo>
                    <a:lnTo>
                      <a:pt x="17" y="1"/>
                    </a:lnTo>
                    <a:lnTo>
                      <a:pt x="16" y="3"/>
                    </a:lnTo>
                    <a:lnTo>
                      <a:pt x="14" y="4"/>
                    </a:lnTo>
                    <a:lnTo>
                      <a:pt x="13" y="6"/>
                    </a:lnTo>
                    <a:lnTo>
                      <a:pt x="12" y="6"/>
                    </a:lnTo>
                    <a:lnTo>
                      <a:pt x="10" y="8"/>
                    </a:lnTo>
                    <a:lnTo>
                      <a:pt x="9" y="10"/>
                    </a:lnTo>
                    <a:lnTo>
                      <a:pt x="8" y="13"/>
                    </a:lnTo>
                    <a:lnTo>
                      <a:pt x="8" y="16"/>
                    </a:lnTo>
                    <a:lnTo>
                      <a:pt x="8" y="18"/>
                    </a:lnTo>
                    <a:lnTo>
                      <a:pt x="6" y="19"/>
                    </a:lnTo>
                    <a:lnTo>
                      <a:pt x="6" y="22"/>
                    </a:lnTo>
                    <a:lnTo>
                      <a:pt x="6" y="23"/>
                    </a:lnTo>
                    <a:lnTo>
                      <a:pt x="6" y="26"/>
                    </a:lnTo>
                    <a:lnTo>
                      <a:pt x="5" y="27"/>
                    </a:lnTo>
                    <a:lnTo>
                      <a:pt x="4" y="29"/>
                    </a:lnTo>
                    <a:lnTo>
                      <a:pt x="2" y="29"/>
                    </a:lnTo>
                    <a:lnTo>
                      <a:pt x="1" y="29"/>
                    </a:lnTo>
                    <a:lnTo>
                      <a:pt x="0" y="27"/>
                    </a:lnTo>
                    <a:lnTo>
                      <a:pt x="0" y="26"/>
                    </a:lnTo>
                    <a:lnTo>
                      <a:pt x="0" y="25"/>
                    </a:lnTo>
                    <a:lnTo>
                      <a:pt x="1" y="23"/>
                    </a:lnTo>
                    <a:lnTo>
                      <a:pt x="2" y="22"/>
                    </a:lnTo>
                    <a:lnTo>
                      <a:pt x="2" y="19"/>
                    </a:lnTo>
                    <a:lnTo>
                      <a:pt x="2" y="17"/>
                    </a:lnTo>
                    <a:lnTo>
                      <a:pt x="4" y="14"/>
                    </a:lnTo>
                    <a:lnTo>
                      <a:pt x="4" y="12"/>
                    </a:lnTo>
                    <a:lnTo>
                      <a:pt x="5" y="9"/>
                    </a:lnTo>
                    <a:lnTo>
                      <a:pt x="8" y="6"/>
                    </a:lnTo>
                    <a:lnTo>
                      <a:pt x="10" y="5"/>
                    </a:lnTo>
                    <a:lnTo>
                      <a:pt x="12" y="4"/>
                    </a:lnTo>
                    <a:lnTo>
                      <a:pt x="14" y="1"/>
                    </a:lnTo>
                    <a:lnTo>
                      <a:pt x="16" y="1"/>
                    </a:lnTo>
                    <a:lnTo>
                      <a:pt x="17" y="0"/>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3" name="Freeform 11">
                <a:extLst>
                  <a:ext uri="{FF2B5EF4-FFF2-40B4-BE49-F238E27FC236}">
                    <a16:creationId xmlns:a16="http://schemas.microsoft.com/office/drawing/2014/main" id="{7CAF7EE0-D631-6348-A327-9AE879357687}"/>
                  </a:ext>
                </a:extLst>
              </p:cNvPr>
              <p:cNvSpPr>
                <a:spLocks/>
              </p:cNvSpPr>
              <p:nvPr userDrawn="1"/>
            </p:nvSpPr>
            <p:spPr bwMode="auto">
              <a:xfrm>
                <a:off x="10202953" y="453657"/>
                <a:ext cx="20489" cy="17416"/>
              </a:xfrm>
              <a:custGeom>
                <a:avLst/>
                <a:gdLst>
                  <a:gd name="T0" fmla="*/ 34 w 41"/>
                  <a:gd name="T1" fmla="*/ 0 h 35"/>
                  <a:gd name="T2" fmla="*/ 37 w 41"/>
                  <a:gd name="T3" fmla="*/ 1 h 35"/>
                  <a:gd name="T4" fmla="*/ 39 w 41"/>
                  <a:gd name="T5" fmla="*/ 1 h 35"/>
                  <a:gd name="T6" fmla="*/ 39 w 41"/>
                  <a:gd name="T7" fmla="*/ 2 h 35"/>
                  <a:gd name="T8" fmla="*/ 41 w 41"/>
                  <a:gd name="T9" fmla="*/ 4 h 35"/>
                  <a:gd name="T10" fmla="*/ 39 w 41"/>
                  <a:gd name="T11" fmla="*/ 5 h 35"/>
                  <a:gd name="T12" fmla="*/ 38 w 41"/>
                  <a:gd name="T13" fmla="*/ 6 h 35"/>
                  <a:gd name="T14" fmla="*/ 37 w 41"/>
                  <a:gd name="T15" fmla="*/ 8 h 35"/>
                  <a:gd name="T16" fmla="*/ 34 w 41"/>
                  <a:gd name="T17" fmla="*/ 10 h 35"/>
                  <a:gd name="T18" fmla="*/ 31 w 41"/>
                  <a:gd name="T19" fmla="*/ 11 h 35"/>
                  <a:gd name="T20" fmla="*/ 29 w 41"/>
                  <a:gd name="T21" fmla="*/ 13 h 35"/>
                  <a:gd name="T22" fmla="*/ 26 w 41"/>
                  <a:gd name="T23" fmla="*/ 14 h 35"/>
                  <a:gd name="T24" fmla="*/ 24 w 41"/>
                  <a:gd name="T25" fmla="*/ 15 h 35"/>
                  <a:gd name="T26" fmla="*/ 21 w 41"/>
                  <a:gd name="T27" fmla="*/ 17 h 35"/>
                  <a:gd name="T28" fmla="*/ 18 w 41"/>
                  <a:gd name="T29" fmla="*/ 19 h 35"/>
                  <a:gd name="T30" fmla="*/ 17 w 41"/>
                  <a:gd name="T31" fmla="*/ 22 h 35"/>
                  <a:gd name="T32" fmla="*/ 17 w 41"/>
                  <a:gd name="T33" fmla="*/ 25 h 35"/>
                  <a:gd name="T34" fmla="*/ 16 w 41"/>
                  <a:gd name="T35" fmla="*/ 27 h 35"/>
                  <a:gd name="T36" fmla="*/ 16 w 41"/>
                  <a:gd name="T37" fmla="*/ 30 h 35"/>
                  <a:gd name="T38" fmla="*/ 16 w 41"/>
                  <a:gd name="T39" fmla="*/ 31 h 35"/>
                  <a:gd name="T40" fmla="*/ 16 w 41"/>
                  <a:gd name="T41" fmla="*/ 32 h 35"/>
                  <a:gd name="T42" fmla="*/ 16 w 41"/>
                  <a:gd name="T43" fmla="*/ 34 h 35"/>
                  <a:gd name="T44" fmla="*/ 15 w 41"/>
                  <a:gd name="T45" fmla="*/ 35 h 35"/>
                  <a:gd name="T46" fmla="*/ 15 w 41"/>
                  <a:gd name="T47" fmla="*/ 35 h 35"/>
                  <a:gd name="T48" fmla="*/ 13 w 41"/>
                  <a:gd name="T49" fmla="*/ 34 h 35"/>
                  <a:gd name="T50" fmla="*/ 13 w 41"/>
                  <a:gd name="T51" fmla="*/ 32 h 35"/>
                  <a:gd name="T52" fmla="*/ 13 w 41"/>
                  <a:gd name="T53" fmla="*/ 31 h 35"/>
                  <a:gd name="T54" fmla="*/ 12 w 41"/>
                  <a:gd name="T55" fmla="*/ 30 h 35"/>
                  <a:gd name="T56" fmla="*/ 11 w 41"/>
                  <a:gd name="T57" fmla="*/ 26 h 35"/>
                  <a:gd name="T58" fmla="*/ 9 w 41"/>
                  <a:gd name="T59" fmla="*/ 22 h 35"/>
                  <a:gd name="T60" fmla="*/ 7 w 41"/>
                  <a:gd name="T61" fmla="*/ 19 h 35"/>
                  <a:gd name="T62" fmla="*/ 5 w 41"/>
                  <a:gd name="T63" fmla="*/ 17 h 35"/>
                  <a:gd name="T64" fmla="*/ 3 w 41"/>
                  <a:gd name="T65" fmla="*/ 14 h 35"/>
                  <a:gd name="T66" fmla="*/ 0 w 41"/>
                  <a:gd name="T67" fmla="*/ 11 h 35"/>
                  <a:gd name="T68" fmla="*/ 1 w 41"/>
                  <a:gd name="T69" fmla="*/ 11 h 35"/>
                  <a:gd name="T70" fmla="*/ 3 w 41"/>
                  <a:gd name="T71" fmla="*/ 13 h 35"/>
                  <a:gd name="T72" fmla="*/ 5 w 41"/>
                  <a:gd name="T73" fmla="*/ 13 h 35"/>
                  <a:gd name="T74" fmla="*/ 8 w 41"/>
                  <a:gd name="T75" fmla="*/ 11 h 35"/>
                  <a:gd name="T76" fmla="*/ 11 w 41"/>
                  <a:gd name="T77" fmla="*/ 11 h 35"/>
                  <a:gd name="T78" fmla="*/ 13 w 41"/>
                  <a:gd name="T79" fmla="*/ 10 h 35"/>
                  <a:gd name="T80" fmla="*/ 16 w 41"/>
                  <a:gd name="T81" fmla="*/ 8 h 35"/>
                  <a:gd name="T82" fmla="*/ 18 w 41"/>
                  <a:gd name="T83" fmla="*/ 8 h 35"/>
                  <a:gd name="T84" fmla="*/ 21 w 41"/>
                  <a:gd name="T85" fmla="*/ 6 h 35"/>
                  <a:gd name="T86" fmla="*/ 22 w 41"/>
                  <a:gd name="T87" fmla="*/ 6 h 35"/>
                  <a:gd name="T88" fmla="*/ 25 w 41"/>
                  <a:gd name="T89" fmla="*/ 5 h 35"/>
                  <a:gd name="T90" fmla="*/ 26 w 41"/>
                  <a:gd name="T91" fmla="*/ 2 h 35"/>
                  <a:gd name="T92" fmla="*/ 29 w 41"/>
                  <a:gd name="T93" fmla="*/ 1 h 35"/>
                  <a:gd name="T94" fmla="*/ 31 w 41"/>
                  <a:gd name="T95" fmla="*/ 0 h 35"/>
                  <a:gd name="T96" fmla="*/ 34 w 41"/>
                  <a:gd name="T9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5">
                    <a:moveTo>
                      <a:pt x="34" y="0"/>
                    </a:moveTo>
                    <a:lnTo>
                      <a:pt x="37" y="1"/>
                    </a:lnTo>
                    <a:lnTo>
                      <a:pt x="39" y="1"/>
                    </a:lnTo>
                    <a:lnTo>
                      <a:pt x="39" y="2"/>
                    </a:lnTo>
                    <a:lnTo>
                      <a:pt x="41" y="4"/>
                    </a:lnTo>
                    <a:lnTo>
                      <a:pt x="39" y="5"/>
                    </a:lnTo>
                    <a:lnTo>
                      <a:pt x="38" y="6"/>
                    </a:lnTo>
                    <a:lnTo>
                      <a:pt x="37" y="8"/>
                    </a:lnTo>
                    <a:lnTo>
                      <a:pt x="34" y="10"/>
                    </a:lnTo>
                    <a:lnTo>
                      <a:pt x="31" y="11"/>
                    </a:lnTo>
                    <a:lnTo>
                      <a:pt x="29" y="13"/>
                    </a:lnTo>
                    <a:lnTo>
                      <a:pt x="26" y="14"/>
                    </a:lnTo>
                    <a:lnTo>
                      <a:pt x="24" y="15"/>
                    </a:lnTo>
                    <a:lnTo>
                      <a:pt x="21" y="17"/>
                    </a:lnTo>
                    <a:lnTo>
                      <a:pt x="18" y="19"/>
                    </a:lnTo>
                    <a:lnTo>
                      <a:pt x="17" y="22"/>
                    </a:lnTo>
                    <a:lnTo>
                      <a:pt x="17" y="25"/>
                    </a:lnTo>
                    <a:lnTo>
                      <a:pt x="16" y="27"/>
                    </a:lnTo>
                    <a:lnTo>
                      <a:pt x="16" y="30"/>
                    </a:lnTo>
                    <a:lnTo>
                      <a:pt x="16" y="31"/>
                    </a:lnTo>
                    <a:lnTo>
                      <a:pt x="16" y="32"/>
                    </a:lnTo>
                    <a:lnTo>
                      <a:pt x="16" y="34"/>
                    </a:lnTo>
                    <a:lnTo>
                      <a:pt x="15" y="35"/>
                    </a:lnTo>
                    <a:lnTo>
                      <a:pt x="15" y="35"/>
                    </a:lnTo>
                    <a:lnTo>
                      <a:pt x="13" y="34"/>
                    </a:lnTo>
                    <a:lnTo>
                      <a:pt x="13" y="32"/>
                    </a:lnTo>
                    <a:lnTo>
                      <a:pt x="13" y="31"/>
                    </a:lnTo>
                    <a:lnTo>
                      <a:pt x="12" y="30"/>
                    </a:lnTo>
                    <a:lnTo>
                      <a:pt x="11" y="26"/>
                    </a:lnTo>
                    <a:lnTo>
                      <a:pt x="9" y="22"/>
                    </a:lnTo>
                    <a:lnTo>
                      <a:pt x="7" y="19"/>
                    </a:lnTo>
                    <a:lnTo>
                      <a:pt x="5" y="17"/>
                    </a:lnTo>
                    <a:lnTo>
                      <a:pt x="3" y="14"/>
                    </a:lnTo>
                    <a:lnTo>
                      <a:pt x="0" y="11"/>
                    </a:lnTo>
                    <a:lnTo>
                      <a:pt x="1" y="11"/>
                    </a:lnTo>
                    <a:lnTo>
                      <a:pt x="3" y="13"/>
                    </a:lnTo>
                    <a:lnTo>
                      <a:pt x="5" y="13"/>
                    </a:lnTo>
                    <a:lnTo>
                      <a:pt x="8" y="11"/>
                    </a:lnTo>
                    <a:lnTo>
                      <a:pt x="11" y="11"/>
                    </a:lnTo>
                    <a:lnTo>
                      <a:pt x="13" y="10"/>
                    </a:lnTo>
                    <a:lnTo>
                      <a:pt x="16" y="8"/>
                    </a:lnTo>
                    <a:lnTo>
                      <a:pt x="18" y="8"/>
                    </a:lnTo>
                    <a:lnTo>
                      <a:pt x="21" y="6"/>
                    </a:lnTo>
                    <a:lnTo>
                      <a:pt x="22" y="6"/>
                    </a:lnTo>
                    <a:lnTo>
                      <a:pt x="25" y="5"/>
                    </a:lnTo>
                    <a:lnTo>
                      <a:pt x="26" y="2"/>
                    </a:lnTo>
                    <a:lnTo>
                      <a:pt x="29" y="1"/>
                    </a:lnTo>
                    <a:lnTo>
                      <a:pt x="31"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4" name="Freeform 12">
                <a:extLst>
                  <a:ext uri="{FF2B5EF4-FFF2-40B4-BE49-F238E27FC236}">
                    <a16:creationId xmlns:a16="http://schemas.microsoft.com/office/drawing/2014/main" id="{B5D43CBA-9D95-8447-8500-061F8C29834E}"/>
                  </a:ext>
                </a:extLst>
              </p:cNvPr>
              <p:cNvSpPr>
                <a:spLocks noEditPoints="1"/>
              </p:cNvSpPr>
              <p:nvPr userDrawn="1"/>
            </p:nvSpPr>
            <p:spPr bwMode="auto">
              <a:xfrm>
                <a:off x="10350477" y="742558"/>
                <a:ext cx="28685" cy="36881"/>
              </a:xfrm>
              <a:custGeom>
                <a:avLst/>
                <a:gdLst>
                  <a:gd name="T0" fmla="*/ 27 w 55"/>
                  <a:gd name="T1" fmla="*/ 35 h 72"/>
                  <a:gd name="T2" fmla="*/ 23 w 55"/>
                  <a:gd name="T3" fmla="*/ 36 h 72"/>
                  <a:gd name="T4" fmla="*/ 19 w 55"/>
                  <a:gd name="T5" fmla="*/ 39 h 72"/>
                  <a:gd name="T6" fmla="*/ 17 w 55"/>
                  <a:gd name="T7" fmla="*/ 42 h 72"/>
                  <a:gd name="T8" fmla="*/ 17 w 55"/>
                  <a:gd name="T9" fmla="*/ 46 h 72"/>
                  <a:gd name="T10" fmla="*/ 18 w 55"/>
                  <a:gd name="T11" fmla="*/ 51 h 72"/>
                  <a:gd name="T12" fmla="*/ 19 w 55"/>
                  <a:gd name="T13" fmla="*/ 53 h 72"/>
                  <a:gd name="T14" fmla="*/ 23 w 55"/>
                  <a:gd name="T15" fmla="*/ 56 h 72"/>
                  <a:gd name="T16" fmla="*/ 27 w 55"/>
                  <a:gd name="T17" fmla="*/ 57 h 72"/>
                  <a:gd name="T18" fmla="*/ 31 w 55"/>
                  <a:gd name="T19" fmla="*/ 56 h 72"/>
                  <a:gd name="T20" fmla="*/ 35 w 55"/>
                  <a:gd name="T21" fmla="*/ 53 h 72"/>
                  <a:gd name="T22" fmla="*/ 36 w 55"/>
                  <a:gd name="T23" fmla="*/ 51 h 72"/>
                  <a:gd name="T24" fmla="*/ 38 w 55"/>
                  <a:gd name="T25" fmla="*/ 48 h 72"/>
                  <a:gd name="T26" fmla="*/ 38 w 55"/>
                  <a:gd name="T27" fmla="*/ 46 h 72"/>
                  <a:gd name="T28" fmla="*/ 36 w 55"/>
                  <a:gd name="T29" fmla="*/ 42 h 72"/>
                  <a:gd name="T30" fmla="*/ 35 w 55"/>
                  <a:gd name="T31" fmla="*/ 38 h 72"/>
                  <a:gd name="T32" fmla="*/ 31 w 55"/>
                  <a:gd name="T33" fmla="*/ 36 h 72"/>
                  <a:gd name="T34" fmla="*/ 27 w 55"/>
                  <a:gd name="T35" fmla="*/ 35 h 72"/>
                  <a:gd name="T36" fmla="*/ 25 w 55"/>
                  <a:gd name="T37" fmla="*/ 0 h 72"/>
                  <a:gd name="T38" fmla="*/ 17 w 55"/>
                  <a:gd name="T39" fmla="*/ 27 h 72"/>
                  <a:gd name="T40" fmla="*/ 21 w 55"/>
                  <a:gd name="T41" fmla="*/ 25 h 72"/>
                  <a:gd name="T42" fmla="*/ 25 w 55"/>
                  <a:gd name="T43" fmla="*/ 22 h 72"/>
                  <a:gd name="T44" fmla="*/ 36 w 55"/>
                  <a:gd name="T45" fmla="*/ 21 h 72"/>
                  <a:gd name="T46" fmla="*/ 45 w 55"/>
                  <a:gd name="T47" fmla="*/ 25 h 72"/>
                  <a:gd name="T48" fmla="*/ 53 w 55"/>
                  <a:gd name="T49" fmla="*/ 34 h 72"/>
                  <a:gd name="T50" fmla="*/ 55 w 55"/>
                  <a:gd name="T51" fmla="*/ 44 h 72"/>
                  <a:gd name="T52" fmla="*/ 52 w 55"/>
                  <a:gd name="T53" fmla="*/ 55 h 72"/>
                  <a:gd name="T54" fmla="*/ 47 w 55"/>
                  <a:gd name="T55" fmla="*/ 63 h 72"/>
                  <a:gd name="T56" fmla="*/ 38 w 55"/>
                  <a:gd name="T57" fmla="*/ 68 h 72"/>
                  <a:gd name="T58" fmla="*/ 32 w 55"/>
                  <a:gd name="T59" fmla="*/ 69 h 72"/>
                  <a:gd name="T60" fmla="*/ 27 w 55"/>
                  <a:gd name="T61" fmla="*/ 70 h 72"/>
                  <a:gd name="T62" fmla="*/ 23 w 55"/>
                  <a:gd name="T63" fmla="*/ 72 h 72"/>
                  <a:gd name="T64" fmla="*/ 18 w 55"/>
                  <a:gd name="T65" fmla="*/ 70 h 72"/>
                  <a:gd name="T66" fmla="*/ 13 w 55"/>
                  <a:gd name="T67" fmla="*/ 69 h 72"/>
                  <a:gd name="T68" fmla="*/ 9 w 55"/>
                  <a:gd name="T69" fmla="*/ 65 h 72"/>
                  <a:gd name="T70" fmla="*/ 5 w 55"/>
                  <a:gd name="T71" fmla="*/ 63 h 72"/>
                  <a:gd name="T72" fmla="*/ 2 w 55"/>
                  <a:gd name="T73" fmla="*/ 57 h 72"/>
                  <a:gd name="T74" fmla="*/ 0 w 55"/>
                  <a:gd name="T75" fmla="*/ 44 h 72"/>
                  <a:gd name="T76" fmla="*/ 1 w 55"/>
                  <a:gd name="T77" fmla="*/ 30 h 72"/>
                  <a:gd name="T78" fmla="*/ 8 w 55"/>
                  <a:gd name="T79" fmla="*/ 8 h 72"/>
                  <a:gd name="T80" fmla="*/ 25 w 55"/>
                  <a:gd name="T8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72">
                    <a:moveTo>
                      <a:pt x="27" y="35"/>
                    </a:moveTo>
                    <a:lnTo>
                      <a:pt x="23" y="36"/>
                    </a:lnTo>
                    <a:lnTo>
                      <a:pt x="19" y="39"/>
                    </a:lnTo>
                    <a:lnTo>
                      <a:pt x="17" y="42"/>
                    </a:lnTo>
                    <a:lnTo>
                      <a:pt x="17" y="46"/>
                    </a:lnTo>
                    <a:lnTo>
                      <a:pt x="18" y="51"/>
                    </a:lnTo>
                    <a:lnTo>
                      <a:pt x="19" y="53"/>
                    </a:lnTo>
                    <a:lnTo>
                      <a:pt x="23" y="56"/>
                    </a:lnTo>
                    <a:lnTo>
                      <a:pt x="27" y="57"/>
                    </a:lnTo>
                    <a:lnTo>
                      <a:pt x="31" y="56"/>
                    </a:lnTo>
                    <a:lnTo>
                      <a:pt x="35" y="53"/>
                    </a:lnTo>
                    <a:lnTo>
                      <a:pt x="36" y="51"/>
                    </a:lnTo>
                    <a:lnTo>
                      <a:pt x="38" y="48"/>
                    </a:lnTo>
                    <a:lnTo>
                      <a:pt x="38" y="46"/>
                    </a:lnTo>
                    <a:lnTo>
                      <a:pt x="36" y="42"/>
                    </a:lnTo>
                    <a:lnTo>
                      <a:pt x="35" y="38"/>
                    </a:lnTo>
                    <a:lnTo>
                      <a:pt x="31" y="36"/>
                    </a:lnTo>
                    <a:lnTo>
                      <a:pt x="27" y="35"/>
                    </a:lnTo>
                    <a:close/>
                    <a:moveTo>
                      <a:pt x="25" y="0"/>
                    </a:moveTo>
                    <a:lnTo>
                      <a:pt x="17" y="27"/>
                    </a:lnTo>
                    <a:lnTo>
                      <a:pt x="21" y="25"/>
                    </a:lnTo>
                    <a:lnTo>
                      <a:pt x="25" y="22"/>
                    </a:lnTo>
                    <a:lnTo>
                      <a:pt x="36" y="21"/>
                    </a:lnTo>
                    <a:lnTo>
                      <a:pt x="45" y="25"/>
                    </a:lnTo>
                    <a:lnTo>
                      <a:pt x="53" y="34"/>
                    </a:lnTo>
                    <a:lnTo>
                      <a:pt x="55" y="44"/>
                    </a:lnTo>
                    <a:lnTo>
                      <a:pt x="52" y="55"/>
                    </a:lnTo>
                    <a:lnTo>
                      <a:pt x="47" y="63"/>
                    </a:lnTo>
                    <a:lnTo>
                      <a:pt x="38" y="68"/>
                    </a:lnTo>
                    <a:lnTo>
                      <a:pt x="32" y="69"/>
                    </a:lnTo>
                    <a:lnTo>
                      <a:pt x="27" y="70"/>
                    </a:lnTo>
                    <a:lnTo>
                      <a:pt x="23" y="72"/>
                    </a:lnTo>
                    <a:lnTo>
                      <a:pt x="18" y="70"/>
                    </a:lnTo>
                    <a:lnTo>
                      <a:pt x="13" y="69"/>
                    </a:lnTo>
                    <a:lnTo>
                      <a:pt x="9" y="65"/>
                    </a:lnTo>
                    <a:lnTo>
                      <a:pt x="5" y="63"/>
                    </a:lnTo>
                    <a:lnTo>
                      <a:pt x="2" y="57"/>
                    </a:lnTo>
                    <a:lnTo>
                      <a:pt x="0" y="44"/>
                    </a:lnTo>
                    <a:lnTo>
                      <a:pt x="1" y="30"/>
                    </a:lnTo>
                    <a:lnTo>
                      <a:pt x="8" y="8"/>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5" name="Freeform 13">
                <a:extLst>
                  <a:ext uri="{FF2B5EF4-FFF2-40B4-BE49-F238E27FC236}">
                    <a16:creationId xmlns:a16="http://schemas.microsoft.com/office/drawing/2014/main" id="{4285E509-3AD5-6149-B8E3-943B2DD27CE5}"/>
                  </a:ext>
                </a:extLst>
              </p:cNvPr>
              <p:cNvSpPr>
                <a:spLocks/>
              </p:cNvSpPr>
              <p:nvPr userDrawn="1"/>
            </p:nvSpPr>
            <p:spPr bwMode="auto">
              <a:xfrm>
                <a:off x="10309499" y="554055"/>
                <a:ext cx="23563" cy="27661"/>
              </a:xfrm>
              <a:custGeom>
                <a:avLst/>
                <a:gdLst>
                  <a:gd name="T0" fmla="*/ 44 w 47"/>
                  <a:gd name="T1" fmla="*/ 1 h 53"/>
                  <a:gd name="T2" fmla="*/ 47 w 47"/>
                  <a:gd name="T3" fmla="*/ 4 h 53"/>
                  <a:gd name="T4" fmla="*/ 47 w 47"/>
                  <a:gd name="T5" fmla="*/ 8 h 53"/>
                  <a:gd name="T6" fmla="*/ 43 w 47"/>
                  <a:gd name="T7" fmla="*/ 9 h 53"/>
                  <a:gd name="T8" fmla="*/ 40 w 47"/>
                  <a:gd name="T9" fmla="*/ 12 h 53"/>
                  <a:gd name="T10" fmla="*/ 34 w 47"/>
                  <a:gd name="T11" fmla="*/ 18 h 53"/>
                  <a:gd name="T12" fmla="*/ 29 w 47"/>
                  <a:gd name="T13" fmla="*/ 26 h 53"/>
                  <a:gd name="T14" fmla="*/ 25 w 47"/>
                  <a:gd name="T15" fmla="*/ 34 h 53"/>
                  <a:gd name="T16" fmla="*/ 19 w 47"/>
                  <a:gd name="T17" fmla="*/ 40 h 53"/>
                  <a:gd name="T18" fmla="*/ 16 w 47"/>
                  <a:gd name="T19" fmla="*/ 46 h 53"/>
                  <a:gd name="T20" fmla="*/ 16 w 47"/>
                  <a:gd name="T21" fmla="*/ 49 h 53"/>
                  <a:gd name="T22" fmla="*/ 16 w 47"/>
                  <a:gd name="T23" fmla="*/ 52 h 53"/>
                  <a:gd name="T24" fmla="*/ 12 w 47"/>
                  <a:gd name="T25" fmla="*/ 52 h 53"/>
                  <a:gd name="T26" fmla="*/ 10 w 47"/>
                  <a:gd name="T27" fmla="*/ 49 h 53"/>
                  <a:gd name="T28" fmla="*/ 10 w 47"/>
                  <a:gd name="T29" fmla="*/ 46 h 53"/>
                  <a:gd name="T30" fmla="*/ 13 w 47"/>
                  <a:gd name="T31" fmla="*/ 40 h 53"/>
                  <a:gd name="T32" fmla="*/ 16 w 47"/>
                  <a:gd name="T33" fmla="*/ 35 h 53"/>
                  <a:gd name="T34" fmla="*/ 18 w 47"/>
                  <a:gd name="T35" fmla="*/ 30 h 53"/>
                  <a:gd name="T36" fmla="*/ 21 w 47"/>
                  <a:gd name="T37" fmla="*/ 25 h 53"/>
                  <a:gd name="T38" fmla="*/ 21 w 47"/>
                  <a:gd name="T39" fmla="*/ 19 h 53"/>
                  <a:gd name="T40" fmla="*/ 17 w 47"/>
                  <a:gd name="T41" fmla="*/ 14 h 53"/>
                  <a:gd name="T42" fmla="*/ 10 w 47"/>
                  <a:gd name="T43" fmla="*/ 12 h 53"/>
                  <a:gd name="T44" fmla="*/ 6 w 47"/>
                  <a:gd name="T45" fmla="*/ 12 h 53"/>
                  <a:gd name="T46" fmla="*/ 2 w 47"/>
                  <a:gd name="T47" fmla="*/ 12 h 53"/>
                  <a:gd name="T48" fmla="*/ 0 w 47"/>
                  <a:gd name="T49" fmla="*/ 12 h 53"/>
                  <a:gd name="T50" fmla="*/ 2 w 47"/>
                  <a:gd name="T51" fmla="*/ 9 h 53"/>
                  <a:gd name="T52" fmla="*/ 9 w 47"/>
                  <a:gd name="T53" fmla="*/ 5 h 53"/>
                  <a:gd name="T54" fmla="*/ 12 w 47"/>
                  <a:gd name="T55" fmla="*/ 2 h 53"/>
                  <a:gd name="T56" fmla="*/ 14 w 47"/>
                  <a:gd name="T57" fmla="*/ 1 h 53"/>
                  <a:gd name="T58" fmla="*/ 17 w 47"/>
                  <a:gd name="T59" fmla="*/ 2 h 53"/>
                  <a:gd name="T60" fmla="*/ 19 w 47"/>
                  <a:gd name="T61" fmla="*/ 5 h 53"/>
                  <a:gd name="T62" fmla="*/ 25 w 47"/>
                  <a:gd name="T63" fmla="*/ 8 h 53"/>
                  <a:gd name="T64" fmla="*/ 31 w 47"/>
                  <a:gd name="T65" fmla="*/ 8 h 53"/>
                  <a:gd name="T66" fmla="*/ 35 w 47"/>
                  <a:gd name="T67" fmla="*/ 5 h 53"/>
                  <a:gd name="T68" fmla="*/ 39 w 47"/>
                  <a:gd name="T69" fmla="*/ 2 h 53"/>
                  <a:gd name="T70" fmla="*/ 43 w 47"/>
                  <a:gd name="T7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 h="53">
                    <a:moveTo>
                      <a:pt x="43" y="0"/>
                    </a:moveTo>
                    <a:lnTo>
                      <a:pt x="44" y="1"/>
                    </a:lnTo>
                    <a:lnTo>
                      <a:pt x="47" y="2"/>
                    </a:lnTo>
                    <a:lnTo>
                      <a:pt x="47" y="4"/>
                    </a:lnTo>
                    <a:lnTo>
                      <a:pt x="47" y="6"/>
                    </a:lnTo>
                    <a:lnTo>
                      <a:pt x="47" y="8"/>
                    </a:lnTo>
                    <a:lnTo>
                      <a:pt x="46" y="9"/>
                    </a:lnTo>
                    <a:lnTo>
                      <a:pt x="43" y="9"/>
                    </a:lnTo>
                    <a:lnTo>
                      <a:pt x="42" y="10"/>
                    </a:lnTo>
                    <a:lnTo>
                      <a:pt x="40" y="12"/>
                    </a:lnTo>
                    <a:lnTo>
                      <a:pt x="36" y="14"/>
                    </a:lnTo>
                    <a:lnTo>
                      <a:pt x="34" y="18"/>
                    </a:lnTo>
                    <a:lnTo>
                      <a:pt x="31" y="22"/>
                    </a:lnTo>
                    <a:lnTo>
                      <a:pt x="29" y="26"/>
                    </a:lnTo>
                    <a:lnTo>
                      <a:pt x="26" y="30"/>
                    </a:lnTo>
                    <a:lnTo>
                      <a:pt x="25" y="34"/>
                    </a:lnTo>
                    <a:lnTo>
                      <a:pt x="22" y="38"/>
                    </a:lnTo>
                    <a:lnTo>
                      <a:pt x="19" y="40"/>
                    </a:lnTo>
                    <a:lnTo>
                      <a:pt x="18" y="43"/>
                    </a:lnTo>
                    <a:lnTo>
                      <a:pt x="16" y="46"/>
                    </a:lnTo>
                    <a:lnTo>
                      <a:pt x="16" y="48"/>
                    </a:lnTo>
                    <a:lnTo>
                      <a:pt x="16" y="49"/>
                    </a:lnTo>
                    <a:lnTo>
                      <a:pt x="16" y="52"/>
                    </a:lnTo>
                    <a:lnTo>
                      <a:pt x="16" y="52"/>
                    </a:lnTo>
                    <a:lnTo>
                      <a:pt x="14" y="53"/>
                    </a:lnTo>
                    <a:lnTo>
                      <a:pt x="12" y="52"/>
                    </a:lnTo>
                    <a:lnTo>
                      <a:pt x="10" y="51"/>
                    </a:lnTo>
                    <a:lnTo>
                      <a:pt x="10" y="49"/>
                    </a:lnTo>
                    <a:lnTo>
                      <a:pt x="10" y="47"/>
                    </a:lnTo>
                    <a:lnTo>
                      <a:pt x="10" y="46"/>
                    </a:lnTo>
                    <a:lnTo>
                      <a:pt x="12" y="43"/>
                    </a:lnTo>
                    <a:lnTo>
                      <a:pt x="13" y="40"/>
                    </a:lnTo>
                    <a:lnTo>
                      <a:pt x="14" y="38"/>
                    </a:lnTo>
                    <a:lnTo>
                      <a:pt x="16" y="35"/>
                    </a:lnTo>
                    <a:lnTo>
                      <a:pt x="17" y="32"/>
                    </a:lnTo>
                    <a:lnTo>
                      <a:pt x="18" y="30"/>
                    </a:lnTo>
                    <a:lnTo>
                      <a:pt x="21" y="27"/>
                    </a:lnTo>
                    <a:lnTo>
                      <a:pt x="21" y="25"/>
                    </a:lnTo>
                    <a:lnTo>
                      <a:pt x="22" y="22"/>
                    </a:lnTo>
                    <a:lnTo>
                      <a:pt x="21" y="19"/>
                    </a:lnTo>
                    <a:lnTo>
                      <a:pt x="18" y="17"/>
                    </a:lnTo>
                    <a:lnTo>
                      <a:pt x="17" y="14"/>
                    </a:lnTo>
                    <a:lnTo>
                      <a:pt x="14" y="13"/>
                    </a:lnTo>
                    <a:lnTo>
                      <a:pt x="10" y="12"/>
                    </a:lnTo>
                    <a:lnTo>
                      <a:pt x="9" y="12"/>
                    </a:lnTo>
                    <a:lnTo>
                      <a:pt x="6" y="12"/>
                    </a:lnTo>
                    <a:lnTo>
                      <a:pt x="4" y="12"/>
                    </a:lnTo>
                    <a:lnTo>
                      <a:pt x="2" y="12"/>
                    </a:lnTo>
                    <a:lnTo>
                      <a:pt x="0" y="12"/>
                    </a:lnTo>
                    <a:lnTo>
                      <a:pt x="0" y="12"/>
                    </a:lnTo>
                    <a:lnTo>
                      <a:pt x="0" y="10"/>
                    </a:lnTo>
                    <a:lnTo>
                      <a:pt x="2" y="9"/>
                    </a:lnTo>
                    <a:lnTo>
                      <a:pt x="5" y="8"/>
                    </a:lnTo>
                    <a:lnTo>
                      <a:pt x="9" y="5"/>
                    </a:lnTo>
                    <a:lnTo>
                      <a:pt x="10" y="4"/>
                    </a:lnTo>
                    <a:lnTo>
                      <a:pt x="12" y="2"/>
                    </a:lnTo>
                    <a:lnTo>
                      <a:pt x="13" y="1"/>
                    </a:lnTo>
                    <a:lnTo>
                      <a:pt x="14" y="1"/>
                    </a:lnTo>
                    <a:lnTo>
                      <a:pt x="16" y="1"/>
                    </a:lnTo>
                    <a:lnTo>
                      <a:pt x="17" y="2"/>
                    </a:lnTo>
                    <a:lnTo>
                      <a:pt x="17" y="4"/>
                    </a:lnTo>
                    <a:lnTo>
                      <a:pt x="19" y="5"/>
                    </a:lnTo>
                    <a:lnTo>
                      <a:pt x="22" y="6"/>
                    </a:lnTo>
                    <a:lnTo>
                      <a:pt x="25" y="8"/>
                    </a:lnTo>
                    <a:lnTo>
                      <a:pt x="27" y="8"/>
                    </a:lnTo>
                    <a:lnTo>
                      <a:pt x="31" y="8"/>
                    </a:lnTo>
                    <a:lnTo>
                      <a:pt x="34" y="6"/>
                    </a:lnTo>
                    <a:lnTo>
                      <a:pt x="35" y="5"/>
                    </a:lnTo>
                    <a:lnTo>
                      <a:pt x="38" y="4"/>
                    </a:lnTo>
                    <a:lnTo>
                      <a:pt x="39" y="2"/>
                    </a:lnTo>
                    <a:lnTo>
                      <a:pt x="42"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6" name="Freeform 14">
                <a:extLst>
                  <a:ext uri="{FF2B5EF4-FFF2-40B4-BE49-F238E27FC236}">
                    <a16:creationId xmlns:a16="http://schemas.microsoft.com/office/drawing/2014/main" id="{DD23D015-4F0A-3943-B669-236B2C93189A}"/>
                  </a:ext>
                </a:extLst>
              </p:cNvPr>
              <p:cNvSpPr>
                <a:spLocks/>
              </p:cNvSpPr>
              <p:nvPr userDrawn="1"/>
            </p:nvSpPr>
            <p:spPr bwMode="auto">
              <a:xfrm>
                <a:off x="10249055" y="534590"/>
                <a:ext cx="35857" cy="29710"/>
              </a:xfrm>
              <a:custGeom>
                <a:avLst/>
                <a:gdLst>
                  <a:gd name="T0" fmla="*/ 59 w 71"/>
                  <a:gd name="T1" fmla="*/ 1 h 58"/>
                  <a:gd name="T2" fmla="*/ 61 w 71"/>
                  <a:gd name="T3" fmla="*/ 2 h 58"/>
                  <a:gd name="T4" fmla="*/ 67 w 71"/>
                  <a:gd name="T5" fmla="*/ 4 h 58"/>
                  <a:gd name="T6" fmla="*/ 69 w 71"/>
                  <a:gd name="T7" fmla="*/ 4 h 58"/>
                  <a:gd name="T8" fmla="*/ 71 w 71"/>
                  <a:gd name="T9" fmla="*/ 6 h 58"/>
                  <a:gd name="T10" fmla="*/ 69 w 71"/>
                  <a:gd name="T11" fmla="*/ 9 h 58"/>
                  <a:gd name="T12" fmla="*/ 65 w 71"/>
                  <a:gd name="T13" fmla="*/ 11 h 58"/>
                  <a:gd name="T14" fmla="*/ 61 w 71"/>
                  <a:gd name="T15" fmla="*/ 14 h 58"/>
                  <a:gd name="T16" fmla="*/ 59 w 71"/>
                  <a:gd name="T17" fmla="*/ 18 h 58"/>
                  <a:gd name="T18" fmla="*/ 56 w 71"/>
                  <a:gd name="T19" fmla="*/ 23 h 58"/>
                  <a:gd name="T20" fmla="*/ 54 w 71"/>
                  <a:gd name="T21" fmla="*/ 26 h 58"/>
                  <a:gd name="T22" fmla="*/ 48 w 71"/>
                  <a:gd name="T23" fmla="*/ 26 h 58"/>
                  <a:gd name="T24" fmla="*/ 46 w 71"/>
                  <a:gd name="T25" fmla="*/ 23 h 58"/>
                  <a:gd name="T26" fmla="*/ 46 w 71"/>
                  <a:gd name="T27" fmla="*/ 19 h 58"/>
                  <a:gd name="T28" fmla="*/ 43 w 71"/>
                  <a:gd name="T29" fmla="*/ 17 h 58"/>
                  <a:gd name="T30" fmla="*/ 41 w 71"/>
                  <a:gd name="T31" fmla="*/ 17 h 58"/>
                  <a:gd name="T32" fmla="*/ 37 w 71"/>
                  <a:gd name="T33" fmla="*/ 21 h 58"/>
                  <a:gd name="T34" fmla="*/ 35 w 71"/>
                  <a:gd name="T35" fmla="*/ 26 h 58"/>
                  <a:gd name="T36" fmla="*/ 37 w 71"/>
                  <a:gd name="T37" fmla="*/ 31 h 58"/>
                  <a:gd name="T38" fmla="*/ 38 w 71"/>
                  <a:gd name="T39" fmla="*/ 34 h 58"/>
                  <a:gd name="T40" fmla="*/ 41 w 71"/>
                  <a:gd name="T41" fmla="*/ 38 h 58"/>
                  <a:gd name="T42" fmla="*/ 41 w 71"/>
                  <a:gd name="T43" fmla="*/ 40 h 58"/>
                  <a:gd name="T44" fmla="*/ 38 w 71"/>
                  <a:gd name="T45" fmla="*/ 43 h 58"/>
                  <a:gd name="T46" fmla="*/ 35 w 71"/>
                  <a:gd name="T47" fmla="*/ 41 h 58"/>
                  <a:gd name="T48" fmla="*/ 33 w 71"/>
                  <a:gd name="T49" fmla="*/ 39 h 58"/>
                  <a:gd name="T50" fmla="*/ 30 w 71"/>
                  <a:gd name="T51" fmla="*/ 38 h 58"/>
                  <a:gd name="T52" fmla="*/ 28 w 71"/>
                  <a:gd name="T53" fmla="*/ 38 h 58"/>
                  <a:gd name="T54" fmla="*/ 25 w 71"/>
                  <a:gd name="T55" fmla="*/ 40 h 58"/>
                  <a:gd name="T56" fmla="*/ 24 w 71"/>
                  <a:gd name="T57" fmla="*/ 44 h 58"/>
                  <a:gd name="T58" fmla="*/ 22 w 71"/>
                  <a:gd name="T59" fmla="*/ 51 h 58"/>
                  <a:gd name="T60" fmla="*/ 21 w 71"/>
                  <a:gd name="T61" fmla="*/ 54 h 58"/>
                  <a:gd name="T62" fmla="*/ 17 w 71"/>
                  <a:gd name="T63" fmla="*/ 58 h 58"/>
                  <a:gd name="T64" fmla="*/ 12 w 71"/>
                  <a:gd name="T65" fmla="*/ 57 h 58"/>
                  <a:gd name="T66" fmla="*/ 5 w 71"/>
                  <a:gd name="T67" fmla="*/ 54 h 58"/>
                  <a:gd name="T68" fmla="*/ 1 w 71"/>
                  <a:gd name="T69" fmla="*/ 51 h 58"/>
                  <a:gd name="T70" fmla="*/ 0 w 71"/>
                  <a:gd name="T71" fmla="*/ 45 h 58"/>
                  <a:gd name="T72" fmla="*/ 0 w 71"/>
                  <a:gd name="T73" fmla="*/ 40 h 58"/>
                  <a:gd name="T74" fmla="*/ 0 w 71"/>
                  <a:gd name="T75" fmla="*/ 36 h 58"/>
                  <a:gd name="T76" fmla="*/ 4 w 71"/>
                  <a:gd name="T77" fmla="*/ 34 h 58"/>
                  <a:gd name="T78" fmla="*/ 5 w 71"/>
                  <a:gd name="T79" fmla="*/ 36 h 58"/>
                  <a:gd name="T80" fmla="*/ 8 w 71"/>
                  <a:gd name="T81" fmla="*/ 40 h 58"/>
                  <a:gd name="T82" fmla="*/ 11 w 71"/>
                  <a:gd name="T83" fmla="*/ 43 h 58"/>
                  <a:gd name="T84" fmla="*/ 16 w 71"/>
                  <a:gd name="T85" fmla="*/ 41 h 58"/>
                  <a:gd name="T86" fmla="*/ 18 w 71"/>
                  <a:gd name="T87" fmla="*/ 39 h 58"/>
                  <a:gd name="T88" fmla="*/ 22 w 71"/>
                  <a:gd name="T89" fmla="*/ 35 h 58"/>
                  <a:gd name="T90" fmla="*/ 26 w 71"/>
                  <a:gd name="T91" fmla="*/ 31 h 58"/>
                  <a:gd name="T92" fmla="*/ 28 w 71"/>
                  <a:gd name="T93" fmla="*/ 26 h 58"/>
                  <a:gd name="T94" fmla="*/ 29 w 71"/>
                  <a:gd name="T95" fmla="*/ 21 h 58"/>
                  <a:gd name="T96" fmla="*/ 31 w 71"/>
                  <a:gd name="T97" fmla="*/ 15 h 58"/>
                  <a:gd name="T98" fmla="*/ 35 w 71"/>
                  <a:gd name="T99" fmla="*/ 13 h 58"/>
                  <a:gd name="T100" fmla="*/ 42 w 71"/>
                  <a:gd name="T101" fmla="*/ 10 h 58"/>
                  <a:gd name="T102" fmla="*/ 46 w 71"/>
                  <a:gd name="T103" fmla="*/ 7 h 58"/>
                  <a:gd name="T104" fmla="*/ 48 w 71"/>
                  <a:gd name="T105" fmla="*/ 5 h 58"/>
                  <a:gd name="T106" fmla="*/ 52 w 71"/>
                  <a:gd name="T107" fmla="*/ 2 h 58"/>
                  <a:gd name="T108" fmla="*/ 56 w 71"/>
                  <a:gd name="T10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 h="58">
                    <a:moveTo>
                      <a:pt x="56" y="0"/>
                    </a:moveTo>
                    <a:lnTo>
                      <a:pt x="59" y="1"/>
                    </a:lnTo>
                    <a:lnTo>
                      <a:pt x="60" y="2"/>
                    </a:lnTo>
                    <a:lnTo>
                      <a:pt x="61" y="2"/>
                    </a:lnTo>
                    <a:lnTo>
                      <a:pt x="64" y="4"/>
                    </a:lnTo>
                    <a:lnTo>
                      <a:pt x="67" y="4"/>
                    </a:lnTo>
                    <a:lnTo>
                      <a:pt x="68" y="4"/>
                    </a:lnTo>
                    <a:lnTo>
                      <a:pt x="69" y="4"/>
                    </a:lnTo>
                    <a:lnTo>
                      <a:pt x="71" y="5"/>
                    </a:lnTo>
                    <a:lnTo>
                      <a:pt x="71" y="6"/>
                    </a:lnTo>
                    <a:lnTo>
                      <a:pt x="71" y="7"/>
                    </a:lnTo>
                    <a:lnTo>
                      <a:pt x="69" y="9"/>
                    </a:lnTo>
                    <a:lnTo>
                      <a:pt x="67" y="10"/>
                    </a:lnTo>
                    <a:lnTo>
                      <a:pt x="65" y="11"/>
                    </a:lnTo>
                    <a:lnTo>
                      <a:pt x="63" y="13"/>
                    </a:lnTo>
                    <a:lnTo>
                      <a:pt x="61" y="14"/>
                    </a:lnTo>
                    <a:lnTo>
                      <a:pt x="60" y="17"/>
                    </a:lnTo>
                    <a:lnTo>
                      <a:pt x="59" y="18"/>
                    </a:lnTo>
                    <a:lnTo>
                      <a:pt x="58" y="21"/>
                    </a:lnTo>
                    <a:lnTo>
                      <a:pt x="56" y="23"/>
                    </a:lnTo>
                    <a:lnTo>
                      <a:pt x="55" y="24"/>
                    </a:lnTo>
                    <a:lnTo>
                      <a:pt x="54" y="26"/>
                    </a:lnTo>
                    <a:lnTo>
                      <a:pt x="51" y="26"/>
                    </a:lnTo>
                    <a:lnTo>
                      <a:pt x="48" y="26"/>
                    </a:lnTo>
                    <a:lnTo>
                      <a:pt x="47" y="24"/>
                    </a:lnTo>
                    <a:lnTo>
                      <a:pt x="46" y="23"/>
                    </a:lnTo>
                    <a:lnTo>
                      <a:pt x="46" y="21"/>
                    </a:lnTo>
                    <a:lnTo>
                      <a:pt x="46" y="19"/>
                    </a:lnTo>
                    <a:lnTo>
                      <a:pt x="45" y="18"/>
                    </a:lnTo>
                    <a:lnTo>
                      <a:pt x="43" y="17"/>
                    </a:lnTo>
                    <a:lnTo>
                      <a:pt x="42" y="17"/>
                    </a:lnTo>
                    <a:lnTo>
                      <a:pt x="41" y="17"/>
                    </a:lnTo>
                    <a:lnTo>
                      <a:pt x="38" y="19"/>
                    </a:lnTo>
                    <a:lnTo>
                      <a:pt x="37" y="21"/>
                    </a:lnTo>
                    <a:lnTo>
                      <a:pt x="37" y="23"/>
                    </a:lnTo>
                    <a:lnTo>
                      <a:pt x="35" y="26"/>
                    </a:lnTo>
                    <a:lnTo>
                      <a:pt x="35" y="28"/>
                    </a:lnTo>
                    <a:lnTo>
                      <a:pt x="37" y="31"/>
                    </a:lnTo>
                    <a:lnTo>
                      <a:pt x="38" y="32"/>
                    </a:lnTo>
                    <a:lnTo>
                      <a:pt x="38" y="34"/>
                    </a:lnTo>
                    <a:lnTo>
                      <a:pt x="39" y="35"/>
                    </a:lnTo>
                    <a:lnTo>
                      <a:pt x="41" y="38"/>
                    </a:lnTo>
                    <a:lnTo>
                      <a:pt x="41" y="39"/>
                    </a:lnTo>
                    <a:lnTo>
                      <a:pt x="41" y="40"/>
                    </a:lnTo>
                    <a:lnTo>
                      <a:pt x="39" y="41"/>
                    </a:lnTo>
                    <a:lnTo>
                      <a:pt x="38" y="43"/>
                    </a:lnTo>
                    <a:lnTo>
                      <a:pt x="37" y="43"/>
                    </a:lnTo>
                    <a:lnTo>
                      <a:pt x="35" y="41"/>
                    </a:lnTo>
                    <a:lnTo>
                      <a:pt x="34" y="40"/>
                    </a:lnTo>
                    <a:lnTo>
                      <a:pt x="33" y="39"/>
                    </a:lnTo>
                    <a:lnTo>
                      <a:pt x="31" y="39"/>
                    </a:lnTo>
                    <a:lnTo>
                      <a:pt x="30" y="38"/>
                    </a:lnTo>
                    <a:lnTo>
                      <a:pt x="29" y="38"/>
                    </a:lnTo>
                    <a:lnTo>
                      <a:pt x="28" y="38"/>
                    </a:lnTo>
                    <a:lnTo>
                      <a:pt x="26" y="39"/>
                    </a:lnTo>
                    <a:lnTo>
                      <a:pt x="25" y="40"/>
                    </a:lnTo>
                    <a:lnTo>
                      <a:pt x="25" y="41"/>
                    </a:lnTo>
                    <a:lnTo>
                      <a:pt x="24" y="44"/>
                    </a:lnTo>
                    <a:lnTo>
                      <a:pt x="22" y="47"/>
                    </a:lnTo>
                    <a:lnTo>
                      <a:pt x="22" y="51"/>
                    </a:lnTo>
                    <a:lnTo>
                      <a:pt x="21" y="53"/>
                    </a:lnTo>
                    <a:lnTo>
                      <a:pt x="21" y="54"/>
                    </a:lnTo>
                    <a:lnTo>
                      <a:pt x="20" y="57"/>
                    </a:lnTo>
                    <a:lnTo>
                      <a:pt x="17" y="58"/>
                    </a:lnTo>
                    <a:lnTo>
                      <a:pt x="15" y="58"/>
                    </a:lnTo>
                    <a:lnTo>
                      <a:pt x="12" y="57"/>
                    </a:lnTo>
                    <a:lnTo>
                      <a:pt x="9" y="56"/>
                    </a:lnTo>
                    <a:lnTo>
                      <a:pt x="5" y="54"/>
                    </a:lnTo>
                    <a:lnTo>
                      <a:pt x="3" y="53"/>
                    </a:lnTo>
                    <a:lnTo>
                      <a:pt x="1" y="51"/>
                    </a:lnTo>
                    <a:lnTo>
                      <a:pt x="0" y="48"/>
                    </a:lnTo>
                    <a:lnTo>
                      <a:pt x="0" y="45"/>
                    </a:lnTo>
                    <a:lnTo>
                      <a:pt x="0" y="43"/>
                    </a:lnTo>
                    <a:lnTo>
                      <a:pt x="0" y="40"/>
                    </a:lnTo>
                    <a:lnTo>
                      <a:pt x="0" y="38"/>
                    </a:lnTo>
                    <a:lnTo>
                      <a:pt x="0" y="36"/>
                    </a:lnTo>
                    <a:lnTo>
                      <a:pt x="3" y="35"/>
                    </a:lnTo>
                    <a:lnTo>
                      <a:pt x="4" y="34"/>
                    </a:lnTo>
                    <a:lnTo>
                      <a:pt x="5" y="35"/>
                    </a:lnTo>
                    <a:lnTo>
                      <a:pt x="5" y="36"/>
                    </a:lnTo>
                    <a:lnTo>
                      <a:pt x="7" y="38"/>
                    </a:lnTo>
                    <a:lnTo>
                      <a:pt x="8" y="40"/>
                    </a:lnTo>
                    <a:lnTo>
                      <a:pt x="8" y="41"/>
                    </a:lnTo>
                    <a:lnTo>
                      <a:pt x="11" y="43"/>
                    </a:lnTo>
                    <a:lnTo>
                      <a:pt x="13" y="43"/>
                    </a:lnTo>
                    <a:lnTo>
                      <a:pt x="16" y="41"/>
                    </a:lnTo>
                    <a:lnTo>
                      <a:pt x="18" y="40"/>
                    </a:lnTo>
                    <a:lnTo>
                      <a:pt x="18" y="39"/>
                    </a:lnTo>
                    <a:lnTo>
                      <a:pt x="20" y="36"/>
                    </a:lnTo>
                    <a:lnTo>
                      <a:pt x="22" y="35"/>
                    </a:lnTo>
                    <a:lnTo>
                      <a:pt x="24" y="34"/>
                    </a:lnTo>
                    <a:lnTo>
                      <a:pt x="26" y="31"/>
                    </a:lnTo>
                    <a:lnTo>
                      <a:pt x="28" y="28"/>
                    </a:lnTo>
                    <a:lnTo>
                      <a:pt x="28" y="26"/>
                    </a:lnTo>
                    <a:lnTo>
                      <a:pt x="29" y="23"/>
                    </a:lnTo>
                    <a:lnTo>
                      <a:pt x="29" y="21"/>
                    </a:lnTo>
                    <a:lnTo>
                      <a:pt x="30" y="18"/>
                    </a:lnTo>
                    <a:lnTo>
                      <a:pt x="31" y="15"/>
                    </a:lnTo>
                    <a:lnTo>
                      <a:pt x="33" y="14"/>
                    </a:lnTo>
                    <a:lnTo>
                      <a:pt x="35" y="13"/>
                    </a:lnTo>
                    <a:lnTo>
                      <a:pt x="39" y="11"/>
                    </a:lnTo>
                    <a:lnTo>
                      <a:pt x="42" y="10"/>
                    </a:lnTo>
                    <a:lnTo>
                      <a:pt x="45" y="9"/>
                    </a:lnTo>
                    <a:lnTo>
                      <a:pt x="46" y="7"/>
                    </a:lnTo>
                    <a:lnTo>
                      <a:pt x="48" y="6"/>
                    </a:lnTo>
                    <a:lnTo>
                      <a:pt x="48" y="5"/>
                    </a:lnTo>
                    <a:lnTo>
                      <a:pt x="50" y="4"/>
                    </a:lnTo>
                    <a:lnTo>
                      <a:pt x="52" y="2"/>
                    </a:lnTo>
                    <a:lnTo>
                      <a:pt x="54" y="1"/>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7" name="Freeform 15">
                <a:extLst>
                  <a:ext uri="{FF2B5EF4-FFF2-40B4-BE49-F238E27FC236}">
                    <a16:creationId xmlns:a16="http://schemas.microsoft.com/office/drawing/2014/main" id="{38FF46FA-9B63-0648-9FE9-4277218040AA}"/>
                  </a:ext>
                </a:extLst>
              </p:cNvPr>
              <p:cNvSpPr>
                <a:spLocks/>
              </p:cNvSpPr>
              <p:nvPr userDrawn="1"/>
            </p:nvSpPr>
            <p:spPr bwMode="auto">
              <a:xfrm>
                <a:off x="10300278" y="594009"/>
                <a:ext cx="21514" cy="52249"/>
              </a:xfrm>
              <a:custGeom>
                <a:avLst/>
                <a:gdLst>
                  <a:gd name="T0" fmla="*/ 41 w 41"/>
                  <a:gd name="T1" fmla="*/ 0 h 103"/>
                  <a:gd name="T2" fmla="*/ 40 w 41"/>
                  <a:gd name="T3" fmla="*/ 2 h 103"/>
                  <a:gd name="T4" fmla="*/ 39 w 41"/>
                  <a:gd name="T5" fmla="*/ 5 h 103"/>
                  <a:gd name="T6" fmla="*/ 36 w 41"/>
                  <a:gd name="T7" fmla="*/ 12 h 103"/>
                  <a:gd name="T8" fmla="*/ 34 w 41"/>
                  <a:gd name="T9" fmla="*/ 18 h 103"/>
                  <a:gd name="T10" fmla="*/ 32 w 41"/>
                  <a:gd name="T11" fmla="*/ 25 h 103"/>
                  <a:gd name="T12" fmla="*/ 30 w 41"/>
                  <a:gd name="T13" fmla="*/ 32 h 103"/>
                  <a:gd name="T14" fmla="*/ 26 w 41"/>
                  <a:gd name="T15" fmla="*/ 38 h 103"/>
                  <a:gd name="T16" fmla="*/ 23 w 41"/>
                  <a:gd name="T17" fmla="*/ 47 h 103"/>
                  <a:gd name="T18" fmla="*/ 18 w 41"/>
                  <a:gd name="T19" fmla="*/ 55 h 103"/>
                  <a:gd name="T20" fmla="*/ 14 w 41"/>
                  <a:gd name="T21" fmla="*/ 62 h 103"/>
                  <a:gd name="T22" fmla="*/ 10 w 41"/>
                  <a:gd name="T23" fmla="*/ 73 h 103"/>
                  <a:gd name="T24" fmla="*/ 7 w 41"/>
                  <a:gd name="T25" fmla="*/ 82 h 103"/>
                  <a:gd name="T26" fmla="*/ 6 w 41"/>
                  <a:gd name="T27" fmla="*/ 90 h 103"/>
                  <a:gd name="T28" fmla="*/ 6 w 41"/>
                  <a:gd name="T29" fmla="*/ 95 h 103"/>
                  <a:gd name="T30" fmla="*/ 6 w 41"/>
                  <a:gd name="T31" fmla="*/ 99 h 103"/>
                  <a:gd name="T32" fmla="*/ 4 w 41"/>
                  <a:gd name="T33" fmla="*/ 102 h 103"/>
                  <a:gd name="T34" fmla="*/ 1 w 41"/>
                  <a:gd name="T35" fmla="*/ 103 h 103"/>
                  <a:gd name="T36" fmla="*/ 0 w 41"/>
                  <a:gd name="T37" fmla="*/ 100 h 103"/>
                  <a:gd name="T38" fmla="*/ 0 w 41"/>
                  <a:gd name="T39" fmla="*/ 98 h 103"/>
                  <a:gd name="T40" fmla="*/ 0 w 41"/>
                  <a:gd name="T41" fmla="*/ 91 h 103"/>
                  <a:gd name="T42" fmla="*/ 1 w 41"/>
                  <a:gd name="T43" fmla="*/ 86 h 103"/>
                  <a:gd name="T44" fmla="*/ 1 w 41"/>
                  <a:gd name="T45" fmla="*/ 79 h 103"/>
                  <a:gd name="T46" fmla="*/ 4 w 41"/>
                  <a:gd name="T47" fmla="*/ 72 h 103"/>
                  <a:gd name="T48" fmla="*/ 7 w 41"/>
                  <a:gd name="T49" fmla="*/ 65 h 103"/>
                  <a:gd name="T50" fmla="*/ 11 w 41"/>
                  <a:gd name="T51" fmla="*/ 57 h 103"/>
                  <a:gd name="T52" fmla="*/ 13 w 41"/>
                  <a:gd name="T53" fmla="*/ 51 h 103"/>
                  <a:gd name="T54" fmla="*/ 17 w 41"/>
                  <a:gd name="T55" fmla="*/ 44 h 103"/>
                  <a:gd name="T56" fmla="*/ 20 w 41"/>
                  <a:gd name="T57" fmla="*/ 39 h 103"/>
                  <a:gd name="T58" fmla="*/ 24 w 41"/>
                  <a:gd name="T59" fmla="*/ 31 h 103"/>
                  <a:gd name="T60" fmla="*/ 27 w 41"/>
                  <a:gd name="T61" fmla="*/ 25 h 103"/>
                  <a:gd name="T62" fmla="*/ 27 w 41"/>
                  <a:gd name="T63" fmla="*/ 18 h 103"/>
                  <a:gd name="T64" fmla="*/ 27 w 41"/>
                  <a:gd name="T65" fmla="*/ 12 h 103"/>
                  <a:gd name="T66" fmla="*/ 28 w 41"/>
                  <a:gd name="T67" fmla="*/ 6 h 103"/>
                  <a:gd name="T68" fmla="*/ 32 w 41"/>
                  <a:gd name="T69" fmla="*/ 1 h 103"/>
                  <a:gd name="T70" fmla="*/ 37 w 41"/>
                  <a:gd name="T7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 h="103">
                    <a:moveTo>
                      <a:pt x="39" y="0"/>
                    </a:moveTo>
                    <a:lnTo>
                      <a:pt x="41" y="0"/>
                    </a:lnTo>
                    <a:lnTo>
                      <a:pt x="41" y="1"/>
                    </a:lnTo>
                    <a:lnTo>
                      <a:pt x="40" y="2"/>
                    </a:lnTo>
                    <a:lnTo>
                      <a:pt x="40" y="4"/>
                    </a:lnTo>
                    <a:lnTo>
                      <a:pt x="39" y="5"/>
                    </a:lnTo>
                    <a:lnTo>
                      <a:pt x="37" y="9"/>
                    </a:lnTo>
                    <a:lnTo>
                      <a:pt x="36" y="12"/>
                    </a:lnTo>
                    <a:lnTo>
                      <a:pt x="34" y="16"/>
                    </a:lnTo>
                    <a:lnTo>
                      <a:pt x="34" y="18"/>
                    </a:lnTo>
                    <a:lnTo>
                      <a:pt x="34" y="22"/>
                    </a:lnTo>
                    <a:lnTo>
                      <a:pt x="32" y="25"/>
                    </a:lnTo>
                    <a:lnTo>
                      <a:pt x="32" y="29"/>
                    </a:lnTo>
                    <a:lnTo>
                      <a:pt x="30" y="32"/>
                    </a:lnTo>
                    <a:lnTo>
                      <a:pt x="28" y="35"/>
                    </a:lnTo>
                    <a:lnTo>
                      <a:pt x="26" y="38"/>
                    </a:lnTo>
                    <a:lnTo>
                      <a:pt x="24" y="43"/>
                    </a:lnTo>
                    <a:lnTo>
                      <a:pt x="23" y="47"/>
                    </a:lnTo>
                    <a:lnTo>
                      <a:pt x="20" y="51"/>
                    </a:lnTo>
                    <a:lnTo>
                      <a:pt x="18" y="55"/>
                    </a:lnTo>
                    <a:lnTo>
                      <a:pt x="15" y="59"/>
                    </a:lnTo>
                    <a:lnTo>
                      <a:pt x="14" y="62"/>
                    </a:lnTo>
                    <a:lnTo>
                      <a:pt x="11" y="68"/>
                    </a:lnTo>
                    <a:lnTo>
                      <a:pt x="10" y="73"/>
                    </a:lnTo>
                    <a:lnTo>
                      <a:pt x="7" y="78"/>
                    </a:lnTo>
                    <a:lnTo>
                      <a:pt x="7" y="82"/>
                    </a:lnTo>
                    <a:lnTo>
                      <a:pt x="6" y="86"/>
                    </a:lnTo>
                    <a:lnTo>
                      <a:pt x="6" y="90"/>
                    </a:lnTo>
                    <a:lnTo>
                      <a:pt x="6" y="93"/>
                    </a:lnTo>
                    <a:lnTo>
                      <a:pt x="6" y="95"/>
                    </a:lnTo>
                    <a:lnTo>
                      <a:pt x="6" y="96"/>
                    </a:lnTo>
                    <a:lnTo>
                      <a:pt x="6" y="99"/>
                    </a:lnTo>
                    <a:lnTo>
                      <a:pt x="5" y="100"/>
                    </a:lnTo>
                    <a:lnTo>
                      <a:pt x="4" y="102"/>
                    </a:lnTo>
                    <a:lnTo>
                      <a:pt x="2" y="103"/>
                    </a:lnTo>
                    <a:lnTo>
                      <a:pt x="1" y="103"/>
                    </a:lnTo>
                    <a:lnTo>
                      <a:pt x="1" y="102"/>
                    </a:lnTo>
                    <a:lnTo>
                      <a:pt x="0" y="100"/>
                    </a:lnTo>
                    <a:lnTo>
                      <a:pt x="0" y="99"/>
                    </a:lnTo>
                    <a:lnTo>
                      <a:pt x="0" y="98"/>
                    </a:lnTo>
                    <a:lnTo>
                      <a:pt x="0" y="94"/>
                    </a:lnTo>
                    <a:lnTo>
                      <a:pt x="0" y="91"/>
                    </a:lnTo>
                    <a:lnTo>
                      <a:pt x="1" y="89"/>
                    </a:lnTo>
                    <a:lnTo>
                      <a:pt x="1" y="86"/>
                    </a:lnTo>
                    <a:lnTo>
                      <a:pt x="1" y="82"/>
                    </a:lnTo>
                    <a:lnTo>
                      <a:pt x="1" y="79"/>
                    </a:lnTo>
                    <a:lnTo>
                      <a:pt x="2" y="77"/>
                    </a:lnTo>
                    <a:lnTo>
                      <a:pt x="4" y="72"/>
                    </a:lnTo>
                    <a:lnTo>
                      <a:pt x="5" y="69"/>
                    </a:lnTo>
                    <a:lnTo>
                      <a:pt x="7" y="65"/>
                    </a:lnTo>
                    <a:lnTo>
                      <a:pt x="10" y="61"/>
                    </a:lnTo>
                    <a:lnTo>
                      <a:pt x="11" y="57"/>
                    </a:lnTo>
                    <a:lnTo>
                      <a:pt x="11" y="55"/>
                    </a:lnTo>
                    <a:lnTo>
                      <a:pt x="13" y="51"/>
                    </a:lnTo>
                    <a:lnTo>
                      <a:pt x="14" y="47"/>
                    </a:lnTo>
                    <a:lnTo>
                      <a:pt x="17" y="44"/>
                    </a:lnTo>
                    <a:lnTo>
                      <a:pt x="18" y="42"/>
                    </a:lnTo>
                    <a:lnTo>
                      <a:pt x="20" y="39"/>
                    </a:lnTo>
                    <a:lnTo>
                      <a:pt x="22" y="35"/>
                    </a:lnTo>
                    <a:lnTo>
                      <a:pt x="24" y="31"/>
                    </a:lnTo>
                    <a:lnTo>
                      <a:pt x="26" y="27"/>
                    </a:lnTo>
                    <a:lnTo>
                      <a:pt x="27" y="25"/>
                    </a:lnTo>
                    <a:lnTo>
                      <a:pt x="27" y="21"/>
                    </a:lnTo>
                    <a:lnTo>
                      <a:pt x="27" y="18"/>
                    </a:lnTo>
                    <a:lnTo>
                      <a:pt x="27" y="14"/>
                    </a:lnTo>
                    <a:lnTo>
                      <a:pt x="27" y="12"/>
                    </a:lnTo>
                    <a:lnTo>
                      <a:pt x="28" y="9"/>
                    </a:lnTo>
                    <a:lnTo>
                      <a:pt x="28" y="6"/>
                    </a:lnTo>
                    <a:lnTo>
                      <a:pt x="31" y="4"/>
                    </a:lnTo>
                    <a:lnTo>
                      <a:pt x="32" y="1"/>
                    </a:lnTo>
                    <a:lnTo>
                      <a:pt x="35" y="0"/>
                    </a:lnTo>
                    <a:lnTo>
                      <a:pt x="37" y="0"/>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8" name="Freeform 16">
                <a:extLst>
                  <a:ext uri="{FF2B5EF4-FFF2-40B4-BE49-F238E27FC236}">
                    <a16:creationId xmlns:a16="http://schemas.microsoft.com/office/drawing/2014/main" id="{F0675A9D-B81E-C545-B01B-97A47716EBD2}"/>
                  </a:ext>
                </a:extLst>
              </p:cNvPr>
              <p:cNvSpPr>
                <a:spLocks/>
              </p:cNvSpPr>
              <p:nvPr userDrawn="1"/>
            </p:nvSpPr>
            <p:spPr bwMode="auto">
              <a:xfrm>
                <a:off x="10217296" y="410630"/>
                <a:ext cx="40979" cy="44052"/>
              </a:xfrm>
              <a:custGeom>
                <a:avLst/>
                <a:gdLst>
                  <a:gd name="T0" fmla="*/ 27 w 79"/>
                  <a:gd name="T1" fmla="*/ 4 h 85"/>
                  <a:gd name="T2" fmla="*/ 36 w 79"/>
                  <a:gd name="T3" fmla="*/ 11 h 85"/>
                  <a:gd name="T4" fmla="*/ 48 w 79"/>
                  <a:gd name="T5" fmla="*/ 12 h 85"/>
                  <a:gd name="T6" fmla="*/ 51 w 79"/>
                  <a:gd name="T7" fmla="*/ 18 h 85"/>
                  <a:gd name="T8" fmla="*/ 43 w 79"/>
                  <a:gd name="T9" fmla="*/ 25 h 85"/>
                  <a:gd name="T10" fmla="*/ 42 w 79"/>
                  <a:gd name="T11" fmla="*/ 34 h 85"/>
                  <a:gd name="T12" fmla="*/ 48 w 79"/>
                  <a:gd name="T13" fmla="*/ 32 h 85"/>
                  <a:gd name="T14" fmla="*/ 55 w 79"/>
                  <a:gd name="T15" fmla="*/ 22 h 85"/>
                  <a:gd name="T16" fmla="*/ 59 w 79"/>
                  <a:gd name="T17" fmla="*/ 16 h 85"/>
                  <a:gd name="T18" fmla="*/ 64 w 79"/>
                  <a:gd name="T19" fmla="*/ 20 h 85"/>
                  <a:gd name="T20" fmla="*/ 61 w 79"/>
                  <a:gd name="T21" fmla="*/ 24 h 85"/>
                  <a:gd name="T22" fmla="*/ 59 w 79"/>
                  <a:gd name="T23" fmla="*/ 32 h 85"/>
                  <a:gd name="T24" fmla="*/ 59 w 79"/>
                  <a:gd name="T25" fmla="*/ 42 h 85"/>
                  <a:gd name="T26" fmla="*/ 62 w 79"/>
                  <a:gd name="T27" fmla="*/ 42 h 85"/>
                  <a:gd name="T28" fmla="*/ 69 w 79"/>
                  <a:gd name="T29" fmla="*/ 33 h 85"/>
                  <a:gd name="T30" fmla="*/ 76 w 79"/>
                  <a:gd name="T31" fmla="*/ 28 h 85"/>
                  <a:gd name="T32" fmla="*/ 79 w 79"/>
                  <a:gd name="T33" fmla="*/ 29 h 85"/>
                  <a:gd name="T34" fmla="*/ 78 w 79"/>
                  <a:gd name="T35" fmla="*/ 32 h 85"/>
                  <a:gd name="T36" fmla="*/ 73 w 79"/>
                  <a:gd name="T37" fmla="*/ 35 h 85"/>
                  <a:gd name="T38" fmla="*/ 68 w 79"/>
                  <a:gd name="T39" fmla="*/ 42 h 85"/>
                  <a:gd name="T40" fmla="*/ 64 w 79"/>
                  <a:gd name="T41" fmla="*/ 51 h 85"/>
                  <a:gd name="T42" fmla="*/ 60 w 79"/>
                  <a:gd name="T43" fmla="*/ 56 h 85"/>
                  <a:gd name="T44" fmla="*/ 57 w 79"/>
                  <a:gd name="T45" fmla="*/ 56 h 85"/>
                  <a:gd name="T46" fmla="*/ 59 w 79"/>
                  <a:gd name="T47" fmla="*/ 50 h 85"/>
                  <a:gd name="T48" fmla="*/ 57 w 79"/>
                  <a:gd name="T49" fmla="*/ 47 h 85"/>
                  <a:gd name="T50" fmla="*/ 48 w 79"/>
                  <a:gd name="T51" fmla="*/ 52 h 85"/>
                  <a:gd name="T52" fmla="*/ 43 w 79"/>
                  <a:gd name="T53" fmla="*/ 51 h 85"/>
                  <a:gd name="T54" fmla="*/ 44 w 79"/>
                  <a:gd name="T55" fmla="*/ 45 h 85"/>
                  <a:gd name="T56" fmla="*/ 48 w 79"/>
                  <a:gd name="T57" fmla="*/ 38 h 85"/>
                  <a:gd name="T58" fmla="*/ 43 w 79"/>
                  <a:gd name="T59" fmla="*/ 37 h 85"/>
                  <a:gd name="T60" fmla="*/ 34 w 79"/>
                  <a:gd name="T61" fmla="*/ 37 h 85"/>
                  <a:gd name="T62" fmla="*/ 27 w 79"/>
                  <a:gd name="T63" fmla="*/ 38 h 85"/>
                  <a:gd name="T64" fmla="*/ 27 w 79"/>
                  <a:gd name="T65" fmla="*/ 46 h 85"/>
                  <a:gd name="T66" fmla="*/ 35 w 79"/>
                  <a:gd name="T67" fmla="*/ 52 h 85"/>
                  <a:gd name="T68" fmla="*/ 35 w 79"/>
                  <a:gd name="T69" fmla="*/ 60 h 85"/>
                  <a:gd name="T70" fmla="*/ 35 w 79"/>
                  <a:gd name="T71" fmla="*/ 67 h 85"/>
                  <a:gd name="T72" fmla="*/ 35 w 79"/>
                  <a:gd name="T73" fmla="*/ 69 h 85"/>
                  <a:gd name="T74" fmla="*/ 32 w 79"/>
                  <a:gd name="T75" fmla="*/ 75 h 85"/>
                  <a:gd name="T76" fmla="*/ 30 w 79"/>
                  <a:gd name="T77" fmla="*/ 82 h 85"/>
                  <a:gd name="T78" fmla="*/ 23 w 79"/>
                  <a:gd name="T79" fmla="*/ 85 h 85"/>
                  <a:gd name="T80" fmla="*/ 19 w 79"/>
                  <a:gd name="T81" fmla="*/ 85 h 85"/>
                  <a:gd name="T82" fmla="*/ 18 w 79"/>
                  <a:gd name="T83" fmla="*/ 80 h 85"/>
                  <a:gd name="T84" fmla="*/ 23 w 79"/>
                  <a:gd name="T85" fmla="*/ 76 h 85"/>
                  <a:gd name="T86" fmla="*/ 29 w 79"/>
                  <a:gd name="T87" fmla="*/ 72 h 85"/>
                  <a:gd name="T88" fmla="*/ 26 w 79"/>
                  <a:gd name="T89" fmla="*/ 67 h 85"/>
                  <a:gd name="T90" fmla="*/ 25 w 79"/>
                  <a:gd name="T91" fmla="*/ 59 h 85"/>
                  <a:gd name="T92" fmla="*/ 26 w 79"/>
                  <a:gd name="T93" fmla="*/ 52 h 85"/>
                  <a:gd name="T94" fmla="*/ 18 w 79"/>
                  <a:gd name="T95" fmla="*/ 50 h 85"/>
                  <a:gd name="T96" fmla="*/ 12 w 79"/>
                  <a:gd name="T97" fmla="*/ 52 h 85"/>
                  <a:gd name="T98" fmla="*/ 5 w 79"/>
                  <a:gd name="T99" fmla="*/ 58 h 85"/>
                  <a:gd name="T100" fmla="*/ 1 w 79"/>
                  <a:gd name="T101" fmla="*/ 51 h 85"/>
                  <a:gd name="T102" fmla="*/ 9 w 79"/>
                  <a:gd name="T103" fmla="*/ 45 h 85"/>
                  <a:gd name="T104" fmla="*/ 18 w 79"/>
                  <a:gd name="T105" fmla="*/ 39 h 85"/>
                  <a:gd name="T106" fmla="*/ 23 w 79"/>
                  <a:gd name="T107" fmla="*/ 34 h 85"/>
                  <a:gd name="T108" fmla="*/ 18 w 79"/>
                  <a:gd name="T109" fmla="*/ 30 h 85"/>
                  <a:gd name="T110" fmla="*/ 12 w 79"/>
                  <a:gd name="T111" fmla="*/ 30 h 85"/>
                  <a:gd name="T112" fmla="*/ 10 w 79"/>
                  <a:gd name="T113" fmla="*/ 24 h 85"/>
                  <a:gd name="T114" fmla="*/ 16 w 79"/>
                  <a:gd name="T115" fmla="*/ 18 h 85"/>
                  <a:gd name="T116" fmla="*/ 23 w 79"/>
                  <a:gd name="T117" fmla="*/ 20 h 85"/>
                  <a:gd name="T118" fmla="*/ 30 w 79"/>
                  <a:gd name="T119" fmla="*/ 16 h 85"/>
                  <a:gd name="T120" fmla="*/ 26 w 79"/>
                  <a:gd name="T121" fmla="*/ 9 h 85"/>
                  <a:gd name="T122" fmla="*/ 18 w 79"/>
                  <a:gd name="T123" fmla="*/ 5 h 85"/>
                  <a:gd name="T124" fmla="*/ 18 w 79"/>
                  <a:gd name="T125" fmla="*/ 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 h="85">
                    <a:moveTo>
                      <a:pt x="19" y="0"/>
                    </a:moveTo>
                    <a:lnTo>
                      <a:pt x="22" y="1"/>
                    </a:lnTo>
                    <a:lnTo>
                      <a:pt x="26" y="3"/>
                    </a:lnTo>
                    <a:lnTo>
                      <a:pt x="27" y="4"/>
                    </a:lnTo>
                    <a:lnTo>
                      <a:pt x="29" y="5"/>
                    </a:lnTo>
                    <a:lnTo>
                      <a:pt x="31" y="7"/>
                    </a:lnTo>
                    <a:lnTo>
                      <a:pt x="34" y="9"/>
                    </a:lnTo>
                    <a:lnTo>
                      <a:pt x="36" y="11"/>
                    </a:lnTo>
                    <a:lnTo>
                      <a:pt x="40" y="12"/>
                    </a:lnTo>
                    <a:lnTo>
                      <a:pt x="43" y="13"/>
                    </a:lnTo>
                    <a:lnTo>
                      <a:pt x="46" y="13"/>
                    </a:lnTo>
                    <a:lnTo>
                      <a:pt x="48" y="12"/>
                    </a:lnTo>
                    <a:lnTo>
                      <a:pt x="49" y="12"/>
                    </a:lnTo>
                    <a:lnTo>
                      <a:pt x="49" y="13"/>
                    </a:lnTo>
                    <a:lnTo>
                      <a:pt x="51" y="16"/>
                    </a:lnTo>
                    <a:lnTo>
                      <a:pt x="51" y="18"/>
                    </a:lnTo>
                    <a:lnTo>
                      <a:pt x="49" y="21"/>
                    </a:lnTo>
                    <a:lnTo>
                      <a:pt x="47" y="22"/>
                    </a:lnTo>
                    <a:lnTo>
                      <a:pt x="46" y="24"/>
                    </a:lnTo>
                    <a:lnTo>
                      <a:pt x="43" y="25"/>
                    </a:lnTo>
                    <a:lnTo>
                      <a:pt x="42" y="28"/>
                    </a:lnTo>
                    <a:lnTo>
                      <a:pt x="40" y="30"/>
                    </a:lnTo>
                    <a:lnTo>
                      <a:pt x="40" y="33"/>
                    </a:lnTo>
                    <a:lnTo>
                      <a:pt x="42" y="34"/>
                    </a:lnTo>
                    <a:lnTo>
                      <a:pt x="43" y="34"/>
                    </a:lnTo>
                    <a:lnTo>
                      <a:pt x="46" y="34"/>
                    </a:lnTo>
                    <a:lnTo>
                      <a:pt x="47" y="33"/>
                    </a:lnTo>
                    <a:lnTo>
                      <a:pt x="48" y="32"/>
                    </a:lnTo>
                    <a:lnTo>
                      <a:pt x="51" y="29"/>
                    </a:lnTo>
                    <a:lnTo>
                      <a:pt x="52" y="26"/>
                    </a:lnTo>
                    <a:lnTo>
                      <a:pt x="53" y="25"/>
                    </a:lnTo>
                    <a:lnTo>
                      <a:pt x="55" y="22"/>
                    </a:lnTo>
                    <a:lnTo>
                      <a:pt x="56" y="20"/>
                    </a:lnTo>
                    <a:lnTo>
                      <a:pt x="56" y="18"/>
                    </a:lnTo>
                    <a:lnTo>
                      <a:pt x="57" y="17"/>
                    </a:lnTo>
                    <a:lnTo>
                      <a:pt x="59" y="16"/>
                    </a:lnTo>
                    <a:lnTo>
                      <a:pt x="61" y="16"/>
                    </a:lnTo>
                    <a:lnTo>
                      <a:pt x="62" y="17"/>
                    </a:lnTo>
                    <a:lnTo>
                      <a:pt x="64" y="18"/>
                    </a:lnTo>
                    <a:lnTo>
                      <a:pt x="64" y="20"/>
                    </a:lnTo>
                    <a:lnTo>
                      <a:pt x="64" y="21"/>
                    </a:lnTo>
                    <a:lnTo>
                      <a:pt x="62" y="22"/>
                    </a:lnTo>
                    <a:lnTo>
                      <a:pt x="61" y="24"/>
                    </a:lnTo>
                    <a:lnTo>
                      <a:pt x="61" y="24"/>
                    </a:lnTo>
                    <a:lnTo>
                      <a:pt x="61" y="25"/>
                    </a:lnTo>
                    <a:lnTo>
                      <a:pt x="60" y="28"/>
                    </a:lnTo>
                    <a:lnTo>
                      <a:pt x="60" y="30"/>
                    </a:lnTo>
                    <a:lnTo>
                      <a:pt x="59" y="32"/>
                    </a:lnTo>
                    <a:lnTo>
                      <a:pt x="59" y="35"/>
                    </a:lnTo>
                    <a:lnTo>
                      <a:pt x="57" y="38"/>
                    </a:lnTo>
                    <a:lnTo>
                      <a:pt x="57" y="41"/>
                    </a:lnTo>
                    <a:lnTo>
                      <a:pt x="59" y="42"/>
                    </a:lnTo>
                    <a:lnTo>
                      <a:pt x="60" y="43"/>
                    </a:lnTo>
                    <a:lnTo>
                      <a:pt x="61" y="45"/>
                    </a:lnTo>
                    <a:lnTo>
                      <a:pt x="62" y="43"/>
                    </a:lnTo>
                    <a:lnTo>
                      <a:pt x="62" y="42"/>
                    </a:lnTo>
                    <a:lnTo>
                      <a:pt x="64" y="41"/>
                    </a:lnTo>
                    <a:lnTo>
                      <a:pt x="65" y="38"/>
                    </a:lnTo>
                    <a:lnTo>
                      <a:pt x="66" y="35"/>
                    </a:lnTo>
                    <a:lnTo>
                      <a:pt x="69" y="33"/>
                    </a:lnTo>
                    <a:lnTo>
                      <a:pt x="72" y="30"/>
                    </a:lnTo>
                    <a:lnTo>
                      <a:pt x="73" y="29"/>
                    </a:lnTo>
                    <a:lnTo>
                      <a:pt x="74" y="28"/>
                    </a:lnTo>
                    <a:lnTo>
                      <a:pt x="76" y="28"/>
                    </a:lnTo>
                    <a:lnTo>
                      <a:pt x="77" y="26"/>
                    </a:lnTo>
                    <a:lnTo>
                      <a:pt x="78" y="26"/>
                    </a:lnTo>
                    <a:lnTo>
                      <a:pt x="79" y="28"/>
                    </a:lnTo>
                    <a:lnTo>
                      <a:pt x="79" y="29"/>
                    </a:lnTo>
                    <a:lnTo>
                      <a:pt x="78" y="30"/>
                    </a:lnTo>
                    <a:lnTo>
                      <a:pt x="79" y="32"/>
                    </a:lnTo>
                    <a:lnTo>
                      <a:pt x="78" y="32"/>
                    </a:lnTo>
                    <a:lnTo>
                      <a:pt x="78" y="32"/>
                    </a:lnTo>
                    <a:lnTo>
                      <a:pt x="77" y="32"/>
                    </a:lnTo>
                    <a:lnTo>
                      <a:pt x="76" y="33"/>
                    </a:lnTo>
                    <a:lnTo>
                      <a:pt x="74" y="33"/>
                    </a:lnTo>
                    <a:lnTo>
                      <a:pt x="73" y="35"/>
                    </a:lnTo>
                    <a:lnTo>
                      <a:pt x="72" y="38"/>
                    </a:lnTo>
                    <a:lnTo>
                      <a:pt x="70" y="39"/>
                    </a:lnTo>
                    <a:lnTo>
                      <a:pt x="69" y="41"/>
                    </a:lnTo>
                    <a:lnTo>
                      <a:pt x="68" y="42"/>
                    </a:lnTo>
                    <a:lnTo>
                      <a:pt x="66" y="45"/>
                    </a:lnTo>
                    <a:lnTo>
                      <a:pt x="66" y="47"/>
                    </a:lnTo>
                    <a:lnTo>
                      <a:pt x="65" y="50"/>
                    </a:lnTo>
                    <a:lnTo>
                      <a:pt x="64" y="51"/>
                    </a:lnTo>
                    <a:lnTo>
                      <a:pt x="62" y="52"/>
                    </a:lnTo>
                    <a:lnTo>
                      <a:pt x="61" y="54"/>
                    </a:lnTo>
                    <a:lnTo>
                      <a:pt x="61" y="55"/>
                    </a:lnTo>
                    <a:lnTo>
                      <a:pt x="60" y="56"/>
                    </a:lnTo>
                    <a:lnTo>
                      <a:pt x="60" y="59"/>
                    </a:lnTo>
                    <a:lnTo>
                      <a:pt x="59" y="59"/>
                    </a:lnTo>
                    <a:lnTo>
                      <a:pt x="57" y="58"/>
                    </a:lnTo>
                    <a:lnTo>
                      <a:pt x="57" y="56"/>
                    </a:lnTo>
                    <a:lnTo>
                      <a:pt x="57" y="55"/>
                    </a:lnTo>
                    <a:lnTo>
                      <a:pt x="57" y="54"/>
                    </a:lnTo>
                    <a:lnTo>
                      <a:pt x="59" y="51"/>
                    </a:lnTo>
                    <a:lnTo>
                      <a:pt x="59" y="50"/>
                    </a:lnTo>
                    <a:lnTo>
                      <a:pt x="59" y="48"/>
                    </a:lnTo>
                    <a:lnTo>
                      <a:pt x="60" y="47"/>
                    </a:lnTo>
                    <a:lnTo>
                      <a:pt x="59" y="47"/>
                    </a:lnTo>
                    <a:lnTo>
                      <a:pt x="57" y="47"/>
                    </a:lnTo>
                    <a:lnTo>
                      <a:pt x="56" y="48"/>
                    </a:lnTo>
                    <a:lnTo>
                      <a:pt x="53" y="50"/>
                    </a:lnTo>
                    <a:lnTo>
                      <a:pt x="51" y="51"/>
                    </a:lnTo>
                    <a:lnTo>
                      <a:pt x="48" y="52"/>
                    </a:lnTo>
                    <a:lnTo>
                      <a:pt x="47" y="54"/>
                    </a:lnTo>
                    <a:lnTo>
                      <a:pt x="46" y="54"/>
                    </a:lnTo>
                    <a:lnTo>
                      <a:pt x="44" y="54"/>
                    </a:lnTo>
                    <a:lnTo>
                      <a:pt x="43" y="51"/>
                    </a:lnTo>
                    <a:lnTo>
                      <a:pt x="43" y="50"/>
                    </a:lnTo>
                    <a:lnTo>
                      <a:pt x="43" y="48"/>
                    </a:lnTo>
                    <a:lnTo>
                      <a:pt x="43" y="46"/>
                    </a:lnTo>
                    <a:lnTo>
                      <a:pt x="44" y="45"/>
                    </a:lnTo>
                    <a:lnTo>
                      <a:pt x="47" y="42"/>
                    </a:lnTo>
                    <a:lnTo>
                      <a:pt x="48" y="41"/>
                    </a:lnTo>
                    <a:lnTo>
                      <a:pt x="48" y="39"/>
                    </a:lnTo>
                    <a:lnTo>
                      <a:pt x="48" y="38"/>
                    </a:lnTo>
                    <a:lnTo>
                      <a:pt x="48" y="37"/>
                    </a:lnTo>
                    <a:lnTo>
                      <a:pt x="47" y="35"/>
                    </a:lnTo>
                    <a:lnTo>
                      <a:pt x="46" y="37"/>
                    </a:lnTo>
                    <a:lnTo>
                      <a:pt x="43" y="37"/>
                    </a:lnTo>
                    <a:lnTo>
                      <a:pt x="42" y="38"/>
                    </a:lnTo>
                    <a:lnTo>
                      <a:pt x="39" y="38"/>
                    </a:lnTo>
                    <a:lnTo>
                      <a:pt x="36" y="38"/>
                    </a:lnTo>
                    <a:lnTo>
                      <a:pt x="34" y="37"/>
                    </a:lnTo>
                    <a:lnTo>
                      <a:pt x="32" y="37"/>
                    </a:lnTo>
                    <a:lnTo>
                      <a:pt x="31" y="35"/>
                    </a:lnTo>
                    <a:lnTo>
                      <a:pt x="29" y="35"/>
                    </a:lnTo>
                    <a:lnTo>
                      <a:pt x="27" y="38"/>
                    </a:lnTo>
                    <a:lnTo>
                      <a:pt x="25" y="39"/>
                    </a:lnTo>
                    <a:lnTo>
                      <a:pt x="25" y="43"/>
                    </a:lnTo>
                    <a:lnTo>
                      <a:pt x="26" y="45"/>
                    </a:lnTo>
                    <a:lnTo>
                      <a:pt x="27" y="46"/>
                    </a:lnTo>
                    <a:lnTo>
                      <a:pt x="30" y="47"/>
                    </a:lnTo>
                    <a:lnTo>
                      <a:pt x="31" y="50"/>
                    </a:lnTo>
                    <a:lnTo>
                      <a:pt x="32" y="51"/>
                    </a:lnTo>
                    <a:lnTo>
                      <a:pt x="35" y="52"/>
                    </a:lnTo>
                    <a:lnTo>
                      <a:pt x="36" y="55"/>
                    </a:lnTo>
                    <a:lnTo>
                      <a:pt x="36" y="56"/>
                    </a:lnTo>
                    <a:lnTo>
                      <a:pt x="36" y="58"/>
                    </a:lnTo>
                    <a:lnTo>
                      <a:pt x="35" y="60"/>
                    </a:lnTo>
                    <a:lnTo>
                      <a:pt x="34" y="63"/>
                    </a:lnTo>
                    <a:lnTo>
                      <a:pt x="34" y="65"/>
                    </a:lnTo>
                    <a:lnTo>
                      <a:pt x="34" y="67"/>
                    </a:lnTo>
                    <a:lnTo>
                      <a:pt x="35" y="67"/>
                    </a:lnTo>
                    <a:lnTo>
                      <a:pt x="35" y="68"/>
                    </a:lnTo>
                    <a:lnTo>
                      <a:pt x="36" y="69"/>
                    </a:lnTo>
                    <a:lnTo>
                      <a:pt x="35" y="69"/>
                    </a:lnTo>
                    <a:lnTo>
                      <a:pt x="35" y="69"/>
                    </a:lnTo>
                    <a:lnTo>
                      <a:pt x="34" y="71"/>
                    </a:lnTo>
                    <a:lnTo>
                      <a:pt x="34" y="71"/>
                    </a:lnTo>
                    <a:lnTo>
                      <a:pt x="32" y="73"/>
                    </a:lnTo>
                    <a:lnTo>
                      <a:pt x="32" y="75"/>
                    </a:lnTo>
                    <a:lnTo>
                      <a:pt x="31" y="76"/>
                    </a:lnTo>
                    <a:lnTo>
                      <a:pt x="31" y="78"/>
                    </a:lnTo>
                    <a:lnTo>
                      <a:pt x="30" y="80"/>
                    </a:lnTo>
                    <a:lnTo>
                      <a:pt x="30" y="82"/>
                    </a:lnTo>
                    <a:lnTo>
                      <a:pt x="29" y="84"/>
                    </a:lnTo>
                    <a:lnTo>
                      <a:pt x="26" y="85"/>
                    </a:lnTo>
                    <a:lnTo>
                      <a:pt x="25" y="85"/>
                    </a:lnTo>
                    <a:lnTo>
                      <a:pt x="23" y="85"/>
                    </a:lnTo>
                    <a:lnTo>
                      <a:pt x="22" y="85"/>
                    </a:lnTo>
                    <a:lnTo>
                      <a:pt x="21" y="85"/>
                    </a:lnTo>
                    <a:lnTo>
                      <a:pt x="21" y="85"/>
                    </a:lnTo>
                    <a:lnTo>
                      <a:pt x="19" y="85"/>
                    </a:lnTo>
                    <a:lnTo>
                      <a:pt x="18" y="85"/>
                    </a:lnTo>
                    <a:lnTo>
                      <a:pt x="17" y="84"/>
                    </a:lnTo>
                    <a:lnTo>
                      <a:pt x="18" y="81"/>
                    </a:lnTo>
                    <a:lnTo>
                      <a:pt x="18" y="80"/>
                    </a:lnTo>
                    <a:lnTo>
                      <a:pt x="19" y="78"/>
                    </a:lnTo>
                    <a:lnTo>
                      <a:pt x="21" y="78"/>
                    </a:lnTo>
                    <a:lnTo>
                      <a:pt x="22" y="77"/>
                    </a:lnTo>
                    <a:lnTo>
                      <a:pt x="23" y="76"/>
                    </a:lnTo>
                    <a:lnTo>
                      <a:pt x="26" y="76"/>
                    </a:lnTo>
                    <a:lnTo>
                      <a:pt x="27" y="75"/>
                    </a:lnTo>
                    <a:lnTo>
                      <a:pt x="29" y="73"/>
                    </a:lnTo>
                    <a:lnTo>
                      <a:pt x="29" y="72"/>
                    </a:lnTo>
                    <a:lnTo>
                      <a:pt x="29" y="71"/>
                    </a:lnTo>
                    <a:lnTo>
                      <a:pt x="29" y="69"/>
                    </a:lnTo>
                    <a:lnTo>
                      <a:pt x="27" y="68"/>
                    </a:lnTo>
                    <a:lnTo>
                      <a:pt x="26" y="67"/>
                    </a:lnTo>
                    <a:lnTo>
                      <a:pt x="25" y="64"/>
                    </a:lnTo>
                    <a:lnTo>
                      <a:pt x="25" y="63"/>
                    </a:lnTo>
                    <a:lnTo>
                      <a:pt x="25" y="62"/>
                    </a:lnTo>
                    <a:lnTo>
                      <a:pt x="25" y="59"/>
                    </a:lnTo>
                    <a:lnTo>
                      <a:pt x="27" y="58"/>
                    </a:lnTo>
                    <a:lnTo>
                      <a:pt x="27" y="54"/>
                    </a:lnTo>
                    <a:lnTo>
                      <a:pt x="26" y="52"/>
                    </a:lnTo>
                    <a:lnTo>
                      <a:pt x="26" y="52"/>
                    </a:lnTo>
                    <a:lnTo>
                      <a:pt x="25" y="51"/>
                    </a:lnTo>
                    <a:lnTo>
                      <a:pt x="23" y="50"/>
                    </a:lnTo>
                    <a:lnTo>
                      <a:pt x="21" y="50"/>
                    </a:lnTo>
                    <a:lnTo>
                      <a:pt x="18" y="50"/>
                    </a:lnTo>
                    <a:lnTo>
                      <a:pt x="16" y="51"/>
                    </a:lnTo>
                    <a:lnTo>
                      <a:pt x="14" y="51"/>
                    </a:lnTo>
                    <a:lnTo>
                      <a:pt x="13" y="51"/>
                    </a:lnTo>
                    <a:lnTo>
                      <a:pt x="12" y="52"/>
                    </a:lnTo>
                    <a:lnTo>
                      <a:pt x="10" y="55"/>
                    </a:lnTo>
                    <a:lnTo>
                      <a:pt x="9" y="56"/>
                    </a:lnTo>
                    <a:lnTo>
                      <a:pt x="6" y="58"/>
                    </a:lnTo>
                    <a:lnTo>
                      <a:pt x="5" y="58"/>
                    </a:lnTo>
                    <a:lnTo>
                      <a:pt x="2" y="58"/>
                    </a:lnTo>
                    <a:lnTo>
                      <a:pt x="1" y="56"/>
                    </a:lnTo>
                    <a:lnTo>
                      <a:pt x="0" y="54"/>
                    </a:lnTo>
                    <a:lnTo>
                      <a:pt x="1" y="51"/>
                    </a:lnTo>
                    <a:lnTo>
                      <a:pt x="2" y="48"/>
                    </a:lnTo>
                    <a:lnTo>
                      <a:pt x="4" y="46"/>
                    </a:lnTo>
                    <a:lnTo>
                      <a:pt x="5" y="46"/>
                    </a:lnTo>
                    <a:lnTo>
                      <a:pt x="9" y="45"/>
                    </a:lnTo>
                    <a:lnTo>
                      <a:pt x="12" y="43"/>
                    </a:lnTo>
                    <a:lnTo>
                      <a:pt x="14" y="42"/>
                    </a:lnTo>
                    <a:lnTo>
                      <a:pt x="17" y="39"/>
                    </a:lnTo>
                    <a:lnTo>
                      <a:pt x="18" y="39"/>
                    </a:lnTo>
                    <a:lnTo>
                      <a:pt x="21" y="38"/>
                    </a:lnTo>
                    <a:lnTo>
                      <a:pt x="22" y="38"/>
                    </a:lnTo>
                    <a:lnTo>
                      <a:pt x="22" y="35"/>
                    </a:lnTo>
                    <a:lnTo>
                      <a:pt x="23" y="34"/>
                    </a:lnTo>
                    <a:lnTo>
                      <a:pt x="22" y="33"/>
                    </a:lnTo>
                    <a:lnTo>
                      <a:pt x="21" y="32"/>
                    </a:lnTo>
                    <a:lnTo>
                      <a:pt x="19" y="32"/>
                    </a:lnTo>
                    <a:lnTo>
                      <a:pt x="18" y="30"/>
                    </a:lnTo>
                    <a:lnTo>
                      <a:pt x="17" y="30"/>
                    </a:lnTo>
                    <a:lnTo>
                      <a:pt x="16" y="32"/>
                    </a:lnTo>
                    <a:lnTo>
                      <a:pt x="13" y="32"/>
                    </a:lnTo>
                    <a:lnTo>
                      <a:pt x="12" y="30"/>
                    </a:lnTo>
                    <a:lnTo>
                      <a:pt x="10" y="29"/>
                    </a:lnTo>
                    <a:lnTo>
                      <a:pt x="9" y="28"/>
                    </a:lnTo>
                    <a:lnTo>
                      <a:pt x="10" y="25"/>
                    </a:lnTo>
                    <a:lnTo>
                      <a:pt x="10" y="24"/>
                    </a:lnTo>
                    <a:lnTo>
                      <a:pt x="12" y="22"/>
                    </a:lnTo>
                    <a:lnTo>
                      <a:pt x="13" y="21"/>
                    </a:lnTo>
                    <a:lnTo>
                      <a:pt x="14" y="20"/>
                    </a:lnTo>
                    <a:lnTo>
                      <a:pt x="16" y="18"/>
                    </a:lnTo>
                    <a:lnTo>
                      <a:pt x="18" y="17"/>
                    </a:lnTo>
                    <a:lnTo>
                      <a:pt x="19" y="18"/>
                    </a:lnTo>
                    <a:lnTo>
                      <a:pt x="21" y="18"/>
                    </a:lnTo>
                    <a:lnTo>
                      <a:pt x="23" y="20"/>
                    </a:lnTo>
                    <a:lnTo>
                      <a:pt x="25" y="20"/>
                    </a:lnTo>
                    <a:lnTo>
                      <a:pt x="27" y="20"/>
                    </a:lnTo>
                    <a:lnTo>
                      <a:pt x="29" y="18"/>
                    </a:lnTo>
                    <a:lnTo>
                      <a:pt x="30" y="16"/>
                    </a:lnTo>
                    <a:lnTo>
                      <a:pt x="30" y="15"/>
                    </a:lnTo>
                    <a:lnTo>
                      <a:pt x="29" y="13"/>
                    </a:lnTo>
                    <a:lnTo>
                      <a:pt x="27" y="12"/>
                    </a:lnTo>
                    <a:lnTo>
                      <a:pt x="26" y="9"/>
                    </a:lnTo>
                    <a:lnTo>
                      <a:pt x="23" y="8"/>
                    </a:lnTo>
                    <a:lnTo>
                      <a:pt x="21" y="7"/>
                    </a:lnTo>
                    <a:lnTo>
                      <a:pt x="19" y="7"/>
                    </a:lnTo>
                    <a:lnTo>
                      <a:pt x="18" y="5"/>
                    </a:lnTo>
                    <a:lnTo>
                      <a:pt x="17" y="5"/>
                    </a:lnTo>
                    <a:lnTo>
                      <a:pt x="17" y="4"/>
                    </a:lnTo>
                    <a:lnTo>
                      <a:pt x="17" y="3"/>
                    </a:lnTo>
                    <a:lnTo>
                      <a:pt x="18" y="1"/>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9" name="Freeform 17">
                <a:extLst>
                  <a:ext uri="{FF2B5EF4-FFF2-40B4-BE49-F238E27FC236}">
                    <a16:creationId xmlns:a16="http://schemas.microsoft.com/office/drawing/2014/main" id="{A7E5FECE-91F9-4B40-AD0D-6304E2EB92B6}"/>
                  </a:ext>
                </a:extLst>
              </p:cNvPr>
              <p:cNvSpPr>
                <a:spLocks/>
              </p:cNvSpPr>
              <p:nvPr userDrawn="1"/>
            </p:nvSpPr>
            <p:spPr bwMode="auto">
              <a:xfrm>
                <a:off x="10363796" y="544835"/>
                <a:ext cx="9220" cy="6147"/>
              </a:xfrm>
              <a:custGeom>
                <a:avLst/>
                <a:gdLst>
                  <a:gd name="T0" fmla="*/ 16 w 18"/>
                  <a:gd name="T1" fmla="*/ 0 h 11"/>
                  <a:gd name="T2" fmla="*/ 16 w 18"/>
                  <a:gd name="T3" fmla="*/ 0 h 11"/>
                  <a:gd name="T4" fmla="*/ 18 w 18"/>
                  <a:gd name="T5" fmla="*/ 0 h 11"/>
                  <a:gd name="T6" fmla="*/ 16 w 18"/>
                  <a:gd name="T7" fmla="*/ 1 h 11"/>
                  <a:gd name="T8" fmla="*/ 16 w 18"/>
                  <a:gd name="T9" fmla="*/ 1 h 11"/>
                  <a:gd name="T10" fmla="*/ 15 w 18"/>
                  <a:gd name="T11" fmla="*/ 2 h 11"/>
                  <a:gd name="T12" fmla="*/ 14 w 18"/>
                  <a:gd name="T13" fmla="*/ 5 h 11"/>
                  <a:gd name="T14" fmla="*/ 13 w 18"/>
                  <a:gd name="T15" fmla="*/ 6 h 11"/>
                  <a:gd name="T16" fmla="*/ 11 w 18"/>
                  <a:gd name="T17" fmla="*/ 7 h 11"/>
                  <a:gd name="T18" fmla="*/ 10 w 18"/>
                  <a:gd name="T19" fmla="*/ 9 h 11"/>
                  <a:gd name="T20" fmla="*/ 7 w 18"/>
                  <a:gd name="T21" fmla="*/ 9 h 11"/>
                  <a:gd name="T22" fmla="*/ 6 w 18"/>
                  <a:gd name="T23" fmla="*/ 9 h 11"/>
                  <a:gd name="T24" fmla="*/ 5 w 18"/>
                  <a:gd name="T25" fmla="*/ 10 h 11"/>
                  <a:gd name="T26" fmla="*/ 5 w 18"/>
                  <a:gd name="T27" fmla="*/ 10 h 11"/>
                  <a:gd name="T28" fmla="*/ 3 w 18"/>
                  <a:gd name="T29" fmla="*/ 11 h 11"/>
                  <a:gd name="T30" fmla="*/ 2 w 18"/>
                  <a:gd name="T31" fmla="*/ 11 h 11"/>
                  <a:gd name="T32" fmla="*/ 1 w 18"/>
                  <a:gd name="T33" fmla="*/ 11 h 11"/>
                  <a:gd name="T34" fmla="*/ 0 w 18"/>
                  <a:gd name="T35" fmla="*/ 11 h 11"/>
                  <a:gd name="T36" fmla="*/ 0 w 18"/>
                  <a:gd name="T37" fmla="*/ 10 h 11"/>
                  <a:gd name="T38" fmla="*/ 1 w 18"/>
                  <a:gd name="T39" fmla="*/ 9 h 11"/>
                  <a:gd name="T40" fmla="*/ 2 w 18"/>
                  <a:gd name="T41" fmla="*/ 9 h 11"/>
                  <a:gd name="T42" fmla="*/ 3 w 18"/>
                  <a:gd name="T43" fmla="*/ 6 h 11"/>
                  <a:gd name="T44" fmla="*/ 5 w 18"/>
                  <a:gd name="T45" fmla="*/ 6 h 11"/>
                  <a:gd name="T46" fmla="*/ 7 w 18"/>
                  <a:gd name="T47" fmla="*/ 5 h 11"/>
                  <a:gd name="T48" fmla="*/ 9 w 18"/>
                  <a:gd name="T49" fmla="*/ 3 h 11"/>
                  <a:gd name="T50" fmla="*/ 10 w 18"/>
                  <a:gd name="T51" fmla="*/ 2 h 11"/>
                  <a:gd name="T52" fmla="*/ 13 w 18"/>
                  <a:gd name="T53" fmla="*/ 1 h 11"/>
                  <a:gd name="T54" fmla="*/ 14 w 18"/>
                  <a:gd name="T55" fmla="*/ 0 h 11"/>
                  <a:gd name="T56" fmla="*/ 15 w 18"/>
                  <a:gd name="T57" fmla="*/ 0 h 11"/>
                  <a:gd name="T58" fmla="*/ 16 w 18"/>
                  <a:gd name="T5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1">
                    <a:moveTo>
                      <a:pt x="16" y="0"/>
                    </a:moveTo>
                    <a:lnTo>
                      <a:pt x="16" y="0"/>
                    </a:lnTo>
                    <a:lnTo>
                      <a:pt x="18" y="0"/>
                    </a:lnTo>
                    <a:lnTo>
                      <a:pt x="16" y="1"/>
                    </a:lnTo>
                    <a:lnTo>
                      <a:pt x="16" y="1"/>
                    </a:lnTo>
                    <a:lnTo>
                      <a:pt x="15" y="2"/>
                    </a:lnTo>
                    <a:lnTo>
                      <a:pt x="14" y="5"/>
                    </a:lnTo>
                    <a:lnTo>
                      <a:pt x="13" y="6"/>
                    </a:lnTo>
                    <a:lnTo>
                      <a:pt x="11" y="7"/>
                    </a:lnTo>
                    <a:lnTo>
                      <a:pt x="10" y="9"/>
                    </a:lnTo>
                    <a:lnTo>
                      <a:pt x="7" y="9"/>
                    </a:lnTo>
                    <a:lnTo>
                      <a:pt x="6" y="9"/>
                    </a:lnTo>
                    <a:lnTo>
                      <a:pt x="5" y="10"/>
                    </a:lnTo>
                    <a:lnTo>
                      <a:pt x="5" y="10"/>
                    </a:lnTo>
                    <a:lnTo>
                      <a:pt x="3" y="11"/>
                    </a:lnTo>
                    <a:lnTo>
                      <a:pt x="2" y="11"/>
                    </a:lnTo>
                    <a:lnTo>
                      <a:pt x="1" y="11"/>
                    </a:lnTo>
                    <a:lnTo>
                      <a:pt x="0" y="11"/>
                    </a:lnTo>
                    <a:lnTo>
                      <a:pt x="0" y="10"/>
                    </a:lnTo>
                    <a:lnTo>
                      <a:pt x="1" y="9"/>
                    </a:lnTo>
                    <a:lnTo>
                      <a:pt x="2" y="9"/>
                    </a:lnTo>
                    <a:lnTo>
                      <a:pt x="3" y="6"/>
                    </a:lnTo>
                    <a:lnTo>
                      <a:pt x="5" y="6"/>
                    </a:lnTo>
                    <a:lnTo>
                      <a:pt x="7" y="5"/>
                    </a:lnTo>
                    <a:lnTo>
                      <a:pt x="9" y="3"/>
                    </a:lnTo>
                    <a:lnTo>
                      <a:pt x="10" y="2"/>
                    </a:lnTo>
                    <a:lnTo>
                      <a:pt x="13" y="1"/>
                    </a:lnTo>
                    <a:lnTo>
                      <a:pt x="14" y="0"/>
                    </a:lnTo>
                    <a:lnTo>
                      <a:pt x="15"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0" name="Freeform 18">
                <a:extLst>
                  <a:ext uri="{FF2B5EF4-FFF2-40B4-BE49-F238E27FC236}">
                    <a16:creationId xmlns:a16="http://schemas.microsoft.com/office/drawing/2014/main" id="{8723C822-5E21-744A-AE69-77B371AA4359}"/>
                  </a:ext>
                </a:extLst>
              </p:cNvPr>
              <p:cNvSpPr>
                <a:spLocks/>
              </p:cNvSpPr>
              <p:nvPr userDrawn="1"/>
            </p:nvSpPr>
            <p:spPr bwMode="auto">
              <a:xfrm>
                <a:off x="10358673" y="504881"/>
                <a:ext cx="29710" cy="20489"/>
              </a:xfrm>
              <a:custGeom>
                <a:avLst/>
                <a:gdLst>
                  <a:gd name="T0" fmla="*/ 53 w 58"/>
                  <a:gd name="T1" fmla="*/ 0 h 41"/>
                  <a:gd name="T2" fmla="*/ 55 w 58"/>
                  <a:gd name="T3" fmla="*/ 0 h 41"/>
                  <a:gd name="T4" fmla="*/ 56 w 58"/>
                  <a:gd name="T5" fmla="*/ 0 h 41"/>
                  <a:gd name="T6" fmla="*/ 58 w 58"/>
                  <a:gd name="T7" fmla="*/ 2 h 41"/>
                  <a:gd name="T8" fmla="*/ 56 w 58"/>
                  <a:gd name="T9" fmla="*/ 3 h 41"/>
                  <a:gd name="T10" fmla="*/ 54 w 58"/>
                  <a:gd name="T11" fmla="*/ 4 h 41"/>
                  <a:gd name="T12" fmla="*/ 50 w 58"/>
                  <a:gd name="T13" fmla="*/ 7 h 41"/>
                  <a:gd name="T14" fmla="*/ 46 w 58"/>
                  <a:gd name="T15" fmla="*/ 8 h 41"/>
                  <a:gd name="T16" fmla="*/ 42 w 58"/>
                  <a:gd name="T17" fmla="*/ 11 h 41"/>
                  <a:gd name="T18" fmla="*/ 40 w 58"/>
                  <a:gd name="T19" fmla="*/ 12 h 41"/>
                  <a:gd name="T20" fmla="*/ 36 w 58"/>
                  <a:gd name="T21" fmla="*/ 15 h 41"/>
                  <a:gd name="T22" fmla="*/ 32 w 58"/>
                  <a:gd name="T23" fmla="*/ 17 h 41"/>
                  <a:gd name="T24" fmla="*/ 28 w 58"/>
                  <a:gd name="T25" fmla="*/ 20 h 41"/>
                  <a:gd name="T26" fmla="*/ 25 w 58"/>
                  <a:gd name="T27" fmla="*/ 22 h 41"/>
                  <a:gd name="T28" fmla="*/ 23 w 58"/>
                  <a:gd name="T29" fmla="*/ 25 h 41"/>
                  <a:gd name="T30" fmla="*/ 19 w 58"/>
                  <a:gd name="T31" fmla="*/ 29 h 41"/>
                  <a:gd name="T32" fmla="*/ 13 w 58"/>
                  <a:gd name="T33" fmla="*/ 33 h 41"/>
                  <a:gd name="T34" fmla="*/ 10 w 58"/>
                  <a:gd name="T35" fmla="*/ 38 h 41"/>
                  <a:gd name="T36" fmla="*/ 6 w 58"/>
                  <a:gd name="T37" fmla="*/ 41 h 41"/>
                  <a:gd name="T38" fmla="*/ 4 w 58"/>
                  <a:gd name="T39" fmla="*/ 41 h 41"/>
                  <a:gd name="T40" fmla="*/ 2 w 58"/>
                  <a:gd name="T41" fmla="*/ 41 h 41"/>
                  <a:gd name="T42" fmla="*/ 0 w 58"/>
                  <a:gd name="T43" fmla="*/ 41 h 41"/>
                  <a:gd name="T44" fmla="*/ 0 w 58"/>
                  <a:gd name="T45" fmla="*/ 39 h 41"/>
                  <a:gd name="T46" fmla="*/ 2 w 58"/>
                  <a:gd name="T47" fmla="*/ 37 h 41"/>
                  <a:gd name="T48" fmla="*/ 4 w 58"/>
                  <a:gd name="T49" fmla="*/ 33 h 41"/>
                  <a:gd name="T50" fmla="*/ 7 w 58"/>
                  <a:gd name="T51" fmla="*/ 29 h 41"/>
                  <a:gd name="T52" fmla="*/ 10 w 58"/>
                  <a:gd name="T53" fmla="*/ 25 h 41"/>
                  <a:gd name="T54" fmla="*/ 12 w 58"/>
                  <a:gd name="T55" fmla="*/ 21 h 41"/>
                  <a:gd name="T56" fmla="*/ 15 w 58"/>
                  <a:gd name="T57" fmla="*/ 19 h 41"/>
                  <a:gd name="T58" fmla="*/ 16 w 58"/>
                  <a:gd name="T59" fmla="*/ 15 h 41"/>
                  <a:gd name="T60" fmla="*/ 19 w 58"/>
                  <a:gd name="T61" fmla="*/ 13 h 41"/>
                  <a:gd name="T62" fmla="*/ 21 w 58"/>
                  <a:gd name="T63" fmla="*/ 11 h 41"/>
                  <a:gd name="T64" fmla="*/ 26 w 58"/>
                  <a:gd name="T65" fmla="*/ 7 h 41"/>
                  <a:gd name="T66" fmla="*/ 30 w 58"/>
                  <a:gd name="T67" fmla="*/ 4 h 41"/>
                  <a:gd name="T68" fmla="*/ 36 w 58"/>
                  <a:gd name="T69" fmla="*/ 2 h 41"/>
                  <a:gd name="T70" fmla="*/ 38 w 58"/>
                  <a:gd name="T71" fmla="*/ 2 h 41"/>
                  <a:gd name="T72" fmla="*/ 42 w 58"/>
                  <a:gd name="T73" fmla="*/ 0 h 41"/>
                  <a:gd name="T74" fmla="*/ 46 w 58"/>
                  <a:gd name="T75" fmla="*/ 0 h 41"/>
                  <a:gd name="T76" fmla="*/ 50 w 58"/>
                  <a:gd name="T77" fmla="*/ 0 h 41"/>
                  <a:gd name="T78" fmla="*/ 53 w 58"/>
                  <a:gd name="T7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41">
                    <a:moveTo>
                      <a:pt x="53" y="0"/>
                    </a:moveTo>
                    <a:lnTo>
                      <a:pt x="55" y="0"/>
                    </a:lnTo>
                    <a:lnTo>
                      <a:pt x="56" y="0"/>
                    </a:lnTo>
                    <a:lnTo>
                      <a:pt x="58" y="2"/>
                    </a:lnTo>
                    <a:lnTo>
                      <a:pt x="56" y="3"/>
                    </a:lnTo>
                    <a:lnTo>
                      <a:pt x="54" y="4"/>
                    </a:lnTo>
                    <a:lnTo>
                      <a:pt x="50" y="7"/>
                    </a:lnTo>
                    <a:lnTo>
                      <a:pt x="46" y="8"/>
                    </a:lnTo>
                    <a:lnTo>
                      <a:pt x="42" y="11"/>
                    </a:lnTo>
                    <a:lnTo>
                      <a:pt x="40" y="12"/>
                    </a:lnTo>
                    <a:lnTo>
                      <a:pt x="36" y="15"/>
                    </a:lnTo>
                    <a:lnTo>
                      <a:pt x="32" y="17"/>
                    </a:lnTo>
                    <a:lnTo>
                      <a:pt x="28" y="20"/>
                    </a:lnTo>
                    <a:lnTo>
                      <a:pt x="25" y="22"/>
                    </a:lnTo>
                    <a:lnTo>
                      <a:pt x="23" y="25"/>
                    </a:lnTo>
                    <a:lnTo>
                      <a:pt x="19" y="29"/>
                    </a:lnTo>
                    <a:lnTo>
                      <a:pt x="13" y="33"/>
                    </a:lnTo>
                    <a:lnTo>
                      <a:pt x="10" y="38"/>
                    </a:lnTo>
                    <a:lnTo>
                      <a:pt x="6" y="41"/>
                    </a:lnTo>
                    <a:lnTo>
                      <a:pt x="4" y="41"/>
                    </a:lnTo>
                    <a:lnTo>
                      <a:pt x="2" y="41"/>
                    </a:lnTo>
                    <a:lnTo>
                      <a:pt x="0" y="41"/>
                    </a:lnTo>
                    <a:lnTo>
                      <a:pt x="0" y="39"/>
                    </a:lnTo>
                    <a:lnTo>
                      <a:pt x="2" y="37"/>
                    </a:lnTo>
                    <a:lnTo>
                      <a:pt x="4" y="33"/>
                    </a:lnTo>
                    <a:lnTo>
                      <a:pt x="7" y="29"/>
                    </a:lnTo>
                    <a:lnTo>
                      <a:pt x="10" y="25"/>
                    </a:lnTo>
                    <a:lnTo>
                      <a:pt x="12" y="21"/>
                    </a:lnTo>
                    <a:lnTo>
                      <a:pt x="15" y="19"/>
                    </a:lnTo>
                    <a:lnTo>
                      <a:pt x="16" y="15"/>
                    </a:lnTo>
                    <a:lnTo>
                      <a:pt x="19" y="13"/>
                    </a:lnTo>
                    <a:lnTo>
                      <a:pt x="21" y="11"/>
                    </a:lnTo>
                    <a:lnTo>
                      <a:pt x="26" y="7"/>
                    </a:lnTo>
                    <a:lnTo>
                      <a:pt x="30" y="4"/>
                    </a:lnTo>
                    <a:lnTo>
                      <a:pt x="36" y="2"/>
                    </a:lnTo>
                    <a:lnTo>
                      <a:pt x="38" y="2"/>
                    </a:lnTo>
                    <a:lnTo>
                      <a:pt x="42" y="0"/>
                    </a:lnTo>
                    <a:lnTo>
                      <a:pt x="46" y="0"/>
                    </a:lnTo>
                    <a:lnTo>
                      <a:pt x="50"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1" name="Freeform 19">
                <a:extLst>
                  <a:ext uri="{FF2B5EF4-FFF2-40B4-BE49-F238E27FC236}">
                    <a16:creationId xmlns:a16="http://schemas.microsoft.com/office/drawing/2014/main" id="{6B883F8C-80E0-AE41-B8FF-C20CF510B42F}"/>
                  </a:ext>
                </a:extLst>
              </p:cNvPr>
              <p:cNvSpPr>
                <a:spLocks/>
              </p:cNvSpPr>
              <p:nvPr userDrawn="1"/>
            </p:nvSpPr>
            <p:spPr bwMode="auto">
              <a:xfrm>
                <a:off x="10235737" y="348137"/>
                <a:ext cx="18441" cy="9220"/>
              </a:xfrm>
              <a:custGeom>
                <a:avLst/>
                <a:gdLst>
                  <a:gd name="T0" fmla="*/ 34 w 37"/>
                  <a:gd name="T1" fmla="*/ 0 h 17"/>
                  <a:gd name="T2" fmla="*/ 36 w 37"/>
                  <a:gd name="T3" fmla="*/ 1 h 17"/>
                  <a:gd name="T4" fmla="*/ 37 w 37"/>
                  <a:gd name="T5" fmla="*/ 2 h 17"/>
                  <a:gd name="T6" fmla="*/ 37 w 37"/>
                  <a:gd name="T7" fmla="*/ 4 h 17"/>
                  <a:gd name="T8" fmla="*/ 36 w 37"/>
                  <a:gd name="T9" fmla="*/ 5 h 17"/>
                  <a:gd name="T10" fmla="*/ 36 w 37"/>
                  <a:gd name="T11" fmla="*/ 6 h 17"/>
                  <a:gd name="T12" fmla="*/ 33 w 37"/>
                  <a:gd name="T13" fmla="*/ 9 h 17"/>
                  <a:gd name="T14" fmla="*/ 32 w 37"/>
                  <a:gd name="T15" fmla="*/ 10 h 17"/>
                  <a:gd name="T16" fmla="*/ 29 w 37"/>
                  <a:gd name="T17" fmla="*/ 12 h 17"/>
                  <a:gd name="T18" fmla="*/ 26 w 37"/>
                  <a:gd name="T19" fmla="*/ 13 h 17"/>
                  <a:gd name="T20" fmla="*/ 24 w 37"/>
                  <a:gd name="T21" fmla="*/ 13 h 17"/>
                  <a:gd name="T22" fmla="*/ 21 w 37"/>
                  <a:gd name="T23" fmla="*/ 14 h 17"/>
                  <a:gd name="T24" fmla="*/ 19 w 37"/>
                  <a:gd name="T25" fmla="*/ 14 h 17"/>
                  <a:gd name="T26" fmla="*/ 17 w 37"/>
                  <a:gd name="T27" fmla="*/ 15 h 17"/>
                  <a:gd name="T28" fmla="*/ 15 w 37"/>
                  <a:gd name="T29" fmla="*/ 17 h 17"/>
                  <a:gd name="T30" fmla="*/ 12 w 37"/>
                  <a:gd name="T31" fmla="*/ 17 h 17"/>
                  <a:gd name="T32" fmla="*/ 10 w 37"/>
                  <a:gd name="T33" fmla="*/ 17 h 17"/>
                  <a:gd name="T34" fmla="*/ 7 w 37"/>
                  <a:gd name="T35" fmla="*/ 15 h 17"/>
                  <a:gd name="T36" fmla="*/ 4 w 37"/>
                  <a:gd name="T37" fmla="*/ 15 h 17"/>
                  <a:gd name="T38" fmla="*/ 2 w 37"/>
                  <a:gd name="T39" fmla="*/ 14 h 17"/>
                  <a:gd name="T40" fmla="*/ 0 w 37"/>
                  <a:gd name="T41" fmla="*/ 13 h 17"/>
                  <a:gd name="T42" fmla="*/ 0 w 37"/>
                  <a:gd name="T43" fmla="*/ 12 h 17"/>
                  <a:gd name="T44" fmla="*/ 0 w 37"/>
                  <a:gd name="T45" fmla="*/ 10 h 17"/>
                  <a:gd name="T46" fmla="*/ 2 w 37"/>
                  <a:gd name="T47" fmla="*/ 9 h 17"/>
                  <a:gd name="T48" fmla="*/ 3 w 37"/>
                  <a:gd name="T49" fmla="*/ 8 h 17"/>
                  <a:gd name="T50" fmla="*/ 4 w 37"/>
                  <a:gd name="T51" fmla="*/ 6 h 17"/>
                  <a:gd name="T52" fmla="*/ 7 w 37"/>
                  <a:gd name="T53" fmla="*/ 6 h 17"/>
                  <a:gd name="T54" fmla="*/ 8 w 37"/>
                  <a:gd name="T55" fmla="*/ 5 h 17"/>
                  <a:gd name="T56" fmla="*/ 11 w 37"/>
                  <a:gd name="T57" fmla="*/ 5 h 17"/>
                  <a:gd name="T58" fmla="*/ 12 w 37"/>
                  <a:gd name="T59" fmla="*/ 4 h 17"/>
                  <a:gd name="T60" fmla="*/ 13 w 37"/>
                  <a:gd name="T61" fmla="*/ 2 h 17"/>
                  <a:gd name="T62" fmla="*/ 15 w 37"/>
                  <a:gd name="T63" fmla="*/ 2 h 17"/>
                  <a:gd name="T64" fmla="*/ 16 w 37"/>
                  <a:gd name="T65" fmla="*/ 2 h 17"/>
                  <a:gd name="T66" fmla="*/ 17 w 37"/>
                  <a:gd name="T67" fmla="*/ 4 h 17"/>
                  <a:gd name="T68" fmla="*/ 19 w 37"/>
                  <a:gd name="T69" fmla="*/ 5 h 17"/>
                  <a:gd name="T70" fmla="*/ 17 w 37"/>
                  <a:gd name="T71" fmla="*/ 6 h 17"/>
                  <a:gd name="T72" fmla="*/ 17 w 37"/>
                  <a:gd name="T73" fmla="*/ 8 h 17"/>
                  <a:gd name="T74" fmla="*/ 16 w 37"/>
                  <a:gd name="T75" fmla="*/ 8 h 17"/>
                  <a:gd name="T76" fmla="*/ 15 w 37"/>
                  <a:gd name="T77" fmla="*/ 9 h 17"/>
                  <a:gd name="T78" fmla="*/ 12 w 37"/>
                  <a:gd name="T79" fmla="*/ 9 h 17"/>
                  <a:gd name="T80" fmla="*/ 11 w 37"/>
                  <a:gd name="T81" fmla="*/ 10 h 17"/>
                  <a:gd name="T82" fmla="*/ 10 w 37"/>
                  <a:gd name="T83" fmla="*/ 10 h 17"/>
                  <a:gd name="T84" fmla="*/ 8 w 37"/>
                  <a:gd name="T85" fmla="*/ 12 h 17"/>
                  <a:gd name="T86" fmla="*/ 10 w 37"/>
                  <a:gd name="T87" fmla="*/ 13 h 17"/>
                  <a:gd name="T88" fmla="*/ 11 w 37"/>
                  <a:gd name="T89" fmla="*/ 12 h 17"/>
                  <a:gd name="T90" fmla="*/ 12 w 37"/>
                  <a:gd name="T91" fmla="*/ 12 h 17"/>
                  <a:gd name="T92" fmla="*/ 15 w 37"/>
                  <a:gd name="T93" fmla="*/ 12 h 17"/>
                  <a:gd name="T94" fmla="*/ 17 w 37"/>
                  <a:gd name="T95" fmla="*/ 10 h 17"/>
                  <a:gd name="T96" fmla="*/ 20 w 37"/>
                  <a:gd name="T97" fmla="*/ 9 h 17"/>
                  <a:gd name="T98" fmla="*/ 23 w 37"/>
                  <a:gd name="T99" fmla="*/ 9 h 17"/>
                  <a:gd name="T100" fmla="*/ 25 w 37"/>
                  <a:gd name="T101" fmla="*/ 8 h 17"/>
                  <a:gd name="T102" fmla="*/ 28 w 37"/>
                  <a:gd name="T103" fmla="*/ 6 h 17"/>
                  <a:gd name="T104" fmla="*/ 29 w 37"/>
                  <a:gd name="T105" fmla="*/ 5 h 17"/>
                  <a:gd name="T106" fmla="*/ 30 w 37"/>
                  <a:gd name="T107" fmla="*/ 2 h 17"/>
                  <a:gd name="T108" fmla="*/ 32 w 37"/>
                  <a:gd name="T109" fmla="*/ 1 h 17"/>
                  <a:gd name="T110" fmla="*/ 33 w 37"/>
                  <a:gd name="T111" fmla="*/ 0 h 17"/>
                  <a:gd name="T112" fmla="*/ 33 w 37"/>
                  <a:gd name="T113" fmla="*/ 0 h 17"/>
                  <a:gd name="T114" fmla="*/ 34 w 37"/>
                  <a:gd name="T11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 h="17">
                    <a:moveTo>
                      <a:pt x="34" y="0"/>
                    </a:moveTo>
                    <a:lnTo>
                      <a:pt x="36" y="1"/>
                    </a:lnTo>
                    <a:lnTo>
                      <a:pt x="37" y="2"/>
                    </a:lnTo>
                    <a:lnTo>
                      <a:pt x="37" y="4"/>
                    </a:lnTo>
                    <a:lnTo>
                      <a:pt x="36" y="5"/>
                    </a:lnTo>
                    <a:lnTo>
                      <a:pt x="36" y="6"/>
                    </a:lnTo>
                    <a:lnTo>
                      <a:pt x="33" y="9"/>
                    </a:lnTo>
                    <a:lnTo>
                      <a:pt x="32" y="10"/>
                    </a:lnTo>
                    <a:lnTo>
                      <a:pt x="29" y="12"/>
                    </a:lnTo>
                    <a:lnTo>
                      <a:pt x="26" y="13"/>
                    </a:lnTo>
                    <a:lnTo>
                      <a:pt x="24" y="13"/>
                    </a:lnTo>
                    <a:lnTo>
                      <a:pt x="21" y="14"/>
                    </a:lnTo>
                    <a:lnTo>
                      <a:pt x="19" y="14"/>
                    </a:lnTo>
                    <a:lnTo>
                      <a:pt x="17" y="15"/>
                    </a:lnTo>
                    <a:lnTo>
                      <a:pt x="15" y="17"/>
                    </a:lnTo>
                    <a:lnTo>
                      <a:pt x="12" y="17"/>
                    </a:lnTo>
                    <a:lnTo>
                      <a:pt x="10" y="17"/>
                    </a:lnTo>
                    <a:lnTo>
                      <a:pt x="7" y="15"/>
                    </a:lnTo>
                    <a:lnTo>
                      <a:pt x="4" y="15"/>
                    </a:lnTo>
                    <a:lnTo>
                      <a:pt x="2" y="14"/>
                    </a:lnTo>
                    <a:lnTo>
                      <a:pt x="0" y="13"/>
                    </a:lnTo>
                    <a:lnTo>
                      <a:pt x="0" y="12"/>
                    </a:lnTo>
                    <a:lnTo>
                      <a:pt x="0" y="10"/>
                    </a:lnTo>
                    <a:lnTo>
                      <a:pt x="2" y="9"/>
                    </a:lnTo>
                    <a:lnTo>
                      <a:pt x="3" y="8"/>
                    </a:lnTo>
                    <a:lnTo>
                      <a:pt x="4" y="6"/>
                    </a:lnTo>
                    <a:lnTo>
                      <a:pt x="7" y="6"/>
                    </a:lnTo>
                    <a:lnTo>
                      <a:pt x="8" y="5"/>
                    </a:lnTo>
                    <a:lnTo>
                      <a:pt x="11" y="5"/>
                    </a:lnTo>
                    <a:lnTo>
                      <a:pt x="12" y="4"/>
                    </a:lnTo>
                    <a:lnTo>
                      <a:pt x="13" y="2"/>
                    </a:lnTo>
                    <a:lnTo>
                      <a:pt x="15" y="2"/>
                    </a:lnTo>
                    <a:lnTo>
                      <a:pt x="16" y="2"/>
                    </a:lnTo>
                    <a:lnTo>
                      <a:pt x="17" y="4"/>
                    </a:lnTo>
                    <a:lnTo>
                      <a:pt x="19" y="5"/>
                    </a:lnTo>
                    <a:lnTo>
                      <a:pt x="17" y="6"/>
                    </a:lnTo>
                    <a:lnTo>
                      <a:pt x="17" y="8"/>
                    </a:lnTo>
                    <a:lnTo>
                      <a:pt x="16" y="8"/>
                    </a:lnTo>
                    <a:lnTo>
                      <a:pt x="15" y="9"/>
                    </a:lnTo>
                    <a:lnTo>
                      <a:pt x="12" y="9"/>
                    </a:lnTo>
                    <a:lnTo>
                      <a:pt x="11" y="10"/>
                    </a:lnTo>
                    <a:lnTo>
                      <a:pt x="10" y="10"/>
                    </a:lnTo>
                    <a:lnTo>
                      <a:pt x="8" y="12"/>
                    </a:lnTo>
                    <a:lnTo>
                      <a:pt x="10" y="13"/>
                    </a:lnTo>
                    <a:lnTo>
                      <a:pt x="11" y="12"/>
                    </a:lnTo>
                    <a:lnTo>
                      <a:pt x="12" y="12"/>
                    </a:lnTo>
                    <a:lnTo>
                      <a:pt x="15" y="12"/>
                    </a:lnTo>
                    <a:lnTo>
                      <a:pt x="17" y="10"/>
                    </a:lnTo>
                    <a:lnTo>
                      <a:pt x="20" y="9"/>
                    </a:lnTo>
                    <a:lnTo>
                      <a:pt x="23" y="9"/>
                    </a:lnTo>
                    <a:lnTo>
                      <a:pt x="25" y="8"/>
                    </a:lnTo>
                    <a:lnTo>
                      <a:pt x="28" y="6"/>
                    </a:lnTo>
                    <a:lnTo>
                      <a:pt x="29" y="5"/>
                    </a:lnTo>
                    <a:lnTo>
                      <a:pt x="30" y="2"/>
                    </a:lnTo>
                    <a:lnTo>
                      <a:pt x="32" y="1"/>
                    </a:lnTo>
                    <a:lnTo>
                      <a:pt x="33" y="0"/>
                    </a:lnTo>
                    <a:lnTo>
                      <a:pt x="33"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2" name="Freeform 20">
                <a:extLst>
                  <a:ext uri="{FF2B5EF4-FFF2-40B4-BE49-F238E27FC236}">
                    <a16:creationId xmlns:a16="http://schemas.microsoft.com/office/drawing/2014/main" id="{008B44E8-0AF8-184E-9AB8-561D6A90F78B}"/>
                  </a:ext>
                </a:extLst>
              </p:cNvPr>
              <p:cNvSpPr>
                <a:spLocks/>
              </p:cNvSpPr>
              <p:nvPr userDrawn="1"/>
            </p:nvSpPr>
            <p:spPr bwMode="auto">
              <a:xfrm>
                <a:off x="10300278" y="417800"/>
                <a:ext cx="61468" cy="32783"/>
              </a:xfrm>
              <a:custGeom>
                <a:avLst/>
                <a:gdLst>
                  <a:gd name="T0" fmla="*/ 5 w 120"/>
                  <a:gd name="T1" fmla="*/ 1 h 63"/>
                  <a:gd name="T2" fmla="*/ 6 w 120"/>
                  <a:gd name="T3" fmla="*/ 6 h 63"/>
                  <a:gd name="T4" fmla="*/ 10 w 120"/>
                  <a:gd name="T5" fmla="*/ 13 h 63"/>
                  <a:gd name="T6" fmla="*/ 23 w 120"/>
                  <a:gd name="T7" fmla="*/ 19 h 63"/>
                  <a:gd name="T8" fmla="*/ 31 w 120"/>
                  <a:gd name="T9" fmla="*/ 24 h 63"/>
                  <a:gd name="T10" fmla="*/ 36 w 120"/>
                  <a:gd name="T11" fmla="*/ 28 h 63"/>
                  <a:gd name="T12" fmla="*/ 36 w 120"/>
                  <a:gd name="T13" fmla="*/ 32 h 63"/>
                  <a:gd name="T14" fmla="*/ 44 w 120"/>
                  <a:gd name="T15" fmla="*/ 36 h 63"/>
                  <a:gd name="T16" fmla="*/ 53 w 120"/>
                  <a:gd name="T17" fmla="*/ 33 h 63"/>
                  <a:gd name="T18" fmla="*/ 60 w 120"/>
                  <a:gd name="T19" fmla="*/ 28 h 63"/>
                  <a:gd name="T20" fmla="*/ 66 w 120"/>
                  <a:gd name="T21" fmla="*/ 26 h 63"/>
                  <a:gd name="T22" fmla="*/ 69 w 120"/>
                  <a:gd name="T23" fmla="*/ 22 h 63"/>
                  <a:gd name="T24" fmla="*/ 74 w 120"/>
                  <a:gd name="T25" fmla="*/ 24 h 63"/>
                  <a:gd name="T26" fmla="*/ 78 w 120"/>
                  <a:gd name="T27" fmla="*/ 27 h 63"/>
                  <a:gd name="T28" fmla="*/ 86 w 120"/>
                  <a:gd name="T29" fmla="*/ 31 h 63"/>
                  <a:gd name="T30" fmla="*/ 95 w 120"/>
                  <a:gd name="T31" fmla="*/ 35 h 63"/>
                  <a:gd name="T32" fmla="*/ 102 w 120"/>
                  <a:gd name="T33" fmla="*/ 37 h 63"/>
                  <a:gd name="T34" fmla="*/ 103 w 120"/>
                  <a:gd name="T35" fmla="*/ 40 h 63"/>
                  <a:gd name="T36" fmla="*/ 99 w 120"/>
                  <a:gd name="T37" fmla="*/ 43 h 63"/>
                  <a:gd name="T38" fmla="*/ 93 w 120"/>
                  <a:gd name="T39" fmla="*/ 45 h 63"/>
                  <a:gd name="T40" fmla="*/ 91 w 120"/>
                  <a:gd name="T41" fmla="*/ 53 h 63"/>
                  <a:gd name="T42" fmla="*/ 94 w 120"/>
                  <a:gd name="T43" fmla="*/ 56 h 63"/>
                  <a:gd name="T44" fmla="*/ 99 w 120"/>
                  <a:gd name="T45" fmla="*/ 53 h 63"/>
                  <a:gd name="T46" fmla="*/ 108 w 120"/>
                  <a:gd name="T47" fmla="*/ 49 h 63"/>
                  <a:gd name="T48" fmla="*/ 112 w 120"/>
                  <a:gd name="T49" fmla="*/ 45 h 63"/>
                  <a:gd name="T50" fmla="*/ 117 w 120"/>
                  <a:gd name="T51" fmla="*/ 47 h 63"/>
                  <a:gd name="T52" fmla="*/ 120 w 120"/>
                  <a:gd name="T53" fmla="*/ 49 h 63"/>
                  <a:gd name="T54" fmla="*/ 117 w 120"/>
                  <a:gd name="T55" fmla="*/ 52 h 63"/>
                  <a:gd name="T56" fmla="*/ 112 w 120"/>
                  <a:gd name="T57" fmla="*/ 53 h 63"/>
                  <a:gd name="T58" fmla="*/ 106 w 120"/>
                  <a:gd name="T59" fmla="*/ 54 h 63"/>
                  <a:gd name="T60" fmla="*/ 99 w 120"/>
                  <a:gd name="T61" fmla="*/ 58 h 63"/>
                  <a:gd name="T62" fmla="*/ 91 w 120"/>
                  <a:gd name="T63" fmla="*/ 62 h 63"/>
                  <a:gd name="T64" fmla="*/ 87 w 120"/>
                  <a:gd name="T65" fmla="*/ 63 h 63"/>
                  <a:gd name="T66" fmla="*/ 86 w 120"/>
                  <a:gd name="T67" fmla="*/ 58 h 63"/>
                  <a:gd name="T68" fmla="*/ 87 w 120"/>
                  <a:gd name="T69" fmla="*/ 50 h 63"/>
                  <a:gd name="T70" fmla="*/ 87 w 120"/>
                  <a:gd name="T71" fmla="*/ 41 h 63"/>
                  <a:gd name="T72" fmla="*/ 82 w 120"/>
                  <a:gd name="T73" fmla="*/ 36 h 63"/>
                  <a:gd name="T74" fmla="*/ 73 w 120"/>
                  <a:gd name="T75" fmla="*/ 33 h 63"/>
                  <a:gd name="T76" fmla="*/ 65 w 120"/>
                  <a:gd name="T77" fmla="*/ 36 h 63"/>
                  <a:gd name="T78" fmla="*/ 60 w 120"/>
                  <a:gd name="T79" fmla="*/ 39 h 63"/>
                  <a:gd name="T80" fmla="*/ 56 w 120"/>
                  <a:gd name="T81" fmla="*/ 45 h 63"/>
                  <a:gd name="T82" fmla="*/ 60 w 120"/>
                  <a:gd name="T83" fmla="*/ 52 h 63"/>
                  <a:gd name="T84" fmla="*/ 64 w 120"/>
                  <a:gd name="T85" fmla="*/ 57 h 63"/>
                  <a:gd name="T86" fmla="*/ 63 w 120"/>
                  <a:gd name="T87" fmla="*/ 61 h 63"/>
                  <a:gd name="T88" fmla="*/ 55 w 120"/>
                  <a:gd name="T89" fmla="*/ 60 h 63"/>
                  <a:gd name="T90" fmla="*/ 47 w 120"/>
                  <a:gd name="T91" fmla="*/ 52 h 63"/>
                  <a:gd name="T92" fmla="*/ 44 w 120"/>
                  <a:gd name="T93" fmla="*/ 43 h 63"/>
                  <a:gd name="T94" fmla="*/ 39 w 120"/>
                  <a:gd name="T95" fmla="*/ 39 h 63"/>
                  <a:gd name="T96" fmla="*/ 31 w 120"/>
                  <a:gd name="T97" fmla="*/ 35 h 63"/>
                  <a:gd name="T98" fmla="*/ 26 w 120"/>
                  <a:gd name="T99" fmla="*/ 27 h 63"/>
                  <a:gd name="T100" fmla="*/ 17 w 120"/>
                  <a:gd name="T101" fmla="*/ 20 h 63"/>
                  <a:gd name="T102" fmla="*/ 8 w 120"/>
                  <a:gd name="T103" fmla="*/ 15 h 63"/>
                  <a:gd name="T104" fmla="*/ 3 w 120"/>
                  <a:gd name="T105" fmla="*/ 11 h 63"/>
                  <a:gd name="T106" fmla="*/ 1 w 120"/>
                  <a:gd name="T107" fmla="*/ 2 h 63"/>
                  <a:gd name="T108" fmla="*/ 4 w 120"/>
                  <a:gd name="T10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 h="63">
                    <a:moveTo>
                      <a:pt x="4" y="0"/>
                    </a:moveTo>
                    <a:lnTo>
                      <a:pt x="5" y="0"/>
                    </a:lnTo>
                    <a:lnTo>
                      <a:pt x="5" y="1"/>
                    </a:lnTo>
                    <a:lnTo>
                      <a:pt x="5" y="2"/>
                    </a:lnTo>
                    <a:lnTo>
                      <a:pt x="5" y="3"/>
                    </a:lnTo>
                    <a:lnTo>
                      <a:pt x="6" y="6"/>
                    </a:lnTo>
                    <a:lnTo>
                      <a:pt x="8" y="9"/>
                    </a:lnTo>
                    <a:lnTo>
                      <a:pt x="9" y="10"/>
                    </a:lnTo>
                    <a:lnTo>
                      <a:pt x="10" y="13"/>
                    </a:lnTo>
                    <a:lnTo>
                      <a:pt x="14" y="15"/>
                    </a:lnTo>
                    <a:lnTo>
                      <a:pt x="18" y="17"/>
                    </a:lnTo>
                    <a:lnTo>
                      <a:pt x="23" y="19"/>
                    </a:lnTo>
                    <a:lnTo>
                      <a:pt x="26" y="20"/>
                    </a:lnTo>
                    <a:lnTo>
                      <a:pt x="29" y="23"/>
                    </a:lnTo>
                    <a:lnTo>
                      <a:pt x="31" y="24"/>
                    </a:lnTo>
                    <a:lnTo>
                      <a:pt x="34" y="26"/>
                    </a:lnTo>
                    <a:lnTo>
                      <a:pt x="35" y="27"/>
                    </a:lnTo>
                    <a:lnTo>
                      <a:pt x="36" y="28"/>
                    </a:lnTo>
                    <a:lnTo>
                      <a:pt x="36" y="30"/>
                    </a:lnTo>
                    <a:lnTo>
                      <a:pt x="36" y="31"/>
                    </a:lnTo>
                    <a:lnTo>
                      <a:pt x="36" y="32"/>
                    </a:lnTo>
                    <a:lnTo>
                      <a:pt x="39" y="35"/>
                    </a:lnTo>
                    <a:lnTo>
                      <a:pt x="42" y="36"/>
                    </a:lnTo>
                    <a:lnTo>
                      <a:pt x="44" y="36"/>
                    </a:lnTo>
                    <a:lnTo>
                      <a:pt x="48" y="36"/>
                    </a:lnTo>
                    <a:lnTo>
                      <a:pt x="51" y="35"/>
                    </a:lnTo>
                    <a:lnTo>
                      <a:pt x="53" y="33"/>
                    </a:lnTo>
                    <a:lnTo>
                      <a:pt x="56" y="32"/>
                    </a:lnTo>
                    <a:lnTo>
                      <a:pt x="57" y="31"/>
                    </a:lnTo>
                    <a:lnTo>
                      <a:pt x="60" y="28"/>
                    </a:lnTo>
                    <a:lnTo>
                      <a:pt x="63" y="27"/>
                    </a:lnTo>
                    <a:lnTo>
                      <a:pt x="65" y="26"/>
                    </a:lnTo>
                    <a:lnTo>
                      <a:pt x="66" y="26"/>
                    </a:lnTo>
                    <a:lnTo>
                      <a:pt x="68" y="24"/>
                    </a:lnTo>
                    <a:lnTo>
                      <a:pt x="68" y="23"/>
                    </a:lnTo>
                    <a:lnTo>
                      <a:pt x="69" y="22"/>
                    </a:lnTo>
                    <a:lnTo>
                      <a:pt x="70" y="22"/>
                    </a:lnTo>
                    <a:lnTo>
                      <a:pt x="73" y="23"/>
                    </a:lnTo>
                    <a:lnTo>
                      <a:pt x="74" y="24"/>
                    </a:lnTo>
                    <a:lnTo>
                      <a:pt x="74" y="26"/>
                    </a:lnTo>
                    <a:lnTo>
                      <a:pt x="77" y="27"/>
                    </a:lnTo>
                    <a:lnTo>
                      <a:pt x="78" y="27"/>
                    </a:lnTo>
                    <a:lnTo>
                      <a:pt x="81" y="28"/>
                    </a:lnTo>
                    <a:lnTo>
                      <a:pt x="83" y="30"/>
                    </a:lnTo>
                    <a:lnTo>
                      <a:pt x="86" y="31"/>
                    </a:lnTo>
                    <a:lnTo>
                      <a:pt x="90" y="32"/>
                    </a:lnTo>
                    <a:lnTo>
                      <a:pt x="93" y="33"/>
                    </a:lnTo>
                    <a:lnTo>
                      <a:pt x="95" y="35"/>
                    </a:lnTo>
                    <a:lnTo>
                      <a:pt x="98" y="37"/>
                    </a:lnTo>
                    <a:lnTo>
                      <a:pt x="99" y="37"/>
                    </a:lnTo>
                    <a:lnTo>
                      <a:pt x="102" y="37"/>
                    </a:lnTo>
                    <a:lnTo>
                      <a:pt x="103" y="39"/>
                    </a:lnTo>
                    <a:lnTo>
                      <a:pt x="103" y="40"/>
                    </a:lnTo>
                    <a:lnTo>
                      <a:pt x="103" y="40"/>
                    </a:lnTo>
                    <a:lnTo>
                      <a:pt x="102" y="41"/>
                    </a:lnTo>
                    <a:lnTo>
                      <a:pt x="100" y="41"/>
                    </a:lnTo>
                    <a:lnTo>
                      <a:pt x="99" y="43"/>
                    </a:lnTo>
                    <a:lnTo>
                      <a:pt x="96" y="43"/>
                    </a:lnTo>
                    <a:lnTo>
                      <a:pt x="94" y="44"/>
                    </a:lnTo>
                    <a:lnTo>
                      <a:pt x="93" y="45"/>
                    </a:lnTo>
                    <a:lnTo>
                      <a:pt x="91" y="48"/>
                    </a:lnTo>
                    <a:lnTo>
                      <a:pt x="91" y="52"/>
                    </a:lnTo>
                    <a:lnTo>
                      <a:pt x="91" y="53"/>
                    </a:lnTo>
                    <a:lnTo>
                      <a:pt x="91" y="56"/>
                    </a:lnTo>
                    <a:lnTo>
                      <a:pt x="93" y="57"/>
                    </a:lnTo>
                    <a:lnTo>
                      <a:pt x="94" y="56"/>
                    </a:lnTo>
                    <a:lnTo>
                      <a:pt x="95" y="56"/>
                    </a:lnTo>
                    <a:lnTo>
                      <a:pt x="98" y="54"/>
                    </a:lnTo>
                    <a:lnTo>
                      <a:pt x="99" y="53"/>
                    </a:lnTo>
                    <a:lnTo>
                      <a:pt x="103" y="52"/>
                    </a:lnTo>
                    <a:lnTo>
                      <a:pt x="106" y="50"/>
                    </a:lnTo>
                    <a:lnTo>
                      <a:pt x="108" y="49"/>
                    </a:lnTo>
                    <a:lnTo>
                      <a:pt x="109" y="48"/>
                    </a:lnTo>
                    <a:lnTo>
                      <a:pt x="111" y="47"/>
                    </a:lnTo>
                    <a:lnTo>
                      <a:pt x="112" y="45"/>
                    </a:lnTo>
                    <a:lnTo>
                      <a:pt x="113" y="45"/>
                    </a:lnTo>
                    <a:lnTo>
                      <a:pt x="115" y="45"/>
                    </a:lnTo>
                    <a:lnTo>
                      <a:pt x="117" y="47"/>
                    </a:lnTo>
                    <a:lnTo>
                      <a:pt x="119" y="47"/>
                    </a:lnTo>
                    <a:lnTo>
                      <a:pt x="120" y="48"/>
                    </a:lnTo>
                    <a:lnTo>
                      <a:pt x="120" y="49"/>
                    </a:lnTo>
                    <a:lnTo>
                      <a:pt x="120" y="50"/>
                    </a:lnTo>
                    <a:lnTo>
                      <a:pt x="119" y="52"/>
                    </a:lnTo>
                    <a:lnTo>
                      <a:pt x="117" y="52"/>
                    </a:lnTo>
                    <a:lnTo>
                      <a:pt x="116" y="52"/>
                    </a:lnTo>
                    <a:lnTo>
                      <a:pt x="115" y="53"/>
                    </a:lnTo>
                    <a:lnTo>
                      <a:pt x="112" y="53"/>
                    </a:lnTo>
                    <a:lnTo>
                      <a:pt x="109" y="53"/>
                    </a:lnTo>
                    <a:lnTo>
                      <a:pt x="108" y="53"/>
                    </a:lnTo>
                    <a:lnTo>
                      <a:pt x="106" y="54"/>
                    </a:lnTo>
                    <a:lnTo>
                      <a:pt x="104" y="56"/>
                    </a:lnTo>
                    <a:lnTo>
                      <a:pt x="102" y="57"/>
                    </a:lnTo>
                    <a:lnTo>
                      <a:pt x="99" y="58"/>
                    </a:lnTo>
                    <a:lnTo>
                      <a:pt x="96" y="60"/>
                    </a:lnTo>
                    <a:lnTo>
                      <a:pt x="93" y="61"/>
                    </a:lnTo>
                    <a:lnTo>
                      <a:pt x="91" y="62"/>
                    </a:lnTo>
                    <a:lnTo>
                      <a:pt x="90" y="63"/>
                    </a:lnTo>
                    <a:lnTo>
                      <a:pt x="89" y="63"/>
                    </a:lnTo>
                    <a:lnTo>
                      <a:pt x="87" y="63"/>
                    </a:lnTo>
                    <a:lnTo>
                      <a:pt x="87" y="62"/>
                    </a:lnTo>
                    <a:lnTo>
                      <a:pt x="87" y="61"/>
                    </a:lnTo>
                    <a:lnTo>
                      <a:pt x="86" y="58"/>
                    </a:lnTo>
                    <a:lnTo>
                      <a:pt x="87" y="56"/>
                    </a:lnTo>
                    <a:lnTo>
                      <a:pt x="87" y="53"/>
                    </a:lnTo>
                    <a:lnTo>
                      <a:pt x="87" y="50"/>
                    </a:lnTo>
                    <a:lnTo>
                      <a:pt x="87" y="47"/>
                    </a:lnTo>
                    <a:lnTo>
                      <a:pt x="87" y="44"/>
                    </a:lnTo>
                    <a:lnTo>
                      <a:pt x="87" y="41"/>
                    </a:lnTo>
                    <a:lnTo>
                      <a:pt x="86" y="39"/>
                    </a:lnTo>
                    <a:lnTo>
                      <a:pt x="83" y="37"/>
                    </a:lnTo>
                    <a:lnTo>
                      <a:pt x="82" y="36"/>
                    </a:lnTo>
                    <a:lnTo>
                      <a:pt x="79" y="36"/>
                    </a:lnTo>
                    <a:lnTo>
                      <a:pt x="76" y="35"/>
                    </a:lnTo>
                    <a:lnTo>
                      <a:pt x="73" y="33"/>
                    </a:lnTo>
                    <a:lnTo>
                      <a:pt x="69" y="35"/>
                    </a:lnTo>
                    <a:lnTo>
                      <a:pt x="66" y="35"/>
                    </a:lnTo>
                    <a:lnTo>
                      <a:pt x="65" y="36"/>
                    </a:lnTo>
                    <a:lnTo>
                      <a:pt x="64" y="37"/>
                    </a:lnTo>
                    <a:lnTo>
                      <a:pt x="61" y="39"/>
                    </a:lnTo>
                    <a:lnTo>
                      <a:pt x="60" y="39"/>
                    </a:lnTo>
                    <a:lnTo>
                      <a:pt x="57" y="40"/>
                    </a:lnTo>
                    <a:lnTo>
                      <a:pt x="57" y="43"/>
                    </a:lnTo>
                    <a:lnTo>
                      <a:pt x="56" y="45"/>
                    </a:lnTo>
                    <a:lnTo>
                      <a:pt x="57" y="48"/>
                    </a:lnTo>
                    <a:lnTo>
                      <a:pt x="59" y="50"/>
                    </a:lnTo>
                    <a:lnTo>
                      <a:pt x="60" y="52"/>
                    </a:lnTo>
                    <a:lnTo>
                      <a:pt x="61" y="53"/>
                    </a:lnTo>
                    <a:lnTo>
                      <a:pt x="64" y="56"/>
                    </a:lnTo>
                    <a:lnTo>
                      <a:pt x="64" y="57"/>
                    </a:lnTo>
                    <a:lnTo>
                      <a:pt x="64" y="60"/>
                    </a:lnTo>
                    <a:lnTo>
                      <a:pt x="64" y="61"/>
                    </a:lnTo>
                    <a:lnTo>
                      <a:pt x="63" y="61"/>
                    </a:lnTo>
                    <a:lnTo>
                      <a:pt x="61" y="61"/>
                    </a:lnTo>
                    <a:lnTo>
                      <a:pt x="59" y="61"/>
                    </a:lnTo>
                    <a:lnTo>
                      <a:pt x="55" y="60"/>
                    </a:lnTo>
                    <a:lnTo>
                      <a:pt x="52" y="57"/>
                    </a:lnTo>
                    <a:lnTo>
                      <a:pt x="49" y="54"/>
                    </a:lnTo>
                    <a:lnTo>
                      <a:pt x="47" y="52"/>
                    </a:lnTo>
                    <a:lnTo>
                      <a:pt x="47" y="49"/>
                    </a:lnTo>
                    <a:lnTo>
                      <a:pt x="46" y="47"/>
                    </a:lnTo>
                    <a:lnTo>
                      <a:pt x="44" y="43"/>
                    </a:lnTo>
                    <a:lnTo>
                      <a:pt x="43" y="41"/>
                    </a:lnTo>
                    <a:lnTo>
                      <a:pt x="42" y="39"/>
                    </a:lnTo>
                    <a:lnTo>
                      <a:pt x="39" y="39"/>
                    </a:lnTo>
                    <a:lnTo>
                      <a:pt x="38" y="37"/>
                    </a:lnTo>
                    <a:lnTo>
                      <a:pt x="34" y="36"/>
                    </a:lnTo>
                    <a:lnTo>
                      <a:pt x="31" y="35"/>
                    </a:lnTo>
                    <a:lnTo>
                      <a:pt x="29" y="32"/>
                    </a:lnTo>
                    <a:lnTo>
                      <a:pt x="27" y="30"/>
                    </a:lnTo>
                    <a:lnTo>
                      <a:pt x="26" y="27"/>
                    </a:lnTo>
                    <a:lnTo>
                      <a:pt x="25" y="24"/>
                    </a:lnTo>
                    <a:lnTo>
                      <a:pt x="21" y="22"/>
                    </a:lnTo>
                    <a:lnTo>
                      <a:pt x="17" y="20"/>
                    </a:lnTo>
                    <a:lnTo>
                      <a:pt x="14" y="19"/>
                    </a:lnTo>
                    <a:lnTo>
                      <a:pt x="10" y="17"/>
                    </a:lnTo>
                    <a:lnTo>
                      <a:pt x="8" y="15"/>
                    </a:lnTo>
                    <a:lnTo>
                      <a:pt x="5" y="14"/>
                    </a:lnTo>
                    <a:lnTo>
                      <a:pt x="4" y="13"/>
                    </a:lnTo>
                    <a:lnTo>
                      <a:pt x="3" y="11"/>
                    </a:lnTo>
                    <a:lnTo>
                      <a:pt x="1" y="7"/>
                    </a:lnTo>
                    <a:lnTo>
                      <a:pt x="0" y="5"/>
                    </a:lnTo>
                    <a:lnTo>
                      <a:pt x="1" y="2"/>
                    </a:lnTo>
                    <a:lnTo>
                      <a:pt x="3" y="1"/>
                    </a:lnTo>
                    <a:lnTo>
                      <a:pt x="4"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3" name="Freeform 21">
                <a:extLst>
                  <a:ext uri="{FF2B5EF4-FFF2-40B4-BE49-F238E27FC236}">
                    <a16:creationId xmlns:a16="http://schemas.microsoft.com/office/drawing/2014/main" id="{F117936D-19BA-BB4E-A9C6-0B757CD41297}"/>
                  </a:ext>
                </a:extLst>
              </p:cNvPr>
              <p:cNvSpPr>
                <a:spLocks/>
              </p:cNvSpPr>
              <p:nvPr userDrawn="1"/>
            </p:nvSpPr>
            <p:spPr bwMode="auto">
              <a:xfrm>
                <a:off x="10215247" y="662650"/>
                <a:ext cx="18441" cy="9220"/>
              </a:xfrm>
              <a:custGeom>
                <a:avLst/>
                <a:gdLst>
                  <a:gd name="T0" fmla="*/ 34 w 35"/>
                  <a:gd name="T1" fmla="*/ 0 h 19"/>
                  <a:gd name="T2" fmla="*/ 35 w 35"/>
                  <a:gd name="T3" fmla="*/ 2 h 19"/>
                  <a:gd name="T4" fmla="*/ 35 w 35"/>
                  <a:gd name="T5" fmla="*/ 3 h 19"/>
                  <a:gd name="T6" fmla="*/ 35 w 35"/>
                  <a:gd name="T7" fmla="*/ 4 h 19"/>
                  <a:gd name="T8" fmla="*/ 33 w 35"/>
                  <a:gd name="T9" fmla="*/ 6 h 19"/>
                  <a:gd name="T10" fmla="*/ 31 w 35"/>
                  <a:gd name="T11" fmla="*/ 7 h 19"/>
                  <a:gd name="T12" fmla="*/ 29 w 35"/>
                  <a:gd name="T13" fmla="*/ 9 h 19"/>
                  <a:gd name="T14" fmla="*/ 26 w 35"/>
                  <a:gd name="T15" fmla="*/ 9 h 19"/>
                  <a:gd name="T16" fmla="*/ 22 w 35"/>
                  <a:gd name="T17" fmla="*/ 11 h 19"/>
                  <a:gd name="T18" fmla="*/ 18 w 35"/>
                  <a:gd name="T19" fmla="*/ 12 h 19"/>
                  <a:gd name="T20" fmla="*/ 16 w 35"/>
                  <a:gd name="T21" fmla="*/ 13 h 19"/>
                  <a:gd name="T22" fmla="*/ 12 w 35"/>
                  <a:gd name="T23" fmla="*/ 15 h 19"/>
                  <a:gd name="T24" fmla="*/ 9 w 35"/>
                  <a:gd name="T25" fmla="*/ 16 h 19"/>
                  <a:gd name="T26" fmla="*/ 6 w 35"/>
                  <a:gd name="T27" fmla="*/ 17 h 19"/>
                  <a:gd name="T28" fmla="*/ 4 w 35"/>
                  <a:gd name="T29" fmla="*/ 19 h 19"/>
                  <a:gd name="T30" fmla="*/ 3 w 35"/>
                  <a:gd name="T31" fmla="*/ 19 h 19"/>
                  <a:gd name="T32" fmla="*/ 1 w 35"/>
                  <a:gd name="T33" fmla="*/ 17 h 19"/>
                  <a:gd name="T34" fmla="*/ 0 w 35"/>
                  <a:gd name="T35" fmla="*/ 16 h 19"/>
                  <a:gd name="T36" fmla="*/ 1 w 35"/>
                  <a:gd name="T37" fmla="*/ 15 h 19"/>
                  <a:gd name="T38" fmla="*/ 1 w 35"/>
                  <a:gd name="T39" fmla="*/ 13 h 19"/>
                  <a:gd name="T40" fmla="*/ 4 w 35"/>
                  <a:gd name="T41" fmla="*/ 13 h 19"/>
                  <a:gd name="T42" fmla="*/ 5 w 35"/>
                  <a:gd name="T43" fmla="*/ 12 h 19"/>
                  <a:gd name="T44" fmla="*/ 8 w 35"/>
                  <a:gd name="T45" fmla="*/ 12 h 19"/>
                  <a:gd name="T46" fmla="*/ 10 w 35"/>
                  <a:gd name="T47" fmla="*/ 11 h 19"/>
                  <a:gd name="T48" fmla="*/ 14 w 35"/>
                  <a:gd name="T49" fmla="*/ 11 h 19"/>
                  <a:gd name="T50" fmla="*/ 18 w 35"/>
                  <a:gd name="T51" fmla="*/ 8 h 19"/>
                  <a:gd name="T52" fmla="*/ 21 w 35"/>
                  <a:gd name="T53" fmla="*/ 7 h 19"/>
                  <a:gd name="T54" fmla="*/ 23 w 35"/>
                  <a:gd name="T55" fmla="*/ 4 h 19"/>
                  <a:gd name="T56" fmla="*/ 26 w 35"/>
                  <a:gd name="T57" fmla="*/ 3 h 19"/>
                  <a:gd name="T58" fmla="*/ 29 w 35"/>
                  <a:gd name="T59" fmla="*/ 2 h 19"/>
                  <a:gd name="T60" fmla="*/ 30 w 35"/>
                  <a:gd name="T61" fmla="*/ 2 h 19"/>
                  <a:gd name="T62" fmla="*/ 33 w 35"/>
                  <a:gd name="T63" fmla="*/ 0 h 19"/>
                  <a:gd name="T64" fmla="*/ 34 w 35"/>
                  <a:gd name="T6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19">
                    <a:moveTo>
                      <a:pt x="34" y="0"/>
                    </a:moveTo>
                    <a:lnTo>
                      <a:pt x="35" y="2"/>
                    </a:lnTo>
                    <a:lnTo>
                      <a:pt x="35" y="3"/>
                    </a:lnTo>
                    <a:lnTo>
                      <a:pt x="35" y="4"/>
                    </a:lnTo>
                    <a:lnTo>
                      <a:pt x="33" y="6"/>
                    </a:lnTo>
                    <a:lnTo>
                      <a:pt x="31" y="7"/>
                    </a:lnTo>
                    <a:lnTo>
                      <a:pt x="29" y="9"/>
                    </a:lnTo>
                    <a:lnTo>
                      <a:pt x="26" y="9"/>
                    </a:lnTo>
                    <a:lnTo>
                      <a:pt x="22" y="11"/>
                    </a:lnTo>
                    <a:lnTo>
                      <a:pt x="18" y="12"/>
                    </a:lnTo>
                    <a:lnTo>
                      <a:pt x="16" y="13"/>
                    </a:lnTo>
                    <a:lnTo>
                      <a:pt x="12" y="15"/>
                    </a:lnTo>
                    <a:lnTo>
                      <a:pt x="9" y="16"/>
                    </a:lnTo>
                    <a:lnTo>
                      <a:pt x="6" y="17"/>
                    </a:lnTo>
                    <a:lnTo>
                      <a:pt x="4" y="19"/>
                    </a:lnTo>
                    <a:lnTo>
                      <a:pt x="3" y="19"/>
                    </a:lnTo>
                    <a:lnTo>
                      <a:pt x="1" y="17"/>
                    </a:lnTo>
                    <a:lnTo>
                      <a:pt x="0" y="16"/>
                    </a:lnTo>
                    <a:lnTo>
                      <a:pt x="1" y="15"/>
                    </a:lnTo>
                    <a:lnTo>
                      <a:pt x="1" y="13"/>
                    </a:lnTo>
                    <a:lnTo>
                      <a:pt x="4" y="13"/>
                    </a:lnTo>
                    <a:lnTo>
                      <a:pt x="5" y="12"/>
                    </a:lnTo>
                    <a:lnTo>
                      <a:pt x="8" y="12"/>
                    </a:lnTo>
                    <a:lnTo>
                      <a:pt x="10" y="11"/>
                    </a:lnTo>
                    <a:lnTo>
                      <a:pt x="14" y="11"/>
                    </a:lnTo>
                    <a:lnTo>
                      <a:pt x="18" y="8"/>
                    </a:lnTo>
                    <a:lnTo>
                      <a:pt x="21" y="7"/>
                    </a:lnTo>
                    <a:lnTo>
                      <a:pt x="23" y="4"/>
                    </a:lnTo>
                    <a:lnTo>
                      <a:pt x="26" y="3"/>
                    </a:lnTo>
                    <a:lnTo>
                      <a:pt x="29" y="2"/>
                    </a:lnTo>
                    <a:lnTo>
                      <a:pt x="30" y="2"/>
                    </a:lnTo>
                    <a:lnTo>
                      <a:pt x="33"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4" name="Freeform 22">
                <a:extLst>
                  <a:ext uri="{FF2B5EF4-FFF2-40B4-BE49-F238E27FC236}">
                    <a16:creationId xmlns:a16="http://schemas.microsoft.com/office/drawing/2014/main" id="{AE103F67-F182-9A48-96B6-893073A96CA9}"/>
                  </a:ext>
                </a:extLst>
              </p:cNvPr>
              <p:cNvSpPr>
                <a:spLocks/>
              </p:cNvSpPr>
              <p:nvPr userDrawn="1"/>
            </p:nvSpPr>
            <p:spPr bwMode="auto">
              <a:xfrm>
                <a:off x="10267496" y="512052"/>
                <a:ext cx="67616" cy="65566"/>
              </a:xfrm>
              <a:custGeom>
                <a:avLst/>
                <a:gdLst>
                  <a:gd name="T0" fmla="*/ 131 w 133"/>
                  <a:gd name="T1" fmla="*/ 0 h 130"/>
                  <a:gd name="T2" fmla="*/ 131 w 133"/>
                  <a:gd name="T3" fmla="*/ 4 h 130"/>
                  <a:gd name="T4" fmla="*/ 131 w 133"/>
                  <a:gd name="T5" fmla="*/ 7 h 130"/>
                  <a:gd name="T6" fmla="*/ 131 w 133"/>
                  <a:gd name="T7" fmla="*/ 15 h 130"/>
                  <a:gd name="T8" fmla="*/ 130 w 133"/>
                  <a:gd name="T9" fmla="*/ 25 h 130"/>
                  <a:gd name="T10" fmla="*/ 126 w 133"/>
                  <a:gd name="T11" fmla="*/ 36 h 130"/>
                  <a:gd name="T12" fmla="*/ 124 w 133"/>
                  <a:gd name="T13" fmla="*/ 45 h 130"/>
                  <a:gd name="T14" fmla="*/ 118 w 133"/>
                  <a:gd name="T15" fmla="*/ 54 h 130"/>
                  <a:gd name="T16" fmla="*/ 111 w 133"/>
                  <a:gd name="T17" fmla="*/ 62 h 130"/>
                  <a:gd name="T18" fmla="*/ 105 w 133"/>
                  <a:gd name="T19" fmla="*/ 68 h 130"/>
                  <a:gd name="T20" fmla="*/ 99 w 133"/>
                  <a:gd name="T21" fmla="*/ 75 h 130"/>
                  <a:gd name="T22" fmla="*/ 95 w 133"/>
                  <a:gd name="T23" fmla="*/ 83 h 130"/>
                  <a:gd name="T24" fmla="*/ 88 w 133"/>
                  <a:gd name="T25" fmla="*/ 88 h 130"/>
                  <a:gd name="T26" fmla="*/ 82 w 133"/>
                  <a:gd name="T27" fmla="*/ 92 h 130"/>
                  <a:gd name="T28" fmla="*/ 74 w 133"/>
                  <a:gd name="T29" fmla="*/ 98 h 130"/>
                  <a:gd name="T30" fmla="*/ 68 w 133"/>
                  <a:gd name="T31" fmla="*/ 106 h 130"/>
                  <a:gd name="T32" fmla="*/ 62 w 133"/>
                  <a:gd name="T33" fmla="*/ 113 h 130"/>
                  <a:gd name="T34" fmla="*/ 60 w 133"/>
                  <a:gd name="T35" fmla="*/ 118 h 130"/>
                  <a:gd name="T36" fmla="*/ 56 w 133"/>
                  <a:gd name="T37" fmla="*/ 119 h 130"/>
                  <a:gd name="T38" fmla="*/ 52 w 133"/>
                  <a:gd name="T39" fmla="*/ 119 h 130"/>
                  <a:gd name="T40" fmla="*/ 47 w 133"/>
                  <a:gd name="T41" fmla="*/ 120 h 130"/>
                  <a:gd name="T42" fmla="*/ 43 w 133"/>
                  <a:gd name="T43" fmla="*/ 123 h 130"/>
                  <a:gd name="T44" fmla="*/ 35 w 133"/>
                  <a:gd name="T45" fmla="*/ 127 h 130"/>
                  <a:gd name="T46" fmla="*/ 27 w 133"/>
                  <a:gd name="T47" fmla="*/ 130 h 130"/>
                  <a:gd name="T48" fmla="*/ 19 w 133"/>
                  <a:gd name="T49" fmla="*/ 130 h 130"/>
                  <a:gd name="T50" fmla="*/ 11 w 133"/>
                  <a:gd name="T51" fmla="*/ 128 h 130"/>
                  <a:gd name="T52" fmla="*/ 5 w 133"/>
                  <a:gd name="T53" fmla="*/ 126 h 130"/>
                  <a:gd name="T54" fmla="*/ 2 w 133"/>
                  <a:gd name="T55" fmla="*/ 123 h 130"/>
                  <a:gd name="T56" fmla="*/ 0 w 133"/>
                  <a:gd name="T57" fmla="*/ 119 h 130"/>
                  <a:gd name="T58" fmla="*/ 1 w 133"/>
                  <a:gd name="T59" fmla="*/ 116 h 130"/>
                  <a:gd name="T60" fmla="*/ 4 w 133"/>
                  <a:gd name="T61" fmla="*/ 115 h 130"/>
                  <a:gd name="T62" fmla="*/ 10 w 133"/>
                  <a:gd name="T63" fmla="*/ 119 h 130"/>
                  <a:gd name="T64" fmla="*/ 17 w 133"/>
                  <a:gd name="T65" fmla="*/ 120 h 130"/>
                  <a:gd name="T66" fmla="*/ 24 w 133"/>
                  <a:gd name="T67" fmla="*/ 120 h 130"/>
                  <a:gd name="T68" fmla="*/ 34 w 133"/>
                  <a:gd name="T69" fmla="*/ 118 h 130"/>
                  <a:gd name="T70" fmla="*/ 40 w 133"/>
                  <a:gd name="T71" fmla="*/ 113 h 130"/>
                  <a:gd name="T72" fmla="*/ 47 w 133"/>
                  <a:gd name="T73" fmla="*/ 109 h 130"/>
                  <a:gd name="T74" fmla="*/ 53 w 133"/>
                  <a:gd name="T75" fmla="*/ 102 h 130"/>
                  <a:gd name="T76" fmla="*/ 57 w 133"/>
                  <a:gd name="T77" fmla="*/ 96 h 130"/>
                  <a:gd name="T78" fmla="*/ 64 w 133"/>
                  <a:gd name="T79" fmla="*/ 89 h 130"/>
                  <a:gd name="T80" fmla="*/ 70 w 133"/>
                  <a:gd name="T81" fmla="*/ 83 h 130"/>
                  <a:gd name="T82" fmla="*/ 78 w 133"/>
                  <a:gd name="T83" fmla="*/ 77 h 130"/>
                  <a:gd name="T84" fmla="*/ 86 w 133"/>
                  <a:gd name="T85" fmla="*/ 72 h 130"/>
                  <a:gd name="T86" fmla="*/ 92 w 133"/>
                  <a:gd name="T87" fmla="*/ 68 h 130"/>
                  <a:gd name="T88" fmla="*/ 101 w 133"/>
                  <a:gd name="T89" fmla="*/ 62 h 130"/>
                  <a:gd name="T90" fmla="*/ 109 w 133"/>
                  <a:gd name="T91" fmla="*/ 55 h 130"/>
                  <a:gd name="T92" fmla="*/ 116 w 133"/>
                  <a:gd name="T93" fmla="*/ 49 h 130"/>
                  <a:gd name="T94" fmla="*/ 120 w 133"/>
                  <a:gd name="T95" fmla="*/ 42 h 130"/>
                  <a:gd name="T96" fmla="*/ 122 w 133"/>
                  <a:gd name="T97" fmla="*/ 34 h 130"/>
                  <a:gd name="T98" fmla="*/ 125 w 133"/>
                  <a:gd name="T99" fmla="*/ 26 h 130"/>
                  <a:gd name="T100" fmla="*/ 128 w 133"/>
                  <a:gd name="T101" fmla="*/ 17 h 130"/>
                  <a:gd name="T102" fmla="*/ 128 w 133"/>
                  <a:gd name="T103" fmla="*/ 9 h 130"/>
                  <a:gd name="T104" fmla="*/ 128 w 133"/>
                  <a:gd name="T105" fmla="*/ 4 h 130"/>
                  <a:gd name="T106" fmla="*/ 128 w 133"/>
                  <a:gd name="T107" fmla="*/ 0 h 130"/>
                  <a:gd name="T108" fmla="*/ 130 w 133"/>
                  <a:gd name="T10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30">
                    <a:moveTo>
                      <a:pt x="130" y="0"/>
                    </a:moveTo>
                    <a:lnTo>
                      <a:pt x="131" y="0"/>
                    </a:lnTo>
                    <a:lnTo>
                      <a:pt x="133" y="2"/>
                    </a:lnTo>
                    <a:lnTo>
                      <a:pt x="131" y="4"/>
                    </a:lnTo>
                    <a:lnTo>
                      <a:pt x="131" y="6"/>
                    </a:lnTo>
                    <a:lnTo>
                      <a:pt x="131" y="7"/>
                    </a:lnTo>
                    <a:lnTo>
                      <a:pt x="131" y="11"/>
                    </a:lnTo>
                    <a:lnTo>
                      <a:pt x="131" y="15"/>
                    </a:lnTo>
                    <a:lnTo>
                      <a:pt x="131" y="19"/>
                    </a:lnTo>
                    <a:lnTo>
                      <a:pt x="130" y="25"/>
                    </a:lnTo>
                    <a:lnTo>
                      <a:pt x="129" y="29"/>
                    </a:lnTo>
                    <a:lnTo>
                      <a:pt x="126" y="36"/>
                    </a:lnTo>
                    <a:lnTo>
                      <a:pt x="125" y="39"/>
                    </a:lnTo>
                    <a:lnTo>
                      <a:pt x="124" y="45"/>
                    </a:lnTo>
                    <a:lnTo>
                      <a:pt x="121" y="49"/>
                    </a:lnTo>
                    <a:lnTo>
                      <a:pt x="118" y="54"/>
                    </a:lnTo>
                    <a:lnTo>
                      <a:pt x="114" y="58"/>
                    </a:lnTo>
                    <a:lnTo>
                      <a:pt x="111" y="62"/>
                    </a:lnTo>
                    <a:lnTo>
                      <a:pt x="108" y="66"/>
                    </a:lnTo>
                    <a:lnTo>
                      <a:pt x="105" y="68"/>
                    </a:lnTo>
                    <a:lnTo>
                      <a:pt x="103" y="71"/>
                    </a:lnTo>
                    <a:lnTo>
                      <a:pt x="99" y="75"/>
                    </a:lnTo>
                    <a:lnTo>
                      <a:pt x="96" y="79"/>
                    </a:lnTo>
                    <a:lnTo>
                      <a:pt x="95" y="83"/>
                    </a:lnTo>
                    <a:lnTo>
                      <a:pt x="91" y="85"/>
                    </a:lnTo>
                    <a:lnTo>
                      <a:pt x="88" y="88"/>
                    </a:lnTo>
                    <a:lnTo>
                      <a:pt x="84" y="90"/>
                    </a:lnTo>
                    <a:lnTo>
                      <a:pt x="82" y="92"/>
                    </a:lnTo>
                    <a:lnTo>
                      <a:pt x="78" y="94"/>
                    </a:lnTo>
                    <a:lnTo>
                      <a:pt x="74" y="98"/>
                    </a:lnTo>
                    <a:lnTo>
                      <a:pt x="70" y="102"/>
                    </a:lnTo>
                    <a:lnTo>
                      <a:pt x="68" y="106"/>
                    </a:lnTo>
                    <a:lnTo>
                      <a:pt x="64" y="110"/>
                    </a:lnTo>
                    <a:lnTo>
                      <a:pt x="62" y="113"/>
                    </a:lnTo>
                    <a:lnTo>
                      <a:pt x="61" y="115"/>
                    </a:lnTo>
                    <a:lnTo>
                      <a:pt x="60" y="118"/>
                    </a:lnTo>
                    <a:lnTo>
                      <a:pt x="57" y="119"/>
                    </a:lnTo>
                    <a:lnTo>
                      <a:pt x="56" y="119"/>
                    </a:lnTo>
                    <a:lnTo>
                      <a:pt x="53" y="119"/>
                    </a:lnTo>
                    <a:lnTo>
                      <a:pt x="52" y="119"/>
                    </a:lnTo>
                    <a:lnTo>
                      <a:pt x="49" y="119"/>
                    </a:lnTo>
                    <a:lnTo>
                      <a:pt x="47" y="120"/>
                    </a:lnTo>
                    <a:lnTo>
                      <a:pt x="45" y="122"/>
                    </a:lnTo>
                    <a:lnTo>
                      <a:pt x="43" y="123"/>
                    </a:lnTo>
                    <a:lnTo>
                      <a:pt x="39" y="126"/>
                    </a:lnTo>
                    <a:lnTo>
                      <a:pt x="35" y="127"/>
                    </a:lnTo>
                    <a:lnTo>
                      <a:pt x="31" y="128"/>
                    </a:lnTo>
                    <a:lnTo>
                      <a:pt x="27" y="130"/>
                    </a:lnTo>
                    <a:lnTo>
                      <a:pt x="23" y="130"/>
                    </a:lnTo>
                    <a:lnTo>
                      <a:pt x="19" y="130"/>
                    </a:lnTo>
                    <a:lnTo>
                      <a:pt x="15" y="130"/>
                    </a:lnTo>
                    <a:lnTo>
                      <a:pt x="11" y="128"/>
                    </a:lnTo>
                    <a:lnTo>
                      <a:pt x="8" y="127"/>
                    </a:lnTo>
                    <a:lnTo>
                      <a:pt x="5" y="126"/>
                    </a:lnTo>
                    <a:lnTo>
                      <a:pt x="4" y="124"/>
                    </a:lnTo>
                    <a:lnTo>
                      <a:pt x="2" y="123"/>
                    </a:lnTo>
                    <a:lnTo>
                      <a:pt x="1" y="120"/>
                    </a:lnTo>
                    <a:lnTo>
                      <a:pt x="0" y="119"/>
                    </a:lnTo>
                    <a:lnTo>
                      <a:pt x="0" y="118"/>
                    </a:lnTo>
                    <a:lnTo>
                      <a:pt x="1" y="116"/>
                    </a:lnTo>
                    <a:lnTo>
                      <a:pt x="2" y="115"/>
                    </a:lnTo>
                    <a:lnTo>
                      <a:pt x="4" y="115"/>
                    </a:lnTo>
                    <a:lnTo>
                      <a:pt x="6" y="118"/>
                    </a:lnTo>
                    <a:lnTo>
                      <a:pt x="10" y="119"/>
                    </a:lnTo>
                    <a:lnTo>
                      <a:pt x="13" y="119"/>
                    </a:lnTo>
                    <a:lnTo>
                      <a:pt x="17" y="120"/>
                    </a:lnTo>
                    <a:lnTo>
                      <a:pt x="21" y="120"/>
                    </a:lnTo>
                    <a:lnTo>
                      <a:pt x="24" y="120"/>
                    </a:lnTo>
                    <a:lnTo>
                      <a:pt x="28" y="119"/>
                    </a:lnTo>
                    <a:lnTo>
                      <a:pt x="34" y="118"/>
                    </a:lnTo>
                    <a:lnTo>
                      <a:pt x="36" y="115"/>
                    </a:lnTo>
                    <a:lnTo>
                      <a:pt x="40" y="113"/>
                    </a:lnTo>
                    <a:lnTo>
                      <a:pt x="44" y="110"/>
                    </a:lnTo>
                    <a:lnTo>
                      <a:pt x="47" y="109"/>
                    </a:lnTo>
                    <a:lnTo>
                      <a:pt x="51" y="106"/>
                    </a:lnTo>
                    <a:lnTo>
                      <a:pt x="53" y="102"/>
                    </a:lnTo>
                    <a:lnTo>
                      <a:pt x="54" y="99"/>
                    </a:lnTo>
                    <a:lnTo>
                      <a:pt x="57" y="96"/>
                    </a:lnTo>
                    <a:lnTo>
                      <a:pt x="61" y="92"/>
                    </a:lnTo>
                    <a:lnTo>
                      <a:pt x="64" y="89"/>
                    </a:lnTo>
                    <a:lnTo>
                      <a:pt x="66" y="85"/>
                    </a:lnTo>
                    <a:lnTo>
                      <a:pt x="70" y="83"/>
                    </a:lnTo>
                    <a:lnTo>
                      <a:pt x="74" y="80"/>
                    </a:lnTo>
                    <a:lnTo>
                      <a:pt x="78" y="77"/>
                    </a:lnTo>
                    <a:lnTo>
                      <a:pt x="82" y="75"/>
                    </a:lnTo>
                    <a:lnTo>
                      <a:pt x="86" y="72"/>
                    </a:lnTo>
                    <a:lnTo>
                      <a:pt x="90" y="71"/>
                    </a:lnTo>
                    <a:lnTo>
                      <a:pt x="92" y="68"/>
                    </a:lnTo>
                    <a:lnTo>
                      <a:pt x="96" y="66"/>
                    </a:lnTo>
                    <a:lnTo>
                      <a:pt x="101" y="62"/>
                    </a:lnTo>
                    <a:lnTo>
                      <a:pt x="105" y="59"/>
                    </a:lnTo>
                    <a:lnTo>
                      <a:pt x="109" y="55"/>
                    </a:lnTo>
                    <a:lnTo>
                      <a:pt x="113" y="51"/>
                    </a:lnTo>
                    <a:lnTo>
                      <a:pt x="116" y="49"/>
                    </a:lnTo>
                    <a:lnTo>
                      <a:pt x="117" y="46"/>
                    </a:lnTo>
                    <a:lnTo>
                      <a:pt x="120" y="42"/>
                    </a:lnTo>
                    <a:lnTo>
                      <a:pt x="121" y="38"/>
                    </a:lnTo>
                    <a:lnTo>
                      <a:pt x="122" y="34"/>
                    </a:lnTo>
                    <a:lnTo>
                      <a:pt x="124" y="30"/>
                    </a:lnTo>
                    <a:lnTo>
                      <a:pt x="125" y="26"/>
                    </a:lnTo>
                    <a:lnTo>
                      <a:pt x="126" y="21"/>
                    </a:lnTo>
                    <a:lnTo>
                      <a:pt x="128" y="17"/>
                    </a:lnTo>
                    <a:lnTo>
                      <a:pt x="128" y="13"/>
                    </a:lnTo>
                    <a:lnTo>
                      <a:pt x="128" y="9"/>
                    </a:lnTo>
                    <a:lnTo>
                      <a:pt x="128" y="6"/>
                    </a:lnTo>
                    <a:lnTo>
                      <a:pt x="128" y="4"/>
                    </a:lnTo>
                    <a:lnTo>
                      <a:pt x="128" y="2"/>
                    </a:lnTo>
                    <a:lnTo>
                      <a:pt x="128" y="0"/>
                    </a:lnTo>
                    <a:lnTo>
                      <a:pt x="129" y="0"/>
                    </a:lnTo>
                    <a:lnTo>
                      <a:pt x="1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5" name="Freeform 23">
                <a:extLst>
                  <a:ext uri="{FF2B5EF4-FFF2-40B4-BE49-F238E27FC236}">
                    <a16:creationId xmlns:a16="http://schemas.microsoft.com/office/drawing/2014/main" id="{B8A55179-EB04-9F47-A242-0DCB643AD20B}"/>
                  </a:ext>
                </a:extLst>
              </p:cNvPr>
              <p:cNvSpPr>
                <a:spLocks/>
              </p:cNvSpPr>
              <p:nvPr userDrawn="1"/>
            </p:nvSpPr>
            <p:spPr bwMode="auto">
              <a:xfrm>
                <a:off x="10202953" y="655478"/>
                <a:ext cx="20489" cy="10245"/>
              </a:xfrm>
              <a:custGeom>
                <a:avLst/>
                <a:gdLst>
                  <a:gd name="T0" fmla="*/ 40 w 40"/>
                  <a:gd name="T1" fmla="*/ 0 h 21"/>
                  <a:gd name="T2" fmla="*/ 40 w 40"/>
                  <a:gd name="T3" fmla="*/ 1 h 21"/>
                  <a:gd name="T4" fmla="*/ 40 w 40"/>
                  <a:gd name="T5" fmla="*/ 4 h 21"/>
                  <a:gd name="T6" fmla="*/ 38 w 40"/>
                  <a:gd name="T7" fmla="*/ 5 h 21"/>
                  <a:gd name="T8" fmla="*/ 37 w 40"/>
                  <a:gd name="T9" fmla="*/ 8 h 21"/>
                  <a:gd name="T10" fmla="*/ 34 w 40"/>
                  <a:gd name="T11" fmla="*/ 9 h 21"/>
                  <a:gd name="T12" fmla="*/ 33 w 40"/>
                  <a:gd name="T13" fmla="*/ 10 h 21"/>
                  <a:gd name="T14" fmla="*/ 30 w 40"/>
                  <a:gd name="T15" fmla="*/ 12 h 21"/>
                  <a:gd name="T16" fmla="*/ 28 w 40"/>
                  <a:gd name="T17" fmla="*/ 13 h 21"/>
                  <a:gd name="T18" fmla="*/ 25 w 40"/>
                  <a:gd name="T19" fmla="*/ 14 h 21"/>
                  <a:gd name="T20" fmla="*/ 21 w 40"/>
                  <a:gd name="T21" fmla="*/ 17 h 21"/>
                  <a:gd name="T22" fmla="*/ 17 w 40"/>
                  <a:gd name="T23" fmla="*/ 18 h 21"/>
                  <a:gd name="T24" fmla="*/ 14 w 40"/>
                  <a:gd name="T25" fmla="*/ 20 h 21"/>
                  <a:gd name="T26" fmla="*/ 11 w 40"/>
                  <a:gd name="T27" fmla="*/ 21 h 21"/>
                  <a:gd name="T28" fmla="*/ 8 w 40"/>
                  <a:gd name="T29" fmla="*/ 20 h 21"/>
                  <a:gd name="T30" fmla="*/ 6 w 40"/>
                  <a:gd name="T31" fmla="*/ 20 h 21"/>
                  <a:gd name="T32" fmla="*/ 2 w 40"/>
                  <a:gd name="T33" fmla="*/ 20 h 21"/>
                  <a:gd name="T34" fmla="*/ 0 w 40"/>
                  <a:gd name="T35" fmla="*/ 20 h 21"/>
                  <a:gd name="T36" fmla="*/ 0 w 40"/>
                  <a:gd name="T37" fmla="*/ 18 h 21"/>
                  <a:gd name="T38" fmla="*/ 0 w 40"/>
                  <a:gd name="T39" fmla="*/ 17 h 21"/>
                  <a:gd name="T40" fmla="*/ 2 w 40"/>
                  <a:gd name="T41" fmla="*/ 17 h 21"/>
                  <a:gd name="T42" fmla="*/ 6 w 40"/>
                  <a:gd name="T43" fmla="*/ 17 h 21"/>
                  <a:gd name="T44" fmla="*/ 7 w 40"/>
                  <a:gd name="T45" fmla="*/ 17 h 21"/>
                  <a:gd name="T46" fmla="*/ 10 w 40"/>
                  <a:gd name="T47" fmla="*/ 16 h 21"/>
                  <a:gd name="T48" fmla="*/ 12 w 40"/>
                  <a:gd name="T49" fmla="*/ 16 h 21"/>
                  <a:gd name="T50" fmla="*/ 15 w 40"/>
                  <a:gd name="T51" fmla="*/ 14 h 21"/>
                  <a:gd name="T52" fmla="*/ 19 w 40"/>
                  <a:gd name="T53" fmla="*/ 13 h 21"/>
                  <a:gd name="T54" fmla="*/ 23 w 40"/>
                  <a:gd name="T55" fmla="*/ 12 h 21"/>
                  <a:gd name="T56" fmla="*/ 25 w 40"/>
                  <a:gd name="T57" fmla="*/ 10 h 21"/>
                  <a:gd name="T58" fmla="*/ 29 w 40"/>
                  <a:gd name="T59" fmla="*/ 8 h 21"/>
                  <a:gd name="T60" fmla="*/ 32 w 40"/>
                  <a:gd name="T61" fmla="*/ 6 h 21"/>
                  <a:gd name="T62" fmla="*/ 33 w 40"/>
                  <a:gd name="T63" fmla="*/ 5 h 21"/>
                  <a:gd name="T64" fmla="*/ 36 w 40"/>
                  <a:gd name="T65" fmla="*/ 3 h 21"/>
                  <a:gd name="T66" fmla="*/ 37 w 40"/>
                  <a:gd name="T67" fmla="*/ 1 h 21"/>
                  <a:gd name="T68" fmla="*/ 38 w 40"/>
                  <a:gd name="T69" fmla="*/ 0 h 21"/>
                  <a:gd name="T70" fmla="*/ 40 w 40"/>
                  <a:gd name="T7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21">
                    <a:moveTo>
                      <a:pt x="40" y="0"/>
                    </a:moveTo>
                    <a:lnTo>
                      <a:pt x="40" y="1"/>
                    </a:lnTo>
                    <a:lnTo>
                      <a:pt x="40" y="4"/>
                    </a:lnTo>
                    <a:lnTo>
                      <a:pt x="38" y="5"/>
                    </a:lnTo>
                    <a:lnTo>
                      <a:pt x="37" y="8"/>
                    </a:lnTo>
                    <a:lnTo>
                      <a:pt x="34" y="9"/>
                    </a:lnTo>
                    <a:lnTo>
                      <a:pt x="33" y="10"/>
                    </a:lnTo>
                    <a:lnTo>
                      <a:pt x="30" y="12"/>
                    </a:lnTo>
                    <a:lnTo>
                      <a:pt x="28" y="13"/>
                    </a:lnTo>
                    <a:lnTo>
                      <a:pt x="25" y="14"/>
                    </a:lnTo>
                    <a:lnTo>
                      <a:pt x="21" y="17"/>
                    </a:lnTo>
                    <a:lnTo>
                      <a:pt x="17" y="18"/>
                    </a:lnTo>
                    <a:lnTo>
                      <a:pt x="14" y="20"/>
                    </a:lnTo>
                    <a:lnTo>
                      <a:pt x="11" y="21"/>
                    </a:lnTo>
                    <a:lnTo>
                      <a:pt x="8" y="20"/>
                    </a:lnTo>
                    <a:lnTo>
                      <a:pt x="6" y="20"/>
                    </a:lnTo>
                    <a:lnTo>
                      <a:pt x="2" y="20"/>
                    </a:lnTo>
                    <a:lnTo>
                      <a:pt x="0" y="20"/>
                    </a:lnTo>
                    <a:lnTo>
                      <a:pt x="0" y="18"/>
                    </a:lnTo>
                    <a:lnTo>
                      <a:pt x="0" y="17"/>
                    </a:lnTo>
                    <a:lnTo>
                      <a:pt x="2" y="17"/>
                    </a:lnTo>
                    <a:lnTo>
                      <a:pt x="6" y="17"/>
                    </a:lnTo>
                    <a:lnTo>
                      <a:pt x="7" y="17"/>
                    </a:lnTo>
                    <a:lnTo>
                      <a:pt x="10" y="16"/>
                    </a:lnTo>
                    <a:lnTo>
                      <a:pt x="12" y="16"/>
                    </a:lnTo>
                    <a:lnTo>
                      <a:pt x="15" y="14"/>
                    </a:lnTo>
                    <a:lnTo>
                      <a:pt x="19" y="13"/>
                    </a:lnTo>
                    <a:lnTo>
                      <a:pt x="23" y="12"/>
                    </a:lnTo>
                    <a:lnTo>
                      <a:pt x="25" y="10"/>
                    </a:lnTo>
                    <a:lnTo>
                      <a:pt x="29" y="8"/>
                    </a:lnTo>
                    <a:lnTo>
                      <a:pt x="32" y="6"/>
                    </a:lnTo>
                    <a:lnTo>
                      <a:pt x="33" y="5"/>
                    </a:lnTo>
                    <a:lnTo>
                      <a:pt x="36" y="3"/>
                    </a:lnTo>
                    <a:lnTo>
                      <a:pt x="37" y="1"/>
                    </a:lnTo>
                    <a:lnTo>
                      <a:pt x="38" y="0"/>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6" name="Freeform 24">
                <a:extLst>
                  <a:ext uri="{FF2B5EF4-FFF2-40B4-BE49-F238E27FC236}">
                    <a16:creationId xmlns:a16="http://schemas.microsoft.com/office/drawing/2014/main" id="{CB1C72DC-37CE-8A46-89AD-28097BA5BFFE}"/>
                  </a:ext>
                </a:extLst>
              </p:cNvPr>
              <p:cNvSpPr>
                <a:spLocks/>
              </p:cNvSpPr>
              <p:nvPr userDrawn="1"/>
            </p:nvSpPr>
            <p:spPr bwMode="auto">
              <a:xfrm>
                <a:off x="10214223" y="534590"/>
                <a:ext cx="28685" cy="23563"/>
              </a:xfrm>
              <a:custGeom>
                <a:avLst/>
                <a:gdLst>
                  <a:gd name="T0" fmla="*/ 54 w 56"/>
                  <a:gd name="T1" fmla="*/ 1 h 44"/>
                  <a:gd name="T2" fmla="*/ 56 w 56"/>
                  <a:gd name="T3" fmla="*/ 4 h 44"/>
                  <a:gd name="T4" fmla="*/ 54 w 56"/>
                  <a:gd name="T5" fmla="*/ 8 h 44"/>
                  <a:gd name="T6" fmla="*/ 53 w 56"/>
                  <a:gd name="T7" fmla="*/ 16 h 44"/>
                  <a:gd name="T8" fmla="*/ 48 w 56"/>
                  <a:gd name="T9" fmla="*/ 20 h 44"/>
                  <a:gd name="T10" fmla="*/ 44 w 56"/>
                  <a:gd name="T11" fmla="*/ 21 h 44"/>
                  <a:gd name="T12" fmla="*/ 41 w 56"/>
                  <a:gd name="T13" fmla="*/ 25 h 44"/>
                  <a:gd name="T14" fmla="*/ 40 w 56"/>
                  <a:gd name="T15" fmla="*/ 30 h 44"/>
                  <a:gd name="T16" fmla="*/ 36 w 56"/>
                  <a:gd name="T17" fmla="*/ 35 h 44"/>
                  <a:gd name="T18" fmla="*/ 30 w 56"/>
                  <a:gd name="T19" fmla="*/ 38 h 44"/>
                  <a:gd name="T20" fmla="*/ 26 w 56"/>
                  <a:gd name="T21" fmla="*/ 35 h 44"/>
                  <a:gd name="T22" fmla="*/ 24 w 56"/>
                  <a:gd name="T23" fmla="*/ 33 h 44"/>
                  <a:gd name="T24" fmla="*/ 23 w 56"/>
                  <a:gd name="T25" fmla="*/ 30 h 44"/>
                  <a:gd name="T26" fmla="*/ 18 w 56"/>
                  <a:gd name="T27" fmla="*/ 30 h 44"/>
                  <a:gd name="T28" fmla="*/ 15 w 56"/>
                  <a:gd name="T29" fmla="*/ 33 h 44"/>
                  <a:gd name="T30" fmla="*/ 15 w 56"/>
                  <a:gd name="T31" fmla="*/ 37 h 44"/>
                  <a:gd name="T32" fmla="*/ 14 w 56"/>
                  <a:gd name="T33" fmla="*/ 40 h 44"/>
                  <a:gd name="T34" fmla="*/ 14 w 56"/>
                  <a:gd name="T35" fmla="*/ 43 h 44"/>
                  <a:gd name="T36" fmla="*/ 13 w 56"/>
                  <a:gd name="T37" fmla="*/ 44 h 44"/>
                  <a:gd name="T38" fmla="*/ 11 w 56"/>
                  <a:gd name="T39" fmla="*/ 42 h 44"/>
                  <a:gd name="T40" fmla="*/ 9 w 56"/>
                  <a:gd name="T41" fmla="*/ 39 h 44"/>
                  <a:gd name="T42" fmla="*/ 5 w 56"/>
                  <a:gd name="T43" fmla="*/ 38 h 44"/>
                  <a:gd name="T44" fmla="*/ 0 w 56"/>
                  <a:gd name="T45" fmla="*/ 31 h 44"/>
                  <a:gd name="T46" fmla="*/ 0 w 56"/>
                  <a:gd name="T47" fmla="*/ 23 h 44"/>
                  <a:gd name="T48" fmla="*/ 2 w 56"/>
                  <a:gd name="T49" fmla="*/ 20 h 44"/>
                  <a:gd name="T50" fmla="*/ 6 w 56"/>
                  <a:gd name="T51" fmla="*/ 14 h 44"/>
                  <a:gd name="T52" fmla="*/ 11 w 56"/>
                  <a:gd name="T53" fmla="*/ 9 h 44"/>
                  <a:gd name="T54" fmla="*/ 17 w 56"/>
                  <a:gd name="T55" fmla="*/ 4 h 44"/>
                  <a:gd name="T56" fmla="*/ 21 w 56"/>
                  <a:gd name="T57" fmla="*/ 3 h 44"/>
                  <a:gd name="T58" fmla="*/ 21 w 56"/>
                  <a:gd name="T59" fmla="*/ 5 h 44"/>
                  <a:gd name="T60" fmla="*/ 19 w 56"/>
                  <a:gd name="T61" fmla="*/ 8 h 44"/>
                  <a:gd name="T62" fmla="*/ 17 w 56"/>
                  <a:gd name="T63" fmla="*/ 13 h 44"/>
                  <a:gd name="T64" fmla="*/ 14 w 56"/>
                  <a:gd name="T65" fmla="*/ 17 h 44"/>
                  <a:gd name="T66" fmla="*/ 15 w 56"/>
                  <a:gd name="T67" fmla="*/ 22 h 44"/>
                  <a:gd name="T68" fmla="*/ 19 w 56"/>
                  <a:gd name="T69" fmla="*/ 26 h 44"/>
                  <a:gd name="T70" fmla="*/ 24 w 56"/>
                  <a:gd name="T71" fmla="*/ 25 h 44"/>
                  <a:gd name="T72" fmla="*/ 30 w 56"/>
                  <a:gd name="T73" fmla="*/ 22 h 44"/>
                  <a:gd name="T74" fmla="*/ 35 w 56"/>
                  <a:gd name="T75" fmla="*/ 21 h 44"/>
                  <a:gd name="T76" fmla="*/ 40 w 56"/>
                  <a:gd name="T77" fmla="*/ 22 h 44"/>
                  <a:gd name="T78" fmla="*/ 44 w 56"/>
                  <a:gd name="T79" fmla="*/ 18 h 44"/>
                  <a:gd name="T80" fmla="*/ 47 w 56"/>
                  <a:gd name="T81" fmla="*/ 12 h 44"/>
                  <a:gd name="T82" fmla="*/ 49 w 56"/>
                  <a:gd name="T83" fmla="*/ 5 h 44"/>
                  <a:gd name="T84" fmla="*/ 51 w 56"/>
                  <a:gd name="T85" fmla="*/ 1 h 44"/>
                  <a:gd name="T86" fmla="*/ 54 w 56"/>
                  <a:gd name="T8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44">
                    <a:moveTo>
                      <a:pt x="54" y="0"/>
                    </a:moveTo>
                    <a:lnTo>
                      <a:pt x="54" y="1"/>
                    </a:lnTo>
                    <a:lnTo>
                      <a:pt x="56" y="3"/>
                    </a:lnTo>
                    <a:lnTo>
                      <a:pt x="56" y="4"/>
                    </a:lnTo>
                    <a:lnTo>
                      <a:pt x="54" y="6"/>
                    </a:lnTo>
                    <a:lnTo>
                      <a:pt x="54" y="8"/>
                    </a:lnTo>
                    <a:lnTo>
                      <a:pt x="54" y="12"/>
                    </a:lnTo>
                    <a:lnTo>
                      <a:pt x="53" y="16"/>
                    </a:lnTo>
                    <a:lnTo>
                      <a:pt x="51" y="18"/>
                    </a:lnTo>
                    <a:lnTo>
                      <a:pt x="48" y="20"/>
                    </a:lnTo>
                    <a:lnTo>
                      <a:pt x="47" y="21"/>
                    </a:lnTo>
                    <a:lnTo>
                      <a:pt x="44" y="21"/>
                    </a:lnTo>
                    <a:lnTo>
                      <a:pt x="43" y="23"/>
                    </a:lnTo>
                    <a:lnTo>
                      <a:pt x="41" y="25"/>
                    </a:lnTo>
                    <a:lnTo>
                      <a:pt x="41" y="27"/>
                    </a:lnTo>
                    <a:lnTo>
                      <a:pt x="40" y="30"/>
                    </a:lnTo>
                    <a:lnTo>
                      <a:pt x="39" y="33"/>
                    </a:lnTo>
                    <a:lnTo>
                      <a:pt x="36" y="35"/>
                    </a:lnTo>
                    <a:lnTo>
                      <a:pt x="34" y="37"/>
                    </a:lnTo>
                    <a:lnTo>
                      <a:pt x="30" y="38"/>
                    </a:lnTo>
                    <a:lnTo>
                      <a:pt x="27" y="37"/>
                    </a:lnTo>
                    <a:lnTo>
                      <a:pt x="26" y="35"/>
                    </a:lnTo>
                    <a:lnTo>
                      <a:pt x="24" y="34"/>
                    </a:lnTo>
                    <a:lnTo>
                      <a:pt x="24" y="33"/>
                    </a:lnTo>
                    <a:lnTo>
                      <a:pt x="24" y="30"/>
                    </a:lnTo>
                    <a:lnTo>
                      <a:pt x="23" y="30"/>
                    </a:lnTo>
                    <a:lnTo>
                      <a:pt x="21" y="29"/>
                    </a:lnTo>
                    <a:lnTo>
                      <a:pt x="18" y="30"/>
                    </a:lnTo>
                    <a:lnTo>
                      <a:pt x="15" y="31"/>
                    </a:lnTo>
                    <a:lnTo>
                      <a:pt x="15" y="33"/>
                    </a:lnTo>
                    <a:lnTo>
                      <a:pt x="15" y="34"/>
                    </a:lnTo>
                    <a:lnTo>
                      <a:pt x="15" y="37"/>
                    </a:lnTo>
                    <a:lnTo>
                      <a:pt x="14" y="38"/>
                    </a:lnTo>
                    <a:lnTo>
                      <a:pt x="14" y="40"/>
                    </a:lnTo>
                    <a:lnTo>
                      <a:pt x="15" y="42"/>
                    </a:lnTo>
                    <a:lnTo>
                      <a:pt x="14" y="43"/>
                    </a:lnTo>
                    <a:lnTo>
                      <a:pt x="14" y="44"/>
                    </a:lnTo>
                    <a:lnTo>
                      <a:pt x="13" y="44"/>
                    </a:lnTo>
                    <a:lnTo>
                      <a:pt x="13" y="43"/>
                    </a:lnTo>
                    <a:lnTo>
                      <a:pt x="11" y="42"/>
                    </a:lnTo>
                    <a:lnTo>
                      <a:pt x="11" y="40"/>
                    </a:lnTo>
                    <a:lnTo>
                      <a:pt x="9" y="39"/>
                    </a:lnTo>
                    <a:lnTo>
                      <a:pt x="7" y="38"/>
                    </a:lnTo>
                    <a:lnTo>
                      <a:pt x="5" y="38"/>
                    </a:lnTo>
                    <a:lnTo>
                      <a:pt x="2" y="35"/>
                    </a:lnTo>
                    <a:lnTo>
                      <a:pt x="0" y="31"/>
                    </a:lnTo>
                    <a:lnTo>
                      <a:pt x="0" y="27"/>
                    </a:lnTo>
                    <a:lnTo>
                      <a:pt x="0" y="23"/>
                    </a:lnTo>
                    <a:lnTo>
                      <a:pt x="1" y="21"/>
                    </a:lnTo>
                    <a:lnTo>
                      <a:pt x="2" y="20"/>
                    </a:lnTo>
                    <a:lnTo>
                      <a:pt x="4" y="17"/>
                    </a:lnTo>
                    <a:lnTo>
                      <a:pt x="6" y="14"/>
                    </a:lnTo>
                    <a:lnTo>
                      <a:pt x="9" y="12"/>
                    </a:lnTo>
                    <a:lnTo>
                      <a:pt x="11" y="9"/>
                    </a:lnTo>
                    <a:lnTo>
                      <a:pt x="14" y="6"/>
                    </a:lnTo>
                    <a:lnTo>
                      <a:pt x="17" y="4"/>
                    </a:lnTo>
                    <a:lnTo>
                      <a:pt x="19" y="3"/>
                    </a:lnTo>
                    <a:lnTo>
                      <a:pt x="21" y="3"/>
                    </a:lnTo>
                    <a:lnTo>
                      <a:pt x="21" y="4"/>
                    </a:lnTo>
                    <a:lnTo>
                      <a:pt x="21" y="5"/>
                    </a:lnTo>
                    <a:lnTo>
                      <a:pt x="19" y="6"/>
                    </a:lnTo>
                    <a:lnTo>
                      <a:pt x="19" y="8"/>
                    </a:lnTo>
                    <a:lnTo>
                      <a:pt x="18" y="10"/>
                    </a:lnTo>
                    <a:lnTo>
                      <a:pt x="17" y="13"/>
                    </a:lnTo>
                    <a:lnTo>
                      <a:pt x="14" y="14"/>
                    </a:lnTo>
                    <a:lnTo>
                      <a:pt x="14" y="17"/>
                    </a:lnTo>
                    <a:lnTo>
                      <a:pt x="14" y="20"/>
                    </a:lnTo>
                    <a:lnTo>
                      <a:pt x="15" y="22"/>
                    </a:lnTo>
                    <a:lnTo>
                      <a:pt x="17" y="25"/>
                    </a:lnTo>
                    <a:lnTo>
                      <a:pt x="19" y="26"/>
                    </a:lnTo>
                    <a:lnTo>
                      <a:pt x="22" y="26"/>
                    </a:lnTo>
                    <a:lnTo>
                      <a:pt x="24" y="25"/>
                    </a:lnTo>
                    <a:lnTo>
                      <a:pt x="27" y="23"/>
                    </a:lnTo>
                    <a:lnTo>
                      <a:pt x="30" y="22"/>
                    </a:lnTo>
                    <a:lnTo>
                      <a:pt x="32" y="21"/>
                    </a:lnTo>
                    <a:lnTo>
                      <a:pt x="35" y="21"/>
                    </a:lnTo>
                    <a:lnTo>
                      <a:pt x="37" y="22"/>
                    </a:lnTo>
                    <a:lnTo>
                      <a:pt x="40" y="22"/>
                    </a:lnTo>
                    <a:lnTo>
                      <a:pt x="43" y="21"/>
                    </a:lnTo>
                    <a:lnTo>
                      <a:pt x="44" y="18"/>
                    </a:lnTo>
                    <a:lnTo>
                      <a:pt x="45" y="16"/>
                    </a:lnTo>
                    <a:lnTo>
                      <a:pt x="47" y="12"/>
                    </a:lnTo>
                    <a:lnTo>
                      <a:pt x="48" y="9"/>
                    </a:lnTo>
                    <a:lnTo>
                      <a:pt x="49" y="5"/>
                    </a:lnTo>
                    <a:lnTo>
                      <a:pt x="51" y="4"/>
                    </a:lnTo>
                    <a:lnTo>
                      <a:pt x="51" y="1"/>
                    </a:lnTo>
                    <a:lnTo>
                      <a:pt x="52" y="0"/>
                    </a:ln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7" name="Freeform 25">
                <a:extLst>
                  <a:ext uri="{FF2B5EF4-FFF2-40B4-BE49-F238E27FC236}">
                    <a16:creationId xmlns:a16="http://schemas.microsoft.com/office/drawing/2014/main" id="{1B017874-FCD8-5640-857A-C963CBA3D778}"/>
                  </a:ext>
                </a:extLst>
              </p:cNvPr>
              <p:cNvSpPr>
                <a:spLocks/>
              </p:cNvSpPr>
              <p:nvPr userDrawn="1"/>
            </p:nvSpPr>
            <p:spPr bwMode="auto">
              <a:xfrm>
                <a:off x="10343306" y="516150"/>
                <a:ext cx="11270" cy="15368"/>
              </a:xfrm>
              <a:custGeom>
                <a:avLst/>
                <a:gdLst>
                  <a:gd name="T0" fmla="*/ 13 w 22"/>
                  <a:gd name="T1" fmla="*/ 0 h 30"/>
                  <a:gd name="T2" fmla="*/ 17 w 22"/>
                  <a:gd name="T3" fmla="*/ 0 h 30"/>
                  <a:gd name="T4" fmla="*/ 21 w 22"/>
                  <a:gd name="T5" fmla="*/ 1 h 30"/>
                  <a:gd name="T6" fmla="*/ 21 w 22"/>
                  <a:gd name="T7" fmla="*/ 1 h 30"/>
                  <a:gd name="T8" fmla="*/ 22 w 22"/>
                  <a:gd name="T9" fmla="*/ 4 h 30"/>
                  <a:gd name="T10" fmla="*/ 21 w 22"/>
                  <a:gd name="T11" fmla="*/ 5 h 30"/>
                  <a:gd name="T12" fmla="*/ 21 w 22"/>
                  <a:gd name="T13" fmla="*/ 8 h 30"/>
                  <a:gd name="T14" fmla="*/ 20 w 22"/>
                  <a:gd name="T15" fmla="*/ 11 h 30"/>
                  <a:gd name="T16" fmla="*/ 20 w 22"/>
                  <a:gd name="T17" fmla="*/ 14 h 30"/>
                  <a:gd name="T18" fmla="*/ 18 w 22"/>
                  <a:gd name="T19" fmla="*/ 18 h 30"/>
                  <a:gd name="T20" fmla="*/ 17 w 22"/>
                  <a:gd name="T21" fmla="*/ 21 h 30"/>
                  <a:gd name="T22" fmla="*/ 14 w 22"/>
                  <a:gd name="T23" fmla="*/ 25 h 30"/>
                  <a:gd name="T24" fmla="*/ 11 w 22"/>
                  <a:gd name="T25" fmla="*/ 26 h 30"/>
                  <a:gd name="T26" fmla="*/ 7 w 22"/>
                  <a:gd name="T27" fmla="*/ 29 h 30"/>
                  <a:gd name="T28" fmla="*/ 5 w 22"/>
                  <a:gd name="T29" fmla="*/ 30 h 30"/>
                  <a:gd name="T30" fmla="*/ 4 w 22"/>
                  <a:gd name="T31" fmla="*/ 30 h 30"/>
                  <a:gd name="T32" fmla="*/ 1 w 22"/>
                  <a:gd name="T33" fmla="*/ 30 h 30"/>
                  <a:gd name="T34" fmla="*/ 0 w 22"/>
                  <a:gd name="T35" fmla="*/ 30 h 30"/>
                  <a:gd name="T36" fmla="*/ 0 w 22"/>
                  <a:gd name="T37" fmla="*/ 28 h 30"/>
                  <a:gd name="T38" fmla="*/ 0 w 22"/>
                  <a:gd name="T39" fmla="*/ 26 h 30"/>
                  <a:gd name="T40" fmla="*/ 0 w 22"/>
                  <a:gd name="T41" fmla="*/ 25 h 30"/>
                  <a:gd name="T42" fmla="*/ 1 w 22"/>
                  <a:gd name="T43" fmla="*/ 22 h 30"/>
                  <a:gd name="T44" fmla="*/ 1 w 22"/>
                  <a:gd name="T45" fmla="*/ 18 h 30"/>
                  <a:gd name="T46" fmla="*/ 1 w 22"/>
                  <a:gd name="T47" fmla="*/ 14 h 30"/>
                  <a:gd name="T48" fmla="*/ 3 w 22"/>
                  <a:gd name="T49" fmla="*/ 11 h 30"/>
                  <a:gd name="T50" fmla="*/ 4 w 22"/>
                  <a:gd name="T51" fmla="*/ 7 h 30"/>
                  <a:gd name="T52" fmla="*/ 5 w 22"/>
                  <a:gd name="T53" fmla="*/ 4 h 30"/>
                  <a:gd name="T54" fmla="*/ 7 w 22"/>
                  <a:gd name="T55" fmla="*/ 3 h 30"/>
                  <a:gd name="T56" fmla="*/ 8 w 22"/>
                  <a:gd name="T57" fmla="*/ 1 h 30"/>
                  <a:gd name="T58" fmla="*/ 11 w 22"/>
                  <a:gd name="T59" fmla="*/ 0 h 30"/>
                  <a:gd name="T60" fmla="*/ 13 w 22"/>
                  <a:gd name="T6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30">
                    <a:moveTo>
                      <a:pt x="13" y="0"/>
                    </a:moveTo>
                    <a:lnTo>
                      <a:pt x="17" y="0"/>
                    </a:lnTo>
                    <a:lnTo>
                      <a:pt x="21" y="1"/>
                    </a:lnTo>
                    <a:lnTo>
                      <a:pt x="21" y="1"/>
                    </a:lnTo>
                    <a:lnTo>
                      <a:pt x="22" y="4"/>
                    </a:lnTo>
                    <a:lnTo>
                      <a:pt x="21" y="5"/>
                    </a:lnTo>
                    <a:lnTo>
                      <a:pt x="21" y="8"/>
                    </a:lnTo>
                    <a:lnTo>
                      <a:pt x="20" y="11"/>
                    </a:lnTo>
                    <a:lnTo>
                      <a:pt x="20" y="14"/>
                    </a:lnTo>
                    <a:lnTo>
                      <a:pt x="18" y="18"/>
                    </a:lnTo>
                    <a:lnTo>
                      <a:pt x="17" y="21"/>
                    </a:lnTo>
                    <a:lnTo>
                      <a:pt x="14" y="25"/>
                    </a:lnTo>
                    <a:lnTo>
                      <a:pt x="11" y="26"/>
                    </a:lnTo>
                    <a:lnTo>
                      <a:pt x="7" y="29"/>
                    </a:lnTo>
                    <a:lnTo>
                      <a:pt x="5" y="30"/>
                    </a:lnTo>
                    <a:lnTo>
                      <a:pt x="4" y="30"/>
                    </a:lnTo>
                    <a:lnTo>
                      <a:pt x="1" y="30"/>
                    </a:lnTo>
                    <a:lnTo>
                      <a:pt x="0" y="30"/>
                    </a:lnTo>
                    <a:lnTo>
                      <a:pt x="0" y="28"/>
                    </a:lnTo>
                    <a:lnTo>
                      <a:pt x="0" y="26"/>
                    </a:lnTo>
                    <a:lnTo>
                      <a:pt x="0" y="25"/>
                    </a:lnTo>
                    <a:lnTo>
                      <a:pt x="1" y="22"/>
                    </a:lnTo>
                    <a:lnTo>
                      <a:pt x="1" y="18"/>
                    </a:lnTo>
                    <a:lnTo>
                      <a:pt x="1" y="14"/>
                    </a:lnTo>
                    <a:lnTo>
                      <a:pt x="3" y="11"/>
                    </a:lnTo>
                    <a:lnTo>
                      <a:pt x="4" y="7"/>
                    </a:lnTo>
                    <a:lnTo>
                      <a:pt x="5" y="4"/>
                    </a:lnTo>
                    <a:lnTo>
                      <a:pt x="7" y="3"/>
                    </a:lnTo>
                    <a:lnTo>
                      <a:pt x="8" y="1"/>
                    </a:lnTo>
                    <a:lnTo>
                      <a:pt x="11"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8" name="Freeform 26">
                <a:extLst>
                  <a:ext uri="{FF2B5EF4-FFF2-40B4-BE49-F238E27FC236}">
                    <a16:creationId xmlns:a16="http://schemas.microsoft.com/office/drawing/2014/main" id="{68DBC73F-4D7F-8242-81D4-B03B2B99B8EC}"/>
                  </a:ext>
                </a:extLst>
              </p:cNvPr>
              <p:cNvSpPr>
                <a:spLocks/>
              </p:cNvSpPr>
              <p:nvPr userDrawn="1"/>
            </p:nvSpPr>
            <p:spPr bwMode="auto">
              <a:xfrm>
                <a:off x="10362772" y="541762"/>
                <a:ext cx="7171" cy="5122"/>
              </a:xfrm>
              <a:custGeom>
                <a:avLst/>
                <a:gdLst>
                  <a:gd name="T0" fmla="*/ 12 w 13"/>
                  <a:gd name="T1" fmla="*/ 0 h 10"/>
                  <a:gd name="T2" fmla="*/ 13 w 13"/>
                  <a:gd name="T3" fmla="*/ 0 h 10"/>
                  <a:gd name="T4" fmla="*/ 13 w 13"/>
                  <a:gd name="T5" fmla="*/ 1 h 10"/>
                  <a:gd name="T6" fmla="*/ 12 w 13"/>
                  <a:gd name="T7" fmla="*/ 3 h 10"/>
                  <a:gd name="T8" fmla="*/ 11 w 13"/>
                  <a:gd name="T9" fmla="*/ 4 h 10"/>
                  <a:gd name="T10" fmla="*/ 9 w 13"/>
                  <a:gd name="T11" fmla="*/ 7 h 10"/>
                  <a:gd name="T12" fmla="*/ 7 w 13"/>
                  <a:gd name="T13" fmla="*/ 8 h 10"/>
                  <a:gd name="T14" fmla="*/ 4 w 13"/>
                  <a:gd name="T15" fmla="*/ 9 h 10"/>
                  <a:gd name="T16" fmla="*/ 3 w 13"/>
                  <a:gd name="T17" fmla="*/ 10 h 10"/>
                  <a:gd name="T18" fmla="*/ 2 w 13"/>
                  <a:gd name="T19" fmla="*/ 10 h 10"/>
                  <a:gd name="T20" fmla="*/ 0 w 13"/>
                  <a:gd name="T21" fmla="*/ 9 h 10"/>
                  <a:gd name="T22" fmla="*/ 2 w 13"/>
                  <a:gd name="T23" fmla="*/ 9 h 10"/>
                  <a:gd name="T24" fmla="*/ 2 w 13"/>
                  <a:gd name="T25" fmla="*/ 8 h 10"/>
                  <a:gd name="T26" fmla="*/ 3 w 13"/>
                  <a:gd name="T27" fmla="*/ 7 h 10"/>
                  <a:gd name="T28" fmla="*/ 4 w 13"/>
                  <a:gd name="T29" fmla="*/ 7 h 10"/>
                  <a:gd name="T30" fmla="*/ 7 w 13"/>
                  <a:gd name="T31" fmla="*/ 4 h 10"/>
                  <a:gd name="T32" fmla="*/ 9 w 13"/>
                  <a:gd name="T33" fmla="*/ 3 h 10"/>
                  <a:gd name="T34" fmla="*/ 11 w 13"/>
                  <a:gd name="T35" fmla="*/ 1 h 10"/>
                  <a:gd name="T36" fmla="*/ 11 w 13"/>
                  <a:gd name="T37" fmla="*/ 1 h 10"/>
                  <a:gd name="T38" fmla="*/ 12 w 13"/>
                  <a:gd name="T3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0">
                    <a:moveTo>
                      <a:pt x="12" y="0"/>
                    </a:moveTo>
                    <a:lnTo>
                      <a:pt x="13" y="0"/>
                    </a:lnTo>
                    <a:lnTo>
                      <a:pt x="13" y="1"/>
                    </a:lnTo>
                    <a:lnTo>
                      <a:pt x="12" y="3"/>
                    </a:lnTo>
                    <a:lnTo>
                      <a:pt x="11" y="4"/>
                    </a:lnTo>
                    <a:lnTo>
                      <a:pt x="9" y="7"/>
                    </a:lnTo>
                    <a:lnTo>
                      <a:pt x="7" y="8"/>
                    </a:lnTo>
                    <a:lnTo>
                      <a:pt x="4" y="9"/>
                    </a:lnTo>
                    <a:lnTo>
                      <a:pt x="3" y="10"/>
                    </a:lnTo>
                    <a:lnTo>
                      <a:pt x="2" y="10"/>
                    </a:lnTo>
                    <a:lnTo>
                      <a:pt x="0" y="9"/>
                    </a:lnTo>
                    <a:lnTo>
                      <a:pt x="2" y="9"/>
                    </a:lnTo>
                    <a:lnTo>
                      <a:pt x="2" y="8"/>
                    </a:lnTo>
                    <a:lnTo>
                      <a:pt x="3" y="7"/>
                    </a:lnTo>
                    <a:lnTo>
                      <a:pt x="4" y="7"/>
                    </a:lnTo>
                    <a:lnTo>
                      <a:pt x="7" y="4"/>
                    </a:lnTo>
                    <a:lnTo>
                      <a:pt x="9" y="3"/>
                    </a:lnTo>
                    <a:lnTo>
                      <a:pt x="11" y="1"/>
                    </a:lnTo>
                    <a:lnTo>
                      <a:pt x="11"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9" name="Freeform 27">
                <a:extLst>
                  <a:ext uri="{FF2B5EF4-FFF2-40B4-BE49-F238E27FC236}">
                    <a16:creationId xmlns:a16="http://schemas.microsoft.com/office/drawing/2014/main" id="{B97AC9F4-D656-9642-81EE-33C0F5528DC2}"/>
                  </a:ext>
                </a:extLst>
              </p:cNvPr>
              <p:cNvSpPr>
                <a:spLocks/>
              </p:cNvSpPr>
              <p:nvPr userDrawn="1"/>
            </p:nvSpPr>
            <p:spPr bwMode="auto">
              <a:xfrm>
                <a:off x="10310523" y="273351"/>
                <a:ext cx="27661" cy="25612"/>
              </a:xfrm>
              <a:custGeom>
                <a:avLst/>
                <a:gdLst>
                  <a:gd name="T0" fmla="*/ 0 w 55"/>
                  <a:gd name="T1" fmla="*/ 0 h 51"/>
                  <a:gd name="T2" fmla="*/ 17 w 55"/>
                  <a:gd name="T3" fmla="*/ 4 h 51"/>
                  <a:gd name="T4" fmla="*/ 21 w 55"/>
                  <a:gd name="T5" fmla="*/ 29 h 51"/>
                  <a:gd name="T6" fmla="*/ 38 w 55"/>
                  <a:gd name="T7" fmla="*/ 9 h 51"/>
                  <a:gd name="T8" fmla="*/ 55 w 55"/>
                  <a:gd name="T9" fmla="*/ 13 h 51"/>
                  <a:gd name="T10" fmla="*/ 21 w 55"/>
                  <a:gd name="T11" fmla="*/ 51 h 51"/>
                  <a:gd name="T12" fmla="*/ 12 w 55"/>
                  <a:gd name="T13" fmla="*/ 49 h 51"/>
                  <a:gd name="T14" fmla="*/ 0 w 55"/>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1">
                    <a:moveTo>
                      <a:pt x="0" y="0"/>
                    </a:moveTo>
                    <a:lnTo>
                      <a:pt x="17" y="4"/>
                    </a:lnTo>
                    <a:lnTo>
                      <a:pt x="21" y="29"/>
                    </a:lnTo>
                    <a:lnTo>
                      <a:pt x="38" y="9"/>
                    </a:lnTo>
                    <a:lnTo>
                      <a:pt x="55" y="13"/>
                    </a:lnTo>
                    <a:lnTo>
                      <a:pt x="21" y="51"/>
                    </a:lnTo>
                    <a:lnTo>
                      <a:pt x="12" y="4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0" name="Freeform 28">
                <a:extLst>
                  <a:ext uri="{FF2B5EF4-FFF2-40B4-BE49-F238E27FC236}">
                    <a16:creationId xmlns:a16="http://schemas.microsoft.com/office/drawing/2014/main" id="{A2DBFD17-C8F3-4442-A17D-8745DE32818D}"/>
                  </a:ext>
                </a:extLst>
              </p:cNvPr>
              <p:cNvSpPr>
                <a:spLocks/>
              </p:cNvSpPr>
              <p:nvPr userDrawn="1"/>
            </p:nvSpPr>
            <p:spPr bwMode="auto">
              <a:xfrm>
                <a:off x="10249055" y="262081"/>
                <a:ext cx="15368" cy="28685"/>
              </a:xfrm>
              <a:custGeom>
                <a:avLst/>
                <a:gdLst>
                  <a:gd name="T0" fmla="*/ 20 w 30"/>
                  <a:gd name="T1" fmla="*/ 0 h 58"/>
                  <a:gd name="T2" fmla="*/ 21 w 30"/>
                  <a:gd name="T3" fmla="*/ 13 h 58"/>
                  <a:gd name="T4" fmla="*/ 29 w 30"/>
                  <a:gd name="T5" fmla="*/ 13 h 58"/>
                  <a:gd name="T6" fmla="*/ 30 w 30"/>
                  <a:gd name="T7" fmla="*/ 26 h 58"/>
                  <a:gd name="T8" fmla="*/ 21 w 30"/>
                  <a:gd name="T9" fmla="*/ 26 h 58"/>
                  <a:gd name="T10" fmla="*/ 21 w 30"/>
                  <a:gd name="T11" fmla="*/ 58 h 58"/>
                  <a:gd name="T12" fmla="*/ 6 w 30"/>
                  <a:gd name="T13" fmla="*/ 58 h 58"/>
                  <a:gd name="T14" fmla="*/ 6 w 30"/>
                  <a:gd name="T15" fmla="*/ 26 h 58"/>
                  <a:gd name="T16" fmla="*/ 0 w 30"/>
                  <a:gd name="T17" fmla="*/ 26 h 58"/>
                  <a:gd name="T18" fmla="*/ 0 w 30"/>
                  <a:gd name="T19" fmla="*/ 13 h 58"/>
                  <a:gd name="T20" fmla="*/ 6 w 30"/>
                  <a:gd name="T21" fmla="*/ 13 h 58"/>
                  <a:gd name="T22" fmla="*/ 4 w 30"/>
                  <a:gd name="T23" fmla="*/ 0 h 58"/>
                  <a:gd name="T24" fmla="*/ 20 w 30"/>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58">
                    <a:moveTo>
                      <a:pt x="20" y="0"/>
                    </a:moveTo>
                    <a:lnTo>
                      <a:pt x="21" y="13"/>
                    </a:lnTo>
                    <a:lnTo>
                      <a:pt x="29" y="13"/>
                    </a:lnTo>
                    <a:lnTo>
                      <a:pt x="30" y="26"/>
                    </a:lnTo>
                    <a:lnTo>
                      <a:pt x="21" y="26"/>
                    </a:lnTo>
                    <a:lnTo>
                      <a:pt x="21" y="58"/>
                    </a:lnTo>
                    <a:lnTo>
                      <a:pt x="6" y="58"/>
                    </a:lnTo>
                    <a:lnTo>
                      <a:pt x="6" y="26"/>
                    </a:lnTo>
                    <a:lnTo>
                      <a:pt x="0" y="26"/>
                    </a:lnTo>
                    <a:lnTo>
                      <a:pt x="0" y="13"/>
                    </a:lnTo>
                    <a:lnTo>
                      <a:pt x="6" y="13"/>
                    </a:lnTo>
                    <a:lnTo>
                      <a:pt x="4"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1" name="Freeform 29">
                <a:extLst>
                  <a:ext uri="{FF2B5EF4-FFF2-40B4-BE49-F238E27FC236}">
                    <a16:creationId xmlns:a16="http://schemas.microsoft.com/office/drawing/2014/main" id="{5C81A36A-D45E-0542-B561-D2D89184A54A}"/>
                  </a:ext>
                </a:extLst>
              </p:cNvPr>
              <p:cNvSpPr>
                <a:spLocks noEditPoints="1"/>
              </p:cNvSpPr>
              <p:nvPr userDrawn="1"/>
            </p:nvSpPr>
            <p:spPr bwMode="auto">
              <a:xfrm>
                <a:off x="10271594" y="269252"/>
                <a:ext cx="28685" cy="24587"/>
              </a:xfrm>
              <a:custGeom>
                <a:avLst/>
                <a:gdLst>
                  <a:gd name="T0" fmla="*/ 27 w 55"/>
                  <a:gd name="T1" fmla="*/ 15 h 49"/>
                  <a:gd name="T2" fmla="*/ 25 w 55"/>
                  <a:gd name="T3" fmla="*/ 15 h 49"/>
                  <a:gd name="T4" fmla="*/ 21 w 55"/>
                  <a:gd name="T5" fmla="*/ 15 h 49"/>
                  <a:gd name="T6" fmla="*/ 19 w 55"/>
                  <a:gd name="T7" fmla="*/ 17 h 49"/>
                  <a:gd name="T8" fmla="*/ 17 w 55"/>
                  <a:gd name="T9" fmla="*/ 20 h 49"/>
                  <a:gd name="T10" fmla="*/ 17 w 55"/>
                  <a:gd name="T11" fmla="*/ 23 h 49"/>
                  <a:gd name="T12" fmla="*/ 17 w 55"/>
                  <a:gd name="T13" fmla="*/ 27 h 49"/>
                  <a:gd name="T14" fmla="*/ 18 w 55"/>
                  <a:gd name="T15" fmla="*/ 29 h 49"/>
                  <a:gd name="T16" fmla="*/ 19 w 55"/>
                  <a:gd name="T17" fmla="*/ 32 h 49"/>
                  <a:gd name="T18" fmla="*/ 22 w 55"/>
                  <a:gd name="T19" fmla="*/ 33 h 49"/>
                  <a:gd name="T20" fmla="*/ 26 w 55"/>
                  <a:gd name="T21" fmla="*/ 34 h 49"/>
                  <a:gd name="T22" fmla="*/ 30 w 55"/>
                  <a:gd name="T23" fmla="*/ 34 h 49"/>
                  <a:gd name="T24" fmla="*/ 32 w 55"/>
                  <a:gd name="T25" fmla="*/ 32 h 49"/>
                  <a:gd name="T26" fmla="*/ 35 w 55"/>
                  <a:gd name="T27" fmla="*/ 29 h 49"/>
                  <a:gd name="T28" fmla="*/ 36 w 55"/>
                  <a:gd name="T29" fmla="*/ 25 h 49"/>
                  <a:gd name="T30" fmla="*/ 36 w 55"/>
                  <a:gd name="T31" fmla="*/ 23 h 49"/>
                  <a:gd name="T32" fmla="*/ 35 w 55"/>
                  <a:gd name="T33" fmla="*/ 19 h 49"/>
                  <a:gd name="T34" fmla="*/ 34 w 55"/>
                  <a:gd name="T35" fmla="*/ 17 h 49"/>
                  <a:gd name="T36" fmla="*/ 31 w 55"/>
                  <a:gd name="T37" fmla="*/ 15 h 49"/>
                  <a:gd name="T38" fmla="*/ 27 w 55"/>
                  <a:gd name="T39" fmla="*/ 15 h 49"/>
                  <a:gd name="T40" fmla="*/ 26 w 55"/>
                  <a:gd name="T41" fmla="*/ 0 h 49"/>
                  <a:gd name="T42" fmla="*/ 29 w 55"/>
                  <a:gd name="T43" fmla="*/ 0 h 49"/>
                  <a:gd name="T44" fmla="*/ 32 w 55"/>
                  <a:gd name="T45" fmla="*/ 3 h 49"/>
                  <a:gd name="T46" fmla="*/ 36 w 55"/>
                  <a:gd name="T47" fmla="*/ 4 h 49"/>
                  <a:gd name="T48" fmla="*/ 38 w 55"/>
                  <a:gd name="T49" fmla="*/ 7 h 49"/>
                  <a:gd name="T50" fmla="*/ 39 w 55"/>
                  <a:gd name="T51" fmla="*/ 3 h 49"/>
                  <a:gd name="T52" fmla="*/ 55 w 55"/>
                  <a:gd name="T53" fmla="*/ 6 h 49"/>
                  <a:gd name="T54" fmla="*/ 49 w 55"/>
                  <a:gd name="T55" fmla="*/ 49 h 49"/>
                  <a:gd name="T56" fmla="*/ 34 w 55"/>
                  <a:gd name="T57" fmla="*/ 47 h 49"/>
                  <a:gd name="T58" fmla="*/ 34 w 55"/>
                  <a:gd name="T59" fmla="*/ 42 h 49"/>
                  <a:gd name="T60" fmla="*/ 31 w 55"/>
                  <a:gd name="T61" fmla="*/ 45 h 49"/>
                  <a:gd name="T62" fmla="*/ 27 w 55"/>
                  <a:gd name="T63" fmla="*/ 46 h 49"/>
                  <a:gd name="T64" fmla="*/ 23 w 55"/>
                  <a:gd name="T65" fmla="*/ 47 h 49"/>
                  <a:gd name="T66" fmla="*/ 19 w 55"/>
                  <a:gd name="T67" fmla="*/ 47 h 49"/>
                  <a:gd name="T68" fmla="*/ 9 w 55"/>
                  <a:gd name="T69" fmla="*/ 42 h 49"/>
                  <a:gd name="T70" fmla="*/ 2 w 55"/>
                  <a:gd name="T71" fmla="*/ 33 h 49"/>
                  <a:gd name="T72" fmla="*/ 0 w 55"/>
                  <a:gd name="T73" fmla="*/ 21 h 49"/>
                  <a:gd name="T74" fmla="*/ 5 w 55"/>
                  <a:gd name="T75" fmla="*/ 10 h 49"/>
                  <a:gd name="T76" fmla="*/ 13 w 55"/>
                  <a:gd name="T77" fmla="*/ 2 h 49"/>
                  <a:gd name="T78" fmla="*/ 26 w 55"/>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49">
                    <a:moveTo>
                      <a:pt x="27" y="15"/>
                    </a:moveTo>
                    <a:lnTo>
                      <a:pt x="25" y="15"/>
                    </a:lnTo>
                    <a:lnTo>
                      <a:pt x="21" y="15"/>
                    </a:lnTo>
                    <a:lnTo>
                      <a:pt x="19" y="17"/>
                    </a:lnTo>
                    <a:lnTo>
                      <a:pt x="17" y="20"/>
                    </a:lnTo>
                    <a:lnTo>
                      <a:pt x="17" y="23"/>
                    </a:lnTo>
                    <a:lnTo>
                      <a:pt x="17" y="27"/>
                    </a:lnTo>
                    <a:lnTo>
                      <a:pt x="18" y="29"/>
                    </a:lnTo>
                    <a:lnTo>
                      <a:pt x="19" y="32"/>
                    </a:lnTo>
                    <a:lnTo>
                      <a:pt x="22" y="33"/>
                    </a:lnTo>
                    <a:lnTo>
                      <a:pt x="26" y="34"/>
                    </a:lnTo>
                    <a:lnTo>
                      <a:pt x="30" y="34"/>
                    </a:lnTo>
                    <a:lnTo>
                      <a:pt x="32" y="32"/>
                    </a:lnTo>
                    <a:lnTo>
                      <a:pt x="35" y="29"/>
                    </a:lnTo>
                    <a:lnTo>
                      <a:pt x="36" y="25"/>
                    </a:lnTo>
                    <a:lnTo>
                      <a:pt x="36" y="23"/>
                    </a:lnTo>
                    <a:lnTo>
                      <a:pt x="35" y="19"/>
                    </a:lnTo>
                    <a:lnTo>
                      <a:pt x="34" y="17"/>
                    </a:lnTo>
                    <a:lnTo>
                      <a:pt x="31" y="15"/>
                    </a:lnTo>
                    <a:lnTo>
                      <a:pt x="27" y="15"/>
                    </a:lnTo>
                    <a:close/>
                    <a:moveTo>
                      <a:pt x="26" y="0"/>
                    </a:moveTo>
                    <a:lnTo>
                      <a:pt x="29" y="0"/>
                    </a:lnTo>
                    <a:lnTo>
                      <a:pt x="32" y="3"/>
                    </a:lnTo>
                    <a:lnTo>
                      <a:pt x="36" y="4"/>
                    </a:lnTo>
                    <a:lnTo>
                      <a:pt x="38" y="7"/>
                    </a:lnTo>
                    <a:lnTo>
                      <a:pt x="39" y="3"/>
                    </a:lnTo>
                    <a:lnTo>
                      <a:pt x="55" y="6"/>
                    </a:lnTo>
                    <a:lnTo>
                      <a:pt x="49" y="49"/>
                    </a:lnTo>
                    <a:lnTo>
                      <a:pt x="34" y="47"/>
                    </a:lnTo>
                    <a:lnTo>
                      <a:pt x="34" y="42"/>
                    </a:lnTo>
                    <a:lnTo>
                      <a:pt x="31" y="45"/>
                    </a:lnTo>
                    <a:lnTo>
                      <a:pt x="27" y="46"/>
                    </a:lnTo>
                    <a:lnTo>
                      <a:pt x="23" y="47"/>
                    </a:lnTo>
                    <a:lnTo>
                      <a:pt x="19" y="47"/>
                    </a:lnTo>
                    <a:lnTo>
                      <a:pt x="9" y="42"/>
                    </a:lnTo>
                    <a:lnTo>
                      <a:pt x="2" y="33"/>
                    </a:lnTo>
                    <a:lnTo>
                      <a:pt x="0" y="21"/>
                    </a:lnTo>
                    <a:lnTo>
                      <a:pt x="5" y="10"/>
                    </a:lnTo>
                    <a:lnTo>
                      <a:pt x="13" y="2"/>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2" name="Freeform 30">
                <a:extLst>
                  <a:ext uri="{FF2B5EF4-FFF2-40B4-BE49-F238E27FC236}">
                    <a16:creationId xmlns:a16="http://schemas.microsoft.com/office/drawing/2014/main" id="{30A6B1C2-A0FB-5E41-8346-2B27A0EA7FBC}"/>
                  </a:ext>
                </a:extLst>
              </p:cNvPr>
              <p:cNvSpPr>
                <a:spLocks/>
              </p:cNvSpPr>
              <p:nvPr userDrawn="1"/>
            </p:nvSpPr>
            <p:spPr bwMode="auto">
              <a:xfrm>
                <a:off x="10222418" y="269252"/>
                <a:ext cx="18441" cy="24587"/>
              </a:xfrm>
              <a:custGeom>
                <a:avLst/>
                <a:gdLst>
                  <a:gd name="T0" fmla="*/ 25 w 37"/>
                  <a:gd name="T1" fmla="*/ 0 h 49"/>
                  <a:gd name="T2" fmla="*/ 33 w 37"/>
                  <a:gd name="T3" fmla="*/ 2 h 49"/>
                  <a:gd name="T4" fmla="*/ 29 w 37"/>
                  <a:gd name="T5" fmla="*/ 12 h 49"/>
                  <a:gd name="T6" fmla="*/ 23 w 37"/>
                  <a:gd name="T7" fmla="*/ 11 h 49"/>
                  <a:gd name="T8" fmla="*/ 20 w 37"/>
                  <a:gd name="T9" fmla="*/ 11 h 49"/>
                  <a:gd name="T10" fmla="*/ 18 w 37"/>
                  <a:gd name="T11" fmla="*/ 12 h 49"/>
                  <a:gd name="T12" fmla="*/ 17 w 37"/>
                  <a:gd name="T13" fmla="*/ 12 h 49"/>
                  <a:gd name="T14" fmla="*/ 16 w 37"/>
                  <a:gd name="T15" fmla="*/ 13 h 49"/>
                  <a:gd name="T16" fmla="*/ 14 w 37"/>
                  <a:gd name="T17" fmla="*/ 15 h 49"/>
                  <a:gd name="T18" fmla="*/ 16 w 37"/>
                  <a:gd name="T19" fmla="*/ 16 h 49"/>
                  <a:gd name="T20" fmla="*/ 17 w 37"/>
                  <a:gd name="T21" fmla="*/ 17 h 49"/>
                  <a:gd name="T22" fmla="*/ 20 w 37"/>
                  <a:gd name="T23" fmla="*/ 17 h 49"/>
                  <a:gd name="T24" fmla="*/ 21 w 37"/>
                  <a:gd name="T25" fmla="*/ 17 h 49"/>
                  <a:gd name="T26" fmla="*/ 22 w 37"/>
                  <a:gd name="T27" fmla="*/ 17 h 49"/>
                  <a:gd name="T28" fmla="*/ 26 w 37"/>
                  <a:gd name="T29" fmla="*/ 19 h 49"/>
                  <a:gd name="T30" fmla="*/ 30 w 37"/>
                  <a:gd name="T31" fmla="*/ 20 h 49"/>
                  <a:gd name="T32" fmla="*/ 34 w 37"/>
                  <a:gd name="T33" fmla="*/ 21 h 49"/>
                  <a:gd name="T34" fmla="*/ 35 w 37"/>
                  <a:gd name="T35" fmla="*/ 25 h 49"/>
                  <a:gd name="T36" fmla="*/ 37 w 37"/>
                  <a:gd name="T37" fmla="*/ 29 h 49"/>
                  <a:gd name="T38" fmla="*/ 37 w 37"/>
                  <a:gd name="T39" fmla="*/ 34 h 49"/>
                  <a:gd name="T40" fmla="*/ 35 w 37"/>
                  <a:gd name="T41" fmla="*/ 38 h 49"/>
                  <a:gd name="T42" fmla="*/ 33 w 37"/>
                  <a:gd name="T43" fmla="*/ 41 h 49"/>
                  <a:gd name="T44" fmla="*/ 30 w 37"/>
                  <a:gd name="T45" fmla="*/ 44 h 49"/>
                  <a:gd name="T46" fmla="*/ 26 w 37"/>
                  <a:gd name="T47" fmla="*/ 46 h 49"/>
                  <a:gd name="T48" fmla="*/ 22 w 37"/>
                  <a:gd name="T49" fmla="*/ 47 h 49"/>
                  <a:gd name="T50" fmla="*/ 18 w 37"/>
                  <a:gd name="T51" fmla="*/ 49 h 49"/>
                  <a:gd name="T52" fmla="*/ 12 w 37"/>
                  <a:gd name="T53" fmla="*/ 49 h 49"/>
                  <a:gd name="T54" fmla="*/ 5 w 37"/>
                  <a:gd name="T55" fmla="*/ 47 h 49"/>
                  <a:gd name="T56" fmla="*/ 0 w 37"/>
                  <a:gd name="T57" fmla="*/ 45 h 49"/>
                  <a:gd name="T58" fmla="*/ 4 w 37"/>
                  <a:gd name="T59" fmla="*/ 33 h 49"/>
                  <a:gd name="T60" fmla="*/ 8 w 37"/>
                  <a:gd name="T61" fmla="*/ 36 h 49"/>
                  <a:gd name="T62" fmla="*/ 13 w 37"/>
                  <a:gd name="T63" fmla="*/ 37 h 49"/>
                  <a:gd name="T64" fmla="*/ 17 w 37"/>
                  <a:gd name="T65" fmla="*/ 37 h 49"/>
                  <a:gd name="T66" fmla="*/ 18 w 37"/>
                  <a:gd name="T67" fmla="*/ 36 h 49"/>
                  <a:gd name="T68" fmla="*/ 20 w 37"/>
                  <a:gd name="T69" fmla="*/ 36 h 49"/>
                  <a:gd name="T70" fmla="*/ 21 w 37"/>
                  <a:gd name="T71" fmla="*/ 34 h 49"/>
                  <a:gd name="T72" fmla="*/ 21 w 37"/>
                  <a:gd name="T73" fmla="*/ 33 h 49"/>
                  <a:gd name="T74" fmla="*/ 21 w 37"/>
                  <a:gd name="T75" fmla="*/ 30 h 49"/>
                  <a:gd name="T76" fmla="*/ 20 w 37"/>
                  <a:gd name="T77" fmla="*/ 30 h 49"/>
                  <a:gd name="T78" fmla="*/ 17 w 37"/>
                  <a:gd name="T79" fmla="*/ 29 h 49"/>
                  <a:gd name="T80" fmla="*/ 14 w 37"/>
                  <a:gd name="T81" fmla="*/ 29 h 49"/>
                  <a:gd name="T82" fmla="*/ 10 w 37"/>
                  <a:gd name="T83" fmla="*/ 29 h 49"/>
                  <a:gd name="T84" fmla="*/ 8 w 37"/>
                  <a:gd name="T85" fmla="*/ 28 h 49"/>
                  <a:gd name="T86" fmla="*/ 5 w 37"/>
                  <a:gd name="T87" fmla="*/ 28 h 49"/>
                  <a:gd name="T88" fmla="*/ 3 w 37"/>
                  <a:gd name="T89" fmla="*/ 25 h 49"/>
                  <a:gd name="T90" fmla="*/ 1 w 37"/>
                  <a:gd name="T91" fmla="*/ 23 h 49"/>
                  <a:gd name="T92" fmla="*/ 0 w 37"/>
                  <a:gd name="T93" fmla="*/ 19 h 49"/>
                  <a:gd name="T94" fmla="*/ 0 w 37"/>
                  <a:gd name="T95" fmla="*/ 13 h 49"/>
                  <a:gd name="T96" fmla="*/ 1 w 37"/>
                  <a:gd name="T97" fmla="*/ 10 h 49"/>
                  <a:gd name="T98" fmla="*/ 4 w 37"/>
                  <a:gd name="T99" fmla="*/ 6 h 49"/>
                  <a:gd name="T100" fmla="*/ 8 w 37"/>
                  <a:gd name="T101" fmla="*/ 3 h 49"/>
                  <a:gd name="T102" fmla="*/ 13 w 37"/>
                  <a:gd name="T103" fmla="*/ 2 h 49"/>
                  <a:gd name="T104" fmla="*/ 17 w 37"/>
                  <a:gd name="T105" fmla="*/ 0 h 49"/>
                  <a:gd name="T106" fmla="*/ 25 w 37"/>
                  <a:gd name="T10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49">
                    <a:moveTo>
                      <a:pt x="25" y="0"/>
                    </a:moveTo>
                    <a:lnTo>
                      <a:pt x="33" y="2"/>
                    </a:lnTo>
                    <a:lnTo>
                      <a:pt x="29" y="12"/>
                    </a:lnTo>
                    <a:lnTo>
                      <a:pt x="23" y="11"/>
                    </a:lnTo>
                    <a:lnTo>
                      <a:pt x="20" y="11"/>
                    </a:lnTo>
                    <a:lnTo>
                      <a:pt x="18" y="12"/>
                    </a:lnTo>
                    <a:lnTo>
                      <a:pt x="17" y="12"/>
                    </a:lnTo>
                    <a:lnTo>
                      <a:pt x="16" y="13"/>
                    </a:lnTo>
                    <a:lnTo>
                      <a:pt x="14" y="15"/>
                    </a:lnTo>
                    <a:lnTo>
                      <a:pt x="16" y="16"/>
                    </a:lnTo>
                    <a:lnTo>
                      <a:pt x="17" y="17"/>
                    </a:lnTo>
                    <a:lnTo>
                      <a:pt x="20" y="17"/>
                    </a:lnTo>
                    <a:lnTo>
                      <a:pt x="21" y="17"/>
                    </a:lnTo>
                    <a:lnTo>
                      <a:pt x="22" y="17"/>
                    </a:lnTo>
                    <a:lnTo>
                      <a:pt x="26" y="19"/>
                    </a:lnTo>
                    <a:lnTo>
                      <a:pt x="30" y="20"/>
                    </a:lnTo>
                    <a:lnTo>
                      <a:pt x="34" y="21"/>
                    </a:lnTo>
                    <a:lnTo>
                      <a:pt x="35" y="25"/>
                    </a:lnTo>
                    <a:lnTo>
                      <a:pt x="37" y="29"/>
                    </a:lnTo>
                    <a:lnTo>
                      <a:pt x="37" y="34"/>
                    </a:lnTo>
                    <a:lnTo>
                      <a:pt x="35" y="38"/>
                    </a:lnTo>
                    <a:lnTo>
                      <a:pt x="33" y="41"/>
                    </a:lnTo>
                    <a:lnTo>
                      <a:pt x="30" y="44"/>
                    </a:lnTo>
                    <a:lnTo>
                      <a:pt x="26" y="46"/>
                    </a:lnTo>
                    <a:lnTo>
                      <a:pt x="22" y="47"/>
                    </a:lnTo>
                    <a:lnTo>
                      <a:pt x="18" y="49"/>
                    </a:lnTo>
                    <a:lnTo>
                      <a:pt x="12" y="49"/>
                    </a:lnTo>
                    <a:lnTo>
                      <a:pt x="5" y="47"/>
                    </a:lnTo>
                    <a:lnTo>
                      <a:pt x="0" y="45"/>
                    </a:lnTo>
                    <a:lnTo>
                      <a:pt x="4" y="33"/>
                    </a:lnTo>
                    <a:lnTo>
                      <a:pt x="8" y="36"/>
                    </a:lnTo>
                    <a:lnTo>
                      <a:pt x="13" y="37"/>
                    </a:lnTo>
                    <a:lnTo>
                      <a:pt x="17" y="37"/>
                    </a:lnTo>
                    <a:lnTo>
                      <a:pt x="18" y="36"/>
                    </a:lnTo>
                    <a:lnTo>
                      <a:pt x="20" y="36"/>
                    </a:lnTo>
                    <a:lnTo>
                      <a:pt x="21" y="34"/>
                    </a:lnTo>
                    <a:lnTo>
                      <a:pt x="21" y="33"/>
                    </a:lnTo>
                    <a:lnTo>
                      <a:pt x="21" y="30"/>
                    </a:lnTo>
                    <a:lnTo>
                      <a:pt x="20" y="30"/>
                    </a:lnTo>
                    <a:lnTo>
                      <a:pt x="17" y="29"/>
                    </a:lnTo>
                    <a:lnTo>
                      <a:pt x="14" y="29"/>
                    </a:lnTo>
                    <a:lnTo>
                      <a:pt x="10" y="29"/>
                    </a:lnTo>
                    <a:lnTo>
                      <a:pt x="8" y="28"/>
                    </a:lnTo>
                    <a:lnTo>
                      <a:pt x="5" y="28"/>
                    </a:lnTo>
                    <a:lnTo>
                      <a:pt x="3" y="25"/>
                    </a:lnTo>
                    <a:lnTo>
                      <a:pt x="1" y="23"/>
                    </a:lnTo>
                    <a:lnTo>
                      <a:pt x="0" y="19"/>
                    </a:lnTo>
                    <a:lnTo>
                      <a:pt x="0" y="13"/>
                    </a:lnTo>
                    <a:lnTo>
                      <a:pt x="1" y="10"/>
                    </a:lnTo>
                    <a:lnTo>
                      <a:pt x="4" y="6"/>
                    </a:lnTo>
                    <a:lnTo>
                      <a:pt x="8" y="3"/>
                    </a:lnTo>
                    <a:lnTo>
                      <a:pt x="13" y="2"/>
                    </a:lnTo>
                    <a:lnTo>
                      <a:pt x="17" y="0"/>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3" name="Freeform 31">
                <a:extLst>
                  <a:ext uri="{FF2B5EF4-FFF2-40B4-BE49-F238E27FC236}">
                    <a16:creationId xmlns:a16="http://schemas.microsoft.com/office/drawing/2014/main" id="{9A5F4769-4E73-A645-8D66-BEDB2064F266}"/>
                  </a:ext>
                </a:extLst>
              </p:cNvPr>
              <p:cNvSpPr>
                <a:spLocks/>
              </p:cNvSpPr>
              <p:nvPr userDrawn="1"/>
            </p:nvSpPr>
            <p:spPr bwMode="auto">
              <a:xfrm>
                <a:off x="10184513" y="273351"/>
                <a:ext cx="26636" cy="26636"/>
              </a:xfrm>
              <a:custGeom>
                <a:avLst/>
                <a:gdLst>
                  <a:gd name="T0" fmla="*/ 46 w 52"/>
                  <a:gd name="T1" fmla="*/ 0 h 52"/>
                  <a:gd name="T2" fmla="*/ 52 w 52"/>
                  <a:gd name="T3" fmla="*/ 26 h 52"/>
                  <a:gd name="T4" fmla="*/ 52 w 52"/>
                  <a:gd name="T5" fmla="*/ 36 h 52"/>
                  <a:gd name="T6" fmla="*/ 48 w 52"/>
                  <a:gd name="T7" fmla="*/ 43 h 52"/>
                  <a:gd name="T8" fmla="*/ 42 w 52"/>
                  <a:gd name="T9" fmla="*/ 47 h 52"/>
                  <a:gd name="T10" fmla="*/ 34 w 52"/>
                  <a:gd name="T11" fmla="*/ 51 h 52"/>
                  <a:gd name="T12" fmla="*/ 25 w 52"/>
                  <a:gd name="T13" fmla="*/ 52 h 52"/>
                  <a:gd name="T14" fmla="*/ 17 w 52"/>
                  <a:gd name="T15" fmla="*/ 51 h 52"/>
                  <a:gd name="T16" fmla="*/ 10 w 52"/>
                  <a:gd name="T17" fmla="*/ 46 h 52"/>
                  <a:gd name="T18" fmla="*/ 6 w 52"/>
                  <a:gd name="T19" fmla="*/ 38 h 52"/>
                  <a:gd name="T20" fmla="*/ 0 w 52"/>
                  <a:gd name="T21" fmla="*/ 12 h 52"/>
                  <a:gd name="T22" fmla="*/ 14 w 52"/>
                  <a:gd name="T23" fmla="*/ 8 h 52"/>
                  <a:gd name="T24" fmla="*/ 21 w 52"/>
                  <a:gd name="T25" fmla="*/ 32 h 52"/>
                  <a:gd name="T26" fmla="*/ 22 w 52"/>
                  <a:gd name="T27" fmla="*/ 34 h 52"/>
                  <a:gd name="T28" fmla="*/ 23 w 52"/>
                  <a:gd name="T29" fmla="*/ 37 h 52"/>
                  <a:gd name="T30" fmla="*/ 25 w 52"/>
                  <a:gd name="T31" fmla="*/ 38 h 52"/>
                  <a:gd name="T32" fmla="*/ 27 w 52"/>
                  <a:gd name="T33" fmla="*/ 39 h 52"/>
                  <a:gd name="T34" fmla="*/ 30 w 52"/>
                  <a:gd name="T35" fmla="*/ 39 h 52"/>
                  <a:gd name="T36" fmla="*/ 34 w 52"/>
                  <a:gd name="T37" fmla="*/ 38 h 52"/>
                  <a:gd name="T38" fmla="*/ 35 w 52"/>
                  <a:gd name="T39" fmla="*/ 36 h 52"/>
                  <a:gd name="T40" fmla="*/ 36 w 52"/>
                  <a:gd name="T41" fmla="*/ 33 h 52"/>
                  <a:gd name="T42" fmla="*/ 36 w 52"/>
                  <a:gd name="T43" fmla="*/ 30 h 52"/>
                  <a:gd name="T44" fmla="*/ 35 w 52"/>
                  <a:gd name="T45" fmla="*/ 28 h 52"/>
                  <a:gd name="T46" fmla="*/ 30 w 52"/>
                  <a:gd name="T47" fmla="*/ 4 h 52"/>
                  <a:gd name="T48" fmla="*/ 46 w 52"/>
                  <a:gd name="T4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52">
                    <a:moveTo>
                      <a:pt x="46" y="0"/>
                    </a:moveTo>
                    <a:lnTo>
                      <a:pt x="52" y="26"/>
                    </a:lnTo>
                    <a:lnTo>
                      <a:pt x="52" y="36"/>
                    </a:lnTo>
                    <a:lnTo>
                      <a:pt x="48" y="43"/>
                    </a:lnTo>
                    <a:lnTo>
                      <a:pt x="42" y="47"/>
                    </a:lnTo>
                    <a:lnTo>
                      <a:pt x="34" y="51"/>
                    </a:lnTo>
                    <a:lnTo>
                      <a:pt x="25" y="52"/>
                    </a:lnTo>
                    <a:lnTo>
                      <a:pt x="17" y="51"/>
                    </a:lnTo>
                    <a:lnTo>
                      <a:pt x="10" y="46"/>
                    </a:lnTo>
                    <a:lnTo>
                      <a:pt x="6" y="38"/>
                    </a:lnTo>
                    <a:lnTo>
                      <a:pt x="0" y="12"/>
                    </a:lnTo>
                    <a:lnTo>
                      <a:pt x="14" y="8"/>
                    </a:lnTo>
                    <a:lnTo>
                      <a:pt x="21" y="32"/>
                    </a:lnTo>
                    <a:lnTo>
                      <a:pt x="22" y="34"/>
                    </a:lnTo>
                    <a:lnTo>
                      <a:pt x="23" y="37"/>
                    </a:lnTo>
                    <a:lnTo>
                      <a:pt x="25" y="38"/>
                    </a:lnTo>
                    <a:lnTo>
                      <a:pt x="27" y="39"/>
                    </a:lnTo>
                    <a:lnTo>
                      <a:pt x="30" y="39"/>
                    </a:lnTo>
                    <a:lnTo>
                      <a:pt x="34" y="38"/>
                    </a:lnTo>
                    <a:lnTo>
                      <a:pt x="35" y="36"/>
                    </a:lnTo>
                    <a:lnTo>
                      <a:pt x="36" y="33"/>
                    </a:lnTo>
                    <a:lnTo>
                      <a:pt x="36" y="30"/>
                    </a:lnTo>
                    <a:lnTo>
                      <a:pt x="35" y="28"/>
                    </a:lnTo>
                    <a:lnTo>
                      <a:pt x="30" y="4"/>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4" name="Freeform 32">
                <a:extLst>
                  <a:ext uri="{FF2B5EF4-FFF2-40B4-BE49-F238E27FC236}">
                    <a16:creationId xmlns:a16="http://schemas.microsoft.com/office/drawing/2014/main" id="{0336079A-1256-C145-A469-A48349F340BA}"/>
                  </a:ext>
                </a:extLst>
              </p:cNvPr>
              <p:cNvSpPr>
                <a:spLocks noEditPoints="1"/>
              </p:cNvSpPr>
              <p:nvPr userDrawn="1"/>
            </p:nvSpPr>
            <p:spPr bwMode="auto">
              <a:xfrm>
                <a:off x="10391456" y="313305"/>
                <a:ext cx="29710" cy="29710"/>
              </a:xfrm>
              <a:custGeom>
                <a:avLst/>
                <a:gdLst>
                  <a:gd name="T0" fmla="*/ 24 w 59"/>
                  <a:gd name="T1" fmla="*/ 15 h 58"/>
                  <a:gd name="T2" fmla="*/ 21 w 59"/>
                  <a:gd name="T3" fmla="*/ 17 h 58"/>
                  <a:gd name="T4" fmla="*/ 17 w 59"/>
                  <a:gd name="T5" fmla="*/ 19 h 58"/>
                  <a:gd name="T6" fmla="*/ 16 w 59"/>
                  <a:gd name="T7" fmla="*/ 23 h 58"/>
                  <a:gd name="T8" fmla="*/ 16 w 59"/>
                  <a:gd name="T9" fmla="*/ 27 h 58"/>
                  <a:gd name="T10" fmla="*/ 17 w 59"/>
                  <a:gd name="T11" fmla="*/ 31 h 58"/>
                  <a:gd name="T12" fmla="*/ 20 w 59"/>
                  <a:gd name="T13" fmla="*/ 34 h 58"/>
                  <a:gd name="T14" fmla="*/ 24 w 59"/>
                  <a:gd name="T15" fmla="*/ 35 h 58"/>
                  <a:gd name="T16" fmla="*/ 28 w 59"/>
                  <a:gd name="T17" fmla="*/ 36 h 58"/>
                  <a:gd name="T18" fmla="*/ 32 w 59"/>
                  <a:gd name="T19" fmla="*/ 34 h 58"/>
                  <a:gd name="T20" fmla="*/ 34 w 59"/>
                  <a:gd name="T21" fmla="*/ 31 h 58"/>
                  <a:gd name="T22" fmla="*/ 36 w 59"/>
                  <a:gd name="T23" fmla="*/ 28 h 58"/>
                  <a:gd name="T24" fmla="*/ 37 w 59"/>
                  <a:gd name="T25" fmla="*/ 26 h 58"/>
                  <a:gd name="T26" fmla="*/ 36 w 59"/>
                  <a:gd name="T27" fmla="*/ 23 h 58"/>
                  <a:gd name="T28" fmla="*/ 34 w 59"/>
                  <a:gd name="T29" fmla="*/ 19 h 58"/>
                  <a:gd name="T30" fmla="*/ 32 w 59"/>
                  <a:gd name="T31" fmla="*/ 18 h 58"/>
                  <a:gd name="T32" fmla="*/ 28 w 59"/>
                  <a:gd name="T33" fmla="*/ 15 h 58"/>
                  <a:gd name="T34" fmla="*/ 24 w 59"/>
                  <a:gd name="T35" fmla="*/ 15 h 58"/>
                  <a:gd name="T36" fmla="*/ 25 w 59"/>
                  <a:gd name="T37" fmla="*/ 0 h 58"/>
                  <a:gd name="T38" fmla="*/ 37 w 59"/>
                  <a:gd name="T39" fmla="*/ 4 h 58"/>
                  <a:gd name="T40" fmla="*/ 41 w 59"/>
                  <a:gd name="T41" fmla="*/ 7 h 58"/>
                  <a:gd name="T42" fmla="*/ 43 w 59"/>
                  <a:gd name="T43" fmla="*/ 11 h 58"/>
                  <a:gd name="T44" fmla="*/ 45 w 59"/>
                  <a:gd name="T45" fmla="*/ 17 h 58"/>
                  <a:gd name="T46" fmla="*/ 47 w 59"/>
                  <a:gd name="T47" fmla="*/ 13 h 58"/>
                  <a:gd name="T48" fmla="*/ 59 w 59"/>
                  <a:gd name="T49" fmla="*/ 22 h 58"/>
                  <a:gd name="T50" fmla="*/ 33 w 59"/>
                  <a:gd name="T51" fmla="*/ 58 h 58"/>
                  <a:gd name="T52" fmla="*/ 21 w 59"/>
                  <a:gd name="T53" fmla="*/ 49 h 58"/>
                  <a:gd name="T54" fmla="*/ 24 w 59"/>
                  <a:gd name="T55" fmla="*/ 45 h 58"/>
                  <a:gd name="T56" fmla="*/ 20 w 59"/>
                  <a:gd name="T57" fmla="*/ 45 h 58"/>
                  <a:gd name="T58" fmla="*/ 16 w 59"/>
                  <a:gd name="T59" fmla="*/ 45 h 58"/>
                  <a:gd name="T60" fmla="*/ 12 w 59"/>
                  <a:gd name="T61" fmla="*/ 44 h 58"/>
                  <a:gd name="T62" fmla="*/ 9 w 59"/>
                  <a:gd name="T63" fmla="*/ 43 h 58"/>
                  <a:gd name="T64" fmla="*/ 3 w 59"/>
                  <a:gd name="T65" fmla="*/ 35 h 58"/>
                  <a:gd name="T66" fmla="*/ 0 w 59"/>
                  <a:gd name="T67" fmla="*/ 27 h 58"/>
                  <a:gd name="T68" fmla="*/ 0 w 59"/>
                  <a:gd name="T69" fmla="*/ 18 h 58"/>
                  <a:gd name="T70" fmla="*/ 4 w 59"/>
                  <a:gd name="T71" fmla="*/ 10 h 58"/>
                  <a:gd name="T72" fmla="*/ 13 w 59"/>
                  <a:gd name="T73" fmla="*/ 2 h 58"/>
                  <a:gd name="T74" fmla="*/ 25 w 59"/>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 h="58">
                    <a:moveTo>
                      <a:pt x="24" y="15"/>
                    </a:moveTo>
                    <a:lnTo>
                      <a:pt x="21" y="17"/>
                    </a:lnTo>
                    <a:lnTo>
                      <a:pt x="17" y="19"/>
                    </a:lnTo>
                    <a:lnTo>
                      <a:pt x="16" y="23"/>
                    </a:lnTo>
                    <a:lnTo>
                      <a:pt x="16" y="27"/>
                    </a:lnTo>
                    <a:lnTo>
                      <a:pt x="17" y="31"/>
                    </a:lnTo>
                    <a:lnTo>
                      <a:pt x="20" y="34"/>
                    </a:lnTo>
                    <a:lnTo>
                      <a:pt x="24" y="35"/>
                    </a:lnTo>
                    <a:lnTo>
                      <a:pt x="28" y="36"/>
                    </a:lnTo>
                    <a:lnTo>
                      <a:pt x="32" y="34"/>
                    </a:lnTo>
                    <a:lnTo>
                      <a:pt x="34" y="31"/>
                    </a:lnTo>
                    <a:lnTo>
                      <a:pt x="36" y="28"/>
                    </a:lnTo>
                    <a:lnTo>
                      <a:pt x="37" y="26"/>
                    </a:lnTo>
                    <a:lnTo>
                      <a:pt x="36" y="23"/>
                    </a:lnTo>
                    <a:lnTo>
                      <a:pt x="34" y="19"/>
                    </a:lnTo>
                    <a:lnTo>
                      <a:pt x="32" y="18"/>
                    </a:lnTo>
                    <a:lnTo>
                      <a:pt x="28" y="15"/>
                    </a:lnTo>
                    <a:lnTo>
                      <a:pt x="24" y="15"/>
                    </a:lnTo>
                    <a:close/>
                    <a:moveTo>
                      <a:pt x="25" y="0"/>
                    </a:moveTo>
                    <a:lnTo>
                      <a:pt x="37" y="4"/>
                    </a:lnTo>
                    <a:lnTo>
                      <a:pt x="41" y="7"/>
                    </a:lnTo>
                    <a:lnTo>
                      <a:pt x="43" y="11"/>
                    </a:lnTo>
                    <a:lnTo>
                      <a:pt x="45" y="17"/>
                    </a:lnTo>
                    <a:lnTo>
                      <a:pt x="47" y="13"/>
                    </a:lnTo>
                    <a:lnTo>
                      <a:pt x="59" y="22"/>
                    </a:lnTo>
                    <a:lnTo>
                      <a:pt x="33" y="58"/>
                    </a:lnTo>
                    <a:lnTo>
                      <a:pt x="21" y="49"/>
                    </a:lnTo>
                    <a:lnTo>
                      <a:pt x="24" y="45"/>
                    </a:lnTo>
                    <a:lnTo>
                      <a:pt x="20" y="45"/>
                    </a:lnTo>
                    <a:lnTo>
                      <a:pt x="16" y="45"/>
                    </a:lnTo>
                    <a:lnTo>
                      <a:pt x="12" y="44"/>
                    </a:lnTo>
                    <a:lnTo>
                      <a:pt x="9" y="43"/>
                    </a:lnTo>
                    <a:lnTo>
                      <a:pt x="3" y="35"/>
                    </a:lnTo>
                    <a:lnTo>
                      <a:pt x="0" y="27"/>
                    </a:lnTo>
                    <a:lnTo>
                      <a:pt x="0" y="18"/>
                    </a:lnTo>
                    <a:lnTo>
                      <a:pt x="4" y="10"/>
                    </a:lnTo>
                    <a:lnTo>
                      <a:pt x="13" y="2"/>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5" name="Freeform 33">
                <a:extLst>
                  <a:ext uri="{FF2B5EF4-FFF2-40B4-BE49-F238E27FC236}">
                    <a16:creationId xmlns:a16="http://schemas.microsoft.com/office/drawing/2014/main" id="{31FBE992-141D-3B4E-88C2-4990425A4FD1}"/>
                  </a:ext>
                </a:extLst>
              </p:cNvPr>
              <p:cNvSpPr>
                <a:spLocks/>
              </p:cNvSpPr>
              <p:nvPr userDrawn="1"/>
            </p:nvSpPr>
            <p:spPr bwMode="auto">
              <a:xfrm>
                <a:off x="10437557" y="353259"/>
                <a:ext cx="29710" cy="29710"/>
              </a:xfrm>
              <a:custGeom>
                <a:avLst/>
                <a:gdLst>
                  <a:gd name="T0" fmla="*/ 28 w 59"/>
                  <a:gd name="T1" fmla="*/ 0 h 57"/>
                  <a:gd name="T2" fmla="*/ 38 w 59"/>
                  <a:gd name="T3" fmla="*/ 12 h 57"/>
                  <a:gd name="T4" fmla="*/ 20 w 59"/>
                  <a:gd name="T5" fmla="*/ 27 h 57"/>
                  <a:gd name="T6" fmla="*/ 17 w 59"/>
                  <a:gd name="T7" fmla="*/ 29 h 57"/>
                  <a:gd name="T8" fmla="*/ 16 w 59"/>
                  <a:gd name="T9" fmla="*/ 31 h 57"/>
                  <a:gd name="T10" fmla="*/ 16 w 59"/>
                  <a:gd name="T11" fmla="*/ 34 h 57"/>
                  <a:gd name="T12" fmla="*/ 16 w 59"/>
                  <a:gd name="T13" fmla="*/ 36 h 57"/>
                  <a:gd name="T14" fmla="*/ 17 w 59"/>
                  <a:gd name="T15" fmla="*/ 39 h 57"/>
                  <a:gd name="T16" fmla="*/ 21 w 59"/>
                  <a:gd name="T17" fmla="*/ 42 h 57"/>
                  <a:gd name="T18" fmla="*/ 24 w 59"/>
                  <a:gd name="T19" fmla="*/ 43 h 57"/>
                  <a:gd name="T20" fmla="*/ 26 w 59"/>
                  <a:gd name="T21" fmla="*/ 42 h 57"/>
                  <a:gd name="T22" fmla="*/ 30 w 59"/>
                  <a:gd name="T23" fmla="*/ 39 h 57"/>
                  <a:gd name="T24" fmla="*/ 49 w 59"/>
                  <a:gd name="T25" fmla="*/ 23 h 57"/>
                  <a:gd name="T26" fmla="*/ 59 w 59"/>
                  <a:gd name="T27" fmla="*/ 36 h 57"/>
                  <a:gd name="T28" fmla="*/ 38 w 59"/>
                  <a:gd name="T29" fmla="*/ 53 h 57"/>
                  <a:gd name="T30" fmla="*/ 28 w 59"/>
                  <a:gd name="T31" fmla="*/ 57 h 57"/>
                  <a:gd name="T32" fmla="*/ 17 w 59"/>
                  <a:gd name="T33" fmla="*/ 55 h 57"/>
                  <a:gd name="T34" fmla="*/ 8 w 59"/>
                  <a:gd name="T35" fmla="*/ 47 h 57"/>
                  <a:gd name="T36" fmla="*/ 3 w 59"/>
                  <a:gd name="T37" fmla="*/ 39 h 57"/>
                  <a:gd name="T38" fmla="*/ 0 w 59"/>
                  <a:gd name="T39" fmla="*/ 31 h 57"/>
                  <a:gd name="T40" fmla="*/ 2 w 59"/>
                  <a:gd name="T41" fmla="*/ 25 h 57"/>
                  <a:gd name="T42" fmla="*/ 8 w 59"/>
                  <a:gd name="T43" fmla="*/ 17 h 57"/>
                  <a:gd name="T44" fmla="*/ 28 w 59"/>
                  <a:gd name="T4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57">
                    <a:moveTo>
                      <a:pt x="28" y="0"/>
                    </a:moveTo>
                    <a:lnTo>
                      <a:pt x="38" y="12"/>
                    </a:lnTo>
                    <a:lnTo>
                      <a:pt x="20" y="27"/>
                    </a:lnTo>
                    <a:lnTo>
                      <a:pt x="17" y="29"/>
                    </a:lnTo>
                    <a:lnTo>
                      <a:pt x="16" y="31"/>
                    </a:lnTo>
                    <a:lnTo>
                      <a:pt x="16" y="34"/>
                    </a:lnTo>
                    <a:lnTo>
                      <a:pt x="16" y="36"/>
                    </a:lnTo>
                    <a:lnTo>
                      <a:pt x="17" y="39"/>
                    </a:lnTo>
                    <a:lnTo>
                      <a:pt x="21" y="42"/>
                    </a:lnTo>
                    <a:lnTo>
                      <a:pt x="24" y="43"/>
                    </a:lnTo>
                    <a:lnTo>
                      <a:pt x="26" y="42"/>
                    </a:lnTo>
                    <a:lnTo>
                      <a:pt x="30" y="39"/>
                    </a:lnTo>
                    <a:lnTo>
                      <a:pt x="49" y="23"/>
                    </a:lnTo>
                    <a:lnTo>
                      <a:pt x="59" y="36"/>
                    </a:lnTo>
                    <a:lnTo>
                      <a:pt x="38" y="53"/>
                    </a:lnTo>
                    <a:lnTo>
                      <a:pt x="28" y="57"/>
                    </a:lnTo>
                    <a:lnTo>
                      <a:pt x="17" y="55"/>
                    </a:lnTo>
                    <a:lnTo>
                      <a:pt x="8" y="47"/>
                    </a:lnTo>
                    <a:lnTo>
                      <a:pt x="3" y="39"/>
                    </a:lnTo>
                    <a:lnTo>
                      <a:pt x="0" y="31"/>
                    </a:lnTo>
                    <a:lnTo>
                      <a:pt x="2" y="25"/>
                    </a:lnTo>
                    <a:lnTo>
                      <a:pt x="8" y="17"/>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6" name="Freeform 34">
                <a:extLst>
                  <a:ext uri="{FF2B5EF4-FFF2-40B4-BE49-F238E27FC236}">
                    <a16:creationId xmlns:a16="http://schemas.microsoft.com/office/drawing/2014/main" id="{BE61FE80-9652-404A-AC3B-8DB63EF76192}"/>
                  </a:ext>
                </a:extLst>
              </p:cNvPr>
              <p:cNvSpPr>
                <a:spLocks/>
              </p:cNvSpPr>
              <p:nvPr userDrawn="1"/>
            </p:nvSpPr>
            <p:spPr bwMode="auto">
              <a:xfrm>
                <a:off x="10140461" y="277448"/>
                <a:ext cx="35857" cy="35857"/>
              </a:xfrm>
              <a:custGeom>
                <a:avLst/>
                <a:gdLst>
                  <a:gd name="T0" fmla="*/ 34 w 69"/>
                  <a:gd name="T1" fmla="*/ 0 h 70"/>
                  <a:gd name="T2" fmla="*/ 46 w 69"/>
                  <a:gd name="T3" fmla="*/ 2 h 70"/>
                  <a:gd name="T4" fmla="*/ 56 w 69"/>
                  <a:gd name="T5" fmla="*/ 8 h 70"/>
                  <a:gd name="T6" fmla="*/ 44 w 69"/>
                  <a:gd name="T7" fmla="*/ 20 h 70"/>
                  <a:gd name="T8" fmla="*/ 40 w 69"/>
                  <a:gd name="T9" fmla="*/ 17 h 70"/>
                  <a:gd name="T10" fmla="*/ 36 w 69"/>
                  <a:gd name="T11" fmla="*/ 16 h 70"/>
                  <a:gd name="T12" fmla="*/ 31 w 69"/>
                  <a:gd name="T13" fmla="*/ 15 h 70"/>
                  <a:gd name="T14" fmla="*/ 27 w 69"/>
                  <a:gd name="T15" fmla="*/ 16 h 70"/>
                  <a:gd name="T16" fmla="*/ 21 w 69"/>
                  <a:gd name="T17" fmla="*/ 21 h 70"/>
                  <a:gd name="T18" fmla="*/ 18 w 69"/>
                  <a:gd name="T19" fmla="*/ 28 h 70"/>
                  <a:gd name="T20" fmla="*/ 18 w 69"/>
                  <a:gd name="T21" fmla="*/ 36 h 70"/>
                  <a:gd name="T22" fmla="*/ 19 w 69"/>
                  <a:gd name="T23" fmla="*/ 42 h 70"/>
                  <a:gd name="T24" fmla="*/ 26 w 69"/>
                  <a:gd name="T25" fmla="*/ 50 h 70"/>
                  <a:gd name="T26" fmla="*/ 34 w 69"/>
                  <a:gd name="T27" fmla="*/ 55 h 70"/>
                  <a:gd name="T28" fmla="*/ 44 w 69"/>
                  <a:gd name="T29" fmla="*/ 54 h 70"/>
                  <a:gd name="T30" fmla="*/ 48 w 69"/>
                  <a:gd name="T31" fmla="*/ 51 h 70"/>
                  <a:gd name="T32" fmla="*/ 51 w 69"/>
                  <a:gd name="T33" fmla="*/ 49 h 70"/>
                  <a:gd name="T34" fmla="*/ 52 w 69"/>
                  <a:gd name="T35" fmla="*/ 46 h 70"/>
                  <a:gd name="T36" fmla="*/ 52 w 69"/>
                  <a:gd name="T37" fmla="*/ 42 h 70"/>
                  <a:gd name="T38" fmla="*/ 52 w 69"/>
                  <a:gd name="T39" fmla="*/ 38 h 70"/>
                  <a:gd name="T40" fmla="*/ 39 w 69"/>
                  <a:gd name="T41" fmla="*/ 43 h 70"/>
                  <a:gd name="T42" fmla="*/ 34 w 69"/>
                  <a:gd name="T43" fmla="*/ 32 h 70"/>
                  <a:gd name="T44" fmla="*/ 65 w 69"/>
                  <a:gd name="T45" fmla="*/ 17 h 70"/>
                  <a:gd name="T46" fmla="*/ 69 w 69"/>
                  <a:gd name="T47" fmla="*/ 30 h 70"/>
                  <a:gd name="T48" fmla="*/ 69 w 69"/>
                  <a:gd name="T49" fmla="*/ 43 h 70"/>
                  <a:gd name="T50" fmla="*/ 65 w 69"/>
                  <a:gd name="T51" fmla="*/ 54 h 70"/>
                  <a:gd name="T52" fmla="*/ 59 w 69"/>
                  <a:gd name="T53" fmla="*/ 62 h 70"/>
                  <a:gd name="T54" fmla="*/ 49 w 69"/>
                  <a:gd name="T55" fmla="*/ 67 h 70"/>
                  <a:gd name="T56" fmla="*/ 35 w 69"/>
                  <a:gd name="T57" fmla="*/ 70 h 70"/>
                  <a:gd name="T58" fmla="*/ 23 w 69"/>
                  <a:gd name="T59" fmla="*/ 68 h 70"/>
                  <a:gd name="T60" fmla="*/ 12 w 69"/>
                  <a:gd name="T61" fmla="*/ 60 h 70"/>
                  <a:gd name="T62" fmla="*/ 4 w 69"/>
                  <a:gd name="T63" fmla="*/ 49 h 70"/>
                  <a:gd name="T64" fmla="*/ 0 w 69"/>
                  <a:gd name="T65" fmla="*/ 36 h 70"/>
                  <a:gd name="T66" fmla="*/ 2 w 69"/>
                  <a:gd name="T67" fmla="*/ 23 h 70"/>
                  <a:gd name="T68" fmla="*/ 10 w 69"/>
                  <a:gd name="T69" fmla="*/ 11 h 70"/>
                  <a:gd name="T70" fmla="*/ 22 w 69"/>
                  <a:gd name="T71" fmla="*/ 3 h 70"/>
                  <a:gd name="T72" fmla="*/ 34 w 69"/>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70">
                    <a:moveTo>
                      <a:pt x="34" y="0"/>
                    </a:moveTo>
                    <a:lnTo>
                      <a:pt x="46" y="2"/>
                    </a:lnTo>
                    <a:lnTo>
                      <a:pt x="56" y="8"/>
                    </a:lnTo>
                    <a:lnTo>
                      <a:pt x="44" y="20"/>
                    </a:lnTo>
                    <a:lnTo>
                      <a:pt x="40" y="17"/>
                    </a:lnTo>
                    <a:lnTo>
                      <a:pt x="36" y="16"/>
                    </a:lnTo>
                    <a:lnTo>
                      <a:pt x="31" y="15"/>
                    </a:lnTo>
                    <a:lnTo>
                      <a:pt x="27" y="16"/>
                    </a:lnTo>
                    <a:lnTo>
                      <a:pt x="21" y="21"/>
                    </a:lnTo>
                    <a:lnTo>
                      <a:pt x="18" y="28"/>
                    </a:lnTo>
                    <a:lnTo>
                      <a:pt x="18" y="36"/>
                    </a:lnTo>
                    <a:lnTo>
                      <a:pt x="19" y="42"/>
                    </a:lnTo>
                    <a:lnTo>
                      <a:pt x="26" y="50"/>
                    </a:lnTo>
                    <a:lnTo>
                      <a:pt x="34" y="55"/>
                    </a:lnTo>
                    <a:lnTo>
                      <a:pt x="44" y="54"/>
                    </a:lnTo>
                    <a:lnTo>
                      <a:pt x="48" y="51"/>
                    </a:lnTo>
                    <a:lnTo>
                      <a:pt x="51" y="49"/>
                    </a:lnTo>
                    <a:lnTo>
                      <a:pt x="52" y="46"/>
                    </a:lnTo>
                    <a:lnTo>
                      <a:pt x="52" y="42"/>
                    </a:lnTo>
                    <a:lnTo>
                      <a:pt x="52" y="38"/>
                    </a:lnTo>
                    <a:lnTo>
                      <a:pt x="39" y="43"/>
                    </a:lnTo>
                    <a:lnTo>
                      <a:pt x="34" y="32"/>
                    </a:lnTo>
                    <a:lnTo>
                      <a:pt x="65" y="17"/>
                    </a:lnTo>
                    <a:lnTo>
                      <a:pt x="69" y="30"/>
                    </a:lnTo>
                    <a:lnTo>
                      <a:pt x="69" y="43"/>
                    </a:lnTo>
                    <a:lnTo>
                      <a:pt x="65" y="54"/>
                    </a:lnTo>
                    <a:lnTo>
                      <a:pt x="59" y="62"/>
                    </a:lnTo>
                    <a:lnTo>
                      <a:pt x="49" y="67"/>
                    </a:lnTo>
                    <a:lnTo>
                      <a:pt x="35" y="70"/>
                    </a:lnTo>
                    <a:lnTo>
                      <a:pt x="23" y="68"/>
                    </a:lnTo>
                    <a:lnTo>
                      <a:pt x="12" y="60"/>
                    </a:lnTo>
                    <a:lnTo>
                      <a:pt x="4" y="49"/>
                    </a:lnTo>
                    <a:lnTo>
                      <a:pt x="0" y="36"/>
                    </a:lnTo>
                    <a:lnTo>
                      <a:pt x="2" y="23"/>
                    </a:lnTo>
                    <a:lnTo>
                      <a:pt x="10" y="11"/>
                    </a:lnTo>
                    <a:lnTo>
                      <a:pt x="22" y="3"/>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7" name="Freeform 35">
                <a:extLst>
                  <a:ext uri="{FF2B5EF4-FFF2-40B4-BE49-F238E27FC236}">
                    <a16:creationId xmlns:a16="http://schemas.microsoft.com/office/drawing/2014/main" id="{6901D003-755A-B546-8553-5B7C768595C7}"/>
                  </a:ext>
                </a:extLst>
              </p:cNvPr>
              <p:cNvSpPr>
                <a:spLocks/>
              </p:cNvSpPr>
              <p:nvPr userDrawn="1"/>
            </p:nvSpPr>
            <p:spPr bwMode="auto">
              <a:xfrm>
                <a:off x="10457022" y="386043"/>
                <a:ext cx="26636" cy="21514"/>
              </a:xfrm>
              <a:custGeom>
                <a:avLst/>
                <a:gdLst>
                  <a:gd name="T0" fmla="*/ 33 w 52"/>
                  <a:gd name="T1" fmla="*/ 0 h 42"/>
                  <a:gd name="T2" fmla="*/ 41 w 52"/>
                  <a:gd name="T3" fmla="*/ 2 h 42"/>
                  <a:gd name="T4" fmla="*/ 47 w 52"/>
                  <a:gd name="T5" fmla="*/ 10 h 42"/>
                  <a:gd name="T6" fmla="*/ 51 w 52"/>
                  <a:gd name="T7" fmla="*/ 17 h 42"/>
                  <a:gd name="T8" fmla="*/ 52 w 52"/>
                  <a:gd name="T9" fmla="*/ 23 h 42"/>
                  <a:gd name="T10" fmla="*/ 42 w 52"/>
                  <a:gd name="T11" fmla="*/ 25 h 42"/>
                  <a:gd name="T12" fmla="*/ 41 w 52"/>
                  <a:gd name="T13" fmla="*/ 21 h 42"/>
                  <a:gd name="T14" fmla="*/ 39 w 52"/>
                  <a:gd name="T15" fmla="*/ 17 h 42"/>
                  <a:gd name="T16" fmla="*/ 38 w 52"/>
                  <a:gd name="T17" fmla="*/ 14 h 42"/>
                  <a:gd name="T18" fmla="*/ 35 w 52"/>
                  <a:gd name="T19" fmla="*/ 13 h 42"/>
                  <a:gd name="T20" fmla="*/ 34 w 52"/>
                  <a:gd name="T21" fmla="*/ 14 h 42"/>
                  <a:gd name="T22" fmla="*/ 33 w 52"/>
                  <a:gd name="T23" fmla="*/ 16 h 42"/>
                  <a:gd name="T24" fmla="*/ 33 w 52"/>
                  <a:gd name="T25" fmla="*/ 17 h 42"/>
                  <a:gd name="T26" fmla="*/ 33 w 52"/>
                  <a:gd name="T27" fmla="*/ 18 h 42"/>
                  <a:gd name="T28" fmla="*/ 34 w 52"/>
                  <a:gd name="T29" fmla="*/ 21 h 42"/>
                  <a:gd name="T30" fmla="*/ 34 w 52"/>
                  <a:gd name="T31" fmla="*/ 22 h 42"/>
                  <a:gd name="T32" fmla="*/ 35 w 52"/>
                  <a:gd name="T33" fmla="*/ 26 h 42"/>
                  <a:gd name="T34" fmla="*/ 35 w 52"/>
                  <a:gd name="T35" fmla="*/ 30 h 42"/>
                  <a:gd name="T36" fmla="*/ 35 w 52"/>
                  <a:gd name="T37" fmla="*/ 34 h 42"/>
                  <a:gd name="T38" fmla="*/ 33 w 52"/>
                  <a:gd name="T39" fmla="*/ 36 h 42"/>
                  <a:gd name="T40" fmla="*/ 30 w 52"/>
                  <a:gd name="T41" fmla="*/ 39 h 42"/>
                  <a:gd name="T42" fmla="*/ 20 w 52"/>
                  <a:gd name="T43" fmla="*/ 42 h 42"/>
                  <a:gd name="T44" fmla="*/ 12 w 52"/>
                  <a:gd name="T45" fmla="*/ 38 h 42"/>
                  <a:gd name="T46" fmla="*/ 5 w 52"/>
                  <a:gd name="T47" fmla="*/ 31 h 42"/>
                  <a:gd name="T48" fmla="*/ 1 w 52"/>
                  <a:gd name="T49" fmla="*/ 25 h 42"/>
                  <a:gd name="T50" fmla="*/ 0 w 52"/>
                  <a:gd name="T51" fmla="*/ 19 h 42"/>
                  <a:gd name="T52" fmla="*/ 0 w 52"/>
                  <a:gd name="T53" fmla="*/ 13 h 42"/>
                  <a:gd name="T54" fmla="*/ 12 w 52"/>
                  <a:gd name="T55" fmla="*/ 12 h 42"/>
                  <a:gd name="T56" fmla="*/ 12 w 52"/>
                  <a:gd name="T57" fmla="*/ 16 h 42"/>
                  <a:gd name="T58" fmla="*/ 13 w 52"/>
                  <a:gd name="T59" fmla="*/ 21 h 42"/>
                  <a:gd name="T60" fmla="*/ 14 w 52"/>
                  <a:gd name="T61" fmla="*/ 25 h 42"/>
                  <a:gd name="T62" fmla="*/ 16 w 52"/>
                  <a:gd name="T63" fmla="*/ 26 h 42"/>
                  <a:gd name="T64" fmla="*/ 18 w 52"/>
                  <a:gd name="T65" fmla="*/ 27 h 42"/>
                  <a:gd name="T66" fmla="*/ 20 w 52"/>
                  <a:gd name="T67" fmla="*/ 27 h 42"/>
                  <a:gd name="T68" fmla="*/ 21 w 52"/>
                  <a:gd name="T69" fmla="*/ 26 h 42"/>
                  <a:gd name="T70" fmla="*/ 21 w 52"/>
                  <a:gd name="T71" fmla="*/ 23 h 42"/>
                  <a:gd name="T72" fmla="*/ 21 w 52"/>
                  <a:gd name="T73" fmla="*/ 22 h 42"/>
                  <a:gd name="T74" fmla="*/ 20 w 52"/>
                  <a:gd name="T75" fmla="*/ 19 h 42"/>
                  <a:gd name="T76" fmla="*/ 20 w 52"/>
                  <a:gd name="T77" fmla="*/ 16 h 42"/>
                  <a:gd name="T78" fmla="*/ 18 w 52"/>
                  <a:gd name="T79" fmla="*/ 13 h 42"/>
                  <a:gd name="T80" fmla="*/ 18 w 52"/>
                  <a:gd name="T81" fmla="*/ 10 h 42"/>
                  <a:gd name="T82" fmla="*/ 18 w 52"/>
                  <a:gd name="T83" fmla="*/ 8 h 42"/>
                  <a:gd name="T84" fmla="*/ 21 w 52"/>
                  <a:gd name="T85" fmla="*/ 4 h 42"/>
                  <a:gd name="T86" fmla="*/ 24 w 52"/>
                  <a:gd name="T87" fmla="*/ 1 h 42"/>
                  <a:gd name="T88" fmla="*/ 33 w 52"/>
                  <a:gd name="T8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 h="42">
                    <a:moveTo>
                      <a:pt x="33" y="0"/>
                    </a:moveTo>
                    <a:lnTo>
                      <a:pt x="41" y="2"/>
                    </a:lnTo>
                    <a:lnTo>
                      <a:pt x="47" y="10"/>
                    </a:lnTo>
                    <a:lnTo>
                      <a:pt x="51" y="17"/>
                    </a:lnTo>
                    <a:lnTo>
                      <a:pt x="52" y="23"/>
                    </a:lnTo>
                    <a:lnTo>
                      <a:pt x="42" y="25"/>
                    </a:lnTo>
                    <a:lnTo>
                      <a:pt x="41" y="21"/>
                    </a:lnTo>
                    <a:lnTo>
                      <a:pt x="39" y="17"/>
                    </a:lnTo>
                    <a:lnTo>
                      <a:pt x="38" y="14"/>
                    </a:lnTo>
                    <a:lnTo>
                      <a:pt x="35" y="13"/>
                    </a:lnTo>
                    <a:lnTo>
                      <a:pt x="34" y="14"/>
                    </a:lnTo>
                    <a:lnTo>
                      <a:pt x="33" y="16"/>
                    </a:lnTo>
                    <a:lnTo>
                      <a:pt x="33" y="17"/>
                    </a:lnTo>
                    <a:lnTo>
                      <a:pt x="33" y="18"/>
                    </a:lnTo>
                    <a:lnTo>
                      <a:pt x="34" y="21"/>
                    </a:lnTo>
                    <a:lnTo>
                      <a:pt x="34" y="22"/>
                    </a:lnTo>
                    <a:lnTo>
                      <a:pt x="35" y="26"/>
                    </a:lnTo>
                    <a:lnTo>
                      <a:pt x="35" y="30"/>
                    </a:lnTo>
                    <a:lnTo>
                      <a:pt x="35" y="34"/>
                    </a:lnTo>
                    <a:lnTo>
                      <a:pt x="33" y="36"/>
                    </a:lnTo>
                    <a:lnTo>
                      <a:pt x="30" y="39"/>
                    </a:lnTo>
                    <a:lnTo>
                      <a:pt x="20" y="42"/>
                    </a:lnTo>
                    <a:lnTo>
                      <a:pt x="12" y="38"/>
                    </a:lnTo>
                    <a:lnTo>
                      <a:pt x="5" y="31"/>
                    </a:lnTo>
                    <a:lnTo>
                      <a:pt x="1" y="25"/>
                    </a:lnTo>
                    <a:lnTo>
                      <a:pt x="0" y="19"/>
                    </a:lnTo>
                    <a:lnTo>
                      <a:pt x="0" y="13"/>
                    </a:lnTo>
                    <a:lnTo>
                      <a:pt x="12" y="12"/>
                    </a:lnTo>
                    <a:lnTo>
                      <a:pt x="12" y="16"/>
                    </a:lnTo>
                    <a:lnTo>
                      <a:pt x="13" y="21"/>
                    </a:lnTo>
                    <a:lnTo>
                      <a:pt x="14" y="25"/>
                    </a:lnTo>
                    <a:lnTo>
                      <a:pt x="16" y="26"/>
                    </a:lnTo>
                    <a:lnTo>
                      <a:pt x="18" y="27"/>
                    </a:lnTo>
                    <a:lnTo>
                      <a:pt x="20" y="27"/>
                    </a:lnTo>
                    <a:lnTo>
                      <a:pt x="21" y="26"/>
                    </a:lnTo>
                    <a:lnTo>
                      <a:pt x="21" y="23"/>
                    </a:lnTo>
                    <a:lnTo>
                      <a:pt x="21" y="22"/>
                    </a:lnTo>
                    <a:lnTo>
                      <a:pt x="20" y="19"/>
                    </a:lnTo>
                    <a:lnTo>
                      <a:pt x="20" y="16"/>
                    </a:lnTo>
                    <a:lnTo>
                      <a:pt x="18" y="13"/>
                    </a:lnTo>
                    <a:lnTo>
                      <a:pt x="18" y="10"/>
                    </a:lnTo>
                    <a:lnTo>
                      <a:pt x="18" y="8"/>
                    </a:lnTo>
                    <a:lnTo>
                      <a:pt x="21" y="4"/>
                    </a:lnTo>
                    <a:lnTo>
                      <a:pt x="24" y="1"/>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8" name="Freeform 36">
                <a:extLst>
                  <a:ext uri="{FF2B5EF4-FFF2-40B4-BE49-F238E27FC236}">
                    <a16:creationId xmlns:a16="http://schemas.microsoft.com/office/drawing/2014/main" id="{2CDD25A0-67F4-C345-92FB-0B8611F58FB5}"/>
                  </a:ext>
                </a:extLst>
              </p:cNvPr>
              <p:cNvSpPr>
                <a:spLocks/>
              </p:cNvSpPr>
              <p:nvPr userDrawn="1"/>
            </p:nvSpPr>
            <p:spPr bwMode="auto">
              <a:xfrm>
                <a:off x="10416043" y="333794"/>
                <a:ext cx="28685" cy="22538"/>
              </a:xfrm>
              <a:custGeom>
                <a:avLst/>
                <a:gdLst>
                  <a:gd name="T0" fmla="*/ 30 w 54"/>
                  <a:gd name="T1" fmla="*/ 0 h 43"/>
                  <a:gd name="T2" fmla="*/ 41 w 54"/>
                  <a:gd name="T3" fmla="*/ 10 h 43"/>
                  <a:gd name="T4" fmla="*/ 37 w 54"/>
                  <a:gd name="T5" fmla="*/ 16 h 43"/>
                  <a:gd name="T6" fmla="*/ 41 w 54"/>
                  <a:gd name="T7" fmla="*/ 14 h 43"/>
                  <a:gd name="T8" fmla="*/ 45 w 54"/>
                  <a:gd name="T9" fmla="*/ 16 h 43"/>
                  <a:gd name="T10" fmla="*/ 49 w 54"/>
                  <a:gd name="T11" fmla="*/ 17 h 43"/>
                  <a:gd name="T12" fmla="*/ 53 w 54"/>
                  <a:gd name="T13" fmla="*/ 20 h 43"/>
                  <a:gd name="T14" fmla="*/ 54 w 54"/>
                  <a:gd name="T15" fmla="*/ 22 h 43"/>
                  <a:gd name="T16" fmla="*/ 45 w 54"/>
                  <a:gd name="T17" fmla="*/ 33 h 43"/>
                  <a:gd name="T18" fmla="*/ 43 w 54"/>
                  <a:gd name="T19" fmla="*/ 30 h 43"/>
                  <a:gd name="T20" fmla="*/ 41 w 54"/>
                  <a:gd name="T21" fmla="*/ 27 h 43"/>
                  <a:gd name="T22" fmla="*/ 37 w 54"/>
                  <a:gd name="T23" fmla="*/ 25 h 43"/>
                  <a:gd name="T24" fmla="*/ 33 w 54"/>
                  <a:gd name="T25" fmla="*/ 24 h 43"/>
                  <a:gd name="T26" fmla="*/ 30 w 54"/>
                  <a:gd name="T27" fmla="*/ 25 h 43"/>
                  <a:gd name="T28" fmla="*/ 27 w 54"/>
                  <a:gd name="T29" fmla="*/ 26 h 43"/>
                  <a:gd name="T30" fmla="*/ 23 w 54"/>
                  <a:gd name="T31" fmla="*/ 30 h 43"/>
                  <a:gd name="T32" fmla="*/ 11 w 54"/>
                  <a:gd name="T33" fmla="*/ 43 h 43"/>
                  <a:gd name="T34" fmla="*/ 0 w 54"/>
                  <a:gd name="T35" fmla="*/ 31 h 43"/>
                  <a:gd name="T36" fmla="*/ 30 w 54"/>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3">
                    <a:moveTo>
                      <a:pt x="30" y="0"/>
                    </a:moveTo>
                    <a:lnTo>
                      <a:pt x="41" y="10"/>
                    </a:lnTo>
                    <a:lnTo>
                      <a:pt x="37" y="16"/>
                    </a:lnTo>
                    <a:lnTo>
                      <a:pt x="41" y="14"/>
                    </a:lnTo>
                    <a:lnTo>
                      <a:pt x="45" y="16"/>
                    </a:lnTo>
                    <a:lnTo>
                      <a:pt x="49" y="17"/>
                    </a:lnTo>
                    <a:lnTo>
                      <a:pt x="53" y="20"/>
                    </a:lnTo>
                    <a:lnTo>
                      <a:pt x="54" y="22"/>
                    </a:lnTo>
                    <a:lnTo>
                      <a:pt x="45" y="33"/>
                    </a:lnTo>
                    <a:lnTo>
                      <a:pt x="43" y="30"/>
                    </a:lnTo>
                    <a:lnTo>
                      <a:pt x="41" y="27"/>
                    </a:lnTo>
                    <a:lnTo>
                      <a:pt x="37" y="25"/>
                    </a:lnTo>
                    <a:lnTo>
                      <a:pt x="33" y="24"/>
                    </a:lnTo>
                    <a:lnTo>
                      <a:pt x="30" y="25"/>
                    </a:lnTo>
                    <a:lnTo>
                      <a:pt x="27" y="26"/>
                    </a:lnTo>
                    <a:lnTo>
                      <a:pt x="23" y="30"/>
                    </a:lnTo>
                    <a:lnTo>
                      <a:pt x="11" y="43"/>
                    </a:lnTo>
                    <a:lnTo>
                      <a:pt x="0" y="3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9" name="Freeform 37">
                <a:extLst>
                  <a:ext uri="{FF2B5EF4-FFF2-40B4-BE49-F238E27FC236}">
                    <a16:creationId xmlns:a16="http://schemas.microsoft.com/office/drawing/2014/main" id="{5264827E-6D0A-6248-B2C7-90D3BDED1EA1}"/>
                  </a:ext>
                </a:extLst>
              </p:cNvPr>
              <p:cNvSpPr>
                <a:spLocks/>
              </p:cNvSpPr>
              <p:nvPr userDrawn="1"/>
            </p:nvSpPr>
            <p:spPr bwMode="auto">
              <a:xfrm>
                <a:off x="10292083" y="762023"/>
                <a:ext cx="18441" cy="34832"/>
              </a:xfrm>
              <a:custGeom>
                <a:avLst/>
                <a:gdLst>
                  <a:gd name="T0" fmla="*/ 26 w 35"/>
                  <a:gd name="T1" fmla="*/ 0 h 66"/>
                  <a:gd name="T2" fmla="*/ 35 w 35"/>
                  <a:gd name="T3" fmla="*/ 64 h 66"/>
                  <a:gd name="T4" fmla="*/ 20 w 35"/>
                  <a:gd name="T5" fmla="*/ 66 h 66"/>
                  <a:gd name="T6" fmla="*/ 12 w 35"/>
                  <a:gd name="T7" fmla="*/ 17 h 66"/>
                  <a:gd name="T8" fmla="*/ 1 w 35"/>
                  <a:gd name="T9" fmla="*/ 18 h 66"/>
                  <a:gd name="T10" fmla="*/ 0 w 35"/>
                  <a:gd name="T11" fmla="*/ 4 h 66"/>
                  <a:gd name="T12" fmla="*/ 26 w 35"/>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5" h="66">
                    <a:moveTo>
                      <a:pt x="26" y="0"/>
                    </a:moveTo>
                    <a:lnTo>
                      <a:pt x="35" y="64"/>
                    </a:lnTo>
                    <a:lnTo>
                      <a:pt x="20" y="66"/>
                    </a:lnTo>
                    <a:lnTo>
                      <a:pt x="12" y="17"/>
                    </a:lnTo>
                    <a:lnTo>
                      <a:pt x="1" y="18"/>
                    </a:lnTo>
                    <a:lnTo>
                      <a:pt x="0" y="4"/>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0" name="Freeform 38">
                <a:extLst>
                  <a:ext uri="{FF2B5EF4-FFF2-40B4-BE49-F238E27FC236}">
                    <a16:creationId xmlns:a16="http://schemas.microsoft.com/office/drawing/2014/main" id="{941E16EB-BAD4-B14C-8A42-A61C34FB5575}"/>
                  </a:ext>
                </a:extLst>
              </p:cNvPr>
              <p:cNvSpPr>
                <a:spLocks noEditPoints="1"/>
              </p:cNvSpPr>
              <p:nvPr userDrawn="1"/>
            </p:nvSpPr>
            <p:spPr bwMode="auto">
              <a:xfrm>
                <a:off x="10173244" y="754852"/>
                <a:ext cx="27661" cy="35857"/>
              </a:xfrm>
              <a:custGeom>
                <a:avLst/>
                <a:gdLst>
                  <a:gd name="T0" fmla="*/ 21 w 55"/>
                  <a:gd name="T1" fmla="*/ 41 h 70"/>
                  <a:gd name="T2" fmla="*/ 17 w 55"/>
                  <a:gd name="T3" fmla="*/ 46 h 70"/>
                  <a:gd name="T4" fmla="*/ 18 w 55"/>
                  <a:gd name="T5" fmla="*/ 51 h 70"/>
                  <a:gd name="T6" fmla="*/ 22 w 55"/>
                  <a:gd name="T7" fmla="*/ 55 h 70"/>
                  <a:gd name="T8" fmla="*/ 28 w 55"/>
                  <a:gd name="T9" fmla="*/ 55 h 70"/>
                  <a:gd name="T10" fmla="*/ 32 w 55"/>
                  <a:gd name="T11" fmla="*/ 50 h 70"/>
                  <a:gd name="T12" fmla="*/ 31 w 55"/>
                  <a:gd name="T13" fmla="*/ 44 h 70"/>
                  <a:gd name="T14" fmla="*/ 27 w 55"/>
                  <a:gd name="T15" fmla="*/ 40 h 70"/>
                  <a:gd name="T16" fmla="*/ 32 w 55"/>
                  <a:gd name="T17" fmla="*/ 12 h 70"/>
                  <a:gd name="T18" fmla="*/ 27 w 55"/>
                  <a:gd name="T19" fmla="*/ 15 h 70"/>
                  <a:gd name="T20" fmla="*/ 26 w 55"/>
                  <a:gd name="T21" fmla="*/ 20 h 70"/>
                  <a:gd name="T22" fmla="*/ 28 w 55"/>
                  <a:gd name="T23" fmla="*/ 25 h 70"/>
                  <a:gd name="T24" fmla="*/ 34 w 55"/>
                  <a:gd name="T25" fmla="*/ 27 h 70"/>
                  <a:gd name="T26" fmla="*/ 39 w 55"/>
                  <a:gd name="T27" fmla="*/ 24 h 70"/>
                  <a:gd name="T28" fmla="*/ 40 w 55"/>
                  <a:gd name="T29" fmla="*/ 19 h 70"/>
                  <a:gd name="T30" fmla="*/ 38 w 55"/>
                  <a:gd name="T31" fmla="*/ 13 h 70"/>
                  <a:gd name="T32" fmla="*/ 32 w 55"/>
                  <a:gd name="T33" fmla="*/ 12 h 70"/>
                  <a:gd name="T34" fmla="*/ 39 w 55"/>
                  <a:gd name="T35" fmla="*/ 2 h 70"/>
                  <a:gd name="T36" fmla="*/ 55 w 55"/>
                  <a:gd name="T37" fmla="*/ 15 h 70"/>
                  <a:gd name="T38" fmla="*/ 52 w 55"/>
                  <a:gd name="T39" fmla="*/ 30 h 70"/>
                  <a:gd name="T40" fmla="*/ 44 w 55"/>
                  <a:gd name="T41" fmla="*/ 36 h 70"/>
                  <a:gd name="T42" fmla="*/ 44 w 55"/>
                  <a:gd name="T43" fmla="*/ 41 h 70"/>
                  <a:gd name="T44" fmla="*/ 48 w 55"/>
                  <a:gd name="T45" fmla="*/ 51 h 70"/>
                  <a:gd name="T46" fmla="*/ 43 w 55"/>
                  <a:gd name="T47" fmla="*/ 64 h 70"/>
                  <a:gd name="T48" fmla="*/ 27 w 55"/>
                  <a:gd name="T49" fmla="*/ 70 h 70"/>
                  <a:gd name="T50" fmla="*/ 10 w 55"/>
                  <a:gd name="T51" fmla="*/ 64 h 70"/>
                  <a:gd name="T52" fmla="*/ 0 w 55"/>
                  <a:gd name="T53" fmla="*/ 51 h 70"/>
                  <a:gd name="T54" fmla="*/ 2 w 55"/>
                  <a:gd name="T55" fmla="*/ 38 h 70"/>
                  <a:gd name="T56" fmla="*/ 9 w 55"/>
                  <a:gd name="T57" fmla="*/ 32 h 70"/>
                  <a:gd name="T58" fmla="*/ 17 w 55"/>
                  <a:gd name="T59" fmla="*/ 30 h 70"/>
                  <a:gd name="T60" fmla="*/ 12 w 55"/>
                  <a:gd name="T61" fmla="*/ 23 h 70"/>
                  <a:gd name="T62" fmla="*/ 12 w 55"/>
                  <a:gd name="T63" fmla="*/ 12 h 70"/>
                  <a:gd name="T64" fmla="*/ 22 w 55"/>
                  <a:gd name="T65"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0">
                    <a:moveTo>
                      <a:pt x="23" y="40"/>
                    </a:moveTo>
                    <a:lnTo>
                      <a:pt x="21" y="41"/>
                    </a:lnTo>
                    <a:lnTo>
                      <a:pt x="18" y="42"/>
                    </a:lnTo>
                    <a:lnTo>
                      <a:pt x="17" y="46"/>
                    </a:lnTo>
                    <a:lnTo>
                      <a:pt x="17" y="49"/>
                    </a:lnTo>
                    <a:lnTo>
                      <a:pt x="18" y="51"/>
                    </a:lnTo>
                    <a:lnTo>
                      <a:pt x="19" y="54"/>
                    </a:lnTo>
                    <a:lnTo>
                      <a:pt x="22" y="55"/>
                    </a:lnTo>
                    <a:lnTo>
                      <a:pt x="25" y="55"/>
                    </a:lnTo>
                    <a:lnTo>
                      <a:pt x="28" y="55"/>
                    </a:lnTo>
                    <a:lnTo>
                      <a:pt x="30" y="53"/>
                    </a:lnTo>
                    <a:lnTo>
                      <a:pt x="32" y="50"/>
                    </a:lnTo>
                    <a:lnTo>
                      <a:pt x="32" y="47"/>
                    </a:lnTo>
                    <a:lnTo>
                      <a:pt x="31" y="44"/>
                    </a:lnTo>
                    <a:lnTo>
                      <a:pt x="30" y="41"/>
                    </a:lnTo>
                    <a:lnTo>
                      <a:pt x="27" y="40"/>
                    </a:lnTo>
                    <a:lnTo>
                      <a:pt x="23" y="40"/>
                    </a:lnTo>
                    <a:close/>
                    <a:moveTo>
                      <a:pt x="32" y="12"/>
                    </a:moveTo>
                    <a:lnTo>
                      <a:pt x="30" y="13"/>
                    </a:lnTo>
                    <a:lnTo>
                      <a:pt x="27" y="15"/>
                    </a:lnTo>
                    <a:lnTo>
                      <a:pt x="26" y="17"/>
                    </a:lnTo>
                    <a:lnTo>
                      <a:pt x="26" y="20"/>
                    </a:lnTo>
                    <a:lnTo>
                      <a:pt x="27" y="23"/>
                    </a:lnTo>
                    <a:lnTo>
                      <a:pt x="28" y="25"/>
                    </a:lnTo>
                    <a:lnTo>
                      <a:pt x="31" y="27"/>
                    </a:lnTo>
                    <a:lnTo>
                      <a:pt x="34" y="27"/>
                    </a:lnTo>
                    <a:lnTo>
                      <a:pt x="36" y="27"/>
                    </a:lnTo>
                    <a:lnTo>
                      <a:pt x="39" y="24"/>
                    </a:lnTo>
                    <a:lnTo>
                      <a:pt x="40" y="21"/>
                    </a:lnTo>
                    <a:lnTo>
                      <a:pt x="40" y="19"/>
                    </a:lnTo>
                    <a:lnTo>
                      <a:pt x="39" y="16"/>
                    </a:lnTo>
                    <a:lnTo>
                      <a:pt x="38" y="13"/>
                    </a:lnTo>
                    <a:lnTo>
                      <a:pt x="35" y="12"/>
                    </a:lnTo>
                    <a:lnTo>
                      <a:pt x="32" y="12"/>
                    </a:lnTo>
                    <a:close/>
                    <a:moveTo>
                      <a:pt x="30" y="0"/>
                    </a:moveTo>
                    <a:lnTo>
                      <a:pt x="39" y="2"/>
                    </a:lnTo>
                    <a:lnTo>
                      <a:pt x="48" y="7"/>
                    </a:lnTo>
                    <a:lnTo>
                      <a:pt x="55" y="15"/>
                    </a:lnTo>
                    <a:lnTo>
                      <a:pt x="55" y="25"/>
                    </a:lnTo>
                    <a:lnTo>
                      <a:pt x="52" y="30"/>
                    </a:lnTo>
                    <a:lnTo>
                      <a:pt x="49" y="33"/>
                    </a:lnTo>
                    <a:lnTo>
                      <a:pt x="44" y="36"/>
                    </a:lnTo>
                    <a:lnTo>
                      <a:pt x="40" y="37"/>
                    </a:lnTo>
                    <a:lnTo>
                      <a:pt x="44" y="41"/>
                    </a:lnTo>
                    <a:lnTo>
                      <a:pt x="47" y="46"/>
                    </a:lnTo>
                    <a:lnTo>
                      <a:pt x="48" y="51"/>
                    </a:lnTo>
                    <a:lnTo>
                      <a:pt x="48" y="57"/>
                    </a:lnTo>
                    <a:lnTo>
                      <a:pt x="43" y="64"/>
                    </a:lnTo>
                    <a:lnTo>
                      <a:pt x="35" y="68"/>
                    </a:lnTo>
                    <a:lnTo>
                      <a:pt x="27" y="70"/>
                    </a:lnTo>
                    <a:lnTo>
                      <a:pt x="18" y="68"/>
                    </a:lnTo>
                    <a:lnTo>
                      <a:pt x="10" y="64"/>
                    </a:lnTo>
                    <a:lnTo>
                      <a:pt x="4" y="59"/>
                    </a:lnTo>
                    <a:lnTo>
                      <a:pt x="0" y="51"/>
                    </a:lnTo>
                    <a:lnTo>
                      <a:pt x="0" y="42"/>
                    </a:lnTo>
                    <a:lnTo>
                      <a:pt x="2" y="38"/>
                    </a:lnTo>
                    <a:lnTo>
                      <a:pt x="5" y="34"/>
                    </a:lnTo>
                    <a:lnTo>
                      <a:pt x="9" y="32"/>
                    </a:lnTo>
                    <a:lnTo>
                      <a:pt x="13" y="30"/>
                    </a:lnTo>
                    <a:lnTo>
                      <a:pt x="17" y="30"/>
                    </a:lnTo>
                    <a:lnTo>
                      <a:pt x="14" y="27"/>
                    </a:lnTo>
                    <a:lnTo>
                      <a:pt x="12" y="23"/>
                    </a:lnTo>
                    <a:lnTo>
                      <a:pt x="12" y="17"/>
                    </a:lnTo>
                    <a:lnTo>
                      <a:pt x="12" y="12"/>
                    </a:lnTo>
                    <a:lnTo>
                      <a:pt x="15" y="6"/>
                    </a:lnTo>
                    <a:lnTo>
                      <a:pt x="22" y="2"/>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1" name="Freeform 39">
                <a:extLst>
                  <a:ext uri="{FF2B5EF4-FFF2-40B4-BE49-F238E27FC236}">
                    <a16:creationId xmlns:a16="http://schemas.microsoft.com/office/drawing/2014/main" id="{9603E2DA-9A90-8041-AD94-E459B8B33D77}"/>
                  </a:ext>
                </a:extLst>
              </p:cNvPr>
              <p:cNvSpPr>
                <a:spLocks noEditPoints="1"/>
              </p:cNvSpPr>
              <p:nvPr userDrawn="1"/>
            </p:nvSpPr>
            <p:spPr bwMode="auto">
              <a:xfrm>
                <a:off x="10206027" y="762023"/>
                <a:ext cx="27661" cy="34832"/>
              </a:xfrm>
              <a:custGeom>
                <a:avLst/>
                <a:gdLst>
                  <a:gd name="T0" fmla="*/ 28 w 54"/>
                  <a:gd name="T1" fmla="*/ 14 h 68"/>
                  <a:gd name="T2" fmla="*/ 24 w 54"/>
                  <a:gd name="T3" fmla="*/ 14 h 68"/>
                  <a:gd name="T4" fmla="*/ 21 w 54"/>
                  <a:gd name="T5" fmla="*/ 16 h 68"/>
                  <a:gd name="T6" fmla="*/ 18 w 54"/>
                  <a:gd name="T7" fmla="*/ 19 h 68"/>
                  <a:gd name="T8" fmla="*/ 17 w 54"/>
                  <a:gd name="T9" fmla="*/ 23 h 68"/>
                  <a:gd name="T10" fmla="*/ 17 w 54"/>
                  <a:gd name="T11" fmla="*/ 27 h 68"/>
                  <a:gd name="T12" fmla="*/ 18 w 54"/>
                  <a:gd name="T13" fmla="*/ 31 h 68"/>
                  <a:gd name="T14" fmla="*/ 22 w 54"/>
                  <a:gd name="T15" fmla="*/ 33 h 68"/>
                  <a:gd name="T16" fmla="*/ 26 w 54"/>
                  <a:gd name="T17" fmla="*/ 36 h 68"/>
                  <a:gd name="T18" fmla="*/ 30 w 54"/>
                  <a:gd name="T19" fmla="*/ 34 h 68"/>
                  <a:gd name="T20" fmla="*/ 34 w 54"/>
                  <a:gd name="T21" fmla="*/ 33 h 68"/>
                  <a:gd name="T22" fmla="*/ 36 w 54"/>
                  <a:gd name="T23" fmla="*/ 31 h 68"/>
                  <a:gd name="T24" fmla="*/ 38 w 54"/>
                  <a:gd name="T25" fmla="*/ 27 h 68"/>
                  <a:gd name="T26" fmla="*/ 38 w 54"/>
                  <a:gd name="T27" fmla="*/ 21 h 68"/>
                  <a:gd name="T28" fmla="*/ 36 w 54"/>
                  <a:gd name="T29" fmla="*/ 19 h 68"/>
                  <a:gd name="T30" fmla="*/ 32 w 54"/>
                  <a:gd name="T31" fmla="*/ 15 h 68"/>
                  <a:gd name="T32" fmla="*/ 28 w 54"/>
                  <a:gd name="T33" fmla="*/ 14 h 68"/>
                  <a:gd name="T34" fmla="*/ 19 w 54"/>
                  <a:gd name="T35" fmla="*/ 0 h 68"/>
                  <a:gd name="T36" fmla="*/ 31 w 54"/>
                  <a:gd name="T37" fmla="*/ 0 h 68"/>
                  <a:gd name="T38" fmla="*/ 35 w 54"/>
                  <a:gd name="T39" fmla="*/ 2 h 68"/>
                  <a:gd name="T40" fmla="*/ 40 w 54"/>
                  <a:gd name="T41" fmla="*/ 3 h 68"/>
                  <a:gd name="T42" fmla="*/ 44 w 54"/>
                  <a:gd name="T43" fmla="*/ 6 h 68"/>
                  <a:gd name="T44" fmla="*/ 48 w 54"/>
                  <a:gd name="T45" fmla="*/ 10 h 68"/>
                  <a:gd name="T46" fmla="*/ 51 w 54"/>
                  <a:gd name="T47" fmla="*/ 14 h 68"/>
                  <a:gd name="T48" fmla="*/ 53 w 54"/>
                  <a:gd name="T49" fmla="*/ 17 h 68"/>
                  <a:gd name="T50" fmla="*/ 54 w 54"/>
                  <a:gd name="T51" fmla="*/ 23 h 68"/>
                  <a:gd name="T52" fmla="*/ 54 w 54"/>
                  <a:gd name="T53" fmla="*/ 28 h 68"/>
                  <a:gd name="T54" fmla="*/ 49 w 54"/>
                  <a:gd name="T55" fmla="*/ 41 h 68"/>
                  <a:gd name="T56" fmla="*/ 40 w 54"/>
                  <a:gd name="T57" fmla="*/ 53 h 68"/>
                  <a:gd name="T58" fmla="*/ 23 w 54"/>
                  <a:gd name="T59" fmla="*/ 68 h 68"/>
                  <a:gd name="T60" fmla="*/ 4 w 54"/>
                  <a:gd name="T61" fmla="*/ 64 h 68"/>
                  <a:gd name="T62" fmla="*/ 26 w 54"/>
                  <a:gd name="T63" fmla="*/ 46 h 68"/>
                  <a:gd name="T64" fmla="*/ 21 w 54"/>
                  <a:gd name="T65" fmla="*/ 47 h 68"/>
                  <a:gd name="T66" fmla="*/ 17 w 54"/>
                  <a:gd name="T67" fmla="*/ 46 h 68"/>
                  <a:gd name="T68" fmla="*/ 8 w 54"/>
                  <a:gd name="T69" fmla="*/ 44 h 68"/>
                  <a:gd name="T70" fmla="*/ 2 w 54"/>
                  <a:gd name="T71" fmla="*/ 37 h 68"/>
                  <a:gd name="T72" fmla="*/ 0 w 54"/>
                  <a:gd name="T73" fmla="*/ 29 h 68"/>
                  <a:gd name="T74" fmla="*/ 0 w 54"/>
                  <a:gd name="T75" fmla="*/ 20 h 68"/>
                  <a:gd name="T76" fmla="*/ 4 w 54"/>
                  <a:gd name="T77" fmla="*/ 11 h 68"/>
                  <a:gd name="T78" fmla="*/ 10 w 54"/>
                  <a:gd name="T79" fmla="*/ 4 h 68"/>
                  <a:gd name="T80" fmla="*/ 19 w 54"/>
                  <a:gd name="T8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 h="68">
                    <a:moveTo>
                      <a:pt x="28" y="14"/>
                    </a:moveTo>
                    <a:lnTo>
                      <a:pt x="24" y="14"/>
                    </a:lnTo>
                    <a:lnTo>
                      <a:pt x="21" y="16"/>
                    </a:lnTo>
                    <a:lnTo>
                      <a:pt x="18" y="19"/>
                    </a:lnTo>
                    <a:lnTo>
                      <a:pt x="17" y="23"/>
                    </a:lnTo>
                    <a:lnTo>
                      <a:pt x="17" y="27"/>
                    </a:lnTo>
                    <a:lnTo>
                      <a:pt x="18" y="31"/>
                    </a:lnTo>
                    <a:lnTo>
                      <a:pt x="22" y="33"/>
                    </a:lnTo>
                    <a:lnTo>
                      <a:pt x="26" y="36"/>
                    </a:lnTo>
                    <a:lnTo>
                      <a:pt x="30" y="34"/>
                    </a:lnTo>
                    <a:lnTo>
                      <a:pt x="34" y="33"/>
                    </a:lnTo>
                    <a:lnTo>
                      <a:pt x="36" y="31"/>
                    </a:lnTo>
                    <a:lnTo>
                      <a:pt x="38" y="27"/>
                    </a:lnTo>
                    <a:lnTo>
                      <a:pt x="38" y="21"/>
                    </a:lnTo>
                    <a:lnTo>
                      <a:pt x="36" y="19"/>
                    </a:lnTo>
                    <a:lnTo>
                      <a:pt x="32" y="15"/>
                    </a:lnTo>
                    <a:lnTo>
                      <a:pt x="28" y="14"/>
                    </a:lnTo>
                    <a:close/>
                    <a:moveTo>
                      <a:pt x="19" y="0"/>
                    </a:moveTo>
                    <a:lnTo>
                      <a:pt x="31" y="0"/>
                    </a:lnTo>
                    <a:lnTo>
                      <a:pt x="35" y="2"/>
                    </a:lnTo>
                    <a:lnTo>
                      <a:pt x="40" y="3"/>
                    </a:lnTo>
                    <a:lnTo>
                      <a:pt x="44" y="6"/>
                    </a:lnTo>
                    <a:lnTo>
                      <a:pt x="48" y="10"/>
                    </a:lnTo>
                    <a:lnTo>
                      <a:pt x="51" y="14"/>
                    </a:lnTo>
                    <a:lnTo>
                      <a:pt x="53" y="17"/>
                    </a:lnTo>
                    <a:lnTo>
                      <a:pt x="54" y="23"/>
                    </a:lnTo>
                    <a:lnTo>
                      <a:pt x="54" y="28"/>
                    </a:lnTo>
                    <a:lnTo>
                      <a:pt x="49" y="41"/>
                    </a:lnTo>
                    <a:lnTo>
                      <a:pt x="40" y="53"/>
                    </a:lnTo>
                    <a:lnTo>
                      <a:pt x="23" y="68"/>
                    </a:lnTo>
                    <a:lnTo>
                      <a:pt x="4" y="64"/>
                    </a:lnTo>
                    <a:lnTo>
                      <a:pt x="26" y="46"/>
                    </a:lnTo>
                    <a:lnTo>
                      <a:pt x="21" y="47"/>
                    </a:lnTo>
                    <a:lnTo>
                      <a:pt x="17" y="46"/>
                    </a:lnTo>
                    <a:lnTo>
                      <a:pt x="8" y="44"/>
                    </a:lnTo>
                    <a:lnTo>
                      <a:pt x="2" y="37"/>
                    </a:lnTo>
                    <a:lnTo>
                      <a:pt x="0" y="29"/>
                    </a:lnTo>
                    <a:lnTo>
                      <a:pt x="0" y="20"/>
                    </a:lnTo>
                    <a:lnTo>
                      <a:pt x="4" y="11"/>
                    </a:lnTo>
                    <a:lnTo>
                      <a:pt x="10" y="4"/>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2" name="Freeform 40">
                <a:extLst>
                  <a:ext uri="{FF2B5EF4-FFF2-40B4-BE49-F238E27FC236}">
                    <a16:creationId xmlns:a16="http://schemas.microsoft.com/office/drawing/2014/main" id="{B5B01A2B-0426-754F-895A-D79C9948CB9B}"/>
                  </a:ext>
                </a:extLst>
              </p:cNvPr>
              <p:cNvSpPr>
                <a:spLocks/>
              </p:cNvSpPr>
              <p:nvPr userDrawn="1"/>
            </p:nvSpPr>
            <p:spPr bwMode="auto">
              <a:xfrm>
                <a:off x="10139436" y="741534"/>
                <a:ext cx="39955" cy="33808"/>
              </a:xfrm>
              <a:custGeom>
                <a:avLst/>
                <a:gdLst>
                  <a:gd name="T0" fmla="*/ 29 w 79"/>
                  <a:gd name="T1" fmla="*/ 0 h 67"/>
                  <a:gd name="T2" fmla="*/ 79 w 79"/>
                  <a:gd name="T3" fmla="*/ 23 h 67"/>
                  <a:gd name="T4" fmla="*/ 17 w 79"/>
                  <a:gd name="T5" fmla="*/ 67 h 67"/>
                  <a:gd name="T6" fmla="*/ 0 w 79"/>
                  <a:gd name="T7" fmla="*/ 59 h 67"/>
                  <a:gd name="T8" fmla="*/ 49 w 79"/>
                  <a:gd name="T9" fmla="*/ 25 h 67"/>
                  <a:gd name="T10" fmla="*/ 24 w 79"/>
                  <a:gd name="T11" fmla="*/ 13 h 67"/>
                  <a:gd name="T12" fmla="*/ 29 w 79"/>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79" h="67">
                    <a:moveTo>
                      <a:pt x="29" y="0"/>
                    </a:moveTo>
                    <a:lnTo>
                      <a:pt x="79" y="23"/>
                    </a:lnTo>
                    <a:lnTo>
                      <a:pt x="17" y="67"/>
                    </a:lnTo>
                    <a:lnTo>
                      <a:pt x="0" y="59"/>
                    </a:lnTo>
                    <a:lnTo>
                      <a:pt x="49" y="25"/>
                    </a:lnTo>
                    <a:lnTo>
                      <a:pt x="24" y="13"/>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3" name="Freeform 41">
                <a:extLst>
                  <a:ext uri="{FF2B5EF4-FFF2-40B4-BE49-F238E27FC236}">
                    <a16:creationId xmlns:a16="http://schemas.microsoft.com/office/drawing/2014/main" id="{84066CFA-C721-404B-93C6-D1031C970C29}"/>
                  </a:ext>
                </a:extLst>
              </p:cNvPr>
              <p:cNvSpPr>
                <a:spLocks/>
              </p:cNvSpPr>
              <p:nvPr userDrawn="1"/>
            </p:nvSpPr>
            <p:spPr bwMode="auto">
              <a:xfrm>
                <a:off x="10250079" y="781488"/>
                <a:ext cx="21514" cy="8195"/>
              </a:xfrm>
              <a:custGeom>
                <a:avLst/>
                <a:gdLst>
                  <a:gd name="T0" fmla="*/ 43 w 43"/>
                  <a:gd name="T1" fmla="*/ 0 h 14"/>
                  <a:gd name="T2" fmla="*/ 43 w 43"/>
                  <a:gd name="T3" fmla="*/ 13 h 14"/>
                  <a:gd name="T4" fmla="*/ 0 w 43"/>
                  <a:gd name="T5" fmla="*/ 14 h 14"/>
                  <a:gd name="T6" fmla="*/ 0 w 43"/>
                  <a:gd name="T7" fmla="*/ 1 h 14"/>
                  <a:gd name="T8" fmla="*/ 43 w 43"/>
                  <a:gd name="T9" fmla="*/ 0 h 14"/>
                </a:gdLst>
                <a:ahLst/>
                <a:cxnLst>
                  <a:cxn ang="0">
                    <a:pos x="T0" y="T1"/>
                  </a:cxn>
                  <a:cxn ang="0">
                    <a:pos x="T2" y="T3"/>
                  </a:cxn>
                  <a:cxn ang="0">
                    <a:pos x="T4" y="T5"/>
                  </a:cxn>
                  <a:cxn ang="0">
                    <a:pos x="T6" y="T7"/>
                  </a:cxn>
                  <a:cxn ang="0">
                    <a:pos x="T8" y="T9"/>
                  </a:cxn>
                </a:cxnLst>
                <a:rect l="0" t="0" r="r" b="b"/>
                <a:pathLst>
                  <a:path w="43" h="14">
                    <a:moveTo>
                      <a:pt x="43" y="0"/>
                    </a:moveTo>
                    <a:lnTo>
                      <a:pt x="43" y="13"/>
                    </a:lnTo>
                    <a:lnTo>
                      <a:pt x="0" y="14"/>
                    </a:lnTo>
                    <a:lnTo>
                      <a:pt x="0"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4" name="Freeform 42">
                <a:extLst>
                  <a:ext uri="{FF2B5EF4-FFF2-40B4-BE49-F238E27FC236}">
                    <a16:creationId xmlns:a16="http://schemas.microsoft.com/office/drawing/2014/main" id="{E591F086-7F94-0544-8EC6-1A8E21B593FE}"/>
                  </a:ext>
                </a:extLst>
              </p:cNvPr>
              <p:cNvSpPr>
                <a:spLocks noEditPoints="1"/>
              </p:cNvSpPr>
              <p:nvPr userDrawn="1"/>
            </p:nvSpPr>
            <p:spPr bwMode="auto">
              <a:xfrm>
                <a:off x="10319743" y="754852"/>
                <a:ext cx="28685" cy="35857"/>
              </a:xfrm>
              <a:custGeom>
                <a:avLst/>
                <a:gdLst>
                  <a:gd name="T0" fmla="*/ 27 w 55"/>
                  <a:gd name="T1" fmla="*/ 39 h 71"/>
                  <a:gd name="T2" fmla="*/ 22 w 55"/>
                  <a:gd name="T3" fmla="*/ 43 h 71"/>
                  <a:gd name="T4" fmla="*/ 22 w 55"/>
                  <a:gd name="T5" fmla="*/ 50 h 71"/>
                  <a:gd name="T6" fmla="*/ 26 w 55"/>
                  <a:gd name="T7" fmla="*/ 55 h 71"/>
                  <a:gd name="T8" fmla="*/ 32 w 55"/>
                  <a:gd name="T9" fmla="*/ 55 h 71"/>
                  <a:gd name="T10" fmla="*/ 36 w 55"/>
                  <a:gd name="T11" fmla="*/ 51 h 71"/>
                  <a:gd name="T12" fmla="*/ 36 w 55"/>
                  <a:gd name="T13" fmla="*/ 46 h 71"/>
                  <a:gd name="T14" fmla="*/ 34 w 55"/>
                  <a:gd name="T15" fmla="*/ 41 h 71"/>
                  <a:gd name="T16" fmla="*/ 22 w 55"/>
                  <a:gd name="T17" fmla="*/ 12 h 71"/>
                  <a:gd name="T18" fmla="*/ 17 w 55"/>
                  <a:gd name="T19" fmla="*/ 14 h 71"/>
                  <a:gd name="T20" fmla="*/ 14 w 55"/>
                  <a:gd name="T21" fmla="*/ 18 h 71"/>
                  <a:gd name="T22" fmla="*/ 15 w 55"/>
                  <a:gd name="T23" fmla="*/ 25 h 71"/>
                  <a:gd name="T24" fmla="*/ 21 w 55"/>
                  <a:gd name="T25" fmla="*/ 28 h 71"/>
                  <a:gd name="T26" fmla="*/ 26 w 55"/>
                  <a:gd name="T27" fmla="*/ 25 h 71"/>
                  <a:gd name="T28" fmla="*/ 28 w 55"/>
                  <a:gd name="T29" fmla="*/ 21 h 71"/>
                  <a:gd name="T30" fmla="*/ 26 w 55"/>
                  <a:gd name="T31" fmla="*/ 14 h 71"/>
                  <a:gd name="T32" fmla="*/ 22 w 55"/>
                  <a:gd name="T33" fmla="*/ 12 h 71"/>
                  <a:gd name="T34" fmla="*/ 31 w 55"/>
                  <a:gd name="T35" fmla="*/ 1 h 71"/>
                  <a:gd name="T36" fmla="*/ 41 w 55"/>
                  <a:gd name="T37" fmla="*/ 13 h 71"/>
                  <a:gd name="T38" fmla="*/ 41 w 55"/>
                  <a:gd name="T39" fmla="*/ 22 h 71"/>
                  <a:gd name="T40" fmla="*/ 36 w 55"/>
                  <a:gd name="T41" fmla="*/ 30 h 71"/>
                  <a:gd name="T42" fmla="*/ 45 w 55"/>
                  <a:gd name="T43" fmla="*/ 31 h 71"/>
                  <a:gd name="T44" fmla="*/ 52 w 55"/>
                  <a:gd name="T45" fmla="*/ 38 h 71"/>
                  <a:gd name="T46" fmla="*/ 55 w 55"/>
                  <a:gd name="T47" fmla="*/ 51 h 71"/>
                  <a:gd name="T48" fmla="*/ 44 w 55"/>
                  <a:gd name="T49" fmla="*/ 65 h 71"/>
                  <a:gd name="T50" fmla="*/ 27 w 55"/>
                  <a:gd name="T51" fmla="*/ 71 h 71"/>
                  <a:gd name="T52" fmla="*/ 11 w 55"/>
                  <a:gd name="T53" fmla="*/ 64 h 71"/>
                  <a:gd name="T54" fmla="*/ 5 w 55"/>
                  <a:gd name="T55" fmla="*/ 51 h 71"/>
                  <a:gd name="T56" fmla="*/ 9 w 55"/>
                  <a:gd name="T57" fmla="*/ 41 h 71"/>
                  <a:gd name="T58" fmla="*/ 9 w 55"/>
                  <a:gd name="T59" fmla="*/ 35 h 71"/>
                  <a:gd name="T60" fmla="*/ 2 w 55"/>
                  <a:gd name="T61" fmla="*/ 30 h 71"/>
                  <a:gd name="T62" fmla="*/ 0 w 55"/>
                  <a:gd name="T63" fmla="*/ 14 h 71"/>
                  <a:gd name="T64" fmla="*/ 15 w 55"/>
                  <a:gd name="T65" fmla="*/ 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1">
                    <a:moveTo>
                      <a:pt x="30" y="39"/>
                    </a:moveTo>
                    <a:lnTo>
                      <a:pt x="27" y="39"/>
                    </a:lnTo>
                    <a:lnTo>
                      <a:pt x="25" y="42"/>
                    </a:lnTo>
                    <a:lnTo>
                      <a:pt x="22" y="43"/>
                    </a:lnTo>
                    <a:lnTo>
                      <a:pt x="22" y="47"/>
                    </a:lnTo>
                    <a:lnTo>
                      <a:pt x="22" y="50"/>
                    </a:lnTo>
                    <a:lnTo>
                      <a:pt x="23" y="52"/>
                    </a:lnTo>
                    <a:lnTo>
                      <a:pt x="26" y="55"/>
                    </a:lnTo>
                    <a:lnTo>
                      <a:pt x="28" y="55"/>
                    </a:lnTo>
                    <a:lnTo>
                      <a:pt x="32" y="55"/>
                    </a:lnTo>
                    <a:lnTo>
                      <a:pt x="35" y="54"/>
                    </a:lnTo>
                    <a:lnTo>
                      <a:pt x="36" y="51"/>
                    </a:lnTo>
                    <a:lnTo>
                      <a:pt x="38" y="48"/>
                    </a:lnTo>
                    <a:lnTo>
                      <a:pt x="36" y="46"/>
                    </a:lnTo>
                    <a:lnTo>
                      <a:pt x="35" y="43"/>
                    </a:lnTo>
                    <a:lnTo>
                      <a:pt x="34" y="41"/>
                    </a:lnTo>
                    <a:lnTo>
                      <a:pt x="30" y="39"/>
                    </a:lnTo>
                    <a:close/>
                    <a:moveTo>
                      <a:pt x="22" y="12"/>
                    </a:moveTo>
                    <a:lnTo>
                      <a:pt x="19" y="13"/>
                    </a:lnTo>
                    <a:lnTo>
                      <a:pt x="17" y="14"/>
                    </a:lnTo>
                    <a:lnTo>
                      <a:pt x="14" y="16"/>
                    </a:lnTo>
                    <a:lnTo>
                      <a:pt x="14" y="18"/>
                    </a:lnTo>
                    <a:lnTo>
                      <a:pt x="14" y="22"/>
                    </a:lnTo>
                    <a:lnTo>
                      <a:pt x="15" y="25"/>
                    </a:lnTo>
                    <a:lnTo>
                      <a:pt x="18" y="26"/>
                    </a:lnTo>
                    <a:lnTo>
                      <a:pt x="21" y="28"/>
                    </a:lnTo>
                    <a:lnTo>
                      <a:pt x="23" y="26"/>
                    </a:lnTo>
                    <a:lnTo>
                      <a:pt x="26" y="25"/>
                    </a:lnTo>
                    <a:lnTo>
                      <a:pt x="27" y="24"/>
                    </a:lnTo>
                    <a:lnTo>
                      <a:pt x="28" y="21"/>
                    </a:lnTo>
                    <a:lnTo>
                      <a:pt x="27" y="17"/>
                    </a:lnTo>
                    <a:lnTo>
                      <a:pt x="26" y="14"/>
                    </a:lnTo>
                    <a:lnTo>
                      <a:pt x="25" y="13"/>
                    </a:lnTo>
                    <a:lnTo>
                      <a:pt x="22" y="12"/>
                    </a:lnTo>
                    <a:close/>
                    <a:moveTo>
                      <a:pt x="23" y="0"/>
                    </a:moveTo>
                    <a:lnTo>
                      <a:pt x="31" y="1"/>
                    </a:lnTo>
                    <a:lnTo>
                      <a:pt x="38" y="5"/>
                    </a:lnTo>
                    <a:lnTo>
                      <a:pt x="41" y="13"/>
                    </a:lnTo>
                    <a:lnTo>
                      <a:pt x="43" y="17"/>
                    </a:lnTo>
                    <a:lnTo>
                      <a:pt x="41" y="22"/>
                    </a:lnTo>
                    <a:lnTo>
                      <a:pt x="40" y="26"/>
                    </a:lnTo>
                    <a:lnTo>
                      <a:pt x="36" y="30"/>
                    </a:lnTo>
                    <a:lnTo>
                      <a:pt x="41" y="30"/>
                    </a:lnTo>
                    <a:lnTo>
                      <a:pt x="45" y="31"/>
                    </a:lnTo>
                    <a:lnTo>
                      <a:pt x="49" y="34"/>
                    </a:lnTo>
                    <a:lnTo>
                      <a:pt x="52" y="38"/>
                    </a:lnTo>
                    <a:lnTo>
                      <a:pt x="53" y="42"/>
                    </a:lnTo>
                    <a:lnTo>
                      <a:pt x="55" y="51"/>
                    </a:lnTo>
                    <a:lnTo>
                      <a:pt x="51" y="59"/>
                    </a:lnTo>
                    <a:lnTo>
                      <a:pt x="44" y="65"/>
                    </a:lnTo>
                    <a:lnTo>
                      <a:pt x="36" y="68"/>
                    </a:lnTo>
                    <a:lnTo>
                      <a:pt x="27" y="71"/>
                    </a:lnTo>
                    <a:lnTo>
                      <a:pt x="18" y="69"/>
                    </a:lnTo>
                    <a:lnTo>
                      <a:pt x="11" y="64"/>
                    </a:lnTo>
                    <a:lnTo>
                      <a:pt x="6" y="58"/>
                    </a:lnTo>
                    <a:lnTo>
                      <a:pt x="5" y="51"/>
                    </a:lnTo>
                    <a:lnTo>
                      <a:pt x="6" y="46"/>
                    </a:lnTo>
                    <a:lnTo>
                      <a:pt x="9" y="41"/>
                    </a:lnTo>
                    <a:lnTo>
                      <a:pt x="14" y="37"/>
                    </a:lnTo>
                    <a:lnTo>
                      <a:pt x="9" y="35"/>
                    </a:lnTo>
                    <a:lnTo>
                      <a:pt x="5" y="34"/>
                    </a:lnTo>
                    <a:lnTo>
                      <a:pt x="2" y="30"/>
                    </a:lnTo>
                    <a:lnTo>
                      <a:pt x="0" y="26"/>
                    </a:lnTo>
                    <a:lnTo>
                      <a:pt x="0" y="14"/>
                    </a:lnTo>
                    <a:lnTo>
                      <a:pt x="6" y="7"/>
                    </a:lnTo>
                    <a:lnTo>
                      <a:pt x="15" y="1"/>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5" name="Freeform 43">
                <a:extLst>
                  <a:ext uri="{FF2B5EF4-FFF2-40B4-BE49-F238E27FC236}">
                    <a16:creationId xmlns:a16="http://schemas.microsoft.com/office/drawing/2014/main" id="{35395752-8A75-314A-8D6D-31E1C1C50087}"/>
                  </a:ext>
                </a:extLst>
              </p:cNvPr>
              <p:cNvSpPr>
                <a:spLocks/>
              </p:cNvSpPr>
              <p:nvPr userDrawn="1"/>
            </p:nvSpPr>
            <p:spPr bwMode="auto">
              <a:xfrm>
                <a:off x="10083090" y="326622"/>
                <a:ext cx="21514" cy="27661"/>
              </a:xfrm>
              <a:custGeom>
                <a:avLst/>
                <a:gdLst>
                  <a:gd name="T0" fmla="*/ 25 w 41"/>
                  <a:gd name="T1" fmla="*/ 0 h 55"/>
                  <a:gd name="T2" fmla="*/ 35 w 41"/>
                  <a:gd name="T3" fmla="*/ 10 h 55"/>
                  <a:gd name="T4" fmla="*/ 31 w 41"/>
                  <a:gd name="T5" fmla="*/ 11 h 55"/>
                  <a:gd name="T6" fmla="*/ 28 w 41"/>
                  <a:gd name="T7" fmla="*/ 14 h 55"/>
                  <a:gd name="T8" fmla="*/ 26 w 41"/>
                  <a:gd name="T9" fmla="*/ 18 h 55"/>
                  <a:gd name="T10" fmla="*/ 25 w 41"/>
                  <a:gd name="T11" fmla="*/ 21 h 55"/>
                  <a:gd name="T12" fmla="*/ 26 w 41"/>
                  <a:gd name="T13" fmla="*/ 24 h 55"/>
                  <a:gd name="T14" fmla="*/ 27 w 41"/>
                  <a:gd name="T15" fmla="*/ 27 h 55"/>
                  <a:gd name="T16" fmla="*/ 30 w 41"/>
                  <a:gd name="T17" fmla="*/ 31 h 55"/>
                  <a:gd name="T18" fmla="*/ 41 w 41"/>
                  <a:gd name="T19" fmla="*/ 44 h 55"/>
                  <a:gd name="T20" fmla="*/ 30 w 41"/>
                  <a:gd name="T21" fmla="*/ 55 h 55"/>
                  <a:gd name="T22" fmla="*/ 0 w 41"/>
                  <a:gd name="T23" fmla="*/ 22 h 55"/>
                  <a:gd name="T24" fmla="*/ 11 w 41"/>
                  <a:gd name="T25" fmla="*/ 11 h 55"/>
                  <a:gd name="T26" fmla="*/ 17 w 41"/>
                  <a:gd name="T27" fmla="*/ 17 h 55"/>
                  <a:gd name="T28" fmla="*/ 17 w 41"/>
                  <a:gd name="T29" fmla="*/ 13 h 55"/>
                  <a:gd name="T30" fmla="*/ 18 w 41"/>
                  <a:gd name="T31" fmla="*/ 9 h 55"/>
                  <a:gd name="T32" fmla="*/ 19 w 41"/>
                  <a:gd name="T33" fmla="*/ 5 h 55"/>
                  <a:gd name="T34" fmla="*/ 22 w 41"/>
                  <a:gd name="T35" fmla="*/ 1 h 55"/>
                  <a:gd name="T36" fmla="*/ 25 w 41"/>
                  <a:gd name="T3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55">
                    <a:moveTo>
                      <a:pt x="25" y="0"/>
                    </a:moveTo>
                    <a:lnTo>
                      <a:pt x="35" y="10"/>
                    </a:lnTo>
                    <a:lnTo>
                      <a:pt x="31" y="11"/>
                    </a:lnTo>
                    <a:lnTo>
                      <a:pt x="28" y="14"/>
                    </a:lnTo>
                    <a:lnTo>
                      <a:pt x="26" y="18"/>
                    </a:lnTo>
                    <a:lnTo>
                      <a:pt x="25" y="21"/>
                    </a:lnTo>
                    <a:lnTo>
                      <a:pt x="26" y="24"/>
                    </a:lnTo>
                    <a:lnTo>
                      <a:pt x="27" y="27"/>
                    </a:lnTo>
                    <a:lnTo>
                      <a:pt x="30" y="31"/>
                    </a:lnTo>
                    <a:lnTo>
                      <a:pt x="41" y="44"/>
                    </a:lnTo>
                    <a:lnTo>
                      <a:pt x="30" y="55"/>
                    </a:lnTo>
                    <a:lnTo>
                      <a:pt x="0" y="22"/>
                    </a:lnTo>
                    <a:lnTo>
                      <a:pt x="11" y="11"/>
                    </a:lnTo>
                    <a:lnTo>
                      <a:pt x="17" y="17"/>
                    </a:lnTo>
                    <a:lnTo>
                      <a:pt x="17" y="13"/>
                    </a:lnTo>
                    <a:lnTo>
                      <a:pt x="18" y="9"/>
                    </a:lnTo>
                    <a:lnTo>
                      <a:pt x="19" y="5"/>
                    </a:lnTo>
                    <a:lnTo>
                      <a:pt x="22" y="1"/>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6" name="Freeform 44">
                <a:extLst>
                  <a:ext uri="{FF2B5EF4-FFF2-40B4-BE49-F238E27FC236}">
                    <a16:creationId xmlns:a16="http://schemas.microsoft.com/office/drawing/2014/main" id="{9E11DBE7-E76E-7A43-97A1-F019FDB88DCC}"/>
                  </a:ext>
                </a:extLst>
              </p:cNvPr>
              <p:cNvSpPr>
                <a:spLocks noEditPoints="1"/>
              </p:cNvSpPr>
              <p:nvPr userDrawn="1"/>
            </p:nvSpPr>
            <p:spPr bwMode="auto">
              <a:xfrm>
                <a:off x="10060552" y="347112"/>
                <a:ext cx="30735" cy="29710"/>
              </a:xfrm>
              <a:custGeom>
                <a:avLst/>
                <a:gdLst>
                  <a:gd name="T0" fmla="*/ 24 w 58"/>
                  <a:gd name="T1" fmla="*/ 24 h 59"/>
                  <a:gd name="T2" fmla="*/ 21 w 58"/>
                  <a:gd name="T3" fmla="*/ 24 h 59"/>
                  <a:gd name="T4" fmla="*/ 18 w 58"/>
                  <a:gd name="T5" fmla="*/ 26 h 59"/>
                  <a:gd name="T6" fmla="*/ 15 w 58"/>
                  <a:gd name="T7" fmla="*/ 30 h 59"/>
                  <a:gd name="T8" fmla="*/ 14 w 58"/>
                  <a:gd name="T9" fmla="*/ 34 h 59"/>
                  <a:gd name="T10" fmla="*/ 15 w 58"/>
                  <a:gd name="T11" fmla="*/ 38 h 59"/>
                  <a:gd name="T12" fmla="*/ 18 w 58"/>
                  <a:gd name="T13" fmla="*/ 41 h 59"/>
                  <a:gd name="T14" fmla="*/ 22 w 58"/>
                  <a:gd name="T15" fmla="*/ 43 h 59"/>
                  <a:gd name="T16" fmla="*/ 24 w 58"/>
                  <a:gd name="T17" fmla="*/ 43 h 59"/>
                  <a:gd name="T18" fmla="*/ 28 w 58"/>
                  <a:gd name="T19" fmla="*/ 43 h 59"/>
                  <a:gd name="T20" fmla="*/ 32 w 58"/>
                  <a:gd name="T21" fmla="*/ 41 h 59"/>
                  <a:gd name="T22" fmla="*/ 35 w 58"/>
                  <a:gd name="T23" fmla="*/ 37 h 59"/>
                  <a:gd name="T24" fmla="*/ 35 w 58"/>
                  <a:gd name="T25" fmla="*/ 33 h 59"/>
                  <a:gd name="T26" fmla="*/ 34 w 58"/>
                  <a:gd name="T27" fmla="*/ 29 h 59"/>
                  <a:gd name="T28" fmla="*/ 31 w 58"/>
                  <a:gd name="T29" fmla="*/ 26 h 59"/>
                  <a:gd name="T30" fmla="*/ 28 w 58"/>
                  <a:gd name="T31" fmla="*/ 24 h 59"/>
                  <a:gd name="T32" fmla="*/ 24 w 58"/>
                  <a:gd name="T33" fmla="*/ 24 h 59"/>
                  <a:gd name="T34" fmla="*/ 26 w 58"/>
                  <a:gd name="T35" fmla="*/ 0 h 59"/>
                  <a:gd name="T36" fmla="*/ 58 w 58"/>
                  <a:gd name="T37" fmla="*/ 29 h 59"/>
                  <a:gd name="T38" fmla="*/ 48 w 58"/>
                  <a:gd name="T39" fmla="*/ 41 h 59"/>
                  <a:gd name="T40" fmla="*/ 44 w 58"/>
                  <a:gd name="T41" fmla="*/ 38 h 59"/>
                  <a:gd name="T42" fmla="*/ 44 w 58"/>
                  <a:gd name="T43" fmla="*/ 42 h 59"/>
                  <a:gd name="T44" fmla="*/ 44 w 58"/>
                  <a:gd name="T45" fmla="*/ 46 h 59"/>
                  <a:gd name="T46" fmla="*/ 41 w 58"/>
                  <a:gd name="T47" fmla="*/ 48 h 59"/>
                  <a:gd name="T48" fmla="*/ 40 w 58"/>
                  <a:gd name="T49" fmla="*/ 52 h 59"/>
                  <a:gd name="T50" fmla="*/ 32 w 58"/>
                  <a:gd name="T51" fmla="*/ 58 h 59"/>
                  <a:gd name="T52" fmla="*/ 23 w 58"/>
                  <a:gd name="T53" fmla="*/ 59 h 59"/>
                  <a:gd name="T54" fmla="*/ 15 w 58"/>
                  <a:gd name="T55" fmla="*/ 58 h 59"/>
                  <a:gd name="T56" fmla="*/ 8 w 58"/>
                  <a:gd name="T57" fmla="*/ 54 h 59"/>
                  <a:gd name="T58" fmla="*/ 0 w 58"/>
                  <a:gd name="T59" fmla="*/ 43 h 59"/>
                  <a:gd name="T60" fmla="*/ 0 w 58"/>
                  <a:gd name="T61" fmla="*/ 31 h 59"/>
                  <a:gd name="T62" fmla="*/ 5 w 58"/>
                  <a:gd name="T63" fmla="*/ 21 h 59"/>
                  <a:gd name="T64" fmla="*/ 9 w 58"/>
                  <a:gd name="T65" fmla="*/ 17 h 59"/>
                  <a:gd name="T66" fmla="*/ 13 w 58"/>
                  <a:gd name="T67" fmla="*/ 16 h 59"/>
                  <a:gd name="T68" fmla="*/ 18 w 58"/>
                  <a:gd name="T69" fmla="*/ 15 h 59"/>
                  <a:gd name="T70" fmla="*/ 14 w 58"/>
                  <a:gd name="T71" fmla="*/ 12 h 59"/>
                  <a:gd name="T72" fmla="*/ 26 w 58"/>
                  <a:gd name="T7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59">
                    <a:moveTo>
                      <a:pt x="24" y="24"/>
                    </a:moveTo>
                    <a:lnTo>
                      <a:pt x="21" y="24"/>
                    </a:lnTo>
                    <a:lnTo>
                      <a:pt x="18" y="26"/>
                    </a:lnTo>
                    <a:lnTo>
                      <a:pt x="15" y="30"/>
                    </a:lnTo>
                    <a:lnTo>
                      <a:pt x="14" y="34"/>
                    </a:lnTo>
                    <a:lnTo>
                      <a:pt x="15" y="38"/>
                    </a:lnTo>
                    <a:lnTo>
                      <a:pt x="18" y="41"/>
                    </a:lnTo>
                    <a:lnTo>
                      <a:pt x="22" y="43"/>
                    </a:lnTo>
                    <a:lnTo>
                      <a:pt x="24" y="43"/>
                    </a:lnTo>
                    <a:lnTo>
                      <a:pt x="28" y="43"/>
                    </a:lnTo>
                    <a:lnTo>
                      <a:pt x="32" y="41"/>
                    </a:lnTo>
                    <a:lnTo>
                      <a:pt x="35" y="37"/>
                    </a:lnTo>
                    <a:lnTo>
                      <a:pt x="35" y="33"/>
                    </a:lnTo>
                    <a:lnTo>
                      <a:pt x="34" y="29"/>
                    </a:lnTo>
                    <a:lnTo>
                      <a:pt x="31" y="26"/>
                    </a:lnTo>
                    <a:lnTo>
                      <a:pt x="28" y="24"/>
                    </a:lnTo>
                    <a:lnTo>
                      <a:pt x="24" y="24"/>
                    </a:lnTo>
                    <a:close/>
                    <a:moveTo>
                      <a:pt x="26" y="0"/>
                    </a:moveTo>
                    <a:lnTo>
                      <a:pt x="58" y="29"/>
                    </a:lnTo>
                    <a:lnTo>
                      <a:pt x="48" y="41"/>
                    </a:lnTo>
                    <a:lnTo>
                      <a:pt x="44" y="38"/>
                    </a:lnTo>
                    <a:lnTo>
                      <a:pt x="44" y="42"/>
                    </a:lnTo>
                    <a:lnTo>
                      <a:pt x="44" y="46"/>
                    </a:lnTo>
                    <a:lnTo>
                      <a:pt x="41" y="48"/>
                    </a:lnTo>
                    <a:lnTo>
                      <a:pt x="40" y="52"/>
                    </a:lnTo>
                    <a:lnTo>
                      <a:pt x="32" y="58"/>
                    </a:lnTo>
                    <a:lnTo>
                      <a:pt x="23" y="59"/>
                    </a:lnTo>
                    <a:lnTo>
                      <a:pt x="15" y="58"/>
                    </a:lnTo>
                    <a:lnTo>
                      <a:pt x="8" y="54"/>
                    </a:lnTo>
                    <a:lnTo>
                      <a:pt x="0" y="43"/>
                    </a:lnTo>
                    <a:lnTo>
                      <a:pt x="0" y="31"/>
                    </a:lnTo>
                    <a:lnTo>
                      <a:pt x="5" y="21"/>
                    </a:lnTo>
                    <a:lnTo>
                      <a:pt x="9" y="17"/>
                    </a:lnTo>
                    <a:lnTo>
                      <a:pt x="13" y="16"/>
                    </a:lnTo>
                    <a:lnTo>
                      <a:pt x="18" y="15"/>
                    </a:lnTo>
                    <a:lnTo>
                      <a:pt x="14" y="12"/>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7" name="Freeform 45">
                <a:extLst>
                  <a:ext uri="{FF2B5EF4-FFF2-40B4-BE49-F238E27FC236}">
                    <a16:creationId xmlns:a16="http://schemas.microsoft.com/office/drawing/2014/main" id="{D3C94013-235A-A34F-9BAB-60DB42FE02AE}"/>
                  </a:ext>
                </a:extLst>
              </p:cNvPr>
              <p:cNvSpPr>
                <a:spLocks/>
              </p:cNvSpPr>
              <p:nvPr userDrawn="1"/>
            </p:nvSpPr>
            <p:spPr bwMode="auto">
              <a:xfrm>
                <a:off x="10118947" y="729241"/>
                <a:ext cx="24587" cy="34832"/>
              </a:xfrm>
              <a:custGeom>
                <a:avLst/>
                <a:gdLst>
                  <a:gd name="T0" fmla="*/ 25 w 47"/>
                  <a:gd name="T1" fmla="*/ 0 h 69"/>
                  <a:gd name="T2" fmla="*/ 47 w 47"/>
                  <a:gd name="T3" fmla="*/ 14 h 69"/>
                  <a:gd name="T4" fmla="*/ 15 w 47"/>
                  <a:gd name="T5" fmla="*/ 69 h 69"/>
                  <a:gd name="T6" fmla="*/ 0 w 47"/>
                  <a:gd name="T7" fmla="*/ 61 h 69"/>
                  <a:gd name="T8" fmla="*/ 26 w 47"/>
                  <a:gd name="T9" fmla="*/ 16 h 69"/>
                  <a:gd name="T10" fmla="*/ 18 w 47"/>
                  <a:gd name="T11" fmla="*/ 13 h 69"/>
                  <a:gd name="T12" fmla="*/ 25 w 47"/>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47" h="69">
                    <a:moveTo>
                      <a:pt x="25" y="0"/>
                    </a:moveTo>
                    <a:lnTo>
                      <a:pt x="47" y="14"/>
                    </a:lnTo>
                    <a:lnTo>
                      <a:pt x="15" y="69"/>
                    </a:lnTo>
                    <a:lnTo>
                      <a:pt x="0" y="61"/>
                    </a:lnTo>
                    <a:lnTo>
                      <a:pt x="26" y="16"/>
                    </a:lnTo>
                    <a:lnTo>
                      <a:pt x="18" y="13"/>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8" name="Freeform 46">
                <a:extLst>
                  <a:ext uri="{FF2B5EF4-FFF2-40B4-BE49-F238E27FC236}">
                    <a16:creationId xmlns:a16="http://schemas.microsoft.com/office/drawing/2014/main" id="{1F718821-87A4-AA48-9B5F-A40B09491876}"/>
                  </a:ext>
                </a:extLst>
              </p:cNvPr>
              <p:cNvSpPr>
                <a:spLocks/>
              </p:cNvSpPr>
              <p:nvPr userDrawn="1"/>
            </p:nvSpPr>
            <p:spPr bwMode="auto">
              <a:xfrm>
                <a:off x="10096409" y="304084"/>
                <a:ext cx="27661" cy="34832"/>
              </a:xfrm>
              <a:custGeom>
                <a:avLst/>
                <a:gdLst>
                  <a:gd name="T0" fmla="*/ 13 w 55"/>
                  <a:gd name="T1" fmla="*/ 0 h 66"/>
                  <a:gd name="T2" fmla="*/ 55 w 55"/>
                  <a:gd name="T3" fmla="*/ 57 h 66"/>
                  <a:gd name="T4" fmla="*/ 42 w 55"/>
                  <a:gd name="T5" fmla="*/ 66 h 66"/>
                  <a:gd name="T6" fmla="*/ 0 w 55"/>
                  <a:gd name="T7" fmla="*/ 9 h 66"/>
                  <a:gd name="T8" fmla="*/ 13 w 55"/>
                  <a:gd name="T9" fmla="*/ 0 h 66"/>
                </a:gdLst>
                <a:ahLst/>
                <a:cxnLst>
                  <a:cxn ang="0">
                    <a:pos x="T0" y="T1"/>
                  </a:cxn>
                  <a:cxn ang="0">
                    <a:pos x="T2" y="T3"/>
                  </a:cxn>
                  <a:cxn ang="0">
                    <a:pos x="T4" y="T5"/>
                  </a:cxn>
                  <a:cxn ang="0">
                    <a:pos x="T6" y="T7"/>
                  </a:cxn>
                  <a:cxn ang="0">
                    <a:pos x="T8" y="T9"/>
                  </a:cxn>
                </a:cxnLst>
                <a:rect l="0" t="0" r="r" b="b"/>
                <a:pathLst>
                  <a:path w="55" h="66">
                    <a:moveTo>
                      <a:pt x="13" y="0"/>
                    </a:moveTo>
                    <a:lnTo>
                      <a:pt x="55" y="57"/>
                    </a:lnTo>
                    <a:lnTo>
                      <a:pt x="42" y="66"/>
                    </a:lnTo>
                    <a:lnTo>
                      <a:pt x="0" y="9"/>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9" name="Freeform 47">
                <a:extLst>
                  <a:ext uri="{FF2B5EF4-FFF2-40B4-BE49-F238E27FC236}">
                    <a16:creationId xmlns:a16="http://schemas.microsoft.com/office/drawing/2014/main" id="{B8FF8290-032F-2842-A7C2-50278855BEAE}"/>
                  </a:ext>
                </a:extLst>
              </p:cNvPr>
              <p:cNvSpPr>
                <a:spLocks/>
              </p:cNvSpPr>
              <p:nvPr userDrawn="1"/>
            </p:nvSpPr>
            <p:spPr bwMode="auto">
              <a:xfrm>
                <a:off x="10031867" y="371700"/>
                <a:ext cx="35857" cy="32783"/>
              </a:xfrm>
              <a:custGeom>
                <a:avLst/>
                <a:gdLst>
                  <a:gd name="T0" fmla="*/ 17 w 69"/>
                  <a:gd name="T1" fmla="*/ 0 h 64"/>
                  <a:gd name="T2" fmla="*/ 34 w 69"/>
                  <a:gd name="T3" fmla="*/ 12 h 64"/>
                  <a:gd name="T4" fmla="*/ 27 w 69"/>
                  <a:gd name="T5" fmla="*/ 13 h 64"/>
                  <a:gd name="T6" fmla="*/ 23 w 69"/>
                  <a:gd name="T7" fmla="*/ 16 h 64"/>
                  <a:gd name="T8" fmla="*/ 19 w 69"/>
                  <a:gd name="T9" fmla="*/ 20 h 64"/>
                  <a:gd name="T10" fmla="*/ 17 w 69"/>
                  <a:gd name="T11" fmla="*/ 29 h 64"/>
                  <a:gd name="T12" fmla="*/ 18 w 69"/>
                  <a:gd name="T13" fmla="*/ 38 h 64"/>
                  <a:gd name="T14" fmla="*/ 24 w 69"/>
                  <a:gd name="T15" fmla="*/ 45 h 64"/>
                  <a:gd name="T16" fmla="*/ 34 w 69"/>
                  <a:gd name="T17" fmla="*/ 47 h 64"/>
                  <a:gd name="T18" fmla="*/ 43 w 69"/>
                  <a:gd name="T19" fmla="*/ 46 h 64"/>
                  <a:gd name="T20" fmla="*/ 49 w 69"/>
                  <a:gd name="T21" fmla="*/ 39 h 64"/>
                  <a:gd name="T22" fmla="*/ 52 w 69"/>
                  <a:gd name="T23" fmla="*/ 34 h 64"/>
                  <a:gd name="T24" fmla="*/ 52 w 69"/>
                  <a:gd name="T25" fmla="*/ 29 h 64"/>
                  <a:gd name="T26" fmla="*/ 52 w 69"/>
                  <a:gd name="T27" fmla="*/ 24 h 64"/>
                  <a:gd name="T28" fmla="*/ 69 w 69"/>
                  <a:gd name="T29" fmla="*/ 34 h 64"/>
                  <a:gd name="T30" fmla="*/ 66 w 69"/>
                  <a:gd name="T31" fmla="*/ 39 h 64"/>
                  <a:gd name="T32" fmla="*/ 65 w 69"/>
                  <a:gd name="T33" fmla="*/ 45 h 64"/>
                  <a:gd name="T34" fmla="*/ 62 w 69"/>
                  <a:gd name="T35" fmla="*/ 48 h 64"/>
                  <a:gd name="T36" fmla="*/ 53 w 69"/>
                  <a:gd name="T37" fmla="*/ 58 h 64"/>
                  <a:gd name="T38" fmla="*/ 41 w 69"/>
                  <a:gd name="T39" fmla="*/ 64 h 64"/>
                  <a:gd name="T40" fmla="*/ 28 w 69"/>
                  <a:gd name="T41" fmla="*/ 64 h 64"/>
                  <a:gd name="T42" fmla="*/ 15 w 69"/>
                  <a:gd name="T43" fmla="*/ 59 h 64"/>
                  <a:gd name="T44" fmla="*/ 6 w 69"/>
                  <a:gd name="T45" fmla="*/ 50 h 64"/>
                  <a:gd name="T46" fmla="*/ 0 w 69"/>
                  <a:gd name="T47" fmla="*/ 38 h 64"/>
                  <a:gd name="T48" fmla="*/ 0 w 69"/>
                  <a:gd name="T49" fmla="*/ 24 h 64"/>
                  <a:gd name="T50" fmla="*/ 5 w 69"/>
                  <a:gd name="T51" fmla="*/ 12 h 64"/>
                  <a:gd name="T52" fmla="*/ 9 w 69"/>
                  <a:gd name="T53" fmla="*/ 7 h 64"/>
                  <a:gd name="T54" fmla="*/ 11 w 69"/>
                  <a:gd name="T55" fmla="*/ 4 h 64"/>
                  <a:gd name="T56" fmla="*/ 17 w 69"/>
                  <a:gd name="T5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64">
                    <a:moveTo>
                      <a:pt x="17" y="0"/>
                    </a:moveTo>
                    <a:lnTo>
                      <a:pt x="34" y="12"/>
                    </a:lnTo>
                    <a:lnTo>
                      <a:pt x="27" y="13"/>
                    </a:lnTo>
                    <a:lnTo>
                      <a:pt x="23" y="16"/>
                    </a:lnTo>
                    <a:lnTo>
                      <a:pt x="19" y="20"/>
                    </a:lnTo>
                    <a:lnTo>
                      <a:pt x="17" y="29"/>
                    </a:lnTo>
                    <a:lnTo>
                      <a:pt x="18" y="38"/>
                    </a:lnTo>
                    <a:lnTo>
                      <a:pt x="24" y="45"/>
                    </a:lnTo>
                    <a:lnTo>
                      <a:pt x="34" y="47"/>
                    </a:lnTo>
                    <a:lnTo>
                      <a:pt x="43" y="46"/>
                    </a:lnTo>
                    <a:lnTo>
                      <a:pt x="49" y="39"/>
                    </a:lnTo>
                    <a:lnTo>
                      <a:pt x="52" y="34"/>
                    </a:lnTo>
                    <a:lnTo>
                      <a:pt x="52" y="29"/>
                    </a:lnTo>
                    <a:lnTo>
                      <a:pt x="52" y="24"/>
                    </a:lnTo>
                    <a:lnTo>
                      <a:pt x="69" y="34"/>
                    </a:lnTo>
                    <a:lnTo>
                      <a:pt x="66" y="39"/>
                    </a:lnTo>
                    <a:lnTo>
                      <a:pt x="65" y="45"/>
                    </a:lnTo>
                    <a:lnTo>
                      <a:pt x="62" y="48"/>
                    </a:lnTo>
                    <a:lnTo>
                      <a:pt x="53" y="58"/>
                    </a:lnTo>
                    <a:lnTo>
                      <a:pt x="41" y="64"/>
                    </a:lnTo>
                    <a:lnTo>
                      <a:pt x="28" y="64"/>
                    </a:lnTo>
                    <a:lnTo>
                      <a:pt x="15" y="59"/>
                    </a:lnTo>
                    <a:lnTo>
                      <a:pt x="6" y="50"/>
                    </a:lnTo>
                    <a:lnTo>
                      <a:pt x="0" y="38"/>
                    </a:lnTo>
                    <a:lnTo>
                      <a:pt x="0" y="24"/>
                    </a:lnTo>
                    <a:lnTo>
                      <a:pt x="5" y="12"/>
                    </a:lnTo>
                    <a:lnTo>
                      <a:pt x="9" y="7"/>
                    </a:lnTo>
                    <a:lnTo>
                      <a:pt x="11" y="4"/>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0" name="Freeform 48">
                <a:extLst>
                  <a:ext uri="{FF2B5EF4-FFF2-40B4-BE49-F238E27FC236}">
                    <a16:creationId xmlns:a16="http://schemas.microsoft.com/office/drawing/2014/main" id="{DEA719E9-0A50-3F40-A622-A4B0D94A2E58}"/>
                  </a:ext>
                </a:extLst>
              </p:cNvPr>
              <p:cNvSpPr>
                <a:spLocks/>
              </p:cNvSpPr>
              <p:nvPr userDrawn="1"/>
            </p:nvSpPr>
            <p:spPr bwMode="auto">
              <a:xfrm>
                <a:off x="10362772" y="286668"/>
                <a:ext cx="31759" cy="35857"/>
              </a:xfrm>
              <a:custGeom>
                <a:avLst/>
                <a:gdLst>
                  <a:gd name="T0" fmla="*/ 37 w 63"/>
                  <a:gd name="T1" fmla="*/ 0 h 69"/>
                  <a:gd name="T2" fmla="*/ 50 w 63"/>
                  <a:gd name="T3" fmla="*/ 4 h 69"/>
                  <a:gd name="T4" fmla="*/ 55 w 63"/>
                  <a:gd name="T5" fmla="*/ 8 h 69"/>
                  <a:gd name="T6" fmla="*/ 59 w 63"/>
                  <a:gd name="T7" fmla="*/ 10 h 69"/>
                  <a:gd name="T8" fmla="*/ 63 w 63"/>
                  <a:gd name="T9" fmla="*/ 14 h 69"/>
                  <a:gd name="T10" fmla="*/ 52 w 63"/>
                  <a:gd name="T11" fmla="*/ 32 h 69"/>
                  <a:gd name="T12" fmla="*/ 51 w 63"/>
                  <a:gd name="T13" fmla="*/ 27 h 69"/>
                  <a:gd name="T14" fmla="*/ 47 w 63"/>
                  <a:gd name="T15" fmla="*/ 22 h 69"/>
                  <a:gd name="T16" fmla="*/ 43 w 63"/>
                  <a:gd name="T17" fmla="*/ 19 h 69"/>
                  <a:gd name="T18" fmla="*/ 34 w 63"/>
                  <a:gd name="T19" fmla="*/ 17 h 69"/>
                  <a:gd name="T20" fmla="*/ 26 w 63"/>
                  <a:gd name="T21" fmla="*/ 19 h 69"/>
                  <a:gd name="T22" fmla="*/ 20 w 63"/>
                  <a:gd name="T23" fmla="*/ 27 h 69"/>
                  <a:gd name="T24" fmla="*/ 17 w 63"/>
                  <a:gd name="T25" fmla="*/ 36 h 69"/>
                  <a:gd name="T26" fmla="*/ 20 w 63"/>
                  <a:gd name="T27" fmla="*/ 44 h 69"/>
                  <a:gd name="T28" fmla="*/ 26 w 63"/>
                  <a:gd name="T29" fmla="*/ 51 h 69"/>
                  <a:gd name="T30" fmla="*/ 32 w 63"/>
                  <a:gd name="T31" fmla="*/ 52 h 69"/>
                  <a:gd name="T32" fmla="*/ 38 w 63"/>
                  <a:gd name="T33" fmla="*/ 53 h 69"/>
                  <a:gd name="T34" fmla="*/ 43 w 63"/>
                  <a:gd name="T35" fmla="*/ 52 h 69"/>
                  <a:gd name="T36" fmla="*/ 33 w 63"/>
                  <a:gd name="T37" fmla="*/ 69 h 69"/>
                  <a:gd name="T38" fmla="*/ 28 w 63"/>
                  <a:gd name="T39" fmla="*/ 68 h 69"/>
                  <a:gd name="T40" fmla="*/ 24 w 63"/>
                  <a:gd name="T41" fmla="*/ 66 h 69"/>
                  <a:gd name="T42" fmla="*/ 18 w 63"/>
                  <a:gd name="T43" fmla="*/ 65 h 69"/>
                  <a:gd name="T44" fmla="*/ 13 w 63"/>
                  <a:gd name="T45" fmla="*/ 61 h 69"/>
                  <a:gd name="T46" fmla="*/ 8 w 63"/>
                  <a:gd name="T47" fmla="*/ 57 h 69"/>
                  <a:gd name="T48" fmla="*/ 4 w 63"/>
                  <a:gd name="T49" fmla="*/ 51 h 69"/>
                  <a:gd name="T50" fmla="*/ 2 w 63"/>
                  <a:gd name="T51" fmla="*/ 45 h 69"/>
                  <a:gd name="T52" fmla="*/ 0 w 63"/>
                  <a:gd name="T53" fmla="*/ 31 h 69"/>
                  <a:gd name="T54" fmla="*/ 4 w 63"/>
                  <a:gd name="T55" fmla="*/ 18 h 69"/>
                  <a:gd name="T56" fmla="*/ 8 w 63"/>
                  <a:gd name="T57" fmla="*/ 13 h 69"/>
                  <a:gd name="T58" fmla="*/ 12 w 63"/>
                  <a:gd name="T59" fmla="*/ 8 h 69"/>
                  <a:gd name="T60" fmla="*/ 17 w 63"/>
                  <a:gd name="T61" fmla="*/ 5 h 69"/>
                  <a:gd name="T62" fmla="*/ 24 w 63"/>
                  <a:gd name="T63" fmla="*/ 2 h 69"/>
                  <a:gd name="T64" fmla="*/ 37 w 63"/>
                  <a:gd name="T6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69">
                    <a:moveTo>
                      <a:pt x="37" y="0"/>
                    </a:moveTo>
                    <a:lnTo>
                      <a:pt x="50" y="4"/>
                    </a:lnTo>
                    <a:lnTo>
                      <a:pt x="55" y="8"/>
                    </a:lnTo>
                    <a:lnTo>
                      <a:pt x="59" y="10"/>
                    </a:lnTo>
                    <a:lnTo>
                      <a:pt x="63" y="14"/>
                    </a:lnTo>
                    <a:lnTo>
                      <a:pt x="52" y="32"/>
                    </a:lnTo>
                    <a:lnTo>
                      <a:pt x="51" y="27"/>
                    </a:lnTo>
                    <a:lnTo>
                      <a:pt x="47" y="22"/>
                    </a:lnTo>
                    <a:lnTo>
                      <a:pt x="43" y="19"/>
                    </a:lnTo>
                    <a:lnTo>
                      <a:pt x="34" y="17"/>
                    </a:lnTo>
                    <a:lnTo>
                      <a:pt x="26" y="19"/>
                    </a:lnTo>
                    <a:lnTo>
                      <a:pt x="20" y="27"/>
                    </a:lnTo>
                    <a:lnTo>
                      <a:pt x="17" y="36"/>
                    </a:lnTo>
                    <a:lnTo>
                      <a:pt x="20" y="44"/>
                    </a:lnTo>
                    <a:lnTo>
                      <a:pt x="26" y="51"/>
                    </a:lnTo>
                    <a:lnTo>
                      <a:pt x="32" y="52"/>
                    </a:lnTo>
                    <a:lnTo>
                      <a:pt x="38" y="53"/>
                    </a:lnTo>
                    <a:lnTo>
                      <a:pt x="43" y="52"/>
                    </a:lnTo>
                    <a:lnTo>
                      <a:pt x="33" y="69"/>
                    </a:lnTo>
                    <a:lnTo>
                      <a:pt x="28" y="68"/>
                    </a:lnTo>
                    <a:lnTo>
                      <a:pt x="24" y="66"/>
                    </a:lnTo>
                    <a:lnTo>
                      <a:pt x="18" y="65"/>
                    </a:lnTo>
                    <a:lnTo>
                      <a:pt x="13" y="61"/>
                    </a:lnTo>
                    <a:lnTo>
                      <a:pt x="8" y="57"/>
                    </a:lnTo>
                    <a:lnTo>
                      <a:pt x="4" y="51"/>
                    </a:lnTo>
                    <a:lnTo>
                      <a:pt x="2" y="45"/>
                    </a:lnTo>
                    <a:lnTo>
                      <a:pt x="0" y="31"/>
                    </a:lnTo>
                    <a:lnTo>
                      <a:pt x="4" y="18"/>
                    </a:lnTo>
                    <a:lnTo>
                      <a:pt x="8" y="13"/>
                    </a:lnTo>
                    <a:lnTo>
                      <a:pt x="12" y="8"/>
                    </a:lnTo>
                    <a:lnTo>
                      <a:pt x="17" y="5"/>
                    </a:lnTo>
                    <a:lnTo>
                      <a:pt x="24" y="2"/>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1" name="Freeform 49">
                <a:extLst>
                  <a:ext uri="{FF2B5EF4-FFF2-40B4-BE49-F238E27FC236}">
                    <a16:creationId xmlns:a16="http://schemas.microsoft.com/office/drawing/2014/main" id="{E7732A13-877A-C54A-ACA6-FE699A203042}"/>
                  </a:ext>
                </a:extLst>
              </p:cNvPr>
              <p:cNvSpPr>
                <a:spLocks/>
              </p:cNvSpPr>
              <p:nvPr userDrawn="1"/>
            </p:nvSpPr>
            <p:spPr bwMode="auto">
              <a:xfrm>
                <a:off x="10149680" y="607328"/>
                <a:ext cx="5122" cy="8195"/>
              </a:xfrm>
              <a:custGeom>
                <a:avLst/>
                <a:gdLst>
                  <a:gd name="T0" fmla="*/ 4 w 11"/>
                  <a:gd name="T1" fmla="*/ 0 h 17"/>
                  <a:gd name="T2" fmla="*/ 5 w 11"/>
                  <a:gd name="T3" fmla="*/ 0 h 17"/>
                  <a:gd name="T4" fmla="*/ 5 w 11"/>
                  <a:gd name="T5" fmla="*/ 1 h 17"/>
                  <a:gd name="T6" fmla="*/ 7 w 11"/>
                  <a:gd name="T7" fmla="*/ 3 h 17"/>
                  <a:gd name="T8" fmla="*/ 7 w 11"/>
                  <a:gd name="T9" fmla="*/ 4 h 17"/>
                  <a:gd name="T10" fmla="*/ 7 w 11"/>
                  <a:gd name="T11" fmla="*/ 6 h 17"/>
                  <a:gd name="T12" fmla="*/ 8 w 11"/>
                  <a:gd name="T13" fmla="*/ 8 h 17"/>
                  <a:gd name="T14" fmla="*/ 9 w 11"/>
                  <a:gd name="T15" fmla="*/ 9 h 17"/>
                  <a:gd name="T16" fmla="*/ 11 w 11"/>
                  <a:gd name="T17" fmla="*/ 12 h 17"/>
                  <a:gd name="T18" fmla="*/ 11 w 11"/>
                  <a:gd name="T19" fmla="*/ 13 h 17"/>
                  <a:gd name="T20" fmla="*/ 9 w 11"/>
                  <a:gd name="T21" fmla="*/ 16 h 17"/>
                  <a:gd name="T22" fmla="*/ 9 w 11"/>
                  <a:gd name="T23" fmla="*/ 17 h 17"/>
                  <a:gd name="T24" fmla="*/ 8 w 11"/>
                  <a:gd name="T25" fmla="*/ 17 h 17"/>
                  <a:gd name="T26" fmla="*/ 7 w 11"/>
                  <a:gd name="T27" fmla="*/ 17 h 17"/>
                  <a:gd name="T28" fmla="*/ 7 w 11"/>
                  <a:gd name="T29" fmla="*/ 16 h 17"/>
                  <a:gd name="T30" fmla="*/ 5 w 11"/>
                  <a:gd name="T31" fmla="*/ 14 h 17"/>
                  <a:gd name="T32" fmla="*/ 5 w 11"/>
                  <a:gd name="T33" fmla="*/ 13 h 17"/>
                  <a:gd name="T34" fmla="*/ 4 w 11"/>
                  <a:gd name="T35" fmla="*/ 10 h 17"/>
                  <a:gd name="T36" fmla="*/ 1 w 11"/>
                  <a:gd name="T37" fmla="*/ 9 h 17"/>
                  <a:gd name="T38" fmla="*/ 0 w 11"/>
                  <a:gd name="T39" fmla="*/ 6 h 17"/>
                  <a:gd name="T40" fmla="*/ 0 w 11"/>
                  <a:gd name="T41" fmla="*/ 4 h 17"/>
                  <a:gd name="T42" fmla="*/ 1 w 11"/>
                  <a:gd name="T43" fmla="*/ 3 h 17"/>
                  <a:gd name="T44" fmla="*/ 3 w 11"/>
                  <a:gd name="T45" fmla="*/ 1 h 17"/>
                  <a:gd name="T46" fmla="*/ 4 w 11"/>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17">
                    <a:moveTo>
                      <a:pt x="4" y="0"/>
                    </a:moveTo>
                    <a:lnTo>
                      <a:pt x="5" y="0"/>
                    </a:lnTo>
                    <a:lnTo>
                      <a:pt x="5" y="1"/>
                    </a:lnTo>
                    <a:lnTo>
                      <a:pt x="7" y="3"/>
                    </a:lnTo>
                    <a:lnTo>
                      <a:pt x="7" y="4"/>
                    </a:lnTo>
                    <a:lnTo>
                      <a:pt x="7" y="6"/>
                    </a:lnTo>
                    <a:lnTo>
                      <a:pt x="8" y="8"/>
                    </a:lnTo>
                    <a:lnTo>
                      <a:pt x="9" y="9"/>
                    </a:lnTo>
                    <a:lnTo>
                      <a:pt x="11" y="12"/>
                    </a:lnTo>
                    <a:lnTo>
                      <a:pt x="11" y="13"/>
                    </a:lnTo>
                    <a:lnTo>
                      <a:pt x="9" y="16"/>
                    </a:lnTo>
                    <a:lnTo>
                      <a:pt x="9" y="17"/>
                    </a:lnTo>
                    <a:lnTo>
                      <a:pt x="8" y="17"/>
                    </a:lnTo>
                    <a:lnTo>
                      <a:pt x="7" y="17"/>
                    </a:lnTo>
                    <a:lnTo>
                      <a:pt x="7" y="16"/>
                    </a:lnTo>
                    <a:lnTo>
                      <a:pt x="5" y="14"/>
                    </a:lnTo>
                    <a:lnTo>
                      <a:pt x="5" y="13"/>
                    </a:lnTo>
                    <a:lnTo>
                      <a:pt x="4" y="10"/>
                    </a:lnTo>
                    <a:lnTo>
                      <a:pt x="1" y="9"/>
                    </a:lnTo>
                    <a:lnTo>
                      <a:pt x="0" y="6"/>
                    </a:lnTo>
                    <a:lnTo>
                      <a:pt x="0" y="4"/>
                    </a:lnTo>
                    <a:lnTo>
                      <a:pt x="1"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2" name="Freeform 50">
                <a:extLst>
                  <a:ext uri="{FF2B5EF4-FFF2-40B4-BE49-F238E27FC236}">
                    <a16:creationId xmlns:a16="http://schemas.microsoft.com/office/drawing/2014/main" id="{3AEC262C-112E-5643-B060-C7F26F5D963F}"/>
                  </a:ext>
                </a:extLst>
              </p:cNvPr>
              <p:cNvSpPr>
                <a:spLocks/>
              </p:cNvSpPr>
              <p:nvPr userDrawn="1"/>
            </p:nvSpPr>
            <p:spPr bwMode="auto">
              <a:xfrm>
                <a:off x="10151729" y="511028"/>
                <a:ext cx="23563" cy="38930"/>
              </a:xfrm>
              <a:custGeom>
                <a:avLst/>
                <a:gdLst>
                  <a:gd name="T0" fmla="*/ 9 w 46"/>
                  <a:gd name="T1" fmla="*/ 1 h 76"/>
                  <a:gd name="T2" fmla="*/ 14 w 46"/>
                  <a:gd name="T3" fmla="*/ 4 h 76"/>
                  <a:gd name="T4" fmla="*/ 18 w 46"/>
                  <a:gd name="T5" fmla="*/ 7 h 76"/>
                  <a:gd name="T6" fmla="*/ 24 w 46"/>
                  <a:gd name="T7" fmla="*/ 9 h 76"/>
                  <a:gd name="T8" fmla="*/ 29 w 46"/>
                  <a:gd name="T9" fmla="*/ 10 h 76"/>
                  <a:gd name="T10" fmla="*/ 34 w 46"/>
                  <a:gd name="T11" fmla="*/ 9 h 76"/>
                  <a:gd name="T12" fmla="*/ 38 w 46"/>
                  <a:gd name="T13" fmla="*/ 8 h 76"/>
                  <a:gd name="T14" fmla="*/ 42 w 46"/>
                  <a:gd name="T15" fmla="*/ 7 h 76"/>
                  <a:gd name="T16" fmla="*/ 44 w 46"/>
                  <a:gd name="T17" fmla="*/ 7 h 76"/>
                  <a:gd name="T18" fmla="*/ 46 w 46"/>
                  <a:gd name="T19" fmla="*/ 8 h 76"/>
                  <a:gd name="T20" fmla="*/ 46 w 46"/>
                  <a:gd name="T21" fmla="*/ 10 h 76"/>
                  <a:gd name="T22" fmla="*/ 43 w 46"/>
                  <a:gd name="T23" fmla="*/ 14 h 76"/>
                  <a:gd name="T24" fmla="*/ 39 w 46"/>
                  <a:gd name="T25" fmla="*/ 17 h 76"/>
                  <a:gd name="T26" fmla="*/ 34 w 46"/>
                  <a:gd name="T27" fmla="*/ 21 h 76"/>
                  <a:gd name="T28" fmla="*/ 31 w 46"/>
                  <a:gd name="T29" fmla="*/ 25 h 76"/>
                  <a:gd name="T30" fmla="*/ 30 w 46"/>
                  <a:gd name="T31" fmla="*/ 29 h 76"/>
                  <a:gd name="T32" fmla="*/ 31 w 46"/>
                  <a:gd name="T33" fmla="*/ 33 h 76"/>
                  <a:gd name="T34" fmla="*/ 33 w 46"/>
                  <a:gd name="T35" fmla="*/ 37 h 76"/>
                  <a:gd name="T36" fmla="*/ 30 w 46"/>
                  <a:gd name="T37" fmla="*/ 38 h 76"/>
                  <a:gd name="T38" fmla="*/ 27 w 46"/>
                  <a:gd name="T39" fmla="*/ 40 h 76"/>
                  <a:gd name="T40" fmla="*/ 26 w 46"/>
                  <a:gd name="T41" fmla="*/ 46 h 76"/>
                  <a:gd name="T42" fmla="*/ 29 w 46"/>
                  <a:gd name="T43" fmla="*/ 53 h 76"/>
                  <a:gd name="T44" fmla="*/ 33 w 46"/>
                  <a:gd name="T45" fmla="*/ 60 h 76"/>
                  <a:gd name="T46" fmla="*/ 38 w 46"/>
                  <a:gd name="T47" fmla="*/ 64 h 76"/>
                  <a:gd name="T48" fmla="*/ 42 w 46"/>
                  <a:gd name="T49" fmla="*/ 68 h 76"/>
                  <a:gd name="T50" fmla="*/ 46 w 46"/>
                  <a:gd name="T51" fmla="*/ 70 h 76"/>
                  <a:gd name="T52" fmla="*/ 46 w 46"/>
                  <a:gd name="T53" fmla="*/ 73 h 76"/>
                  <a:gd name="T54" fmla="*/ 44 w 46"/>
                  <a:gd name="T55" fmla="*/ 76 h 76"/>
                  <a:gd name="T56" fmla="*/ 42 w 46"/>
                  <a:gd name="T57" fmla="*/ 76 h 76"/>
                  <a:gd name="T58" fmla="*/ 39 w 46"/>
                  <a:gd name="T59" fmla="*/ 73 h 76"/>
                  <a:gd name="T60" fmla="*/ 38 w 46"/>
                  <a:gd name="T61" fmla="*/ 69 h 76"/>
                  <a:gd name="T62" fmla="*/ 35 w 46"/>
                  <a:gd name="T63" fmla="*/ 65 h 76"/>
                  <a:gd name="T64" fmla="*/ 31 w 46"/>
                  <a:gd name="T65" fmla="*/ 60 h 76"/>
                  <a:gd name="T66" fmla="*/ 29 w 46"/>
                  <a:gd name="T67" fmla="*/ 56 h 76"/>
                  <a:gd name="T68" fmla="*/ 25 w 46"/>
                  <a:gd name="T69" fmla="*/ 50 h 76"/>
                  <a:gd name="T70" fmla="*/ 24 w 46"/>
                  <a:gd name="T71" fmla="*/ 43 h 76"/>
                  <a:gd name="T72" fmla="*/ 22 w 46"/>
                  <a:gd name="T73" fmla="*/ 37 h 76"/>
                  <a:gd name="T74" fmla="*/ 21 w 46"/>
                  <a:gd name="T75" fmla="*/ 27 h 76"/>
                  <a:gd name="T76" fmla="*/ 20 w 46"/>
                  <a:gd name="T77" fmla="*/ 18 h 76"/>
                  <a:gd name="T78" fmla="*/ 16 w 46"/>
                  <a:gd name="T79" fmla="*/ 12 h 76"/>
                  <a:gd name="T80" fmla="*/ 10 w 46"/>
                  <a:gd name="T81" fmla="*/ 8 h 76"/>
                  <a:gd name="T82" fmla="*/ 5 w 46"/>
                  <a:gd name="T83" fmla="*/ 7 h 76"/>
                  <a:gd name="T84" fmla="*/ 1 w 46"/>
                  <a:gd name="T85" fmla="*/ 7 h 76"/>
                  <a:gd name="T86" fmla="*/ 0 w 46"/>
                  <a:gd name="T87" fmla="*/ 5 h 76"/>
                  <a:gd name="T88" fmla="*/ 3 w 46"/>
                  <a:gd name="T89" fmla="*/ 3 h 76"/>
                  <a:gd name="T90" fmla="*/ 7 w 46"/>
                  <a:gd name="T9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 h="76">
                    <a:moveTo>
                      <a:pt x="7" y="0"/>
                    </a:moveTo>
                    <a:lnTo>
                      <a:pt x="9" y="1"/>
                    </a:lnTo>
                    <a:lnTo>
                      <a:pt x="12" y="1"/>
                    </a:lnTo>
                    <a:lnTo>
                      <a:pt x="14" y="4"/>
                    </a:lnTo>
                    <a:lnTo>
                      <a:pt x="16" y="5"/>
                    </a:lnTo>
                    <a:lnTo>
                      <a:pt x="18" y="7"/>
                    </a:lnTo>
                    <a:lnTo>
                      <a:pt x="21" y="8"/>
                    </a:lnTo>
                    <a:lnTo>
                      <a:pt x="24" y="9"/>
                    </a:lnTo>
                    <a:lnTo>
                      <a:pt x="26" y="9"/>
                    </a:lnTo>
                    <a:lnTo>
                      <a:pt x="29" y="10"/>
                    </a:lnTo>
                    <a:lnTo>
                      <a:pt x="31" y="10"/>
                    </a:lnTo>
                    <a:lnTo>
                      <a:pt x="34" y="9"/>
                    </a:lnTo>
                    <a:lnTo>
                      <a:pt x="35" y="9"/>
                    </a:lnTo>
                    <a:lnTo>
                      <a:pt x="38" y="8"/>
                    </a:lnTo>
                    <a:lnTo>
                      <a:pt x="40" y="8"/>
                    </a:lnTo>
                    <a:lnTo>
                      <a:pt x="42" y="7"/>
                    </a:lnTo>
                    <a:lnTo>
                      <a:pt x="43" y="7"/>
                    </a:lnTo>
                    <a:lnTo>
                      <a:pt x="44" y="7"/>
                    </a:lnTo>
                    <a:lnTo>
                      <a:pt x="46" y="7"/>
                    </a:lnTo>
                    <a:lnTo>
                      <a:pt x="46" y="8"/>
                    </a:lnTo>
                    <a:lnTo>
                      <a:pt x="46" y="9"/>
                    </a:lnTo>
                    <a:lnTo>
                      <a:pt x="46" y="10"/>
                    </a:lnTo>
                    <a:lnTo>
                      <a:pt x="44" y="13"/>
                    </a:lnTo>
                    <a:lnTo>
                      <a:pt x="43" y="14"/>
                    </a:lnTo>
                    <a:lnTo>
                      <a:pt x="42" y="16"/>
                    </a:lnTo>
                    <a:lnTo>
                      <a:pt x="39" y="17"/>
                    </a:lnTo>
                    <a:lnTo>
                      <a:pt x="37" y="20"/>
                    </a:lnTo>
                    <a:lnTo>
                      <a:pt x="34" y="21"/>
                    </a:lnTo>
                    <a:lnTo>
                      <a:pt x="33" y="22"/>
                    </a:lnTo>
                    <a:lnTo>
                      <a:pt x="31" y="25"/>
                    </a:lnTo>
                    <a:lnTo>
                      <a:pt x="30" y="26"/>
                    </a:lnTo>
                    <a:lnTo>
                      <a:pt x="30" y="29"/>
                    </a:lnTo>
                    <a:lnTo>
                      <a:pt x="30" y="31"/>
                    </a:lnTo>
                    <a:lnTo>
                      <a:pt x="31" y="33"/>
                    </a:lnTo>
                    <a:lnTo>
                      <a:pt x="33" y="34"/>
                    </a:lnTo>
                    <a:lnTo>
                      <a:pt x="33" y="37"/>
                    </a:lnTo>
                    <a:lnTo>
                      <a:pt x="31" y="38"/>
                    </a:lnTo>
                    <a:lnTo>
                      <a:pt x="30" y="38"/>
                    </a:lnTo>
                    <a:lnTo>
                      <a:pt x="29" y="39"/>
                    </a:lnTo>
                    <a:lnTo>
                      <a:pt x="27" y="40"/>
                    </a:lnTo>
                    <a:lnTo>
                      <a:pt x="26" y="43"/>
                    </a:lnTo>
                    <a:lnTo>
                      <a:pt x="26" y="46"/>
                    </a:lnTo>
                    <a:lnTo>
                      <a:pt x="27" y="50"/>
                    </a:lnTo>
                    <a:lnTo>
                      <a:pt x="29" y="53"/>
                    </a:lnTo>
                    <a:lnTo>
                      <a:pt x="30" y="56"/>
                    </a:lnTo>
                    <a:lnTo>
                      <a:pt x="33" y="60"/>
                    </a:lnTo>
                    <a:lnTo>
                      <a:pt x="35" y="63"/>
                    </a:lnTo>
                    <a:lnTo>
                      <a:pt x="38" y="64"/>
                    </a:lnTo>
                    <a:lnTo>
                      <a:pt x="40" y="67"/>
                    </a:lnTo>
                    <a:lnTo>
                      <a:pt x="42" y="68"/>
                    </a:lnTo>
                    <a:lnTo>
                      <a:pt x="44" y="69"/>
                    </a:lnTo>
                    <a:lnTo>
                      <a:pt x="46" y="70"/>
                    </a:lnTo>
                    <a:lnTo>
                      <a:pt x="46" y="72"/>
                    </a:lnTo>
                    <a:lnTo>
                      <a:pt x="46" y="73"/>
                    </a:lnTo>
                    <a:lnTo>
                      <a:pt x="46" y="74"/>
                    </a:lnTo>
                    <a:lnTo>
                      <a:pt x="44" y="76"/>
                    </a:lnTo>
                    <a:lnTo>
                      <a:pt x="43" y="76"/>
                    </a:lnTo>
                    <a:lnTo>
                      <a:pt x="42" y="76"/>
                    </a:lnTo>
                    <a:lnTo>
                      <a:pt x="40" y="74"/>
                    </a:lnTo>
                    <a:lnTo>
                      <a:pt x="39" y="73"/>
                    </a:lnTo>
                    <a:lnTo>
                      <a:pt x="39" y="72"/>
                    </a:lnTo>
                    <a:lnTo>
                      <a:pt x="38" y="69"/>
                    </a:lnTo>
                    <a:lnTo>
                      <a:pt x="37" y="67"/>
                    </a:lnTo>
                    <a:lnTo>
                      <a:pt x="35" y="65"/>
                    </a:lnTo>
                    <a:lnTo>
                      <a:pt x="34" y="63"/>
                    </a:lnTo>
                    <a:lnTo>
                      <a:pt x="31" y="60"/>
                    </a:lnTo>
                    <a:lnTo>
                      <a:pt x="30" y="57"/>
                    </a:lnTo>
                    <a:lnTo>
                      <a:pt x="29" y="56"/>
                    </a:lnTo>
                    <a:lnTo>
                      <a:pt x="26" y="52"/>
                    </a:lnTo>
                    <a:lnTo>
                      <a:pt x="25" y="50"/>
                    </a:lnTo>
                    <a:lnTo>
                      <a:pt x="24" y="47"/>
                    </a:lnTo>
                    <a:lnTo>
                      <a:pt x="24" y="43"/>
                    </a:lnTo>
                    <a:lnTo>
                      <a:pt x="22" y="39"/>
                    </a:lnTo>
                    <a:lnTo>
                      <a:pt x="22" y="37"/>
                    </a:lnTo>
                    <a:lnTo>
                      <a:pt x="22" y="31"/>
                    </a:lnTo>
                    <a:lnTo>
                      <a:pt x="21" y="27"/>
                    </a:lnTo>
                    <a:lnTo>
                      <a:pt x="20" y="22"/>
                    </a:lnTo>
                    <a:lnTo>
                      <a:pt x="20" y="18"/>
                    </a:lnTo>
                    <a:lnTo>
                      <a:pt x="18" y="16"/>
                    </a:lnTo>
                    <a:lnTo>
                      <a:pt x="16" y="12"/>
                    </a:lnTo>
                    <a:lnTo>
                      <a:pt x="13" y="10"/>
                    </a:lnTo>
                    <a:lnTo>
                      <a:pt x="10" y="8"/>
                    </a:lnTo>
                    <a:lnTo>
                      <a:pt x="7" y="7"/>
                    </a:lnTo>
                    <a:lnTo>
                      <a:pt x="5" y="7"/>
                    </a:lnTo>
                    <a:lnTo>
                      <a:pt x="3" y="7"/>
                    </a:lnTo>
                    <a:lnTo>
                      <a:pt x="1" y="7"/>
                    </a:lnTo>
                    <a:lnTo>
                      <a:pt x="0" y="7"/>
                    </a:lnTo>
                    <a:lnTo>
                      <a:pt x="0" y="5"/>
                    </a:lnTo>
                    <a:lnTo>
                      <a:pt x="1" y="3"/>
                    </a:lnTo>
                    <a:lnTo>
                      <a:pt x="3" y="3"/>
                    </a:lnTo>
                    <a:lnTo>
                      <a:pt x="4"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3" name="Freeform 51">
                <a:extLst>
                  <a:ext uri="{FF2B5EF4-FFF2-40B4-BE49-F238E27FC236}">
                    <a16:creationId xmlns:a16="http://schemas.microsoft.com/office/drawing/2014/main" id="{F2F8D765-E1C2-6144-A24D-AA62767C28B8}"/>
                  </a:ext>
                </a:extLst>
              </p:cNvPr>
              <p:cNvSpPr>
                <a:spLocks/>
              </p:cNvSpPr>
              <p:nvPr userDrawn="1"/>
            </p:nvSpPr>
            <p:spPr bwMode="auto">
              <a:xfrm>
                <a:off x="10152755" y="616549"/>
                <a:ext cx="28685" cy="24587"/>
              </a:xfrm>
              <a:custGeom>
                <a:avLst/>
                <a:gdLst>
                  <a:gd name="T0" fmla="*/ 2 w 54"/>
                  <a:gd name="T1" fmla="*/ 0 h 49"/>
                  <a:gd name="T2" fmla="*/ 4 w 54"/>
                  <a:gd name="T3" fmla="*/ 0 h 49"/>
                  <a:gd name="T4" fmla="*/ 5 w 54"/>
                  <a:gd name="T5" fmla="*/ 2 h 49"/>
                  <a:gd name="T6" fmla="*/ 6 w 54"/>
                  <a:gd name="T7" fmla="*/ 2 h 49"/>
                  <a:gd name="T8" fmla="*/ 7 w 54"/>
                  <a:gd name="T9" fmla="*/ 4 h 49"/>
                  <a:gd name="T10" fmla="*/ 7 w 54"/>
                  <a:gd name="T11" fmla="*/ 7 h 49"/>
                  <a:gd name="T12" fmla="*/ 9 w 54"/>
                  <a:gd name="T13" fmla="*/ 9 h 49"/>
                  <a:gd name="T14" fmla="*/ 11 w 54"/>
                  <a:gd name="T15" fmla="*/ 13 h 49"/>
                  <a:gd name="T16" fmla="*/ 14 w 54"/>
                  <a:gd name="T17" fmla="*/ 17 h 49"/>
                  <a:gd name="T18" fmla="*/ 17 w 54"/>
                  <a:gd name="T19" fmla="*/ 21 h 49"/>
                  <a:gd name="T20" fmla="*/ 19 w 54"/>
                  <a:gd name="T21" fmla="*/ 26 h 49"/>
                  <a:gd name="T22" fmla="*/ 22 w 54"/>
                  <a:gd name="T23" fmla="*/ 29 h 49"/>
                  <a:gd name="T24" fmla="*/ 26 w 54"/>
                  <a:gd name="T25" fmla="*/ 33 h 49"/>
                  <a:gd name="T26" fmla="*/ 30 w 54"/>
                  <a:gd name="T27" fmla="*/ 35 h 49"/>
                  <a:gd name="T28" fmla="*/ 34 w 54"/>
                  <a:gd name="T29" fmla="*/ 38 h 49"/>
                  <a:gd name="T30" fmla="*/ 39 w 54"/>
                  <a:gd name="T31" fmla="*/ 39 h 49"/>
                  <a:gd name="T32" fmla="*/ 41 w 54"/>
                  <a:gd name="T33" fmla="*/ 41 h 49"/>
                  <a:gd name="T34" fmla="*/ 45 w 54"/>
                  <a:gd name="T35" fmla="*/ 42 h 49"/>
                  <a:gd name="T36" fmla="*/ 48 w 54"/>
                  <a:gd name="T37" fmla="*/ 42 h 49"/>
                  <a:gd name="T38" fmla="*/ 51 w 54"/>
                  <a:gd name="T39" fmla="*/ 43 h 49"/>
                  <a:gd name="T40" fmla="*/ 53 w 54"/>
                  <a:gd name="T41" fmla="*/ 46 h 49"/>
                  <a:gd name="T42" fmla="*/ 54 w 54"/>
                  <a:gd name="T43" fmla="*/ 46 h 49"/>
                  <a:gd name="T44" fmla="*/ 54 w 54"/>
                  <a:gd name="T45" fmla="*/ 47 h 49"/>
                  <a:gd name="T46" fmla="*/ 54 w 54"/>
                  <a:gd name="T47" fmla="*/ 49 h 49"/>
                  <a:gd name="T48" fmla="*/ 53 w 54"/>
                  <a:gd name="T49" fmla="*/ 49 h 49"/>
                  <a:gd name="T50" fmla="*/ 52 w 54"/>
                  <a:gd name="T51" fmla="*/ 49 h 49"/>
                  <a:gd name="T52" fmla="*/ 51 w 54"/>
                  <a:gd name="T53" fmla="*/ 49 h 49"/>
                  <a:gd name="T54" fmla="*/ 48 w 54"/>
                  <a:gd name="T55" fmla="*/ 47 h 49"/>
                  <a:gd name="T56" fmla="*/ 47 w 54"/>
                  <a:gd name="T57" fmla="*/ 46 h 49"/>
                  <a:gd name="T58" fmla="*/ 44 w 54"/>
                  <a:gd name="T59" fmla="*/ 45 h 49"/>
                  <a:gd name="T60" fmla="*/ 41 w 54"/>
                  <a:gd name="T61" fmla="*/ 43 h 49"/>
                  <a:gd name="T62" fmla="*/ 39 w 54"/>
                  <a:gd name="T63" fmla="*/ 42 h 49"/>
                  <a:gd name="T64" fmla="*/ 36 w 54"/>
                  <a:gd name="T65" fmla="*/ 42 h 49"/>
                  <a:gd name="T66" fmla="*/ 32 w 54"/>
                  <a:gd name="T67" fmla="*/ 41 h 49"/>
                  <a:gd name="T68" fmla="*/ 28 w 54"/>
                  <a:gd name="T69" fmla="*/ 39 h 49"/>
                  <a:gd name="T70" fmla="*/ 23 w 54"/>
                  <a:gd name="T71" fmla="*/ 37 h 49"/>
                  <a:gd name="T72" fmla="*/ 19 w 54"/>
                  <a:gd name="T73" fmla="*/ 34 h 49"/>
                  <a:gd name="T74" fmla="*/ 15 w 54"/>
                  <a:gd name="T75" fmla="*/ 30 h 49"/>
                  <a:gd name="T76" fmla="*/ 11 w 54"/>
                  <a:gd name="T77" fmla="*/ 28 h 49"/>
                  <a:gd name="T78" fmla="*/ 9 w 54"/>
                  <a:gd name="T79" fmla="*/ 24 h 49"/>
                  <a:gd name="T80" fmla="*/ 6 w 54"/>
                  <a:gd name="T81" fmla="*/ 18 h 49"/>
                  <a:gd name="T82" fmla="*/ 4 w 54"/>
                  <a:gd name="T83" fmla="*/ 15 h 49"/>
                  <a:gd name="T84" fmla="*/ 4 w 54"/>
                  <a:gd name="T85" fmla="*/ 11 h 49"/>
                  <a:gd name="T86" fmla="*/ 1 w 54"/>
                  <a:gd name="T87" fmla="*/ 7 h 49"/>
                  <a:gd name="T88" fmla="*/ 1 w 54"/>
                  <a:gd name="T89" fmla="*/ 5 h 49"/>
                  <a:gd name="T90" fmla="*/ 0 w 54"/>
                  <a:gd name="T91" fmla="*/ 4 h 49"/>
                  <a:gd name="T92" fmla="*/ 0 w 54"/>
                  <a:gd name="T93" fmla="*/ 4 h 49"/>
                  <a:gd name="T94" fmla="*/ 0 w 54"/>
                  <a:gd name="T95" fmla="*/ 3 h 49"/>
                  <a:gd name="T96" fmla="*/ 1 w 54"/>
                  <a:gd name="T97" fmla="*/ 2 h 49"/>
                  <a:gd name="T98" fmla="*/ 2 w 54"/>
                  <a:gd name="T9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 h="49">
                    <a:moveTo>
                      <a:pt x="2" y="0"/>
                    </a:moveTo>
                    <a:lnTo>
                      <a:pt x="4" y="0"/>
                    </a:lnTo>
                    <a:lnTo>
                      <a:pt x="5" y="2"/>
                    </a:lnTo>
                    <a:lnTo>
                      <a:pt x="6" y="2"/>
                    </a:lnTo>
                    <a:lnTo>
                      <a:pt x="7" y="4"/>
                    </a:lnTo>
                    <a:lnTo>
                      <a:pt x="7" y="7"/>
                    </a:lnTo>
                    <a:lnTo>
                      <a:pt x="9" y="9"/>
                    </a:lnTo>
                    <a:lnTo>
                      <a:pt x="11" y="13"/>
                    </a:lnTo>
                    <a:lnTo>
                      <a:pt x="14" y="17"/>
                    </a:lnTo>
                    <a:lnTo>
                      <a:pt x="17" y="21"/>
                    </a:lnTo>
                    <a:lnTo>
                      <a:pt x="19" y="26"/>
                    </a:lnTo>
                    <a:lnTo>
                      <a:pt x="22" y="29"/>
                    </a:lnTo>
                    <a:lnTo>
                      <a:pt x="26" y="33"/>
                    </a:lnTo>
                    <a:lnTo>
                      <a:pt x="30" y="35"/>
                    </a:lnTo>
                    <a:lnTo>
                      <a:pt x="34" y="38"/>
                    </a:lnTo>
                    <a:lnTo>
                      <a:pt x="39" y="39"/>
                    </a:lnTo>
                    <a:lnTo>
                      <a:pt x="41" y="41"/>
                    </a:lnTo>
                    <a:lnTo>
                      <a:pt x="45" y="42"/>
                    </a:lnTo>
                    <a:lnTo>
                      <a:pt x="48" y="42"/>
                    </a:lnTo>
                    <a:lnTo>
                      <a:pt x="51" y="43"/>
                    </a:lnTo>
                    <a:lnTo>
                      <a:pt x="53" y="46"/>
                    </a:lnTo>
                    <a:lnTo>
                      <a:pt x="54" y="46"/>
                    </a:lnTo>
                    <a:lnTo>
                      <a:pt x="54" y="47"/>
                    </a:lnTo>
                    <a:lnTo>
                      <a:pt x="54" y="49"/>
                    </a:lnTo>
                    <a:lnTo>
                      <a:pt x="53" y="49"/>
                    </a:lnTo>
                    <a:lnTo>
                      <a:pt x="52" y="49"/>
                    </a:lnTo>
                    <a:lnTo>
                      <a:pt x="51" y="49"/>
                    </a:lnTo>
                    <a:lnTo>
                      <a:pt x="48" y="47"/>
                    </a:lnTo>
                    <a:lnTo>
                      <a:pt x="47" y="46"/>
                    </a:lnTo>
                    <a:lnTo>
                      <a:pt x="44" y="45"/>
                    </a:lnTo>
                    <a:lnTo>
                      <a:pt x="41" y="43"/>
                    </a:lnTo>
                    <a:lnTo>
                      <a:pt x="39" y="42"/>
                    </a:lnTo>
                    <a:lnTo>
                      <a:pt x="36" y="42"/>
                    </a:lnTo>
                    <a:lnTo>
                      <a:pt x="32" y="41"/>
                    </a:lnTo>
                    <a:lnTo>
                      <a:pt x="28" y="39"/>
                    </a:lnTo>
                    <a:lnTo>
                      <a:pt x="23" y="37"/>
                    </a:lnTo>
                    <a:lnTo>
                      <a:pt x="19" y="34"/>
                    </a:lnTo>
                    <a:lnTo>
                      <a:pt x="15" y="30"/>
                    </a:lnTo>
                    <a:lnTo>
                      <a:pt x="11" y="28"/>
                    </a:lnTo>
                    <a:lnTo>
                      <a:pt x="9" y="24"/>
                    </a:lnTo>
                    <a:lnTo>
                      <a:pt x="6" y="18"/>
                    </a:lnTo>
                    <a:lnTo>
                      <a:pt x="4" y="15"/>
                    </a:lnTo>
                    <a:lnTo>
                      <a:pt x="4" y="11"/>
                    </a:lnTo>
                    <a:lnTo>
                      <a:pt x="1" y="7"/>
                    </a:lnTo>
                    <a:lnTo>
                      <a:pt x="1" y="5"/>
                    </a:lnTo>
                    <a:lnTo>
                      <a:pt x="0" y="4"/>
                    </a:lnTo>
                    <a:lnTo>
                      <a:pt x="0" y="4"/>
                    </a:lnTo>
                    <a:lnTo>
                      <a:pt x="0" y="3"/>
                    </a:lnTo>
                    <a:lnTo>
                      <a:pt x="1"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4" name="Freeform 52">
                <a:extLst>
                  <a:ext uri="{FF2B5EF4-FFF2-40B4-BE49-F238E27FC236}">
                    <a16:creationId xmlns:a16="http://schemas.microsoft.com/office/drawing/2014/main" id="{D339EF85-E449-EE41-848C-436258452543}"/>
                  </a:ext>
                </a:extLst>
              </p:cNvPr>
              <p:cNvSpPr>
                <a:spLocks/>
              </p:cNvSpPr>
              <p:nvPr userDrawn="1"/>
            </p:nvSpPr>
            <p:spPr bwMode="auto">
              <a:xfrm>
                <a:off x="10172220" y="626793"/>
                <a:ext cx="4098" cy="3074"/>
              </a:xfrm>
              <a:custGeom>
                <a:avLst/>
                <a:gdLst>
                  <a:gd name="T0" fmla="*/ 5 w 8"/>
                  <a:gd name="T1" fmla="*/ 0 h 5"/>
                  <a:gd name="T2" fmla="*/ 7 w 8"/>
                  <a:gd name="T3" fmla="*/ 0 h 5"/>
                  <a:gd name="T4" fmla="*/ 8 w 8"/>
                  <a:gd name="T5" fmla="*/ 1 h 5"/>
                  <a:gd name="T6" fmla="*/ 7 w 8"/>
                  <a:gd name="T7" fmla="*/ 4 h 5"/>
                  <a:gd name="T8" fmla="*/ 7 w 8"/>
                  <a:gd name="T9" fmla="*/ 4 h 5"/>
                  <a:gd name="T10" fmla="*/ 5 w 8"/>
                  <a:gd name="T11" fmla="*/ 5 h 5"/>
                  <a:gd name="T12" fmla="*/ 4 w 8"/>
                  <a:gd name="T13" fmla="*/ 5 h 5"/>
                  <a:gd name="T14" fmla="*/ 4 w 8"/>
                  <a:gd name="T15" fmla="*/ 4 h 5"/>
                  <a:gd name="T16" fmla="*/ 3 w 8"/>
                  <a:gd name="T17" fmla="*/ 2 h 5"/>
                  <a:gd name="T18" fmla="*/ 1 w 8"/>
                  <a:gd name="T19" fmla="*/ 1 h 5"/>
                  <a:gd name="T20" fmla="*/ 0 w 8"/>
                  <a:gd name="T21" fmla="*/ 0 h 5"/>
                  <a:gd name="T22" fmla="*/ 3 w 8"/>
                  <a:gd name="T23" fmla="*/ 0 h 5"/>
                  <a:gd name="T24" fmla="*/ 4 w 8"/>
                  <a:gd name="T25" fmla="*/ 0 h 5"/>
                  <a:gd name="T26" fmla="*/ 5 w 8"/>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5">
                    <a:moveTo>
                      <a:pt x="5" y="0"/>
                    </a:moveTo>
                    <a:lnTo>
                      <a:pt x="7" y="0"/>
                    </a:lnTo>
                    <a:lnTo>
                      <a:pt x="8" y="1"/>
                    </a:lnTo>
                    <a:lnTo>
                      <a:pt x="7" y="4"/>
                    </a:lnTo>
                    <a:lnTo>
                      <a:pt x="7" y="4"/>
                    </a:lnTo>
                    <a:lnTo>
                      <a:pt x="5" y="5"/>
                    </a:lnTo>
                    <a:lnTo>
                      <a:pt x="4" y="5"/>
                    </a:lnTo>
                    <a:lnTo>
                      <a:pt x="4" y="4"/>
                    </a:lnTo>
                    <a:lnTo>
                      <a:pt x="3" y="2"/>
                    </a:lnTo>
                    <a:lnTo>
                      <a:pt x="1" y="1"/>
                    </a:lnTo>
                    <a:lnTo>
                      <a:pt x="0" y="0"/>
                    </a:lnTo>
                    <a:lnTo>
                      <a:pt x="3" y="0"/>
                    </a:lnTo>
                    <a:lnTo>
                      <a:pt x="4"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5" name="Freeform 53">
                <a:extLst>
                  <a:ext uri="{FF2B5EF4-FFF2-40B4-BE49-F238E27FC236}">
                    <a16:creationId xmlns:a16="http://schemas.microsoft.com/office/drawing/2014/main" id="{072DD58D-3790-A145-8545-09C84EDE6F47}"/>
                  </a:ext>
                </a:extLst>
              </p:cNvPr>
              <p:cNvSpPr>
                <a:spLocks/>
              </p:cNvSpPr>
              <p:nvPr userDrawn="1"/>
            </p:nvSpPr>
            <p:spPr bwMode="auto">
              <a:xfrm>
                <a:off x="10156853" y="586839"/>
                <a:ext cx="5122" cy="4098"/>
              </a:xfrm>
              <a:custGeom>
                <a:avLst/>
                <a:gdLst>
                  <a:gd name="T0" fmla="*/ 7 w 10"/>
                  <a:gd name="T1" fmla="*/ 0 h 6"/>
                  <a:gd name="T2" fmla="*/ 8 w 10"/>
                  <a:gd name="T3" fmla="*/ 0 h 6"/>
                  <a:gd name="T4" fmla="*/ 10 w 10"/>
                  <a:gd name="T5" fmla="*/ 1 h 6"/>
                  <a:gd name="T6" fmla="*/ 8 w 10"/>
                  <a:gd name="T7" fmla="*/ 2 h 6"/>
                  <a:gd name="T8" fmla="*/ 7 w 10"/>
                  <a:gd name="T9" fmla="*/ 4 h 6"/>
                  <a:gd name="T10" fmla="*/ 6 w 10"/>
                  <a:gd name="T11" fmla="*/ 4 h 6"/>
                  <a:gd name="T12" fmla="*/ 4 w 10"/>
                  <a:gd name="T13" fmla="*/ 5 h 6"/>
                  <a:gd name="T14" fmla="*/ 4 w 10"/>
                  <a:gd name="T15" fmla="*/ 6 h 6"/>
                  <a:gd name="T16" fmla="*/ 3 w 10"/>
                  <a:gd name="T17" fmla="*/ 6 h 6"/>
                  <a:gd name="T18" fmla="*/ 2 w 10"/>
                  <a:gd name="T19" fmla="*/ 5 h 6"/>
                  <a:gd name="T20" fmla="*/ 0 w 10"/>
                  <a:gd name="T21" fmla="*/ 4 h 6"/>
                  <a:gd name="T22" fmla="*/ 2 w 10"/>
                  <a:gd name="T23" fmla="*/ 2 h 6"/>
                  <a:gd name="T24" fmla="*/ 2 w 10"/>
                  <a:gd name="T25" fmla="*/ 2 h 6"/>
                  <a:gd name="T26" fmla="*/ 3 w 10"/>
                  <a:gd name="T27" fmla="*/ 1 h 6"/>
                  <a:gd name="T28" fmla="*/ 4 w 10"/>
                  <a:gd name="T29" fmla="*/ 1 h 6"/>
                  <a:gd name="T30" fmla="*/ 6 w 10"/>
                  <a:gd name="T31" fmla="*/ 0 h 6"/>
                  <a:gd name="T32" fmla="*/ 7 w 10"/>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6">
                    <a:moveTo>
                      <a:pt x="7" y="0"/>
                    </a:moveTo>
                    <a:lnTo>
                      <a:pt x="8" y="0"/>
                    </a:lnTo>
                    <a:lnTo>
                      <a:pt x="10" y="1"/>
                    </a:lnTo>
                    <a:lnTo>
                      <a:pt x="8" y="2"/>
                    </a:lnTo>
                    <a:lnTo>
                      <a:pt x="7" y="4"/>
                    </a:lnTo>
                    <a:lnTo>
                      <a:pt x="6" y="4"/>
                    </a:lnTo>
                    <a:lnTo>
                      <a:pt x="4" y="5"/>
                    </a:lnTo>
                    <a:lnTo>
                      <a:pt x="4" y="6"/>
                    </a:lnTo>
                    <a:lnTo>
                      <a:pt x="3" y="6"/>
                    </a:lnTo>
                    <a:lnTo>
                      <a:pt x="2" y="5"/>
                    </a:lnTo>
                    <a:lnTo>
                      <a:pt x="0" y="4"/>
                    </a:lnTo>
                    <a:lnTo>
                      <a:pt x="2" y="2"/>
                    </a:lnTo>
                    <a:lnTo>
                      <a:pt x="2" y="2"/>
                    </a:lnTo>
                    <a:lnTo>
                      <a:pt x="3" y="1"/>
                    </a:lnTo>
                    <a:lnTo>
                      <a:pt x="4" y="1"/>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6" name="Freeform 54">
                <a:extLst>
                  <a:ext uri="{FF2B5EF4-FFF2-40B4-BE49-F238E27FC236}">
                    <a16:creationId xmlns:a16="http://schemas.microsoft.com/office/drawing/2014/main" id="{C9946BD5-DF04-FF4F-8706-ADCDC8D7B577}"/>
                  </a:ext>
                </a:extLst>
              </p:cNvPr>
              <p:cNvSpPr>
                <a:spLocks/>
              </p:cNvSpPr>
              <p:nvPr userDrawn="1"/>
            </p:nvSpPr>
            <p:spPr bwMode="auto">
              <a:xfrm>
                <a:off x="10182464" y="540738"/>
                <a:ext cx="5122" cy="4098"/>
              </a:xfrm>
              <a:custGeom>
                <a:avLst/>
                <a:gdLst>
                  <a:gd name="T0" fmla="*/ 5 w 9"/>
                  <a:gd name="T1" fmla="*/ 0 h 6"/>
                  <a:gd name="T2" fmla="*/ 7 w 9"/>
                  <a:gd name="T3" fmla="*/ 0 h 6"/>
                  <a:gd name="T4" fmla="*/ 8 w 9"/>
                  <a:gd name="T5" fmla="*/ 1 h 6"/>
                  <a:gd name="T6" fmla="*/ 9 w 9"/>
                  <a:gd name="T7" fmla="*/ 2 h 6"/>
                  <a:gd name="T8" fmla="*/ 9 w 9"/>
                  <a:gd name="T9" fmla="*/ 5 h 6"/>
                  <a:gd name="T10" fmla="*/ 8 w 9"/>
                  <a:gd name="T11" fmla="*/ 6 h 6"/>
                  <a:gd name="T12" fmla="*/ 5 w 9"/>
                  <a:gd name="T13" fmla="*/ 6 h 6"/>
                  <a:gd name="T14" fmla="*/ 3 w 9"/>
                  <a:gd name="T15" fmla="*/ 6 h 6"/>
                  <a:gd name="T16" fmla="*/ 1 w 9"/>
                  <a:gd name="T17" fmla="*/ 5 h 6"/>
                  <a:gd name="T18" fmla="*/ 0 w 9"/>
                  <a:gd name="T19" fmla="*/ 4 h 6"/>
                  <a:gd name="T20" fmla="*/ 0 w 9"/>
                  <a:gd name="T21" fmla="*/ 1 h 6"/>
                  <a:gd name="T22" fmla="*/ 1 w 9"/>
                  <a:gd name="T23" fmla="*/ 1 h 6"/>
                  <a:gd name="T24" fmla="*/ 3 w 9"/>
                  <a:gd name="T25" fmla="*/ 0 h 6"/>
                  <a:gd name="T26" fmla="*/ 4 w 9"/>
                  <a:gd name="T27" fmla="*/ 0 h 6"/>
                  <a:gd name="T28" fmla="*/ 5 w 9"/>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6">
                    <a:moveTo>
                      <a:pt x="5" y="0"/>
                    </a:moveTo>
                    <a:lnTo>
                      <a:pt x="7" y="0"/>
                    </a:lnTo>
                    <a:lnTo>
                      <a:pt x="8" y="1"/>
                    </a:lnTo>
                    <a:lnTo>
                      <a:pt x="9" y="2"/>
                    </a:lnTo>
                    <a:lnTo>
                      <a:pt x="9" y="5"/>
                    </a:lnTo>
                    <a:lnTo>
                      <a:pt x="8" y="6"/>
                    </a:lnTo>
                    <a:lnTo>
                      <a:pt x="5" y="6"/>
                    </a:lnTo>
                    <a:lnTo>
                      <a:pt x="3" y="6"/>
                    </a:lnTo>
                    <a:lnTo>
                      <a:pt x="1" y="5"/>
                    </a:lnTo>
                    <a:lnTo>
                      <a:pt x="0" y="4"/>
                    </a:lnTo>
                    <a:lnTo>
                      <a:pt x="0" y="1"/>
                    </a:lnTo>
                    <a:lnTo>
                      <a:pt x="1" y="1"/>
                    </a:lnTo>
                    <a:lnTo>
                      <a:pt x="3" y="0"/>
                    </a:lnTo>
                    <a:lnTo>
                      <a:pt x="4"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7" name="Freeform 55">
                <a:extLst>
                  <a:ext uri="{FF2B5EF4-FFF2-40B4-BE49-F238E27FC236}">
                    <a16:creationId xmlns:a16="http://schemas.microsoft.com/office/drawing/2014/main" id="{BF6F64A9-2DB8-8940-B557-7E3002A0B731}"/>
                  </a:ext>
                </a:extLst>
              </p:cNvPr>
              <p:cNvSpPr>
                <a:spLocks/>
              </p:cNvSpPr>
              <p:nvPr userDrawn="1"/>
            </p:nvSpPr>
            <p:spPr bwMode="auto">
              <a:xfrm>
                <a:off x="10284911" y="391164"/>
                <a:ext cx="25612" cy="24587"/>
              </a:xfrm>
              <a:custGeom>
                <a:avLst/>
                <a:gdLst>
                  <a:gd name="T0" fmla="*/ 5 w 49"/>
                  <a:gd name="T1" fmla="*/ 0 h 48"/>
                  <a:gd name="T2" fmla="*/ 7 w 49"/>
                  <a:gd name="T3" fmla="*/ 3 h 48"/>
                  <a:gd name="T4" fmla="*/ 13 w 49"/>
                  <a:gd name="T5" fmla="*/ 8 h 48"/>
                  <a:gd name="T6" fmla="*/ 18 w 49"/>
                  <a:gd name="T7" fmla="*/ 16 h 48"/>
                  <a:gd name="T8" fmla="*/ 20 w 49"/>
                  <a:gd name="T9" fmla="*/ 21 h 48"/>
                  <a:gd name="T10" fmla="*/ 26 w 49"/>
                  <a:gd name="T11" fmla="*/ 25 h 48"/>
                  <a:gd name="T12" fmla="*/ 31 w 49"/>
                  <a:gd name="T13" fmla="*/ 26 h 48"/>
                  <a:gd name="T14" fmla="*/ 35 w 49"/>
                  <a:gd name="T15" fmla="*/ 26 h 48"/>
                  <a:gd name="T16" fmla="*/ 39 w 49"/>
                  <a:gd name="T17" fmla="*/ 30 h 48"/>
                  <a:gd name="T18" fmla="*/ 40 w 49"/>
                  <a:gd name="T19" fmla="*/ 34 h 48"/>
                  <a:gd name="T20" fmla="*/ 43 w 49"/>
                  <a:gd name="T21" fmla="*/ 38 h 48"/>
                  <a:gd name="T22" fmla="*/ 47 w 49"/>
                  <a:gd name="T23" fmla="*/ 42 h 48"/>
                  <a:gd name="T24" fmla="*/ 49 w 49"/>
                  <a:gd name="T25" fmla="*/ 46 h 48"/>
                  <a:gd name="T26" fmla="*/ 49 w 49"/>
                  <a:gd name="T27" fmla="*/ 48 h 48"/>
                  <a:gd name="T28" fmla="*/ 48 w 49"/>
                  <a:gd name="T29" fmla="*/ 48 h 48"/>
                  <a:gd name="T30" fmla="*/ 44 w 49"/>
                  <a:gd name="T31" fmla="*/ 46 h 48"/>
                  <a:gd name="T32" fmla="*/ 41 w 49"/>
                  <a:gd name="T33" fmla="*/ 42 h 48"/>
                  <a:gd name="T34" fmla="*/ 39 w 49"/>
                  <a:gd name="T35" fmla="*/ 37 h 48"/>
                  <a:gd name="T36" fmla="*/ 36 w 49"/>
                  <a:gd name="T37" fmla="*/ 33 h 48"/>
                  <a:gd name="T38" fmla="*/ 34 w 49"/>
                  <a:gd name="T39" fmla="*/ 30 h 48"/>
                  <a:gd name="T40" fmla="*/ 30 w 49"/>
                  <a:gd name="T41" fmla="*/ 29 h 48"/>
                  <a:gd name="T42" fmla="*/ 26 w 49"/>
                  <a:gd name="T43" fmla="*/ 31 h 48"/>
                  <a:gd name="T44" fmla="*/ 23 w 49"/>
                  <a:gd name="T45" fmla="*/ 34 h 48"/>
                  <a:gd name="T46" fmla="*/ 23 w 49"/>
                  <a:gd name="T47" fmla="*/ 37 h 48"/>
                  <a:gd name="T48" fmla="*/ 20 w 49"/>
                  <a:gd name="T49" fmla="*/ 37 h 48"/>
                  <a:gd name="T50" fmla="*/ 22 w 49"/>
                  <a:gd name="T51" fmla="*/ 34 h 48"/>
                  <a:gd name="T52" fmla="*/ 23 w 49"/>
                  <a:gd name="T53" fmla="*/ 31 h 48"/>
                  <a:gd name="T54" fmla="*/ 20 w 49"/>
                  <a:gd name="T55" fmla="*/ 25 h 48"/>
                  <a:gd name="T56" fmla="*/ 17 w 49"/>
                  <a:gd name="T57" fmla="*/ 20 h 48"/>
                  <a:gd name="T58" fmla="*/ 11 w 49"/>
                  <a:gd name="T59" fmla="*/ 14 h 48"/>
                  <a:gd name="T60" fmla="*/ 5 w 49"/>
                  <a:gd name="T61" fmla="*/ 8 h 48"/>
                  <a:gd name="T62" fmla="*/ 0 w 49"/>
                  <a:gd name="T63" fmla="*/ 1 h 48"/>
                  <a:gd name="T64" fmla="*/ 1 w 49"/>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8">
                    <a:moveTo>
                      <a:pt x="2" y="0"/>
                    </a:moveTo>
                    <a:lnTo>
                      <a:pt x="5" y="0"/>
                    </a:lnTo>
                    <a:lnTo>
                      <a:pt x="6" y="1"/>
                    </a:lnTo>
                    <a:lnTo>
                      <a:pt x="7" y="3"/>
                    </a:lnTo>
                    <a:lnTo>
                      <a:pt x="9" y="5"/>
                    </a:lnTo>
                    <a:lnTo>
                      <a:pt x="13" y="8"/>
                    </a:lnTo>
                    <a:lnTo>
                      <a:pt x="15" y="12"/>
                    </a:lnTo>
                    <a:lnTo>
                      <a:pt x="18" y="16"/>
                    </a:lnTo>
                    <a:lnTo>
                      <a:pt x="19" y="18"/>
                    </a:lnTo>
                    <a:lnTo>
                      <a:pt x="20" y="21"/>
                    </a:lnTo>
                    <a:lnTo>
                      <a:pt x="23" y="24"/>
                    </a:lnTo>
                    <a:lnTo>
                      <a:pt x="26" y="25"/>
                    </a:lnTo>
                    <a:lnTo>
                      <a:pt x="28" y="26"/>
                    </a:lnTo>
                    <a:lnTo>
                      <a:pt x="31" y="26"/>
                    </a:lnTo>
                    <a:lnTo>
                      <a:pt x="32" y="26"/>
                    </a:lnTo>
                    <a:lnTo>
                      <a:pt x="35" y="26"/>
                    </a:lnTo>
                    <a:lnTo>
                      <a:pt x="37" y="27"/>
                    </a:lnTo>
                    <a:lnTo>
                      <a:pt x="39" y="30"/>
                    </a:lnTo>
                    <a:lnTo>
                      <a:pt x="39" y="31"/>
                    </a:lnTo>
                    <a:lnTo>
                      <a:pt x="40" y="34"/>
                    </a:lnTo>
                    <a:lnTo>
                      <a:pt x="41" y="37"/>
                    </a:lnTo>
                    <a:lnTo>
                      <a:pt x="43" y="38"/>
                    </a:lnTo>
                    <a:lnTo>
                      <a:pt x="45" y="40"/>
                    </a:lnTo>
                    <a:lnTo>
                      <a:pt x="47" y="42"/>
                    </a:lnTo>
                    <a:lnTo>
                      <a:pt x="48" y="43"/>
                    </a:lnTo>
                    <a:lnTo>
                      <a:pt x="49" y="46"/>
                    </a:lnTo>
                    <a:lnTo>
                      <a:pt x="49" y="47"/>
                    </a:lnTo>
                    <a:lnTo>
                      <a:pt x="49" y="48"/>
                    </a:lnTo>
                    <a:lnTo>
                      <a:pt x="48" y="48"/>
                    </a:lnTo>
                    <a:lnTo>
                      <a:pt x="48" y="48"/>
                    </a:lnTo>
                    <a:lnTo>
                      <a:pt x="47" y="47"/>
                    </a:lnTo>
                    <a:lnTo>
                      <a:pt x="44" y="46"/>
                    </a:lnTo>
                    <a:lnTo>
                      <a:pt x="43" y="43"/>
                    </a:lnTo>
                    <a:lnTo>
                      <a:pt x="41" y="42"/>
                    </a:lnTo>
                    <a:lnTo>
                      <a:pt x="40" y="39"/>
                    </a:lnTo>
                    <a:lnTo>
                      <a:pt x="39" y="37"/>
                    </a:lnTo>
                    <a:lnTo>
                      <a:pt x="37" y="34"/>
                    </a:lnTo>
                    <a:lnTo>
                      <a:pt x="36" y="33"/>
                    </a:lnTo>
                    <a:lnTo>
                      <a:pt x="35" y="31"/>
                    </a:lnTo>
                    <a:lnTo>
                      <a:pt x="34" y="30"/>
                    </a:lnTo>
                    <a:lnTo>
                      <a:pt x="31" y="29"/>
                    </a:lnTo>
                    <a:lnTo>
                      <a:pt x="30" y="29"/>
                    </a:lnTo>
                    <a:lnTo>
                      <a:pt x="27" y="30"/>
                    </a:lnTo>
                    <a:lnTo>
                      <a:pt x="26" y="31"/>
                    </a:lnTo>
                    <a:lnTo>
                      <a:pt x="24" y="33"/>
                    </a:lnTo>
                    <a:lnTo>
                      <a:pt x="23" y="34"/>
                    </a:lnTo>
                    <a:lnTo>
                      <a:pt x="23" y="35"/>
                    </a:lnTo>
                    <a:lnTo>
                      <a:pt x="23" y="37"/>
                    </a:lnTo>
                    <a:lnTo>
                      <a:pt x="22" y="37"/>
                    </a:lnTo>
                    <a:lnTo>
                      <a:pt x="20" y="37"/>
                    </a:lnTo>
                    <a:lnTo>
                      <a:pt x="20" y="35"/>
                    </a:lnTo>
                    <a:lnTo>
                      <a:pt x="22" y="34"/>
                    </a:lnTo>
                    <a:lnTo>
                      <a:pt x="23" y="33"/>
                    </a:lnTo>
                    <a:lnTo>
                      <a:pt x="23" y="31"/>
                    </a:lnTo>
                    <a:lnTo>
                      <a:pt x="22" y="27"/>
                    </a:lnTo>
                    <a:lnTo>
                      <a:pt x="20" y="25"/>
                    </a:lnTo>
                    <a:lnTo>
                      <a:pt x="19" y="22"/>
                    </a:lnTo>
                    <a:lnTo>
                      <a:pt x="17" y="20"/>
                    </a:lnTo>
                    <a:lnTo>
                      <a:pt x="14" y="17"/>
                    </a:lnTo>
                    <a:lnTo>
                      <a:pt x="11" y="14"/>
                    </a:lnTo>
                    <a:lnTo>
                      <a:pt x="9" y="12"/>
                    </a:lnTo>
                    <a:lnTo>
                      <a:pt x="5" y="8"/>
                    </a:lnTo>
                    <a:lnTo>
                      <a:pt x="2" y="5"/>
                    </a:lnTo>
                    <a:lnTo>
                      <a:pt x="0" y="1"/>
                    </a:lnTo>
                    <a:lnTo>
                      <a:pt x="0" y="0"/>
                    </a:lnTo>
                    <a:lnTo>
                      <a:pt x="1"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8" name="Freeform 56">
                <a:extLst>
                  <a:ext uri="{FF2B5EF4-FFF2-40B4-BE49-F238E27FC236}">
                    <a16:creationId xmlns:a16="http://schemas.microsoft.com/office/drawing/2014/main" id="{CFA93C07-DE7C-D448-BEB0-64A21973B601}"/>
                  </a:ext>
                </a:extLst>
              </p:cNvPr>
              <p:cNvSpPr>
                <a:spLocks noEditPoints="1"/>
              </p:cNvSpPr>
              <p:nvPr userDrawn="1"/>
            </p:nvSpPr>
            <p:spPr bwMode="auto">
              <a:xfrm>
                <a:off x="10122020" y="456730"/>
                <a:ext cx="73762" cy="56346"/>
              </a:xfrm>
              <a:custGeom>
                <a:avLst/>
                <a:gdLst>
                  <a:gd name="T0" fmla="*/ 114 w 145"/>
                  <a:gd name="T1" fmla="*/ 73 h 110"/>
                  <a:gd name="T2" fmla="*/ 122 w 145"/>
                  <a:gd name="T3" fmla="*/ 77 h 110"/>
                  <a:gd name="T4" fmla="*/ 127 w 145"/>
                  <a:gd name="T5" fmla="*/ 73 h 110"/>
                  <a:gd name="T6" fmla="*/ 120 w 145"/>
                  <a:gd name="T7" fmla="*/ 69 h 110"/>
                  <a:gd name="T8" fmla="*/ 53 w 145"/>
                  <a:gd name="T9" fmla="*/ 67 h 110"/>
                  <a:gd name="T10" fmla="*/ 59 w 145"/>
                  <a:gd name="T11" fmla="*/ 67 h 110"/>
                  <a:gd name="T12" fmla="*/ 75 w 145"/>
                  <a:gd name="T13" fmla="*/ 59 h 110"/>
                  <a:gd name="T14" fmla="*/ 75 w 145"/>
                  <a:gd name="T15" fmla="*/ 68 h 110"/>
                  <a:gd name="T16" fmla="*/ 79 w 145"/>
                  <a:gd name="T17" fmla="*/ 69 h 110"/>
                  <a:gd name="T18" fmla="*/ 83 w 145"/>
                  <a:gd name="T19" fmla="*/ 62 h 110"/>
                  <a:gd name="T20" fmla="*/ 47 w 145"/>
                  <a:gd name="T21" fmla="*/ 20 h 110"/>
                  <a:gd name="T22" fmla="*/ 50 w 145"/>
                  <a:gd name="T23" fmla="*/ 30 h 110"/>
                  <a:gd name="T24" fmla="*/ 53 w 145"/>
                  <a:gd name="T25" fmla="*/ 41 h 110"/>
                  <a:gd name="T26" fmla="*/ 63 w 145"/>
                  <a:gd name="T27" fmla="*/ 43 h 110"/>
                  <a:gd name="T28" fmla="*/ 81 w 145"/>
                  <a:gd name="T29" fmla="*/ 54 h 110"/>
                  <a:gd name="T30" fmla="*/ 96 w 145"/>
                  <a:gd name="T31" fmla="*/ 68 h 110"/>
                  <a:gd name="T32" fmla="*/ 105 w 145"/>
                  <a:gd name="T33" fmla="*/ 73 h 110"/>
                  <a:gd name="T34" fmla="*/ 107 w 145"/>
                  <a:gd name="T35" fmla="*/ 63 h 110"/>
                  <a:gd name="T36" fmla="*/ 98 w 145"/>
                  <a:gd name="T37" fmla="*/ 58 h 110"/>
                  <a:gd name="T38" fmla="*/ 88 w 145"/>
                  <a:gd name="T39" fmla="*/ 47 h 110"/>
                  <a:gd name="T40" fmla="*/ 79 w 145"/>
                  <a:gd name="T41" fmla="*/ 39 h 110"/>
                  <a:gd name="T42" fmla="*/ 60 w 145"/>
                  <a:gd name="T43" fmla="*/ 33 h 110"/>
                  <a:gd name="T44" fmla="*/ 53 w 145"/>
                  <a:gd name="T45" fmla="*/ 29 h 110"/>
                  <a:gd name="T46" fmla="*/ 47 w 145"/>
                  <a:gd name="T47" fmla="*/ 20 h 110"/>
                  <a:gd name="T48" fmla="*/ 64 w 145"/>
                  <a:gd name="T49" fmla="*/ 8 h 110"/>
                  <a:gd name="T50" fmla="*/ 73 w 145"/>
                  <a:gd name="T51" fmla="*/ 21 h 110"/>
                  <a:gd name="T52" fmla="*/ 90 w 145"/>
                  <a:gd name="T53" fmla="*/ 32 h 110"/>
                  <a:gd name="T54" fmla="*/ 103 w 145"/>
                  <a:gd name="T55" fmla="*/ 39 h 110"/>
                  <a:gd name="T56" fmla="*/ 115 w 145"/>
                  <a:gd name="T57" fmla="*/ 52 h 110"/>
                  <a:gd name="T58" fmla="*/ 131 w 145"/>
                  <a:gd name="T59" fmla="*/ 63 h 110"/>
                  <a:gd name="T60" fmla="*/ 141 w 145"/>
                  <a:gd name="T61" fmla="*/ 58 h 110"/>
                  <a:gd name="T62" fmla="*/ 144 w 145"/>
                  <a:gd name="T63" fmla="*/ 63 h 110"/>
                  <a:gd name="T64" fmla="*/ 136 w 145"/>
                  <a:gd name="T65" fmla="*/ 69 h 110"/>
                  <a:gd name="T66" fmla="*/ 128 w 145"/>
                  <a:gd name="T67" fmla="*/ 76 h 110"/>
                  <a:gd name="T68" fmla="*/ 129 w 145"/>
                  <a:gd name="T69" fmla="*/ 84 h 110"/>
                  <a:gd name="T70" fmla="*/ 129 w 145"/>
                  <a:gd name="T71" fmla="*/ 88 h 110"/>
                  <a:gd name="T72" fmla="*/ 120 w 145"/>
                  <a:gd name="T73" fmla="*/ 86 h 110"/>
                  <a:gd name="T74" fmla="*/ 114 w 145"/>
                  <a:gd name="T75" fmla="*/ 99 h 110"/>
                  <a:gd name="T76" fmla="*/ 109 w 145"/>
                  <a:gd name="T77" fmla="*/ 110 h 110"/>
                  <a:gd name="T78" fmla="*/ 110 w 145"/>
                  <a:gd name="T79" fmla="*/ 106 h 110"/>
                  <a:gd name="T80" fmla="*/ 115 w 145"/>
                  <a:gd name="T81" fmla="*/ 93 h 110"/>
                  <a:gd name="T82" fmla="*/ 114 w 145"/>
                  <a:gd name="T83" fmla="*/ 84 h 110"/>
                  <a:gd name="T84" fmla="*/ 98 w 145"/>
                  <a:gd name="T85" fmla="*/ 75 h 110"/>
                  <a:gd name="T86" fmla="*/ 83 w 145"/>
                  <a:gd name="T87" fmla="*/ 71 h 110"/>
                  <a:gd name="T88" fmla="*/ 72 w 145"/>
                  <a:gd name="T89" fmla="*/ 71 h 110"/>
                  <a:gd name="T90" fmla="*/ 71 w 145"/>
                  <a:gd name="T91" fmla="*/ 80 h 110"/>
                  <a:gd name="T92" fmla="*/ 77 w 145"/>
                  <a:gd name="T93" fmla="*/ 85 h 110"/>
                  <a:gd name="T94" fmla="*/ 68 w 145"/>
                  <a:gd name="T95" fmla="*/ 84 h 110"/>
                  <a:gd name="T96" fmla="*/ 62 w 145"/>
                  <a:gd name="T97" fmla="*/ 75 h 110"/>
                  <a:gd name="T98" fmla="*/ 51 w 145"/>
                  <a:gd name="T99" fmla="*/ 71 h 110"/>
                  <a:gd name="T100" fmla="*/ 47 w 145"/>
                  <a:gd name="T101" fmla="*/ 63 h 110"/>
                  <a:gd name="T102" fmla="*/ 39 w 145"/>
                  <a:gd name="T103" fmla="*/ 58 h 110"/>
                  <a:gd name="T104" fmla="*/ 33 w 145"/>
                  <a:gd name="T105" fmla="*/ 64 h 110"/>
                  <a:gd name="T106" fmla="*/ 23 w 145"/>
                  <a:gd name="T107" fmla="*/ 76 h 110"/>
                  <a:gd name="T108" fmla="*/ 8 w 145"/>
                  <a:gd name="T109" fmla="*/ 90 h 110"/>
                  <a:gd name="T110" fmla="*/ 0 w 145"/>
                  <a:gd name="T111" fmla="*/ 90 h 110"/>
                  <a:gd name="T112" fmla="*/ 12 w 145"/>
                  <a:gd name="T113" fmla="*/ 79 h 110"/>
                  <a:gd name="T114" fmla="*/ 28 w 145"/>
                  <a:gd name="T115" fmla="*/ 59 h 110"/>
                  <a:gd name="T116" fmla="*/ 39 w 145"/>
                  <a:gd name="T117" fmla="*/ 50 h 110"/>
                  <a:gd name="T118" fmla="*/ 39 w 145"/>
                  <a:gd name="T119" fmla="*/ 37 h 110"/>
                  <a:gd name="T120" fmla="*/ 39 w 145"/>
                  <a:gd name="T121" fmla="*/ 25 h 110"/>
                  <a:gd name="T122" fmla="*/ 41 w 145"/>
                  <a:gd name="T123" fmla="*/ 13 h 110"/>
                  <a:gd name="T124" fmla="*/ 51 w 145"/>
                  <a:gd name="T125" fmla="*/ 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10">
                    <a:moveTo>
                      <a:pt x="118" y="68"/>
                    </a:moveTo>
                    <a:lnTo>
                      <a:pt x="116" y="69"/>
                    </a:lnTo>
                    <a:lnTo>
                      <a:pt x="115" y="69"/>
                    </a:lnTo>
                    <a:lnTo>
                      <a:pt x="114" y="71"/>
                    </a:lnTo>
                    <a:lnTo>
                      <a:pt x="114" y="72"/>
                    </a:lnTo>
                    <a:lnTo>
                      <a:pt x="114" y="73"/>
                    </a:lnTo>
                    <a:lnTo>
                      <a:pt x="114" y="75"/>
                    </a:lnTo>
                    <a:lnTo>
                      <a:pt x="115" y="76"/>
                    </a:lnTo>
                    <a:lnTo>
                      <a:pt x="118" y="77"/>
                    </a:lnTo>
                    <a:lnTo>
                      <a:pt x="119" y="79"/>
                    </a:lnTo>
                    <a:lnTo>
                      <a:pt x="120" y="77"/>
                    </a:lnTo>
                    <a:lnTo>
                      <a:pt x="122" y="77"/>
                    </a:lnTo>
                    <a:lnTo>
                      <a:pt x="123" y="77"/>
                    </a:lnTo>
                    <a:lnTo>
                      <a:pt x="124" y="76"/>
                    </a:lnTo>
                    <a:lnTo>
                      <a:pt x="126" y="75"/>
                    </a:lnTo>
                    <a:lnTo>
                      <a:pt x="126" y="75"/>
                    </a:lnTo>
                    <a:lnTo>
                      <a:pt x="126" y="75"/>
                    </a:lnTo>
                    <a:lnTo>
                      <a:pt x="127" y="73"/>
                    </a:lnTo>
                    <a:lnTo>
                      <a:pt x="126" y="72"/>
                    </a:lnTo>
                    <a:lnTo>
                      <a:pt x="124" y="71"/>
                    </a:lnTo>
                    <a:lnTo>
                      <a:pt x="124" y="71"/>
                    </a:lnTo>
                    <a:lnTo>
                      <a:pt x="122" y="69"/>
                    </a:lnTo>
                    <a:lnTo>
                      <a:pt x="122" y="69"/>
                    </a:lnTo>
                    <a:lnTo>
                      <a:pt x="120" y="69"/>
                    </a:lnTo>
                    <a:lnTo>
                      <a:pt x="118" y="68"/>
                    </a:lnTo>
                    <a:close/>
                    <a:moveTo>
                      <a:pt x="56" y="64"/>
                    </a:moveTo>
                    <a:lnTo>
                      <a:pt x="55" y="64"/>
                    </a:lnTo>
                    <a:lnTo>
                      <a:pt x="54" y="64"/>
                    </a:lnTo>
                    <a:lnTo>
                      <a:pt x="53" y="66"/>
                    </a:lnTo>
                    <a:lnTo>
                      <a:pt x="53" y="67"/>
                    </a:lnTo>
                    <a:lnTo>
                      <a:pt x="54" y="67"/>
                    </a:lnTo>
                    <a:lnTo>
                      <a:pt x="55" y="68"/>
                    </a:lnTo>
                    <a:lnTo>
                      <a:pt x="56" y="68"/>
                    </a:lnTo>
                    <a:lnTo>
                      <a:pt x="58" y="68"/>
                    </a:lnTo>
                    <a:lnTo>
                      <a:pt x="59" y="68"/>
                    </a:lnTo>
                    <a:lnTo>
                      <a:pt x="59" y="67"/>
                    </a:lnTo>
                    <a:lnTo>
                      <a:pt x="58" y="66"/>
                    </a:lnTo>
                    <a:lnTo>
                      <a:pt x="58" y="64"/>
                    </a:lnTo>
                    <a:lnTo>
                      <a:pt x="56" y="64"/>
                    </a:lnTo>
                    <a:close/>
                    <a:moveTo>
                      <a:pt x="77" y="58"/>
                    </a:moveTo>
                    <a:lnTo>
                      <a:pt x="76" y="59"/>
                    </a:lnTo>
                    <a:lnTo>
                      <a:pt x="75" y="59"/>
                    </a:lnTo>
                    <a:lnTo>
                      <a:pt x="73" y="60"/>
                    </a:lnTo>
                    <a:lnTo>
                      <a:pt x="73" y="63"/>
                    </a:lnTo>
                    <a:lnTo>
                      <a:pt x="72" y="66"/>
                    </a:lnTo>
                    <a:lnTo>
                      <a:pt x="73" y="67"/>
                    </a:lnTo>
                    <a:lnTo>
                      <a:pt x="73" y="68"/>
                    </a:lnTo>
                    <a:lnTo>
                      <a:pt x="75" y="68"/>
                    </a:lnTo>
                    <a:lnTo>
                      <a:pt x="76" y="68"/>
                    </a:lnTo>
                    <a:lnTo>
                      <a:pt x="76" y="69"/>
                    </a:lnTo>
                    <a:lnTo>
                      <a:pt x="77" y="69"/>
                    </a:lnTo>
                    <a:lnTo>
                      <a:pt x="77" y="69"/>
                    </a:lnTo>
                    <a:lnTo>
                      <a:pt x="79" y="69"/>
                    </a:lnTo>
                    <a:lnTo>
                      <a:pt x="79" y="69"/>
                    </a:lnTo>
                    <a:lnTo>
                      <a:pt x="80" y="68"/>
                    </a:lnTo>
                    <a:lnTo>
                      <a:pt x="83" y="68"/>
                    </a:lnTo>
                    <a:lnTo>
                      <a:pt x="83" y="64"/>
                    </a:lnTo>
                    <a:lnTo>
                      <a:pt x="83" y="62"/>
                    </a:lnTo>
                    <a:lnTo>
                      <a:pt x="83" y="62"/>
                    </a:lnTo>
                    <a:lnTo>
                      <a:pt x="83" y="62"/>
                    </a:lnTo>
                    <a:lnTo>
                      <a:pt x="81" y="62"/>
                    </a:lnTo>
                    <a:lnTo>
                      <a:pt x="81" y="60"/>
                    </a:lnTo>
                    <a:lnTo>
                      <a:pt x="80" y="59"/>
                    </a:lnTo>
                    <a:lnTo>
                      <a:pt x="79" y="59"/>
                    </a:lnTo>
                    <a:lnTo>
                      <a:pt x="77" y="58"/>
                    </a:lnTo>
                    <a:close/>
                    <a:moveTo>
                      <a:pt x="47" y="20"/>
                    </a:moveTo>
                    <a:lnTo>
                      <a:pt x="47" y="20"/>
                    </a:lnTo>
                    <a:lnTo>
                      <a:pt x="46" y="21"/>
                    </a:lnTo>
                    <a:lnTo>
                      <a:pt x="49" y="24"/>
                    </a:lnTo>
                    <a:lnTo>
                      <a:pt x="50" y="26"/>
                    </a:lnTo>
                    <a:lnTo>
                      <a:pt x="50" y="29"/>
                    </a:lnTo>
                    <a:lnTo>
                      <a:pt x="50" y="30"/>
                    </a:lnTo>
                    <a:lnTo>
                      <a:pt x="51" y="33"/>
                    </a:lnTo>
                    <a:lnTo>
                      <a:pt x="53" y="34"/>
                    </a:lnTo>
                    <a:lnTo>
                      <a:pt x="53" y="35"/>
                    </a:lnTo>
                    <a:lnTo>
                      <a:pt x="53" y="37"/>
                    </a:lnTo>
                    <a:lnTo>
                      <a:pt x="53" y="38"/>
                    </a:lnTo>
                    <a:lnTo>
                      <a:pt x="53" y="41"/>
                    </a:lnTo>
                    <a:lnTo>
                      <a:pt x="53" y="42"/>
                    </a:lnTo>
                    <a:lnTo>
                      <a:pt x="54" y="43"/>
                    </a:lnTo>
                    <a:lnTo>
                      <a:pt x="55" y="43"/>
                    </a:lnTo>
                    <a:lnTo>
                      <a:pt x="58" y="43"/>
                    </a:lnTo>
                    <a:lnTo>
                      <a:pt x="60" y="43"/>
                    </a:lnTo>
                    <a:lnTo>
                      <a:pt x="63" y="43"/>
                    </a:lnTo>
                    <a:lnTo>
                      <a:pt x="66" y="43"/>
                    </a:lnTo>
                    <a:lnTo>
                      <a:pt x="69" y="45"/>
                    </a:lnTo>
                    <a:lnTo>
                      <a:pt x="72" y="47"/>
                    </a:lnTo>
                    <a:lnTo>
                      <a:pt x="75" y="49"/>
                    </a:lnTo>
                    <a:lnTo>
                      <a:pt x="79" y="51"/>
                    </a:lnTo>
                    <a:lnTo>
                      <a:pt x="81" y="54"/>
                    </a:lnTo>
                    <a:lnTo>
                      <a:pt x="84" y="56"/>
                    </a:lnTo>
                    <a:lnTo>
                      <a:pt x="86" y="59"/>
                    </a:lnTo>
                    <a:lnTo>
                      <a:pt x="88" y="60"/>
                    </a:lnTo>
                    <a:lnTo>
                      <a:pt x="90" y="63"/>
                    </a:lnTo>
                    <a:lnTo>
                      <a:pt x="93" y="66"/>
                    </a:lnTo>
                    <a:lnTo>
                      <a:pt x="96" y="68"/>
                    </a:lnTo>
                    <a:lnTo>
                      <a:pt x="97" y="69"/>
                    </a:lnTo>
                    <a:lnTo>
                      <a:pt x="98" y="72"/>
                    </a:lnTo>
                    <a:lnTo>
                      <a:pt x="99" y="73"/>
                    </a:lnTo>
                    <a:lnTo>
                      <a:pt x="102" y="75"/>
                    </a:lnTo>
                    <a:lnTo>
                      <a:pt x="103" y="75"/>
                    </a:lnTo>
                    <a:lnTo>
                      <a:pt x="105" y="73"/>
                    </a:lnTo>
                    <a:lnTo>
                      <a:pt x="106" y="72"/>
                    </a:lnTo>
                    <a:lnTo>
                      <a:pt x="106" y="71"/>
                    </a:lnTo>
                    <a:lnTo>
                      <a:pt x="106" y="69"/>
                    </a:lnTo>
                    <a:lnTo>
                      <a:pt x="107" y="67"/>
                    </a:lnTo>
                    <a:lnTo>
                      <a:pt x="107" y="63"/>
                    </a:lnTo>
                    <a:lnTo>
                      <a:pt x="107" y="63"/>
                    </a:lnTo>
                    <a:lnTo>
                      <a:pt x="105" y="63"/>
                    </a:lnTo>
                    <a:lnTo>
                      <a:pt x="103" y="63"/>
                    </a:lnTo>
                    <a:lnTo>
                      <a:pt x="101" y="63"/>
                    </a:lnTo>
                    <a:lnTo>
                      <a:pt x="99" y="60"/>
                    </a:lnTo>
                    <a:lnTo>
                      <a:pt x="98" y="59"/>
                    </a:lnTo>
                    <a:lnTo>
                      <a:pt x="98" y="58"/>
                    </a:lnTo>
                    <a:lnTo>
                      <a:pt x="97" y="56"/>
                    </a:lnTo>
                    <a:lnTo>
                      <a:pt x="94" y="54"/>
                    </a:lnTo>
                    <a:lnTo>
                      <a:pt x="92" y="52"/>
                    </a:lnTo>
                    <a:lnTo>
                      <a:pt x="90" y="51"/>
                    </a:lnTo>
                    <a:lnTo>
                      <a:pt x="89" y="49"/>
                    </a:lnTo>
                    <a:lnTo>
                      <a:pt x="88" y="47"/>
                    </a:lnTo>
                    <a:lnTo>
                      <a:pt x="86" y="45"/>
                    </a:lnTo>
                    <a:lnTo>
                      <a:pt x="86" y="43"/>
                    </a:lnTo>
                    <a:lnTo>
                      <a:pt x="86" y="42"/>
                    </a:lnTo>
                    <a:lnTo>
                      <a:pt x="85" y="42"/>
                    </a:lnTo>
                    <a:lnTo>
                      <a:pt x="83" y="41"/>
                    </a:lnTo>
                    <a:lnTo>
                      <a:pt x="79" y="39"/>
                    </a:lnTo>
                    <a:lnTo>
                      <a:pt x="76" y="38"/>
                    </a:lnTo>
                    <a:lnTo>
                      <a:pt x="73" y="37"/>
                    </a:lnTo>
                    <a:lnTo>
                      <a:pt x="69" y="35"/>
                    </a:lnTo>
                    <a:lnTo>
                      <a:pt x="67" y="34"/>
                    </a:lnTo>
                    <a:lnTo>
                      <a:pt x="63" y="34"/>
                    </a:lnTo>
                    <a:lnTo>
                      <a:pt x="60" y="33"/>
                    </a:lnTo>
                    <a:lnTo>
                      <a:pt x="59" y="34"/>
                    </a:lnTo>
                    <a:lnTo>
                      <a:pt x="58" y="34"/>
                    </a:lnTo>
                    <a:lnTo>
                      <a:pt x="55" y="34"/>
                    </a:lnTo>
                    <a:lnTo>
                      <a:pt x="54" y="33"/>
                    </a:lnTo>
                    <a:lnTo>
                      <a:pt x="53" y="32"/>
                    </a:lnTo>
                    <a:lnTo>
                      <a:pt x="53" y="29"/>
                    </a:lnTo>
                    <a:lnTo>
                      <a:pt x="51" y="26"/>
                    </a:lnTo>
                    <a:lnTo>
                      <a:pt x="51" y="24"/>
                    </a:lnTo>
                    <a:lnTo>
                      <a:pt x="51" y="22"/>
                    </a:lnTo>
                    <a:lnTo>
                      <a:pt x="50" y="21"/>
                    </a:lnTo>
                    <a:lnTo>
                      <a:pt x="49" y="20"/>
                    </a:lnTo>
                    <a:lnTo>
                      <a:pt x="47" y="20"/>
                    </a:lnTo>
                    <a:close/>
                    <a:moveTo>
                      <a:pt x="58" y="0"/>
                    </a:moveTo>
                    <a:lnTo>
                      <a:pt x="60" y="0"/>
                    </a:lnTo>
                    <a:lnTo>
                      <a:pt x="63" y="2"/>
                    </a:lnTo>
                    <a:lnTo>
                      <a:pt x="64" y="4"/>
                    </a:lnTo>
                    <a:lnTo>
                      <a:pt x="64" y="5"/>
                    </a:lnTo>
                    <a:lnTo>
                      <a:pt x="64" y="8"/>
                    </a:lnTo>
                    <a:lnTo>
                      <a:pt x="66" y="12"/>
                    </a:lnTo>
                    <a:lnTo>
                      <a:pt x="66" y="13"/>
                    </a:lnTo>
                    <a:lnTo>
                      <a:pt x="67" y="16"/>
                    </a:lnTo>
                    <a:lnTo>
                      <a:pt x="68" y="19"/>
                    </a:lnTo>
                    <a:lnTo>
                      <a:pt x="71" y="20"/>
                    </a:lnTo>
                    <a:lnTo>
                      <a:pt x="73" y="21"/>
                    </a:lnTo>
                    <a:lnTo>
                      <a:pt x="77" y="22"/>
                    </a:lnTo>
                    <a:lnTo>
                      <a:pt x="81" y="24"/>
                    </a:lnTo>
                    <a:lnTo>
                      <a:pt x="85" y="26"/>
                    </a:lnTo>
                    <a:lnTo>
                      <a:pt x="86" y="28"/>
                    </a:lnTo>
                    <a:lnTo>
                      <a:pt x="88" y="29"/>
                    </a:lnTo>
                    <a:lnTo>
                      <a:pt x="90" y="32"/>
                    </a:lnTo>
                    <a:lnTo>
                      <a:pt x="92" y="34"/>
                    </a:lnTo>
                    <a:lnTo>
                      <a:pt x="94" y="37"/>
                    </a:lnTo>
                    <a:lnTo>
                      <a:pt x="97" y="37"/>
                    </a:lnTo>
                    <a:lnTo>
                      <a:pt x="99" y="38"/>
                    </a:lnTo>
                    <a:lnTo>
                      <a:pt x="101" y="39"/>
                    </a:lnTo>
                    <a:lnTo>
                      <a:pt x="103" y="39"/>
                    </a:lnTo>
                    <a:lnTo>
                      <a:pt x="106" y="41"/>
                    </a:lnTo>
                    <a:lnTo>
                      <a:pt x="107" y="42"/>
                    </a:lnTo>
                    <a:lnTo>
                      <a:pt x="110" y="45"/>
                    </a:lnTo>
                    <a:lnTo>
                      <a:pt x="111" y="47"/>
                    </a:lnTo>
                    <a:lnTo>
                      <a:pt x="113" y="50"/>
                    </a:lnTo>
                    <a:lnTo>
                      <a:pt x="115" y="52"/>
                    </a:lnTo>
                    <a:lnTo>
                      <a:pt x="118" y="55"/>
                    </a:lnTo>
                    <a:lnTo>
                      <a:pt x="122" y="58"/>
                    </a:lnTo>
                    <a:lnTo>
                      <a:pt x="126" y="59"/>
                    </a:lnTo>
                    <a:lnTo>
                      <a:pt x="127" y="62"/>
                    </a:lnTo>
                    <a:lnTo>
                      <a:pt x="128" y="63"/>
                    </a:lnTo>
                    <a:lnTo>
                      <a:pt x="131" y="63"/>
                    </a:lnTo>
                    <a:lnTo>
                      <a:pt x="133" y="63"/>
                    </a:lnTo>
                    <a:lnTo>
                      <a:pt x="135" y="62"/>
                    </a:lnTo>
                    <a:lnTo>
                      <a:pt x="136" y="62"/>
                    </a:lnTo>
                    <a:lnTo>
                      <a:pt x="139" y="60"/>
                    </a:lnTo>
                    <a:lnTo>
                      <a:pt x="140" y="59"/>
                    </a:lnTo>
                    <a:lnTo>
                      <a:pt x="141" y="58"/>
                    </a:lnTo>
                    <a:lnTo>
                      <a:pt x="143" y="58"/>
                    </a:lnTo>
                    <a:lnTo>
                      <a:pt x="144" y="58"/>
                    </a:lnTo>
                    <a:lnTo>
                      <a:pt x="145" y="59"/>
                    </a:lnTo>
                    <a:lnTo>
                      <a:pt x="145" y="60"/>
                    </a:lnTo>
                    <a:lnTo>
                      <a:pt x="145" y="62"/>
                    </a:lnTo>
                    <a:lnTo>
                      <a:pt x="144" y="63"/>
                    </a:lnTo>
                    <a:lnTo>
                      <a:pt x="143" y="63"/>
                    </a:lnTo>
                    <a:lnTo>
                      <a:pt x="141" y="64"/>
                    </a:lnTo>
                    <a:lnTo>
                      <a:pt x="139" y="67"/>
                    </a:lnTo>
                    <a:lnTo>
                      <a:pt x="139" y="68"/>
                    </a:lnTo>
                    <a:lnTo>
                      <a:pt x="137" y="69"/>
                    </a:lnTo>
                    <a:lnTo>
                      <a:pt x="136" y="69"/>
                    </a:lnTo>
                    <a:lnTo>
                      <a:pt x="135" y="69"/>
                    </a:lnTo>
                    <a:lnTo>
                      <a:pt x="132" y="69"/>
                    </a:lnTo>
                    <a:lnTo>
                      <a:pt x="131" y="71"/>
                    </a:lnTo>
                    <a:lnTo>
                      <a:pt x="129" y="72"/>
                    </a:lnTo>
                    <a:lnTo>
                      <a:pt x="128" y="75"/>
                    </a:lnTo>
                    <a:lnTo>
                      <a:pt x="128" y="76"/>
                    </a:lnTo>
                    <a:lnTo>
                      <a:pt x="129" y="77"/>
                    </a:lnTo>
                    <a:lnTo>
                      <a:pt x="129" y="80"/>
                    </a:lnTo>
                    <a:lnTo>
                      <a:pt x="128" y="80"/>
                    </a:lnTo>
                    <a:lnTo>
                      <a:pt x="128" y="81"/>
                    </a:lnTo>
                    <a:lnTo>
                      <a:pt x="128" y="82"/>
                    </a:lnTo>
                    <a:lnTo>
                      <a:pt x="129" y="84"/>
                    </a:lnTo>
                    <a:lnTo>
                      <a:pt x="131" y="84"/>
                    </a:lnTo>
                    <a:lnTo>
                      <a:pt x="132" y="85"/>
                    </a:lnTo>
                    <a:lnTo>
                      <a:pt x="132" y="86"/>
                    </a:lnTo>
                    <a:lnTo>
                      <a:pt x="132" y="88"/>
                    </a:lnTo>
                    <a:lnTo>
                      <a:pt x="131" y="88"/>
                    </a:lnTo>
                    <a:lnTo>
                      <a:pt x="129" y="88"/>
                    </a:lnTo>
                    <a:lnTo>
                      <a:pt x="128" y="88"/>
                    </a:lnTo>
                    <a:lnTo>
                      <a:pt x="127" y="86"/>
                    </a:lnTo>
                    <a:lnTo>
                      <a:pt x="126" y="86"/>
                    </a:lnTo>
                    <a:lnTo>
                      <a:pt x="124" y="85"/>
                    </a:lnTo>
                    <a:lnTo>
                      <a:pt x="123" y="85"/>
                    </a:lnTo>
                    <a:lnTo>
                      <a:pt x="120" y="86"/>
                    </a:lnTo>
                    <a:lnTo>
                      <a:pt x="120" y="88"/>
                    </a:lnTo>
                    <a:lnTo>
                      <a:pt x="119" y="89"/>
                    </a:lnTo>
                    <a:lnTo>
                      <a:pt x="119" y="90"/>
                    </a:lnTo>
                    <a:lnTo>
                      <a:pt x="118" y="93"/>
                    </a:lnTo>
                    <a:lnTo>
                      <a:pt x="115" y="97"/>
                    </a:lnTo>
                    <a:lnTo>
                      <a:pt x="114" y="99"/>
                    </a:lnTo>
                    <a:lnTo>
                      <a:pt x="113" y="102"/>
                    </a:lnTo>
                    <a:lnTo>
                      <a:pt x="113" y="105"/>
                    </a:lnTo>
                    <a:lnTo>
                      <a:pt x="111" y="106"/>
                    </a:lnTo>
                    <a:lnTo>
                      <a:pt x="111" y="107"/>
                    </a:lnTo>
                    <a:lnTo>
                      <a:pt x="110" y="109"/>
                    </a:lnTo>
                    <a:lnTo>
                      <a:pt x="109" y="110"/>
                    </a:lnTo>
                    <a:lnTo>
                      <a:pt x="107" y="110"/>
                    </a:lnTo>
                    <a:lnTo>
                      <a:pt x="106" y="110"/>
                    </a:lnTo>
                    <a:lnTo>
                      <a:pt x="106" y="109"/>
                    </a:lnTo>
                    <a:lnTo>
                      <a:pt x="107" y="107"/>
                    </a:lnTo>
                    <a:lnTo>
                      <a:pt x="109" y="107"/>
                    </a:lnTo>
                    <a:lnTo>
                      <a:pt x="110" y="106"/>
                    </a:lnTo>
                    <a:lnTo>
                      <a:pt x="111" y="105"/>
                    </a:lnTo>
                    <a:lnTo>
                      <a:pt x="113" y="102"/>
                    </a:lnTo>
                    <a:lnTo>
                      <a:pt x="113" y="99"/>
                    </a:lnTo>
                    <a:lnTo>
                      <a:pt x="113" y="97"/>
                    </a:lnTo>
                    <a:lnTo>
                      <a:pt x="114" y="94"/>
                    </a:lnTo>
                    <a:lnTo>
                      <a:pt x="115" y="93"/>
                    </a:lnTo>
                    <a:lnTo>
                      <a:pt x="116" y="92"/>
                    </a:lnTo>
                    <a:lnTo>
                      <a:pt x="116" y="89"/>
                    </a:lnTo>
                    <a:lnTo>
                      <a:pt x="116" y="88"/>
                    </a:lnTo>
                    <a:lnTo>
                      <a:pt x="116" y="86"/>
                    </a:lnTo>
                    <a:lnTo>
                      <a:pt x="115" y="85"/>
                    </a:lnTo>
                    <a:lnTo>
                      <a:pt x="114" y="84"/>
                    </a:lnTo>
                    <a:lnTo>
                      <a:pt x="111" y="84"/>
                    </a:lnTo>
                    <a:lnTo>
                      <a:pt x="109" y="82"/>
                    </a:lnTo>
                    <a:lnTo>
                      <a:pt x="105" y="81"/>
                    </a:lnTo>
                    <a:lnTo>
                      <a:pt x="102" y="79"/>
                    </a:lnTo>
                    <a:lnTo>
                      <a:pt x="99" y="77"/>
                    </a:lnTo>
                    <a:lnTo>
                      <a:pt x="98" y="75"/>
                    </a:lnTo>
                    <a:lnTo>
                      <a:pt x="97" y="72"/>
                    </a:lnTo>
                    <a:lnTo>
                      <a:pt x="94" y="71"/>
                    </a:lnTo>
                    <a:lnTo>
                      <a:pt x="90" y="69"/>
                    </a:lnTo>
                    <a:lnTo>
                      <a:pt x="88" y="69"/>
                    </a:lnTo>
                    <a:lnTo>
                      <a:pt x="84" y="69"/>
                    </a:lnTo>
                    <a:lnTo>
                      <a:pt x="83" y="71"/>
                    </a:lnTo>
                    <a:lnTo>
                      <a:pt x="81" y="72"/>
                    </a:lnTo>
                    <a:lnTo>
                      <a:pt x="79" y="72"/>
                    </a:lnTo>
                    <a:lnTo>
                      <a:pt x="77" y="72"/>
                    </a:lnTo>
                    <a:lnTo>
                      <a:pt x="76" y="71"/>
                    </a:lnTo>
                    <a:lnTo>
                      <a:pt x="73" y="71"/>
                    </a:lnTo>
                    <a:lnTo>
                      <a:pt x="72" y="71"/>
                    </a:lnTo>
                    <a:lnTo>
                      <a:pt x="69" y="71"/>
                    </a:lnTo>
                    <a:lnTo>
                      <a:pt x="68" y="72"/>
                    </a:lnTo>
                    <a:lnTo>
                      <a:pt x="68" y="75"/>
                    </a:lnTo>
                    <a:lnTo>
                      <a:pt x="68" y="76"/>
                    </a:lnTo>
                    <a:lnTo>
                      <a:pt x="69" y="79"/>
                    </a:lnTo>
                    <a:lnTo>
                      <a:pt x="71" y="80"/>
                    </a:lnTo>
                    <a:lnTo>
                      <a:pt x="72" y="81"/>
                    </a:lnTo>
                    <a:lnTo>
                      <a:pt x="73" y="81"/>
                    </a:lnTo>
                    <a:lnTo>
                      <a:pt x="75" y="82"/>
                    </a:lnTo>
                    <a:lnTo>
                      <a:pt x="76" y="84"/>
                    </a:lnTo>
                    <a:lnTo>
                      <a:pt x="77" y="84"/>
                    </a:lnTo>
                    <a:lnTo>
                      <a:pt x="77" y="85"/>
                    </a:lnTo>
                    <a:lnTo>
                      <a:pt x="76" y="86"/>
                    </a:lnTo>
                    <a:lnTo>
                      <a:pt x="75" y="86"/>
                    </a:lnTo>
                    <a:lnTo>
                      <a:pt x="73" y="86"/>
                    </a:lnTo>
                    <a:lnTo>
                      <a:pt x="71" y="86"/>
                    </a:lnTo>
                    <a:lnTo>
                      <a:pt x="69" y="85"/>
                    </a:lnTo>
                    <a:lnTo>
                      <a:pt x="68" y="84"/>
                    </a:lnTo>
                    <a:lnTo>
                      <a:pt x="67" y="82"/>
                    </a:lnTo>
                    <a:lnTo>
                      <a:pt x="66" y="81"/>
                    </a:lnTo>
                    <a:lnTo>
                      <a:pt x="64" y="80"/>
                    </a:lnTo>
                    <a:lnTo>
                      <a:pt x="62" y="77"/>
                    </a:lnTo>
                    <a:lnTo>
                      <a:pt x="62" y="76"/>
                    </a:lnTo>
                    <a:lnTo>
                      <a:pt x="62" y="75"/>
                    </a:lnTo>
                    <a:lnTo>
                      <a:pt x="60" y="73"/>
                    </a:lnTo>
                    <a:lnTo>
                      <a:pt x="59" y="73"/>
                    </a:lnTo>
                    <a:lnTo>
                      <a:pt x="56" y="72"/>
                    </a:lnTo>
                    <a:lnTo>
                      <a:pt x="55" y="72"/>
                    </a:lnTo>
                    <a:lnTo>
                      <a:pt x="53" y="71"/>
                    </a:lnTo>
                    <a:lnTo>
                      <a:pt x="51" y="71"/>
                    </a:lnTo>
                    <a:lnTo>
                      <a:pt x="50" y="69"/>
                    </a:lnTo>
                    <a:lnTo>
                      <a:pt x="49" y="67"/>
                    </a:lnTo>
                    <a:lnTo>
                      <a:pt x="49" y="66"/>
                    </a:lnTo>
                    <a:lnTo>
                      <a:pt x="49" y="66"/>
                    </a:lnTo>
                    <a:lnTo>
                      <a:pt x="49" y="64"/>
                    </a:lnTo>
                    <a:lnTo>
                      <a:pt x="47" y="63"/>
                    </a:lnTo>
                    <a:lnTo>
                      <a:pt x="47" y="63"/>
                    </a:lnTo>
                    <a:lnTo>
                      <a:pt x="46" y="62"/>
                    </a:lnTo>
                    <a:lnTo>
                      <a:pt x="45" y="62"/>
                    </a:lnTo>
                    <a:lnTo>
                      <a:pt x="42" y="60"/>
                    </a:lnTo>
                    <a:lnTo>
                      <a:pt x="39" y="59"/>
                    </a:lnTo>
                    <a:lnTo>
                      <a:pt x="39" y="58"/>
                    </a:lnTo>
                    <a:lnTo>
                      <a:pt x="38" y="58"/>
                    </a:lnTo>
                    <a:lnTo>
                      <a:pt x="37" y="59"/>
                    </a:lnTo>
                    <a:lnTo>
                      <a:pt x="36" y="60"/>
                    </a:lnTo>
                    <a:lnTo>
                      <a:pt x="34" y="62"/>
                    </a:lnTo>
                    <a:lnTo>
                      <a:pt x="33" y="63"/>
                    </a:lnTo>
                    <a:lnTo>
                      <a:pt x="33" y="64"/>
                    </a:lnTo>
                    <a:lnTo>
                      <a:pt x="32" y="66"/>
                    </a:lnTo>
                    <a:lnTo>
                      <a:pt x="30" y="68"/>
                    </a:lnTo>
                    <a:lnTo>
                      <a:pt x="29" y="69"/>
                    </a:lnTo>
                    <a:lnTo>
                      <a:pt x="26" y="71"/>
                    </a:lnTo>
                    <a:lnTo>
                      <a:pt x="24" y="73"/>
                    </a:lnTo>
                    <a:lnTo>
                      <a:pt x="23" y="76"/>
                    </a:lnTo>
                    <a:lnTo>
                      <a:pt x="20" y="79"/>
                    </a:lnTo>
                    <a:lnTo>
                      <a:pt x="17" y="81"/>
                    </a:lnTo>
                    <a:lnTo>
                      <a:pt x="15" y="82"/>
                    </a:lnTo>
                    <a:lnTo>
                      <a:pt x="13" y="85"/>
                    </a:lnTo>
                    <a:lnTo>
                      <a:pt x="11" y="88"/>
                    </a:lnTo>
                    <a:lnTo>
                      <a:pt x="8" y="90"/>
                    </a:lnTo>
                    <a:lnTo>
                      <a:pt x="6" y="92"/>
                    </a:lnTo>
                    <a:lnTo>
                      <a:pt x="6" y="93"/>
                    </a:lnTo>
                    <a:lnTo>
                      <a:pt x="4" y="94"/>
                    </a:lnTo>
                    <a:lnTo>
                      <a:pt x="2" y="94"/>
                    </a:lnTo>
                    <a:lnTo>
                      <a:pt x="0" y="92"/>
                    </a:lnTo>
                    <a:lnTo>
                      <a:pt x="0" y="90"/>
                    </a:lnTo>
                    <a:lnTo>
                      <a:pt x="2" y="89"/>
                    </a:lnTo>
                    <a:lnTo>
                      <a:pt x="3" y="88"/>
                    </a:lnTo>
                    <a:lnTo>
                      <a:pt x="4" y="86"/>
                    </a:lnTo>
                    <a:lnTo>
                      <a:pt x="7" y="84"/>
                    </a:lnTo>
                    <a:lnTo>
                      <a:pt x="10" y="81"/>
                    </a:lnTo>
                    <a:lnTo>
                      <a:pt x="12" y="79"/>
                    </a:lnTo>
                    <a:lnTo>
                      <a:pt x="15" y="75"/>
                    </a:lnTo>
                    <a:lnTo>
                      <a:pt x="17" y="72"/>
                    </a:lnTo>
                    <a:lnTo>
                      <a:pt x="19" y="68"/>
                    </a:lnTo>
                    <a:lnTo>
                      <a:pt x="23" y="64"/>
                    </a:lnTo>
                    <a:lnTo>
                      <a:pt x="25" y="62"/>
                    </a:lnTo>
                    <a:lnTo>
                      <a:pt x="28" y="59"/>
                    </a:lnTo>
                    <a:lnTo>
                      <a:pt x="30" y="58"/>
                    </a:lnTo>
                    <a:lnTo>
                      <a:pt x="33" y="55"/>
                    </a:lnTo>
                    <a:lnTo>
                      <a:pt x="36" y="54"/>
                    </a:lnTo>
                    <a:lnTo>
                      <a:pt x="37" y="52"/>
                    </a:lnTo>
                    <a:lnTo>
                      <a:pt x="38" y="51"/>
                    </a:lnTo>
                    <a:lnTo>
                      <a:pt x="39" y="50"/>
                    </a:lnTo>
                    <a:lnTo>
                      <a:pt x="39" y="47"/>
                    </a:lnTo>
                    <a:lnTo>
                      <a:pt x="39" y="46"/>
                    </a:lnTo>
                    <a:lnTo>
                      <a:pt x="38" y="43"/>
                    </a:lnTo>
                    <a:lnTo>
                      <a:pt x="39" y="41"/>
                    </a:lnTo>
                    <a:lnTo>
                      <a:pt x="39" y="39"/>
                    </a:lnTo>
                    <a:lnTo>
                      <a:pt x="39" y="37"/>
                    </a:lnTo>
                    <a:lnTo>
                      <a:pt x="38" y="35"/>
                    </a:lnTo>
                    <a:lnTo>
                      <a:pt x="38" y="34"/>
                    </a:lnTo>
                    <a:lnTo>
                      <a:pt x="38" y="32"/>
                    </a:lnTo>
                    <a:lnTo>
                      <a:pt x="38" y="29"/>
                    </a:lnTo>
                    <a:lnTo>
                      <a:pt x="38" y="28"/>
                    </a:lnTo>
                    <a:lnTo>
                      <a:pt x="39" y="25"/>
                    </a:lnTo>
                    <a:lnTo>
                      <a:pt x="38" y="22"/>
                    </a:lnTo>
                    <a:lnTo>
                      <a:pt x="38" y="21"/>
                    </a:lnTo>
                    <a:lnTo>
                      <a:pt x="38" y="20"/>
                    </a:lnTo>
                    <a:lnTo>
                      <a:pt x="38" y="19"/>
                    </a:lnTo>
                    <a:lnTo>
                      <a:pt x="39" y="16"/>
                    </a:lnTo>
                    <a:lnTo>
                      <a:pt x="41" y="13"/>
                    </a:lnTo>
                    <a:lnTo>
                      <a:pt x="42" y="12"/>
                    </a:lnTo>
                    <a:lnTo>
                      <a:pt x="43" y="12"/>
                    </a:lnTo>
                    <a:lnTo>
                      <a:pt x="46" y="12"/>
                    </a:lnTo>
                    <a:lnTo>
                      <a:pt x="47" y="12"/>
                    </a:lnTo>
                    <a:lnTo>
                      <a:pt x="50" y="11"/>
                    </a:lnTo>
                    <a:lnTo>
                      <a:pt x="51" y="9"/>
                    </a:lnTo>
                    <a:lnTo>
                      <a:pt x="53" y="7"/>
                    </a:lnTo>
                    <a:lnTo>
                      <a:pt x="55" y="4"/>
                    </a:lnTo>
                    <a:lnTo>
                      <a:pt x="55" y="3"/>
                    </a:lnTo>
                    <a:lnTo>
                      <a:pt x="56" y="2"/>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9" name="Freeform 57">
                <a:extLst>
                  <a:ext uri="{FF2B5EF4-FFF2-40B4-BE49-F238E27FC236}">
                    <a16:creationId xmlns:a16="http://schemas.microsoft.com/office/drawing/2014/main" id="{CF2EA5C9-6C21-E04C-A49E-F1E6B3FB08F7}"/>
                  </a:ext>
                </a:extLst>
              </p:cNvPr>
              <p:cNvSpPr>
                <a:spLocks/>
              </p:cNvSpPr>
              <p:nvPr userDrawn="1"/>
            </p:nvSpPr>
            <p:spPr bwMode="auto">
              <a:xfrm>
                <a:off x="10391456" y="450584"/>
                <a:ext cx="7171" cy="5122"/>
              </a:xfrm>
              <a:custGeom>
                <a:avLst/>
                <a:gdLst>
                  <a:gd name="T0" fmla="*/ 12 w 13"/>
                  <a:gd name="T1" fmla="*/ 0 h 11"/>
                  <a:gd name="T2" fmla="*/ 13 w 13"/>
                  <a:gd name="T3" fmla="*/ 2 h 11"/>
                  <a:gd name="T4" fmla="*/ 13 w 13"/>
                  <a:gd name="T5" fmla="*/ 2 h 11"/>
                  <a:gd name="T6" fmla="*/ 12 w 13"/>
                  <a:gd name="T7" fmla="*/ 3 h 11"/>
                  <a:gd name="T8" fmla="*/ 11 w 13"/>
                  <a:gd name="T9" fmla="*/ 3 h 11"/>
                  <a:gd name="T10" fmla="*/ 11 w 13"/>
                  <a:gd name="T11" fmla="*/ 4 h 11"/>
                  <a:gd name="T12" fmla="*/ 9 w 13"/>
                  <a:gd name="T13" fmla="*/ 6 h 11"/>
                  <a:gd name="T14" fmla="*/ 8 w 13"/>
                  <a:gd name="T15" fmla="*/ 7 h 11"/>
                  <a:gd name="T16" fmla="*/ 7 w 13"/>
                  <a:gd name="T17" fmla="*/ 8 h 11"/>
                  <a:gd name="T18" fmla="*/ 7 w 13"/>
                  <a:gd name="T19" fmla="*/ 10 h 11"/>
                  <a:gd name="T20" fmla="*/ 6 w 13"/>
                  <a:gd name="T21" fmla="*/ 10 h 11"/>
                  <a:gd name="T22" fmla="*/ 4 w 13"/>
                  <a:gd name="T23" fmla="*/ 10 h 11"/>
                  <a:gd name="T24" fmla="*/ 3 w 13"/>
                  <a:gd name="T25" fmla="*/ 11 h 11"/>
                  <a:gd name="T26" fmla="*/ 2 w 13"/>
                  <a:gd name="T27" fmla="*/ 10 h 11"/>
                  <a:gd name="T28" fmla="*/ 0 w 13"/>
                  <a:gd name="T29" fmla="*/ 10 h 11"/>
                  <a:gd name="T30" fmla="*/ 2 w 13"/>
                  <a:gd name="T31" fmla="*/ 8 h 11"/>
                  <a:gd name="T32" fmla="*/ 2 w 13"/>
                  <a:gd name="T33" fmla="*/ 7 h 11"/>
                  <a:gd name="T34" fmla="*/ 3 w 13"/>
                  <a:gd name="T35" fmla="*/ 7 h 11"/>
                  <a:gd name="T36" fmla="*/ 4 w 13"/>
                  <a:gd name="T37" fmla="*/ 6 h 11"/>
                  <a:gd name="T38" fmla="*/ 7 w 13"/>
                  <a:gd name="T39" fmla="*/ 4 h 11"/>
                  <a:gd name="T40" fmla="*/ 8 w 13"/>
                  <a:gd name="T41" fmla="*/ 3 h 11"/>
                  <a:gd name="T42" fmla="*/ 11 w 13"/>
                  <a:gd name="T43" fmla="*/ 2 h 11"/>
                  <a:gd name="T44" fmla="*/ 11 w 13"/>
                  <a:gd name="T45" fmla="*/ 2 h 11"/>
                  <a:gd name="T46" fmla="*/ 12 w 13"/>
                  <a:gd name="T4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11">
                    <a:moveTo>
                      <a:pt x="12" y="0"/>
                    </a:moveTo>
                    <a:lnTo>
                      <a:pt x="13" y="2"/>
                    </a:lnTo>
                    <a:lnTo>
                      <a:pt x="13" y="2"/>
                    </a:lnTo>
                    <a:lnTo>
                      <a:pt x="12" y="3"/>
                    </a:lnTo>
                    <a:lnTo>
                      <a:pt x="11" y="3"/>
                    </a:lnTo>
                    <a:lnTo>
                      <a:pt x="11" y="4"/>
                    </a:lnTo>
                    <a:lnTo>
                      <a:pt x="9" y="6"/>
                    </a:lnTo>
                    <a:lnTo>
                      <a:pt x="8" y="7"/>
                    </a:lnTo>
                    <a:lnTo>
                      <a:pt x="7" y="8"/>
                    </a:lnTo>
                    <a:lnTo>
                      <a:pt x="7" y="10"/>
                    </a:lnTo>
                    <a:lnTo>
                      <a:pt x="6" y="10"/>
                    </a:lnTo>
                    <a:lnTo>
                      <a:pt x="4" y="10"/>
                    </a:lnTo>
                    <a:lnTo>
                      <a:pt x="3" y="11"/>
                    </a:lnTo>
                    <a:lnTo>
                      <a:pt x="2" y="10"/>
                    </a:lnTo>
                    <a:lnTo>
                      <a:pt x="0" y="10"/>
                    </a:lnTo>
                    <a:lnTo>
                      <a:pt x="2" y="8"/>
                    </a:lnTo>
                    <a:lnTo>
                      <a:pt x="2" y="7"/>
                    </a:lnTo>
                    <a:lnTo>
                      <a:pt x="3" y="7"/>
                    </a:lnTo>
                    <a:lnTo>
                      <a:pt x="4" y="6"/>
                    </a:lnTo>
                    <a:lnTo>
                      <a:pt x="7" y="4"/>
                    </a:lnTo>
                    <a:lnTo>
                      <a:pt x="8" y="3"/>
                    </a:lnTo>
                    <a:lnTo>
                      <a:pt x="11" y="2"/>
                    </a:lnTo>
                    <a:lnTo>
                      <a:pt x="11" y="2"/>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0" name="Freeform 58">
                <a:extLst>
                  <a:ext uri="{FF2B5EF4-FFF2-40B4-BE49-F238E27FC236}">
                    <a16:creationId xmlns:a16="http://schemas.microsoft.com/office/drawing/2014/main" id="{B58006E5-776F-FD4F-8454-3503F0C12D73}"/>
                  </a:ext>
                </a:extLst>
              </p:cNvPr>
              <p:cNvSpPr>
                <a:spLocks/>
              </p:cNvSpPr>
              <p:nvPr userDrawn="1"/>
            </p:nvSpPr>
            <p:spPr bwMode="auto">
              <a:xfrm>
                <a:off x="10158901" y="401409"/>
                <a:ext cx="18441" cy="21514"/>
              </a:xfrm>
              <a:custGeom>
                <a:avLst/>
                <a:gdLst>
                  <a:gd name="T0" fmla="*/ 8 w 38"/>
                  <a:gd name="T1" fmla="*/ 0 h 43"/>
                  <a:gd name="T2" fmla="*/ 9 w 38"/>
                  <a:gd name="T3" fmla="*/ 0 h 43"/>
                  <a:gd name="T4" fmla="*/ 12 w 38"/>
                  <a:gd name="T5" fmla="*/ 1 h 43"/>
                  <a:gd name="T6" fmla="*/ 13 w 38"/>
                  <a:gd name="T7" fmla="*/ 4 h 43"/>
                  <a:gd name="T8" fmla="*/ 13 w 38"/>
                  <a:gd name="T9" fmla="*/ 6 h 43"/>
                  <a:gd name="T10" fmla="*/ 14 w 38"/>
                  <a:gd name="T11" fmla="*/ 9 h 43"/>
                  <a:gd name="T12" fmla="*/ 14 w 38"/>
                  <a:gd name="T13" fmla="*/ 12 h 43"/>
                  <a:gd name="T14" fmla="*/ 17 w 38"/>
                  <a:gd name="T15" fmla="*/ 13 h 43"/>
                  <a:gd name="T16" fmla="*/ 18 w 38"/>
                  <a:gd name="T17" fmla="*/ 14 h 43"/>
                  <a:gd name="T18" fmla="*/ 21 w 38"/>
                  <a:gd name="T19" fmla="*/ 16 h 43"/>
                  <a:gd name="T20" fmla="*/ 22 w 38"/>
                  <a:gd name="T21" fmla="*/ 18 h 43"/>
                  <a:gd name="T22" fmla="*/ 22 w 38"/>
                  <a:gd name="T23" fmla="*/ 21 h 43"/>
                  <a:gd name="T24" fmla="*/ 22 w 38"/>
                  <a:gd name="T25" fmla="*/ 23 h 43"/>
                  <a:gd name="T26" fmla="*/ 21 w 38"/>
                  <a:gd name="T27" fmla="*/ 25 h 43"/>
                  <a:gd name="T28" fmla="*/ 21 w 38"/>
                  <a:gd name="T29" fmla="*/ 27 h 43"/>
                  <a:gd name="T30" fmla="*/ 22 w 38"/>
                  <a:gd name="T31" fmla="*/ 29 h 43"/>
                  <a:gd name="T32" fmla="*/ 24 w 38"/>
                  <a:gd name="T33" fmla="*/ 30 h 43"/>
                  <a:gd name="T34" fmla="*/ 26 w 38"/>
                  <a:gd name="T35" fmla="*/ 31 h 43"/>
                  <a:gd name="T36" fmla="*/ 27 w 38"/>
                  <a:gd name="T37" fmla="*/ 30 h 43"/>
                  <a:gd name="T38" fmla="*/ 29 w 38"/>
                  <a:gd name="T39" fmla="*/ 30 h 43"/>
                  <a:gd name="T40" fmla="*/ 30 w 38"/>
                  <a:gd name="T41" fmla="*/ 29 h 43"/>
                  <a:gd name="T42" fmla="*/ 31 w 38"/>
                  <a:gd name="T43" fmla="*/ 27 h 43"/>
                  <a:gd name="T44" fmla="*/ 34 w 38"/>
                  <a:gd name="T45" fmla="*/ 27 h 43"/>
                  <a:gd name="T46" fmla="*/ 35 w 38"/>
                  <a:gd name="T47" fmla="*/ 27 h 43"/>
                  <a:gd name="T48" fmla="*/ 38 w 38"/>
                  <a:gd name="T49" fmla="*/ 29 h 43"/>
                  <a:gd name="T50" fmla="*/ 38 w 38"/>
                  <a:gd name="T51" fmla="*/ 31 h 43"/>
                  <a:gd name="T52" fmla="*/ 37 w 38"/>
                  <a:gd name="T53" fmla="*/ 33 h 43"/>
                  <a:gd name="T54" fmla="*/ 37 w 38"/>
                  <a:gd name="T55" fmla="*/ 34 h 43"/>
                  <a:gd name="T56" fmla="*/ 35 w 38"/>
                  <a:gd name="T57" fmla="*/ 35 h 43"/>
                  <a:gd name="T58" fmla="*/ 33 w 38"/>
                  <a:gd name="T59" fmla="*/ 35 h 43"/>
                  <a:gd name="T60" fmla="*/ 31 w 38"/>
                  <a:gd name="T61" fmla="*/ 36 h 43"/>
                  <a:gd name="T62" fmla="*/ 29 w 38"/>
                  <a:gd name="T63" fmla="*/ 38 h 43"/>
                  <a:gd name="T64" fmla="*/ 26 w 38"/>
                  <a:gd name="T65" fmla="*/ 39 h 43"/>
                  <a:gd name="T66" fmla="*/ 22 w 38"/>
                  <a:gd name="T67" fmla="*/ 40 h 43"/>
                  <a:gd name="T68" fmla="*/ 20 w 38"/>
                  <a:gd name="T69" fmla="*/ 42 h 43"/>
                  <a:gd name="T70" fmla="*/ 16 w 38"/>
                  <a:gd name="T71" fmla="*/ 43 h 43"/>
                  <a:gd name="T72" fmla="*/ 13 w 38"/>
                  <a:gd name="T73" fmla="*/ 43 h 43"/>
                  <a:gd name="T74" fmla="*/ 12 w 38"/>
                  <a:gd name="T75" fmla="*/ 43 h 43"/>
                  <a:gd name="T76" fmla="*/ 9 w 38"/>
                  <a:gd name="T77" fmla="*/ 43 h 43"/>
                  <a:gd name="T78" fmla="*/ 7 w 38"/>
                  <a:gd name="T79" fmla="*/ 42 h 43"/>
                  <a:gd name="T80" fmla="*/ 4 w 38"/>
                  <a:gd name="T81" fmla="*/ 40 h 43"/>
                  <a:gd name="T82" fmla="*/ 3 w 38"/>
                  <a:gd name="T83" fmla="*/ 38 h 43"/>
                  <a:gd name="T84" fmla="*/ 1 w 38"/>
                  <a:gd name="T85" fmla="*/ 34 h 43"/>
                  <a:gd name="T86" fmla="*/ 1 w 38"/>
                  <a:gd name="T87" fmla="*/ 31 h 43"/>
                  <a:gd name="T88" fmla="*/ 1 w 38"/>
                  <a:gd name="T89" fmla="*/ 27 h 43"/>
                  <a:gd name="T90" fmla="*/ 0 w 38"/>
                  <a:gd name="T91" fmla="*/ 22 h 43"/>
                  <a:gd name="T92" fmla="*/ 0 w 38"/>
                  <a:gd name="T93" fmla="*/ 18 h 43"/>
                  <a:gd name="T94" fmla="*/ 0 w 38"/>
                  <a:gd name="T95" fmla="*/ 14 h 43"/>
                  <a:gd name="T96" fmla="*/ 1 w 38"/>
                  <a:gd name="T97" fmla="*/ 12 h 43"/>
                  <a:gd name="T98" fmla="*/ 1 w 38"/>
                  <a:gd name="T99" fmla="*/ 9 h 43"/>
                  <a:gd name="T100" fmla="*/ 3 w 38"/>
                  <a:gd name="T101" fmla="*/ 6 h 43"/>
                  <a:gd name="T102" fmla="*/ 3 w 38"/>
                  <a:gd name="T103" fmla="*/ 4 h 43"/>
                  <a:gd name="T104" fmla="*/ 3 w 38"/>
                  <a:gd name="T105" fmla="*/ 3 h 43"/>
                  <a:gd name="T106" fmla="*/ 4 w 38"/>
                  <a:gd name="T107" fmla="*/ 1 h 43"/>
                  <a:gd name="T108" fmla="*/ 5 w 38"/>
                  <a:gd name="T109" fmla="*/ 0 h 43"/>
                  <a:gd name="T110" fmla="*/ 8 w 38"/>
                  <a:gd name="T11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43">
                    <a:moveTo>
                      <a:pt x="8" y="0"/>
                    </a:moveTo>
                    <a:lnTo>
                      <a:pt x="9" y="0"/>
                    </a:lnTo>
                    <a:lnTo>
                      <a:pt x="12" y="1"/>
                    </a:lnTo>
                    <a:lnTo>
                      <a:pt x="13" y="4"/>
                    </a:lnTo>
                    <a:lnTo>
                      <a:pt x="13" y="6"/>
                    </a:lnTo>
                    <a:lnTo>
                      <a:pt x="14" y="9"/>
                    </a:lnTo>
                    <a:lnTo>
                      <a:pt x="14" y="12"/>
                    </a:lnTo>
                    <a:lnTo>
                      <a:pt x="17" y="13"/>
                    </a:lnTo>
                    <a:lnTo>
                      <a:pt x="18" y="14"/>
                    </a:lnTo>
                    <a:lnTo>
                      <a:pt x="21" y="16"/>
                    </a:lnTo>
                    <a:lnTo>
                      <a:pt x="22" y="18"/>
                    </a:lnTo>
                    <a:lnTo>
                      <a:pt x="22" y="21"/>
                    </a:lnTo>
                    <a:lnTo>
                      <a:pt x="22" y="23"/>
                    </a:lnTo>
                    <a:lnTo>
                      <a:pt x="21" y="25"/>
                    </a:lnTo>
                    <a:lnTo>
                      <a:pt x="21" y="27"/>
                    </a:lnTo>
                    <a:lnTo>
                      <a:pt x="22" y="29"/>
                    </a:lnTo>
                    <a:lnTo>
                      <a:pt x="24" y="30"/>
                    </a:lnTo>
                    <a:lnTo>
                      <a:pt x="26" y="31"/>
                    </a:lnTo>
                    <a:lnTo>
                      <a:pt x="27" y="30"/>
                    </a:lnTo>
                    <a:lnTo>
                      <a:pt x="29" y="30"/>
                    </a:lnTo>
                    <a:lnTo>
                      <a:pt x="30" y="29"/>
                    </a:lnTo>
                    <a:lnTo>
                      <a:pt x="31" y="27"/>
                    </a:lnTo>
                    <a:lnTo>
                      <a:pt x="34" y="27"/>
                    </a:lnTo>
                    <a:lnTo>
                      <a:pt x="35" y="27"/>
                    </a:lnTo>
                    <a:lnTo>
                      <a:pt x="38" y="29"/>
                    </a:lnTo>
                    <a:lnTo>
                      <a:pt x="38" y="31"/>
                    </a:lnTo>
                    <a:lnTo>
                      <a:pt x="37" y="33"/>
                    </a:lnTo>
                    <a:lnTo>
                      <a:pt x="37" y="34"/>
                    </a:lnTo>
                    <a:lnTo>
                      <a:pt x="35" y="35"/>
                    </a:lnTo>
                    <a:lnTo>
                      <a:pt x="33" y="35"/>
                    </a:lnTo>
                    <a:lnTo>
                      <a:pt x="31" y="36"/>
                    </a:lnTo>
                    <a:lnTo>
                      <a:pt x="29" y="38"/>
                    </a:lnTo>
                    <a:lnTo>
                      <a:pt x="26" y="39"/>
                    </a:lnTo>
                    <a:lnTo>
                      <a:pt x="22" y="40"/>
                    </a:lnTo>
                    <a:lnTo>
                      <a:pt x="20" y="42"/>
                    </a:lnTo>
                    <a:lnTo>
                      <a:pt x="16" y="43"/>
                    </a:lnTo>
                    <a:lnTo>
                      <a:pt x="13" y="43"/>
                    </a:lnTo>
                    <a:lnTo>
                      <a:pt x="12" y="43"/>
                    </a:lnTo>
                    <a:lnTo>
                      <a:pt x="9" y="43"/>
                    </a:lnTo>
                    <a:lnTo>
                      <a:pt x="7" y="42"/>
                    </a:lnTo>
                    <a:lnTo>
                      <a:pt x="4" y="40"/>
                    </a:lnTo>
                    <a:lnTo>
                      <a:pt x="3" y="38"/>
                    </a:lnTo>
                    <a:lnTo>
                      <a:pt x="1" y="34"/>
                    </a:lnTo>
                    <a:lnTo>
                      <a:pt x="1" y="31"/>
                    </a:lnTo>
                    <a:lnTo>
                      <a:pt x="1" y="27"/>
                    </a:lnTo>
                    <a:lnTo>
                      <a:pt x="0" y="22"/>
                    </a:lnTo>
                    <a:lnTo>
                      <a:pt x="0" y="18"/>
                    </a:lnTo>
                    <a:lnTo>
                      <a:pt x="0" y="14"/>
                    </a:lnTo>
                    <a:lnTo>
                      <a:pt x="1" y="12"/>
                    </a:lnTo>
                    <a:lnTo>
                      <a:pt x="1" y="9"/>
                    </a:lnTo>
                    <a:lnTo>
                      <a:pt x="3" y="6"/>
                    </a:lnTo>
                    <a:lnTo>
                      <a:pt x="3" y="4"/>
                    </a:lnTo>
                    <a:lnTo>
                      <a:pt x="3" y="3"/>
                    </a:lnTo>
                    <a:lnTo>
                      <a:pt x="4" y="1"/>
                    </a:lnTo>
                    <a:lnTo>
                      <a:pt x="5"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1" name="Freeform 59">
                <a:extLst>
                  <a:ext uri="{FF2B5EF4-FFF2-40B4-BE49-F238E27FC236}">
                    <a16:creationId xmlns:a16="http://schemas.microsoft.com/office/drawing/2014/main" id="{4BB9F4E1-211C-5446-9B91-D703A949A43F}"/>
                  </a:ext>
                </a:extLst>
              </p:cNvPr>
              <p:cNvSpPr>
                <a:spLocks/>
              </p:cNvSpPr>
              <p:nvPr userDrawn="1"/>
            </p:nvSpPr>
            <p:spPr bwMode="auto">
              <a:xfrm>
                <a:off x="10384286" y="478244"/>
                <a:ext cx="11270" cy="13319"/>
              </a:xfrm>
              <a:custGeom>
                <a:avLst/>
                <a:gdLst>
                  <a:gd name="T0" fmla="*/ 20 w 22"/>
                  <a:gd name="T1" fmla="*/ 0 h 26"/>
                  <a:gd name="T2" fmla="*/ 21 w 22"/>
                  <a:gd name="T3" fmla="*/ 0 h 26"/>
                  <a:gd name="T4" fmla="*/ 22 w 22"/>
                  <a:gd name="T5" fmla="*/ 1 h 26"/>
                  <a:gd name="T6" fmla="*/ 22 w 22"/>
                  <a:gd name="T7" fmla="*/ 3 h 26"/>
                  <a:gd name="T8" fmla="*/ 21 w 22"/>
                  <a:gd name="T9" fmla="*/ 5 h 26"/>
                  <a:gd name="T10" fmla="*/ 21 w 22"/>
                  <a:gd name="T11" fmla="*/ 5 h 26"/>
                  <a:gd name="T12" fmla="*/ 20 w 22"/>
                  <a:gd name="T13" fmla="*/ 7 h 26"/>
                  <a:gd name="T14" fmla="*/ 17 w 22"/>
                  <a:gd name="T15" fmla="*/ 9 h 26"/>
                  <a:gd name="T16" fmla="*/ 16 w 22"/>
                  <a:gd name="T17" fmla="*/ 12 h 26"/>
                  <a:gd name="T18" fmla="*/ 14 w 22"/>
                  <a:gd name="T19" fmla="*/ 13 h 26"/>
                  <a:gd name="T20" fmla="*/ 13 w 22"/>
                  <a:gd name="T21" fmla="*/ 16 h 26"/>
                  <a:gd name="T22" fmla="*/ 13 w 22"/>
                  <a:gd name="T23" fmla="*/ 17 h 26"/>
                  <a:gd name="T24" fmla="*/ 10 w 22"/>
                  <a:gd name="T25" fmla="*/ 20 h 26"/>
                  <a:gd name="T26" fmla="*/ 9 w 22"/>
                  <a:gd name="T27" fmla="*/ 21 h 26"/>
                  <a:gd name="T28" fmla="*/ 6 w 22"/>
                  <a:gd name="T29" fmla="*/ 22 h 26"/>
                  <a:gd name="T30" fmla="*/ 5 w 22"/>
                  <a:gd name="T31" fmla="*/ 24 h 26"/>
                  <a:gd name="T32" fmla="*/ 4 w 22"/>
                  <a:gd name="T33" fmla="*/ 25 h 26"/>
                  <a:gd name="T34" fmla="*/ 4 w 22"/>
                  <a:gd name="T35" fmla="*/ 26 h 26"/>
                  <a:gd name="T36" fmla="*/ 3 w 22"/>
                  <a:gd name="T37" fmla="*/ 26 h 26"/>
                  <a:gd name="T38" fmla="*/ 1 w 22"/>
                  <a:gd name="T39" fmla="*/ 25 h 26"/>
                  <a:gd name="T40" fmla="*/ 0 w 22"/>
                  <a:gd name="T41" fmla="*/ 24 h 26"/>
                  <a:gd name="T42" fmla="*/ 0 w 22"/>
                  <a:gd name="T43" fmla="*/ 22 h 26"/>
                  <a:gd name="T44" fmla="*/ 1 w 22"/>
                  <a:gd name="T45" fmla="*/ 21 h 26"/>
                  <a:gd name="T46" fmla="*/ 3 w 22"/>
                  <a:gd name="T47" fmla="*/ 20 h 26"/>
                  <a:gd name="T48" fmla="*/ 4 w 22"/>
                  <a:gd name="T49" fmla="*/ 18 h 26"/>
                  <a:gd name="T50" fmla="*/ 6 w 22"/>
                  <a:gd name="T51" fmla="*/ 17 h 26"/>
                  <a:gd name="T52" fmla="*/ 8 w 22"/>
                  <a:gd name="T53" fmla="*/ 14 h 26"/>
                  <a:gd name="T54" fmla="*/ 10 w 22"/>
                  <a:gd name="T55" fmla="*/ 12 h 26"/>
                  <a:gd name="T56" fmla="*/ 12 w 22"/>
                  <a:gd name="T57" fmla="*/ 10 h 26"/>
                  <a:gd name="T58" fmla="*/ 12 w 22"/>
                  <a:gd name="T59" fmla="*/ 8 h 26"/>
                  <a:gd name="T60" fmla="*/ 13 w 22"/>
                  <a:gd name="T61" fmla="*/ 5 h 26"/>
                  <a:gd name="T62" fmla="*/ 14 w 22"/>
                  <a:gd name="T63" fmla="*/ 4 h 26"/>
                  <a:gd name="T64" fmla="*/ 16 w 22"/>
                  <a:gd name="T65" fmla="*/ 3 h 26"/>
                  <a:gd name="T66" fmla="*/ 17 w 22"/>
                  <a:gd name="T67" fmla="*/ 1 h 26"/>
                  <a:gd name="T68" fmla="*/ 18 w 22"/>
                  <a:gd name="T69" fmla="*/ 0 h 26"/>
                  <a:gd name="T70" fmla="*/ 20 w 22"/>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26">
                    <a:moveTo>
                      <a:pt x="20" y="0"/>
                    </a:moveTo>
                    <a:lnTo>
                      <a:pt x="21" y="0"/>
                    </a:lnTo>
                    <a:lnTo>
                      <a:pt x="22" y="1"/>
                    </a:lnTo>
                    <a:lnTo>
                      <a:pt x="22" y="3"/>
                    </a:lnTo>
                    <a:lnTo>
                      <a:pt x="21" y="5"/>
                    </a:lnTo>
                    <a:lnTo>
                      <a:pt x="21" y="5"/>
                    </a:lnTo>
                    <a:lnTo>
                      <a:pt x="20" y="7"/>
                    </a:lnTo>
                    <a:lnTo>
                      <a:pt x="17" y="9"/>
                    </a:lnTo>
                    <a:lnTo>
                      <a:pt x="16" y="12"/>
                    </a:lnTo>
                    <a:lnTo>
                      <a:pt x="14" y="13"/>
                    </a:lnTo>
                    <a:lnTo>
                      <a:pt x="13" y="16"/>
                    </a:lnTo>
                    <a:lnTo>
                      <a:pt x="13" y="17"/>
                    </a:lnTo>
                    <a:lnTo>
                      <a:pt x="10" y="20"/>
                    </a:lnTo>
                    <a:lnTo>
                      <a:pt x="9" y="21"/>
                    </a:lnTo>
                    <a:lnTo>
                      <a:pt x="6" y="22"/>
                    </a:lnTo>
                    <a:lnTo>
                      <a:pt x="5" y="24"/>
                    </a:lnTo>
                    <a:lnTo>
                      <a:pt x="4" y="25"/>
                    </a:lnTo>
                    <a:lnTo>
                      <a:pt x="4" y="26"/>
                    </a:lnTo>
                    <a:lnTo>
                      <a:pt x="3" y="26"/>
                    </a:lnTo>
                    <a:lnTo>
                      <a:pt x="1" y="25"/>
                    </a:lnTo>
                    <a:lnTo>
                      <a:pt x="0" y="24"/>
                    </a:lnTo>
                    <a:lnTo>
                      <a:pt x="0" y="22"/>
                    </a:lnTo>
                    <a:lnTo>
                      <a:pt x="1" y="21"/>
                    </a:lnTo>
                    <a:lnTo>
                      <a:pt x="3" y="20"/>
                    </a:lnTo>
                    <a:lnTo>
                      <a:pt x="4" y="18"/>
                    </a:lnTo>
                    <a:lnTo>
                      <a:pt x="6" y="17"/>
                    </a:lnTo>
                    <a:lnTo>
                      <a:pt x="8" y="14"/>
                    </a:lnTo>
                    <a:lnTo>
                      <a:pt x="10" y="12"/>
                    </a:lnTo>
                    <a:lnTo>
                      <a:pt x="12" y="10"/>
                    </a:lnTo>
                    <a:lnTo>
                      <a:pt x="12" y="8"/>
                    </a:lnTo>
                    <a:lnTo>
                      <a:pt x="13" y="5"/>
                    </a:lnTo>
                    <a:lnTo>
                      <a:pt x="14" y="4"/>
                    </a:lnTo>
                    <a:lnTo>
                      <a:pt x="16" y="3"/>
                    </a:lnTo>
                    <a:lnTo>
                      <a:pt x="17" y="1"/>
                    </a:lnTo>
                    <a:lnTo>
                      <a:pt x="18"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2" name="Freeform 60">
                <a:extLst>
                  <a:ext uri="{FF2B5EF4-FFF2-40B4-BE49-F238E27FC236}">
                    <a16:creationId xmlns:a16="http://schemas.microsoft.com/office/drawing/2014/main" id="{E9E8292A-6E0E-AD45-9487-B24917EF221C}"/>
                  </a:ext>
                </a:extLst>
              </p:cNvPr>
              <p:cNvSpPr>
                <a:spLocks/>
              </p:cNvSpPr>
              <p:nvPr userDrawn="1"/>
            </p:nvSpPr>
            <p:spPr bwMode="auto">
              <a:xfrm>
                <a:off x="10192709" y="639087"/>
                <a:ext cx="4098" cy="4098"/>
              </a:xfrm>
              <a:custGeom>
                <a:avLst/>
                <a:gdLst>
                  <a:gd name="T0" fmla="*/ 5 w 7"/>
                  <a:gd name="T1" fmla="*/ 0 h 7"/>
                  <a:gd name="T2" fmla="*/ 6 w 7"/>
                  <a:gd name="T3" fmla="*/ 1 h 7"/>
                  <a:gd name="T4" fmla="*/ 7 w 7"/>
                  <a:gd name="T5" fmla="*/ 2 h 7"/>
                  <a:gd name="T6" fmla="*/ 7 w 7"/>
                  <a:gd name="T7" fmla="*/ 4 h 7"/>
                  <a:gd name="T8" fmla="*/ 7 w 7"/>
                  <a:gd name="T9" fmla="*/ 5 h 7"/>
                  <a:gd name="T10" fmla="*/ 6 w 7"/>
                  <a:gd name="T11" fmla="*/ 6 h 7"/>
                  <a:gd name="T12" fmla="*/ 5 w 7"/>
                  <a:gd name="T13" fmla="*/ 6 h 7"/>
                  <a:gd name="T14" fmla="*/ 4 w 7"/>
                  <a:gd name="T15" fmla="*/ 7 h 7"/>
                  <a:gd name="T16" fmla="*/ 2 w 7"/>
                  <a:gd name="T17" fmla="*/ 7 h 7"/>
                  <a:gd name="T18" fmla="*/ 1 w 7"/>
                  <a:gd name="T19" fmla="*/ 7 h 7"/>
                  <a:gd name="T20" fmla="*/ 0 w 7"/>
                  <a:gd name="T21" fmla="*/ 5 h 7"/>
                  <a:gd name="T22" fmla="*/ 0 w 7"/>
                  <a:gd name="T23" fmla="*/ 4 h 7"/>
                  <a:gd name="T24" fmla="*/ 1 w 7"/>
                  <a:gd name="T25" fmla="*/ 1 h 7"/>
                  <a:gd name="T26" fmla="*/ 2 w 7"/>
                  <a:gd name="T27" fmla="*/ 0 h 7"/>
                  <a:gd name="T28" fmla="*/ 5 w 7"/>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7">
                    <a:moveTo>
                      <a:pt x="5" y="0"/>
                    </a:moveTo>
                    <a:lnTo>
                      <a:pt x="6" y="1"/>
                    </a:lnTo>
                    <a:lnTo>
                      <a:pt x="7" y="2"/>
                    </a:lnTo>
                    <a:lnTo>
                      <a:pt x="7" y="4"/>
                    </a:lnTo>
                    <a:lnTo>
                      <a:pt x="7" y="5"/>
                    </a:lnTo>
                    <a:lnTo>
                      <a:pt x="6" y="6"/>
                    </a:lnTo>
                    <a:lnTo>
                      <a:pt x="5" y="6"/>
                    </a:lnTo>
                    <a:lnTo>
                      <a:pt x="4" y="7"/>
                    </a:lnTo>
                    <a:lnTo>
                      <a:pt x="2" y="7"/>
                    </a:lnTo>
                    <a:lnTo>
                      <a:pt x="1" y="7"/>
                    </a:lnTo>
                    <a:lnTo>
                      <a:pt x="0" y="5"/>
                    </a:lnTo>
                    <a:lnTo>
                      <a:pt x="0" y="4"/>
                    </a:lnTo>
                    <a:lnTo>
                      <a:pt x="1" y="1"/>
                    </a:lnTo>
                    <a:lnTo>
                      <a:pt x="2"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3" name="Freeform 61">
                <a:extLst>
                  <a:ext uri="{FF2B5EF4-FFF2-40B4-BE49-F238E27FC236}">
                    <a16:creationId xmlns:a16="http://schemas.microsoft.com/office/drawing/2014/main" id="{006FC4AC-99EA-6C4A-A670-BB7608027454}"/>
                  </a:ext>
                </a:extLst>
              </p:cNvPr>
              <p:cNvSpPr>
                <a:spLocks/>
              </p:cNvSpPr>
              <p:nvPr userDrawn="1"/>
            </p:nvSpPr>
            <p:spPr bwMode="auto">
              <a:xfrm>
                <a:off x="10187586" y="546884"/>
                <a:ext cx="11270" cy="16392"/>
              </a:xfrm>
              <a:custGeom>
                <a:avLst/>
                <a:gdLst>
                  <a:gd name="T0" fmla="*/ 4 w 23"/>
                  <a:gd name="T1" fmla="*/ 0 h 32"/>
                  <a:gd name="T2" fmla="*/ 6 w 23"/>
                  <a:gd name="T3" fmla="*/ 2 h 32"/>
                  <a:gd name="T4" fmla="*/ 7 w 23"/>
                  <a:gd name="T5" fmla="*/ 3 h 32"/>
                  <a:gd name="T6" fmla="*/ 8 w 23"/>
                  <a:gd name="T7" fmla="*/ 4 h 32"/>
                  <a:gd name="T8" fmla="*/ 10 w 23"/>
                  <a:gd name="T9" fmla="*/ 7 h 32"/>
                  <a:gd name="T10" fmla="*/ 10 w 23"/>
                  <a:gd name="T11" fmla="*/ 10 h 32"/>
                  <a:gd name="T12" fmla="*/ 10 w 23"/>
                  <a:gd name="T13" fmla="*/ 12 h 32"/>
                  <a:gd name="T14" fmla="*/ 11 w 23"/>
                  <a:gd name="T15" fmla="*/ 15 h 32"/>
                  <a:gd name="T16" fmla="*/ 12 w 23"/>
                  <a:gd name="T17" fmla="*/ 17 h 32"/>
                  <a:gd name="T18" fmla="*/ 15 w 23"/>
                  <a:gd name="T19" fmla="*/ 20 h 32"/>
                  <a:gd name="T20" fmla="*/ 17 w 23"/>
                  <a:gd name="T21" fmla="*/ 21 h 32"/>
                  <a:gd name="T22" fmla="*/ 19 w 23"/>
                  <a:gd name="T23" fmla="*/ 23 h 32"/>
                  <a:gd name="T24" fmla="*/ 20 w 23"/>
                  <a:gd name="T25" fmla="*/ 24 h 32"/>
                  <a:gd name="T26" fmla="*/ 21 w 23"/>
                  <a:gd name="T27" fmla="*/ 25 h 32"/>
                  <a:gd name="T28" fmla="*/ 23 w 23"/>
                  <a:gd name="T29" fmla="*/ 28 h 32"/>
                  <a:gd name="T30" fmla="*/ 23 w 23"/>
                  <a:gd name="T31" fmla="*/ 29 h 32"/>
                  <a:gd name="T32" fmla="*/ 21 w 23"/>
                  <a:gd name="T33" fmla="*/ 30 h 32"/>
                  <a:gd name="T34" fmla="*/ 19 w 23"/>
                  <a:gd name="T35" fmla="*/ 32 h 32"/>
                  <a:gd name="T36" fmla="*/ 17 w 23"/>
                  <a:gd name="T37" fmla="*/ 32 h 32"/>
                  <a:gd name="T38" fmla="*/ 15 w 23"/>
                  <a:gd name="T39" fmla="*/ 32 h 32"/>
                  <a:gd name="T40" fmla="*/ 14 w 23"/>
                  <a:gd name="T41" fmla="*/ 30 h 32"/>
                  <a:gd name="T42" fmla="*/ 11 w 23"/>
                  <a:gd name="T43" fmla="*/ 30 h 32"/>
                  <a:gd name="T44" fmla="*/ 10 w 23"/>
                  <a:gd name="T45" fmla="*/ 29 h 32"/>
                  <a:gd name="T46" fmla="*/ 8 w 23"/>
                  <a:gd name="T47" fmla="*/ 29 h 32"/>
                  <a:gd name="T48" fmla="*/ 6 w 23"/>
                  <a:gd name="T49" fmla="*/ 29 h 32"/>
                  <a:gd name="T50" fmla="*/ 4 w 23"/>
                  <a:gd name="T51" fmla="*/ 27 h 32"/>
                  <a:gd name="T52" fmla="*/ 3 w 23"/>
                  <a:gd name="T53" fmla="*/ 24 h 32"/>
                  <a:gd name="T54" fmla="*/ 3 w 23"/>
                  <a:gd name="T55" fmla="*/ 21 h 32"/>
                  <a:gd name="T56" fmla="*/ 3 w 23"/>
                  <a:gd name="T57" fmla="*/ 20 h 32"/>
                  <a:gd name="T58" fmla="*/ 3 w 23"/>
                  <a:gd name="T59" fmla="*/ 17 h 32"/>
                  <a:gd name="T60" fmla="*/ 3 w 23"/>
                  <a:gd name="T61" fmla="*/ 14 h 32"/>
                  <a:gd name="T62" fmla="*/ 3 w 23"/>
                  <a:gd name="T63" fmla="*/ 11 h 32"/>
                  <a:gd name="T64" fmla="*/ 2 w 23"/>
                  <a:gd name="T65" fmla="*/ 7 h 32"/>
                  <a:gd name="T66" fmla="*/ 2 w 23"/>
                  <a:gd name="T67" fmla="*/ 6 h 32"/>
                  <a:gd name="T68" fmla="*/ 0 w 23"/>
                  <a:gd name="T69" fmla="*/ 4 h 32"/>
                  <a:gd name="T70" fmla="*/ 0 w 23"/>
                  <a:gd name="T71" fmla="*/ 3 h 32"/>
                  <a:gd name="T72" fmla="*/ 0 w 23"/>
                  <a:gd name="T73" fmla="*/ 2 h 32"/>
                  <a:gd name="T74" fmla="*/ 2 w 23"/>
                  <a:gd name="T75" fmla="*/ 0 h 32"/>
                  <a:gd name="T76" fmla="*/ 4 w 23"/>
                  <a:gd name="T7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 h="32">
                    <a:moveTo>
                      <a:pt x="4" y="0"/>
                    </a:moveTo>
                    <a:lnTo>
                      <a:pt x="6" y="2"/>
                    </a:lnTo>
                    <a:lnTo>
                      <a:pt x="7" y="3"/>
                    </a:lnTo>
                    <a:lnTo>
                      <a:pt x="8" y="4"/>
                    </a:lnTo>
                    <a:lnTo>
                      <a:pt x="10" y="7"/>
                    </a:lnTo>
                    <a:lnTo>
                      <a:pt x="10" y="10"/>
                    </a:lnTo>
                    <a:lnTo>
                      <a:pt x="10" y="12"/>
                    </a:lnTo>
                    <a:lnTo>
                      <a:pt x="11" y="15"/>
                    </a:lnTo>
                    <a:lnTo>
                      <a:pt x="12" y="17"/>
                    </a:lnTo>
                    <a:lnTo>
                      <a:pt x="15" y="20"/>
                    </a:lnTo>
                    <a:lnTo>
                      <a:pt x="17" y="21"/>
                    </a:lnTo>
                    <a:lnTo>
                      <a:pt x="19" y="23"/>
                    </a:lnTo>
                    <a:lnTo>
                      <a:pt x="20" y="24"/>
                    </a:lnTo>
                    <a:lnTo>
                      <a:pt x="21" y="25"/>
                    </a:lnTo>
                    <a:lnTo>
                      <a:pt x="23" y="28"/>
                    </a:lnTo>
                    <a:lnTo>
                      <a:pt x="23" y="29"/>
                    </a:lnTo>
                    <a:lnTo>
                      <a:pt x="21" y="30"/>
                    </a:lnTo>
                    <a:lnTo>
                      <a:pt x="19" y="32"/>
                    </a:lnTo>
                    <a:lnTo>
                      <a:pt x="17" y="32"/>
                    </a:lnTo>
                    <a:lnTo>
                      <a:pt x="15" y="32"/>
                    </a:lnTo>
                    <a:lnTo>
                      <a:pt x="14" y="30"/>
                    </a:lnTo>
                    <a:lnTo>
                      <a:pt x="11" y="30"/>
                    </a:lnTo>
                    <a:lnTo>
                      <a:pt x="10" y="29"/>
                    </a:lnTo>
                    <a:lnTo>
                      <a:pt x="8" y="29"/>
                    </a:lnTo>
                    <a:lnTo>
                      <a:pt x="6" y="29"/>
                    </a:lnTo>
                    <a:lnTo>
                      <a:pt x="4" y="27"/>
                    </a:lnTo>
                    <a:lnTo>
                      <a:pt x="3" y="24"/>
                    </a:lnTo>
                    <a:lnTo>
                      <a:pt x="3" y="21"/>
                    </a:lnTo>
                    <a:lnTo>
                      <a:pt x="3" y="20"/>
                    </a:lnTo>
                    <a:lnTo>
                      <a:pt x="3" y="17"/>
                    </a:lnTo>
                    <a:lnTo>
                      <a:pt x="3" y="14"/>
                    </a:lnTo>
                    <a:lnTo>
                      <a:pt x="3" y="11"/>
                    </a:lnTo>
                    <a:lnTo>
                      <a:pt x="2" y="7"/>
                    </a:lnTo>
                    <a:lnTo>
                      <a:pt x="2" y="6"/>
                    </a:lnTo>
                    <a:lnTo>
                      <a:pt x="0" y="4"/>
                    </a:lnTo>
                    <a:lnTo>
                      <a:pt x="0" y="3"/>
                    </a:lnTo>
                    <a:lnTo>
                      <a:pt x="0" y="2"/>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4" name="Freeform 62">
                <a:extLst>
                  <a:ext uri="{FF2B5EF4-FFF2-40B4-BE49-F238E27FC236}">
                    <a16:creationId xmlns:a16="http://schemas.microsoft.com/office/drawing/2014/main" id="{E37D888E-F809-6541-B204-081188953CC8}"/>
                  </a:ext>
                </a:extLst>
              </p:cNvPr>
              <p:cNvSpPr>
                <a:spLocks/>
              </p:cNvSpPr>
              <p:nvPr userDrawn="1"/>
            </p:nvSpPr>
            <p:spPr bwMode="auto">
              <a:xfrm>
                <a:off x="10190660" y="451608"/>
                <a:ext cx="8195" cy="6147"/>
              </a:xfrm>
              <a:custGeom>
                <a:avLst/>
                <a:gdLst>
                  <a:gd name="T0" fmla="*/ 14 w 15"/>
                  <a:gd name="T1" fmla="*/ 0 h 13"/>
                  <a:gd name="T2" fmla="*/ 15 w 15"/>
                  <a:gd name="T3" fmla="*/ 0 h 13"/>
                  <a:gd name="T4" fmla="*/ 15 w 15"/>
                  <a:gd name="T5" fmla="*/ 1 h 13"/>
                  <a:gd name="T6" fmla="*/ 15 w 15"/>
                  <a:gd name="T7" fmla="*/ 2 h 13"/>
                  <a:gd name="T8" fmla="*/ 15 w 15"/>
                  <a:gd name="T9" fmla="*/ 2 h 13"/>
                  <a:gd name="T10" fmla="*/ 14 w 15"/>
                  <a:gd name="T11" fmla="*/ 4 h 13"/>
                  <a:gd name="T12" fmla="*/ 13 w 15"/>
                  <a:gd name="T13" fmla="*/ 5 h 13"/>
                  <a:gd name="T14" fmla="*/ 11 w 15"/>
                  <a:gd name="T15" fmla="*/ 6 h 13"/>
                  <a:gd name="T16" fmla="*/ 11 w 15"/>
                  <a:gd name="T17" fmla="*/ 6 h 13"/>
                  <a:gd name="T18" fmla="*/ 11 w 15"/>
                  <a:gd name="T19" fmla="*/ 8 h 13"/>
                  <a:gd name="T20" fmla="*/ 13 w 15"/>
                  <a:gd name="T21" fmla="*/ 9 h 13"/>
                  <a:gd name="T22" fmla="*/ 13 w 15"/>
                  <a:gd name="T23" fmla="*/ 10 h 13"/>
                  <a:gd name="T24" fmla="*/ 13 w 15"/>
                  <a:gd name="T25" fmla="*/ 12 h 13"/>
                  <a:gd name="T26" fmla="*/ 13 w 15"/>
                  <a:gd name="T27" fmla="*/ 13 h 13"/>
                  <a:gd name="T28" fmla="*/ 11 w 15"/>
                  <a:gd name="T29" fmla="*/ 13 h 13"/>
                  <a:gd name="T30" fmla="*/ 11 w 15"/>
                  <a:gd name="T31" fmla="*/ 12 h 13"/>
                  <a:gd name="T32" fmla="*/ 10 w 15"/>
                  <a:gd name="T33" fmla="*/ 10 h 13"/>
                  <a:gd name="T34" fmla="*/ 9 w 15"/>
                  <a:gd name="T35" fmla="*/ 9 h 13"/>
                  <a:gd name="T36" fmla="*/ 6 w 15"/>
                  <a:gd name="T37" fmla="*/ 8 h 13"/>
                  <a:gd name="T38" fmla="*/ 4 w 15"/>
                  <a:gd name="T39" fmla="*/ 8 h 13"/>
                  <a:gd name="T40" fmla="*/ 1 w 15"/>
                  <a:gd name="T41" fmla="*/ 8 h 13"/>
                  <a:gd name="T42" fmla="*/ 0 w 15"/>
                  <a:gd name="T43" fmla="*/ 8 h 13"/>
                  <a:gd name="T44" fmla="*/ 0 w 15"/>
                  <a:gd name="T45" fmla="*/ 6 h 13"/>
                  <a:gd name="T46" fmla="*/ 0 w 15"/>
                  <a:gd name="T47" fmla="*/ 6 h 13"/>
                  <a:gd name="T48" fmla="*/ 2 w 15"/>
                  <a:gd name="T49" fmla="*/ 6 h 13"/>
                  <a:gd name="T50" fmla="*/ 4 w 15"/>
                  <a:gd name="T51" fmla="*/ 5 h 13"/>
                  <a:gd name="T52" fmla="*/ 6 w 15"/>
                  <a:gd name="T53" fmla="*/ 5 h 13"/>
                  <a:gd name="T54" fmla="*/ 8 w 15"/>
                  <a:gd name="T55" fmla="*/ 4 h 13"/>
                  <a:gd name="T56" fmla="*/ 10 w 15"/>
                  <a:gd name="T57" fmla="*/ 2 h 13"/>
                  <a:gd name="T58" fmla="*/ 11 w 15"/>
                  <a:gd name="T59" fmla="*/ 1 h 13"/>
                  <a:gd name="T60" fmla="*/ 13 w 15"/>
                  <a:gd name="T61" fmla="*/ 0 h 13"/>
                  <a:gd name="T62" fmla="*/ 14 w 15"/>
                  <a:gd name="T6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 h="13">
                    <a:moveTo>
                      <a:pt x="14" y="0"/>
                    </a:moveTo>
                    <a:lnTo>
                      <a:pt x="15" y="0"/>
                    </a:lnTo>
                    <a:lnTo>
                      <a:pt x="15" y="1"/>
                    </a:lnTo>
                    <a:lnTo>
                      <a:pt x="15" y="2"/>
                    </a:lnTo>
                    <a:lnTo>
                      <a:pt x="15" y="2"/>
                    </a:lnTo>
                    <a:lnTo>
                      <a:pt x="14" y="4"/>
                    </a:lnTo>
                    <a:lnTo>
                      <a:pt x="13" y="5"/>
                    </a:lnTo>
                    <a:lnTo>
                      <a:pt x="11" y="6"/>
                    </a:lnTo>
                    <a:lnTo>
                      <a:pt x="11" y="6"/>
                    </a:lnTo>
                    <a:lnTo>
                      <a:pt x="11" y="8"/>
                    </a:lnTo>
                    <a:lnTo>
                      <a:pt x="13" y="9"/>
                    </a:lnTo>
                    <a:lnTo>
                      <a:pt x="13" y="10"/>
                    </a:lnTo>
                    <a:lnTo>
                      <a:pt x="13" y="12"/>
                    </a:lnTo>
                    <a:lnTo>
                      <a:pt x="13" y="13"/>
                    </a:lnTo>
                    <a:lnTo>
                      <a:pt x="11" y="13"/>
                    </a:lnTo>
                    <a:lnTo>
                      <a:pt x="11" y="12"/>
                    </a:lnTo>
                    <a:lnTo>
                      <a:pt x="10" y="10"/>
                    </a:lnTo>
                    <a:lnTo>
                      <a:pt x="9" y="9"/>
                    </a:lnTo>
                    <a:lnTo>
                      <a:pt x="6" y="8"/>
                    </a:lnTo>
                    <a:lnTo>
                      <a:pt x="4" y="8"/>
                    </a:lnTo>
                    <a:lnTo>
                      <a:pt x="1" y="8"/>
                    </a:lnTo>
                    <a:lnTo>
                      <a:pt x="0" y="8"/>
                    </a:lnTo>
                    <a:lnTo>
                      <a:pt x="0" y="6"/>
                    </a:lnTo>
                    <a:lnTo>
                      <a:pt x="0" y="6"/>
                    </a:lnTo>
                    <a:lnTo>
                      <a:pt x="2" y="6"/>
                    </a:lnTo>
                    <a:lnTo>
                      <a:pt x="4" y="5"/>
                    </a:lnTo>
                    <a:lnTo>
                      <a:pt x="6" y="5"/>
                    </a:lnTo>
                    <a:lnTo>
                      <a:pt x="8" y="4"/>
                    </a:lnTo>
                    <a:lnTo>
                      <a:pt x="10" y="2"/>
                    </a:lnTo>
                    <a:lnTo>
                      <a:pt x="11" y="1"/>
                    </a:lnTo>
                    <a:lnTo>
                      <a:pt x="13"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5" name="Freeform 63">
                <a:extLst>
                  <a:ext uri="{FF2B5EF4-FFF2-40B4-BE49-F238E27FC236}">
                    <a16:creationId xmlns:a16="http://schemas.microsoft.com/office/drawing/2014/main" id="{A21D28E4-2B0D-124C-AB5D-33CD6A37F638}"/>
                  </a:ext>
                </a:extLst>
              </p:cNvPr>
              <p:cNvSpPr>
                <a:spLocks/>
              </p:cNvSpPr>
              <p:nvPr userDrawn="1"/>
            </p:nvSpPr>
            <p:spPr bwMode="auto">
              <a:xfrm>
                <a:off x="10322817" y="501808"/>
                <a:ext cx="101423" cy="159817"/>
              </a:xfrm>
              <a:custGeom>
                <a:avLst/>
                <a:gdLst>
                  <a:gd name="T0" fmla="*/ 198 w 198"/>
                  <a:gd name="T1" fmla="*/ 6 h 313"/>
                  <a:gd name="T2" fmla="*/ 192 w 198"/>
                  <a:gd name="T3" fmla="*/ 19 h 313"/>
                  <a:gd name="T4" fmla="*/ 183 w 198"/>
                  <a:gd name="T5" fmla="*/ 47 h 313"/>
                  <a:gd name="T6" fmla="*/ 177 w 198"/>
                  <a:gd name="T7" fmla="*/ 64 h 313"/>
                  <a:gd name="T8" fmla="*/ 163 w 198"/>
                  <a:gd name="T9" fmla="*/ 83 h 313"/>
                  <a:gd name="T10" fmla="*/ 142 w 198"/>
                  <a:gd name="T11" fmla="*/ 117 h 313"/>
                  <a:gd name="T12" fmla="*/ 137 w 198"/>
                  <a:gd name="T13" fmla="*/ 133 h 313"/>
                  <a:gd name="T14" fmla="*/ 116 w 198"/>
                  <a:gd name="T15" fmla="*/ 156 h 313"/>
                  <a:gd name="T16" fmla="*/ 110 w 198"/>
                  <a:gd name="T17" fmla="*/ 194 h 313"/>
                  <a:gd name="T18" fmla="*/ 113 w 198"/>
                  <a:gd name="T19" fmla="*/ 240 h 313"/>
                  <a:gd name="T20" fmla="*/ 77 w 198"/>
                  <a:gd name="T21" fmla="*/ 270 h 313"/>
                  <a:gd name="T22" fmla="*/ 1 w 198"/>
                  <a:gd name="T23" fmla="*/ 296 h 313"/>
                  <a:gd name="T24" fmla="*/ 39 w 198"/>
                  <a:gd name="T25" fmla="*/ 278 h 313"/>
                  <a:gd name="T26" fmla="*/ 64 w 198"/>
                  <a:gd name="T27" fmla="*/ 265 h 313"/>
                  <a:gd name="T28" fmla="*/ 85 w 198"/>
                  <a:gd name="T29" fmla="*/ 250 h 313"/>
                  <a:gd name="T30" fmla="*/ 99 w 198"/>
                  <a:gd name="T31" fmla="*/ 241 h 313"/>
                  <a:gd name="T32" fmla="*/ 110 w 198"/>
                  <a:gd name="T33" fmla="*/ 233 h 313"/>
                  <a:gd name="T34" fmla="*/ 106 w 198"/>
                  <a:gd name="T35" fmla="*/ 214 h 313"/>
                  <a:gd name="T36" fmla="*/ 102 w 198"/>
                  <a:gd name="T37" fmla="*/ 186 h 313"/>
                  <a:gd name="T38" fmla="*/ 85 w 198"/>
                  <a:gd name="T39" fmla="*/ 155 h 313"/>
                  <a:gd name="T40" fmla="*/ 66 w 198"/>
                  <a:gd name="T41" fmla="*/ 151 h 313"/>
                  <a:gd name="T42" fmla="*/ 55 w 198"/>
                  <a:gd name="T43" fmla="*/ 146 h 313"/>
                  <a:gd name="T44" fmla="*/ 40 w 198"/>
                  <a:gd name="T45" fmla="*/ 146 h 313"/>
                  <a:gd name="T46" fmla="*/ 40 w 198"/>
                  <a:gd name="T47" fmla="*/ 135 h 313"/>
                  <a:gd name="T48" fmla="*/ 43 w 198"/>
                  <a:gd name="T49" fmla="*/ 124 h 313"/>
                  <a:gd name="T50" fmla="*/ 30 w 198"/>
                  <a:gd name="T51" fmla="*/ 128 h 313"/>
                  <a:gd name="T52" fmla="*/ 26 w 198"/>
                  <a:gd name="T53" fmla="*/ 124 h 313"/>
                  <a:gd name="T54" fmla="*/ 40 w 198"/>
                  <a:gd name="T55" fmla="*/ 121 h 313"/>
                  <a:gd name="T56" fmla="*/ 52 w 198"/>
                  <a:gd name="T57" fmla="*/ 122 h 313"/>
                  <a:gd name="T58" fmla="*/ 50 w 198"/>
                  <a:gd name="T59" fmla="*/ 133 h 313"/>
                  <a:gd name="T60" fmla="*/ 43 w 198"/>
                  <a:gd name="T61" fmla="*/ 142 h 313"/>
                  <a:gd name="T62" fmla="*/ 56 w 198"/>
                  <a:gd name="T63" fmla="*/ 143 h 313"/>
                  <a:gd name="T64" fmla="*/ 68 w 198"/>
                  <a:gd name="T65" fmla="*/ 139 h 313"/>
                  <a:gd name="T66" fmla="*/ 74 w 198"/>
                  <a:gd name="T67" fmla="*/ 150 h 313"/>
                  <a:gd name="T68" fmla="*/ 82 w 198"/>
                  <a:gd name="T69" fmla="*/ 147 h 313"/>
                  <a:gd name="T70" fmla="*/ 89 w 198"/>
                  <a:gd name="T71" fmla="*/ 141 h 313"/>
                  <a:gd name="T72" fmla="*/ 93 w 198"/>
                  <a:gd name="T73" fmla="*/ 151 h 313"/>
                  <a:gd name="T74" fmla="*/ 103 w 198"/>
                  <a:gd name="T75" fmla="*/ 145 h 313"/>
                  <a:gd name="T76" fmla="*/ 119 w 198"/>
                  <a:gd name="T77" fmla="*/ 135 h 313"/>
                  <a:gd name="T78" fmla="*/ 130 w 198"/>
                  <a:gd name="T79" fmla="*/ 125 h 313"/>
                  <a:gd name="T80" fmla="*/ 126 w 198"/>
                  <a:gd name="T81" fmla="*/ 120 h 313"/>
                  <a:gd name="T82" fmla="*/ 124 w 198"/>
                  <a:gd name="T83" fmla="*/ 121 h 313"/>
                  <a:gd name="T84" fmla="*/ 129 w 198"/>
                  <a:gd name="T85" fmla="*/ 113 h 313"/>
                  <a:gd name="T86" fmla="*/ 121 w 198"/>
                  <a:gd name="T87" fmla="*/ 103 h 313"/>
                  <a:gd name="T88" fmla="*/ 119 w 198"/>
                  <a:gd name="T89" fmla="*/ 99 h 313"/>
                  <a:gd name="T90" fmla="*/ 132 w 198"/>
                  <a:gd name="T91" fmla="*/ 100 h 313"/>
                  <a:gd name="T92" fmla="*/ 147 w 198"/>
                  <a:gd name="T93" fmla="*/ 90 h 313"/>
                  <a:gd name="T94" fmla="*/ 149 w 198"/>
                  <a:gd name="T95" fmla="*/ 83 h 313"/>
                  <a:gd name="T96" fmla="*/ 160 w 198"/>
                  <a:gd name="T97" fmla="*/ 78 h 313"/>
                  <a:gd name="T98" fmla="*/ 175 w 198"/>
                  <a:gd name="T99" fmla="*/ 58 h 313"/>
                  <a:gd name="T100" fmla="*/ 180 w 198"/>
                  <a:gd name="T101" fmla="*/ 43 h 313"/>
                  <a:gd name="T102" fmla="*/ 170 w 198"/>
                  <a:gd name="T103" fmla="*/ 44 h 313"/>
                  <a:gd name="T104" fmla="*/ 156 w 198"/>
                  <a:gd name="T105" fmla="*/ 47 h 313"/>
                  <a:gd name="T106" fmla="*/ 143 w 198"/>
                  <a:gd name="T107" fmla="*/ 58 h 313"/>
                  <a:gd name="T108" fmla="*/ 138 w 198"/>
                  <a:gd name="T109" fmla="*/ 64 h 313"/>
                  <a:gd name="T110" fmla="*/ 145 w 198"/>
                  <a:gd name="T111" fmla="*/ 48 h 313"/>
                  <a:gd name="T112" fmla="*/ 162 w 198"/>
                  <a:gd name="T113" fmla="*/ 34 h 313"/>
                  <a:gd name="T114" fmla="*/ 175 w 198"/>
                  <a:gd name="T115" fmla="*/ 26 h 313"/>
                  <a:gd name="T116" fmla="*/ 189 w 198"/>
                  <a:gd name="T117" fmla="*/ 17 h 313"/>
                  <a:gd name="T118" fmla="*/ 193 w 198"/>
                  <a:gd name="T119" fmla="*/ 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 h="313">
                    <a:moveTo>
                      <a:pt x="198" y="0"/>
                    </a:moveTo>
                    <a:lnTo>
                      <a:pt x="198" y="0"/>
                    </a:lnTo>
                    <a:lnTo>
                      <a:pt x="198" y="1"/>
                    </a:lnTo>
                    <a:lnTo>
                      <a:pt x="198" y="2"/>
                    </a:lnTo>
                    <a:lnTo>
                      <a:pt x="198" y="4"/>
                    </a:lnTo>
                    <a:lnTo>
                      <a:pt x="198" y="6"/>
                    </a:lnTo>
                    <a:lnTo>
                      <a:pt x="197" y="8"/>
                    </a:lnTo>
                    <a:lnTo>
                      <a:pt x="196" y="10"/>
                    </a:lnTo>
                    <a:lnTo>
                      <a:pt x="194" y="11"/>
                    </a:lnTo>
                    <a:lnTo>
                      <a:pt x="193" y="13"/>
                    </a:lnTo>
                    <a:lnTo>
                      <a:pt x="192" y="17"/>
                    </a:lnTo>
                    <a:lnTo>
                      <a:pt x="192" y="19"/>
                    </a:lnTo>
                    <a:lnTo>
                      <a:pt x="192" y="23"/>
                    </a:lnTo>
                    <a:lnTo>
                      <a:pt x="189" y="28"/>
                    </a:lnTo>
                    <a:lnTo>
                      <a:pt x="188" y="32"/>
                    </a:lnTo>
                    <a:lnTo>
                      <a:pt x="185" y="38"/>
                    </a:lnTo>
                    <a:lnTo>
                      <a:pt x="184" y="43"/>
                    </a:lnTo>
                    <a:lnTo>
                      <a:pt x="183" y="47"/>
                    </a:lnTo>
                    <a:lnTo>
                      <a:pt x="183" y="51"/>
                    </a:lnTo>
                    <a:lnTo>
                      <a:pt x="183" y="53"/>
                    </a:lnTo>
                    <a:lnTo>
                      <a:pt x="181" y="57"/>
                    </a:lnTo>
                    <a:lnTo>
                      <a:pt x="180" y="60"/>
                    </a:lnTo>
                    <a:lnTo>
                      <a:pt x="179" y="61"/>
                    </a:lnTo>
                    <a:lnTo>
                      <a:pt x="177" y="64"/>
                    </a:lnTo>
                    <a:lnTo>
                      <a:pt x="175" y="66"/>
                    </a:lnTo>
                    <a:lnTo>
                      <a:pt x="173" y="69"/>
                    </a:lnTo>
                    <a:lnTo>
                      <a:pt x="171" y="71"/>
                    </a:lnTo>
                    <a:lnTo>
                      <a:pt x="168" y="75"/>
                    </a:lnTo>
                    <a:lnTo>
                      <a:pt x="166" y="79"/>
                    </a:lnTo>
                    <a:lnTo>
                      <a:pt x="163" y="83"/>
                    </a:lnTo>
                    <a:lnTo>
                      <a:pt x="153" y="96"/>
                    </a:lnTo>
                    <a:lnTo>
                      <a:pt x="145" y="108"/>
                    </a:lnTo>
                    <a:lnTo>
                      <a:pt x="143" y="111"/>
                    </a:lnTo>
                    <a:lnTo>
                      <a:pt x="145" y="112"/>
                    </a:lnTo>
                    <a:lnTo>
                      <a:pt x="145" y="116"/>
                    </a:lnTo>
                    <a:lnTo>
                      <a:pt x="142" y="117"/>
                    </a:lnTo>
                    <a:lnTo>
                      <a:pt x="141" y="118"/>
                    </a:lnTo>
                    <a:lnTo>
                      <a:pt x="140" y="121"/>
                    </a:lnTo>
                    <a:lnTo>
                      <a:pt x="138" y="124"/>
                    </a:lnTo>
                    <a:lnTo>
                      <a:pt x="137" y="128"/>
                    </a:lnTo>
                    <a:lnTo>
                      <a:pt x="137" y="130"/>
                    </a:lnTo>
                    <a:lnTo>
                      <a:pt x="137" y="133"/>
                    </a:lnTo>
                    <a:lnTo>
                      <a:pt x="134" y="135"/>
                    </a:lnTo>
                    <a:lnTo>
                      <a:pt x="130" y="139"/>
                    </a:lnTo>
                    <a:lnTo>
                      <a:pt x="126" y="145"/>
                    </a:lnTo>
                    <a:lnTo>
                      <a:pt x="123" y="150"/>
                    </a:lnTo>
                    <a:lnTo>
                      <a:pt x="119" y="154"/>
                    </a:lnTo>
                    <a:lnTo>
                      <a:pt x="116" y="156"/>
                    </a:lnTo>
                    <a:lnTo>
                      <a:pt x="113" y="162"/>
                    </a:lnTo>
                    <a:lnTo>
                      <a:pt x="111" y="165"/>
                    </a:lnTo>
                    <a:lnTo>
                      <a:pt x="110" y="169"/>
                    </a:lnTo>
                    <a:lnTo>
                      <a:pt x="108" y="173"/>
                    </a:lnTo>
                    <a:lnTo>
                      <a:pt x="108" y="185"/>
                    </a:lnTo>
                    <a:lnTo>
                      <a:pt x="110" y="194"/>
                    </a:lnTo>
                    <a:lnTo>
                      <a:pt x="111" y="206"/>
                    </a:lnTo>
                    <a:lnTo>
                      <a:pt x="113" y="215"/>
                    </a:lnTo>
                    <a:lnTo>
                      <a:pt x="115" y="224"/>
                    </a:lnTo>
                    <a:lnTo>
                      <a:pt x="116" y="233"/>
                    </a:lnTo>
                    <a:lnTo>
                      <a:pt x="115" y="237"/>
                    </a:lnTo>
                    <a:lnTo>
                      <a:pt x="113" y="240"/>
                    </a:lnTo>
                    <a:lnTo>
                      <a:pt x="112" y="241"/>
                    </a:lnTo>
                    <a:lnTo>
                      <a:pt x="107" y="246"/>
                    </a:lnTo>
                    <a:lnTo>
                      <a:pt x="103" y="250"/>
                    </a:lnTo>
                    <a:lnTo>
                      <a:pt x="98" y="254"/>
                    </a:lnTo>
                    <a:lnTo>
                      <a:pt x="93" y="259"/>
                    </a:lnTo>
                    <a:lnTo>
                      <a:pt x="77" y="270"/>
                    </a:lnTo>
                    <a:lnTo>
                      <a:pt x="63" y="279"/>
                    </a:lnTo>
                    <a:lnTo>
                      <a:pt x="46" y="289"/>
                    </a:lnTo>
                    <a:lnTo>
                      <a:pt x="30" y="297"/>
                    </a:lnTo>
                    <a:lnTo>
                      <a:pt x="16" y="305"/>
                    </a:lnTo>
                    <a:lnTo>
                      <a:pt x="0" y="313"/>
                    </a:lnTo>
                    <a:lnTo>
                      <a:pt x="1" y="296"/>
                    </a:lnTo>
                    <a:lnTo>
                      <a:pt x="6" y="293"/>
                    </a:lnTo>
                    <a:lnTo>
                      <a:pt x="10" y="292"/>
                    </a:lnTo>
                    <a:lnTo>
                      <a:pt x="14" y="289"/>
                    </a:lnTo>
                    <a:lnTo>
                      <a:pt x="18" y="288"/>
                    </a:lnTo>
                    <a:lnTo>
                      <a:pt x="29" y="283"/>
                    </a:lnTo>
                    <a:lnTo>
                      <a:pt x="39" y="278"/>
                    </a:lnTo>
                    <a:lnTo>
                      <a:pt x="43" y="276"/>
                    </a:lnTo>
                    <a:lnTo>
                      <a:pt x="47" y="274"/>
                    </a:lnTo>
                    <a:lnTo>
                      <a:pt x="51" y="273"/>
                    </a:lnTo>
                    <a:lnTo>
                      <a:pt x="55" y="270"/>
                    </a:lnTo>
                    <a:lnTo>
                      <a:pt x="60" y="267"/>
                    </a:lnTo>
                    <a:lnTo>
                      <a:pt x="64" y="265"/>
                    </a:lnTo>
                    <a:lnTo>
                      <a:pt x="69" y="262"/>
                    </a:lnTo>
                    <a:lnTo>
                      <a:pt x="73" y="259"/>
                    </a:lnTo>
                    <a:lnTo>
                      <a:pt x="77" y="258"/>
                    </a:lnTo>
                    <a:lnTo>
                      <a:pt x="81" y="256"/>
                    </a:lnTo>
                    <a:lnTo>
                      <a:pt x="83" y="253"/>
                    </a:lnTo>
                    <a:lnTo>
                      <a:pt x="85" y="250"/>
                    </a:lnTo>
                    <a:lnTo>
                      <a:pt x="87" y="248"/>
                    </a:lnTo>
                    <a:lnTo>
                      <a:pt x="91" y="246"/>
                    </a:lnTo>
                    <a:lnTo>
                      <a:pt x="94" y="246"/>
                    </a:lnTo>
                    <a:lnTo>
                      <a:pt x="98" y="245"/>
                    </a:lnTo>
                    <a:lnTo>
                      <a:pt x="99" y="242"/>
                    </a:lnTo>
                    <a:lnTo>
                      <a:pt x="99" y="241"/>
                    </a:lnTo>
                    <a:lnTo>
                      <a:pt x="102" y="240"/>
                    </a:lnTo>
                    <a:lnTo>
                      <a:pt x="103" y="240"/>
                    </a:lnTo>
                    <a:lnTo>
                      <a:pt x="106" y="239"/>
                    </a:lnTo>
                    <a:lnTo>
                      <a:pt x="107" y="239"/>
                    </a:lnTo>
                    <a:lnTo>
                      <a:pt x="110" y="236"/>
                    </a:lnTo>
                    <a:lnTo>
                      <a:pt x="110" y="233"/>
                    </a:lnTo>
                    <a:lnTo>
                      <a:pt x="111" y="229"/>
                    </a:lnTo>
                    <a:lnTo>
                      <a:pt x="110" y="226"/>
                    </a:lnTo>
                    <a:lnTo>
                      <a:pt x="110" y="223"/>
                    </a:lnTo>
                    <a:lnTo>
                      <a:pt x="108" y="220"/>
                    </a:lnTo>
                    <a:lnTo>
                      <a:pt x="107" y="218"/>
                    </a:lnTo>
                    <a:lnTo>
                      <a:pt x="106" y="214"/>
                    </a:lnTo>
                    <a:lnTo>
                      <a:pt x="104" y="210"/>
                    </a:lnTo>
                    <a:lnTo>
                      <a:pt x="104" y="206"/>
                    </a:lnTo>
                    <a:lnTo>
                      <a:pt x="104" y="201"/>
                    </a:lnTo>
                    <a:lnTo>
                      <a:pt x="103" y="196"/>
                    </a:lnTo>
                    <a:lnTo>
                      <a:pt x="103" y="192"/>
                    </a:lnTo>
                    <a:lnTo>
                      <a:pt x="102" y="186"/>
                    </a:lnTo>
                    <a:lnTo>
                      <a:pt x="100" y="173"/>
                    </a:lnTo>
                    <a:lnTo>
                      <a:pt x="98" y="162"/>
                    </a:lnTo>
                    <a:lnTo>
                      <a:pt x="96" y="159"/>
                    </a:lnTo>
                    <a:lnTo>
                      <a:pt x="93" y="156"/>
                    </a:lnTo>
                    <a:lnTo>
                      <a:pt x="90" y="155"/>
                    </a:lnTo>
                    <a:lnTo>
                      <a:pt x="85" y="155"/>
                    </a:lnTo>
                    <a:lnTo>
                      <a:pt x="82" y="155"/>
                    </a:lnTo>
                    <a:lnTo>
                      <a:pt x="77" y="155"/>
                    </a:lnTo>
                    <a:lnTo>
                      <a:pt x="74" y="155"/>
                    </a:lnTo>
                    <a:lnTo>
                      <a:pt x="72" y="154"/>
                    </a:lnTo>
                    <a:lnTo>
                      <a:pt x="68" y="152"/>
                    </a:lnTo>
                    <a:lnTo>
                      <a:pt x="66" y="151"/>
                    </a:lnTo>
                    <a:lnTo>
                      <a:pt x="65" y="150"/>
                    </a:lnTo>
                    <a:lnTo>
                      <a:pt x="63" y="147"/>
                    </a:lnTo>
                    <a:lnTo>
                      <a:pt x="61" y="146"/>
                    </a:lnTo>
                    <a:lnTo>
                      <a:pt x="59" y="145"/>
                    </a:lnTo>
                    <a:lnTo>
                      <a:pt x="57" y="146"/>
                    </a:lnTo>
                    <a:lnTo>
                      <a:pt x="55" y="146"/>
                    </a:lnTo>
                    <a:lnTo>
                      <a:pt x="53" y="147"/>
                    </a:lnTo>
                    <a:lnTo>
                      <a:pt x="51" y="149"/>
                    </a:lnTo>
                    <a:lnTo>
                      <a:pt x="48" y="149"/>
                    </a:lnTo>
                    <a:lnTo>
                      <a:pt x="46" y="147"/>
                    </a:lnTo>
                    <a:lnTo>
                      <a:pt x="43" y="147"/>
                    </a:lnTo>
                    <a:lnTo>
                      <a:pt x="40" y="146"/>
                    </a:lnTo>
                    <a:lnTo>
                      <a:pt x="39" y="145"/>
                    </a:lnTo>
                    <a:lnTo>
                      <a:pt x="38" y="142"/>
                    </a:lnTo>
                    <a:lnTo>
                      <a:pt x="38" y="141"/>
                    </a:lnTo>
                    <a:lnTo>
                      <a:pt x="38" y="138"/>
                    </a:lnTo>
                    <a:lnTo>
                      <a:pt x="39" y="137"/>
                    </a:lnTo>
                    <a:lnTo>
                      <a:pt x="40" y="135"/>
                    </a:lnTo>
                    <a:lnTo>
                      <a:pt x="42" y="133"/>
                    </a:lnTo>
                    <a:lnTo>
                      <a:pt x="43" y="130"/>
                    </a:lnTo>
                    <a:lnTo>
                      <a:pt x="44" y="129"/>
                    </a:lnTo>
                    <a:lnTo>
                      <a:pt x="44" y="126"/>
                    </a:lnTo>
                    <a:lnTo>
                      <a:pt x="44" y="125"/>
                    </a:lnTo>
                    <a:lnTo>
                      <a:pt x="43" y="124"/>
                    </a:lnTo>
                    <a:lnTo>
                      <a:pt x="42" y="124"/>
                    </a:lnTo>
                    <a:lnTo>
                      <a:pt x="40" y="125"/>
                    </a:lnTo>
                    <a:lnTo>
                      <a:pt x="38" y="125"/>
                    </a:lnTo>
                    <a:lnTo>
                      <a:pt x="35" y="126"/>
                    </a:lnTo>
                    <a:lnTo>
                      <a:pt x="33" y="128"/>
                    </a:lnTo>
                    <a:lnTo>
                      <a:pt x="30" y="128"/>
                    </a:lnTo>
                    <a:lnTo>
                      <a:pt x="27" y="126"/>
                    </a:lnTo>
                    <a:lnTo>
                      <a:pt x="26" y="126"/>
                    </a:lnTo>
                    <a:lnTo>
                      <a:pt x="25" y="126"/>
                    </a:lnTo>
                    <a:lnTo>
                      <a:pt x="25" y="125"/>
                    </a:lnTo>
                    <a:lnTo>
                      <a:pt x="25" y="124"/>
                    </a:lnTo>
                    <a:lnTo>
                      <a:pt x="26" y="124"/>
                    </a:lnTo>
                    <a:lnTo>
                      <a:pt x="29" y="122"/>
                    </a:lnTo>
                    <a:lnTo>
                      <a:pt x="31" y="122"/>
                    </a:lnTo>
                    <a:lnTo>
                      <a:pt x="34" y="122"/>
                    </a:lnTo>
                    <a:lnTo>
                      <a:pt x="36" y="122"/>
                    </a:lnTo>
                    <a:lnTo>
                      <a:pt x="39" y="121"/>
                    </a:lnTo>
                    <a:lnTo>
                      <a:pt x="40" y="121"/>
                    </a:lnTo>
                    <a:lnTo>
                      <a:pt x="43" y="121"/>
                    </a:lnTo>
                    <a:lnTo>
                      <a:pt x="46" y="121"/>
                    </a:lnTo>
                    <a:lnTo>
                      <a:pt x="47" y="120"/>
                    </a:lnTo>
                    <a:lnTo>
                      <a:pt x="50" y="120"/>
                    </a:lnTo>
                    <a:lnTo>
                      <a:pt x="51" y="121"/>
                    </a:lnTo>
                    <a:lnTo>
                      <a:pt x="52" y="122"/>
                    </a:lnTo>
                    <a:lnTo>
                      <a:pt x="52" y="124"/>
                    </a:lnTo>
                    <a:lnTo>
                      <a:pt x="51" y="125"/>
                    </a:lnTo>
                    <a:lnTo>
                      <a:pt x="51" y="128"/>
                    </a:lnTo>
                    <a:lnTo>
                      <a:pt x="51" y="130"/>
                    </a:lnTo>
                    <a:lnTo>
                      <a:pt x="51" y="132"/>
                    </a:lnTo>
                    <a:lnTo>
                      <a:pt x="50" y="133"/>
                    </a:lnTo>
                    <a:lnTo>
                      <a:pt x="48" y="134"/>
                    </a:lnTo>
                    <a:lnTo>
                      <a:pt x="46" y="135"/>
                    </a:lnTo>
                    <a:lnTo>
                      <a:pt x="44" y="137"/>
                    </a:lnTo>
                    <a:lnTo>
                      <a:pt x="43" y="138"/>
                    </a:lnTo>
                    <a:lnTo>
                      <a:pt x="42" y="139"/>
                    </a:lnTo>
                    <a:lnTo>
                      <a:pt x="43" y="142"/>
                    </a:lnTo>
                    <a:lnTo>
                      <a:pt x="43" y="142"/>
                    </a:lnTo>
                    <a:lnTo>
                      <a:pt x="46" y="143"/>
                    </a:lnTo>
                    <a:lnTo>
                      <a:pt x="48" y="143"/>
                    </a:lnTo>
                    <a:lnTo>
                      <a:pt x="51" y="143"/>
                    </a:lnTo>
                    <a:lnTo>
                      <a:pt x="53" y="143"/>
                    </a:lnTo>
                    <a:lnTo>
                      <a:pt x="56" y="143"/>
                    </a:lnTo>
                    <a:lnTo>
                      <a:pt x="57" y="142"/>
                    </a:lnTo>
                    <a:lnTo>
                      <a:pt x="60" y="141"/>
                    </a:lnTo>
                    <a:lnTo>
                      <a:pt x="63" y="139"/>
                    </a:lnTo>
                    <a:lnTo>
                      <a:pt x="65" y="139"/>
                    </a:lnTo>
                    <a:lnTo>
                      <a:pt x="68" y="139"/>
                    </a:lnTo>
                    <a:lnTo>
                      <a:pt x="68" y="139"/>
                    </a:lnTo>
                    <a:lnTo>
                      <a:pt x="68" y="141"/>
                    </a:lnTo>
                    <a:lnTo>
                      <a:pt x="68" y="142"/>
                    </a:lnTo>
                    <a:lnTo>
                      <a:pt x="68" y="143"/>
                    </a:lnTo>
                    <a:lnTo>
                      <a:pt x="69" y="146"/>
                    </a:lnTo>
                    <a:lnTo>
                      <a:pt x="72" y="147"/>
                    </a:lnTo>
                    <a:lnTo>
                      <a:pt x="74" y="150"/>
                    </a:lnTo>
                    <a:lnTo>
                      <a:pt x="77" y="151"/>
                    </a:lnTo>
                    <a:lnTo>
                      <a:pt x="80" y="151"/>
                    </a:lnTo>
                    <a:lnTo>
                      <a:pt x="82" y="151"/>
                    </a:lnTo>
                    <a:lnTo>
                      <a:pt x="82" y="150"/>
                    </a:lnTo>
                    <a:lnTo>
                      <a:pt x="83" y="149"/>
                    </a:lnTo>
                    <a:lnTo>
                      <a:pt x="82" y="147"/>
                    </a:lnTo>
                    <a:lnTo>
                      <a:pt x="82" y="146"/>
                    </a:lnTo>
                    <a:lnTo>
                      <a:pt x="83" y="143"/>
                    </a:lnTo>
                    <a:lnTo>
                      <a:pt x="85" y="142"/>
                    </a:lnTo>
                    <a:lnTo>
                      <a:pt x="86" y="141"/>
                    </a:lnTo>
                    <a:lnTo>
                      <a:pt x="87" y="141"/>
                    </a:lnTo>
                    <a:lnTo>
                      <a:pt x="89" y="141"/>
                    </a:lnTo>
                    <a:lnTo>
                      <a:pt x="89" y="142"/>
                    </a:lnTo>
                    <a:lnTo>
                      <a:pt x="90" y="143"/>
                    </a:lnTo>
                    <a:lnTo>
                      <a:pt x="90" y="146"/>
                    </a:lnTo>
                    <a:lnTo>
                      <a:pt x="91" y="147"/>
                    </a:lnTo>
                    <a:lnTo>
                      <a:pt x="91" y="150"/>
                    </a:lnTo>
                    <a:lnTo>
                      <a:pt x="93" y="151"/>
                    </a:lnTo>
                    <a:lnTo>
                      <a:pt x="95" y="152"/>
                    </a:lnTo>
                    <a:lnTo>
                      <a:pt x="98" y="152"/>
                    </a:lnTo>
                    <a:lnTo>
                      <a:pt x="99" y="151"/>
                    </a:lnTo>
                    <a:lnTo>
                      <a:pt x="100" y="150"/>
                    </a:lnTo>
                    <a:lnTo>
                      <a:pt x="102" y="147"/>
                    </a:lnTo>
                    <a:lnTo>
                      <a:pt x="103" y="145"/>
                    </a:lnTo>
                    <a:lnTo>
                      <a:pt x="104" y="143"/>
                    </a:lnTo>
                    <a:lnTo>
                      <a:pt x="107" y="141"/>
                    </a:lnTo>
                    <a:lnTo>
                      <a:pt x="110" y="139"/>
                    </a:lnTo>
                    <a:lnTo>
                      <a:pt x="113" y="138"/>
                    </a:lnTo>
                    <a:lnTo>
                      <a:pt x="116" y="137"/>
                    </a:lnTo>
                    <a:lnTo>
                      <a:pt x="119" y="135"/>
                    </a:lnTo>
                    <a:lnTo>
                      <a:pt x="121" y="134"/>
                    </a:lnTo>
                    <a:lnTo>
                      <a:pt x="124" y="132"/>
                    </a:lnTo>
                    <a:lnTo>
                      <a:pt x="126" y="130"/>
                    </a:lnTo>
                    <a:lnTo>
                      <a:pt x="128" y="129"/>
                    </a:lnTo>
                    <a:lnTo>
                      <a:pt x="130" y="126"/>
                    </a:lnTo>
                    <a:lnTo>
                      <a:pt x="130" y="125"/>
                    </a:lnTo>
                    <a:lnTo>
                      <a:pt x="132" y="122"/>
                    </a:lnTo>
                    <a:lnTo>
                      <a:pt x="133" y="121"/>
                    </a:lnTo>
                    <a:lnTo>
                      <a:pt x="132" y="120"/>
                    </a:lnTo>
                    <a:lnTo>
                      <a:pt x="130" y="118"/>
                    </a:lnTo>
                    <a:lnTo>
                      <a:pt x="128" y="118"/>
                    </a:lnTo>
                    <a:lnTo>
                      <a:pt x="126" y="120"/>
                    </a:lnTo>
                    <a:lnTo>
                      <a:pt x="126" y="120"/>
                    </a:lnTo>
                    <a:lnTo>
                      <a:pt x="126" y="121"/>
                    </a:lnTo>
                    <a:lnTo>
                      <a:pt x="126" y="122"/>
                    </a:lnTo>
                    <a:lnTo>
                      <a:pt x="125" y="122"/>
                    </a:lnTo>
                    <a:lnTo>
                      <a:pt x="124" y="122"/>
                    </a:lnTo>
                    <a:lnTo>
                      <a:pt x="124" y="121"/>
                    </a:lnTo>
                    <a:lnTo>
                      <a:pt x="123" y="120"/>
                    </a:lnTo>
                    <a:lnTo>
                      <a:pt x="124" y="118"/>
                    </a:lnTo>
                    <a:lnTo>
                      <a:pt x="125" y="117"/>
                    </a:lnTo>
                    <a:lnTo>
                      <a:pt x="126" y="116"/>
                    </a:lnTo>
                    <a:lnTo>
                      <a:pt x="128" y="115"/>
                    </a:lnTo>
                    <a:lnTo>
                      <a:pt x="129" y="113"/>
                    </a:lnTo>
                    <a:lnTo>
                      <a:pt x="129" y="112"/>
                    </a:lnTo>
                    <a:lnTo>
                      <a:pt x="129" y="109"/>
                    </a:lnTo>
                    <a:lnTo>
                      <a:pt x="128" y="108"/>
                    </a:lnTo>
                    <a:lnTo>
                      <a:pt x="126" y="105"/>
                    </a:lnTo>
                    <a:lnTo>
                      <a:pt x="124" y="104"/>
                    </a:lnTo>
                    <a:lnTo>
                      <a:pt x="121" y="103"/>
                    </a:lnTo>
                    <a:lnTo>
                      <a:pt x="119" y="102"/>
                    </a:lnTo>
                    <a:lnTo>
                      <a:pt x="119" y="100"/>
                    </a:lnTo>
                    <a:lnTo>
                      <a:pt x="117" y="100"/>
                    </a:lnTo>
                    <a:lnTo>
                      <a:pt x="117" y="99"/>
                    </a:lnTo>
                    <a:lnTo>
                      <a:pt x="117" y="98"/>
                    </a:lnTo>
                    <a:lnTo>
                      <a:pt x="119" y="99"/>
                    </a:lnTo>
                    <a:lnTo>
                      <a:pt x="120" y="99"/>
                    </a:lnTo>
                    <a:lnTo>
                      <a:pt x="121" y="99"/>
                    </a:lnTo>
                    <a:lnTo>
                      <a:pt x="124" y="100"/>
                    </a:lnTo>
                    <a:lnTo>
                      <a:pt x="126" y="100"/>
                    </a:lnTo>
                    <a:lnTo>
                      <a:pt x="129" y="100"/>
                    </a:lnTo>
                    <a:lnTo>
                      <a:pt x="132" y="100"/>
                    </a:lnTo>
                    <a:lnTo>
                      <a:pt x="134" y="99"/>
                    </a:lnTo>
                    <a:lnTo>
                      <a:pt x="137" y="98"/>
                    </a:lnTo>
                    <a:lnTo>
                      <a:pt x="141" y="96"/>
                    </a:lnTo>
                    <a:lnTo>
                      <a:pt x="143" y="94"/>
                    </a:lnTo>
                    <a:lnTo>
                      <a:pt x="146" y="91"/>
                    </a:lnTo>
                    <a:lnTo>
                      <a:pt x="147" y="90"/>
                    </a:lnTo>
                    <a:lnTo>
                      <a:pt x="149" y="88"/>
                    </a:lnTo>
                    <a:lnTo>
                      <a:pt x="150" y="87"/>
                    </a:lnTo>
                    <a:lnTo>
                      <a:pt x="150" y="86"/>
                    </a:lnTo>
                    <a:lnTo>
                      <a:pt x="149" y="86"/>
                    </a:lnTo>
                    <a:lnTo>
                      <a:pt x="149" y="85"/>
                    </a:lnTo>
                    <a:lnTo>
                      <a:pt x="149" y="83"/>
                    </a:lnTo>
                    <a:lnTo>
                      <a:pt x="150" y="83"/>
                    </a:lnTo>
                    <a:lnTo>
                      <a:pt x="151" y="83"/>
                    </a:lnTo>
                    <a:lnTo>
                      <a:pt x="153" y="82"/>
                    </a:lnTo>
                    <a:lnTo>
                      <a:pt x="154" y="82"/>
                    </a:lnTo>
                    <a:lnTo>
                      <a:pt x="158" y="81"/>
                    </a:lnTo>
                    <a:lnTo>
                      <a:pt x="160" y="78"/>
                    </a:lnTo>
                    <a:lnTo>
                      <a:pt x="164" y="75"/>
                    </a:lnTo>
                    <a:lnTo>
                      <a:pt x="167" y="71"/>
                    </a:lnTo>
                    <a:lnTo>
                      <a:pt x="168" y="69"/>
                    </a:lnTo>
                    <a:lnTo>
                      <a:pt x="171" y="65"/>
                    </a:lnTo>
                    <a:lnTo>
                      <a:pt x="173" y="62"/>
                    </a:lnTo>
                    <a:lnTo>
                      <a:pt x="175" y="58"/>
                    </a:lnTo>
                    <a:lnTo>
                      <a:pt x="177" y="55"/>
                    </a:lnTo>
                    <a:lnTo>
                      <a:pt x="179" y="52"/>
                    </a:lnTo>
                    <a:lnTo>
                      <a:pt x="179" y="49"/>
                    </a:lnTo>
                    <a:lnTo>
                      <a:pt x="180" y="47"/>
                    </a:lnTo>
                    <a:lnTo>
                      <a:pt x="180" y="44"/>
                    </a:lnTo>
                    <a:lnTo>
                      <a:pt x="180" y="43"/>
                    </a:lnTo>
                    <a:lnTo>
                      <a:pt x="179" y="41"/>
                    </a:lnTo>
                    <a:lnTo>
                      <a:pt x="177" y="40"/>
                    </a:lnTo>
                    <a:lnTo>
                      <a:pt x="176" y="40"/>
                    </a:lnTo>
                    <a:lnTo>
                      <a:pt x="173" y="40"/>
                    </a:lnTo>
                    <a:lnTo>
                      <a:pt x="171" y="41"/>
                    </a:lnTo>
                    <a:lnTo>
                      <a:pt x="170" y="44"/>
                    </a:lnTo>
                    <a:lnTo>
                      <a:pt x="167" y="45"/>
                    </a:lnTo>
                    <a:lnTo>
                      <a:pt x="166" y="47"/>
                    </a:lnTo>
                    <a:lnTo>
                      <a:pt x="163" y="47"/>
                    </a:lnTo>
                    <a:lnTo>
                      <a:pt x="162" y="47"/>
                    </a:lnTo>
                    <a:lnTo>
                      <a:pt x="159" y="47"/>
                    </a:lnTo>
                    <a:lnTo>
                      <a:pt x="156" y="47"/>
                    </a:lnTo>
                    <a:lnTo>
                      <a:pt x="154" y="49"/>
                    </a:lnTo>
                    <a:lnTo>
                      <a:pt x="153" y="51"/>
                    </a:lnTo>
                    <a:lnTo>
                      <a:pt x="150" y="53"/>
                    </a:lnTo>
                    <a:lnTo>
                      <a:pt x="147" y="56"/>
                    </a:lnTo>
                    <a:lnTo>
                      <a:pt x="146" y="57"/>
                    </a:lnTo>
                    <a:lnTo>
                      <a:pt x="143" y="58"/>
                    </a:lnTo>
                    <a:lnTo>
                      <a:pt x="142" y="61"/>
                    </a:lnTo>
                    <a:lnTo>
                      <a:pt x="141" y="62"/>
                    </a:lnTo>
                    <a:lnTo>
                      <a:pt x="141" y="64"/>
                    </a:lnTo>
                    <a:lnTo>
                      <a:pt x="141" y="65"/>
                    </a:lnTo>
                    <a:lnTo>
                      <a:pt x="140" y="65"/>
                    </a:lnTo>
                    <a:lnTo>
                      <a:pt x="138" y="64"/>
                    </a:lnTo>
                    <a:lnTo>
                      <a:pt x="137" y="62"/>
                    </a:lnTo>
                    <a:lnTo>
                      <a:pt x="137" y="60"/>
                    </a:lnTo>
                    <a:lnTo>
                      <a:pt x="138" y="57"/>
                    </a:lnTo>
                    <a:lnTo>
                      <a:pt x="140" y="53"/>
                    </a:lnTo>
                    <a:lnTo>
                      <a:pt x="142" y="51"/>
                    </a:lnTo>
                    <a:lnTo>
                      <a:pt x="145" y="48"/>
                    </a:lnTo>
                    <a:lnTo>
                      <a:pt x="146" y="45"/>
                    </a:lnTo>
                    <a:lnTo>
                      <a:pt x="149" y="43"/>
                    </a:lnTo>
                    <a:lnTo>
                      <a:pt x="150" y="40"/>
                    </a:lnTo>
                    <a:lnTo>
                      <a:pt x="154" y="38"/>
                    </a:lnTo>
                    <a:lnTo>
                      <a:pt x="158" y="35"/>
                    </a:lnTo>
                    <a:lnTo>
                      <a:pt x="162" y="34"/>
                    </a:lnTo>
                    <a:lnTo>
                      <a:pt x="164" y="31"/>
                    </a:lnTo>
                    <a:lnTo>
                      <a:pt x="167" y="30"/>
                    </a:lnTo>
                    <a:lnTo>
                      <a:pt x="168" y="27"/>
                    </a:lnTo>
                    <a:lnTo>
                      <a:pt x="171" y="26"/>
                    </a:lnTo>
                    <a:lnTo>
                      <a:pt x="172" y="26"/>
                    </a:lnTo>
                    <a:lnTo>
                      <a:pt x="175" y="26"/>
                    </a:lnTo>
                    <a:lnTo>
                      <a:pt x="176" y="26"/>
                    </a:lnTo>
                    <a:lnTo>
                      <a:pt x="179" y="25"/>
                    </a:lnTo>
                    <a:lnTo>
                      <a:pt x="181" y="23"/>
                    </a:lnTo>
                    <a:lnTo>
                      <a:pt x="184" y="22"/>
                    </a:lnTo>
                    <a:lnTo>
                      <a:pt x="186" y="19"/>
                    </a:lnTo>
                    <a:lnTo>
                      <a:pt x="189" y="17"/>
                    </a:lnTo>
                    <a:lnTo>
                      <a:pt x="190" y="13"/>
                    </a:lnTo>
                    <a:lnTo>
                      <a:pt x="192" y="10"/>
                    </a:lnTo>
                    <a:lnTo>
                      <a:pt x="193" y="6"/>
                    </a:lnTo>
                    <a:lnTo>
                      <a:pt x="193" y="5"/>
                    </a:lnTo>
                    <a:lnTo>
                      <a:pt x="193" y="4"/>
                    </a:lnTo>
                    <a:lnTo>
                      <a:pt x="193" y="2"/>
                    </a:lnTo>
                    <a:lnTo>
                      <a:pt x="194" y="1"/>
                    </a:lnTo>
                    <a:lnTo>
                      <a:pt x="196" y="0"/>
                    </a:lnTo>
                    <a:lnTo>
                      <a:pt x="1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6" name="Freeform 64">
                <a:extLst>
                  <a:ext uri="{FF2B5EF4-FFF2-40B4-BE49-F238E27FC236}">
                    <a16:creationId xmlns:a16="http://schemas.microsoft.com/office/drawing/2014/main" id="{1305F3EF-4A63-2C40-89EC-3EFF0F4472E0}"/>
                  </a:ext>
                </a:extLst>
              </p:cNvPr>
              <p:cNvSpPr>
                <a:spLocks/>
              </p:cNvSpPr>
              <p:nvPr userDrawn="1"/>
            </p:nvSpPr>
            <p:spPr bwMode="auto">
              <a:xfrm>
                <a:off x="10317694" y="578643"/>
                <a:ext cx="4098" cy="13319"/>
              </a:xfrm>
              <a:custGeom>
                <a:avLst/>
                <a:gdLst>
                  <a:gd name="T0" fmla="*/ 4 w 6"/>
                  <a:gd name="T1" fmla="*/ 0 h 26"/>
                  <a:gd name="T2" fmla="*/ 4 w 6"/>
                  <a:gd name="T3" fmla="*/ 1 h 26"/>
                  <a:gd name="T4" fmla="*/ 5 w 6"/>
                  <a:gd name="T5" fmla="*/ 2 h 26"/>
                  <a:gd name="T6" fmla="*/ 5 w 6"/>
                  <a:gd name="T7" fmla="*/ 5 h 26"/>
                  <a:gd name="T8" fmla="*/ 5 w 6"/>
                  <a:gd name="T9" fmla="*/ 8 h 26"/>
                  <a:gd name="T10" fmla="*/ 5 w 6"/>
                  <a:gd name="T11" fmla="*/ 10 h 26"/>
                  <a:gd name="T12" fmla="*/ 5 w 6"/>
                  <a:gd name="T13" fmla="*/ 13 h 26"/>
                  <a:gd name="T14" fmla="*/ 6 w 6"/>
                  <a:gd name="T15" fmla="*/ 15 h 26"/>
                  <a:gd name="T16" fmla="*/ 6 w 6"/>
                  <a:gd name="T17" fmla="*/ 19 h 26"/>
                  <a:gd name="T18" fmla="*/ 6 w 6"/>
                  <a:gd name="T19" fmla="*/ 23 h 26"/>
                  <a:gd name="T20" fmla="*/ 6 w 6"/>
                  <a:gd name="T21" fmla="*/ 26 h 26"/>
                  <a:gd name="T22" fmla="*/ 6 w 6"/>
                  <a:gd name="T23" fmla="*/ 26 h 26"/>
                  <a:gd name="T24" fmla="*/ 4 w 6"/>
                  <a:gd name="T25" fmla="*/ 26 h 26"/>
                  <a:gd name="T26" fmla="*/ 2 w 6"/>
                  <a:gd name="T27" fmla="*/ 26 h 26"/>
                  <a:gd name="T28" fmla="*/ 2 w 6"/>
                  <a:gd name="T29" fmla="*/ 26 h 26"/>
                  <a:gd name="T30" fmla="*/ 1 w 6"/>
                  <a:gd name="T31" fmla="*/ 21 h 26"/>
                  <a:gd name="T32" fmla="*/ 1 w 6"/>
                  <a:gd name="T33" fmla="*/ 17 h 26"/>
                  <a:gd name="T34" fmla="*/ 1 w 6"/>
                  <a:gd name="T35" fmla="*/ 13 h 26"/>
                  <a:gd name="T36" fmla="*/ 0 w 6"/>
                  <a:gd name="T37" fmla="*/ 8 h 26"/>
                  <a:gd name="T38" fmla="*/ 0 w 6"/>
                  <a:gd name="T39" fmla="*/ 5 h 26"/>
                  <a:gd name="T40" fmla="*/ 0 w 6"/>
                  <a:gd name="T41" fmla="*/ 2 h 26"/>
                  <a:gd name="T42" fmla="*/ 2 w 6"/>
                  <a:gd name="T43" fmla="*/ 1 h 26"/>
                  <a:gd name="T44" fmla="*/ 4 w 6"/>
                  <a:gd name="T4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26">
                    <a:moveTo>
                      <a:pt x="4" y="0"/>
                    </a:moveTo>
                    <a:lnTo>
                      <a:pt x="4" y="1"/>
                    </a:lnTo>
                    <a:lnTo>
                      <a:pt x="5" y="2"/>
                    </a:lnTo>
                    <a:lnTo>
                      <a:pt x="5" y="5"/>
                    </a:lnTo>
                    <a:lnTo>
                      <a:pt x="5" y="8"/>
                    </a:lnTo>
                    <a:lnTo>
                      <a:pt x="5" y="10"/>
                    </a:lnTo>
                    <a:lnTo>
                      <a:pt x="5" y="13"/>
                    </a:lnTo>
                    <a:lnTo>
                      <a:pt x="6" y="15"/>
                    </a:lnTo>
                    <a:lnTo>
                      <a:pt x="6" y="19"/>
                    </a:lnTo>
                    <a:lnTo>
                      <a:pt x="6" y="23"/>
                    </a:lnTo>
                    <a:lnTo>
                      <a:pt x="6" y="26"/>
                    </a:lnTo>
                    <a:lnTo>
                      <a:pt x="6" y="26"/>
                    </a:lnTo>
                    <a:lnTo>
                      <a:pt x="4" y="26"/>
                    </a:lnTo>
                    <a:lnTo>
                      <a:pt x="2" y="26"/>
                    </a:lnTo>
                    <a:lnTo>
                      <a:pt x="2" y="26"/>
                    </a:lnTo>
                    <a:lnTo>
                      <a:pt x="1" y="21"/>
                    </a:lnTo>
                    <a:lnTo>
                      <a:pt x="1" y="17"/>
                    </a:lnTo>
                    <a:lnTo>
                      <a:pt x="1" y="13"/>
                    </a:lnTo>
                    <a:lnTo>
                      <a:pt x="0" y="8"/>
                    </a:lnTo>
                    <a:lnTo>
                      <a:pt x="0" y="5"/>
                    </a:lnTo>
                    <a:lnTo>
                      <a:pt x="0" y="2"/>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7" name="Freeform 65">
                <a:extLst>
                  <a:ext uri="{FF2B5EF4-FFF2-40B4-BE49-F238E27FC236}">
                    <a16:creationId xmlns:a16="http://schemas.microsoft.com/office/drawing/2014/main" id="{A03A480D-5F4C-BB40-8849-3F9D3AEFBCBA}"/>
                  </a:ext>
                </a:extLst>
              </p:cNvPr>
              <p:cNvSpPr>
                <a:spLocks/>
              </p:cNvSpPr>
              <p:nvPr userDrawn="1"/>
            </p:nvSpPr>
            <p:spPr bwMode="auto">
              <a:xfrm>
                <a:off x="10413994" y="465951"/>
                <a:ext cx="17416" cy="34832"/>
              </a:xfrm>
              <a:custGeom>
                <a:avLst/>
                <a:gdLst>
                  <a:gd name="T0" fmla="*/ 25 w 34"/>
                  <a:gd name="T1" fmla="*/ 1 h 67"/>
                  <a:gd name="T2" fmla="*/ 29 w 34"/>
                  <a:gd name="T3" fmla="*/ 3 h 67"/>
                  <a:gd name="T4" fmla="*/ 32 w 34"/>
                  <a:gd name="T5" fmla="*/ 9 h 67"/>
                  <a:gd name="T6" fmla="*/ 33 w 34"/>
                  <a:gd name="T7" fmla="*/ 14 h 67"/>
                  <a:gd name="T8" fmla="*/ 34 w 34"/>
                  <a:gd name="T9" fmla="*/ 20 h 67"/>
                  <a:gd name="T10" fmla="*/ 34 w 34"/>
                  <a:gd name="T11" fmla="*/ 27 h 67"/>
                  <a:gd name="T12" fmla="*/ 34 w 34"/>
                  <a:gd name="T13" fmla="*/ 35 h 67"/>
                  <a:gd name="T14" fmla="*/ 33 w 34"/>
                  <a:gd name="T15" fmla="*/ 41 h 67"/>
                  <a:gd name="T16" fmla="*/ 30 w 34"/>
                  <a:gd name="T17" fmla="*/ 48 h 67"/>
                  <a:gd name="T18" fmla="*/ 26 w 34"/>
                  <a:gd name="T19" fmla="*/ 53 h 67"/>
                  <a:gd name="T20" fmla="*/ 24 w 34"/>
                  <a:gd name="T21" fmla="*/ 58 h 67"/>
                  <a:gd name="T22" fmla="*/ 22 w 34"/>
                  <a:gd name="T23" fmla="*/ 63 h 67"/>
                  <a:gd name="T24" fmla="*/ 17 w 34"/>
                  <a:gd name="T25" fmla="*/ 65 h 67"/>
                  <a:gd name="T26" fmla="*/ 13 w 34"/>
                  <a:gd name="T27" fmla="*/ 63 h 67"/>
                  <a:gd name="T28" fmla="*/ 9 w 34"/>
                  <a:gd name="T29" fmla="*/ 63 h 67"/>
                  <a:gd name="T30" fmla="*/ 7 w 34"/>
                  <a:gd name="T31" fmla="*/ 66 h 67"/>
                  <a:gd name="T32" fmla="*/ 4 w 34"/>
                  <a:gd name="T33" fmla="*/ 67 h 67"/>
                  <a:gd name="T34" fmla="*/ 0 w 34"/>
                  <a:gd name="T35" fmla="*/ 66 h 67"/>
                  <a:gd name="T36" fmla="*/ 0 w 34"/>
                  <a:gd name="T37" fmla="*/ 63 h 67"/>
                  <a:gd name="T38" fmla="*/ 3 w 34"/>
                  <a:gd name="T39" fmla="*/ 62 h 67"/>
                  <a:gd name="T40" fmla="*/ 6 w 34"/>
                  <a:gd name="T41" fmla="*/ 58 h 67"/>
                  <a:gd name="T42" fmla="*/ 9 w 34"/>
                  <a:gd name="T43" fmla="*/ 56 h 67"/>
                  <a:gd name="T44" fmla="*/ 13 w 34"/>
                  <a:gd name="T45" fmla="*/ 54 h 67"/>
                  <a:gd name="T46" fmla="*/ 16 w 34"/>
                  <a:gd name="T47" fmla="*/ 50 h 67"/>
                  <a:gd name="T48" fmla="*/ 17 w 34"/>
                  <a:gd name="T49" fmla="*/ 47 h 67"/>
                  <a:gd name="T50" fmla="*/ 20 w 34"/>
                  <a:gd name="T51" fmla="*/ 41 h 67"/>
                  <a:gd name="T52" fmla="*/ 24 w 34"/>
                  <a:gd name="T53" fmla="*/ 36 h 67"/>
                  <a:gd name="T54" fmla="*/ 25 w 34"/>
                  <a:gd name="T55" fmla="*/ 30 h 67"/>
                  <a:gd name="T56" fmla="*/ 24 w 34"/>
                  <a:gd name="T57" fmla="*/ 22 h 67"/>
                  <a:gd name="T58" fmla="*/ 22 w 34"/>
                  <a:gd name="T59" fmla="*/ 15 h 67"/>
                  <a:gd name="T60" fmla="*/ 21 w 34"/>
                  <a:gd name="T61" fmla="*/ 9 h 67"/>
                  <a:gd name="T62" fmla="*/ 19 w 34"/>
                  <a:gd name="T63" fmla="*/ 5 h 67"/>
                  <a:gd name="T64" fmla="*/ 19 w 34"/>
                  <a:gd name="T65" fmla="*/ 1 h 67"/>
                  <a:gd name="T66" fmla="*/ 24 w 34"/>
                  <a:gd name="T6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67">
                    <a:moveTo>
                      <a:pt x="24" y="0"/>
                    </a:moveTo>
                    <a:lnTo>
                      <a:pt x="25" y="1"/>
                    </a:lnTo>
                    <a:lnTo>
                      <a:pt x="28" y="2"/>
                    </a:lnTo>
                    <a:lnTo>
                      <a:pt x="29" y="3"/>
                    </a:lnTo>
                    <a:lnTo>
                      <a:pt x="30" y="6"/>
                    </a:lnTo>
                    <a:lnTo>
                      <a:pt x="32" y="9"/>
                    </a:lnTo>
                    <a:lnTo>
                      <a:pt x="32" y="11"/>
                    </a:lnTo>
                    <a:lnTo>
                      <a:pt x="33" y="14"/>
                    </a:lnTo>
                    <a:lnTo>
                      <a:pt x="33" y="18"/>
                    </a:lnTo>
                    <a:lnTo>
                      <a:pt x="34" y="20"/>
                    </a:lnTo>
                    <a:lnTo>
                      <a:pt x="34" y="24"/>
                    </a:lnTo>
                    <a:lnTo>
                      <a:pt x="34" y="27"/>
                    </a:lnTo>
                    <a:lnTo>
                      <a:pt x="34" y="31"/>
                    </a:lnTo>
                    <a:lnTo>
                      <a:pt x="34" y="35"/>
                    </a:lnTo>
                    <a:lnTo>
                      <a:pt x="34" y="37"/>
                    </a:lnTo>
                    <a:lnTo>
                      <a:pt x="33" y="41"/>
                    </a:lnTo>
                    <a:lnTo>
                      <a:pt x="32" y="44"/>
                    </a:lnTo>
                    <a:lnTo>
                      <a:pt x="30" y="48"/>
                    </a:lnTo>
                    <a:lnTo>
                      <a:pt x="28" y="50"/>
                    </a:lnTo>
                    <a:lnTo>
                      <a:pt x="26" y="53"/>
                    </a:lnTo>
                    <a:lnTo>
                      <a:pt x="25" y="56"/>
                    </a:lnTo>
                    <a:lnTo>
                      <a:pt x="24" y="58"/>
                    </a:lnTo>
                    <a:lnTo>
                      <a:pt x="22" y="61"/>
                    </a:lnTo>
                    <a:lnTo>
                      <a:pt x="22" y="63"/>
                    </a:lnTo>
                    <a:lnTo>
                      <a:pt x="20" y="65"/>
                    </a:lnTo>
                    <a:lnTo>
                      <a:pt x="17" y="65"/>
                    </a:lnTo>
                    <a:lnTo>
                      <a:pt x="15" y="65"/>
                    </a:lnTo>
                    <a:lnTo>
                      <a:pt x="13" y="63"/>
                    </a:lnTo>
                    <a:lnTo>
                      <a:pt x="11" y="63"/>
                    </a:lnTo>
                    <a:lnTo>
                      <a:pt x="9" y="63"/>
                    </a:lnTo>
                    <a:lnTo>
                      <a:pt x="8" y="65"/>
                    </a:lnTo>
                    <a:lnTo>
                      <a:pt x="7" y="66"/>
                    </a:lnTo>
                    <a:lnTo>
                      <a:pt x="6" y="67"/>
                    </a:lnTo>
                    <a:lnTo>
                      <a:pt x="4" y="67"/>
                    </a:lnTo>
                    <a:lnTo>
                      <a:pt x="3" y="67"/>
                    </a:lnTo>
                    <a:lnTo>
                      <a:pt x="0" y="66"/>
                    </a:lnTo>
                    <a:lnTo>
                      <a:pt x="0" y="65"/>
                    </a:lnTo>
                    <a:lnTo>
                      <a:pt x="0" y="63"/>
                    </a:lnTo>
                    <a:lnTo>
                      <a:pt x="2" y="62"/>
                    </a:lnTo>
                    <a:lnTo>
                      <a:pt x="3" y="62"/>
                    </a:lnTo>
                    <a:lnTo>
                      <a:pt x="3" y="61"/>
                    </a:lnTo>
                    <a:lnTo>
                      <a:pt x="6" y="58"/>
                    </a:lnTo>
                    <a:lnTo>
                      <a:pt x="7" y="57"/>
                    </a:lnTo>
                    <a:lnTo>
                      <a:pt x="9" y="56"/>
                    </a:lnTo>
                    <a:lnTo>
                      <a:pt x="11" y="54"/>
                    </a:lnTo>
                    <a:lnTo>
                      <a:pt x="13" y="54"/>
                    </a:lnTo>
                    <a:lnTo>
                      <a:pt x="15" y="53"/>
                    </a:lnTo>
                    <a:lnTo>
                      <a:pt x="16" y="50"/>
                    </a:lnTo>
                    <a:lnTo>
                      <a:pt x="17" y="49"/>
                    </a:lnTo>
                    <a:lnTo>
                      <a:pt x="17" y="47"/>
                    </a:lnTo>
                    <a:lnTo>
                      <a:pt x="19" y="44"/>
                    </a:lnTo>
                    <a:lnTo>
                      <a:pt x="20" y="41"/>
                    </a:lnTo>
                    <a:lnTo>
                      <a:pt x="21" y="39"/>
                    </a:lnTo>
                    <a:lnTo>
                      <a:pt x="24" y="36"/>
                    </a:lnTo>
                    <a:lnTo>
                      <a:pt x="24" y="33"/>
                    </a:lnTo>
                    <a:lnTo>
                      <a:pt x="25" y="30"/>
                    </a:lnTo>
                    <a:lnTo>
                      <a:pt x="24" y="26"/>
                    </a:lnTo>
                    <a:lnTo>
                      <a:pt x="24" y="22"/>
                    </a:lnTo>
                    <a:lnTo>
                      <a:pt x="24" y="18"/>
                    </a:lnTo>
                    <a:lnTo>
                      <a:pt x="22" y="15"/>
                    </a:lnTo>
                    <a:lnTo>
                      <a:pt x="22" y="11"/>
                    </a:lnTo>
                    <a:lnTo>
                      <a:pt x="21" y="9"/>
                    </a:lnTo>
                    <a:lnTo>
                      <a:pt x="20" y="6"/>
                    </a:lnTo>
                    <a:lnTo>
                      <a:pt x="19" y="5"/>
                    </a:lnTo>
                    <a:lnTo>
                      <a:pt x="19" y="3"/>
                    </a:lnTo>
                    <a:lnTo>
                      <a:pt x="19" y="1"/>
                    </a:lnTo>
                    <a:lnTo>
                      <a:pt x="21"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8" name="Freeform 66">
                <a:extLst>
                  <a:ext uri="{FF2B5EF4-FFF2-40B4-BE49-F238E27FC236}">
                    <a16:creationId xmlns:a16="http://schemas.microsoft.com/office/drawing/2014/main" id="{F70F24AE-FD5C-5742-8CCF-08C8B0FA3549}"/>
                  </a:ext>
                </a:extLst>
              </p:cNvPr>
              <p:cNvSpPr>
                <a:spLocks noEditPoints="1"/>
              </p:cNvSpPr>
              <p:nvPr userDrawn="1"/>
            </p:nvSpPr>
            <p:spPr bwMode="auto">
              <a:xfrm>
                <a:off x="9975520" y="242616"/>
                <a:ext cx="568583" cy="569607"/>
              </a:xfrm>
              <a:custGeom>
                <a:avLst/>
                <a:gdLst>
                  <a:gd name="T0" fmla="*/ 491 w 1111"/>
                  <a:gd name="T1" fmla="*/ 13 h 1112"/>
                  <a:gd name="T2" fmla="*/ 371 w 1111"/>
                  <a:gd name="T3" fmla="*/ 41 h 1112"/>
                  <a:gd name="T4" fmla="*/ 263 w 1111"/>
                  <a:gd name="T5" fmla="*/ 95 h 1112"/>
                  <a:gd name="T6" fmla="*/ 169 w 1111"/>
                  <a:gd name="T7" fmla="*/ 169 h 1112"/>
                  <a:gd name="T8" fmla="*/ 95 w 1111"/>
                  <a:gd name="T9" fmla="*/ 263 h 1112"/>
                  <a:gd name="T10" fmla="*/ 41 w 1111"/>
                  <a:gd name="T11" fmla="*/ 372 h 1112"/>
                  <a:gd name="T12" fmla="*/ 14 w 1111"/>
                  <a:gd name="T13" fmla="*/ 492 h 1112"/>
                  <a:gd name="T14" fmla="*/ 14 w 1111"/>
                  <a:gd name="T15" fmla="*/ 620 h 1112"/>
                  <a:gd name="T16" fmla="*/ 41 w 1111"/>
                  <a:gd name="T17" fmla="*/ 740 h 1112"/>
                  <a:gd name="T18" fmla="*/ 95 w 1111"/>
                  <a:gd name="T19" fmla="*/ 848 h 1112"/>
                  <a:gd name="T20" fmla="*/ 169 w 1111"/>
                  <a:gd name="T21" fmla="*/ 942 h 1112"/>
                  <a:gd name="T22" fmla="*/ 263 w 1111"/>
                  <a:gd name="T23" fmla="*/ 1016 h 1112"/>
                  <a:gd name="T24" fmla="*/ 371 w 1111"/>
                  <a:gd name="T25" fmla="*/ 1070 h 1112"/>
                  <a:gd name="T26" fmla="*/ 491 w 1111"/>
                  <a:gd name="T27" fmla="*/ 1097 h 1112"/>
                  <a:gd name="T28" fmla="*/ 619 w 1111"/>
                  <a:gd name="T29" fmla="*/ 1097 h 1112"/>
                  <a:gd name="T30" fmla="*/ 739 w 1111"/>
                  <a:gd name="T31" fmla="*/ 1070 h 1112"/>
                  <a:gd name="T32" fmla="*/ 848 w 1111"/>
                  <a:gd name="T33" fmla="*/ 1016 h 1112"/>
                  <a:gd name="T34" fmla="*/ 941 w 1111"/>
                  <a:gd name="T35" fmla="*/ 942 h 1112"/>
                  <a:gd name="T36" fmla="*/ 1016 w 1111"/>
                  <a:gd name="T37" fmla="*/ 848 h 1112"/>
                  <a:gd name="T38" fmla="*/ 1069 w 1111"/>
                  <a:gd name="T39" fmla="*/ 740 h 1112"/>
                  <a:gd name="T40" fmla="*/ 1098 w 1111"/>
                  <a:gd name="T41" fmla="*/ 620 h 1112"/>
                  <a:gd name="T42" fmla="*/ 1098 w 1111"/>
                  <a:gd name="T43" fmla="*/ 492 h 1112"/>
                  <a:gd name="T44" fmla="*/ 1069 w 1111"/>
                  <a:gd name="T45" fmla="*/ 372 h 1112"/>
                  <a:gd name="T46" fmla="*/ 1016 w 1111"/>
                  <a:gd name="T47" fmla="*/ 263 h 1112"/>
                  <a:gd name="T48" fmla="*/ 941 w 1111"/>
                  <a:gd name="T49" fmla="*/ 169 h 1112"/>
                  <a:gd name="T50" fmla="*/ 848 w 1111"/>
                  <a:gd name="T51" fmla="*/ 95 h 1112"/>
                  <a:gd name="T52" fmla="*/ 739 w 1111"/>
                  <a:gd name="T53" fmla="*/ 41 h 1112"/>
                  <a:gd name="T54" fmla="*/ 619 w 1111"/>
                  <a:gd name="T55" fmla="*/ 13 h 1112"/>
                  <a:gd name="T56" fmla="*/ 555 w 1111"/>
                  <a:gd name="T57" fmla="*/ 0 h 1112"/>
                  <a:gd name="T58" fmla="*/ 683 w 1111"/>
                  <a:gd name="T59" fmla="*/ 14 h 1112"/>
                  <a:gd name="T60" fmla="*/ 799 w 1111"/>
                  <a:gd name="T61" fmla="*/ 56 h 1112"/>
                  <a:gd name="T62" fmla="*/ 902 w 1111"/>
                  <a:gd name="T63" fmla="*/ 122 h 1112"/>
                  <a:gd name="T64" fmla="*/ 988 w 1111"/>
                  <a:gd name="T65" fmla="*/ 208 h 1112"/>
                  <a:gd name="T66" fmla="*/ 1055 w 1111"/>
                  <a:gd name="T67" fmla="*/ 312 h 1112"/>
                  <a:gd name="T68" fmla="*/ 1097 w 1111"/>
                  <a:gd name="T69" fmla="*/ 428 h 1112"/>
                  <a:gd name="T70" fmla="*/ 1111 w 1111"/>
                  <a:gd name="T71" fmla="*/ 556 h 1112"/>
                  <a:gd name="T72" fmla="*/ 1097 w 1111"/>
                  <a:gd name="T73" fmla="*/ 684 h 1112"/>
                  <a:gd name="T74" fmla="*/ 1055 w 1111"/>
                  <a:gd name="T75" fmla="*/ 800 h 1112"/>
                  <a:gd name="T76" fmla="*/ 988 w 1111"/>
                  <a:gd name="T77" fmla="*/ 903 h 1112"/>
                  <a:gd name="T78" fmla="*/ 902 w 1111"/>
                  <a:gd name="T79" fmla="*/ 989 h 1112"/>
                  <a:gd name="T80" fmla="*/ 799 w 1111"/>
                  <a:gd name="T81" fmla="*/ 1056 h 1112"/>
                  <a:gd name="T82" fmla="*/ 683 w 1111"/>
                  <a:gd name="T83" fmla="*/ 1097 h 1112"/>
                  <a:gd name="T84" fmla="*/ 555 w 1111"/>
                  <a:gd name="T85" fmla="*/ 1112 h 1112"/>
                  <a:gd name="T86" fmla="*/ 428 w 1111"/>
                  <a:gd name="T87" fmla="*/ 1097 h 1112"/>
                  <a:gd name="T88" fmla="*/ 311 w 1111"/>
                  <a:gd name="T89" fmla="*/ 1056 h 1112"/>
                  <a:gd name="T90" fmla="*/ 208 w 1111"/>
                  <a:gd name="T91" fmla="*/ 989 h 1112"/>
                  <a:gd name="T92" fmla="*/ 122 w 1111"/>
                  <a:gd name="T93" fmla="*/ 903 h 1112"/>
                  <a:gd name="T94" fmla="*/ 56 w 1111"/>
                  <a:gd name="T95" fmla="*/ 800 h 1112"/>
                  <a:gd name="T96" fmla="*/ 14 w 1111"/>
                  <a:gd name="T97" fmla="*/ 684 h 1112"/>
                  <a:gd name="T98" fmla="*/ 0 w 1111"/>
                  <a:gd name="T99" fmla="*/ 556 h 1112"/>
                  <a:gd name="T100" fmla="*/ 14 w 1111"/>
                  <a:gd name="T101" fmla="*/ 428 h 1112"/>
                  <a:gd name="T102" fmla="*/ 56 w 1111"/>
                  <a:gd name="T103" fmla="*/ 312 h 1112"/>
                  <a:gd name="T104" fmla="*/ 122 w 1111"/>
                  <a:gd name="T105" fmla="*/ 208 h 1112"/>
                  <a:gd name="T106" fmla="*/ 208 w 1111"/>
                  <a:gd name="T107" fmla="*/ 122 h 1112"/>
                  <a:gd name="T108" fmla="*/ 311 w 1111"/>
                  <a:gd name="T109" fmla="*/ 56 h 1112"/>
                  <a:gd name="T110" fmla="*/ 428 w 1111"/>
                  <a:gd name="T111" fmla="*/ 14 h 1112"/>
                  <a:gd name="T112" fmla="*/ 555 w 1111"/>
                  <a:gd name="T11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1" h="1112">
                    <a:moveTo>
                      <a:pt x="555" y="10"/>
                    </a:moveTo>
                    <a:lnTo>
                      <a:pt x="491" y="13"/>
                    </a:lnTo>
                    <a:lnTo>
                      <a:pt x="430" y="24"/>
                    </a:lnTo>
                    <a:lnTo>
                      <a:pt x="371" y="41"/>
                    </a:lnTo>
                    <a:lnTo>
                      <a:pt x="315" y="65"/>
                    </a:lnTo>
                    <a:lnTo>
                      <a:pt x="263" y="95"/>
                    </a:lnTo>
                    <a:lnTo>
                      <a:pt x="214" y="130"/>
                    </a:lnTo>
                    <a:lnTo>
                      <a:pt x="169" y="169"/>
                    </a:lnTo>
                    <a:lnTo>
                      <a:pt x="130" y="214"/>
                    </a:lnTo>
                    <a:lnTo>
                      <a:pt x="95" y="263"/>
                    </a:lnTo>
                    <a:lnTo>
                      <a:pt x="65" y="315"/>
                    </a:lnTo>
                    <a:lnTo>
                      <a:pt x="41" y="372"/>
                    </a:lnTo>
                    <a:lnTo>
                      <a:pt x="25" y="430"/>
                    </a:lnTo>
                    <a:lnTo>
                      <a:pt x="14" y="492"/>
                    </a:lnTo>
                    <a:lnTo>
                      <a:pt x="10" y="556"/>
                    </a:lnTo>
                    <a:lnTo>
                      <a:pt x="14" y="620"/>
                    </a:lnTo>
                    <a:lnTo>
                      <a:pt x="25" y="681"/>
                    </a:lnTo>
                    <a:lnTo>
                      <a:pt x="41" y="740"/>
                    </a:lnTo>
                    <a:lnTo>
                      <a:pt x="65" y="796"/>
                    </a:lnTo>
                    <a:lnTo>
                      <a:pt x="95" y="848"/>
                    </a:lnTo>
                    <a:lnTo>
                      <a:pt x="130" y="898"/>
                    </a:lnTo>
                    <a:lnTo>
                      <a:pt x="169" y="942"/>
                    </a:lnTo>
                    <a:lnTo>
                      <a:pt x="214" y="981"/>
                    </a:lnTo>
                    <a:lnTo>
                      <a:pt x="263" y="1016"/>
                    </a:lnTo>
                    <a:lnTo>
                      <a:pt x="315" y="1046"/>
                    </a:lnTo>
                    <a:lnTo>
                      <a:pt x="371" y="1070"/>
                    </a:lnTo>
                    <a:lnTo>
                      <a:pt x="430" y="1087"/>
                    </a:lnTo>
                    <a:lnTo>
                      <a:pt x="491" y="1097"/>
                    </a:lnTo>
                    <a:lnTo>
                      <a:pt x="555" y="1101"/>
                    </a:lnTo>
                    <a:lnTo>
                      <a:pt x="619" y="1097"/>
                    </a:lnTo>
                    <a:lnTo>
                      <a:pt x="681" y="1087"/>
                    </a:lnTo>
                    <a:lnTo>
                      <a:pt x="739" y="1070"/>
                    </a:lnTo>
                    <a:lnTo>
                      <a:pt x="795" y="1046"/>
                    </a:lnTo>
                    <a:lnTo>
                      <a:pt x="848" y="1016"/>
                    </a:lnTo>
                    <a:lnTo>
                      <a:pt x="897" y="981"/>
                    </a:lnTo>
                    <a:lnTo>
                      <a:pt x="941" y="942"/>
                    </a:lnTo>
                    <a:lnTo>
                      <a:pt x="981" y="898"/>
                    </a:lnTo>
                    <a:lnTo>
                      <a:pt x="1016" y="848"/>
                    </a:lnTo>
                    <a:lnTo>
                      <a:pt x="1046" y="796"/>
                    </a:lnTo>
                    <a:lnTo>
                      <a:pt x="1069" y="740"/>
                    </a:lnTo>
                    <a:lnTo>
                      <a:pt x="1086" y="681"/>
                    </a:lnTo>
                    <a:lnTo>
                      <a:pt x="1098" y="620"/>
                    </a:lnTo>
                    <a:lnTo>
                      <a:pt x="1101" y="556"/>
                    </a:lnTo>
                    <a:lnTo>
                      <a:pt x="1098" y="492"/>
                    </a:lnTo>
                    <a:lnTo>
                      <a:pt x="1086" y="430"/>
                    </a:lnTo>
                    <a:lnTo>
                      <a:pt x="1069" y="372"/>
                    </a:lnTo>
                    <a:lnTo>
                      <a:pt x="1046" y="315"/>
                    </a:lnTo>
                    <a:lnTo>
                      <a:pt x="1016" y="263"/>
                    </a:lnTo>
                    <a:lnTo>
                      <a:pt x="981" y="214"/>
                    </a:lnTo>
                    <a:lnTo>
                      <a:pt x="941" y="169"/>
                    </a:lnTo>
                    <a:lnTo>
                      <a:pt x="897" y="130"/>
                    </a:lnTo>
                    <a:lnTo>
                      <a:pt x="848" y="95"/>
                    </a:lnTo>
                    <a:lnTo>
                      <a:pt x="795" y="65"/>
                    </a:lnTo>
                    <a:lnTo>
                      <a:pt x="739" y="41"/>
                    </a:lnTo>
                    <a:lnTo>
                      <a:pt x="681" y="24"/>
                    </a:lnTo>
                    <a:lnTo>
                      <a:pt x="619" y="13"/>
                    </a:lnTo>
                    <a:lnTo>
                      <a:pt x="555" y="10"/>
                    </a:lnTo>
                    <a:close/>
                    <a:moveTo>
                      <a:pt x="555" y="0"/>
                    </a:moveTo>
                    <a:lnTo>
                      <a:pt x="621" y="3"/>
                    </a:lnTo>
                    <a:lnTo>
                      <a:pt x="683" y="14"/>
                    </a:lnTo>
                    <a:lnTo>
                      <a:pt x="743" y="32"/>
                    </a:lnTo>
                    <a:lnTo>
                      <a:pt x="799" y="56"/>
                    </a:lnTo>
                    <a:lnTo>
                      <a:pt x="853" y="86"/>
                    </a:lnTo>
                    <a:lnTo>
                      <a:pt x="902" y="122"/>
                    </a:lnTo>
                    <a:lnTo>
                      <a:pt x="948" y="163"/>
                    </a:lnTo>
                    <a:lnTo>
                      <a:pt x="988" y="208"/>
                    </a:lnTo>
                    <a:lnTo>
                      <a:pt x="1025" y="258"/>
                    </a:lnTo>
                    <a:lnTo>
                      <a:pt x="1055" y="312"/>
                    </a:lnTo>
                    <a:lnTo>
                      <a:pt x="1078" y="368"/>
                    </a:lnTo>
                    <a:lnTo>
                      <a:pt x="1097" y="428"/>
                    </a:lnTo>
                    <a:lnTo>
                      <a:pt x="1107" y="490"/>
                    </a:lnTo>
                    <a:lnTo>
                      <a:pt x="1111" y="556"/>
                    </a:lnTo>
                    <a:lnTo>
                      <a:pt x="1107" y="621"/>
                    </a:lnTo>
                    <a:lnTo>
                      <a:pt x="1097" y="684"/>
                    </a:lnTo>
                    <a:lnTo>
                      <a:pt x="1078" y="744"/>
                    </a:lnTo>
                    <a:lnTo>
                      <a:pt x="1055" y="800"/>
                    </a:lnTo>
                    <a:lnTo>
                      <a:pt x="1025" y="853"/>
                    </a:lnTo>
                    <a:lnTo>
                      <a:pt x="988" y="903"/>
                    </a:lnTo>
                    <a:lnTo>
                      <a:pt x="948" y="949"/>
                    </a:lnTo>
                    <a:lnTo>
                      <a:pt x="902" y="989"/>
                    </a:lnTo>
                    <a:lnTo>
                      <a:pt x="853" y="1026"/>
                    </a:lnTo>
                    <a:lnTo>
                      <a:pt x="799" y="1056"/>
                    </a:lnTo>
                    <a:lnTo>
                      <a:pt x="743" y="1079"/>
                    </a:lnTo>
                    <a:lnTo>
                      <a:pt x="683" y="1097"/>
                    </a:lnTo>
                    <a:lnTo>
                      <a:pt x="621" y="1108"/>
                    </a:lnTo>
                    <a:lnTo>
                      <a:pt x="555" y="1112"/>
                    </a:lnTo>
                    <a:lnTo>
                      <a:pt x="490" y="1108"/>
                    </a:lnTo>
                    <a:lnTo>
                      <a:pt x="428" y="1097"/>
                    </a:lnTo>
                    <a:lnTo>
                      <a:pt x="368" y="1079"/>
                    </a:lnTo>
                    <a:lnTo>
                      <a:pt x="311" y="1056"/>
                    </a:lnTo>
                    <a:lnTo>
                      <a:pt x="258" y="1026"/>
                    </a:lnTo>
                    <a:lnTo>
                      <a:pt x="208" y="989"/>
                    </a:lnTo>
                    <a:lnTo>
                      <a:pt x="163" y="949"/>
                    </a:lnTo>
                    <a:lnTo>
                      <a:pt x="122" y="903"/>
                    </a:lnTo>
                    <a:lnTo>
                      <a:pt x="86" y="853"/>
                    </a:lnTo>
                    <a:lnTo>
                      <a:pt x="56" y="800"/>
                    </a:lnTo>
                    <a:lnTo>
                      <a:pt x="32" y="744"/>
                    </a:lnTo>
                    <a:lnTo>
                      <a:pt x="14" y="684"/>
                    </a:lnTo>
                    <a:lnTo>
                      <a:pt x="4" y="621"/>
                    </a:lnTo>
                    <a:lnTo>
                      <a:pt x="0" y="556"/>
                    </a:lnTo>
                    <a:lnTo>
                      <a:pt x="4" y="490"/>
                    </a:lnTo>
                    <a:lnTo>
                      <a:pt x="14" y="428"/>
                    </a:lnTo>
                    <a:lnTo>
                      <a:pt x="32" y="368"/>
                    </a:lnTo>
                    <a:lnTo>
                      <a:pt x="56" y="312"/>
                    </a:lnTo>
                    <a:lnTo>
                      <a:pt x="86" y="258"/>
                    </a:lnTo>
                    <a:lnTo>
                      <a:pt x="122" y="208"/>
                    </a:lnTo>
                    <a:lnTo>
                      <a:pt x="163" y="163"/>
                    </a:lnTo>
                    <a:lnTo>
                      <a:pt x="208" y="122"/>
                    </a:lnTo>
                    <a:lnTo>
                      <a:pt x="258" y="86"/>
                    </a:lnTo>
                    <a:lnTo>
                      <a:pt x="311" y="56"/>
                    </a:lnTo>
                    <a:lnTo>
                      <a:pt x="368" y="32"/>
                    </a:lnTo>
                    <a:lnTo>
                      <a:pt x="428" y="14"/>
                    </a:lnTo>
                    <a:lnTo>
                      <a:pt x="490" y="3"/>
                    </a:lnTo>
                    <a:lnTo>
                      <a:pt x="5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9" name="Freeform 67">
                <a:extLst>
                  <a:ext uri="{FF2B5EF4-FFF2-40B4-BE49-F238E27FC236}">
                    <a16:creationId xmlns:a16="http://schemas.microsoft.com/office/drawing/2014/main" id="{D25B1F18-62D7-8A48-8905-16A6EC82F481}"/>
                  </a:ext>
                </a:extLst>
              </p:cNvPr>
              <p:cNvSpPr>
                <a:spLocks/>
              </p:cNvSpPr>
              <p:nvPr userDrawn="1"/>
            </p:nvSpPr>
            <p:spPr bwMode="auto">
              <a:xfrm>
                <a:off x="10309499" y="654454"/>
                <a:ext cx="12294" cy="15368"/>
              </a:xfrm>
              <a:custGeom>
                <a:avLst/>
                <a:gdLst>
                  <a:gd name="T0" fmla="*/ 23 w 23"/>
                  <a:gd name="T1" fmla="*/ 0 h 30"/>
                  <a:gd name="T2" fmla="*/ 23 w 23"/>
                  <a:gd name="T3" fmla="*/ 6 h 30"/>
                  <a:gd name="T4" fmla="*/ 22 w 23"/>
                  <a:gd name="T5" fmla="*/ 11 h 30"/>
                  <a:gd name="T6" fmla="*/ 22 w 23"/>
                  <a:gd name="T7" fmla="*/ 17 h 30"/>
                  <a:gd name="T8" fmla="*/ 22 w 23"/>
                  <a:gd name="T9" fmla="*/ 19 h 30"/>
                  <a:gd name="T10" fmla="*/ 19 w 23"/>
                  <a:gd name="T11" fmla="*/ 20 h 30"/>
                  <a:gd name="T12" fmla="*/ 17 w 23"/>
                  <a:gd name="T13" fmla="*/ 21 h 30"/>
                  <a:gd name="T14" fmla="*/ 14 w 23"/>
                  <a:gd name="T15" fmla="*/ 24 h 30"/>
                  <a:gd name="T16" fmla="*/ 10 w 23"/>
                  <a:gd name="T17" fmla="*/ 26 h 30"/>
                  <a:gd name="T18" fmla="*/ 6 w 23"/>
                  <a:gd name="T19" fmla="*/ 28 h 30"/>
                  <a:gd name="T20" fmla="*/ 1 w 23"/>
                  <a:gd name="T21" fmla="*/ 30 h 30"/>
                  <a:gd name="T22" fmla="*/ 1 w 23"/>
                  <a:gd name="T23" fmla="*/ 30 h 30"/>
                  <a:gd name="T24" fmla="*/ 0 w 23"/>
                  <a:gd name="T25" fmla="*/ 29 h 30"/>
                  <a:gd name="T26" fmla="*/ 0 w 23"/>
                  <a:gd name="T27" fmla="*/ 25 h 30"/>
                  <a:gd name="T28" fmla="*/ 0 w 23"/>
                  <a:gd name="T29" fmla="*/ 23 h 30"/>
                  <a:gd name="T30" fmla="*/ 0 w 23"/>
                  <a:gd name="T31" fmla="*/ 19 h 30"/>
                  <a:gd name="T32" fmla="*/ 1 w 23"/>
                  <a:gd name="T33" fmla="*/ 15 h 30"/>
                  <a:gd name="T34" fmla="*/ 1 w 23"/>
                  <a:gd name="T35" fmla="*/ 12 h 30"/>
                  <a:gd name="T36" fmla="*/ 1 w 23"/>
                  <a:gd name="T37" fmla="*/ 11 h 30"/>
                  <a:gd name="T38" fmla="*/ 5 w 23"/>
                  <a:gd name="T39" fmla="*/ 8 h 30"/>
                  <a:gd name="T40" fmla="*/ 9 w 23"/>
                  <a:gd name="T41" fmla="*/ 7 h 30"/>
                  <a:gd name="T42" fmla="*/ 13 w 23"/>
                  <a:gd name="T43" fmla="*/ 4 h 30"/>
                  <a:gd name="T44" fmla="*/ 17 w 23"/>
                  <a:gd name="T45" fmla="*/ 3 h 30"/>
                  <a:gd name="T46" fmla="*/ 19 w 23"/>
                  <a:gd name="T47" fmla="*/ 2 h 30"/>
                  <a:gd name="T48" fmla="*/ 23 w 2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30">
                    <a:moveTo>
                      <a:pt x="23" y="0"/>
                    </a:moveTo>
                    <a:lnTo>
                      <a:pt x="23" y="6"/>
                    </a:lnTo>
                    <a:lnTo>
                      <a:pt x="22" y="11"/>
                    </a:lnTo>
                    <a:lnTo>
                      <a:pt x="22" y="17"/>
                    </a:lnTo>
                    <a:lnTo>
                      <a:pt x="22" y="19"/>
                    </a:lnTo>
                    <a:lnTo>
                      <a:pt x="19" y="20"/>
                    </a:lnTo>
                    <a:lnTo>
                      <a:pt x="17" y="21"/>
                    </a:lnTo>
                    <a:lnTo>
                      <a:pt x="14" y="24"/>
                    </a:lnTo>
                    <a:lnTo>
                      <a:pt x="10" y="26"/>
                    </a:lnTo>
                    <a:lnTo>
                      <a:pt x="6" y="28"/>
                    </a:lnTo>
                    <a:lnTo>
                      <a:pt x="1" y="30"/>
                    </a:lnTo>
                    <a:lnTo>
                      <a:pt x="1" y="30"/>
                    </a:lnTo>
                    <a:lnTo>
                      <a:pt x="0" y="29"/>
                    </a:lnTo>
                    <a:lnTo>
                      <a:pt x="0" y="25"/>
                    </a:lnTo>
                    <a:lnTo>
                      <a:pt x="0" y="23"/>
                    </a:lnTo>
                    <a:lnTo>
                      <a:pt x="0" y="19"/>
                    </a:lnTo>
                    <a:lnTo>
                      <a:pt x="1" y="15"/>
                    </a:lnTo>
                    <a:lnTo>
                      <a:pt x="1" y="12"/>
                    </a:lnTo>
                    <a:lnTo>
                      <a:pt x="1" y="11"/>
                    </a:lnTo>
                    <a:lnTo>
                      <a:pt x="5" y="8"/>
                    </a:lnTo>
                    <a:lnTo>
                      <a:pt x="9" y="7"/>
                    </a:lnTo>
                    <a:lnTo>
                      <a:pt x="13" y="4"/>
                    </a:lnTo>
                    <a:lnTo>
                      <a:pt x="17" y="3"/>
                    </a:lnTo>
                    <a:lnTo>
                      <a:pt x="19"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0" name="Freeform 68">
                <a:extLst>
                  <a:ext uri="{FF2B5EF4-FFF2-40B4-BE49-F238E27FC236}">
                    <a16:creationId xmlns:a16="http://schemas.microsoft.com/office/drawing/2014/main" id="{E4E26A1A-649E-2C41-B0D1-33F5E2D535B4}"/>
                  </a:ext>
                </a:extLst>
              </p:cNvPr>
              <p:cNvSpPr>
                <a:spLocks noEditPoints="1"/>
              </p:cNvSpPr>
              <p:nvPr userDrawn="1"/>
            </p:nvSpPr>
            <p:spPr bwMode="auto">
              <a:xfrm>
                <a:off x="10028793" y="295889"/>
                <a:ext cx="462037" cy="463061"/>
              </a:xfrm>
              <a:custGeom>
                <a:avLst/>
                <a:gdLst>
                  <a:gd name="T0" fmla="*/ 391 w 903"/>
                  <a:gd name="T1" fmla="*/ 12 h 903"/>
                  <a:gd name="T2" fmla="*/ 279 w 903"/>
                  <a:gd name="T3" fmla="*/ 42 h 903"/>
                  <a:gd name="T4" fmla="*/ 180 w 903"/>
                  <a:gd name="T5" fmla="*/ 99 h 903"/>
                  <a:gd name="T6" fmla="*/ 101 w 903"/>
                  <a:gd name="T7" fmla="*/ 180 h 903"/>
                  <a:gd name="T8" fmla="*/ 42 w 903"/>
                  <a:gd name="T9" fmla="*/ 278 h 903"/>
                  <a:gd name="T10" fmla="*/ 12 w 903"/>
                  <a:gd name="T11" fmla="*/ 392 h 903"/>
                  <a:gd name="T12" fmla="*/ 12 w 903"/>
                  <a:gd name="T13" fmla="*/ 512 h 903"/>
                  <a:gd name="T14" fmla="*/ 42 w 903"/>
                  <a:gd name="T15" fmla="*/ 624 h 903"/>
                  <a:gd name="T16" fmla="*/ 101 w 903"/>
                  <a:gd name="T17" fmla="*/ 723 h 903"/>
                  <a:gd name="T18" fmla="*/ 180 w 903"/>
                  <a:gd name="T19" fmla="*/ 803 h 903"/>
                  <a:gd name="T20" fmla="*/ 279 w 903"/>
                  <a:gd name="T21" fmla="*/ 861 h 903"/>
                  <a:gd name="T22" fmla="*/ 391 w 903"/>
                  <a:gd name="T23" fmla="*/ 892 h 903"/>
                  <a:gd name="T24" fmla="*/ 511 w 903"/>
                  <a:gd name="T25" fmla="*/ 892 h 903"/>
                  <a:gd name="T26" fmla="*/ 625 w 903"/>
                  <a:gd name="T27" fmla="*/ 861 h 903"/>
                  <a:gd name="T28" fmla="*/ 723 w 903"/>
                  <a:gd name="T29" fmla="*/ 803 h 903"/>
                  <a:gd name="T30" fmla="*/ 803 w 903"/>
                  <a:gd name="T31" fmla="*/ 723 h 903"/>
                  <a:gd name="T32" fmla="*/ 861 w 903"/>
                  <a:gd name="T33" fmla="*/ 624 h 903"/>
                  <a:gd name="T34" fmla="*/ 891 w 903"/>
                  <a:gd name="T35" fmla="*/ 512 h 903"/>
                  <a:gd name="T36" fmla="*/ 891 w 903"/>
                  <a:gd name="T37" fmla="*/ 392 h 903"/>
                  <a:gd name="T38" fmla="*/ 861 w 903"/>
                  <a:gd name="T39" fmla="*/ 278 h 903"/>
                  <a:gd name="T40" fmla="*/ 803 w 903"/>
                  <a:gd name="T41" fmla="*/ 180 h 903"/>
                  <a:gd name="T42" fmla="*/ 723 w 903"/>
                  <a:gd name="T43" fmla="*/ 99 h 903"/>
                  <a:gd name="T44" fmla="*/ 625 w 903"/>
                  <a:gd name="T45" fmla="*/ 42 h 903"/>
                  <a:gd name="T46" fmla="*/ 511 w 903"/>
                  <a:gd name="T47" fmla="*/ 12 h 903"/>
                  <a:gd name="T48" fmla="*/ 451 w 903"/>
                  <a:gd name="T49" fmla="*/ 0 h 903"/>
                  <a:gd name="T50" fmla="*/ 571 w 903"/>
                  <a:gd name="T51" fmla="*/ 17 h 903"/>
                  <a:gd name="T52" fmla="*/ 678 w 903"/>
                  <a:gd name="T53" fmla="*/ 61 h 903"/>
                  <a:gd name="T54" fmla="*/ 770 w 903"/>
                  <a:gd name="T55" fmla="*/ 133 h 903"/>
                  <a:gd name="T56" fmla="*/ 840 w 903"/>
                  <a:gd name="T57" fmla="*/ 223 h 903"/>
                  <a:gd name="T58" fmla="*/ 886 w 903"/>
                  <a:gd name="T59" fmla="*/ 332 h 903"/>
                  <a:gd name="T60" fmla="*/ 903 w 903"/>
                  <a:gd name="T61" fmla="*/ 452 h 903"/>
                  <a:gd name="T62" fmla="*/ 886 w 903"/>
                  <a:gd name="T63" fmla="*/ 572 h 903"/>
                  <a:gd name="T64" fmla="*/ 840 w 903"/>
                  <a:gd name="T65" fmla="*/ 679 h 903"/>
                  <a:gd name="T66" fmla="*/ 770 w 903"/>
                  <a:gd name="T67" fmla="*/ 770 h 903"/>
                  <a:gd name="T68" fmla="*/ 678 w 903"/>
                  <a:gd name="T69" fmla="*/ 841 h 903"/>
                  <a:gd name="T70" fmla="*/ 571 w 903"/>
                  <a:gd name="T71" fmla="*/ 886 h 903"/>
                  <a:gd name="T72" fmla="*/ 451 w 903"/>
                  <a:gd name="T73" fmla="*/ 903 h 903"/>
                  <a:gd name="T74" fmla="*/ 331 w 903"/>
                  <a:gd name="T75" fmla="*/ 886 h 903"/>
                  <a:gd name="T76" fmla="*/ 224 w 903"/>
                  <a:gd name="T77" fmla="*/ 841 h 903"/>
                  <a:gd name="T78" fmla="*/ 133 w 903"/>
                  <a:gd name="T79" fmla="*/ 770 h 903"/>
                  <a:gd name="T80" fmla="*/ 63 w 903"/>
                  <a:gd name="T81" fmla="*/ 679 h 903"/>
                  <a:gd name="T82" fmla="*/ 17 w 903"/>
                  <a:gd name="T83" fmla="*/ 572 h 903"/>
                  <a:gd name="T84" fmla="*/ 0 w 903"/>
                  <a:gd name="T85" fmla="*/ 452 h 903"/>
                  <a:gd name="T86" fmla="*/ 17 w 903"/>
                  <a:gd name="T87" fmla="*/ 332 h 903"/>
                  <a:gd name="T88" fmla="*/ 63 w 903"/>
                  <a:gd name="T89" fmla="*/ 223 h 903"/>
                  <a:gd name="T90" fmla="*/ 133 w 903"/>
                  <a:gd name="T91" fmla="*/ 133 h 903"/>
                  <a:gd name="T92" fmla="*/ 224 w 903"/>
                  <a:gd name="T93" fmla="*/ 61 h 903"/>
                  <a:gd name="T94" fmla="*/ 331 w 903"/>
                  <a:gd name="T95" fmla="*/ 17 h 903"/>
                  <a:gd name="T96" fmla="*/ 451 w 903"/>
                  <a:gd name="T97"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3" h="903">
                    <a:moveTo>
                      <a:pt x="451" y="6"/>
                    </a:moveTo>
                    <a:lnTo>
                      <a:pt x="391" y="12"/>
                    </a:lnTo>
                    <a:lnTo>
                      <a:pt x="334" y="23"/>
                    </a:lnTo>
                    <a:lnTo>
                      <a:pt x="279" y="42"/>
                    </a:lnTo>
                    <a:lnTo>
                      <a:pt x="227" y="68"/>
                    </a:lnTo>
                    <a:lnTo>
                      <a:pt x="180" y="99"/>
                    </a:lnTo>
                    <a:lnTo>
                      <a:pt x="137" y="137"/>
                    </a:lnTo>
                    <a:lnTo>
                      <a:pt x="101" y="180"/>
                    </a:lnTo>
                    <a:lnTo>
                      <a:pt x="68" y="227"/>
                    </a:lnTo>
                    <a:lnTo>
                      <a:pt x="42" y="278"/>
                    </a:lnTo>
                    <a:lnTo>
                      <a:pt x="24" y="333"/>
                    </a:lnTo>
                    <a:lnTo>
                      <a:pt x="12" y="392"/>
                    </a:lnTo>
                    <a:lnTo>
                      <a:pt x="8" y="452"/>
                    </a:lnTo>
                    <a:lnTo>
                      <a:pt x="12" y="512"/>
                    </a:lnTo>
                    <a:lnTo>
                      <a:pt x="24" y="569"/>
                    </a:lnTo>
                    <a:lnTo>
                      <a:pt x="42" y="624"/>
                    </a:lnTo>
                    <a:lnTo>
                      <a:pt x="68" y="676"/>
                    </a:lnTo>
                    <a:lnTo>
                      <a:pt x="101" y="723"/>
                    </a:lnTo>
                    <a:lnTo>
                      <a:pt x="137" y="766"/>
                    </a:lnTo>
                    <a:lnTo>
                      <a:pt x="180" y="803"/>
                    </a:lnTo>
                    <a:lnTo>
                      <a:pt x="227" y="835"/>
                    </a:lnTo>
                    <a:lnTo>
                      <a:pt x="279" y="861"/>
                    </a:lnTo>
                    <a:lnTo>
                      <a:pt x="334" y="880"/>
                    </a:lnTo>
                    <a:lnTo>
                      <a:pt x="391" y="892"/>
                    </a:lnTo>
                    <a:lnTo>
                      <a:pt x="451" y="895"/>
                    </a:lnTo>
                    <a:lnTo>
                      <a:pt x="511" y="892"/>
                    </a:lnTo>
                    <a:lnTo>
                      <a:pt x="570" y="880"/>
                    </a:lnTo>
                    <a:lnTo>
                      <a:pt x="625" y="861"/>
                    </a:lnTo>
                    <a:lnTo>
                      <a:pt x="676" y="835"/>
                    </a:lnTo>
                    <a:lnTo>
                      <a:pt x="723" y="803"/>
                    </a:lnTo>
                    <a:lnTo>
                      <a:pt x="766" y="766"/>
                    </a:lnTo>
                    <a:lnTo>
                      <a:pt x="803" y="723"/>
                    </a:lnTo>
                    <a:lnTo>
                      <a:pt x="835" y="676"/>
                    </a:lnTo>
                    <a:lnTo>
                      <a:pt x="861" y="624"/>
                    </a:lnTo>
                    <a:lnTo>
                      <a:pt x="879" y="569"/>
                    </a:lnTo>
                    <a:lnTo>
                      <a:pt x="891" y="512"/>
                    </a:lnTo>
                    <a:lnTo>
                      <a:pt x="896" y="452"/>
                    </a:lnTo>
                    <a:lnTo>
                      <a:pt x="891" y="392"/>
                    </a:lnTo>
                    <a:lnTo>
                      <a:pt x="879" y="333"/>
                    </a:lnTo>
                    <a:lnTo>
                      <a:pt x="861" y="278"/>
                    </a:lnTo>
                    <a:lnTo>
                      <a:pt x="835" y="227"/>
                    </a:lnTo>
                    <a:lnTo>
                      <a:pt x="803" y="180"/>
                    </a:lnTo>
                    <a:lnTo>
                      <a:pt x="766" y="137"/>
                    </a:lnTo>
                    <a:lnTo>
                      <a:pt x="723" y="99"/>
                    </a:lnTo>
                    <a:lnTo>
                      <a:pt x="676" y="68"/>
                    </a:lnTo>
                    <a:lnTo>
                      <a:pt x="625" y="42"/>
                    </a:lnTo>
                    <a:lnTo>
                      <a:pt x="570" y="23"/>
                    </a:lnTo>
                    <a:lnTo>
                      <a:pt x="511" y="12"/>
                    </a:lnTo>
                    <a:lnTo>
                      <a:pt x="451" y="6"/>
                    </a:lnTo>
                    <a:close/>
                    <a:moveTo>
                      <a:pt x="451" y="0"/>
                    </a:moveTo>
                    <a:lnTo>
                      <a:pt x="513" y="4"/>
                    </a:lnTo>
                    <a:lnTo>
                      <a:pt x="571" y="17"/>
                    </a:lnTo>
                    <a:lnTo>
                      <a:pt x="627" y="35"/>
                    </a:lnTo>
                    <a:lnTo>
                      <a:pt x="678" y="61"/>
                    </a:lnTo>
                    <a:lnTo>
                      <a:pt x="727" y="94"/>
                    </a:lnTo>
                    <a:lnTo>
                      <a:pt x="770" y="133"/>
                    </a:lnTo>
                    <a:lnTo>
                      <a:pt x="809" y="176"/>
                    </a:lnTo>
                    <a:lnTo>
                      <a:pt x="840" y="223"/>
                    </a:lnTo>
                    <a:lnTo>
                      <a:pt x="867" y="275"/>
                    </a:lnTo>
                    <a:lnTo>
                      <a:pt x="886" y="332"/>
                    </a:lnTo>
                    <a:lnTo>
                      <a:pt x="899" y="390"/>
                    </a:lnTo>
                    <a:lnTo>
                      <a:pt x="903" y="452"/>
                    </a:lnTo>
                    <a:lnTo>
                      <a:pt x="899" y="513"/>
                    </a:lnTo>
                    <a:lnTo>
                      <a:pt x="886" y="572"/>
                    </a:lnTo>
                    <a:lnTo>
                      <a:pt x="867" y="627"/>
                    </a:lnTo>
                    <a:lnTo>
                      <a:pt x="840" y="679"/>
                    </a:lnTo>
                    <a:lnTo>
                      <a:pt x="809" y="727"/>
                    </a:lnTo>
                    <a:lnTo>
                      <a:pt x="770" y="770"/>
                    </a:lnTo>
                    <a:lnTo>
                      <a:pt x="727" y="809"/>
                    </a:lnTo>
                    <a:lnTo>
                      <a:pt x="678" y="841"/>
                    </a:lnTo>
                    <a:lnTo>
                      <a:pt x="627" y="867"/>
                    </a:lnTo>
                    <a:lnTo>
                      <a:pt x="571" y="886"/>
                    </a:lnTo>
                    <a:lnTo>
                      <a:pt x="513" y="898"/>
                    </a:lnTo>
                    <a:lnTo>
                      <a:pt x="451" y="903"/>
                    </a:lnTo>
                    <a:lnTo>
                      <a:pt x="390" y="898"/>
                    </a:lnTo>
                    <a:lnTo>
                      <a:pt x="331" y="886"/>
                    </a:lnTo>
                    <a:lnTo>
                      <a:pt x="277" y="867"/>
                    </a:lnTo>
                    <a:lnTo>
                      <a:pt x="224" y="841"/>
                    </a:lnTo>
                    <a:lnTo>
                      <a:pt x="176" y="809"/>
                    </a:lnTo>
                    <a:lnTo>
                      <a:pt x="133" y="770"/>
                    </a:lnTo>
                    <a:lnTo>
                      <a:pt x="94" y="727"/>
                    </a:lnTo>
                    <a:lnTo>
                      <a:pt x="63" y="679"/>
                    </a:lnTo>
                    <a:lnTo>
                      <a:pt x="37" y="627"/>
                    </a:lnTo>
                    <a:lnTo>
                      <a:pt x="17" y="572"/>
                    </a:lnTo>
                    <a:lnTo>
                      <a:pt x="5" y="513"/>
                    </a:lnTo>
                    <a:lnTo>
                      <a:pt x="0" y="452"/>
                    </a:lnTo>
                    <a:lnTo>
                      <a:pt x="5" y="390"/>
                    </a:lnTo>
                    <a:lnTo>
                      <a:pt x="17" y="332"/>
                    </a:lnTo>
                    <a:lnTo>
                      <a:pt x="37" y="275"/>
                    </a:lnTo>
                    <a:lnTo>
                      <a:pt x="63" y="223"/>
                    </a:lnTo>
                    <a:lnTo>
                      <a:pt x="94" y="176"/>
                    </a:lnTo>
                    <a:lnTo>
                      <a:pt x="133" y="133"/>
                    </a:lnTo>
                    <a:lnTo>
                      <a:pt x="176" y="94"/>
                    </a:lnTo>
                    <a:lnTo>
                      <a:pt x="224" y="61"/>
                    </a:lnTo>
                    <a:lnTo>
                      <a:pt x="277" y="35"/>
                    </a:lnTo>
                    <a:lnTo>
                      <a:pt x="331" y="17"/>
                    </a:lnTo>
                    <a:lnTo>
                      <a:pt x="390" y="4"/>
                    </a:lnTo>
                    <a:lnTo>
                      <a:pt x="4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1" name="Freeform 69">
                <a:extLst>
                  <a:ext uri="{FF2B5EF4-FFF2-40B4-BE49-F238E27FC236}">
                    <a16:creationId xmlns:a16="http://schemas.microsoft.com/office/drawing/2014/main" id="{18670F77-303C-2B4A-A5BD-C3F2BACDE2B6}"/>
                  </a:ext>
                </a:extLst>
              </p:cNvPr>
              <p:cNvSpPr>
                <a:spLocks/>
              </p:cNvSpPr>
              <p:nvPr userDrawn="1"/>
            </p:nvSpPr>
            <p:spPr bwMode="auto">
              <a:xfrm>
                <a:off x="10384286" y="443413"/>
                <a:ext cx="10245" cy="12294"/>
              </a:xfrm>
              <a:custGeom>
                <a:avLst/>
                <a:gdLst>
                  <a:gd name="T0" fmla="*/ 20 w 20"/>
                  <a:gd name="T1" fmla="*/ 0 h 24"/>
                  <a:gd name="T2" fmla="*/ 20 w 20"/>
                  <a:gd name="T3" fmla="*/ 0 h 24"/>
                  <a:gd name="T4" fmla="*/ 20 w 20"/>
                  <a:gd name="T5" fmla="*/ 1 h 24"/>
                  <a:gd name="T6" fmla="*/ 20 w 20"/>
                  <a:gd name="T7" fmla="*/ 1 h 24"/>
                  <a:gd name="T8" fmla="*/ 20 w 20"/>
                  <a:gd name="T9" fmla="*/ 4 h 24"/>
                  <a:gd name="T10" fmla="*/ 18 w 20"/>
                  <a:gd name="T11" fmla="*/ 5 h 24"/>
                  <a:gd name="T12" fmla="*/ 16 w 20"/>
                  <a:gd name="T13" fmla="*/ 7 h 24"/>
                  <a:gd name="T14" fmla="*/ 14 w 20"/>
                  <a:gd name="T15" fmla="*/ 9 h 24"/>
                  <a:gd name="T16" fmla="*/ 12 w 20"/>
                  <a:gd name="T17" fmla="*/ 11 h 24"/>
                  <a:gd name="T18" fmla="*/ 10 w 20"/>
                  <a:gd name="T19" fmla="*/ 12 h 24"/>
                  <a:gd name="T20" fmla="*/ 9 w 20"/>
                  <a:gd name="T21" fmla="*/ 14 h 24"/>
                  <a:gd name="T22" fmla="*/ 8 w 20"/>
                  <a:gd name="T23" fmla="*/ 16 h 24"/>
                  <a:gd name="T24" fmla="*/ 6 w 20"/>
                  <a:gd name="T25" fmla="*/ 18 h 24"/>
                  <a:gd name="T26" fmla="*/ 5 w 20"/>
                  <a:gd name="T27" fmla="*/ 20 h 24"/>
                  <a:gd name="T28" fmla="*/ 5 w 20"/>
                  <a:gd name="T29" fmla="*/ 21 h 24"/>
                  <a:gd name="T30" fmla="*/ 4 w 20"/>
                  <a:gd name="T31" fmla="*/ 22 h 24"/>
                  <a:gd name="T32" fmla="*/ 3 w 20"/>
                  <a:gd name="T33" fmla="*/ 24 h 24"/>
                  <a:gd name="T34" fmla="*/ 1 w 20"/>
                  <a:gd name="T35" fmla="*/ 24 h 24"/>
                  <a:gd name="T36" fmla="*/ 0 w 20"/>
                  <a:gd name="T37" fmla="*/ 24 h 24"/>
                  <a:gd name="T38" fmla="*/ 0 w 20"/>
                  <a:gd name="T39" fmla="*/ 22 h 24"/>
                  <a:gd name="T40" fmla="*/ 0 w 20"/>
                  <a:gd name="T41" fmla="*/ 21 h 24"/>
                  <a:gd name="T42" fmla="*/ 1 w 20"/>
                  <a:gd name="T43" fmla="*/ 20 h 24"/>
                  <a:gd name="T44" fmla="*/ 1 w 20"/>
                  <a:gd name="T45" fmla="*/ 18 h 24"/>
                  <a:gd name="T46" fmla="*/ 3 w 20"/>
                  <a:gd name="T47" fmla="*/ 17 h 24"/>
                  <a:gd name="T48" fmla="*/ 4 w 20"/>
                  <a:gd name="T49" fmla="*/ 14 h 24"/>
                  <a:gd name="T50" fmla="*/ 5 w 20"/>
                  <a:gd name="T51" fmla="*/ 13 h 24"/>
                  <a:gd name="T52" fmla="*/ 8 w 20"/>
                  <a:gd name="T53" fmla="*/ 11 h 24"/>
                  <a:gd name="T54" fmla="*/ 10 w 20"/>
                  <a:gd name="T55" fmla="*/ 8 h 24"/>
                  <a:gd name="T56" fmla="*/ 12 w 20"/>
                  <a:gd name="T57" fmla="*/ 7 h 24"/>
                  <a:gd name="T58" fmla="*/ 13 w 20"/>
                  <a:gd name="T59" fmla="*/ 7 h 24"/>
                  <a:gd name="T60" fmla="*/ 16 w 20"/>
                  <a:gd name="T61" fmla="*/ 4 h 24"/>
                  <a:gd name="T62" fmla="*/ 18 w 20"/>
                  <a:gd name="T63" fmla="*/ 1 h 24"/>
                  <a:gd name="T64" fmla="*/ 18 w 20"/>
                  <a:gd name="T65" fmla="*/ 1 h 24"/>
                  <a:gd name="T66" fmla="*/ 20 w 20"/>
                  <a:gd name="T6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4">
                    <a:moveTo>
                      <a:pt x="20" y="0"/>
                    </a:moveTo>
                    <a:lnTo>
                      <a:pt x="20" y="0"/>
                    </a:lnTo>
                    <a:lnTo>
                      <a:pt x="20" y="1"/>
                    </a:lnTo>
                    <a:lnTo>
                      <a:pt x="20" y="1"/>
                    </a:lnTo>
                    <a:lnTo>
                      <a:pt x="20" y="4"/>
                    </a:lnTo>
                    <a:lnTo>
                      <a:pt x="18" y="5"/>
                    </a:lnTo>
                    <a:lnTo>
                      <a:pt x="16" y="7"/>
                    </a:lnTo>
                    <a:lnTo>
                      <a:pt x="14" y="9"/>
                    </a:lnTo>
                    <a:lnTo>
                      <a:pt x="12" y="11"/>
                    </a:lnTo>
                    <a:lnTo>
                      <a:pt x="10" y="12"/>
                    </a:lnTo>
                    <a:lnTo>
                      <a:pt x="9" y="14"/>
                    </a:lnTo>
                    <a:lnTo>
                      <a:pt x="8" y="16"/>
                    </a:lnTo>
                    <a:lnTo>
                      <a:pt x="6" y="18"/>
                    </a:lnTo>
                    <a:lnTo>
                      <a:pt x="5" y="20"/>
                    </a:lnTo>
                    <a:lnTo>
                      <a:pt x="5" y="21"/>
                    </a:lnTo>
                    <a:lnTo>
                      <a:pt x="4" y="22"/>
                    </a:lnTo>
                    <a:lnTo>
                      <a:pt x="3" y="24"/>
                    </a:lnTo>
                    <a:lnTo>
                      <a:pt x="1" y="24"/>
                    </a:lnTo>
                    <a:lnTo>
                      <a:pt x="0" y="24"/>
                    </a:lnTo>
                    <a:lnTo>
                      <a:pt x="0" y="22"/>
                    </a:lnTo>
                    <a:lnTo>
                      <a:pt x="0" y="21"/>
                    </a:lnTo>
                    <a:lnTo>
                      <a:pt x="1" y="20"/>
                    </a:lnTo>
                    <a:lnTo>
                      <a:pt x="1" y="18"/>
                    </a:lnTo>
                    <a:lnTo>
                      <a:pt x="3" y="17"/>
                    </a:lnTo>
                    <a:lnTo>
                      <a:pt x="4" y="14"/>
                    </a:lnTo>
                    <a:lnTo>
                      <a:pt x="5" y="13"/>
                    </a:lnTo>
                    <a:lnTo>
                      <a:pt x="8" y="11"/>
                    </a:lnTo>
                    <a:lnTo>
                      <a:pt x="10" y="8"/>
                    </a:lnTo>
                    <a:lnTo>
                      <a:pt x="12" y="7"/>
                    </a:lnTo>
                    <a:lnTo>
                      <a:pt x="13" y="7"/>
                    </a:lnTo>
                    <a:lnTo>
                      <a:pt x="16" y="4"/>
                    </a:lnTo>
                    <a:lnTo>
                      <a:pt x="18" y="1"/>
                    </a:lnTo>
                    <a:lnTo>
                      <a:pt x="18" y="1"/>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2" name="Freeform 70">
                <a:extLst>
                  <a:ext uri="{FF2B5EF4-FFF2-40B4-BE49-F238E27FC236}">
                    <a16:creationId xmlns:a16="http://schemas.microsoft.com/office/drawing/2014/main" id="{A5204AEA-A9B5-804A-8FD2-3834DDFFEEDA}"/>
                  </a:ext>
                </a:extLst>
              </p:cNvPr>
              <p:cNvSpPr>
                <a:spLocks/>
              </p:cNvSpPr>
              <p:nvPr userDrawn="1"/>
            </p:nvSpPr>
            <p:spPr bwMode="auto">
              <a:xfrm>
                <a:off x="10190660" y="536639"/>
                <a:ext cx="4098" cy="6147"/>
              </a:xfrm>
              <a:custGeom>
                <a:avLst/>
                <a:gdLst>
                  <a:gd name="T0" fmla="*/ 5 w 8"/>
                  <a:gd name="T1" fmla="*/ 0 h 11"/>
                  <a:gd name="T2" fmla="*/ 6 w 8"/>
                  <a:gd name="T3" fmla="*/ 1 h 11"/>
                  <a:gd name="T4" fmla="*/ 8 w 8"/>
                  <a:gd name="T5" fmla="*/ 2 h 11"/>
                  <a:gd name="T6" fmla="*/ 8 w 8"/>
                  <a:gd name="T7" fmla="*/ 5 h 11"/>
                  <a:gd name="T8" fmla="*/ 8 w 8"/>
                  <a:gd name="T9" fmla="*/ 7 h 11"/>
                  <a:gd name="T10" fmla="*/ 8 w 8"/>
                  <a:gd name="T11" fmla="*/ 9 h 11"/>
                  <a:gd name="T12" fmla="*/ 8 w 8"/>
                  <a:gd name="T13" fmla="*/ 10 h 11"/>
                  <a:gd name="T14" fmla="*/ 6 w 8"/>
                  <a:gd name="T15" fmla="*/ 11 h 11"/>
                  <a:gd name="T16" fmla="*/ 5 w 8"/>
                  <a:gd name="T17" fmla="*/ 11 h 11"/>
                  <a:gd name="T18" fmla="*/ 4 w 8"/>
                  <a:gd name="T19" fmla="*/ 10 h 11"/>
                  <a:gd name="T20" fmla="*/ 2 w 8"/>
                  <a:gd name="T21" fmla="*/ 9 h 11"/>
                  <a:gd name="T22" fmla="*/ 0 w 8"/>
                  <a:gd name="T23" fmla="*/ 7 h 11"/>
                  <a:gd name="T24" fmla="*/ 0 w 8"/>
                  <a:gd name="T25" fmla="*/ 5 h 11"/>
                  <a:gd name="T26" fmla="*/ 0 w 8"/>
                  <a:gd name="T27" fmla="*/ 3 h 11"/>
                  <a:gd name="T28" fmla="*/ 1 w 8"/>
                  <a:gd name="T29" fmla="*/ 1 h 11"/>
                  <a:gd name="T30" fmla="*/ 2 w 8"/>
                  <a:gd name="T31" fmla="*/ 0 h 11"/>
                  <a:gd name="T32" fmla="*/ 5 w 8"/>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1">
                    <a:moveTo>
                      <a:pt x="5" y="0"/>
                    </a:moveTo>
                    <a:lnTo>
                      <a:pt x="6" y="1"/>
                    </a:lnTo>
                    <a:lnTo>
                      <a:pt x="8" y="2"/>
                    </a:lnTo>
                    <a:lnTo>
                      <a:pt x="8" y="5"/>
                    </a:lnTo>
                    <a:lnTo>
                      <a:pt x="8" y="7"/>
                    </a:lnTo>
                    <a:lnTo>
                      <a:pt x="8" y="9"/>
                    </a:lnTo>
                    <a:lnTo>
                      <a:pt x="8" y="10"/>
                    </a:lnTo>
                    <a:lnTo>
                      <a:pt x="6" y="11"/>
                    </a:lnTo>
                    <a:lnTo>
                      <a:pt x="5" y="11"/>
                    </a:lnTo>
                    <a:lnTo>
                      <a:pt x="4" y="10"/>
                    </a:lnTo>
                    <a:lnTo>
                      <a:pt x="2" y="9"/>
                    </a:lnTo>
                    <a:lnTo>
                      <a:pt x="0" y="7"/>
                    </a:lnTo>
                    <a:lnTo>
                      <a:pt x="0" y="5"/>
                    </a:lnTo>
                    <a:lnTo>
                      <a:pt x="0" y="3"/>
                    </a:lnTo>
                    <a:lnTo>
                      <a:pt x="1" y="1"/>
                    </a:lnTo>
                    <a:lnTo>
                      <a:pt x="2"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3" name="Freeform 71">
                <a:extLst>
                  <a:ext uri="{FF2B5EF4-FFF2-40B4-BE49-F238E27FC236}">
                    <a16:creationId xmlns:a16="http://schemas.microsoft.com/office/drawing/2014/main" id="{365EDB84-013C-F94E-9C47-90F6EE327FE8}"/>
                  </a:ext>
                </a:extLst>
              </p:cNvPr>
              <p:cNvSpPr>
                <a:spLocks/>
              </p:cNvSpPr>
              <p:nvPr userDrawn="1"/>
            </p:nvSpPr>
            <p:spPr bwMode="auto">
              <a:xfrm>
                <a:off x="10180415" y="406532"/>
                <a:ext cx="5122" cy="7171"/>
              </a:xfrm>
              <a:custGeom>
                <a:avLst/>
                <a:gdLst>
                  <a:gd name="T0" fmla="*/ 7 w 11"/>
                  <a:gd name="T1" fmla="*/ 0 h 14"/>
                  <a:gd name="T2" fmla="*/ 9 w 11"/>
                  <a:gd name="T3" fmla="*/ 1 h 14"/>
                  <a:gd name="T4" fmla="*/ 9 w 11"/>
                  <a:gd name="T5" fmla="*/ 1 h 14"/>
                  <a:gd name="T6" fmla="*/ 9 w 11"/>
                  <a:gd name="T7" fmla="*/ 3 h 14"/>
                  <a:gd name="T8" fmla="*/ 11 w 11"/>
                  <a:gd name="T9" fmla="*/ 4 h 14"/>
                  <a:gd name="T10" fmla="*/ 11 w 11"/>
                  <a:gd name="T11" fmla="*/ 7 h 14"/>
                  <a:gd name="T12" fmla="*/ 11 w 11"/>
                  <a:gd name="T13" fmla="*/ 9 h 14"/>
                  <a:gd name="T14" fmla="*/ 9 w 11"/>
                  <a:gd name="T15" fmla="*/ 12 h 14"/>
                  <a:gd name="T16" fmla="*/ 7 w 11"/>
                  <a:gd name="T17" fmla="*/ 13 h 14"/>
                  <a:gd name="T18" fmla="*/ 4 w 11"/>
                  <a:gd name="T19" fmla="*/ 14 h 14"/>
                  <a:gd name="T20" fmla="*/ 3 w 11"/>
                  <a:gd name="T21" fmla="*/ 13 h 14"/>
                  <a:gd name="T22" fmla="*/ 1 w 11"/>
                  <a:gd name="T23" fmla="*/ 13 h 14"/>
                  <a:gd name="T24" fmla="*/ 0 w 11"/>
                  <a:gd name="T25" fmla="*/ 10 h 14"/>
                  <a:gd name="T26" fmla="*/ 0 w 11"/>
                  <a:gd name="T27" fmla="*/ 9 h 14"/>
                  <a:gd name="T28" fmla="*/ 0 w 11"/>
                  <a:gd name="T29" fmla="*/ 7 h 14"/>
                  <a:gd name="T30" fmla="*/ 1 w 11"/>
                  <a:gd name="T31" fmla="*/ 5 h 14"/>
                  <a:gd name="T32" fmla="*/ 4 w 11"/>
                  <a:gd name="T33" fmla="*/ 4 h 14"/>
                  <a:gd name="T34" fmla="*/ 5 w 11"/>
                  <a:gd name="T35" fmla="*/ 3 h 14"/>
                  <a:gd name="T36" fmla="*/ 7 w 11"/>
                  <a:gd name="T37" fmla="*/ 1 h 14"/>
                  <a:gd name="T38" fmla="*/ 7 w 11"/>
                  <a:gd name="T3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4">
                    <a:moveTo>
                      <a:pt x="7" y="0"/>
                    </a:moveTo>
                    <a:lnTo>
                      <a:pt x="9" y="1"/>
                    </a:lnTo>
                    <a:lnTo>
                      <a:pt x="9" y="1"/>
                    </a:lnTo>
                    <a:lnTo>
                      <a:pt x="9" y="3"/>
                    </a:lnTo>
                    <a:lnTo>
                      <a:pt x="11" y="4"/>
                    </a:lnTo>
                    <a:lnTo>
                      <a:pt x="11" y="7"/>
                    </a:lnTo>
                    <a:lnTo>
                      <a:pt x="11" y="9"/>
                    </a:lnTo>
                    <a:lnTo>
                      <a:pt x="9" y="12"/>
                    </a:lnTo>
                    <a:lnTo>
                      <a:pt x="7" y="13"/>
                    </a:lnTo>
                    <a:lnTo>
                      <a:pt x="4" y="14"/>
                    </a:lnTo>
                    <a:lnTo>
                      <a:pt x="3" y="13"/>
                    </a:lnTo>
                    <a:lnTo>
                      <a:pt x="1" y="13"/>
                    </a:lnTo>
                    <a:lnTo>
                      <a:pt x="0" y="10"/>
                    </a:lnTo>
                    <a:lnTo>
                      <a:pt x="0" y="9"/>
                    </a:lnTo>
                    <a:lnTo>
                      <a:pt x="0" y="7"/>
                    </a:lnTo>
                    <a:lnTo>
                      <a:pt x="1" y="5"/>
                    </a:lnTo>
                    <a:lnTo>
                      <a:pt x="4" y="4"/>
                    </a:lnTo>
                    <a:lnTo>
                      <a:pt x="5" y="3"/>
                    </a:lnTo>
                    <a:lnTo>
                      <a:pt x="7"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4" name="Freeform 72">
                <a:extLst>
                  <a:ext uri="{FF2B5EF4-FFF2-40B4-BE49-F238E27FC236}">
                    <a16:creationId xmlns:a16="http://schemas.microsoft.com/office/drawing/2014/main" id="{6BA9F8A0-2698-354D-86B5-A4816EC71758}"/>
                  </a:ext>
                </a:extLst>
              </p:cNvPr>
              <p:cNvSpPr>
                <a:spLocks/>
              </p:cNvSpPr>
              <p:nvPr userDrawn="1"/>
            </p:nvSpPr>
            <p:spPr bwMode="auto">
              <a:xfrm>
                <a:off x="10183489" y="444437"/>
                <a:ext cx="6147" cy="7171"/>
              </a:xfrm>
              <a:custGeom>
                <a:avLst/>
                <a:gdLst>
                  <a:gd name="T0" fmla="*/ 5 w 11"/>
                  <a:gd name="T1" fmla="*/ 0 h 13"/>
                  <a:gd name="T2" fmla="*/ 6 w 11"/>
                  <a:gd name="T3" fmla="*/ 1 h 13"/>
                  <a:gd name="T4" fmla="*/ 7 w 11"/>
                  <a:gd name="T5" fmla="*/ 1 h 13"/>
                  <a:gd name="T6" fmla="*/ 9 w 11"/>
                  <a:gd name="T7" fmla="*/ 4 h 13"/>
                  <a:gd name="T8" fmla="*/ 10 w 11"/>
                  <a:gd name="T9" fmla="*/ 5 h 13"/>
                  <a:gd name="T10" fmla="*/ 10 w 11"/>
                  <a:gd name="T11" fmla="*/ 6 h 13"/>
                  <a:gd name="T12" fmla="*/ 11 w 11"/>
                  <a:gd name="T13" fmla="*/ 8 h 13"/>
                  <a:gd name="T14" fmla="*/ 11 w 11"/>
                  <a:gd name="T15" fmla="*/ 9 h 13"/>
                  <a:gd name="T16" fmla="*/ 10 w 11"/>
                  <a:gd name="T17" fmla="*/ 11 h 13"/>
                  <a:gd name="T18" fmla="*/ 9 w 11"/>
                  <a:gd name="T19" fmla="*/ 13 h 13"/>
                  <a:gd name="T20" fmla="*/ 6 w 11"/>
                  <a:gd name="T21" fmla="*/ 13 h 13"/>
                  <a:gd name="T22" fmla="*/ 5 w 11"/>
                  <a:gd name="T23" fmla="*/ 11 h 13"/>
                  <a:gd name="T24" fmla="*/ 4 w 11"/>
                  <a:gd name="T25" fmla="*/ 10 h 13"/>
                  <a:gd name="T26" fmla="*/ 1 w 11"/>
                  <a:gd name="T27" fmla="*/ 9 h 13"/>
                  <a:gd name="T28" fmla="*/ 1 w 11"/>
                  <a:gd name="T29" fmla="*/ 6 h 13"/>
                  <a:gd name="T30" fmla="*/ 0 w 11"/>
                  <a:gd name="T31" fmla="*/ 4 h 13"/>
                  <a:gd name="T32" fmla="*/ 1 w 11"/>
                  <a:gd name="T33" fmla="*/ 2 h 13"/>
                  <a:gd name="T34" fmla="*/ 4 w 11"/>
                  <a:gd name="T35" fmla="*/ 1 h 13"/>
                  <a:gd name="T36" fmla="*/ 5 w 11"/>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3">
                    <a:moveTo>
                      <a:pt x="5" y="0"/>
                    </a:moveTo>
                    <a:lnTo>
                      <a:pt x="6" y="1"/>
                    </a:lnTo>
                    <a:lnTo>
                      <a:pt x="7" y="1"/>
                    </a:lnTo>
                    <a:lnTo>
                      <a:pt x="9" y="4"/>
                    </a:lnTo>
                    <a:lnTo>
                      <a:pt x="10" y="5"/>
                    </a:lnTo>
                    <a:lnTo>
                      <a:pt x="10" y="6"/>
                    </a:lnTo>
                    <a:lnTo>
                      <a:pt x="11" y="8"/>
                    </a:lnTo>
                    <a:lnTo>
                      <a:pt x="11" y="9"/>
                    </a:lnTo>
                    <a:lnTo>
                      <a:pt x="10" y="11"/>
                    </a:lnTo>
                    <a:lnTo>
                      <a:pt x="9" y="13"/>
                    </a:lnTo>
                    <a:lnTo>
                      <a:pt x="6" y="13"/>
                    </a:lnTo>
                    <a:lnTo>
                      <a:pt x="5" y="11"/>
                    </a:lnTo>
                    <a:lnTo>
                      <a:pt x="4" y="10"/>
                    </a:lnTo>
                    <a:lnTo>
                      <a:pt x="1" y="9"/>
                    </a:lnTo>
                    <a:lnTo>
                      <a:pt x="1" y="6"/>
                    </a:lnTo>
                    <a:lnTo>
                      <a:pt x="0" y="4"/>
                    </a:lnTo>
                    <a:lnTo>
                      <a:pt x="1" y="2"/>
                    </a:lnTo>
                    <a:lnTo>
                      <a:pt x="4"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5" name="Freeform 73">
                <a:extLst>
                  <a:ext uri="{FF2B5EF4-FFF2-40B4-BE49-F238E27FC236}">
                    <a16:creationId xmlns:a16="http://schemas.microsoft.com/office/drawing/2014/main" id="{3E0F9C82-35B7-5D41-A5C6-8329E9BD9376}"/>
                  </a:ext>
                </a:extLst>
              </p:cNvPr>
              <p:cNvSpPr>
                <a:spLocks/>
              </p:cNvSpPr>
              <p:nvPr userDrawn="1"/>
            </p:nvSpPr>
            <p:spPr bwMode="auto">
              <a:xfrm>
                <a:off x="10227540" y="574545"/>
                <a:ext cx="70689" cy="59419"/>
              </a:xfrm>
              <a:custGeom>
                <a:avLst/>
                <a:gdLst>
                  <a:gd name="T0" fmla="*/ 138 w 138"/>
                  <a:gd name="T1" fmla="*/ 1 h 116"/>
                  <a:gd name="T2" fmla="*/ 138 w 138"/>
                  <a:gd name="T3" fmla="*/ 7 h 116"/>
                  <a:gd name="T4" fmla="*/ 134 w 138"/>
                  <a:gd name="T5" fmla="*/ 16 h 116"/>
                  <a:gd name="T6" fmla="*/ 129 w 138"/>
                  <a:gd name="T7" fmla="*/ 26 h 116"/>
                  <a:gd name="T8" fmla="*/ 126 w 138"/>
                  <a:gd name="T9" fmla="*/ 38 h 116"/>
                  <a:gd name="T10" fmla="*/ 122 w 138"/>
                  <a:gd name="T11" fmla="*/ 50 h 116"/>
                  <a:gd name="T12" fmla="*/ 118 w 138"/>
                  <a:gd name="T13" fmla="*/ 60 h 116"/>
                  <a:gd name="T14" fmla="*/ 112 w 138"/>
                  <a:gd name="T15" fmla="*/ 69 h 116"/>
                  <a:gd name="T16" fmla="*/ 105 w 138"/>
                  <a:gd name="T17" fmla="*/ 73 h 116"/>
                  <a:gd name="T18" fmla="*/ 101 w 138"/>
                  <a:gd name="T19" fmla="*/ 76 h 116"/>
                  <a:gd name="T20" fmla="*/ 103 w 138"/>
                  <a:gd name="T21" fmla="*/ 80 h 116"/>
                  <a:gd name="T22" fmla="*/ 107 w 138"/>
                  <a:gd name="T23" fmla="*/ 80 h 116"/>
                  <a:gd name="T24" fmla="*/ 107 w 138"/>
                  <a:gd name="T25" fmla="*/ 85 h 116"/>
                  <a:gd name="T26" fmla="*/ 101 w 138"/>
                  <a:gd name="T27" fmla="*/ 87 h 116"/>
                  <a:gd name="T28" fmla="*/ 98 w 138"/>
                  <a:gd name="T29" fmla="*/ 84 h 116"/>
                  <a:gd name="T30" fmla="*/ 95 w 138"/>
                  <a:gd name="T31" fmla="*/ 78 h 116"/>
                  <a:gd name="T32" fmla="*/ 90 w 138"/>
                  <a:gd name="T33" fmla="*/ 81 h 116"/>
                  <a:gd name="T34" fmla="*/ 82 w 138"/>
                  <a:gd name="T35" fmla="*/ 86 h 116"/>
                  <a:gd name="T36" fmla="*/ 70 w 138"/>
                  <a:gd name="T37" fmla="*/ 89 h 116"/>
                  <a:gd name="T38" fmla="*/ 60 w 138"/>
                  <a:gd name="T39" fmla="*/ 90 h 116"/>
                  <a:gd name="T40" fmla="*/ 49 w 138"/>
                  <a:gd name="T41" fmla="*/ 95 h 116"/>
                  <a:gd name="T42" fmla="*/ 35 w 138"/>
                  <a:gd name="T43" fmla="*/ 103 h 116"/>
                  <a:gd name="T44" fmla="*/ 22 w 138"/>
                  <a:gd name="T45" fmla="*/ 107 h 116"/>
                  <a:gd name="T46" fmla="*/ 10 w 138"/>
                  <a:gd name="T47" fmla="*/ 111 h 116"/>
                  <a:gd name="T48" fmla="*/ 4 w 138"/>
                  <a:gd name="T49" fmla="*/ 115 h 116"/>
                  <a:gd name="T50" fmla="*/ 0 w 138"/>
                  <a:gd name="T51" fmla="*/ 114 h 116"/>
                  <a:gd name="T52" fmla="*/ 4 w 138"/>
                  <a:gd name="T53" fmla="*/ 111 h 116"/>
                  <a:gd name="T54" fmla="*/ 13 w 138"/>
                  <a:gd name="T55" fmla="*/ 106 h 116"/>
                  <a:gd name="T56" fmla="*/ 25 w 138"/>
                  <a:gd name="T57" fmla="*/ 102 h 116"/>
                  <a:gd name="T58" fmla="*/ 40 w 138"/>
                  <a:gd name="T59" fmla="*/ 94 h 116"/>
                  <a:gd name="T60" fmla="*/ 55 w 138"/>
                  <a:gd name="T61" fmla="*/ 86 h 116"/>
                  <a:gd name="T62" fmla="*/ 64 w 138"/>
                  <a:gd name="T63" fmla="*/ 78 h 116"/>
                  <a:gd name="T64" fmla="*/ 69 w 138"/>
                  <a:gd name="T65" fmla="*/ 72 h 116"/>
                  <a:gd name="T66" fmla="*/ 75 w 138"/>
                  <a:gd name="T67" fmla="*/ 68 h 116"/>
                  <a:gd name="T68" fmla="*/ 85 w 138"/>
                  <a:gd name="T69" fmla="*/ 64 h 116"/>
                  <a:gd name="T70" fmla="*/ 94 w 138"/>
                  <a:gd name="T71" fmla="*/ 57 h 116"/>
                  <a:gd name="T72" fmla="*/ 103 w 138"/>
                  <a:gd name="T73" fmla="*/ 52 h 116"/>
                  <a:gd name="T74" fmla="*/ 113 w 138"/>
                  <a:gd name="T75" fmla="*/ 42 h 116"/>
                  <a:gd name="T76" fmla="*/ 121 w 138"/>
                  <a:gd name="T77" fmla="*/ 30 h 116"/>
                  <a:gd name="T78" fmla="*/ 128 w 138"/>
                  <a:gd name="T79" fmla="*/ 18 h 116"/>
                  <a:gd name="T80" fmla="*/ 131 w 138"/>
                  <a:gd name="T81" fmla="*/ 9 h 116"/>
                  <a:gd name="T82" fmla="*/ 134 w 138"/>
                  <a:gd name="T83"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6">
                    <a:moveTo>
                      <a:pt x="135" y="0"/>
                    </a:moveTo>
                    <a:lnTo>
                      <a:pt x="137" y="0"/>
                    </a:lnTo>
                    <a:lnTo>
                      <a:pt x="138" y="1"/>
                    </a:lnTo>
                    <a:lnTo>
                      <a:pt x="138" y="3"/>
                    </a:lnTo>
                    <a:lnTo>
                      <a:pt x="138" y="5"/>
                    </a:lnTo>
                    <a:lnTo>
                      <a:pt x="138" y="7"/>
                    </a:lnTo>
                    <a:lnTo>
                      <a:pt x="137" y="9"/>
                    </a:lnTo>
                    <a:lnTo>
                      <a:pt x="135" y="12"/>
                    </a:lnTo>
                    <a:lnTo>
                      <a:pt x="134" y="16"/>
                    </a:lnTo>
                    <a:lnTo>
                      <a:pt x="133" y="18"/>
                    </a:lnTo>
                    <a:lnTo>
                      <a:pt x="130" y="22"/>
                    </a:lnTo>
                    <a:lnTo>
                      <a:pt x="129" y="26"/>
                    </a:lnTo>
                    <a:lnTo>
                      <a:pt x="128" y="30"/>
                    </a:lnTo>
                    <a:lnTo>
                      <a:pt x="126" y="34"/>
                    </a:lnTo>
                    <a:lnTo>
                      <a:pt x="126" y="38"/>
                    </a:lnTo>
                    <a:lnTo>
                      <a:pt x="125" y="42"/>
                    </a:lnTo>
                    <a:lnTo>
                      <a:pt x="124" y="46"/>
                    </a:lnTo>
                    <a:lnTo>
                      <a:pt x="122" y="50"/>
                    </a:lnTo>
                    <a:lnTo>
                      <a:pt x="121" y="52"/>
                    </a:lnTo>
                    <a:lnTo>
                      <a:pt x="120" y="56"/>
                    </a:lnTo>
                    <a:lnTo>
                      <a:pt x="118" y="60"/>
                    </a:lnTo>
                    <a:lnTo>
                      <a:pt x="117" y="64"/>
                    </a:lnTo>
                    <a:lnTo>
                      <a:pt x="115" y="67"/>
                    </a:lnTo>
                    <a:lnTo>
                      <a:pt x="112" y="69"/>
                    </a:lnTo>
                    <a:lnTo>
                      <a:pt x="109" y="72"/>
                    </a:lnTo>
                    <a:lnTo>
                      <a:pt x="108" y="73"/>
                    </a:lnTo>
                    <a:lnTo>
                      <a:pt x="105" y="73"/>
                    </a:lnTo>
                    <a:lnTo>
                      <a:pt x="104" y="73"/>
                    </a:lnTo>
                    <a:lnTo>
                      <a:pt x="103" y="74"/>
                    </a:lnTo>
                    <a:lnTo>
                      <a:pt x="101" y="76"/>
                    </a:lnTo>
                    <a:lnTo>
                      <a:pt x="101" y="77"/>
                    </a:lnTo>
                    <a:lnTo>
                      <a:pt x="101" y="80"/>
                    </a:lnTo>
                    <a:lnTo>
                      <a:pt x="103" y="80"/>
                    </a:lnTo>
                    <a:lnTo>
                      <a:pt x="104" y="81"/>
                    </a:lnTo>
                    <a:lnTo>
                      <a:pt x="105" y="80"/>
                    </a:lnTo>
                    <a:lnTo>
                      <a:pt x="107" y="80"/>
                    </a:lnTo>
                    <a:lnTo>
                      <a:pt x="107" y="81"/>
                    </a:lnTo>
                    <a:lnTo>
                      <a:pt x="107" y="82"/>
                    </a:lnTo>
                    <a:lnTo>
                      <a:pt x="107" y="85"/>
                    </a:lnTo>
                    <a:lnTo>
                      <a:pt x="105" y="86"/>
                    </a:lnTo>
                    <a:lnTo>
                      <a:pt x="104" y="87"/>
                    </a:lnTo>
                    <a:lnTo>
                      <a:pt x="101" y="87"/>
                    </a:lnTo>
                    <a:lnTo>
                      <a:pt x="100" y="86"/>
                    </a:lnTo>
                    <a:lnTo>
                      <a:pt x="98" y="85"/>
                    </a:lnTo>
                    <a:lnTo>
                      <a:pt x="98" y="84"/>
                    </a:lnTo>
                    <a:lnTo>
                      <a:pt x="96" y="81"/>
                    </a:lnTo>
                    <a:lnTo>
                      <a:pt x="96" y="80"/>
                    </a:lnTo>
                    <a:lnTo>
                      <a:pt x="95" y="78"/>
                    </a:lnTo>
                    <a:lnTo>
                      <a:pt x="94" y="78"/>
                    </a:lnTo>
                    <a:lnTo>
                      <a:pt x="91" y="80"/>
                    </a:lnTo>
                    <a:lnTo>
                      <a:pt x="90" y="81"/>
                    </a:lnTo>
                    <a:lnTo>
                      <a:pt x="88" y="84"/>
                    </a:lnTo>
                    <a:lnTo>
                      <a:pt x="87" y="85"/>
                    </a:lnTo>
                    <a:lnTo>
                      <a:pt x="82" y="86"/>
                    </a:lnTo>
                    <a:lnTo>
                      <a:pt x="78" y="87"/>
                    </a:lnTo>
                    <a:lnTo>
                      <a:pt x="73" y="89"/>
                    </a:lnTo>
                    <a:lnTo>
                      <a:pt x="70" y="89"/>
                    </a:lnTo>
                    <a:lnTo>
                      <a:pt x="66" y="90"/>
                    </a:lnTo>
                    <a:lnTo>
                      <a:pt x="62" y="90"/>
                    </a:lnTo>
                    <a:lnTo>
                      <a:pt x="60" y="90"/>
                    </a:lnTo>
                    <a:lnTo>
                      <a:pt x="57" y="91"/>
                    </a:lnTo>
                    <a:lnTo>
                      <a:pt x="53" y="94"/>
                    </a:lnTo>
                    <a:lnTo>
                      <a:pt x="49" y="95"/>
                    </a:lnTo>
                    <a:lnTo>
                      <a:pt x="45" y="98"/>
                    </a:lnTo>
                    <a:lnTo>
                      <a:pt x="40" y="100"/>
                    </a:lnTo>
                    <a:lnTo>
                      <a:pt x="35" y="103"/>
                    </a:lnTo>
                    <a:lnTo>
                      <a:pt x="30" y="106"/>
                    </a:lnTo>
                    <a:lnTo>
                      <a:pt x="26" y="107"/>
                    </a:lnTo>
                    <a:lnTo>
                      <a:pt x="22" y="107"/>
                    </a:lnTo>
                    <a:lnTo>
                      <a:pt x="18" y="108"/>
                    </a:lnTo>
                    <a:lnTo>
                      <a:pt x="13" y="110"/>
                    </a:lnTo>
                    <a:lnTo>
                      <a:pt x="10" y="111"/>
                    </a:lnTo>
                    <a:lnTo>
                      <a:pt x="8" y="114"/>
                    </a:lnTo>
                    <a:lnTo>
                      <a:pt x="5" y="115"/>
                    </a:lnTo>
                    <a:lnTo>
                      <a:pt x="4" y="115"/>
                    </a:lnTo>
                    <a:lnTo>
                      <a:pt x="1" y="116"/>
                    </a:lnTo>
                    <a:lnTo>
                      <a:pt x="0" y="115"/>
                    </a:lnTo>
                    <a:lnTo>
                      <a:pt x="0" y="114"/>
                    </a:lnTo>
                    <a:lnTo>
                      <a:pt x="1" y="114"/>
                    </a:lnTo>
                    <a:lnTo>
                      <a:pt x="2" y="112"/>
                    </a:lnTo>
                    <a:lnTo>
                      <a:pt x="4" y="111"/>
                    </a:lnTo>
                    <a:lnTo>
                      <a:pt x="6" y="108"/>
                    </a:lnTo>
                    <a:lnTo>
                      <a:pt x="9" y="107"/>
                    </a:lnTo>
                    <a:lnTo>
                      <a:pt x="13" y="106"/>
                    </a:lnTo>
                    <a:lnTo>
                      <a:pt x="15" y="106"/>
                    </a:lnTo>
                    <a:lnTo>
                      <a:pt x="19" y="104"/>
                    </a:lnTo>
                    <a:lnTo>
                      <a:pt x="25" y="102"/>
                    </a:lnTo>
                    <a:lnTo>
                      <a:pt x="30" y="99"/>
                    </a:lnTo>
                    <a:lnTo>
                      <a:pt x="34" y="97"/>
                    </a:lnTo>
                    <a:lnTo>
                      <a:pt x="40" y="94"/>
                    </a:lnTo>
                    <a:lnTo>
                      <a:pt x="44" y="91"/>
                    </a:lnTo>
                    <a:lnTo>
                      <a:pt x="49" y="89"/>
                    </a:lnTo>
                    <a:lnTo>
                      <a:pt x="55" y="86"/>
                    </a:lnTo>
                    <a:lnTo>
                      <a:pt x="58" y="84"/>
                    </a:lnTo>
                    <a:lnTo>
                      <a:pt x="61" y="81"/>
                    </a:lnTo>
                    <a:lnTo>
                      <a:pt x="64" y="78"/>
                    </a:lnTo>
                    <a:lnTo>
                      <a:pt x="66" y="77"/>
                    </a:lnTo>
                    <a:lnTo>
                      <a:pt x="68" y="74"/>
                    </a:lnTo>
                    <a:lnTo>
                      <a:pt x="69" y="72"/>
                    </a:lnTo>
                    <a:lnTo>
                      <a:pt x="70" y="69"/>
                    </a:lnTo>
                    <a:lnTo>
                      <a:pt x="73" y="68"/>
                    </a:lnTo>
                    <a:lnTo>
                      <a:pt x="75" y="68"/>
                    </a:lnTo>
                    <a:lnTo>
                      <a:pt x="78" y="67"/>
                    </a:lnTo>
                    <a:lnTo>
                      <a:pt x="81" y="67"/>
                    </a:lnTo>
                    <a:lnTo>
                      <a:pt x="85" y="64"/>
                    </a:lnTo>
                    <a:lnTo>
                      <a:pt x="87" y="63"/>
                    </a:lnTo>
                    <a:lnTo>
                      <a:pt x="90" y="60"/>
                    </a:lnTo>
                    <a:lnTo>
                      <a:pt x="94" y="57"/>
                    </a:lnTo>
                    <a:lnTo>
                      <a:pt x="96" y="55"/>
                    </a:lnTo>
                    <a:lnTo>
                      <a:pt x="100" y="54"/>
                    </a:lnTo>
                    <a:lnTo>
                      <a:pt x="103" y="52"/>
                    </a:lnTo>
                    <a:lnTo>
                      <a:pt x="107" y="50"/>
                    </a:lnTo>
                    <a:lnTo>
                      <a:pt x="109" y="46"/>
                    </a:lnTo>
                    <a:lnTo>
                      <a:pt x="113" y="42"/>
                    </a:lnTo>
                    <a:lnTo>
                      <a:pt x="116" y="38"/>
                    </a:lnTo>
                    <a:lnTo>
                      <a:pt x="118" y="34"/>
                    </a:lnTo>
                    <a:lnTo>
                      <a:pt x="121" y="30"/>
                    </a:lnTo>
                    <a:lnTo>
                      <a:pt x="124" y="26"/>
                    </a:lnTo>
                    <a:lnTo>
                      <a:pt x="126" y="22"/>
                    </a:lnTo>
                    <a:lnTo>
                      <a:pt x="128" y="18"/>
                    </a:lnTo>
                    <a:lnTo>
                      <a:pt x="129" y="14"/>
                    </a:lnTo>
                    <a:lnTo>
                      <a:pt x="130" y="10"/>
                    </a:lnTo>
                    <a:lnTo>
                      <a:pt x="131" y="9"/>
                    </a:lnTo>
                    <a:lnTo>
                      <a:pt x="134" y="5"/>
                    </a:lnTo>
                    <a:lnTo>
                      <a:pt x="134" y="4"/>
                    </a:lnTo>
                    <a:lnTo>
                      <a:pt x="134" y="3"/>
                    </a:lnTo>
                    <a:lnTo>
                      <a:pt x="135" y="0"/>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6" name="Freeform 74">
                <a:extLst>
                  <a:ext uri="{FF2B5EF4-FFF2-40B4-BE49-F238E27FC236}">
                    <a16:creationId xmlns:a16="http://schemas.microsoft.com/office/drawing/2014/main" id="{B333511E-678E-FB4D-99ED-35F67CD41E92}"/>
                  </a:ext>
                </a:extLst>
              </p:cNvPr>
              <p:cNvSpPr>
                <a:spLocks/>
              </p:cNvSpPr>
              <p:nvPr userDrawn="1"/>
            </p:nvSpPr>
            <p:spPr bwMode="auto">
              <a:xfrm>
                <a:off x="10244957" y="660601"/>
                <a:ext cx="63517" cy="53273"/>
              </a:xfrm>
              <a:custGeom>
                <a:avLst/>
                <a:gdLst>
                  <a:gd name="T0" fmla="*/ 121 w 122"/>
                  <a:gd name="T1" fmla="*/ 0 h 105"/>
                  <a:gd name="T2" fmla="*/ 122 w 122"/>
                  <a:gd name="T3" fmla="*/ 2 h 105"/>
                  <a:gd name="T4" fmla="*/ 122 w 122"/>
                  <a:gd name="T5" fmla="*/ 2 h 105"/>
                  <a:gd name="T6" fmla="*/ 122 w 122"/>
                  <a:gd name="T7" fmla="*/ 7 h 105"/>
                  <a:gd name="T8" fmla="*/ 122 w 122"/>
                  <a:gd name="T9" fmla="*/ 13 h 105"/>
                  <a:gd name="T10" fmla="*/ 121 w 122"/>
                  <a:gd name="T11" fmla="*/ 21 h 105"/>
                  <a:gd name="T12" fmla="*/ 112 w 122"/>
                  <a:gd name="T13" fmla="*/ 28 h 105"/>
                  <a:gd name="T14" fmla="*/ 103 w 122"/>
                  <a:gd name="T15" fmla="*/ 33 h 105"/>
                  <a:gd name="T16" fmla="*/ 94 w 122"/>
                  <a:gd name="T17" fmla="*/ 40 h 105"/>
                  <a:gd name="T18" fmla="*/ 81 w 122"/>
                  <a:gd name="T19" fmla="*/ 47 h 105"/>
                  <a:gd name="T20" fmla="*/ 69 w 122"/>
                  <a:gd name="T21" fmla="*/ 54 h 105"/>
                  <a:gd name="T22" fmla="*/ 56 w 122"/>
                  <a:gd name="T23" fmla="*/ 62 h 105"/>
                  <a:gd name="T24" fmla="*/ 36 w 122"/>
                  <a:gd name="T25" fmla="*/ 76 h 105"/>
                  <a:gd name="T26" fmla="*/ 19 w 122"/>
                  <a:gd name="T27" fmla="*/ 90 h 105"/>
                  <a:gd name="T28" fmla="*/ 4 w 122"/>
                  <a:gd name="T29" fmla="*/ 105 h 105"/>
                  <a:gd name="T30" fmla="*/ 2 w 122"/>
                  <a:gd name="T31" fmla="*/ 105 h 105"/>
                  <a:gd name="T32" fmla="*/ 1 w 122"/>
                  <a:gd name="T33" fmla="*/ 104 h 105"/>
                  <a:gd name="T34" fmla="*/ 0 w 122"/>
                  <a:gd name="T35" fmla="*/ 102 h 105"/>
                  <a:gd name="T36" fmla="*/ 0 w 122"/>
                  <a:gd name="T37" fmla="*/ 101 h 105"/>
                  <a:gd name="T38" fmla="*/ 0 w 122"/>
                  <a:gd name="T39" fmla="*/ 98 h 105"/>
                  <a:gd name="T40" fmla="*/ 2 w 122"/>
                  <a:gd name="T41" fmla="*/ 96 h 105"/>
                  <a:gd name="T42" fmla="*/ 6 w 122"/>
                  <a:gd name="T43" fmla="*/ 93 h 105"/>
                  <a:gd name="T44" fmla="*/ 9 w 122"/>
                  <a:gd name="T45" fmla="*/ 92 h 105"/>
                  <a:gd name="T46" fmla="*/ 11 w 122"/>
                  <a:gd name="T47" fmla="*/ 89 h 105"/>
                  <a:gd name="T48" fmla="*/ 14 w 122"/>
                  <a:gd name="T49" fmla="*/ 87 h 105"/>
                  <a:gd name="T50" fmla="*/ 26 w 122"/>
                  <a:gd name="T51" fmla="*/ 76 h 105"/>
                  <a:gd name="T52" fmla="*/ 36 w 122"/>
                  <a:gd name="T53" fmla="*/ 66 h 105"/>
                  <a:gd name="T54" fmla="*/ 48 w 122"/>
                  <a:gd name="T55" fmla="*/ 55 h 105"/>
                  <a:gd name="T56" fmla="*/ 58 w 122"/>
                  <a:gd name="T57" fmla="*/ 46 h 105"/>
                  <a:gd name="T58" fmla="*/ 69 w 122"/>
                  <a:gd name="T59" fmla="*/ 40 h 105"/>
                  <a:gd name="T60" fmla="*/ 79 w 122"/>
                  <a:gd name="T61" fmla="*/ 32 h 105"/>
                  <a:gd name="T62" fmla="*/ 90 w 122"/>
                  <a:gd name="T63" fmla="*/ 23 h 105"/>
                  <a:gd name="T64" fmla="*/ 101 w 122"/>
                  <a:gd name="T65" fmla="*/ 13 h 105"/>
                  <a:gd name="T66" fmla="*/ 105 w 122"/>
                  <a:gd name="T67" fmla="*/ 10 h 105"/>
                  <a:gd name="T68" fmla="*/ 109 w 122"/>
                  <a:gd name="T69" fmla="*/ 8 h 105"/>
                  <a:gd name="T70" fmla="*/ 113 w 122"/>
                  <a:gd name="T71" fmla="*/ 6 h 105"/>
                  <a:gd name="T72" fmla="*/ 116 w 122"/>
                  <a:gd name="T73" fmla="*/ 4 h 105"/>
                  <a:gd name="T74" fmla="*/ 118 w 122"/>
                  <a:gd name="T75" fmla="*/ 3 h 105"/>
                  <a:gd name="T76" fmla="*/ 120 w 122"/>
                  <a:gd name="T77" fmla="*/ 2 h 105"/>
                  <a:gd name="T78" fmla="*/ 121 w 122"/>
                  <a:gd name="T7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05">
                    <a:moveTo>
                      <a:pt x="121" y="0"/>
                    </a:moveTo>
                    <a:lnTo>
                      <a:pt x="122" y="2"/>
                    </a:lnTo>
                    <a:lnTo>
                      <a:pt x="122" y="2"/>
                    </a:lnTo>
                    <a:lnTo>
                      <a:pt x="122" y="7"/>
                    </a:lnTo>
                    <a:lnTo>
                      <a:pt x="122" y="13"/>
                    </a:lnTo>
                    <a:lnTo>
                      <a:pt x="121" y="21"/>
                    </a:lnTo>
                    <a:lnTo>
                      <a:pt x="112" y="28"/>
                    </a:lnTo>
                    <a:lnTo>
                      <a:pt x="103" y="33"/>
                    </a:lnTo>
                    <a:lnTo>
                      <a:pt x="94" y="40"/>
                    </a:lnTo>
                    <a:lnTo>
                      <a:pt x="81" y="47"/>
                    </a:lnTo>
                    <a:lnTo>
                      <a:pt x="69" y="54"/>
                    </a:lnTo>
                    <a:lnTo>
                      <a:pt x="56" y="62"/>
                    </a:lnTo>
                    <a:lnTo>
                      <a:pt x="36" y="76"/>
                    </a:lnTo>
                    <a:lnTo>
                      <a:pt x="19" y="90"/>
                    </a:lnTo>
                    <a:lnTo>
                      <a:pt x="4" y="105"/>
                    </a:lnTo>
                    <a:lnTo>
                      <a:pt x="2" y="105"/>
                    </a:lnTo>
                    <a:lnTo>
                      <a:pt x="1" y="104"/>
                    </a:lnTo>
                    <a:lnTo>
                      <a:pt x="0" y="102"/>
                    </a:lnTo>
                    <a:lnTo>
                      <a:pt x="0" y="101"/>
                    </a:lnTo>
                    <a:lnTo>
                      <a:pt x="0" y="98"/>
                    </a:lnTo>
                    <a:lnTo>
                      <a:pt x="2" y="96"/>
                    </a:lnTo>
                    <a:lnTo>
                      <a:pt x="6" y="93"/>
                    </a:lnTo>
                    <a:lnTo>
                      <a:pt x="9" y="92"/>
                    </a:lnTo>
                    <a:lnTo>
                      <a:pt x="11" y="89"/>
                    </a:lnTo>
                    <a:lnTo>
                      <a:pt x="14" y="87"/>
                    </a:lnTo>
                    <a:lnTo>
                      <a:pt x="26" y="76"/>
                    </a:lnTo>
                    <a:lnTo>
                      <a:pt x="36" y="66"/>
                    </a:lnTo>
                    <a:lnTo>
                      <a:pt x="48" y="55"/>
                    </a:lnTo>
                    <a:lnTo>
                      <a:pt x="58" y="46"/>
                    </a:lnTo>
                    <a:lnTo>
                      <a:pt x="69" y="40"/>
                    </a:lnTo>
                    <a:lnTo>
                      <a:pt x="79" y="32"/>
                    </a:lnTo>
                    <a:lnTo>
                      <a:pt x="90" y="23"/>
                    </a:lnTo>
                    <a:lnTo>
                      <a:pt x="101" y="13"/>
                    </a:lnTo>
                    <a:lnTo>
                      <a:pt x="105" y="10"/>
                    </a:lnTo>
                    <a:lnTo>
                      <a:pt x="109" y="8"/>
                    </a:lnTo>
                    <a:lnTo>
                      <a:pt x="113" y="6"/>
                    </a:lnTo>
                    <a:lnTo>
                      <a:pt x="116" y="4"/>
                    </a:lnTo>
                    <a:lnTo>
                      <a:pt x="118" y="3"/>
                    </a:lnTo>
                    <a:lnTo>
                      <a:pt x="120" y="2"/>
                    </a:lnTo>
                    <a:lnTo>
                      <a:pt x="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7" name="Freeform 75">
                <a:extLst>
                  <a:ext uri="{FF2B5EF4-FFF2-40B4-BE49-F238E27FC236}">
                    <a16:creationId xmlns:a16="http://schemas.microsoft.com/office/drawing/2014/main" id="{793D8CBF-FDF8-0C47-B1C9-CE23401F465B}"/>
                  </a:ext>
                </a:extLst>
              </p:cNvPr>
              <p:cNvSpPr>
                <a:spLocks/>
              </p:cNvSpPr>
              <p:nvPr userDrawn="1"/>
            </p:nvSpPr>
            <p:spPr bwMode="auto">
              <a:xfrm>
                <a:off x="10245981" y="621671"/>
                <a:ext cx="33808" cy="30735"/>
              </a:xfrm>
              <a:custGeom>
                <a:avLst/>
                <a:gdLst>
                  <a:gd name="T0" fmla="*/ 64 w 65"/>
                  <a:gd name="T1" fmla="*/ 0 h 58"/>
                  <a:gd name="T2" fmla="*/ 65 w 65"/>
                  <a:gd name="T3" fmla="*/ 2 h 58"/>
                  <a:gd name="T4" fmla="*/ 63 w 65"/>
                  <a:gd name="T5" fmla="*/ 5 h 58"/>
                  <a:gd name="T6" fmla="*/ 57 w 65"/>
                  <a:gd name="T7" fmla="*/ 9 h 58"/>
                  <a:gd name="T8" fmla="*/ 52 w 65"/>
                  <a:gd name="T9" fmla="*/ 14 h 58"/>
                  <a:gd name="T10" fmla="*/ 47 w 65"/>
                  <a:gd name="T11" fmla="*/ 19 h 58"/>
                  <a:gd name="T12" fmla="*/ 42 w 65"/>
                  <a:gd name="T13" fmla="*/ 21 h 58"/>
                  <a:gd name="T14" fmla="*/ 35 w 65"/>
                  <a:gd name="T15" fmla="*/ 23 h 58"/>
                  <a:gd name="T16" fmla="*/ 30 w 65"/>
                  <a:gd name="T17" fmla="*/ 28 h 58"/>
                  <a:gd name="T18" fmla="*/ 27 w 65"/>
                  <a:gd name="T19" fmla="*/ 35 h 58"/>
                  <a:gd name="T20" fmla="*/ 25 w 65"/>
                  <a:gd name="T21" fmla="*/ 40 h 58"/>
                  <a:gd name="T22" fmla="*/ 21 w 65"/>
                  <a:gd name="T23" fmla="*/ 44 h 58"/>
                  <a:gd name="T24" fmla="*/ 16 w 65"/>
                  <a:gd name="T25" fmla="*/ 45 h 58"/>
                  <a:gd name="T26" fmla="*/ 12 w 65"/>
                  <a:gd name="T27" fmla="*/ 49 h 58"/>
                  <a:gd name="T28" fmla="*/ 9 w 65"/>
                  <a:gd name="T29" fmla="*/ 53 h 58"/>
                  <a:gd name="T30" fmla="*/ 6 w 65"/>
                  <a:gd name="T31" fmla="*/ 57 h 58"/>
                  <a:gd name="T32" fmla="*/ 3 w 65"/>
                  <a:gd name="T33" fmla="*/ 58 h 58"/>
                  <a:gd name="T34" fmla="*/ 0 w 65"/>
                  <a:gd name="T35" fmla="*/ 56 h 58"/>
                  <a:gd name="T36" fmla="*/ 1 w 65"/>
                  <a:gd name="T37" fmla="*/ 54 h 58"/>
                  <a:gd name="T38" fmla="*/ 6 w 65"/>
                  <a:gd name="T39" fmla="*/ 52 h 58"/>
                  <a:gd name="T40" fmla="*/ 9 w 65"/>
                  <a:gd name="T41" fmla="*/ 48 h 58"/>
                  <a:gd name="T42" fmla="*/ 12 w 65"/>
                  <a:gd name="T43" fmla="*/ 44 h 58"/>
                  <a:gd name="T44" fmla="*/ 17 w 65"/>
                  <a:gd name="T45" fmla="*/ 41 h 58"/>
                  <a:gd name="T46" fmla="*/ 21 w 65"/>
                  <a:gd name="T47" fmla="*/ 36 h 58"/>
                  <a:gd name="T48" fmla="*/ 23 w 65"/>
                  <a:gd name="T49" fmla="*/ 30 h 58"/>
                  <a:gd name="T50" fmla="*/ 27 w 65"/>
                  <a:gd name="T51" fmla="*/ 24 h 58"/>
                  <a:gd name="T52" fmla="*/ 34 w 65"/>
                  <a:gd name="T53" fmla="*/ 21 h 58"/>
                  <a:gd name="T54" fmla="*/ 39 w 65"/>
                  <a:gd name="T55" fmla="*/ 18 h 58"/>
                  <a:gd name="T56" fmla="*/ 44 w 65"/>
                  <a:gd name="T57" fmla="*/ 15 h 58"/>
                  <a:gd name="T58" fmla="*/ 50 w 65"/>
                  <a:gd name="T59" fmla="*/ 11 h 58"/>
                  <a:gd name="T60" fmla="*/ 53 w 65"/>
                  <a:gd name="T61" fmla="*/ 7 h 58"/>
                  <a:gd name="T62" fmla="*/ 56 w 65"/>
                  <a:gd name="T63" fmla="*/ 2 h 58"/>
                  <a:gd name="T64" fmla="*/ 59 w 65"/>
                  <a:gd name="T65" fmla="*/ 0 h 58"/>
                  <a:gd name="T66" fmla="*/ 61 w 65"/>
                  <a:gd name="T6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58">
                    <a:moveTo>
                      <a:pt x="61" y="0"/>
                    </a:moveTo>
                    <a:lnTo>
                      <a:pt x="64" y="0"/>
                    </a:lnTo>
                    <a:lnTo>
                      <a:pt x="64" y="1"/>
                    </a:lnTo>
                    <a:lnTo>
                      <a:pt x="65" y="2"/>
                    </a:lnTo>
                    <a:lnTo>
                      <a:pt x="64" y="4"/>
                    </a:lnTo>
                    <a:lnTo>
                      <a:pt x="63" y="5"/>
                    </a:lnTo>
                    <a:lnTo>
                      <a:pt x="60" y="6"/>
                    </a:lnTo>
                    <a:lnTo>
                      <a:pt x="57" y="9"/>
                    </a:lnTo>
                    <a:lnTo>
                      <a:pt x="56" y="11"/>
                    </a:lnTo>
                    <a:lnTo>
                      <a:pt x="52" y="14"/>
                    </a:lnTo>
                    <a:lnTo>
                      <a:pt x="50" y="17"/>
                    </a:lnTo>
                    <a:lnTo>
                      <a:pt x="47" y="19"/>
                    </a:lnTo>
                    <a:lnTo>
                      <a:pt x="44" y="21"/>
                    </a:lnTo>
                    <a:lnTo>
                      <a:pt x="42" y="21"/>
                    </a:lnTo>
                    <a:lnTo>
                      <a:pt x="39" y="22"/>
                    </a:lnTo>
                    <a:lnTo>
                      <a:pt x="35" y="23"/>
                    </a:lnTo>
                    <a:lnTo>
                      <a:pt x="33" y="26"/>
                    </a:lnTo>
                    <a:lnTo>
                      <a:pt x="30" y="28"/>
                    </a:lnTo>
                    <a:lnTo>
                      <a:pt x="27" y="31"/>
                    </a:lnTo>
                    <a:lnTo>
                      <a:pt x="27" y="35"/>
                    </a:lnTo>
                    <a:lnTo>
                      <a:pt x="26" y="38"/>
                    </a:lnTo>
                    <a:lnTo>
                      <a:pt x="25" y="40"/>
                    </a:lnTo>
                    <a:lnTo>
                      <a:pt x="23" y="43"/>
                    </a:lnTo>
                    <a:lnTo>
                      <a:pt x="21" y="44"/>
                    </a:lnTo>
                    <a:lnTo>
                      <a:pt x="18" y="44"/>
                    </a:lnTo>
                    <a:lnTo>
                      <a:pt x="16" y="45"/>
                    </a:lnTo>
                    <a:lnTo>
                      <a:pt x="14" y="48"/>
                    </a:lnTo>
                    <a:lnTo>
                      <a:pt x="12" y="49"/>
                    </a:lnTo>
                    <a:lnTo>
                      <a:pt x="10" y="52"/>
                    </a:lnTo>
                    <a:lnTo>
                      <a:pt x="9" y="53"/>
                    </a:lnTo>
                    <a:lnTo>
                      <a:pt x="8" y="56"/>
                    </a:lnTo>
                    <a:lnTo>
                      <a:pt x="6" y="57"/>
                    </a:lnTo>
                    <a:lnTo>
                      <a:pt x="4" y="58"/>
                    </a:lnTo>
                    <a:lnTo>
                      <a:pt x="3" y="58"/>
                    </a:lnTo>
                    <a:lnTo>
                      <a:pt x="0" y="57"/>
                    </a:lnTo>
                    <a:lnTo>
                      <a:pt x="0" y="56"/>
                    </a:lnTo>
                    <a:lnTo>
                      <a:pt x="0" y="54"/>
                    </a:lnTo>
                    <a:lnTo>
                      <a:pt x="1" y="54"/>
                    </a:lnTo>
                    <a:lnTo>
                      <a:pt x="4" y="53"/>
                    </a:lnTo>
                    <a:lnTo>
                      <a:pt x="6" y="52"/>
                    </a:lnTo>
                    <a:lnTo>
                      <a:pt x="8" y="51"/>
                    </a:lnTo>
                    <a:lnTo>
                      <a:pt x="9" y="48"/>
                    </a:lnTo>
                    <a:lnTo>
                      <a:pt x="10" y="47"/>
                    </a:lnTo>
                    <a:lnTo>
                      <a:pt x="12" y="44"/>
                    </a:lnTo>
                    <a:lnTo>
                      <a:pt x="14" y="43"/>
                    </a:lnTo>
                    <a:lnTo>
                      <a:pt x="17" y="41"/>
                    </a:lnTo>
                    <a:lnTo>
                      <a:pt x="20" y="40"/>
                    </a:lnTo>
                    <a:lnTo>
                      <a:pt x="21" y="36"/>
                    </a:lnTo>
                    <a:lnTo>
                      <a:pt x="22" y="34"/>
                    </a:lnTo>
                    <a:lnTo>
                      <a:pt x="23" y="30"/>
                    </a:lnTo>
                    <a:lnTo>
                      <a:pt x="25" y="27"/>
                    </a:lnTo>
                    <a:lnTo>
                      <a:pt x="27" y="24"/>
                    </a:lnTo>
                    <a:lnTo>
                      <a:pt x="30" y="22"/>
                    </a:lnTo>
                    <a:lnTo>
                      <a:pt x="34" y="21"/>
                    </a:lnTo>
                    <a:lnTo>
                      <a:pt x="36" y="19"/>
                    </a:lnTo>
                    <a:lnTo>
                      <a:pt x="39" y="18"/>
                    </a:lnTo>
                    <a:lnTo>
                      <a:pt x="42" y="18"/>
                    </a:lnTo>
                    <a:lnTo>
                      <a:pt x="44" y="15"/>
                    </a:lnTo>
                    <a:lnTo>
                      <a:pt x="47" y="14"/>
                    </a:lnTo>
                    <a:lnTo>
                      <a:pt x="50" y="11"/>
                    </a:lnTo>
                    <a:lnTo>
                      <a:pt x="52" y="9"/>
                    </a:lnTo>
                    <a:lnTo>
                      <a:pt x="53" y="7"/>
                    </a:lnTo>
                    <a:lnTo>
                      <a:pt x="56" y="4"/>
                    </a:lnTo>
                    <a:lnTo>
                      <a:pt x="56" y="2"/>
                    </a:lnTo>
                    <a:lnTo>
                      <a:pt x="57" y="1"/>
                    </a:lnTo>
                    <a:lnTo>
                      <a:pt x="59" y="0"/>
                    </a:lnTo>
                    <a:lnTo>
                      <a:pt x="60" y="0"/>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8" name="Freeform 76">
                <a:extLst>
                  <a:ext uri="{FF2B5EF4-FFF2-40B4-BE49-F238E27FC236}">
                    <a16:creationId xmlns:a16="http://schemas.microsoft.com/office/drawing/2014/main" id="{B0FE481E-28A6-0344-8CE4-1B33E470D2C8}"/>
                  </a:ext>
                </a:extLst>
              </p:cNvPr>
              <p:cNvSpPr>
                <a:spLocks/>
              </p:cNvSpPr>
              <p:nvPr userDrawn="1"/>
            </p:nvSpPr>
            <p:spPr bwMode="auto">
              <a:xfrm>
                <a:off x="10374040" y="493611"/>
                <a:ext cx="9220" cy="3074"/>
              </a:xfrm>
              <a:custGeom>
                <a:avLst/>
                <a:gdLst>
                  <a:gd name="T0" fmla="*/ 16 w 17"/>
                  <a:gd name="T1" fmla="*/ 0 h 7"/>
                  <a:gd name="T2" fmla="*/ 17 w 17"/>
                  <a:gd name="T3" fmla="*/ 0 h 7"/>
                  <a:gd name="T4" fmla="*/ 17 w 17"/>
                  <a:gd name="T5" fmla="*/ 1 h 7"/>
                  <a:gd name="T6" fmla="*/ 16 w 17"/>
                  <a:gd name="T7" fmla="*/ 4 h 7"/>
                  <a:gd name="T8" fmla="*/ 15 w 17"/>
                  <a:gd name="T9" fmla="*/ 4 h 7"/>
                  <a:gd name="T10" fmla="*/ 12 w 17"/>
                  <a:gd name="T11" fmla="*/ 5 h 7"/>
                  <a:gd name="T12" fmla="*/ 10 w 17"/>
                  <a:gd name="T13" fmla="*/ 7 h 7"/>
                  <a:gd name="T14" fmla="*/ 7 w 17"/>
                  <a:gd name="T15" fmla="*/ 7 h 7"/>
                  <a:gd name="T16" fmla="*/ 4 w 17"/>
                  <a:gd name="T17" fmla="*/ 7 h 7"/>
                  <a:gd name="T18" fmla="*/ 3 w 17"/>
                  <a:gd name="T19" fmla="*/ 7 h 7"/>
                  <a:gd name="T20" fmla="*/ 2 w 17"/>
                  <a:gd name="T21" fmla="*/ 7 h 7"/>
                  <a:gd name="T22" fmla="*/ 0 w 17"/>
                  <a:gd name="T23" fmla="*/ 5 h 7"/>
                  <a:gd name="T24" fmla="*/ 2 w 17"/>
                  <a:gd name="T25" fmla="*/ 4 h 7"/>
                  <a:gd name="T26" fmla="*/ 3 w 17"/>
                  <a:gd name="T27" fmla="*/ 3 h 7"/>
                  <a:gd name="T28" fmla="*/ 4 w 17"/>
                  <a:gd name="T29" fmla="*/ 3 h 7"/>
                  <a:gd name="T30" fmla="*/ 7 w 17"/>
                  <a:gd name="T31" fmla="*/ 1 h 7"/>
                  <a:gd name="T32" fmla="*/ 10 w 17"/>
                  <a:gd name="T33" fmla="*/ 1 h 7"/>
                  <a:gd name="T34" fmla="*/ 12 w 17"/>
                  <a:gd name="T35" fmla="*/ 0 h 7"/>
                  <a:gd name="T36" fmla="*/ 15 w 17"/>
                  <a:gd name="T37" fmla="*/ 0 h 7"/>
                  <a:gd name="T38" fmla="*/ 16 w 17"/>
                  <a:gd name="T3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7">
                    <a:moveTo>
                      <a:pt x="16" y="0"/>
                    </a:moveTo>
                    <a:lnTo>
                      <a:pt x="17" y="0"/>
                    </a:lnTo>
                    <a:lnTo>
                      <a:pt x="17" y="1"/>
                    </a:lnTo>
                    <a:lnTo>
                      <a:pt x="16" y="4"/>
                    </a:lnTo>
                    <a:lnTo>
                      <a:pt x="15" y="4"/>
                    </a:lnTo>
                    <a:lnTo>
                      <a:pt x="12" y="5"/>
                    </a:lnTo>
                    <a:lnTo>
                      <a:pt x="10" y="7"/>
                    </a:lnTo>
                    <a:lnTo>
                      <a:pt x="7" y="7"/>
                    </a:lnTo>
                    <a:lnTo>
                      <a:pt x="4" y="7"/>
                    </a:lnTo>
                    <a:lnTo>
                      <a:pt x="3" y="7"/>
                    </a:lnTo>
                    <a:lnTo>
                      <a:pt x="2" y="7"/>
                    </a:lnTo>
                    <a:lnTo>
                      <a:pt x="0" y="5"/>
                    </a:lnTo>
                    <a:lnTo>
                      <a:pt x="2" y="4"/>
                    </a:lnTo>
                    <a:lnTo>
                      <a:pt x="3" y="3"/>
                    </a:lnTo>
                    <a:lnTo>
                      <a:pt x="4" y="3"/>
                    </a:lnTo>
                    <a:lnTo>
                      <a:pt x="7" y="1"/>
                    </a:lnTo>
                    <a:lnTo>
                      <a:pt x="10" y="1"/>
                    </a:lnTo>
                    <a:lnTo>
                      <a:pt x="12" y="0"/>
                    </a:lnTo>
                    <a:lnTo>
                      <a:pt x="15"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9" name="Freeform 77">
                <a:extLst>
                  <a:ext uri="{FF2B5EF4-FFF2-40B4-BE49-F238E27FC236}">
                    <a16:creationId xmlns:a16="http://schemas.microsoft.com/office/drawing/2014/main" id="{1D4A3F98-C9CC-7C48-9CFD-1C6E06FB388C}"/>
                  </a:ext>
                </a:extLst>
              </p:cNvPr>
              <p:cNvSpPr>
                <a:spLocks/>
              </p:cNvSpPr>
              <p:nvPr userDrawn="1"/>
            </p:nvSpPr>
            <p:spPr bwMode="auto">
              <a:xfrm>
                <a:off x="10273642" y="448535"/>
                <a:ext cx="13319" cy="6147"/>
              </a:xfrm>
              <a:custGeom>
                <a:avLst/>
                <a:gdLst>
                  <a:gd name="T0" fmla="*/ 21 w 25"/>
                  <a:gd name="T1" fmla="*/ 0 h 10"/>
                  <a:gd name="T2" fmla="*/ 22 w 25"/>
                  <a:gd name="T3" fmla="*/ 0 h 10"/>
                  <a:gd name="T4" fmla="*/ 23 w 25"/>
                  <a:gd name="T5" fmla="*/ 0 h 10"/>
                  <a:gd name="T6" fmla="*/ 25 w 25"/>
                  <a:gd name="T7" fmla="*/ 1 h 10"/>
                  <a:gd name="T8" fmla="*/ 25 w 25"/>
                  <a:gd name="T9" fmla="*/ 2 h 10"/>
                  <a:gd name="T10" fmla="*/ 25 w 25"/>
                  <a:gd name="T11" fmla="*/ 3 h 10"/>
                  <a:gd name="T12" fmla="*/ 23 w 25"/>
                  <a:gd name="T13" fmla="*/ 5 h 10"/>
                  <a:gd name="T14" fmla="*/ 22 w 25"/>
                  <a:gd name="T15" fmla="*/ 5 h 10"/>
                  <a:gd name="T16" fmla="*/ 21 w 25"/>
                  <a:gd name="T17" fmla="*/ 3 h 10"/>
                  <a:gd name="T18" fmla="*/ 19 w 25"/>
                  <a:gd name="T19" fmla="*/ 3 h 10"/>
                  <a:gd name="T20" fmla="*/ 17 w 25"/>
                  <a:gd name="T21" fmla="*/ 5 h 10"/>
                  <a:gd name="T22" fmla="*/ 14 w 25"/>
                  <a:gd name="T23" fmla="*/ 5 h 10"/>
                  <a:gd name="T24" fmla="*/ 11 w 25"/>
                  <a:gd name="T25" fmla="*/ 6 h 10"/>
                  <a:gd name="T26" fmla="*/ 9 w 25"/>
                  <a:gd name="T27" fmla="*/ 7 h 10"/>
                  <a:gd name="T28" fmla="*/ 8 w 25"/>
                  <a:gd name="T29" fmla="*/ 9 h 10"/>
                  <a:gd name="T30" fmla="*/ 6 w 25"/>
                  <a:gd name="T31" fmla="*/ 9 h 10"/>
                  <a:gd name="T32" fmla="*/ 5 w 25"/>
                  <a:gd name="T33" fmla="*/ 10 h 10"/>
                  <a:gd name="T34" fmla="*/ 4 w 25"/>
                  <a:gd name="T35" fmla="*/ 10 h 10"/>
                  <a:gd name="T36" fmla="*/ 2 w 25"/>
                  <a:gd name="T37" fmla="*/ 10 h 10"/>
                  <a:gd name="T38" fmla="*/ 1 w 25"/>
                  <a:gd name="T39" fmla="*/ 10 h 10"/>
                  <a:gd name="T40" fmla="*/ 0 w 25"/>
                  <a:gd name="T41" fmla="*/ 9 h 10"/>
                  <a:gd name="T42" fmla="*/ 1 w 25"/>
                  <a:gd name="T43" fmla="*/ 7 h 10"/>
                  <a:gd name="T44" fmla="*/ 1 w 25"/>
                  <a:gd name="T45" fmla="*/ 6 h 10"/>
                  <a:gd name="T46" fmla="*/ 4 w 25"/>
                  <a:gd name="T47" fmla="*/ 5 h 10"/>
                  <a:gd name="T48" fmla="*/ 5 w 25"/>
                  <a:gd name="T49" fmla="*/ 3 h 10"/>
                  <a:gd name="T50" fmla="*/ 6 w 25"/>
                  <a:gd name="T51" fmla="*/ 2 h 10"/>
                  <a:gd name="T52" fmla="*/ 9 w 25"/>
                  <a:gd name="T53" fmla="*/ 1 h 10"/>
                  <a:gd name="T54" fmla="*/ 10 w 25"/>
                  <a:gd name="T55" fmla="*/ 0 h 10"/>
                  <a:gd name="T56" fmla="*/ 11 w 25"/>
                  <a:gd name="T57" fmla="*/ 0 h 10"/>
                  <a:gd name="T58" fmla="*/ 14 w 25"/>
                  <a:gd name="T59" fmla="*/ 0 h 10"/>
                  <a:gd name="T60" fmla="*/ 17 w 25"/>
                  <a:gd name="T61" fmla="*/ 0 h 10"/>
                  <a:gd name="T62" fmla="*/ 19 w 25"/>
                  <a:gd name="T63" fmla="*/ 0 h 10"/>
                  <a:gd name="T64" fmla="*/ 21 w 25"/>
                  <a:gd name="T6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10">
                    <a:moveTo>
                      <a:pt x="21" y="0"/>
                    </a:moveTo>
                    <a:lnTo>
                      <a:pt x="22" y="0"/>
                    </a:lnTo>
                    <a:lnTo>
                      <a:pt x="23" y="0"/>
                    </a:lnTo>
                    <a:lnTo>
                      <a:pt x="25" y="1"/>
                    </a:lnTo>
                    <a:lnTo>
                      <a:pt x="25" y="2"/>
                    </a:lnTo>
                    <a:lnTo>
                      <a:pt x="25" y="3"/>
                    </a:lnTo>
                    <a:lnTo>
                      <a:pt x="23" y="5"/>
                    </a:lnTo>
                    <a:lnTo>
                      <a:pt x="22" y="5"/>
                    </a:lnTo>
                    <a:lnTo>
                      <a:pt x="21" y="3"/>
                    </a:lnTo>
                    <a:lnTo>
                      <a:pt x="19" y="3"/>
                    </a:lnTo>
                    <a:lnTo>
                      <a:pt x="17" y="5"/>
                    </a:lnTo>
                    <a:lnTo>
                      <a:pt x="14" y="5"/>
                    </a:lnTo>
                    <a:lnTo>
                      <a:pt x="11" y="6"/>
                    </a:lnTo>
                    <a:lnTo>
                      <a:pt x="9" y="7"/>
                    </a:lnTo>
                    <a:lnTo>
                      <a:pt x="8" y="9"/>
                    </a:lnTo>
                    <a:lnTo>
                      <a:pt x="6" y="9"/>
                    </a:lnTo>
                    <a:lnTo>
                      <a:pt x="5" y="10"/>
                    </a:lnTo>
                    <a:lnTo>
                      <a:pt x="4" y="10"/>
                    </a:lnTo>
                    <a:lnTo>
                      <a:pt x="2" y="10"/>
                    </a:lnTo>
                    <a:lnTo>
                      <a:pt x="1" y="10"/>
                    </a:lnTo>
                    <a:lnTo>
                      <a:pt x="0" y="9"/>
                    </a:lnTo>
                    <a:lnTo>
                      <a:pt x="1" y="7"/>
                    </a:lnTo>
                    <a:lnTo>
                      <a:pt x="1" y="6"/>
                    </a:lnTo>
                    <a:lnTo>
                      <a:pt x="4" y="5"/>
                    </a:lnTo>
                    <a:lnTo>
                      <a:pt x="5" y="3"/>
                    </a:lnTo>
                    <a:lnTo>
                      <a:pt x="6" y="2"/>
                    </a:lnTo>
                    <a:lnTo>
                      <a:pt x="9" y="1"/>
                    </a:lnTo>
                    <a:lnTo>
                      <a:pt x="10" y="0"/>
                    </a:lnTo>
                    <a:lnTo>
                      <a:pt x="11" y="0"/>
                    </a:lnTo>
                    <a:lnTo>
                      <a:pt x="14" y="0"/>
                    </a:lnTo>
                    <a:lnTo>
                      <a:pt x="17" y="0"/>
                    </a:lnTo>
                    <a:lnTo>
                      <a:pt x="19"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0" name="Freeform 78">
                <a:extLst>
                  <a:ext uri="{FF2B5EF4-FFF2-40B4-BE49-F238E27FC236}">
                    <a16:creationId xmlns:a16="http://schemas.microsoft.com/office/drawing/2014/main" id="{EC79C922-D4EE-FE49-8A2D-F5639B9BF0F5}"/>
                  </a:ext>
                </a:extLst>
              </p:cNvPr>
              <p:cNvSpPr>
                <a:spLocks/>
              </p:cNvSpPr>
              <p:nvPr userDrawn="1"/>
            </p:nvSpPr>
            <p:spPr bwMode="auto">
              <a:xfrm>
                <a:off x="10264421" y="382968"/>
                <a:ext cx="23563" cy="35857"/>
              </a:xfrm>
              <a:custGeom>
                <a:avLst/>
                <a:gdLst>
                  <a:gd name="T0" fmla="*/ 2 w 46"/>
                  <a:gd name="T1" fmla="*/ 0 h 71"/>
                  <a:gd name="T2" fmla="*/ 4 w 46"/>
                  <a:gd name="T3" fmla="*/ 0 h 71"/>
                  <a:gd name="T4" fmla="*/ 6 w 46"/>
                  <a:gd name="T5" fmla="*/ 0 h 71"/>
                  <a:gd name="T6" fmla="*/ 8 w 46"/>
                  <a:gd name="T7" fmla="*/ 2 h 71"/>
                  <a:gd name="T8" fmla="*/ 11 w 46"/>
                  <a:gd name="T9" fmla="*/ 3 h 71"/>
                  <a:gd name="T10" fmla="*/ 12 w 46"/>
                  <a:gd name="T11" fmla="*/ 6 h 71"/>
                  <a:gd name="T12" fmla="*/ 14 w 46"/>
                  <a:gd name="T13" fmla="*/ 8 h 71"/>
                  <a:gd name="T14" fmla="*/ 15 w 46"/>
                  <a:gd name="T15" fmla="*/ 11 h 71"/>
                  <a:gd name="T16" fmla="*/ 17 w 46"/>
                  <a:gd name="T17" fmla="*/ 15 h 71"/>
                  <a:gd name="T18" fmla="*/ 19 w 46"/>
                  <a:gd name="T19" fmla="*/ 19 h 71"/>
                  <a:gd name="T20" fmla="*/ 20 w 46"/>
                  <a:gd name="T21" fmla="*/ 23 h 71"/>
                  <a:gd name="T22" fmla="*/ 23 w 46"/>
                  <a:gd name="T23" fmla="*/ 28 h 71"/>
                  <a:gd name="T24" fmla="*/ 23 w 46"/>
                  <a:gd name="T25" fmla="*/ 32 h 71"/>
                  <a:gd name="T26" fmla="*/ 24 w 46"/>
                  <a:gd name="T27" fmla="*/ 36 h 71"/>
                  <a:gd name="T28" fmla="*/ 25 w 46"/>
                  <a:gd name="T29" fmla="*/ 40 h 71"/>
                  <a:gd name="T30" fmla="*/ 27 w 46"/>
                  <a:gd name="T31" fmla="*/ 43 h 71"/>
                  <a:gd name="T32" fmla="*/ 28 w 46"/>
                  <a:gd name="T33" fmla="*/ 47 h 71"/>
                  <a:gd name="T34" fmla="*/ 29 w 46"/>
                  <a:gd name="T35" fmla="*/ 51 h 71"/>
                  <a:gd name="T36" fmla="*/ 30 w 46"/>
                  <a:gd name="T37" fmla="*/ 53 h 71"/>
                  <a:gd name="T38" fmla="*/ 33 w 46"/>
                  <a:gd name="T39" fmla="*/ 55 h 71"/>
                  <a:gd name="T40" fmla="*/ 34 w 46"/>
                  <a:gd name="T41" fmla="*/ 58 h 71"/>
                  <a:gd name="T42" fmla="*/ 37 w 46"/>
                  <a:gd name="T43" fmla="*/ 60 h 71"/>
                  <a:gd name="T44" fmla="*/ 38 w 46"/>
                  <a:gd name="T45" fmla="*/ 64 h 71"/>
                  <a:gd name="T46" fmla="*/ 41 w 46"/>
                  <a:gd name="T47" fmla="*/ 67 h 71"/>
                  <a:gd name="T48" fmla="*/ 42 w 46"/>
                  <a:gd name="T49" fmla="*/ 68 h 71"/>
                  <a:gd name="T50" fmla="*/ 44 w 46"/>
                  <a:gd name="T51" fmla="*/ 68 h 71"/>
                  <a:gd name="T52" fmla="*/ 45 w 46"/>
                  <a:gd name="T53" fmla="*/ 68 h 71"/>
                  <a:gd name="T54" fmla="*/ 46 w 46"/>
                  <a:gd name="T55" fmla="*/ 70 h 71"/>
                  <a:gd name="T56" fmla="*/ 45 w 46"/>
                  <a:gd name="T57" fmla="*/ 71 h 71"/>
                  <a:gd name="T58" fmla="*/ 45 w 46"/>
                  <a:gd name="T59" fmla="*/ 71 h 71"/>
                  <a:gd name="T60" fmla="*/ 44 w 46"/>
                  <a:gd name="T61" fmla="*/ 71 h 71"/>
                  <a:gd name="T62" fmla="*/ 42 w 46"/>
                  <a:gd name="T63" fmla="*/ 71 h 71"/>
                  <a:gd name="T64" fmla="*/ 40 w 46"/>
                  <a:gd name="T65" fmla="*/ 71 h 71"/>
                  <a:gd name="T66" fmla="*/ 38 w 46"/>
                  <a:gd name="T67" fmla="*/ 71 h 71"/>
                  <a:gd name="T68" fmla="*/ 36 w 46"/>
                  <a:gd name="T69" fmla="*/ 70 h 71"/>
                  <a:gd name="T70" fmla="*/ 34 w 46"/>
                  <a:gd name="T71" fmla="*/ 67 h 71"/>
                  <a:gd name="T72" fmla="*/ 32 w 46"/>
                  <a:gd name="T73" fmla="*/ 66 h 71"/>
                  <a:gd name="T74" fmla="*/ 28 w 46"/>
                  <a:gd name="T75" fmla="*/ 62 h 71"/>
                  <a:gd name="T76" fmla="*/ 25 w 46"/>
                  <a:gd name="T77" fmla="*/ 58 h 71"/>
                  <a:gd name="T78" fmla="*/ 23 w 46"/>
                  <a:gd name="T79" fmla="*/ 54 h 71"/>
                  <a:gd name="T80" fmla="*/ 20 w 46"/>
                  <a:gd name="T81" fmla="*/ 49 h 71"/>
                  <a:gd name="T82" fmla="*/ 19 w 46"/>
                  <a:gd name="T83" fmla="*/ 45 h 71"/>
                  <a:gd name="T84" fmla="*/ 16 w 46"/>
                  <a:gd name="T85" fmla="*/ 40 h 71"/>
                  <a:gd name="T86" fmla="*/ 15 w 46"/>
                  <a:gd name="T87" fmla="*/ 36 h 71"/>
                  <a:gd name="T88" fmla="*/ 14 w 46"/>
                  <a:gd name="T89" fmla="*/ 32 h 71"/>
                  <a:gd name="T90" fmla="*/ 12 w 46"/>
                  <a:gd name="T91" fmla="*/ 29 h 71"/>
                  <a:gd name="T92" fmla="*/ 11 w 46"/>
                  <a:gd name="T93" fmla="*/ 24 h 71"/>
                  <a:gd name="T94" fmla="*/ 8 w 46"/>
                  <a:gd name="T95" fmla="*/ 20 h 71"/>
                  <a:gd name="T96" fmla="*/ 6 w 46"/>
                  <a:gd name="T97" fmla="*/ 15 h 71"/>
                  <a:gd name="T98" fmla="*/ 4 w 46"/>
                  <a:gd name="T99" fmla="*/ 11 h 71"/>
                  <a:gd name="T100" fmla="*/ 3 w 46"/>
                  <a:gd name="T101" fmla="*/ 8 h 71"/>
                  <a:gd name="T102" fmla="*/ 2 w 46"/>
                  <a:gd name="T103" fmla="*/ 6 h 71"/>
                  <a:gd name="T104" fmla="*/ 2 w 46"/>
                  <a:gd name="T105" fmla="*/ 4 h 71"/>
                  <a:gd name="T106" fmla="*/ 0 w 46"/>
                  <a:gd name="T107" fmla="*/ 2 h 71"/>
                  <a:gd name="T108" fmla="*/ 0 w 46"/>
                  <a:gd name="T109" fmla="*/ 0 h 71"/>
                  <a:gd name="T110" fmla="*/ 2 w 46"/>
                  <a:gd name="T11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71">
                    <a:moveTo>
                      <a:pt x="2" y="0"/>
                    </a:moveTo>
                    <a:lnTo>
                      <a:pt x="4" y="0"/>
                    </a:lnTo>
                    <a:lnTo>
                      <a:pt x="6" y="0"/>
                    </a:lnTo>
                    <a:lnTo>
                      <a:pt x="8" y="2"/>
                    </a:lnTo>
                    <a:lnTo>
                      <a:pt x="11" y="3"/>
                    </a:lnTo>
                    <a:lnTo>
                      <a:pt x="12" y="6"/>
                    </a:lnTo>
                    <a:lnTo>
                      <a:pt x="14" y="8"/>
                    </a:lnTo>
                    <a:lnTo>
                      <a:pt x="15" y="11"/>
                    </a:lnTo>
                    <a:lnTo>
                      <a:pt x="17" y="15"/>
                    </a:lnTo>
                    <a:lnTo>
                      <a:pt x="19" y="19"/>
                    </a:lnTo>
                    <a:lnTo>
                      <a:pt x="20" y="23"/>
                    </a:lnTo>
                    <a:lnTo>
                      <a:pt x="23" y="28"/>
                    </a:lnTo>
                    <a:lnTo>
                      <a:pt x="23" y="32"/>
                    </a:lnTo>
                    <a:lnTo>
                      <a:pt x="24" y="36"/>
                    </a:lnTo>
                    <a:lnTo>
                      <a:pt x="25" y="40"/>
                    </a:lnTo>
                    <a:lnTo>
                      <a:pt x="27" y="43"/>
                    </a:lnTo>
                    <a:lnTo>
                      <a:pt x="28" y="47"/>
                    </a:lnTo>
                    <a:lnTo>
                      <a:pt x="29" y="51"/>
                    </a:lnTo>
                    <a:lnTo>
                      <a:pt x="30" y="53"/>
                    </a:lnTo>
                    <a:lnTo>
                      <a:pt x="33" y="55"/>
                    </a:lnTo>
                    <a:lnTo>
                      <a:pt x="34" y="58"/>
                    </a:lnTo>
                    <a:lnTo>
                      <a:pt x="37" y="60"/>
                    </a:lnTo>
                    <a:lnTo>
                      <a:pt x="38" y="64"/>
                    </a:lnTo>
                    <a:lnTo>
                      <a:pt x="41" y="67"/>
                    </a:lnTo>
                    <a:lnTo>
                      <a:pt x="42" y="68"/>
                    </a:lnTo>
                    <a:lnTo>
                      <a:pt x="44" y="68"/>
                    </a:lnTo>
                    <a:lnTo>
                      <a:pt x="45" y="68"/>
                    </a:lnTo>
                    <a:lnTo>
                      <a:pt x="46" y="70"/>
                    </a:lnTo>
                    <a:lnTo>
                      <a:pt x="45" y="71"/>
                    </a:lnTo>
                    <a:lnTo>
                      <a:pt x="45" y="71"/>
                    </a:lnTo>
                    <a:lnTo>
                      <a:pt x="44" y="71"/>
                    </a:lnTo>
                    <a:lnTo>
                      <a:pt x="42" y="71"/>
                    </a:lnTo>
                    <a:lnTo>
                      <a:pt x="40" y="71"/>
                    </a:lnTo>
                    <a:lnTo>
                      <a:pt x="38" y="71"/>
                    </a:lnTo>
                    <a:lnTo>
                      <a:pt x="36" y="70"/>
                    </a:lnTo>
                    <a:lnTo>
                      <a:pt x="34" y="67"/>
                    </a:lnTo>
                    <a:lnTo>
                      <a:pt x="32" y="66"/>
                    </a:lnTo>
                    <a:lnTo>
                      <a:pt x="28" y="62"/>
                    </a:lnTo>
                    <a:lnTo>
                      <a:pt x="25" y="58"/>
                    </a:lnTo>
                    <a:lnTo>
                      <a:pt x="23" y="54"/>
                    </a:lnTo>
                    <a:lnTo>
                      <a:pt x="20" y="49"/>
                    </a:lnTo>
                    <a:lnTo>
                      <a:pt x="19" y="45"/>
                    </a:lnTo>
                    <a:lnTo>
                      <a:pt x="16" y="40"/>
                    </a:lnTo>
                    <a:lnTo>
                      <a:pt x="15" y="36"/>
                    </a:lnTo>
                    <a:lnTo>
                      <a:pt x="14" y="32"/>
                    </a:lnTo>
                    <a:lnTo>
                      <a:pt x="12" y="29"/>
                    </a:lnTo>
                    <a:lnTo>
                      <a:pt x="11" y="24"/>
                    </a:lnTo>
                    <a:lnTo>
                      <a:pt x="8" y="20"/>
                    </a:lnTo>
                    <a:lnTo>
                      <a:pt x="6" y="15"/>
                    </a:lnTo>
                    <a:lnTo>
                      <a:pt x="4" y="11"/>
                    </a:lnTo>
                    <a:lnTo>
                      <a:pt x="3" y="8"/>
                    </a:lnTo>
                    <a:lnTo>
                      <a:pt x="2" y="6"/>
                    </a:lnTo>
                    <a:lnTo>
                      <a:pt x="2" y="4"/>
                    </a:lnTo>
                    <a:lnTo>
                      <a:pt x="0" y="2"/>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1" name="Freeform 79">
                <a:extLst>
                  <a:ext uri="{FF2B5EF4-FFF2-40B4-BE49-F238E27FC236}">
                    <a16:creationId xmlns:a16="http://schemas.microsoft.com/office/drawing/2014/main" id="{986691FE-0EC9-7A49-BADE-A1BE4CA9082E}"/>
                  </a:ext>
                </a:extLst>
              </p:cNvPr>
              <p:cNvSpPr>
                <a:spLocks/>
              </p:cNvSpPr>
              <p:nvPr userDrawn="1"/>
            </p:nvSpPr>
            <p:spPr bwMode="auto">
              <a:xfrm>
                <a:off x="10258275" y="457755"/>
                <a:ext cx="6147" cy="4098"/>
              </a:xfrm>
              <a:custGeom>
                <a:avLst/>
                <a:gdLst>
                  <a:gd name="T0" fmla="*/ 8 w 10"/>
                  <a:gd name="T1" fmla="*/ 0 h 9"/>
                  <a:gd name="T2" fmla="*/ 9 w 10"/>
                  <a:gd name="T3" fmla="*/ 0 h 9"/>
                  <a:gd name="T4" fmla="*/ 10 w 10"/>
                  <a:gd name="T5" fmla="*/ 1 h 9"/>
                  <a:gd name="T6" fmla="*/ 10 w 10"/>
                  <a:gd name="T7" fmla="*/ 3 h 9"/>
                  <a:gd name="T8" fmla="*/ 10 w 10"/>
                  <a:gd name="T9" fmla="*/ 5 h 9"/>
                  <a:gd name="T10" fmla="*/ 9 w 10"/>
                  <a:gd name="T11" fmla="*/ 7 h 9"/>
                  <a:gd name="T12" fmla="*/ 8 w 10"/>
                  <a:gd name="T13" fmla="*/ 9 h 9"/>
                  <a:gd name="T14" fmla="*/ 6 w 10"/>
                  <a:gd name="T15" fmla="*/ 9 h 9"/>
                  <a:gd name="T16" fmla="*/ 4 w 10"/>
                  <a:gd name="T17" fmla="*/ 9 h 9"/>
                  <a:gd name="T18" fmla="*/ 2 w 10"/>
                  <a:gd name="T19" fmla="*/ 7 h 9"/>
                  <a:gd name="T20" fmla="*/ 1 w 10"/>
                  <a:gd name="T21" fmla="*/ 6 h 9"/>
                  <a:gd name="T22" fmla="*/ 0 w 10"/>
                  <a:gd name="T23" fmla="*/ 5 h 9"/>
                  <a:gd name="T24" fmla="*/ 1 w 10"/>
                  <a:gd name="T25" fmla="*/ 3 h 9"/>
                  <a:gd name="T26" fmla="*/ 2 w 10"/>
                  <a:gd name="T27" fmla="*/ 2 h 9"/>
                  <a:gd name="T28" fmla="*/ 4 w 10"/>
                  <a:gd name="T29" fmla="*/ 1 h 9"/>
                  <a:gd name="T30" fmla="*/ 5 w 10"/>
                  <a:gd name="T31" fmla="*/ 0 h 9"/>
                  <a:gd name="T32" fmla="*/ 6 w 10"/>
                  <a:gd name="T33" fmla="*/ 0 h 9"/>
                  <a:gd name="T34" fmla="*/ 8 w 10"/>
                  <a:gd name="T3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9">
                    <a:moveTo>
                      <a:pt x="8" y="0"/>
                    </a:moveTo>
                    <a:lnTo>
                      <a:pt x="9" y="0"/>
                    </a:lnTo>
                    <a:lnTo>
                      <a:pt x="10" y="1"/>
                    </a:lnTo>
                    <a:lnTo>
                      <a:pt x="10" y="3"/>
                    </a:lnTo>
                    <a:lnTo>
                      <a:pt x="10" y="5"/>
                    </a:lnTo>
                    <a:lnTo>
                      <a:pt x="9" y="7"/>
                    </a:lnTo>
                    <a:lnTo>
                      <a:pt x="8" y="9"/>
                    </a:lnTo>
                    <a:lnTo>
                      <a:pt x="6" y="9"/>
                    </a:lnTo>
                    <a:lnTo>
                      <a:pt x="4" y="9"/>
                    </a:lnTo>
                    <a:lnTo>
                      <a:pt x="2" y="7"/>
                    </a:lnTo>
                    <a:lnTo>
                      <a:pt x="1" y="6"/>
                    </a:lnTo>
                    <a:lnTo>
                      <a:pt x="0" y="5"/>
                    </a:lnTo>
                    <a:lnTo>
                      <a:pt x="1" y="3"/>
                    </a:lnTo>
                    <a:lnTo>
                      <a:pt x="2" y="2"/>
                    </a:lnTo>
                    <a:lnTo>
                      <a:pt x="4" y="1"/>
                    </a:lnTo>
                    <a:lnTo>
                      <a:pt x="5" y="0"/>
                    </a:lnTo>
                    <a:lnTo>
                      <a:pt x="6"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2" name="Freeform 80">
                <a:extLst>
                  <a:ext uri="{FF2B5EF4-FFF2-40B4-BE49-F238E27FC236}">
                    <a16:creationId xmlns:a16="http://schemas.microsoft.com/office/drawing/2014/main" id="{5AA64D8B-A193-6142-A889-8C5B0F884D3F}"/>
                  </a:ext>
                </a:extLst>
              </p:cNvPr>
              <p:cNvSpPr>
                <a:spLocks/>
              </p:cNvSpPr>
              <p:nvPr userDrawn="1"/>
            </p:nvSpPr>
            <p:spPr bwMode="auto">
              <a:xfrm>
                <a:off x="10262372" y="484392"/>
                <a:ext cx="34832" cy="36881"/>
              </a:xfrm>
              <a:custGeom>
                <a:avLst/>
                <a:gdLst>
                  <a:gd name="T0" fmla="*/ 20 w 68"/>
                  <a:gd name="T1" fmla="*/ 2 h 73"/>
                  <a:gd name="T2" fmla="*/ 19 w 68"/>
                  <a:gd name="T3" fmla="*/ 8 h 73"/>
                  <a:gd name="T4" fmla="*/ 19 w 68"/>
                  <a:gd name="T5" fmla="*/ 14 h 73"/>
                  <a:gd name="T6" fmla="*/ 20 w 68"/>
                  <a:gd name="T7" fmla="*/ 15 h 73"/>
                  <a:gd name="T8" fmla="*/ 24 w 68"/>
                  <a:gd name="T9" fmla="*/ 13 h 73"/>
                  <a:gd name="T10" fmla="*/ 28 w 68"/>
                  <a:gd name="T11" fmla="*/ 8 h 73"/>
                  <a:gd name="T12" fmla="*/ 32 w 68"/>
                  <a:gd name="T13" fmla="*/ 4 h 73"/>
                  <a:gd name="T14" fmla="*/ 34 w 68"/>
                  <a:gd name="T15" fmla="*/ 5 h 73"/>
                  <a:gd name="T16" fmla="*/ 33 w 68"/>
                  <a:gd name="T17" fmla="*/ 13 h 73"/>
                  <a:gd name="T18" fmla="*/ 35 w 68"/>
                  <a:gd name="T19" fmla="*/ 18 h 73"/>
                  <a:gd name="T20" fmla="*/ 41 w 68"/>
                  <a:gd name="T21" fmla="*/ 17 h 73"/>
                  <a:gd name="T22" fmla="*/ 47 w 68"/>
                  <a:gd name="T23" fmla="*/ 13 h 73"/>
                  <a:gd name="T24" fmla="*/ 55 w 68"/>
                  <a:gd name="T25" fmla="*/ 9 h 73"/>
                  <a:gd name="T26" fmla="*/ 63 w 68"/>
                  <a:gd name="T27" fmla="*/ 5 h 73"/>
                  <a:gd name="T28" fmla="*/ 68 w 68"/>
                  <a:gd name="T29" fmla="*/ 5 h 73"/>
                  <a:gd name="T30" fmla="*/ 65 w 68"/>
                  <a:gd name="T31" fmla="*/ 6 h 73"/>
                  <a:gd name="T32" fmla="*/ 60 w 68"/>
                  <a:gd name="T33" fmla="*/ 9 h 73"/>
                  <a:gd name="T34" fmla="*/ 51 w 68"/>
                  <a:gd name="T35" fmla="*/ 13 h 73"/>
                  <a:gd name="T36" fmla="*/ 43 w 68"/>
                  <a:gd name="T37" fmla="*/ 21 h 73"/>
                  <a:gd name="T38" fmla="*/ 37 w 68"/>
                  <a:gd name="T39" fmla="*/ 25 h 73"/>
                  <a:gd name="T40" fmla="*/ 33 w 68"/>
                  <a:gd name="T41" fmla="*/ 30 h 73"/>
                  <a:gd name="T42" fmla="*/ 30 w 68"/>
                  <a:gd name="T43" fmla="*/ 36 h 73"/>
                  <a:gd name="T44" fmla="*/ 30 w 68"/>
                  <a:gd name="T45" fmla="*/ 43 h 73"/>
                  <a:gd name="T46" fmla="*/ 32 w 68"/>
                  <a:gd name="T47" fmla="*/ 48 h 73"/>
                  <a:gd name="T48" fmla="*/ 28 w 68"/>
                  <a:gd name="T49" fmla="*/ 55 h 73"/>
                  <a:gd name="T50" fmla="*/ 25 w 68"/>
                  <a:gd name="T51" fmla="*/ 62 h 73"/>
                  <a:gd name="T52" fmla="*/ 24 w 68"/>
                  <a:gd name="T53" fmla="*/ 69 h 73"/>
                  <a:gd name="T54" fmla="*/ 21 w 68"/>
                  <a:gd name="T55" fmla="*/ 73 h 73"/>
                  <a:gd name="T56" fmla="*/ 16 w 68"/>
                  <a:gd name="T57" fmla="*/ 72 h 73"/>
                  <a:gd name="T58" fmla="*/ 12 w 68"/>
                  <a:gd name="T59" fmla="*/ 72 h 73"/>
                  <a:gd name="T60" fmla="*/ 13 w 68"/>
                  <a:gd name="T61" fmla="*/ 68 h 73"/>
                  <a:gd name="T62" fmla="*/ 16 w 68"/>
                  <a:gd name="T63" fmla="*/ 65 h 73"/>
                  <a:gd name="T64" fmla="*/ 20 w 68"/>
                  <a:gd name="T65" fmla="*/ 56 h 73"/>
                  <a:gd name="T66" fmla="*/ 25 w 68"/>
                  <a:gd name="T67" fmla="*/ 47 h 73"/>
                  <a:gd name="T68" fmla="*/ 28 w 68"/>
                  <a:gd name="T69" fmla="*/ 38 h 73"/>
                  <a:gd name="T70" fmla="*/ 25 w 68"/>
                  <a:gd name="T71" fmla="*/ 31 h 73"/>
                  <a:gd name="T72" fmla="*/ 26 w 68"/>
                  <a:gd name="T73" fmla="*/ 26 h 73"/>
                  <a:gd name="T74" fmla="*/ 28 w 68"/>
                  <a:gd name="T75" fmla="*/ 22 h 73"/>
                  <a:gd name="T76" fmla="*/ 24 w 68"/>
                  <a:gd name="T77" fmla="*/ 21 h 73"/>
                  <a:gd name="T78" fmla="*/ 19 w 68"/>
                  <a:gd name="T79" fmla="*/ 22 h 73"/>
                  <a:gd name="T80" fmla="*/ 12 w 68"/>
                  <a:gd name="T81" fmla="*/ 26 h 73"/>
                  <a:gd name="T82" fmla="*/ 5 w 68"/>
                  <a:gd name="T83" fmla="*/ 30 h 73"/>
                  <a:gd name="T84" fmla="*/ 2 w 68"/>
                  <a:gd name="T85" fmla="*/ 31 h 73"/>
                  <a:gd name="T86" fmla="*/ 0 w 68"/>
                  <a:gd name="T87" fmla="*/ 27 h 73"/>
                  <a:gd name="T88" fmla="*/ 2 w 68"/>
                  <a:gd name="T89" fmla="*/ 23 h 73"/>
                  <a:gd name="T90" fmla="*/ 7 w 68"/>
                  <a:gd name="T91" fmla="*/ 22 h 73"/>
                  <a:gd name="T92" fmla="*/ 12 w 68"/>
                  <a:gd name="T93" fmla="*/ 15 h 73"/>
                  <a:gd name="T94" fmla="*/ 13 w 68"/>
                  <a:gd name="T95" fmla="*/ 6 h 73"/>
                  <a:gd name="T96" fmla="*/ 16 w 68"/>
                  <a:gd name="T97" fmla="*/ 0 h 73"/>
                  <a:gd name="T98" fmla="*/ 20 w 68"/>
                  <a:gd name="T9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 h="73">
                    <a:moveTo>
                      <a:pt x="21" y="0"/>
                    </a:moveTo>
                    <a:lnTo>
                      <a:pt x="21" y="0"/>
                    </a:lnTo>
                    <a:lnTo>
                      <a:pt x="20" y="2"/>
                    </a:lnTo>
                    <a:lnTo>
                      <a:pt x="20" y="4"/>
                    </a:lnTo>
                    <a:lnTo>
                      <a:pt x="20" y="6"/>
                    </a:lnTo>
                    <a:lnTo>
                      <a:pt x="19" y="8"/>
                    </a:lnTo>
                    <a:lnTo>
                      <a:pt x="19" y="10"/>
                    </a:lnTo>
                    <a:lnTo>
                      <a:pt x="19" y="12"/>
                    </a:lnTo>
                    <a:lnTo>
                      <a:pt x="19" y="14"/>
                    </a:lnTo>
                    <a:lnTo>
                      <a:pt x="19" y="15"/>
                    </a:lnTo>
                    <a:lnTo>
                      <a:pt x="20" y="15"/>
                    </a:lnTo>
                    <a:lnTo>
                      <a:pt x="20" y="15"/>
                    </a:lnTo>
                    <a:lnTo>
                      <a:pt x="21" y="15"/>
                    </a:lnTo>
                    <a:lnTo>
                      <a:pt x="22" y="14"/>
                    </a:lnTo>
                    <a:lnTo>
                      <a:pt x="24" y="13"/>
                    </a:lnTo>
                    <a:lnTo>
                      <a:pt x="26" y="10"/>
                    </a:lnTo>
                    <a:lnTo>
                      <a:pt x="26" y="9"/>
                    </a:lnTo>
                    <a:lnTo>
                      <a:pt x="28" y="8"/>
                    </a:lnTo>
                    <a:lnTo>
                      <a:pt x="29" y="6"/>
                    </a:lnTo>
                    <a:lnTo>
                      <a:pt x="30" y="5"/>
                    </a:lnTo>
                    <a:lnTo>
                      <a:pt x="32" y="4"/>
                    </a:lnTo>
                    <a:lnTo>
                      <a:pt x="34" y="4"/>
                    </a:lnTo>
                    <a:lnTo>
                      <a:pt x="34" y="4"/>
                    </a:lnTo>
                    <a:lnTo>
                      <a:pt x="34" y="5"/>
                    </a:lnTo>
                    <a:lnTo>
                      <a:pt x="33" y="8"/>
                    </a:lnTo>
                    <a:lnTo>
                      <a:pt x="33" y="10"/>
                    </a:lnTo>
                    <a:lnTo>
                      <a:pt x="33" y="13"/>
                    </a:lnTo>
                    <a:lnTo>
                      <a:pt x="33" y="14"/>
                    </a:lnTo>
                    <a:lnTo>
                      <a:pt x="34" y="17"/>
                    </a:lnTo>
                    <a:lnTo>
                      <a:pt x="35" y="18"/>
                    </a:lnTo>
                    <a:lnTo>
                      <a:pt x="38" y="18"/>
                    </a:lnTo>
                    <a:lnTo>
                      <a:pt x="39" y="18"/>
                    </a:lnTo>
                    <a:lnTo>
                      <a:pt x="41" y="17"/>
                    </a:lnTo>
                    <a:lnTo>
                      <a:pt x="42" y="15"/>
                    </a:lnTo>
                    <a:lnTo>
                      <a:pt x="43" y="14"/>
                    </a:lnTo>
                    <a:lnTo>
                      <a:pt x="47" y="13"/>
                    </a:lnTo>
                    <a:lnTo>
                      <a:pt x="50" y="10"/>
                    </a:lnTo>
                    <a:lnTo>
                      <a:pt x="52" y="9"/>
                    </a:lnTo>
                    <a:lnTo>
                      <a:pt x="55" y="9"/>
                    </a:lnTo>
                    <a:lnTo>
                      <a:pt x="58" y="8"/>
                    </a:lnTo>
                    <a:lnTo>
                      <a:pt x="62" y="6"/>
                    </a:lnTo>
                    <a:lnTo>
                      <a:pt x="63" y="5"/>
                    </a:lnTo>
                    <a:lnTo>
                      <a:pt x="64" y="5"/>
                    </a:lnTo>
                    <a:lnTo>
                      <a:pt x="67" y="5"/>
                    </a:lnTo>
                    <a:lnTo>
                      <a:pt x="68" y="5"/>
                    </a:lnTo>
                    <a:lnTo>
                      <a:pt x="68" y="6"/>
                    </a:lnTo>
                    <a:lnTo>
                      <a:pt x="67" y="6"/>
                    </a:lnTo>
                    <a:lnTo>
                      <a:pt x="65" y="6"/>
                    </a:lnTo>
                    <a:lnTo>
                      <a:pt x="65" y="8"/>
                    </a:lnTo>
                    <a:lnTo>
                      <a:pt x="63" y="8"/>
                    </a:lnTo>
                    <a:lnTo>
                      <a:pt x="60" y="9"/>
                    </a:lnTo>
                    <a:lnTo>
                      <a:pt x="59" y="9"/>
                    </a:lnTo>
                    <a:lnTo>
                      <a:pt x="55" y="12"/>
                    </a:lnTo>
                    <a:lnTo>
                      <a:pt x="51" y="13"/>
                    </a:lnTo>
                    <a:lnTo>
                      <a:pt x="49" y="15"/>
                    </a:lnTo>
                    <a:lnTo>
                      <a:pt x="46" y="18"/>
                    </a:lnTo>
                    <a:lnTo>
                      <a:pt x="43" y="21"/>
                    </a:lnTo>
                    <a:lnTo>
                      <a:pt x="41" y="22"/>
                    </a:lnTo>
                    <a:lnTo>
                      <a:pt x="39" y="23"/>
                    </a:lnTo>
                    <a:lnTo>
                      <a:pt x="37" y="25"/>
                    </a:lnTo>
                    <a:lnTo>
                      <a:pt x="35" y="26"/>
                    </a:lnTo>
                    <a:lnTo>
                      <a:pt x="34" y="28"/>
                    </a:lnTo>
                    <a:lnTo>
                      <a:pt x="33" y="30"/>
                    </a:lnTo>
                    <a:lnTo>
                      <a:pt x="32" y="32"/>
                    </a:lnTo>
                    <a:lnTo>
                      <a:pt x="30" y="35"/>
                    </a:lnTo>
                    <a:lnTo>
                      <a:pt x="30" y="36"/>
                    </a:lnTo>
                    <a:lnTo>
                      <a:pt x="30" y="39"/>
                    </a:lnTo>
                    <a:lnTo>
                      <a:pt x="30" y="42"/>
                    </a:lnTo>
                    <a:lnTo>
                      <a:pt x="30" y="43"/>
                    </a:lnTo>
                    <a:lnTo>
                      <a:pt x="32" y="44"/>
                    </a:lnTo>
                    <a:lnTo>
                      <a:pt x="32" y="45"/>
                    </a:lnTo>
                    <a:lnTo>
                      <a:pt x="32" y="48"/>
                    </a:lnTo>
                    <a:lnTo>
                      <a:pt x="30" y="49"/>
                    </a:lnTo>
                    <a:lnTo>
                      <a:pt x="29" y="52"/>
                    </a:lnTo>
                    <a:lnTo>
                      <a:pt x="28" y="55"/>
                    </a:lnTo>
                    <a:lnTo>
                      <a:pt x="26" y="57"/>
                    </a:lnTo>
                    <a:lnTo>
                      <a:pt x="26" y="60"/>
                    </a:lnTo>
                    <a:lnTo>
                      <a:pt x="25" y="62"/>
                    </a:lnTo>
                    <a:lnTo>
                      <a:pt x="24" y="65"/>
                    </a:lnTo>
                    <a:lnTo>
                      <a:pt x="24" y="66"/>
                    </a:lnTo>
                    <a:lnTo>
                      <a:pt x="24" y="69"/>
                    </a:lnTo>
                    <a:lnTo>
                      <a:pt x="24" y="72"/>
                    </a:lnTo>
                    <a:lnTo>
                      <a:pt x="22" y="73"/>
                    </a:lnTo>
                    <a:lnTo>
                      <a:pt x="21" y="73"/>
                    </a:lnTo>
                    <a:lnTo>
                      <a:pt x="19" y="72"/>
                    </a:lnTo>
                    <a:lnTo>
                      <a:pt x="17" y="72"/>
                    </a:lnTo>
                    <a:lnTo>
                      <a:pt x="16" y="72"/>
                    </a:lnTo>
                    <a:lnTo>
                      <a:pt x="15" y="72"/>
                    </a:lnTo>
                    <a:lnTo>
                      <a:pt x="13" y="72"/>
                    </a:lnTo>
                    <a:lnTo>
                      <a:pt x="12" y="72"/>
                    </a:lnTo>
                    <a:lnTo>
                      <a:pt x="12" y="70"/>
                    </a:lnTo>
                    <a:lnTo>
                      <a:pt x="12" y="69"/>
                    </a:lnTo>
                    <a:lnTo>
                      <a:pt x="13" y="68"/>
                    </a:lnTo>
                    <a:lnTo>
                      <a:pt x="15" y="68"/>
                    </a:lnTo>
                    <a:lnTo>
                      <a:pt x="16" y="66"/>
                    </a:lnTo>
                    <a:lnTo>
                      <a:pt x="16" y="65"/>
                    </a:lnTo>
                    <a:lnTo>
                      <a:pt x="17" y="62"/>
                    </a:lnTo>
                    <a:lnTo>
                      <a:pt x="19" y="59"/>
                    </a:lnTo>
                    <a:lnTo>
                      <a:pt x="20" y="56"/>
                    </a:lnTo>
                    <a:lnTo>
                      <a:pt x="21" y="52"/>
                    </a:lnTo>
                    <a:lnTo>
                      <a:pt x="24" y="49"/>
                    </a:lnTo>
                    <a:lnTo>
                      <a:pt x="25" y="47"/>
                    </a:lnTo>
                    <a:lnTo>
                      <a:pt x="26" y="44"/>
                    </a:lnTo>
                    <a:lnTo>
                      <a:pt x="26" y="40"/>
                    </a:lnTo>
                    <a:lnTo>
                      <a:pt x="28" y="38"/>
                    </a:lnTo>
                    <a:lnTo>
                      <a:pt x="26" y="34"/>
                    </a:lnTo>
                    <a:lnTo>
                      <a:pt x="26" y="32"/>
                    </a:lnTo>
                    <a:lnTo>
                      <a:pt x="25" y="31"/>
                    </a:lnTo>
                    <a:lnTo>
                      <a:pt x="25" y="28"/>
                    </a:lnTo>
                    <a:lnTo>
                      <a:pt x="26" y="27"/>
                    </a:lnTo>
                    <a:lnTo>
                      <a:pt x="26" y="26"/>
                    </a:lnTo>
                    <a:lnTo>
                      <a:pt x="28" y="25"/>
                    </a:lnTo>
                    <a:lnTo>
                      <a:pt x="28" y="23"/>
                    </a:lnTo>
                    <a:lnTo>
                      <a:pt x="28" y="22"/>
                    </a:lnTo>
                    <a:lnTo>
                      <a:pt x="28" y="21"/>
                    </a:lnTo>
                    <a:lnTo>
                      <a:pt x="26" y="21"/>
                    </a:lnTo>
                    <a:lnTo>
                      <a:pt x="24" y="21"/>
                    </a:lnTo>
                    <a:lnTo>
                      <a:pt x="22" y="21"/>
                    </a:lnTo>
                    <a:lnTo>
                      <a:pt x="20" y="21"/>
                    </a:lnTo>
                    <a:lnTo>
                      <a:pt x="19" y="22"/>
                    </a:lnTo>
                    <a:lnTo>
                      <a:pt x="16" y="22"/>
                    </a:lnTo>
                    <a:lnTo>
                      <a:pt x="15" y="23"/>
                    </a:lnTo>
                    <a:lnTo>
                      <a:pt x="12" y="26"/>
                    </a:lnTo>
                    <a:lnTo>
                      <a:pt x="11" y="27"/>
                    </a:lnTo>
                    <a:lnTo>
                      <a:pt x="8" y="28"/>
                    </a:lnTo>
                    <a:lnTo>
                      <a:pt x="5" y="30"/>
                    </a:lnTo>
                    <a:lnTo>
                      <a:pt x="4" y="30"/>
                    </a:lnTo>
                    <a:lnTo>
                      <a:pt x="3" y="31"/>
                    </a:lnTo>
                    <a:lnTo>
                      <a:pt x="2" y="31"/>
                    </a:lnTo>
                    <a:lnTo>
                      <a:pt x="0" y="30"/>
                    </a:lnTo>
                    <a:lnTo>
                      <a:pt x="0" y="28"/>
                    </a:lnTo>
                    <a:lnTo>
                      <a:pt x="0" y="27"/>
                    </a:lnTo>
                    <a:lnTo>
                      <a:pt x="0" y="26"/>
                    </a:lnTo>
                    <a:lnTo>
                      <a:pt x="0" y="25"/>
                    </a:lnTo>
                    <a:lnTo>
                      <a:pt x="2" y="23"/>
                    </a:lnTo>
                    <a:lnTo>
                      <a:pt x="3" y="23"/>
                    </a:lnTo>
                    <a:lnTo>
                      <a:pt x="5" y="22"/>
                    </a:lnTo>
                    <a:lnTo>
                      <a:pt x="7" y="22"/>
                    </a:lnTo>
                    <a:lnTo>
                      <a:pt x="9" y="19"/>
                    </a:lnTo>
                    <a:lnTo>
                      <a:pt x="11" y="18"/>
                    </a:lnTo>
                    <a:lnTo>
                      <a:pt x="12" y="15"/>
                    </a:lnTo>
                    <a:lnTo>
                      <a:pt x="12" y="12"/>
                    </a:lnTo>
                    <a:lnTo>
                      <a:pt x="13" y="9"/>
                    </a:lnTo>
                    <a:lnTo>
                      <a:pt x="13" y="6"/>
                    </a:lnTo>
                    <a:lnTo>
                      <a:pt x="15" y="4"/>
                    </a:lnTo>
                    <a:lnTo>
                      <a:pt x="15" y="1"/>
                    </a:lnTo>
                    <a:lnTo>
                      <a:pt x="16" y="0"/>
                    </a:lnTo>
                    <a:lnTo>
                      <a:pt x="17" y="0"/>
                    </a:lnTo>
                    <a:lnTo>
                      <a:pt x="19" y="0"/>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3" name="Freeform 81">
                <a:extLst>
                  <a:ext uri="{FF2B5EF4-FFF2-40B4-BE49-F238E27FC236}">
                    <a16:creationId xmlns:a16="http://schemas.microsoft.com/office/drawing/2014/main" id="{607BA78D-CAFE-FF45-BA28-F933E6DDA2C8}"/>
                  </a:ext>
                </a:extLst>
              </p:cNvPr>
              <p:cNvSpPr>
                <a:spLocks/>
              </p:cNvSpPr>
              <p:nvPr userDrawn="1"/>
            </p:nvSpPr>
            <p:spPr bwMode="auto">
              <a:xfrm>
                <a:off x="10258275" y="408581"/>
                <a:ext cx="5122" cy="5122"/>
              </a:xfrm>
              <a:custGeom>
                <a:avLst/>
                <a:gdLst>
                  <a:gd name="T0" fmla="*/ 7 w 11"/>
                  <a:gd name="T1" fmla="*/ 0 h 11"/>
                  <a:gd name="T2" fmla="*/ 8 w 11"/>
                  <a:gd name="T3" fmla="*/ 0 h 11"/>
                  <a:gd name="T4" fmla="*/ 10 w 11"/>
                  <a:gd name="T5" fmla="*/ 0 h 11"/>
                  <a:gd name="T6" fmla="*/ 11 w 11"/>
                  <a:gd name="T7" fmla="*/ 2 h 11"/>
                  <a:gd name="T8" fmla="*/ 10 w 11"/>
                  <a:gd name="T9" fmla="*/ 3 h 11"/>
                  <a:gd name="T10" fmla="*/ 10 w 11"/>
                  <a:gd name="T11" fmla="*/ 4 h 11"/>
                  <a:gd name="T12" fmla="*/ 8 w 11"/>
                  <a:gd name="T13" fmla="*/ 5 h 11"/>
                  <a:gd name="T14" fmla="*/ 8 w 11"/>
                  <a:gd name="T15" fmla="*/ 8 h 11"/>
                  <a:gd name="T16" fmla="*/ 7 w 11"/>
                  <a:gd name="T17" fmla="*/ 9 h 11"/>
                  <a:gd name="T18" fmla="*/ 6 w 11"/>
                  <a:gd name="T19" fmla="*/ 9 h 11"/>
                  <a:gd name="T20" fmla="*/ 4 w 11"/>
                  <a:gd name="T21" fmla="*/ 11 h 11"/>
                  <a:gd name="T22" fmla="*/ 2 w 11"/>
                  <a:gd name="T23" fmla="*/ 9 h 11"/>
                  <a:gd name="T24" fmla="*/ 0 w 11"/>
                  <a:gd name="T25" fmla="*/ 8 h 11"/>
                  <a:gd name="T26" fmla="*/ 0 w 11"/>
                  <a:gd name="T27" fmla="*/ 7 h 11"/>
                  <a:gd name="T28" fmla="*/ 2 w 11"/>
                  <a:gd name="T29" fmla="*/ 4 h 11"/>
                  <a:gd name="T30" fmla="*/ 3 w 11"/>
                  <a:gd name="T31" fmla="*/ 3 h 11"/>
                  <a:gd name="T32" fmla="*/ 4 w 11"/>
                  <a:gd name="T33" fmla="*/ 2 h 11"/>
                  <a:gd name="T34" fmla="*/ 6 w 11"/>
                  <a:gd name="T35" fmla="*/ 0 h 11"/>
                  <a:gd name="T36" fmla="*/ 7 w 11"/>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1">
                    <a:moveTo>
                      <a:pt x="7" y="0"/>
                    </a:moveTo>
                    <a:lnTo>
                      <a:pt x="8" y="0"/>
                    </a:lnTo>
                    <a:lnTo>
                      <a:pt x="10" y="0"/>
                    </a:lnTo>
                    <a:lnTo>
                      <a:pt x="11" y="2"/>
                    </a:lnTo>
                    <a:lnTo>
                      <a:pt x="10" y="3"/>
                    </a:lnTo>
                    <a:lnTo>
                      <a:pt x="10" y="4"/>
                    </a:lnTo>
                    <a:lnTo>
                      <a:pt x="8" y="5"/>
                    </a:lnTo>
                    <a:lnTo>
                      <a:pt x="8" y="8"/>
                    </a:lnTo>
                    <a:lnTo>
                      <a:pt x="7" y="9"/>
                    </a:lnTo>
                    <a:lnTo>
                      <a:pt x="6" y="9"/>
                    </a:lnTo>
                    <a:lnTo>
                      <a:pt x="4" y="11"/>
                    </a:lnTo>
                    <a:lnTo>
                      <a:pt x="2" y="9"/>
                    </a:lnTo>
                    <a:lnTo>
                      <a:pt x="0" y="8"/>
                    </a:lnTo>
                    <a:lnTo>
                      <a:pt x="0" y="7"/>
                    </a:lnTo>
                    <a:lnTo>
                      <a:pt x="2" y="4"/>
                    </a:lnTo>
                    <a:lnTo>
                      <a:pt x="3" y="3"/>
                    </a:lnTo>
                    <a:lnTo>
                      <a:pt x="4" y="2"/>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4" name="Freeform 82">
                <a:extLst>
                  <a:ext uri="{FF2B5EF4-FFF2-40B4-BE49-F238E27FC236}">
                    <a16:creationId xmlns:a16="http://schemas.microsoft.com/office/drawing/2014/main" id="{47A4DE90-CB12-3D40-8CD7-616095EDA1A0}"/>
                  </a:ext>
                </a:extLst>
              </p:cNvPr>
              <p:cNvSpPr>
                <a:spLocks/>
              </p:cNvSpPr>
              <p:nvPr userDrawn="1"/>
            </p:nvSpPr>
            <p:spPr bwMode="auto">
              <a:xfrm>
                <a:off x="10260324" y="435217"/>
                <a:ext cx="32783" cy="16392"/>
              </a:xfrm>
              <a:custGeom>
                <a:avLst/>
                <a:gdLst>
                  <a:gd name="T0" fmla="*/ 44 w 62"/>
                  <a:gd name="T1" fmla="*/ 1 h 33"/>
                  <a:gd name="T2" fmla="*/ 49 w 62"/>
                  <a:gd name="T3" fmla="*/ 1 h 33"/>
                  <a:gd name="T4" fmla="*/ 54 w 62"/>
                  <a:gd name="T5" fmla="*/ 1 h 33"/>
                  <a:gd name="T6" fmla="*/ 60 w 62"/>
                  <a:gd name="T7" fmla="*/ 3 h 33"/>
                  <a:gd name="T8" fmla="*/ 62 w 62"/>
                  <a:gd name="T9" fmla="*/ 5 h 33"/>
                  <a:gd name="T10" fmla="*/ 61 w 62"/>
                  <a:gd name="T11" fmla="*/ 7 h 33"/>
                  <a:gd name="T12" fmla="*/ 60 w 62"/>
                  <a:gd name="T13" fmla="*/ 8 h 33"/>
                  <a:gd name="T14" fmla="*/ 58 w 62"/>
                  <a:gd name="T15" fmla="*/ 7 h 33"/>
                  <a:gd name="T16" fmla="*/ 53 w 62"/>
                  <a:gd name="T17" fmla="*/ 5 h 33"/>
                  <a:gd name="T18" fmla="*/ 49 w 62"/>
                  <a:gd name="T19" fmla="*/ 5 h 33"/>
                  <a:gd name="T20" fmla="*/ 44 w 62"/>
                  <a:gd name="T21" fmla="*/ 7 h 33"/>
                  <a:gd name="T22" fmla="*/ 39 w 62"/>
                  <a:gd name="T23" fmla="*/ 8 h 33"/>
                  <a:gd name="T24" fmla="*/ 34 w 62"/>
                  <a:gd name="T25" fmla="*/ 8 h 33"/>
                  <a:gd name="T26" fmla="*/ 30 w 62"/>
                  <a:gd name="T27" fmla="*/ 9 h 33"/>
                  <a:gd name="T28" fmla="*/ 27 w 62"/>
                  <a:gd name="T29" fmla="*/ 13 h 33"/>
                  <a:gd name="T30" fmla="*/ 23 w 62"/>
                  <a:gd name="T31" fmla="*/ 15 h 33"/>
                  <a:gd name="T32" fmla="*/ 18 w 62"/>
                  <a:gd name="T33" fmla="*/ 20 h 33"/>
                  <a:gd name="T34" fmla="*/ 14 w 62"/>
                  <a:gd name="T35" fmla="*/ 22 h 33"/>
                  <a:gd name="T36" fmla="*/ 10 w 62"/>
                  <a:gd name="T37" fmla="*/ 26 h 33"/>
                  <a:gd name="T38" fmla="*/ 9 w 62"/>
                  <a:gd name="T39" fmla="*/ 30 h 33"/>
                  <a:gd name="T40" fmla="*/ 5 w 62"/>
                  <a:gd name="T41" fmla="*/ 33 h 33"/>
                  <a:gd name="T42" fmla="*/ 2 w 62"/>
                  <a:gd name="T43" fmla="*/ 33 h 33"/>
                  <a:gd name="T44" fmla="*/ 1 w 62"/>
                  <a:gd name="T45" fmla="*/ 33 h 33"/>
                  <a:gd name="T46" fmla="*/ 1 w 62"/>
                  <a:gd name="T47" fmla="*/ 30 h 33"/>
                  <a:gd name="T48" fmla="*/ 4 w 62"/>
                  <a:gd name="T49" fmla="*/ 26 h 33"/>
                  <a:gd name="T50" fmla="*/ 9 w 62"/>
                  <a:gd name="T51" fmla="*/ 21 h 33"/>
                  <a:gd name="T52" fmla="*/ 14 w 62"/>
                  <a:gd name="T53" fmla="*/ 16 h 33"/>
                  <a:gd name="T54" fmla="*/ 18 w 62"/>
                  <a:gd name="T55" fmla="*/ 12 h 33"/>
                  <a:gd name="T56" fmla="*/ 23 w 62"/>
                  <a:gd name="T57" fmla="*/ 8 h 33"/>
                  <a:gd name="T58" fmla="*/ 28 w 62"/>
                  <a:gd name="T59" fmla="*/ 4 h 33"/>
                  <a:gd name="T60" fmla="*/ 34 w 62"/>
                  <a:gd name="T61" fmla="*/ 3 h 33"/>
                  <a:gd name="T62" fmla="*/ 36 w 62"/>
                  <a:gd name="T63" fmla="*/ 1 h 33"/>
                  <a:gd name="T64" fmla="*/ 41 w 62"/>
                  <a:gd name="T6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33">
                    <a:moveTo>
                      <a:pt x="41" y="0"/>
                    </a:moveTo>
                    <a:lnTo>
                      <a:pt x="44" y="1"/>
                    </a:lnTo>
                    <a:lnTo>
                      <a:pt x="47" y="1"/>
                    </a:lnTo>
                    <a:lnTo>
                      <a:pt x="49" y="1"/>
                    </a:lnTo>
                    <a:lnTo>
                      <a:pt x="52" y="1"/>
                    </a:lnTo>
                    <a:lnTo>
                      <a:pt x="54" y="1"/>
                    </a:lnTo>
                    <a:lnTo>
                      <a:pt x="57" y="3"/>
                    </a:lnTo>
                    <a:lnTo>
                      <a:pt x="60" y="3"/>
                    </a:lnTo>
                    <a:lnTo>
                      <a:pt x="61" y="4"/>
                    </a:lnTo>
                    <a:lnTo>
                      <a:pt x="62" y="5"/>
                    </a:lnTo>
                    <a:lnTo>
                      <a:pt x="62" y="7"/>
                    </a:lnTo>
                    <a:lnTo>
                      <a:pt x="61" y="7"/>
                    </a:lnTo>
                    <a:lnTo>
                      <a:pt x="61" y="8"/>
                    </a:lnTo>
                    <a:lnTo>
                      <a:pt x="60" y="8"/>
                    </a:lnTo>
                    <a:lnTo>
                      <a:pt x="60" y="7"/>
                    </a:lnTo>
                    <a:lnTo>
                      <a:pt x="58" y="7"/>
                    </a:lnTo>
                    <a:lnTo>
                      <a:pt x="56" y="5"/>
                    </a:lnTo>
                    <a:lnTo>
                      <a:pt x="53" y="5"/>
                    </a:lnTo>
                    <a:lnTo>
                      <a:pt x="52" y="5"/>
                    </a:lnTo>
                    <a:lnTo>
                      <a:pt x="49" y="5"/>
                    </a:lnTo>
                    <a:lnTo>
                      <a:pt x="47" y="7"/>
                    </a:lnTo>
                    <a:lnTo>
                      <a:pt x="44" y="7"/>
                    </a:lnTo>
                    <a:lnTo>
                      <a:pt x="41" y="7"/>
                    </a:lnTo>
                    <a:lnTo>
                      <a:pt x="39" y="8"/>
                    </a:lnTo>
                    <a:lnTo>
                      <a:pt x="36" y="8"/>
                    </a:lnTo>
                    <a:lnTo>
                      <a:pt x="34" y="8"/>
                    </a:lnTo>
                    <a:lnTo>
                      <a:pt x="32" y="8"/>
                    </a:lnTo>
                    <a:lnTo>
                      <a:pt x="30" y="9"/>
                    </a:lnTo>
                    <a:lnTo>
                      <a:pt x="28" y="11"/>
                    </a:lnTo>
                    <a:lnTo>
                      <a:pt x="27" y="13"/>
                    </a:lnTo>
                    <a:lnTo>
                      <a:pt x="24" y="13"/>
                    </a:lnTo>
                    <a:lnTo>
                      <a:pt x="23" y="15"/>
                    </a:lnTo>
                    <a:lnTo>
                      <a:pt x="21" y="17"/>
                    </a:lnTo>
                    <a:lnTo>
                      <a:pt x="18" y="20"/>
                    </a:lnTo>
                    <a:lnTo>
                      <a:pt x="15" y="21"/>
                    </a:lnTo>
                    <a:lnTo>
                      <a:pt x="14" y="22"/>
                    </a:lnTo>
                    <a:lnTo>
                      <a:pt x="13" y="25"/>
                    </a:lnTo>
                    <a:lnTo>
                      <a:pt x="10" y="26"/>
                    </a:lnTo>
                    <a:lnTo>
                      <a:pt x="10" y="28"/>
                    </a:lnTo>
                    <a:lnTo>
                      <a:pt x="9" y="30"/>
                    </a:lnTo>
                    <a:lnTo>
                      <a:pt x="7" y="31"/>
                    </a:lnTo>
                    <a:lnTo>
                      <a:pt x="5" y="33"/>
                    </a:lnTo>
                    <a:lnTo>
                      <a:pt x="4" y="33"/>
                    </a:lnTo>
                    <a:lnTo>
                      <a:pt x="2" y="33"/>
                    </a:lnTo>
                    <a:lnTo>
                      <a:pt x="1" y="33"/>
                    </a:lnTo>
                    <a:lnTo>
                      <a:pt x="1" y="33"/>
                    </a:lnTo>
                    <a:lnTo>
                      <a:pt x="0" y="31"/>
                    </a:lnTo>
                    <a:lnTo>
                      <a:pt x="1" y="30"/>
                    </a:lnTo>
                    <a:lnTo>
                      <a:pt x="2" y="29"/>
                    </a:lnTo>
                    <a:lnTo>
                      <a:pt x="4" y="26"/>
                    </a:lnTo>
                    <a:lnTo>
                      <a:pt x="6" y="24"/>
                    </a:lnTo>
                    <a:lnTo>
                      <a:pt x="9" y="21"/>
                    </a:lnTo>
                    <a:lnTo>
                      <a:pt x="11" y="18"/>
                    </a:lnTo>
                    <a:lnTo>
                      <a:pt x="14" y="16"/>
                    </a:lnTo>
                    <a:lnTo>
                      <a:pt x="15" y="15"/>
                    </a:lnTo>
                    <a:lnTo>
                      <a:pt x="18" y="12"/>
                    </a:lnTo>
                    <a:lnTo>
                      <a:pt x="21" y="9"/>
                    </a:lnTo>
                    <a:lnTo>
                      <a:pt x="23" y="8"/>
                    </a:lnTo>
                    <a:lnTo>
                      <a:pt x="26" y="5"/>
                    </a:lnTo>
                    <a:lnTo>
                      <a:pt x="28" y="4"/>
                    </a:lnTo>
                    <a:lnTo>
                      <a:pt x="31" y="3"/>
                    </a:lnTo>
                    <a:lnTo>
                      <a:pt x="34" y="3"/>
                    </a:lnTo>
                    <a:lnTo>
                      <a:pt x="35" y="3"/>
                    </a:lnTo>
                    <a:lnTo>
                      <a:pt x="36" y="1"/>
                    </a:lnTo>
                    <a:lnTo>
                      <a:pt x="37" y="1"/>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5" name="Freeform 83">
                <a:extLst>
                  <a:ext uri="{FF2B5EF4-FFF2-40B4-BE49-F238E27FC236}">
                    <a16:creationId xmlns:a16="http://schemas.microsoft.com/office/drawing/2014/main" id="{764A97AB-B31C-6B4D-B3AE-EEA5E61AFEFF}"/>
                  </a:ext>
                </a:extLst>
              </p:cNvPr>
              <p:cNvSpPr>
                <a:spLocks/>
              </p:cNvSpPr>
              <p:nvPr userDrawn="1"/>
            </p:nvSpPr>
            <p:spPr bwMode="auto">
              <a:xfrm>
                <a:off x="10282862" y="495660"/>
                <a:ext cx="40979" cy="35857"/>
              </a:xfrm>
              <a:custGeom>
                <a:avLst/>
                <a:gdLst>
                  <a:gd name="T0" fmla="*/ 43 w 79"/>
                  <a:gd name="T1" fmla="*/ 0 h 70"/>
                  <a:gd name="T2" fmla="*/ 52 w 79"/>
                  <a:gd name="T3" fmla="*/ 5 h 70"/>
                  <a:gd name="T4" fmla="*/ 57 w 79"/>
                  <a:gd name="T5" fmla="*/ 12 h 70"/>
                  <a:gd name="T6" fmla="*/ 64 w 79"/>
                  <a:gd name="T7" fmla="*/ 18 h 70"/>
                  <a:gd name="T8" fmla="*/ 69 w 79"/>
                  <a:gd name="T9" fmla="*/ 26 h 70"/>
                  <a:gd name="T10" fmla="*/ 75 w 79"/>
                  <a:gd name="T11" fmla="*/ 34 h 70"/>
                  <a:gd name="T12" fmla="*/ 79 w 79"/>
                  <a:gd name="T13" fmla="*/ 42 h 70"/>
                  <a:gd name="T14" fmla="*/ 79 w 79"/>
                  <a:gd name="T15" fmla="*/ 48 h 70"/>
                  <a:gd name="T16" fmla="*/ 75 w 79"/>
                  <a:gd name="T17" fmla="*/ 47 h 70"/>
                  <a:gd name="T18" fmla="*/ 74 w 79"/>
                  <a:gd name="T19" fmla="*/ 42 h 70"/>
                  <a:gd name="T20" fmla="*/ 73 w 79"/>
                  <a:gd name="T21" fmla="*/ 40 h 70"/>
                  <a:gd name="T22" fmla="*/ 69 w 79"/>
                  <a:gd name="T23" fmla="*/ 43 h 70"/>
                  <a:gd name="T24" fmla="*/ 66 w 79"/>
                  <a:gd name="T25" fmla="*/ 48 h 70"/>
                  <a:gd name="T26" fmla="*/ 65 w 79"/>
                  <a:gd name="T27" fmla="*/ 46 h 70"/>
                  <a:gd name="T28" fmla="*/ 66 w 79"/>
                  <a:gd name="T29" fmla="*/ 39 h 70"/>
                  <a:gd name="T30" fmla="*/ 65 w 79"/>
                  <a:gd name="T31" fmla="*/ 31 h 70"/>
                  <a:gd name="T32" fmla="*/ 60 w 79"/>
                  <a:gd name="T33" fmla="*/ 25 h 70"/>
                  <a:gd name="T34" fmla="*/ 53 w 79"/>
                  <a:gd name="T35" fmla="*/ 17 h 70"/>
                  <a:gd name="T36" fmla="*/ 53 w 79"/>
                  <a:gd name="T37" fmla="*/ 12 h 70"/>
                  <a:gd name="T38" fmla="*/ 49 w 79"/>
                  <a:gd name="T39" fmla="*/ 9 h 70"/>
                  <a:gd name="T40" fmla="*/ 45 w 79"/>
                  <a:gd name="T41" fmla="*/ 13 h 70"/>
                  <a:gd name="T42" fmla="*/ 39 w 79"/>
                  <a:gd name="T43" fmla="*/ 21 h 70"/>
                  <a:gd name="T44" fmla="*/ 36 w 79"/>
                  <a:gd name="T45" fmla="*/ 27 h 70"/>
                  <a:gd name="T46" fmla="*/ 39 w 79"/>
                  <a:gd name="T47" fmla="*/ 33 h 70"/>
                  <a:gd name="T48" fmla="*/ 41 w 79"/>
                  <a:gd name="T49" fmla="*/ 35 h 70"/>
                  <a:gd name="T50" fmla="*/ 38 w 79"/>
                  <a:gd name="T51" fmla="*/ 37 h 70"/>
                  <a:gd name="T52" fmla="*/ 36 w 79"/>
                  <a:gd name="T53" fmla="*/ 34 h 70"/>
                  <a:gd name="T54" fmla="*/ 31 w 79"/>
                  <a:gd name="T55" fmla="*/ 34 h 70"/>
                  <a:gd name="T56" fmla="*/ 21 w 79"/>
                  <a:gd name="T57" fmla="*/ 34 h 70"/>
                  <a:gd name="T58" fmla="*/ 15 w 79"/>
                  <a:gd name="T59" fmla="*/ 33 h 70"/>
                  <a:gd name="T60" fmla="*/ 11 w 79"/>
                  <a:gd name="T61" fmla="*/ 33 h 70"/>
                  <a:gd name="T62" fmla="*/ 11 w 79"/>
                  <a:gd name="T63" fmla="*/ 40 h 70"/>
                  <a:gd name="T64" fmla="*/ 18 w 79"/>
                  <a:gd name="T65" fmla="*/ 46 h 70"/>
                  <a:gd name="T66" fmla="*/ 24 w 79"/>
                  <a:gd name="T67" fmla="*/ 46 h 70"/>
                  <a:gd name="T68" fmla="*/ 34 w 79"/>
                  <a:gd name="T69" fmla="*/ 48 h 70"/>
                  <a:gd name="T70" fmla="*/ 36 w 79"/>
                  <a:gd name="T71" fmla="*/ 53 h 70"/>
                  <a:gd name="T72" fmla="*/ 43 w 79"/>
                  <a:gd name="T73" fmla="*/ 56 h 70"/>
                  <a:gd name="T74" fmla="*/ 48 w 79"/>
                  <a:gd name="T75" fmla="*/ 55 h 70"/>
                  <a:gd name="T76" fmla="*/ 52 w 79"/>
                  <a:gd name="T77" fmla="*/ 56 h 70"/>
                  <a:gd name="T78" fmla="*/ 54 w 79"/>
                  <a:gd name="T79" fmla="*/ 61 h 70"/>
                  <a:gd name="T80" fmla="*/ 52 w 79"/>
                  <a:gd name="T81" fmla="*/ 65 h 70"/>
                  <a:gd name="T82" fmla="*/ 48 w 79"/>
                  <a:gd name="T83" fmla="*/ 69 h 70"/>
                  <a:gd name="T84" fmla="*/ 43 w 79"/>
                  <a:gd name="T85" fmla="*/ 69 h 70"/>
                  <a:gd name="T86" fmla="*/ 38 w 79"/>
                  <a:gd name="T87" fmla="*/ 63 h 70"/>
                  <a:gd name="T88" fmla="*/ 32 w 79"/>
                  <a:gd name="T89" fmla="*/ 56 h 70"/>
                  <a:gd name="T90" fmla="*/ 24 w 79"/>
                  <a:gd name="T91" fmla="*/ 53 h 70"/>
                  <a:gd name="T92" fmla="*/ 18 w 79"/>
                  <a:gd name="T93" fmla="*/ 53 h 70"/>
                  <a:gd name="T94" fmla="*/ 17 w 79"/>
                  <a:gd name="T95" fmla="*/ 59 h 70"/>
                  <a:gd name="T96" fmla="*/ 15 w 79"/>
                  <a:gd name="T97" fmla="*/ 64 h 70"/>
                  <a:gd name="T98" fmla="*/ 11 w 79"/>
                  <a:gd name="T99" fmla="*/ 68 h 70"/>
                  <a:gd name="T100" fmla="*/ 6 w 79"/>
                  <a:gd name="T101" fmla="*/ 67 h 70"/>
                  <a:gd name="T102" fmla="*/ 9 w 79"/>
                  <a:gd name="T103" fmla="*/ 64 h 70"/>
                  <a:gd name="T104" fmla="*/ 13 w 79"/>
                  <a:gd name="T105" fmla="*/ 60 h 70"/>
                  <a:gd name="T106" fmla="*/ 14 w 79"/>
                  <a:gd name="T107" fmla="*/ 52 h 70"/>
                  <a:gd name="T108" fmla="*/ 10 w 79"/>
                  <a:gd name="T109" fmla="*/ 44 h 70"/>
                  <a:gd name="T110" fmla="*/ 5 w 79"/>
                  <a:gd name="T111" fmla="*/ 39 h 70"/>
                  <a:gd name="T112" fmla="*/ 2 w 79"/>
                  <a:gd name="T113" fmla="*/ 30 h 70"/>
                  <a:gd name="T114" fmla="*/ 0 w 79"/>
                  <a:gd name="T115" fmla="*/ 23 h 70"/>
                  <a:gd name="T116" fmla="*/ 4 w 79"/>
                  <a:gd name="T117" fmla="*/ 16 h 70"/>
                  <a:gd name="T118" fmla="*/ 13 w 79"/>
                  <a:gd name="T119" fmla="*/ 8 h 70"/>
                  <a:gd name="T120" fmla="*/ 24 w 79"/>
                  <a:gd name="T121"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 h="70">
                    <a:moveTo>
                      <a:pt x="34" y="0"/>
                    </a:moveTo>
                    <a:lnTo>
                      <a:pt x="39" y="0"/>
                    </a:lnTo>
                    <a:lnTo>
                      <a:pt x="43" y="0"/>
                    </a:lnTo>
                    <a:lnTo>
                      <a:pt x="47" y="1"/>
                    </a:lnTo>
                    <a:lnTo>
                      <a:pt x="51" y="3"/>
                    </a:lnTo>
                    <a:lnTo>
                      <a:pt x="52" y="5"/>
                    </a:lnTo>
                    <a:lnTo>
                      <a:pt x="53" y="6"/>
                    </a:lnTo>
                    <a:lnTo>
                      <a:pt x="54" y="9"/>
                    </a:lnTo>
                    <a:lnTo>
                      <a:pt x="57" y="12"/>
                    </a:lnTo>
                    <a:lnTo>
                      <a:pt x="60" y="13"/>
                    </a:lnTo>
                    <a:lnTo>
                      <a:pt x="62" y="16"/>
                    </a:lnTo>
                    <a:lnTo>
                      <a:pt x="64" y="18"/>
                    </a:lnTo>
                    <a:lnTo>
                      <a:pt x="65" y="21"/>
                    </a:lnTo>
                    <a:lnTo>
                      <a:pt x="66" y="23"/>
                    </a:lnTo>
                    <a:lnTo>
                      <a:pt x="69" y="26"/>
                    </a:lnTo>
                    <a:lnTo>
                      <a:pt x="71" y="29"/>
                    </a:lnTo>
                    <a:lnTo>
                      <a:pt x="74" y="31"/>
                    </a:lnTo>
                    <a:lnTo>
                      <a:pt x="75" y="34"/>
                    </a:lnTo>
                    <a:lnTo>
                      <a:pt x="78" y="37"/>
                    </a:lnTo>
                    <a:lnTo>
                      <a:pt x="79" y="39"/>
                    </a:lnTo>
                    <a:lnTo>
                      <a:pt x="79" y="42"/>
                    </a:lnTo>
                    <a:lnTo>
                      <a:pt x="79" y="44"/>
                    </a:lnTo>
                    <a:lnTo>
                      <a:pt x="79" y="46"/>
                    </a:lnTo>
                    <a:lnTo>
                      <a:pt x="79" y="48"/>
                    </a:lnTo>
                    <a:lnTo>
                      <a:pt x="78" y="48"/>
                    </a:lnTo>
                    <a:lnTo>
                      <a:pt x="77" y="48"/>
                    </a:lnTo>
                    <a:lnTo>
                      <a:pt x="75" y="47"/>
                    </a:lnTo>
                    <a:lnTo>
                      <a:pt x="74" y="46"/>
                    </a:lnTo>
                    <a:lnTo>
                      <a:pt x="74" y="44"/>
                    </a:lnTo>
                    <a:lnTo>
                      <a:pt x="74" y="42"/>
                    </a:lnTo>
                    <a:lnTo>
                      <a:pt x="74" y="40"/>
                    </a:lnTo>
                    <a:lnTo>
                      <a:pt x="74" y="40"/>
                    </a:lnTo>
                    <a:lnTo>
                      <a:pt x="73" y="40"/>
                    </a:lnTo>
                    <a:lnTo>
                      <a:pt x="71" y="40"/>
                    </a:lnTo>
                    <a:lnTo>
                      <a:pt x="70" y="42"/>
                    </a:lnTo>
                    <a:lnTo>
                      <a:pt x="69" y="43"/>
                    </a:lnTo>
                    <a:lnTo>
                      <a:pt x="69" y="46"/>
                    </a:lnTo>
                    <a:lnTo>
                      <a:pt x="69" y="47"/>
                    </a:lnTo>
                    <a:lnTo>
                      <a:pt x="66" y="48"/>
                    </a:lnTo>
                    <a:lnTo>
                      <a:pt x="65" y="48"/>
                    </a:lnTo>
                    <a:lnTo>
                      <a:pt x="64" y="47"/>
                    </a:lnTo>
                    <a:lnTo>
                      <a:pt x="65" y="46"/>
                    </a:lnTo>
                    <a:lnTo>
                      <a:pt x="65" y="44"/>
                    </a:lnTo>
                    <a:lnTo>
                      <a:pt x="66" y="42"/>
                    </a:lnTo>
                    <a:lnTo>
                      <a:pt x="66" y="39"/>
                    </a:lnTo>
                    <a:lnTo>
                      <a:pt x="66" y="37"/>
                    </a:lnTo>
                    <a:lnTo>
                      <a:pt x="66" y="34"/>
                    </a:lnTo>
                    <a:lnTo>
                      <a:pt x="65" y="31"/>
                    </a:lnTo>
                    <a:lnTo>
                      <a:pt x="64" y="29"/>
                    </a:lnTo>
                    <a:lnTo>
                      <a:pt x="62" y="26"/>
                    </a:lnTo>
                    <a:lnTo>
                      <a:pt x="60" y="25"/>
                    </a:lnTo>
                    <a:lnTo>
                      <a:pt x="57" y="22"/>
                    </a:lnTo>
                    <a:lnTo>
                      <a:pt x="54" y="20"/>
                    </a:lnTo>
                    <a:lnTo>
                      <a:pt x="53" y="17"/>
                    </a:lnTo>
                    <a:lnTo>
                      <a:pt x="52" y="16"/>
                    </a:lnTo>
                    <a:lnTo>
                      <a:pt x="53" y="13"/>
                    </a:lnTo>
                    <a:lnTo>
                      <a:pt x="53" y="12"/>
                    </a:lnTo>
                    <a:lnTo>
                      <a:pt x="53" y="10"/>
                    </a:lnTo>
                    <a:lnTo>
                      <a:pt x="52" y="9"/>
                    </a:lnTo>
                    <a:lnTo>
                      <a:pt x="49" y="9"/>
                    </a:lnTo>
                    <a:lnTo>
                      <a:pt x="48" y="10"/>
                    </a:lnTo>
                    <a:lnTo>
                      <a:pt x="47" y="12"/>
                    </a:lnTo>
                    <a:lnTo>
                      <a:pt x="45" y="13"/>
                    </a:lnTo>
                    <a:lnTo>
                      <a:pt x="43" y="16"/>
                    </a:lnTo>
                    <a:lnTo>
                      <a:pt x="41" y="18"/>
                    </a:lnTo>
                    <a:lnTo>
                      <a:pt x="39" y="21"/>
                    </a:lnTo>
                    <a:lnTo>
                      <a:pt x="38" y="22"/>
                    </a:lnTo>
                    <a:lnTo>
                      <a:pt x="36" y="25"/>
                    </a:lnTo>
                    <a:lnTo>
                      <a:pt x="36" y="27"/>
                    </a:lnTo>
                    <a:lnTo>
                      <a:pt x="36" y="29"/>
                    </a:lnTo>
                    <a:lnTo>
                      <a:pt x="38" y="30"/>
                    </a:lnTo>
                    <a:lnTo>
                      <a:pt x="39" y="33"/>
                    </a:lnTo>
                    <a:lnTo>
                      <a:pt x="40" y="34"/>
                    </a:lnTo>
                    <a:lnTo>
                      <a:pt x="41" y="34"/>
                    </a:lnTo>
                    <a:lnTo>
                      <a:pt x="41" y="35"/>
                    </a:lnTo>
                    <a:lnTo>
                      <a:pt x="40" y="37"/>
                    </a:lnTo>
                    <a:lnTo>
                      <a:pt x="39" y="37"/>
                    </a:lnTo>
                    <a:lnTo>
                      <a:pt x="38" y="37"/>
                    </a:lnTo>
                    <a:lnTo>
                      <a:pt x="38" y="35"/>
                    </a:lnTo>
                    <a:lnTo>
                      <a:pt x="38" y="34"/>
                    </a:lnTo>
                    <a:lnTo>
                      <a:pt x="36" y="34"/>
                    </a:lnTo>
                    <a:lnTo>
                      <a:pt x="35" y="33"/>
                    </a:lnTo>
                    <a:lnTo>
                      <a:pt x="32" y="33"/>
                    </a:lnTo>
                    <a:lnTo>
                      <a:pt x="31" y="34"/>
                    </a:lnTo>
                    <a:lnTo>
                      <a:pt x="27" y="34"/>
                    </a:lnTo>
                    <a:lnTo>
                      <a:pt x="23" y="34"/>
                    </a:lnTo>
                    <a:lnTo>
                      <a:pt x="21" y="34"/>
                    </a:lnTo>
                    <a:lnTo>
                      <a:pt x="18" y="34"/>
                    </a:lnTo>
                    <a:lnTo>
                      <a:pt x="17" y="33"/>
                    </a:lnTo>
                    <a:lnTo>
                      <a:pt x="15" y="33"/>
                    </a:lnTo>
                    <a:lnTo>
                      <a:pt x="14" y="31"/>
                    </a:lnTo>
                    <a:lnTo>
                      <a:pt x="13" y="31"/>
                    </a:lnTo>
                    <a:lnTo>
                      <a:pt x="11" y="33"/>
                    </a:lnTo>
                    <a:lnTo>
                      <a:pt x="11" y="35"/>
                    </a:lnTo>
                    <a:lnTo>
                      <a:pt x="11" y="37"/>
                    </a:lnTo>
                    <a:lnTo>
                      <a:pt x="11" y="40"/>
                    </a:lnTo>
                    <a:lnTo>
                      <a:pt x="13" y="43"/>
                    </a:lnTo>
                    <a:lnTo>
                      <a:pt x="15" y="44"/>
                    </a:lnTo>
                    <a:lnTo>
                      <a:pt x="18" y="46"/>
                    </a:lnTo>
                    <a:lnTo>
                      <a:pt x="19" y="46"/>
                    </a:lnTo>
                    <a:lnTo>
                      <a:pt x="22" y="46"/>
                    </a:lnTo>
                    <a:lnTo>
                      <a:pt x="24" y="46"/>
                    </a:lnTo>
                    <a:lnTo>
                      <a:pt x="28" y="46"/>
                    </a:lnTo>
                    <a:lnTo>
                      <a:pt x="31" y="47"/>
                    </a:lnTo>
                    <a:lnTo>
                      <a:pt x="34" y="48"/>
                    </a:lnTo>
                    <a:lnTo>
                      <a:pt x="35" y="50"/>
                    </a:lnTo>
                    <a:lnTo>
                      <a:pt x="36" y="52"/>
                    </a:lnTo>
                    <a:lnTo>
                      <a:pt x="36" y="53"/>
                    </a:lnTo>
                    <a:lnTo>
                      <a:pt x="38" y="55"/>
                    </a:lnTo>
                    <a:lnTo>
                      <a:pt x="40" y="56"/>
                    </a:lnTo>
                    <a:lnTo>
                      <a:pt x="43" y="56"/>
                    </a:lnTo>
                    <a:lnTo>
                      <a:pt x="45" y="56"/>
                    </a:lnTo>
                    <a:lnTo>
                      <a:pt x="48" y="55"/>
                    </a:lnTo>
                    <a:lnTo>
                      <a:pt x="48" y="55"/>
                    </a:lnTo>
                    <a:lnTo>
                      <a:pt x="49" y="53"/>
                    </a:lnTo>
                    <a:lnTo>
                      <a:pt x="51" y="55"/>
                    </a:lnTo>
                    <a:lnTo>
                      <a:pt x="52" y="56"/>
                    </a:lnTo>
                    <a:lnTo>
                      <a:pt x="52" y="57"/>
                    </a:lnTo>
                    <a:lnTo>
                      <a:pt x="53" y="59"/>
                    </a:lnTo>
                    <a:lnTo>
                      <a:pt x="54" y="61"/>
                    </a:lnTo>
                    <a:lnTo>
                      <a:pt x="53" y="64"/>
                    </a:lnTo>
                    <a:lnTo>
                      <a:pt x="53" y="65"/>
                    </a:lnTo>
                    <a:lnTo>
                      <a:pt x="52" y="65"/>
                    </a:lnTo>
                    <a:lnTo>
                      <a:pt x="51" y="67"/>
                    </a:lnTo>
                    <a:lnTo>
                      <a:pt x="49" y="68"/>
                    </a:lnTo>
                    <a:lnTo>
                      <a:pt x="48" y="69"/>
                    </a:lnTo>
                    <a:lnTo>
                      <a:pt x="45" y="70"/>
                    </a:lnTo>
                    <a:lnTo>
                      <a:pt x="44" y="69"/>
                    </a:lnTo>
                    <a:lnTo>
                      <a:pt x="43" y="69"/>
                    </a:lnTo>
                    <a:lnTo>
                      <a:pt x="41" y="68"/>
                    </a:lnTo>
                    <a:lnTo>
                      <a:pt x="39" y="65"/>
                    </a:lnTo>
                    <a:lnTo>
                      <a:pt x="38" y="63"/>
                    </a:lnTo>
                    <a:lnTo>
                      <a:pt x="36" y="59"/>
                    </a:lnTo>
                    <a:lnTo>
                      <a:pt x="34" y="57"/>
                    </a:lnTo>
                    <a:lnTo>
                      <a:pt x="32" y="56"/>
                    </a:lnTo>
                    <a:lnTo>
                      <a:pt x="30" y="55"/>
                    </a:lnTo>
                    <a:lnTo>
                      <a:pt x="27" y="55"/>
                    </a:lnTo>
                    <a:lnTo>
                      <a:pt x="24" y="53"/>
                    </a:lnTo>
                    <a:lnTo>
                      <a:pt x="22" y="52"/>
                    </a:lnTo>
                    <a:lnTo>
                      <a:pt x="21" y="52"/>
                    </a:lnTo>
                    <a:lnTo>
                      <a:pt x="18" y="53"/>
                    </a:lnTo>
                    <a:lnTo>
                      <a:pt x="17" y="55"/>
                    </a:lnTo>
                    <a:lnTo>
                      <a:pt x="17" y="56"/>
                    </a:lnTo>
                    <a:lnTo>
                      <a:pt x="17" y="59"/>
                    </a:lnTo>
                    <a:lnTo>
                      <a:pt x="17" y="60"/>
                    </a:lnTo>
                    <a:lnTo>
                      <a:pt x="15" y="63"/>
                    </a:lnTo>
                    <a:lnTo>
                      <a:pt x="15" y="64"/>
                    </a:lnTo>
                    <a:lnTo>
                      <a:pt x="14" y="65"/>
                    </a:lnTo>
                    <a:lnTo>
                      <a:pt x="13" y="68"/>
                    </a:lnTo>
                    <a:lnTo>
                      <a:pt x="11" y="68"/>
                    </a:lnTo>
                    <a:lnTo>
                      <a:pt x="9" y="68"/>
                    </a:lnTo>
                    <a:lnTo>
                      <a:pt x="8" y="68"/>
                    </a:lnTo>
                    <a:lnTo>
                      <a:pt x="6" y="67"/>
                    </a:lnTo>
                    <a:lnTo>
                      <a:pt x="6" y="65"/>
                    </a:lnTo>
                    <a:lnTo>
                      <a:pt x="8" y="65"/>
                    </a:lnTo>
                    <a:lnTo>
                      <a:pt x="9" y="64"/>
                    </a:lnTo>
                    <a:lnTo>
                      <a:pt x="10" y="64"/>
                    </a:lnTo>
                    <a:lnTo>
                      <a:pt x="11" y="63"/>
                    </a:lnTo>
                    <a:lnTo>
                      <a:pt x="13" y="60"/>
                    </a:lnTo>
                    <a:lnTo>
                      <a:pt x="14" y="57"/>
                    </a:lnTo>
                    <a:lnTo>
                      <a:pt x="14" y="55"/>
                    </a:lnTo>
                    <a:lnTo>
                      <a:pt x="14" y="52"/>
                    </a:lnTo>
                    <a:lnTo>
                      <a:pt x="13" y="50"/>
                    </a:lnTo>
                    <a:lnTo>
                      <a:pt x="11" y="47"/>
                    </a:lnTo>
                    <a:lnTo>
                      <a:pt x="10" y="44"/>
                    </a:lnTo>
                    <a:lnTo>
                      <a:pt x="9" y="43"/>
                    </a:lnTo>
                    <a:lnTo>
                      <a:pt x="8" y="42"/>
                    </a:lnTo>
                    <a:lnTo>
                      <a:pt x="5" y="39"/>
                    </a:lnTo>
                    <a:lnTo>
                      <a:pt x="5" y="35"/>
                    </a:lnTo>
                    <a:lnTo>
                      <a:pt x="4" y="33"/>
                    </a:lnTo>
                    <a:lnTo>
                      <a:pt x="2" y="30"/>
                    </a:lnTo>
                    <a:lnTo>
                      <a:pt x="1" y="29"/>
                    </a:lnTo>
                    <a:lnTo>
                      <a:pt x="0" y="26"/>
                    </a:lnTo>
                    <a:lnTo>
                      <a:pt x="0" y="23"/>
                    </a:lnTo>
                    <a:lnTo>
                      <a:pt x="0" y="21"/>
                    </a:lnTo>
                    <a:lnTo>
                      <a:pt x="1" y="17"/>
                    </a:lnTo>
                    <a:lnTo>
                      <a:pt x="4" y="16"/>
                    </a:lnTo>
                    <a:lnTo>
                      <a:pt x="6" y="13"/>
                    </a:lnTo>
                    <a:lnTo>
                      <a:pt x="9" y="12"/>
                    </a:lnTo>
                    <a:lnTo>
                      <a:pt x="13" y="8"/>
                    </a:lnTo>
                    <a:lnTo>
                      <a:pt x="15" y="5"/>
                    </a:lnTo>
                    <a:lnTo>
                      <a:pt x="21" y="4"/>
                    </a:lnTo>
                    <a:lnTo>
                      <a:pt x="24" y="1"/>
                    </a:lnTo>
                    <a:lnTo>
                      <a:pt x="30"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6" name="Freeform 84">
                <a:extLst>
                  <a:ext uri="{FF2B5EF4-FFF2-40B4-BE49-F238E27FC236}">
                    <a16:creationId xmlns:a16="http://schemas.microsoft.com/office/drawing/2014/main" id="{84F45306-587B-9549-87DC-DD514AF1C3E2}"/>
                  </a:ext>
                </a:extLst>
              </p:cNvPr>
              <p:cNvSpPr>
                <a:spLocks/>
              </p:cNvSpPr>
              <p:nvPr userDrawn="1"/>
            </p:nvSpPr>
            <p:spPr bwMode="auto">
              <a:xfrm>
                <a:off x="10297205" y="469024"/>
                <a:ext cx="11270" cy="4098"/>
              </a:xfrm>
              <a:custGeom>
                <a:avLst/>
                <a:gdLst>
                  <a:gd name="T0" fmla="*/ 1 w 22"/>
                  <a:gd name="T1" fmla="*/ 0 h 8"/>
                  <a:gd name="T2" fmla="*/ 4 w 22"/>
                  <a:gd name="T3" fmla="*/ 0 h 8"/>
                  <a:gd name="T4" fmla="*/ 7 w 22"/>
                  <a:gd name="T5" fmla="*/ 1 h 8"/>
                  <a:gd name="T6" fmla="*/ 8 w 22"/>
                  <a:gd name="T7" fmla="*/ 1 h 8"/>
                  <a:gd name="T8" fmla="*/ 9 w 22"/>
                  <a:gd name="T9" fmla="*/ 2 h 8"/>
                  <a:gd name="T10" fmla="*/ 11 w 22"/>
                  <a:gd name="T11" fmla="*/ 2 h 8"/>
                  <a:gd name="T12" fmla="*/ 12 w 22"/>
                  <a:gd name="T13" fmla="*/ 2 h 8"/>
                  <a:gd name="T14" fmla="*/ 14 w 22"/>
                  <a:gd name="T15" fmla="*/ 2 h 8"/>
                  <a:gd name="T16" fmla="*/ 17 w 22"/>
                  <a:gd name="T17" fmla="*/ 2 h 8"/>
                  <a:gd name="T18" fmla="*/ 18 w 22"/>
                  <a:gd name="T19" fmla="*/ 1 h 8"/>
                  <a:gd name="T20" fmla="*/ 18 w 22"/>
                  <a:gd name="T21" fmla="*/ 1 h 8"/>
                  <a:gd name="T22" fmla="*/ 20 w 22"/>
                  <a:gd name="T23" fmla="*/ 1 h 8"/>
                  <a:gd name="T24" fmla="*/ 20 w 22"/>
                  <a:gd name="T25" fmla="*/ 1 h 8"/>
                  <a:gd name="T26" fmla="*/ 21 w 22"/>
                  <a:gd name="T27" fmla="*/ 2 h 8"/>
                  <a:gd name="T28" fmla="*/ 21 w 22"/>
                  <a:gd name="T29" fmla="*/ 4 h 8"/>
                  <a:gd name="T30" fmla="*/ 22 w 22"/>
                  <a:gd name="T31" fmla="*/ 4 h 8"/>
                  <a:gd name="T32" fmla="*/ 21 w 22"/>
                  <a:gd name="T33" fmla="*/ 5 h 8"/>
                  <a:gd name="T34" fmla="*/ 21 w 22"/>
                  <a:gd name="T35" fmla="*/ 5 h 8"/>
                  <a:gd name="T36" fmla="*/ 20 w 22"/>
                  <a:gd name="T37" fmla="*/ 5 h 8"/>
                  <a:gd name="T38" fmla="*/ 18 w 22"/>
                  <a:gd name="T39" fmla="*/ 5 h 8"/>
                  <a:gd name="T40" fmla="*/ 17 w 22"/>
                  <a:gd name="T41" fmla="*/ 5 h 8"/>
                  <a:gd name="T42" fmla="*/ 16 w 22"/>
                  <a:gd name="T43" fmla="*/ 5 h 8"/>
                  <a:gd name="T44" fmla="*/ 14 w 22"/>
                  <a:gd name="T45" fmla="*/ 5 h 8"/>
                  <a:gd name="T46" fmla="*/ 13 w 22"/>
                  <a:gd name="T47" fmla="*/ 6 h 8"/>
                  <a:gd name="T48" fmla="*/ 12 w 22"/>
                  <a:gd name="T49" fmla="*/ 8 h 8"/>
                  <a:gd name="T50" fmla="*/ 11 w 22"/>
                  <a:gd name="T51" fmla="*/ 8 h 8"/>
                  <a:gd name="T52" fmla="*/ 8 w 22"/>
                  <a:gd name="T53" fmla="*/ 6 h 8"/>
                  <a:gd name="T54" fmla="*/ 5 w 22"/>
                  <a:gd name="T55" fmla="*/ 6 h 8"/>
                  <a:gd name="T56" fmla="*/ 3 w 22"/>
                  <a:gd name="T57" fmla="*/ 6 h 8"/>
                  <a:gd name="T58" fmla="*/ 1 w 22"/>
                  <a:gd name="T59" fmla="*/ 5 h 8"/>
                  <a:gd name="T60" fmla="*/ 0 w 22"/>
                  <a:gd name="T61" fmla="*/ 5 h 8"/>
                  <a:gd name="T62" fmla="*/ 0 w 22"/>
                  <a:gd name="T63" fmla="*/ 4 h 8"/>
                  <a:gd name="T64" fmla="*/ 0 w 22"/>
                  <a:gd name="T65" fmla="*/ 2 h 8"/>
                  <a:gd name="T66" fmla="*/ 0 w 22"/>
                  <a:gd name="T67" fmla="*/ 1 h 8"/>
                  <a:gd name="T68" fmla="*/ 1 w 22"/>
                  <a:gd name="T69" fmla="*/ 1 h 8"/>
                  <a:gd name="T70" fmla="*/ 1 w 22"/>
                  <a:gd name="T7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8">
                    <a:moveTo>
                      <a:pt x="1" y="0"/>
                    </a:moveTo>
                    <a:lnTo>
                      <a:pt x="4" y="0"/>
                    </a:lnTo>
                    <a:lnTo>
                      <a:pt x="7" y="1"/>
                    </a:lnTo>
                    <a:lnTo>
                      <a:pt x="8" y="1"/>
                    </a:lnTo>
                    <a:lnTo>
                      <a:pt x="9" y="2"/>
                    </a:lnTo>
                    <a:lnTo>
                      <a:pt x="11" y="2"/>
                    </a:lnTo>
                    <a:lnTo>
                      <a:pt x="12" y="2"/>
                    </a:lnTo>
                    <a:lnTo>
                      <a:pt x="14" y="2"/>
                    </a:lnTo>
                    <a:lnTo>
                      <a:pt x="17" y="2"/>
                    </a:lnTo>
                    <a:lnTo>
                      <a:pt x="18" y="1"/>
                    </a:lnTo>
                    <a:lnTo>
                      <a:pt x="18" y="1"/>
                    </a:lnTo>
                    <a:lnTo>
                      <a:pt x="20" y="1"/>
                    </a:lnTo>
                    <a:lnTo>
                      <a:pt x="20" y="1"/>
                    </a:lnTo>
                    <a:lnTo>
                      <a:pt x="21" y="2"/>
                    </a:lnTo>
                    <a:lnTo>
                      <a:pt x="21" y="4"/>
                    </a:lnTo>
                    <a:lnTo>
                      <a:pt x="22" y="4"/>
                    </a:lnTo>
                    <a:lnTo>
                      <a:pt x="21" y="5"/>
                    </a:lnTo>
                    <a:lnTo>
                      <a:pt x="21" y="5"/>
                    </a:lnTo>
                    <a:lnTo>
                      <a:pt x="20" y="5"/>
                    </a:lnTo>
                    <a:lnTo>
                      <a:pt x="18" y="5"/>
                    </a:lnTo>
                    <a:lnTo>
                      <a:pt x="17" y="5"/>
                    </a:lnTo>
                    <a:lnTo>
                      <a:pt x="16" y="5"/>
                    </a:lnTo>
                    <a:lnTo>
                      <a:pt x="14" y="5"/>
                    </a:lnTo>
                    <a:lnTo>
                      <a:pt x="13" y="6"/>
                    </a:lnTo>
                    <a:lnTo>
                      <a:pt x="12" y="8"/>
                    </a:lnTo>
                    <a:lnTo>
                      <a:pt x="11" y="8"/>
                    </a:lnTo>
                    <a:lnTo>
                      <a:pt x="8" y="6"/>
                    </a:lnTo>
                    <a:lnTo>
                      <a:pt x="5" y="6"/>
                    </a:lnTo>
                    <a:lnTo>
                      <a:pt x="3" y="6"/>
                    </a:lnTo>
                    <a:lnTo>
                      <a:pt x="1" y="5"/>
                    </a:lnTo>
                    <a:lnTo>
                      <a:pt x="0" y="5"/>
                    </a:lnTo>
                    <a:lnTo>
                      <a:pt x="0" y="4"/>
                    </a:lnTo>
                    <a:lnTo>
                      <a:pt x="0" y="2"/>
                    </a:lnTo>
                    <a:lnTo>
                      <a:pt x="0" y="1"/>
                    </a:lnTo>
                    <a:lnTo>
                      <a:pt x="1"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7" name="Freeform 85">
                <a:extLst>
                  <a:ext uri="{FF2B5EF4-FFF2-40B4-BE49-F238E27FC236}">
                    <a16:creationId xmlns:a16="http://schemas.microsoft.com/office/drawing/2014/main" id="{E942A880-E880-FB45-AF32-C91CCE26FCF8}"/>
                  </a:ext>
                </a:extLst>
              </p:cNvPr>
              <p:cNvSpPr>
                <a:spLocks/>
              </p:cNvSpPr>
              <p:nvPr userDrawn="1"/>
            </p:nvSpPr>
            <p:spPr bwMode="auto">
              <a:xfrm>
                <a:off x="10263397" y="456730"/>
                <a:ext cx="50200" cy="15368"/>
              </a:xfrm>
              <a:custGeom>
                <a:avLst/>
                <a:gdLst>
                  <a:gd name="T0" fmla="*/ 52 w 99"/>
                  <a:gd name="T1" fmla="*/ 2 h 30"/>
                  <a:gd name="T2" fmla="*/ 59 w 99"/>
                  <a:gd name="T3" fmla="*/ 4 h 30"/>
                  <a:gd name="T4" fmla="*/ 62 w 99"/>
                  <a:gd name="T5" fmla="*/ 8 h 30"/>
                  <a:gd name="T6" fmla="*/ 68 w 99"/>
                  <a:gd name="T7" fmla="*/ 11 h 30"/>
                  <a:gd name="T8" fmla="*/ 76 w 99"/>
                  <a:gd name="T9" fmla="*/ 13 h 30"/>
                  <a:gd name="T10" fmla="*/ 82 w 99"/>
                  <a:gd name="T11" fmla="*/ 13 h 30"/>
                  <a:gd name="T12" fmla="*/ 90 w 99"/>
                  <a:gd name="T13" fmla="*/ 13 h 30"/>
                  <a:gd name="T14" fmla="*/ 96 w 99"/>
                  <a:gd name="T15" fmla="*/ 12 h 30"/>
                  <a:gd name="T16" fmla="*/ 98 w 99"/>
                  <a:gd name="T17" fmla="*/ 11 h 30"/>
                  <a:gd name="T18" fmla="*/ 99 w 99"/>
                  <a:gd name="T19" fmla="*/ 11 h 30"/>
                  <a:gd name="T20" fmla="*/ 98 w 99"/>
                  <a:gd name="T21" fmla="*/ 13 h 30"/>
                  <a:gd name="T22" fmla="*/ 92 w 99"/>
                  <a:gd name="T23" fmla="*/ 15 h 30"/>
                  <a:gd name="T24" fmla="*/ 87 w 99"/>
                  <a:gd name="T25" fmla="*/ 16 h 30"/>
                  <a:gd name="T26" fmla="*/ 81 w 99"/>
                  <a:gd name="T27" fmla="*/ 16 h 30"/>
                  <a:gd name="T28" fmla="*/ 73 w 99"/>
                  <a:gd name="T29" fmla="*/ 16 h 30"/>
                  <a:gd name="T30" fmla="*/ 65 w 99"/>
                  <a:gd name="T31" fmla="*/ 15 h 30"/>
                  <a:gd name="T32" fmla="*/ 61 w 99"/>
                  <a:gd name="T33" fmla="*/ 13 h 30"/>
                  <a:gd name="T34" fmla="*/ 56 w 99"/>
                  <a:gd name="T35" fmla="*/ 12 h 30"/>
                  <a:gd name="T36" fmla="*/ 51 w 99"/>
                  <a:gd name="T37" fmla="*/ 12 h 30"/>
                  <a:gd name="T38" fmla="*/ 43 w 99"/>
                  <a:gd name="T39" fmla="*/ 11 h 30"/>
                  <a:gd name="T40" fmla="*/ 35 w 99"/>
                  <a:gd name="T41" fmla="*/ 9 h 30"/>
                  <a:gd name="T42" fmla="*/ 27 w 99"/>
                  <a:gd name="T43" fmla="*/ 11 h 30"/>
                  <a:gd name="T44" fmla="*/ 22 w 99"/>
                  <a:gd name="T45" fmla="*/ 15 h 30"/>
                  <a:gd name="T46" fmla="*/ 18 w 99"/>
                  <a:gd name="T47" fmla="*/ 19 h 30"/>
                  <a:gd name="T48" fmla="*/ 12 w 99"/>
                  <a:gd name="T49" fmla="*/ 24 h 30"/>
                  <a:gd name="T50" fmla="*/ 5 w 99"/>
                  <a:gd name="T51" fmla="*/ 28 h 30"/>
                  <a:gd name="T52" fmla="*/ 2 w 99"/>
                  <a:gd name="T53" fmla="*/ 29 h 30"/>
                  <a:gd name="T54" fmla="*/ 0 w 99"/>
                  <a:gd name="T55" fmla="*/ 30 h 30"/>
                  <a:gd name="T56" fmla="*/ 0 w 99"/>
                  <a:gd name="T57" fmla="*/ 28 h 30"/>
                  <a:gd name="T58" fmla="*/ 1 w 99"/>
                  <a:gd name="T59" fmla="*/ 25 h 30"/>
                  <a:gd name="T60" fmla="*/ 5 w 99"/>
                  <a:gd name="T61" fmla="*/ 21 h 30"/>
                  <a:gd name="T62" fmla="*/ 12 w 99"/>
                  <a:gd name="T63" fmla="*/ 16 h 30"/>
                  <a:gd name="T64" fmla="*/ 18 w 99"/>
                  <a:gd name="T65" fmla="*/ 11 h 30"/>
                  <a:gd name="T66" fmla="*/ 25 w 99"/>
                  <a:gd name="T67" fmla="*/ 5 h 30"/>
                  <a:gd name="T68" fmla="*/ 32 w 99"/>
                  <a:gd name="T69" fmla="*/ 2 h 30"/>
                  <a:gd name="T70" fmla="*/ 42 w 99"/>
                  <a:gd name="T71" fmla="*/ 2 h 30"/>
                  <a:gd name="T72" fmla="*/ 49 w 99"/>
                  <a:gd name="T7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30">
                    <a:moveTo>
                      <a:pt x="49" y="0"/>
                    </a:moveTo>
                    <a:lnTo>
                      <a:pt x="52" y="2"/>
                    </a:lnTo>
                    <a:lnTo>
                      <a:pt x="56" y="3"/>
                    </a:lnTo>
                    <a:lnTo>
                      <a:pt x="59" y="4"/>
                    </a:lnTo>
                    <a:lnTo>
                      <a:pt x="60" y="7"/>
                    </a:lnTo>
                    <a:lnTo>
                      <a:pt x="62" y="8"/>
                    </a:lnTo>
                    <a:lnTo>
                      <a:pt x="65" y="9"/>
                    </a:lnTo>
                    <a:lnTo>
                      <a:pt x="68" y="11"/>
                    </a:lnTo>
                    <a:lnTo>
                      <a:pt x="72" y="12"/>
                    </a:lnTo>
                    <a:lnTo>
                      <a:pt x="76" y="13"/>
                    </a:lnTo>
                    <a:lnTo>
                      <a:pt x="78" y="13"/>
                    </a:lnTo>
                    <a:lnTo>
                      <a:pt x="82" y="13"/>
                    </a:lnTo>
                    <a:lnTo>
                      <a:pt x="86" y="13"/>
                    </a:lnTo>
                    <a:lnTo>
                      <a:pt x="90" y="13"/>
                    </a:lnTo>
                    <a:lnTo>
                      <a:pt x="95" y="12"/>
                    </a:lnTo>
                    <a:lnTo>
                      <a:pt x="96" y="12"/>
                    </a:lnTo>
                    <a:lnTo>
                      <a:pt x="98" y="11"/>
                    </a:lnTo>
                    <a:lnTo>
                      <a:pt x="98" y="11"/>
                    </a:lnTo>
                    <a:lnTo>
                      <a:pt x="99" y="11"/>
                    </a:lnTo>
                    <a:lnTo>
                      <a:pt x="99" y="11"/>
                    </a:lnTo>
                    <a:lnTo>
                      <a:pt x="99" y="12"/>
                    </a:lnTo>
                    <a:lnTo>
                      <a:pt x="98" y="13"/>
                    </a:lnTo>
                    <a:lnTo>
                      <a:pt x="95" y="15"/>
                    </a:lnTo>
                    <a:lnTo>
                      <a:pt x="92" y="15"/>
                    </a:lnTo>
                    <a:lnTo>
                      <a:pt x="90" y="15"/>
                    </a:lnTo>
                    <a:lnTo>
                      <a:pt x="87" y="16"/>
                    </a:lnTo>
                    <a:lnTo>
                      <a:pt x="83" y="16"/>
                    </a:lnTo>
                    <a:lnTo>
                      <a:pt x="81" y="16"/>
                    </a:lnTo>
                    <a:lnTo>
                      <a:pt x="76" y="16"/>
                    </a:lnTo>
                    <a:lnTo>
                      <a:pt x="73" y="16"/>
                    </a:lnTo>
                    <a:lnTo>
                      <a:pt x="69" y="16"/>
                    </a:lnTo>
                    <a:lnTo>
                      <a:pt x="65" y="15"/>
                    </a:lnTo>
                    <a:lnTo>
                      <a:pt x="64" y="13"/>
                    </a:lnTo>
                    <a:lnTo>
                      <a:pt x="61" y="13"/>
                    </a:lnTo>
                    <a:lnTo>
                      <a:pt x="59" y="12"/>
                    </a:lnTo>
                    <a:lnTo>
                      <a:pt x="56" y="12"/>
                    </a:lnTo>
                    <a:lnTo>
                      <a:pt x="55" y="12"/>
                    </a:lnTo>
                    <a:lnTo>
                      <a:pt x="51" y="12"/>
                    </a:lnTo>
                    <a:lnTo>
                      <a:pt x="47" y="11"/>
                    </a:lnTo>
                    <a:lnTo>
                      <a:pt x="43" y="11"/>
                    </a:lnTo>
                    <a:lnTo>
                      <a:pt x="39" y="9"/>
                    </a:lnTo>
                    <a:lnTo>
                      <a:pt x="35" y="9"/>
                    </a:lnTo>
                    <a:lnTo>
                      <a:pt x="31" y="9"/>
                    </a:lnTo>
                    <a:lnTo>
                      <a:pt x="27" y="11"/>
                    </a:lnTo>
                    <a:lnTo>
                      <a:pt x="25" y="12"/>
                    </a:lnTo>
                    <a:lnTo>
                      <a:pt x="22" y="15"/>
                    </a:lnTo>
                    <a:lnTo>
                      <a:pt x="21" y="16"/>
                    </a:lnTo>
                    <a:lnTo>
                      <a:pt x="18" y="19"/>
                    </a:lnTo>
                    <a:lnTo>
                      <a:pt x="14" y="21"/>
                    </a:lnTo>
                    <a:lnTo>
                      <a:pt x="12" y="24"/>
                    </a:lnTo>
                    <a:lnTo>
                      <a:pt x="9" y="26"/>
                    </a:lnTo>
                    <a:lnTo>
                      <a:pt x="5" y="28"/>
                    </a:lnTo>
                    <a:lnTo>
                      <a:pt x="4" y="29"/>
                    </a:lnTo>
                    <a:lnTo>
                      <a:pt x="2" y="29"/>
                    </a:lnTo>
                    <a:lnTo>
                      <a:pt x="1" y="30"/>
                    </a:lnTo>
                    <a:lnTo>
                      <a:pt x="0" y="30"/>
                    </a:lnTo>
                    <a:lnTo>
                      <a:pt x="0" y="29"/>
                    </a:lnTo>
                    <a:lnTo>
                      <a:pt x="0" y="28"/>
                    </a:lnTo>
                    <a:lnTo>
                      <a:pt x="0" y="26"/>
                    </a:lnTo>
                    <a:lnTo>
                      <a:pt x="1" y="25"/>
                    </a:lnTo>
                    <a:lnTo>
                      <a:pt x="4" y="24"/>
                    </a:lnTo>
                    <a:lnTo>
                      <a:pt x="5" y="21"/>
                    </a:lnTo>
                    <a:lnTo>
                      <a:pt x="8" y="19"/>
                    </a:lnTo>
                    <a:lnTo>
                      <a:pt x="12" y="16"/>
                    </a:lnTo>
                    <a:lnTo>
                      <a:pt x="16" y="13"/>
                    </a:lnTo>
                    <a:lnTo>
                      <a:pt x="18" y="11"/>
                    </a:lnTo>
                    <a:lnTo>
                      <a:pt x="22" y="8"/>
                    </a:lnTo>
                    <a:lnTo>
                      <a:pt x="25" y="5"/>
                    </a:lnTo>
                    <a:lnTo>
                      <a:pt x="27" y="3"/>
                    </a:lnTo>
                    <a:lnTo>
                      <a:pt x="32" y="2"/>
                    </a:lnTo>
                    <a:lnTo>
                      <a:pt x="36" y="2"/>
                    </a:lnTo>
                    <a:lnTo>
                      <a:pt x="42" y="2"/>
                    </a:lnTo>
                    <a:lnTo>
                      <a:pt x="46" y="0"/>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8" name="Freeform 86">
                <a:extLst>
                  <a:ext uri="{FF2B5EF4-FFF2-40B4-BE49-F238E27FC236}">
                    <a16:creationId xmlns:a16="http://schemas.microsoft.com/office/drawing/2014/main" id="{B8210ED3-F959-5345-AC0F-0D360BDDB774}"/>
                  </a:ext>
                </a:extLst>
              </p:cNvPr>
              <p:cNvSpPr>
                <a:spLocks/>
              </p:cNvSpPr>
              <p:nvPr userDrawn="1"/>
            </p:nvSpPr>
            <p:spPr bwMode="auto">
              <a:xfrm>
                <a:off x="10291058" y="383993"/>
                <a:ext cx="17416" cy="16392"/>
              </a:xfrm>
              <a:custGeom>
                <a:avLst/>
                <a:gdLst>
                  <a:gd name="T0" fmla="*/ 2 w 34"/>
                  <a:gd name="T1" fmla="*/ 0 h 31"/>
                  <a:gd name="T2" fmla="*/ 4 w 34"/>
                  <a:gd name="T3" fmla="*/ 0 h 31"/>
                  <a:gd name="T4" fmla="*/ 6 w 34"/>
                  <a:gd name="T5" fmla="*/ 1 h 31"/>
                  <a:gd name="T6" fmla="*/ 7 w 34"/>
                  <a:gd name="T7" fmla="*/ 3 h 31"/>
                  <a:gd name="T8" fmla="*/ 10 w 34"/>
                  <a:gd name="T9" fmla="*/ 4 h 31"/>
                  <a:gd name="T10" fmla="*/ 11 w 34"/>
                  <a:gd name="T11" fmla="*/ 6 h 31"/>
                  <a:gd name="T12" fmla="*/ 14 w 34"/>
                  <a:gd name="T13" fmla="*/ 10 h 31"/>
                  <a:gd name="T14" fmla="*/ 18 w 34"/>
                  <a:gd name="T15" fmla="*/ 14 h 31"/>
                  <a:gd name="T16" fmla="*/ 22 w 34"/>
                  <a:gd name="T17" fmla="*/ 17 h 31"/>
                  <a:gd name="T18" fmla="*/ 26 w 34"/>
                  <a:gd name="T19" fmla="*/ 21 h 31"/>
                  <a:gd name="T20" fmla="*/ 27 w 34"/>
                  <a:gd name="T21" fmla="*/ 22 h 31"/>
                  <a:gd name="T22" fmla="*/ 28 w 34"/>
                  <a:gd name="T23" fmla="*/ 23 h 31"/>
                  <a:gd name="T24" fmla="*/ 30 w 34"/>
                  <a:gd name="T25" fmla="*/ 26 h 31"/>
                  <a:gd name="T26" fmla="*/ 31 w 34"/>
                  <a:gd name="T27" fmla="*/ 27 h 31"/>
                  <a:gd name="T28" fmla="*/ 34 w 34"/>
                  <a:gd name="T29" fmla="*/ 30 h 31"/>
                  <a:gd name="T30" fmla="*/ 34 w 34"/>
                  <a:gd name="T31" fmla="*/ 30 h 31"/>
                  <a:gd name="T32" fmla="*/ 32 w 34"/>
                  <a:gd name="T33" fmla="*/ 31 h 31"/>
                  <a:gd name="T34" fmla="*/ 31 w 34"/>
                  <a:gd name="T35" fmla="*/ 31 h 31"/>
                  <a:gd name="T36" fmla="*/ 31 w 34"/>
                  <a:gd name="T37" fmla="*/ 31 h 31"/>
                  <a:gd name="T38" fmla="*/ 27 w 34"/>
                  <a:gd name="T39" fmla="*/ 26 h 31"/>
                  <a:gd name="T40" fmla="*/ 22 w 34"/>
                  <a:gd name="T41" fmla="*/ 21 h 31"/>
                  <a:gd name="T42" fmla="*/ 18 w 34"/>
                  <a:gd name="T43" fmla="*/ 17 h 31"/>
                  <a:gd name="T44" fmla="*/ 15 w 34"/>
                  <a:gd name="T45" fmla="*/ 14 h 31"/>
                  <a:gd name="T46" fmla="*/ 11 w 34"/>
                  <a:gd name="T47" fmla="*/ 10 h 31"/>
                  <a:gd name="T48" fmla="*/ 7 w 34"/>
                  <a:gd name="T49" fmla="*/ 8 h 31"/>
                  <a:gd name="T50" fmla="*/ 6 w 34"/>
                  <a:gd name="T51" fmla="*/ 6 h 31"/>
                  <a:gd name="T52" fmla="*/ 5 w 34"/>
                  <a:gd name="T53" fmla="*/ 4 h 31"/>
                  <a:gd name="T54" fmla="*/ 2 w 34"/>
                  <a:gd name="T55" fmla="*/ 3 h 31"/>
                  <a:gd name="T56" fmla="*/ 0 w 34"/>
                  <a:gd name="T57" fmla="*/ 1 h 31"/>
                  <a:gd name="T58" fmla="*/ 0 w 34"/>
                  <a:gd name="T59" fmla="*/ 1 h 31"/>
                  <a:gd name="T60" fmla="*/ 1 w 34"/>
                  <a:gd name="T61" fmla="*/ 0 h 31"/>
                  <a:gd name="T62" fmla="*/ 2 w 34"/>
                  <a:gd name="T6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31">
                    <a:moveTo>
                      <a:pt x="2" y="0"/>
                    </a:moveTo>
                    <a:lnTo>
                      <a:pt x="4" y="0"/>
                    </a:lnTo>
                    <a:lnTo>
                      <a:pt x="6" y="1"/>
                    </a:lnTo>
                    <a:lnTo>
                      <a:pt x="7" y="3"/>
                    </a:lnTo>
                    <a:lnTo>
                      <a:pt x="10" y="4"/>
                    </a:lnTo>
                    <a:lnTo>
                      <a:pt x="11" y="6"/>
                    </a:lnTo>
                    <a:lnTo>
                      <a:pt x="14" y="10"/>
                    </a:lnTo>
                    <a:lnTo>
                      <a:pt x="18" y="14"/>
                    </a:lnTo>
                    <a:lnTo>
                      <a:pt x="22" y="17"/>
                    </a:lnTo>
                    <a:lnTo>
                      <a:pt x="26" y="21"/>
                    </a:lnTo>
                    <a:lnTo>
                      <a:pt x="27" y="22"/>
                    </a:lnTo>
                    <a:lnTo>
                      <a:pt x="28" y="23"/>
                    </a:lnTo>
                    <a:lnTo>
                      <a:pt x="30" y="26"/>
                    </a:lnTo>
                    <a:lnTo>
                      <a:pt x="31" y="27"/>
                    </a:lnTo>
                    <a:lnTo>
                      <a:pt x="34" y="30"/>
                    </a:lnTo>
                    <a:lnTo>
                      <a:pt x="34" y="30"/>
                    </a:lnTo>
                    <a:lnTo>
                      <a:pt x="32" y="31"/>
                    </a:lnTo>
                    <a:lnTo>
                      <a:pt x="31" y="31"/>
                    </a:lnTo>
                    <a:lnTo>
                      <a:pt x="31" y="31"/>
                    </a:lnTo>
                    <a:lnTo>
                      <a:pt x="27" y="26"/>
                    </a:lnTo>
                    <a:lnTo>
                      <a:pt x="22" y="21"/>
                    </a:lnTo>
                    <a:lnTo>
                      <a:pt x="18" y="17"/>
                    </a:lnTo>
                    <a:lnTo>
                      <a:pt x="15" y="14"/>
                    </a:lnTo>
                    <a:lnTo>
                      <a:pt x="11" y="10"/>
                    </a:lnTo>
                    <a:lnTo>
                      <a:pt x="7" y="8"/>
                    </a:lnTo>
                    <a:lnTo>
                      <a:pt x="6" y="6"/>
                    </a:lnTo>
                    <a:lnTo>
                      <a:pt x="5" y="4"/>
                    </a:lnTo>
                    <a:lnTo>
                      <a:pt x="2" y="3"/>
                    </a:lnTo>
                    <a:lnTo>
                      <a:pt x="0" y="1"/>
                    </a:lnTo>
                    <a:lnTo>
                      <a:pt x="0" y="1"/>
                    </a:lnTo>
                    <a:lnTo>
                      <a:pt x="1"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9" name="Freeform 87">
                <a:extLst>
                  <a:ext uri="{FF2B5EF4-FFF2-40B4-BE49-F238E27FC236}">
                    <a16:creationId xmlns:a16="http://schemas.microsoft.com/office/drawing/2014/main" id="{69D03778-B977-DA49-9341-A2424E29DE6F}"/>
                  </a:ext>
                </a:extLst>
              </p:cNvPr>
              <p:cNvSpPr>
                <a:spLocks/>
              </p:cNvSpPr>
              <p:nvPr userDrawn="1"/>
            </p:nvSpPr>
            <p:spPr bwMode="auto">
              <a:xfrm>
                <a:off x="10283887" y="562252"/>
                <a:ext cx="6147" cy="4098"/>
              </a:xfrm>
              <a:custGeom>
                <a:avLst/>
                <a:gdLst>
                  <a:gd name="T0" fmla="*/ 6 w 12"/>
                  <a:gd name="T1" fmla="*/ 0 h 8"/>
                  <a:gd name="T2" fmla="*/ 7 w 12"/>
                  <a:gd name="T3" fmla="*/ 1 h 8"/>
                  <a:gd name="T4" fmla="*/ 8 w 12"/>
                  <a:gd name="T5" fmla="*/ 1 h 8"/>
                  <a:gd name="T6" fmla="*/ 8 w 12"/>
                  <a:gd name="T7" fmla="*/ 3 h 8"/>
                  <a:gd name="T8" fmla="*/ 11 w 12"/>
                  <a:gd name="T9" fmla="*/ 4 h 8"/>
                  <a:gd name="T10" fmla="*/ 11 w 12"/>
                  <a:gd name="T11" fmla="*/ 4 h 8"/>
                  <a:gd name="T12" fmla="*/ 12 w 12"/>
                  <a:gd name="T13" fmla="*/ 5 h 8"/>
                  <a:gd name="T14" fmla="*/ 11 w 12"/>
                  <a:gd name="T15" fmla="*/ 7 h 8"/>
                  <a:gd name="T16" fmla="*/ 11 w 12"/>
                  <a:gd name="T17" fmla="*/ 7 h 8"/>
                  <a:gd name="T18" fmla="*/ 9 w 12"/>
                  <a:gd name="T19" fmla="*/ 7 h 8"/>
                  <a:gd name="T20" fmla="*/ 7 w 12"/>
                  <a:gd name="T21" fmla="*/ 8 h 8"/>
                  <a:gd name="T22" fmla="*/ 6 w 12"/>
                  <a:gd name="T23" fmla="*/ 8 h 8"/>
                  <a:gd name="T24" fmla="*/ 3 w 12"/>
                  <a:gd name="T25" fmla="*/ 8 h 8"/>
                  <a:gd name="T26" fmla="*/ 2 w 12"/>
                  <a:gd name="T27" fmla="*/ 7 h 8"/>
                  <a:gd name="T28" fmla="*/ 0 w 12"/>
                  <a:gd name="T29" fmla="*/ 5 h 8"/>
                  <a:gd name="T30" fmla="*/ 0 w 12"/>
                  <a:gd name="T31" fmla="*/ 3 h 8"/>
                  <a:gd name="T32" fmla="*/ 2 w 12"/>
                  <a:gd name="T33" fmla="*/ 1 h 8"/>
                  <a:gd name="T34" fmla="*/ 3 w 12"/>
                  <a:gd name="T35" fmla="*/ 0 h 8"/>
                  <a:gd name="T36" fmla="*/ 6 w 12"/>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8">
                    <a:moveTo>
                      <a:pt x="6" y="0"/>
                    </a:moveTo>
                    <a:lnTo>
                      <a:pt x="7" y="1"/>
                    </a:lnTo>
                    <a:lnTo>
                      <a:pt x="8" y="1"/>
                    </a:lnTo>
                    <a:lnTo>
                      <a:pt x="8" y="3"/>
                    </a:lnTo>
                    <a:lnTo>
                      <a:pt x="11" y="4"/>
                    </a:lnTo>
                    <a:lnTo>
                      <a:pt x="11" y="4"/>
                    </a:lnTo>
                    <a:lnTo>
                      <a:pt x="12" y="5"/>
                    </a:lnTo>
                    <a:lnTo>
                      <a:pt x="11" y="7"/>
                    </a:lnTo>
                    <a:lnTo>
                      <a:pt x="11" y="7"/>
                    </a:lnTo>
                    <a:lnTo>
                      <a:pt x="9" y="7"/>
                    </a:lnTo>
                    <a:lnTo>
                      <a:pt x="7" y="8"/>
                    </a:lnTo>
                    <a:lnTo>
                      <a:pt x="6" y="8"/>
                    </a:lnTo>
                    <a:lnTo>
                      <a:pt x="3" y="8"/>
                    </a:lnTo>
                    <a:lnTo>
                      <a:pt x="2" y="7"/>
                    </a:lnTo>
                    <a:lnTo>
                      <a:pt x="0" y="5"/>
                    </a:lnTo>
                    <a:lnTo>
                      <a:pt x="0" y="3"/>
                    </a:lnTo>
                    <a:lnTo>
                      <a:pt x="2" y="1"/>
                    </a:lnTo>
                    <a:lnTo>
                      <a:pt x="3"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0" name="Freeform 88">
                <a:extLst>
                  <a:ext uri="{FF2B5EF4-FFF2-40B4-BE49-F238E27FC236}">
                    <a16:creationId xmlns:a16="http://schemas.microsoft.com/office/drawing/2014/main" id="{D5E9A3D3-734F-EB4F-8112-0B940B48878A}"/>
                  </a:ext>
                </a:extLst>
              </p:cNvPr>
              <p:cNvSpPr>
                <a:spLocks/>
              </p:cNvSpPr>
              <p:nvPr userDrawn="1"/>
            </p:nvSpPr>
            <p:spPr bwMode="auto">
              <a:xfrm>
                <a:off x="10379162" y="432143"/>
                <a:ext cx="3074" cy="3074"/>
              </a:xfrm>
              <a:custGeom>
                <a:avLst/>
                <a:gdLst>
                  <a:gd name="T0" fmla="*/ 0 w 6"/>
                  <a:gd name="T1" fmla="*/ 0 h 5"/>
                  <a:gd name="T2" fmla="*/ 1 w 6"/>
                  <a:gd name="T3" fmla="*/ 1 h 5"/>
                  <a:gd name="T4" fmla="*/ 2 w 6"/>
                  <a:gd name="T5" fmla="*/ 1 h 5"/>
                  <a:gd name="T6" fmla="*/ 3 w 6"/>
                  <a:gd name="T7" fmla="*/ 1 h 5"/>
                  <a:gd name="T8" fmla="*/ 5 w 6"/>
                  <a:gd name="T9" fmla="*/ 3 h 5"/>
                  <a:gd name="T10" fmla="*/ 6 w 6"/>
                  <a:gd name="T11" fmla="*/ 4 h 5"/>
                  <a:gd name="T12" fmla="*/ 6 w 6"/>
                  <a:gd name="T13" fmla="*/ 4 h 5"/>
                  <a:gd name="T14" fmla="*/ 5 w 6"/>
                  <a:gd name="T15" fmla="*/ 5 h 5"/>
                  <a:gd name="T16" fmla="*/ 5 w 6"/>
                  <a:gd name="T17" fmla="*/ 5 h 5"/>
                  <a:gd name="T18" fmla="*/ 3 w 6"/>
                  <a:gd name="T19" fmla="*/ 4 h 5"/>
                  <a:gd name="T20" fmla="*/ 2 w 6"/>
                  <a:gd name="T21" fmla="*/ 4 h 5"/>
                  <a:gd name="T22" fmla="*/ 1 w 6"/>
                  <a:gd name="T23" fmla="*/ 3 h 5"/>
                  <a:gd name="T24" fmla="*/ 0 w 6"/>
                  <a:gd name="T25" fmla="*/ 3 h 5"/>
                  <a:gd name="T26" fmla="*/ 0 w 6"/>
                  <a:gd name="T27" fmla="*/ 3 h 5"/>
                  <a:gd name="T28" fmla="*/ 0 w 6"/>
                  <a:gd name="T29" fmla="*/ 1 h 5"/>
                  <a:gd name="T30" fmla="*/ 0 w 6"/>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5">
                    <a:moveTo>
                      <a:pt x="0" y="0"/>
                    </a:moveTo>
                    <a:lnTo>
                      <a:pt x="1" y="1"/>
                    </a:lnTo>
                    <a:lnTo>
                      <a:pt x="2" y="1"/>
                    </a:lnTo>
                    <a:lnTo>
                      <a:pt x="3" y="1"/>
                    </a:lnTo>
                    <a:lnTo>
                      <a:pt x="5" y="3"/>
                    </a:lnTo>
                    <a:lnTo>
                      <a:pt x="6" y="4"/>
                    </a:lnTo>
                    <a:lnTo>
                      <a:pt x="6" y="4"/>
                    </a:lnTo>
                    <a:lnTo>
                      <a:pt x="5" y="5"/>
                    </a:lnTo>
                    <a:lnTo>
                      <a:pt x="5" y="5"/>
                    </a:lnTo>
                    <a:lnTo>
                      <a:pt x="3" y="4"/>
                    </a:lnTo>
                    <a:lnTo>
                      <a:pt x="2" y="4"/>
                    </a:lnTo>
                    <a:lnTo>
                      <a:pt x="1" y="3"/>
                    </a:lnTo>
                    <a:lnTo>
                      <a:pt x="0" y="3"/>
                    </a:lnTo>
                    <a:lnTo>
                      <a:pt x="0" y="3"/>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1" name="Freeform 89">
                <a:extLst>
                  <a:ext uri="{FF2B5EF4-FFF2-40B4-BE49-F238E27FC236}">
                    <a16:creationId xmlns:a16="http://schemas.microsoft.com/office/drawing/2014/main" id="{8D317132-63D0-AE43-A831-C5A8566275F3}"/>
                  </a:ext>
                </a:extLst>
              </p:cNvPr>
              <p:cNvSpPr>
                <a:spLocks/>
              </p:cNvSpPr>
              <p:nvPr userDrawn="1"/>
            </p:nvSpPr>
            <p:spPr bwMode="auto">
              <a:xfrm>
                <a:off x="10257251" y="486441"/>
                <a:ext cx="3074" cy="5122"/>
              </a:xfrm>
              <a:custGeom>
                <a:avLst/>
                <a:gdLst>
                  <a:gd name="T0" fmla="*/ 4 w 7"/>
                  <a:gd name="T1" fmla="*/ 0 h 9"/>
                  <a:gd name="T2" fmla="*/ 5 w 7"/>
                  <a:gd name="T3" fmla="*/ 0 h 9"/>
                  <a:gd name="T4" fmla="*/ 7 w 7"/>
                  <a:gd name="T5" fmla="*/ 1 h 9"/>
                  <a:gd name="T6" fmla="*/ 7 w 7"/>
                  <a:gd name="T7" fmla="*/ 3 h 9"/>
                  <a:gd name="T8" fmla="*/ 7 w 7"/>
                  <a:gd name="T9" fmla="*/ 4 h 9"/>
                  <a:gd name="T10" fmla="*/ 5 w 7"/>
                  <a:gd name="T11" fmla="*/ 5 h 9"/>
                  <a:gd name="T12" fmla="*/ 4 w 7"/>
                  <a:gd name="T13" fmla="*/ 7 h 9"/>
                  <a:gd name="T14" fmla="*/ 3 w 7"/>
                  <a:gd name="T15" fmla="*/ 8 h 9"/>
                  <a:gd name="T16" fmla="*/ 3 w 7"/>
                  <a:gd name="T17" fmla="*/ 8 h 9"/>
                  <a:gd name="T18" fmla="*/ 1 w 7"/>
                  <a:gd name="T19" fmla="*/ 9 h 9"/>
                  <a:gd name="T20" fmla="*/ 0 w 7"/>
                  <a:gd name="T21" fmla="*/ 8 h 9"/>
                  <a:gd name="T22" fmla="*/ 0 w 7"/>
                  <a:gd name="T23" fmla="*/ 7 h 9"/>
                  <a:gd name="T24" fmla="*/ 1 w 7"/>
                  <a:gd name="T25" fmla="*/ 5 h 9"/>
                  <a:gd name="T26" fmla="*/ 1 w 7"/>
                  <a:gd name="T27" fmla="*/ 4 h 9"/>
                  <a:gd name="T28" fmla="*/ 1 w 7"/>
                  <a:gd name="T29" fmla="*/ 3 h 9"/>
                  <a:gd name="T30" fmla="*/ 3 w 7"/>
                  <a:gd name="T31" fmla="*/ 1 h 9"/>
                  <a:gd name="T32" fmla="*/ 4 w 7"/>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9">
                    <a:moveTo>
                      <a:pt x="4" y="0"/>
                    </a:moveTo>
                    <a:lnTo>
                      <a:pt x="5" y="0"/>
                    </a:lnTo>
                    <a:lnTo>
                      <a:pt x="7" y="1"/>
                    </a:lnTo>
                    <a:lnTo>
                      <a:pt x="7" y="3"/>
                    </a:lnTo>
                    <a:lnTo>
                      <a:pt x="7" y="4"/>
                    </a:lnTo>
                    <a:lnTo>
                      <a:pt x="5" y="5"/>
                    </a:lnTo>
                    <a:lnTo>
                      <a:pt x="4" y="7"/>
                    </a:lnTo>
                    <a:lnTo>
                      <a:pt x="3" y="8"/>
                    </a:lnTo>
                    <a:lnTo>
                      <a:pt x="3" y="8"/>
                    </a:lnTo>
                    <a:lnTo>
                      <a:pt x="1" y="9"/>
                    </a:lnTo>
                    <a:lnTo>
                      <a:pt x="0" y="8"/>
                    </a:lnTo>
                    <a:lnTo>
                      <a:pt x="0" y="7"/>
                    </a:lnTo>
                    <a:lnTo>
                      <a:pt x="1" y="5"/>
                    </a:lnTo>
                    <a:lnTo>
                      <a:pt x="1" y="4"/>
                    </a:lnTo>
                    <a:lnTo>
                      <a:pt x="1"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2" name="Freeform 90">
                <a:extLst>
                  <a:ext uri="{FF2B5EF4-FFF2-40B4-BE49-F238E27FC236}">
                    <a16:creationId xmlns:a16="http://schemas.microsoft.com/office/drawing/2014/main" id="{800512F2-D718-224E-8DDC-EEADE472D039}"/>
                  </a:ext>
                </a:extLst>
              </p:cNvPr>
              <p:cNvSpPr>
                <a:spLocks/>
              </p:cNvSpPr>
              <p:nvPr userDrawn="1"/>
            </p:nvSpPr>
            <p:spPr bwMode="auto">
              <a:xfrm>
                <a:off x="10285936" y="546884"/>
                <a:ext cx="7171" cy="2049"/>
              </a:xfrm>
              <a:custGeom>
                <a:avLst/>
                <a:gdLst>
                  <a:gd name="T0" fmla="*/ 2 w 15"/>
                  <a:gd name="T1" fmla="*/ 0 h 5"/>
                  <a:gd name="T2" fmla="*/ 4 w 15"/>
                  <a:gd name="T3" fmla="*/ 0 h 5"/>
                  <a:gd name="T4" fmla="*/ 5 w 15"/>
                  <a:gd name="T5" fmla="*/ 0 h 5"/>
                  <a:gd name="T6" fmla="*/ 8 w 15"/>
                  <a:gd name="T7" fmla="*/ 0 h 5"/>
                  <a:gd name="T8" fmla="*/ 11 w 15"/>
                  <a:gd name="T9" fmla="*/ 0 h 5"/>
                  <a:gd name="T10" fmla="*/ 12 w 15"/>
                  <a:gd name="T11" fmla="*/ 0 h 5"/>
                  <a:gd name="T12" fmla="*/ 13 w 15"/>
                  <a:gd name="T13" fmla="*/ 0 h 5"/>
                  <a:gd name="T14" fmla="*/ 15 w 15"/>
                  <a:gd name="T15" fmla="*/ 1 h 5"/>
                  <a:gd name="T16" fmla="*/ 15 w 15"/>
                  <a:gd name="T17" fmla="*/ 3 h 5"/>
                  <a:gd name="T18" fmla="*/ 13 w 15"/>
                  <a:gd name="T19" fmla="*/ 4 h 5"/>
                  <a:gd name="T20" fmla="*/ 12 w 15"/>
                  <a:gd name="T21" fmla="*/ 5 h 5"/>
                  <a:gd name="T22" fmla="*/ 11 w 15"/>
                  <a:gd name="T23" fmla="*/ 5 h 5"/>
                  <a:gd name="T24" fmla="*/ 9 w 15"/>
                  <a:gd name="T25" fmla="*/ 4 h 5"/>
                  <a:gd name="T26" fmla="*/ 8 w 15"/>
                  <a:gd name="T27" fmla="*/ 4 h 5"/>
                  <a:gd name="T28" fmla="*/ 5 w 15"/>
                  <a:gd name="T29" fmla="*/ 4 h 5"/>
                  <a:gd name="T30" fmla="*/ 3 w 15"/>
                  <a:gd name="T31" fmla="*/ 4 h 5"/>
                  <a:gd name="T32" fmla="*/ 0 w 15"/>
                  <a:gd name="T33" fmla="*/ 3 h 5"/>
                  <a:gd name="T34" fmla="*/ 0 w 15"/>
                  <a:gd name="T35" fmla="*/ 1 h 5"/>
                  <a:gd name="T36" fmla="*/ 0 w 15"/>
                  <a:gd name="T37" fmla="*/ 0 h 5"/>
                  <a:gd name="T38" fmla="*/ 2 w 15"/>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5">
                    <a:moveTo>
                      <a:pt x="2" y="0"/>
                    </a:moveTo>
                    <a:lnTo>
                      <a:pt x="4" y="0"/>
                    </a:lnTo>
                    <a:lnTo>
                      <a:pt x="5" y="0"/>
                    </a:lnTo>
                    <a:lnTo>
                      <a:pt x="8" y="0"/>
                    </a:lnTo>
                    <a:lnTo>
                      <a:pt x="11" y="0"/>
                    </a:lnTo>
                    <a:lnTo>
                      <a:pt x="12" y="0"/>
                    </a:lnTo>
                    <a:lnTo>
                      <a:pt x="13" y="0"/>
                    </a:lnTo>
                    <a:lnTo>
                      <a:pt x="15" y="1"/>
                    </a:lnTo>
                    <a:lnTo>
                      <a:pt x="15" y="3"/>
                    </a:lnTo>
                    <a:lnTo>
                      <a:pt x="13" y="4"/>
                    </a:lnTo>
                    <a:lnTo>
                      <a:pt x="12" y="5"/>
                    </a:lnTo>
                    <a:lnTo>
                      <a:pt x="11" y="5"/>
                    </a:lnTo>
                    <a:lnTo>
                      <a:pt x="9" y="4"/>
                    </a:lnTo>
                    <a:lnTo>
                      <a:pt x="8" y="4"/>
                    </a:lnTo>
                    <a:lnTo>
                      <a:pt x="5" y="4"/>
                    </a:lnTo>
                    <a:lnTo>
                      <a:pt x="3" y="4"/>
                    </a:lnTo>
                    <a:lnTo>
                      <a:pt x="0" y="3"/>
                    </a:lnTo>
                    <a:lnTo>
                      <a:pt x="0" y="1"/>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3" name="Freeform 91">
                <a:extLst>
                  <a:ext uri="{FF2B5EF4-FFF2-40B4-BE49-F238E27FC236}">
                    <a16:creationId xmlns:a16="http://schemas.microsoft.com/office/drawing/2014/main" id="{D898AE9F-9539-7140-83F6-3E1E1D565733}"/>
                  </a:ext>
                </a:extLst>
              </p:cNvPr>
              <p:cNvSpPr>
                <a:spLocks/>
              </p:cNvSpPr>
              <p:nvPr userDrawn="1"/>
            </p:nvSpPr>
            <p:spPr bwMode="auto">
              <a:xfrm>
                <a:off x="10333062" y="392189"/>
                <a:ext cx="10245" cy="12294"/>
              </a:xfrm>
              <a:custGeom>
                <a:avLst/>
                <a:gdLst>
                  <a:gd name="T0" fmla="*/ 5 w 19"/>
                  <a:gd name="T1" fmla="*/ 0 h 23"/>
                  <a:gd name="T2" fmla="*/ 6 w 19"/>
                  <a:gd name="T3" fmla="*/ 0 h 23"/>
                  <a:gd name="T4" fmla="*/ 7 w 19"/>
                  <a:gd name="T5" fmla="*/ 1 h 23"/>
                  <a:gd name="T6" fmla="*/ 9 w 19"/>
                  <a:gd name="T7" fmla="*/ 4 h 23"/>
                  <a:gd name="T8" fmla="*/ 10 w 19"/>
                  <a:gd name="T9" fmla="*/ 5 h 23"/>
                  <a:gd name="T10" fmla="*/ 10 w 19"/>
                  <a:gd name="T11" fmla="*/ 8 h 23"/>
                  <a:gd name="T12" fmla="*/ 11 w 19"/>
                  <a:gd name="T13" fmla="*/ 10 h 23"/>
                  <a:gd name="T14" fmla="*/ 13 w 19"/>
                  <a:gd name="T15" fmla="*/ 12 h 23"/>
                  <a:gd name="T16" fmla="*/ 14 w 19"/>
                  <a:gd name="T17" fmla="*/ 16 h 23"/>
                  <a:gd name="T18" fmla="*/ 16 w 19"/>
                  <a:gd name="T19" fmla="*/ 18 h 23"/>
                  <a:gd name="T20" fmla="*/ 18 w 19"/>
                  <a:gd name="T21" fmla="*/ 20 h 23"/>
                  <a:gd name="T22" fmla="*/ 18 w 19"/>
                  <a:gd name="T23" fmla="*/ 21 h 23"/>
                  <a:gd name="T24" fmla="*/ 19 w 19"/>
                  <a:gd name="T25" fmla="*/ 22 h 23"/>
                  <a:gd name="T26" fmla="*/ 18 w 19"/>
                  <a:gd name="T27" fmla="*/ 22 h 23"/>
                  <a:gd name="T28" fmla="*/ 16 w 19"/>
                  <a:gd name="T29" fmla="*/ 23 h 23"/>
                  <a:gd name="T30" fmla="*/ 15 w 19"/>
                  <a:gd name="T31" fmla="*/ 23 h 23"/>
                  <a:gd name="T32" fmla="*/ 14 w 19"/>
                  <a:gd name="T33" fmla="*/ 23 h 23"/>
                  <a:gd name="T34" fmla="*/ 13 w 19"/>
                  <a:gd name="T35" fmla="*/ 23 h 23"/>
                  <a:gd name="T36" fmla="*/ 10 w 19"/>
                  <a:gd name="T37" fmla="*/ 21 h 23"/>
                  <a:gd name="T38" fmla="*/ 9 w 19"/>
                  <a:gd name="T39" fmla="*/ 20 h 23"/>
                  <a:gd name="T40" fmla="*/ 9 w 19"/>
                  <a:gd name="T41" fmla="*/ 17 h 23"/>
                  <a:gd name="T42" fmla="*/ 7 w 19"/>
                  <a:gd name="T43" fmla="*/ 14 h 23"/>
                  <a:gd name="T44" fmla="*/ 6 w 19"/>
                  <a:gd name="T45" fmla="*/ 12 h 23"/>
                  <a:gd name="T46" fmla="*/ 3 w 19"/>
                  <a:gd name="T47" fmla="*/ 9 h 23"/>
                  <a:gd name="T48" fmla="*/ 2 w 19"/>
                  <a:gd name="T49" fmla="*/ 8 h 23"/>
                  <a:gd name="T50" fmla="*/ 1 w 19"/>
                  <a:gd name="T51" fmla="*/ 6 h 23"/>
                  <a:gd name="T52" fmla="*/ 1 w 19"/>
                  <a:gd name="T53" fmla="*/ 5 h 23"/>
                  <a:gd name="T54" fmla="*/ 0 w 19"/>
                  <a:gd name="T55" fmla="*/ 4 h 23"/>
                  <a:gd name="T56" fmla="*/ 1 w 19"/>
                  <a:gd name="T57" fmla="*/ 3 h 23"/>
                  <a:gd name="T58" fmla="*/ 2 w 19"/>
                  <a:gd name="T59" fmla="*/ 1 h 23"/>
                  <a:gd name="T60" fmla="*/ 3 w 19"/>
                  <a:gd name="T61" fmla="*/ 0 h 23"/>
                  <a:gd name="T62" fmla="*/ 5 w 19"/>
                  <a:gd name="T6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23">
                    <a:moveTo>
                      <a:pt x="5" y="0"/>
                    </a:moveTo>
                    <a:lnTo>
                      <a:pt x="6" y="0"/>
                    </a:lnTo>
                    <a:lnTo>
                      <a:pt x="7" y="1"/>
                    </a:lnTo>
                    <a:lnTo>
                      <a:pt x="9" y="4"/>
                    </a:lnTo>
                    <a:lnTo>
                      <a:pt x="10" y="5"/>
                    </a:lnTo>
                    <a:lnTo>
                      <a:pt x="10" y="8"/>
                    </a:lnTo>
                    <a:lnTo>
                      <a:pt x="11" y="10"/>
                    </a:lnTo>
                    <a:lnTo>
                      <a:pt x="13" y="12"/>
                    </a:lnTo>
                    <a:lnTo>
                      <a:pt x="14" y="16"/>
                    </a:lnTo>
                    <a:lnTo>
                      <a:pt x="16" y="18"/>
                    </a:lnTo>
                    <a:lnTo>
                      <a:pt x="18" y="20"/>
                    </a:lnTo>
                    <a:lnTo>
                      <a:pt x="18" y="21"/>
                    </a:lnTo>
                    <a:lnTo>
                      <a:pt x="19" y="22"/>
                    </a:lnTo>
                    <a:lnTo>
                      <a:pt x="18" y="22"/>
                    </a:lnTo>
                    <a:lnTo>
                      <a:pt x="16" y="23"/>
                    </a:lnTo>
                    <a:lnTo>
                      <a:pt x="15" y="23"/>
                    </a:lnTo>
                    <a:lnTo>
                      <a:pt x="14" y="23"/>
                    </a:lnTo>
                    <a:lnTo>
                      <a:pt x="13" y="23"/>
                    </a:lnTo>
                    <a:lnTo>
                      <a:pt x="10" y="21"/>
                    </a:lnTo>
                    <a:lnTo>
                      <a:pt x="9" y="20"/>
                    </a:lnTo>
                    <a:lnTo>
                      <a:pt x="9" y="17"/>
                    </a:lnTo>
                    <a:lnTo>
                      <a:pt x="7" y="14"/>
                    </a:lnTo>
                    <a:lnTo>
                      <a:pt x="6" y="12"/>
                    </a:lnTo>
                    <a:lnTo>
                      <a:pt x="3" y="9"/>
                    </a:lnTo>
                    <a:lnTo>
                      <a:pt x="2" y="8"/>
                    </a:lnTo>
                    <a:lnTo>
                      <a:pt x="1" y="6"/>
                    </a:lnTo>
                    <a:lnTo>
                      <a:pt x="1" y="5"/>
                    </a:lnTo>
                    <a:lnTo>
                      <a:pt x="0" y="4"/>
                    </a:lnTo>
                    <a:lnTo>
                      <a:pt x="1" y="3"/>
                    </a:lnTo>
                    <a:lnTo>
                      <a:pt x="2" y="1"/>
                    </a:lnTo>
                    <a:lnTo>
                      <a:pt x="3"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4" name="Freeform 92">
                <a:extLst>
                  <a:ext uri="{FF2B5EF4-FFF2-40B4-BE49-F238E27FC236}">
                    <a16:creationId xmlns:a16="http://schemas.microsoft.com/office/drawing/2014/main" id="{5FABAADC-3C05-4A4B-B3C7-CC9EFDA37454}"/>
                  </a:ext>
                </a:extLst>
              </p:cNvPr>
              <p:cNvSpPr>
                <a:spLocks/>
              </p:cNvSpPr>
              <p:nvPr userDrawn="1"/>
            </p:nvSpPr>
            <p:spPr bwMode="auto">
              <a:xfrm>
                <a:off x="10247006" y="529468"/>
                <a:ext cx="12294" cy="15368"/>
              </a:xfrm>
              <a:custGeom>
                <a:avLst/>
                <a:gdLst>
                  <a:gd name="T0" fmla="*/ 16 w 25"/>
                  <a:gd name="T1" fmla="*/ 0 h 30"/>
                  <a:gd name="T2" fmla="*/ 17 w 25"/>
                  <a:gd name="T3" fmla="*/ 0 h 30"/>
                  <a:gd name="T4" fmla="*/ 19 w 25"/>
                  <a:gd name="T5" fmla="*/ 0 h 30"/>
                  <a:gd name="T6" fmla="*/ 21 w 25"/>
                  <a:gd name="T7" fmla="*/ 0 h 30"/>
                  <a:gd name="T8" fmla="*/ 22 w 25"/>
                  <a:gd name="T9" fmla="*/ 0 h 30"/>
                  <a:gd name="T10" fmla="*/ 24 w 25"/>
                  <a:gd name="T11" fmla="*/ 0 h 30"/>
                  <a:gd name="T12" fmla="*/ 25 w 25"/>
                  <a:gd name="T13" fmla="*/ 0 h 30"/>
                  <a:gd name="T14" fmla="*/ 25 w 25"/>
                  <a:gd name="T15" fmla="*/ 1 h 30"/>
                  <a:gd name="T16" fmla="*/ 25 w 25"/>
                  <a:gd name="T17" fmla="*/ 1 h 30"/>
                  <a:gd name="T18" fmla="*/ 25 w 25"/>
                  <a:gd name="T19" fmla="*/ 1 h 30"/>
                  <a:gd name="T20" fmla="*/ 24 w 25"/>
                  <a:gd name="T21" fmla="*/ 1 h 30"/>
                  <a:gd name="T22" fmla="*/ 22 w 25"/>
                  <a:gd name="T23" fmla="*/ 1 h 30"/>
                  <a:gd name="T24" fmla="*/ 21 w 25"/>
                  <a:gd name="T25" fmla="*/ 2 h 30"/>
                  <a:gd name="T26" fmla="*/ 21 w 25"/>
                  <a:gd name="T27" fmla="*/ 2 h 30"/>
                  <a:gd name="T28" fmla="*/ 20 w 25"/>
                  <a:gd name="T29" fmla="*/ 3 h 30"/>
                  <a:gd name="T30" fmla="*/ 20 w 25"/>
                  <a:gd name="T31" fmla="*/ 5 h 30"/>
                  <a:gd name="T32" fmla="*/ 19 w 25"/>
                  <a:gd name="T33" fmla="*/ 6 h 30"/>
                  <a:gd name="T34" fmla="*/ 17 w 25"/>
                  <a:gd name="T35" fmla="*/ 9 h 30"/>
                  <a:gd name="T36" fmla="*/ 16 w 25"/>
                  <a:gd name="T37" fmla="*/ 10 h 30"/>
                  <a:gd name="T38" fmla="*/ 15 w 25"/>
                  <a:gd name="T39" fmla="*/ 11 h 30"/>
                  <a:gd name="T40" fmla="*/ 15 w 25"/>
                  <a:gd name="T41" fmla="*/ 14 h 30"/>
                  <a:gd name="T42" fmla="*/ 13 w 25"/>
                  <a:gd name="T43" fmla="*/ 16 h 30"/>
                  <a:gd name="T44" fmla="*/ 13 w 25"/>
                  <a:gd name="T45" fmla="*/ 18 h 30"/>
                  <a:gd name="T46" fmla="*/ 12 w 25"/>
                  <a:gd name="T47" fmla="*/ 20 h 30"/>
                  <a:gd name="T48" fmla="*/ 12 w 25"/>
                  <a:gd name="T49" fmla="*/ 23 h 30"/>
                  <a:gd name="T50" fmla="*/ 11 w 25"/>
                  <a:gd name="T51" fmla="*/ 24 h 30"/>
                  <a:gd name="T52" fmla="*/ 9 w 25"/>
                  <a:gd name="T53" fmla="*/ 27 h 30"/>
                  <a:gd name="T54" fmla="*/ 8 w 25"/>
                  <a:gd name="T55" fmla="*/ 28 h 30"/>
                  <a:gd name="T56" fmla="*/ 5 w 25"/>
                  <a:gd name="T57" fmla="*/ 30 h 30"/>
                  <a:gd name="T58" fmla="*/ 3 w 25"/>
                  <a:gd name="T59" fmla="*/ 30 h 30"/>
                  <a:gd name="T60" fmla="*/ 0 w 25"/>
                  <a:gd name="T61" fmla="*/ 30 h 30"/>
                  <a:gd name="T62" fmla="*/ 0 w 25"/>
                  <a:gd name="T63" fmla="*/ 28 h 30"/>
                  <a:gd name="T64" fmla="*/ 2 w 25"/>
                  <a:gd name="T65" fmla="*/ 26 h 30"/>
                  <a:gd name="T66" fmla="*/ 3 w 25"/>
                  <a:gd name="T67" fmla="*/ 24 h 30"/>
                  <a:gd name="T68" fmla="*/ 4 w 25"/>
                  <a:gd name="T69" fmla="*/ 24 h 30"/>
                  <a:gd name="T70" fmla="*/ 5 w 25"/>
                  <a:gd name="T71" fmla="*/ 23 h 30"/>
                  <a:gd name="T72" fmla="*/ 7 w 25"/>
                  <a:gd name="T73" fmla="*/ 23 h 30"/>
                  <a:gd name="T74" fmla="*/ 7 w 25"/>
                  <a:gd name="T75" fmla="*/ 22 h 30"/>
                  <a:gd name="T76" fmla="*/ 7 w 25"/>
                  <a:gd name="T77" fmla="*/ 20 h 30"/>
                  <a:gd name="T78" fmla="*/ 5 w 25"/>
                  <a:gd name="T79" fmla="*/ 19 h 30"/>
                  <a:gd name="T80" fmla="*/ 7 w 25"/>
                  <a:gd name="T81" fmla="*/ 16 h 30"/>
                  <a:gd name="T82" fmla="*/ 7 w 25"/>
                  <a:gd name="T83" fmla="*/ 14 h 30"/>
                  <a:gd name="T84" fmla="*/ 8 w 25"/>
                  <a:gd name="T85" fmla="*/ 13 h 30"/>
                  <a:gd name="T86" fmla="*/ 9 w 25"/>
                  <a:gd name="T87" fmla="*/ 11 h 30"/>
                  <a:gd name="T88" fmla="*/ 11 w 25"/>
                  <a:gd name="T89" fmla="*/ 10 h 30"/>
                  <a:gd name="T90" fmla="*/ 12 w 25"/>
                  <a:gd name="T91" fmla="*/ 7 h 30"/>
                  <a:gd name="T92" fmla="*/ 12 w 25"/>
                  <a:gd name="T93" fmla="*/ 6 h 30"/>
                  <a:gd name="T94" fmla="*/ 12 w 25"/>
                  <a:gd name="T95" fmla="*/ 3 h 30"/>
                  <a:gd name="T96" fmla="*/ 13 w 25"/>
                  <a:gd name="T97" fmla="*/ 1 h 30"/>
                  <a:gd name="T98" fmla="*/ 13 w 25"/>
                  <a:gd name="T99" fmla="*/ 0 h 30"/>
                  <a:gd name="T100" fmla="*/ 16 w 25"/>
                  <a:gd name="T10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 h="30">
                    <a:moveTo>
                      <a:pt x="16" y="0"/>
                    </a:moveTo>
                    <a:lnTo>
                      <a:pt x="17" y="0"/>
                    </a:lnTo>
                    <a:lnTo>
                      <a:pt x="19" y="0"/>
                    </a:lnTo>
                    <a:lnTo>
                      <a:pt x="21" y="0"/>
                    </a:lnTo>
                    <a:lnTo>
                      <a:pt x="22" y="0"/>
                    </a:lnTo>
                    <a:lnTo>
                      <a:pt x="24" y="0"/>
                    </a:lnTo>
                    <a:lnTo>
                      <a:pt x="25" y="0"/>
                    </a:lnTo>
                    <a:lnTo>
                      <a:pt x="25" y="1"/>
                    </a:lnTo>
                    <a:lnTo>
                      <a:pt x="25" y="1"/>
                    </a:lnTo>
                    <a:lnTo>
                      <a:pt x="25" y="1"/>
                    </a:lnTo>
                    <a:lnTo>
                      <a:pt x="24" y="1"/>
                    </a:lnTo>
                    <a:lnTo>
                      <a:pt x="22" y="1"/>
                    </a:lnTo>
                    <a:lnTo>
                      <a:pt x="21" y="2"/>
                    </a:lnTo>
                    <a:lnTo>
                      <a:pt x="21" y="2"/>
                    </a:lnTo>
                    <a:lnTo>
                      <a:pt x="20" y="3"/>
                    </a:lnTo>
                    <a:lnTo>
                      <a:pt x="20" y="5"/>
                    </a:lnTo>
                    <a:lnTo>
                      <a:pt x="19" y="6"/>
                    </a:lnTo>
                    <a:lnTo>
                      <a:pt x="17" y="9"/>
                    </a:lnTo>
                    <a:lnTo>
                      <a:pt x="16" y="10"/>
                    </a:lnTo>
                    <a:lnTo>
                      <a:pt x="15" y="11"/>
                    </a:lnTo>
                    <a:lnTo>
                      <a:pt x="15" y="14"/>
                    </a:lnTo>
                    <a:lnTo>
                      <a:pt x="13" y="16"/>
                    </a:lnTo>
                    <a:lnTo>
                      <a:pt x="13" y="18"/>
                    </a:lnTo>
                    <a:lnTo>
                      <a:pt x="12" y="20"/>
                    </a:lnTo>
                    <a:lnTo>
                      <a:pt x="12" y="23"/>
                    </a:lnTo>
                    <a:lnTo>
                      <a:pt x="11" y="24"/>
                    </a:lnTo>
                    <a:lnTo>
                      <a:pt x="9" y="27"/>
                    </a:lnTo>
                    <a:lnTo>
                      <a:pt x="8" y="28"/>
                    </a:lnTo>
                    <a:lnTo>
                      <a:pt x="5" y="30"/>
                    </a:lnTo>
                    <a:lnTo>
                      <a:pt x="3" y="30"/>
                    </a:lnTo>
                    <a:lnTo>
                      <a:pt x="0" y="30"/>
                    </a:lnTo>
                    <a:lnTo>
                      <a:pt x="0" y="28"/>
                    </a:lnTo>
                    <a:lnTo>
                      <a:pt x="2" y="26"/>
                    </a:lnTo>
                    <a:lnTo>
                      <a:pt x="3" y="24"/>
                    </a:lnTo>
                    <a:lnTo>
                      <a:pt x="4" y="24"/>
                    </a:lnTo>
                    <a:lnTo>
                      <a:pt x="5" y="23"/>
                    </a:lnTo>
                    <a:lnTo>
                      <a:pt x="7" y="23"/>
                    </a:lnTo>
                    <a:lnTo>
                      <a:pt x="7" y="22"/>
                    </a:lnTo>
                    <a:lnTo>
                      <a:pt x="7" y="20"/>
                    </a:lnTo>
                    <a:lnTo>
                      <a:pt x="5" y="19"/>
                    </a:lnTo>
                    <a:lnTo>
                      <a:pt x="7" y="16"/>
                    </a:lnTo>
                    <a:lnTo>
                      <a:pt x="7" y="14"/>
                    </a:lnTo>
                    <a:lnTo>
                      <a:pt x="8" y="13"/>
                    </a:lnTo>
                    <a:lnTo>
                      <a:pt x="9" y="11"/>
                    </a:lnTo>
                    <a:lnTo>
                      <a:pt x="11" y="10"/>
                    </a:lnTo>
                    <a:lnTo>
                      <a:pt x="12" y="7"/>
                    </a:lnTo>
                    <a:lnTo>
                      <a:pt x="12" y="6"/>
                    </a:lnTo>
                    <a:lnTo>
                      <a:pt x="12" y="3"/>
                    </a:lnTo>
                    <a:lnTo>
                      <a:pt x="13" y="1"/>
                    </a:lnTo>
                    <a:lnTo>
                      <a:pt x="13"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5" name="Freeform 93">
                <a:extLst>
                  <a:ext uri="{FF2B5EF4-FFF2-40B4-BE49-F238E27FC236}">
                    <a16:creationId xmlns:a16="http://schemas.microsoft.com/office/drawing/2014/main" id="{90441A19-F995-4841-9E9F-696A58D7BA26}"/>
                  </a:ext>
                </a:extLst>
              </p:cNvPr>
              <p:cNvSpPr>
                <a:spLocks/>
              </p:cNvSpPr>
              <p:nvPr userDrawn="1"/>
            </p:nvSpPr>
            <p:spPr bwMode="auto">
              <a:xfrm>
                <a:off x="10310523" y="382968"/>
                <a:ext cx="30735" cy="34832"/>
              </a:xfrm>
              <a:custGeom>
                <a:avLst/>
                <a:gdLst>
                  <a:gd name="T0" fmla="*/ 4 w 59"/>
                  <a:gd name="T1" fmla="*/ 0 h 68"/>
                  <a:gd name="T2" fmla="*/ 6 w 59"/>
                  <a:gd name="T3" fmla="*/ 0 h 68"/>
                  <a:gd name="T4" fmla="*/ 8 w 59"/>
                  <a:gd name="T5" fmla="*/ 1 h 68"/>
                  <a:gd name="T6" fmla="*/ 10 w 59"/>
                  <a:gd name="T7" fmla="*/ 4 h 68"/>
                  <a:gd name="T8" fmla="*/ 11 w 59"/>
                  <a:gd name="T9" fmla="*/ 6 h 68"/>
                  <a:gd name="T10" fmla="*/ 11 w 59"/>
                  <a:gd name="T11" fmla="*/ 9 h 68"/>
                  <a:gd name="T12" fmla="*/ 12 w 59"/>
                  <a:gd name="T13" fmla="*/ 11 h 68"/>
                  <a:gd name="T14" fmla="*/ 15 w 59"/>
                  <a:gd name="T15" fmla="*/ 15 h 68"/>
                  <a:gd name="T16" fmla="*/ 17 w 59"/>
                  <a:gd name="T17" fmla="*/ 18 h 68"/>
                  <a:gd name="T18" fmla="*/ 21 w 59"/>
                  <a:gd name="T19" fmla="*/ 21 h 68"/>
                  <a:gd name="T20" fmla="*/ 24 w 59"/>
                  <a:gd name="T21" fmla="*/ 22 h 68"/>
                  <a:gd name="T22" fmla="*/ 25 w 59"/>
                  <a:gd name="T23" fmla="*/ 23 h 68"/>
                  <a:gd name="T24" fmla="*/ 28 w 59"/>
                  <a:gd name="T25" fmla="*/ 23 h 68"/>
                  <a:gd name="T26" fmla="*/ 29 w 59"/>
                  <a:gd name="T27" fmla="*/ 24 h 68"/>
                  <a:gd name="T28" fmla="*/ 32 w 59"/>
                  <a:gd name="T29" fmla="*/ 26 h 68"/>
                  <a:gd name="T30" fmla="*/ 34 w 59"/>
                  <a:gd name="T31" fmla="*/ 27 h 68"/>
                  <a:gd name="T32" fmla="*/ 36 w 59"/>
                  <a:gd name="T33" fmla="*/ 28 h 68"/>
                  <a:gd name="T34" fmla="*/ 37 w 59"/>
                  <a:gd name="T35" fmla="*/ 30 h 68"/>
                  <a:gd name="T36" fmla="*/ 37 w 59"/>
                  <a:gd name="T37" fmla="*/ 31 h 68"/>
                  <a:gd name="T38" fmla="*/ 38 w 59"/>
                  <a:gd name="T39" fmla="*/ 34 h 68"/>
                  <a:gd name="T40" fmla="*/ 41 w 59"/>
                  <a:gd name="T41" fmla="*/ 38 h 68"/>
                  <a:gd name="T42" fmla="*/ 44 w 59"/>
                  <a:gd name="T43" fmla="*/ 43 h 68"/>
                  <a:gd name="T44" fmla="*/ 46 w 59"/>
                  <a:gd name="T45" fmla="*/ 47 h 68"/>
                  <a:gd name="T46" fmla="*/ 50 w 59"/>
                  <a:gd name="T47" fmla="*/ 52 h 68"/>
                  <a:gd name="T48" fmla="*/ 53 w 59"/>
                  <a:gd name="T49" fmla="*/ 54 h 68"/>
                  <a:gd name="T50" fmla="*/ 54 w 59"/>
                  <a:gd name="T51" fmla="*/ 57 h 68"/>
                  <a:gd name="T52" fmla="*/ 57 w 59"/>
                  <a:gd name="T53" fmla="*/ 61 h 68"/>
                  <a:gd name="T54" fmla="*/ 59 w 59"/>
                  <a:gd name="T55" fmla="*/ 65 h 68"/>
                  <a:gd name="T56" fmla="*/ 59 w 59"/>
                  <a:gd name="T57" fmla="*/ 66 h 68"/>
                  <a:gd name="T58" fmla="*/ 58 w 59"/>
                  <a:gd name="T59" fmla="*/ 68 h 68"/>
                  <a:gd name="T60" fmla="*/ 57 w 59"/>
                  <a:gd name="T61" fmla="*/ 68 h 68"/>
                  <a:gd name="T62" fmla="*/ 55 w 59"/>
                  <a:gd name="T63" fmla="*/ 68 h 68"/>
                  <a:gd name="T64" fmla="*/ 51 w 59"/>
                  <a:gd name="T65" fmla="*/ 65 h 68"/>
                  <a:gd name="T66" fmla="*/ 49 w 59"/>
                  <a:gd name="T67" fmla="*/ 64 h 68"/>
                  <a:gd name="T68" fmla="*/ 46 w 59"/>
                  <a:gd name="T69" fmla="*/ 62 h 68"/>
                  <a:gd name="T70" fmla="*/ 42 w 59"/>
                  <a:gd name="T71" fmla="*/ 60 h 68"/>
                  <a:gd name="T72" fmla="*/ 40 w 59"/>
                  <a:gd name="T73" fmla="*/ 56 h 68"/>
                  <a:gd name="T74" fmla="*/ 37 w 59"/>
                  <a:gd name="T75" fmla="*/ 53 h 68"/>
                  <a:gd name="T76" fmla="*/ 36 w 59"/>
                  <a:gd name="T77" fmla="*/ 49 h 68"/>
                  <a:gd name="T78" fmla="*/ 33 w 59"/>
                  <a:gd name="T79" fmla="*/ 45 h 68"/>
                  <a:gd name="T80" fmla="*/ 32 w 59"/>
                  <a:gd name="T81" fmla="*/ 43 h 68"/>
                  <a:gd name="T82" fmla="*/ 30 w 59"/>
                  <a:gd name="T83" fmla="*/ 39 h 68"/>
                  <a:gd name="T84" fmla="*/ 28 w 59"/>
                  <a:gd name="T85" fmla="*/ 36 h 68"/>
                  <a:gd name="T86" fmla="*/ 24 w 59"/>
                  <a:gd name="T87" fmla="*/ 34 h 68"/>
                  <a:gd name="T88" fmla="*/ 21 w 59"/>
                  <a:gd name="T89" fmla="*/ 32 h 68"/>
                  <a:gd name="T90" fmla="*/ 17 w 59"/>
                  <a:gd name="T91" fmla="*/ 30 h 68"/>
                  <a:gd name="T92" fmla="*/ 14 w 59"/>
                  <a:gd name="T93" fmla="*/ 26 h 68"/>
                  <a:gd name="T94" fmla="*/ 12 w 59"/>
                  <a:gd name="T95" fmla="*/ 22 h 68"/>
                  <a:gd name="T96" fmla="*/ 10 w 59"/>
                  <a:gd name="T97" fmla="*/ 18 h 68"/>
                  <a:gd name="T98" fmla="*/ 8 w 59"/>
                  <a:gd name="T99" fmla="*/ 15 h 68"/>
                  <a:gd name="T100" fmla="*/ 8 w 59"/>
                  <a:gd name="T101" fmla="*/ 14 h 68"/>
                  <a:gd name="T102" fmla="*/ 7 w 59"/>
                  <a:gd name="T103" fmla="*/ 13 h 68"/>
                  <a:gd name="T104" fmla="*/ 6 w 59"/>
                  <a:gd name="T105" fmla="*/ 10 h 68"/>
                  <a:gd name="T106" fmla="*/ 3 w 59"/>
                  <a:gd name="T107" fmla="*/ 9 h 68"/>
                  <a:gd name="T108" fmla="*/ 2 w 59"/>
                  <a:gd name="T109" fmla="*/ 6 h 68"/>
                  <a:gd name="T110" fmla="*/ 0 w 59"/>
                  <a:gd name="T111" fmla="*/ 2 h 68"/>
                  <a:gd name="T112" fmla="*/ 0 w 59"/>
                  <a:gd name="T113" fmla="*/ 1 h 68"/>
                  <a:gd name="T114" fmla="*/ 0 w 59"/>
                  <a:gd name="T115" fmla="*/ 1 h 68"/>
                  <a:gd name="T116" fmla="*/ 2 w 59"/>
                  <a:gd name="T117" fmla="*/ 0 h 68"/>
                  <a:gd name="T118" fmla="*/ 4 w 59"/>
                  <a:gd name="T1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 h="68">
                    <a:moveTo>
                      <a:pt x="4" y="0"/>
                    </a:moveTo>
                    <a:lnTo>
                      <a:pt x="6" y="0"/>
                    </a:lnTo>
                    <a:lnTo>
                      <a:pt x="8" y="1"/>
                    </a:lnTo>
                    <a:lnTo>
                      <a:pt x="10" y="4"/>
                    </a:lnTo>
                    <a:lnTo>
                      <a:pt x="11" y="6"/>
                    </a:lnTo>
                    <a:lnTo>
                      <a:pt x="11" y="9"/>
                    </a:lnTo>
                    <a:lnTo>
                      <a:pt x="12" y="11"/>
                    </a:lnTo>
                    <a:lnTo>
                      <a:pt x="15" y="15"/>
                    </a:lnTo>
                    <a:lnTo>
                      <a:pt x="17" y="18"/>
                    </a:lnTo>
                    <a:lnTo>
                      <a:pt x="21" y="21"/>
                    </a:lnTo>
                    <a:lnTo>
                      <a:pt x="24" y="22"/>
                    </a:lnTo>
                    <a:lnTo>
                      <a:pt x="25" y="23"/>
                    </a:lnTo>
                    <a:lnTo>
                      <a:pt x="28" y="23"/>
                    </a:lnTo>
                    <a:lnTo>
                      <a:pt x="29" y="24"/>
                    </a:lnTo>
                    <a:lnTo>
                      <a:pt x="32" y="26"/>
                    </a:lnTo>
                    <a:lnTo>
                      <a:pt x="34" y="27"/>
                    </a:lnTo>
                    <a:lnTo>
                      <a:pt x="36" y="28"/>
                    </a:lnTo>
                    <a:lnTo>
                      <a:pt x="37" y="30"/>
                    </a:lnTo>
                    <a:lnTo>
                      <a:pt x="37" y="31"/>
                    </a:lnTo>
                    <a:lnTo>
                      <a:pt x="38" y="34"/>
                    </a:lnTo>
                    <a:lnTo>
                      <a:pt x="41" y="38"/>
                    </a:lnTo>
                    <a:lnTo>
                      <a:pt x="44" y="43"/>
                    </a:lnTo>
                    <a:lnTo>
                      <a:pt x="46" y="47"/>
                    </a:lnTo>
                    <a:lnTo>
                      <a:pt x="50" y="52"/>
                    </a:lnTo>
                    <a:lnTo>
                      <a:pt x="53" y="54"/>
                    </a:lnTo>
                    <a:lnTo>
                      <a:pt x="54" y="57"/>
                    </a:lnTo>
                    <a:lnTo>
                      <a:pt x="57" y="61"/>
                    </a:lnTo>
                    <a:lnTo>
                      <a:pt x="59" y="65"/>
                    </a:lnTo>
                    <a:lnTo>
                      <a:pt x="59" y="66"/>
                    </a:lnTo>
                    <a:lnTo>
                      <a:pt x="58" y="68"/>
                    </a:lnTo>
                    <a:lnTo>
                      <a:pt x="57" y="68"/>
                    </a:lnTo>
                    <a:lnTo>
                      <a:pt x="55" y="68"/>
                    </a:lnTo>
                    <a:lnTo>
                      <a:pt x="51" y="65"/>
                    </a:lnTo>
                    <a:lnTo>
                      <a:pt x="49" y="64"/>
                    </a:lnTo>
                    <a:lnTo>
                      <a:pt x="46" y="62"/>
                    </a:lnTo>
                    <a:lnTo>
                      <a:pt x="42" y="60"/>
                    </a:lnTo>
                    <a:lnTo>
                      <a:pt x="40" y="56"/>
                    </a:lnTo>
                    <a:lnTo>
                      <a:pt x="37" y="53"/>
                    </a:lnTo>
                    <a:lnTo>
                      <a:pt x="36" y="49"/>
                    </a:lnTo>
                    <a:lnTo>
                      <a:pt x="33" y="45"/>
                    </a:lnTo>
                    <a:lnTo>
                      <a:pt x="32" y="43"/>
                    </a:lnTo>
                    <a:lnTo>
                      <a:pt x="30" y="39"/>
                    </a:lnTo>
                    <a:lnTo>
                      <a:pt x="28" y="36"/>
                    </a:lnTo>
                    <a:lnTo>
                      <a:pt x="24" y="34"/>
                    </a:lnTo>
                    <a:lnTo>
                      <a:pt x="21" y="32"/>
                    </a:lnTo>
                    <a:lnTo>
                      <a:pt x="17" y="30"/>
                    </a:lnTo>
                    <a:lnTo>
                      <a:pt x="14" y="26"/>
                    </a:lnTo>
                    <a:lnTo>
                      <a:pt x="12" y="22"/>
                    </a:lnTo>
                    <a:lnTo>
                      <a:pt x="10" y="18"/>
                    </a:lnTo>
                    <a:lnTo>
                      <a:pt x="8" y="15"/>
                    </a:lnTo>
                    <a:lnTo>
                      <a:pt x="8" y="14"/>
                    </a:lnTo>
                    <a:lnTo>
                      <a:pt x="7" y="13"/>
                    </a:lnTo>
                    <a:lnTo>
                      <a:pt x="6" y="10"/>
                    </a:lnTo>
                    <a:lnTo>
                      <a:pt x="3" y="9"/>
                    </a:lnTo>
                    <a:lnTo>
                      <a:pt x="2" y="6"/>
                    </a:lnTo>
                    <a:lnTo>
                      <a:pt x="0" y="2"/>
                    </a:lnTo>
                    <a:lnTo>
                      <a:pt x="0" y="1"/>
                    </a:lnTo>
                    <a:lnTo>
                      <a:pt x="0" y="1"/>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6" name="Freeform 94">
                <a:extLst>
                  <a:ext uri="{FF2B5EF4-FFF2-40B4-BE49-F238E27FC236}">
                    <a16:creationId xmlns:a16="http://schemas.microsoft.com/office/drawing/2014/main" id="{3151054C-81DB-5D47-A73A-17EEF82239EA}"/>
                  </a:ext>
                </a:extLst>
              </p:cNvPr>
              <p:cNvSpPr>
                <a:spLocks/>
              </p:cNvSpPr>
              <p:nvPr userDrawn="1"/>
            </p:nvSpPr>
            <p:spPr bwMode="auto">
              <a:xfrm>
                <a:off x="10365845" y="428045"/>
                <a:ext cx="7171" cy="10245"/>
              </a:xfrm>
              <a:custGeom>
                <a:avLst/>
                <a:gdLst>
                  <a:gd name="T0" fmla="*/ 13 w 15"/>
                  <a:gd name="T1" fmla="*/ 0 h 20"/>
                  <a:gd name="T2" fmla="*/ 15 w 15"/>
                  <a:gd name="T3" fmla="*/ 1 h 20"/>
                  <a:gd name="T4" fmla="*/ 15 w 15"/>
                  <a:gd name="T5" fmla="*/ 1 h 20"/>
                  <a:gd name="T6" fmla="*/ 15 w 15"/>
                  <a:gd name="T7" fmla="*/ 4 h 20"/>
                  <a:gd name="T8" fmla="*/ 13 w 15"/>
                  <a:gd name="T9" fmla="*/ 5 h 20"/>
                  <a:gd name="T10" fmla="*/ 12 w 15"/>
                  <a:gd name="T11" fmla="*/ 5 h 20"/>
                  <a:gd name="T12" fmla="*/ 11 w 15"/>
                  <a:gd name="T13" fmla="*/ 5 h 20"/>
                  <a:gd name="T14" fmla="*/ 10 w 15"/>
                  <a:gd name="T15" fmla="*/ 7 h 20"/>
                  <a:gd name="T16" fmla="*/ 8 w 15"/>
                  <a:gd name="T17" fmla="*/ 8 h 20"/>
                  <a:gd name="T18" fmla="*/ 8 w 15"/>
                  <a:gd name="T19" fmla="*/ 9 h 20"/>
                  <a:gd name="T20" fmla="*/ 8 w 15"/>
                  <a:gd name="T21" fmla="*/ 11 h 20"/>
                  <a:gd name="T22" fmla="*/ 10 w 15"/>
                  <a:gd name="T23" fmla="*/ 12 h 20"/>
                  <a:gd name="T24" fmla="*/ 10 w 15"/>
                  <a:gd name="T25" fmla="*/ 14 h 20"/>
                  <a:gd name="T26" fmla="*/ 10 w 15"/>
                  <a:gd name="T27" fmla="*/ 16 h 20"/>
                  <a:gd name="T28" fmla="*/ 8 w 15"/>
                  <a:gd name="T29" fmla="*/ 17 h 20"/>
                  <a:gd name="T30" fmla="*/ 6 w 15"/>
                  <a:gd name="T31" fmla="*/ 18 h 20"/>
                  <a:gd name="T32" fmla="*/ 4 w 15"/>
                  <a:gd name="T33" fmla="*/ 20 h 20"/>
                  <a:gd name="T34" fmla="*/ 2 w 15"/>
                  <a:gd name="T35" fmla="*/ 20 h 20"/>
                  <a:gd name="T36" fmla="*/ 0 w 15"/>
                  <a:gd name="T37" fmla="*/ 18 h 20"/>
                  <a:gd name="T38" fmla="*/ 0 w 15"/>
                  <a:gd name="T39" fmla="*/ 17 h 20"/>
                  <a:gd name="T40" fmla="*/ 2 w 15"/>
                  <a:gd name="T41" fmla="*/ 16 h 20"/>
                  <a:gd name="T42" fmla="*/ 3 w 15"/>
                  <a:gd name="T43" fmla="*/ 13 h 20"/>
                  <a:gd name="T44" fmla="*/ 4 w 15"/>
                  <a:gd name="T45" fmla="*/ 13 h 20"/>
                  <a:gd name="T46" fmla="*/ 6 w 15"/>
                  <a:gd name="T47" fmla="*/ 12 h 20"/>
                  <a:gd name="T48" fmla="*/ 7 w 15"/>
                  <a:gd name="T49" fmla="*/ 11 h 20"/>
                  <a:gd name="T50" fmla="*/ 7 w 15"/>
                  <a:gd name="T51" fmla="*/ 8 h 20"/>
                  <a:gd name="T52" fmla="*/ 7 w 15"/>
                  <a:gd name="T53" fmla="*/ 7 h 20"/>
                  <a:gd name="T54" fmla="*/ 7 w 15"/>
                  <a:gd name="T55" fmla="*/ 4 h 20"/>
                  <a:gd name="T56" fmla="*/ 10 w 15"/>
                  <a:gd name="T57" fmla="*/ 4 h 20"/>
                  <a:gd name="T58" fmla="*/ 11 w 15"/>
                  <a:gd name="T59" fmla="*/ 3 h 20"/>
                  <a:gd name="T60" fmla="*/ 12 w 15"/>
                  <a:gd name="T61" fmla="*/ 1 h 20"/>
                  <a:gd name="T62" fmla="*/ 13 w 15"/>
                  <a:gd name="T63" fmla="*/ 1 h 20"/>
                  <a:gd name="T64" fmla="*/ 13 w 15"/>
                  <a:gd name="T6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20">
                    <a:moveTo>
                      <a:pt x="13" y="0"/>
                    </a:moveTo>
                    <a:lnTo>
                      <a:pt x="15" y="1"/>
                    </a:lnTo>
                    <a:lnTo>
                      <a:pt x="15" y="1"/>
                    </a:lnTo>
                    <a:lnTo>
                      <a:pt x="15" y="4"/>
                    </a:lnTo>
                    <a:lnTo>
                      <a:pt x="13" y="5"/>
                    </a:lnTo>
                    <a:lnTo>
                      <a:pt x="12" y="5"/>
                    </a:lnTo>
                    <a:lnTo>
                      <a:pt x="11" y="5"/>
                    </a:lnTo>
                    <a:lnTo>
                      <a:pt x="10" y="7"/>
                    </a:lnTo>
                    <a:lnTo>
                      <a:pt x="8" y="8"/>
                    </a:lnTo>
                    <a:lnTo>
                      <a:pt x="8" y="9"/>
                    </a:lnTo>
                    <a:lnTo>
                      <a:pt x="8" y="11"/>
                    </a:lnTo>
                    <a:lnTo>
                      <a:pt x="10" y="12"/>
                    </a:lnTo>
                    <a:lnTo>
                      <a:pt x="10" y="14"/>
                    </a:lnTo>
                    <a:lnTo>
                      <a:pt x="10" y="16"/>
                    </a:lnTo>
                    <a:lnTo>
                      <a:pt x="8" y="17"/>
                    </a:lnTo>
                    <a:lnTo>
                      <a:pt x="6" y="18"/>
                    </a:lnTo>
                    <a:lnTo>
                      <a:pt x="4" y="20"/>
                    </a:lnTo>
                    <a:lnTo>
                      <a:pt x="2" y="20"/>
                    </a:lnTo>
                    <a:lnTo>
                      <a:pt x="0" y="18"/>
                    </a:lnTo>
                    <a:lnTo>
                      <a:pt x="0" y="17"/>
                    </a:lnTo>
                    <a:lnTo>
                      <a:pt x="2" y="16"/>
                    </a:lnTo>
                    <a:lnTo>
                      <a:pt x="3" y="13"/>
                    </a:lnTo>
                    <a:lnTo>
                      <a:pt x="4" y="13"/>
                    </a:lnTo>
                    <a:lnTo>
                      <a:pt x="6" y="12"/>
                    </a:lnTo>
                    <a:lnTo>
                      <a:pt x="7" y="11"/>
                    </a:lnTo>
                    <a:lnTo>
                      <a:pt x="7" y="8"/>
                    </a:lnTo>
                    <a:lnTo>
                      <a:pt x="7" y="7"/>
                    </a:lnTo>
                    <a:lnTo>
                      <a:pt x="7" y="4"/>
                    </a:lnTo>
                    <a:lnTo>
                      <a:pt x="10" y="4"/>
                    </a:lnTo>
                    <a:lnTo>
                      <a:pt x="11" y="3"/>
                    </a:lnTo>
                    <a:lnTo>
                      <a:pt x="12" y="1"/>
                    </a:lnTo>
                    <a:lnTo>
                      <a:pt x="13" y="1"/>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7" name="Freeform 95">
                <a:extLst>
                  <a:ext uri="{FF2B5EF4-FFF2-40B4-BE49-F238E27FC236}">
                    <a16:creationId xmlns:a16="http://schemas.microsoft.com/office/drawing/2014/main" id="{AF72807D-0048-1942-8F52-C566FD3BB134}"/>
                  </a:ext>
                </a:extLst>
              </p:cNvPr>
              <p:cNvSpPr>
                <a:spLocks/>
              </p:cNvSpPr>
              <p:nvPr userDrawn="1"/>
            </p:nvSpPr>
            <p:spPr bwMode="auto">
              <a:xfrm>
                <a:off x="10371992" y="432143"/>
                <a:ext cx="4098" cy="2049"/>
              </a:xfrm>
              <a:custGeom>
                <a:avLst/>
                <a:gdLst>
                  <a:gd name="T0" fmla="*/ 7 w 8"/>
                  <a:gd name="T1" fmla="*/ 0 h 4"/>
                  <a:gd name="T2" fmla="*/ 8 w 8"/>
                  <a:gd name="T3" fmla="*/ 0 h 4"/>
                  <a:gd name="T4" fmla="*/ 8 w 8"/>
                  <a:gd name="T5" fmla="*/ 0 h 4"/>
                  <a:gd name="T6" fmla="*/ 8 w 8"/>
                  <a:gd name="T7" fmla="*/ 1 h 4"/>
                  <a:gd name="T8" fmla="*/ 7 w 8"/>
                  <a:gd name="T9" fmla="*/ 1 h 4"/>
                  <a:gd name="T10" fmla="*/ 6 w 8"/>
                  <a:gd name="T11" fmla="*/ 3 h 4"/>
                  <a:gd name="T12" fmla="*/ 4 w 8"/>
                  <a:gd name="T13" fmla="*/ 4 h 4"/>
                  <a:gd name="T14" fmla="*/ 3 w 8"/>
                  <a:gd name="T15" fmla="*/ 4 h 4"/>
                  <a:gd name="T16" fmla="*/ 2 w 8"/>
                  <a:gd name="T17" fmla="*/ 4 h 4"/>
                  <a:gd name="T18" fmla="*/ 0 w 8"/>
                  <a:gd name="T19" fmla="*/ 4 h 4"/>
                  <a:gd name="T20" fmla="*/ 0 w 8"/>
                  <a:gd name="T21" fmla="*/ 3 h 4"/>
                  <a:gd name="T22" fmla="*/ 0 w 8"/>
                  <a:gd name="T23" fmla="*/ 3 h 4"/>
                  <a:gd name="T24" fmla="*/ 2 w 8"/>
                  <a:gd name="T25" fmla="*/ 1 h 4"/>
                  <a:gd name="T26" fmla="*/ 3 w 8"/>
                  <a:gd name="T27" fmla="*/ 1 h 4"/>
                  <a:gd name="T28" fmla="*/ 4 w 8"/>
                  <a:gd name="T29" fmla="*/ 0 h 4"/>
                  <a:gd name="T30" fmla="*/ 6 w 8"/>
                  <a:gd name="T31" fmla="*/ 0 h 4"/>
                  <a:gd name="T32" fmla="*/ 7 w 8"/>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4">
                    <a:moveTo>
                      <a:pt x="7" y="0"/>
                    </a:moveTo>
                    <a:lnTo>
                      <a:pt x="8" y="0"/>
                    </a:lnTo>
                    <a:lnTo>
                      <a:pt x="8" y="0"/>
                    </a:lnTo>
                    <a:lnTo>
                      <a:pt x="8" y="1"/>
                    </a:lnTo>
                    <a:lnTo>
                      <a:pt x="7" y="1"/>
                    </a:lnTo>
                    <a:lnTo>
                      <a:pt x="6" y="3"/>
                    </a:lnTo>
                    <a:lnTo>
                      <a:pt x="4" y="4"/>
                    </a:lnTo>
                    <a:lnTo>
                      <a:pt x="3" y="4"/>
                    </a:lnTo>
                    <a:lnTo>
                      <a:pt x="2" y="4"/>
                    </a:lnTo>
                    <a:lnTo>
                      <a:pt x="0" y="4"/>
                    </a:lnTo>
                    <a:lnTo>
                      <a:pt x="0" y="3"/>
                    </a:lnTo>
                    <a:lnTo>
                      <a:pt x="0" y="3"/>
                    </a:lnTo>
                    <a:lnTo>
                      <a:pt x="2" y="1"/>
                    </a:lnTo>
                    <a:lnTo>
                      <a:pt x="3" y="1"/>
                    </a:lnTo>
                    <a:lnTo>
                      <a:pt x="4" y="0"/>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8" name="Freeform 96">
                <a:extLst>
                  <a:ext uri="{FF2B5EF4-FFF2-40B4-BE49-F238E27FC236}">
                    <a16:creationId xmlns:a16="http://schemas.microsoft.com/office/drawing/2014/main" id="{2A047D6E-1102-4545-8855-7E9B6580F851}"/>
                  </a:ext>
                </a:extLst>
              </p:cNvPr>
              <p:cNvSpPr>
                <a:spLocks/>
              </p:cNvSpPr>
              <p:nvPr userDrawn="1"/>
            </p:nvSpPr>
            <p:spPr bwMode="auto">
              <a:xfrm>
                <a:off x="10361746" y="468000"/>
                <a:ext cx="23563" cy="12294"/>
              </a:xfrm>
              <a:custGeom>
                <a:avLst/>
                <a:gdLst>
                  <a:gd name="T0" fmla="*/ 41 w 45"/>
                  <a:gd name="T1" fmla="*/ 0 h 25"/>
                  <a:gd name="T2" fmla="*/ 43 w 45"/>
                  <a:gd name="T3" fmla="*/ 0 h 25"/>
                  <a:gd name="T4" fmla="*/ 44 w 45"/>
                  <a:gd name="T5" fmla="*/ 1 h 25"/>
                  <a:gd name="T6" fmla="*/ 45 w 45"/>
                  <a:gd name="T7" fmla="*/ 3 h 25"/>
                  <a:gd name="T8" fmla="*/ 44 w 45"/>
                  <a:gd name="T9" fmla="*/ 5 h 25"/>
                  <a:gd name="T10" fmla="*/ 43 w 45"/>
                  <a:gd name="T11" fmla="*/ 7 h 25"/>
                  <a:gd name="T12" fmla="*/ 41 w 45"/>
                  <a:gd name="T13" fmla="*/ 8 h 25"/>
                  <a:gd name="T14" fmla="*/ 39 w 45"/>
                  <a:gd name="T15" fmla="*/ 11 h 25"/>
                  <a:gd name="T16" fmla="*/ 37 w 45"/>
                  <a:gd name="T17" fmla="*/ 12 h 25"/>
                  <a:gd name="T18" fmla="*/ 35 w 45"/>
                  <a:gd name="T19" fmla="*/ 14 h 25"/>
                  <a:gd name="T20" fmla="*/ 34 w 45"/>
                  <a:gd name="T21" fmla="*/ 16 h 25"/>
                  <a:gd name="T22" fmla="*/ 31 w 45"/>
                  <a:gd name="T23" fmla="*/ 18 h 25"/>
                  <a:gd name="T24" fmla="*/ 28 w 45"/>
                  <a:gd name="T25" fmla="*/ 21 h 25"/>
                  <a:gd name="T26" fmla="*/ 26 w 45"/>
                  <a:gd name="T27" fmla="*/ 22 h 25"/>
                  <a:gd name="T28" fmla="*/ 24 w 45"/>
                  <a:gd name="T29" fmla="*/ 22 h 25"/>
                  <a:gd name="T30" fmla="*/ 22 w 45"/>
                  <a:gd name="T31" fmla="*/ 24 h 25"/>
                  <a:gd name="T32" fmla="*/ 20 w 45"/>
                  <a:gd name="T33" fmla="*/ 24 h 25"/>
                  <a:gd name="T34" fmla="*/ 17 w 45"/>
                  <a:gd name="T35" fmla="*/ 24 h 25"/>
                  <a:gd name="T36" fmla="*/ 14 w 45"/>
                  <a:gd name="T37" fmla="*/ 24 h 25"/>
                  <a:gd name="T38" fmla="*/ 11 w 45"/>
                  <a:gd name="T39" fmla="*/ 25 h 25"/>
                  <a:gd name="T40" fmla="*/ 9 w 45"/>
                  <a:gd name="T41" fmla="*/ 25 h 25"/>
                  <a:gd name="T42" fmla="*/ 6 w 45"/>
                  <a:gd name="T43" fmla="*/ 25 h 25"/>
                  <a:gd name="T44" fmla="*/ 4 w 45"/>
                  <a:gd name="T45" fmla="*/ 25 h 25"/>
                  <a:gd name="T46" fmla="*/ 2 w 45"/>
                  <a:gd name="T47" fmla="*/ 24 h 25"/>
                  <a:gd name="T48" fmla="*/ 1 w 45"/>
                  <a:gd name="T49" fmla="*/ 22 h 25"/>
                  <a:gd name="T50" fmla="*/ 0 w 45"/>
                  <a:gd name="T51" fmla="*/ 21 h 25"/>
                  <a:gd name="T52" fmla="*/ 0 w 45"/>
                  <a:gd name="T53" fmla="*/ 20 h 25"/>
                  <a:gd name="T54" fmla="*/ 1 w 45"/>
                  <a:gd name="T55" fmla="*/ 18 h 25"/>
                  <a:gd name="T56" fmla="*/ 4 w 45"/>
                  <a:gd name="T57" fmla="*/ 17 h 25"/>
                  <a:gd name="T58" fmla="*/ 6 w 45"/>
                  <a:gd name="T59" fmla="*/ 16 h 25"/>
                  <a:gd name="T60" fmla="*/ 10 w 45"/>
                  <a:gd name="T61" fmla="*/ 14 h 25"/>
                  <a:gd name="T62" fmla="*/ 14 w 45"/>
                  <a:gd name="T63" fmla="*/ 14 h 25"/>
                  <a:gd name="T64" fmla="*/ 17 w 45"/>
                  <a:gd name="T65" fmla="*/ 14 h 25"/>
                  <a:gd name="T66" fmla="*/ 19 w 45"/>
                  <a:gd name="T67" fmla="*/ 14 h 25"/>
                  <a:gd name="T68" fmla="*/ 22 w 45"/>
                  <a:gd name="T69" fmla="*/ 13 h 25"/>
                  <a:gd name="T70" fmla="*/ 23 w 45"/>
                  <a:gd name="T71" fmla="*/ 12 h 25"/>
                  <a:gd name="T72" fmla="*/ 24 w 45"/>
                  <a:gd name="T73" fmla="*/ 11 h 25"/>
                  <a:gd name="T74" fmla="*/ 26 w 45"/>
                  <a:gd name="T75" fmla="*/ 9 h 25"/>
                  <a:gd name="T76" fmla="*/ 28 w 45"/>
                  <a:gd name="T77" fmla="*/ 8 h 25"/>
                  <a:gd name="T78" fmla="*/ 31 w 45"/>
                  <a:gd name="T79" fmla="*/ 7 h 25"/>
                  <a:gd name="T80" fmla="*/ 32 w 45"/>
                  <a:gd name="T81" fmla="*/ 5 h 25"/>
                  <a:gd name="T82" fmla="*/ 35 w 45"/>
                  <a:gd name="T83" fmla="*/ 4 h 25"/>
                  <a:gd name="T84" fmla="*/ 36 w 45"/>
                  <a:gd name="T85" fmla="*/ 3 h 25"/>
                  <a:gd name="T86" fmla="*/ 37 w 45"/>
                  <a:gd name="T87" fmla="*/ 1 h 25"/>
                  <a:gd name="T88" fmla="*/ 40 w 45"/>
                  <a:gd name="T89" fmla="*/ 0 h 25"/>
                  <a:gd name="T90" fmla="*/ 41 w 45"/>
                  <a:gd name="T9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25">
                    <a:moveTo>
                      <a:pt x="41" y="0"/>
                    </a:moveTo>
                    <a:lnTo>
                      <a:pt x="43" y="0"/>
                    </a:lnTo>
                    <a:lnTo>
                      <a:pt x="44" y="1"/>
                    </a:lnTo>
                    <a:lnTo>
                      <a:pt x="45" y="3"/>
                    </a:lnTo>
                    <a:lnTo>
                      <a:pt x="44" y="5"/>
                    </a:lnTo>
                    <a:lnTo>
                      <a:pt x="43" y="7"/>
                    </a:lnTo>
                    <a:lnTo>
                      <a:pt x="41" y="8"/>
                    </a:lnTo>
                    <a:lnTo>
                      <a:pt x="39" y="11"/>
                    </a:lnTo>
                    <a:lnTo>
                      <a:pt x="37" y="12"/>
                    </a:lnTo>
                    <a:lnTo>
                      <a:pt x="35" y="14"/>
                    </a:lnTo>
                    <a:lnTo>
                      <a:pt x="34" y="16"/>
                    </a:lnTo>
                    <a:lnTo>
                      <a:pt x="31" y="18"/>
                    </a:lnTo>
                    <a:lnTo>
                      <a:pt x="28" y="21"/>
                    </a:lnTo>
                    <a:lnTo>
                      <a:pt x="26" y="22"/>
                    </a:lnTo>
                    <a:lnTo>
                      <a:pt x="24" y="22"/>
                    </a:lnTo>
                    <a:lnTo>
                      <a:pt x="22" y="24"/>
                    </a:lnTo>
                    <a:lnTo>
                      <a:pt x="20" y="24"/>
                    </a:lnTo>
                    <a:lnTo>
                      <a:pt x="17" y="24"/>
                    </a:lnTo>
                    <a:lnTo>
                      <a:pt x="14" y="24"/>
                    </a:lnTo>
                    <a:lnTo>
                      <a:pt x="11" y="25"/>
                    </a:lnTo>
                    <a:lnTo>
                      <a:pt x="9" y="25"/>
                    </a:lnTo>
                    <a:lnTo>
                      <a:pt x="6" y="25"/>
                    </a:lnTo>
                    <a:lnTo>
                      <a:pt x="4" y="25"/>
                    </a:lnTo>
                    <a:lnTo>
                      <a:pt x="2" y="24"/>
                    </a:lnTo>
                    <a:lnTo>
                      <a:pt x="1" y="22"/>
                    </a:lnTo>
                    <a:lnTo>
                      <a:pt x="0" y="21"/>
                    </a:lnTo>
                    <a:lnTo>
                      <a:pt x="0" y="20"/>
                    </a:lnTo>
                    <a:lnTo>
                      <a:pt x="1" y="18"/>
                    </a:lnTo>
                    <a:lnTo>
                      <a:pt x="4" y="17"/>
                    </a:lnTo>
                    <a:lnTo>
                      <a:pt x="6" y="16"/>
                    </a:lnTo>
                    <a:lnTo>
                      <a:pt x="10" y="14"/>
                    </a:lnTo>
                    <a:lnTo>
                      <a:pt x="14" y="14"/>
                    </a:lnTo>
                    <a:lnTo>
                      <a:pt x="17" y="14"/>
                    </a:lnTo>
                    <a:lnTo>
                      <a:pt x="19" y="14"/>
                    </a:lnTo>
                    <a:lnTo>
                      <a:pt x="22" y="13"/>
                    </a:lnTo>
                    <a:lnTo>
                      <a:pt x="23" y="12"/>
                    </a:lnTo>
                    <a:lnTo>
                      <a:pt x="24" y="11"/>
                    </a:lnTo>
                    <a:lnTo>
                      <a:pt x="26" y="9"/>
                    </a:lnTo>
                    <a:lnTo>
                      <a:pt x="28" y="8"/>
                    </a:lnTo>
                    <a:lnTo>
                      <a:pt x="31" y="7"/>
                    </a:lnTo>
                    <a:lnTo>
                      <a:pt x="32" y="5"/>
                    </a:lnTo>
                    <a:lnTo>
                      <a:pt x="35" y="4"/>
                    </a:lnTo>
                    <a:lnTo>
                      <a:pt x="36" y="3"/>
                    </a:lnTo>
                    <a:lnTo>
                      <a:pt x="37" y="1"/>
                    </a:lnTo>
                    <a:lnTo>
                      <a:pt x="40" y="0"/>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9" name="Freeform 97">
                <a:extLst>
                  <a:ext uri="{FF2B5EF4-FFF2-40B4-BE49-F238E27FC236}">
                    <a16:creationId xmlns:a16="http://schemas.microsoft.com/office/drawing/2014/main" id="{43DE0816-1890-8F4B-997D-79AC64E8A79E}"/>
                  </a:ext>
                </a:extLst>
              </p:cNvPr>
              <p:cNvSpPr>
                <a:spLocks/>
              </p:cNvSpPr>
              <p:nvPr userDrawn="1"/>
            </p:nvSpPr>
            <p:spPr bwMode="auto">
              <a:xfrm>
                <a:off x="10238810" y="490538"/>
                <a:ext cx="15368" cy="19465"/>
              </a:xfrm>
              <a:custGeom>
                <a:avLst/>
                <a:gdLst>
                  <a:gd name="T0" fmla="*/ 27 w 30"/>
                  <a:gd name="T1" fmla="*/ 0 h 38"/>
                  <a:gd name="T2" fmla="*/ 28 w 30"/>
                  <a:gd name="T3" fmla="*/ 0 h 38"/>
                  <a:gd name="T4" fmla="*/ 30 w 30"/>
                  <a:gd name="T5" fmla="*/ 1 h 38"/>
                  <a:gd name="T6" fmla="*/ 30 w 30"/>
                  <a:gd name="T7" fmla="*/ 2 h 38"/>
                  <a:gd name="T8" fmla="*/ 30 w 30"/>
                  <a:gd name="T9" fmla="*/ 8 h 38"/>
                  <a:gd name="T10" fmla="*/ 30 w 30"/>
                  <a:gd name="T11" fmla="*/ 10 h 38"/>
                  <a:gd name="T12" fmla="*/ 30 w 30"/>
                  <a:gd name="T13" fmla="*/ 14 h 38"/>
                  <a:gd name="T14" fmla="*/ 28 w 30"/>
                  <a:gd name="T15" fmla="*/ 18 h 38"/>
                  <a:gd name="T16" fmla="*/ 26 w 30"/>
                  <a:gd name="T17" fmla="*/ 21 h 38"/>
                  <a:gd name="T18" fmla="*/ 23 w 30"/>
                  <a:gd name="T19" fmla="*/ 23 h 38"/>
                  <a:gd name="T20" fmla="*/ 20 w 30"/>
                  <a:gd name="T21" fmla="*/ 26 h 38"/>
                  <a:gd name="T22" fmla="*/ 17 w 30"/>
                  <a:gd name="T23" fmla="*/ 27 h 38"/>
                  <a:gd name="T24" fmla="*/ 14 w 30"/>
                  <a:gd name="T25" fmla="*/ 29 h 38"/>
                  <a:gd name="T26" fmla="*/ 10 w 30"/>
                  <a:gd name="T27" fmla="*/ 30 h 38"/>
                  <a:gd name="T28" fmla="*/ 7 w 30"/>
                  <a:gd name="T29" fmla="*/ 31 h 38"/>
                  <a:gd name="T30" fmla="*/ 5 w 30"/>
                  <a:gd name="T31" fmla="*/ 32 h 38"/>
                  <a:gd name="T32" fmla="*/ 4 w 30"/>
                  <a:gd name="T33" fmla="*/ 34 h 38"/>
                  <a:gd name="T34" fmla="*/ 2 w 30"/>
                  <a:gd name="T35" fmla="*/ 35 h 38"/>
                  <a:gd name="T36" fmla="*/ 1 w 30"/>
                  <a:gd name="T37" fmla="*/ 36 h 38"/>
                  <a:gd name="T38" fmla="*/ 1 w 30"/>
                  <a:gd name="T39" fmla="*/ 38 h 38"/>
                  <a:gd name="T40" fmla="*/ 0 w 30"/>
                  <a:gd name="T41" fmla="*/ 36 h 38"/>
                  <a:gd name="T42" fmla="*/ 0 w 30"/>
                  <a:gd name="T43" fmla="*/ 35 h 38"/>
                  <a:gd name="T44" fmla="*/ 1 w 30"/>
                  <a:gd name="T45" fmla="*/ 34 h 38"/>
                  <a:gd name="T46" fmla="*/ 1 w 30"/>
                  <a:gd name="T47" fmla="*/ 31 h 38"/>
                  <a:gd name="T48" fmla="*/ 2 w 30"/>
                  <a:gd name="T49" fmla="*/ 29 h 38"/>
                  <a:gd name="T50" fmla="*/ 5 w 30"/>
                  <a:gd name="T51" fmla="*/ 27 h 38"/>
                  <a:gd name="T52" fmla="*/ 7 w 30"/>
                  <a:gd name="T53" fmla="*/ 26 h 38"/>
                  <a:gd name="T54" fmla="*/ 10 w 30"/>
                  <a:gd name="T55" fmla="*/ 25 h 38"/>
                  <a:gd name="T56" fmla="*/ 13 w 30"/>
                  <a:gd name="T57" fmla="*/ 22 h 38"/>
                  <a:gd name="T58" fmla="*/ 14 w 30"/>
                  <a:gd name="T59" fmla="*/ 21 h 38"/>
                  <a:gd name="T60" fmla="*/ 17 w 30"/>
                  <a:gd name="T61" fmla="*/ 18 h 38"/>
                  <a:gd name="T62" fmla="*/ 18 w 30"/>
                  <a:gd name="T63" fmla="*/ 15 h 38"/>
                  <a:gd name="T64" fmla="*/ 20 w 30"/>
                  <a:gd name="T65" fmla="*/ 12 h 38"/>
                  <a:gd name="T66" fmla="*/ 20 w 30"/>
                  <a:gd name="T67" fmla="*/ 8 h 38"/>
                  <a:gd name="T68" fmla="*/ 22 w 30"/>
                  <a:gd name="T69" fmla="*/ 4 h 38"/>
                  <a:gd name="T70" fmla="*/ 22 w 30"/>
                  <a:gd name="T71" fmla="*/ 1 h 38"/>
                  <a:gd name="T72" fmla="*/ 24 w 30"/>
                  <a:gd name="T73" fmla="*/ 0 h 38"/>
                  <a:gd name="T74" fmla="*/ 27 w 30"/>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38">
                    <a:moveTo>
                      <a:pt x="27" y="0"/>
                    </a:moveTo>
                    <a:lnTo>
                      <a:pt x="28" y="0"/>
                    </a:lnTo>
                    <a:lnTo>
                      <a:pt x="30" y="1"/>
                    </a:lnTo>
                    <a:lnTo>
                      <a:pt x="30" y="2"/>
                    </a:lnTo>
                    <a:lnTo>
                      <a:pt x="30" y="8"/>
                    </a:lnTo>
                    <a:lnTo>
                      <a:pt x="30" y="10"/>
                    </a:lnTo>
                    <a:lnTo>
                      <a:pt x="30" y="14"/>
                    </a:lnTo>
                    <a:lnTo>
                      <a:pt x="28" y="18"/>
                    </a:lnTo>
                    <a:lnTo>
                      <a:pt x="26" y="21"/>
                    </a:lnTo>
                    <a:lnTo>
                      <a:pt x="23" y="23"/>
                    </a:lnTo>
                    <a:lnTo>
                      <a:pt x="20" y="26"/>
                    </a:lnTo>
                    <a:lnTo>
                      <a:pt x="17" y="27"/>
                    </a:lnTo>
                    <a:lnTo>
                      <a:pt x="14" y="29"/>
                    </a:lnTo>
                    <a:lnTo>
                      <a:pt x="10" y="30"/>
                    </a:lnTo>
                    <a:lnTo>
                      <a:pt x="7" y="31"/>
                    </a:lnTo>
                    <a:lnTo>
                      <a:pt x="5" y="32"/>
                    </a:lnTo>
                    <a:lnTo>
                      <a:pt x="4" y="34"/>
                    </a:lnTo>
                    <a:lnTo>
                      <a:pt x="2" y="35"/>
                    </a:lnTo>
                    <a:lnTo>
                      <a:pt x="1" y="36"/>
                    </a:lnTo>
                    <a:lnTo>
                      <a:pt x="1" y="38"/>
                    </a:lnTo>
                    <a:lnTo>
                      <a:pt x="0" y="36"/>
                    </a:lnTo>
                    <a:lnTo>
                      <a:pt x="0" y="35"/>
                    </a:lnTo>
                    <a:lnTo>
                      <a:pt x="1" y="34"/>
                    </a:lnTo>
                    <a:lnTo>
                      <a:pt x="1" y="31"/>
                    </a:lnTo>
                    <a:lnTo>
                      <a:pt x="2" y="29"/>
                    </a:lnTo>
                    <a:lnTo>
                      <a:pt x="5" y="27"/>
                    </a:lnTo>
                    <a:lnTo>
                      <a:pt x="7" y="26"/>
                    </a:lnTo>
                    <a:lnTo>
                      <a:pt x="10" y="25"/>
                    </a:lnTo>
                    <a:lnTo>
                      <a:pt x="13" y="22"/>
                    </a:lnTo>
                    <a:lnTo>
                      <a:pt x="14" y="21"/>
                    </a:lnTo>
                    <a:lnTo>
                      <a:pt x="17" y="18"/>
                    </a:lnTo>
                    <a:lnTo>
                      <a:pt x="18" y="15"/>
                    </a:lnTo>
                    <a:lnTo>
                      <a:pt x="20" y="12"/>
                    </a:lnTo>
                    <a:lnTo>
                      <a:pt x="20" y="8"/>
                    </a:lnTo>
                    <a:lnTo>
                      <a:pt x="22" y="4"/>
                    </a:lnTo>
                    <a:lnTo>
                      <a:pt x="22" y="1"/>
                    </a:lnTo>
                    <a:lnTo>
                      <a:pt x="24" y="0"/>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0" name="Freeform 98">
                <a:extLst>
                  <a:ext uri="{FF2B5EF4-FFF2-40B4-BE49-F238E27FC236}">
                    <a16:creationId xmlns:a16="http://schemas.microsoft.com/office/drawing/2014/main" id="{5E08F5E1-F85B-5B4F-9798-BF1A9E36047E}"/>
                  </a:ext>
                </a:extLst>
              </p:cNvPr>
              <p:cNvSpPr>
                <a:spLocks/>
              </p:cNvSpPr>
              <p:nvPr userDrawn="1"/>
            </p:nvSpPr>
            <p:spPr bwMode="auto">
              <a:xfrm>
                <a:off x="10220370" y="492587"/>
                <a:ext cx="14343" cy="17416"/>
              </a:xfrm>
              <a:custGeom>
                <a:avLst/>
                <a:gdLst>
                  <a:gd name="T0" fmla="*/ 25 w 28"/>
                  <a:gd name="T1" fmla="*/ 0 h 32"/>
                  <a:gd name="T2" fmla="*/ 26 w 28"/>
                  <a:gd name="T3" fmla="*/ 1 h 32"/>
                  <a:gd name="T4" fmla="*/ 28 w 28"/>
                  <a:gd name="T5" fmla="*/ 2 h 32"/>
                  <a:gd name="T6" fmla="*/ 28 w 28"/>
                  <a:gd name="T7" fmla="*/ 4 h 32"/>
                  <a:gd name="T8" fmla="*/ 28 w 28"/>
                  <a:gd name="T9" fmla="*/ 6 h 32"/>
                  <a:gd name="T10" fmla="*/ 28 w 28"/>
                  <a:gd name="T11" fmla="*/ 8 h 32"/>
                  <a:gd name="T12" fmla="*/ 26 w 28"/>
                  <a:gd name="T13" fmla="*/ 10 h 32"/>
                  <a:gd name="T14" fmla="*/ 25 w 28"/>
                  <a:gd name="T15" fmla="*/ 11 h 32"/>
                  <a:gd name="T16" fmla="*/ 23 w 28"/>
                  <a:gd name="T17" fmla="*/ 14 h 32"/>
                  <a:gd name="T18" fmla="*/ 20 w 28"/>
                  <a:gd name="T19" fmla="*/ 15 h 32"/>
                  <a:gd name="T20" fmla="*/ 17 w 28"/>
                  <a:gd name="T21" fmla="*/ 18 h 32"/>
                  <a:gd name="T22" fmla="*/ 15 w 28"/>
                  <a:gd name="T23" fmla="*/ 21 h 32"/>
                  <a:gd name="T24" fmla="*/ 13 w 28"/>
                  <a:gd name="T25" fmla="*/ 23 h 32"/>
                  <a:gd name="T26" fmla="*/ 11 w 28"/>
                  <a:gd name="T27" fmla="*/ 26 h 32"/>
                  <a:gd name="T28" fmla="*/ 10 w 28"/>
                  <a:gd name="T29" fmla="*/ 27 h 32"/>
                  <a:gd name="T30" fmla="*/ 10 w 28"/>
                  <a:gd name="T31" fmla="*/ 30 h 32"/>
                  <a:gd name="T32" fmla="*/ 8 w 28"/>
                  <a:gd name="T33" fmla="*/ 31 h 32"/>
                  <a:gd name="T34" fmla="*/ 7 w 28"/>
                  <a:gd name="T35" fmla="*/ 32 h 32"/>
                  <a:gd name="T36" fmla="*/ 4 w 28"/>
                  <a:gd name="T37" fmla="*/ 32 h 32"/>
                  <a:gd name="T38" fmla="*/ 3 w 28"/>
                  <a:gd name="T39" fmla="*/ 31 h 32"/>
                  <a:gd name="T40" fmla="*/ 2 w 28"/>
                  <a:gd name="T41" fmla="*/ 31 h 32"/>
                  <a:gd name="T42" fmla="*/ 0 w 28"/>
                  <a:gd name="T43" fmla="*/ 30 h 32"/>
                  <a:gd name="T44" fmla="*/ 0 w 28"/>
                  <a:gd name="T45" fmla="*/ 27 h 32"/>
                  <a:gd name="T46" fmla="*/ 2 w 28"/>
                  <a:gd name="T47" fmla="*/ 26 h 32"/>
                  <a:gd name="T48" fmla="*/ 3 w 28"/>
                  <a:gd name="T49" fmla="*/ 25 h 32"/>
                  <a:gd name="T50" fmla="*/ 4 w 28"/>
                  <a:gd name="T51" fmla="*/ 23 h 32"/>
                  <a:gd name="T52" fmla="*/ 6 w 28"/>
                  <a:gd name="T53" fmla="*/ 21 h 32"/>
                  <a:gd name="T54" fmla="*/ 8 w 28"/>
                  <a:gd name="T55" fmla="*/ 18 h 32"/>
                  <a:gd name="T56" fmla="*/ 11 w 28"/>
                  <a:gd name="T57" fmla="*/ 17 h 32"/>
                  <a:gd name="T58" fmla="*/ 13 w 28"/>
                  <a:gd name="T59" fmla="*/ 15 h 32"/>
                  <a:gd name="T60" fmla="*/ 16 w 28"/>
                  <a:gd name="T61" fmla="*/ 11 h 32"/>
                  <a:gd name="T62" fmla="*/ 19 w 28"/>
                  <a:gd name="T63" fmla="*/ 9 h 32"/>
                  <a:gd name="T64" fmla="*/ 19 w 28"/>
                  <a:gd name="T65" fmla="*/ 8 h 32"/>
                  <a:gd name="T66" fmla="*/ 20 w 28"/>
                  <a:gd name="T67" fmla="*/ 5 h 32"/>
                  <a:gd name="T68" fmla="*/ 20 w 28"/>
                  <a:gd name="T69" fmla="*/ 4 h 32"/>
                  <a:gd name="T70" fmla="*/ 21 w 28"/>
                  <a:gd name="T71" fmla="*/ 2 h 32"/>
                  <a:gd name="T72" fmla="*/ 23 w 28"/>
                  <a:gd name="T73" fmla="*/ 1 h 32"/>
                  <a:gd name="T74" fmla="*/ 25 w 28"/>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32">
                    <a:moveTo>
                      <a:pt x="25" y="0"/>
                    </a:moveTo>
                    <a:lnTo>
                      <a:pt x="26" y="1"/>
                    </a:lnTo>
                    <a:lnTo>
                      <a:pt x="28" y="2"/>
                    </a:lnTo>
                    <a:lnTo>
                      <a:pt x="28" y="4"/>
                    </a:lnTo>
                    <a:lnTo>
                      <a:pt x="28" y="6"/>
                    </a:lnTo>
                    <a:lnTo>
                      <a:pt x="28" y="8"/>
                    </a:lnTo>
                    <a:lnTo>
                      <a:pt x="26" y="10"/>
                    </a:lnTo>
                    <a:lnTo>
                      <a:pt x="25" y="11"/>
                    </a:lnTo>
                    <a:lnTo>
                      <a:pt x="23" y="14"/>
                    </a:lnTo>
                    <a:lnTo>
                      <a:pt x="20" y="15"/>
                    </a:lnTo>
                    <a:lnTo>
                      <a:pt x="17" y="18"/>
                    </a:lnTo>
                    <a:lnTo>
                      <a:pt x="15" y="21"/>
                    </a:lnTo>
                    <a:lnTo>
                      <a:pt x="13" y="23"/>
                    </a:lnTo>
                    <a:lnTo>
                      <a:pt x="11" y="26"/>
                    </a:lnTo>
                    <a:lnTo>
                      <a:pt x="10" y="27"/>
                    </a:lnTo>
                    <a:lnTo>
                      <a:pt x="10" y="30"/>
                    </a:lnTo>
                    <a:lnTo>
                      <a:pt x="8" y="31"/>
                    </a:lnTo>
                    <a:lnTo>
                      <a:pt x="7" y="32"/>
                    </a:lnTo>
                    <a:lnTo>
                      <a:pt x="4" y="32"/>
                    </a:lnTo>
                    <a:lnTo>
                      <a:pt x="3" y="31"/>
                    </a:lnTo>
                    <a:lnTo>
                      <a:pt x="2" y="31"/>
                    </a:lnTo>
                    <a:lnTo>
                      <a:pt x="0" y="30"/>
                    </a:lnTo>
                    <a:lnTo>
                      <a:pt x="0" y="27"/>
                    </a:lnTo>
                    <a:lnTo>
                      <a:pt x="2" y="26"/>
                    </a:lnTo>
                    <a:lnTo>
                      <a:pt x="3" y="25"/>
                    </a:lnTo>
                    <a:lnTo>
                      <a:pt x="4" y="23"/>
                    </a:lnTo>
                    <a:lnTo>
                      <a:pt x="6" y="21"/>
                    </a:lnTo>
                    <a:lnTo>
                      <a:pt x="8" y="18"/>
                    </a:lnTo>
                    <a:lnTo>
                      <a:pt x="11" y="17"/>
                    </a:lnTo>
                    <a:lnTo>
                      <a:pt x="13" y="15"/>
                    </a:lnTo>
                    <a:lnTo>
                      <a:pt x="16" y="11"/>
                    </a:lnTo>
                    <a:lnTo>
                      <a:pt x="19" y="9"/>
                    </a:lnTo>
                    <a:lnTo>
                      <a:pt x="19" y="8"/>
                    </a:lnTo>
                    <a:lnTo>
                      <a:pt x="20" y="5"/>
                    </a:lnTo>
                    <a:lnTo>
                      <a:pt x="20" y="4"/>
                    </a:lnTo>
                    <a:lnTo>
                      <a:pt x="21" y="2"/>
                    </a:lnTo>
                    <a:lnTo>
                      <a:pt x="23" y="1"/>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1" name="Freeform 99">
                <a:extLst>
                  <a:ext uri="{FF2B5EF4-FFF2-40B4-BE49-F238E27FC236}">
                    <a16:creationId xmlns:a16="http://schemas.microsoft.com/office/drawing/2014/main" id="{4EF16B25-7808-1B43-A633-504CB0FB5FCF}"/>
                  </a:ext>
                </a:extLst>
              </p:cNvPr>
              <p:cNvSpPr>
                <a:spLocks/>
              </p:cNvSpPr>
              <p:nvPr userDrawn="1"/>
            </p:nvSpPr>
            <p:spPr bwMode="auto">
              <a:xfrm>
                <a:off x="10244957" y="514101"/>
                <a:ext cx="13319" cy="5122"/>
              </a:xfrm>
              <a:custGeom>
                <a:avLst/>
                <a:gdLst>
                  <a:gd name="T0" fmla="*/ 21 w 26"/>
                  <a:gd name="T1" fmla="*/ 0 h 10"/>
                  <a:gd name="T2" fmla="*/ 24 w 26"/>
                  <a:gd name="T3" fmla="*/ 0 h 10"/>
                  <a:gd name="T4" fmla="*/ 26 w 26"/>
                  <a:gd name="T5" fmla="*/ 1 h 10"/>
                  <a:gd name="T6" fmla="*/ 26 w 26"/>
                  <a:gd name="T7" fmla="*/ 3 h 10"/>
                  <a:gd name="T8" fmla="*/ 26 w 26"/>
                  <a:gd name="T9" fmla="*/ 5 h 10"/>
                  <a:gd name="T10" fmla="*/ 25 w 26"/>
                  <a:gd name="T11" fmla="*/ 6 h 10"/>
                  <a:gd name="T12" fmla="*/ 24 w 26"/>
                  <a:gd name="T13" fmla="*/ 6 h 10"/>
                  <a:gd name="T14" fmla="*/ 21 w 26"/>
                  <a:gd name="T15" fmla="*/ 7 h 10"/>
                  <a:gd name="T16" fmla="*/ 20 w 26"/>
                  <a:gd name="T17" fmla="*/ 7 h 10"/>
                  <a:gd name="T18" fmla="*/ 16 w 26"/>
                  <a:gd name="T19" fmla="*/ 9 h 10"/>
                  <a:gd name="T20" fmla="*/ 13 w 26"/>
                  <a:gd name="T21" fmla="*/ 10 h 10"/>
                  <a:gd name="T22" fmla="*/ 11 w 26"/>
                  <a:gd name="T23" fmla="*/ 10 h 10"/>
                  <a:gd name="T24" fmla="*/ 8 w 26"/>
                  <a:gd name="T25" fmla="*/ 10 h 10"/>
                  <a:gd name="T26" fmla="*/ 6 w 26"/>
                  <a:gd name="T27" fmla="*/ 10 h 10"/>
                  <a:gd name="T28" fmla="*/ 4 w 26"/>
                  <a:gd name="T29" fmla="*/ 10 h 10"/>
                  <a:gd name="T30" fmla="*/ 2 w 26"/>
                  <a:gd name="T31" fmla="*/ 9 h 10"/>
                  <a:gd name="T32" fmla="*/ 0 w 26"/>
                  <a:gd name="T33" fmla="*/ 7 h 10"/>
                  <a:gd name="T34" fmla="*/ 0 w 26"/>
                  <a:gd name="T35" fmla="*/ 6 h 10"/>
                  <a:gd name="T36" fmla="*/ 2 w 26"/>
                  <a:gd name="T37" fmla="*/ 3 h 10"/>
                  <a:gd name="T38" fmla="*/ 3 w 26"/>
                  <a:gd name="T39" fmla="*/ 2 h 10"/>
                  <a:gd name="T40" fmla="*/ 6 w 26"/>
                  <a:gd name="T41" fmla="*/ 2 h 10"/>
                  <a:gd name="T42" fmla="*/ 8 w 26"/>
                  <a:gd name="T43" fmla="*/ 1 h 10"/>
                  <a:gd name="T44" fmla="*/ 11 w 26"/>
                  <a:gd name="T45" fmla="*/ 1 h 10"/>
                  <a:gd name="T46" fmla="*/ 13 w 26"/>
                  <a:gd name="T47" fmla="*/ 1 h 10"/>
                  <a:gd name="T48" fmla="*/ 17 w 26"/>
                  <a:gd name="T49" fmla="*/ 1 h 10"/>
                  <a:gd name="T50" fmla="*/ 20 w 26"/>
                  <a:gd name="T51" fmla="*/ 0 h 10"/>
                  <a:gd name="T52" fmla="*/ 21 w 26"/>
                  <a:gd name="T5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10">
                    <a:moveTo>
                      <a:pt x="21" y="0"/>
                    </a:moveTo>
                    <a:lnTo>
                      <a:pt x="24" y="0"/>
                    </a:lnTo>
                    <a:lnTo>
                      <a:pt x="26" y="1"/>
                    </a:lnTo>
                    <a:lnTo>
                      <a:pt x="26" y="3"/>
                    </a:lnTo>
                    <a:lnTo>
                      <a:pt x="26" y="5"/>
                    </a:lnTo>
                    <a:lnTo>
                      <a:pt x="25" y="6"/>
                    </a:lnTo>
                    <a:lnTo>
                      <a:pt x="24" y="6"/>
                    </a:lnTo>
                    <a:lnTo>
                      <a:pt x="21" y="7"/>
                    </a:lnTo>
                    <a:lnTo>
                      <a:pt x="20" y="7"/>
                    </a:lnTo>
                    <a:lnTo>
                      <a:pt x="16" y="9"/>
                    </a:lnTo>
                    <a:lnTo>
                      <a:pt x="13" y="10"/>
                    </a:lnTo>
                    <a:lnTo>
                      <a:pt x="11" y="10"/>
                    </a:lnTo>
                    <a:lnTo>
                      <a:pt x="8" y="10"/>
                    </a:lnTo>
                    <a:lnTo>
                      <a:pt x="6" y="10"/>
                    </a:lnTo>
                    <a:lnTo>
                      <a:pt x="4" y="10"/>
                    </a:lnTo>
                    <a:lnTo>
                      <a:pt x="2" y="9"/>
                    </a:lnTo>
                    <a:lnTo>
                      <a:pt x="0" y="7"/>
                    </a:lnTo>
                    <a:lnTo>
                      <a:pt x="0" y="6"/>
                    </a:lnTo>
                    <a:lnTo>
                      <a:pt x="2" y="3"/>
                    </a:lnTo>
                    <a:lnTo>
                      <a:pt x="3" y="2"/>
                    </a:lnTo>
                    <a:lnTo>
                      <a:pt x="6" y="2"/>
                    </a:lnTo>
                    <a:lnTo>
                      <a:pt x="8" y="1"/>
                    </a:lnTo>
                    <a:lnTo>
                      <a:pt x="11" y="1"/>
                    </a:lnTo>
                    <a:lnTo>
                      <a:pt x="13" y="1"/>
                    </a:lnTo>
                    <a:lnTo>
                      <a:pt x="17" y="1"/>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2" name="Freeform 100">
                <a:extLst>
                  <a:ext uri="{FF2B5EF4-FFF2-40B4-BE49-F238E27FC236}">
                    <a16:creationId xmlns:a16="http://schemas.microsoft.com/office/drawing/2014/main" id="{DA63FC90-0941-9D40-AE1E-DF6AF99061AC}"/>
                  </a:ext>
                </a:extLst>
              </p:cNvPr>
              <p:cNvSpPr>
                <a:spLocks/>
              </p:cNvSpPr>
              <p:nvPr userDrawn="1"/>
            </p:nvSpPr>
            <p:spPr bwMode="auto">
              <a:xfrm>
                <a:off x="10241883" y="443413"/>
                <a:ext cx="11270" cy="12294"/>
              </a:xfrm>
              <a:custGeom>
                <a:avLst/>
                <a:gdLst>
                  <a:gd name="T0" fmla="*/ 21 w 22"/>
                  <a:gd name="T1" fmla="*/ 0 h 25"/>
                  <a:gd name="T2" fmla="*/ 22 w 22"/>
                  <a:gd name="T3" fmla="*/ 1 h 25"/>
                  <a:gd name="T4" fmla="*/ 22 w 22"/>
                  <a:gd name="T5" fmla="*/ 3 h 25"/>
                  <a:gd name="T6" fmla="*/ 21 w 22"/>
                  <a:gd name="T7" fmla="*/ 4 h 25"/>
                  <a:gd name="T8" fmla="*/ 21 w 22"/>
                  <a:gd name="T9" fmla="*/ 7 h 25"/>
                  <a:gd name="T10" fmla="*/ 21 w 22"/>
                  <a:gd name="T11" fmla="*/ 8 h 25"/>
                  <a:gd name="T12" fmla="*/ 20 w 22"/>
                  <a:gd name="T13" fmla="*/ 11 h 25"/>
                  <a:gd name="T14" fmla="*/ 18 w 22"/>
                  <a:gd name="T15" fmla="*/ 13 h 25"/>
                  <a:gd name="T16" fmla="*/ 17 w 22"/>
                  <a:gd name="T17" fmla="*/ 16 h 25"/>
                  <a:gd name="T18" fmla="*/ 16 w 22"/>
                  <a:gd name="T19" fmla="*/ 18 h 25"/>
                  <a:gd name="T20" fmla="*/ 14 w 22"/>
                  <a:gd name="T21" fmla="*/ 21 h 25"/>
                  <a:gd name="T22" fmla="*/ 13 w 22"/>
                  <a:gd name="T23" fmla="*/ 24 h 25"/>
                  <a:gd name="T24" fmla="*/ 11 w 22"/>
                  <a:gd name="T25" fmla="*/ 25 h 25"/>
                  <a:gd name="T26" fmla="*/ 8 w 22"/>
                  <a:gd name="T27" fmla="*/ 25 h 25"/>
                  <a:gd name="T28" fmla="*/ 7 w 22"/>
                  <a:gd name="T29" fmla="*/ 25 h 25"/>
                  <a:gd name="T30" fmla="*/ 4 w 22"/>
                  <a:gd name="T31" fmla="*/ 25 h 25"/>
                  <a:gd name="T32" fmla="*/ 3 w 22"/>
                  <a:gd name="T33" fmla="*/ 25 h 25"/>
                  <a:gd name="T34" fmla="*/ 1 w 22"/>
                  <a:gd name="T35" fmla="*/ 25 h 25"/>
                  <a:gd name="T36" fmla="*/ 0 w 22"/>
                  <a:gd name="T37" fmla="*/ 24 h 25"/>
                  <a:gd name="T38" fmla="*/ 0 w 22"/>
                  <a:gd name="T39" fmla="*/ 21 h 25"/>
                  <a:gd name="T40" fmla="*/ 1 w 22"/>
                  <a:gd name="T41" fmla="*/ 18 h 25"/>
                  <a:gd name="T42" fmla="*/ 1 w 22"/>
                  <a:gd name="T43" fmla="*/ 17 h 25"/>
                  <a:gd name="T44" fmla="*/ 3 w 22"/>
                  <a:gd name="T45" fmla="*/ 17 h 25"/>
                  <a:gd name="T46" fmla="*/ 4 w 22"/>
                  <a:gd name="T47" fmla="*/ 17 h 25"/>
                  <a:gd name="T48" fmla="*/ 5 w 22"/>
                  <a:gd name="T49" fmla="*/ 17 h 25"/>
                  <a:gd name="T50" fmla="*/ 8 w 22"/>
                  <a:gd name="T51" fmla="*/ 17 h 25"/>
                  <a:gd name="T52" fmla="*/ 9 w 22"/>
                  <a:gd name="T53" fmla="*/ 16 h 25"/>
                  <a:gd name="T54" fmla="*/ 13 w 22"/>
                  <a:gd name="T55" fmla="*/ 14 h 25"/>
                  <a:gd name="T56" fmla="*/ 16 w 22"/>
                  <a:gd name="T57" fmla="*/ 11 h 25"/>
                  <a:gd name="T58" fmla="*/ 17 w 22"/>
                  <a:gd name="T59" fmla="*/ 8 h 25"/>
                  <a:gd name="T60" fmla="*/ 17 w 22"/>
                  <a:gd name="T61" fmla="*/ 5 h 25"/>
                  <a:gd name="T62" fmla="*/ 18 w 22"/>
                  <a:gd name="T63" fmla="*/ 1 h 25"/>
                  <a:gd name="T64" fmla="*/ 18 w 22"/>
                  <a:gd name="T65" fmla="*/ 0 h 25"/>
                  <a:gd name="T66" fmla="*/ 20 w 22"/>
                  <a:gd name="T67" fmla="*/ 0 h 25"/>
                  <a:gd name="T68" fmla="*/ 21 w 22"/>
                  <a:gd name="T6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25">
                    <a:moveTo>
                      <a:pt x="21" y="0"/>
                    </a:moveTo>
                    <a:lnTo>
                      <a:pt x="22" y="1"/>
                    </a:lnTo>
                    <a:lnTo>
                      <a:pt x="22" y="3"/>
                    </a:lnTo>
                    <a:lnTo>
                      <a:pt x="21" y="4"/>
                    </a:lnTo>
                    <a:lnTo>
                      <a:pt x="21" y="7"/>
                    </a:lnTo>
                    <a:lnTo>
                      <a:pt x="21" y="8"/>
                    </a:lnTo>
                    <a:lnTo>
                      <a:pt x="20" y="11"/>
                    </a:lnTo>
                    <a:lnTo>
                      <a:pt x="18" y="13"/>
                    </a:lnTo>
                    <a:lnTo>
                      <a:pt x="17" y="16"/>
                    </a:lnTo>
                    <a:lnTo>
                      <a:pt x="16" y="18"/>
                    </a:lnTo>
                    <a:lnTo>
                      <a:pt x="14" y="21"/>
                    </a:lnTo>
                    <a:lnTo>
                      <a:pt x="13" y="24"/>
                    </a:lnTo>
                    <a:lnTo>
                      <a:pt x="11" y="25"/>
                    </a:lnTo>
                    <a:lnTo>
                      <a:pt x="8" y="25"/>
                    </a:lnTo>
                    <a:lnTo>
                      <a:pt x="7" y="25"/>
                    </a:lnTo>
                    <a:lnTo>
                      <a:pt x="4" y="25"/>
                    </a:lnTo>
                    <a:lnTo>
                      <a:pt x="3" y="25"/>
                    </a:lnTo>
                    <a:lnTo>
                      <a:pt x="1" y="25"/>
                    </a:lnTo>
                    <a:lnTo>
                      <a:pt x="0" y="24"/>
                    </a:lnTo>
                    <a:lnTo>
                      <a:pt x="0" y="21"/>
                    </a:lnTo>
                    <a:lnTo>
                      <a:pt x="1" y="18"/>
                    </a:lnTo>
                    <a:lnTo>
                      <a:pt x="1" y="17"/>
                    </a:lnTo>
                    <a:lnTo>
                      <a:pt x="3" y="17"/>
                    </a:lnTo>
                    <a:lnTo>
                      <a:pt x="4" y="17"/>
                    </a:lnTo>
                    <a:lnTo>
                      <a:pt x="5" y="17"/>
                    </a:lnTo>
                    <a:lnTo>
                      <a:pt x="8" y="17"/>
                    </a:lnTo>
                    <a:lnTo>
                      <a:pt x="9" y="16"/>
                    </a:lnTo>
                    <a:lnTo>
                      <a:pt x="13" y="14"/>
                    </a:lnTo>
                    <a:lnTo>
                      <a:pt x="16" y="11"/>
                    </a:lnTo>
                    <a:lnTo>
                      <a:pt x="17" y="8"/>
                    </a:lnTo>
                    <a:lnTo>
                      <a:pt x="17" y="5"/>
                    </a:lnTo>
                    <a:lnTo>
                      <a:pt x="18" y="1"/>
                    </a:lnTo>
                    <a:lnTo>
                      <a:pt x="18" y="0"/>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3" name="Freeform 101">
                <a:extLst>
                  <a:ext uri="{FF2B5EF4-FFF2-40B4-BE49-F238E27FC236}">
                    <a16:creationId xmlns:a16="http://schemas.microsoft.com/office/drawing/2014/main" id="{74FA227B-2ACA-B44F-AAF3-E7ED9E0BAA87}"/>
                  </a:ext>
                </a:extLst>
              </p:cNvPr>
              <p:cNvSpPr>
                <a:spLocks/>
              </p:cNvSpPr>
              <p:nvPr userDrawn="1"/>
            </p:nvSpPr>
            <p:spPr bwMode="auto">
              <a:xfrm>
                <a:off x="10240859" y="454681"/>
                <a:ext cx="16392" cy="18441"/>
              </a:xfrm>
              <a:custGeom>
                <a:avLst/>
                <a:gdLst>
                  <a:gd name="T0" fmla="*/ 26 w 31"/>
                  <a:gd name="T1" fmla="*/ 0 h 37"/>
                  <a:gd name="T2" fmla="*/ 29 w 31"/>
                  <a:gd name="T3" fmla="*/ 0 h 37"/>
                  <a:gd name="T4" fmla="*/ 30 w 31"/>
                  <a:gd name="T5" fmla="*/ 1 h 37"/>
                  <a:gd name="T6" fmla="*/ 31 w 31"/>
                  <a:gd name="T7" fmla="*/ 3 h 37"/>
                  <a:gd name="T8" fmla="*/ 31 w 31"/>
                  <a:gd name="T9" fmla="*/ 4 h 37"/>
                  <a:gd name="T10" fmla="*/ 30 w 31"/>
                  <a:gd name="T11" fmla="*/ 5 h 37"/>
                  <a:gd name="T12" fmla="*/ 29 w 31"/>
                  <a:gd name="T13" fmla="*/ 7 h 37"/>
                  <a:gd name="T14" fmla="*/ 27 w 31"/>
                  <a:gd name="T15" fmla="*/ 8 h 37"/>
                  <a:gd name="T16" fmla="*/ 26 w 31"/>
                  <a:gd name="T17" fmla="*/ 10 h 37"/>
                  <a:gd name="T18" fmla="*/ 26 w 31"/>
                  <a:gd name="T19" fmla="*/ 13 h 37"/>
                  <a:gd name="T20" fmla="*/ 25 w 31"/>
                  <a:gd name="T21" fmla="*/ 17 h 37"/>
                  <a:gd name="T22" fmla="*/ 25 w 31"/>
                  <a:gd name="T23" fmla="*/ 20 h 37"/>
                  <a:gd name="T24" fmla="*/ 26 w 31"/>
                  <a:gd name="T25" fmla="*/ 22 h 37"/>
                  <a:gd name="T26" fmla="*/ 26 w 31"/>
                  <a:gd name="T27" fmla="*/ 25 h 37"/>
                  <a:gd name="T28" fmla="*/ 26 w 31"/>
                  <a:gd name="T29" fmla="*/ 27 h 37"/>
                  <a:gd name="T30" fmla="*/ 26 w 31"/>
                  <a:gd name="T31" fmla="*/ 30 h 37"/>
                  <a:gd name="T32" fmla="*/ 26 w 31"/>
                  <a:gd name="T33" fmla="*/ 31 h 37"/>
                  <a:gd name="T34" fmla="*/ 25 w 31"/>
                  <a:gd name="T35" fmla="*/ 34 h 37"/>
                  <a:gd name="T36" fmla="*/ 22 w 31"/>
                  <a:gd name="T37" fmla="*/ 34 h 37"/>
                  <a:gd name="T38" fmla="*/ 21 w 31"/>
                  <a:gd name="T39" fmla="*/ 35 h 37"/>
                  <a:gd name="T40" fmla="*/ 18 w 31"/>
                  <a:gd name="T41" fmla="*/ 35 h 37"/>
                  <a:gd name="T42" fmla="*/ 14 w 31"/>
                  <a:gd name="T43" fmla="*/ 35 h 37"/>
                  <a:gd name="T44" fmla="*/ 10 w 31"/>
                  <a:gd name="T45" fmla="*/ 37 h 37"/>
                  <a:gd name="T46" fmla="*/ 8 w 31"/>
                  <a:gd name="T47" fmla="*/ 37 h 37"/>
                  <a:gd name="T48" fmla="*/ 6 w 31"/>
                  <a:gd name="T49" fmla="*/ 37 h 37"/>
                  <a:gd name="T50" fmla="*/ 4 w 31"/>
                  <a:gd name="T51" fmla="*/ 37 h 37"/>
                  <a:gd name="T52" fmla="*/ 1 w 31"/>
                  <a:gd name="T53" fmla="*/ 34 h 37"/>
                  <a:gd name="T54" fmla="*/ 0 w 31"/>
                  <a:gd name="T55" fmla="*/ 31 h 37"/>
                  <a:gd name="T56" fmla="*/ 0 w 31"/>
                  <a:gd name="T57" fmla="*/ 27 h 37"/>
                  <a:gd name="T58" fmla="*/ 0 w 31"/>
                  <a:gd name="T59" fmla="*/ 25 h 37"/>
                  <a:gd name="T60" fmla="*/ 1 w 31"/>
                  <a:gd name="T61" fmla="*/ 24 h 37"/>
                  <a:gd name="T62" fmla="*/ 2 w 31"/>
                  <a:gd name="T63" fmla="*/ 22 h 37"/>
                  <a:gd name="T64" fmla="*/ 5 w 31"/>
                  <a:gd name="T65" fmla="*/ 21 h 37"/>
                  <a:gd name="T66" fmla="*/ 8 w 31"/>
                  <a:gd name="T67" fmla="*/ 18 h 37"/>
                  <a:gd name="T68" fmla="*/ 10 w 31"/>
                  <a:gd name="T69" fmla="*/ 17 h 37"/>
                  <a:gd name="T70" fmla="*/ 13 w 31"/>
                  <a:gd name="T71" fmla="*/ 16 h 37"/>
                  <a:gd name="T72" fmla="*/ 15 w 31"/>
                  <a:gd name="T73" fmla="*/ 14 h 37"/>
                  <a:gd name="T74" fmla="*/ 17 w 31"/>
                  <a:gd name="T75" fmla="*/ 12 h 37"/>
                  <a:gd name="T76" fmla="*/ 18 w 31"/>
                  <a:gd name="T77" fmla="*/ 10 h 37"/>
                  <a:gd name="T78" fmla="*/ 19 w 31"/>
                  <a:gd name="T79" fmla="*/ 8 h 37"/>
                  <a:gd name="T80" fmla="*/ 21 w 31"/>
                  <a:gd name="T81" fmla="*/ 5 h 37"/>
                  <a:gd name="T82" fmla="*/ 23 w 31"/>
                  <a:gd name="T83" fmla="*/ 4 h 37"/>
                  <a:gd name="T84" fmla="*/ 25 w 31"/>
                  <a:gd name="T85" fmla="*/ 3 h 37"/>
                  <a:gd name="T86" fmla="*/ 25 w 31"/>
                  <a:gd name="T87" fmla="*/ 1 h 37"/>
                  <a:gd name="T88" fmla="*/ 26 w 31"/>
                  <a:gd name="T8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37">
                    <a:moveTo>
                      <a:pt x="26" y="0"/>
                    </a:moveTo>
                    <a:lnTo>
                      <a:pt x="29" y="0"/>
                    </a:lnTo>
                    <a:lnTo>
                      <a:pt x="30" y="1"/>
                    </a:lnTo>
                    <a:lnTo>
                      <a:pt x="31" y="3"/>
                    </a:lnTo>
                    <a:lnTo>
                      <a:pt x="31" y="4"/>
                    </a:lnTo>
                    <a:lnTo>
                      <a:pt x="30" y="5"/>
                    </a:lnTo>
                    <a:lnTo>
                      <a:pt x="29" y="7"/>
                    </a:lnTo>
                    <a:lnTo>
                      <a:pt x="27" y="8"/>
                    </a:lnTo>
                    <a:lnTo>
                      <a:pt x="26" y="10"/>
                    </a:lnTo>
                    <a:lnTo>
                      <a:pt x="26" y="13"/>
                    </a:lnTo>
                    <a:lnTo>
                      <a:pt x="25" y="17"/>
                    </a:lnTo>
                    <a:lnTo>
                      <a:pt x="25" y="20"/>
                    </a:lnTo>
                    <a:lnTo>
                      <a:pt x="26" y="22"/>
                    </a:lnTo>
                    <a:lnTo>
                      <a:pt x="26" y="25"/>
                    </a:lnTo>
                    <a:lnTo>
                      <a:pt x="26" y="27"/>
                    </a:lnTo>
                    <a:lnTo>
                      <a:pt x="26" y="30"/>
                    </a:lnTo>
                    <a:lnTo>
                      <a:pt x="26" y="31"/>
                    </a:lnTo>
                    <a:lnTo>
                      <a:pt x="25" y="34"/>
                    </a:lnTo>
                    <a:lnTo>
                      <a:pt x="22" y="34"/>
                    </a:lnTo>
                    <a:lnTo>
                      <a:pt x="21" y="35"/>
                    </a:lnTo>
                    <a:lnTo>
                      <a:pt x="18" y="35"/>
                    </a:lnTo>
                    <a:lnTo>
                      <a:pt x="14" y="35"/>
                    </a:lnTo>
                    <a:lnTo>
                      <a:pt x="10" y="37"/>
                    </a:lnTo>
                    <a:lnTo>
                      <a:pt x="8" y="37"/>
                    </a:lnTo>
                    <a:lnTo>
                      <a:pt x="6" y="37"/>
                    </a:lnTo>
                    <a:lnTo>
                      <a:pt x="4" y="37"/>
                    </a:lnTo>
                    <a:lnTo>
                      <a:pt x="1" y="34"/>
                    </a:lnTo>
                    <a:lnTo>
                      <a:pt x="0" y="31"/>
                    </a:lnTo>
                    <a:lnTo>
                      <a:pt x="0" y="27"/>
                    </a:lnTo>
                    <a:lnTo>
                      <a:pt x="0" y="25"/>
                    </a:lnTo>
                    <a:lnTo>
                      <a:pt x="1" y="24"/>
                    </a:lnTo>
                    <a:lnTo>
                      <a:pt x="2" y="22"/>
                    </a:lnTo>
                    <a:lnTo>
                      <a:pt x="5" y="21"/>
                    </a:lnTo>
                    <a:lnTo>
                      <a:pt x="8" y="18"/>
                    </a:lnTo>
                    <a:lnTo>
                      <a:pt x="10" y="17"/>
                    </a:lnTo>
                    <a:lnTo>
                      <a:pt x="13" y="16"/>
                    </a:lnTo>
                    <a:lnTo>
                      <a:pt x="15" y="14"/>
                    </a:lnTo>
                    <a:lnTo>
                      <a:pt x="17" y="12"/>
                    </a:lnTo>
                    <a:lnTo>
                      <a:pt x="18" y="10"/>
                    </a:lnTo>
                    <a:lnTo>
                      <a:pt x="19" y="8"/>
                    </a:lnTo>
                    <a:lnTo>
                      <a:pt x="21" y="5"/>
                    </a:lnTo>
                    <a:lnTo>
                      <a:pt x="23" y="4"/>
                    </a:lnTo>
                    <a:lnTo>
                      <a:pt x="25" y="3"/>
                    </a:lnTo>
                    <a:lnTo>
                      <a:pt x="25" y="1"/>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4" name="Freeform 102">
                <a:extLst>
                  <a:ext uri="{FF2B5EF4-FFF2-40B4-BE49-F238E27FC236}">
                    <a16:creationId xmlns:a16="http://schemas.microsoft.com/office/drawing/2014/main" id="{5F185EEE-6151-5149-8020-27C289A6A089}"/>
                  </a:ext>
                </a:extLst>
              </p:cNvPr>
              <p:cNvSpPr>
                <a:spLocks/>
              </p:cNvSpPr>
              <p:nvPr userDrawn="1"/>
            </p:nvSpPr>
            <p:spPr bwMode="auto">
              <a:xfrm>
                <a:off x="10207051" y="518199"/>
                <a:ext cx="19465" cy="15368"/>
              </a:xfrm>
              <a:custGeom>
                <a:avLst/>
                <a:gdLst>
                  <a:gd name="T0" fmla="*/ 22 w 38"/>
                  <a:gd name="T1" fmla="*/ 0 h 29"/>
                  <a:gd name="T2" fmla="*/ 25 w 38"/>
                  <a:gd name="T3" fmla="*/ 0 h 29"/>
                  <a:gd name="T4" fmla="*/ 26 w 38"/>
                  <a:gd name="T5" fmla="*/ 0 h 29"/>
                  <a:gd name="T6" fmla="*/ 28 w 38"/>
                  <a:gd name="T7" fmla="*/ 2 h 29"/>
                  <a:gd name="T8" fmla="*/ 29 w 38"/>
                  <a:gd name="T9" fmla="*/ 3 h 29"/>
                  <a:gd name="T10" fmla="*/ 30 w 38"/>
                  <a:gd name="T11" fmla="*/ 6 h 29"/>
                  <a:gd name="T12" fmla="*/ 30 w 38"/>
                  <a:gd name="T13" fmla="*/ 8 h 29"/>
                  <a:gd name="T14" fmla="*/ 32 w 38"/>
                  <a:gd name="T15" fmla="*/ 9 h 29"/>
                  <a:gd name="T16" fmla="*/ 32 w 38"/>
                  <a:gd name="T17" fmla="*/ 11 h 29"/>
                  <a:gd name="T18" fmla="*/ 34 w 38"/>
                  <a:gd name="T19" fmla="*/ 12 h 29"/>
                  <a:gd name="T20" fmla="*/ 36 w 38"/>
                  <a:gd name="T21" fmla="*/ 12 h 29"/>
                  <a:gd name="T22" fmla="*/ 37 w 38"/>
                  <a:gd name="T23" fmla="*/ 12 h 29"/>
                  <a:gd name="T24" fmla="*/ 38 w 38"/>
                  <a:gd name="T25" fmla="*/ 12 h 29"/>
                  <a:gd name="T26" fmla="*/ 38 w 38"/>
                  <a:gd name="T27" fmla="*/ 12 h 29"/>
                  <a:gd name="T28" fmla="*/ 38 w 38"/>
                  <a:gd name="T29" fmla="*/ 13 h 29"/>
                  <a:gd name="T30" fmla="*/ 38 w 38"/>
                  <a:gd name="T31" fmla="*/ 15 h 29"/>
                  <a:gd name="T32" fmla="*/ 37 w 38"/>
                  <a:gd name="T33" fmla="*/ 16 h 29"/>
                  <a:gd name="T34" fmla="*/ 36 w 38"/>
                  <a:gd name="T35" fmla="*/ 17 h 29"/>
                  <a:gd name="T36" fmla="*/ 34 w 38"/>
                  <a:gd name="T37" fmla="*/ 20 h 29"/>
                  <a:gd name="T38" fmla="*/ 33 w 38"/>
                  <a:gd name="T39" fmla="*/ 21 h 29"/>
                  <a:gd name="T40" fmla="*/ 32 w 38"/>
                  <a:gd name="T41" fmla="*/ 23 h 29"/>
                  <a:gd name="T42" fmla="*/ 30 w 38"/>
                  <a:gd name="T43" fmla="*/ 24 h 29"/>
                  <a:gd name="T44" fmla="*/ 28 w 38"/>
                  <a:gd name="T45" fmla="*/ 25 h 29"/>
                  <a:gd name="T46" fmla="*/ 25 w 38"/>
                  <a:gd name="T47" fmla="*/ 25 h 29"/>
                  <a:gd name="T48" fmla="*/ 22 w 38"/>
                  <a:gd name="T49" fmla="*/ 26 h 29"/>
                  <a:gd name="T50" fmla="*/ 20 w 38"/>
                  <a:gd name="T51" fmla="*/ 26 h 29"/>
                  <a:gd name="T52" fmla="*/ 16 w 38"/>
                  <a:gd name="T53" fmla="*/ 26 h 29"/>
                  <a:gd name="T54" fmla="*/ 13 w 38"/>
                  <a:gd name="T55" fmla="*/ 26 h 29"/>
                  <a:gd name="T56" fmla="*/ 11 w 38"/>
                  <a:gd name="T57" fmla="*/ 26 h 29"/>
                  <a:gd name="T58" fmla="*/ 8 w 38"/>
                  <a:gd name="T59" fmla="*/ 28 h 29"/>
                  <a:gd name="T60" fmla="*/ 6 w 38"/>
                  <a:gd name="T61" fmla="*/ 29 h 29"/>
                  <a:gd name="T62" fmla="*/ 4 w 38"/>
                  <a:gd name="T63" fmla="*/ 29 h 29"/>
                  <a:gd name="T64" fmla="*/ 3 w 38"/>
                  <a:gd name="T65" fmla="*/ 28 h 29"/>
                  <a:gd name="T66" fmla="*/ 0 w 38"/>
                  <a:gd name="T67" fmla="*/ 26 h 29"/>
                  <a:gd name="T68" fmla="*/ 0 w 38"/>
                  <a:gd name="T69" fmla="*/ 24 h 29"/>
                  <a:gd name="T70" fmla="*/ 2 w 38"/>
                  <a:gd name="T71" fmla="*/ 23 h 29"/>
                  <a:gd name="T72" fmla="*/ 3 w 38"/>
                  <a:gd name="T73" fmla="*/ 21 h 29"/>
                  <a:gd name="T74" fmla="*/ 4 w 38"/>
                  <a:gd name="T75" fmla="*/ 20 h 29"/>
                  <a:gd name="T76" fmla="*/ 6 w 38"/>
                  <a:gd name="T77" fmla="*/ 19 h 29"/>
                  <a:gd name="T78" fmla="*/ 8 w 38"/>
                  <a:gd name="T79" fmla="*/ 19 h 29"/>
                  <a:gd name="T80" fmla="*/ 9 w 38"/>
                  <a:gd name="T81" fmla="*/ 19 h 29"/>
                  <a:gd name="T82" fmla="*/ 12 w 38"/>
                  <a:gd name="T83" fmla="*/ 17 h 29"/>
                  <a:gd name="T84" fmla="*/ 13 w 38"/>
                  <a:gd name="T85" fmla="*/ 16 h 29"/>
                  <a:gd name="T86" fmla="*/ 13 w 38"/>
                  <a:gd name="T87" fmla="*/ 15 h 29"/>
                  <a:gd name="T88" fmla="*/ 13 w 38"/>
                  <a:gd name="T89" fmla="*/ 12 h 29"/>
                  <a:gd name="T90" fmla="*/ 13 w 38"/>
                  <a:gd name="T91" fmla="*/ 9 h 29"/>
                  <a:gd name="T92" fmla="*/ 15 w 38"/>
                  <a:gd name="T93" fmla="*/ 7 h 29"/>
                  <a:gd name="T94" fmla="*/ 16 w 38"/>
                  <a:gd name="T95" fmla="*/ 4 h 29"/>
                  <a:gd name="T96" fmla="*/ 19 w 38"/>
                  <a:gd name="T97" fmla="*/ 3 h 29"/>
                  <a:gd name="T98" fmla="*/ 20 w 38"/>
                  <a:gd name="T99" fmla="*/ 0 h 29"/>
                  <a:gd name="T100" fmla="*/ 22 w 38"/>
                  <a:gd name="T10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 h="29">
                    <a:moveTo>
                      <a:pt x="22" y="0"/>
                    </a:moveTo>
                    <a:lnTo>
                      <a:pt x="25" y="0"/>
                    </a:lnTo>
                    <a:lnTo>
                      <a:pt x="26" y="0"/>
                    </a:lnTo>
                    <a:lnTo>
                      <a:pt x="28" y="2"/>
                    </a:lnTo>
                    <a:lnTo>
                      <a:pt x="29" y="3"/>
                    </a:lnTo>
                    <a:lnTo>
                      <a:pt x="30" y="6"/>
                    </a:lnTo>
                    <a:lnTo>
                      <a:pt x="30" y="8"/>
                    </a:lnTo>
                    <a:lnTo>
                      <a:pt x="32" y="9"/>
                    </a:lnTo>
                    <a:lnTo>
                      <a:pt x="32" y="11"/>
                    </a:lnTo>
                    <a:lnTo>
                      <a:pt x="34" y="12"/>
                    </a:lnTo>
                    <a:lnTo>
                      <a:pt x="36" y="12"/>
                    </a:lnTo>
                    <a:lnTo>
                      <a:pt x="37" y="12"/>
                    </a:lnTo>
                    <a:lnTo>
                      <a:pt x="38" y="12"/>
                    </a:lnTo>
                    <a:lnTo>
                      <a:pt x="38" y="12"/>
                    </a:lnTo>
                    <a:lnTo>
                      <a:pt x="38" y="13"/>
                    </a:lnTo>
                    <a:lnTo>
                      <a:pt x="38" y="15"/>
                    </a:lnTo>
                    <a:lnTo>
                      <a:pt x="37" y="16"/>
                    </a:lnTo>
                    <a:lnTo>
                      <a:pt x="36" y="17"/>
                    </a:lnTo>
                    <a:lnTo>
                      <a:pt x="34" y="20"/>
                    </a:lnTo>
                    <a:lnTo>
                      <a:pt x="33" y="21"/>
                    </a:lnTo>
                    <a:lnTo>
                      <a:pt x="32" y="23"/>
                    </a:lnTo>
                    <a:lnTo>
                      <a:pt x="30" y="24"/>
                    </a:lnTo>
                    <a:lnTo>
                      <a:pt x="28" y="25"/>
                    </a:lnTo>
                    <a:lnTo>
                      <a:pt x="25" y="25"/>
                    </a:lnTo>
                    <a:lnTo>
                      <a:pt x="22" y="26"/>
                    </a:lnTo>
                    <a:lnTo>
                      <a:pt x="20" y="26"/>
                    </a:lnTo>
                    <a:lnTo>
                      <a:pt x="16" y="26"/>
                    </a:lnTo>
                    <a:lnTo>
                      <a:pt x="13" y="26"/>
                    </a:lnTo>
                    <a:lnTo>
                      <a:pt x="11" y="26"/>
                    </a:lnTo>
                    <a:lnTo>
                      <a:pt x="8" y="28"/>
                    </a:lnTo>
                    <a:lnTo>
                      <a:pt x="6" y="29"/>
                    </a:lnTo>
                    <a:lnTo>
                      <a:pt x="4" y="29"/>
                    </a:lnTo>
                    <a:lnTo>
                      <a:pt x="3" y="28"/>
                    </a:lnTo>
                    <a:lnTo>
                      <a:pt x="0" y="26"/>
                    </a:lnTo>
                    <a:lnTo>
                      <a:pt x="0" y="24"/>
                    </a:lnTo>
                    <a:lnTo>
                      <a:pt x="2" y="23"/>
                    </a:lnTo>
                    <a:lnTo>
                      <a:pt x="3" y="21"/>
                    </a:lnTo>
                    <a:lnTo>
                      <a:pt x="4" y="20"/>
                    </a:lnTo>
                    <a:lnTo>
                      <a:pt x="6" y="19"/>
                    </a:lnTo>
                    <a:lnTo>
                      <a:pt x="8" y="19"/>
                    </a:lnTo>
                    <a:lnTo>
                      <a:pt x="9" y="19"/>
                    </a:lnTo>
                    <a:lnTo>
                      <a:pt x="12" y="17"/>
                    </a:lnTo>
                    <a:lnTo>
                      <a:pt x="13" y="16"/>
                    </a:lnTo>
                    <a:lnTo>
                      <a:pt x="13" y="15"/>
                    </a:lnTo>
                    <a:lnTo>
                      <a:pt x="13" y="12"/>
                    </a:lnTo>
                    <a:lnTo>
                      <a:pt x="13" y="9"/>
                    </a:lnTo>
                    <a:lnTo>
                      <a:pt x="15" y="7"/>
                    </a:lnTo>
                    <a:lnTo>
                      <a:pt x="16" y="4"/>
                    </a:lnTo>
                    <a:lnTo>
                      <a:pt x="19" y="3"/>
                    </a:lnTo>
                    <a:lnTo>
                      <a:pt x="20" y="0"/>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79" name="Gruppieren 478">
              <a:extLst>
                <a:ext uri="{FF2B5EF4-FFF2-40B4-BE49-F238E27FC236}">
                  <a16:creationId xmlns:a16="http://schemas.microsoft.com/office/drawing/2014/main" id="{79290B40-BF70-2449-A4EE-C93E7994D656}"/>
                </a:ext>
              </a:extLst>
            </p:cNvPr>
            <p:cNvGrpSpPr/>
            <p:nvPr userDrawn="1"/>
          </p:nvGrpSpPr>
          <p:grpSpPr>
            <a:xfrm>
              <a:off x="8920314" y="731289"/>
              <a:ext cx="936368" cy="81958"/>
              <a:chOff x="8920314" y="731289"/>
              <a:chExt cx="936368" cy="81958"/>
            </a:xfrm>
          </p:grpSpPr>
          <p:sp>
            <p:nvSpPr>
              <p:cNvPr id="516" name="Freeform 103">
                <a:extLst>
                  <a:ext uri="{FF2B5EF4-FFF2-40B4-BE49-F238E27FC236}">
                    <a16:creationId xmlns:a16="http://schemas.microsoft.com/office/drawing/2014/main" id="{73C378C2-FAD9-EA41-846C-A8FBE4D004C6}"/>
                  </a:ext>
                </a:extLst>
              </p:cNvPr>
              <p:cNvSpPr>
                <a:spLocks noEditPoints="1"/>
              </p:cNvSpPr>
              <p:nvPr userDrawn="1"/>
            </p:nvSpPr>
            <p:spPr bwMode="auto">
              <a:xfrm>
                <a:off x="8920314" y="732314"/>
                <a:ext cx="59419" cy="79909"/>
              </a:xfrm>
              <a:custGeom>
                <a:avLst/>
                <a:gdLst>
                  <a:gd name="T0" fmla="*/ 29 w 116"/>
                  <a:gd name="T1" fmla="*/ 22 h 157"/>
                  <a:gd name="T2" fmla="*/ 29 w 116"/>
                  <a:gd name="T3" fmla="*/ 135 h 157"/>
                  <a:gd name="T4" fmla="*/ 39 w 116"/>
                  <a:gd name="T5" fmla="*/ 135 h 157"/>
                  <a:gd name="T6" fmla="*/ 56 w 116"/>
                  <a:gd name="T7" fmla="*/ 132 h 157"/>
                  <a:gd name="T8" fmla="*/ 69 w 116"/>
                  <a:gd name="T9" fmla="*/ 124 h 157"/>
                  <a:gd name="T10" fmla="*/ 79 w 116"/>
                  <a:gd name="T11" fmla="*/ 112 h 157"/>
                  <a:gd name="T12" fmla="*/ 84 w 116"/>
                  <a:gd name="T13" fmla="*/ 97 h 157"/>
                  <a:gd name="T14" fmla="*/ 86 w 116"/>
                  <a:gd name="T15" fmla="*/ 78 h 157"/>
                  <a:gd name="T16" fmla="*/ 84 w 116"/>
                  <a:gd name="T17" fmla="*/ 59 h 157"/>
                  <a:gd name="T18" fmla="*/ 79 w 116"/>
                  <a:gd name="T19" fmla="*/ 43 h 157"/>
                  <a:gd name="T20" fmla="*/ 69 w 116"/>
                  <a:gd name="T21" fmla="*/ 31 h 157"/>
                  <a:gd name="T22" fmla="*/ 56 w 116"/>
                  <a:gd name="T23" fmla="*/ 25 h 157"/>
                  <a:gd name="T24" fmla="*/ 39 w 116"/>
                  <a:gd name="T25" fmla="*/ 22 h 157"/>
                  <a:gd name="T26" fmla="*/ 29 w 116"/>
                  <a:gd name="T27" fmla="*/ 22 h 157"/>
                  <a:gd name="T28" fmla="*/ 0 w 116"/>
                  <a:gd name="T29" fmla="*/ 0 h 157"/>
                  <a:gd name="T30" fmla="*/ 42 w 116"/>
                  <a:gd name="T31" fmla="*/ 0 h 157"/>
                  <a:gd name="T32" fmla="*/ 64 w 116"/>
                  <a:gd name="T33" fmla="*/ 1 h 157"/>
                  <a:gd name="T34" fmla="*/ 83 w 116"/>
                  <a:gd name="T35" fmla="*/ 8 h 157"/>
                  <a:gd name="T36" fmla="*/ 97 w 116"/>
                  <a:gd name="T37" fmla="*/ 20 h 157"/>
                  <a:gd name="T38" fmla="*/ 107 w 116"/>
                  <a:gd name="T39" fmla="*/ 34 h 157"/>
                  <a:gd name="T40" fmla="*/ 114 w 116"/>
                  <a:gd name="T41" fmla="*/ 54 h 157"/>
                  <a:gd name="T42" fmla="*/ 116 w 116"/>
                  <a:gd name="T43" fmla="*/ 78 h 157"/>
                  <a:gd name="T44" fmla="*/ 114 w 116"/>
                  <a:gd name="T45" fmla="*/ 102 h 157"/>
                  <a:gd name="T46" fmla="*/ 106 w 116"/>
                  <a:gd name="T47" fmla="*/ 121 h 157"/>
                  <a:gd name="T48" fmla="*/ 96 w 116"/>
                  <a:gd name="T49" fmla="*/ 137 h 157"/>
                  <a:gd name="T50" fmla="*/ 80 w 116"/>
                  <a:gd name="T51" fmla="*/ 148 h 157"/>
                  <a:gd name="T52" fmla="*/ 62 w 116"/>
                  <a:gd name="T53" fmla="*/ 154 h 157"/>
                  <a:gd name="T54" fmla="*/ 42 w 116"/>
                  <a:gd name="T55" fmla="*/ 157 h 157"/>
                  <a:gd name="T56" fmla="*/ 0 w 116"/>
                  <a:gd name="T57" fmla="*/ 157 h 157"/>
                  <a:gd name="T58" fmla="*/ 0 w 116"/>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57">
                    <a:moveTo>
                      <a:pt x="29" y="22"/>
                    </a:moveTo>
                    <a:lnTo>
                      <a:pt x="29" y="135"/>
                    </a:lnTo>
                    <a:lnTo>
                      <a:pt x="39" y="135"/>
                    </a:lnTo>
                    <a:lnTo>
                      <a:pt x="56" y="132"/>
                    </a:lnTo>
                    <a:lnTo>
                      <a:pt x="69" y="124"/>
                    </a:lnTo>
                    <a:lnTo>
                      <a:pt x="79" y="112"/>
                    </a:lnTo>
                    <a:lnTo>
                      <a:pt x="84" y="97"/>
                    </a:lnTo>
                    <a:lnTo>
                      <a:pt x="86" y="78"/>
                    </a:lnTo>
                    <a:lnTo>
                      <a:pt x="84" y="59"/>
                    </a:lnTo>
                    <a:lnTo>
                      <a:pt x="79" y="43"/>
                    </a:lnTo>
                    <a:lnTo>
                      <a:pt x="69" y="31"/>
                    </a:lnTo>
                    <a:lnTo>
                      <a:pt x="56" y="25"/>
                    </a:lnTo>
                    <a:lnTo>
                      <a:pt x="39" y="22"/>
                    </a:lnTo>
                    <a:lnTo>
                      <a:pt x="29" y="22"/>
                    </a:lnTo>
                    <a:close/>
                    <a:moveTo>
                      <a:pt x="0" y="0"/>
                    </a:moveTo>
                    <a:lnTo>
                      <a:pt x="42" y="0"/>
                    </a:lnTo>
                    <a:lnTo>
                      <a:pt x="64" y="1"/>
                    </a:lnTo>
                    <a:lnTo>
                      <a:pt x="83" y="8"/>
                    </a:lnTo>
                    <a:lnTo>
                      <a:pt x="97" y="20"/>
                    </a:lnTo>
                    <a:lnTo>
                      <a:pt x="107" y="34"/>
                    </a:lnTo>
                    <a:lnTo>
                      <a:pt x="114" y="54"/>
                    </a:lnTo>
                    <a:lnTo>
                      <a:pt x="116" y="78"/>
                    </a:lnTo>
                    <a:lnTo>
                      <a:pt x="114" y="102"/>
                    </a:lnTo>
                    <a:lnTo>
                      <a:pt x="106" y="121"/>
                    </a:lnTo>
                    <a:lnTo>
                      <a:pt x="96" y="137"/>
                    </a:lnTo>
                    <a:lnTo>
                      <a:pt x="80" y="148"/>
                    </a:lnTo>
                    <a:lnTo>
                      <a:pt x="62" y="154"/>
                    </a:lnTo>
                    <a:lnTo>
                      <a:pt x="42"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7" name="Rectangle 104">
                <a:extLst>
                  <a:ext uri="{FF2B5EF4-FFF2-40B4-BE49-F238E27FC236}">
                    <a16:creationId xmlns:a16="http://schemas.microsoft.com/office/drawing/2014/main" id="{7FC905A4-7851-0044-8437-10EF806E397E}"/>
                  </a:ext>
                </a:extLst>
              </p:cNvPr>
              <p:cNvSpPr>
                <a:spLocks noChangeArrowheads="1"/>
              </p:cNvSpPr>
              <p:nvPr userDrawn="1"/>
            </p:nvSpPr>
            <p:spPr bwMode="auto">
              <a:xfrm>
                <a:off x="9010467" y="732314"/>
                <a:ext cx="15368" cy="79909"/>
              </a:xfrm>
              <a:prstGeom prst="rect">
                <a:avLst/>
              </a:prstGeom>
              <a:solidFill>
                <a:schemeClr val="bg1">
                  <a:lumMod val="6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8" name="Freeform 105">
                <a:extLst>
                  <a:ext uri="{FF2B5EF4-FFF2-40B4-BE49-F238E27FC236}">
                    <a16:creationId xmlns:a16="http://schemas.microsoft.com/office/drawing/2014/main" id="{95C4EA8D-F3DE-DF43-8E91-4EDA37F46240}"/>
                  </a:ext>
                </a:extLst>
              </p:cNvPr>
              <p:cNvSpPr>
                <a:spLocks/>
              </p:cNvSpPr>
              <p:nvPr userDrawn="1"/>
            </p:nvSpPr>
            <p:spPr bwMode="auto">
              <a:xfrm>
                <a:off x="9059642" y="732314"/>
                <a:ext cx="44052" cy="79909"/>
              </a:xfrm>
              <a:custGeom>
                <a:avLst/>
                <a:gdLst>
                  <a:gd name="T0" fmla="*/ 0 w 85"/>
                  <a:gd name="T1" fmla="*/ 0 h 157"/>
                  <a:gd name="T2" fmla="*/ 82 w 85"/>
                  <a:gd name="T3" fmla="*/ 0 h 157"/>
                  <a:gd name="T4" fmla="*/ 82 w 85"/>
                  <a:gd name="T5" fmla="*/ 22 h 157"/>
                  <a:gd name="T6" fmla="*/ 29 w 85"/>
                  <a:gd name="T7" fmla="*/ 22 h 157"/>
                  <a:gd name="T8" fmla="*/ 29 w 85"/>
                  <a:gd name="T9" fmla="*/ 64 h 157"/>
                  <a:gd name="T10" fmla="*/ 79 w 85"/>
                  <a:gd name="T11" fmla="*/ 64 h 157"/>
                  <a:gd name="T12" fmla="*/ 79 w 85"/>
                  <a:gd name="T13" fmla="*/ 88 h 157"/>
                  <a:gd name="T14" fmla="*/ 29 w 85"/>
                  <a:gd name="T15" fmla="*/ 88 h 157"/>
                  <a:gd name="T16" fmla="*/ 29 w 85"/>
                  <a:gd name="T17" fmla="*/ 133 h 157"/>
                  <a:gd name="T18" fmla="*/ 85 w 85"/>
                  <a:gd name="T19" fmla="*/ 133 h 157"/>
                  <a:gd name="T20" fmla="*/ 85 w 85"/>
                  <a:gd name="T21" fmla="*/ 157 h 157"/>
                  <a:gd name="T22" fmla="*/ 0 w 85"/>
                  <a:gd name="T23" fmla="*/ 157 h 157"/>
                  <a:gd name="T24" fmla="*/ 0 w 85"/>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57">
                    <a:moveTo>
                      <a:pt x="0" y="0"/>
                    </a:moveTo>
                    <a:lnTo>
                      <a:pt x="82" y="0"/>
                    </a:lnTo>
                    <a:lnTo>
                      <a:pt x="82" y="22"/>
                    </a:lnTo>
                    <a:lnTo>
                      <a:pt x="29" y="22"/>
                    </a:lnTo>
                    <a:lnTo>
                      <a:pt x="29" y="64"/>
                    </a:lnTo>
                    <a:lnTo>
                      <a:pt x="79" y="64"/>
                    </a:lnTo>
                    <a:lnTo>
                      <a:pt x="79" y="88"/>
                    </a:lnTo>
                    <a:lnTo>
                      <a:pt x="29" y="88"/>
                    </a:lnTo>
                    <a:lnTo>
                      <a:pt x="29" y="133"/>
                    </a:lnTo>
                    <a:lnTo>
                      <a:pt x="85" y="133"/>
                    </a:lnTo>
                    <a:lnTo>
                      <a:pt x="85"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9" name="Freeform 106">
                <a:extLst>
                  <a:ext uri="{FF2B5EF4-FFF2-40B4-BE49-F238E27FC236}">
                    <a16:creationId xmlns:a16="http://schemas.microsoft.com/office/drawing/2014/main" id="{ED876D96-CA25-A446-83CA-572C7E7010C2}"/>
                  </a:ext>
                </a:extLst>
              </p:cNvPr>
              <p:cNvSpPr>
                <a:spLocks noEditPoints="1"/>
              </p:cNvSpPr>
              <p:nvPr userDrawn="1"/>
            </p:nvSpPr>
            <p:spPr bwMode="auto">
              <a:xfrm>
                <a:off x="9186677" y="732314"/>
                <a:ext cx="59419" cy="79909"/>
              </a:xfrm>
              <a:custGeom>
                <a:avLst/>
                <a:gdLst>
                  <a:gd name="T0" fmla="*/ 29 w 117"/>
                  <a:gd name="T1" fmla="*/ 22 h 157"/>
                  <a:gd name="T2" fmla="*/ 29 w 117"/>
                  <a:gd name="T3" fmla="*/ 135 h 157"/>
                  <a:gd name="T4" fmla="*/ 40 w 117"/>
                  <a:gd name="T5" fmla="*/ 135 h 157"/>
                  <a:gd name="T6" fmla="*/ 57 w 117"/>
                  <a:gd name="T7" fmla="*/ 132 h 157"/>
                  <a:gd name="T8" fmla="*/ 70 w 117"/>
                  <a:gd name="T9" fmla="*/ 124 h 157"/>
                  <a:gd name="T10" fmla="*/ 79 w 117"/>
                  <a:gd name="T11" fmla="*/ 112 h 157"/>
                  <a:gd name="T12" fmla="*/ 84 w 117"/>
                  <a:gd name="T13" fmla="*/ 97 h 157"/>
                  <a:gd name="T14" fmla="*/ 87 w 117"/>
                  <a:gd name="T15" fmla="*/ 78 h 157"/>
                  <a:gd name="T16" fmla="*/ 84 w 117"/>
                  <a:gd name="T17" fmla="*/ 59 h 157"/>
                  <a:gd name="T18" fmla="*/ 79 w 117"/>
                  <a:gd name="T19" fmla="*/ 43 h 157"/>
                  <a:gd name="T20" fmla="*/ 70 w 117"/>
                  <a:gd name="T21" fmla="*/ 31 h 157"/>
                  <a:gd name="T22" fmla="*/ 57 w 117"/>
                  <a:gd name="T23" fmla="*/ 25 h 157"/>
                  <a:gd name="T24" fmla="*/ 40 w 117"/>
                  <a:gd name="T25" fmla="*/ 22 h 157"/>
                  <a:gd name="T26" fmla="*/ 29 w 117"/>
                  <a:gd name="T27" fmla="*/ 22 h 157"/>
                  <a:gd name="T28" fmla="*/ 0 w 117"/>
                  <a:gd name="T29" fmla="*/ 0 h 157"/>
                  <a:gd name="T30" fmla="*/ 42 w 117"/>
                  <a:gd name="T31" fmla="*/ 0 h 157"/>
                  <a:gd name="T32" fmla="*/ 64 w 117"/>
                  <a:gd name="T33" fmla="*/ 1 h 157"/>
                  <a:gd name="T34" fmla="*/ 83 w 117"/>
                  <a:gd name="T35" fmla="*/ 8 h 157"/>
                  <a:gd name="T36" fmla="*/ 97 w 117"/>
                  <a:gd name="T37" fmla="*/ 20 h 157"/>
                  <a:gd name="T38" fmla="*/ 107 w 117"/>
                  <a:gd name="T39" fmla="*/ 34 h 157"/>
                  <a:gd name="T40" fmla="*/ 114 w 117"/>
                  <a:gd name="T41" fmla="*/ 54 h 157"/>
                  <a:gd name="T42" fmla="*/ 117 w 117"/>
                  <a:gd name="T43" fmla="*/ 78 h 157"/>
                  <a:gd name="T44" fmla="*/ 114 w 117"/>
                  <a:gd name="T45" fmla="*/ 102 h 157"/>
                  <a:gd name="T46" fmla="*/ 107 w 117"/>
                  <a:gd name="T47" fmla="*/ 121 h 157"/>
                  <a:gd name="T48" fmla="*/ 96 w 117"/>
                  <a:gd name="T49" fmla="*/ 137 h 157"/>
                  <a:gd name="T50" fmla="*/ 80 w 117"/>
                  <a:gd name="T51" fmla="*/ 148 h 157"/>
                  <a:gd name="T52" fmla="*/ 62 w 117"/>
                  <a:gd name="T53" fmla="*/ 154 h 157"/>
                  <a:gd name="T54" fmla="*/ 42 w 117"/>
                  <a:gd name="T55" fmla="*/ 157 h 157"/>
                  <a:gd name="T56" fmla="*/ 0 w 117"/>
                  <a:gd name="T57" fmla="*/ 157 h 157"/>
                  <a:gd name="T58" fmla="*/ 0 w 117"/>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7" h="157">
                    <a:moveTo>
                      <a:pt x="29" y="22"/>
                    </a:moveTo>
                    <a:lnTo>
                      <a:pt x="29" y="135"/>
                    </a:lnTo>
                    <a:lnTo>
                      <a:pt x="40" y="135"/>
                    </a:lnTo>
                    <a:lnTo>
                      <a:pt x="57" y="132"/>
                    </a:lnTo>
                    <a:lnTo>
                      <a:pt x="70" y="124"/>
                    </a:lnTo>
                    <a:lnTo>
                      <a:pt x="79" y="112"/>
                    </a:lnTo>
                    <a:lnTo>
                      <a:pt x="84" y="97"/>
                    </a:lnTo>
                    <a:lnTo>
                      <a:pt x="87" y="78"/>
                    </a:lnTo>
                    <a:lnTo>
                      <a:pt x="84" y="59"/>
                    </a:lnTo>
                    <a:lnTo>
                      <a:pt x="79" y="43"/>
                    </a:lnTo>
                    <a:lnTo>
                      <a:pt x="70" y="31"/>
                    </a:lnTo>
                    <a:lnTo>
                      <a:pt x="57" y="25"/>
                    </a:lnTo>
                    <a:lnTo>
                      <a:pt x="40" y="22"/>
                    </a:lnTo>
                    <a:lnTo>
                      <a:pt x="29" y="22"/>
                    </a:lnTo>
                    <a:close/>
                    <a:moveTo>
                      <a:pt x="0" y="0"/>
                    </a:moveTo>
                    <a:lnTo>
                      <a:pt x="42" y="0"/>
                    </a:lnTo>
                    <a:lnTo>
                      <a:pt x="64" y="1"/>
                    </a:lnTo>
                    <a:lnTo>
                      <a:pt x="83" y="8"/>
                    </a:lnTo>
                    <a:lnTo>
                      <a:pt x="97" y="20"/>
                    </a:lnTo>
                    <a:lnTo>
                      <a:pt x="107" y="34"/>
                    </a:lnTo>
                    <a:lnTo>
                      <a:pt x="114" y="54"/>
                    </a:lnTo>
                    <a:lnTo>
                      <a:pt x="117" y="78"/>
                    </a:lnTo>
                    <a:lnTo>
                      <a:pt x="114" y="102"/>
                    </a:lnTo>
                    <a:lnTo>
                      <a:pt x="107" y="121"/>
                    </a:lnTo>
                    <a:lnTo>
                      <a:pt x="96" y="137"/>
                    </a:lnTo>
                    <a:lnTo>
                      <a:pt x="80" y="148"/>
                    </a:lnTo>
                    <a:lnTo>
                      <a:pt x="62" y="154"/>
                    </a:lnTo>
                    <a:lnTo>
                      <a:pt x="42"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0" name="Freeform 107">
                <a:extLst>
                  <a:ext uri="{FF2B5EF4-FFF2-40B4-BE49-F238E27FC236}">
                    <a16:creationId xmlns:a16="http://schemas.microsoft.com/office/drawing/2014/main" id="{D490D2A4-78F1-9B4D-AC3E-36E04D31F287}"/>
                  </a:ext>
                </a:extLst>
              </p:cNvPr>
              <p:cNvSpPr>
                <a:spLocks noEditPoints="1"/>
              </p:cNvSpPr>
              <p:nvPr userDrawn="1"/>
            </p:nvSpPr>
            <p:spPr bwMode="auto">
              <a:xfrm>
                <a:off x="9275806" y="732314"/>
                <a:ext cx="53273" cy="79909"/>
              </a:xfrm>
              <a:custGeom>
                <a:avLst/>
                <a:gdLst>
                  <a:gd name="T0" fmla="*/ 29 w 103"/>
                  <a:gd name="T1" fmla="*/ 22 h 157"/>
                  <a:gd name="T2" fmla="*/ 29 w 103"/>
                  <a:gd name="T3" fmla="*/ 68 h 157"/>
                  <a:gd name="T4" fmla="*/ 41 w 103"/>
                  <a:gd name="T5" fmla="*/ 68 h 157"/>
                  <a:gd name="T6" fmla="*/ 51 w 103"/>
                  <a:gd name="T7" fmla="*/ 67 h 157"/>
                  <a:gd name="T8" fmla="*/ 59 w 103"/>
                  <a:gd name="T9" fmla="*/ 61 h 157"/>
                  <a:gd name="T10" fmla="*/ 64 w 103"/>
                  <a:gd name="T11" fmla="*/ 55 h 157"/>
                  <a:gd name="T12" fmla="*/ 67 w 103"/>
                  <a:gd name="T13" fmla="*/ 44 h 157"/>
                  <a:gd name="T14" fmla="*/ 64 w 103"/>
                  <a:gd name="T15" fmla="*/ 33 h 157"/>
                  <a:gd name="T16" fmla="*/ 60 w 103"/>
                  <a:gd name="T17" fmla="*/ 26 h 157"/>
                  <a:gd name="T18" fmla="*/ 52 w 103"/>
                  <a:gd name="T19" fmla="*/ 22 h 157"/>
                  <a:gd name="T20" fmla="*/ 41 w 103"/>
                  <a:gd name="T21" fmla="*/ 22 h 157"/>
                  <a:gd name="T22" fmla="*/ 29 w 103"/>
                  <a:gd name="T23" fmla="*/ 22 h 157"/>
                  <a:gd name="T24" fmla="*/ 0 w 103"/>
                  <a:gd name="T25" fmla="*/ 0 h 157"/>
                  <a:gd name="T26" fmla="*/ 50 w 103"/>
                  <a:gd name="T27" fmla="*/ 0 h 157"/>
                  <a:gd name="T28" fmla="*/ 65 w 103"/>
                  <a:gd name="T29" fmla="*/ 1 h 157"/>
                  <a:gd name="T30" fmla="*/ 78 w 103"/>
                  <a:gd name="T31" fmla="*/ 7 h 157"/>
                  <a:gd name="T32" fmla="*/ 88 w 103"/>
                  <a:gd name="T33" fmla="*/ 14 h 157"/>
                  <a:gd name="T34" fmla="*/ 94 w 103"/>
                  <a:gd name="T35" fmla="*/ 26 h 157"/>
                  <a:gd name="T36" fmla="*/ 97 w 103"/>
                  <a:gd name="T37" fmla="*/ 41 h 157"/>
                  <a:gd name="T38" fmla="*/ 94 w 103"/>
                  <a:gd name="T39" fmla="*/ 55 h 157"/>
                  <a:gd name="T40" fmla="*/ 88 w 103"/>
                  <a:gd name="T41" fmla="*/ 67 h 157"/>
                  <a:gd name="T42" fmla="*/ 78 w 103"/>
                  <a:gd name="T43" fmla="*/ 73 h 157"/>
                  <a:gd name="T44" fmla="*/ 65 w 103"/>
                  <a:gd name="T45" fmla="*/ 78 h 157"/>
                  <a:gd name="T46" fmla="*/ 65 w 103"/>
                  <a:gd name="T47" fmla="*/ 78 h 157"/>
                  <a:gd name="T48" fmla="*/ 69 w 103"/>
                  <a:gd name="T49" fmla="*/ 80 h 157"/>
                  <a:gd name="T50" fmla="*/ 72 w 103"/>
                  <a:gd name="T51" fmla="*/ 80 h 157"/>
                  <a:gd name="T52" fmla="*/ 75 w 103"/>
                  <a:gd name="T53" fmla="*/ 82 h 157"/>
                  <a:gd name="T54" fmla="*/ 77 w 103"/>
                  <a:gd name="T55" fmla="*/ 86 h 157"/>
                  <a:gd name="T56" fmla="*/ 81 w 103"/>
                  <a:gd name="T57" fmla="*/ 90 h 157"/>
                  <a:gd name="T58" fmla="*/ 84 w 103"/>
                  <a:gd name="T59" fmla="*/ 97 h 157"/>
                  <a:gd name="T60" fmla="*/ 103 w 103"/>
                  <a:gd name="T61" fmla="*/ 157 h 157"/>
                  <a:gd name="T62" fmla="*/ 73 w 103"/>
                  <a:gd name="T63" fmla="*/ 157 h 157"/>
                  <a:gd name="T64" fmla="*/ 58 w 103"/>
                  <a:gd name="T65" fmla="*/ 106 h 157"/>
                  <a:gd name="T66" fmla="*/ 52 w 103"/>
                  <a:gd name="T67" fmla="*/ 95 h 157"/>
                  <a:gd name="T68" fmla="*/ 46 w 103"/>
                  <a:gd name="T69" fmla="*/ 90 h 157"/>
                  <a:gd name="T70" fmla="*/ 35 w 103"/>
                  <a:gd name="T71" fmla="*/ 89 h 157"/>
                  <a:gd name="T72" fmla="*/ 29 w 103"/>
                  <a:gd name="T73" fmla="*/ 89 h 157"/>
                  <a:gd name="T74" fmla="*/ 29 w 103"/>
                  <a:gd name="T75" fmla="*/ 157 h 157"/>
                  <a:gd name="T76" fmla="*/ 0 w 103"/>
                  <a:gd name="T77" fmla="*/ 157 h 157"/>
                  <a:gd name="T78" fmla="*/ 0 w 103"/>
                  <a:gd name="T7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157">
                    <a:moveTo>
                      <a:pt x="29" y="22"/>
                    </a:moveTo>
                    <a:lnTo>
                      <a:pt x="29" y="68"/>
                    </a:lnTo>
                    <a:lnTo>
                      <a:pt x="41" y="68"/>
                    </a:lnTo>
                    <a:lnTo>
                      <a:pt x="51" y="67"/>
                    </a:lnTo>
                    <a:lnTo>
                      <a:pt x="59" y="61"/>
                    </a:lnTo>
                    <a:lnTo>
                      <a:pt x="64" y="55"/>
                    </a:lnTo>
                    <a:lnTo>
                      <a:pt x="67" y="44"/>
                    </a:lnTo>
                    <a:lnTo>
                      <a:pt x="64" y="33"/>
                    </a:lnTo>
                    <a:lnTo>
                      <a:pt x="60" y="26"/>
                    </a:lnTo>
                    <a:lnTo>
                      <a:pt x="52" y="22"/>
                    </a:lnTo>
                    <a:lnTo>
                      <a:pt x="41" y="22"/>
                    </a:lnTo>
                    <a:lnTo>
                      <a:pt x="29" y="22"/>
                    </a:lnTo>
                    <a:close/>
                    <a:moveTo>
                      <a:pt x="0" y="0"/>
                    </a:moveTo>
                    <a:lnTo>
                      <a:pt x="50" y="0"/>
                    </a:lnTo>
                    <a:lnTo>
                      <a:pt x="65" y="1"/>
                    </a:lnTo>
                    <a:lnTo>
                      <a:pt x="78" y="7"/>
                    </a:lnTo>
                    <a:lnTo>
                      <a:pt x="88" y="14"/>
                    </a:lnTo>
                    <a:lnTo>
                      <a:pt x="94" y="26"/>
                    </a:lnTo>
                    <a:lnTo>
                      <a:pt x="97" y="41"/>
                    </a:lnTo>
                    <a:lnTo>
                      <a:pt x="94" y="55"/>
                    </a:lnTo>
                    <a:lnTo>
                      <a:pt x="88" y="67"/>
                    </a:lnTo>
                    <a:lnTo>
                      <a:pt x="78" y="73"/>
                    </a:lnTo>
                    <a:lnTo>
                      <a:pt x="65" y="78"/>
                    </a:lnTo>
                    <a:lnTo>
                      <a:pt x="65" y="78"/>
                    </a:lnTo>
                    <a:lnTo>
                      <a:pt x="69" y="80"/>
                    </a:lnTo>
                    <a:lnTo>
                      <a:pt x="72" y="80"/>
                    </a:lnTo>
                    <a:lnTo>
                      <a:pt x="75" y="82"/>
                    </a:lnTo>
                    <a:lnTo>
                      <a:pt x="77" y="86"/>
                    </a:lnTo>
                    <a:lnTo>
                      <a:pt x="81" y="90"/>
                    </a:lnTo>
                    <a:lnTo>
                      <a:pt x="84" y="97"/>
                    </a:lnTo>
                    <a:lnTo>
                      <a:pt x="103" y="157"/>
                    </a:lnTo>
                    <a:lnTo>
                      <a:pt x="73" y="157"/>
                    </a:lnTo>
                    <a:lnTo>
                      <a:pt x="58" y="106"/>
                    </a:lnTo>
                    <a:lnTo>
                      <a:pt x="52" y="95"/>
                    </a:lnTo>
                    <a:lnTo>
                      <a:pt x="46" y="90"/>
                    </a:lnTo>
                    <a:lnTo>
                      <a:pt x="35" y="89"/>
                    </a:lnTo>
                    <a:lnTo>
                      <a:pt x="29" y="89"/>
                    </a:lnTo>
                    <a:lnTo>
                      <a:pt x="29"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1" name="Freeform 108">
                <a:extLst>
                  <a:ext uri="{FF2B5EF4-FFF2-40B4-BE49-F238E27FC236}">
                    <a16:creationId xmlns:a16="http://schemas.microsoft.com/office/drawing/2014/main" id="{F1D9A772-BD0D-F447-9519-B4A43E539050}"/>
                  </a:ext>
                </a:extLst>
              </p:cNvPr>
              <p:cNvSpPr>
                <a:spLocks/>
              </p:cNvSpPr>
              <p:nvPr userDrawn="1"/>
            </p:nvSpPr>
            <p:spPr bwMode="auto">
              <a:xfrm>
                <a:off x="9357764" y="732314"/>
                <a:ext cx="43028" cy="79909"/>
              </a:xfrm>
              <a:custGeom>
                <a:avLst/>
                <a:gdLst>
                  <a:gd name="T0" fmla="*/ 0 w 83"/>
                  <a:gd name="T1" fmla="*/ 0 h 157"/>
                  <a:gd name="T2" fmla="*/ 82 w 83"/>
                  <a:gd name="T3" fmla="*/ 0 h 157"/>
                  <a:gd name="T4" fmla="*/ 82 w 83"/>
                  <a:gd name="T5" fmla="*/ 22 h 157"/>
                  <a:gd name="T6" fmla="*/ 28 w 83"/>
                  <a:gd name="T7" fmla="*/ 22 h 157"/>
                  <a:gd name="T8" fmla="*/ 28 w 83"/>
                  <a:gd name="T9" fmla="*/ 64 h 157"/>
                  <a:gd name="T10" fmla="*/ 78 w 83"/>
                  <a:gd name="T11" fmla="*/ 64 h 157"/>
                  <a:gd name="T12" fmla="*/ 78 w 83"/>
                  <a:gd name="T13" fmla="*/ 88 h 157"/>
                  <a:gd name="T14" fmla="*/ 28 w 83"/>
                  <a:gd name="T15" fmla="*/ 88 h 157"/>
                  <a:gd name="T16" fmla="*/ 28 w 83"/>
                  <a:gd name="T17" fmla="*/ 133 h 157"/>
                  <a:gd name="T18" fmla="*/ 83 w 83"/>
                  <a:gd name="T19" fmla="*/ 133 h 157"/>
                  <a:gd name="T20" fmla="*/ 83 w 83"/>
                  <a:gd name="T21" fmla="*/ 157 h 157"/>
                  <a:gd name="T22" fmla="*/ 0 w 83"/>
                  <a:gd name="T23" fmla="*/ 157 h 157"/>
                  <a:gd name="T24" fmla="*/ 0 w 83"/>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57">
                    <a:moveTo>
                      <a:pt x="0" y="0"/>
                    </a:moveTo>
                    <a:lnTo>
                      <a:pt x="82" y="0"/>
                    </a:lnTo>
                    <a:lnTo>
                      <a:pt x="82" y="22"/>
                    </a:lnTo>
                    <a:lnTo>
                      <a:pt x="28" y="22"/>
                    </a:lnTo>
                    <a:lnTo>
                      <a:pt x="28" y="64"/>
                    </a:lnTo>
                    <a:lnTo>
                      <a:pt x="78" y="64"/>
                    </a:lnTo>
                    <a:lnTo>
                      <a:pt x="78" y="88"/>
                    </a:lnTo>
                    <a:lnTo>
                      <a:pt x="28" y="88"/>
                    </a:lnTo>
                    <a:lnTo>
                      <a:pt x="28" y="133"/>
                    </a:lnTo>
                    <a:lnTo>
                      <a:pt x="83" y="133"/>
                    </a:lnTo>
                    <a:lnTo>
                      <a:pt x="83"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2" name="Freeform 109">
                <a:extLst>
                  <a:ext uri="{FF2B5EF4-FFF2-40B4-BE49-F238E27FC236}">
                    <a16:creationId xmlns:a16="http://schemas.microsoft.com/office/drawing/2014/main" id="{5DD801BA-E01B-6A4B-BE86-38BFEFD86779}"/>
                  </a:ext>
                </a:extLst>
              </p:cNvPr>
              <p:cNvSpPr>
                <a:spLocks/>
              </p:cNvSpPr>
              <p:nvPr userDrawn="1"/>
            </p:nvSpPr>
            <p:spPr bwMode="auto">
              <a:xfrm>
                <a:off x="9429477" y="731289"/>
                <a:ext cx="46101" cy="81958"/>
              </a:xfrm>
              <a:custGeom>
                <a:avLst/>
                <a:gdLst>
                  <a:gd name="T0" fmla="*/ 50 w 90"/>
                  <a:gd name="T1" fmla="*/ 0 h 161"/>
                  <a:gd name="T2" fmla="*/ 64 w 90"/>
                  <a:gd name="T3" fmla="*/ 2 h 161"/>
                  <a:gd name="T4" fmla="*/ 76 w 90"/>
                  <a:gd name="T5" fmla="*/ 4 h 161"/>
                  <a:gd name="T6" fmla="*/ 82 w 90"/>
                  <a:gd name="T7" fmla="*/ 6 h 161"/>
                  <a:gd name="T8" fmla="*/ 81 w 90"/>
                  <a:gd name="T9" fmla="*/ 30 h 161"/>
                  <a:gd name="T10" fmla="*/ 73 w 90"/>
                  <a:gd name="T11" fmla="*/ 27 h 161"/>
                  <a:gd name="T12" fmla="*/ 63 w 90"/>
                  <a:gd name="T13" fmla="*/ 24 h 161"/>
                  <a:gd name="T14" fmla="*/ 51 w 90"/>
                  <a:gd name="T15" fmla="*/ 24 h 161"/>
                  <a:gd name="T16" fmla="*/ 39 w 90"/>
                  <a:gd name="T17" fmla="*/ 25 h 161"/>
                  <a:gd name="T18" fmla="*/ 31 w 90"/>
                  <a:gd name="T19" fmla="*/ 32 h 161"/>
                  <a:gd name="T20" fmla="*/ 30 w 90"/>
                  <a:gd name="T21" fmla="*/ 42 h 161"/>
                  <a:gd name="T22" fmla="*/ 31 w 90"/>
                  <a:gd name="T23" fmla="*/ 51 h 161"/>
                  <a:gd name="T24" fmla="*/ 38 w 90"/>
                  <a:gd name="T25" fmla="*/ 58 h 161"/>
                  <a:gd name="T26" fmla="*/ 46 w 90"/>
                  <a:gd name="T27" fmla="*/ 63 h 161"/>
                  <a:gd name="T28" fmla="*/ 63 w 90"/>
                  <a:gd name="T29" fmla="*/ 72 h 161"/>
                  <a:gd name="T30" fmla="*/ 75 w 90"/>
                  <a:gd name="T31" fmla="*/ 80 h 161"/>
                  <a:gd name="T32" fmla="*/ 84 w 90"/>
                  <a:gd name="T33" fmla="*/ 89 h 161"/>
                  <a:gd name="T34" fmla="*/ 89 w 90"/>
                  <a:gd name="T35" fmla="*/ 100 h 161"/>
                  <a:gd name="T36" fmla="*/ 90 w 90"/>
                  <a:gd name="T37" fmla="*/ 114 h 161"/>
                  <a:gd name="T38" fmla="*/ 88 w 90"/>
                  <a:gd name="T39" fmla="*/ 131 h 161"/>
                  <a:gd name="T40" fmla="*/ 80 w 90"/>
                  <a:gd name="T41" fmla="*/ 145 h 161"/>
                  <a:gd name="T42" fmla="*/ 69 w 90"/>
                  <a:gd name="T43" fmla="*/ 154 h 161"/>
                  <a:gd name="T44" fmla="*/ 55 w 90"/>
                  <a:gd name="T45" fmla="*/ 160 h 161"/>
                  <a:gd name="T46" fmla="*/ 37 w 90"/>
                  <a:gd name="T47" fmla="*/ 161 h 161"/>
                  <a:gd name="T48" fmla="*/ 17 w 90"/>
                  <a:gd name="T49" fmla="*/ 160 h 161"/>
                  <a:gd name="T50" fmla="*/ 1 w 90"/>
                  <a:gd name="T51" fmla="*/ 154 h 161"/>
                  <a:gd name="T52" fmla="*/ 4 w 90"/>
                  <a:gd name="T53" fmla="*/ 128 h 161"/>
                  <a:gd name="T54" fmla="*/ 12 w 90"/>
                  <a:gd name="T55" fmla="*/ 134 h 161"/>
                  <a:gd name="T56" fmla="*/ 22 w 90"/>
                  <a:gd name="T57" fmla="*/ 138 h 161"/>
                  <a:gd name="T58" fmla="*/ 37 w 90"/>
                  <a:gd name="T59" fmla="*/ 139 h 161"/>
                  <a:gd name="T60" fmla="*/ 46 w 90"/>
                  <a:gd name="T61" fmla="*/ 138 h 161"/>
                  <a:gd name="T62" fmla="*/ 54 w 90"/>
                  <a:gd name="T63" fmla="*/ 134 h 161"/>
                  <a:gd name="T64" fmla="*/ 59 w 90"/>
                  <a:gd name="T65" fmla="*/ 126 h 161"/>
                  <a:gd name="T66" fmla="*/ 60 w 90"/>
                  <a:gd name="T67" fmla="*/ 115 h 161"/>
                  <a:gd name="T68" fmla="*/ 59 w 90"/>
                  <a:gd name="T69" fmla="*/ 106 h 161"/>
                  <a:gd name="T70" fmla="*/ 51 w 90"/>
                  <a:gd name="T71" fmla="*/ 100 h 161"/>
                  <a:gd name="T72" fmla="*/ 41 w 90"/>
                  <a:gd name="T73" fmla="*/ 92 h 161"/>
                  <a:gd name="T74" fmla="*/ 26 w 90"/>
                  <a:gd name="T75" fmla="*/ 84 h 161"/>
                  <a:gd name="T76" fmla="*/ 15 w 90"/>
                  <a:gd name="T77" fmla="*/ 77 h 161"/>
                  <a:gd name="T78" fmla="*/ 7 w 90"/>
                  <a:gd name="T79" fmla="*/ 68 h 161"/>
                  <a:gd name="T80" fmla="*/ 1 w 90"/>
                  <a:gd name="T81" fmla="*/ 57 h 161"/>
                  <a:gd name="T82" fmla="*/ 0 w 90"/>
                  <a:gd name="T83" fmla="*/ 44 h 161"/>
                  <a:gd name="T84" fmla="*/ 3 w 90"/>
                  <a:gd name="T85" fmla="*/ 28 h 161"/>
                  <a:gd name="T86" fmla="*/ 9 w 90"/>
                  <a:gd name="T87" fmla="*/ 16 h 161"/>
                  <a:gd name="T88" fmla="*/ 21 w 90"/>
                  <a:gd name="T89" fmla="*/ 7 h 161"/>
                  <a:gd name="T90" fmla="*/ 34 w 90"/>
                  <a:gd name="T91" fmla="*/ 2 h 161"/>
                  <a:gd name="T92" fmla="*/ 50 w 90"/>
                  <a:gd name="T9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 h="161">
                    <a:moveTo>
                      <a:pt x="50" y="0"/>
                    </a:moveTo>
                    <a:lnTo>
                      <a:pt x="64" y="2"/>
                    </a:lnTo>
                    <a:lnTo>
                      <a:pt x="76" y="4"/>
                    </a:lnTo>
                    <a:lnTo>
                      <a:pt x="82" y="6"/>
                    </a:lnTo>
                    <a:lnTo>
                      <a:pt x="81" y="30"/>
                    </a:lnTo>
                    <a:lnTo>
                      <a:pt x="73" y="27"/>
                    </a:lnTo>
                    <a:lnTo>
                      <a:pt x="63" y="24"/>
                    </a:lnTo>
                    <a:lnTo>
                      <a:pt x="51" y="24"/>
                    </a:lnTo>
                    <a:lnTo>
                      <a:pt x="39" y="25"/>
                    </a:lnTo>
                    <a:lnTo>
                      <a:pt x="31" y="32"/>
                    </a:lnTo>
                    <a:lnTo>
                      <a:pt x="30" y="42"/>
                    </a:lnTo>
                    <a:lnTo>
                      <a:pt x="31" y="51"/>
                    </a:lnTo>
                    <a:lnTo>
                      <a:pt x="38" y="58"/>
                    </a:lnTo>
                    <a:lnTo>
                      <a:pt x="46" y="63"/>
                    </a:lnTo>
                    <a:lnTo>
                      <a:pt x="63" y="72"/>
                    </a:lnTo>
                    <a:lnTo>
                      <a:pt x="75" y="80"/>
                    </a:lnTo>
                    <a:lnTo>
                      <a:pt x="84" y="89"/>
                    </a:lnTo>
                    <a:lnTo>
                      <a:pt x="89" y="100"/>
                    </a:lnTo>
                    <a:lnTo>
                      <a:pt x="90" y="114"/>
                    </a:lnTo>
                    <a:lnTo>
                      <a:pt x="88" y="131"/>
                    </a:lnTo>
                    <a:lnTo>
                      <a:pt x="80" y="145"/>
                    </a:lnTo>
                    <a:lnTo>
                      <a:pt x="69" y="154"/>
                    </a:lnTo>
                    <a:lnTo>
                      <a:pt x="55" y="160"/>
                    </a:lnTo>
                    <a:lnTo>
                      <a:pt x="37" y="161"/>
                    </a:lnTo>
                    <a:lnTo>
                      <a:pt x="17" y="160"/>
                    </a:lnTo>
                    <a:lnTo>
                      <a:pt x="1" y="154"/>
                    </a:lnTo>
                    <a:lnTo>
                      <a:pt x="4" y="128"/>
                    </a:lnTo>
                    <a:lnTo>
                      <a:pt x="12" y="134"/>
                    </a:lnTo>
                    <a:lnTo>
                      <a:pt x="22" y="138"/>
                    </a:lnTo>
                    <a:lnTo>
                      <a:pt x="37" y="139"/>
                    </a:lnTo>
                    <a:lnTo>
                      <a:pt x="46" y="138"/>
                    </a:lnTo>
                    <a:lnTo>
                      <a:pt x="54" y="134"/>
                    </a:lnTo>
                    <a:lnTo>
                      <a:pt x="59" y="126"/>
                    </a:lnTo>
                    <a:lnTo>
                      <a:pt x="60" y="115"/>
                    </a:lnTo>
                    <a:lnTo>
                      <a:pt x="59" y="106"/>
                    </a:lnTo>
                    <a:lnTo>
                      <a:pt x="51" y="100"/>
                    </a:lnTo>
                    <a:lnTo>
                      <a:pt x="41" y="92"/>
                    </a:lnTo>
                    <a:lnTo>
                      <a:pt x="26" y="84"/>
                    </a:lnTo>
                    <a:lnTo>
                      <a:pt x="15" y="77"/>
                    </a:lnTo>
                    <a:lnTo>
                      <a:pt x="7" y="68"/>
                    </a:lnTo>
                    <a:lnTo>
                      <a:pt x="1" y="57"/>
                    </a:lnTo>
                    <a:lnTo>
                      <a:pt x="0" y="44"/>
                    </a:lnTo>
                    <a:lnTo>
                      <a:pt x="3" y="28"/>
                    </a:lnTo>
                    <a:lnTo>
                      <a:pt x="9" y="16"/>
                    </a:lnTo>
                    <a:lnTo>
                      <a:pt x="21" y="7"/>
                    </a:lnTo>
                    <a:lnTo>
                      <a:pt x="34" y="2"/>
                    </a:lnTo>
                    <a:lnTo>
                      <a:pt x="5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3" name="Freeform 110">
                <a:extLst>
                  <a:ext uri="{FF2B5EF4-FFF2-40B4-BE49-F238E27FC236}">
                    <a16:creationId xmlns:a16="http://schemas.microsoft.com/office/drawing/2014/main" id="{DEB249E6-7ED7-DA4D-8E33-0A9BDDF654A3}"/>
                  </a:ext>
                </a:extLst>
              </p:cNvPr>
              <p:cNvSpPr>
                <a:spLocks noEditPoints="1"/>
              </p:cNvSpPr>
              <p:nvPr userDrawn="1"/>
            </p:nvSpPr>
            <p:spPr bwMode="auto">
              <a:xfrm>
                <a:off x="9506312" y="732314"/>
                <a:ext cx="59419" cy="79909"/>
              </a:xfrm>
              <a:custGeom>
                <a:avLst/>
                <a:gdLst>
                  <a:gd name="T0" fmla="*/ 29 w 116"/>
                  <a:gd name="T1" fmla="*/ 22 h 157"/>
                  <a:gd name="T2" fmla="*/ 29 w 116"/>
                  <a:gd name="T3" fmla="*/ 135 h 157"/>
                  <a:gd name="T4" fmla="*/ 38 w 116"/>
                  <a:gd name="T5" fmla="*/ 135 h 157"/>
                  <a:gd name="T6" fmla="*/ 55 w 116"/>
                  <a:gd name="T7" fmla="*/ 132 h 157"/>
                  <a:gd name="T8" fmla="*/ 69 w 116"/>
                  <a:gd name="T9" fmla="*/ 124 h 157"/>
                  <a:gd name="T10" fmla="*/ 78 w 116"/>
                  <a:gd name="T11" fmla="*/ 112 h 157"/>
                  <a:gd name="T12" fmla="*/ 84 w 116"/>
                  <a:gd name="T13" fmla="*/ 97 h 157"/>
                  <a:gd name="T14" fmla="*/ 85 w 116"/>
                  <a:gd name="T15" fmla="*/ 78 h 157"/>
                  <a:gd name="T16" fmla="*/ 84 w 116"/>
                  <a:gd name="T17" fmla="*/ 59 h 157"/>
                  <a:gd name="T18" fmla="*/ 78 w 116"/>
                  <a:gd name="T19" fmla="*/ 43 h 157"/>
                  <a:gd name="T20" fmla="*/ 69 w 116"/>
                  <a:gd name="T21" fmla="*/ 31 h 157"/>
                  <a:gd name="T22" fmla="*/ 55 w 116"/>
                  <a:gd name="T23" fmla="*/ 25 h 157"/>
                  <a:gd name="T24" fmla="*/ 38 w 116"/>
                  <a:gd name="T25" fmla="*/ 22 h 157"/>
                  <a:gd name="T26" fmla="*/ 29 w 116"/>
                  <a:gd name="T27" fmla="*/ 22 h 157"/>
                  <a:gd name="T28" fmla="*/ 0 w 116"/>
                  <a:gd name="T29" fmla="*/ 0 h 157"/>
                  <a:gd name="T30" fmla="*/ 41 w 116"/>
                  <a:gd name="T31" fmla="*/ 0 h 157"/>
                  <a:gd name="T32" fmla="*/ 63 w 116"/>
                  <a:gd name="T33" fmla="*/ 1 h 157"/>
                  <a:gd name="T34" fmla="*/ 82 w 116"/>
                  <a:gd name="T35" fmla="*/ 8 h 157"/>
                  <a:gd name="T36" fmla="*/ 97 w 116"/>
                  <a:gd name="T37" fmla="*/ 20 h 157"/>
                  <a:gd name="T38" fmla="*/ 107 w 116"/>
                  <a:gd name="T39" fmla="*/ 34 h 157"/>
                  <a:gd name="T40" fmla="*/ 114 w 116"/>
                  <a:gd name="T41" fmla="*/ 54 h 157"/>
                  <a:gd name="T42" fmla="*/ 116 w 116"/>
                  <a:gd name="T43" fmla="*/ 78 h 157"/>
                  <a:gd name="T44" fmla="*/ 114 w 116"/>
                  <a:gd name="T45" fmla="*/ 102 h 157"/>
                  <a:gd name="T46" fmla="*/ 106 w 116"/>
                  <a:gd name="T47" fmla="*/ 121 h 157"/>
                  <a:gd name="T48" fmla="*/ 94 w 116"/>
                  <a:gd name="T49" fmla="*/ 137 h 157"/>
                  <a:gd name="T50" fmla="*/ 80 w 116"/>
                  <a:gd name="T51" fmla="*/ 148 h 157"/>
                  <a:gd name="T52" fmla="*/ 61 w 116"/>
                  <a:gd name="T53" fmla="*/ 154 h 157"/>
                  <a:gd name="T54" fmla="*/ 41 w 116"/>
                  <a:gd name="T55" fmla="*/ 157 h 157"/>
                  <a:gd name="T56" fmla="*/ 0 w 116"/>
                  <a:gd name="T57" fmla="*/ 157 h 157"/>
                  <a:gd name="T58" fmla="*/ 0 w 116"/>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57">
                    <a:moveTo>
                      <a:pt x="29" y="22"/>
                    </a:moveTo>
                    <a:lnTo>
                      <a:pt x="29" y="135"/>
                    </a:lnTo>
                    <a:lnTo>
                      <a:pt x="38" y="135"/>
                    </a:lnTo>
                    <a:lnTo>
                      <a:pt x="55" y="132"/>
                    </a:lnTo>
                    <a:lnTo>
                      <a:pt x="69" y="124"/>
                    </a:lnTo>
                    <a:lnTo>
                      <a:pt x="78" y="112"/>
                    </a:lnTo>
                    <a:lnTo>
                      <a:pt x="84" y="97"/>
                    </a:lnTo>
                    <a:lnTo>
                      <a:pt x="85" y="78"/>
                    </a:lnTo>
                    <a:lnTo>
                      <a:pt x="84" y="59"/>
                    </a:lnTo>
                    <a:lnTo>
                      <a:pt x="78" y="43"/>
                    </a:lnTo>
                    <a:lnTo>
                      <a:pt x="69" y="31"/>
                    </a:lnTo>
                    <a:lnTo>
                      <a:pt x="55" y="25"/>
                    </a:lnTo>
                    <a:lnTo>
                      <a:pt x="38" y="22"/>
                    </a:lnTo>
                    <a:lnTo>
                      <a:pt x="29" y="22"/>
                    </a:lnTo>
                    <a:close/>
                    <a:moveTo>
                      <a:pt x="0" y="0"/>
                    </a:moveTo>
                    <a:lnTo>
                      <a:pt x="41" y="0"/>
                    </a:lnTo>
                    <a:lnTo>
                      <a:pt x="63" y="1"/>
                    </a:lnTo>
                    <a:lnTo>
                      <a:pt x="82" y="8"/>
                    </a:lnTo>
                    <a:lnTo>
                      <a:pt x="97" y="20"/>
                    </a:lnTo>
                    <a:lnTo>
                      <a:pt x="107" y="34"/>
                    </a:lnTo>
                    <a:lnTo>
                      <a:pt x="114" y="54"/>
                    </a:lnTo>
                    <a:lnTo>
                      <a:pt x="116" y="78"/>
                    </a:lnTo>
                    <a:lnTo>
                      <a:pt x="114" y="102"/>
                    </a:lnTo>
                    <a:lnTo>
                      <a:pt x="106" y="121"/>
                    </a:lnTo>
                    <a:lnTo>
                      <a:pt x="94" y="137"/>
                    </a:lnTo>
                    <a:lnTo>
                      <a:pt x="80" y="148"/>
                    </a:lnTo>
                    <a:lnTo>
                      <a:pt x="61" y="154"/>
                    </a:lnTo>
                    <a:lnTo>
                      <a:pt x="41"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4" name="Freeform 111">
                <a:extLst>
                  <a:ext uri="{FF2B5EF4-FFF2-40B4-BE49-F238E27FC236}">
                    <a16:creationId xmlns:a16="http://schemas.microsoft.com/office/drawing/2014/main" id="{4FB671E1-F5E0-4A49-9C2F-EED799914F84}"/>
                  </a:ext>
                </a:extLst>
              </p:cNvPr>
              <p:cNvSpPr>
                <a:spLocks/>
              </p:cNvSpPr>
              <p:nvPr userDrawn="1"/>
            </p:nvSpPr>
            <p:spPr bwMode="auto">
              <a:xfrm>
                <a:off x="9596465" y="732314"/>
                <a:ext cx="57370" cy="79909"/>
              </a:xfrm>
              <a:custGeom>
                <a:avLst/>
                <a:gdLst>
                  <a:gd name="T0" fmla="*/ 0 w 112"/>
                  <a:gd name="T1" fmla="*/ 0 h 157"/>
                  <a:gd name="T2" fmla="*/ 34 w 112"/>
                  <a:gd name="T3" fmla="*/ 0 h 157"/>
                  <a:gd name="T4" fmla="*/ 86 w 112"/>
                  <a:gd name="T5" fmla="*/ 123 h 157"/>
                  <a:gd name="T6" fmla="*/ 86 w 112"/>
                  <a:gd name="T7" fmla="*/ 123 h 157"/>
                  <a:gd name="T8" fmla="*/ 86 w 112"/>
                  <a:gd name="T9" fmla="*/ 0 h 157"/>
                  <a:gd name="T10" fmla="*/ 112 w 112"/>
                  <a:gd name="T11" fmla="*/ 0 h 157"/>
                  <a:gd name="T12" fmla="*/ 112 w 112"/>
                  <a:gd name="T13" fmla="*/ 157 h 157"/>
                  <a:gd name="T14" fmla="*/ 78 w 112"/>
                  <a:gd name="T15" fmla="*/ 157 h 157"/>
                  <a:gd name="T16" fmla="*/ 26 w 112"/>
                  <a:gd name="T17" fmla="*/ 34 h 157"/>
                  <a:gd name="T18" fmla="*/ 26 w 112"/>
                  <a:gd name="T19" fmla="*/ 34 h 157"/>
                  <a:gd name="T20" fmla="*/ 26 w 112"/>
                  <a:gd name="T21" fmla="*/ 157 h 157"/>
                  <a:gd name="T22" fmla="*/ 0 w 112"/>
                  <a:gd name="T23" fmla="*/ 157 h 157"/>
                  <a:gd name="T24" fmla="*/ 0 w 112"/>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57">
                    <a:moveTo>
                      <a:pt x="0" y="0"/>
                    </a:moveTo>
                    <a:lnTo>
                      <a:pt x="34" y="0"/>
                    </a:lnTo>
                    <a:lnTo>
                      <a:pt x="86" y="123"/>
                    </a:lnTo>
                    <a:lnTo>
                      <a:pt x="86" y="123"/>
                    </a:lnTo>
                    <a:lnTo>
                      <a:pt x="86" y="0"/>
                    </a:lnTo>
                    <a:lnTo>
                      <a:pt x="112" y="0"/>
                    </a:lnTo>
                    <a:lnTo>
                      <a:pt x="112" y="157"/>
                    </a:lnTo>
                    <a:lnTo>
                      <a:pt x="78" y="157"/>
                    </a:lnTo>
                    <a:lnTo>
                      <a:pt x="26" y="34"/>
                    </a:lnTo>
                    <a:lnTo>
                      <a:pt x="26" y="34"/>
                    </a:lnTo>
                    <a:lnTo>
                      <a:pt x="26"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5" name="Freeform 112">
                <a:extLst>
                  <a:ext uri="{FF2B5EF4-FFF2-40B4-BE49-F238E27FC236}">
                    <a16:creationId xmlns:a16="http://schemas.microsoft.com/office/drawing/2014/main" id="{CC5F5CF6-5000-C84D-B0AE-CBB518C1B2D3}"/>
                  </a:ext>
                </a:extLst>
              </p:cNvPr>
              <p:cNvSpPr>
                <a:spLocks/>
              </p:cNvSpPr>
              <p:nvPr userDrawn="1"/>
            </p:nvSpPr>
            <p:spPr bwMode="auto">
              <a:xfrm>
                <a:off x="9687644" y="732314"/>
                <a:ext cx="44052" cy="79909"/>
              </a:xfrm>
              <a:custGeom>
                <a:avLst/>
                <a:gdLst>
                  <a:gd name="T0" fmla="*/ 0 w 85"/>
                  <a:gd name="T1" fmla="*/ 0 h 157"/>
                  <a:gd name="T2" fmla="*/ 82 w 85"/>
                  <a:gd name="T3" fmla="*/ 0 h 157"/>
                  <a:gd name="T4" fmla="*/ 82 w 85"/>
                  <a:gd name="T5" fmla="*/ 22 h 157"/>
                  <a:gd name="T6" fmla="*/ 29 w 85"/>
                  <a:gd name="T7" fmla="*/ 22 h 157"/>
                  <a:gd name="T8" fmla="*/ 29 w 85"/>
                  <a:gd name="T9" fmla="*/ 64 h 157"/>
                  <a:gd name="T10" fmla="*/ 79 w 85"/>
                  <a:gd name="T11" fmla="*/ 64 h 157"/>
                  <a:gd name="T12" fmla="*/ 79 w 85"/>
                  <a:gd name="T13" fmla="*/ 88 h 157"/>
                  <a:gd name="T14" fmla="*/ 29 w 85"/>
                  <a:gd name="T15" fmla="*/ 88 h 157"/>
                  <a:gd name="T16" fmla="*/ 29 w 85"/>
                  <a:gd name="T17" fmla="*/ 133 h 157"/>
                  <a:gd name="T18" fmla="*/ 85 w 85"/>
                  <a:gd name="T19" fmla="*/ 133 h 157"/>
                  <a:gd name="T20" fmla="*/ 85 w 85"/>
                  <a:gd name="T21" fmla="*/ 157 h 157"/>
                  <a:gd name="T22" fmla="*/ 0 w 85"/>
                  <a:gd name="T23" fmla="*/ 157 h 157"/>
                  <a:gd name="T24" fmla="*/ 0 w 85"/>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57">
                    <a:moveTo>
                      <a:pt x="0" y="0"/>
                    </a:moveTo>
                    <a:lnTo>
                      <a:pt x="82" y="0"/>
                    </a:lnTo>
                    <a:lnTo>
                      <a:pt x="82" y="22"/>
                    </a:lnTo>
                    <a:lnTo>
                      <a:pt x="29" y="22"/>
                    </a:lnTo>
                    <a:lnTo>
                      <a:pt x="29" y="64"/>
                    </a:lnTo>
                    <a:lnTo>
                      <a:pt x="79" y="64"/>
                    </a:lnTo>
                    <a:lnTo>
                      <a:pt x="79" y="88"/>
                    </a:lnTo>
                    <a:lnTo>
                      <a:pt x="29" y="88"/>
                    </a:lnTo>
                    <a:lnTo>
                      <a:pt x="29" y="133"/>
                    </a:lnTo>
                    <a:lnTo>
                      <a:pt x="85" y="133"/>
                    </a:lnTo>
                    <a:lnTo>
                      <a:pt x="85"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6" name="Freeform 113">
                <a:extLst>
                  <a:ext uri="{FF2B5EF4-FFF2-40B4-BE49-F238E27FC236}">
                    <a16:creationId xmlns:a16="http://schemas.microsoft.com/office/drawing/2014/main" id="{A2B9B8EE-D3BB-D140-853B-ADE61EA3D8A6}"/>
                  </a:ext>
                </a:extLst>
              </p:cNvPr>
              <p:cNvSpPr>
                <a:spLocks noEditPoints="1"/>
              </p:cNvSpPr>
              <p:nvPr userDrawn="1"/>
            </p:nvSpPr>
            <p:spPr bwMode="auto">
              <a:xfrm>
                <a:off x="9761406" y="732314"/>
                <a:ext cx="53273" cy="79909"/>
              </a:xfrm>
              <a:custGeom>
                <a:avLst/>
                <a:gdLst>
                  <a:gd name="T0" fmla="*/ 29 w 103"/>
                  <a:gd name="T1" fmla="*/ 22 h 157"/>
                  <a:gd name="T2" fmla="*/ 29 w 103"/>
                  <a:gd name="T3" fmla="*/ 68 h 157"/>
                  <a:gd name="T4" fmla="*/ 41 w 103"/>
                  <a:gd name="T5" fmla="*/ 68 h 157"/>
                  <a:gd name="T6" fmla="*/ 51 w 103"/>
                  <a:gd name="T7" fmla="*/ 67 h 157"/>
                  <a:gd name="T8" fmla="*/ 60 w 103"/>
                  <a:gd name="T9" fmla="*/ 61 h 157"/>
                  <a:gd name="T10" fmla="*/ 66 w 103"/>
                  <a:gd name="T11" fmla="*/ 55 h 157"/>
                  <a:gd name="T12" fmla="*/ 67 w 103"/>
                  <a:gd name="T13" fmla="*/ 44 h 157"/>
                  <a:gd name="T14" fmla="*/ 66 w 103"/>
                  <a:gd name="T15" fmla="*/ 33 h 157"/>
                  <a:gd name="T16" fmla="*/ 60 w 103"/>
                  <a:gd name="T17" fmla="*/ 26 h 157"/>
                  <a:gd name="T18" fmla="*/ 53 w 103"/>
                  <a:gd name="T19" fmla="*/ 22 h 157"/>
                  <a:gd name="T20" fmla="*/ 41 w 103"/>
                  <a:gd name="T21" fmla="*/ 22 h 157"/>
                  <a:gd name="T22" fmla="*/ 29 w 103"/>
                  <a:gd name="T23" fmla="*/ 22 h 157"/>
                  <a:gd name="T24" fmla="*/ 0 w 103"/>
                  <a:gd name="T25" fmla="*/ 0 h 157"/>
                  <a:gd name="T26" fmla="*/ 50 w 103"/>
                  <a:gd name="T27" fmla="*/ 0 h 157"/>
                  <a:gd name="T28" fmla="*/ 66 w 103"/>
                  <a:gd name="T29" fmla="*/ 1 h 157"/>
                  <a:gd name="T30" fmla="*/ 79 w 103"/>
                  <a:gd name="T31" fmla="*/ 7 h 157"/>
                  <a:gd name="T32" fmla="*/ 88 w 103"/>
                  <a:gd name="T33" fmla="*/ 14 h 157"/>
                  <a:gd name="T34" fmla="*/ 94 w 103"/>
                  <a:gd name="T35" fmla="*/ 26 h 157"/>
                  <a:gd name="T36" fmla="*/ 97 w 103"/>
                  <a:gd name="T37" fmla="*/ 41 h 157"/>
                  <a:gd name="T38" fmla="*/ 94 w 103"/>
                  <a:gd name="T39" fmla="*/ 55 h 157"/>
                  <a:gd name="T40" fmla="*/ 88 w 103"/>
                  <a:gd name="T41" fmla="*/ 67 h 157"/>
                  <a:gd name="T42" fmla="*/ 79 w 103"/>
                  <a:gd name="T43" fmla="*/ 73 h 157"/>
                  <a:gd name="T44" fmla="*/ 66 w 103"/>
                  <a:gd name="T45" fmla="*/ 78 h 157"/>
                  <a:gd name="T46" fmla="*/ 66 w 103"/>
                  <a:gd name="T47" fmla="*/ 78 h 157"/>
                  <a:gd name="T48" fmla="*/ 70 w 103"/>
                  <a:gd name="T49" fmla="*/ 80 h 157"/>
                  <a:gd name="T50" fmla="*/ 72 w 103"/>
                  <a:gd name="T51" fmla="*/ 80 h 157"/>
                  <a:gd name="T52" fmla="*/ 75 w 103"/>
                  <a:gd name="T53" fmla="*/ 82 h 157"/>
                  <a:gd name="T54" fmla="*/ 79 w 103"/>
                  <a:gd name="T55" fmla="*/ 86 h 157"/>
                  <a:gd name="T56" fmla="*/ 81 w 103"/>
                  <a:gd name="T57" fmla="*/ 90 h 157"/>
                  <a:gd name="T58" fmla="*/ 84 w 103"/>
                  <a:gd name="T59" fmla="*/ 97 h 157"/>
                  <a:gd name="T60" fmla="*/ 103 w 103"/>
                  <a:gd name="T61" fmla="*/ 157 h 157"/>
                  <a:gd name="T62" fmla="*/ 73 w 103"/>
                  <a:gd name="T63" fmla="*/ 157 h 157"/>
                  <a:gd name="T64" fmla="*/ 58 w 103"/>
                  <a:gd name="T65" fmla="*/ 106 h 157"/>
                  <a:gd name="T66" fmla="*/ 53 w 103"/>
                  <a:gd name="T67" fmla="*/ 95 h 157"/>
                  <a:gd name="T68" fmla="*/ 46 w 103"/>
                  <a:gd name="T69" fmla="*/ 90 h 157"/>
                  <a:gd name="T70" fmla="*/ 36 w 103"/>
                  <a:gd name="T71" fmla="*/ 89 h 157"/>
                  <a:gd name="T72" fmla="*/ 29 w 103"/>
                  <a:gd name="T73" fmla="*/ 89 h 157"/>
                  <a:gd name="T74" fmla="*/ 29 w 103"/>
                  <a:gd name="T75" fmla="*/ 157 h 157"/>
                  <a:gd name="T76" fmla="*/ 0 w 103"/>
                  <a:gd name="T77" fmla="*/ 157 h 157"/>
                  <a:gd name="T78" fmla="*/ 0 w 103"/>
                  <a:gd name="T7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157">
                    <a:moveTo>
                      <a:pt x="29" y="22"/>
                    </a:moveTo>
                    <a:lnTo>
                      <a:pt x="29" y="68"/>
                    </a:lnTo>
                    <a:lnTo>
                      <a:pt x="41" y="68"/>
                    </a:lnTo>
                    <a:lnTo>
                      <a:pt x="51" y="67"/>
                    </a:lnTo>
                    <a:lnTo>
                      <a:pt x="60" y="61"/>
                    </a:lnTo>
                    <a:lnTo>
                      <a:pt x="66" y="55"/>
                    </a:lnTo>
                    <a:lnTo>
                      <a:pt x="67" y="44"/>
                    </a:lnTo>
                    <a:lnTo>
                      <a:pt x="66" y="33"/>
                    </a:lnTo>
                    <a:lnTo>
                      <a:pt x="60" y="26"/>
                    </a:lnTo>
                    <a:lnTo>
                      <a:pt x="53" y="22"/>
                    </a:lnTo>
                    <a:lnTo>
                      <a:pt x="41" y="22"/>
                    </a:lnTo>
                    <a:lnTo>
                      <a:pt x="29" y="22"/>
                    </a:lnTo>
                    <a:close/>
                    <a:moveTo>
                      <a:pt x="0" y="0"/>
                    </a:moveTo>
                    <a:lnTo>
                      <a:pt x="50" y="0"/>
                    </a:lnTo>
                    <a:lnTo>
                      <a:pt x="66" y="1"/>
                    </a:lnTo>
                    <a:lnTo>
                      <a:pt x="79" y="7"/>
                    </a:lnTo>
                    <a:lnTo>
                      <a:pt x="88" y="14"/>
                    </a:lnTo>
                    <a:lnTo>
                      <a:pt x="94" y="26"/>
                    </a:lnTo>
                    <a:lnTo>
                      <a:pt x="97" y="41"/>
                    </a:lnTo>
                    <a:lnTo>
                      <a:pt x="94" y="55"/>
                    </a:lnTo>
                    <a:lnTo>
                      <a:pt x="88" y="67"/>
                    </a:lnTo>
                    <a:lnTo>
                      <a:pt x="79" y="73"/>
                    </a:lnTo>
                    <a:lnTo>
                      <a:pt x="66" y="78"/>
                    </a:lnTo>
                    <a:lnTo>
                      <a:pt x="66" y="78"/>
                    </a:lnTo>
                    <a:lnTo>
                      <a:pt x="70" y="80"/>
                    </a:lnTo>
                    <a:lnTo>
                      <a:pt x="72" y="80"/>
                    </a:lnTo>
                    <a:lnTo>
                      <a:pt x="75" y="82"/>
                    </a:lnTo>
                    <a:lnTo>
                      <a:pt x="79" y="86"/>
                    </a:lnTo>
                    <a:lnTo>
                      <a:pt x="81" y="90"/>
                    </a:lnTo>
                    <a:lnTo>
                      <a:pt x="84" y="97"/>
                    </a:lnTo>
                    <a:lnTo>
                      <a:pt x="103" y="157"/>
                    </a:lnTo>
                    <a:lnTo>
                      <a:pt x="73" y="157"/>
                    </a:lnTo>
                    <a:lnTo>
                      <a:pt x="58" y="106"/>
                    </a:lnTo>
                    <a:lnTo>
                      <a:pt x="53" y="95"/>
                    </a:lnTo>
                    <a:lnTo>
                      <a:pt x="46" y="90"/>
                    </a:lnTo>
                    <a:lnTo>
                      <a:pt x="36" y="89"/>
                    </a:lnTo>
                    <a:lnTo>
                      <a:pt x="29" y="89"/>
                    </a:lnTo>
                    <a:lnTo>
                      <a:pt x="29"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7" name="Rectangle 114">
                <a:extLst>
                  <a:ext uri="{FF2B5EF4-FFF2-40B4-BE49-F238E27FC236}">
                    <a16:creationId xmlns:a16="http://schemas.microsoft.com/office/drawing/2014/main" id="{54385AEF-E2C6-524C-AA72-9D6E9DC54EEF}"/>
                  </a:ext>
                </a:extLst>
              </p:cNvPr>
              <p:cNvSpPr>
                <a:spLocks noChangeArrowheads="1"/>
              </p:cNvSpPr>
              <p:nvPr userDrawn="1"/>
            </p:nvSpPr>
            <p:spPr bwMode="auto">
              <a:xfrm>
                <a:off x="9843363" y="796855"/>
                <a:ext cx="13319" cy="15368"/>
              </a:xfrm>
              <a:prstGeom prst="rect">
                <a:avLst/>
              </a:prstGeom>
              <a:solidFill>
                <a:schemeClr val="bg1">
                  <a:lumMod val="6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80" name="Gruppieren 479">
              <a:extLst>
                <a:ext uri="{FF2B5EF4-FFF2-40B4-BE49-F238E27FC236}">
                  <a16:creationId xmlns:a16="http://schemas.microsoft.com/office/drawing/2014/main" id="{8C587185-D480-CA48-B858-11DBDF48762E}"/>
                </a:ext>
              </a:extLst>
            </p:cNvPr>
            <p:cNvGrpSpPr/>
            <p:nvPr userDrawn="1"/>
          </p:nvGrpSpPr>
          <p:grpSpPr>
            <a:xfrm>
              <a:off x="8346609" y="324574"/>
              <a:ext cx="1467045" cy="326807"/>
              <a:chOff x="8346609" y="324574"/>
              <a:chExt cx="1467045" cy="326807"/>
            </a:xfrm>
          </p:grpSpPr>
          <p:sp>
            <p:nvSpPr>
              <p:cNvPr id="481" name="Freeform 115">
                <a:extLst>
                  <a:ext uri="{FF2B5EF4-FFF2-40B4-BE49-F238E27FC236}">
                    <a16:creationId xmlns:a16="http://schemas.microsoft.com/office/drawing/2014/main" id="{0CDBCE2E-B825-1A4A-BB8A-AE0C48A67453}"/>
                  </a:ext>
                </a:extLst>
              </p:cNvPr>
              <p:cNvSpPr>
                <a:spLocks/>
              </p:cNvSpPr>
              <p:nvPr userDrawn="1"/>
            </p:nvSpPr>
            <p:spPr bwMode="auto">
              <a:xfrm>
                <a:off x="8350707" y="332770"/>
                <a:ext cx="80933" cy="122936"/>
              </a:xfrm>
              <a:custGeom>
                <a:avLst/>
                <a:gdLst>
                  <a:gd name="T0" fmla="*/ 0 w 159"/>
                  <a:gd name="T1" fmla="*/ 0 h 239"/>
                  <a:gd name="T2" fmla="*/ 43 w 159"/>
                  <a:gd name="T3" fmla="*/ 0 h 239"/>
                  <a:gd name="T4" fmla="*/ 43 w 159"/>
                  <a:gd name="T5" fmla="*/ 152 h 239"/>
                  <a:gd name="T6" fmla="*/ 44 w 159"/>
                  <a:gd name="T7" fmla="*/ 172 h 239"/>
                  <a:gd name="T8" fmla="*/ 48 w 159"/>
                  <a:gd name="T9" fmla="*/ 186 h 239"/>
                  <a:gd name="T10" fmla="*/ 56 w 159"/>
                  <a:gd name="T11" fmla="*/ 197 h 239"/>
                  <a:gd name="T12" fmla="*/ 66 w 159"/>
                  <a:gd name="T13" fmla="*/ 202 h 239"/>
                  <a:gd name="T14" fmla="*/ 79 w 159"/>
                  <a:gd name="T15" fmla="*/ 203 h 239"/>
                  <a:gd name="T16" fmla="*/ 92 w 159"/>
                  <a:gd name="T17" fmla="*/ 202 h 239"/>
                  <a:gd name="T18" fmla="*/ 103 w 159"/>
                  <a:gd name="T19" fmla="*/ 197 h 239"/>
                  <a:gd name="T20" fmla="*/ 111 w 159"/>
                  <a:gd name="T21" fmla="*/ 186 h 239"/>
                  <a:gd name="T22" fmla="*/ 115 w 159"/>
                  <a:gd name="T23" fmla="*/ 172 h 239"/>
                  <a:gd name="T24" fmla="*/ 116 w 159"/>
                  <a:gd name="T25" fmla="*/ 152 h 239"/>
                  <a:gd name="T26" fmla="*/ 116 w 159"/>
                  <a:gd name="T27" fmla="*/ 0 h 239"/>
                  <a:gd name="T28" fmla="*/ 159 w 159"/>
                  <a:gd name="T29" fmla="*/ 0 h 239"/>
                  <a:gd name="T30" fmla="*/ 159 w 159"/>
                  <a:gd name="T31" fmla="*/ 152 h 239"/>
                  <a:gd name="T32" fmla="*/ 156 w 159"/>
                  <a:gd name="T33" fmla="*/ 176 h 239"/>
                  <a:gd name="T34" fmla="*/ 151 w 159"/>
                  <a:gd name="T35" fmla="*/ 196 h 239"/>
                  <a:gd name="T36" fmla="*/ 142 w 159"/>
                  <a:gd name="T37" fmla="*/ 211 h 239"/>
                  <a:gd name="T38" fmla="*/ 129 w 159"/>
                  <a:gd name="T39" fmla="*/ 223 h 239"/>
                  <a:gd name="T40" fmla="*/ 115 w 159"/>
                  <a:gd name="T41" fmla="*/ 232 h 239"/>
                  <a:gd name="T42" fmla="*/ 98 w 159"/>
                  <a:gd name="T43" fmla="*/ 236 h 239"/>
                  <a:gd name="T44" fmla="*/ 79 w 159"/>
                  <a:gd name="T45" fmla="*/ 239 h 239"/>
                  <a:gd name="T46" fmla="*/ 61 w 159"/>
                  <a:gd name="T47" fmla="*/ 236 h 239"/>
                  <a:gd name="T48" fmla="*/ 44 w 159"/>
                  <a:gd name="T49" fmla="*/ 232 h 239"/>
                  <a:gd name="T50" fmla="*/ 30 w 159"/>
                  <a:gd name="T51" fmla="*/ 223 h 239"/>
                  <a:gd name="T52" fmla="*/ 17 w 159"/>
                  <a:gd name="T53" fmla="*/ 211 h 239"/>
                  <a:gd name="T54" fmla="*/ 8 w 159"/>
                  <a:gd name="T55" fmla="*/ 196 h 239"/>
                  <a:gd name="T56" fmla="*/ 1 w 159"/>
                  <a:gd name="T57" fmla="*/ 176 h 239"/>
                  <a:gd name="T58" fmla="*/ 0 w 159"/>
                  <a:gd name="T59" fmla="*/ 152 h 239"/>
                  <a:gd name="T60" fmla="*/ 0 w 159"/>
                  <a:gd name="T6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239">
                    <a:moveTo>
                      <a:pt x="0" y="0"/>
                    </a:moveTo>
                    <a:lnTo>
                      <a:pt x="43" y="0"/>
                    </a:lnTo>
                    <a:lnTo>
                      <a:pt x="43" y="152"/>
                    </a:lnTo>
                    <a:lnTo>
                      <a:pt x="44" y="172"/>
                    </a:lnTo>
                    <a:lnTo>
                      <a:pt x="48" y="186"/>
                    </a:lnTo>
                    <a:lnTo>
                      <a:pt x="56" y="197"/>
                    </a:lnTo>
                    <a:lnTo>
                      <a:pt x="66" y="202"/>
                    </a:lnTo>
                    <a:lnTo>
                      <a:pt x="79" y="203"/>
                    </a:lnTo>
                    <a:lnTo>
                      <a:pt x="92" y="202"/>
                    </a:lnTo>
                    <a:lnTo>
                      <a:pt x="103" y="197"/>
                    </a:lnTo>
                    <a:lnTo>
                      <a:pt x="111" y="186"/>
                    </a:lnTo>
                    <a:lnTo>
                      <a:pt x="115" y="172"/>
                    </a:lnTo>
                    <a:lnTo>
                      <a:pt x="116" y="152"/>
                    </a:lnTo>
                    <a:lnTo>
                      <a:pt x="116" y="0"/>
                    </a:lnTo>
                    <a:lnTo>
                      <a:pt x="159" y="0"/>
                    </a:lnTo>
                    <a:lnTo>
                      <a:pt x="159" y="152"/>
                    </a:lnTo>
                    <a:lnTo>
                      <a:pt x="156" y="176"/>
                    </a:lnTo>
                    <a:lnTo>
                      <a:pt x="151" y="196"/>
                    </a:lnTo>
                    <a:lnTo>
                      <a:pt x="142" y="211"/>
                    </a:lnTo>
                    <a:lnTo>
                      <a:pt x="129" y="223"/>
                    </a:lnTo>
                    <a:lnTo>
                      <a:pt x="115" y="232"/>
                    </a:lnTo>
                    <a:lnTo>
                      <a:pt x="98" y="236"/>
                    </a:lnTo>
                    <a:lnTo>
                      <a:pt x="79" y="239"/>
                    </a:lnTo>
                    <a:lnTo>
                      <a:pt x="61" y="236"/>
                    </a:lnTo>
                    <a:lnTo>
                      <a:pt x="44" y="232"/>
                    </a:lnTo>
                    <a:lnTo>
                      <a:pt x="30" y="223"/>
                    </a:lnTo>
                    <a:lnTo>
                      <a:pt x="17" y="211"/>
                    </a:lnTo>
                    <a:lnTo>
                      <a:pt x="8" y="196"/>
                    </a:lnTo>
                    <a:lnTo>
                      <a:pt x="1" y="176"/>
                    </a:lnTo>
                    <a:lnTo>
                      <a:pt x="0" y="1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2" name="Freeform 116">
                <a:extLst>
                  <a:ext uri="{FF2B5EF4-FFF2-40B4-BE49-F238E27FC236}">
                    <a16:creationId xmlns:a16="http://schemas.microsoft.com/office/drawing/2014/main" id="{20D9B7CB-AF3A-1440-A8C1-42DDD9FC785C}"/>
                  </a:ext>
                </a:extLst>
              </p:cNvPr>
              <p:cNvSpPr>
                <a:spLocks/>
              </p:cNvSpPr>
              <p:nvPr userDrawn="1"/>
            </p:nvSpPr>
            <p:spPr bwMode="auto">
              <a:xfrm>
                <a:off x="8453155" y="363503"/>
                <a:ext cx="70689" cy="90154"/>
              </a:xfrm>
              <a:custGeom>
                <a:avLst/>
                <a:gdLst>
                  <a:gd name="T0" fmla="*/ 88 w 139"/>
                  <a:gd name="T1" fmla="*/ 0 h 177"/>
                  <a:gd name="T2" fmla="*/ 106 w 139"/>
                  <a:gd name="T3" fmla="*/ 3 h 177"/>
                  <a:gd name="T4" fmla="*/ 119 w 139"/>
                  <a:gd name="T5" fmla="*/ 10 h 177"/>
                  <a:gd name="T6" fmla="*/ 128 w 139"/>
                  <a:gd name="T7" fmla="*/ 20 h 177"/>
                  <a:gd name="T8" fmla="*/ 135 w 139"/>
                  <a:gd name="T9" fmla="*/ 33 h 177"/>
                  <a:gd name="T10" fmla="*/ 139 w 139"/>
                  <a:gd name="T11" fmla="*/ 47 h 177"/>
                  <a:gd name="T12" fmla="*/ 139 w 139"/>
                  <a:gd name="T13" fmla="*/ 64 h 177"/>
                  <a:gd name="T14" fmla="*/ 139 w 139"/>
                  <a:gd name="T15" fmla="*/ 177 h 177"/>
                  <a:gd name="T16" fmla="*/ 97 w 139"/>
                  <a:gd name="T17" fmla="*/ 177 h 177"/>
                  <a:gd name="T18" fmla="*/ 97 w 139"/>
                  <a:gd name="T19" fmla="*/ 72 h 177"/>
                  <a:gd name="T20" fmla="*/ 96 w 139"/>
                  <a:gd name="T21" fmla="*/ 55 h 177"/>
                  <a:gd name="T22" fmla="*/ 92 w 139"/>
                  <a:gd name="T23" fmla="*/ 44 h 177"/>
                  <a:gd name="T24" fmla="*/ 85 w 139"/>
                  <a:gd name="T25" fmla="*/ 37 h 177"/>
                  <a:gd name="T26" fmla="*/ 73 w 139"/>
                  <a:gd name="T27" fmla="*/ 36 h 177"/>
                  <a:gd name="T28" fmla="*/ 62 w 139"/>
                  <a:gd name="T29" fmla="*/ 37 h 177"/>
                  <a:gd name="T30" fmla="*/ 54 w 139"/>
                  <a:gd name="T31" fmla="*/ 44 h 177"/>
                  <a:gd name="T32" fmla="*/ 49 w 139"/>
                  <a:gd name="T33" fmla="*/ 51 h 177"/>
                  <a:gd name="T34" fmla="*/ 45 w 139"/>
                  <a:gd name="T35" fmla="*/ 63 h 177"/>
                  <a:gd name="T36" fmla="*/ 43 w 139"/>
                  <a:gd name="T37" fmla="*/ 76 h 177"/>
                  <a:gd name="T38" fmla="*/ 43 w 139"/>
                  <a:gd name="T39" fmla="*/ 177 h 177"/>
                  <a:gd name="T40" fmla="*/ 2 w 139"/>
                  <a:gd name="T41" fmla="*/ 177 h 177"/>
                  <a:gd name="T42" fmla="*/ 2 w 139"/>
                  <a:gd name="T43" fmla="*/ 32 h 177"/>
                  <a:gd name="T44" fmla="*/ 2 w 139"/>
                  <a:gd name="T45" fmla="*/ 16 h 177"/>
                  <a:gd name="T46" fmla="*/ 0 w 139"/>
                  <a:gd name="T47" fmla="*/ 3 h 177"/>
                  <a:gd name="T48" fmla="*/ 40 w 139"/>
                  <a:gd name="T49" fmla="*/ 3 h 177"/>
                  <a:gd name="T50" fmla="*/ 41 w 139"/>
                  <a:gd name="T51" fmla="*/ 31 h 177"/>
                  <a:gd name="T52" fmla="*/ 42 w 139"/>
                  <a:gd name="T53" fmla="*/ 31 h 177"/>
                  <a:gd name="T54" fmla="*/ 46 w 139"/>
                  <a:gd name="T55" fmla="*/ 23 h 177"/>
                  <a:gd name="T56" fmla="*/ 53 w 139"/>
                  <a:gd name="T57" fmla="*/ 15 h 177"/>
                  <a:gd name="T58" fmla="*/ 62 w 139"/>
                  <a:gd name="T59" fmla="*/ 8 h 177"/>
                  <a:gd name="T60" fmla="*/ 73 w 139"/>
                  <a:gd name="T61" fmla="*/ 3 h 177"/>
                  <a:gd name="T62" fmla="*/ 88 w 139"/>
                  <a:gd name="T6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177">
                    <a:moveTo>
                      <a:pt x="88" y="0"/>
                    </a:moveTo>
                    <a:lnTo>
                      <a:pt x="106" y="3"/>
                    </a:lnTo>
                    <a:lnTo>
                      <a:pt x="119" y="10"/>
                    </a:lnTo>
                    <a:lnTo>
                      <a:pt x="128" y="20"/>
                    </a:lnTo>
                    <a:lnTo>
                      <a:pt x="135" y="33"/>
                    </a:lnTo>
                    <a:lnTo>
                      <a:pt x="139" y="47"/>
                    </a:lnTo>
                    <a:lnTo>
                      <a:pt x="139" y="64"/>
                    </a:lnTo>
                    <a:lnTo>
                      <a:pt x="139" y="177"/>
                    </a:lnTo>
                    <a:lnTo>
                      <a:pt x="97" y="177"/>
                    </a:lnTo>
                    <a:lnTo>
                      <a:pt x="97" y="72"/>
                    </a:lnTo>
                    <a:lnTo>
                      <a:pt x="96" y="55"/>
                    </a:lnTo>
                    <a:lnTo>
                      <a:pt x="92" y="44"/>
                    </a:lnTo>
                    <a:lnTo>
                      <a:pt x="85" y="37"/>
                    </a:lnTo>
                    <a:lnTo>
                      <a:pt x="73" y="36"/>
                    </a:lnTo>
                    <a:lnTo>
                      <a:pt x="62" y="37"/>
                    </a:lnTo>
                    <a:lnTo>
                      <a:pt x="54" y="44"/>
                    </a:lnTo>
                    <a:lnTo>
                      <a:pt x="49" y="51"/>
                    </a:lnTo>
                    <a:lnTo>
                      <a:pt x="45" y="63"/>
                    </a:lnTo>
                    <a:lnTo>
                      <a:pt x="43" y="76"/>
                    </a:lnTo>
                    <a:lnTo>
                      <a:pt x="43" y="177"/>
                    </a:lnTo>
                    <a:lnTo>
                      <a:pt x="2" y="177"/>
                    </a:lnTo>
                    <a:lnTo>
                      <a:pt x="2" y="32"/>
                    </a:lnTo>
                    <a:lnTo>
                      <a:pt x="2" y="16"/>
                    </a:lnTo>
                    <a:lnTo>
                      <a:pt x="0" y="3"/>
                    </a:lnTo>
                    <a:lnTo>
                      <a:pt x="40" y="3"/>
                    </a:lnTo>
                    <a:lnTo>
                      <a:pt x="41" y="31"/>
                    </a:lnTo>
                    <a:lnTo>
                      <a:pt x="42" y="31"/>
                    </a:lnTo>
                    <a:lnTo>
                      <a:pt x="46" y="23"/>
                    </a:lnTo>
                    <a:lnTo>
                      <a:pt x="53" y="15"/>
                    </a:lnTo>
                    <a:lnTo>
                      <a:pt x="62" y="8"/>
                    </a:lnTo>
                    <a:lnTo>
                      <a:pt x="73" y="3"/>
                    </a:lnTo>
                    <a:lnTo>
                      <a:pt x="8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 name="Freeform 117">
                <a:extLst>
                  <a:ext uri="{FF2B5EF4-FFF2-40B4-BE49-F238E27FC236}">
                    <a16:creationId xmlns:a16="http://schemas.microsoft.com/office/drawing/2014/main" id="{96B924D9-1748-0C4B-9A30-8E00ECDE37B8}"/>
                  </a:ext>
                </a:extLst>
              </p:cNvPr>
              <p:cNvSpPr>
                <a:spLocks noEditPoints="1"/>
              </p:cNvSpPr>
              <p:nvPr userDrawn="1"/>
            </p:nvSpPr>
            <p:spPr bwMode="auto">
              <a:xfrm>
                <a:off x="8545356" y="327646"/>
                <a:ext cx="21514" cy="126011"/>
              </a:xfrm>
              <a:custGeom>
                <a:avLst/>
                <a:gdLst>
                  <a:gd name="T0" fmla="*/ 2 w 43"/>
                  <a:gd name="T1" fmla="*/ 73 h 247"/>
                  <a:gd name="T2" fmla="*/ 43 w 43"/>
                  <a:gd name="T3" fmla="*/ 73 h 247"/>
                  <a:gd name="T4" fmla="*/ 43 w 43"/>
                  <a:gd name="T5" fmla="*/ 247 h 247"/>
                  <a:gd name="T6" fmla="*/ 2 w 43"/>
                  <a:gd name="T7" fmla="*/ 247 h 247"/>
                  <a:gd name="T8" fmla="*/ 2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2" y="73"/>
                    </a:moveTo>
                    <a:lnTo>
                      <a:pt x="43" y="73"/>
                    </a:lnTo>
                    <a:lnTo>
                      <a:pt x="43" y="247"/>
                    </a:lnTo>
                    <a:lnTo>
                      <a:pt x="2" y="247"/>
                    </a:lnTo>
                    <a:lnTo>
                      <a:pt x="2"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4" name="Freeform 118">
                <a:extLst>
                  <a:ext uri="{FF2B5EF4-FFF2-40B4-BE49-F238E27FC236}">
                    <a16:creationId xmlns:a16="http://schemas.microsoft.com/office/drawing/2014/main" id="{CCEE4676-4DBC-8E46-B9A7-4385465A2347}"/>
                  </a:ext>
                </a:extLst>
              </p:cNvPr>
              <p:cNvSpPr>
                <a:spLocks/>
              </p:cNvSpPr>
              <p:nvPr userDrawn="1"/>
            </p:nvSpPr>
            <p:spPr bwMode="auto">
              <a:xfrm>
                <a:off x="8580189" y="364528"/>
                <a:ext cx="79909" cy="89130"/>
              </a:xfrm>
              <a:custGeom>
                <a:avLst/>
                <a:gdLst>
                  <a:gd name="T0" fmla="*/ 0 w 156"/>
                  <a:gd name="T1" fmla="*/ 0 h 174"/>
                  <a:gd name="T2" fmla="*/ 44 w 156"/>
                  <a:gd name="T3" fmla="*/ 0 h 174"/>
                  <a:gd name="T4" fmla="*/ 79 w 156"/>
                  <a:gd name="T5" fmla="*/ 135 h 174"/>
                  <a:gd name="T6" fmla="*/ 80 w 156"/>
                  <a:gd name="T7" fmla="*/ 135 h 174"/>
                  <a:gd name="T8" fmla="*/ 115 w 156"/>
                  <a:gd name="T9" fmla="*/ 0 h 174"/>
                  <a:gd name="T10" fmla="*/ 156 w 156"/>
                  <a:gd name="T11" fmla="*/ 0 h 174"/>
                  <a:gd name="T12" fmla="*/ 102 w 156"/>
                  <a:gd name="T13" fmla="*/ 174 h 174"/>
                  <a:gd name="T14" fmla="*/ 54 w 156"/>
                  <a:gd name="T15" fmla="*/ 174 h 174"/>
                  <a:gd name="T16" fmla="*/ 0 w 156"/>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74">
                    <a:moveTo>
                      <a:pt x="0" y="0"/>
                    </a:moveTo>
                    <a:lnTo>
                      <a:pt x="44" y="0"/>
                    </a:lnTo>
                    <a:lnTo>
                      <a:pt x="79" y="135"/>
                    </a:lnTo>
                    <a:lnTo>
                      <a:pt x="80" y="135"/>
                    </a:lnTo>
                    <a:lnTo>
                      <a:pt x="115" y="0"/>
                    </a:lnTo>
                    <a:lnTo>
                      <a:pt x="156" y="0"/>
                    </a:lnTo>
                    <a:lnTo>
                      <a:pt x="102" y="174"/>
                    </a:lnTo>
                    <a:lnTo>
                      <a:pt x="54" y="174"/>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5" name="Freeform 119">
                <a:extLst>
                  <a:ext uri="{FF2B5EF4-FFF2-40B4-BE49-F238E27FC236}">
                    <a16:creationId xmlns:a16="http://schemas.microsoft.com/office/drawing/2014/main" id="{C66099DA-52BD-574C-932F-B1B65F4C0C9F}"/>
                  </a:ext>
                </a:extLst>
              </p:cNvPr>
              <p:cNvSpPr>
                <a:spLocks noEditPoints="1"/>
              </p:cNvSpPr>
              <p:nvPr userDrawn="1"/>
            </p:nvSpPr>
            <p:spPr bwMode="auto">
              <a:xfrm>
                <a:off x="8669318" y="363503"/>
                <a:ext cx="71713" cy="91179"/>
              </a:xfrm>
              <a:custGeom>
                <a:avLst/>
                <a:gdLst>
                  <a:gd name="T0" fmla="*/ 72 w 141"/>
                  <a:gd name="T1" fmla="*/ 29 h 179"/>
                  <a:gd name="T2" fmla="*/ 60 w 141"/>
                  <a:gd name="T3" fmla="*/ 32 h 179"/>
                  <a:gd name="T4" fmla="*/ 51 w 141"/>
                  <a:gd name="T5" fmla="*/ 38 h 179"/>
                  <a:gd name="T6" fmla="*/ 44 w 141"/>
                  <a:gd name="T7" fmla="*/ 49 h 179"/>
                  <a:gd name="T8" fmla="*/ 42 w 141"/>
                  <a:gd name="T9" fmla="*/ 62 h 179"/>
                  <a:gd name="T10" fmla="*/ 40 w 141"/>
                  <a:gd name="T11" fmla="*/ 75 h 179"/>
                  <a:gd name="T12" fmla="*/ 100 w 141"/>
                  <a:gd name="T13" fmla="*/ 75 h 179"/>
                  <a:gd name="T14" fmla="*/ 98 w 141"/>
                  <a:gd name="T15" fmla="*/ 55 h 179"/>
                  <a:gd name="T16" fmla="*/ 93 w 141"/>
                  <a:gd name="T17" fmla="*/ 41 h 179"/>
                  <a:gd name="T18" fmla="*/ 83 w 141"/>
                  <a:gd name="T19" fmla="*/ 32 h 179"/>
                  <a:gd name="T20" fmla="*/ 72 w 141"/>
                  <a:gd name="T21" fmla="*/ 29 h 179"/>
                  <a:gd name="T22" fmla="*/ 72 w 141"/>
                  <a:gd name="T23" fmla="*/ 0 h 179"/>
                  <a:gd name="T24" fmla="*/ 87 w 141"/>
                  <a:gd name="T25" fmla="*/ 2 h 179"/>
                  <a:gd name="T26" fmla="*/ 102 w 141"/>
                  <a:gd name="T27" fmla="*/ 7 h 179"/>
                  <a:gd name="T28" fmla="*/ 115 w 141"/>
                  <a:gd name="T29" fmla="*/ 15 h 179"/>
                  <a:gd name="T30" fmla="*/ 125 w 141"/>
                  <a:gd name="T31" fmla="*/ 27 h 179"/>
                  <a:gd name="T32" fmla="*/ 133 w 141"/>
                  <a:gd name="T33" fmla="*/ 44 h 179"/>
                  <a:gd name="T34" fmla="*/ 138 w 141"/>
                  <a:gd name="T35" fmla="*/ 66 h 179"/>
                  <a:gd name="T36" fmla="*/ 141 w 141"/>
                  <a:gd name="T37" fmla="*/ 93 h 179"/>
                  <a:gd name="T38" fmla="*/ 141 w 141"/>
                  <a:gd name="T39" fmla="*/ 101 h 179"/>
                  <a:gd name="T40" fmla="*/ 40 w 141"/>
                  <a:gd name="T41" fmla="*/ 101 h 179"/>
                  <a:gd name="T42" fmla="*/ 42 w 141"/>
                  <a:gd name="T43" fmla="*/ 118 h 179"/>
                  <a:gd name="T44" fmla="*/ 47 w 141"/>
                  <a:gd name="T45" fmla="*/ 131 h 179"/>
                  <a:gd name="T46" fmla="*/ 55 w 141"/>
                  <a:gd name="T47" fmla="*/ 140 h 179"/>
                  <a:gd name="T48" fmla="*/ 68 w 141"/>
                  <a:gd name="T49" fmla="*/ 147 h 179"/>
                  <a:gd name="T50" fmla="*/ 85 w 141"/>
                  <a:gd name="T51" fmla="*/ 149 h 179"/>
                  <a:gd name="T52" fmla="*/ 102 w 141"/>
                  <a:gd name="T53" fmla="*/ 148 h 179"/>
                  <a:gd name="T54" fmla="*/ 113 w 141"/>
                  <a:gd name="T55" fmla="*/ 144 h 179"/>
                  <a:gd name="T56" fmla="*/ 123 w 141"/>
                  <a:gd name="T57" fmla="*/ 140 h 179"/>
                  <a:gd name="T58" fmla="*/ 129 w 141"/>
                  <a:gd name="T59" fmla="*/ 135 h 179"/>
                  <a:gd name="T60" fmla="*/ 132 w 141"/>
                  <a:gd name="T61" fmla="*/ 169 h 179"/>
                  <a:gd name="T62" fmla="*/ 120 w 141"/>
                  <a:gd name="T63" fmla="*/ 173 h 179"/>
                  <a:gd name="T64" fmla="*/ 103 w 141"/>
                  <a:gd name="T65" fmla="*/ 177 h 179"/>
                  <a:gd name="T66" fmla="*/ 80 w 141"/>
                  <a:gd name="T67" fmla="*/ 179 h 179"/>
                  <a:gd name="T68" fmla="*/ 57 w 141"/>
                  <a:gd name="T69" fmla="*/ 177 h 179"/>
                  <a:gd name="T70" fmla="*/ 39 w 141"/>
                  <a:gd name="T71" fmla="*/ 170 h 179"/>
                  <a:gd name="T72" fmla="*/ 25 w 141"/>
                  <a:gd name="T73" fmla="*/ 160 h 179"/>
                  <a:gd name="T74" fmla="*/ 14 w 141"/>
                  <a:gd name="T75" fmla="*/ 147 h 179"/>
                  <a:gd name="T76" fmla="*/ 6 w 141"/>
                  <a:gd name="T77" fmla="*/ 130 h 179"/>
                  <a:gd name="T78" fmla="*/ 1 w 141"/>
                  <a:gd name="T79" fmla="*/ 113 h 179"/>
                  <a:gd name="T80" fmla="*/ 0 w 141"/>
                  <a:gd name="T81" fmla="*/ 93 h 179"/>
                  <a:gd name="T82" fmla="*/ 3 w 141"/>
                  <a:gd name="T83" fmla="*/ 68 h 179"/>
                  <a:gd name="T84" fmla="*/ 9 w 141"/>
                  <a:gd name="T85" fmla="*/ 46 h 179"/>
                  <a:gd name="T86" fmla="*/ 20 w 141"/>
                  <a:gd name="T87" fmla="*/ 28 h 179"/>
                  <a:gd name="T88" fmla="*/ 33 w 141"/>
                  <a:gd name="T89" fmla="*/ 14 h 179"/>
                  <a:gd name="T90" fmla="*/ 51 w 141"/>
                  <a:gd name="T91" fmla="*/ 4 h 179"/>
                  <a:gd name="T92" fmla="*/ 72 w 141"/>
                  <a:gd name="T9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179">
                    <a:moveTo>
                      <a:pt x="72" y="29"/>
                    </a:moveTo>
                    <a:lnTo>
                      <a:pt x="60" y="32"/>
                    </a:lnTo>
                    <a:lnTo>
                      <a:pt x="51" y="38"/>
                    </a:lnTo>
                    <a:lnTo>
                      <a:pt x="44" y="49"/>
                    </a:lnTo>
                    <a:lnTo>
                      <a:pt x="42" y="62"/>
                    </a:lnTo>
                    <a:lnTo>
                      <a:pt x="40" y="75"/>
                    </a:lnTo>
                    <a:lnTo>
                      <a:pt x="100" y="75"/>
                    </a:lnTo>
                    <a:lnTo>
                      <a:pt x="98" y="55"/>
                    </a:lnTo>
                    <a:lnTo>
                      <a:pt x="93" y="41"/>
                    </a:lnTo>
                    <a:lnTo>
                      <a:pt x="83" y="32"/>
                    </a:lnTo>
                    <a:lnTo>
                      <a:pt x="72" y="29"/>
                    </a:lnTo>
                    <a:close/>
                    <a:moveTo>
                      <a:pt x="72" y="0"/>
                    </a:moveTo>
                    <a:lnTo>
                      <a:pt x="87" y="2"/>
                    </a:lnTo>
                    <a:lnTo>
                      <a:pt x="102" y="7"/>
                    </a:lnTo>
                    <a:lnTo>
                      <a:pt x="115" y="15"/>
                    </a:lnTo>
                    <a:lnTo>
                      <a:pt x="125" y="27"/>
                    </a:lnTo>
                    <a:lnTo>
                      <a:pt x="133" y="44"/>
                    </a:lnTo>
                    <a:lnTo>
                      <a:pt x="138" y="66"/>
                    </a:lnTo>
                    <a:lnTo>
                      <a:pt x="141" y="93"/>
                    </a:lnTo>
                    <a:lnTo>
                      <a:pt x="141" y="101"/>
                    </a:lnTo>
                    <a:lnTo>
                      <a:pt x="40" y="101"/>
                    </a:lnTo>
                    <a:lnTo>
                      <a:pt x="42" y="118"/>
                    </a:lnTo>
                    <a:lnTo>
                      <a:pt x="47" y="131"/>
                    </a:lnTo>
                    <a:lnTo>
                      <a:pt x="55" y="140"/>
                    </a:lnTo>
                    <a:lnTo>
                      <a:pt x="68" y="147"/>
                    </a:lnTo>
                    <a:lnTo>
                      <a:pt x="85" y="149"/>
                    </a:lnTo>
                    <a:lnTo>
                      <a:pt x="102" y="148"/>
                    </a:lnTo>
                    <a:lnTo>
                      <a:pt x="113" y="144"/>
                    </a:lnTo>
                    <a:lnTo>
                      <a:pt x="123" y="140"/>
                    </a:lnTo>
                    <a:lnTo>
                      <a:pt x="129" y="135"/>
                    </a:lnTo>
                    <a:lnTo>
                      <a:pt x="132" y="169"/>
                    </a:lnTo>
                    <a:lnTo>
                      <a:pt x="120" y="173"/>
                    </a:lnTo>
                    <a:lnTo>
                      <a:pt x="103" y="177"/>
                    </a:lnTo>
                    <a:lnTo>
                      <a:pt x="80" y="179"/>
                    </a:lnTo>
                    <a:lnTo>
                      <a:pt x="57" y="177"/>
                    </a:lnTo>
                    <a:lnTo>
                      <a:pt x="39" y="170"/>
                    </a:lnTo>
                    <a:lnTo>
                      <a:pt x="25" y="160"/>
                    </a:lnTo>
                    <a:lnTo>
                      <a:pt x="14" y="147"/>
                    </a:lnTo>
                    <a:lnTo>
                      <a:pt x="6" y="130"/>
                    </a:lnTo>
                    <a:lnTo>
                      <a:pt x="1" y="113"/>
                    </a:lnTo>
                    <a:lnTo>
                      <a:pt x="0" y="93"/>
                    </a:lnTo>
                    <a:lnTo>
                      <a:pt x="3" y="68"/>
                    </a:lnTo>
                    <a:lnTo>
                      <a:pt x="9" y="46"/>
                    </a:lnTo>
                    <a:lnTo>
                      <a:pt x="20" y="28"/>
                    </a:lnTo>
                    <a:lnTo>
                      <a:pt x="33" y="14"/>
                    </a:lnTo>
                    <a:lnTo>
                      <a:pt x="51" y="4"/>
                    </a:lnTo>
                    <a:lnTo>
                      <a:pt x="7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6" name="Freeform 120">
                <a:extLst>
                  <a:ext uri="{FF2B5EF4-FFF2-40B4-BE49-F238E27FC236}">
                    <a16:creationId xmlns:a16="http://schemas.microsoft.com/office/drawing/2014/main" id="{4D01336B-9722-174E-B25B-F511E4D4204C}"/>
                  </a:ext>
                </a:extLst>
              </p:cNvPr>
              <p:cNvSpPr>
                <a:spLocks/>
              </p:cNvSpPr>
              <p:nvPr userDrawn="1"/>
            </p:nvSpPr>
            <p:spPr bwMode="auto">
              <a:xfrm>
                <a:off x="8758447" y="363503"/>
                <a:ext cx="46101" cy="90154"/>
              </a:xfrm>
              <a:custGeom>
                <a:avLst/>
                <a:gdLst>
                  <a:gd name="T0" fmla="*/ 84 w 92"/>
                  <a:gd name="T1" fmla="*/ 0 h 177"/>
                  <a:gd name="T2" fmla="*/ 88 w 92"/>
                  <a:gd name="T3" fmla="*/ 2 h 177"/>
                  <a:gd name="T4" fmla="*/ 92 w 92"/>
                  <a:gd name="T5" fmla="*/ 2 h 177"/>
                  <a:gd name="T6" fmla="*/ 92 w 92"/>
                  <a:gd name="T7" fmla="*/ 41 h 177"/>
                  <a:gd name="T8" fmla="*/ 85 w 92"/>
                  <a:gd name="T9" fmla="*/ 40 h 177"/>
                  <a:gd name="T10" fmla="*/ 79 w 92"/>
                  <a:gd name="T11" fmla="*/ 40 h 177"/>
                  <a:gd name="T12" fmla="*/ 70 w 92"/>
                  <a:gd name="T13" fmla="*/ 41 h 177"/>
                  <a:gd name="T14" fmla="*/ 59 w 92"/>
                  <a:gd name="T15" fmla="*/ 45 h 177"/>
                  <a:gd name="T16" fmla="*/ 51 w 92"/>
                  <a:gd name="T17" fmla="*/ 53 h 177"/>
                  <a:gd name="T18" fmla="*/ 46 w 92"/>
                  <a:gd name="T19" fmla="*/ 64 h 177"/>
                  <a:gd name="T20" fmla="*/ 43 w 92"/>
                  <a:gd name="T21" fmla="*/ 81 h 177"/>
                  <a:gd name="T22" fmla="*/ 43 w 92"/>
                  <a:gd name="T23" fmla="*/ 177 h 177"/>
                  <a:gd name="T24" fmla="*/ 2 w 92"/>
                  <a:gd name="T25" fmla="*/ 177 h 177"/>
                  <a:gd name="T26" fmla="*/ 2 w 92"/>
                  <a:gd name="T27" fmla="*/ 32 h 177"/>
                  <a:gd name="T28" fmla="*/ 2 w 92"/>
                  <a:gd name="T29" fmla="*/ 16 h 177"/>
                  <a:gd name="T30" fmla="*/ 0 w 92"/>
                  <a:gd name="T31" fmla="*/ 3 h 177"/>
                  <a:gd name="T32" fmla="*/ 38 w 92"/>
                  <a:gd name="T33" fmla="*/ 3 h 177"/>
                  <a:gd name="T34" fmla="*/ 40 w 92"/>
                  <a:gd name="T35" fmla="*/ 36 h 177"/>
                  <a:gd name="T36" fmla="*/ 40 w 92"/>
                  <a:gd name="T37" fmla="*/ 36 h 177"/>
                  <a:gd name="T38" fmla="*/ 43 w 92"/>
                  <a:gd name="T39" fmla="*/ 27 h 177"/>
                  <a:gd name="T40" fmla="*/ 50 w 92"/>
                  <a:gd name="T41" fmla="*/ 17 h 177"/>
                  <a:gd name="T42" fmla="*/ 59 w 92"/>
                  <a:gd name="T43" fmla="*/ 10 h 177"/>
                  <a:gd name="T44" fmla="*/ 70 w 92"/>
                  <a:gd name="T45" fmla="*/ 3 h 177"/>
                  <a:gd name="T46" fmla="*/ 84 w 92"/>
                  <a:gd name="T4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177">
                    <a:moveTo>
                      <a:pt x="84" y="0"/>
                    </a:moveTo>
                    <a:lnTo>
                      <a:pt x="88" y="2"/>
                    </a:lnTo>
                    <a:lnTo>
                      <a:pt x="92" y="2"/>
                    </a:lnTo>
                    <a:lnTo>
                      <a:pt x="92" y="41"/>
                    </a:lnTo>
                    <a:lnTo>
                      <a:pt x="85" y="40"/>
                    </a:lnTo>
                    <a:lnTo>
                      <a:pt x="79" y="40"/>
                    </a:lnTo>
                    <a:lnTo>
                      <a:pt x="70" y="41"/>
                    </a:lnTo>
                    <a:lnTo>
                      <a:pt x="59" y="45"/>
                    </a:lnTo>
                    <a:lnTo>
                      <a:pt x="51" y="53"/>
                    </a:lnTo>
                    <a:lnTo>
                      <a:pt x="46" y="64"/>
                    </a:lnTo>
                    <a:lnTo>
                      <a:pt x="43" y="81"/>
                    </a:lnTo>
                    <a:lnTo>
                      <a:pt x="43" y="177"/>
                    </a:lnTo>
                    <a:lnTo>
                      <a:pt x="2" y="177"/>
                    </a:lnTo>
                    <a:lnTo>
                      <a:pt x="2" y="32"/>
                    </a:lnTo>
                    <a:lnTo>
                      <a:pt x="2" y="16"/>
                    </a:lnTo>
                    <a:lnTo>
                      <a:pt x="0" y="3"/>
                    </a:lnTo>
                    <a:lnTo>
                      <a:pt x="38" y="3"/>
                    </a:lnTo>
                    <a:lnTo>
                      <a:pt x="40" y="36"/>
                    </a:lnTo>
                    <a:lnTo>
                      <a:pt x="40" y="36"/>
                    </a:lnTo>
                    <a:lnTo>
                      <a:pt x="43" y="27"/>
                    </a:lnTo>
                    <a:lnTo>
                      <a:pt x="50" y="17"/>
                    </a:lnTo>
                    <a:lnTo>
                      <a:pt x="59" y="10"/>
                    </a:lnTo>
                    <a:lnTo>
                      <a:pt x="70" y="3"/>
                    </a:lnTo>
                    <a:lnTo>
                      <a:pt x="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7" name="Freeform 121">
                <a:extLst>
                  <a:ext uri="{FF2B5EF4-FFF2-40B4-BE49-F238E27FC236}">
                    <a16:creationId xmlns:a16="http://schemas.microsoft.com/office/drawing/2014/main" id="{AD87CF7C-2FB5-E241-810B-52D74003BF18}"/>
                  </a:ext>
                </a:extLst>
              </p:cNvPr>
              <p:cNvSpPr>
                <a:spLocks/>
              </p:cNvSpPr>
              <p:nvPr userDrawn="1"/>
            </p:nvSpPr>
            <p:spPr bwMode="auto">
              <a:xfrm>
                <a:off x="8813768" y="363503"/>
                <a:ext cx="57370" cy="91179"/>
              </a:xfrm>
              <a:custGeom>
                <a:avLst/>
                <a:gdLst>
                  <a:gd name="T0" fmla="*/ 58 w 112"/>
                  <a:gd name="T1" fmla="*/ 0 h 179"/>
                  <a:gd name="T2" fmla="*/ 74 w 112"/>
                  <a:gd name="T3" fmla="*/ 2 h 179"/>
                  <a:gd name="T4" fmla="*/ 87 w 112"/>
                  <a:gd name="T5" fmla="*/ 4 h 179"/>
                  <a:gd name="T6" fmla="*/ 97 w 112"/>
                  <a:gd name="T7" fmla="*/ 6 h 179"/>
                  <a:gd name="T8" fmla="*/ 103 w 112"/>
                  <a:gd name="T9" fmla="*/ 8 h 179"/>
                  <a:gd name="T10" fmla="*/ 100 w 112"/>
                  <a:gd name="T11" fmla="*/ 40 h 179"/>
                  <a:gd name="T12" fmla="*/ 90 w 112"/>
                  <a:gd name="T13" fmla="*/ 36 h 179"/>
                  <a:gd name="T14" fmla="*/ 77 w 112"/>
                  <a:gd name="T15" fmla="*/ 33 h 179"/>
                  <a:gd name="T16" fmla="*/ 64 w 112"/>
                  <a:gd name="T17" fmla="*/ 32 h 179"/>
                  <a:gd name="T18" fmla="*/ 53 w 112"/>
                  <a:gd name="T19" fmla="*/ 33 h 179"/>
                  <a:gd name="T20" fmla="*/ 45 w 112"/>
                  <a:gd name="T21" fmla="*/ 37 h 179"/>
                  <a:gd name="T22" fmla="*/ 41 w 112"/>
                  <a:gd name="T23" fmla="*/ 42 h 179"/>
                  <a:gd name="T24" fmla="*/ 40 w 112"/>
                  <a:gd name="T25" fmla="*/ 49 h 179"/>
                  <a:gd name="T26" fmla="*/ 41 w 112"/>
                  <a:gd name="T27" fmla="*/ 58 h 179"/>
                  <a:gd name="T28" fmla="*/ 48 w 112"/>
                  <a:gd name="T29" fmla="*/ 64 h 179"/>
                  <a:gd name="T30" fmla="*/ 58 w 112"/>
                  <a:gd name="T31" fmla="*/ 71 h 179"/>
                  <a:gd name="T32" fmla="*/ 79 w 112"/>
                  <a:gd name="T33" fmla="*/ 84 h 179"/>
                  <a:gd name="T34" fmla="*/ 94 w 112"/>
                  <a:gd name="T35" fmla="*/ 94 h 179"/>
                  <a:gd name="T36" fmla="*/ 104 w 112"/>
                  <a:gd name="T37" fmla="*/ 104 h 179"/>
                  <a:gd name="T38" fmla="*/ 109 w 112"/>
                  <a:gd name="T39" fmla="*/ 115 h 179"/>
                  <a:gd name="T40" fmla="*/ 112 w 112"/>
                  <a:gd name="T41" fmla="*/ 128 h 179"/>
                  <a:gd name="T42" fmla="*/ 109 w 112"/>
                  <a:gd name="T43" fmla="*/ 145 h 179"/>
                  <a:gd name="T44" fmla="*/ 100 w 112"/>
                  <a:gd name="T45" fmla="*/ 160 h 179"/>
                  <a:gd name="T46" fmla="*/ 86 w 112"/>
                  <a:gd name="T47" fmla="*/ 170 h 179"/>
                  <a:gd name="T48" fmla="*/ 69 w 112"/>
                  <a:gd name="T49" fmla="*/ 177 h 179"/>
                  <a:gd name="T50" fmla="*/ 47 w 112"/>
                  <a:gd name="T51" fmla="*/ 179 h 179"/>
                  <a:gd name="T52" fmla="*/ 27 w 112"/>
                  <a:gd name="T53" fmla="*/ 178 h 179"/>
                  <a:gd name="T54" fmla="*/ 10 w 112"/>
                  <a:gd name="T55" fmla="*/ 174 h 179"/>
                  <a:gd name="T56" fmla="*/ 0 w 112"/>
                  <a:gd name="T57" fmla="*/ 171 h 179"/>
                  <a:gd name="T58" fmla="*/ 1 w 112"/>
                  <a:gd name="T59" fmla="*/ 136 h 179"/>
                  <a:gd name="T60" fmla="*/ 7 w 112"/>
                  <a:gd name="T61" fmla="*/ 139 h 179"/>
                  <a:gd name="T62" fmla="*/ 18 w 112"/>
                  <a:gd name="T63" fmla="*/ 143 h 179"/>
                  <a:gd name="T64" fmla="*/ 31 w 112"/>
                  <a:gd name="T65" fmla="*/ 147 h 179"/>
                  <a:gd name="T66" fmla="*/ 44 w 112"/>
                  <a:gd name="T67" fmla="*/ 148 h 179"/>
                  <a:gd name="T68" fmla="*/ 54 w 112"/>
                  <a:gd name="T69" fmla="*/ 147 h 179"/>
                  <a:gd name="T70" fmla="*/ 64 w 112"/>
                  <a:gd name="T71" fmla="*/ 144 h 179"/>
                  <a:gd name="T72" fmla="*/ 69 w 112"/>
                  <a:gd name="T73" fmla="*/ 139 h 179"/>
                  <a:gd name="T74" fmla="*/ 71 w 112"/>
                  <a:gd name="T75" fmla="*/ 131 h 179"/>
                  <a:gd name="T76" fmla="*/ 70 w 112"/>
                  <a:gd name="T77" fmla="*/ 125 h 179"/>
                  <a:gd name="T78" fmla="*/ 65 w 112"/>
                  <a:gd name="T79" fmla="*/ 117 h 179"/>
                  <a:gd name="T80" fmla="*/ 53 w 112"/>
                  <a:gd name="T81" fmla="*/ 109 h 179"/>
                  <a:gd name="T82" fmla="*/ 36 w 112"/>
                  <a:gd name="T83" fmla="*/ 98 h 179"/>
                  <a:gd name="T84" fmla="*/ 26 w 112"/>
                  <a:gd name="T85" fmla="*/ 92 h 179"/>
                  <a:gd name="T86" fmla="*/ 15 w 112"/>
                  <a:gd name="T87" fmla="*/ 85 h 179"/>
                  <a:gd name="T88" fmla="*/ 7 w 112"/>
                  <a:gd name="T89" fmla="*/ 76 h 179"/>
                  <a:gd name="T90" fmla="*/ 1 w 112"/>
                  <a:gd name="T91" fmla="*/ 64 h 179"/>
                  <a:gd name="T92" fmla="*/ 0 w 112"/>
                  <a:gd name="T93" fmla="*/ 50 h 179"/>
                  <a:gd name="T94" fmla="*/ 2 w 112"/>
                  <a:gd name="T95" fmla="*/ 36 h 179"/>
                  <a:gd name="T96" fmla="*/ 10 w 112"/>
                  <a:gd name="T97" fmla="*/ 23 h 179"/>
                  <a:gd name="T98" fmla="*/ 22 w 112"/>
                  <a:gd name="T99" fmla="*/ 11 h 179"/>
                  <a:gd name="T100" fmla="*/ 39 w 112"/>
                  <a:gd name="T101" fmla="*/ 3 h 179"/>
                  <a:gd name="T102" fmla="*/ 58 w 112"/>
                  <a:gd name="T10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9">
                    <a:moveTo>
                      <a:pt x="58" y="0"/>
                    </a:moveTo>
                    <a:lnTo>
                      <a:pt x="74" y="2"/>
                    </a:lnTo>
                    <a:lnTo>
                      <a:pt x="87" y="4"/>
                    </a:lnTo>
                    <a:lnTo>
                      <a:pt x="97" y="6"/>
                    </a:lnTo>
                    <a:lnTo>
                      <a:pt x="103" y="8"/>
                    </a:lnTo>
                    <a:lnTo>
                      <a:pt x="100" y="40"/>
                    </a:lnTo>
                    <a:lnTo>
                      <a:pt x="90" y="36"/>
                    </a:lnTo>
                    <a:lnTo>
                      <a:pt x="77" y="33"/>
                    </a:lnTo>
                    <a:lnTo>
                      <a:pt x="64" y="32"/>
                    </a:lnTo>
                    <a:lnTo>
                      <a:pt x="53" y="33"/>
                    </a:lnTo>
                    <a:lnTo>
                      <a:pt x="45" y="37"/>
                    </a:lnTo>
                    <a:lnTo>
                      <a:pt x="41" y="42"/>
                    </a:lnTo>
                    <a:lnTo>
                      <a:pt x="40" y="49"/>
                    </a:lnTo>
                    <a:lnTo>
                      <a:pt x="41" y="58"/>
                    </a:lnTo>
                    <a:lnTo>
                      <a:pt x="48" y="64"/>
                    </a:lnTo>
                    <a:lnTo>
                      <a:pt x="58" y="71"/>
                    </a:lnTo>
                    <a:lnTo>
                      <a:pt x="79" y="84"/>
                    </a:lnTo>
                    <a:lnTo>
                      <a:pt x="94" y="94"/>
                    </a:lnTo>
                    <a:lnTo>
                      <a:pt x="104" y="104"/>
                    </a:lnTo>
                    <a:lnTo>
                      <a:pt x="109" y="115"/>
                    </a:lnTo>
                    <a:lnTo>
                      <a:pt x="112" y="128"/>
                    </a:lnTo>
                    <a:lnTo>
                      <a:pt x="109" y="145"/>
                    </a:lnTo>
                    <a:lnTo>
                      <a:pt x="100" y="160"/>
                    </a:lnTo>
                    <a:lnTo>
                      <a:pt x="86" y="170"/>
                    </a:lnTo>
                    <a:lnTo>
                      <a:pt x="69" y="177"/>
                    </a:lnTo>
                    <a:lnTo>
                      <a:pt x="47" y="179"/>
                    </a:lnTo>
                    <a:lnTo>
                      <a:pt x="27" y="178"/>
                    </a:lnTo>
                    <a:lnTo>
                      <a:pt x="10" y="174"/>
                    </a:lnTo>
                    <a:lnTo>
                      <a:pt x="0" y="171"/>
                    </a:lnTo>
                    <a:lnTo>
                      <a:pt x="1" y="136"/>
                    </a:lnTo>
                    <a:lnTo>
                      <a:pt x="7" y="139"/>
                    </a:lnTo>
                    <a:lnTo>
                      <a:pt x="18" y="143"/>
                    </a:lnTo>
                    <a:lnTo>
                      <a:pt x="31" y="147"/>
                    </a:lnTo>
                    <a:lnTo>
                      <a:pt x="44" y="148"/>
                    </a:lnTo>
                    <a:lnTo>
                      <a:pt x="54" y="147"/>
                    </a:lnTo>
                    <a:lnTo>
                      <a:pt x="64" y="144"/>
                    </a:lnTo>
                    <a:lnTo>
                      <a:pt x="69" y="139"/>
                    </a:lnTo>
                    <a:lnTo>
                      <a:pt x="71" y="131"/>
                    </a:lnTo>
                    <a:lnTo>
                      <a:pt x="70" y="125"/>
                    </a:lnTo>
                    <a:lnTo>
                      <a:pt x="65" y="117"/>
                    </a:lnTo>
                    <a:lnTo>
                      <a:pt x="53" y="109"/>
                    </a:lnTo>
                    <a:lnTo>
                      <a:pt x="36" y="98"/>
                    </a:lnTo>
                    <a:lnTo>
                      <a:pt x="26" y="92"/>
                    </a:lnTo>
                    <a:lnTo>
                      <a:pt x="15" y="85"/>
                    </a:lnTo>
                    <a:lnTo>
                      <a:pt x="7" y="76"/>
                    </a:lnTo>
                    <a:lnTo>
                      <a:pt x="1" y="64"/>
                    </a:lnTo>
                    <a:lnTo>
                      <a:pt x="0" y="50"/>
                    </a:lnTo>
                    <a:lnTo>
                      <a:pt x="2" y="36"/>
                    </a:lnTo>
                    <a:lnTo>
                      <a:pt x="10" y="23"/>
                    </a:lnTo>
                    <a:lnTo>
                      <a:pt x="22" y="11"/>
                    </a:lnTo>
                    <a:lnTo>
                      <a:pt x="39" y="3"/>
                    </a:lnTo>
                    <a:lnTo>
                      <a:pt x="5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8" name="Freeform 122">
                <a:extLst>
                  <a:ext uri="{FF2B5EF4-FFF2-40B4-BE49-F238E27FC236}">
                    <a16:creationId xmlns:a16="http://schemas.microsoft.com/office/drawing/2014/main" id="{4038B13D-C3E4-B145-A8C4-74D01989D615}"/>
                  </a:ext>
                </a:extLst>
              </p:cNvPr>
              <p:cNvSpPr>
                <a:spLocks noEditPoints="1"/>
              </p:cNvSpPr>
              <p:nvPr userDrawn="1"/>
            </p:nvSpPr>
            <p:spPr bwMode="auto">
              <a:xfrm>
                <a:off x="8889579" y="327646"/>
                <a:ext cx="21514" cy="126011"/>
              </a:xfrm>
              <a:custGeom>
                <a:avLst/>
                <a:gdLst>
                  <a:gd name="T0" fmla="*/ 0 w 43"/>
                  <a:gd name="T1" fmla="*/ 73 h 247"/>
                  <a:gd name="T2" fmla="*/ 42 w 43"/>
                  <a:gd name="T3" fmla="*/ 73 h 247"/>
                  <a:gd name="T4" fmla="*/ 42 w 43"/>
                  <a:gd name="T5" fmla="*/ 247 h 247"/>
                  <a:gd name="T6" fmla="*/ 0 w 43"/>
                  <a:gd name="T7" fmla="*/ 247 h 247"/>
                  <a:gd name="T8" fmla="*/ 0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0" y="73"/>
                    </a:moveTo>
                    <a:lnTo>
                      <a:pt x="42" y="73"/>
                    </a:lnTo>
                    <a:lnTo>
                      <a:pt x="42" y="247"/>
                    </a:lnTo>
                    <a:lnTo>
                      <a:pt x="0" y="247"/>
                    </a:lnTo>
                    <a:lnTo>
                      <a:pt x="0"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9" name="Freeform 123">
                <a:extLst>
                  <a:ext uri="{FF2B5EF4-FFF2-40B4-BE49-F238E27FC236}">
                    <a16:creationId xmlns:a16="http://schemas.microsoft.com/office/drawing/2014/main" id="{EE4B3182-9346-6D4F-8A9A-62CE49133E11}"/>
                  </a:ext>
                </a:extLst>
              </p:cNvPr>
              <p:cNvSpPr>
                <a:spLocks/>
              </p:cNvSpPr>
              <p:nvPr userDrawn="1"/>
            </p:nvSpPr>
            <p:spPr bwMode="auto">
              <a:xfrm>
                <a:off x="8925436" y="339940"/>
                <a:ext cx="54298" cy="114741"/>
              </a:xfrm>
              <a:custGeom>
                <a:avLst/>
                <a:gdLst>
                  <a:gd name="T0" fmla="*/ 69 w 104"/>
                  <a:gd name="T1" fmla="*/ 0 h 224"/>
                  <a:gd name="T2" fmla="*/ 69 w 104"/>
                  <a:gd name="T3" fmla="*/ 48 h 224"/>
                  <a:gd name="T4" fmla="*/ 104 w 104"/>
                  <a:gd name="T5" fmla="*/ 48 h 224"/>
                  <a:gd name="T6" fmla="*/ 104 w 104"/>
                  <a:gd name="T7" fmla="*/ 79 h 224"/>
                  <a:gd name="T8" fmla="*/ 69 w 104"/>
                  <a:gd name="T9" fmla="*/ 79 h 224"/>
                  <a:gd name="T10" fmla="*/ 69 w 104"/>
                  <a:gd name="T11" fmla="*/ 170 h 224"/>
                  <a:gd name="T12" fmla="*/ 70 w 104"/>
                  <a:gd name="T13" fmla="*/ 180 h 224"/>
                  <a:gd name="T14" fmla="*/ 74 w 104"/>
                  <a:gd name="T15" fmla="*/ 188 h 224"/>
                  <a:gd name="T16" fmla="*/ 81 w 104"/>
                  <a:gd name="T17" fmla="*/ 192 h 224"/>
                  <a:gd name="T18" fmla="*/ 88 w 104"/>
                  <a:gd name="T19" fmla="*/ 193 h 224"/>
                  <a:gd name="T20" fmla="*/ 94 w 104"/>
                  <a:gd name="T21" fmla="*/ 193 h 224"/>
                  <a:gd name="T22" fmla="*/ 98 w 104"/>
                  <a:gd name="T23" fmla="*/ 192 h 224"/>
                  <a:gd name="T24" fmla="*/ 102 w 104"/>
                  <a:gd name="T25" fmla="*/ 190 h 224"/>
                  <a:gd name="T26" fmla="*/ 104 w 104"/>
                  <a:gd name="T27" fmla="*/ 189 h 224"/>
                  <a:gd name="T28" fmla="*/ 104 w 104"/>
                  <a:gd name="T29" fmla="*/ 219 h 224"/>
                  <a:gd name="T30" fmla="*/ 92 w 104"/>
                  <a:gd name="T31" fmla="*/ 223 h 224"/>
                  <a:gd name="T32" fmla="*/ 77 w 104"/>
                  <a:gd name="T33" fmla="*/ 224 h 224"/>
                  <a:gd name="T34" fmla="*/ 60 w 104"/>
                  <a:gd name="T35" fmla="*/ 223 h 224"/>
                  <a:gd name="T36" fmla="*/ 45 w 104"/>
                  <a:gd name="T37" fmla="*/ 216 h 224"/>
                  <a:gd name="T38" fmla="*/ 36 w 104"/>
                  <a:gd name="T39" fmla="*/ 207 h 224"/>
                  <a:gd name="T40" fmla="*/ 30 w 104"/>
                  <a:gd name="T41" fmla="*/ 193 h 224"/>
                  <a:gd name="T42" fmla="*/ 27 w 104"/>
                  <a:gd name="T43" fmla="*/ 173 h 224"/>
                  <a:gd name="T44" fmla="*/ 27 w 104"/>
                  <a:gd name="T45" fmla="*/ 79 h 224"/>
                  <a:gd name="T46" fmla="*/ 0 w 104"/>
                  <a:gd name="T47" fmla="*/ 79 h 224"/>
                  <a:gd name="T48" fmla="*/ 0 w 104"/>
                  <a:gd name="T49" fmla="*/ 48 h 224"/>
                  <a:gd name="T50" fmla="*/ 27 w 104"/>
                  <a:gd name="T51" fmla="*/ 48 h 224"/>
                  <a:gd name="T52" fmla="*/ 27 w 104"/>
                  <a:gd name="T53" fmla="*/ 13 h 224"/>
                  <a:gd name="T54" fmla="*/ 69 w 104"/>
                  <a:gd name="T5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224">
                    <a:moveTo>
                      <a:pt x="69" y="0"/>
                    </a:moveTo>
                    <a:lnTo>
                      <a:pt x="69" y="48"/>
                    </a:lnTo>
                    <a:lnTo>
                      <a:pt x="104" y="48"/>
                    </a:lnTo>
                    <a:lnTo>
                      <a:pt x="104" y="79"/>
                    </a:lnTo>
                    <a:lnTo>
                      <a:pt x="69" y="79"/>
                    </a:lnTo>
                    <a:lnTo>
                      <a:pt x="69" y="170"/>
                    </a:lnTo>
                    <a:lnTo>
                      <a:pt x="70" y="180"/>
                    </a:lnTo>
                    <a:lnTo>
                      <a:pt x="74" y="188"/>
                    </a:lnTo>
                    <a:lnTo>
                      <a:pt x="81" y="192"/>
                    </a:lnTo>
                    <a:lnTo>
                      <a:pt x="88" y="193"/>
                    </a:lnTo>
                    <a:lnTo>
                      <a:pt x="94" y="193"/>
                    </a:lnTo>
                    <a:lnTo>
                      <a:pt x="98" y="192"/>
                    </a:lnTo>
                    <a:lnTo>
                      <a:pt x="102" y="190"/>
                    </a:lnTo>
                    <a:lnTo>
                      <a:pt x="104" y="189"/>
                    </a:lnTo>
                    <a:lnTo>
                      <a:pt x="104" y="219"/>
                    </a:lnTo>
                    <a:lnTo>
                      <a:pt x="92" y="223"/>
                    </a:lnTo>
                    <a:lnTo>
                      <a:pt x="77" y="224"/>
                    </a:lnTo>
                    <a:lnTo>
                      <a:pt x="60" y="223"/>
                    </a:lnTo>
                    <a:lnTo>
                      <a:pt x="45" y="216"/>
                    </a:lnTo>
                    <a:lnTo>
                      <a:pt x="36" y="207"/>
                    </a:lnTo>
                    <a:lnTo>
                      <a:pt x="30" y="193"/>
                    </a:lnTo>
                    <a:lnTo>
                      <a:pt x="27" y="173"/>
                    </a:lnTo>
                    <a:lnTo>
                      <a:pt x="27" y="79"/>
                    </a:lnTo>
                    <a:lnTo>
                      <a:pt x="0" y="79"/>
                    </a:lnTo>
                    <a:lnTo>
                      <a:pt x="0" y="48"/>
                    </a:lnTo>
                    <a:lnTo>
                      <a:pt x="27" y="48"/>
                    </a:lnTo>
                    <a:lnTo>
                      <a:pt x="27" y="13"/>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0" name="Freeform 124">
                <a:extLst>
                  <a:ext uri="{FF2B5EF4-FFF2-40B4-BE49-F238E27FC236}">
                    <a16:creationId xmlns:a16="http://schemas.microsoft.com/office/drawing/2014/main" id="{1A646DF4-9E68-2F43-ACF1-1D2950041052}"/>
                  </a:ext>
                </a:extLst>
              </p:cNvPr>
              <p:cNvSpPr>
                <a:spLocks noEditPoints="1"/>
              </p:cNvSpPr>
              <p:nvPr userDrawn="1"/>
            </p:nvSpPr>
            <p:spPr bwMode="auto">
              <a:xfrm>
                <a:off x="8988954" y="330721"/>
                <a:ext cx="71713" cy="123962"/>
              </a:xfrm>
              <a:custGeom>
                <a:avLst/>
                <a:gdLst>
                  <a:gd name="T0" fmla="*/ 76 w 141"/>
                  <a:gd name="T1" fmla="*/ 156 h 242"/>
                  <a:gd name="T2" fmla="*/ 49 w 141"/>
                  <a:gd name="T3" fmla="*/ 165 h 242"/>
                  <a:gd name="T4" fmla="*/ 40 w 141"/>
                  <a:gd name="T5" fmla="*/ 188 h 242"/>
                  <a:gd name="T6" fmla="*/ 46 w 141"/>
                  <a:gd name="T7" fmla="*/ 207 h 242"/>
                  <a:gd name="T8" fmla="*/ 66 w 141"/>
                  <a:gd name="T9" fmla="*/ 214 h 242"/>
                  <a:gd name="T10" fmla="*/ 88 w 141"/>
                  <a:gd name="T11" fmla="*/ 206 h 242"/>
                  <a:gd name="T12" fmla="*/ 98 w 141"/>
                  <a:gd name="T13" fmla="*/ 182 h 242"/>
                  <a:gd name="T14" fmla="*/ 99 w 141"/>
                  <a:gd name="T15" fmla="*/ 155 h 242"/>
                  <a:gd name="T16" fmla="*/ 72 w 141"/>
                  <a:gd name="T17" fmla="*/ 63 h 242"/>
                  <a:gd name="T18" fmla="*/ 109 w 141"/>
                  <a:gd name="T19" fmla="*/ 70 h 242"/>
                  <a:gd name="T20" fmla="*/ 129 w 141"/>
                  <a:gd name="T21" fmla="*/ 88 h 242"/>
                  <a:gd name="T22" fmla="*/ 137 w 141"/>
                  <a:gd name="T23" fmla="*/ 116 h 242"/>
                  <a:gd name="T24" fmla="*/ 139 w 141"/>
                  <a:gd name="T25" fmla="*/ 210 h 242"/>
                  <a:gd name="T26" fmla="*/ 141 w 141"/>
                  <a:gd name="T27" fmla="*/ 240 h 242"/>
                  <a:gd name="T28" fmla="*/ 101 w 141"/>
                  <a:gd name="T29" fmla="*/ 228 h 242"/>
                  <a:gd name="T30" fmla="*/ 101 w 141"/>
                  <a:gd name="T31" fmla="*/ 216 h 242"/>
                  <a:gd name="T32" fmla="*/ 81 w 141"/>
                  <a:gd name="T33" fmla="*/ 234 h 242"/>
                  <a:gd name="T34" fmla="*/ 53 w 141"/>
                  <a:gd name="T35" fmla="*/ 242 h 242"/>
                  <a:gd name="T36" fmla="*/ 23 w 141"/>
                  <a:gd name="T37" fmla="*/ 233 h 242"/>
                  <a:gd name="T38" fmla="*/ 3 w 141"/>
                  <a:gd name="T39" fmla="*/ 210 h 242"/>
                  <a:gd name="T40" fmla="*/ 3 w 141"/>
                  <a:gd name="T41" fmla="*/ 173 h 242"/>
                  <a:gd name="T42" fmla="*/ 20 w 141"/>
                  <a:gd name="T43" fmla="*/ 148 h 242"/>
                  <a:gd name="T44" fmla="*/ 50 w 141"/>
                  <a:gd name="T45" fmla="*/ 137 h 242"/>
                  <a:gd name="T46" fmla="*/ 92 w 141"/>
                  <a:gd name="T47" fmla="*/ 133 h 242"/>
                  <a:gd name="T48" fmla="*/ 99 w 141"/>
                  <a:gd name="T49" fmla="*/ 126 h 242"/>
                  <a:gd name="T50" fmla="*/ 96 w 141"/>
                  <a:gd name="T51" fmla="*/ 108 h 242"/>
                  <a:gd name="T52" fmla="*/ 80 w 141"/>
                  <a:gd name="T53" fmla="*/ 95 h 242"/>
                  <a:gd name="T54" fmla="*/ 47 w 141"/>
                  <a:gd name="T55" fmla="*/ 96 h 242"/>
                  <a:gd name="T56" fmla="*/ 20 w 141"/>
                  <a:gd name="T57" fmla="*/ 110 h 242"/>
                  <a:gd name="T58" fmla="*/ 28 w 141"/>
                  <a:gd name="T59" fmla="*/ 73 h 242"/>
                  <a:gd name="T60" fmla="*/ 54 w 141"/>
                  <a:gd name="T61" fmla="*/ 65 h 242"/>
                  <a:gd name="T62" fmla="*/ 86 w 141"/>
                  <a:gd name="T63" fmla="*/ 0 h 242"/>
                  <a:gd name="T64" fmla="*/ 119 w 141"/>
                  <a:gd name="T65" fmla="*/ 37 h 242"/>
                  <a:gd name="T66" fmla="*/ 86 w 141"/>
                  <a:gd name="T67" fmla="*/ 0 h 242"/>
                  <a:gd name="T68" fmla="*/ 62 w 141"/>
                  <a:gd name="T69" fmla="*/ 0 h 242"/>
                  <a:gd name="T70" fmla="*/ 30 w 141"/>
                  <a:gd name="T71" fmla="*/ 3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1" h="242">
                    <a:moveTo>
                      <a:pt x="96" y="155"/>
                    </a:moveTo>
                    <a:lnTo>
                      <a:pt x="76" y="156"/>
                    </a:lnTo>
                    <a:lnTo>
                      <a:pt x="60" y="159"/>
                    </a:lnTo>
                    <a:lnTo>
                      <a:pt x="49" y="165"/>
                    </a:lnTo>
                    <a:lnTo>
                      <a:pt x="42" y="174"/>
                    </a:lnTo>
                    <a:lnTo>
                      <a:pt x="40" y="188"/>
                    </a:lnTo>
                    <a:lnTo>
                      <a:pt x="41" y="198"/>
                    </a:lnTo>
                    <a:lnTo>
                      <a:pt x="46" y="207"/>
                    </a:lnTo>
                    <a:lnTo>
                      <a:pt x="55" y="212"/>
                    </a:lnTo>
                    <a:lnTo>
                      <a:pt x="66" y="214"/>
                    </a:lnTo>
                    <a:lnTo>
                      <a:pt x="79" y="212"/>
                    </a:lnTo>
                    <a:lnTo>
                      <a:pt x="88" y="206"/>
                    </a:lnTo>
                    <a:lnTo>
                      <a:pt x="94" y="195"/>
                    </a:lnTo>
                    <a:lnTo>
                      <a:pt x="98" y="182"/>
                    </a:lnTo>
                    <a:lnTo>
                      <a:pt x="99" y="165"/>
                    </a:lnTo>
                    <a:lnTo>
                      <a:pt x="99" y="155"/>
                    </a:lnTo>
                    <a:lnTo>
                      <a:pt x="96" y="155"/>
                    </a:lnTo>
                    <a:close/>
                    <a:moveTo>
                      <a:pt x="72" y="63"/>
                    </a:moveTo>
                    <a:lnTo>
                      <a:pt x="93" y="65"/>
                    </a:lnTo>
                    <a:lnTo>
                      <a:pt x="109" y="70"/>
                    </a:lnTo>
                    <a:lnTo>
                      <a:pt x="122" y="78"/>
                    </a:lnTo>
                    <a:lnTo>
                      <a:pt x="129" y="88"/>
                    </a:lnTo>
                    <a:lnTo>
                      <a:pt x="135" y="100"/>
                    </a:lnTo>
                    <a:lnTo>
                      <a:pt x="137" y="116"/>
                    </a:lnTo>
                    <a:lnTo>
                      <a:pt x="139" y="134"/>
                    </a:lnTo>
                    <a:lnTo>
                      <a:pt x="139" y="210"/>
                    </a:lnTo>
                    <a:lnTo>
                      <a:pt x="140" y="227"/>
                    </a:lnTo>
                    <a:lnTo>
                      <a:pt x="141" y="240"/>
                    </a:lnTo>
                    <a:lnTo>
                      <a:pt x="103" y="240"/>
                    </a:lnTo>
                    <a:lnTo>
                      <a:pt x="101" y="228"/>
                    </a:lnTo>
                    <a:lnTo>
                      <a:pt x="101" y="216"/>
                    </a:lnTo>
                    <a:lnTo>
                      <a:pt x="101" y="216"/>
                    </a:lnTo>
                    <a:lnTo>
                      <a:pt x="92" y="227"/>
                    </a:lnTo>
                    <a:lnTo>
                      <a:pt x="81" y="234"/>
                    </a:lnTo>
                    <a:lnTo>
                      <a:pt x="68" y="240"/>
                    </a:lnTo>
                    <a:lnTo>
                      <a:pt x="53" y="242"/>
                    </a:lnTo>
                    <a:lnTo>
                      <a:pt x="36" y="240"/>
                    </a:lnTo>
                    <a:lnTo>
                      <a:pt x="23" y="233"/>
                    </a:lnTo>
                    <a:lnTo>
                      <a:pt x="11" y="223"/>
                    </a:lnTo>
                    <a:lnTo>
                      <a:pt x="3" y="210"/>
                    </a:lnTo>
                    <a:lnTo>
                      <a:pt x="0" y="191"/>
                    </a:lnTo>
                    <a:lnTo>
                      <a:pt x="3" y="173"/>
                    </a:lnTo>
                    <a:lnTo>
                      <a:pt x="10" y="159"/>
                    </a:lnTo>
                    <a:lnTo>
                      <a:pt x="20" y="148"/>
                    </a:lnTo>
                    <a:lnTo>
                      <a:pt x="33" y="141"/>
                    </a:lnTo>
                    <a:lnTo>
                      <a:pt x="50" y="137"/>
                    </a:lnTo>
                    <a:lnTo>
                      <a:pt x="70" y="134"/>
                    </a:lnTo>
                    <a:lnTo>
                      <a:pt x="92" y="133"/>
                    </a:lnTo>
                    <a:lnTo>
                      <a:pt x="99" y="133"/>
                    </a:lnTo>
                    <a:lnTo>
                      <a:pt x="99" y="126"/>
                    </a:lnTo>
                    <a:lnTo>
                      <a:pt x="98" y="116"/>
                    </a:lnTo>
                    <a:lnTo>
                      <a:pt x="96" y="108"/>
                    </a:lnTo>
                    <a:lnTo>
                      <a:pt x="89" y="100"/>
                    </a:lnTo>
                    <a:lnTo>
                      <a:pt x="80" y="95"/>
                    </a:lnTo>
                    <a:lnTo>
                      <a:pt x="67" y="94"/>
                    </a:lnTo>
                    <a:lnTo>
                      <a:pt x="47" y="96"/>
                    </a:lnTo>
                    <a:lnTo>
                      <a:pt x="32" y="103"/>
                    </a:lnTo>
                    <a:lnTo>
                      <a:pt x="20" y="110"/>
                    </a:lnTo>
                    <a:lnTo>
                      <a:pt x="17" y="77"/>
                    </a:lnTo>
                    <a:lnTo>
                      <a:pt x="28" y="73"/>
                    </a:lnTo>
                    <a:lnTo>
                      <a:pt x="40" y="69"/>
                    </a:lnTo>
                    <a:lnTo>
                      <a:pt x="54" y="65"/>
                    </a:lnTo>
                    <a:lnTo>
                      <a:pt x="72" y="63"/>
                    </a:lnTo>
                    <a:close/>
                    <a:moveTo>
                      <a:pt x="86" y="0"/>
                    </a:moveTo>
                    <a:lnTo>
                      <a:pt x="119" y="0"/>
                    </a:lnTo>
                    <a:lnTo>
                      <a:pt x="119" y="37"/>
                    </a:lnTo>
                    <a:lnTo>
                      <a:pt x="86" y="37"/>
                    </a:lnTo>
                    <a:lnTo>
                      <a:pt x="86" y="0"/>
                    </a:lnTo>
                    <a:close/>
                    <a:moveTo>
                      <a:pt x="30" y="0"/>
                    </a:moveTo>
                    <a:lnTo>
                      <a:pt x="62" y="0"/>
                    </a:lnTo>
                    <a:lnTo>
                      <a:pt x="62" y="37"/>
                    </a:lnTo>
                    <a:lnTo>
                      <a:pt x="30" y="37"/>
                    </a:lnTo>
                    <a:lnTo>
                      <a:pt x="3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1" name="Freeform 125">
                <a:extLst>
                  <a:ext uri="{FF2B5EF4-FFF2-40B4-BE49-F238E27FC236}">
                    <a16:creationId xmlns:a16="http://schemas.microsoft.com/office/drawing/2014/main" id="{663DE20D-7658-2F44-8580-B49ED752101D}"/>
                  </a:ext>
                </a:extLst>
              </p:cNvPr>
              <p:cNvSpPr>
                <a:spLocks/>
              </p:cNvSpPr>
              <p:nvPr userDrawn="1"/>
            </p:nvSpPr>
            <p:spPr bwMode="auto">
              <a:xfrm>
                <a:off x="9073984" y="339940"/>
                <a:ext cx="52249" cy="114741"/>
              </a:xfrm>
              <a:custGeom>
                <a:avLst/>
                <a:gdLst>
                  <a:gd name="T0" fmla="*/ 69 w 103"/>
                  <a:gd name="T1" fmla="*/ 0 h 224"/>
                  <a:gd name="T2" fmla="*/ 69 w 103"/>
                  <a:gd name="T3" fmla="*/ 48 h 224"/>
                  <a:gd name="T4" fmla="*/ 103 w 103"/>
                  <a:gd name="T5" fmla="*/ 48 h 224"/>
                  <a:gd name="T6" fmla="*/ 103 w 103"/>
                  <a:gd name="T7" fmla="*/ 79 h 224"/>
                  <a:gd name="T8" fmla="*/ 69 w 103"/>
                  <a:gd name="T9" fmla="*/ 79 h 224"/>
                  <a:gd name="T10" fmla="*/ 69 w 103"/>
                  <a:gd name="T11" fmla="*/ 170 h 224"/>
                  <a:gd name="T12" fmla="*/ 70 w 103"/>
                  <a:gd name="T13" fmla="*/ 180 h 224"/>
                  <a:gd name="T14" fmla="*/ 74 w 103"/>
                  <a:gd name="T15" fmla="*/ 188 h 224"/>
                  <a:gd name="T16" fmla="*/ 80 w 103"/>
                  <a:gd name="T17" fmla="*/ 192 h 224"/>
                  <a:gd name="T18" fmla="*/ 87 w 103"/>
                  <a:gd name="T19" fmla="*/ 193 h 224"/>
                  <a:gd name="T20" fmla="*/ 93 w 103"/>
                  <a:gd name="T21" fmla="*/ 193 h 224"/>
                  <a:gd name="T22" fmla="*/ 98 w 103"/>
                  <a:gd name="T23" fmla="*/ 192 h 224"/>
                  <a:gd name="T24" fmla="*/ 100 w 103"/>
                  <a:gd name="T25" fmla="*/ 190 h 224"/>
                  <a:gd name="T26" fmla="*/ 103 w 103"/>
                  <a:gd name="T27" fmla="*/ 189 h 224"/>
                  <a:gd name="T28" fmla="*/ 103 w 103"/>
                  <a:gd name="T29" fmla="*/ 219 h 224"/>
                  <a:gd name="T30" fmla="*/ 91 w 103"/>
                  <a:gd name="T31" fmla="*/ 223 h 224"/>
                  <a:gd name="T32" fmla="*/ 76 w 103"/>
                  <a:gd name="T33" fmla="*/ 224 h 224"/>
                  <a:gd name="T34" fmla="*/ 59 w 103"/>
                  <a:gd name="T35" fmla="*/ 223 h 224"/>
                  <a:gd name="T36" fmla="*/ 46 w 103"/>
                  <a:gd name="T37" fmla="*/ 216 h 224"/>
                  <a:gd name="T38" fmla="*/ 35 w 103"/>
                  <a:gd name="T39" fmla="*/ 207 h 224"/>
                  <a:gd name="T40" fmla="*/ 30 w 103"/>
                  <a:gd name="T41" fmla="*/ 193 h 224"/>
                  <a:gd name="T42" fmla="*/ 27 w 103"/>
                  <a:gd name="T43" fmla="*/ 173 h 224"/>
                  <a:gd name="T44" fmla="*/ 27 w 103"/>
                  <a:gd name="T45" fmla="*/ 79 h 224"/>
                  <a:gd name="T46" fmla="*/ 0 w 103"/>
                  <a:gd name="T47" fmla="*/ 79 h 224"/>
                  <a:gd name="T48" fmla="*/ 0 w 103"/>
                  <a:gd name="T49" fmla="*/ 48 h 224"/>
                  <a:gd name="T50" fmla="*/ 27 w 103"/>
                  <a:gd name="T51" fmla="*/ 48 h 224"/>
                  <a:gd name="T52" fmla="*/ 27 w 103"/>
                  <a:gd name="T53" fmla="*/ 13 h 224"/>
                  <a:gd name="T54" fmla="*/ 69 w 103"/>
                  <a:gd name="T5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224">
                    <a:moveTo>
                      <a:pt x="69" y="0"/>
                    </a:moveTo>
                    <a:lnTo>
                      <a:pt x="69" y="48"/>
                    </a:lnTo>
                    <a:lnTo>
                      <a:pt x="103" y="48"/>
                    </a:lnTo>
                    <a:lnTo>
                      <a:pt x="103" y="79"/>
                    </a:lnTo>
                    <a:lnTo>
                      <a:pt x="69" y="79"/>
                    </a:lnTo>
                    <a:lnTo>
                      <a:pt x="69" y="170"/>
                    </a:lnTo>
                    <a:lnTo>
                      <a:pt x="70" y="180"/>
                    </a:lnTo>
                    <a:lnTo>
                      <a:pt x="74" y="188"/>
                    </a:lnTo>
                    <a:lnTo>
                      <a:pt x="80" y="192"/>
                    </a:lnTo>
                    <a:lnTo>
                      <a:pt x="87" y="193"/>
                    </a:lnTo>
                    <a:lnTo>
                      <a:pt x="93" y="193"/>
                    </a:lnTo>
                    <a:lnTo>
                      <a:pt x="98" y="192"/>
                    </a:lnTo>
                    <a:lnTo>
                      <a:pt x="100" y="190"/>
                    </a:lnTo>
                    <a:lnTo>
                      <a:pt x="103" y="189"/>
                    </a:lnTo>
                    <a:lnTo>
                      <a:pt x="103" y="219"/>
                    </a:lnTo>
                    <a:lnTo>
                      <a:pt x="91" y="223"/>
                    </a:lnTo>
                    <a:lnTo>
                      <a:pt x="76" y="224"/>
                    </a:lnTo>
                    <a:lnTo>
                      <a:pt x="59" y="223"/>
                    </a:lnTo>
                    <a:lnTo>
                      <a:pt x="46" y="216"/>
                    </a:lnTo>
                    <a:lnTo>
                      <a:pt x="35" y="207"/>
                    </a:lnTo>
                    <a:lnTo>
                      <a:pt x="30" y="193"/>
                    </a:lnTo>
                    <a:lnTo>
                      <a:pt x="27" y="173"/>
                    </a:lnTo>
                    <a:lnTo>
                      <a:pt x="27" y="79"/>
                    </a:lnTo>
                    <a:lnTo>
                      <a:pt x="0" y="79"/>
                    </a:lnTo>
                    <a:lnTo>
                      <a:pt x="0" y="48"/>
                    </a:lnTo>
                    <a:lnTo>
                      <a:pt x="27" y="48"/>
                    </a:lnTo>
                    <a:lnTo>
                      <a:pt x="27" y="13"/>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2" name="Freeform 126">
                <a:extLst>
                  <a:ext uri="{FF2B5EF4-FFF2-40B4-BE49-F238E27FC236}">
                    <a16:creationId xmlns:a16="http://schemas.microsoft.com/office/drawing/2014/main" id="{CF59A9BD-9211-334A-BF4C-9B02EB7187D7}"/>
                  </a:ext>
                </a:extLst>
              </p:cNvPr>
              <p:cNvSpPr>
                <a:spLocks/>
              </p:cNvSpPr>
              <p:nvPr userDrawn="1"/>
            </p:nvSpPr>
            <p:spPr bwMode="auto">
              <a:xfrm>
                <a:off x="9136477" y="363503"/>
                <a:ext cx="58395" cy="91179"/>
              </a:xfrm>
              <a:custGeom>
                <a:avLst/>
                <a:gdLst>
                  <a:gd name="T0" fmla="*/ 60 w 112"/>
                  <a:gd name="T1" fmla="*/ 0 h 179"/>
                  <a:gd name="T2" fmla="*/ 76 w 112"/>
                  <a:gd name="T3" fmla="*/ 2 h 179"/>
                  <a:gd name="T4" fmla="*/ 89 w 112"/>
                  <a:gd name="T5" fmla="*/ 4 h 179"/>
                  <a:gd name="T6" fmla="*/ 98 w 112"/>
                  <a:gd name="T7" fmla="*/ 6 h 179"/>
                  <a:gd name="T8" fmla="*/ 103 w 112"/>
                  <a:gd name="T9" fmla="*/ 8 h 179"/>
                  <a:gd name="T10" fmla="*/ 100 w 112"/>
                  <a:gd name="T11" fmla="*/ 40 h 179"/>
                  <a:gd name="T12" fmla="*/ 90 w 112"/>
                  <a:gd name="T13" fmla="*/ 36 h 179"/>
                  <a:gd name="T14" fmla="*/ 78 w 112"/>
                  <a:gd name="T15" fmla="*/ 33 h 179"/>
                  <a:gd name="T16" fmla="*/ 64 w 112"/>
                  <a:gd name="T17" fmla="*/ 32 h 179"/>
                  <a:gd name="T18" fmla="*/ 53 w 112"/>
                  <a:gd name="T19" fmla="*/ 33 h 179"/>
                  <a:gd name="T20" fmla="*/ 46 w 112"/>
                  <a:gd name="T21" fmla="*/ 37 h 179"/>
                  <a:gd name="T22" fmla="*/ 42 w 112"/>
                  <a:gd name="T23" fmla="*/ 42 h 179"/>
                  <a:gd name="T24" fmla="*/ 40 w 112"/>
                  <a:gd name="T25" fmla="*/ 49 h 179"/>
                  <a:gd name="T26" fmla="*/ 43 w 112"/>
                  <a:gd name="T27" fmla="*/ 58 h 179"/>
                  <a:gd name="T28" fmla="*/ 49 w 112"/>
                  <a:gd name="T29" fmla="*/ 64 h 179"/>
                  <a:gd name="T30" fmla="*/ 60 w 112"/>
                  <a:gd name="T31" fmla="*/ 71 h 179"/>
                  <a:gd name="T32" fmla="*/ 81 w 112"/>
                  <a:gd name="T33" fmla="*/ 84 h 179"/>
                  <a:gd name="T34" fmla="*/ 95 w 112"/>
                  <a:gd name="T35" fmla="*/ 94 h 179"/>
                  <a:gd name="T36" fmla="*/ 104 w 112"/>
                  <a:gd name="T37" fmla="*/ 104 h 179"/>
                  <a:gd name="T38" fmla="*/ 111 w 112"/>
                  <a:gd name="T39" fmla="*/ 115 h 179"/>
                  <a:gd name="T40" fmla="*/ 112 w 112"/>
                  <a:gd name="T41" fmla="*/ 128 h 179"/>
                  <a:gd name="T42" fmla="*/ 109 w 112"/>
                  <a:gd name="T43" fmla="*/ 145 h 179"/>
                  <a:gd name="T44" fmla="*/ 100 w 112"/>
                  <a:gd name="T45" fmla="*/ 160 h 179"/>
                  <a:gd name="T46" fmla="*/ 87 w 112"/>
                  <a:gd name="T47" fmla="*/ 170 h 179"/>
                  <a:gd name="T48" fmla="*/ 69 w 112"/>
                  <a:gd name="T49" fmla="*/ 177 h 179"/>
                  <a:gd name="T50" fmla="*/ 48 w 112"/>
                  <a:gd name="T51" fmla="*/ 179 h 179"/>
                  <a:gd name="T52" fmla="*/ 29 w 112"/>
                  <a:gd name="T53" fmla="*/ 178 h 179"/>
                  <a:gd name="T54" fmla="*/ 12 w 112"/>
                  <a:gd name="T55" fmla="*/ 174 h 179"/>
                  <a:gd name="T56" fmla="*/ 0 w 112"/>
                  <a:gd name="T57" fmla="*/ 171 h 179"/>
                  <a:gd name="T58" fmla="*/ 3 w 112"/>
                  <a:gd name="T59" fmla="*/ 136 h 179"/>
                  <a:gd name="T60" fmla="*/ 9 w 112"/>
                  <a:gd name="T61" fmla="*/ 139 h 179"/>
                  <a:gd name="T62" fmla="*/ 19 w 112"/>
                  <a:gd name="T63" fmla="*/ 143 h 179"/>
                  <a:gd name="T64" fmla="*/ 31 w 112"/>
                  <a:gd name="T65" fmla="*/ 147 h 179"/>
                  <a:gd name="T66" fmla="*/ 46 w 112"/>
                  <a:gd name="T67" fmla="*/ 148 h 179"/>
                  <a:gd name="T68" fmla="*/ 56 w 112"/>
                  <a:gd name="T69" fmla="*/ 147 h 179"/>
                  <a:gd name="T70" fmla="*/ 65 w 112"/>
                  <a:gd name="T71" fmla="*/ 144 h 179"/>
                  <a:gd name="T72" fmla="*/ 70 w 112"/>
                  <a:gd name="T73" fmla="*/ 139 h 179"/>
                  <a:gd name="T74" fmla="*/ 73 w 112"/>
                  <a:gd name="T75" fmla="*/ 131 h 179"/>
                  <a:gd name="T76" fmla="*/ 70 w 112"/>
                  <a:gd name="T77" fmla="*/ 125 h 179"/>
                  <a:gd name="T78" fmla="*/ 65 w 112"/>
                  <a:gd name="T79" fmla="*/ 117 h 179"/>
                  <a:gd name="T80" fmla="*/ 53 w 112"/>
                  <a:gd name="T81" fmla="*/ 109 h 179"/>
                  <a:gd name="T82" fmla="*/ 36 w 112"/>
                  <a:gd name="T83" fmla="*/ 98 h 179"/>
                  <a:gd name="T84" fmla="*/ 26 w 112"/>
                  <a:gd name="T85" fmla="*/ 92 h 179"/>
                  <a:gd name="T86" fmla="*/ 17 w 112"/>
                  <a:gd name="T87" fmla="*/ 85 h 179"/>
                  <a:gd name="T88" fmla="*/ 8 w 112"/>
                  <a:gd name="T89" fmla="*/ 76 h 179"/>
                  <a:gd name="T90" fmla="*/ 3 w 112"/>
                  <a:gd name="T91" fmla="*/ 64 h 179"/>
                  <a:gd name="T92" fmla="*/ 0 w 112"/>
                  <a:gd name="T93" fmla="*/ 50 h 179"/>
                  <a:gd name="T94" fmla="*/ 3 w 112"/>
                  <a:gd name="T95" fmla="*/ 36 h 179"/>
                  <a:gd name="T96" fmla="*/ 10 w 112"/>
                  <a:gd name="T97" fmla="*/ 23 h 179"/>
                  <a:gd name="T98" fmla="*/ 23 w 112"/>
                  <a:gd name="T99" fmla="*/ 11 h 179"/>
                  <a:gd name="T100" fmla="*/ 39 w 112"/>
                  <a:gd name="T101" fmla="*/ 3 h 179"/>
                  <a:gd name="T102" fmla="*/ 60 w 112"/>
                  <a:gd name="T10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9">
                    <a:moveTo>
                      <a:pt x="60" y="0"/>
                    </a:moveTo>
                    <a:lnTo>
                      <a:pt x="76" y="2"/>
                    </a:lnTo>
                    <a:lnTo>
                      <a:pt x="89" y="4"/>
                    </a:lnTo>
                    <a:lnTo>
                      <a:pt x="98" y="6"/>
                    </a:lnTo>
                    <a:lnTo>
                      <a:pt x="103" y="8"/>
                    </a:lnTo>
                    <a:lnTo>
                      <a:pt x="100" y="40"/>
                    </a:lnTo>
                    <a:lnTo>
                      <a:pt x="90" y="36"/>
                    </a:lnTo>
                    <a:lnTo>
                      <a:pt x="78" y="33"/>
                    </a:lnTo>
                    <a:lnTo>
                      <a:pt x="64" y="32"/>
                    </a:lnTo>
                    <a:lnTo>
                      <a:pt x="53" y="33"/>
                    </a:lnTo>
                    <a:lnTo>
                      <a:pt x="46" y="37"/>
                    </a:lnTo>
                    <a:lnTo>
                      <a:pt x="42" y="42"/>
                    </a:lnTo>
                    <a:lnTo>
                      <a:pt x="40" y="49"/>
                    </a:lnTo>
                    <a:lnTo>
                      <a:pt x="43" y="58"/>
                    </a:lnTo>
                    <a:lnTo>
                      <a:pt x="49" y="64"/>
                    </a:lnTo>
                    <a:lnTo>
                      <a:pt x="60" y="71"/>
                    </a:lnTo>
                    <a:lnTo>
                      <a:pt x="81" y="84"/>
                    </a:lnTo>
                    <a:lnTo>
                      <a:pt x="95" y="94"/>
                    </a:lnTo>
                    <a:lnTo>
                      <a:pt x="104" y="104"/>
                    </a:lnTo>
                    <a:lnTo>
                      <a:pt x="111" y="115"/>
                    </a:lnTo>
                    <a:lnTo>
                      <a:pt x="112" y="128"/>
                    </a:lnTo>
                    <a:lnTo>
                      <a:pt x="109" y="145"/>
                    </a:lnTo>
                    <a:lnTo>
                      <a:pt x="100" y="160"/>
                    </a:lnTo>
                    <a:lnTo>
                      <a:pt x="87" y="170"/>
                    </a:lnTo>
                    <a:lnTo>
                      <a:pt x="69" y="177"/>
                    </a:lnTo>
                    <a:lnTo>
                      <a:pt x="48" y="179"/>
                    </a:lnTo>
                    <a:lnTo>
                      <a:pt x="29" y="178"/>
                    </a:lnTo>
                    <a:lnTo>
                      <a:pt x="12" y="174"/>
                    </a:lnTo>
                    <a:lnTo>
                      <a:pt x="0" y="171"/>
                    </a:lnTo>
                    <a:lnTo>
                      <a:pt x="3" y="136"/>
                    </a:lnTo>
                    <a:lnTo>
                      <a:pt x="9" y="139"/>
                    </a:lnTo>
                    <a:lnTo>
                      <a:pt x="19" y="143"/>
                    </a:lnTo>
                    <a:lnTo>
                      <a:pt x="31" y="147"/>
                    </a:lnTo>
                    <a:lnTo>
                      <a:pt x="46" y="148"/>
                    </a:lnTo>
                    <a:lnTo>
                      <a:pt x="56" y="147"/>
                    </a:lnTo>
                    <a:lnTo>
                      <a:pt x="65" y="144"/>
                    </a:lnTo>
                    <a:lnTo>
                      <a:pt x="70" y="139"/>
                    </a:lnTo>
                    <a:lnTo>
                      <a:pt x="73" y="131"/>
                    </a:lnTo>
                    <a:lnTo>
                      <a:pt x="70" y="125"/>
                    </a:lnTo>
                    <a:lnTo>
                      <a:pt x="65" y="117"/>
                    </a:lnTo>
                    <a:lnTo>
                      <a:pt x="53" y="109"/>
                    </a:lnTo>
                    <a:lnTo>
                      <a:pt x="36" y="98"/>
                    </a:lnTo>
                    <a:lnTo>
                      <a:pt x="26" y="92"/>
                    </a:lnTo>
                    <a:lnTo>
                      <a:pt x="17" y="85"/>
                    </a:lnTo>
                    <a:lnTo>
                      <a:pt x="8" y="76"/>
                    </a:lnTo>
                    <a:lnTo>
                      <a:pt x="3" y="64"/>
                    </a:lnTo>
                    <a:lnTo>
                      <a:pt x="0" y="50"/>
                    </a:lnTo>
                    <a:lnTo>
                      <a:pt x="3" y="36"/>
                    </a:lnTo>
                    <a:lnTo>
                      <a:pt x="10" y="23"/>
                    </a:lnTo>
                    <a:lnTo>
                      <a:pt x="23" y="11"/>
                    </a:lnTo>
                    <a:lnTo>
                      <a:pt x="39"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3" name="Freeform 127">
                <a:extLst>
                  <a:ext uri="{FF2B5EF4-FFF2-40B4-BE49-F238E27FC236}">
                    <a16:creationId xmlns:a16="http://schemas.microsoft.com/office/drawing/2014/main" id="{1AEAAF36-42F0-6542-9AB9-3A21942E9AAF}"/>
                  </a:ext>
                </a:extLst>
              </p:cNvPr>
              <p:cNvSpPr>
                <a:spLocks/>
              </p:cNvSpPr>
              <p:nvPr userDrawn="1"/>
            </p:nvSpPr>
            <p:spPr bwMode="auto">
              <a:xfrm>
                <a:off x="9211264" y="324574"/>
                <a:ext cx="73762" cy="129084"/>
              </a:xfrm>
              <a:custGeom>
                <a:avLst/>
                <a:gdLst>
                  <a:gd name="T0" fmla="*/ 0 w 143"/>
                  <a:gd name="T1" fmla="*/ 0 h 252"/>
                  <a:gd name="T2" fmla="*/ 41 w 143"/>
                  <a:gd name="T3" fmla="*/ 0 h 252"/>
                  <a:gd name="T4" fmla="*/ 41 w 143"/>
                  <a:gd name="T5" fmla="*/ 147 h 252"/>
                  <a:gd name="T6" fmla="*/ 41 w 143"/>
                  <a:gd name="T7" fmla="*/ 147 h 252"/>
                  <a:gd name="T8" fmla="*/ 92 w 143"/>
                  <a:gd name="T9" fmla="*/ 78 h 252"/>
                  <a:gd name="T10" fmla="*/ 137 w 143"/>
                  <a:gd name="T11" fmla="*/ 78 h 252"/>
                  <a:gd name="T12" fmla="*/ 77 w 143"/>
                  <a:gd name="T13" fmla="*/ 156 h 252"/>
                  <a:gd name="T14" fmla="*/ 143 w 143"/>
                  <a:gd name="T15" fmla="*/ 252 h 252"/>
                  <a:gd name="T16" fmla="*/ 95 w 143"/>
                  <a:gd name="T17" fmla="*/ 252 h 252"/>
                  <a:gd name="T18" fmla="*/ 41 w 143"/>
                  <a:gd name="T19" fmla="*/ 167 h 252"/>
                  <a:gd name="T20" fmla="*/ 41 w 143"/>
                  <a:gd name="T21" fmla="*/ 167 h 252"/>
                  <a:gd name="T22" fmla="*/ 41 w 143"/>
                  <a:gd name="T23" fmla="*/ 252 h 252"/>
                  <a:gd name="T24" fmla="*/ 0 w 143"/>
                  <a:gd name="T25" fmla="*/ 252 h 252"/>
                  <a:gd name="T26" fmla="*/ 0 w 143"/>
                  <a:gd name="T2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252">
                    <a:moveTo>
                      <a:pt x="0" y="0"/>
                    </a:moveTo>
                    <a:lnTo>
                      <a:pt x="41" y="0"/>
                    </a:lnTo>
                    <a:lnTo>
                      <a:pt x="41" y="147"/>
                    </a:lnTo>
                    <a:lnTo>
                      <a:pt x="41" y="147"/>
                    </a:lnTo>
                    <a:lnTo>
                      <a:pt x="92" y="78"/>
                    </a:lnTo>
                    <a:lnTo>
                      <a:pt x="137" y="78"/>
                    </a:lnTo>
                    <a:lnTo>
                      <a:pt x="77" y="156"/>
                    </a:lnTo>
                    <a:lnTo>
                      <a:pt x="143" y="252"/>
                    </a:lnTo>
                    <a:lnTo>
                      <a:pt x="95" y="252"/>
                    </a:lnTo>
                    <a:lnTo>
                      <a:pt x="41" y="167"/>
                    </a:lnTo>
                    <a:lnTo>
                      <a:pt x="41" y="167"/>
                    </a:lnTo>
                    <a:lnTo>
                      <a:pt x="41" y="252"/>
                    </a:lnTo>
                    <a:lnTo>
                      <a:pt x="0" y="2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4" name="Rectangle 128">
                <a:extLst>
                  <a:ext uri="{FF2B5EF4-FFF2-40B4-BE49-F238E27FC236}">
                    <a16:creationId xmlns:a16="http://schemas.microsoft.com/office/drawing/2014/main" id="{5D743027-A178-344F-97CF-5E60653D6E6E}"/>
                  </a:ext>
                </a:extLst>
              </p:cNvPr>
              <p:cNvSpPr>
                <a:spLocks noChangeArrowheads="1"/>
              </p:cNvSpPr>
              <p:nvPr userDrawn="1"/>
            </p:nvSpPr>
            <p:spPr bwMode="auto">
              <a:xfrm>
                <a:off x="9299369" y="324574"/>
                <a:ext cx="21514" cy="129084"/>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95" name="Freeform 129">
                <a:extLst>
                  <a:ext uri="{FF2B5EF4-FFF2-40B4-BE49-F238E27FC236}">
                    <a16:creationId xmlns:a16="http://schemas.microsoft.com/office/drawing/2014/main" id="{E955C586-77C2-684B-883F-196F71900CAF}"/>
                  </a:ext>
                </a:extLst>
              </p:cNvPr>
              <p:cNvSpPr>
                <a:spLocks noEditPoints="1"/>
              </p:cNvSpPr>
              <p:nvPr userDrawn="1"/>
            </p:nvSpPr>
            <p:spPr bwMode="auto">
              <a:xfrm>
                <a:off x="9344445" y="327646"/>
                <a:ext cx="21514" cy="126011"/>
              </a:xfrm>
              <a:custGeom>
                <a:avLst/>
                <a:gdLst>
                  <a:gd name="T0" fmla="*/ 2 w 43"/>
                  <a:gd name="T1" fmla="*/ 73 h 247"/>
                  <a:gd name="T2" fmla="*/ 43 w 43"/>
                  <a:gd name="T3" fmla="*/ 73 h 247"/>
                  <a:gd name="T4" fmla="*/ 43 w 43"/>
                  <a:gd name="T5" fmla="*/ 247 h 247"/>
                  <a:gd name="T6" fmla="*/ 2 w 43"/>
                  <a:gd name="T7" fmla="*/ 247 h 247"/>
                  <a:gd name="T8" fmla="*/ 2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2" y="73"/>
                    </a:moveTo>
                    <a:lnTo>
                      <a:pt x="43" y="73"/>
                    </a:lnTo>
                    <a:lnTo>
                      <a:pt x="43" y="247"/>
                    </a:lnTo>
                    <a:lnTo>
                      <a:pt x="2" y="247"/>
                    </a:lnTo>
                    <a:lnTo>
                      <a:pt x="2"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6" name="Freeform 130">
                <a:extLst>
                  <a:ext uri="{FF2B5EF4-FFF2-40B4-BE49-F238E27FC236}">
                    <a16:creationId xmlns:a16="http://schemas.microsoft.com/office/drawing/2014/main" id="{014FF589-F33D-444B-810D-0C583F7BF403}"/>
                  </a:ext>
                </a:extLst>
              </p:cNvPr>
              <p:cNvSpPr>
                <a:spLocks/>
              </p:cNvSpPr>
              <p:nvPr userDrawn="1"/>
            </p:nvSpPr>
            <p:spPr bwMode="auto">
              <a:xfrm>
                <a:off x="9386449" y="363503"/>
                <a:ext cx="70689" cy="90154"/>
              </a:xfrm>
              <a:custGeom>
                <a:avLst/>
                <a:gdLst>
                  <a:gd name="T0" fmla="*/ 87 w 138"/>
                  <a:gd name="T1" fmla="*/ 0 h 177"/>
                  <a:gd name="T2" fmla="*/ 104 w 138"/>
                  <a:gd name="T3" fmla="*/ 3 h 177"/>
                  <a:gd name="T4" fmla="*/ 117 w 138"/>
                  <a:gd name="T5" fmla="*/ 10 h 177"/>
                  <a:gd name="T6" fmla="*/ 128 w 138"/>
                  <a:gd name="T7" fmla="*/ 20 h 177"/>
                  <a:gd name="T8" fmla="*/ 133 w 138"/>
                  <a:gd name="T9" fmla="*/ 33 h 177"/>
                  <a:gd name="T10" fmla="*/ 137 w 138"/>
                  <a:gd name="T11" fmla="*/ 47 h 177"/>
                  <a:gd name="T12" fmla="*/ 138 w 138"/>
                  <a:gd name="T13" fmla="*/ 64 h 177"/>
                  <a:gd name="T14" fmla="*/ 138 w 138"/>
                  <a:gd name="T15" fmla="*/ 177 h 177"/>
                  <a:gd name="T16" fmla="*/ 96 w 138"/>
                  <a:gd name="T17" fmla="*/ 177 h 177"/>
                  <a:gd name="T18" fmla="*/ 96 w 138"/>
                  <a:gd name="T19" fmla="*/ 72 h 177"/>
                  <a:gd name="T20" fmla="*/ 95 w 138"/>
                  <a:gd name="T21" fmla="*/ 55 h 177"/>
                  <a:gd name="T22" fmla="*/ 91 w 138"/>
                  <a:gd name="T23" fmla="*/ 44 h 177"/>
                  <a:gd name="T24" fmla="*/ 83 w 138"/>
                  <a:gd name="T25" fmla="*/ 37 h 177"/>
                  <a:gd name="T26" fmla="*/ 73 w 138"/>
                  <a:gd name="T27" fmla="*/ 36 h 177"/>
                  <a:gd name="T28" fmla="*/ 61 w 138"/>
                  <a:gd name="T29" fmla="*/ 37 h 177"/>
                  <a:gd name="T30" fmla="*/ 52 w 138"/>
                  <a:gd name="T31" fmla="*/ 44 h 177"/>
                  <a:gd name="T32" fmla="*/ 47 w 138"/>
                  <a:gd name="T33" fmla="*/ 51 h 177"/>
                  <a:gd name="T34" fmla="*/ 44 w 138"/>
                  <a:gd name="T35" fmla="*/ 63 h 177"/>
                  <a:gd name="T36" fmla="*/ 43 w 138"/>
                  <a:gd name="T37" fmla="*/ 76 h 177"/>
                  <a:gd name="T38" fmla="*/ 43 w 138"/>
                  <a:gd name="T39" fmla="*/ 177 h 177"/>
                  <a:gd name="T40" fmla="*/ 1 w 138"/>
                  <a:gd name="T41" fmla="*/ 177 h 177"/>
                  <a:gd name="T42" fmla="*/ 1 w 138"/>
                  <a:gd name="T43" fmla="*/ 32 h 177"/>
                  <a:gd name="T44" fmla="*/ 1 w 138"/>
                  <a:gd name="T45" fmla="*/ 16 h 177"/>
                  <a:gd name="T46" fmla="*/ 0 w 138"/>
                  <a:gd name="T47" fmla="*/ 3 h 177"/>
                  <a:gd name="T48" fmla="*/ 39 w 138"/>
                  <a:gd name="T49" fmla="*/ 3 h 177"/>
                  <a:gd name="T50" fmla="*/ 40 w 138"/>
                  <a:gd name="T51" fmla="*/ 31 h 177"/>
                  <a:gd name="T52" fmla="*/ 40 w 138"/>
                  <a:gd name="T53" fmla="*/ 31 h 177"/>
                  <a:gd name="T54" fmla="*/ 45 w 138"/>
                  <a:gd name="T55" fmla="*/ 23 h 177"/>
                  <a:gd name="T56" fmla="*/ 52 w 138"/>
                  <a:gd name="T57" fmla="*/ 15 h 177"/>
                  <a:gd name="T58" fmla="*/ 60 w 138"/>
                  <a:gd name="T59" fmla="*/ 8 h 177"/>
                  <a:gd name="T60" fmla="*/ 71 w 138"/>
                  <a:gd name="T61" fmla="*/ 3 h 177"/>
                  <a:gd name="T62" fmla="*/ 87 w 138"/>
                  <a:gd name="T6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77">
                    <a:moveTo>
                      <a:pt x="87" y="0"/>
                    </a:moveTo>
                    <a:lnTo>
                      <a:pt x="104" y="3"/>
                    </a:lnTo>
                    <a:lnTo>
                      <a:pt x="117" y="10"/>
                    </a:lnTo>
                    <a:lnTo>
                      <a:pt x="128" y="20"/>
                    </a:lnTo>
                    <a:lnTo>
                      <a:pt x="133" y="33"/>
                    </a:lnTo>
                    <a:lnTo>
                      <a:pt x="137" y="47"/>
                    </a:lnTo>
                    <a:lnTo>
                      <a:pt x="138" y="64"/>
                    </a:lnTo>
                    <a:lnTo>
                      <a:pt x="138" y="177"/>
                    </a:lnTo>
                    <a:lnTo>
                      <a:pt x="96" y="177"/>
                    </a:lnTo>
                    <a:lnTo>
                      <a:pt x="96" y="72"/>
                    </a:lnTo>
                    <a:lnTo>
                      <a:pt x="95" y="55"/>
                    </a:lnTo>
                    <a:lnTo>
                      <a:pt x="91" y="44"/>
                    </a:lnTo>
                    <a:lnTo>
                      <a:pt x="83" y="37"/>
                    </a:lnTo>
                    <a:lnTo>
                      <a:pt x="73" y="36"/>
                    </a:lnTo>
                    <a:lnTo>
                      <a:pt x="61" y="37"/>
                    </a:lnTo>
                    <a:lnTo>
                      <a:pt x="52" y="44"/>
                    </a:lnTo>
                    <a:lnTo>
                      <a:pt x="47" y="51"/>
                    </a:lnTo>
                    <a:lnTo>
                      <a:pt x="44" y="63"/>
                    </a:lnTo>
                    <a:lnTo>
                      <a:pt x="43" y="76"/>
                    </a:lnTo>
                    <a:lnTo>
                      <a:pt x="43" y="177"/>
                    </a:lnTo>
                    <a:lnTo>
                      <a:pt x="1" y="177"/>
                    </a:lnTo>
                    <a:lnTo>
                      <a:pt x="1" y="32"/>
                    </a:lnTo>
                    <a:lnTo>
                      <a:pt x="1" y="16"/>
                    </a:lnTo>
                    <a:lnTo>
                      <a:pt x="0" y="3"/>
                    </a:lnTo>
                    <a:lnTo>
                      <a:pt x="39" y="3"/>
                    </a:lnTo>
                    <a:lnTo>
                      <a:pt x="40" y="31"/>
                    </a:lnTo>
                    <a:lnTo>
                      <a:pt x="40" y="31"/>
                    </a:lnTo>
                    <a:lnTo>
                      <a:pt x="45" y="23"/>
                    </a:lnTo>
                    <a:lnTo>
                      <a:pt x="52" y="15"/>
                    </a:lnTo>
                    <a:lnTo>
                      <a:pt x="60" y="8"/>
                    </a:lnTo>
                    <a:lnTo>
                      <a:pt x="71" y="3"/>
                    </a:lnTo>
                    <a:lnTo>
                      <a:pt x="8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7" name="Freeform 131">
                <a:extLst>
                  <a:ext uri="{FF2B5EF4-FFF2-40B4-BE49-F238E27FC236}">
                    <a16:creationId xmlns:a16="http://schemas.microsoft.com/office/drawing/2014/main" id="{132EE19B-FF6F-7741-9DF5-D2E78D0E57A9}"/>
                  </a:ext>
                </a:extLst>
              </p:cNvPr>
              <p:cNvSpPr>
                <a:spLocks noEditPoints="1"/>
              </p:cNvSpPr>
              <p:nvPr userDrawn="1"/>
            </p:nvSpPr>
            <p:spPr bwMode="auto">
              <a:xfrm>
                <a:off x="9478651" y="327646"/>
                <a:ext cx="22538" cy="126011"/>
              </a:xfrm>
              <a:custGeom>
                <a:avLst/>
                <a:gdLst>
                  <a:gd name="T0" fmla="*/ 0 w 43"/>
                  <a:gd name="T1" fmla="*/ 73 h 247"/>
                  <a:gd name="T2" fmla="*/ 41 w 43"/>
                  <a:gd name="T3" fmla="*/ 73 h 247"/>
                  <a:gd name="T4" fmla="*/ 41 w 43"/>
                  <a:gd name="T5" fmla="*/ 247 h 247"/>
                  <a:gd name="T6" fmla="*/ 0 w 43"/>
                  <a:gd name="T7" fmla="*/ 247 h 247"/>
                  <a:gd name="T8" fmla="*/ 0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0" y="73"/>
                    </a:moveTo>
                    <a:lnTo>
                      <a:pt x="41" y="73"/>
                    </a:lnTo>
                    <a:lnTo>
                      <a:pt x="41" y="247"/>
                    </a:lnTo>
                    <a:lnTo>
                      <a:pt x="0" y="247"/>
                    </a:lnTo>
                    <a:lnTo>
                      <a:pt x="0"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8" name="Freeform 132">
                <a:extLst>
                  <a:ext uri="{FF2B5EF4-FFF2-40B4-BE49-F238E27FC236}">
                    <a16:creationId xmlns:a16="http://schemas.microsoft.com/office/drawing/2014/main" id="{12542C96-DD19-A149-8068-2088131EC0E6}"/>
                  </a:ext>
                </a:extLst>
              </p:cNvPr>
              <p:cNvSpPr>
                <a:spLocks/>
              </p:cNvSpPr>
              <p:nvPr userDrawn="1"/>
            </p:nvSpPr>
            <p:spPr bwMode="auto">
              <a:xfrm>
                <a:off x="9522704" y="324574"/>
                <a:ext cx="72738" cy="129084"/>
              </a:xfrm>
              <a:custGeom>
                <a:avLst/>
                <a:gdLst>
                  <a:gd name="T0" fmla="*/ 0 w 144"/>
                  <a:gd name="T1" fmla="*/ 0 h 252"/>
                  <a:gd name="T2" fmla="*/ 42 w 144"/>
                  <a:gd name="T3" fmla="*/ 0 h 252"/>
                  <a:gd name="T4" fmla="*/ 42 w 144"/>
                  <a:gd name="T5" fmla="*/ 147 h 252"/>
                  <a:gd name="T6" fmla="*/ 42 w 144"/>
                  <a:gd name="T7" fmla="*/ 147 h 252"/>
                  <a:gd name="T8" fmla="*/ 93 w 144"/>
                  <a:gd name="T9" fmla="*/ 78 h 252"/>
                  <a:gd name="T10" fmla="*/ 137 w 144"/>
                  <a:gd name="T11" fmla="*/ 78 h 252"/>
                  <a:gd name="T12" fmla="*/ 77 w 144"/>
                  <a:gd name="T13" fmla="*/ 156 h 252"/>
                  <a:gd name="T14" fmla="*/ 144 w 144"/>
                  <a:gd name="T15" fmla="*/ 252 h 252"/>
                  <a:gd name="T16" fmla="*/ 96 w 144"/>
                  <a:gd name="T17" fmla="*/ 252 h 252"/>
                  <a:gd name="T18" fmla="*/ 42 w 144"/>
                  <a:gd name="T19" fmla="*/ 167 h 252"/>
                  <a:gd name="T20" fmla="*/ 42 w 144"/>
                  <a:gd name="T21" fmla="*/ 167 h 252"/>
                  <a:gd name="T22" fmla="*/ 42 w 144"/>
                  <a:gd name="T23" fmla="*/ 252 h 252"/>
                  <a:gd name="T24" fmla="*/ 0 w 144"/>
                  <a:gd name="T25" fmla="*/ 252 h 252"/>
                  <a:gd name="T26" fmla="*/ 0 w 144"/>
                  <a:gd name="T2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252">
                    <a:moveTo>
                      <a:pt x="0" y="0"/>
                    </a:moveTo>
                    <a:lnTo>
                      <a:pt x="42" y="0"/>
                    </a:lnTo>
                    <a:lnTo>
                      <a:pt x="42" y="147"/>
                    </a:lnTo>
                    <a:lnTo>
                      <a:pt x="42" y="147"/>
                    </a:lnTo>
                    <a:lnTo>
                      <a:pt x="93" y="78"/>
                    </a:lnTo>
                    <a:lnTo>
                      <a:pt x="137" y="78"/>
                    </a:lnTo>
                    <a:lnTo>
                      <a:pt x="77" y="156"/>
                    </a:lnTo>
                    <a:lnTo>
                      <a:pt x="144" y="252"/>
                    </a:lnTo>
                    <a:lnTo>
                      <a:pt x="96" y="252"/>
                    </a:lnTo>
                    <a:lnTo>
                      <a:pt x="42" y="167"/>
                    </a:lnTo>
                    <a:lnTo>
                      <a:pt x="42" y="167"/>
                    </a:lnTo>
                    <a:lnTo>
                      <a:pt x="42" y="252"/>
                    </a:lnTo>
                    <a:lnTo>
                      <a:pt x="0" y="2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9" name="Freeform 133">
                <a:extLst>
                  <a:ext uri="{FF2B5EF4-FFF2-40B4-BE49-F238E27FC236}">
                    <a16:creationId xmlns:a16="http://schemas.microsoft.com/office/drawing/2014/main" id="{D40685B6-708C-5B46-BD9D-2E7A7B5E289E}"/>
                  </a:ext>
                </a:extLst>
              </p:cNvPr>
              <p:cNvSpPr>
                <a:spLocks/>
              </p:cNvSpPr>
              <p:nvPr userDrawn="1"/>
            </p:nvSpPr>
            <p:spPr bwMode="auto">
              <a:xfrm>
                <a:off x="9608759" y="364528"/>
                <a:ext cx="70689" cy="90154"/>
              </a:xfrm>
              <a:custGeom>
                <a:avLst/>
                <a:gdLst>
                  <a:gd name="T0" fmla="*/ 0 w 138"/>
                  <a:gd name="T1" fmla="*/ 0 h 176"/>
                  <a:gd name="T2" fmla="*/ 41 w 138"/>
                  <a:gd name="T3" fmla="*/ 0 h 176"/>
                  <a:gd name="T4" fmla="*/ 41 w 138"/>
                  <a:gd name="T5" fmla="*/ 105 h 176"/>
                  <a:gd name="T6" fmla="*/ 43 w 138"/>
                  <a:gd name="T7" fmla="*/ 122 h 176"/>
                  <a:gd name="T8" fmla="*/ 48 w 138"/>
                  <a:gd name="T9" fmla="*/ 133 h 176"/>
                  <a:gd name="T10" fmla="*/ 54 w 138"/>
                  <a:gd name="T11" fmla="*/ 140 h 176"/>
                  <a:gd name="T12" fmla="*/ 66 w 138"/>
                  <a:gd name="T13" fmla="*/ 142 h 176"/>
                  <a:gd name="T14" fmla="*/ 78 w 138"/>
                  <a:gd name="T15" fmla="*/ 140 h 176"/>
                  <a:gd name="T16" fmla="*/ 86 w 138"/>
                  <a:gd name="T17" fmla="*/ 133 h 176"/>
                  <a:gd name="T18" fmla="*/ 91 w 138"/>
                  <a:gd name="T19" fmla="*/ 124 h 176"/>
                  <a:gd name="T20" fmla="*/ 94 w 138"/>
                  <a:gd name="T21" fmla="*/ 112 h 176"/>
                  <a:gd name="T22" fmla="*/ 95 w 138"/>
                  <a:gd name="T23" fmla="*/ 99 h 176"/>
                  <a:gd name="T24" fmla="*/ 95 w 138"/>
                  <a:gd name="T25" fmla="*/ 0 h 176"/>
                  <a:gd name="T26" fmla="*/ 137 w 138"/>
                  <a:gd name="T27" fmla="*/ 0 h 176"/>
                  <a:gd name="T28" fmla="*/ 137 w 138"/>
                  <a:gd name="T29" fmla="*/ 145 h 176"/>
                  <a:gd name="T30" fmla="*/ 137 w 138"/>
                  <a:gd name="T31" fmla="*/ 161 h 176"/>
                  <a:gd name="T32" fmla="*/ 138 w 138"/>
                  <a:gd name="T33" fmla="*/ 174 h 176"/>
                  <a:gd name="T34" fmla="*/ 99 w 138"/>
                  <a:gd name="T35" fmla="*/ 174 h 176"/>
                  <a:gd name="T36" fmla="*/ 98 w 138"/>
                  <a:gd name="T37" fmla="*/ 148 h 176"/>
                  <a:gd name="T38" fmla="*/ 96 w 138"/>
                  <a:gd name="T39" fmla="*/ 146 h 176"/>
                  <a:gd name="T40" fmla="*/ 96 w 138"/>
                  <a:gd name="T41" fmla="*/ 148 h 176"/>
                  <a:gd name="T42" fmla="*/ 91 w 138"/>
                  <a:gd name="T43" fmla="*/ 155 h 176"/>
                  <a:gd name="T44" fmla="*/ 84 w 138"/>
                  <a:gd name="T45" fmla="*/ 163 h 176"/>
                  <a:gd name="T46" fmla="*/ 77 w 138"/>
                  <a:gd name="T47" fmla="*/ 170 h 176"/>
                  <a:gd name="T48" fmla="*/ 65 w 138"/>
                  <a:gd name="T49" fmla="*/ 175 h 176"/>
                  <a:gd name="T50" fmla="*/ 51 w 138"/>
                  <a:gd name="T51" fmla="*/ 176 h 176"/>
                  <a:gd name="T52" fmla="*/ 34 w 138"/>
                  <a:gd name="T53" fmla="*/ 174 h 176"/>
                  <a:gd name="T54" fmla="*/ 21 w 138"/>
                  <a:gd name="T55" fmla="*/ 167 h 176"/>
                  <a:gd name="T56" fmla="*/ 10 w 138"/>
                  <a:gd name="T57" fmla="*/ 157 h 176"/>
                  <a:gd name="T58" fmla="*/ 5 w 138"/>
                  <a:gd name="T59" fmla="*/ 144 h 176"/>
                  <a:gd name="T60" fmla="*/ 1 w 138"/>
                  <a:gd name="T61" fmla="*/ 129 h 176"/>
                  <a:gd name="T62" fmla="*/ 0 w 138"/>
                  <a:gd name="T63" fmla="*/ 112 h 176"/>
                  <a:gd name="T64" fmla="*/ 0 w 138"/>
                  <a:gd name="T6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76">
                    <a:moveTo>
                      <a:pt x="0" y="0"/>
                    </a:moveTo>
                    <a:lnTo>
                      <a:pt x="41" y="0"/>
                    </a:lnTo>
                    <a:lnTo>
                      <a:pt x="41" y="105"/>
                    </a:lnTo>
                    <a:lnTo>
                      <a:pt x="43" y="122"/>
                    </a:lnTo>
                    <a:lnTo>
                      <a:pt x="48" y="133"/>
                    </a:lnTo>
                    <a:lnTo>
                      <a:pt x="54" y="140"/>
                    </a:lnTo>
                    <a:lnTo>
                      <a:pt x="66" y="142"/>
                    </a:lnTo>
                    <a:lnTo>
                      <a:pt x="78" y="140"/>
                    </a:lnTo>
                    <a:lnTo>
                      <a:pt x="86" y="133"/>
                    </a:lnTo>
                    <a:lnTo>
                      <a:pt x="91" y="124"/>
                    </a:lnTo>
                    <a:lnTo>
                      <a:pt x="94" y="112"/>
                    </a:lnTo>
                    <a:lnTo>
                      <a:pt x="95" y="99"/>
                    </a:lnTo>
                    <a:lnTo>
                      <a:pt x="95" y="0"/>
                    </a:lnTo>
                    <a:lnTo>
                      <a:pt x="137" y="0"/>
                    </a:lnTo>
                    <a:lnTo>
                      <a:pt x="137" y="145"/>
                    </a:lnTo>
                    <a:lnTo>
                      <a:pt x="137" y="161"/>
                    </a:lnTo>
                    <a:lnTo>
                      <a:pt x="138" y="174"/>
                    </a:lnTo>
                    <a:lnTo>
                      <a:pt x="99" y="174"/>
                    </a:lnTo>
                    <a:lnTo>
                      <a:pt x="98" y="148"/>
                    </a:lnTo>
                    <a:lnTo>
                      <a:pt x="96" y="146"/>
                    </a:lnTo>
                    <a:lnTo>
                      <a:pt x="96" y="148"/>
                    </a:lnTo>
                    <a:lnTo>
                      <a:pt x="91" y="155"/>
                    </a:lnTo>
                    <a:lnTo>
                      <a:pt x="84" y="163"/>
                    </a:lnTo>
                    <a:lnTo>
                      <a:pt x="77" y="170"/>
                    </a:lnTo>
                    <a:lnTo>
                      <a:pt x="65" y="175"/>
                    </a:lnTo>
                    <a:lnTo>
                      <a:pt x="51" y="176"/>
                    </a:lnTo>
                    <a:lnTo>
                      <a:pt x="34" y="174"/>
                    </a:lnTo>
                    <a:lnTo>
                      <a:pt x="21" y="167"/>
                    </a:lnTo>
                    <a:lnTo>
                      <a:pt x="10" y="157"/>
                    </a:lnTo>
                    <a:lnTo>
                      <a:pt x="5" y="144"/>
                    </a:lnTo>
                    <a:lnTo>
                      <a:pt x="1" y="129"/>
                    </a:lnTo>
                    <a:lnTo>
                      <a:pt x="0" y="11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0" name="Freeform 134">
                <a:extLst>
                  <a:ext uri="{FF2B5EF4-FFF2-40B4-BE49-F238E27FC236}">
                    <a16:creationId xmlns:a16="http://schemas.microsoft.com/office/drawing/2014/main" id="{0C02E426-239F-F04F-8E3E-D827B519A6D6}"/>
                  </a:ext>
                </a:extLst>
              </p:cNvPr>
              <p:cNvSpPr>
                <a:spLocks/>
              </p:cNvSpPr>
              <p:nvPr userDrawn="1"/>
            </p:nvSpPr>
            <p:spPr bwMode="auto">
              <a:xfrm>
                <a:off x="9696864" y="363503"/>
                <a:ext cx="116790" cy="90154"/>
              </a:xfrm>
              <a:custGeom>
                <a:avLst/>
                <a:gdLst>
                  <a:gd name="T0" fmla="*/ 87 w 228"/>
                  <a:gd name="T1" fmla="*/ 0 h 177"/>
                  <a:gd name="T2" fmla="*/ 103 w 228"/>
                  <a:gd name="T3" fmla="*/ 3 h 177"/>
                  <a:gd name="T4" fmla="*/ 115 w 228"/>
                  <a:gd name="T5" fmla="*/ 8 h 177"/>
                  <a:gd name="T6" fmla="*/ 122 w 228"/>
                  <a:gd name="T7" fmla="*/ 15 h 177"/>
                  <a:gd name="T8" fmla="*/ 128 w 228"/>
                  <a:gd name="T9" fmla="*/ 21 h 177"/>
                  <a:gd name="T10" fmla="*/ 132 w 228"/>
                  <a:gd name="T11" fmla="*/ 28 h 177"/>
                  <a:gd name="T12" fmla="*/ 137 w 228"/>
                  <a:gd name="T13" fmla="*/ 21 h 177"/>
                  <a:gd name="T14" fmla="*/ 145 w 228"/>
                  <a:gd name="T15" fmla="*/ 14 h 177"/>
                  <a:gd name="T16" fmla="*/ 152 w 228"/>
                  <a:gd name="T17" fmla="*/ 7 h 177"/>
                  <a:gd name="T18" fmla="*/ 164 w 228"/>
                  <a:gd name="T19" fmla="*/ 3 h 177"/>
                  <a:gd name="T20" fmla="*/ 177 w 228"/>
                  <a:gd name="T21" fmla="*/ 0 h 177"/>
                  <a:gd name="T22" fmla="*/ 194 w 228"/>
                  <a:gd name="T23" fmla="*/ 3 h 177"/>
                  <a:gd name="T24" fmla="*/ 207 w 228"/>
                  <a:gd name="T25" fmla="*/ 10 h 177"/>
                  <a:gd name="T26" fmla="*/ 216 w 228"/>
                  <a:gd name="T27" fmla="*/ 20 h 177"/>
                  <a:gd name="T28" fmla="*/ 223 w 228"/>
                  <a:gd name="T29" fmla="*/ 33 h 177"/>
                  <a:gd name="T30" fmla="*/ 227 w 228"/>
                  <a:gd name="T31" fmla="*/ 50 h 177"/>
                  <a:gd name="T32" fmla="*/ 228 w 228"/>
                  <a:gd name="T33" fmla="*/ 70 h 177"/>
                  <a:gd name="T34" fmla="*/ 228 w 228"/>
                  <a:gd name="T35" fmla="*/ 177 h 177"/>
                  <a:gd name="T36" fmla="*/ 186 w 228"/>
                  <a:gd name="T37" fmla="*/ 177 h 177"/>
                  <a:gd name="T38" fmla="*/ 186 w 228"/>
                  <a:gd name="T39" fmla="*/ 67 h 177"/>
                  <a:gd name="T40" fmla="*/ 185 w 228"/>
                  <a:gd name="T41" fmla="*/ 53 h 177"/>
                  <a:gd name="T42" fmla="*/ 181 w 228"/>
                  <a:gd name="T43" fmla="*/ 44 h 177"/>
                  <a:gd name="T44" fmla="*/ 173 w 228"/>
                  <a:gd name="T45" fmla="*/ 37 h 177"/>
                  <a:gd name="T46" fmla="*/ 164 w 228"/>
                  <a:gd name="T47" fmla="*/ 36 h 177"/>
                  <a:gd name="T48" fmla="*/ 151 w 228"/>
                  <a:gd name="T49" fmla="*/ 38 h 177"/>
                  <a:gd name="T50" fmla="*/ 143 w 228"/>
                  <a:gd name="T51" fmla="*/ 46 h 177"/>
                  <a:gd name="T52" fmla="*/ 137 w 228"/>
                  <a:gd name="T53" fmla="*/ 58 h 177"/>
                  <a:gd name="T54" fmla="*/ 136 w 228"/>
                  <a:gd name="T55" fmla="*/ 72 h 177"/>
                  <a:gd name="T56" fmla="*/ 136 w 228"/>
                  <a:gd name="T57" fmla="*/ 177 h 177"/>
                  <a:gd name="T58" fmla="*/ 94 w 228"/>
                  <a:gd name="T59" fmla="*/ 177 h 177"/>
                  <a:gd name="T60" fmla="*/ 94 w 228"/>
                  <a:gd name="T61" fmla="*/ 67 h 177"/>
                  <a:gd name="T62" fmla="*/ 92 w 228"/>
                  <a:gd name="T63" fmla="*/ 53 h 177"/>
                  <a:gd name="T64" fmla="*/ 89 w 228"/>
                  <a:gd name="T65" fmla="*/ 44 h 177"/>
                  <a:gd name="T66" fmla="*/ 82 w 228"/>
                  <a:gd name="T67" fmla="*/ 37 h 177"/>
                  <a:gd name="T68" fmla="*/ 72 w 228"/>
                  <a:gd name="T69" fmla="*/ 36 h 177"/>
                  <a:gd name="T70" fmla="*/ 60 w 228"/>
                  <a:gd name="T71" fmla="*/ 38 h 177"/>
                  <a:gd name="T72" fmla="*/ 51 w 228"/>
                  <a:gd name="T73" fmla="*/ 46 h 177"/>
                  <a:gd name="T74" fmla="*/ 46 w 228"/>
                  <a:gd name="T75" fmla="*/ 58 h 177"/>
                  <a:gd name="T76" fmla="*/ 43 w 228"/>
                  <a:gd name="T77" fmla="*/ 72 h 177"/>
                  <a:gd name="T78" fmla="*/ 43 w 228"/>
                  <a:gd name="T79" fmla="*/ 177 h 177"/>
                  <a:gd name="T80" fmla="*/ 1 w 228"/>
                  <a:gd name="T81" fmla="*/ 177 h 177"/>
                  <a:gd name="T82" fmla="*/ 1 w 228"/>
                  <a:gd name="T83" fmla="*/ 32 h 177"/>
                  <a:gd name="T84" fmla="*/ 1 w 228"/>
                  <a:gd name="T85" fmla="*/ 15 h 177"/>
                  <a:gd name="T86" fmla="*/ 0 w 228"/>
                  <a:gd name="T87" fmla="*/ 3 h 177"/>
                  <a:gd name="T88" fmla="*/ 42 w 228"/>
                  <a:gd name="T89" fmla="*/ 3 h 177"/>
                  <a:gd name="T90" fmla="*/ 43 w 228"/>
                  <a:gd name="T91" fmla="*/ 31 h 177"/>
                  <a:gd name="T92" fmla="*/ 44 w 228"/>
                  <a:gd name="T93" fmla="*/ 31 h 177"/>
                  <a:gd name="T94" fmla="*/ 51 w 228"/>
                  <a:gd name="T95" fmla="*/ 20 h 177"/>
                  <a:gd name="T96" fmla="*/ 60 w 228"/>
                  <a:gd name="T97" fmla="*/ 11 h 177"/>
                  <a:gd name="T98" fmla="*/ 72 w 228"/>
                  <a:gd name="T99" fmla="*/ 3 h 177"/>
                  <a:gd name="T100" fmla="*/ 87 w 228"/>
                  <a:gd name="T10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 h="177">
                    <a:moveTo>
                      <a:pt x="87" y="0"/>
                    </a:moveTo>
                    <a:lnTo>
                      <a:pt x="103" y="3"/>
                    </a:lnTo>
                    <a:lnTo>
                      <a:pt x="115" y="8"/>
                    </a:lnTo>
                    <a:lnTo>
                      <a:pt x="122" y="15"/>
                    </a:lnTo>
                    <a:lnTo>
                      <a:pt x="128" y="21"/>
                    </a:lnTo>
                    <a:lnTo>
                      <a:pt x="132" y="28"/>
                    </a:lnTo>
                    <a:lnTo>
                      <a:pt x="137" y="21"/>
                    </a:lnTo>
                    <a:lnTo>
                      <a:pt x="145" y="14"/>
                    </a:lnTo>
                    <a:lnTo>
                      <a:pt x="152" y="7"/>
                    </a:lnTo>
                    <a:lnTo>
                      <a:pt x="164" y="3"/>
                    </a:lnTo>
                    <a:lnTo>
                      <a:pt x="177" y="0"/>
                    </a:lnTo>
                    <a:lnTo>
                      <a:pt x="194" y="3"/>
                    </a:lnTo>
                    <a:lnTo>
                      <a:pt x="207" y="10"/>
                    </a:lnTo>
                    <a:lnTo>
                      <a:pt x="216" y="20"/>
                    </a:lnTo>
                    <a:lnTo>
                      <a:pt x="223" y="33"/>
                    </a:lnTo>
                    <a:lnTo>
                      <a:pt x="227" y="50"/>
                    </a:lnTo>
                    <a:lnTo>
                      <a:pt x="228" y="70"/>
                    </a:lnTo>
                    <a:lnTo>
                      <a:pt x="228" y="177"/>
                    </a:lnTo>
                    <a:lnTo>
                      <a:pt x="186" y="177"/>
                    </a:lnTo>
                    <a:lnTo>
                      <a:pt x="186" y="67"/>
                    </a:lnTo>
                    <a:lnTo>
                      <a:pt x="185" y="53"/>
                    </a:lnTo>
                    <a:lnTo>
                      <a:pt x="181" y="44"/>
                    </a:lnTo>
                    <a:lnTo>
                      <a:pt x="173" y="37"/>
                    </a:lnTo>
                    <a:lnTo>
                      <a:pt x="164" y="36"/>
                    </a:lnTo>
                    <a:lnTo>
                      <a:pt x="151" y="38"/>
                    </a:lnTo>
                    <a:lnTo>
                      <a:pt x="143" y="46"/>
                    </a:lnTo>
                    <a:lnTo>
                      <a:pt x="137" y="58"/>
                    </a:lnTo>
                    <a:lnTo>
                      <a:pt x="136" y="72"/>
                    </a:lnTo>
                    <a:lnTo>
                      <a:pt x="136" y="177"/>
                    </a:lnTo>
                    <a:lnTo>
                      <a:pt x="94" y="177"/>
                    </a:lnTo>
                    <a:lnTo>
                      <a:pt x="94" y="67"/>
                    </a:lnTo>
                    <a:lnTo>
                      <a:pt x="92" y="53"/>
                    </a:lnTo>
                    <a:lnTo>
                      <a:pt x="89" y="44"/>
                    </a:lnTo>
                    <a:lnTo>
                      <a:pt x="82" y="37"/>
                    </a:lnTo>
                    <a:lnTo>
                      <a:pt x="72" y="36"/>
                    </a:lnTo>
                    <a:lnTo>
                      <a:pt x="60" y="38"/>
                    </a:lnTo>
                    <a:lnTo>
                      <a:pt x="51" y="46"/>
                    </a:lnTo>
                    <a:lnTo>
                      <a:pt x="46" y="58"/>
                    </a:lnTo>
                    <a:lnTo>
                      <a:pt x="43" y="72"/>
                    </a:lnTo>
                    <a:lnTo>
                      <a:pt x="43" y="177"/>
                    </a:lnTo>
                    <a:lnTo>
                      <a:pt x="1" y="177"/>
                    </a:lnTo>
                    <a:lnTo>
                      <a:pt x="1" y="32"/>
                    </a:lnTo>
                    <a:lnTo>
                      <a:pt x="1" y="15"/>
                    </a:lnTo>
                    <a:lnTo>
                      <a:pt x="0" y="3"/>
                    </a:lnTo>
                    <a:lnTo>
                      <a:pt x="42" y="3"/>
                    </a:lnTo>
                    <a:lnTo>
                      <a:pt x="43" y="31"/>
                    </a:lnTo>
                    <a:lnTo>
                      <a:pt x="44" y="31"/>
                    </a:lnTo>
                    <a:lnTo>
                      <a:pt x="51" y="20"/>
                    </a:lnTo>
                    <a:lnTo>
                      <a:pt x="60" y="11"/>
                    </a:lnTo>
                    <a:lnTo>
                      <a:pt x="72" y="3"/>
                    </a:lnTo>
                    <a:lnTo>
                      <a:pt x="8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1" name="Freeform 135">
                <a:extLst>
                  <a:ext uri="{FF2B5EF4-FFF2-40B4-BE49-F238E27FC236}">
                    <a16:creationId xmlns:a16="http://schemas.microsoft.com/office/drawing/2014/main" id="{0092E7A2-8C4A-3446-BCEA-796527ECE891}"/>
                  </a:ext>
                </a:extLst>
              </p:cNvPr>
              <p:cNvSpPr>
                <a:spLocks/>
              </p:cNvSpPr>
              <p:nvPr userDrawn="1"/>
            </p:nvSpPr>
            <p:spPr bwMode="auto">
              <a:xfrm>
                <a:off x="8346609" y="527419"/>
                <a:ext cx="81958" cy="123962"/>
              </a:xfrm>
              <a:custGeom>
                <a:avLst/>
                <a:gdLst>
                  <a:gd name="T0" fmla="*/ 107 w 159"/>
                  <a:gd name="T1" fmla="*/ 0 h 241"/>
                  <a:gd name="T2" fmla="*/ 129 w 159"/>
                  <a:gd name="T3" fmla="*/ 1 h 241"/>
                  <a:gd name="T4" fmla="*/ 146 w 159"/>
                  <a:gd name="T5" fmla="*/ 5 h 241"/>
                  <a:gd name="T6" fmla="*/ 159 w 159"/>
                  <a:gd name="T7" fmla="*/ 10 h 241"/>
                  <a:gd name="T8" fmla="*/ 157 w 159"/>
                  <a:gd name="T9" fmla="*/ 48 h 241"/>
                  <a:gd name="T10" fmla="*/ 149 w 159"/>
                  <a:gd name="T11" fmla="*/ 44 h 241"/>
                  <a:gd name="T12" fmla="*/ 140 w 159"/>
                  <a:gd name="T13" fmla="*/ 40 h 241"/>
                  <a:gd name="T14" fmla="*/ 127 w 159"/>
                  <a:gd name="T15" fmla="*/ 36 h 241"/>
                  <a:gd name="T16" fmla="*/ 112 w 159"/>
                  <a:gd name="T17" fmla="*/ 35 h 241"/>
                  <a:gd name="T18" fmla="*/ 97 w 159"/>
                  <a:gd name="T19" fmla="*/ 37 h 241"/>
                  <a:gd name="T20" fmla="*/ 83 w 159"/>
                  <a:gd name="T21" fmla="*/ 41 h 241"/>
                  <a:gd name="T22" fmla="*/ 70 w 159"/>
                  <a:gd name="T23" fmla="*/ 49 h 241"/>
                  <a:gd name="T24" fmla="*/ 60 w 159"/>
                  <a:gd name="T25" fmla="*/ 61 h 241"/>
                  <a:gd name="T26" fmla="*/ 52 w 159"/>
                  <a:gd name="T27" fmla="*/ 77 h 241"/>
                  <a:gd name="T28" fmla="*/ 47 w 159"/>
                  <a:gd name="T29" fmla="*/ 96 h 241"/>
                  <a:gd name="T30" fmla="*/ 46 w 159"/>
                  <a:gd name="T31" fmla="*/ 121 h 241"/>
                  <a:gd name="T32" fmla="*/ 47 w 159"/>
                  <a:gd name="T33" fmla="*/ 145 h 241"/>
                  <a:gd name="T34" fmla="*/ 52 w 159"/>
                  <a:gd name="T35" fmla="*/ 164 h 241"/>
                  <a:gd name="T36" fmla="*/ 60 w 159"/>
                  <a:gd name="T37" fmla="*/ 180 h 241"/>
                  <a:gd name="T38" fmla="*/ 70 w 159"/>
                  <a:gd name="T39" fmla="*/ 191 h 241"/>
                  <a:gd name="T40" fmla="*/ 83 w 159"/>
                  <a:gd name="T41" fmla="*/ 199 h 241"/>
                  <a:gd name="T42" fmla="*/ 97 w 159"/>
                  <a:gd name="T43" fmla="*/ 205 h 241"/>
                  <a:gd name="T44" fmla="*/ 112 w 159"/>
                  <a:gd name="T45" fmla="*/ 206 h 241"/>
                  <a:gd name="T46" fmla="*/ 130 w 159"/>
                  <a:gd name="T47" fmla="*/ 203 h 241"/>
                  <a:gd name="T48" fmla="*/ 145 w 159"/>
                  <a:gd name="T49" fmla="*/ 199 h 241"/>
                  <a:gd name="T50" fmla="*/ 157 w 159"/>
                  <a:gd name="T51" fmla="*/ 193 h 241"/>
                  <a:gd name="T52" fmla="*/ 159 w 159"/>
                  <a:gd name="T53" fmla="*/ 233 h 241"/>
                  <a:gd name="T54" fmla="*/ 146 w 159"/>
                  <a:gd name="T55" fmla="*/ 237 h 241"/>
                  <a:gd name="T56" fmla="*/ 128 w 159"/>
                  <a:gd name="T57" fmla="*/ 240 h 241"/>
                  <a:gd name="T58" fmla="*/ 108 w 159"/>
                  <a:gd name="T59" fmla="*/ 241 h 241"/>
                  <a:gd name="T60" fmla="*/ 82 w 159"/>
                  <a:gd name="T61" fmla="*/ 238 h 241"/>
                  <a:gd name="T62" fmla="*/ 61 w 159"/>
                  <a:gd name="T63" fmla="*/ 232 h 241"/>
                  <a:gd name="T64" fmla="*/ 43 w 159"/>
                  <a:gd name="T65" fmla="*/ 222 h 241"/>
                  <a:gd name="T66" fmla="*/ 27 w 159"/>
                  <a:gd name="T67" fmla="*/ 206 h 241"/>
                  <a:gd name="T68" fmla="*/ 16 w 159"/>
                  <a:gd name="T69" fmla="*/ 189 h 241"/>
                  <a:gd name="T70" fmla="*/ 7 w 159"/>
                  <a:gd name="T71" fmla="*/ 168 h 241"/>
                  <a:gd name="T72" fmla="*/ 1 w 159"/>
                  <a:gd name="T73" fmla="*/ 146 h 241"/>
                  <a:gd name="T74" fmla="*/ 0 w 159"/>
                  <a:gd name="T75" fmla="*/ 121 h 241"/>
                  <a:gd name="T76" fmla="*/ 1 w 159"/>
                  <a:gd name="T77" fmla="*/ 95 h 241"/>
                  <a:gd name="T78" fmla="*/ 7 w 159"/>
                  <a:gd name="T79" fmla="*/ 73 h 241"/>
                  <a:gd name="T80" fmla="*/ 16 w 159"/>
                  <a:gd name="T81" fmla="*/ 52 h 241"/>
                  <a:gd name="T82" fmla="*/ 27 w 159"/>
                  <a:gd name="T83" fmla="*/ 35 h 241"/>
                  <a:gd name="T84" fmla="*/ 42 w 159"/>
                  <a:gd name="T85" fmla="*/ 19 h 241"/>
                  <a:gd name="T86" fmla="*/ 60 w 159"/>
                  <a:gd name="T87" fmla="*/ 9 h 241"/>
                  <a:gd name="T88" fmla="*/ 82 w 159"/>
                  <a:gd name="T89" fmla="*/ 2 h 241"/>
                  <a:gd name="T90" fmla="*/ 107 w 159"/>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9" h="241">
                    <a:moveTo>
                      <a:pt x="107" y="0"/>
                    </a:moveTo>
                    <a:lnTo>
                      <a:pt x="129" y="1"/>
                    </a:lnTo>
                    <a:lnTo>
                      <a:pt x="146" y="5"/>
                    </a:lnTo>
                    <a:lnTo>
                      <a:pt x="159" y="10"/>
                    </a:lnTo>
                    <a:lnTo>
                      <a:pt x="157" y="48"/>
                    </a:lnTo>
                    <a:lnTo>
                      <a:pt x="149" y="44"/>
                    </a:lnTo>
                    <a:lnTo>
                      <a:pt x="140" y="40"/>
                    </a:lnTo>
                    <a:lnTo>
                      <a:pt x="127" y="36"/>
                    </a:lnTo>
                    <a:lnTo>
                      <a:pt x="112" y="35"/>
                    </a:lnTo>
                    <a:lnTo>
                      <a:pt x="97" y="37"/>
                    </a:lnTo>
                    <a:lnTo>
                      <a:pt x="83" y="41"/>
                    </a:lnTo>
                    <a:lnTo>
                      <a:pt x="70" y="49"/>
                    </a:lnTo>
                    <a:lnTo>
                      <a:pt x="60" y="61"/>
                    </a:lnTo>
                    <a:lnTo>
                      <a:pt x="52" y="77"/>
                    </a:lnTo>
                    <a:lnTo>
                      <a:pt x="47" y="96"/>
                    </a:lnTo>
                    <a:lnTo>
                      <a:pt x="46" y="121"/>
                    </a:lnTo>
                    <a:lnTo>
                      <a:pt x="47" y="145"/>
                    </a:lnTo>
                    <a:lnTo>
                      <a:pt x="52" y="164"/>
                    </a:lnTo>
                    <a:lnTo>
                      <a:pt x="60" y="180"/>
                    </a:lnTo>
                    <a:lnTo>
                      <a:pt x="70" y="191"/>
                    </a:lnTo>
                    <a:lnTo>
                      <a:pt x="83" y="199"/>
                    </a:lnTo>
                    <a:lnTo>
                      <a:pt x="97" y="205"/>
                    </a:lnTo>
                    <a:lnTo>
                      <a:pt x="112" y="206"/>
                    </a:lnTo>
                    <a:lnTo>
                      <a:pt x="130" y="203"/>
                    </a:lnTo>
                    <a:lnTo>
                      <a:pt x="145" y="199"/>
                    </a:lnTo>
                    <a:lnTo>
                      <a:pt x="157" y="193"/>
                    </a:lnTo>
                    <a:lnTo>
                      <a:pt x="159" y="233"/>
                    </a:lnTo>
                    <a:lnTo>
                      <a:pt x="146" y="237"/>
                    </a:lnTo>
                    <a:lnTo>
                      <a:pt x="128" y="240"/>
                    </a:lnTo>
                    <a:lnTo>
                      <a:pt x="108" y="241"/>
                    </a:lnTo>
                    <a:lnTo>
                      <a:pt x="82" y="238"/>
                    </a:lnTo>
                    <a:lnTo>
                      <a:pt x="61" y="232"/>
                    </a:lnTo>
                    <a:lnTo>
                      <a:pt x="43" y="222"/>
                    </a:lnTo>
                    <a:lnTo>
                      <a:pt x="27" y="206"/>
                    </a:lnTo>
                    <a:lnTo>
                      <a:pt x="16" y="189"/>
                    </a:lnTo>
                    <a:lnTo>
                      <a:pt x="7" y="168"/>
                    </a:lnTo>
                    <a:lnTo>
                      <a:pt x="1" y="146"/>
                    </a:lnTo>
                    <a:lnTo>
                      <a:pt x="0" y="121"/>
                    </a:lnTo>
                    <a:lnTo>
                      <a:pt x="1" y="95"/>
                    </a:lnTo>
                    <a:lnTo>
                      <a:pt x="7" y="73"/>
                    </a:lnTo>
                    <a:lnTo>
                      <a:pt x="16" y="52"/>
                    </a:lnTo>
                    <a:lnTo>
                      <a:pt x="27" y="35"/>
                    </a:lnTo>
                    <a:lnTo>
                      <a:pt x="42" y="19"/>
                    </a:lnTo>
                    <a:lnTo>
                      <a:pt x="60" y="9"/>
                    </a:lnTo>
                    <a:lnTo>
                      <a:pt x="82" y="2"/>
                    </a:lnTo>
                    <a:lnTo>
                      <a:pt x="10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2" name="Freeform 136">
                <a:extLst>
                  <a:ext uri="{FF2B5EF4-FFF2-40B4-BE49-F238E27FC236}">
                    <a16:creationId xmlns:a16="http://schemas.microsoft.com/office/drawing/2014/main" id="{739E174C-FCB1-9646-9173-296DDCF7D23B}"/>
                  </a:ext>
                </a:extLst>
              </p:cNvPr>
              <p:cNvSpPr>
                <a:spLocks noEditPoints="1"/>
              </p:cNvSpPr>
              <p:nvPr userDrawn="1"/>
            </p:nvSpPr>
            <p:spPr bwMode="auto">
              <a:xfrm>
                <a:off x="8439836" y="560203"/>
                <a:ext cx="71713" cy="90154"/>
              </a:xfrm>
              <a:custGeom>
                <a:avLst/>
                <a:gdLst>
                  <a:gd name="T0" fmla="*/ 97 w 141"/>
                  <a:gd name="T1" fmla="*/ 92 h 178"/>
                  <a:gd name="T2" fmla="*/ 77 w 141"/>
                  <a:gd name="T3" fmla="*/ 92 h 178"/>
                  <a:gd name="T4" fmla="*/ 62 w 141"/>
                  <a:gd name="T5" fmla="*/ 96 h 178"/>
                  <a:gd name="T6" fmla="*/ 50 w 141"/>
                  <a:gd name="T7" fmla="*/ 101 h 178"/>
                  <a:gd name="T8" fmla="*/ 42 w 141"/>
                  <a:gd name="T9" fmla="*/ 110 h 178"/>
                  <a:gd name="T10" fmla="*/ 39 w 141"/>
                  <a:gd name="T11" fmla="*/ 123 h 178"/>
                  <a:gd name="T12" fmla="*/ 42 w 141"/>
                  <a:gd name="T13" fmla="*/ 135 h 178"/>
                  <a:gd name="T14" fmla="*/ 47 w 141"/>
                  <a:gd name="T15" fmla="*/ 143 h 178"/>
                  <a:gd name="T16" fmla="*/ 55 w 141"/>
                  <a:gd name="T17" fmla="*/ 148 h 178"/>
                  <a:gd name="T18" fmla="*/ 67 w 141"/>
                  <a:gd name="T19" fmla="*/ 150 h 178"/>
                  <a:gd name="T20" fmla="*/ 80 w 141"/>
                  <a:gd name="T21" fmla="*/ 148 h 178"/>
                  <a:gd name="T22" fmla="*/ 89 w 141"/>
                  <a:gd name="T23" fmla="*/ 141 h 178"/>
                  <a:gd name="T24" fmla="*/ 95 w 141"/>
                  <a:gd name="T25" fmla="*/ 132 h 178"/>
                  <a:gd name="T26" fmla="*/ 99 w 141"/>
                  <a:gd name="T27" fmla="*/ 118 h 178"/>
                  <a:gd name="T28" fmla="*/ 101 w 141"/>
                  <a:gd name="T29" fmla="*/ 101 h 178"/>
                  <a:gd name="T30" fmla="*/ 101 w 141"/>
                  <a:gd name="T31" fmla="*/ 92 h 178"/>
                  <a:gd name="T32" fmla="*/ 97 w 141"/>
                  <a:gd name="T33" fmla="*/ 92 h 178"/>
                  <a:gd name="T34" fmla="*/ 73 w 141"/>
                  <a:gd name="T35" fmla="*/ 0 h 178"/>
                  <a:gd name="T36" fmla="*/ 94 w 141"/>
                  <a:gd name="T37" fmla="*/ 2 h 178"/>
                  <a:gd name="T38" fmla="*/ 110 w 141"/>
                  <a:gd name="T39" fmla="*/ 5 h 178"/>
                  <a:gd name="T40" fmla="*/ 122 w 141"/>
                  <a:gd name="T41" fmla="*/ 13 h 178"/>
                  <a:gd name="T42" fmla="*/ 129 w 141"/>
                  <a:gd name="T43" fmla="*/ 24 h 178"/>
                  <a:gd name="T44" fmla="*/ 136 w 141"/>
                  <a:gd name="T45" fmla="*/ 37 h 178"/>
                  <a:gd name="T46" fmla="*/ 139 w 141"/>
                  <a:gd name="T47" fmla="*/ 52 h 178"/>
                  <a:gd name="T48" fmla="*/ 139 w 141"/>
                  <a:gd name="T49" fmla="*/ 69 h 178"/>
                  <a:gd name="T50" fmla="*/ 139 w 141"/>
                  <a:gd name="T51" fmla="*/ 145 h 178"/>
                  <a:gd name="T52" fmla="*/ 140 w 141"/>
                  <a:gd name="T53" fmla="*/ 162 h 178"/>
                  <a:gd name="T54" fmla="*/ 141 w 141"/>
                  <a:gd name="T55" fmla="*/ 175 h 178"/>
                  <a:gd name="T56" fmla="*/ 103 w 141"/>
                  <a:gd name="T57" fmla="*/ 175 h 178"/>
                  <a:gd name="T58" fmla="*/ 102 w 141"/>
                  <a:gd name="T59" fmla="*/ 165 h 178"/>
                  <a:gd name="T60" fmla="*/ 102 w 141"/>
                  <a:gd name="T61" fmla="*/ 152 h 178"/>
                  <a:gd name="T62" fmla="*/ 101 w 141"/>
                  <a:gd name="T63" fmla="*/ 152 h 178"/>
                  <a:gd name="T64" fmla="*/ 93 w 141"/>
                  <a:gd name="T65" fmla="*/ 162 h 178"/>
                  <a:gd name="T66" fmla="*/ 82 w 141"/>
                  <a:gd name="T67" fmla="*/ 170 h 178"/>
                  <a:gd name="T68" fmla="*/ 69 w 141"/>
                  <a:gd name="T69" fmla="*/ 176 h 178"/>
                  <a:gd name="T70" fmla="*/ 52 w 141"/>
                  <a:gd name="T71" fmla="*/ 178 h 178"/>
                  <a:gd name="T72" fmla="*/ 37 w 141"/>
                  <a:gd name="T73" fmla="*/ 176 h 178"/>
                  <a:gd name="T74" fmla="*/ 22 w 141"/>
                  <a:gd name="T75" fmla="*/ 170 h 178"/>
                  <a:gd name="T76" fmla="*/ 11 w 141"/>
                  <a:gd name="T77" fmla="*/ 160 h 178"/>
                  <a:gd name="T78" fmla="*/ 4 w 141"/>
                  <a:gd name="T79" fmla="*/ 145 h 178"/>
                  <a:gd name="T80" fmla="*/ 0 w 141"/>
                  <a:gd name="T81" fmla="*/ 128 h 178"/>
                  <a:gd name="T82" fmla="*/ 3 w 141"/>
                  <a:gd name="T83" fmla="*/ 110 h 178"/>
                  <a:gd name="T84" fmla="*/ 9 w 141"/>
                  <a:gd name="T85" fmla="*/ 96 h 178"/>
                  <a:gd name="T86" fmla="*/ 20 w 141"/>
                  <a:gd name="T87" fmla="*/ 85 h 178"/>
                  <a:gd name="T88" fmla="*/ 34 w 141"/>
                  <a:gd name="T89" fmla="*/ 77 h 178"/>
                  <a:gd name="T90" fmla="*/ 51 w 141"/>
                  <a:gd name="T91" fmla="*/ 72 h 178"/>
                  <a:gd name="T92" fmla="*/ 71 w 141"/>
                  <a:gd name="T93" fmla="*/ 69 h 178"/>
                  <a:gd name="T94" fmla="*/ 92 w 141"/>
                  <a:gd name="T95" fmla="*/ 69 h 178"/>
                  <a:gd name="T96" fmla="*/ 101 w 141"/>
                  <a:gd name="T97" fmla="*/ 69 h 178"/>
                  <a:gd name="T98" fmla="*/ 101 w 141"/>
                  <a:gd name="T99" fmla="*/ 63 h 178"/>
                  <a:gd name="T100" fmla="*/ 99 w 141"/>
                  <a:gd name="T101" fmla="*/ 52 h 178"/>
                  <a:gd name="T102" fmla="*/ 95 w 141"/>
                  <a:gd name="T103" fmla="*/ 43 h 178"/>
                  <a:gd name="T104" fmla="*/ 89 w 141"/>
                  <a:gd name="T105" fmla="*/ 36 h 178"/>
                  <a:gd name="T106" fmla="*/ 80 w 141"/>
                  <a:gd name="T107" fmla="*/ 32 h 178"/>
                  <a:gd name="T108" fmla="*/ 68 w 141"/>
                  <a:gd name="T109" fmla="*/ 29 h 178"/>
                  <a:gd name="T110" fmla="*/ 49 w 141"/>
                  <a:gd name="T111" fmla="*/ 33 h 178"/>
                  <a:gd name="T112" fmla="*/ 32 w 141"/>
                  <a:gd name="T113" fmla="*/ 39 h 178"/>
                  <a:gd name="T114" fmla="*/ 21 w 141"/>
                  <a:gd name="T115" fmla="*/ 46 h 178"/>
                  <a:gd name="T116" fmla="*/ 19 w 141"/>
                  <a:gd name="T117" fmla="*/ 12 h 178"/>
                  <a:gd name="T118" fmla="*/ 28 w 141"/>
                  <a:gd name="T119" fmla="*/ 8 h 178"/>
                  <a:gd name="T120" fmla="*/ 41 w 141"/>
                  <a:gd name="T121" fmla="*/ 4 h 178"/>
                  <a:gd name="T122" fmla="*/ 55 w 141"/>
                  <a:gd name="T123" fmla="*/ 2 h 178"/>
                  <a:gd name="T124" fmla="*/ 73 w 141"/>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78">
                    <a:moveTo>
                      <a:pt x="97" y="92"/>
                    </a:moveTo>
                    <a:lnTo>
                      <a:pt x="77" y="92"/>
                    </a:lnTo>
                    <a:lnTo>
                      <a:pt x="62" y="96"/>
                    </a:lnTo>
                    <a:lnTo>
                      <a:pt x="50" y="101"/>
                    </a:lnTo>
                    <a:lnTo>
                      <a:pt x="42" y="110"/>
                    </a:lnTo>
                    <a:lnTo>
                      <a:pt x="39" y="123"/>
                    </a:lnTo>
                    <a:lnTo>
                      <a:pt x="42" y="135"/>
                    </a:lnTo>
                    <a:lnTo>
                      <a:pt x="47" y="143"/>
                    </a:lnTo>
                    <a:lnTo>
                      <a:pt x="55" y="148"/>
                    </a:lnTo>
                    <a:lnTo>
                      <a:pt x="67" y="150"/>
                    </a:lnTo>
                    <a:lnTo>
                      <a:pt x="80" y="148"/>
                    </a:lnTo>
                    <a:lnTo>
                      <a:pt x="89" y="141"/>
                    </a:lnTo>
                    <a:lnTo>
                      <a:pt x="95" y="132"/>
                    </a:lnTo>
                    <a:lnTo>
                      <a:pt x="99" y="118"/>
                    </a:lnTo>
                    <a:lnTo>
                      <a:pt x="101" y="101"/>
                    </a:lnTo>
                    <a:lnTo>
                      <a:pt x="101" y="92"/>
                    </a:lnTo>
                    <a:lnTo>
                      <a:pt x="97" y="92"/>
                    </a:lnTo>
                    <a:close/>
                    <a:moveTo>
                      <a:pt x="73" y="0"/>
                    </a:moveTo>
                    <a:lnTo>
                      <a:pt x="94" y="2"/>
                    </a:lnTo>
                    <a:lnTo>
                      <a:pt x="110" y="5"/>
                    </a:lnTo>
                    <a:lnTo>
                      <a:pt x="122" y="13"/>
                    </a:lnTo>
                    <a:lnTo>
                      <a:pt x="129" y="24"/>
                    </a:lnTo>
                    <a:lnTo>
                      <a:pt x="136" y="37"/>
                    </a:lnTo>
                    <a:lnTo>
                      <a:pt x="139" y="52"/>
                    </a:lnTo>
                    <a:lnTo>
                      <a:pt x="139" y="69"/>
                    </a:lnTo>
                    <a:lnTo>
                      <a:pt x="139" y="145"/>
                    </a:lnTo>
                    <a:lnTo>
                      <a:pt x="140" y="162"/>
                    </a:lnTo>
                    <a:lnTo>
                      <a:pt x="141" y="175"/>
                    </a:lnTo>
                    <a:lnTo>
                      <a:pt x="103" y="175"/>
                    </a:lnTo>
                    <a:lnTo>
                      <a:pt x="102" y="165"/>
                    </a:lnTo>
                    <a:lnTo>
                      <a:pt x="102" y="152"/>
                    </a:lnTo>
                    <a:lnTo>
                      <a:pt x="101" y="152"/>
                    </a:lnTo>
                    <a:lnTo>
                      <a:pt x="93" y="162"/>
                    </a:lnTo>
                    <a:lnTo>
                      <a:pt x="82" y="170"/>
                    </a:lnTo>
                    <a:lnTo>
                      <a:pt x="69" y="176"/>
                    </a:lnTo>
                    <a:lnTo>
                      <a:pt x="52" y="178"/>
                    </a:lnTo>
                    <a:lnTo>
                      <a:pt x="37" y="176"/>
                    </a:lnTo>
                    <a:lnTo>
                      <a:pt x="22" y="170"/>
                    </a:lnTo>
                    <a:lnTo>
                      <a:pt x="11" y="160"/>
                    </a:lnTo>
                    <a:lnTo>
                      <a:pt x="4" y="145"/>
                    </a:lnTo>
                    <a:lnTo>
                      <a:pt x="0" y="128"/>
                    </a:lnTo>
                    <a:lnTo>
                      <a:pt x="3" y="110"/>
                    </a:lnTo>
                    <a:lnTo>
                      <a:pt x="9" y="96"/>
                    </a:lnTo>
                    <a:lnTo>
                      <a:pt x="20" y="85"/>
                    </a:lnTo>
                    <a:lnTo>
                      <a:pt x="34" y="77"/>
                    </a:lnTo>
                    <a:lnTo>
                      <a:pt x="51" y="72"/>
                    </a:lnTo>
                    <a:lnTo>
                      <a:pt x="71" y="69"/>
                    </a:lnTo>
                    <a:lnTo>
                      <a:pt x="92" y="69"/>
                    </a:lnTo>
                    <a:lnTo>
                      <a:pt x="101" y="69"/>
                    </a:lnTo>
                    <a:lnTo>
                      <a:pt x="101" y="63"/>
                    </a:lnTo>
                    <a:lnTo>
                      <a:pt x="99" y="52"/>
                    </a:lnTo>
                    <a:lnTo>
                      <a:pt x="95" y="43"/>
                    </a:lnTo>
                    <a:lnTo>
                      <a:pt x="89" y="36"/>
                    </a:lnTo>
                    <a:lnTo>
                      <a:pt x="80" y="32"/>
                    </a:lnTo>
                    <a:lnTo>
                      <a:pt x="68" y="29"/>
                    </a:lnTo>
                    <a:lnTo>
                      <a:pt x="49" y="33"/>
                    </a:lnTo>
                    <a:lnTo>
                      <a:pt x="32" y="39"/>
                    </a:lnTo>
                    <a:lnTo>
                      <a:pt x="21" y="46"/>
                    </a:lnTo>
                    <a:lnTo>
                      <a:pt x="19" y="12"/>
                    </a:lnTo>
                    <a:lnTo>
                      <a:pt x="28" y="8"/>
                    </a:lnTo>
                    <a:lnTo>
                      <a:pt x="41" y="4"/>
                    </a:lnTo>
                    <a:lnTo>
                      <a:pt x="55" y="2"/>
                    </a:lnTo>
                    <a:lnTo>
                      <a:pt x="7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3" name="Freeform 137">
                <a:extLst>
                  <a:ext uri="{FF2B5EF4-FFF2-40B4-BE49-F238E27FC236}">
                    <a16:creationId xmlns:a16="http://schemas.microsoft.com/office/drawing/2014/main" id="{599CD258-0270-8F47-9227-601002C98A4C}"/>
                  </a:ext>
                </a:extLst>
              </p:cNvPr>
              <p:cNvSpPr>
                <a:spLocks/>
              </p:cNvSpPr>
              <p:nvPr userDrawn="1"/>
            </p:nvSpPr>
            <p:spPr bwMode="auto">
              <a:xfrm>
                <a:off x="8531014" y="560203"/>
                <a:ext cx="46101" cy="89130"/>
              </a:xfrm>
              <a:custGeom>
                <a:avLst/>
                <a:gdLst>
                  <a:gd name="T0" fmla="*/ 83 w 90"/>
                  <a:gd name="T1" fmla="*/ 0 h 175"/>
                  <a:gd name="T2" fmla="*/ 87 w 90"/>
                  <a:gd name="T3" fmla="*/ 0 h 175"/>
                  <a:gd name="T4" fmla="*/ 90 w 90"/>
                  <a:gd name="T5" fmla="*/ 0 h 175"/>
                  <a:gd name="T6" fmla="*/ 90 w 90"/>
                  <a:gd name="T7" fmla="*/ 39 h 175"/>
                  <a:gd name="T8" fmla="*/ 85 w 90"/>
                  <a:gd name="T9" fmla="*/ 38 h 175"/>
                  <a:gd name="T10" fmla="*/ 78 w 90"/>
                  <a:gd name="T11" fmla="*/ 38 h 175"/>
                  <a:gd name="T12" fmla="*/ 68 w 90"/>
                  <a:gd name="T13" fmla="*/ 39 h 175"/>
                  <a:gd name="T14" fmla="*/ 59 w 90"/>
                  <a:gd name="T15" fmla="*/ 43 h 175"/>
                  <a:gd name="T16" fmla="*/ 51 w 90"/>
                  <a:gd name="T17" fmla="*/ 52 h 175"/>
                  <a:gd name="T18" fmla="*/ 44 w 90"/>
                  <a:gd name="T19" fmla="*/ 64 h 175"/>
                  <a:gd name="T20" fmla="*/ 43 w 90"/>
                  <a:gd name="T21" fmla="*/ 81 h 175"/>
                  <a:gd name="T22" fmla="*/ 43 w 90"/>
                  <a:gd name="T23" fmla="*/ 175 h 175"/>
                  <a:gd name="T24" fmla="*/ 1 w 90"/>
                  <a:gd name="T25" fmla="*/ 175 h 175"/>
                  <a:gd name="T26" fmla="*/ 1 w 90"/>
                  <a:gd name="T27" fmla="*/ 32 h 175"/>
                  <a:gd name="T28" fmla="*/ 0 w 90"/>
                  <a:gd name="T29" fmla="*/ 16 h 175"/>
                  <a:gd name="T30" fmla="*/ 0 w 90"/>
                  <a:gd name="T31" fmla="*/ 3 h 175"/>
                  <a:gd name="T32" fmla="*/ 36 w 90"/>
                  <a:gd name="T33" fmla="*/ 3 h 175"/>
                  <a:gd name="T34" fmla="*/ 39 w 90"/>
                  <a:gd name="T35" fmla="*/ 34 h 175"/>
                  <a:gd name="T36" fmla="*/ 39 w 90"/>
                  <a:gd name="T37" fmla="*/ 34 h 175"/>
                  <a:gd name="T38" fmla="*/ 43 w 90"/>
                  <a:gd name="T39" fmla="*/ 25 h 175"/>
                  <a:gd name="T40" fmla="*/ 50 w 90"/>
                  <a:gd name="T41" fmla="*/ 16 h 175"/>
                  <a:gd name="T42" fmla="*/ 57 w 90"/>
                  <a:gd name="T43" fmla="*/ 8 h 175"/>
                  <a:gd name="T44" fmla="*/ 69 w 90"/>
                  <a:gd name="T45" fmla="*/ 2 h 175"/>
                  <a:gd name="T46" fmla="*/ 83 w 90"/>
                  <a:gd name="T4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175">
                    <a:moveTo>
                      <a:pt x="83" y="0"/>
                    </a:moveTo>
                    <a:lnTo>
                      <a:pt x="87" y="0"/>
                    </a:lnTo>
                    <a:lnTo>
                      <a:pt x="90" y="0"/>
                    </a:lnTo>
                    <a:lnTo>
                      <a:pt x="90" y="39"/>
                    </a:lnTo>
                    <a:lnTo>
                      <a:pt x="85" y="38"/>
                    </a:lnTo>
                    <a:lnTo>
                      <a:pt x="78" y="38"/>
                    </a:lnTo>
                    <a:lnTo>
                      <a:pt x="68" y="39"/>
                    </a:lnTo>
                    <a:lnTo>
                      <a:pt x="59" y="43"/>
                    </a:lnTo>
                    <a:lnTo>
                      <a:pt x="51" y="52"/>
                    </a:lnTo>
                    <a:lnTo>
                      <a:pt x="44" y="64"/>
                    </a:lnTo>
                    <a:lnTo>
                      <a:pt x="43" y="81"/>
                    </a:lnTo>
                    <a:lnTo>
                      <a:pt x="43" y="175"/>
                    </a:lnTo>
                    <a:lnTo>
                      <a:pt x="1" y="175"/>
                    </a:lnTo>
                    <a:lnTo>
                      <a:pt x="1" y="32"/>
                    </a:lnTo>
                    <a:lnTo>
                      <a:pt x="0" y="16"/>
                    </a:lnTo>
                    <a:lnTo>
                      <a:pt x="0" y="3"/>
                    </a:lnTo>
                    <a:lnTo>
                      <a:pt x="36" y="3"/>
                    </a:lnTo>
                    <a:lnTo>
                      <a:pt x="39" y="34"/>
                    </a:lnTo>
                    <a:lnTo>
                      <a:pt x="39" y="34"/>
                    </a:lnTo>
                    <a:lnTo>
                      <a:pt x="43" y="25"/>
                    </a:lnTo>
                    <a:lnTo>
                      <a:pt x="50" y="16"/>
                    </a:lnTo>
                    <a:lnTo>
                      <a:pt x="57" y="8"/>
                    </a:lnTo>
                    <a:lnTo>
                      <a:pt x="69" y="2"/>
                    </a:lnTo>
                    <a:lnTo>
                      <a:pt x="8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4" name="Rectangle 138">
                <a:extLst>
                  <a:ext uri="{FF2B5EF4-FFF2-40B4-BE49-F238E27FC236}">
                    <a16:creationId xmlns:a16="http://schemas.microsoft.com/office/drawing/2014/main" id="{F02DD6F4-4498-344B-A687-FFF676659B68}"/>
                  </a:ext>
                </a:extLst>
              </p:cNvPr>
              <p:cNvSpPr>
                <a:spLocks noChangeArrowheads="1"/>
              </p:cNvSpPr>
              <p:nvPr userDrawn="1"/>
            </p:nvSpPr>
            <p:spPr bwMode="auto">
              <a:xfrm>
                <a:off x="8593507" y="520248"/>
                <a:ext cx="21514" cy="129084"/>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05" name="Freeform 139">
                <a:extLst>
                  <a:ext uri="{FF2B5EF4-FFF2-40B4-BE49-F238E27FC236}">
                    <a16:creationId xmlns:a16="http://schemas.microsoft.com/office/drawing/2014/main" id="{77B1B64B-FB82-494B-9B89-863EADCFCD74}"/>
                  </a:ext>
                </a:extLst>
              </p:cNvPr>
              <p:cNvSpPr>
                <a:spLocks/>
              </p:cNvSpPr>
              <p:nvPr userDrawn="1"/>
            </p:nvSpPr>
            <p:spPr bwMode="auto">
              <a:xfrm>
                <a:off x="8679562" y="527419"/>
                <a:ext cx="92203" cy="123962"/>
              </a:xfrm>
              <a:custGeom>
                <a:avLst/>
                <a:gdLst>
                  <a:gd name="T0" fmla="*/ 116 w 178"/>
                  <a:gd name="T1" fmla="*/ 0 h 241"/>
                  <a:gd name="T2" fmla="*/ 141 w 178"/>
                  <a:gd name="T3" fmla="*/ 1 h 241"/>
                  <a:gd name="T4" fmla="*/ 160 w 178"/>
                  <a:gd name="T5" fmla="*/ 5 h 241"/>
                  <a:gd name="T6" fmla="*/ 172 w 178"/>
                  <a:gd name="T7" fmla="*/ 10 h 241"/>
                  <a:gd name="T8" fmla="*/ 171 w 178"/>
                  <a:gd name="T9" fmla="*/ 48 h 241"/>
                  <a:gd name="T10" fmla="*/ 155 w 178"/>
                  <a:gd name="T11" fmla="*/ 41 h 241"/>
                  <a:gd name="T12" fmla="*/ 137 w 178"/>
                  <a:gd name="T13" fmla="*/ 36 h 241"/>
                  <a:gd name="T14" fmla="*/ 116 w 178"/>
                  <a:gd name="T15" fmla="*/ 34 h 241"/>
                  <a:gd name="T16" fmla="*/ 95 w 178"/>
                  <a:gd name="T17" fmla="*/ 37 h 241"/>
                  <a:gd name="T18" fmla="*/ 78 w 178"/>
                  <a:gd name="T19" fmla="*/ 45 h 241"/>
                  <a:gd name="T20" fmla="*/ 64 w 178"/>
                  <a:gd name="T21" fmla="*/ 58 h 241"/>
                  <a:gd name="T22" fmla="*/ 53 w 178"/>
                  <a:gd name="T23" fmla="*/ 77 h 241"/>
                  <a:gd name="T24" fmla="*/ 48 w 178"/>
                  <a:gd name="T25" fmla="*/ 98 h 241"/>
                  <a:gd name="T26" fmla="*/ 45 w 178"/>
                  <a:gd name="T27" fmla="*/ 121 h 241"/>
                  <a:gd name="T28" fmla="*/ 48 w 178"/>
                  <a:gd name="T29" fmla="*/ 145 h 241"/>
                  <a:gd name="T30" fmla="*/ 53 w 178"/>
                  <a:gd name="T31" fmla="*/ 167 h 241"/>
                  <a:gd name="T32" fmla="*/ 64 w 178"/>
                  <a:gd name="T33" fmla="*/ 184 h 241"/>
                  <a:gd name="T34" fmla="*/ 77 w 178"/>
                  <a:gd name="T35" fmla="*/ 197 h 241"/>
                  <a:gd name="T36" fmla="*/ 94 w 178"/>
                  <a:gd name="T37" fmla="*/ 205 h 241"/>
                  <a:gd name="T38" fmla="*/ 113 w 178"/>
                  <a:gd name="T39" fmla="*/ 207 h 241"/>
                  <a:gd name="T40" fmla="*/ 128 w 178"/>
                  <a:gd name="T41" fmla="*/ 206 h 241"/>
                  <a:gd name="T42" fmla="*/ 138 w 178"/>
                  <a:gd name="T43" fmla="*/ 202 h 241"/>
                  <a:gd name="T44" fmla="*/ 138 w 178"/>
                  <a:gd name="T45" fmla="*/ 139 h 241"/>
                  <a:gd name="T46" fmla="*/ 103 w 178"/>
                  <a:gd name="T47" fmla="*/ 139 h 241"/>
                  <a:gd name="T48" fmla="*/ 103 w 178"/>
                  <a:gd name="T49" fmla="*/ 107 h 241"/>
                  <a:gd name="T50" fmla="*/ 178 w 178"/>
                  <a:gd name="T51" fmla="*/ 107 h 241"/>
                  <a:gd name="T52" fmla="*/ 178 w 178"/>
                  <a:gd name="T53" fmla="*/ 229 h 241"/>
                  <a:gd name="T54" fmla="*/ 164 w 178"/>
                  <a:gd name="T55" fmla="*/ 235 h 241"/>
                  <a:gd name="T56" fmla="*/ 143 w 178"/>
                  <a:gd name="T57" fmla="*/ 240 h 241"/>
                  <a:gd name="T58" fmla="*/ 116 w 178"/>
                  <a:gd name="T59" fmla="*/ 241 h 241"/>
                  <a:gd name="T60" fmla="*/ 89 w 178"/>
                  <a:gd name="T61" fmla="*/ 238 h 241"/>
                  <a:gd name="T62" fmla="*/ 65 w 178"/>
                  <a:gd name="T63" fmla="*/ 232 h 241"/>
                  <a:gd name="T64" fmla="*/ 45 w 178"/>
                  <a:gd name="T65" fmla="*/ 222 h 241"/>
                  <a:gd name="T66" fmla="*/ 30 w 178"/>
                  <a:gd name="T67" fmla="*/ 207 h 241"/>
                  <a:gd name="T68" fmla="*/ 17 w 178"/>
                  <a:gd name="T69" fmla="*/ 189 h 241"/>
                  <a:gd name="T70" fmla="*/ 8 w 178"/>
                  <a:gd name="T71" fmla="*/ 168 h 241"/>
                  <a:gd name="T72" fmla="*/ 2 w 178"/>
                  <a:gd name="T73" fmla="*/ 146 h 241"/>
                  <a:gd name="T74" fmla="*/ 0 w 178"/>
                  <a:gd name="T75" fmla="*/ 121 h 241"/>
                  <a:gd name="T76" fmla="*/ 2 w 178"/>
                  <a:gd name="T77" fmla="*/ 95 h 241"/>
                  <a:gd name="T78" fmla="*/ 8 w 178"/>
                  <a:gd name="T79" fmla="*/ 73 h 241"/>
                  <a:gd name="T80" fmla="*/ 17 w 178"/>
                  <a:gd name="T81" fmla="*/ 52 h 241"/>
                  <a:gd name="T82" fmla="*/ 30 w 178"/>
                  <a:gd name="T83" fmla="*/ 34 h 241"/>
                  <a:gd name="T84" fmla="*/ 45 w 178"/>
                  <a:gd name="T85" fmla="*/ 19 h 241"/>
                  <a:gd name="T86" fmla="*/ 65 w 178"/>
                  <a:gd name="T87" fmla="*/ 9 h 241"/>
                  <a:gd name="T88" fmla="*/ 89 w 178"/>
                  <a:gd name="T89" fmla="*/ 2 h 241"/>
                  <a:gd name="T90" fmla="*/ 116 w 178"/>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8" h="241">
                    <a:moveTo>
                      <a:pt x="116" y="0"/>
                    </a:moveTo>
                    <a:lnTo>
                      <a:pt x="141" y="1"/>
                    </a:lnTo>
                    <a:lnTo>
                      <a:pt x="160" y="5"/>
                    </a:lnTo>
                    <a:lnTo>
                      <a:pt x="172" y="10"/>
                    </a:lnTo>
                    <a:lnTo>
                      <a:pt x="171" y="48"/>
                    </a:lnTo>
                    <a:lnTo>
                      <a:pt x="155" y="41"/>
                    </a:lnTo>
                    <a:lnTo>
                      <a:pt x="137" y="36"/>
                    </a:lnTo>
                    <a:lnTo>
                      <a:pt x="116" y="34"/>
                    </a:lnTo>
                    <a:lnTo>
                      <a:pt x="95" y="37"/>
                    </a:lnTo>
                    <a:lnTo>
                      <a:pt x="78" y="45"/>
                    </a:lnTo>
                    <a:lnTo>
                      <a:pt x="64" y="58"/>
                    </a:lnTo>
                    <a:lnTo>
                      <a:pt x="53" y="77"/>
                    </a:lnTo>
                    <a:lnTo>
                      <a:pt x="48" y="98"/>
                    </a:lnTo>
                    <a:lnTo>
                      <a:pt x="45" y="121"/>
                    </a:lnTo>
                    <a:lnTo>
                      <a:pt x="48" y="145"/>
                    </a:lnTo>
                    <a:lnTo>
                      <a:pt x="53" y="167"/>
                    </a:lnTo>
                    <a:lnTo>
                      <a:pt x="64" y="184"/>
                    </a:lnTo>
                    <a:lnTo>
                      <a:pt x="77" y="197"/>
                    </a:lnTo>
                    <a:lnTo>
                      <a:pt x="94" y="205"/>
                    </a:lnTo>
                    <a:lnTo>
                      <a:pt x="113" y="207"/>
                    </a:lnTo>
                    <a:lnTo>
                      <a:pt x="128" y="206"/>
                    </a:lnTo>
                    <a:lnTo>
                      <a:pt x="138" y="202"/>
                    </a:lnTo>
                    <a:lnTo>
                      <a:pt x="138" y="139"/>
                    </a:lnTo>
                    <a:lnTo>
                      <a:pt x="103" y="139"/>
                    </a:lnTo>
                    <a:lnTo>
                      <a:pt x="103" y="107"/>
                    </a:lnTo>
                    <a:lnTo>
                      <a:pt x="178" y="107"/>
                    </a:lnTo>
                    <a:lnTo>
                      <a:pt x="178" y="229"/>
                    </a:lnTo>
                    <a:lnTo>
                      <a:pt x="164" y="235"/>
                    </a:lnTo>
                    <a:lnTo>
                      <a:pt x="143" y="240"/>
                    </a:lnTo>
                    <a:lnTo>
                      <a:pt x="116" y="241"/>
                    </a:lnTo>
                    <a:lnTo>
                      <a:pt x="89" y="238"/>
                    </a:lnTo>
                    <a:lnTo>
                      <a:pt x="65" y="232"/>
                    </a:lnTo>
                    <a:lnTo>
                      <a:pt x="45" y="222"/>
                    </a:lnTo>
                    <a:lnTo>
                      <a:pt x="30" y="207"/>
                    </a:lnTo>
                    <a:lnTo>
                      <a:pt x="17" y="189"/>
                    </a:lnTo>
                    <a:lnTo>
                      <a:pt x="8" y="168"/>
                    </a:lnTo>
                    <a:lnTo>
                      <a:pt x="2" y="146"/>
                    </a:lnTo>
                    <a:lnTo>
                      <a:pt x="0" y="121"/>
                    </a:lnTo>
                    <a:lnTo>
                      <a:pt x="2" y="95"/>
                    </a:lnTo>
                    <a:lnTo>
                      <a:pt x="8" y="73"/>
                    </a:lnTo>
                    <a:lnTo>
                      <a:pt x="17" y="52"/>
                    </a:lnTo>
                    <a:lnTo>
                      <a:pt x="30" y="34"/>
                    </a:lnTo>
                    <a:lnTo>
                      <a:pt x="45" y="19"/>
                    </a:lnTo>
                    <a:lnTo>
                      <a:pt x="65" y="9"/>
                    </a:lnTo>
                    <a:lnTo>
                      <a:pt x="89" y="2"/>
                    </a:lnTo>
                    <a:lnTo>
                      <a:pt x="116"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6" name="Freeform 140">
                <a:extLst>
                  <a:ext uri="{FF2B5EF4-FFF2-40B4-BE49-F238E27FC236}">
                    <a16:creationId xmlns:a16="http://schemas.microsoft.com/office/drawing/2014/main" id="{E189D48A-0EE0-FA48-A20C-C42A9F703532}"/>
                  </a:ext>
                </a:extLst>
              </p:cNvPr>
              <p:cNvSpPr>
                <a:spLocks/>
              </p:cNvSpPr>
              <p:nvPr userDrawn="1"/>
            </p:nvSpPr>
            <p:spPr bwMode="auto">
              <a:xfrm>
                <a:off x="8793279" y="561227"/>
                <a:ext cx="70689" cy="89130"/>
              </a:xfrm>
              <a:custGeom>
                <a:avLst/>
                <a:gdLst>
                  <a:gd name="T0" fmla="*/ 0 w 138"/>
                  <a:gd name="T1" fmla="*/ 0 h 175"/>
                  <a:gd name="T2" fmla="*/ 41 w 138"/>
                  <a:gd name="T3" fmla="*/ 0 h 175"/>
                  <a:gd name="T4" fmla="*/ 41 w 138"/>
                  <a:gd name="T5" fmla="*/ 103 h 175"/>
                  <a:gd name="T6" fmla="*/ 43 w 138"/>
                  <a:gd name="T7" fmla="*/ 120 h 175"/>
                  <a:gd name="T8" fmla="*/ 48 w 138"/>
                  <a:gd name="T9" fmla="*/ 132 h 175"/>
                  <a:gd name="T10" fmla="*/ 56 w 138"/>
                  <a:gd name="T11" fmla="*/ 140 h 175"/>
                  <a:gd name="T12" fmla="*/ 66 w 138"/>
                  <a:gd name="T13" fmla="*/ 141 h 175"/>
                  <a:gd name="T14" fmla="*/ 78 w 138"/>
                  <a:gd name="T15" fmla="*/ 138 h 175"/>
                  <a:gd name="T16" fmla="*/ 86 w 138"/>
                  <a:gd name="T17" fmla="*/ 133 h 175"/>
                  <a:gd name="T18" fmla="*/ 91 w 138"/>
                  <a:gd name="T19" fmla="*/ 124 h 175"/>
                  <a:gd name="T20" fmla="*/ 95 w 138"/>
                  <a:gd name="T21" fmla="*/ 112 h 175"/>
                  <a:gd name="T22" fmla="*/ 95 w 138"/>
                  <a:gd name="T23" fmla="*/ 99 h 175"/>
                  <a:gd name="T24" fmla="*/ 95 w 138"/>
                  <a:gd name="T25" fmla="*/ 0 h 175"/>
                  <a:gd name="T26" fmla="*/ 136 w 138"/>
                  <a:gd name="T27" fmla="*/ 0 h 175"/>
                  <a:gd name="T28" fmla="*/ 136 w 138"/>
                  <a:gd name="T29" fmla="*/ 145 h 175"/>
                  <a:gd name="T30" fmla="*/ 136 w 138"/>
                  <a:gd name="T31" fmla="*/ 159 h 175"/>
                  <a:gd name="T32" fmla="*/ 138 w 138"/>
                  <a:gd name="T33" fmla="*/ 172 h 175"/>
                  <a:gd name="T34" fmla="*/ 99 w 138"/>
                  <a:gd name="T35" fmla="*/ 172 h 175"/>
                  <a:gd name="T36" fmla="*/ 97 w 138"/>
                  <a:gd name="T37" fmla="*/ 146 h 175"/>
                  <a:gd name="T38" fmla="*/ 96 w 138"/>
                  <a:gd name="T39" fmla="*/ 146 h 175"/>
                  <a:gd name="T40" fmla="*/ 97 w 138"/>
                  <a:gd name="T41" fmla="*/ 146 h 175"/>
                  <a:gd name="T42" fmla="*/ 92 w 138"/>
                  <a:gd name="T43" fmla="*/ 154 h 175"/>
                  <a:gd name="T44" fmla="*/ 86 w 138"/>
                  <a:gd name="T45" fmla="*/ 162 h 175"/>
                  <a:gd name="T46" fmla="*/ 76 w 138"/>
                  <a:gd name="T47" fmla="*/ 168 h 175"/>
                  <a:gd name="T48" fmla="*/ 66 w 138"/>
                  <a:gd name="T49" fmla="*/ 173 h 175"/>
                  <a:gd name="T50" fmla="*/ 50 w 138"/>
                  <a:gd name="T51" fmla="*/ 175 h 175"/>
                  <a:gd name="T52" fmla="*/ 33 w 138"/>
                  <a:gd name="T53" fmla="*/ 173 h 175"/>
                  <a:gd name="T54" fmla="*/ 20 w 138"/>
                  <a:gd name="T55" fmla="*/ 167 h 175"/>
                  <a:gd name="T56" fmla="*/ 11 w 138"/>
                  <a:gd name="T57" fmla="*/ 157 h 175"/>
                  <a:gd name="T58" fmla="*/ 5 w 138"/>
                  <a:gd name="T59" fmla="*/ 143 h 175"/>
                  <a:gd name="T60" fmla="*/ 1 w 138"/>
                  <a:gd name="T61" fmla="*/ 128 h 175"/>
                  <a:gd name="T62" fmla="*/ 0 w 138"/>
                  <a:gd name="T63" fmla="*/ 111 h 175"/>
                  <a:gd name="T64" fmla="*/ 0 w 138"/>
                  <a:gd name="T6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75">
                    <a:moveTo>
                      <a:pt x="0" y="0"/>
                    </a:moveTo>
                    <a:lnTo>
                      <a:pt x="41" y="0"/>
                    </a:lnTo>
                    <a:lnTo>
                      <a:pt x="41" y="103"/>
                    </a:lnTo>
                    <a:lnTo>
                      <a:pt x="43" y="120"/>
                    </a:lnTo>
                    <a:lnTo>
                      <a:pt x="48" y="132"/>
                    </a:lnTo>
                    <a:lnTo>
                      <a:pt x="56" y="140"/>
                    </a:lnTo>
                    <a:lnTo>
                      <a:pt x="66" y="141"/>
                    </a:lnTo>
                    <a:lnTo>
                      <a:pt x="78" y="138"/>
                    </a:lnTo>
                    <a:lnTo>
                      <a:pt x="86" y="133"/>
                    </a:lnTo>
                    <a:lnTo>
                      <a:pt x="91" y="124"/>
                    </a:lnTo>
                    <a:lnTo>
                      <a:pt x="95" y="112"/>
                    </a:lnTo>
                    <a:lnTo>
                      <a:pt x="95" y="99"/>
                    </a:lnTo>
                    <a:lnTo>
                      <a:pt x="95" y="0"/>
                    </a:lnTo>
                    <a:lnTo>
                      <a:pt x="136" y="0"/>
                    </a:lnTo>
                    <a:lnTo>
                      <a:pt x="136" y="145"/>
                    </a:lnTo>
                    <a:lnTo>
                      <a:pt x="136" y="159"/>
                    </a:lnTo>
                    <a:lnTo>
                      <a:pt x="138" y="172"/>
                    </a:lnTo>
                    <a:lnTo>
                      <a:pt x="99" y="172"/>
                    </a:lnTo>
                    <a:lnTo>
                      <a:pt x="97" y="146"/>
                    </a:lnTo>
                    <a:lnTo>
                      <a:pt x="96" y="146"/>
                    </a:lnTo>
                    <a:lnTo>
                      <a:pt x="97" y="146"/>
                    </a:lnTo>
                    <a:lnTo>
                      <a:pt x="92" y="154"/>
                    </a:lnTo>
                    <a:lnTo>
                      <a:pt x="86" y="162"/>
                    </a:lnTo>
                    <a:lnTo>
                      <a:pt x="76" y="168"/>
                    </a:lnTo>
                    <a:lnTo>
                      <a:pt x="66" y="173"/>
                    </a:lnTo>
                    <a:lnTo>
                      <a:pt x="50" y="175"/>
                    </a:lnTo>
                    <a:lnTo>
                      <a:pt x="33" y="173"/>
                    </a:lnTo>
                    <a:lnTo>
                      <a:pt x="20" y="167"/>
                    </a:lnTo>
                    <a:lnTo>
                      <a:pt x="11" y="157"/>
                    </a:lnTo>
                    <a:lnTo>
                      <a:pt x="5" y="143"/>
                    </a:lnTo>
                    <a:lnTo>
                      <a:pt x="1" y="128"/>
                    </a:lnTo>
                    <a:lnTo>
                      <a:pt x="0" y="11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7" name="Freeform 141">
                <a:extLst>
                  <a:ext uri="{FF2B5EF4-FFF2-40B4-BE49-F238E27FC236}">
                    <a16:creationId xmlns:a16="http://schemas.microsoft.com/office/drawing/2014/main" id="{31C657BF-EA71-304F-8E35-AD16B1EF62D6}"/>
                  </a:ext>
                </a:extLst>
              </p:cNvPr>
              <p:cNvSpPr>
                <a:spLocks/>
              </p:cNvSpPr>
              <p:nvPr userDrawn="1"/>
            </p:nvSpPr>
            <p:spPr bwMode="auto">
              <a:xfrm>
                <a:off x="8879335" y="560203"/>
                <a:ext cx="58395" cy="90154"/>
              </a:xfrm>
              <a:custGeom>
                <a:avLst/>
                <a:gdLst>
                  <a:gd name="T0" fmla="*/ 60 w 113"/>
                  <a:gd name="T1" fmla="*/ 0 h 178"/>
                  <a:gd name="T2" fmla="*/ 75 w 113"/>
                  <a:gd name="T3" fmla="*/ 0 h 178"/>
                  <a:gd name="T4" fmla="*/ 88 w 113"/>
                  <a:gd name="T5" fmla="*/ 3 h 178"/>
                  <a:gd name="T6" fmla="*/ 98 w 113"/>
                  <a:gd name="T7" fmla="*/ 5 h 178"/>
                  <a:gd name="T8" fmla="*/ 103 w 113"/>
                  <a:gd name="T9" fmla="*/ 7 h 178"/>
                  <a:gd name="T10" fmla="*/ 102 w 113"/>
                  <a:gd name="T11" fmla="*/ 39 h 178"/>
                  <a:gd name="T12" fmla="*/ 90 w 113"/>
                  <a:gd name="T13" fmla="*/ 36 h 178"/>
                  <a:gd name="T14" fmla="*/ 78 w 113"/>
                  <a:gd name="T15" fmla="*/ 33 h 178"/>
                  <a:gd name="T16" fmla="*/ 65 w 113"/>
                  <a:gd name="T17" fmla="*/ 32 h 178"/>
                  <a:gd name="T18" fmla="*/ 53 w 113"/>
                  <a:gd name="T19" fmla="*/ 33 h 178"/>
                  <a:gd name="T20" fmla="*/ 47 w 113"/>
                  <a:gd name="T21" fmla="*/ 36 h 178"/>
                  <a:gd name="T22" fmla="*/ 42 w 113"/>
                  <a:gd name="T23" fmla="*/ 41 h 178"/>
                  <a:gd name="T24" fmla="*/ 40 w 113"/>
                  <a:gd name="T25" fmla="*/ 49 h 178"/>
                  <a:gd name="T26" fmla="*/ 43 w 113"/>
                  <a:gd name="T27" fmla="*/ 56 h 178"/>
                  <a:gd name="T28" fmla="*/ 49 w 113"/>
                  <a:gd name="T29" fmla="*/ 63 h 178"/>
                  <a:gd name="T30" fmla="*/ 60 w 113"/>
                  <a:gd name="T31" fmla="*/ 71 h 178"/>
                  <a:gd name="T32" fmla="*/ 81 w 113"/>
                  <a:gd name="T33" fmla="*/ 84 h 178"/>
                  <a:gd name="T34" fmla="*/ 95 w 113"/>
                  <a:gd name="T35" fmla="*/ 93 h 178"/>
                  <a:gd name="T36" fmla="*/ 104 w 113"/>
                  <a:gd name="T37" fmla="*/ 103 h 178"/>
                  <a:gd name="T38" fmla="*/ 111 w 113"/>
                  <a:gd name="T39" fmla="*/ 114 h 178"/>
                  <a:gd name="T40" fmla="*/ 113 w 113"/>
                  <a:gd name="T41" fmla="*/ 127 h 178"/>
                  <a:gd name="T42" fmla="*/ 109 w 113"/>
                  <a:gd name="T43" fmla="*/ 145 h 178"/>
                  <a:gd name="T44" fmla="*/ 102 w 113"/>
                  <a:gd name="T45" fmla="*/ 160 h 178"/>
                  <a:gd name="T46" fmla="*/ 87 w 113"/>
                  <a:gd name="T47" fmla="*/ 170 h 178"/>
                  <a:gd name="T48" fmla="*/ 69 w 113"/>
                  <a:gd name="T49" fmla="*/ 176 h 178"/>
                  <a:gd name="T50" fmla="*/ 48 w 113"/>
                  <a:gd name="T51" fmla="*/ 178 h 178"/>
                  <a:gd name="T52" fmla="*/ 28 w 113"/>
                  <a:gd name="T53" fmla="*/ 176 h 178"/>
                  <a:gd name="T54" fmla="*/ 12 w 113"/>
                  <a:gd name="T55" fmla="*/ 174 h 178"/>
                  <a:gd name="T56" fmla="*/ 0 w 113"/>
                  <a:gd name="T57" fmla="*/ 170 h 178"/>
                  <a:gd name="T58" fmla="*/ 2 w 113"/>
                  <a:gd name="T59" fmla="*/ 136 h 178"/>
                  <a:gd name="T60" fmla="*/ 9 w 113"/>
                  <a:gd name="T61" fmla="*/ 139 h 178"/>
                  <a:gd name="T62" fmla="*/ 19 w 113"/>
                  <a:gd name="T63" fmla="*/ 143 h 178"/>
                  <a:gd name="T64" fmla="*/ 31 w 113"/>
                  <a:gd name="T65" fmla="*/ 145 h 178"/>
                  <a:gd name="T66" fmla="*/ 45 w 113"/>
                  <a:gd name="T67" fmla="*/ 146 h 178"/>
                  <a:gd name="T68" fmla="*/ 56 w 113"/>
                  <a:gd name="T69" fmla="*/ 146 h 178"/>
                  <a:gd name="T70" fmla="*/ 65 w 113"/>
                  <a:gd name="T71" fmla="*/ 144 h 178"/>
                  <a:gd name="T72" fmla="*/ 70 w 113"/>
                  <a:gd name="T73" fmla="*/ 139 h 178"/>
                  <a:gd name="T74" fmla="*/ 73 w 113"/>
                  <a:gd name="T75" fmla="*/ 129 h 178"/>
                  <a:gd name="T76" fmla="*/ 72 w 113"/>
                  <a:gd name="T77" fmla="*/ 123 h 178"/>
                  <a:gd name="T78" fmla="*/ 65 w 113"/>
                  <a:gd name="T79" fmla="*/ 116 h 178"/>
                  <a:gd name="T80" fmla="*/ 55 w 113"/>
                  <a:gd name="T81" fmla="*/ 107 h 178"/>
                  <a:gd name="T82" fmla="*/ 36 w 113"/>
                  <a:gd name="T83" fmla="*/ 98 h 178"/>
                  <a:gd name="T84" fmla="*/ 26 w 113"/>
                  <a:gd name="T85" fmla="*/ 92 h 178"/>
                  <a:gd name="T86" fmla="*/ 17 w 113"/>
                  <a:gd name="T87" fmla="*/ 84 h 178"/>
                  <a:gd name="T88" fmla="*/ 8 w 113"/>
                  <a:gd name="T89" fmla="*/ 75 h 178"/>
                  <a:gd name="T90" fmla="*/ 2 w 113"/>
                  <a:gd name="T91" fmla="*/ 63 h 178"/>
                  <a:gd name="T92" fmla="*/ 0 w 113"/>
                  <a:gd name="T93" fmla="*/ 49 h 178"/>
                  <a:gd name="T94" fmla="*/ 2 w 113"/>
                  <a:gd name="T95" fmla="*/ 34 h 178"/>
                  <a:gd name="T96" fmla="*/ 10 w 113"/>
                  <a:gd name="T97" fmla="*/ 21 h 178"/>
                  <a:gd name="T98" fmla="*/ 23 w 113"/>
                  <a:gd name="T99" fmla="*/ 11 h 178"/>
                  <a:gd name="T100" fmla="*/ 40 w 113"/>
                  <a:gd name="T101" fmla="*/ 3 h 178"/>
                  <a:gd name="T102" fmla="*/ 60 w 113"/>
                  <a:gd name="T10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 h="178">
                    <a:moveTo>
                      <a:pt x="60" y="0"/>
                    </a:moveTo>
                    <a:lnTo>
                      <a:pt x="75" y="0"/>
                    </a:lnTo>
                    <a:lnTo>
                      <a:pt x="88" y="3"/>
                    </a:lnTo>
                    <a:lnTo>
                      <a:pt x="98" y="5"/>
                    </a:lnTo>
                    <a:lnTo>
                      <a:pt x="103" y="7"/>
                    </a:lnTo>
                    <a:lnTo>
                      <a:pt x="102" y="39"/>
                    </a:lnTo>
                    <a:lnTo>
                      <a:pt x="90" y="36"/>
                    </a:lnTo>
                    <a:lnTo>
                      <a:pt x="78" y="33"/>
                    </a:lnTo>
                    <a:lnTo>
                      <a:pt x="65" y="32"/>
                    </a:lnTo>
                    <a:lnTo>
                      <a:pt x="53" y="33"/>
                    </a:lnTo>
                    <a:lnTo>
                      <a:pt x="47" y="36"/>
                    </a:lnTo>
                    <a:lnTo>
                      <a:pt x="42" y="41"/>
                    </a:lnTo>
                    <a:lnTo>
                      <a:pt x="40" y="49"/>
                    </a:lnTo>
                    <a:lnTo>
                      <a:pt x="43" y="56"/>
                    </a:lnTo>
                    <a:lnTo>
                      <a:pt x="49" y="63"/>
                    </a:lnTo>
                    <a:lnTo>
                      <a:pt x="60" y="71"/>
                    </a:lnTo>
                    <a:lnTo>
                      <a:pt x="81" y="84"/>
                    </a:lnTo>
                    <a:lnTo>
                      <a:pt x="95" y="93"/>
                    </a:lnTo>
                    <a:lnTo>
                      <a:pt x="104" y="103"/>
                    </a:lnTo>
                    <a:lnTo>
                      <a:pt x="111" y="114"/>
                    </a:lnTo>
                    <a:lnTo>
                      <a:pt x="113" y="127"/>
                    </a:lnTo>
                    <a:lnTo>
                      <a:pt x="109" y="145"/>
                    </a:lnTo>
                    <a:lnTo>
                      <a:pt x="102" y="160"/>
                    </a:lnTo>
                    <a:lnTo>
                      <a:pt x="87" y="170"/>
                    </a:lnTo>
                    <a:lnTo>
                      <a:pt x="69" y="176"/>
                    </a:lnTo>
                    <a:lnTo>
                      <a:pt x="48" y="178"/>
                    </a:lnTo>
                    <a:lnTo>
                      <a:pt x="28" y="176"/>
                    </a:lnTo>
                    <a:lnTo>
                      <a:pt x="12" y="174"/>
                    </a:lnTo>
                    <a:lnTo>
                      <a:pt x="0" y="170"/>
                    </a:lnTo>
                    <a:lnTo>
                      <a:pt x="2" y="136"/>
                    </a:lnTo>
                    <a:lnTo>
                      <a:pt x="9" y="139"/>
                    </a:lnTo>
                    <a:lnTo>
                      <a:pt x="19" y="143"/>
                    </a:lnTo>
                    <a:lnTo>
                      <a:pt x="31" y="145"/>
                    </a:lnTo>
                    <a:lnTo>
                      <a:pt x="45" y="146"/>
                    </a:lnTo>
                    <a:lnTo>
                      <a:pt x="56" y="146"/>
                    </a:lnTo>
                    <a:lnTo>
                      <a:pt x="65" y="144"/>
                    </a:lnTo>
                    <a:lnTo>
                      <a:pt x="70" y="139"/>
                    </a:lnTo>
                    <a:lnTo>
                      <a:pt x="73" y="129"/>
                    </a:lnTo>
                    <a:lnTo>
                      <a:pt x="72" y="123"/>
                    </a:lnTo>
                    <a:lnTo>
                      <a:pt x="65" y="116"/>
                    </a:lnTo>
                    <a:lnTo>
                      <a:pt x="55" y="107"/>
                    </a:lnTo>
                    <a:lnTo>
                      <a:pt x="36" y="98"/>
                    </a:lnTo>
                    <a:lnTo>
                      <a:pt x="26" y="92"/>
                    </a:lnTo>
                    <a:lnTo>
                      <a:pt x="17" y="84"/>
                    </a:lnTo>
                    <a:lnTo>
                      <a:pt x="8" y="75"/>
                    </a:lnTo>
                    <a:lnTo>
                      <a:pt x="2" y="63"/>
                    </a:lnTo>
                    <a:lnTo>
                      <a:pt x="0" y="49"/>
                    </a:lnTo>
                    <a:lnTo>
                      <a:pt x="2" y="34"/>
                    </a:lnTo>
                    <a:lnTo>
                      <a:pt x="10" y="21"/>
                    </a:lnTo>
                    <a:lnTo>
                      <a:pt x="23" y="11"/>
                    </a:lnTo>
                    <a:lnTo>
                      <a:pt x="40"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8" name="Freeform 142">
                <a:extLst>
                  <a:ext uri="{FF2B5EF4-FFF2-40B4-BE49-F238E27FC236}">
                    <a16:creationId xmlns:a16="http://schemas.microsoft.com/office/drawing/2014/main" id="{386216E3-9389-E941-82AB-89BA1AE340F0}"/>
                  </a:ext>
                </a:extLst>
              </p:cNvPr>
              <p:cNvSpPr>
                <a:spLocks/>
              </p:cNvSpPr>
              <p:nvPr userDrawn="1"/>
            </p:nvSpPr>
            <p:spPr bwMode="auto">
              <a:xfrm>
                <a:off x="8947974" y="536639"/>
                <a:ext cx="52249" cy="113717"/>
              </a:xfrm>
              <a:custGeom>
                <a:avLst/>
                <a:gdLst>
                  <a:gd name="T0" fmla="*/ 69 w 103"/>
                  <a:gd name="T1" fmla="*/ 0 h 223"/>
                  <a:gd name="T2" fmla="*/ 69 w 103"/>
                  <a:gd name="T3" fmla="*/ 48 h 223"/>
                  <a:gd name="T4" fmla="*/ 103 w 103"/>
                  <a:gd name="T5" fmla="*/ 48 h 223"/>
                  <a:gd name="T6" fmla="*/ 103 w 103"/>
                  <a:gd name="T7" fmla="*/ 78 h 223"/>
                  <a:gd name="T8" fmla="*/ 69 w 103"/>
                  <a:gd name="T9" fmla="*/ 78 h 223"/>
                  <a:gd name="T10" fmla="*/ 69 w 103"/>
                  <a:gd name="T11" fmla="*/ 168 h 223"/>
                  <a:gd name="T12" fmla="*/ 70 w 103"/>
                  <a:gd name="T13" fmla="*/ 180 h 223"/>
                  <a:gd name="T14" fmla="*/ 73 w 103"/>
                  <a:gd name="T15" fmla="*/ 186 h 223"/>
                  <a:gd name="T16" fmla="*/ 79 w 103"/>
                  <a:gd name="T17" fmla="*/ 190 h 223"/>
                  <a:gd name="T18" fmla="*/ 87 w 103"/>
                  <a:gd name="T19" fmla="*/ 191 h 223"/>
                  <a:gd name="T20" fmla="*/ 92 w 103"/>
                  <a:gd name="T21" fmla="*/ 191 h 223"/>
                  <a:gd name="T22" fmla="*/ 96 w 103"/>
                  <a:gd name="T23" fmla="*/ 190 h 223"/>
                  <a:gd name="T24" fmla="*/ 100 w 103"/>
                  <a:gd name="T25" fmla="*/ 189 h 223"/>
                  <a:gd name="T26" fmla="*/ 103 w 103"/>
                  <a:gd name="T27" fmla="*/ 188 h 223"/>
                  <a:gd name="T28" fmla="*/ 103 w 103"/>
                  <a:gd name="T29" fmla="*/ 218 h 223"/>
                  <a:gd name="T30" fmla="*/ 91 w 103"/>
                  <a:gd name="T31" fmla="*/ 221 h 223"/>
                  <a:gd name="T32" fmla="*/ 75 w 103"/>
                  <a:gd name="T33" fmla="*/ 223 h 223"/>
                  <a:gd name="T34" fmla="*/ 59 w 103"/>
                  <a:gd name="T35" fmla="*/ 221 h 223"/>
                  <a:gd name="T36" fmla="*/ 45 w 103"/>
                  <a:gd name="T37" fmla="*/ 216 h 223"/>
                  <a:gd name="T38" fmla="*/ 35 w 103"/>
                  <a:gd name="T39" fmla="*/ 206 h 223"/>
                  <a:gd name="T40" fmla="*/ 29 w 103"/>
                  <a:gd name="T41" fmla="*/ 193 h 223"/>
                  <a:gd name="T42" fmla="*/ 27 w 103"/>
                  <a:gd name="T43" fmla="*/ 173 h 223"/>
                  <a:gd name="T44" fmla="*/ 27 w 103"/>
                  <a:gd name="T45" fmla="*/ 78 h 223"/>
                  <a:gd name="T46" fmla="*/ 0 w 103"/>
                  <a:gd name="T47" fmla="*/ 78 h 223"/>
                  <a:gd name="T48" fmla="*/ 0 w 103"/>
                  <a:gd name="T49" fmla="*/ 48 h 223"/>
                  <a:gd name="T50" fmla="*/ 27 w 103"/>
                  <a:gd name="T51" fmla="*/ 48 h 223"/>
                  <a:gd name="T52" fmla="*/ 27 w 103"/>
                  <a:gd name="T53" fmla="*/ 11 h 223"/>
                  <a:gd name="T54" fmla="*/ 69 w 103"/>
                  <a:gd name="T55"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223">
                    <a:moveTo>
                      <a:pt x="69" y="0"/>
                    </a:moveTo>
                    <a:lnTo>
                      <a:pt x="69" y="48"/>
                    </a:lnTo>
                    <a:lnTo>
                      <a:pt x="103" y="48"/>
                    </a:lnTo>
                    <a:lnTo>
                      <a:pt x="103" y="78"/>
                    </a:lnTo>
                    <a:lnTo>
                      <a:pt x="69" y="78"/>
                    </a:lnTo>
                    <a:lnTo>
                      <a:pt x="69" y="168"/>
                    </a:lnTo>
                    <a:lnTo>
                      <a:pt x="70" y="180"/>
                    </a:lnTo>
                    <a:lnTo>
                      <a:pt x="73" y="186"/>
                    </a:lnTo>
                    <a:lnTo>
                      <a:pt x="79" y="190"/>
                    </a:lnTo>
                    <a:lnTo>
                      <a:pt x="87" y="191"/>
                    </a:lnTo>
                    <a:lnTo>
                      <a:pt x="92" y="191"/>
                    </a:lnTo>
                    <a:lnTo>
                      <a:pt x="96" y="190"/>
                    </a:lnTo>
                    <a:lnTo>
                      <a:pt x="100" y="189"/>
                    </a:lnTo>
                    <a:lnTo>
                      <a:pt x="103" y="188"/>
                    </a:lnTo>
                    <a:lnTo>
                      <a:pt x="103" y="218"/>
                    </a:lnTo>
                    <a:lnTo>
                      <a:pt x="91" y="221"/>
                    </a:lnTo>
                    <a:lnTo>
                      <a:pt x="75" y="223"/>
                    </a:lnTo>
                    <a:lnTo>
                      <a:pt x="59" y="221"/>
                    </a:lnTo>
                    <a:lnTo>
                      <a:pt x="45" y="216"/>
                    </a:lnTo>
                    <a:lnTo>
                      <a:pt x="35" y="206"/>
                    </a:lnTo>
                    <a:lnTo>
                      <a:pt x="29" y="193"/>
                    </a:lnTo>
                    <a:lnTo>
                      <a:pt x="27" y="173"/>
                    </a:lnTo>
                    <a:lnTo>
                      <a:pt x="27" y="78"/>
                    </a:lnTo>
                    <a:lnTo>
                      <a:pt x="0" y="78"/>
                    </a:lnTo>
                    <a:lnTo>
                      <a:pt x="0" y="48"/>
                    </a:lnTo>
                    <a:lnTo>
                      <a:pt x="27" y="48"/>
                    </a:lnTo>
                    <a:lnTo>
                      <a:pt x="27" y="11"/>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9" name="Freeform 143">
                <a:extLst>
                  <a:ext uri="{FF2B5EF4-FFF2-40B4-BE49-F238E27FC236}">
                    <a16:creationId xmlns:a16="http://schemas.microsoft.com/office/drawing/2014/main" id="{3A765CB7-A12A-FD4E-8E73-55D2E5457218}"/>
                  </a:ext>
                </a:extLst>
              </p:cNvPr>
              <p:cNvSpPr>
                <a:spLocks noEditPoints="1"/>
              </p:cNvSpPr>
              <p:nvPr userDrawn="1"/>
            </p:nvSpPr>
            <p:spPr bwMode="auto">
              <a:xfrm>
                <a:off x="9010467" y="560203"/>
                <a:ext cx="71713" cy="90154"/>
              </a:xfrm>
              <a:custGeom>
                <a:avLst/>
                <a:gdLst>
                  <a:gd name="T0" fmla="*/ 97 w 141"/>
                  <a:gd name="T1" fmla="*/ 92 h 178"/>
                  <a:gd name="T2" fmla="*/ 77 w 141"/>
                  <a:gd name="T3" fmla="*/ 92 h 178"/>
                  <a:gd name="T4" fmla="*/ 60 w 141"/>
                  <a:gd name="T5" fmla="*/ 96 h 178"/>
                  <a:gd name="T6" fmla="*/ 48 w 141"/>
                  <a:gd name="T7" fmla="*/ 101 h 178"/>
                  <a:gd name="T8" fmla="*/ 42 w 141"/>
                  <a:gd name="T9" fmla="*/ 110 h 178"/>
                  <a:gd name="T10" fmla="*/ 39 w 141"/>
                  <a:gd name="T11" fmla="*/ 123 h 178"/>
                  <a:gd name="T12" fmla="*/ 41 w 141"/>
                  <a:gd name="T13" fmla="*/ 135 h 178"/>
                  <a:gd name="T14" fmla="*/ 47 w 141"/>
                  <a:gd name="T15" fmla="*/ 143 h 178"/>
                  <a:gd name="T16" fmla="*/ 55 w 141"/>
                  <a:gd name="T17" fmla="*/ 148 h 178"/>
                  <a:gd name="T18" fmla="*/ 65 w 141"/>
                  <a:gd name="T19" fmla="*/ 150 h 178"/>
                  <a:gd name="T20" fmla="*/ 78 w 141"/>
                  <a:gd name="T21" fmla="*/ 148 h 178"/>
                  <a:gd name="T22" fmla="*/ 89 w 141"/>
                  <a:gd name="T23" fmla="*/ 141 h 178"/>
                  <a:gd name="T24" fmla="*/ 95 w 141"/>
                  <a:gd name="T25" fmla="*/ 132 h 178"/>
                  <a:gd name="T26" fmla="*/ 98 w 141"/>
                  <a:gd name="T27" fmla="*/ 118 h 178"/>
                  <a:gd name="T28" fmla="*/ 99 w 141"/>
                  <a:gd name="T29" fmla="*/ 101 h 178"/>
                  <a:gd name="T30" fmla="*/ 99 w 141"/>
                  <a:gd name="T31" fmla="*/ 92 h 178"/>
                  <a:gd name="T32" fmla="*/ 97 w 141"/>
                  <a:gd name="T33" fmla="*/ 92 h 178"/>
                  <a:gd name="T34" fmla="*/ 72 w 141"/>
                  <a:gd name="T35" fmla="*/ 0 h 178"/>
                  <a:gd name="T36" fmla="*/ 93 w 141"/>
                  <a:gd name="T37" fmla="*/ 2 h 178"/>
                  <a:gd name="T38" fmla="*/ 110 w 141"/>
                  <a:gd name="T39" fmla="*/ 5 h 178"/>
                  <a:gd name="T40" fmla="*/ 121 w 141"/>
                  <a:gd name="T41" fmla="*/ 13 h 178"/>
                  <a:gd name="T42" fmla="*/ 129 w 141"/>
                  <a:gd name="T43" fmla="*/ 24 h 178"/>
                  <a:gd name="T44" fmla="*/ 134 w 141"/>
                  <a:gd name="T45" fmla="*/ 37 h 178"/>
                  <a:gd name="T46" fmla="*/ 138 w 141"/>
                  <a:gd name="T47" fmla="*/ 52 h 178"/>
                  <a:gd name="T48" fmla="*/ 138 w 141"/>
                  <a:gd name="T49" fmla="*/ 69 h 178"/>
                  <a:gd name="T50" fmla="*/ 138 w 141"/>
                  <a:gd name="T51" fmla="*/ 145 h 178"/>
                  <a:gd name="T52" fmla="*/ 140 w 141"/>
                  <a:gd name="T53" fmla="*/ 162 h 178"/>
                  <a:gd name="T54" fmla="*/ 141 w 141"/>
                  <a:gd name="T55" fmla="*/ 175 h 178"/>
                  <a:gd name="T56" fmla="*/ 103 w 141"/>
                  <a:gd name="T57" fmla="*/ 175 h 178"/>
                  <a:gd name="T58" fmla="*/ 102 w 141"/>
                  <a:gd name="T59" fmla="*/ 165 h 178"/>
                  <a:gd name="T60" fmla="*/ 101 w 141"/>
                  <a:gd name="T61" fmla="*/ 152 h 178"/>
                  <a:gd name="T62" fmla="*/ 101 w 141"/>
                  <a:gd name="T63" fmla="*/ 152 h 178"/>
                  <a:gd name="T64" fmla="*/ 91 w 141"/>
                  <a:gd name="T65" fmla="*/ 162 h 178"/>
                  <a:gd name="T66" fmla="*/ 81 w 141"/>
                  <a:gd name="T67" fmla="*/ 170 h 178"/>
                  <a:gd name="T68" fmla="*/ 68 w 141"/>
                  <a:gd name="T69" fmla="*/ 176 h 178"/>
                  <a:gd name="T70" fmla="*/ 52 w 141"/>
                  <a:gd name="T71" fmla="*/ 178 h 178"/>
                  <a:gd name="T72" fmla="*/ 37 w 141"/>
                  <a:gd name="T73" fmla="*/ 176 h 178"/>
                  <a:gd name="T74" fmla="*/ 22 w 141"/>
                  <a:gd name="T75" fmla="*/ 170 h 178"/>
                  <a:gd name="T76" fmla="*/ 11 w 141"/>
                  <a:gd name="T77" fmla="*/ 160 h 178"/>
                  <a:gd name="T78" fmla="*/ 3 w 141"/>
                  <a:gd name="T79" fmla="*/ 145 h 178"/>
                  <a:gd name="T80" fmla="*/ 0 w 141"/>
                  <a:gd name="T81" fmla="*/ 128 h 178"/>
                  <a:gd name="T82" fmla="*/ 3 w 141"/>
                  <a:gd name="T83" fmla="*/ 110 h 178"/>
                  <a:gd name="T84" fmla="*/ 9 w 141"/>
                  <a:gd name="T85" fmla="*/ 96 h 178"/>
                  <a:gd name="T86" fmla="*/ 20 w 141"/>
                  <a:gd name="T87" fmla="*/ 85 h 178"/>
                  <a:gd name="T88" fmla="*/ 33 w 141"/>
                  <a:gd name="T89" fmla="*/ 77 h 178"/>
                  <a:gd name="T90" fmla="*/ 50 w 141"/>
                  <a:gd name="T91" fmla="*/ 72 h 178"/>
                  <a:gd name="T92" fmla="*/ 69 w 141"/>
                  <a:gd name="T93" fmla="*/ 69 h 178"/>
                  <a:gd name="T94" fmla="*/ 91 w 141"/>
                  <a:gd name="T95" fmla="*/ 69 h 178"/>
                  <a:gd name="T96" fmla="*/ 99 w 141"/>
                  <a:gd name="T97" fmla="*/ 69 h 178"/>
                  <a:gd name="T98" fmla="*/ 99 w 141"/>
                  <a:gd name="T99" fmla="*/ 63 h 178"/>
                  <a:gd name="T100" fmla="*/ 99 w 141"/>
                  <a:gd name="T101" fmla="*/ 52 h 178"/>
                  <a:gd name="T102" fmla="*/ 95 w 141"/>
                  <a:gd name="T103" fmla="*/ 43 h 178"/>
                  <a:gd name="T104" fmla="*/ 89 w 141"/>
                  <a:gd name="T105" fmla="*/ 36 h 178"/>
                  <a:gd name="T106" fmla="*/ 80 w 141"/>
                  <a:gd name="T107" fmla="*/ 32 h 178"/>
                  <a:gd name="T108" fmla="*/ 68 w 141"/>
                  <a:gd name="T109" fmla="*/ 29 h 178"/>
                  <a:gd name="T110" fmla="*/ 47 w 141"/>
                  <a:gd name="T111" fmla="*/ 33 h 178"/>
                  <a:gd name="T112" fmla="*/ 31 w 141"/>
                  <a:gd name="T113" fmla="*/ 39 h 178"/>
                  <a:gd name="T114" fmla="*/ 20 w 141"/>
                  <a:gd name="T115" fmla="*/ 46 h 178"/>
                  <a:gd name="T116" fmla="*/ 18 w 141"/>
                  <a:gd name="T117" fmla="*/ 12 h 178"/>
                  <a:gd name="T118" fmla="*/ 28 w 141"/>
                  <a:gd name="T119" fmla="*/ 8 h 178"/>
                  <a:gd name="T120" fmla="*/ 39 w 141"/>
                  <a:gd name="T121" fmla="*/ 4 h 178"/>
                  <a:gd name="T122" fmla="*/ 55 w 141"/>
                  <a:gd name="T123" fmla="*/ 2 h 178"/>
                  <a:gd name="T124" fmla="*/ 72 w 141"/>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78">
                    <a:moveTo>
                      <a:pt x="97" y="92"/>
                    </a:moveTo>
                    <a:lnTo>
                      <a:pt x="77" y="92"/>
                    </a:lnTo>
                    <a:lnTo>
                      <a:pt x="60" y="96"/>
                    </a:lnTo>
                    <a:lnTo>
                      <a:pt x="48" y="101"/>
                    </a:lnTo>
                    <a:lnTo>
                      <a:pt x="42" y="110"/>
                    </a:lnTo>
                    <a:lnTo>
                      <a:pt x="39" y="123"/>
                    </a:lnTo>
                    <a:lnTo>
                      <a:pt x="41" y="135"/>
                    </a:lnTo>
                    <a:lnTo>
                      <a:pt x="47" y="143"/>
                    </a:lnTo>
                    <a:lnTo>
                      <a:pt x="55" y="148"/>
                    </a:lnTo>
                    <a:lnTo>
                      <a:pt x="65" y="150"/>
                    </a:lnTo>
                    <a:lnTo>
                      <a:pt x="78" y="148"/>
                    </a:lnTo>
                    <a:lnTo>
                      <a:pt x="89" y="141"/>
                    </a:lnTo>
                    <a:lnTo>
                      <a:pt x="95" y="132"/>
                    </a:lnTo>
                    <a:lnTo>
                      <a:pt x="98" y="118"/>
                    </a:lnTo>
                    <a:lnTo>
                      <a:pt x="99" y="101"/>
                    </a:lnTo>
                    <a:lnTo>
                      <a:pt x="99" y="92"/>
                    </a:lnTo>
                    <a:lnTo>
                      <a:pt x="97" y="92"/>
                    </a:lnTo>
                    <a:close/>
                    <a:moveTo>
                      <a:pt x="72" y="0"/>
                    </a:moveTo>
                    <a:lnTo>
                      <a:pt x="93" y="2"/>
                    </a:lnTo>
                    <a:lnTo>
                      <a:pt x="110" y="5"/>
                    </a:lnTo>
                    <a:lnTo>
                      <a:pt x="121" y="13"/>
                    </a:lnTo>
                    <a:lnTo>
                      <a:pt x="129" y="24"/>
                    </a:lnTo>
                    <a:lnTo>
                      <a:pt x="134" y="37"/>
                    </a:lnTo>
                    <a:lnTo>
                      <a:pt x="138" y="52"/>
                    </a:lnTo>
                    <a:lnTo>
                      <a:pt x="138" y="69"/>
                    </a:lnTo>
                    <a:lnTo>
                      <a:pt x="138" y="145"/>
                    </a:lnTo>
                    <a:lnTo>
                      <a:pt x="140" y="162"/>
                    </a:lnTo>
                    <a:lnTo>
                      <a:pt x="141" y="175"/>
                    </a:lnTo>
                    <a:lnTo>
                      <a:pt x="103" y="175"/>
                    </a:lnTo>
                    <a:lnTo>
                      <a:pt x="102" y="165"/>
                    </a:lnTo>
                    <a:lnTo>
                      <a:pt x="101" y="152"/>
                    </a:lnTo>
                    <a:lnTo>
                      <a:pt x="101" y="152"/>
                    </a:lnTo>
                    <a:lnTo>
                      <a:pt x="91" y="162"/>
                    </a:lnTo>
                    <a:lnTo>
                      <a:pt x="81" y="170"/>
                    </a:lnTo>
                    <a:lnTo>
                      <a:pt x="68" y="176"/>
                    </a:lnTo>
                    <a:lnTo>
                      <a:pt x="52" y="178"/>
                    </a:lnTo>
                    <a:lnTo>
                      <a:pt x="37" y="176"/>
                    </a:lnTo>
                    <a:lnTo>
                      <a:pt x="22" y="170"/>
                    </a:lnTo>
                    <a:lnTo>
                      <a:pt x="11" y="160"/>
                    </a:lnTo>
                    <a:lnTo>
                      <a:pt x="3" y="145"/>
                    </a:lnTo>
                    <a:lnTo>
                      <a:pt x="0" y="128"/>
                    </a:lnTo>
                    <a:lnTo>
                      <a:pt x="3" y="110"/>
                    </a:lnTo>
                    <a:lnTo>
                      <a:pt x="9" y="96"/>
                    </a:lnTo>
                    <a:lnTo>
                      <a:pt x="20" y="85"/>
                    </a:lnTo>
                    <a:lnTo>
                      <a:pt x="33" y="77"/>
                    </a:lnTo>
                    <a:lnTo>
                      <a:pt x="50" y="72"/>
                    </a:lnTo>
                    <a:lnTo>
                      <a:pt x="69" y="69"/>
                    </a:lnTo>
                    <a:lnTo>
                      <a:pt x="91" y="69"/>
                    </a:lnTo>
                    <a:lnTo>
                      <a:pt x="99" y="69"/>
                    </a:lnTo>
                    <a:lnTo>
                      <a:pt x="99" y="63"/>
                    </a:lnTo>
                    <a:lnTo>
                      <a:pt x="99" y="52"/>
                    </a:lnTo>
                    <a:lnTo>
                      <a:pt x="95" y="43"/>
                    </a:lnTo>
                    <a:lnTo>
                      <a:pt x="89" y="36"/>
                    </a:lnTo>
                    <a:lnTo>
                      <a:pt x="80" y="32"/>
                    </a:lnTo>
                    <a:lnTo>
                      <a:pt x="68" y="29"/>
                    </a:lnTo>
                    <a:lnTo>
                      <a:pt x="47" y="33"/>
                    </a:lnTo>
                    <a:lnTo>
                      <a:pt x="31" y="39"/>
                    </a:lnTo>
                    <a:lnTo>
                      <a:pt x="20" y="46"/>
                    </a:lnTo>
                    <a:lnTo>
                      <a:pt x="18" y="12"/>
                    </a:lnTo>
                    <a:lnTo>
                      <a:pt x="28" y="8"/>
                    </a:lnTo>
                    <a:lnTo>
                      <a:pt x="39" y="4"/>
                    </a:lnTo>
                    <a:lnTo>
                      <a:pt x="55" y="2"/>
                    </a:lnTo>
                    <a:lnTo>
                      <a:pt x="7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0" name="Freeform 144">
                <a:extLst>
                  <a:ext uri="{FF2B5EF4-FFF2-40B4-BE49-F238E27FC236}">
                    <a16:creationId xmlns:a16="http://schemas.microsoft.com/office/drawing/2014/main" id="{98191B6B-DEE0-754B-8223-BC08BD01658C}"/>
                  </a:ext>
                </a:extLst>
              </p:cNvPr>
              <p:cNvSpPr>
                <a:spLocks/>
              </p:cNvSpPr>
              <p:nvPr userDrawn="1"/>
            </p:nvSpPr>
            <p:spPr bwMode="auto">
              <a:xfrm>
                <a:off x="9093450" y="561227"/>
                <a:ext cx="78885" cy="88105"/>
              </a:xfrm>
              <a:custGeom>
                <a:avLst/>
                <a:gdLst>
                  <a:gd name="T0" fmla="*/ 0 w 154"/>
                  <a:gd name="T1" fmla="*/ 0 h 172"/>
                  <a:gd name="T2" fmla="*/ 43 w 154"/>
                  <a:gd name="T3" fmla="*/ 0 h 172"/>
                  <a:gd name="T4" fmla="*/ 78 w 154"/>
                  <a:gd name="T5" fmla="*/ 133 h 172"/>
                  <a:gd name="T6" fmla="*/ 78 w 154"/>
                  <a:gd name="T7" fmla="*/ 133 h 172"/>
                  <a:gd name="T8" fmla="*/ 114 w 154"/>
                  <a:gd name="T9" fmla="*/ 0 h 172"/>
                  <a:gd name="T10" fmla="*/ 154 w 154"/>
                  <a:gd name="T11" fmla="*/ 0 h 172"/>
                  <a:gd name="T12" fmla="*/ 102 w 154"/>
                  <a:gd name="T13" fmla="*/ 172 h 172"/>
                  <a:gd name="T14" fmla="*/ 52 w 154"/>
                  <a:gd name="T15" fmla="*/ 172 h 172"/>
                  <a:gd name="T16" fmla="*/ 0 w 154"/>
                  <a:gd name="T1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72">
                    <a:moveTo>
                      <a:pt x="0" y="0"/>
                    </a:moveTo>
                    <a:lnTo>
                      <a:pt x="43" y="0"/>
                    </a:lnTo>
                    <a:lnTo>
                      <a:pt x="78" y="133"/>
                    </a:lnTo>
                    <a:lnTo>
                      <a:pt x="78" y="133"/>
                    </a:lnTo>
                    <a:lnTo>
                      <a:pt x="114" y="0"/>
                    </a:lnTo>
                    <a:lnTo>
                      <a:pt x="154" y="0"/>
                    </a:lnTo>
                    <a:lnTo>
                      <a:pt x="102" y="172"/>
                    </a:lnTo>
                    <a:lnTo>
                      <a:pt x="52" y="17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1" name="Freeform 145">
                <a:extLst>
                  <a:ext uri="{FF2B5EF4-FFF2-40B4-BE49-F238E27FC236}">
                    <a16:creationId xmlns:a16="http://schemas.microsoft.com/office/drawing/2014/main" id="{557CDD98-80E9-2948-A2B4-F2E57778A250}"/>
                  </a:ext>
                </a:extLst>
              </p:cNvPr>
              <p:cNvSpPr>
                <a:spLocks/>
              </p:cNvSpPr>
              <p:nvPr userDrawn="1"/>
            </p:nvSpPr>
            <p:spPr bwMode="auto">
              <a:xfrm>
                <a:off x="9227655" y="527419"/>
                <a:ext cx="80933" cy="123962"/>
              </a:xfrm>
              <a:custGeom>
                <a:avLst/>
                <a:gdLst>
                  <a:gd name="T0" fmla="*/ 106 w 158"/>
                  <a:gd name="T1" fmla="*/ 0 h 241"/>
                  <a:gd name="T2" fmla="*/ 128 w 158"/>
                  <a:gd name="T3" fmla="*/ 1 h 241"/>
                  <a:gd name="T4" fmla="*/ 146 w 158"/>
                  <a:gd name="T5" fmla="*/ 5 h 241"/>
                  <a:gd name="T6" fmla="*/ 158 w 158"/>
                  <a:gd name="T7" fmla="*/ 10 h 241"/>
                  <a:gd name="T8" fmla="*/ 157 w 158"/>
                  <a:gd name="T9" fmla="*/ 48 h 241"/>
                  <a:gd name="T10" fmla="*/ 149 w 158"/>
                  <a:gd name="T11" fmla="*/ 44 h 241"/>
                  <a:gd name="T12" fmla="*/ 139 w 158"/>
                  <a:gd name="T13" fmla="*/ 40 h 241"/>
                  <a:gd name="T14" fmla="*/ 127 w 158"/>
                  <a:gd name="T15" fmla="*/ 36 h 241"/>
                  <a:gd name="T16" fmla="*/ 112 w 158"/>
                  <a:gd name="T17" fmla="*/ 35 h 241"/>
                  <a:gd name="T18" fmla="*/ 97 w 158"/>
                  <a:gd name="T19" fmla="*/ 37 h 241"/>
                  <a:gd name="T20" fmla="*/ 84 w 158"/>
                  <a:gd name="T21" fmla="*/ 41 h 241"/>
                  <a:gd name="T22" fmla="*/ 71 w 158"/>
                  <a:gd name="T23" fmla="*/ 49 h 241"/>
                  <a:gd name="T24" fmla="*/ 60 w 158"/>
                  <a:gd name="T25" fmla="*/ 61 h 241"/>
                  <a:gd name="T26" fmla="*/ 52 w 158"/>
                  <a:gd name="T27" fmla="*/ 77 h 241"/>
                  <a:gd name="T28" fmla="*/ 47 w 158"/>
                  <a:gd name="T29" fmla="*/ 96 h 241"/>
                  <a:gd name="T30" fmla="*/ 46 w 158"/>
                  <a:gd name="T31" fmla="*/ 121 h 241"/>
                  <a:gd name="T32" fmla="*/ 47 w 158"/>
                  <a:gd name="T33" fmla="*/ 145 h 241"/>
                  <a:gd name="T34" fmla="*/ 52 w 158"/>
                  <a:gd name="T35" fmla="*/ 164 h 241"/>
                  <a:gd name="T36" fmla="*/ 60 w 158"/>
                  <a:gd name="T37" fmla="*/ 180 h 241"/>
                  <a:gd name="T38" fmla="*/ 71 w 158"/>
                  <a:gd name="T39" fmla="*/ 191 h 241"/>
                  <a:gd name="T40" fmla="*/ 84 w 158"/>
                  <a:gd name="T41" fmla="*/ 199 h 241"/>
                  <a:gd name="T42" fmla="*/ 97 w 158"/>
                  <a:gd name="T43" fmla="*/ 205 h 241"/>
                  <a:gd name="T44" fmla="*/ 112 w 158"/>
                  <a:gd name="T45" fmla="*/ 206 h 241"/>
                  <a:gd name="T46" fmla="*/ 131 w 158"/>
                  <a:gd name="T47" fmla="*/ 203 h 241"/>
                  <a:gd name="T48" fmla="*/ 145 w 158"/>
                  <a:gd name="T49" fmla="*/ 199 h 241"/>
                  <a:gd name="T50" fmla="*/ 157 w 158"/>
                  <a:gd name="T51" fmla="*/ 193 h 241"/>
                  <a:gd name="T52" fmla="*/ 158 w 158"/>
                  <a:gd name="T53" fmla="*/ 233 h 241"/>
                  <a:gd name="T54" fmla="*/ 146 w 158"/>
                  <a:gd name="T55" fmla="*/ 237 h 241"/>
                  <a:gd name="T56" fmla="*/ 128 w 158"/>
                  <a:gd name="T57" fmla="*/ 240 h 241"/>
                  <a:gd name="T58" fmla="*/ 107 w 158"/>
                  <a:gd name="T59" fmla="*/ 241 h 241"/>
                  <a:gd name="T60" fmla="*/ 82 w 158"/>
                  <a:gd name="T61" fmla="*/ 238 h 241"/>
                  <a:gd name="T62" fmla="*/ 60 w 158"/>
                  <a:gd name="T63" fmla="*/ 232 h 241"/>
                  <a:gd name="T64" fmla="*/ 42 w 158"/>
                  <a:gd name="T65" fmla="*/ 222 h 241"/>
                  <a:gd name="T66" fmla="*/ 28 w 158"/>
                  <a:gd name="T67" fmla="*/ 206 h 241"/>
                  <a:gd name="T68" fmla="*/ 16 w 158"/>
                  <a:gd name="T69" fmla="*/ 189 h 241"/>
                  <a:gd name="T70" fmla="*/ 7 w 158"/>
                  <a:gd name="T71" fmla="*/ 168 h 241"/>
                  <a:gd name="T72" fmla="*/ 2 w 158"/>
                  <a:gd name="T73" fmla="*/ 146 h 241"/>
                  <a:gd name="T74" fmla="*/ 0 w 158"/>
                  <a:gd name="T75" fmla="*/ 121 h 241"/>
                  <a:gd name="T76" fmla="*/ 2 w 158"/>
                  <a:gd name="T77" fmla="*/ 95 h 241"/>
                  <a:gd name="T78" fmla="*/ 7 w 158"/>
                  <a:gd name="T79" fmla="*/ 73 h 241"/>
                  <a:gd name="T80" fmla="*/ 15 w 158"/>
                  <a:gd name="T81" fmla="*/ 52 h 241"/>
                  <a:gd name="T82" fmla="*/ 26 w 158"/>
                  <a:gd name="T83" fmla="*/ 35 h 241"/>
                  <a:gd name="T84" fmla="*/ 42 w 158"/>
                  <a:gd name="T85" fmla="*/ 19 h 241"/>
                  <a:gd name="T86" fmla="*/ 60 w 158"/>
                  <a:gd name="T87" fmla="*/ 9 h 241"/>
                  <a:gd name="T88" fmla="*/ 82 w 158"/>
                  <a:gd name="T89" fmla="*/ 2 h 241"/>
                  <a:gd name="T90" fmla="*/ 106 w 158"/>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8" h="241">
                    <a:moveTo>
                      <a:pt x="106" y="0"/>
                    </a:moveTo>
                    <a:lnTo>
                      <a:pt x="128" y="1"/>
                    </a:lnTo>
                    <a:lnTo>
                      <a:pt x="146" y="5"/>
                    </a:lnTo>
                    <a:lnTo>
                      <a:pt x="158" y="10"/>
                    </a:lnTo>
                    <a:lnTo>
                      <a:pt x="157" y="48"/>
                    </a:lnTo>
                    <a:lnTo>
                      <a:pt x="149" y="44"/>
                    </a:lnTo>
                    <a:lnTo>
                      <a:pt x="139" y="40"/>
                    </a:lnTo>
                    <a:lnTo>
                      <a:pt x="127" y="36"/>
                    </a:lnTo>
                    <a:lnTo>
                      <a:pt x="112" y="35"/>
                    </a:lnTo>
                    <a:lnTo>
                      <a:pt x="97" y="37"/>
                    </a:lnTo>
                    <a:lnTo>
                      <a:pt x="84" y="41"/>
                    </a:lnTo>
                    <a:lnTo>
                      <a:pt x="71" y="49"/>
                    </a:lnTo>
                    <a:lnTo>
                      <a:pt x="60" y="61"/>
                    </a:lnTo>
                    <a:lnTo>
                      <a:pt x="52" y="77"/>
                    </a:lnTo>
                    <a:lnTo>
                      <a:pt x="47" y="96"/>
                    </a:lnTo>
                    <a:lnTo>
                      <a:pt x="46" y="121"/>
                    </a:lnTo>
                    <a:lnTo>
                      <a:pt x="47" y="145"/>
                    </a:lnTo>
                    <a:lnTo>
                      <a:pt x="52" y="164"/>
                    </a:lnTo>
                    <a:lnTo>
                      <a:pt x="60" y="180"/>
                    </a:lnTo>
                    <a:lnTo>
                      <a:pt x="71" y="191"/>
                    </a:lnTo>
                    <a:lnTo>
                      <a:pt x="84" y="199"/>
                    </a:lnTo>
                    <a:lnTo>
                      <a:pt x="97" y="205"/>
                    </a:lnTo>
                    <a:lnTo>
                      <a:pt x="112" y="206"/>
                    </a:lnTo>
                    <a:lnTo>
                      <a:pt x="131" y="203"/>
                    </a:lnTo>
                    <a:lnTo>
                      <a:pt x="145" y="199"/>
                    </a:lnTo>
                    <a:lnTo>
                      <a:pt x="157" y="193"/>
                    </a:lnTo>
                    <a:lnTo>
                      <a:pt x="158" y="233"/>
                    </a:lnTo>
                    <a:lnTo>
                      <a:pt x="146" y="237"/>
                    </a:lnTo>
                    <a:lnTo>
                      <a:pt x="128" y="240"/>
                    </a:lnTo>
                    <a:lnTo>
                      <a:pt x="107" y="241"/>
                    </a:lnTo>
                    <a:lnTo>
                      <a:pt x="82" y="238"/>
                    </a:lnTo>
                    <a:lnTo>
                      <a:pt x="60" y="232"/>
                    </a:lnTo>
                    <a:lnTo>
                      <a:pt x="42" y="222"/>
                    </a:lnTo>
                    <a:lnTo>
                      <a:pt x="28" y="206"/>
                    </a:lnTo>
                    <a:lnTo>
                      <a:pt x="16" y="189"/>
                    </a:lnTo>
                    <a:lnTo>
                      <a:pt x="7" y="168"/>
                    </a:lnTo>
                    <a:lnTo>
                      <a:pt x="2" y="146"/>
                    </a:lnTo>
                    <a:lnTo>
                      <a:pt x="0" y="121"/>
                    </a:lnTo>
                    <a:lnTo>
                      <a:pt x="2" y="95"/>
                    </a:lnTo>
                    <a:lnTo>
                      <a:pt x="7" y="73"/>
                    </a:lnTo>
                    <a:lnTo>
                      <a:pt x="15" y="52"/>
                    </a:lnTo>
                    <a:lnTo>
                      <a:pt x="26" y="35"/>
                    </a:lnTo>
                    <a:lnTo>
                      <a:pt x="42" y="19"/>
                    </a:lnTo>
                    <a:lnTo>
                      <a:pt x="60" y="9"/>
                    </a:lnTo>
                    <a:lnTo>
                      <a:pt x="82" y="2"/>
                    </a:lnTo>
                    <a:lnTo>
                      <a:pt x="106"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2" name="Freeform 146">
                <a:extLst>
                  <a:ext uri="{FF2B5EF4-FFF2-40B4-BE49-F238E27FC236}">
                    <a16:creationId xmlns:a16="http://schemas.microsoft.com/office/drawing/2014/main" id="{FA71C49C-CF96-1841-9780-E6CC68C07499}"/>
                  </a:ext>
                </a:extLst>
              </p:cNvPr>
              <p:cNvSpPr>
                <a:spLocks noEditPoints="1"/>
              </p:cNvSpPr>
              <p:nvPr userDrawn="1"/>
            </p:nvSpPr>
            <p:spPr bwMode="auto">
              <a:xfrm>
                <a:off x="9320883" y="560203"/>
                <a:ext cx="71713" cy="90154"/>
              </a:xfrm>
              <a:custGeom>
                <a:avLst/>
                <a:gdLst>
                  <a:gd name="T0" fmla="*/ 96 w 140"/>
                  <a:gd name="T1" fmla="*/ 92 h 178"/>
                  <a:gd name="T2" fmla="*/ 77 w 140"/>
                  <a:gd name="T3" fmla="*/ 92 h 178"/>
                  <a:gd name="T4" fmla="*/ 60 w 140"/>
                  <a:gd name="T5" fmla="*/ 96 h 178"/>
                  <a:gd name="T6" fmla="*/ 48 w 140"/>
                  <a:gd name="T7" fmla="*/ 101 h 178"/>
                  <a:gd name="T8" fmla="*/ 41 w 140"/>
                  <a:gd name="T9" fmla="*/ 110 h 178"/>
                  <a:gd name="T10" fmla="*/ 39 w 140"/>
                  <a:gd name="T11" fmla="*/ 123 h 178"/>
                  <a:gd name="T12" fmla="*/ 40 w 140"/>
                  <a:gd name="T13" fmla="*/ 135 h 178"/>
                  <a:gd name="T14" fmla="*/ 47 w 140"/>
                  <a:gd name="T15" fmla="*/ 143 h 178"/>
                  <a:gd name="T16" fmla="*/ 54 w 140"/>
                  <a:gd name="T17" fmla="*/ 148 h 178"/>
                  <a:gd name="T18" fmla="*/ 65 w 140"/>
                  <a:gd name="T19" fmla="*/ 150 h 178"/>
                  <a:gd name="T20" fmla="*/ 78 w 140"/>
                  <a:gd name="T21" fmla="*/ 148 h 178"/>
                  <a:gd name="T22" fmla="*/ 88 w 140"/>
                  <a:gd name="T23" fmla="*/ 141 h 178"/>
                  <a:gd name="T24" fmla="*/ 95 w 140"/>
                  <a:gd name="T25" fmla="*/ 132 h 178"/>
                  <a:gd name="T26" fmla="*/ 97 w 140"/>
                  <a:gd name="T27" fmla="*/ 118 h 178"/>
                  <a:gd name="T28" fmla="*/ 99 w 140"/>
                  <a:gd name="T29" fmla="*/ 101 h 178"/>
                  <a:gd name="T30" fmla="*/ 99 w 140"/>
                  <a:gd name="T31" fmla="*/ 92 h 178"/>
                  <a:gd name="T32" fmla="*/ 96 w 140"/>
                  <a:gd name="T33" fmla="*/ 92 h 178"/>
                  <a:gd name="T34" fmla="*/ 71 w 140"/>
                  <a:gd name="T35" fmla="*/ 0 h 178"/>
                  <a:gd name="T36" fmla="*/ 92 w 140"/>
                  <a:gd name="T37" fmla="*/ 2 h 178"/>
                  <a:gd name="T38" fmla="*/ 109 w 140"/>
                  <a:gd name="T39" fmla="*/ 5 h 178"/>
                  <a:gd name="T40" fmla="*/ 121 w 140"/>
                  <a:gd name="T41" fmla="*/ 13 h 178"/>
                  <a:gd name="T42" fmla="*/ 129 w 140"/>
                  <a:gd name="T43" fmla="*/ 24 h 178"/>
                  <a:gd name="T44" fmla="*/ 134 w 140"/>
                  <a:gd name="T45" fmla="*/ 37 h 178"/>
                  <a:gd name="T46" fmla="*/ 138 w 140"/>
                  <a:gd name="T47" fmla="*/ 52 h 178"/>
                  <a:gd name="T48" fmla="*/ 138 w 140"/>
                  <a:gd name="T49" fmla="*/ 69 h 178"/>
                  <a:gd name="T50" fmla="*/ 138 w 140"/>
                  <a:gd name="T51" fmla="*/ 145 h 178"/>
                  <a:gd name="T52" fmla="*/ 139 w 140"/>
                  <a:gd name="T53" fmla="*/ 162 h 178"/>
                  <a:gd name="T54" fmla="*/ 140 w 140"/>
                  <a:gd name="T55" fmla="*/ 175 h 178"/>
                  <a:gd name="T56" fmla="*/ 103 w 140"/>
                  <a:gd name="T57" fmla="*/ 175 h 178"/>
                  <a:gd name="T58" fmla="*/ 101 w 140"/>
                  <a:gd name="T59" fmla="*/ 165 h 178"/>
                  <a:gd name="T60" fmla="*/ 100 w 140"/>
                  <a:gd name="T61" fmla="*/ 152 h 178"/>
                  <a:gd name="T62" fmla="*/ 100 w 140"/>
                  <a:gd name="T63" fmla="*/ 152 h 178"/>
                  <a:gd name="T64" fmla="*/ 91 w 140"/>
                  <a:gd name="T65" fmla="*/ 162 h 178"/>
                  <a:gd name="T66" fmla="*/ 80 w 140"/>
                  <a:gd name="T67" fmla="*/ 170 h 178"/>
                  <a:gd name="T68" fmla="*/ 67 w 140"/>
                  <a:gd name="T69" fmla="*/ 176 h 178"/>
                  <a:gd name="T70" fmla="*/ 52 w 140"/>
                  <a:gd name="T71" fmla="*/ 178 h 178"/>
                  <a:gd name="T72" fmla="*/ 36 w 140"/>
                  <a:gd name="T73" fmla="*/ 176 h 178"/>
                  <a:gd name="T74" fmla="*/ 22 w 140"/>
                  <a:gd name="T75" fmla="*/ 170 h 178"/>
                  <a:gd name="T76" fmla="*/ 10 w 140"/>
                  <a:gd name="T77" fmla="*/ 160 h 178"/>
                  <a:gd name="T78" fmla="*/ 2 w 140"/>
                  <a:gd name="T79" fmla="*/ 145 h 178"/>
                  <a:gd name="T80" fmla="*/ 0 w 140"/>
                  <a:gd name="T81" fmla="*/ 128 h 178"/>
                  <a:gd name="T82" fmla="*/ 2 w 140"/>
                  <a:gd name="T83" fmla="*/ 110 h 178"/>
                  <a:gd name="T84" fmla="*/ 9 w 140"/>
                  <a:gd name="T85" fmla="*/ 96 h 178"/>
                  <a:gd name="T86" fmla="*/ 19 w 140"/>
                  <a:gd name="T87" fmla="*/ 85 h 178"/>
                  <a:gd name="T88" fmla="*/ 32 w 140"/>
                  <a:gd name="T89" fmla="*/ 77 h 178"/>
                  <a:gd name="T90" fmla="*/ 49 w 140"/>
                  <a:gd name="T91" fmla="*/ 72 h 178"/>
                  <a:gd name="T92" fmla="*/ 69 w 140"/>
                  <a:gd name="T93" fmla="*/ 69 h 178"/>
                  <a:gd name="T94" fmla="*/ 91 w 140"/>
                  <a:gd name="T95" fmla="*/ 69 h 178"/>
                  <a:gd name="T96" fmla="*/ 99 w 140"/>
                  <a:gd name="T97" fmla="*/ 69 h 178"/>
                  <a:gd name="T98" fmla="*/ 99 w 140"/>
                  <a:gd name="T99" fmla="*/ 63 h 178"/>
                  <a:gd name="T100" fmla="*/ 99 w 140"/>
                  <a:gd name="T101" fmla="*/ 52 h 178"/>
                  <a:gd name="T102" fmla="*/ 95 w 140"/>
                  <a:gd name="T103" fmla="*/ 43 h 178"/>
                  <a:gd name="T104" fmla="*/ 88 w 140"/>
                  <a:gd name="T105" fmla="*/ 36 h 178"/>
                  <a:gd name="T106" fmla="*/ 79 w 140"/>
                  <a:gd name="T107" fmla="*/ 32 h 178"/>
                  <a:gd name="T108" fmla="*/ 67 w 140"/>
                  <a:gd name="T109" fmla="*/ 29 h 178"/>
                  <a:gd name="T110" fmla="*/ 47 w 140"/>
                  <a:gd name="T111" fmla="*/ 33 h 178"/>
                  <a:gd name="T112" fmla="*/ 31 w 140"/>
                  <a:gd name="T113" fmla="*/ 39 h 178"/>
                  <a:gd name="T114" fmla="*/ 19 w 140"/>
                  <a:gd name="T115" fmla="*/ 46 h 178"/>
                  <a:gd name="T116" fmla="*/ 18 w 140"/>
                  <a:gd name="T117" fmla="*/ 12 h 178"/>
                  <a:gd name="T118" fmla="*/ 27 w 140"/>
                  <a:gd name="T119" fmla="*/ 8 h 178"/>
                  <a:gd name="T120" fmla="*/ 39 w 140"/>
                  <a:gd name="T121" fmla="*/ 4 h 178"/>
                  <a:gd name="T122" fmla="*/ 54 w 140"/>
                  <a:gd name="T123" fmla="*/ 2 h 178"/>
                  <a:gd name="T124" fmla="*/ 71 w 140"/>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 h="178">
                    <a:moveTo>
                      <a:pt x="96" y="92"/>
                    </a:moveTo>
                    <a:lnTo>
                      <a:pt x="77" y="92"/>
                    </a:lnTo>
                    <a:lnTo>
                      <a:pt x="60" y="96"/>
                    </a:lnTo>
                    <a:lnTo>
                      <a:pt x="48" y="101"/>
                    </a:lnTo>
                    <a:lnTo>
                      <a:pt x="41" y="110"/>
                    </a:lnTo>
                    <a:lnTo>
                      <a:pt x="39" y="123"/>
                    </a:lnTo>
                    <a:lnTo>
                      <a:pt x="40" y="135"/>
                    </a:lnTo>
                    <a:lnTo>
                      <a:pt x="47" y="143"/>
                    </a:lnTo>
                    <a:lnTo>
                      <a:pt x="54" y="148"/>
                    </a:lnTo>
                    <a:lnTo>
                      <a:pt x="65" y="150"/>
                    </a:lnTo>
                    <a:lnTo>
                      <a:pt x="78" y="148"/>
                    </a:lnTo>
                    <a:lnTo>
                      <a:pt x="88" y="141"/>
                    </a:lnTo>
                    <a:lnTo>
                      <a:pt x="95" y="132"/>
                    </a:lnTo>
                    <a:lnTo>
                      <a:pt x="97" y="118"/>
                    </a:lnTo>
                    <a:lnTo>
                      <a:pt x="99" y="101"/>
                    </a:lnTo>
                    <a:lnTo>
                      <a:pt x="99" y="92"/>
                    </a:lnTo>
                    <a:lnTo>
                      <a:pt x="96" y="92"/>
                    </a:lnTo>
                    <a:close/>
                    <a:moveTo>
                      <a:pt x="71" y="0"/>
                    </a:moveTo>
                    <a:lnTo>
                      <a:pt x="92" y="2"/>
                    </a:lnTo>
                    <a:lnTo>
                      <a:pt x="109" y="5"/>
                    </a:lnTo>
                    <a:lnTo>
                      <a:pt x="121" y="13"/>
                    </a:lnTo>
                    <a:lnTo>
                      <a:pt x="129" y="24"/>
                    </a:lnTo>
                    <a:lnTo>
                      <a:pt x="134" y="37"/>
                    </a:lnTo>
                    <a:lnTo>
                      <a:pt x="138" y="52"/>
                    </a:lnTo>
                    <a:lnTo>
                      <a:pt x="138" y="69"/>
                    </a:lnTo>
                    <a:lnTo>
                      <a:pt x="138" y="145"/>
                    </a:lnTo>
                    <a:lnTo>
                      <a:pt x="139" y="162"/>
                    </a:lnTo>
                    <a:lnTo>
                      <a:pt x="140" y="175"/>
                    </a:lnTo>
                    <a:lnTo>
                      <a:pt x="103" y="175"/>
                    </a:lnTo>
                    <a:lnTo>
                      <a:pt x="101" y="165"/>
                    </a:lnTo>
                    <a:lnTo>
                      <a:pt x="100" y="152"/>
                    </a:lnTo>
                    <a:lnTo>
                      <a:pt x="100" y="152"/>
                    </a:lnTo>
                    <a:lnTo>
                      <a:pt x="91" y="162"/>
                    </a:lnTo>
                    <a:lnTo>
                      <a:pt x="80" y="170"/>
                    </a:lnTo>
                    <a:lnTo>
                      <a:pt x="67" y="176"/>
                    </a:lnTo>
                    <a:lnTo>
                      <a:pt x="52" y="178"/>
                    </a:lnTo>
                    <a:lnTo>
                      <a:pt x="36" y="176"/>
                    </a:lnTo>
                    <a:lnTo>
                      <a:pt x="22" y="170"/>
                    </a:lnTo>
                    <a:lnTo>
                      <a:pt x="10" y="160"/>
                    </a:lnTo>
                    <a:lnTo>
                      <a:pt x="2" y="145"/>
                    </a:lnTo>
                    <a:lnTo>
                      <a:pt x="0" y="128"/>
                    </a:lnTo>
                    <a:lnTo>
                      <a:pt x="2" y="110"/>
                    </a:lnTo>
                    <a:lnTo>
                      <a:pt x="9" y="96"/>
                    </a:lnTo>
                    <a:lnTo>
                      <a:pt x="19" y="85"/>
                    </a:lnTo>
                    <a:lnTo>
                      <a:pt x="32" y="77"/>
                    </a:lnTo>
                    <a:lnTo>
                      <a:pt x="49" y="72"/>
                    </a:lnTo>
                    <a:lnTo>
                      <a:pt x="69" y="69"/>
                    </a:lnTo>
                    <a:lnTo>
                      <a:pt x="91" y="69"/>
                    </a:lnTo>
                    <a:lnTo>
                      <a:pt x="99" y="69"/>
                    </a:lnTo>
                    <a:lnTo>
                      <a:pt x="99" y="63"/>
                    </a:lnTo>
                    <a:lnTo>
                      <a:pt x="99" y="52"/>
                    </a:lnTo>
                    <a:lnTo>
                      <a:pt x="95" y="43"/>
                    </a:lnTo>
                    <a:lnTo>
                      <a:pt x="88" y="36"/>
                    </a:lnTo>
                    <a:lnTo>
                      <a:pt x="79" y="32"/>
                    </a:lnTo>
                    <a:lnTo>
                      <a:pt x="67" y="29"/>
                    </a:lnTo>
                    <a:lnTo>
                      <a:pt x="47" y="33"/>
                    </a:lnTo>
                    <a:lnTo>
                      <a:pt x="31" y="39"/>
                    </a:lnTo>
                    <a:lnTo>
                      <a:pt x="19" y="46"/>
                    </a:lnTo>
                    <a:lnTo>
                      <a:pt x="18" y="12"/>
                    </a:lnTo>
                    <a:lnTo>
                      <a:pt x="27" y="8"/>
                    </a:lnTo>
                    <a:lnTo>
                      <a:pt x="39" y="4"/>
                    </a:lnTo>
                    <a:lnTo>
                      <a:pt x="54" y="2"/>
                    </a:lnTo>
                    <a:lnTo>
                      <a:pt x="7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3" name="Freeform 147">
                <a:extLst>
                  <a:ext uri="{FF2B5EF4-FFF2-40B4-BE49-F238E27FC236}">
                    <a16:creationId xmlns:a16="http://schemas.microsoft.com/office/drawing/2014/main" id="{2DA4D288-8AEB-AF43-830C-165C92C70786}"/>
                  </a:ext>
                </a:extLst>
              </p:cNvPr>
              <p:cNvSpPr>
                <a:spLocks/>
              </p:cNvSpPr>
              <p:nvPr userDrawn="1"/>
            </p:nvSpPr>
            <p:spPr bwMode="auto">
              <a:xfrm>
                <a:off x="9411037" y="560203"/>
                <a:ext cx="47125" cy="89130"/>
              </a:xfrm>
              <a:custGeom>
                <a:avLst/>
                <a:gdLst>
                  <a:gd name="T0" fmla="*/ 85 w 91"/>
                  <a:gd name="T1" fmla="*/ 0 h 175"/>
                  <a:gd name="T2" fmla="*/ 87 w 91"/>
                  <a:gd name="T3" fmla="*/ 0 h 175"/>
                  <a:gd name="T4" fmla="*/ 91 w 91"/>
                  <a:gd name="T5" fmla="*/ 0 h 175"/>
                  <a:gd name="T6" fmla="*/ 91 w 91"/>
                  <a:gd name="T7" fmla="*/ 39 h 175"/>
                  <a:gd name="T8" fmla="*/ 86 w 91"/>
                  <a:gd name="T9" fmla="*/ 38 h 175"/>
                  <a:gd name="T10" fmla="*/ 80 w 91"/>
                  <a:gd name="T11" fmla="*/ 38 h 175"/>
                  <a:gd name="T12" fmla="*/ 69 w 91"/>
                  <a:gd name="T13" fmla="*/ 39 h 175"/>
                  <a:gd name="T14" fmla="*/ 60 w 91"/>
                  <a:gd name="T15" fmla="*/ 43 h 175"/>
                  <a:gd name="T16" fmla="*/ 51 w 91"/>
                  <a:gd name="T17" fmla="*/ 52 h 175"/>
                  <a:gd name="T18" fmla="*/ 46 w 91"/>
                  <a:gd name="T19" fmla="*/ 64 h 175"/>
                  <a:gd name="T20" fmla="*/ 43 w 91"/>
                  <a:gd name="T21" fmla="*/ 81 h 175"/>
                  <a:gd name="T22" fmla="*/ 43 w 91"/>
                  <a:gd name="T23" fmla="*/ 175 h 175"/>
                  <a:gd name="T24" fmla="*/ 1 w 91"/>
                  <a:gd name="T25" fmla="*/ 175 h 175"/>
                  <a:gd name="T26" fmla="*/ 1 w 91"/>
                  <a:gd name="T27" fmla="*/ 32 h 175"/>
                  <a:gd name="T28" fmla="*/ 1 w 91"/>
                  <a:gd name="T29" fmla="*/ 16 h 175"/>
                  <a:gd name="T30" fmla="*/ 0 w 91"/>
                  <a:gd name="T31" fmla="*/ 3 h 175"/>
                  <a:gd name="T32" fmla="*/ 38 w 91"/>
                  <a:gd name="T33" fmla="*/ 3 h 175"/>
                  <a:gd name="T34" fmla="*/ 39 w 91"/>
                  <a:gd name="T35" fmla="*/ 34 h 175"/>
                  <a:gd name="T36" fmla="*/ 40 w 91"/>
                  <a:gd name="T37" fmla="*/ 34 h 175"/>
                  <a:gd name="T38" fmla="*/ 44 w 91"/>
                  <a:gd name="T39" fmla="*/ 25 h 175"/>
                  <a:gd name="T40" fmla="*/ 51 w 91"/>
                  <a:gd name="T41" fmla="*/ 16 h 175"/>
                  <a:gd name="T42" fmla="*/ 59 w 91"/>
                  <a:gd name="T43" fmla="*/ 8 h 175"/>
                  <a:gd name="T44" fmla="*/ 70 w 91"/>
                  <a:gd name="T45" fmla="*/ 2 h 175"/>
                  <a:gd name="T46" fmla="*/ 85 w 91"/>
                  <a:gd name="T4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175">
                    <a:moveTo>
                      <a:pt x="85" y="0"/>
                    </a:moveTo>
                    <a:lnTo>
                      <a:pt x="87" y="0"/>
                    </a:lnTo>
                    <a:lnTo>
                      <a:pt x="91" y="0"/>
                    </a:lnTo>
                    <a:lnTo>
                      <a:pt x="91" y="39"/>
                    </a:lnTo>
                    <a:lnTo>
                      <a:pt x="86" y="38"/>
                    </a:lnTo>
                    <a:lnTo>
                      <a:pt x="80" y="38"/>
                    </a:lnTo>
                    <a:lnTo>
                      <a:pt x="69" y="39"/>
                    </a:lnTo>
                    <a:lnTo>
                      <a:pt x="60" y="43"/>
                    </a:lnTo>
                    <a:lnTo>
                      <a:pt x="51" y="52"/>
                    </a:lnTo>
                    <a:lnTo>
                      <a:pt x="46" y="64"/>
                    </a:lnTo>
                    <a:lnTo>
                      <a:pt x="43" y="81"/>
                    </a:lnTo>
                    <a:lnTo>
                      <a:pt x="43" y="175"/>
                    </a:lnTo>
                    <a:lnTo>
                      <a:pt x="1" y="175"/>
                    </a:lnTo>
                    <a:lnTo>
                      <a:pt x="1" y="32"/>
                    </a:lnTo>
                    <a:lnTo>
                      <a:pt x="1" y="16"/>
                    </a:lnTo>
                    <a:lnTo>
                      <a:pt x="0" y="3"/>
                    </a:lnTo>
                    <a:lnTo>
                      <a:pt x="38" y="3"/>
                    </a:lnTo>
                    <a:lnTo>
                      <a:pt x="39" y="34"/>
                    </a:lnTo>
                    <a:lnTo>
                      <a:pt x="40" y="34"/>
                    </a:lnTo>
                    <a:lnTo>
                      <a:pt x="44" y="25"/>
                    </a:lnTo>
                    <a:lnTo>
                      <a:pt x="51" y="16"/>
                    </a:lnTo>
                    <a:lnTo>
                      <a:pt x="59" y="8"/>
                    </a:lnTo>
                    <a:lnTo>
                      <a:pt x="70" y="2"/>
                    </a:lnTo>
                    <a:lnTo>
                      <a:pt x="85"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4" name="Freeform 148">
                <a:extLst>
                  <a:ext uri="{FF2B5EF4-FFF2-40B4-BE49-F238E27FC236}">
                    <a16:creationId xmlns:a16="http://schemas.microsoft.com/office/drawing/2014/main" id="{D10D4D38-0925-FF42-9D3B-7380E352DE1D}"/>
                  </a:ext>
                </a:extLst>
              </p:cNvPr>
              <p:cNvSpPr>
                <a:spLocks/>
              </p:cNvSpPr>
              <p:nvPr userDrawn="1"/>
            </p:nvSpPr>
            <p:spPr bwMode="auto">
              <a:xfrm>
                <a:off x="9472505" y="561227"/>
                <a:ext cx="70689" cy="89130"/>
              </a:xfrm>
              <a:custGeom>
                <a:avLst/>
                <a:gdLst>
                  <a:gd name="T0" fmla="*/ 0 w 137"/>
                  <a:gd name="T1" fmla="*/ 0 h 175"/>
                  <a:gd name="T2" fmla="*/ 42 w 137"/>
                  <a:gd name="T3" fmla="*/ 0 h 175"/>
                  <a:gd name="T4" fmla="*/ 42 w 137"/>
                  <a:gd name="T5" fmla="*/ 103 h 175"/>
                  <a:gd name="T6" fmla="*/ 43 w 137"/>
                  <a:gd name="T7" fmla="*/ 120 h 175"/>
                  <a:gd name="T8" fmla="*/ 47 w 137"/>
                  <a:gd name="T9" fmla="*/ 132 h 175"/>
                  <a:gd name="T10" fmla="*/ 55 w 137"/>
                  <a:gd name="T11" fmla="*/ 140 h 175"/>
                  <a:gd name="T12" fmla="*/ 66 w 137"/>
                  <a:gd name="T13" fmla="*/ 141 h 175"/>
                  <a:gd name="T14" fmla="*/ 77 w 137"/>
                  <a:gd name="T15" fmla="*/ 138 h 175"/>
                  <a:gd name="T16" fmla="*/ 86 w 137"/>
                  <a:gd name="T17" fmla="*/ 133 h 175"/>
                  <a:gd name="T18" fmla="*/ 91 w 137"/>
                  <a:gd name="T19" fmla="*/ 124 h 175"/>
                  <a:gd name="T20" fmla="*/ 94 w 137"/>
                  <a:gd name="T21" fmla="*/ 112 h 175"/>
                  <a:gd name="T22" fmla="*/ 94 w 137"/>
                  <a:gd name="T23" fmla="*/ 99 h 175"/>
                  <a:gd name="T24" fmla="*/ 94 w 137"/>
                  <a:gd name="T25" fmla="*/ 0 h 175"/>
                  <a:gd name="T26" fmla="*/ 136 w 137"/>
                  <a:gd name="T27" fmla="*/ 0 h 175"/>
                  <a:gd name="T28" fmla="*/ 136 w 137"/>
                  <a:gd name="T29" fmla="*/ 145 h 175"/>
                  <a:gd name="T30" fmla="*/ 137 w 137"/>
                  <a:gd name="T31" fmla="*/ 159 h 175"/>
                  <a:gd name="T32" fmla="*/ 137 w 137"/>
                  <a:gd name="T33" fmla="*/ 172 h 175"/>
                  <a:gd name="T34" fmla="*/ 99 w 137"/>
                  <a:gd name="T35" fmla="*/ 172 h 175"/>
                  <a:gd name="T36" fmla="*/ 98 w 137"/>
                  <a:gd name="T37" fmla="*/ 146 h 175"/>
                  <a:gd name="T38" fmla="*/ 96 w 137"/>
                  <a:gd name="T39" fmla="*/ 146 h 175"/>
                  <a:gd name="T40" fmla="*/ 96 w 137"/>
                  <a:gd name="T41" fmla="*/ 146 h 175"/>
                  <a:gd name="T42" fmla="*/ 91 w 137"/>
                  <a:gd name="T43" fmla="*/ 154 h 175"/>
                  <a:gd name="T44" fmla="*/ 85 w 137"/>
                  <a:gd name="T45" fmla="*/ 162 h 175"/>
                  <a:gd name="T46" fmla="*/ 76 w 137"/>
                  <a:gd name="T47" fmla="*/ 168 h 175"/>
                  <a:gd name="T48" fmla="*/ 65 w 137"/>
                  <a:gd name="T49" fmla="*/ 173 h 175"/>
                  <a:gd name="T50" fmla="*/ 51 w 137"/>
                  <a:gd name="T51" fmla="*/ 175 h 175"/>
                  <a:gd name="T52" fmla="*/ 33 w 137"/>
                  <a:gd name="T53" fmla="*/ 173 h 175"/>
                  <a:gd name="T54" fmla="*/ 20 w 137"/>
                  <a:gd name="T55" fmla="*/ 167 h 175"/>
                  <a:gd name="T56" fmla="*/ 10 w 137"/>
                  <a:gd name="T57" fmla="*/ 157 h 175"/>
                  <a:gd name="T58" fmla="*/ 4 w 137"/>
                  <a:gd name="T59" fmla="*/ 143 h 175"/>
                  <a:gd name="T60" fmla="*/ 0 w 137"/>
                  <a:gd name="T61" fmla="*/ 128 h 175"/>
                  <a:gd name="T62" fmla="*/ 0 w 137"/>
                  <a:gd name="T63" fmla="*/ 111 h 175"/>
                  <a:gd name="T64" fmla="*/ 0 w 137"/>
                  <a:gd name="T6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 h="175">
                    <a:moveTo>
                      <a:pt x="0" y="0"/>
                    </a:moveTo>
                    <a:lnTo>
                      <a:pt x="42" y="0"/>
                    </a:lnTo>
                    <a:lnTo>
                      <a:pt x="42" y="103"/>
                    </a:lnTo>
                    <a:lnTo>
                      <a:pt x="43" y="120"/>
                    </a:lnTo>
                    <a:lnTo>
                      <a:pt x="47" y="132"/>
                    </a:lnTo>
                    <a:lnTo>
                      <a:pt x="55" y="140"/>
                    </a:lnTo>
                    <a:lnTo>
                      <a:pt x="66" y="141"/>
                    </a:lnTo>
                    <a:lnTo>
                      <a:pt x="77" y="138"/>
                    </a:lnTo>
                    <a:lnTo>
                      <a:pt x="86" y="133"/>
                    </a:lnTo>
                    <a:lnTo>
                      <a:pt x="91" y="124"/>
                    </a:lnTo>
                    <a:lnTo>
                      <a:pt x="94" y="112"/>
                    </a:lnTo>
                    <a:lnTo>
                      <a:pt x="94" y="99"/>
                    </a:lnTo>
                    <a:lnTo>
                      <a:pt x="94" y="0"/>
                    </a:lnTo>
                    <a:lnTo>
                      <a:pt x="136" y="0"/>
                    </a:lnTo>
                    <a:lnTo>
                      <a:pt x="136" y="145"/>
                    </a:lnTo>
                    <a:lnTo>
                      <a:pt x="137" y="159"/>
                    </a:lnTo>
                    <a:lnTo>
                      <a:pt x="137" y="172"/>
                    </a:lnTo>
                    <a:lnTo>
                      <a:pt x="99" y="172"/>
                    </a:lnTo>
                    <a:lnTo>
                      <a:pt x="98" y="146"/>
                    </a:lnTo>
                    <a:lnTo>
                      <a:pt x="96" y="146"/>
                    </a:lnTo>
                    <a:lnTo>
                      <a:pt x="96" y="146"/>
                    </a:lnTo>
                    <a:lnTo>
                      <a:pt x="91" y="154"/>
                    </a:lnTo>
                    <a:lnTo>
                      <a:pt x="85" y="162"/>
                    </a:lnTo>
                    <a:lnTo>
                      <a:pt x="76" y="168"/>
                    </a:lnTo>
                    <a:lnTo>
                      <a:pt x="65" y="173"/>
                    </a:lnTo>
                    <a:lnTo>
                      <a:pt x="51" y="175"/>
                    </a:lnTo>
                    <a:lnTo>
                      <a:pt x="33" y="173"/>
                    </a:lnTo>
                    <a:lnTo>
                      <a:pt x="20" y="167"/>
                    </a:lnTo>
                    <a:lnTo>
                      <a:pt x="10" y="157"/>
                    </a:lnTo>
                    <a:lnTo>
                      <a:pt x="4" y="143"/>
                    </a:lnTo>
                    <a:lnTo>
                      <a:pt x="0" y="128"/>
                    </a:lnTo>
                    <a:lnTo>
                      <a:pt x="0" y="11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5" name="Freeform 149">
                <a:extLst>
                  <a:ext uri="{FF2B5EF4-FFF2-40B4-BE49-F238E27FC236}">
                    <a16:creationId xmlns:a16="http://schemas.microsoft.com/office/drawing/2014/main" id="{DDB18110-6530-9E49-894A-35AA929E1FFE}"/>
                  </a:ext>
                </a:extLst>
              </p:cNvPr>
              <p:cNvSpPr>
                <a:spLocks/>
              </p:cNvSpPr>
              <p:nvPr userDrawn="1"/>
            </p:nvSpPr>
            <p:spPr bwMode="auto">
              <a:xfrm>
                <a:off x="9559584" y="560203"/>
                <a:ext cx="57370" cy="90154"/>
              </a:xfrm>
              <a:custGeom>
                <a:avLst/>
                <a:gdLst>
                  <a:gd name="T0" fmla="*/ 60 w 112"/>
                  <a:gd name="T1" fmla="*/ 0 h 178"/>
                  <a:gd name="T2" fmla="*/ 75 w 112"/>
                  <a:gd name="T3" fmla="*/ 0 h 178"/>
                  <a:gd name="T4" fmla="*/ 88 w 112"/>
                  <a:gd name="T5" fmla="*/ 3 h 178"/>
                  <a:gd name="T6" fmla="*/ 98 w 112"/>
                  <a:gd name="T7" fmla="*/ 5 h 178"/>
                  <a:gd name="T8" fmla="*/ 103 w 112"/>
                  <a:gd name="T9" fmla="*/ 7 h 178"/>
                  <a:gd name="T10" fmla="*/ 101 w 112"/>
                  <a:gd name="T11" fmla="*/ 39 h 178"/>
                  <a:gd name="T12" fmla="*/ 90 w 112"/>
                  <a:gd name="T13" fmla="*/ 36 h 178"/>
                  <a:gd name="T14" fmla="*/ 78 w 112"/>
                  <a:gd name="T15" fmla="*/ 33 h 178"/>
                  <a:gd name="T16" fmla="*/ 64 w 112"/>
                  <a:gd name="T17" fmla="*/ 32 h 178"/>
                  <a:gd name="T18" fmla="*/ 54 w 112"/>
                  <a:gd name="T19" fmla="*/ 33 h 178"/>
                  <a:gd name="T20" fmla="*/ 46 w 112"/>
                  <a:gd name="T21" fmla="*/ 36 h 178"/>
                  <a:gd name="T22" fmla="*/ 42 w 112"/>
                  <a:gd name="T23" fmla="*/ 41 h 178"/>
                  <a:gd name="T24" fmla="*/ 41 w 112"/>
                  <a:gd name="T25" fmla="*/ 49 h 178"/>
                  <a:gd name="T26" fmla="*/ 42 w 112"/>
                  <a:gd name="T27" fmla="*/ 56 h 178"/>
                  <a:gd name="T28" fmla="*/ 50 w 112"/>
                  <a:gd name="T29" fmla="*/ 63 h 178"/>
                  <a:gd name="T30" fmla="*/ 60 w 112"/>
                  <a:gd name="T31" fmla="*/ 71 h 178"/>
                  <a:gd name="T32" fmla="*/ 80 w 112"/>
                  <a:gd name="T33" fmla="*/ 84 h 178"/>
                  <a:gd name="T34" fmla="*/ 94 w 112"/>
                  <a:gd name="T35" fmla="*/ 93 h 178"/>
                  <a:gd name="T36" fmla="*/ 105 w 112"/>
                  <a:gd name="T37" fmla="*/ 103 h 178"/>
                  <a:gd name="T38" fmla="*/ 110 w 112"/>
                  <a:gd name="T39" fmla="*/ 114 h 178"/>
                  <a:gd name="T40" fmla="*/ 112 w 112"/>
                  <a:gd name="T41" fmla="*/ 127 h 178"/>
                  <a:gd name="T42" fmla="*/ 110 w 112"/>
                  <a:gd name="T43" fmla="*/ 145 h 178"/>
                  <a:gd name="T44" fmla="*/ 101 w 112"/>
                  <a:gd name="T45" fmla="*/ 160 h 178"/>
                  <a:gd name="T46" fmla="*/ 86 w 112"/>
                  <a:gd name="T47" fmla="*/ 170 h 178"/>
                  <a:gd name="T48" fmla="*/ 69 w 112"/>
                  <a:gd name="T49" fmla="*/ 176 h 178"/>
                  <a:gd name="T50" fmla="*/ 47 w 112"/>
                  <a:gd name="T51" fmla="*/ 178 h 178"/>
                  <a:gd name="T52" fmla="*/ 28 w 112"/>
                  <a:gd name="T53" fmla="*/ 176 h 178"/>
                  <a:gd name="T54" fmla="*/ 12 w 112"/>
                  <a:gd name="T55" fmla="*/ 174 h 178"/>
                  <a:gd name="T56" fmla="*/ 0 w 112"/>
                  <a:gd name="T57" fmla="*/ 170 h 178"/>
                  <a:gd name="T58" fmla="*/ 2 w 112"/>
                  <a:gd name="T59" fmla="*/ 136 h 178"/>
                  <a:gd name="T60" fmla="*/ 8 w 112"/>
                  <a:gd name="T61" fmla="*/ 139 h 178"/>
                  <a:gd name="T62" fmla="*/ 18 w 112"/>
                  <a:gd name="T63" fmla="*/ 143 h 178"/>
                  <a:gd name="T64" fmla="*/ 32 w 112"/>
                  <a:gd name="T65" fmla="*/ 145 h 178"/>
                  <a:gd name="T66" fmla="*/ 45 w 112"/>
                  <a:gd name="T67" fmla="*/ 146 h 178"/>
                  <a:gd name="T68" fmla="*/ 56 w 112"/>
                  <a:gd name="T69" fmla="*/ 146 h 178"/>
                  <a:gd name="T70" fmla="*/ 64 w 112"/>
                  <a:gd name="T71" fmla="*/ 144 h 178"/>
                  <a:gd name="T72" fmla="*/ 69 w 112"/>
                  <a:gd name="T73" fmla="*/ 139 h 178"/>
                  <a:gd name="T74" fmla="*/ 72 w 112"/>
                  <a:gd name="T75" fmla="*/ 129 h 178"/>
                  <a:gd name="T76" fmla="*/ 71 w 112"/>
                  <a:gd name="T77" fmla="*/ 123 h 178"/>
                  <a:gd name="T78" fmla="*/ 65 w 112"/>
                  <a:gd name="T79" fmla="*/ 116 h 178"/>
                  <a:gd name="T80" fmla="*/ 54 w 112"/>
                  <a:gd name="T81" fmla="*/ 107 h 178"/>
                  <a:gd name="T82" fmla="*/ 37 w 112"/>
                  <a:gd name="T83" fmla="*/ 98 h 178"/>
                  <a:gd name="T84" fmla="*/ 26 w 112"/>
                  <a:gd name="T85" fmla="*/ 92 h 178"/>
                  <a:gd name="T86" fmla="*/ 16 w 112"/>
                  <a:gd name="T87" fmla="*/ 84 h 178"/>
                  <a:gd name="T88" fmla="*/ 8 w 112"/>
                  <a:gd name="T89" fmla="*/ 75 h 178"/>
                  <a:gd name="T90" fmla="*/ 2 w 112"/>
                  <a:gd name="T91" fmla="*/ 63 h 178"/>
                  <a:gd name="T92" fmla="*/ 0 w 112"/>
                  <a:gd name="T93" fmla="*/ 49 h 178"/>
                  <a:gd name="T94" fmla="*/ 3 w 112"/>
                  <a:gd name="T95" fmla="*/ 34 h 178"/>
                  <a:gd name="T96" fmla="*/ 11 w 112"/>
                  <a:gd name="T97" fmla="*/ 21 h 178"/>
                  <a:gd name="T98" fmla="*/ 22 w 112"/>
                  <a:gd name="T99" fmla="*/ 11 h 178"/>
                  <a:gd name="T100" fmla="*/ 39 w 112"/>
                  <a:gd name="T101" fmla="*/ 3 h 178"/>
                  <a:gd name="T102" fmla="*/ 60 w 112"/>
                  <a:gd name="T10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8">
                    <a:moveTo>
                      <a:pt x="60" y="0"/>
                    </a:moveTo>
                    <a:lnTo>
                      <a:pt x="75" y="0"/>
                    </a:lnTo>
                    <a:lnTo>
                      <a:pt x="88" y="3"/>
                    </a:lnTo>
                    <a:lnTo>
                      <a:pt x="98" y="5"/>
                    </a:lnTo>
                    <a:lnTo>
                      <a:pt x="103" y="7"/>
                    </a:lnTo>
                    <a:lnTo>
                      <a:pt x="101" y="39"/>
                    </a:lnTo>
                    <a:lnTo>
                      <a:pt x="90" y="36"/>
                    </a:lnTo>
                    <a:lnTo>
                      <a:pt x="78" y="33"/>
                    </a:lnTo>
                    <a:lnTo>
                      <a:pt x="64" y="32"/>
                    </a:lnTo>
                    <a:lnTo>
                      <a:pt x="54" y="33"/>
                    </a:lnTo>
                    <a:lnTo>
                      <a:pt x="46" y="36"/>
                    </a:lnTo>
                    <a:lnTo>
                      <a:pt x="42" y="41"/>
                    </a:lnTo>
                    <a:lnTo>
                      <a:pt x="41" y="49"/>
                    </a:lnTo>
                    <a:lnTo>
                      <a:pt x="42" y="56"/>
                    </a:lnTo>
                    <a:lnTo>
                      <a:pt x="50" y="63"/>
                    </a:lnTo>
                    <a:lnTo>
                      <a:pt x="60" y="71"/>
                    </a:lnTo>
                    <a:lnTo>
                      <a:pt x="80" y="84"/>
                    </a:lnTo>
                    <a:lnTo>
                      <a:pt x="94" y="93"/>
                    </a:lnTo>
                    <a:lnTo>
                      <a:pt x="105" y="103"/>
                    </a:lnTo>
                    <a:lnTo>
                      <a:pt x="110" y="114"/>
                    </a:lnTo>
                    <a:lnTo>
                      <a:pt x="112" y="127"/>
                    </a:lnTo>
                    <a:lnTo>
                      <a:pt x="110" y="145"/>
                    </a:lnTo>
                    <a:lnTo>
                      <a:pt x="101" y="160"/>
                    </a:lnTo>
                    <a:lnTo>
                      <a:pt x="86" y="170"/>
                    </a:lnTo>
                    <a:lnTo>
                      <a:pt x="69" y="176"/>
                    </a:lnTo>
                    <a:lnTo>
                      <a:pt x="47" y="178"/>
                    </a:lnTo>
                    <a:lnTo>
                      <a:pt x="28" y="176"/>
                    </a:lnTo>
                    <a:lnTo>
                      <a:pt x="12" y="174"/>
                    </a:lnTo>
                    <a:lnTo>
                      <a:pt x="0" y="170"/>
                    </a:lnTo>
                    <a:lnTo>
                      <a:pt x="2" y="136"/>
                    </a:lnTo>
                    <a:lnTo>
                      <a:pt x="8" y="139"/>
                    </a:lnTo>
                    <a:lnTo>
                      <a:pt x="18" y="143"/>
                    </a:lnTo>
                    <a:lnTo>
                      <a:pt x="32" y="145"/>
                    </a:lnTo>
                    <a:lnTo>
                      <a:pt x="45" y="146"/>
                    </a:lnTo>
                    <a:lnTo>
                      <a:pt x="56" y="146"/>
                    </a:lnTo>
                    <a:lnTo>
                      <a:pt x="64" y="144"/>
                    </a:lnTo>
                    <a:lnTo>
                      <a:pt x="69" y="139"/>
                    </a:lnTo>
                    <a:lnTo>
                      <a:pt x="72" y="129"/>
                    </a:lnTo>
                    <a:lnTo>
                      <a:pt x="71" y="123"/>
                    </a:lnTo>
                    <a:lnTo>
                      <a:pt x="65" y="116"/>
                    </a:lnTo>
                    <a:lnTo>
                      <a:pt x="54" y="107"/>
                    </a:lnTo>
                    <a:lnTo>
                      <a:pt x="37" y="98"/>
                    </a:lnTo>
                    <a:lnTo>
                      <a:pt x="26" y="92"/>
                    </a:lnTo>
                    <a:lnTo>
                      <a:pt x="16" y="84"/>
                    </a:lnTo>
                    <a:lnTo>
                      <a:pt x="8" y="75"/>
                    </a:lnTo>
                    <a:lnTo>
                      <a:pt x="2" y="63"/>
                    </a:lnTo>
                    <a:lnTo>
                      <a:pt x="0" y="49"/>
                    </a:lnTo>
                    <a:lnTo>
                      <a:pt x="3" y="34"/>
                    </a:lnTo>
                    <a:lnTo>
                      <a:pt x="11" y="21"/>
                    </a:lnTo>
                    <a:lnTo>
                      <a:pt x="22" y="11"/>
                    </a:lnTo>
                    <a:lnTo>
                      <a:pt x="39"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sp>
        <p:nvSpPr>
          <p:cNvPr id="331" name="Bildplatzhalter 18">
            <a:extLst>
              <a:ext uri="{FF2B5EF4-FFF2-40B4-BE49-F238E27FC236}">
                <a16:creationId xmlns:a16="http://schemas.microsoft.com/office/drawing/2014/main" id="{00C9A6FD-AFEB-9945-8763-D759F4A4FBF7}"/>
              </a:ext>
            </a:extLst>
          </p:cNvPr>
          <p:cNvSpPr>
            <a:spLocks noGrp="1"/>
          </p:cNvSpPr>
          <p:nvPr>
            <p:ph type="pic" sz="quarter" idx="20" hasCustomPrompt="1"/>
          </p:nvPr>
        </p:nvSpPr>
        <p:spPr>
          <a:xfrm>
            <a:off x="7359475" y="6045893"/>
            <a:ext cx="1008000" cy="1513781"/>
          </a:xfrm>
          <a:solidFill>
            <a:schemeClr val="bg1"/>
          </a:solidFill>
        </p:spPr>
        <p:txBody>
          <a:bodyPr>
            <a:normAutofit/>
          </a:bodyPr>
          <a:lstStyle>
            <a:lvl1pPr marL="0" indent="0">
              <a:buNone/>
              <a:defRPr sz="1200"/>
            </a:lvl1pPr>
          </a:lstStyle>
          <a:p>
            <a:r>
              <a:rPr lang="de-DE" dirty="0"/>
              <a:t>Zentrums-logo</a:t>
            </a:r>
          </a:p>
        </p:txBody>
      </p:sp>
    </p:spTree>
    <p:extLst>
      <p:ext uri="{BB962C8B-B14F-4D97-AF65-F5344CB8AC3E}">
        <p14:creationId xmlns:p14="http://schemas.microsoft.com/office/powerpoint/2010/main" val="1046633423"/>
      </p:ext>
    </p:extLst>
  </p:cSld>
  <p:clrMapOvr>
    <a:masterClrMapping/>
  </p:clrMapOvr>
  <p:extLst mod="1">
    <p:ext uri="{DCECCB84-F9BA-43D5-87BE-67443E8EF086}">
      <p15:sldGuideLst xmlns:p15="http://schemas.microsoft.com/office/powerpoint/2012/main">
        <p15:guide id="2" pos="2188">
          <p15:clr>
            <a:srgbClr val="FBAE40"/>
          </p15:clr>
        </p15:guide>
        <p15:guide id="3" pos="44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nteil">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0585E583-41AA-5644-BBFD-566BC7524486}"/>
              </a:ext>
            </a:extLst>
          </p:cNvPr>
          <p:cNvSpPr/>
          <p:nvPr userDrawn="1"/>
        </p:nvSpPr>
        <p:spPr>
          <a:xfrm>
            <a:off x="-96255" y="-112037"/>
            <a:ext cx="10896067" cy="1127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7">
            <a:extLst>
              <a:ext uri="{FF2B5EF4-FFF2-40B4-BE49-F238E27FC236}">
                <a16:creationId xmlns:a16="http://schemas.microsoft.com/office/drawing/2014/main" id="{C225F10E-3601-2241-80E7-73195356DA44}"/>
              </a:ext>
            </a:extLst>
          </p:cNvPr>
          <p:cNvCxnSpPr>
            <a:cxnSpLocks/>
          </p:cNvCxnSpPr>
          <p:nvPr userDrawn="1"/>
        </p:nvCxnSpPr>
        <p:spPr>
          <a:xfrm>
            <a:off x="3602493" y="-471541"/>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a:extLst>
              <a:ext uri="{FF2B5EF4-FFF2-40B4-BE49-F238E27FC236}">
                <a16:creationId xmlns:a16="http://schemas.microsoft.com/office/drawing/2014/main" id="{533AEB3F-3EE7-0547-A8B2-8FD27F05A711}"/>
              </a:ext>
            </a:extLst>
          </p:cNvPr>
          <p:cNvCxnSpPr>
            <a:cxnSpLocks/>
          </p:cNvCxnSpPr>
          <p:nvPr userDrawn="1"/>
        </p:nvCxnSpPr>
        <p:spPr>
          <a:xfrm>
            <a:off x="7201643" y="-468366"/>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a:extLst>
              <a:ext uri="{FF2B5EF4-FFF2-40B4-BE49-F238E27FC236}">
                <a16:creationId xmlns:a16="http://schemas.microsoft.com/office/drawing/2014/main" id="{719ADACD-52AA-7D45-8E37-93444E7C5D17}"/>
              </a:ext>
            </a:extLst>
          </p:cNvPr>
          <p:cNvCxnSpPr>
            <a:cxnSpLocks/>
          </p:cNvCxnSpPr>
          <p:nvPr userDrawn="1"/>
        </p:nvCxnSpPr>
        <p:spPr>
          <a:xfrm>
            <a:off x="3602493" y="7700068"/>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a16="http://schemas.microsoft.com/office/drawing/2014/main" id="{3A8C6030-F422-B848-8F22-19F4808EC2D1}"/>
              </a:ext>
            </a:extLst>
          </p:cNvPr>
          <p:cNvCxnSpPr>
            <a:cxnSpLocks/>
          </p:cNvCxnSpPr>
          <p:nvPr userDrawn="1"/>
        </p:nvCxnSpPr>
        <p:spPr>
          <a:xfrm>
            <a:off x="7201643" y="7703243"/>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AB27FF9E-5B53-2A4B-9A99-E518AE5FA295}"/>
              </a:ext>
            </a:extLst>
          </p:cNvPr>
          <p:cNvSpPr txBox="1"/>
          <p:nvPr userDrawn="1"/>
        </p:nvSpPr>
        <p:spPr>
          <a:xfrm>
            <a:off x="937549" y="-440003"/>
            <a:ext cx="1713054" cy="246221"/>
          </a:xfrm>
          <a:prstGeom prst="rect">
            <a:avLst/>
          </a:prstGeom>
          <a:noFill/>
        </p:spPr>
        <p:txBody>
          <a:bodyPr wrap="square" rtlCol="0">
            <a:spAutoFit/>
          </a:bodyPr>
          <a:lstStyle/>
          <a:p>
            <a:r>
              <a:rPr lang="de-DE" sz="1000" dirty="0">
                <a:solidFill>
                  <a:sysClr val="windowText" lastClr="000000"/>
                </a:solidFill>
              </a:rPr>
              <a:t>100 mm</a:t>
            </a:r>
          </a:p>
        </p:txBody>
      </p:sp>
      <p:sp>
        <p:nvSpPr>
          <p:cNvPr id="10" name="Textfeld 9">
            <a:extLst>
              <a:ext uri="{FF2B5EF4-FFF2-40B4-BE49-F238E27FC236}">
                <a16:creationId xmlns:a16="http://schemas.microsoft.com/office/drawing/2014/main" id="{552FED44-95F9-6D4C-9F42-4563C6BC079F}"/>
              </a:ext>
            </a:extLst>
          </p:cNvPr>
          <p:cNvSpPr txBox="1"/>
          <p:nvPr userDrawn="1"/>
        </p:nvSpPr>
        <p:spPr>
          <a:xfrm>
            <a:off x="4939423" y="-440003"/>
            <a:ext cx="1713054" cy="246221"/>
          </a:xfrm>
          <a:prstGeom prst="rect">
            <a:avLst/>
          </a:prstGeom>
          <a:noFill/>
        </p:spPr>
        <p:txBody>
          <a:bodyPr wrap="square" rtlCol="0">
            <a:spAutoFit/>
          </a:bodyPr>
          <a:lstStyle/>
          <a:p>
            <a:r>
              <a:rPr lang="de-DE" sz="1000" dirty="0">
                <a:solidFill>
                  <a:sysClr val="windowText" lastClr="000000"/>
                </a:solidFill>
              </a:rPr>
              <a:t>100 mm</a:t>
            </a:r>
          </a:p>
        </p:txBody>
      </p:sp>
      <p:sp>
        <p:nvSpPr>
          <p:cNvPr id="11" name="Textfeld 10">
            <a:extLst>
              <a:ext uri="{FF2B5EF4-FFF2-40B4-BE49-F238E27FC236}">
                <a16:creationId xmlns:a16="http://schemas.microsoft.com/office/drawing/2014/main" id="{647E0B57-7B2C-0B41-A060-FD0CA552703D}"/>
              </a:ext>
            </a:extLst>
          </p:cNvPr>
          <p:cNvSpPr txBox="1"/>
          <p:nvPr userDrawn="1"/>
        </p:nvSpPr>
        <p:spPr>
          <a:xfrm>
            <a:off x="8472668" y="-440003"/>
            <a:ext cx="1713054" cy="246221"/>
          </a:xfrm>
          <a:prstGeom prst="rect">
            <a:avLst/>
          </a:prstGeom>
          <a:noFill/>
        </p:spPr>
        <p:txBody>
          <a:bodyPr wrap="square" rtlCol="0">
            <a:spAutoFit/>
          </a:bodyPr>
          <a:lstStyle/>
          <a:p>
            <a:r>
              <a:rPr lang="de-DE" sz="1000" dirty="0">
                <a:solidFill>
                  <a:sysClr val="windowText" lastClr="000000"/>
                </a:solidFill>
              </a:rPr>
              <a:t>97 mm</a:t>
            </a:r>
          </a:p>
        </p:txBody>
      </p:sp>
      <p:sp>
        <p:nvSpPr>
          <p:cNvPr id="12" name="Textfeld 11">
            <a:extLst>
              <a:ext uri="{FF2B5EF4-FFF2-40B4-BE49-F238E27FC236}">
                <a16:creationId xmlns:a16="http://schemas.microsoft.com/office/drawing/2014/main" id="{C3A8AB2B-9B93-0D42-83BE-BC0E4A182C4B}"/>
              </a:ext>
            </a:extLst>
          </p:cNvPr>
          <p:cNvSpPr txBox="1"/>
          <p:nvPr userDrawn="1"/>
        </p:nvSpPr>
        <p:spPr>
          <a:xfrm>
            <a:off x="3226369" y="-440003"/>
            <a:ext cx="1713054" cy="246221"/>
          </a:xfrm>
          <a:prstGeom prst="rect">
            <a:avLst/>
          </a:prstGeom>
          <a:noFill/>
        </p:spPr>
        <p:txBody>
          <a:bodyPr wrap="square" rtlCol="0">
            <a:spAutoFit/>
          </a:bodyPr>
          <a:lstStyle/>
          <a:p>
            <a:r>
              <a:rPr lang="de-DE" sz="1000" dirty="0">
                <a:solidFill>
                  <a:sysClr val="windowText" lastClr="000000"/>
                </a:solidFill>
              </a:rPr>
              <a:t>Falz</a:t>
            </a:r>
          </a:p>
        </p:txBody>
      </p:sp>
      <p:sp>
        <p:nvSpPr>
          <p:cNvPr id="16" name="Textfeld 15">
            <a:extLst>
              <a:ext uri="{FF2B5EF4-FFF2-40B4-BE49-F238E27FC236}">
                <a16:creationId xmlns:a16="http://schemas.microsoft.com/office/drawing/2014/main" id="{F765DC7D-2677-904E-99AF-9D0F20FDD61B}"/>
              </a:ext>
            </a:extLst>
          </p:cNvPr>
          <p:cNvSpPr txBox="1"/>
          <p:nvPr userDrawn="1"/>
        </p:nvSpPr>
        <p:spPr>
          <a:xfrm>
            <a:off x="6828324" y="-440003"/>
            <a:ext cx="1713054" cy="246221"/>
          </a:xfrm>
          <a:prstGeom prst="rect">
            <a:avLst/>
          </a:prstGeom>
          <a:noFill/>
        </p:spPr>
        <p:txBody>
          <a:bodyPr wrap="square" rtlCol="0">
            <a:spAutoFit/>
          </a:bodyPr>
          <a:lstStyle/>
          <a:p>
            <a:r>
              <a:rPr lang="de-DE" sz="1000" dirty="0">
                <a:solidFill>
                  <a:sysClr val="windowText" lastClr="000000"/>
                </a:solidFill>
              </a:rPr>
              <a:t>Falz</a:t>
            </a:r>
          </a:p>
        </p:txBody>
      </p:sp>
      <p:sp>
        <p:nvSpPr>
          <p:cNvPr id="17" name="Textplatzhalter 8">
            <a:extLst>
              <a:ext uri="{FF2B5EF4-FFF2-40B4-BE49-F238E27FC236}">
                <a16:creationId xmlns:a16="http://schemas.microsoft.com/office/drawing/2014/main" id="{D8FA7323-2DBE-BD4E-B1E6-51685065D711}"/>
              </a:ext>
            </a:extLst>
          </p:cNvPr>
          <p:cNvSpPr>
            <a:spLocks noGrp="1"/>
          </p:cNvSpPr>
          <p:nvPr>
            <p:ph type="body" sz="quarter" idx="12" hasCustomPrompt="1"/>
          </p:nvPr>
        </p:nvSpPr>
        <p:spPr>
          <a:xfrm>
            <a:off x="301163" y="249134"/>
            <a:ext cx="3032035"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18" name="Textplatzhalter 8">
            <a:extLst>
              <a:ext uri="{FF2B5EF4-FFF2-40B4-BE49-F238E27FC236}">
                <a16:creationId xmlns:a16="http://schemas.microsoft.com/office/drawing/2014/main" id="{BA25E00D-30BF-8F48-9262-61C9C964526E}"/>
              </a:ext>
            </a:extLst>
          </p:cNvPr>
          <p:cNvSpPr>
            <a:spLocks noGrp="1"/>
          </p:cNvSpPr>
          <p:nvPr>
            <p:ph type="body" sz="quarter" idx="13" hasCustomPrompt="1"/>
          </p:nvPr>
        </p:nvSpPr>
        <p:spPr>
          <a:xfrm>
            <a:off x="3900892" y="249134"/>
            <a:ext cx="3078325"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86" name="Textplatzhalter 8">
            <a:extLst>
              <a:ext uri="{FF2B5EF4-FFF2-40B4-BE49-F238E27FC236}">
                <a16:creationId xmlns:a16="http://schemas.microsoft.com/office/drawing/2014/main" id="{222178A0-0A44-E543-B3FA-2AFCA0F80AF7}"/>
              </a:ext>
            </a:extLst>
          </p:cNvPr>
          <p:cNvSpPr>
            <a:spLocks noGrp="1"/>
          </p:cNvSpPr>
          <p:nvPr>
            <p:ph type="body" sz="quarter" idx="17" hasCustomPrompt="1"/>
          </p:nvPr>
        </p:nvSpPr>
        <p:spPr>
          <a:xfrm>
            <a:off x="7477469" y="249134"/>
            <a:ext cx="2997311"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22" name="Textplatzhalter 219">
            <a:extLst>
              <a:ext uri="{FF2B5EF4-FFF2-40B4-BE49-F238E27FC236}">
                <a16:creationId xmlns:a16="http://schemas.microsoft.com/office/drawing/2014/main" id="{F41F00E4-1846-6943-8666-9933BFB96D38}"/>
              </a:ext>
            </a:extLst>
          </p:cNvPr>
          <p:cNvSpPr>
            <a:spLocks noGrp="1"/>
          </p:cNvSpPr>
          <p:nvPr>
            <p:ph type="body" sz="quarter" idx="21" hasCustomPrompt="1"/>
          </p:nvPr>
        </p:nvSpPr>
        <p:spPr>
          <a:xfrm>
            <a:off x="312738" y="1167299"/>
            <a:ext cx="2997619"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23" name="Textplatzhalter 219">
            <a:extLst>
              <a:ext uri="{FF2B5EF4-FFF2-40B4-BE49-F238E27FC236}">
                <a16:creationId xmlns:a16="http://schemas.microsoft.com/office/drawing/2014/main" id="{F41F00E4-1846-6943-8666-9933BFB96D38}"/>
              </a:ext>
            </a:extLst>
          </p:cNvPr>
          <p:cNvSpPr>
            <a:spLocks noGrp="1"/>
          </p:cNvSpPr>
          <p:nvPr>
            <p:ph type="body" sz="quarter" idx="22" hasCustomPrompt="1"/>
          </p:nvPr>
        </p:nvSpPr>
        <p:spPr>
          <a:xfrm>
            <a:off x="3900892" y="1167299"/>
            <a:ext cx="3078325"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25" name="Textplatzhalter 219">
            <a:extLst>
              <a:ext uri="{FF2B5EF4-FFF2-40B4-BE49-F238E27FC236}">
                <a16:creationId xmlns:a16="http://schemas.microsoft.com/office/drawing/2014/main" id="{F41F00E4-1846-6943-8666-9933BFB96D38}"/>
              </a:ext>
            </a:extLst>
          </p:cNvPr>
          <p:cNvSpPr>
            <a:spLocks noGrp="1"/>
          </p:cNvSpPr>
          <p:nvPr>
            <p:ph type="body" sz="quarter" idx="23" hasCustomPrompt="1"/>
          </p:nvPr>
        </p:nvSpPr>
        <p:spPr>
          <a:xfrm>
            <a:off x="7477469" y="1167299"/>
            <a:ext cx="2997311" cy="3302430"/>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26" name="Bildplatzhalter 18">
            <a:extLst>
              <a:ext uri="{FF2B5EF4-FFF2-40B4-BE49-F238E27FC236}">
                <a16:creationId xmlns:a16="http://schemas.microsoft.com/office/drawing/2014/main" id="{BFC291B9-CF3E-AC40-9A6C-8CCF64DAABF0}"/>
              </a:ext>
            </a:extLst>
          </p:cNvPr>
          <p:cNvSpPr>
            <a:spLocks noGrp="1"/>
          </p:cNvSpPr>
          <p:nvPr>
            <p:ph type="pic" sz="quarter" idx="10"/>
          </p:nvPr>
        </p:nvSpPr>
        <p:spPr>
          <a:xfrm>
            <a:off x="7201643" y="4634637"/>
            <a:ext cx="3598169" cy="3038476"/>
          </a:xfrm>
          <a:solidFill>
            <a:schemeClr val="accent6"/>
          </a:solidFill>
        </p:spPr>
        <p:txBody>
          <a:bodyPr/>
          <a:lstStyle/>
          <a:p>
            <a:endParaRPr lang="de-DE"/>
          </a:p>
        </p:txBody>
      </p:sp>
    </p:spTree>
    <p:extLst>
      <p:ext uri="{BB962C8B-B14F-4D97-AF65-F5344CB8AC3E}">
        <p14:creationId xmlns:p14="http://schemas.microsoft.com/office/powerpoint/2010/main" val="400498781"/>
      </p:ext>
    </p:extLst>
  </p:cSld>
  <p:clrMapOvr>
    <a:masterClrMapping/>
  </p:clrMapOvr>
  <p:extLst mod="1">
    <p:ext uri="{DCECCB84-F9BA-43D5-87BE-67443E8EF086}">
      <p15:sldGuideLst xmlns:p15="http://schemas.microsoft.com/office/powerpoint/2012/main">
        <p15:guide id="2" pos="2188">
          <p15:clr>
            <a:srgbClr val="FBAE40"/>
          </p15:clr>
        </p15:guide>
        <p15:guide id="3" pos="4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Version 1">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6E156529-10F0-7440-8461-ACC45CED021B}"/>
              </a:ext>
            </a:extLst>
          </p:cNvPr>
          <p:cNvSpPr/>
          <p:nvPr userDrawn="1"/>
        </p:nvSpPr>
        <p:spPr>
          <a:xfrm>
            <a:off x="-96253" y="-112037"/>
            <a:ext cx="7170153" cy="11276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7">
            <a:extLst>
              <a:ext uri="{FF2B5EF4-FFF2-40B4-BE49-F238E27FC236}">
                <a16:creationId xmlns:a16="http://schemas.microsoft.com/office/drawing/2014/main" id="{C225F10E-3601-2241-80E7-73195356DA44}"/>
              </a:ext>
            </a:extLst>
          </p:cNvPr>
          <p:cNvCxnSpPr>
            <a:cxnSpLocks/>
          </p:cNvCxnSpPr>
          <p:nvPr userDrawn="1"/>
        </p:nvCxnSpPr>
        <p:spPr>
          <a:xfrm>
            <a:off x="3478138" y="-441397"/>
            <a:ext cx="0"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a:extLst>
              <a:ext uri="{FF2B5EF4-FFF2-40B4-BE49-F238E27FC236}">
                <a16:creationId xmlns:a16="http://schemas.microsoft.com/office/drawing/2014/main" id="{533AEB3F-3EE7-0547-A8B2-8FD27F05A711}"/>
              </a:ext>
            </a:extLst>
          </p:cNvPr>
          <p:cNvCxnSpPr>
            <a:cxnSpLocks/>
          </p:cNvCxnSpPr>
          <p:nvPr userDrawn="1"/>
        </p:nvCxnSpPr>
        <p:spPr>
          <a:xfrm>
            <a:off x="7077288" y="-438222"/>
            <a:ext cx="0"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a:extLst>
              <a:ext uri="{FF2B5EF4-FFF2-40B4-BE49-F238E27FC236}">
                <a16:creationId xmlns:a16="http://schemas.microsoft.com/office/drawing/2014/main" id="{719ADACD-52AA-7D45-8E37-93444E7C5D17}"/>
              </a:ext>
            </a:extLst>
          </p:cNvPr>
          <p:cNvCxnSpPr>
            <a:cxnSpLocks/>
          </p:cNvCxnSpPr>
          <p:nvPr userDrawn="1"/>
        </p:nvCxnSpPr>
        <p:spPr>
          <a:xfrm>
            <a:off x="3478138" y="7724131"/>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a16="http://schemas.microsoft.com/office/drawing/2014/main" id="{3A8C6030-F422-B848-8F22-19F4808EC2D1}"/>
              </a:ext>
            </a:extLst>
          </p:cNvPr>
          <p:cNvCxnSpPr>
            <a:cxnSpLocks/>
          </p:cNvCxnSpPr>
          <p:nvPr userDrawn="1"/>
        </p:nvCxnSpPr>
        <p:spPr>
          <a:xfrm>
            <a:off x="7077288" y="7727306"/>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Bildplatzhalter 18">
            <a:extLst>
              <a:ext uri="{FF2B5EF4-FFF2-40B4-BE49-F238E27FC236}">
                <a16:creationId xmlns:a16="http://schemas.microsoft.com/office/drawing/2014/main" id="{9BC3117B-E3E4-B440-918F-966579CC7EBA}"/>
              </a:ext>
            </a:extLst>
          </p:cNvPr>
          <p:cNvSpPr>
            <a:spLocks noGrp="1"/>
          </p:cNvSpPr>
          <p:nvPr>
            <p:ph type="pic" sz="quarter" idx="10"/>
          </p:nvPr>
        </p:nvSpPr>
        <p:spPr>
          <a:xfrm>
            <a:off x="7073900" y="3870608"/>
            <a:ext cx="3714416" cy="3013831"/>
          </a:xfrm>
          <a:solidFill>
            <a:schemeClr val="accent6"/>
          </a:solidFill>
        </p:spPr>
        <p:txBody>
          <a:bodyPr/>
          <a:lstStyle/>
          <a:p>
            <a:endParaRPr lang="de-DE"/>
          </a:p>
        </p:txBody>
      </p:sp>
      <p:sp>
        <p:nvSpPr>
          <p:cNvPr id="20" name="Rechteck 19">
            <a:extLst>
              <a:ext uri="{FF2B5EF4-FFF2-40B4-BE49-F238E27FC236}">
                <a16:creationId xmlns:a16="http://schemas.microsoft.com/office/drawing/2014/main" id="{710CEB41-871E-9642-A1C1-373BE3F5129F}"/>
              </a:ext>
            </a:extLst>
          </p:cNvPr>
          <p:cNvSpPr/>
          <p:nvPr userDrawn="1"/>
        </p:nvSpPr>
        <p:spPr>
          <a:xfrm>
            <a:off x="7073900" y="1038702"/>
            <a:ext cx="3714416" cy="279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AB27FF9E-5B53-2A4B-9A99-E518AE5FA295}"/>
              </a:ext>
            </a:extLst>
          </p:cNvPr>
          <p:cNvSpPr txBox="1"/>
          <p:nvPr userDrawn="1"/>
        </p:nvSpPr>
        <p:spPr>
          <a:xfrm>
            <a:off x="937549" y="-440003"/>
            <a:ext cx="1713054" cy="246221"/>
          </a:xfrm>
          <a:prstGeom prst="rect">
            <a:avLst/>
          </a:prstGeom>
          <a:noFill/>
        </p:spPr>
        <p:txBody>
          <a:bodyPr wrap="square" rtlCol="0">
            <a:spAutoFit/>
          </a:bodyPr>
          <a:lstStyle/>
          <a:p>
            <a:r>
              <a:rPr lang="de-DE" sz="1000" dirty="0">
                <a:solidFill>
                  <a:sysClr val="windowText" lastClr="000000"/>
                </a:solidFill>
              </a:rPr>
              <a:t>97 mm</a:t>
            </a:r>
          </a:p>
        </p:txBody>
      </p:sp>
      <p:sp>
        <p:nvSpPr>
          <p:cNvPr id="10" name="Textfeld 9">
            <a:extLst>
              <a:ext uri="{FF2B5EF4-FFF2-40B4-BE49-F238E27FC236}">
                <a16:creationId xmlns:a16="http://schemas.microsoft.com/office/drawing/2014/main" id="{552FED44-95F9-6D4C-9F42-4563C6BC079F}"/>
              </a:ext>
            </a:extLst>
          </p:cNvPr>
          <p:cNvSpPr txBox="1"/>
          <p:nvPr userDrawn="1"/>
        </p:nvSpPr>
        <p:spPr>
          <a:xfrm>
            <a:off x="4815068" y="-440003"/>
            <a:ext cx="1713054" cy="246221"/>
          </a:xfrm>
          <a:prstGeom prst="rect">
            <a:avLst/>
          </a:prstGeom>
          <a:noFill/>
        </p:spPr>
        <p:txBody>
          <a:bodyPr wrap="square" rtlCol="0">
            <a:spAutoFit/>
          </a:bodyPr>
          <a:lstStyle/>
          <a:p>
            <a:r>
              <a:rPr lang="de-DE" sz="1000" dirty="0">
                <a:solidFill>
                  <a:sysClr val="windowText" lastClr="000000"/>
                </a:solidFill>
              </a:rPr>
              <a:t>100 mm</a:t>
            </a:r>
          </a:p>
        </p:txBody>
      </p:sp>
      <p:sp>
        <p:nvSpPr>
          <p:cNvPr id="11" name="Textfeld 10">
            <a:extLst>
              <a:ext uri="{FF2B5EF4-FFF2-40B4-BE49-F238E27FC236}">
                <a16:creationId xmlns:a16="http://schemas.microsoft.com/office/drawing/2014/main" id="{647E0B57-7B2C-0B41-A060-FD0CA552703D}"/>
              </a:ext>
            </a:extLst>
          </p:cNvPr>
          <p:cNvSpPr txBox="1"/>
          <p:nvPr userDrawn="1"/>
        </p:nvSpPr>
        <p:spPr>
          <a:xfrm>
            <a:off x="8472668" y="-440003"/>
            <a:ext cx="1713054" cy="246221"/>
          </a:xfrm>
          <a:prstGeom prst="rect">
            <a:avLst/>
          </a:prstGeom>
          <a:noFill/>
        </p:spPr>
        <p:txBody>
          <a:bodyPr wrap="square" rtlCol="0">
            <a:spAutoFit/>
          </a:bodyPr>
          <a:lstStyle/>
          <a:p>
            <a:r>
              <a:rPr lang="de-DE" sz="1000" dirty="0">
                <a:solidFill>
                  <a:sysClr val="windowText" lastClr="000000"/>
                </a:solidFill>
              </a:rPr>
              <a:t>100 mm – Wickelfalz</a:t>
            </a:r>
          </a:p>
        </p:txBody>
      </p:sp>
      <p:sp>
        <p:nvSpPr>
          <p:cNvPr id="12" name="Textfeld 11">
            <a:extLst>
              <a:ext uri="{FF2B5EF4-FFF2-40B4-BE49-F238E27FC236}">
                <a16:creationId xmlns:a16="http://schemas.microsoft.com/office/drawing/2014/main" id="{C3A8AB2B-9B93-0D42-83BE-BC0E4A182C4B}"/>
              </a:ext>
            </a:extLst>
          </p:cNvPr>
          <p:cNvSpPr txBox="1"/>
          <p:nvPr userDrawn="1"/>
        </p:nvSpPr>
        <p:spPr>
          <a:xfrm>
            <a:off x="3102014" y="-440003"/>
            <a:ext cx="1713054" cy="246221"/>
          </a:xfrm>
          <a:prstGeom prst="rect">
            <a:avLst/>
          </a:prstGeom>
          <a:noFill/>
        </p:spPr>
        <p:txBody>
          <a:bodyPr wrap="square" rtlCol="0">
            <a:spAutoFit/>
          </a:bodyPr>
          <a:lstStyle/>
          <a:p>
            <a:r>
              <a:rPr lang="de-DE" sz="1000" dirty="0">
                <a:solidFill>
                  <a:sysClr val="windowText" lastClr="000000"/>
                </a:solidFill>
              </a:rPr>
              <a:t>Falz</a:t>
            </a:r>
          </a:p>
        </p:txBody>
      </p:sp>
      <p:sp>
        <p:nvSpPr>
          <p:cNvPr id="16" name="Textfeld 15">
            <a:extLst>
              <a:ext uri="{FF2B5EF4-FFF2-40B4-BE49-F238E27FC236}">
                <a16:creationId xmlns:a16="http://schemas.microsoft.com/office/drawing/2014/main" id="{F765DC7D-2677-904E-99AF-9D0F20FDD61B}"/>
              </a:ext>
            </a:extLst>
          </p:cNvPr>
          <p:cNvSpPr txBox="1"/>
          <p:nvPr userDrawn="1"/>
        </p:nvSpPr>
        <p:spPr>
          <a:xfrm>
            <a:off x="6703969" y="-440003"/>
            <a:ext cx="1713054" cy="246221"/>
          </a:xfrm>
          <a:prstGeom prst="rect">
            <a:avLst/>
          </a:prstGeom>
          <a:noFill/>
        </p:spPr>
        <p:txBody>
          <a:bodyPr wrap="square" rtlCol="0">
            <a:spAutoFit/>
          </a:bodyPr>
          <a:lstStyle/>
          <a:p>
            <a:r>
              <a:rPr lang="de-DE" sz="1000" dirty="0">
                <a:solidFill>
                  <a:sysClr val="windowText" lastClr="000000"/>
                </a:solidFill>
              </a:rPr>
              <a:t>Falz</a:t>
            </a:r>
          </a:p>
        </p:txBody>
      </p:sp>
      <p:sp>
        <p:nvSpPr>
          <p:cNvPr id="5" name="Textplatzhalter 4">
            <a:extLst>
              <a:ext uri="{FF2B5EF4-FFF2-40B4-BE49-F238E27FC236}">
                <a16:creationId xmlns:a16="http://schemas.microsoft.com/office/drawing/2014/main" id="{B7BBC0FF-8AF9-AF4B-BC39-2E7A632775AF}"/>
              </a:ext>
            </a:extLst>
          </p:cNvPr>
          <p:cNvSpPr>
            <a:spLocks noGrp="1"/>
          </p:cNvSpPr>
          <p:nvPr>
            <p:ph type="body" sz="quarter" idx="11" hasCustomPrompt="1"/>
          </p:nvPr>
        </p:nvSpPr>
        <p:spPr>
          <a:xfrm>
            <a:off x="7421829" y="1765316"/>
            <a:ext cx="3036815" cy="906634"/>
          </a:xfrm>
        </p:spPr>
        <p:txBody>
          <a:bodyPr lIns="180000" tIns="0" bIns="0" anchor="b">
            <a:normAutofit/>
          </a:bodyPr>
          <a:lstStyle>
            <a:lvl1pPr marL="0" indent="0">
              <a:lnSpc>
                <a:spcPct val="100000"/>
              </a:lnSpc>
              <a:spcBef>
                <a:spcPts val="0"/>
              </a:spcBef>
              <a:buNone/>
              <a:defRPr sz="2400">
                <a:solidFill>
                  <a:schemeClr val="bg1"/>
                </a:solidFill>
              </a:defRPr>
            </a:lvl1pPr>
          </a:lstStyle>
          <a:p>
            <a:pPr lvl="0"/>
            <a:r>
              <a:rPr lang="de-DE" dirty="0" err="1"/>
              <a:t>Flyertitel</a:t>
            </a:r>
            <a:r>
              <a:rPr lang="de-DE" dirty="0"/>
              <a:t> ergänzen</a:t>
            </a:r>
          </a:p>
          <a:p>
            <a:pPr lvl="0"/>
            <a:r>
              <a:rPr lang="de-DE" dirty="0"/>
              <a:t>2-zeilig</a:t>
            </a:r>
          </a:p>
        </p:txBody>
      </p:sp>
      <p:sp>
        <p:nvSpPr>
          <p:cNvPr id="221" name="Textplatzhalter 219">
            <a:extLst>
              <a:ext uri="{FF2B5EF4-FFF2-40B4-BE49-F238E27FC236}">
                <a16:creationId xmlns:a16="http://schemas.microsoft.com/office/drawing/2014/main" id="{F41F00E4-1846-6943-8666-9933BFB96D38}"/>
              </a:ext>
            </a:extLst>
          </p:cNvPr>
          <p:cNvSpPr>
            <a:spLocks noGrp="1"/>
          </p:cNvSpPr>
          <p:nvPr>
            <p:ph type="body" sz="quarter" idx="15" hasCustomPrompt="1"/>
          </p:nvPr>
        </p:nvSpPr>
        <p:spPr>
          <a:xfrm>
            <a:off x="312738" y="1167299"/>
            <a:ext cx="2997619"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288" name="Textplatzhalter 8">
            <a:extLst>
              <a:ext uri="{FF2B5EF4-FFF2-40B4-BE49-F238E27FC236}">
                <a16:creationId xmlns:a16="http://schemas.microsoft.com/office/drawing/2014/main" id="{D8FA7323-2DBE-BD4E-B1E6-51685065D711}"/>
              </a:ext>
            </a:extLst>
          </p:cNvPr>
          <p:cNvSpPr>
            <a:spLocks noGrp="1"/>
          </p:cNvSpPr>
          <p:nvPr userDrawn="1">
            <p:ph type="body" sz="quarter" idx="16" hasCustomPrompt="1"/>
          </p:nvPr>
        </p:nvSpPr>
        <p:spPr>
          <a:xfrm>
            <a:off x="301164" y="249134"/>
            <a:ext cx="3009194"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289" name="Textplatzhalter 8">
            <a:extLst>
              <a:ext uri="{FF2B5EF4-FFF2-40B4-BE49-F238E27FC236}">
                <a16:creationId xmlns:a16="http://schemas.microsoft.com/office/drawing/2014/main" id="{BA25E00D-30BF-8F48-9262-61C9C964526E}"/>
              </a:ext>
            </a:extLst>
          </p:cNvPr>
          <p:cNvSpPr>
            <a:spLocks noGrp="1"/>
          </p:cNvSpPr>
          <p:nvPr userDrawn="1">
            <p:ph type="body" sz="quarter" idx="17" hasCustomPrompt="1"/>
          </p:nvPr>
        </p:nvSpPr>
        <p:spPr>
          <a:xfrm>
            <a:off x="3744298" y="249134"/>
            <a:ext cx="3078325"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285" name="Textplatzhalter 219">
            <a:extLst>
              <a:ext uri="{FF2B5EF4-FFF2-40B4-BE49-F238E27FC236}">
                <a16:creationId xmlns:a16="http://schemas.microsoft.com/office/drawing/2014/main" id="{F41F00E4-1846-6943-8666-9933BFB96D38}"/>
              </a:ext>
            </a:extLst>
          </p:cNvPr>
          <p:cNvSpPr>
            <a:spLocks noGrp="1"/>
          </p:cNvSpPr>
          <p:nvPr>
            <p:ph type="body" sz="quarter" idx="18" hasCustomPrompt="1"/>
          </p:nvPr>
        </p:nvSpPr>
        <p:spPr>
          <a:xfrm>
            <a:off x="3760364" y="1167299"/>
            <a:ext cx="2997619"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grpSp>
        <p:nvGrpSpPr>
          <p:cNvPr id="17" name="Gruppieren 16">
            <a:extLst>
              <a:ext uri="{FF2B5EF4-FFF2-40B4-BE49-F238E27FC236}">
                <a16:creationId xmlns:a16="http://schemas.microsoft.com/office/drawing/2014/main" id="{C6A7DBF3-303D-9B4A-8544-F8893151E08C}"/>
              </a:ext>
            </a:extLst>
          </p:cNvPr>
          <p:cNvGrpSpPr/>
          <p:nvPr userDrawn="1"/>
        </p:nvGrpSpPr>
        <p:grpSpPr>
          <a:xfrm>
            <a:off x="8265325" y="242616"/>
            <a:ext cx="2197494" cy="570631"/>
            <a:chOff x="8346609" y="242616"/>
            <a:chExt cx="2197494" cy="570631"/>
          </a:xfrm>
        </p:grpSpPr>
        <p:grpSp>
          <p:nvGrpSpPr>
            <p:cNvPr id="3" name="Gruppieren 2">
              <a:extLst>
                <a:ext uri="{FF2B5EF4-FFF2-40B4-BE49-F238E27FC236}">
                  <a16:creationId xmlns:a16="http://schemas.microsoft.com/office/drawing/2014/main" id="{23D2ACDA-470B-F741-8B01-0B9D28DD6EAC}"/>
                </a:ext>
              </a:extLst>
            </p:cNvPr>
            <p:cNvGrpSpPr/>
            <p:nvPr userDrawn="1"/>
          </p:nvGrpSpPr>
          <p:grpSpPr>
            <a:xfrm>
              <a:off x="9975520" y="242616"/>
              <a:ext cx="568583" cy="569607"/>
              <a:chOff x="9975520" y="242616"/>
              <a:chExt cx="568583" cy="569607"/>
            </a:xfrm>
            <a:solidFill>
              <a:srgbClr val="9B5A19"/>
            </a:solidFill>
          </p:grpSpPr>
          <p:sp>
            <p:nvSpPr>
              <p:cNvPr id="23" name="Freeform 6">
                <a:extLst>
                  <a:ext uri="{FF2B5EF4-FFF2-40B4-BE49-F238E27FC236}">
                    <a16:creationId xmlns:a16="http://schemas.microsoft.com/office/drawing/2014/main" id="{F27E280A-E98D-7443-B845-AB986C1571C8}"/>
                  </a:ext>
                </a:extLst>
              </p:cNvPr>
              <p:cNvSpPr>
                <a:spLocks/>
              </p:cNvSpPr>
              <p:nvPr userDrawn="1"/>
            </p:nvSpPr>
            <p:spPr bwMode="auto">
              <a:xfrm>
                <a:off x="10207051" y="411654"/>
                <a:ext cx="10245" cy="8195"/>
              </a:xfrm>
              <a:custGeom>
                <a:avLst/>
                <a:gdLst>
                  <a:gd name="T0" fmla="*/ 18 w 21"/>
                  <a:gd name="T1" fmla="*/ 0 h 16"/>
                  <a:gd name="T2" fmla="*/ 20 w 21"/>
                  <a:gd name="T3" fmla="*/ 2 h 16"/>
                  <a:gd name="T4" fmla="*/ 21 w 21"/>
                  <a:gd name="T5" fmla="*/ 3 h 16"/>
                  <a:gd name="T6" fmla="*/ 20 w 21"/>
                  <a:gd name="T7" fmla="*/ 4 h 16"/>
                  <a:gd name="T8" fmla="*/ 18 w 21"/>
                  <a:gd name="T9" fmla="*/ 6 h 16"/>
                  <a:gd name="T10" fmla="*/ 17 w 21"/>
                  <a:gd name="T11" fmla="*/ 8 h 16"/>
                  <a:gd name="T12" fmla="*/ 14 w 21"/>
                  <a:gd name="T13" fmla="*/ 10 h 16"/>
                  <a:gd name="T14" fmla="*/ 12 w 21"/>
                  <a:gd name="T15" fmla="*/ 11 h 16"/>
                  <a:gd name="T16" fmla="*/ 9 w 21"/>
                  <a:gd name="T17" fmla="*/ 12 h 16"/>
                  <a:gd name="T18" fmla="*/ 8 w 21"/>
                  <a:gd name="T19" fmla="*/ 14 h 16"/>
                  <a:gd name="T20" fmla="*/ 5 w 21"/>
                  <a:gd name="T21" fmla="*/ 15 h 16"/>
                  <a:gd name="T22" fmla="*/ 4 w 21"/>
                  <a:gd name="T23" fmla="*/ 15 h 16"/>
                  <a:gd name="T24" fmla="*/ 1 w 21"/>
                  <a:gd name="T25" fmla="*/ 16 h 16"/>
                  <a:gd name="T26" fmla="*/ 0 w 21"/>
                  <a:gd name="T27" fmla="*/ 15 h 16"/>
                  <a:gd name="T28" fmla="*/ 0 w 21"/>
                  <a:gd name="T29" fmla="*/ 14 h 16"/>
                  <a:gd name="T30" fmla="*/ 0 w 21"/>
                  <a:gd name="T31" fmla="*/ 12 h 16"/>
                  <a:gd name="T32" fmla="*/ 1 w 21"/>
                  <a:gd name="T33" fmla="*/ 11 h 16"/>
                  <a:gd name="T34" fmla="*/ 4 w 21"/>
                  <a:gd name="T35" fmla="*/ 10 h 16"/>
                  <a:gd name="T36" fmla="*/ 5 w 21"/>
                  <a:gd name="T37" fmla="*/ 8 h 16"/>
                  <a:gd name="T38" fmla="*/ 8 w 21"/>
                  <a:gd name="T39" fmla="*/ 7 h 16"/>
                  <a:gd name="T40" fmla="*/ 10 w 21"/>
                  <a:gd name="T41" fmla="*/ 7 h 16"/>
                  <a:gd name="T42" fmla="*/ 12 w 21"/>
                  <a:gd name="T43" fmla="*/ 4 h 16"/>
                  <a:gd name="T44" fmla="*/ 13 w 21"/>
                  <a:gd name="T45" fmla="*/ 3 h 16"/>
                  <a:gd name="T46" fmla="*/ 14 w 21"/>
                  <a:gd name="T47" fmla="*/ 2 h 16"/>
                  <a:gd name="T48" fmla="*/ 16 w 21"/>
                  <a:gd name="T49" fmla="*/ 2 h 16"/>
                  <a:gd name="T50" fmla="*/ 18 w 21"/>
                  <a:gd name="T5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 h="16">
                    <a:moveTo>
                      <a:pt x="18" y="0"/>
                    </a:moveTo>
                    <a:lnTo>
                      <a:pt x="20" y="2"/>
                    </a:lnTo>
                    <a:lnTo>
                      <a:pt x="21" y="3"/>
                    </a:lnTo>
                    <a:lnTo>
                      <a:pt x="20" y="4"/>
                    </a:lnTo>
                    <a:lnTo>
                      <a:pt x="18" y="6"/>
                    </a:lnTo>
                    <a:lnTo>
                      <a:pt x="17" y="8"/>
                    </a:lnTo>
                    <a:lnTo>
                      <a:pt x="14" y="10"/>
                    </a:lnTo>
                    <a:lnTo>
                      <a:pt x="12" y="11"/>
                    </a:lnTo>
                    <a:lnTo>
                      <a:pt x="9" y="12"/>
                    </a:lnTo>
                    <a:lnTo>
                      <a:pt x="8" y="14"/>
                    </a:lnTo>
                    <a:lnTo>
                      <a:pt x="5" y="15"/>
                    </a:lnTo>
                    <a:lnTo>
                      <a:pt x="4" y="15"/>
                    </a:lnTo>
                    <a:lnTo>
                      <a:pt x="1" y="16"/>
                    </a:lnTo>
                    <a:lnTo>
                      <a:pt x="0" y="15"/>
                    </a:lnTo>
                    <a:lnTo>
                      <a:pt x="0" y="14"/>
                    </a:lnTo>
                    <a:lnTo>
                      <a:pt x="0" y="12"/>
                    </a:lnTo>
                    <a:lnTo>
                      <a:pt x="1" y="11"/>
                    </a:lnTo>
                    <a:lnTo>
                      <a:pt x="4" y="10"/>
                    </a:lnTo>
                    <a:lnTo>
                      <a:pt x="5" y="8"/>
                    </a:lnTo>
                    <a:lnTo>
                      <a:pt x="8" y="7"/>
                    </a:lnTo>
                    <a:lnTo>
                      <a:pt x="10" y="7"/>
                    </a:lnTo>
                    <a:lnTo>
                      <a:pt x="12" y="4"/>
                    </a:lnTo>
                    <a:lnTo>
                      <a:pt x="13" y="3"/>
                    </a:lnTo>
                    <a:lnTo>
                      <a:pt x="14" y="2"/>
                    </a:lnTo>
                    <a:lnTo>
                      <a:pt x="16" y="2"/>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4" name="Freeform 7">
                <a:extLst>
                  <a:ext uri="{FF2B5EF4-FFF2-40B4-BE49-F238E27FC236}">
                    <a16:creationId xmlns:a16="http://schemas.microsoft.com/office/drawing/2014/main" id="{FBA4CCDD-5109-EE42-834D-67321531FE88}"/>
                  </a:ext>
                </a:extLst>
              </p:cNvPr>
              <p:cNvSpPr>
                <a:spLocks noEditPoints="1"/>
              </p:cNvSpPr>
              <p:nvPr userDrawn="1"/>
            </p:nvSpPr>
            <p:spPr bwMode="auto">
              <a:xfrm>
                <a:off x="10096409" y="338916"/>
                <a:ext cx="328856" cy="378031"/>
              </a:xfrm>
              <a:custGeom>
                <a:avLst/>
                <a:gdLst>
                  <a:gd name="T0" fmla="*/ 44 w 643"/>
                  <a:gd name="T1" fmla="*/ 417 h 738"/>
                  <a:gd name="T2" fmla="*/ 408 w 643"/>
                  <a:gd name="T3" fmla="*/ 2 h 738"/>
                  <a:gd name="T4" fmla="*/ 505 w 643"/>
                  <a:gd name="T5" fmla="*/ 23 h 738"/>
                  <a:gd name="T6" fmla="*/ 575 w 643"/>
                  <a:gd name="T7" fmla="*/ 89 h 738"/>
                  <a:gd name="T8" fmla="*/ 619 w 643"/>
                  <a:gd name="T9" fmla="*/ 160 h 738"/>
                  <a:gd name="T10" fmla="*/ 639 w 643"/>
                  <a:gd name="T11" fmla="*/ 247 h 738"/>
                  <a:gd name="T12" fmla="*/ 628 w 643"/>
                  <a:gd name="T13" fmla="*/ 215 h 738"/>
                  <a:gd name="T14" fmla="*/ 558 w 643"/>
                  <a:gd name="T15" fmla="*/ 75 h 738"/>
                  <a:gd name="T16" fmla="*/ 462 w 643"/>
                  <a:gd name="T17" fmla="*/ 8 h 738"/>
                  <a:gd name="T18" fmla="*/ 360 w 643"/>
                  <a:gd name="T19" fmla="*/ 6 h 738"/>
                  <a:gd name="T20" fmla="*/ 284 w 643"/>
                  <a:gd name="T21" fmla="*/ 11 h 738"/>
                  <a:gd name="T22" fmla="*/ 248 w 643"/>
                  <a:gd name="T23" fmla="*/ 19 h 738"/>
                  <a:gd name="T24" fmla="*/ 252 w 643"/>
                  <a:gd name="T25" fmla="*/ 25 h 738"/>
                  <a:gd name="T26" fmla="*/ 195 w 643"/>
                  <a:gd name="T27" fmla="*/ 41 h 738"/>
                  <a:gd name="T28" fmla="*/ 121 w 643"/>
                  <a:gd name="T29" fmla="*/ 106 h 738"/>
                  <a:gd name="T30" fmla="*/ 79 w 643"/>
                  <a:gd name="T31" fmla="*/ 202 h 738"/>
                  <a:gd name="T32" fmla="*/ 99 w 643"/>
                  <a:gd name="T33" fmla="*/ 209 h 738"/>
                  <a:gd name="T34" fmla="*/ 94 w 643"/>
                  <a:gd name="T35" fmla="*/ 218 h 738"/>
                  <a:gd name="T36" fmla="*/ 81 w 643"/>
                  <a:gd name="T37" fmla="*/ 273 h 738"/>
                  <a:gd name="T38" fmla="*/ 21 w 643"/>
                  <a:gd name="T39" fmla="*/ 354 h 738"/>
                  <a:gd name="T40" fmla="*/ 25 w 643"/>
                  <a:gd name="T41" fmla="*/ 403 h 738"/>
                  <a:gd name="T42" fmla="*/ 75 w 643"/>
                  <a:gd name="T43" fmla="*/ 413 h 738"/>
                  <a:gd name="T44" fmla="*/ 87 w 643"/>
                  <a:gd name="T45" fmla="*/ 367 h 738"/>
                  <a:gd name="T46" fmla="*/ 72 w 643"/>
                  <a:gd name="T47" fmla="*/ 357 h 738"/>
                  <a:gd name="T48" fmla="*/ 103 w 643"/>
                  <a:gd name="T49" fmla="*/ 406 h 738"/>
                  <a:gd name="T50" fmla="*/ 117 w 643"/>
                  <a:gd name="T51" fmla="*/ 448 h 738"/>
                  <a:gd name="T52" fmla="*/ 115 w 643"/>
                  <a:gd name="T53" fmla="*/ 473 h 738"/>
                  <a:gd name="T54" fmla="*/ 96 w 643"/>
                  <a:gd name="T55" fmla="*/ 453 h 738"/>
                  <a:gd name="T56" fmla="*/ 73 w 643"/>
                  <a:gd name="T57" fmla="*/ 420 h 738"/>
                  <a:gd name="T58" fmla="*/ 51 w 643"/>
                  <a:gd name="T59" fmla="*/ 452 h 738"/>
                  <a:gd name="T60" fmla="*/ 69 w 643"/>
                  <a:gd name="T61" fmla="*/ 485 h 738"/>
                  <a:gd name="T62" fmla="*/ 99 w 643"/>
                  <a:gd name="T63" fmla="*/ 490 h 738"/>
                  <a:gd name="T64" fmla="*/ 103 w 643"/>
                  <a:gd name="T65" fmla="*/ 514 h 738"/>
                  <a:gd name="T66" fmla="*/ 57 w 643"/>
                  <a:gd name="T67" fmla="*/ 489 h 738"/>
                  <a:gd name="T68" fmla="*/ 56 w 643"/>
                  <a:gd name="T69" fmla="*/ 519 h 738"/>
                  <a:gd name="T70" fmla="*/ 68 w 643"/>
                  <a:gd name="T71" fmla="*/ 547 h 738"/>
                  <a:gd name="T72" fmla="*/ 57 w 643"/>
                  <a:gd name="T73" fmla="*/ 605 h 738"/>
                  <a:gd name="T74" fmla="*/ 82 w 643"/>
                  <a:gd name="T75" fmla="*/ 622 h 738"/>
                  <a:gd name="T76" fmla="*/ 116 w 643"/>
                  <a:gd name="T77" fmla="*/ 626 h 738"/>
                  <a:gd name="T78" fmla="*/ 142 w 643"/>
                  <a:gd name="T79" fmla="*/ 605 h 738"/>
                  <a:gd name="T80" fmla="*/ 178 w 643"/>
                  <a:gd name="T81" fmla="*/ 606 h 738"/>
                  <a:gd name="T82" fmla="*/ 215 w 643"/>
                  <a:gd name="T83" fmla="*/ 609 h 738"/>
                  <a:gd name="T84" fmla="*/ 250 w 643"/>
                  <a:gd name="T85" fmla="*/ 583 h 738"/>
                  <a:gd name="T86" fmla="*/ 231 w 643"/>
                  <a:gd name="T87" fmla="*/ 606 h 738"/>
                  <a:gd name="T88" fmla="*/ 203 w 643"/>
                  <a:gd name="T89" fmla="*/ 621 h 738"/>
                  <a:gd name="T90" fmla="*/ 172 w 643"/>
                  <a:gd name="T91" fmla="*/ 628 h 738"/>
                  <a:gd name="T92" fmla="*/ 146 w 643"/>
                  <a:gd name="T93" fmla="*/ 618 h 738"/>
                  <a:gd name="T94" fmla="*/ 180 w 643"/>
                  <a:gd name="T95" fmla="*/ 648 h 738"/>
                  <a:gd name="T96" fmla="*/ 253 w 643"/>
                  <a:gd name="T97" fmla="*/ 665 h 738"/>
                  <a:gd name="T98" fmla="*/ 242 w 643"/>
                  <a:gd name="T99" fmla="*/ 679 h 738"/>
                  <a:gd name="T100" fmla="*/ 272 w 643"/>
                  <a:gd name="T101" fmla="*/ 721 h 738"/>
                  <a:gd name="T102" fmla="*/ 268 w 643"/>
                  <a:gd name="T103" fmla="*/ 726 h 738"/>
                  <a:gd name="T104" fmla="*/ 203 w 643"/>
                  <a:gd name="T105" fmla="*/ 664 h 738"/>
                  <a:gd name="T106" fmla="*/ 73 w 643"/>
                  <a:gd name="T107" fmla="*/ 627 h 738"/>
                  <a:gd name="T108" fmla="*/ 52 w 643"/>
                  <a:gd name="T109" fmla="*/ 538 h 738"/>
                  <a:gd name="T110" fmla="*/ 49 w 643"/>
                  <a:gd name="T111" fmla="*/ 435 h 738"/>
                  <a:gd name="T112" fmla="*/ 14 w 643"/>
                  <a:gd name="T113" fmla="*/ 357 h 738"/>
                  <a:gd name="T114" fmla="*/ 62 w 643"/>
                  <a:gd name="T115" fmla="*/ 233 h 738"/>
                  <a:gd name="T116" fmla="*/ 92 w 643"/>
                  <a:gd name="T117" fmla="*/ 160 h 738"/>
                  <a:gd name="T118" fmla="*/ 133 w 643"/>
                  <a:gd name="T119" fmla="*/ 87 h 738"/>
                  <a:gd name="T120" fmla="*/ 206 w 643"/>
                  <a:gd name="T121" fmla="*/ 29 h 738"/>
                  <a:gd name="T122" fmla="*/ 310 w 643"/>
                  <a:gd name="T123" fmla="*/ 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3" h="738">
                    <a:moveTo>
                      <a:pt x="44" y="417"/>
                    </a:moveTo>
                    <a:lnTo>
                      <a:pt x="44" y="417"/>
                    </a:lnTo>
                    <a:lnTo>
                      <a:pt x="45" y="420"/>
                    </a:lnTo>
                    <a:lnTo>
                      <a:pt x="48" y="422"/>
                    </a:lnTo>
                    <a:lnTo>
                      <a:pt x="49" y="422"/>
                    </a:lnTo>
                    <a:lnTo>
                      <a:pt x="52" y="423"/>
                    </a:lnTo>
                    <a:lnTo>
                      <a:pt x="53" y="422"/>
                    </a:lnTo>
                    <a:lnTo>
                      <a:pt x="55" y="422"/>
                    </a:lnTo>
                    <a:lnTo>
                      <a:pt x="56" y="421"/>
                    </a:lnTo>
                    <a:lnTo>
                      <a:pt x="56" y="418"/>
                    </a:lnTo>
                    <a:lnTo>
                      <a:pt x="56" y="417"/>
                    </a:lnTo>
                    <a:lnTo>
                      <a:pt x="55" y="417"/>
                    </a:lnTo>
                    <a:lnTo>
                      <a:pt x="52" y="417"/>
                    </a:lnTo>
                    <a:lnTo>
                      <a:pt x="51" y="417"/>
                    </a:lnTo>
                    <a:lnTo>
                      <a:pt x="48" y="417"/>
                    </a:lnTo>
                    <a:lnTo>
                      <a:pt x="47" y="417"/>
                    </a:lnTo>
                    <a:lnTo>
                      <a:pt x="44" y="417"/>
                    </a:lnTo>
                    <a:close/>
                    <a:moveTo>
                      <a:pt x="332" y="0"/>
                    </a:moveTo>
                    <a:lnTo>
                      <a:pt x="338" y="0"/>
                    </a:lnTo>
                    <a:lnTo>
                      <a:pt x="343" y="0"/>
                    </a:lnTo>
                    <a:lnTo>
                      <a:pt x="348" y="0"/>
                    </a:lnTo>
                    <a:lnTo>
                      <a:pt x="353" y="0"/>
                    </a:lnTo>
                    <a:lnTo>
                      <a:pt x="358" y="0"/>
                    </a:lnTo>
                    <a:lnTo>
                      <a:pt x="362" y="0"/>
                    </a:lnTo>
                    <a:lnTo>
                      <a:pt x="368" y="0"/>
                    </a:lnTo>
                    <a:lnTo>
                      <a:pt x="372" y="2"/>
                    </a:lnTo>
                    <a:lnTo>
                      <a:pt x="375" y="3"/>
                    </a:lnTo>
                    <a:lnTo>
                      <a:pt x="379" y="4"/>
                    </a:lnTo>
                    <a:lnTo>
                      <a:pt x="383" y="4"/>
                    </a:lnTo>
                    <a:lnTo>
                      <a:pt x="388" y="4"/>
                    </a:lnTo>
                    <a:lnTo>
                      <a:pt x="391" y="3"/>
                    </a:lnTo>
                    <a:lnTo>
                      <a:pt x="395" y="2"/>
                    </a:lnTo>
                    <a:lnTo>
                      <a:pt x="399" y="2"/>
                    </a:lnTo>
                    <a:lnTo>
                      <a:pt x="408" y="2"/>
                    </a:lnTo>
                    <a:lnTo>
                      <a:pt x="415" y="2"/>
                    </a:lnTo>
                    <a:lnTo>
                      <a:pt x="422" y="3"/>
                    </a:lnTo>
                    <a:lnTo>
                      <a:pt x="428" y="2"/>
                    </a:lnTo>
                    <a:lnTo>
                      <a:pt x="432" y="2"/>
                    </a:lnTo>
                    <a:lnTo>
                      <a:pt x="437" y="2"/>
                    </a:lnTo>
                    <a:lnTo>
                      <a:pt x="442" y="2"/>
                    </a:lnTo>
                    <a:lnTo>
                      <a:pt x="452" y="2"/>
                    </a:lnTo>
                    <a:lnTo>
                      <a:pt x="463" y="3"/>
                    </a:lnTo>
                    <a:lnTo>
                      <a:pt x="468" y="4"/>
                    </a:lnTo>
                    <a:lnTo>
                      <a:pt x="473" y="6"/>
                    </a:lnTo>
                    <a:lnTo>
                      <a:pt x="477" y="7"/>
                    </a:lnTo>
                    <a:lnTo>
                      <a:pt x="482" y="10"/>
                    </a:lnTo>
                    <a:lnTo>
                      <a:pt x="488" y="12"/>
                    </a:lnTo>
                    <a:lnTo>
                      <a:pt x="492" y="15"/>
                    </a:lnTo>
                    <a:lnTo>
                      <a:pt x="495" y="16"/>
                    </a:lnTo>
                    <a:lnTo>
                      <a:pt x="501" y="20"/>
                    </a:lnTo>
                    <a:lnTo>
                      <a:pt x="505" y="23"/>
                    </a:lnTo>
                    <a:lnTo>
                      <a:pt x="508" y="25"/>
                    </a:lnTo>
                    <a:lnTo>
                      <a:pt x="512" y="28"/>
                    </a:lnTo>
                    <a:lnTo>
                      <a:pt x="518" y="32"/>
                    </a:lnTo>
                    <a:lnTo>
                      <a:pt x="522" y="34"/>
                    </a:lnTo>
                    <a:lnTo>
                      <a:pt x="525" y="37"/>
                    </a:lnTo>
                    <a:lnTo>
                      <a:pt x="531" y="40"/>
                    </a:lnTo>
                    <a:lnTo>
                      <a:pt x="536" y="45"/>
                    </a:lnTo>
                    <a:lnTo>
                      <a:pt x="541" y="50"/>
                    </a:lnTo>
                    <a:lnTo>
                      <a:pt x="545" y="55"/>
                    </a:lnTo>
                    <a:lnTo>
                      <a:pt x="552" y="61"/>
                    </a:lnTo>
                    <a:lnTo>
                      <a:pt x="555" y="64"/>
                    </a:lnTo>
                    <a:lnTo>
                      <a:pt x="558" y="68"/>
                    </a:lnTo>
                    <a:lnTo>
                      <a:pt x="562" y="72"/>
                    </a:lnTo>
                    <a:lnTo>
                      <a:pt x="566" y="78"/>
                    </a:lnTo>
                    <a:lnTo>
                      <a:pt x="570" y="81"/>
                    </a:lnTo>
                    <a:lnTo>
                      <a:pt x="572" y="85"/>
                    </a:lnTo>
                    <a:lnTo>
                      <a:pt x="575" y="89"/>
                    </a:lnTo>
                    <a:lnTo>
                      <a:pt x="578" y="92"/>
                    </a:lnTo>
                    <a:lnTo>
                      <a:pt x="580" y="96"/>
                    </a:lnTo>
                    <a:lnTo>
                      <a:pt x="583" y="100"/>
                    </a:lnTo>
                    <a:lnTo>
                      <a:pt x="585" y="104"/>
                    </a:lnTo>
                    <a:lnTo>
                      <a:pt x="588" y="108"/>
                    </a:lnTo>
                    <a:lnTo>
                      <a:pt x="591" y="111"/>
                    </a:lnTo>
                    <a:lnTo>
                      <a:pt x="593" y="115"/>
                    </a:lnTo>
                    <a:lnTo>
                      <a:pt x="597" y="121"/>
                    </a:lnTo>
                    <a:lnTo>
                      <a:pt x="600" y="125"/>
                    </a:lnTo>
                    <a:lnTo>
                      <a:pt x="602" y="128"/>
                    </a:lnTo>
                    <a:lnTo>
                      <a:pt x="605" y="134"/>
                    </a:lnTo>
                    <a:lnTo>
                      <a:pt x="608" y="138"/>
                    </a:lnTo>
                    <a:lnTo>
                      <a:pt x="609" y="141"/>
                    </a:lnTo>
                    <a:lnTo>
                      <a:pt x="610" y="145"/>
                    </a:lnTo>
                    <a:lnTo>
                      <a:pt x="613" y="151"/>
                    </a:lnTo>
                    <a:lnTo>
                      <a:pt x="617" y="155"/>
                    </a:lnTo>
                    <a:lnTo>
                      <a:pt x="619" y="160"/>
                    </a:lnTo>
                    <a:lnTo>
                      <a:pt x="622" y="165"/>
                    </a:lnTo>
                    <a:lnTo>
                      <a:pt x="627" y="175"/>
                    </a:lnTo>
                    <a:lnTo>
                      <a:pt x="630" y="187"/>
                    </a:lnTo>
                    <a:lnTo>
                      <a:pt x="635" y="198"/>
                    </a:lnTo>
                    <a:lnTo>
                      <a:pt x="638" y="209"/>
                    </a:lnTo>
                    <a:lnTo>
                      <a:pt x="638" y="213"/>
                    </a:lnTo>
                    <a:lnTo>
                      <a:pt x="638" y="217"/>
                    </a:lnTo>
                    <a:lnTo>
                      <a:pt x="638" y="221"/>
                    </a:lnTo>
                    <a:lnTo>
                      <a:pt x="639" y="225"/>
                    </a:lnTo>
                    <a:lnTo>
                      <a:pt x="640" y="229"/>
                    </a:lnTo>
                    <a:lnTo>
                      <a:pt x="641" y="232"/>
                    </a:lnTo>
                    <a:lnTo>
                      <a:pt x="641" y="235"/>
                    </a:lnTo>
                    <a:lnTo>
                      <a:pt x="643" y="238"/>
                    </a:lnTo>
                    <a:lnTo>
                      <a:pt x="643" y="241"/>
                    </a:lnTo>
                    <a:lnTo>
                      <a:pt x="643" y="243"/>
                    </a:lnTo>
                    <a:lnTo>
                      <a:pt x="641" y="246"/>
                    </a:lnTo>
                    <a:lnTo>
                      <a:pt x="639" y="247"/>
                    </a:lnTo>
                    <a:lnTo>
                      <a:pt x="638" y="247"/>
                    </a:lnTo>
                    <a:lnTo>
                      <a:pt x="635" y="247"/>
                    </a:lnTo>
                    <a:lnTo>
                      <a:pt x="634" y="247"/>
                    </a:lnTo>
                    <a:lnTo>
                      <a:pt x="632" y="246"/>
                    </a:lnTo>
                    <a:lnTo>
                      <a:pt x="632" y="245"/>
                    </a:lnTo>
                    <a:lnTo>
                      <a:pt x="632" y="242"/>
                    </a:lnTo>
                    <a:lnTo>
                      <a:pt x="634" y="239"/>
                    </a:lnTo>
                    <a:lnTo>
                      <a:pt x="634" y="238"/>
                    </a:lnTo>
                    <a:lnTo>
                      <a:pt x="635" y="235"/>
                    </a:lnTo>
                    <a:lnTo>
                      <a:pt x="635" y="233"/>
                    </a:lnTo>
                    <a:lnTo>
                      <a:pt x="635" y="230"/>
                    </a:lnTo>
                    <a:lnTo>
                      <a:pt x="634" y="229"/>
                    </a:lnTo>
                    <a:lnTo>
                      <a:pt x="632" y="226"/>
                    </a:lnTo>
                    <a:lnTo>
                      <a:pt x="631" y="224"/>
                    </a:lnTo>
                    <a:lnTo>
                      <a:pt x="630" y="221"/>
                    </a:lnTo>
                    <a:lnTo>
                      <a:pt x="628" y="217"/>
                    </a:lnTo>
                    <a:lnTo>
                      <a:pt x="628" y="215"/>
                    </a:lnTo>
                    <a:lnTo>
                      <a:pt x="630" y="212"/>
                    </a:lnTo>
                    <a:lnTo>
                      <a:pt x="630" y="208"/>
                    </a:lnTo>
                    <a:lnTo>
                      <a:pt x="630" y="205"/>
                    </a:lnTo>
                    <a:lnTo>
                      <a:pt x="630" y="202"/>
                    </a:lnTo>
                    <a:lnTo>
                      <a:pt x="628" y="198"/>
                    </a:lnTo>
                    <a:lnTo>
                      <a:pt x="627" y="194"/>
                    </a:lnTo>
                    <a:lnTo>
                      <a:pt x="626" y="190"/>
                    </a:lnTo>
                    <a:lnTo>
                      <a:pt x="622" y="179"/>
                    </a:lnTo>
                    <a:lnTo>
                      <a:pt x="618" y="169"/>
                    </a:lnTo>
                    <a:lnTo>
                      <a:pt x="613" y="156"/>
                    </a:lnTo>
                    <a:lnTo>
                      <a:pt x="608" y="145"/>
                    </a:lnTo>
                    <a:lnTo>
                      <a:pt x="601" y="134"/>
                    </a:lnTo>
                    <a:lnTo>
                      <a:pt x="593" y="122"/>
                    </a:lnTo>
                    <a:lnTo>
                      <a:pt x="585" y="110"/>
                    </a:lnTo>
                    <a:lnTo>
                      <a:pt x="576" y="98"/>
                    </a:lnTo>
                    <a:lnTo>
                      <a:pt x="568" y="87"/>
                    </a:lnTo>
                    <a:lnTo>
                      <a:pt x="558" y="75"/>
                    </a:lnTo>
                    <a:lnTo>
                      <a:pt x="549" y="64"/>
                    </a:lnTo>
                    <a:lnTo>
                      <a:pt x="540" y="54"/>
                    </a:lnTo>
                    <a:lnTo>
                      <a:pt x="529" y="45"/>
                    </a:lnTo>
                    <a:lnTo>
                      <a:pt x="520" y="37"/>
                    </a:lnTo>
                    <a:lnTo>
                      <a:pt x="508" y="29"/>
                    </a:lnTo>
                    <a:lnTo>
                      <a:pt x="503" y="27"/>
                    </a:lnTo>
                    <a:lnTo>
                      <a:pt x="499" y="24"/>
                    </a:lnTo>
                    <a:lnTo>
                      <a:pt x="495" y="20"/>
                    </a:lnTo>
                    <a:lnTo>
                      <a:pt x="490" y="17"/>
                    </a:lnTo>
                    <a:lnTo>
                      <a:pt x="486" y="15"/>
                    </a:lnTo>
                    <a:lnTo>
                      <a:pt x="482" y="14"/>
                    </a:lnTo>
                    <a:lnTo>
                      <a:pt x="478" y="12"/>
                    </a:lnTo>
                    <a:lnTo>
                      <a:pt x="475" y="11"/>
                    </a:lnTo>
                    <a:lnTo>
                      <a:pt x="472" y="10"/>
                    </a:lnTo>
                    <a:lnTo>
                      <a:pt x="468" y="10"/>
                    </a:lnTo>
                    <a:lnTo>
                      <a:pt x="464" y="10"/>
                    </a:lnTo>
                    <a:lnTo>
                      <a:pt x="462" y="8"/>
                    </a:lnTo>
                    <a:lnTo>
                      <a:pt x="458" y="7"/>
                    </a:lnTo>
                    <a:lnTo>
                      <a:pt x="447" y="6"/>
                    </a:lnTo>
                    <a:lnTo>
                      <a:pt x="437" y="6"/>
                    </a:lnTo>
                    <a:lnTo>
                      <a:pt x="430" y="6"/>
                    </a:lnTo>
                    <a:lnTo>
                      <a:pt x="426" y="6"/>
                    </a:lnTo>
                    <a:lnTo>
                      <a:pt x="420" y="6"/>
                    </a:lnTo>
                    <a:lnTo>
                      <a:pt x="415" y="6"/>
                    </a:lnTo>
                    <a:lnTo>
                      <a:pt x="408" y="4"/>
                    </a:lnTo>
                    <a:lnTo>
                      <a:pt x="403" y="4"/>
                    </a:lnTo>
                    <a:lnTo>
                      <a:pt x="396" y="6"/>
                    </a:lnTo>
                    <a:lnTo>
                      <a:pt x="391" y="6"/>
                    </a:lnTo>
                    <a:lnTo>
                      <a:pt x="386" y="6"/>
                    </a:lnTo>
                    <a:lnTo>
                      <a:pt x="381" y="6"/>
                    </a:lnTo>
                    <a:lnTo>
                      <a:pt x="375" y="7"/>
                    </a:lnTo>
                    <a:lnTo>
                      <a:pt x="370" y="7"/>
                    </a:lnTo>
                    <a:lnTo>
                      <a:pt x="365" y="7"/>
                    </a:lnTo>
                    <a:lnTo>
                      <a:pt x="360" y="6"/>
                    </a:lnTo>
                    <a:lnTo>
                      <a:pt x="356" y="4"/>
                    </a:lnTo>
                    <a:lnTo>
                      <a:pt x="352" y="3"/>
                    </a:lnTo>
                    <a:lnTo>
                      <a:pt x="347" y="3"/>
                    </a:lnTo>
                    <a:lnTo>
                      <a:pt x="343" y="3"/>
                    </a:lnTo>
                    <a:lnTo>
                      <a:pt x="340" y="4"/>
                    </a:lnTo>
                    <a:lnTo>
                      <a:pt x="336" y="4"/>
                    </a:lnTo>
                    <a:lnTo>
                      <a:pt x="332" y="6"/>
                    </a:lnTo>
                    <a:lnTo>
                      <a:pt x="330" y="4"/>
                    </a:lnTo>
                    <a:lnTo>
                      <a:pt x="326" y="4"/>
                    </a:lnTo>
                    <a:lnTo>
                      <a:pt x="322" y="4"/>
                    </a:lnTo>
                    <a:lnTo>
                      <a:pt x="318" y="4"/>
                    </a:lnTo>
                    <a:lnTo>
                      <a:pt x="314" y="6"/>
                    </a:lnTo>
                    <a:lnTo>
                      <a:pt x="312" y="7"/>
                    </a:lnTo>
                    <a:lnTo>
                      <a:pt x="308" y="7"/>
                    </a:lnTo>
                    <a:lnTo>
                      <a:pt x="297" y="10"/>
                    </a:lnTo>
                    <a:lnTo>
                      <a:pt x="287" y="11"/>
                    </a:lnTo>
                    <a:lnTo>
                      <a:pt x="284" y="11"/>
                    </a:lnTo>
                    <a:lnTo>
                      <a:pt x="282" y="10"/>
                    </a:lnTo>
                    <a:lnTo>
                      <a:pt x="279" y="10"/>
                    </a:lnTo>
                    <a:lnTo>
                      <a:pt x="266" y="11"/>
                    </a:lnTo>
                    <a:lnTo>
                      <a:pt x="254" y="14"/>
                    </a:lnTo>
                    <a:lnTo>
                      <a:pt x="252" y="14"/>
                    </a:lnTo>
                    <a:lnTo>
                      <a:pt x="248" y="14"/>
                    </a:lnTo>
                    <a:lnTo>
                      <a:pt x="245" y="14"/>
                    </a:lnTo>
                    <a:lnTo>
                      <a:pt x="242" y="15"/>
                    </a:lnTo>
                    <a:lnTo>
                      <a:pt x="241" y="16"/>
                    </a:lnTo>
                    <a:lnTo>
                      <a:pt x="240" y="17"/>
                    </a:lnTo>
                    <a:lnTo>
                      <a:pt x="240" y="17"/>
                    </a:lnTo>
                    <a:lnTo>
                      <a:pt x="240" y="19"/>
                    </a:lnTo>
                    <a:lnTo>
                      <a:pt x="241" y="19"/>
                    </a:lnTo>
                    <a:lnTo>
                      <a:pt x="242" y="19"/>
                    </a:lnTo>
                    <a:lnTo>
                      <a:pt x="244" y="19"/>
                    </a:lnTo>
                    <a:lnTo>
                      <a:pt x="246" y="19"/>
                    </a:lnTo>
                    <a:lnTo>
                      <a:pt x="248" y="19"/>
                    </a:lnTo>
                    <a:lnTo>
                      <a:pt x="250" y="20"/>
                    </a:lnTo>
                    <a:lnTo>
                      <a:pt x="252" y="20"/>
                    </a:lnTo>
                    <a:lnTo>
                      <a:pt x="254" y="21"/>
                    </a:lnTo>
                    <a:lnTo>
                      <a:pt x="257" y="21"/>
                    </a:lnTo>
                    <a:lnTo>
                      <a:pt x="259" y="21"/>
                    </a:lnTo>
                    <a:lnTo>
                      <a:pt x="262" y="21"/>
                    </a:lnTo>
                    <a:lnTo>
                      <a:pt x="263" y="21"/>
                    </a:lnTo>
                    <a:lnTo>
                      <a:pt x="265" y="20"/>
                    </a:lnTo>
                    <a:lnTo>
                      <a:pt x="266" y="21"/>
                    </a:lnTo>
                    <a:lnTo>
                      <a:pt x="266" y="21"/>
                    </a:lnTo>
                    <a:lnTo>
                      <a:pt x="265" y="23"/>
                    </a:lnTo>
                    <a:lnTo>
                      <a:pt x="262" y="24"/>
                    </a:lnTo>
                    <a:lnTo>
                      <a:pt x="261" y="24"/>
                    </a:lnTo>
                    <a:lnTo>
                      <a:pt x="258" y="25"/>
                    </a:lnTo>
                    <a:lnTo>
                      <a:pt x="257" y="25"/>
                    </a:lnTo>
                    <a:lnTo>
                      <a:pt x="254" y="25"/>
                    </a:lnTo>
                    <a:lnTo>
                      <a:pt x="252" y="25"/>
                    </a:lnTo>
                    <a:lnTo>
                      <a:pt x="249" y="24"/>
                    </a:lnTo>
                    <a:lnTo>
                      <a:pt x="246" y="23"/>
                    </a:lnTo>
                    <a:lnTo>
                      <a:pt x="244" y="23"/>
                    </a:lnTo>
                    <a:lnTo>
                      <a:pt x="241" y="23"/>
                    </a:lnTo>
                    <a:lnTo>
                      <a:pt x="238" y="24"/>
                    </a:lnTo>
                    <a:lnTo>
                      <a:pt x="236" y="25"/>
                    </a:lnTo>
                    <a:lnTo>
                      <a:pt x="233" y="27"/>
                    </a:lnTo>
                    <a:lnTo>
                      <a:pt x="231" y="27"/>
                    </a:lnTo>
                    <a:lnTo>
                      <a:pt x="227" y="28"/>
                    </a:lnTo>
                    <a:lnTo>
                      <a:pt x="223" y="28"/>
                    </a:lnTo>
                    <a:lnTo>
                      <a:pt x="219" y="29"/>
                    </a:lnTo>
                    <a:lnTo>
                      <a:pt x="216" y="31"/>
                    </a:lnTo>
                    <a:lnTo>
                      <a:pt x="212" y="32"/>
                    </a:lnTo>
                    <a:lnTo>
                      <a:pt x="207" y="33"/>
                    </a:lnTo>
                    <a:lnTo>
                      <a:pt x="205" y="36"/>
                    </a:lnTo>
                    <a:lnTo>
                      <a:pt x="201" y="38"/>
                    </a:lnTo>
                    <a:lnTo>
                      <a:pt x="195" y="41"/>
                    </a:lnTo>
                    <a:lnTo>
                      <a:pt x="190" y="44"/>
                    </a:lnTo>
                    <a:lnTo>
                      <a:pt x="185" y="46"/>
                    </a:lnTo>
                    <a:lnTo>
                      <a:pt x="181" y="50"/>
                    </a:lnTo>
                    <a:lnTo>
                      <a:pt x="176" y="53"/>
                    </a:lnTo>
                    <a:lnTo>
                      <a:pt x="172" y="57"/>
                    </a:lnTo>
                    <a:lnTo>
                      <a:pt x="169" y="59"/>
                    </a:lnTo>
                    <a:lnTo>
                      <a:pt x="165" y="62"/>
                    </a:lnTo>
                    <a:lnTo>
                      <a:pt x="163" y="66"/>
                    </a:lnTo>
                    <a:lnTo>
                      <a:pt x="162" y="68"/>
                    </a:lnTo>
                    <a:lnTo>
                      <a:pt x="159" y="70"/>
                    </a:lnTo>
                    <a:lnTo>
                      <a:pt x="158" y="71"/>
                    </a:lnTo>
                    <a:lnTo>
                      <a:pt x="150" y="79"/>
                    </a:lnTo>
                    <a:lnTo>
                      <a:pt x="142" y="85"/>
                    </a:lnTo>
                    <a:lnTo>
                      <a:pt x="134" y="93"/>
                    </a:lnTo>
                    <a:lnTo>
                      <a:pt x="129" y="98"/>
                    </a:lnTo>
                    <a:lnTo>
                      <a:pt x="125" y="102"/>
                    </a:lnTo>
                    <a:lnTo>
                      <a:pt x="121" y="106"/>
                    </a:lnTo>
                    <a:lnTo>
                      <a:pt x="118" y="111"/>
                    </a:lnTo>
                    <a:lnTo>
                      <a:pt x="115" y="117"/>
                    </a:lnTo>
                    <a:lnTo>
                      <a:pt x="111" y="121"/>
                    </a:lnTo>
                    <a:lnTo>
                      <a:pt x="108" y="126"/>
                    </a:lnTo>
                    <a:lnTo>
                      <a:pt x="105" y="131"/>
                    </a:lnTo>
                    <a:lnTo>
                      <a:pt x="104" y="136"/>
                    </a:lnTo>
                    <a:lnTo>
                      <a:pt x="103" y="141"/>
                    </a:lnTo>
                    <a:lnTo>
                      <a:pt x="102" y="145"/>
                    </a:lnTo>
                    <a:lnTo>
                      <a:pt x="99" y="152"/>
                    </a:lnTo>
                    <a:lnTo>
                      <a:pt x="96" y="161"/>
                    </a:lnTo>
                    <a:lnTo>
                      <a:pt x="94" y="170"/>
                    </a:lnTo>
                    <a:lnTo>
                      <a:pt x="90" y="181"/>
                    </a:lnTo>
                    <a:lnTo>
                      <a:pt x="88" y="185"/>
                    </a:lnTo>
                    <a:lnTo>
                      <a:pt x="86" y="188"/>
                    </a:lnTo>
                    <a:lnTo>
                      <a:pt x="85" y="192"/>
                    </a:lnTo>
                    <a:lnTo>
                      <a:pt x="82" y="196"/>
                    </a:lnTo>
                    <a:lnTo>
                      <a:pt x="79" y="202"/>
                    </a:lnTo>
                    <a:lnTo>
                      <a:pt x="77" y="204"/>
                    </a:lnTo>
                    <a:lnTo>
                      <a:pt x="74" y="208"/>
                    </a:lnTo>
                    <a:lnTo>
                      <a:pt x="72" y="213"/>
                    </a:lnTo>
                    <a:lnTo>
                      <a:pt x="70" y="216"/>
                    </a:lnTo>
                    <a:lnTo>
                      <a:pt x="69" y="217"/>
                    </a:lnTo>
                    <a:lnTo>
                      <a:pt x="69" y="220"/>
                    </a:lnTo>
                    <a:lnTo>
                      <a:pt x="69" y="221"/>
                    </a:lnTo>
                    <a:lnTo>
                      <a:pt x="70" y="224"/>
                    </a:lnTo>
                    <a:lnTo>
                      <a:pt x="73" y="224"/>
                    </a:lnTo>
                    <a:lnTo>
                      <a:pt x="75" y="224"/>
                    </a:lnTo>
                    <a:lnTo>
                      <a:pt x="78" y="224"/>
                    </a:lnTo>
                    <a:lnTo>
                      <a:pt x="79" y="221"/>
                    </a:lnTo>
                    <a:lnTo>
                      <a:pt x="82" y="220"/>
                    </a:lnTo>
                    <a:lnTo>
                      <a:pt x="85" y="218"/>
                    </a:lnTo>
                    <a:lnTo>
                      <a:pt x="90" y="215"/>
                    </a:lnTo>
                    <a:lnTo>
                      <a:pt x="94" y="212"/>
                    </a:lnTo>
                    <a:lnTo>
                      <a:pt x="99" y="209"/>
                    </a:lnTo>
                    <a:lnTo>
                      <a:pt x="103" y="208"/>
                    </a:lnTo>
                    <a:lnTo>
                      <a:pt x="105" y="207"/>
                    </a:lnTo>
                    <a:lnTo>
                      <a:pt x="108" y="205"/>
                    </a:lnTo>
                    <a:lnTo>
                      <a:pt x="111" y="205"/>
                    </a:lnTo>
                    <a:lnTo>
                      <a:pt x="112" y="205"/>
                    </a:lnTo>
                    <a:lnTo>
                      <a:pt x="113" y="207"/>
                    </a:lnTo>
                    <a:lnTo>
                      <a:pt x="115" y="208"/>
                    </a:lnTo>
                    <a:lnTo>
                      <a:pt x="116" y="208"/>
                    </a:lnTo>
                    <a:lnTo>
                      <a:pt x="116" y="209"/>
                    </a:lnTo>
                    <a:lnTo>
                      <a:pt x="115" y="211"/>
                    </a:lnTo>
                    <a:lnTo>
                      <a:pt x="113" y="211"/>
                    </a:lnTo>
                    <a:lnTo>
                      <a:pt x="112" y="211"/>
                    </a:lnTo>
                    <a:lnTo>
                      <a:pt x="111" y="211"/>
                    </a:lnTo>
                    <a:lnTo>
                      <a:pt x="107" y="212"/>
                    </a:lnTo>
                    <a:lnTo>
                      <a:pt x="103" y="213"/>
                    </a:lnTo>
                    <a:lnTo>
                      <a:pt x="99" y="216"/>
                    </a:lnTo>
                    <a:lnTo>
                      <a:pt x="94" y="218"/>
                    </a:lnTo>
                    <a:lnTo>
                      <a:pt x="90" y="221"/>
                    </a:lnTo>
                    <a:lnTo>
                      <a:pt x="85" y="225"/>
                    </a:lnTo>
                    <a:lnTo>
                      <a:pt x="82" y="226"/>
                    </a:lnTo>
                    <a:lnTo>
                      <a:pt x="79" y="229"/>
                    </a:lnTo>
                    <a:lnTo>
                      <a:pt x="77" y="232"/>
                    </a:lnTo>
                    <a:lnTo>
                      <a:pt x="74" y="234"/>
                    </a:lnTo>
                    <a:lnTo>
                      <a:pt x="74" y="238"/>
                    </a:lnTo>
                    <a:lnTo>
                      <a:pt x="74" y="242"/>
                    </a:lnTo>
                    <a:lnTo>
                      <a:pt x="74" y="246"/>
                    </a:lnTo>
                    <a:lnTo>
                      <a:pt x="73" y="251"/>
                    </a:lnTo>
                    <a:lnTo>
                      <a:pt x="73" y="255"/>
                    </a:lnTo>
                    <a:lnTo>
                      <a:pt x="73" y="259"/>
                    </a:lnTo>
                    <a:lnTo>
                      <a:pt x="74" y="263"/>
                    </a:lnTo>
                    <a:lnTo>
                      <a:pt x="75" y="267"/>
                    </a:lnTo>
                    <a:lnTo>
                      <a:pt x="77" y="269"/>
                    </a:lnTo>
                    <a:lnTo>
                      <a:pt x="79" y="272"/>
                    </a:lnTo>
                    <a:lnTo>
                      <a:pt x="81" y="273"/>
                    </a:lnTo>
                    <a:lnTo>
                      <a:pt x="83" y="273"/>
                    </a:lnTo>
                    <a:lnTo>
                      <a:pt x="81" y="275"/>
                    </a:lnTo>
                    <a:lnTo>
                      <a:pt x="78" y="275"/>
                    </a:lnTo>
                    <a:lnTo>
                      <a:pt x="75" y="276"/>
                    </a:lnTo>
                    <a:lnTo>
                      <a:pt x="73" y="277"/>
                    </a:lnTo>
                    <a:lnTo>
                      <a:pt x="70" y="279"/>
                    </a:lnTo>
                    <a:lnTo>
                      <a:pt x="68" y="280"/>
                    </a:lnTo>
                    <a:lnTo>
                      <a:pt x="65" y="284"/>
                    </a:lnTo>
                    <a:lnTo>
                      <a:pt x="62" y="286"/>
                    </a:lnTo>
                    <a:lnTo>
                      <a:pt x="61" y="290"/>
                    </a:lnTo>
                    <a:lnTo>
                      <a:pt x="59" y="294"/>
                    </a:lnTo>
                    <a:lnTo>
                      <a:pt x="56" y="299"/>
                    </a:lnTo>
                    <a:lnTo>
                      <a:pt x="48" y="311"/>
                    </a:lnTo>
                    <a:lnTo>
                      <a:pt x="39" y="324"/>
                    </a:lnTo>
                    <a:lnTo>
                      <a:pt x="32" y="335"/>
                    </a:lnTo>
                    <a:lnTo>
                      <a:pt x="27" y="345"/>
                    </a:lnTo>
                    <a:lnTo>
                      <a:pt x="21" y="354"/>
                    </a:lnTo>
                    <a:lnTo>
                      <a:pt x="14" y="363"/>
                    </a:lnTo>
                    <a:lnTo>
                      <a:pt x="9" y="374"/>
                    </a:lnTo>
                    <a:lnTo>
                      <a:pt x="8" y="378"/>
                    </a:lnTo>
                    <a:lnTo>
                      <a:pt x="6" y="383"/>
                    </a:lnTo>
                    <a:lnTo>
                      <a:pt x="5" y="387"/>
                    </a:lnTo>
                    <a:lnTo>
                      <a:pt x="6" y="392"/>
                    </a:lnTo>
                    <a:lnTo>
                      <a:pt x="6" y="396"/>
                    </a:lnTo>
                    <a:lnTo>
                      <a:pt x="6" y="399"/>
                    </a:lnTo>
                    <a:lnTo>
                      <a:pt x="8" y="401"/>
                    </a:lnTo>
                    <a:lnTo>
                      <a:pt x="9" y="404"/>
                    </a:lnTo>
                    <a:lnTo>
                      <a:pt x="12" y="405"/>
                    </a:lnTo>
                    <a:lnTo>
                      <a:pt x="14" y="406"/>
                    </a:lnTo>
                    <a:lnTo>
                      <a:pt x="17" y="406"/>
                    </a:lnTo>
                    <a:lnTo>
                      <a:pt x="19" y="405"/>
                    </a:lnTo>
                    <a:lnTo>
                      <a:pt x="22" y="405"/>
                    </a:lnTo>
                    <a:lnTo>
                      <a:pt x="23" y="404"/>
                    </a:lnTo>
                    <a:lnTo>
                      <a:pt x="25" y="403"/>
                    </a:lnTo>
                    <a:lnTo>
                      <a:pt x="26" y="401"/>
                    </a:lnTo>
                    <a:lnTo>
                      <a:pt x="29" y="400"/>
                    </a:lnTo>
                    <a:lnTo>
                      <a:pt x="31" y="400"/>
                    </a:lnTo>
                    <a:lnTo>
                      <a:pt x="32" y="401"/>
                    </a:lnTo>
                    <a:lnTo>
                      <a:pt x="35" y="404"/>
                    </a:lnTo>
                    <a:lnTo>
                      <a:pt x="36" y="405"/>
                    </a:lnTo>
                    <a:lnTo>
                      <a:pt x="39" y="405"/>
                    </a:lnTo>
                    <a:lnTo>
                      <a:pt x="42" y="405"/>
                    </a:lnTo>
                    <a:lnTo>
                      <a:pt x="43" y="404"/>
                    </a:lnTo>
                    <a:lnTo>
                      <a:pt x="45" y="404"/>
                    </a:lnTo>
                    <a:lnTo>
                      <a:pt x="51" y="404"/>
                    </a:lnTo>
                    <a:lnTo>
                      <a:pt x="55" y="404"/>
                    </a:lnTo>
                    <a:lnTo>
                      <a:pt x="60" y="404"/>
                    </a:lnTo>
                    <a:lnTo>
                      <a:pt x="65" y="406"/>
                    </a:lnTo>
                    <a:lnTo>
                      <a:pt x="68" y="408"/>
                    </a:lnTo>
                    <a:lnTo>
                      <a:pt x="72" y="410"/>
                    </a:lnTo>
                    <a:lnTo>
                      <a:pt x="75" y="413"/>
                    </a:lnTo>
                    <a:lnTo>
                      <a:pt x="79" y="414"/>
                    </a:lnTo>
                    <a:lnTo>
                      <a:pt x="83" y="414"/>
                    </a:lnTo>
                    <a:lnTo>
                      <a:pt x="86" y="414"/>
                    </a:lnTo>
                    <a:lnTo>
                      <a:pt x="88" y="414"/>
                    </a:lnTo>
                    <a:lnTo>
                      <a:pt x="91" y="414"/>
                    </a:lnTo>
                    <a:lnTo>
                      <a:pt x="94" y="412"/>
                    </a:lnTo>
                    <a:lnTo>
                      <a:pt x="96" y="409"/>
                    </a:lnTo>
                    <a:lnTo>
                      <a:pt x="98" y="406"/>
                    </a:lnTo>
                    <a:lnTo>
                      <a:pt x="99" y="403"/>
                    </a:lnTo>
                    <a:lnTo>
                      <a:pt x="100" y="397"/>
                    </a:lnTo>
                    <a:lnTo>
                      <a:pt x="100" y="393"/>
                    </a:lnTo>
                    <a:lnTo>
                      <a:pt x="99" y="388"/>
                    </a:lnTo>
                    <a:lnTo>
                      <a:pt x="99" y="384"/>
                    </a:lnTo>
                    <a:lnTo>
                      <a:pt x="96" y="380"/>
                    </a:lnTo>
                    <a:lnTo>
                      <a:pt x="94" y="376"/>
                    </a:lnTo>
                    <a:lnTo>
                      <a:pt x="91" y="371"/>
                    </a:lnTo>
                    <a:lnTo>
                      <a:pt x="87" y="367"/>
                    </a:lnTo>
                    <a:lnTo>
                      <a:pt x="82" y="365"/>
                    </a:lnTo>
                    <a:lnTo>
                      <a:pt x="79" y="362"/>
                    </a:lnTo>
                    <a:lnTo>
                      <a:pt x="78" y="361"/>
                    </a:lnTo>
                    <a:lnTo>
                      <a:pt x="77" y="361"/>
                    </a:lnTo>
                    <a:lnTo>
                      <a:pt x="74" y="359"/>
                    </a:lnTo>
                    <a:lnTo>
                      <a:pt x="72" y="361"/>
                    </a:lnTo>
                    <a:lnTo>
                      <a:pt x="70" y="362"/>
                    </a:lnTo>
                    <a:lnTo>
                      <a:pt x="68" y="362"/>
                    </a:lnTo>
                    <a:lnTo>
                      <a:pt x="66" y="362"/>
                    </a:lnTo>
                    <a:lnTo>
                      <a:pt x="66" y="362"/>
                    </a:lnTo>
                    <a:lnTo>
                      <a:pt x="65" y="362"/>
                    </a:lnTo>
                    <a:lnTo>
                      <a:pt x="65" y="361"/>
                    </a:lnTo>
                    <a:lnTo>
                      <a:pt x="65" y="361"/>
                    </a:lnTo>
                    <a:lnTo>
                      <a:pt x="66" y="359"/>
                    </a:lnTo>
                    <a:lnTo>
                      <a:pt x="68" y="359"/>
                    </a:lnTo>
                    <a:lnTo>
                      <a:pt x="70" y="358"/>
                    </a:lnTo>
                    <a:lnTo>
                      <a:pt x="72" y="357"/>
                    </a:lnTo>
                    <a:lnTo>
                      <a:pt x="74" y="356"/>
                    </a:lnTo>
                    <a:lnTo>
                      <a:pt x="77" y="356"/>
                    </a:lnTo>
                    <a:lnTo>
                      <a:pt x="78" y="357"/>
                    </a:lnTo>
                    <a:lnTo>
                      <a:pt x="79" y="358"/>
                    </a:lnTo>
                    <a:lnTo>
                      <a:pt x="82" y="359"/>
                    </a:lnTo>
                    <a:lnTo>
                      <a:pt x="86" y="362"/>
                    </a:lnTo>
                    <a:lnTo>
                      <a:pt x="90" y="365"/>
                    </a:lnTo>
                    <a:lnTo>
                      <a:pt x="94" y="369"/>
                    </a:lnTo>
                    <a:lnTo>
                      <a:pt x="96" y="373"/>
                    </a:lnTo>
                    <a:lnTo>
                      <a:pt x="99" y="375"/>
                    </a:lnTo>
                    <a:lnTo>
                      <a:pt x="102" y="379"/>
                    </a:lnTo>
                    <a:lnTo>
                      <a:pt x="103" y="384"/>
                    </a:lnTo>
                    <a:lnTo>
                      <a:pt x="104" y="388"/>
                    </a:lnTo>
                    <a:lnTo>
                      <a:pt x="104" y="392"/>
                    </a:lnTo>
                    <a:lnTo>
                      <a:pt x="104" y="397"/>
                    </a:lnTo>
                    <a:lnTo>
                      <a:pt x="103" y="403"/>
                    </a:lnTo>
                    <a:lnTo>
                      <a:pt x="103" y="406"/>
                    </a:lnTo>
                    <a:lnTo>
                      <a:pt x="102" y="412"/>
                    </a:lnTo>
                    <a:lnTo>
                      <a:pt x="100" y="416"/>
                    </a:lnTo>
                    <a:lnTo>
                      <a:pt x="99" y="420"/>
                    </a:lnTo>
                    <a:lnTo>
                      <a:pt x="99" y="423"/>
                    </a:lnTo>
                    <a:lnTo>
                      <a:pt x="98" y="427"/>
                    </a:lnTo>
                    <a:lnTo>
                      <a:pt x="98" y="430"/>
                    </a:lnTo>
                    <a:lnTo>
                      <a:pt x="98" y="434"/>
                    </a:lnTo>
                    <a:lnTo>
                      <a:pt x="99" y="436"/>
                    </a:lnTo>
                    <a:lnTo>
                      <a:pt x="102" y="439"/>
                    </a:lnTo>
                    <a:lnTo>
                      <a:pt x="103" y="442"/>
                    </a:lnTo>
                    <a:lnTo>
                      <a:pt x="107" y="443"/>
                    </a:lnTo>
                    <a:lnTo>
                      <a:pt x="108" y="444"/>
                    </a:lnTo>
                    <a:lnTo>
                      <a:pt x="111" y="446"/>
                    </a:lnTo>
                    <a:lnTo>
                      <a:pt x="113" y="447"/>
                    </a:lnTo>
                    <a:lnTo>
                      <a:pt x="115" y="448"/>
                    </a:lnTo>
                    <a:lnTo>
                      <a:pt x="116" y="448"/>
                    </a:lnTo>
                    <a:lnTo>
                      <a:pt x="117" y="448"/>
                    </a:lnTo>
                    <a:lnTo>
                      <a:pt x="117" y="450"/>
                    </a:lnTo>
                    <a:lnTo>
                      <a:pt x="117" y="451"/>
                    </a:lnTo>
                    <a:lnTo>
                      <a:pt x="116" y="451"/>
                    </a:lnTo>
                    <a:lnTo>
                      <a:pt x="115" y="452"/>
                    </a:lnTo>
                    <a:lnTo>
                      <a:pt x="112" y="455"/>
                    </a:lnTo>
                    <a:lnTo>
                      <a:pt x="109" y="457"/>
                    </a:lnTo>
                    <a:lnTo>
                      <a:pt x="108" y="459"/>
                    </a:lnTo>
                    <a:lnTo>
                      <a:pt x="107" y="461"/>
                    </a:lnTo>
                    <a:lnTo>
                      <a:pt x="105" y="463"/>
                    </a:lnTo>
                    <a:lnTo>
                      <a:pt x="105" y="465"/>
                    </a:lnTo>
                    <a:lnTo>
                      <a:pt x="105" y="468"/>
                    </a:lnTo>
                    <a:lnTo>
                      <a:pt x="105" y="469"/>
                    </a:lnTo>
                    <a:lnTo>
                      <a:pt x="107" y="472"/>
                    </a:lnTo>
                    <a:lnTo>
                      <a:pt x="109" y="472"/>
                    </a:lnTo>
                    <a:lnTo>
                      <a:pt x="111" y="472"/>
                    </a:lnTo>
                    <a:lnTo>
                      <a:pt x="113" y="472"/>
                    </a:lnTo>
                    <a:lnTo>
                      <a:pt x="115" y="473"/>
                    </a:lnTo>
                    <a:lnTo>
                      <a:pt x="117" y="473"/>
                    </a:lnTo>
                    <a:lnTo>
                      <a:pt x="118" y="474"/>
                    </a:lnTo>
                    <a:lnTo>
                      <a:pt x="118" y="477"/>
                    </a:lnTo>
                    <a:lnTo>
                      <a:pt x="117" y="478"/>
                    </a:lnTo>
                    <a:lnTo>
                      <a:pt x="116" y="480"/>
                    </a:lnTo>
                    <a:lnTo>
                      <a:pt x="113" y="478"/>
                    </a:lnTo>
                    <a:lnTo>
                      <a:pt x="112" y="478"/>
                    </a:lnTo>
                    <a:lnTo>
                      <a:pt x="109" y="478"/>
                    </a:lnTo>
                    <a:lnTo>
                      <a:pt x="107" y="477"/>
                    </a:lnTo>
                    <a:lnTo>
                      <a:pt x="104" y="476"/>
                    </a:lnTo>
                    <a:lnTo>
                      <a:pt x="104" y="473"/>
                    </a:lnTo>
                    <a:lnTo>
                      <a:pt x="103" y="470"/>
                    </a:lnTo>
                    <a:lnTo>
                      <a:pt x="102" y="468"/>
                    </a:lnTo>
                    <a:lnTo>
                      <a:pt x="100" y="464"/>
                    </a:lnTo>
                    <a:lnTo>
                      <a:pt x="99" y="461"/>
                    </a:lnTo>
                    <a:lnTo>
                      <a:pt x="98" y="457"/>
                    </a:lnTo>
                    <a:lnTo>
                      <a:pt x="96" y="453"/>
                    </a:lnTo>
                    <a:lnTo>
                      <a:pt x="95" y="450"/>
                    </a:lnTo>
                    <a:lnTo>
                      <a:pt x="95" y="447"/>
                    </a:lnTo>
                    <a:lnTo>
                      <a:pt x="95" y="443"/>
                    </a:lnTo>
                    <a:lnTo>
                      <a:pt x="95" y="440"/>
                    </a:lnTo>
                    <a:lnTo>
                      <a:pt x="95" y="438"/>
                    </a:lnTo>
                    <a:lnTo>
                      <a:pt x="94" y="435"/>
                    </a:lnTo>
                    <a:lnTo>
                      <a:pt x="95" y="433"/>
                    </a:lnTo>
                    <a:lnTo>
                      <a:pt x="95" y="430"/>
                    </a:lnTo>
                    <a:lnTo>
                      <a:pt x="95" y="429"/>
                    </a:lnTo>
                    <a:lnTo>
                      <a:pt x="95" y="426"/>
                    </a:lnTo>
                    <a:lnTo>
                      <a:pt x="92" y="423"/>
                    </a:lnTo>
                    <a:lnTo>
                      <a:pt x="91" y="423"/>
                    </a:lnTo>
                    <a:lnTo>
                      <a:pt x="87" y="422"/>
                    </a:lnTo>
                    <a:lnTo>
                      <a:pt x="85" y="421"/>
                    </a:lnTo>
                    <a:lnTo>
                      <a:pt x="81" y="421"/>
                    </a:lnTo>
                    <a:lnTo>
                      <a:pt x="77" y="420"/>
                    </a:lnTo>
                    <a:lnTo>
                      <a:pt x="73" y="420"/>
                    </a:lnTo>
                    <a:lnTo>
                      <a:pt x="68" y="420"/>
                    </a:lnTo>
                    <a:lnTo>
                      <a:pt x="66" y="420"/>
                    </a:lnTo>
                    <a:lnTo>
                      <a:pt x="64" y="418"/>
                    </a:lnTo>
                    <a:lnTo>
                      <a:pt x="62" y="420"/>
                    </a:lnTo>
                    <a:lnTo>
                      <a:pt x="61" y="421"/>
                    </a:lnTo>
                    <a:lnTo>
                      <a:pt x="60" y="422"/>
                    </a:lnTo>
                    <a:lnTo>
                      <a:pt x="59" y="423"/>
                    </a:lnTo>
                    <a:lnTo>
                      <a:pt x="57" y="426"/>
                    </a:lnTo>
                    <a:lnTo>
                      <a:pt x="56" y="427"/>
                    </a:lnTo>
                    <a:lnTo>
                      <a:pt x="53" y="429"/>
                    </a:lnTo>
                    <a:lnTo>
                      <a:pt x="52" y="431"/>
                    </a:lnTo>
                    <a:lnTo>
                      <a:pt x="51" y="434"/>
                    </a:lnTo>
                    <a:lnTo>
                      <a:pt x="52" y="436"/>
                    </a:lnTo>
                    <a:lnTo>
                      <a:pt x="52" y="439"/>
                    </a:lnTo>
                    <a:lnTo>
                      <a:pt x="52" y="443"/>
                    </a:lnTo>
                    <a:lnTo>
                      <a:pt x="52" y="448"/>
                    </a:lnTo>
                    <a:lnTo>
                      <a:pt x="51" y="452"/>
                    </a:lnTo>
                    <a:lnTo>
                      <a:pt x="51" y="457"/>
                    </a:lnTo>
                    <a:lnTo>
                      <a:pt x="51" y="461"/>
                    </a:lnTo>
                    <a:lnTo>
                      <a:pt x="49" y="465"/>
                    </a:lnTo>
                    <a:lnTo>
                      <a:pt x="49" y="469"/>
                    </a:lnTo>
                    <a:lnTo>
                      <a:pt x="49" y="472"/>
                    </a:lnTo>
                    <a:lnTo>
                      <a:pt x="49" y="474"/>
                    </a:lnTo>
                    <a:lnTo>
                      <a:pt x="49" y="477"/>
                    </a:lnTo>
                    <a:lnTo>
                      <a:pt x="49" y="480"/>
                    </a:lnTo>
                    <a:lnTo>
                      <a:pt x="51" y="481"/>
                    </a:lnTo>
                    <a:lnTo>
                      <a:pt x="53" y="481"/>
                    </a:lnTo>
                    <a:lnTo>
                      <a:pt x="56" y="481"/>
                    </a:lnTo>
                    <a:lnTo>
                      <a:pt x="60" y="480"/>
                    </a:lnTo>
                    <a:lnTo>
                      <a:pt x="62" y="480"/>
                    </a:lnTo>
                    <a:lnTo>
                      <a:pt x="65" y="481"/>
                    </a:lnTo>
                    <a:lnTo>
                      <a:pt x="66" y="482"/>
                    </a:lnTo>
                    <a:lnTo>
                      <a:pt x="68" y="483"/>
                    </a:lnTo>
                    <a:lnTo>
                      <a:pt x="69" y="485"/>
                    </a:lnTo>
                    <a:lnTo>
                      <a:pt x="72" y="485"/>
                    </a:lnTo>
                    <a:lnTo>
                      <a:pt x="75" y="485"/>
                    </a:lnTo>
                    <a:lnTo>
                      <a:pt x="77" y="485"/>
                    </a:lnTo>
                    <a:lnTo>
                      <a:pt x="78" y="483"/>
                    </a:lnTo>
                    <a:lnTo>
                      <a:pt x="81" y="483"/>
                    </a:lnTo>
                    <a:lnTo>
                      <a:pt x="82" y="483"/>
                    </a:lnTo>
                    <a:lnTo>
                      <a:pt x="85" y="483"/>
                    </a:lnTo>
                    <a:lnTo>
                      <a:pt x="86" y="485"/>
                    </a:lnTo>
                    <a:lnTo>
                      <a:pt x="87" y="483"/>
                    </a:lnTo>
                    <a:lnTo>
                      <a:pt x="88" y="482"/>
                    </a:lnTo>
                    <a:lnTo>
                      <a:pt x="90" y="482"/>
                    </a:lnTo>
                    <a:lnTo>
                      <a:pt x="91" y="482"/>
                    </a:lnTo>
                    <a:lnTo>
                      <a:pt x="94" y="482"/>
                    </a:lnTo>
                    <a:lnTo>
                      <a:pt x="96" y="483"/>
                    </a:lnTo>
                    <a:lnTo>
                      <a:pt x="98" y="485"/>
                    </a:lnTo>
                    <a:lnTo>
                      <a:pt x="99" y="487"/>
                    </a:lnTo>
                    <a:lnTo>
                      <a:pt x="99" y="490"/>
                    </a:lnTo>
                    <a:lnTo>
                      <a:pt x="100" y="494"/>
                    </a:lnTo>
                    <a:lnTo>
                      <a:pt x="100" y="497"/>
                    </a:lnTo>
                    <a:lnTo>
                      <a:pt x="102" y="500"/>
                    </a:lnTo>
                    <a:lnTo>
                      <a:pt x="103" y="504"/>
                    </a:lnTo>
                    <a:lnTo>
                      <a:pt x="104" y="508"/>
                    </a:lnTo>
                    <a:lnTo>
                      <a:pt x="105" y="511"/>
                    </a:lnTo>
                    <a:lnTo>
                      <a:pt x="107" y="512"/>
                    </a:lnTo>
                    <a:lnTo>
                      <a:pt x="107" y="515"/>
                    </a:lnTo>
                    <a:lnTo>
                      <a:pt x="107" y="517"/>
                    </a:lnTo>
                    <a:lnTo>
                      <a:pt x="105" y="519"/>
                    </a:lnTo>
                    <a:lnTo>
                      <a:pt x="104" y="521"/>
                    </a:lnTo>
                    <a:lnTo>
                      <a:pt x="104" y="521"/>
                    </a:lnTo>
                    <a:lnTo>
                      <a:pt x="103" y="520"/>
                    </a:lnTo>
                    <a:lnTo>
                      <a:pt x="103" y="519"/>
                    </a:lnTo>
                    <a:lnTo>
                      <a:pt x="103" y="517"/>
                    </a:lnTo>
                    <a:lnTo>
                      <a:pt x="103" y="515"/>
                    </a:lnTo>
                    <a:lnTo>
                      <a:pt x="103" y="514"/>
                    </a:lnTo>
                    <a:lnTo>
                      <a:pt x="102" y="511"/>
                    </a:lnTo>
                    <a:lnTo>
                      <a:pt x="100" y="507"/>
                    </a:lnTo>
                    <a:lnTo>
                      <a:pt x="99" y="504"/>
                    </a:lnTo>
                    <a:lnTo>
                      <a:pt x="98" y="500"/>
                    </a:lnTo>
                    <a:lnTo>
                      <a:pt x="98" y="498"/>
                    </a:lnTo>
                    <a:lnTo>
                      <a:pt x="96" y="495"/>
                    </a:lnTo>
                    <a:lnTo>
                      <a:pt x="94" y="493"/>
                    </a:lnTo>
                    <a:lnTo>
                      <a:pt x="91" y="490"/>
                    </a:lnTo>
                    <a:lnTo>
                      <a:pt x="87" y="489"/>
                    </a:lnTo>
                    <a:lnTo>
                      <a:pt x="85" y="489"/>
                    </a:lnTo>
                    <a:lnTo>
                      <a:pt x="79" y="487"/>
                    </a:lnTo>
                    <a:lnTo>
                      <a:pt x="75" y="487"/>
                    </a:lnTo>
                    <a:lnTo>
                      <a:pt x="72" y="489"/>
                    </a:lnTo>
                    <a:lnTo>
                      <a:pt x="68" y="489"/>
                    </a:lnTo>
                    <a:lnTo>
                      <a:pt x="64" y="489"/>
                    </a:lnTo>
                    <a:lnTo>
                      <a:pt x="60" y="489"/>
                    </a:lnTo>
                    <a:lnTo>
                      <a:pt x="57" y="489"/>
                    </a:lnTo>
                    <a:lnTo>
                      <a:pt x="55" y="490"/>
                    </a:lnTo>
                    <a:lnTo>
                      <a:pt x="53" y="490"/>
                    </a:lnTo>
                    <a:lnTo>
                      <a:pt x="51" y="493"/>
                    </a:lnTo>
                    <a:lnTo>
                      <a:pt x="49" y="494"/>
                    </a:lnTo>
                    <a:lnTo>
                      <a:pt x="49" y="497"/>
                    </a:lnTo>
                    <a:lnTo>
                      <a:pt x="49" y="498"/>
                    </a:lnTo>
                    <a:lnTo>
                      <a:pt x="48" y="500"/>
                    </a:lnTo>
                    <a:lnTo>
                      <a:pt x="47" y="502"/>
                    </a:lnTo>
                    <a:lnTo>
                      <a:pt x="47" y="504"/>
                    </a:lnTo>
                    <a:lnTo>
                      <a:pt x="45" y="508"/>
                    </a:lnTo>
                    <a:lnTo>
                      <a:pt x="47" y="511"/>
                    </a:lnTo>
                    <a:lnTo>
                      <a:pt x="48" y="515"/>
                    </a:lnTo>
                    <a:lnTo>
                      <a:pt x="51" y="516"/>
                    </a:lnTo>
                    <a:lnTo>
                      <a:pt x="52" y="517"/>
                    </a:lnTo>
                    <a:lnTo>
                      <a:pt x="53" y="517"/>
                    </a:lnTo>
                    <a:lnTo>
                      <a:pt x="55" y="517"/>
                    </a:lnTo>
                    <a:lnTo>
                      <a:pt x="56" y="519"/>
                    </a:lnTo>
                    <a:lnTo>
                      <a:pt x="56" y="520"/>
                    </a:lnTo>
                    <a:lnTo>
                      <a:pt x="56" y="521"/>
                    </a:lnTo>
                    <a:lnTo>
                      <a:pt x="56" y="523"/>
                    </a:lnTo>
                    <a:lnTo>
                      <a:pt x="57" y="523"/>
                    </a:lnTo>
                    <a:lnTo>
                      <a:pt x="60" y="523"/>
                    </a:lnTo>
                    <a:lnTo>
                      <a:pt x="61" y="523"/>
                    </a:lnTo>
                    <a:lnTo>
                      <a:pt x="64" y="523"/>
                    </a:lnTo>
                    <a:lnTo>
                      <a:pt x="65" y="525"/>
                    </a:lnTo>
                    <a:lnTo>
                      <a:pt x="66" y="528"/>
                    </a:lnTo>
                    <a:lnTo>
                      <a:pt x="66" y="530"/>
                    </a:lnTo>
                    <a:lnTo>
                      <a:pt x="68" y="533"/>
                    </a:lnTo>
                    <a:lnTo>
                      <a:pt x="68" y="536"/>
                    </a:lnTo>
                    <a:lnTo>
                      <a:pt x="68" y="538"/>
                    </a:lnTo>
                    <a:lnTo>
                      <a:pt x="66" y="541"/>
                    </a:lnTo>
                    <a:lnTo>
                      <a:pt x="66" y="544"/>
                    </a:lnTo>
                    <a:lnTo>
                      <a:pt x="66" y="546"/>
                    </a:lnTo>
                    <a:lnTo>
                      <a:pt x="68" y="547"/>
                    </a:lnTo>
                    <a:lnTo>
                      <a:pt x="70" y="550"/>
                    </a:lnTo>
                    <a:lnTo>
                      <a:pt x="73" y="550"/>
                    </a:lnTo>
                    <a:lnTo>
                      <a:pt x="74" y="555"/>
                    </a:lnTo>
                    <a:lnTo>
                      <a:pt x="70" y="554"/>
                    </a:lnTo>
                    <a:lnTo>
                      <a:pt x="66" y="553"/>
                    </a:lnTo>
                    <a:lnTo>
                      <a:pt x="64" y="554"/>
                    </a:lnTo>
                    <a:lnTo>
                      <a:pt x="60" y="555"/>
                    </a:lnTo>
                    <a:lnTo>
                      <a:pt x="59" y="558"/>
                    </a:lnTo>
                    <a:lnTo>
                      <a:pt x="56" y="560"/>
                    </a:lnTo>
                    <a:lnTo>
                      <a:pt x="55" y="563"/>
                    </a:lnTo>
                    <a:lnTo>
                      <a:pt x="53" y="567"/>
                    </a:lnTo>
                    <a:lnTo>
                      <a:pt x="53" y="571"/>
                    </a:lnTo>
                    <a:lnTo>
                      <a:pt x="53" y="575"/>
                    </a:lnTo>
                    <a:lnTo>
                      <a:pt x="52" y="587"/>
                    </a:lnTo>
                    <a:lnTo>
                      <a:pt x="53" y="597"/>
                    </a:lnTo>
                    <a:lnTo>
                      <a:pt x="55" y="601"/>
                    </a:lnTo>
                    <a:lnTo>
                      <a:pt x="57" y="605"/>
                    </a:lnTo>
                    <a:lnTo>
                      <a:pt x="60" y="607"/>
                    </a:lnTo>
                    <a:lnTo>
                      <a:pt x="62" y="607"/>
                    </a:lnTo>
                    <a:lnTo>
                      <a:pt x="64" y="607"/>
                    </a:lnTo>
                    <a:lnTo>
                      <a:pt x="65" y="609"/>
                    </a:lnTo>
                    <a:lnTo>
                      <a:pt x="66" y="610"/>
                    </a:lnTo>
                    <a:lnTo>
                      <a:pt x="66" y="613"/>
                    </a:lnTo>
                    <a:lnTo>
                      <a:pt x="66" y="615"/>
                    </a:lnTo>
                    <a:lnTo>
                      <a:pt x="66" y="618"/>
                    </a:lnTo>
                    <a:lnTo>
                      <a:pt x="68" y="619"/>
                    </a:lnTo>
                    <a:lnTo>
                      <a:pt x="70" y="621"/>
                    </a:lnTo>
                    <a:lnTo>
                      <a:pt x="73" y="619"/>
                    </a:lnTo>
                    <a:lnTo>
                      <a:pt x="75" y="619"/>
                    </a:lnTo>
                    <a:lnTo>
                      <a:pt x="78" y="618"/>
                    </a:lnTo>
                    <a:lnTo>
                      <a:pt x="79" y="618"/>
                    </a:lnTo>
                    <a:lnTo>
                      <a:pt x="81" y="618"/>
                    </a:lnTo>
                    <a:lnTo>
                      <a:pt x="82" y="619"/>
                    </a:lnTo>
                    <a:lnTo>
                      <a:pt x="82" y="622"/>
                    </a:lnTo>
                    <a:lnTo>
                      <a:pt x="82" y="623"/>
                    </a:lnTo>
                    <a:lnTo>
                      <a:pt x="81" y="626"/>
                    </a:lnTo>
                    <a:lnTo>
                      <a:pt x="81" y="628"/>
                    </a:lnTo>
                    <a:lnTo>
                      <a:pt x="82" y="631"/>
                    </a:lnTo>
                    <a:lnTo>
                      <a:pt x="83" y="632"/>
                    </a:lnTo>
                    <a:lnTo>
                      <a:pt x="86" y="634"/>
                    </a:lnTo>
                    <a:lnTo>
                      <a:pt x="90" y="634"/>
                    </a:lnTo>
                    <a:lnTo>
                      <a:pt x="91" y="635"/>
                    </a:lnTo>
                    <a:lnTo>
                      <a:pt x="94" y="635"/>
                    </a:lnTo>
                    <a:lnTo>
                      <a:pt x="96" y="636"/>
                    </a:lnTo>
                    <a:lnTo>
                      <a:pt x="99" y="635"/>
                    </a:lnTo>
                    <a:lnTo>
                      <a:pt x="103" y="634"/>
                    </a:lnTo>
                    <a:lnTo>
                      <a:pt x="105" y="631"/>
                    </a:lnTo>
                    <a:lnTo>
                      <a:pt x="109" y="630"/>
                    </a:lnTo>
                    <a:lnTo>
                      <a:pt x="112" y="628"/>
                    </a:lnTo>
                    <a:lnTo>
                      <a:pt x="113" y="627"/>
                    </a:lnTo>
                    <a:lnTo>
                      <a:pt x="116" y="626"/>
                    </a:lnTo>
                    <a:lnTo>
                      <a:pt x="120" y="624"/>
                    </a:lnTo>
                    <a:lnTo>
                      <a:pt x="124" y="624"/>
                    </a:lnTo>
                    <a:lnTo>
                      <a:pt x="126" y="624"/>
                    </a:lnTo>
                    <a:lnTo>
                      <a:pt x="130" y="624"/>
                    </a:lnTo>
                    <a:lnTo>
                      <a:pt x="133" y="622"/>
                    </a:lnTo>
                    <a:lnTo>
                      <a:pt x="134" y="619"/>
                    </a:lnTo>
                    <a:lnTo>
                      <a:pt x="135" y="615"/>
                    </a:lnTo>
                    <a:lnTo>
                      <a:pt x="134" y="611"/>
                    </a:lnTo>
                    <a:lnTo>
                      <a:pt x="134" y="610"/>
                    </a:lnTo>
                    <a:lnTo>
                      <a:pt x="133" y="609"/>
                    </a:lnTo>
                    <a:lnTo>
                      <a:pt x="132" y="607"/>
                    </a:lnTo>
                    <a:lnTo>
                      <a:pt x="132" y="605"/>
                    </a:lnTo>
                    <a:lnTo>
                      <a:pt x="134" y="602"/>
                    </a:lnTo>
                    <a:lnTo>
                      <a:pt x="135" y="602"/>
                    </a:lnTo>
                    <a:lnTo>
                      <a:pt x="138" y="602"/>
                    </a:lnTo>
                    <a:lnTo>
                      <a:pt x="141" y="604"/>
                    </a:lnTo>
                    <a:lnTo>
                      <a:pt x="142" y="605"/>
                    </a:lnTo>
                    <a:lnTo>
                      <a:pt x="143" y="606"/>
                    </a:lnTo>
                    <a:lnTo>
                      <a:pt x="145" y="606"/>
                    </a:lnTo>
                    <a:lnTo>
                      <a:pt x="146" y="607"/>
                    </a:lnTo>
                    <a:lnTo>
                      <a:pt x="147" y="606"/>
                    </a:lnTo>
                    <a:lnTo>
                      <a:pt x="148" y="606"/>
                    </a:lnTo>
                    <a:lnTo>
                      <a:pt x="150" y="606"/>
                    </a:lnTo>
                    <a:lnTo>
                      <a:pt x="152" y="606"/>
                    </a:lnTo>
                    <a:lnTo>
                      <a:pt x="154" y="606"/>
                    </a:lnTo>
                    <a:lnTo>
                      <a:pt x="156" y="607"/>
                    </a:lnTo>
                    <a:lnTo>
                      <a:pt x="159" y="609"/>
                    </a:lnTo>
                    <a:lnTo>
                      <a:pt x="162" y="607"/>
                    </a:lnTo>
                    <a:lnTo>
                      <a:pt x="164" y="606"/>
                    </a:lnTo>
                    <a:lnTo>
                      <a:pt x="167" y="606"/>
                    </a:lnTo>
                    <a:lnTo>
                      <a:pt x="169" y="605"/>
                    </a:lnTo>
                    <a:lnTo>
                      <a:pt x="173" y="606"/>
                    </a:lnTo>
                    <a:lnTo>
                      <a:pt x="176" y="606"/>
                    </a:lnTo>
                    <a:lnTo>
                      <a:pt x="178" y="606"/>
                    </a:lnTo>
                    <a:lnTo>
                      <a:pt x="181" y="605"/>
                    </a:lnTo>
                    <a:lnTo>
                      <a:pt x="182" y="604"/>
                    </a:lnTo>
                    <a:lnTo>
                      <a:pt x="185" y="604"/>
                    </a:lnTo>
                    <a:lnTo>
                      <a:pt x="186" y="604"/>
                    </a:lnTo>
                    <a:lnTo>
                      <a:pt x="188" y="605"/>
                    </a:lnTo>
                    <a:lnTo>
                      <a:pt x="189" y="606"/>
                    </a:lnTo>
                    <a:lnTo>
                      <a:pt x="189" y="607"/>
                    </a:lnTo>
                    <a:lnTo>
                      <a:pt x="192" y="609"/>
                    </a:lnTo>
                    <a:lnTo>
                      <a:pt x="194" y="610"/>
                    </a:lnTo>
                    <a:lnTo>
                      <a:pt x="197" y="610"/>
                    </a:lnTo>
                    <a:lnTo>
                      <a:pt x="199" y="609"/>
                    </a:lnTo>
                    <a:lnTo>
                      <a:pt x="202" y="607"/>
                    </a:lnTo>
                    <a:lnTo>
                      <a:pt x="205" y="607"/>
                    </a:lnTo>
                    <a:lnTo>
                      <a:pt x="207" y="607"/>
                    </a:lnTo>
                    <a:lnTo>
                      <a:pt x="210" y="607"/>
                    </a:lnTo>
                    <a:lnTo>
                      <a:pt x="212" y="609"/>
                    </a:lnTo>
                    <a:lnTo>
                      <a:pt x="215" y="609"/>
                    </a:lnTo>
                    <a:lnTo>
                      <a:pt x="218" y="610"/>
                    </a:lnTo>
                    <a:lnTo>
                      <a:pt x="220" y="610"/>
                    </a:lnTo>
                    <a:lnTo>
                      <a:pt x="223" y="609"/>
                    </a:lnTo>
                    <a:lnTo>
                      <a:pt x="225" y="607"/>
                    </a:lnTo>
                    <a:lnTo>
                      <a:pt x="227" y="605"/>
                    </a:lnTo>
                    <a:lnTo>
                      <a:pt x="229" y="602"/>
                    </a:lnTo>
                    <a:lnTo>
                      <a:pt x="229" y="600"/>
                    </a:lnTo>
                    <a:lnTo>
                      <a:pt x="229" y="597"/>
                    </a:lnTo>
                    <a:lnTo>
                      <a:pt x="231" y="594"/>
                    </a:lnTo>
                    <a:lnTo>
                      <a:pt x="232" y="591"/>
                    </a:lnTo>
                    <a:lnTo>
                      <a:pt x="235" y="588"/>
                    </a:lnTo>
                    <a:lnTo>
                      <a:pt x="237" y="587"/>
                    </a:lnTo>
                    <a:lnTo>
                      <a:pt x="240" y="584"/>
                    </a:lnTo>
                    <a:lnTo>
                      <a:pt x="244" y="583"/>
                    </a:lnTo>
                    <a:lnTo>
                      <a:pt x="246" y="581"/>
                    </a:lnTo>
                    <a:lnTo>
                      <a:pt x="249" y="581"/>
                    </a:lnTo>
                    <a:lnTo>
                      <a:pt x="250" y="583"/>
                    </a:lnTo>
                    <a:lnTo>
                      <a:pt x="252" y="583"/>
                    </a:lnTo>
                    <a:lnTo>
                      <a:pt x="253" y="585"/>
                    </a:lnTo>
                    <a:lnTo>
                      <a:pt x="253" y="587"/>
                    </a:lnTo>
                    <a:lnTo>
                      <a:pt x="253" y="589"/>
                    </a:lnTo>
                    <a:lnTo>
                      <a:pt x="252" y="591"/>
                    </a:lnTo>
                    <a:lnTo>
                      <a:pt x="249" y="592"/>
                    </a:lnTo>
                    <a:lnTo>
                      <a:pt x="246" y="593"/>
                    </a:lnTo>
                    <a:lnTo>
                      <a:pt x="245" y="593"/>
                    </a:lnTo>
                    <a:lnTo>
                      <a:pt x="242" y="593"/>
                    </a:lnTo>
                    <a:lnTo>
                      <a:pt x="240" y="594"/>
                    </a:lnTo>
                    <a:lnTo>
                      <a:pt x="238" y="596"/>
                    </a:lnTo>
                    <a:lnTo>
                      <a:pt x="238" y="597"/>
                    </a:lnTo>
                    <a:lnTo>
                      <a:pt x="238" y="600"/>
                    </a:lnTo>
                    <a:lnTo>
                      <a:pt x="237" y="601"/>
                    </a:lnTo>
                    <a:lnTo>
                      <a:pt x="235" y="604"/>
                    </a:lnTo>
                    <a:lnTo>
                      <a:pt x="232" y="605"/>
                    </a:lnTo>
                    <a:lnTo>
                      <a:pt x="231" y="606"/>
                    </a:lnTo>
                    <a:lnTo>
                      <a:pt x="229" y="609"/>
                    </a:lnTo>
                    <a:lnTo>
                      <a:pt x="229" y="610"/>
                    </a:lnTo>
                    <a:lnTo>
                      <a:pt x="227" y="611"/>
                    </a:lnTo>
                    <a:lnTo>
                      <a:pt x="224" y="611"/>
                    </a:lnTo>
                    <a:lnTo>
                      <a:pt x="223" y="611"/>
                    </a:lnTo>
                    <a:lnTo>
                      <a:pt x="219" y="613"/>
                    </a:lnTo>
                    <a:lnTo>
                      <a:pt x="216" y="613"/>
                    </a:lnTo>
                    <a:lnTo>
                      <a:pt x="214" y="614"/>
                    </a:lnTo>
                    <a:lnTo>
                      <a:pt x="211" y="615"/>
                    </a:lnTo>
                    <a:lnTo>
                      <a:pt x="210" y="618"/>
                    </a:lnTo>
                    <a:lnTo>
                      <a:pt x="210" y="619"/>
                    </a:lnTo>
                    <a:lnTo>
                      <a:pt x="210" y="621"/>
                    </a:lnTo>
                    <a:lnTo>
                      <a:pt x="208" y="622"/>
                    </a:lnTo>
                    <a:lnTo>
                      <a:pt x="207" y="623"/>
                    </a:lnTo>
                    <a:lnTo>
                      <a:pt x="206" y="623"/>
                    </a:lnTo>
                    <a:lnTo>
                      <a:pt x="205" y="622"/>
                    </a:lnTo>
                    <a:lnTo>
                      <a:pt x="203" y="621"/>
                    </a:lnTo>
                    <a:lnTo>
                      <a:pt x="201" y="621"/>
                    </a:lnTo>
                    <a:lnTo>
                      <a:pt x="199" y="621"/>
                    </a:lnTo>
                    <a:lnTo>
                      <a:pt x="198" y="622"/>
                    </a:lnTo>
                    <a:lnTo>
                      <a:pt x="197" y="623"/>
                    </a:lnTo>
                    <a:lnTo>
                      <a:pt x="195" y="624"/>
                    </a:lnTo>
                    <a:lnTo>
                      <a:pt x="194" y="624"/>
                    </a:lnTo>
                    <a:lnTo>
                      <a:pt x="192" y="624"/>
                    </a:lnTo>
                    <a:lnTo>
                      <a:pt x="189" y="624"/>
                    </a:lnTo>
                    <a:lnTo>
                      <a:pt x="186" y="624"/>
                    </a:lnTo>
                    <a:lnTo>
                      <a:pt x="185" y="624"/>
                    </a:lnTo>
                    <a:lnTo>
                      <a:pt x="184" y="626"/>
                    </a:lnTo>
                    <a:lnTo>
                      <a:pt x="181" y="627"/>
                    </a:lnTo>
                    <a:lnTo>
                      <a:pt x="180" y="628"/>
                    </a:lnTo>
                    <a:lnTo>
                      <a:pt x="177" y="630"/>
                    </a:lnTo>
                    <a:lnTo>
                      <a:pt x="176" y="630"/>
                    </a:lnTo>
                    <a:lnTo>
                      <a:pt x="173" y="630"/>
                    </a:lnTo>
                    <a:lnTo>
                      <a:pt x="172" y="628"/>
                    </a:lnTo>
                    <a:lnTo>
                      <a:pt x="172" y="626"/>
                    </a:lnTo>
                    <a:lnTo>
                      <a:pt x="171" y="623"/>
                    </a:lnTo>
                    <a:lnTo>
                      <a:pt x="171" y="622"/>
                    </a:lnTo>
                    <a:lnTo>
                      <a:pt x="169" y="621"/>
                    </a:lnTo>
                    <a:lnTo>
                      <a:pt x="168" y="619"/>
                    </a:lnTo>
                    <a:lnTo>
                      <a:pt x="167" y="618"/>
                    </a:lnTo>
                    <a:lnTo>
                      <a:pt x="165" y="618"/>
                    </a:lnTo>
                    <a:lnTo>
                      <a:pt x="164" y="619"/>
                    </a:lnTo>
                    <a:lnTo>
                      <a:pt x="163" y="619"/>
                    </a:lnTo>
                    <a:lnTo>
                      <a:pt x="162" y="621"/>
                    </a:lnTo>
                    <a:lnTo>
                      <a:pt x="159" y="621"/>
                    </a:lnTo>
                    <a:lnTo>
                      <a:pt x="156" y="619"/>
                    </a:lnTo>
                    <a:lnTo>
                      <a:pt x="154" y="619"/>
                    </a:lnTo>
                    <a:lnTo>
                      <a:pt x="151" y="618"/>
                    </a:lnTo>
                    <a:lnTo>
                      <a:pt x="148" y="618"/>
                    </a:lnTo>
                    <a:lnTo>
                      <a:pt x="147" y="618"/>
                    </a:lnTo>
                    <a:lnTo>
                      <a:pt x="146" y="618"/>
                    </a:lnTo>
                    <a:lnTo>
                      <a:pt x="146" y="618"/>
                    </a:lnTo>
                    <a:lnTo>
                      <a:pt x="145" y="619"/>
                    </a:lnTo>
                    <a:lnTo>
                      <a:pt x="145" y="619"/>
                    </a:lnTo>
                    <a:lnTo>
                      <a:pt x="146" y="621"/>
                    </a:lnTo>
                    <a:lnTo>
                      <a:pt x="146" y="622"/>
                    </a:lnTo>
                    <a:lnTo>
                      <a:pt x="148" y="624"/>
                    </a:lnTo>
                    <a:lnTo>
                      <a:pt x="150" y="626"/>
                    </a:lnTo>
                    <a:lnTo>
                      <a:pt x="152" y="628"/>
                    </a:lnTo>
                    <a:lnTo>
                      <a:pt x="155" y="631"/>
                    </a:lnTo>
                    <a:lnTo>
                      <a:pt x="156" y="634"/>
                    </a:lnTo>
                    <a:lnTo>
                      <a:pt x="158" y="636"/>
                    </a:lnTo>
                    <a:lnTo>
                      <a:pt x="160" y="639"/>
                    </a:lnTo>
                    <a:lnTo>
                      <a:pt x="163" y="640"/>
                    </a:lnTo>
                    <a:lnTo>
                      <a:pt x="167" y="643"/>
                    </a:lnTo>
                    <a:lnTo>
                      <a:pt x="171" y="645"/>
                    </a:lnTo>
                    <a:lnTo>
                      <a:pt x="176" y="647"/>
                    </a:lnTo>
                    <a:lnTo>
                      <a:pt x="180" y="648"/>
                    </a:lnTo>
                    <a:lnTo>
                      <a:pt x="185" y="651"/>
                    </a:lnTo>
                    <a:lnTo>
                      <a:pt x="190" y="653"/>
                    </a:lnTo>
                    <a:lnTo>
                      <a:pt x="194" y="654"/>
                    </a:lnTo>
                    <a:lnTo>
                      <a:pt x="198" y="657"/>
                    </a:lnTo>
                    <a:lnTo>
                      <a:pt x="203" y="660"/>
                    </a:lnTo>
                    <a:lnTo>
                      <a:pt x="208" y="662"/>
                    </a:lnTo>
                    <a:lnTo>
                      <a:pt x="214" y="664"/>
                    </a:lnTo>
                    <a:lnTo>
                      <a:pt x="219" y="666"/>
                    </a:lnTo>
                    <a:lnTo>
                      <a:pt x="224" y="668"/>
                    </a:lnTo>
                    <a:lnTo>
                      <a:pt x="229" y="668"/>
                    </a:lnTo>
                    <a:lnTo>
                      <a:pt x="233" y="668"/>
                    </a:lnTo>
                    <a:lnTo>
                      <a:pt x="238" y="666"/>
                    </a:lnTo>
                    <a:lnTo>
                      <a:pt x="242" y="666"/>
                    </a:lnTo>
                    <a:lnTo>
                      <a:pt x="246" y="666"/>
                    </a:lnTo>
                    <a:lnTo>
                      <a:pt x="250" y="665"/>
                    </a:lnTo>
                    <a:lnTo>
                      <a:pt x="252" y="665"/>
                    </a:lnTo>
                    <a:lnTo>
                      <a:pt x="253" y="665"/>
                    </a:lnTo>
                    <a:lnTo>
                      <a:pt x="254" y="665"/>
                    </a:lnTo>
                    <a:lnTo>
                      <a:pt x="255" y="665"/>
                    </a:lnTo>
                    <a:lnTo>
                      <a:pt x="255" y="668"/>
                    </a:lnTo>
                    <a:lnTo>
                      <a:pt x="254" y="669"/>
                    </a:lnTo>
                    <a:lnTo>
                      <a:pt x="253" y="669"/>
                    </a:lnTo>
                    <a:lnTo>
                      <a:pt x="249" y="669"/>
                    </a:lnTo>
                    <a:lnTo>
                      <a:pt x="245" y="669"/>
                    </a:lnTo>
                    <a:lnTo>
                      <a:pt x="241" y="669"/>
                    </a:lnTo>
                    <a:lnTo>
                      <a:pt x="238" y="669"/>
                    </a:lnTo>
                    <a:lnTo>
                      <a:pt x="236" y="670"/>
                    </a:lnTo>
                    <a:lnTo>
                      <a:pt x="233" y="670"/>
                    </a:lnTo>
                    <a:lnTo>
                      <a:pt x="235" y="671"/>
                    </a:lnTo>
                    <a:lnTo>
                      <a:pt x="236" y="674"/>
                    </a:lnTo>
                    <a:lnTo>
                      <a:pt x="237" y="675"/>
                    </a:lnTo>
                    <a:lnTo>
                      <a:pt x="238" y="677"/>
                    </a:lnTo>
                    <a:lnTo>
                      <a:pt x="241" y="679"/>
                    </a:lnTo>
                    <a:lnTo>
                      <a:pt x="242" y="679"/>
                    </a:lnTo>
                    <a:lnTo>
                      <a:pt x="242" y="682"/>
                    </a:lnTo>
                    <a:lnTo>
                      <a:pt x="242" y="683"/>
                    </a:lnTo>
                    <a:lnTo>
                      <a:pt x="242" y="685"/>
                    </a:lnTo>
                    <a:lnTo>
                      <a:pt x="241" y="685"/>
                    </a:lnTo>
                    <a:lnTo>
                      <a:pt x="241" y="687"/>
                    </a:lnTo>
                    <a:lnTo>
                      <a:pt x="242" y="688"/>
                    </a:lnTo>
                    <a:lnTo>
                      <a:pt x="244" y="690"/>
                    </a:lnTo>
                    <a:lnTo>
                      <a:pt x="245" y="691"/>
                    </a:lnTo>
                    <a:lnTo>
                      <a:pt x="248" y="694"/>
                    </a:lnTo>
                    <a:lnTo>
                      <a:pt x="250" y="696"/>
                    </a:lnTo>
                    <a:lnTo>
                      <a:pt x="254" y="699"/>
                    </a:lnTo>
                    <a:lnTo>
                      <a:pt x="257" y="703"/>
                    </a:lnTo>
                    <a:lnTo>
                      <a:pt x="261" y="707"/>
                    </a:lnTo>
                    <a:lnTo>
                      <a:pt x="263" y="709"/>
                    </a:lnTo>
                    <a:lnTo>
                      <a:pt x="266" y="713"/>
                    </a:lnTo>
                    <a:lnTo>
                      <a:pt x="270" y="717"/>
                    </a:lnTo>
                    <a:lnTo>
                      <a:pt x="272" y="721"/>
                    </a:lnTo>
                    <a:lnTo>
                      <a:pt x="275" y="724"/>
                    </a:lnTo>
                    <a:lnTo>
                      <a:pt x="278" y="728"/>
                    </a:lnTo>
                    <a:lnTo>
                      <a:pt x="280" y="730"/>
                    </a:lnTo>
                    <a:lnTo>
                      <a:pt x="283" y="733"/>
                    </a:lnTo>
                    <a:lnTo>
                      <a:pt x="284" y="733"/>
                    </a:lnTo>
                    <a:lnTo>
                      <a:pt x="284" y="734"/>
                    </a:lnTo>
                    <a:lnTo>
                      <a:pt x="285" y="734"/>
                    </a:lnTo>
                    <a:lnTo>
                      <a:pt x="285" y="737"/>
                    </a:lnTo>
                    <a:lnTo>
                      <a:pt x="284" y="737"/>
                    </a:lnTo>
                    <a:lnTo>
                      <a:pt x="282" y="738"/>
                    </a:lnTo>
                    <a:lnTo>
                      <a:pt x="280" y="738"/>
                    </a:lnTo>
                    <a:lnTo>
                      <a:pt x="278" y="738"/>
                    </a:lnTo>
                    <a:lnTo>
                      <a:pt x="278" y="737"/>
                    </a:lnTo>
                    <a:lnTo>
                      <a:pt x="276" y="735"/>
                    </a:lnTo>
                    <a:lnTo>
                      <a:pt x="272" y="733"/>
                    </a:lnTo>
                    <a:lnTo>
                      <a:pt x="271" y="730"/>
                    </a:lnTo>
                    <a:lnTo>
                      <a:pt x="268" y="726"/>
                    </a:lnTo>
                    <a:lnTo>
                      <a:pt x="266" y="724"/>
                    </a:lnTo>
                    <a:lnTo>
                      <a:pt x="263" y="720"/>
                    </a:lnTo>
                    <a:lnTo>
                      <a:pt x="262" y="717"/>
                    </a:lnTo>
                    <a:lnTo>
                      <a:pt x="258" y="713"/>
                    </a:lnTo>
                    <a:lnTo>
                      <a:pt x="255" y="711"/>
                    </a:lnTo>
                    <a:lnTo>
                      <a:pt x="253" y="707"/>
                    </a:lnTo>
                    <a:lnTo>
                      <a:pt x="250" y="703"/>
                    </a:lnTo>
                    <a:lnTo>
                      <a:pt x="246" y="699"/>
                    </a:lnTo>
                    <a:lnTo>
                      <a:pt x="244" y="695"/>
                    </a:lnTo>
                    <a:lnTo>
                      <a:pt x="241" y="692"/>
                    </a:lnTo>
                    <a:lnTo>
                      <a:pt x="237" y="688"/>
                    </a:lnTo>
                    <a:lnTo>
                      <a:pt x="233" y="683"/>
                    </a:lnTo>
                    <a:lnTo>
                      <a:pt x="229" y="678"/>
                    </a:lnTo>
                    <a:lnTo>
                      <a:pt x="224" y="674"/>
                    </a:lnTo>
                    <a:lnTo>
                      <a:pt x="219" y="670"/>
                    </a:lnTo>
                    <a:lnTo>
                      <a:pt x="211" y="666"/>
                    </a:lnTo>
                    <a:lnTo>
                      <a:pt x="203" y="664"/>
                    </a:lnTo>
                    <a:lnTo>
                      <a:pt x="194" y="660"/>
                    </a:lnTo>
                    <a:lnTo>
                      <a:pt x="180" y="653"/>
                    </a:lnTo>
                    <a:lnTo>
                      <a:pt x="165" y="647"/>
                    </a:lnTo>
                    <a:lnTo>
                      <a:pt x="155" y="641"/>
                    </a:lnTo>
                    <a:lnTo>
                      <a:pt x="146" y="638"/>
                    </a:lnTo>
                    <a:lnTo>
                      <a:pt x="135" y="636"/>
                    </a:lnTo>
                    <a:lnTo>
                      <a:pt x="132" y="636"/>
                    </a:lnTo>
                    <a:lnTo>
                      <a:pt x="128" y="636"/>
                    </a:lnTo>
                    <a:lnTo>
                      <a:pt x="124" y="638"/>
                    </a:lnTo>
                    <a:lnTo>
                      <a:pt x="121" y="639"/>
                    </a:lnTo>
                    <a:lnTo>
                      <a:pt x="117" y="639"/>
                    </a:lnTo>
                    <a:lnTo>
                      <a:pt x="115" y="640"/>
                    </a:lnTo>
                    <a:lnTo>
                      <a:pt x="111" y="641"/>
                    </a:lnTo>
                    <a:lnTo>
                      <a:pt x="100" y="641"/>
                    </a:lnTo>
                    <a:lnTo>
                      <a:pt x="90" y="639"/>
                    </a:lnTo>
                    <a:lnTo>
                      <a:pt x="81" y="634"/>
                    </a:lnTo>
                    <a:lnTo>
                      <a:pt x="73" y="627"/>
                    </a:lnTo>
                    <a:lnTo>
                      <a:pt x="65" y="619"/>
                    </a:lnTo>
                    <a:lnTo>
                      <a:pt x="62" y="617"/>
                    </a:lnTo>
                    <a:lnTo>
                      <a:pt x="59" y="614"/>
                    </a:lnTo>
                    <a:lnTo>
                      <a:pt x="56" y="610"/>
                    </a:lnTo>
                    <a:lnTo>
                      <a:pt x="53" y="606"/>
                    </a:lnTo>
                    <a:lnTo>
                      <a:pt x="51" y="596"/>
                    </a:lnTo>
                    <a:lnTo>
                      <a:pt x="48" y="589"/>
                    </a:lnTo>
                    <a:lnTo>
                      <a:pt x="48" y="583"/>
                    </a:lnTo>
                    <a:lnTo>
                      <a:pt x="48" y="575"/>
                    </a:lnTo>
                    <a:lnTo>
                      <a:pt x="51" y="563"/>
                    </a:lnTo>
                    <a:lnTo>
                      <a:pt x="53" y="558"/>
                    </a:lnTo>
                    <a:lnTo>
                      <a:pt x="57" y="553"/>
                    </a:lnTo>
                    <a:lnTo>
                      <a:pt x="57" y="550"/>
                    </a:lnTo>
                    <a:lnTo>
                      <a:pt x="56" y="547"/>
                    </a:lnTo>
                    <a:lnTo>
                      <a:pt x="55" y="545"/>
                    </a:lnTo>
                    <a:lnTo>
                      <a:pt x="55" y="542"/>
                    </a:lnTo>
                    <a:lnTo>
                      <a:pt x="52" y="538"/>
                    </a:lnTo>
                    <a:lnTo>
                      <a:pt x="51" y="534"/>
                    </a:lnTo>
                    <a:lnTo>
                      <a:pt x="49" y="529"/>
                    </a:lnTo>
                    <a:lnTo>
                      <a:pt x="45" y="516"/>
                    </a:lnTo>
                    <a:lnTo>
                      <a:pt x="44" y="504"/>
                    </a:lnTo>
                    <a:lnTo>
                      <a:pt x="44" y="499"/>
                    </a:lnTo>
                    <a:lnTo>
                      <a:pt x="44" y="494"/>
                    </a:lnTo>
                    <a:lnTo>
                      <a:pt x="45" y="489"/>
                    </a:lnTo>
                    <a:lnTo>
                      <a:pt x="45" y="483"/>
                    </a:lnTo>
                    <a:lnTo>
                      <a:pt x="45" y="478"/>
                    </a:lnTo>
                    <a:lnTo>
                      <a:pt x="45" y="474"/>
                    </a:lnTo>
                    <a:lnTo>
                      <a:pt x="45" y="469"/>
                    </a:lnTo>
                    <a:lnTo>
                      <a:pt x="45" y="464"/>
                    </a:lnTo>
                    <a:lnTo>
                      <a:pt x="47" y="457"/>
                    </a:lnTo>
                    <a:lnTo>
                      <a:pt x="49" y="451"/>
                    </a:lnTo>
                    <a:lnTo>
                      <a:pt x="49" y="443"/>
                    </a:lnTo>
                    <a:lnTo>
                      <a:pt x="49" y="439"/>
                    </a:lnTo>
                    <a:lnTo>
                      <a:pt x="49" y="435"/>
                    </a:lnTo>
                    <a:lnTo>
                      <a:pt x="48" y="431"/>
                    </a:lnTo>
                    <a:lnTo>
                      <a:pt x="47" y="429"/>
                    </a:lnTo>
                    <a:lnTo>
                      <a:pt x="44" y="425"/>
                    </a:lnTo>
                    <a:lnTo>
                      <a:pt x="42" y="423"/>
                    </a:lnTo>
                    <a:lnTo>
                      <a:pt x="38" y="423"/>
                    </a:lnTo>
                    <a:lnTo>
                      <a:pt x="35" y="423"/>
                    </a:lnTo>
                    <a:lnTo>
                      <a:pt x="31" y="425"/>
                    </a:lnTo>
                    <a:lnTo>
                      <a:pt x="27" y="423"/>
                    </a:lnTo>
                    <a:lnTo>
                      <a:pt x="15" y="420"/>
                    </a:lnTo>
                    <a:lnTo>
                      <a:pt x="6" y="413"/>
                    </a:lnTo>
                    <a:lnTo>
                      <a:pt x="4" y="408"/>
                    </a:lnTo>
                    <a:lnTo>
                      <a:pt x="1" y="403"/>
                    </a:lnTo>
                    <a:lnTo>
                      <a:pt x="1" y="397"/>
                    </a:lnTo>
                    <a:lnTo>
                      <a:pt x="0" y="392"/>
                    </a:lnTo>
                    <a:lnTo>
                      <a:pt x="1" y="379"/>
                    </a:lnTo>
                    <a:lnTo>
                      <a:pt x="6" y="367"/>
                    </a:lnTo>
                    <a:lnTo>
                      <a:pt x="14" y="357"/>
                    </a:lnTo>
                    <a:lnTo>
                      <a:pt x="21" y="345"/>
                    </a:lnTo>
                    <a:lnTo>
                      <a:pt x="31" y="328"/>
                    </a:lnTo>
                    <a:lnTo>
                      <a:pt x="42" y="314"/>
                    </a:lnTo>
                    <a:lnTo>
                      <a:pt x="53" y="297"/>
                    </a:lnTo>
                    <a:lnTo>
                      <a:pt x="57" y="289"/>
                    </a:lnTo>
                    <a:lnTo>
                      <a:pt x="62" y="282"/>
                    </a:lnTo>
                    <a:lnTo>
                      <a:pt x="65" y="275"/>
                    </a:lnTo>
                    <a:lnTo>
                      <a:pt x="66" y="271"/>
                    </a:lnTo>
                    <a:lnTo>
                      <a:pt x="66" y="265"/>
                    </a:lnTo>
                    <a:lnTo>
                      <a:pt x="66" y="260"/>
                    </a:lnTo>
                    <a:lnTo>
                      <a:pt x="65" y="256"/>
                    </a:lnTo>
                    <a:lnTo>
                      <a:pt x="64" y="252"/>
                    </a:lnTo>
                    <a:lnTo>
                      <a:pt x="64" y="249"/>
                    </a:lnTo>
                    <a:lnTo>
                      <a:pt x="62" y="245"/>
                    </a:lnTo>
                    <a:lnTo>
                      <a:pt x="62" y="242"/>
                    </a:lnTo>
                    <a:lnTo>
                      <a:pt x="62" y="238"/>
                    </a:lnTo>
                    <a:lnTo>
                      <a:pt x="62" y="233"/>
                    </a:lnTo>
                    <a:lnTo>
                      <a:pt x="64" y="229"/>
                    </a:lnTo>
                    <a:lnTo>
                      <a:pt x="64" y="225"/>
                    </a:lnTo>
                    <a:lnTo>
                      <a:pt x="65" y="221"/>
                    </a:lnTo>
                    <a:lnTo>
                      <a:pt x="66" y="217"/>
                    </a:lnTo>
                    <a:lnTo>
                      <a:pt x="68" y="213"/>
                    </a:lnTo>
                    <a:lnTo>
                      <a:pt x="69" y="209"/>
                    </a:lnTo>
                    <a:lnTo>
                      <a:pt x="72" y="204"/>
                    </a:lnTo>
                    <a:lnTo>
                      <a:pt x="74" y="200"/>
                    </a:lnTo>
                    <a:lnTo>
                      <a:pt x="77" y="196"/>
                    </a:lnTo>
                    <a:lnTo>
                      <a:pt x="79" y="191"/>
                    </a:lnTo>
                    <a:lnTo>
                      <a:pt x="82" y="186"/>
                    </a:lnTo>
                    <a:lnTo>
                      <a:pt x="83" y="182"/>
                    </a:lnTo>
                    <a:lnTo>
                      <a:pt x="86" y="177"/>
                    </a:lnTo>
                    <a:lnTo>
                      <a:pt x="87" y="173"/>
                    </a:lnTo>
                    <a:lnTo>
                      <a:pt x="88" y="168"/>
                    </a:lnTo>
                    <a:lnTo>
                      <a:pt x="91" y="164"/>
                    </a:lnTo>
                    <a:lnTo>
                      <a:pt x="92" y="160"/>
                    </a:lnTo>
                    <a:lnTo>
                      <a:pt x="95" y="155"/>
                    </a:lnTo>
                    <a:lnTo>
                      <a:pt x="96" y="151"/>
                    </a:lnTo>
                    <a:lnTo>
                      <a:pt x="99" y="145"/>
                    </a:lnTo>
                    <a:lnTo>
                      <a:pt x="100" y="140"/>
                    </a:lnTo>
                    <a:lnTo>
                      <a:pt x="102" y="135"/>
                    </a:lnTo>
                    <a:lnTo>
                      <a:pt x="102" y="130"/>
                    </a:lnTo>
                    <a:lnTo>
                      <a:pt x="104" y="125"/>
                    </a:lnTo>
                    <a:lnTo>
                      <a:pt x="107" y="121"/>
                    </a:lnTo>
                    <a:lnTo>
                      <a:pt x="109" y="117"/>
                    </a:lnTo>
                    <a:lnTo>
                      <a:pt x="112" y="114"/>
                    </a:lnTo>
                    <a:lnTo>
                      <a:pt x="116" y="110"/>
                    </a:lnTo>
                    <a:lnTo>
                      <a:pt x="118" y="105"/>
                    </a:lnTo>
                    <a:lnTo>
                      <a:pt x="120" y="101"/>
                    </a:lnTo>
                    <a:lnTo>
                      <a:pt x="122" y="97"/>
                    </a:lnTo>
                    <a:lnTo>
                      <a:pt x="126" y="93"/>
                    </a:lnTo>
                    <a:lnTo>
                      <a:pt x="130" y="89"/>
                    </a:lnTo>
                    <a:lnTo>
                      <a:pt x="133" y="87"/>
                    </a:lnTo>
                    <a:lnTo>
                      <a:pt x="137" y="83"/>
                    </a:lnTo>
                    <a:lnTo>
                      <a:pt x="141" y="79"/>
                    </a:lnTo>
                    <a:lnTo>
                      <a:pt x="145" y="76"/>
                    </a:lnTo>
                    <a:lnTo>
                      <a:pt x="148" y="74"/>
                    </a:lnTo>
                    <a:lnTo>
                      <a:pt x="151" y="71"/>
                    </a:lnTo>
                    <a:lnTo>
                      <a:pt x="155" y="67"/>
                    </a:lnTo>
                    <a:lnTo>
                      <a:pt x="158" y="64"/>
                    </a:lnTo>
                    <a:lnTo>
                      <a:pt x="160" y="62"/>
                    </a:lnTo>
                    <a:lnTo>
                      <a:pt x="164" y="58"/>
                    </a:lnTo>
                    <a:lnTo>
                      <a:pt x="167" y="55"/>
                    </a:lnTo>
                    <a:lnTo>
                      <a:pt x="175" y="50"/>
                    </a:lnTo>
                    <a:lnTo>
                      <a:pt x="182" y="45"/>
                    </a:lnTo>
                    <a:lnTo>
                      <a:pt x="190" y="41"/>
                    </a:lnTo>
                    <a:lnTo>
                      <a:pt x="194" y="37"/>
                    </a:lnTo>
                    <a:lnTo>
                      <a:pt x="198" y="34"/>
                    </a:lnTo>
                    <a:lnTo>
                      <a:pt x="201" y="32"/>
                    </a:lnTo>
                    <a:lnTo>
                      <a:pt x="206" y="29"/>
                    </a:lnTo>
                    <a:lnTo>
                      <a:pt x="210" y="28"/>
                    </a:lnTo>
                    <a:lnTo>
                      <a:pt x="214" y="28"/>
                    </a:lnTo>
                    <a:lnTo>
                      <a:pt x="218" y="28"/>
                    </a:lnTo>
                    <a:lnTo>
                      <a:pt x="222" y="25"/>
                    </a:lnTo>
                    <a:lnTo>
                      <a:pt x="224" y="23"/>
                    </a:lnTo>
                    <a:lnTo>
                      <a:pt x="225" y="20"/>
                    </a:lnTo>
                    <a:lnTo>
                      <a:pt x="228" y="17"/>
                    </a:lnTo>
                    <a:lnTo>
                      <a:pt x="231" y="15"/>
                    </a:lnTo>
                    <a:lnTo>
                      <a:pt x="235" y="14"/>
                    </a:lnTo>
                    <a:lnTo>
                      <a:pt x="238" y="12"/>
                    </a:lnTo>
                    <a:lnTo>
                      <a:pt x="242" y="11"/>
                    </a:lnTo>
                    <a:lnTo>
                      <a:pt x="254" y="7"/>
                    </a:lnTo>
                    <a:lnTo>
                      <a:pt x="265" y="6"/>
                    </a:lnTo>
                    <a:lnTo>
                      <a:pt x="278" y="6"/>
                    </a:lnTo>
                    <a:lnTo>
                      <a:pt x="288" y="4"/>
                    </a:lnTo>
                    <a:lnTo>
                      <a:pt x="298" y="4"/>
                    </a:lnTo>
                    <a:lnTo>
                      <a:pt x="310" y="2"/>
                    </a:lnTo>
                    <a:lnTo>
                      <a:pt x="322" y="0"/>
                    </a:lnTo>
                    <a:lnTo>
                      <a:pt x="327" y="0"/>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5" name="Freeform 8">
                <a:extLst>
                  <a:ext uri="{FF2B5EF4-FFF2-40B4-BE49-F238E27FC236}">
                    <a16:creationId xmlns:a16="http://schemas.microsoft.com/office/drawing/2014/main" id="{9F10BC93-AA57-CF4C-8BC8-B520938D8119}"/>
                  </a:ext>
                </a:extLst>
              </p:cNvPr>
              <p:cNvSpPr>
                <a:spLocks noEditPoints="1"/>
              </p:cNvSpPr>
              <p:nvPr userDrawn="1"/>
            </p:nvSpPr>
            <p:spPr bwMode="auto">
              <a:xfrm>
                <a:off x="10374040" y="729241"/>
                <a:ext cx="28685" cy="36881"/>
              </a:xfrm>
              <a:custGeom>
                <a:avLst/>
                <a:gdLst>
                  <a:gd name="T0" fmla="*/ 28 w 55"/>
                  <a:gd name="T1" fmla="*/ 14 h 71"/>
                  <a:gd name="T2" fmla="*/ 25 w 55"/>
                  <a:gd name="T3" fmla="*/ 14 h 71"/>
                  <a:gd name="T4" fmla="*/ 21 w 55"/>
                  <a:gd name="T5" fmla="*/ 15 h 71"/>
                  <a:gd name="T6" fmla="*/ 19 w 55"/>
                  <a:gd name="T7" fmla="*/ 18 h 71"/>
                  <a:gd name="T8" fmla="*/ 17 w 55"/>
                  <a:gd name="T9" fmla="*/ 20 h 71"/>
                  <a:gd name="T10" fmla="*/ 17 w 55"/>
                  <a:gd name="T11" fmla="*/ 24 h 71"/>
                  <a:gd name="T12" fmla="*/ 17 w 55"/>
                  <a:gd name="T13" fmla="*/ 27 h 71"/>
                  <a:gd name="T14" fmla="*/ 19 w 55"/>
                  <a:gd name="T15" fmla="*/ 31 h 71"/>
                  <a:gd name="T16" fmla="*/ 21 w 55"/>
                  <a:gd name="T17" fmla="*/ 33 h 71"/>
                  <a:gd name="T18" fmla="*/ 25 w 55"/>
                  <a:gd name="T19" fmla="*/ 35 h 71"/>
                  <a:gd name="T20" fmla="*/ 29 w 55"/>
                  <a:gd name="T21" fmla="*/ 36 h 71"/>
                  <a:gd name="T22" fmla="*/ 33 w 55"/>
                  <a:gd name="T23" fmla="*/ 33 h 71"/>
                  <a:gd name="T24" fmla="*/ 36 w 55"/>
                  <a:gd name="T25" fmla="*/ 31 h 71"/>
                  <a:gd name="T26" fmla="*/ 38 w 55"/>
                  <a:gd name="T27" fmla="*/ 27 h 71"/>
                  <a:gd name="T28" fmla="*/ 38 w 55"/>
                  <a:gd name="T29" fmla="*/ 23 h 71"/>
                  <a:gd name="T30" fmla="*/ 37 w 55"/>
                  <a:gd name="T31" fmla="*/ 19 h 71"/>
                  <a:gd name="T32" fmla="*/ 34 w 55"/>
                  <a:gd name="T33" fmla="*/ 16 h 71"/>
                  <a:gd name="T34" fmla="*/ 32 w 55"/>
                  <a:gd name="T35" fmla="*/ 15 h 71"/>
                  <a:gd name="T36" fmla="*/ 28 w 55"/>
                  <a:gd name="T37" fmla="*/ 14 h 71"/>
                  <a:gd name="T38" fmla="*/ 29 w 55"/>
                  <a:gd name="T39" fmla="*/ 0 h 71"/>
                  <a:gd name="T40" fmla="*/ 33 w 55"/>
                  <a:gd name="T41" fmla="*/ 0 h 71"/>
                  <a:gd name="T42" fmla="*/ 38 w 55"/>
                  <a:gd name="T43" fmla="*/ 1 h 71"/>
                  <a:gd name="T44" fmla="*/ 43 w 55"/>
                  <a:gd name="T45" fmla="*/ 3 h 71"/>
                  <a:gd name="T46" fmla="*/ 47 w 55"/>
                  <a:gd name="T47" fmla="*/ 6 h 71"/>
                  <a:gd name="T48" fmla="*/ 50 w 55"/>
                  <a:gd name="T49" fmla="*/ 10 h 71"/>
                  <a:gd name="T50" fmla="*/ 55 w 55"/>
                  <a:gd name="T51" fmla="*/ 24 h 71"/>
                  <a:gd name="T52" fmla="*/ 55 w 55"/>
                  <a:gd name="T53" fmla="*/ 37 h 71"/>
                  <a:gd name="T54" fmla="*/ 53 w 55"/>
                  <a:gd name="T55" fmla="*/ 61 h 71"/>
                  <a:gd name="T56" fmla="*/ 36 w 55"/>
                  <a:gd name="T57" fmla="*/ 71 h 71"/>
                  <a:gd name="T58" fmla="*/ 40 w 55"/>
                  <a:gd name="T59" fmla="*/ 43 h 71"/>
                  <a:gd name="T60" fmla="*/ 37 w 55"/>
                  <a:gd name="T61" fmla="*/ 45 h 71"/>
                  <a:gd name="T62" fmla="*/ 33 w 55"/>
                  <a:gd name="T63" fmla="*/ 49 h 71"/>
                  <a:gd name="T64" fmla="*/ 23 w 55"/>
                  <a:gd name="T65" fmla="*/ 52 h 71"/>
                  <a:gd name="T66" fmla="*/ 12 w 55"/>
                  <a:gd name="T67" fmla="*/ 48 h 71"/>
                  <a:gd name="T68" fmla="*/ 3 w 55"/>
                  <a:gd name="T69" fmla="*/ 40 h 71"/>
                  <a:gd name="T70" fmla="*/ 0 w 55"/>
                  <a:gd name="T71" fmla="*/ 26 h 71"/>
                  <a:gd name="T72" fmla="*/ 4 w 55"/>
                  <a:gd name="T73" fmla="*/ 14 h 71"/>
                  <a:gd name="T74" fmla="*/ 15 w 55"/>
                  <a:gd name="T75" fmla="*/ 5 h 71"/>
                  <a:gd name="T76" fmla="*/ 19 w 55"/>
                  <a:gd name="T77" fmla="*/ 2 h 71"/>
                  <a:gd name="T78" fmla="*/ 24 w 55"/>
                  <a:gd name="T79" fmla="*/ 1 h 71"/>
                  <a:gd name="T80" fmla="*/ 29 w 55"/>
                  <a:gd name="T8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71">
                    <a:moveTo>
                      <a:pt x="28" y="14"/>
                    </a:moveTo>
                    <a:lnTo>
                      <a:pt x="25" y="14"/>
                    </a:lnTo>
                    <a:lnTo>
                      <a:pt x="21" y="15"/>
                    </a:lnTo>
                    <a:lnTo>
                      <a:pt x="19" y="18"/>
                    </a:lnTo>
                    <a:lnTo>
                      <a:pt x="17" y="20"/>
                    </a:lnTo>
                    <a:lnTo>
                      <a:pt x="17" y="24"/>
                    </a:lnTo>
                    <a:lnTo>
                      <a:pt x="17" y="27"/>
                    </a:lnTo>
                    <a:lnTo>
                      <a:pt x="19" y="31"/>
                    </a:lnTo>
                    <a:lnTo>
                      <a:pt x="21" y="33"/>
                    </a:lnTo>
                    <a:lnTo>
                      <a:pt x="25" y="35"/>
                    </a:lnTo>
                    <a:lnTo>
                      <a:pt x="29" y="36"/>
                    </a:lnTo>
                    <a:lnTo>
                      <a:pt x="33" y="33"/>
                    </a:lnTo>
                    <a:lnTo>
                      <a:pt x="36" y="31"/>
                    </a:lnTo>
                    <a:lnTo>
                      <a:pt x="38" y="27"/>
                    </a:lnTo>
                    <a:lnTo>
                      <a:pt x="38" y="23"/>
                    </a:lnTo>
                    <a:lnTo>
                      <a:pt x="37" y="19"/>
                    </a:lnTo>
                    <a:lnTo>
                      <a:pt x="34" y="16"/>
                    </a:lnTo>
                    <a:lnTo>
                      <a:pt x="32" y="15"/>
                    </a:lnTo>
                    <a:lnTo>
                      <a:pt x="28" y="14"/>
                    </a:lnTo>
                    <a:close/>
                    <a:moveTo>
                      <a:pt x="29" y="0"/>
                    </a:moveTo>
                    <a:lnTo>
                      <a:pt x="33" y="0"/>
                    </a:lnTo>
                    <a:lnTo>
                      <a:pt x="38" y="1"/>
                    </a:lnTo>
                    <a:lnTo>
                      <a:pt x="43" y="3"/>
                    </a:lnTo>
                    <a:lnTo>
                      <a:pt x="47" y="6"/>
                    </a:lnTo>
                    <a:lnTo>
                      <a:pt x="50" y="10"/>
                    </a:lnTo>
                    <a:lnTo>
                      <a:pt x="55" y="24"/>
                    </a:lnTo>
                    <a:lnTo>
                      <a:pt x="55" y="37"/>
                    </a:lnTo>
                    <a:lnTo>
                      <a:pt x="53" y="61"/>
                    </a:lnTo>
                    <a:lnTo>
                      <a:pt x="36" y="71"/>
                    </a:lnTo>
                    <a:lnTo>
                      <a:pt x="40" y="43"/>
                    </a:lnTo>
                    <a:lnTo>
                      <a:pt x="37" y="45"/>
                    </a:lnTo>
                    <a:lnTo>
                      <a:pt x="33" y="49"/>
                    </a:lnTo>
                    <a:lnTo>
                      <a:pt x="23" y="52"/>
                    </a:lnTo>
                    <a:lnTo>
                      <a:pt x="12" y="48"/>
                    </a:lnTo>
                    <a:lnTo>
                      <a:pt x="3" y="40"/>
                    </a:lnTo>
                    <a:lnTo>
                      <a:pt x="0" y="26"/>
                    </a:lnTo>
                    <a:lnTo>
                      <a:pt x="4" y="14"/>
                    </a:lnTo>
                    <a:lnTo>
                      <a:pt x="15" y="5"/>
                    </a:lnTo>
                    <a:lnTo>
                      <a:pt x="19" y="2"/>
                    </a:lnTo>
                    <a:lnTo>
                      <a:pt x="24" y="1"/>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6" name="Freeform 9">
                <a:extLst>
                  <a:ext uri="{FF2B5EF4-FFF2-40B4-BE49-F238E27FC236}">
                    <a16:creationId xmlns:a16="http://schemas.microsoft.com/office/drawing/2014/main" id="{75EB50C3-7615-5447-BFF2-57291537B02E}"/>
                  </a:ext>
                </a:extLst>
              </p:cNvPr>
              <p:cNvSpPr>
                <a:spLocks/>
              </p:cNvSpPr>
              <p:nvPr userDrawn="1"/>
            </p:nvSpPr>
            <p:spPr bwMode="auto">
              <a:xfrm>
                <a:off x="10280813" y="473122"/>
                <a:ext cx="59419" cy="37906"/>
              </a:xfrm>
              <a:custGeom>
                <a:avLst/>
                <a:gdLst>
                  <a:gd name="T0" fmla="*/ 62 w 116"/>
                  <a:gd name="T1" fmla="*/ 2 h 73"/>
                  <a:gd name="T2" fmla="*/ 57 w 116"/>
                  <a:gd name="T3" fmla="*/ 5 h 73"/>
                  <a:gd name="T4" fmla="*/ 55 w 116"/>
                  <a:gd name="T5" fmla="*/ 12 h 73"/>
                  <a:gd name="T6" fmla="*/ 60 w 116"/>
                  <a:gd name="T7" fmla="*/ 10 h 73"/>
                  <a:gd name="T8" fmla="*/ 70 w 116"/>
                  <a:gd name="T9" fmla="*/ 9 h 73"/>
                  <a:gd name="T10" fmla="*/ 74 w 116"/>
                  <a:gd name="T11" fmla="*/ 9 h 73"/>
                  <a:gd name="T12" fmla="*/ 68 w 116"/>
                  <a:gd name="T13" fmla="*/ 13 h 73"/>
                  <a:gd name="T14" fmla="*/ 58 w 116"/>
                  <a:gd name="T15" fmla="*/ 17 h 73"/>
                  <a:gd name="T16" fmla="*/ 58 w 116"/>
                  <a:gd name="T17" fmla="*/ 23 h 73"/>
                  <a:gd name="T18" fmla="*/ 68 w 116"/>
                  <a:gd name="T19" fmla="*/ 25 h 73"/>
                  <a:gd name="T20" fmla="*/ 75 w 116"/>
                  <a:gd name="T21" fmla="*/ 29 h 73"/>
                  <a:gd name="T22" fmla="*/ 83 w 116"/>
                  <a:gd name="T23" fmla="*/ 29 h 73"/>
                  <a:gd name="T24" fmla="*/ 96 w 116"/>
                  <a:gd name="T25" fmla="*/ 27 h 73"/>
                  <a:gd name="T26" fmla="*/ 102 w 116"/>
                  <a:gd name="T27" fmla="*/ 22 h 73"/>
                  <a:gd name="T28" fmla="*/ 107 w 116"/>
                  <a:gd name="T29" fmla="*/ 23 h 73"/>
                  <a:gd name="T30" fmla="*/ 103 w 116"/>
                  <a:gd name="T31" fmla="*/ 33 h 73"/>
                  <a:gd name="T32" fmla="*/ 102 w 116"/>
                  <a:gd name="T33" fmla="*/ 40 h 73"/>
                  <a:gd name="T34" fmla="*/ 107 w 116"/>
                  <a:gd name="T35" fmla="*/ 43 h 73"/>
                  <a:gd name="T36" fmla="*/ 115 w 116"/>
                  <a:gd name="T37" fmla="*/ 44 h 73"/>
                  <a:gd name="T38" fmla="*/ 115 w 116"/>
                  <a:gd name="T39" fmla="*/ 49 h 73"/>
                  <a:gd name="T40" fmla="*/ 108 w 116"/>
                  <a:gd name="T41" fmla="*/ 56 h 73"/>
                  <a:gd name="T42" fmla="*/ 108 w 116"/>
                  <a:gd name="T43" fmla="*/ 66 h 73"/>
                  <a:gd name="T44" fmla="*/ 104 w 116"/>
                  <a:gd name="T45" fmla="*/ 73 h 73"/>
                  <a:gd name="T46" fmla="*/ 100 w 116"/>
                  <a:gd name="T47" fmla="*/ 66 h 73"/>
                  <a:gd name="T48" fmla="*/ 99 w 116"/>
                  <a:gd name="T49" fmla="*/ 57 h 73"/>
                  <a:gd name="T50" fmla="*/ 95 w 116"/>
                  <a:gd name="T51" fmla="*/ 53 h 73"/>
                  <a:gd name="T52" fmla="*/ 92 w 116"/>
                  <a:gd name="T53" fmla="*/ 49 h 73"/>
                  <a:gd name="T54" fmla="*/ 86 w 116"/>
                  <a:gd name="T55" fmla="*/ 43 h 73"/>
                  <a:gd name="T56" fmla="*/ 77 w 116"/>
                  <a:gd name="T57" fmla="*/ 35 h 73"/>
                  <a:gd name="T58" fmla="*/ 69 w 116"/>
                  <a:gd name="T59" fmla="*/ 29 h 73"/>
                  <a:gd name="T60" fmla="*/ 60 w 116"/>
                  <a:gd name="T61" fmla="*/ 25 h 73"/>
                  <a:gd name="T62" fmla="*/ 47 w 116"/>
                  <a:gd name="T63" fmla="*/ 25 h 73"/>
                  <a:gd name="T64" fmla="*/ 39 w 116"/>
                  <a:gd name="T65" fmla="*/ 25 h 73"/>
                  <a:gd name="T66" fmla="*/ 39 w 116"/>
                  <a:gd name="T67" fmla="*/ 23 h 73"/>
                  <a:gd name="T68" fmla="*/ 42 w 116"/>
                  <a:gd name="T69" fmla="*/ 18 h 73"/>
                  <a:gd name="T70" fmla="*/ 36 w 116"/>
                  <a:gd name="T71" fmla="*/ 14 h 73"/>
                  <a:gd name="T72" fmla="*/ 27 w 116"/>
                  <a:gd name="T73" fmla="*/ 13 h 73"/>
                  <a:gd name="T74" fmla="*/ 17 w 116"/>
                  <a:gd name="T75" fmla="*/ 12 h 73"/>
                  <a:gd name="T76" fmla="*/ 9 w 116"/>
                  <a:gd name="T77" fmla="*/ 16 h 73"/>
                  <a:gd name="T78" fmla="*/ 2 w 116"/>
                  <a:gd name="T79" fmla="*/ 19 h 73"/>
                  <a:gd name="T80" fmla="*/ 0 w 116"/>
                  <a:gd name="T81" fmla="*/ 18 h 73"/>
                  <a:gd name="T82" fmla="*/ 6 w 116"/>
                  <a:gd name="T83" fmla="*/ 12 h 73"/>
                  <a:gd name="T84" fmla="*/ 15 w 116"/>
                  <a:gd name="T85" fmla="*/ 9 h 73"/>
                  <a:gd name="T86" fmla="*/ 22 w 116"/>
                  <a:gd name="T87" fmla="*/ 4 h 73"/>
                  <a:gd name="T88" fmla="*/ 27 w 116"/>
                  <a:gd name="T89" fmla="*/ 5 h 73"/>
                  <a:gd name="T90" fmla="*/ 39 w 116"/>
                  <a:gd name="T91" fmla="*/ 8 h 73"/>
                  <a:gd name="T92" fmla="*/ 45 w 116"/>
                  <a:gd name="T93" fmla="*/ 6 h 73"/>
                  <a:gd name="T94" fmla="*/ 51 w 116"/>
                  <a:gd name="T95" fmla="*/ 2 h 73"/>
                  <a:gd name="T96" fmla="*/ 58 w 116"/>
                  <a:gd name="T97"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73">
                    <a:moveTo>
                      <a:pt x="60" y="0"/>
                    </a:moveTo>
                    <a:lnTo>
                      <a:pt x="61" y="0"/>
                    </a:lnTo>
                    <a:lnTo>
                      <a:pt x="62" y="1"/>
                    </a:lnTo>
                    <a:lnTo>
                      <a:pt x="62" y="2"/>
                    </a:lnTo>
                    <a:lnTo>
                      <a:pt x="61" y="4"/>
                    </a:lnTo>
                    <a:lnTo>
                      <a:pt x="60" y="4"/>
                    </a:lnTo>
                    <a:lnTo>
                      <a:pt x="58" y="4"/>
                    </a:lnTo>
                    <a:lnTo>
                      <a:pt x="57" y="5"/>
                    </a:lnTo>
                    <a:lnTo>
                      <a:pt x="55" y="6"/>
                    </a:lnTo>
                    <a:lnTo>
                      <a:pt x="53" y="8"/>
                    </a:lnTo>
                    <a:lnTo>
                      <a:pt x="53" y="10"/>
                    </a:lnTo>
                    <a:lnTo>
                      <a:pt x="55" y="12"/>
                    </a:lnTo>
                    <a:lnTo>
                      <a:pt x="56" y="13"/>
                    </a:lnTo>
                    <a:lnTo>
                      <a:pt x="57" y="12"/>
                    </a:lnTo>
                    <a:lnTo>
                      <a:pt x="58" y="10"/>
                    </a:lnTo>
                    <a:lnTo>
                      <a:pt x="60" y="10"/>
                    </a:lnTo>
                    <a:lnTo>
                      <a:pt x="62" y="9"/>
                    </a:lnTo>
                    <a:lnTo>
                      <a:pt x="65" y="9"/>
                    </a:lnTo>
                    <a:lnTo>
                      <a:pt x="68" y="9"/>
                    </a:lnTo>
                    <a:lnTo>
                      <a:pt x="70" y="9"/>
                    </a:lnTo>
                    <a:lnTo>
                      <a:pt x="72" y="8"/>
                    </a:lnTo>
                    <a:lnTo>
                      <a:pt x="73" y="8"/>
                    </a:lnTo>
                    <a:lnTo>
                      <a:pt x="73" y="8"/>
                    </a:lnTo>
                    <a:lnTo>
                      <a:pt x="74" y="9"/>
                    </a:lnTo>
                    <a:lnTo>
                      <a:pt x="73" y="10"/>
                    </a:lnTo>
                    <a:lnTo>
                      <a:pt x="72" y="10"/>
                    </a:lnTo>
                    <a:lnTo>
                      <a:pt x="70" y="12"/>
                    </a:lnTo>
                    <a:lnTo>
                      <a:pt x="68" y="13"/>
                    </a:lnTo>
                    <a:lnTo>
                      <a:pt x="65" y="13"/>
                    </a:lnTo>
                    <a:lnTo>
                      <a:pt x="62" y="14"/>
                    </a:lnTo>
                    <a:lnTo>
                      <a:pt x="61" y="16"/>
                    </a:lnTo>
                    <a:lnTo>
                      <a:pt x="58" y="17"/>
                    </a:lnTo>
                    <a:lnTo>
                      <a:pt x="58" y="19"/>
                    </a:lnTo>
                    <a:lnTo>
                      <a:pt x="57" y="21"/>
                    </a:lnTo>
                    <a:lnTo>
                      <a:pt x="57" y="23"/>
                    </a:lnTo>
                    <a:lnTo>
                      <a:pt x="58" y="23"/>
                    </a:lnTo>
                    <a:lnTo>
                      <a:pt x="61" y="23"/>
                    </a:lnTo>
                    <a:lnTo>
                      <a:pt x="62" y="23"/>
                    </a:lnTo>
                    <a:lnTo>
                      <a:pt x="65" y="25"/>
                    </a:lnTo>
                    <a:lnTo>
                      <a:pt x="68" y="25"/>
                    </a:lnTo>
                    <a:lnTo>
                      <a:pt x="69" y="26"/>
                    </a:lnTo>
                    <a:lnTo>
                      <a:pt x="70" y="27"/>
                    </a:lnTo>
                    <a:lnTo>
                      <a:pt x="73" y="29"/>
                    </a:lnTo>
                    <a:lnTo>
                      <a:pt x="75" y="29"/>
                    </a:lnTo>
                    <a:lnTo>
                      <a:pt x="77" y="29"/>
                    </a:lnTo>
                    <a:lnTo>
                      <a:pt x="79" y="29"/>
                    </a:lnTo>
                    <a:lnTo>
                      <a:pt x="82" y="29"/>
                    </a:lnTo>
                    <a:lnTo>
                      <a:pt x="83" y="29"/>
                    </a:lnTo>
                    <a:lnTo>
                      <a:pt x="86" y="29"/>
                    </a:lnTo>
                    <a:lnTo>
                      <a:pt x="90" y="29"/>
                    </a:lnTo>
                    <a:lnTo>
                      <a:pt x="92" y="29"/>
                    </a:lnTo>
                    <a:lnTo>
                      <a:pt x="96" y="27"/>
                    </a:lnTo>
                    <a:lnTo>
                      <a:pt x="98" y="26"/>
                    </a:lnTo>
                    <a:lnTo>
                      <a:pt x="99" y="25"/>
                    </a:lnTo>
                    <a:lnTo>
                      <a:pt x="100" y="23"/>
                    </a:lnTo>
                    <a:lnTo>
                      <a:pt x="102" y="22"/>
                    </a:lnTo>
                    <a:lnTo>
                      <a:pt x="103" y="22"/>
                    </a:lnTo>
                    <a:lnTo>
                      <a:pt x="104" y="22"/>
                    </a:lnTo>
                    <a:lnTo>
                      <a:pt x="107" y="22"/>
                    </a:lnTo>
                    <a:lnTo>
                      <a:pt x="107" y="23"/>
                    </a:lnTo>
                    <a:lnTo>
                      <a:pt x="105" y="25"/>
                    </a:lnTo>
                    <a:lnTo>
                      <a:pt x="105" y="26"/>
                    </a:lnTo>
                    <a:lnTo>
                      <a:pt x="104" y="30"/>
                    </a:lnTo>
                    <a:lnTo>
                      <a:pt x="103" y="33"/>
                    </a:lnTo>
                    <a:lnTo>
                      <a:pt x="103" y="35"/>
                    </a:lnTo>
                    <a:lnTo>
                      <a:pt x="102" y="36"/>
                    </a:lnTo>
                    <a:lnTo>
                      <a:pt x="102" y="39"/>
                    </a:lnTo>
                    <a:lnTo>
                      <a:pt x="102" y="40"/>
                    </a:lnTo>
                    <a:lnTo>
                      <a:pt x="103" y="43"/>
                    </a:lnTo>
                    <a:lnTo>
                      <a:pt x="104" y="43"/>
                    </a:lnTo>
                    <a:lnTo>
                      <a:pt x="105" y="43"/>
                    </a:lnTo>
                    <a:lnTo>
                      <a:pt x="107" y="43"/>
                    </a:lnTo>
                    <a:lnTo>
                      <a:pt x="109" y="43"/>
                    </a:lnTo>
                    <a:lnTo>
                      <a:pt x="112" y="44"/>
                    </a:lnTo>
                    <a:lnTo>
                      <a:pt x="113" y="44"/>
                    </a:lnTo>
                    <a:lnTo>
                      <a:pt x="115" y="44"/>
                    </a:lnTo>
                    <a:lnTo>
                      <a:pt x="116" y="47"/>
                    </a:lnTo>
                    <a:lnTo>
                      <a:pt x="116" y="48"/>
                    </a:lnTo>
                    <a:lnTo>
                      <a:pt x="115" y="49"/>
                    </a:lnTo>
                    <a:lnTo>
                      <a:pt x="115" y="49"/>
                    </a:lnTo>
                    <a:lnTo>
                      <a:pt x="113" y="51"/>
                    </a:lnTo>
                    <a:lnTo>
                      <a:pt x="111" y="52"/>
                    </a:lnTo>
                    <a:lnTo>
                      <a:pt x="109" y="53"/>
                    </a:lnTo>
                    <a:lnTo>
                      <a:pt x="108" y="56"/>
                    </a:lnTo>
                    <a:lnTo>
                      <a:pt x="108" y="59"/>
                    </a:lnTo>
                    <a:lnTo>
                      <a:pt x="108" y="61"/>
                    </a:lnTo>
                    <a:lnTo>
                      <a:pt x="108" y="64"/>
                    </a:lnTo>
                    <a:lnTo>
                      <a:pt x="108" y="66"/>
                    </a:lnTo>
                    <a:lnTo>
                      <a:pt x="108" y="68"/>
                    </a:lnTo>
                    <a:lnTo>
                      <a:pt x="107" y="70"/>
                    </a:lnTo>
                    <a:lnTo>
                      <a:pt x="105" y="72"/>
                    </a:lnTo>
                    <a:lnTo>
                      <a:pt x="104" y="73"/>
                    </a:lnTo>
                    <a:lnTo>
                      <a:pt x="102" y="72"/>
                    </a:lnTo>
                    <a:lnTo>
                      <a:pt x="100" y="70"/>
                    </a:lnTo>
                    <a:lnTo>
                      <a:pt x="100" y="69"/>
                    </a:lnTo>
                    <a:lnTo>
                      <a:pt x="100" y="66"/>
                    </a:lnTo>
                    <a:lnTo>
                      <a:pt x="100" y="64"/>
                    </a:lnTo>
                    <a:lnTo>
                      <a:pt x="100" y="63"/>
                    </a:lnTo>
                    <a:lnTo>
                      <a:pt x="99" y="60"/>
                    </a:lnTo>
                    <a:lnTo>
                      <a:pt x="99" y="57"/>
                    </a:lnTo>
                    <a:lnTo>
                      <a:pt x="99" y="56"/>
                    </a:lnTo>
                    <a:lnTo>
                      <a:pt x="98" y="55"/>
                    </a:lnTo>
                    <a:lnTo>
                      <a:pt x="96" y="53"/>
                    </a:lnTo>
                    <a:lnTo>
                      <a:pt x="95" y="53"/>
                    </a:lnTo>
                    <a:lnTo>
                      <a:pt x="94" y="53"/>
                    </a:lnTo>
                    <a:lnTo>
                      <a:pt x="92" y="52"/>
                    </a:lnTo>
                    <a:lnTo>
                      <a:pt x="92" y="51"/>
                    </a:lnTo>
                    <a:lnTo>
                      <a:pt x="92" y="49"/>
                    </a:lnTo>
                    <a:lnTo>
                      <a:pt x="92" y="48"/>
                    </a:lnTo>
                    <a:lnTo>
                      <a:pt x="90" y="46"/>
                    </a:lnTo>
                    <a:lnTo>
                      <a:pt x="88" y="44"/>
                    </a:lnTo>
                    <a:lnTo>
                      <a:pt x="86" y="43"/>
                    </a:lnTo>
                    <a:lnTo>
                      <a:pt x="83" y="42"/>
                    </a:lnTo>
                    <a:lnTo>
                      <a:pt x="81" y="40"/>
                    </a:lnTo>
                    <a:lnTo>
                      <a:pt x="78" y="38"/>
                    </a:lnTo>
                    <a:lnTo>
                      <a:pt x="77" y="35"/>
                    </a:lnTo>
                    <a:lnTo>
                      <a:pt x="74" y="33"/>
                    </a:lnTo>
                    <a:lnTo>
                      <a:pt x="73" y="31"/>
                    </a:lnTo>
                    <a:lnTo>
                      <a:pt x="72" y="30"/>
                    </a:lnTo>
                    <a:lnTo>
                      <a:pt x="69" y="29"/>
                    </a:lnTo>
                    <a:lnTo>
                      <a:pt x="68" y="27"/>
                    </a:lnTo>
                    <a:lnTo>
                      <a:pt x="65" y="26"/>
                    </a:lnTo>
                    <a:lnTo>
                      <a:pt x="62" y="26"/>
                    </a:lnTo>
                    <a:lnTo>
                      <a:pt x="60" y="25"/>
                    </a:lnTo>
                    <a:lnTo>
                      <a:pt x="57" y="25"/>
                    </a:lnTo>
                    <a:lnTo>
                      <a:pt x="55" y="25"/>
                    </a:lnTo>
                    <a:lnTo>
                      <a:pt x="51" y="25"/>
                    </a:lnTo>
                    <a:lnTo>
                      <a:pt x="47" y="25"/>
                    </a:lnTo>
                    <a:lnTo>
                      <a:pt x="45" y="25"/>
                    </a:lnTo>
                    <a:lnTo>
                      <a:pt x="43" y="25"/>
                    </a:lnTo>
                    <a:lnTo>
                      <a:pt x="40" y="25"/>
                    </a:lnTo>
                    <a:lnTo>
                      <a:pt x="39" y="25"/>
                    </a:lnTo>
                    <a:lnTo>
                      <a:pt x="36" y="25"/>
                    </a:lnTo>
                    <a:lnTo>
                      <a:pt x="36" y="23"/>
                    </a:lnTo>
                    <a:lnTo>
                      <a:pt x="38" y="23"/>
                    </a:lnTo>
                    <a:lnTo>
                      <a:pt x="39" y="23"/>
                    </a:lnTo>
                    <a:lnTo>
                      <a:pt x="39" y="22"/>
                    </a:lnTo>
                    <a:lnTo>
                      <a:pt x="40" y="21"/>
                    </a:lnTo>
                    <a:lnTo>
                      <a:pt x="42" y="19"/>
                    </a:lnTo>
                    <a:lnTo>
                      <a:pt x="42" y="18"/>
                    </a:lnTo>
                    <a:lnTo>
                      <a:pt x="40" y="17"/>
                    </a:lnTo>
                    <a:lnTo>
                      <a:pt x="40" y="16"/>
                    </a:lnTo>
                    <a:lnTo>
                      <a:pt x="38" y="16"/>
                    </a:lnTo>
                    <a:lnTo>
                      <a:pt x="36" y="14"/>
                    </a:lnTo>
                    <a:lnTo>
                      <a:pt x="35" y="14"/>
                    </a:lnTo>
                    <a:lnTo>
                      <a:pt x="32" y="14"/>
                    </a:lnTo>
                    <a:lnTo>
                      <a:pt x="30" y="13"/>
                    </a:lnTo>
                    <a:lnTo>
                      <a:pt x="27" y="13"/>
                    </a:lnTo>
                    <a:lnTo>
                      <a:pt x="23" y="12"/>
                    </a:lnTo>
                    <a:lnTo>
                      <a:pt x="22" y="12"/>
                    </a:lnTo>
                    <a:lnTo>
                      <a:pt x="19" y="12"/>
                    </a:lnTo>
                    <a:lnTo>
                      <a:pt x="17" y="12"/>
                    </a:lnTo>
                    <a:lnTo>
                      <a:pt x="15" y="12"/>
                    </a:lnTo>
                    <a:lnTo>
                      <a:pt x="13" y="13"/>
                    </a:lnTo>
                    <a:lnTo>
                      <a:pt x="10" y="14"/>
                    </a:lnTo>
                    <a:lnTo>
                      <a:pt x="9" y="16"/>
                    </a:lnTo>
                    <a:lnTo>
                      <a:pt x="8" y="17"/>
                    </a:lnTo>
                    <a:lnTo>
                      <a:pt x="6" y="18"/>
                    </a:lnTo>
                    <a:lnTo>
                      <a:pt x="4" y="19"/>
                    </a:lnTo>
                    <a:lnTo>
                      <a:pt x="2" y="19"/>
                    </a:lnTo>
                    <a:lnTo>
                      <a:pt x="1" y="21"/>
                    </a:lnTo>
                    <a:lnTo>
                      <a:pt x="0" y="19"/>
                    </a:lnTo>
                    <a:lnTo>
                      <a:pt x="0" y="19"/>
                    </a:lnTo>
                    <a:lnTo>
                      <a:pt x="0" y="18"/>
                    </a:lnTo>
                    <a:lnTo>
                      <a:pt x="0" y="17"/>
                    </a:lnTo>
                    <a:lnTo>
                      <a:pt x="2" y="14"/>
                    </a:lnTo>
                    <a:lnTo>
                      <a:pt x="4" y="13"/>
                    </a:lnTo>
                    <a:lnTo>
                      <a:pt x="6" y="12"/>
                    </a:lnTo>
                    <a:lnTo>
                      <a:pt x="8" y="10"/>
                    </a:lnTo>
                    <a:lnTo>
                      <a:pt x="10" y="9"/>
                    </a:lnTo>
                    <a:lnTo>
                      <a:pt x="13" y="9"/>
                    </a:lnTo>
                    <a:lnTo>
                      <a:pt x="15" y="9"/>
                    </a:lnTo>
                    <a:lnTo>
                      <a:pt x="17" y="8"/>
                    </a:lnTo>
                    <a:lnTo>
                      <a:pt x="19" y="6"/>
                    </a:lnTo>
                    <a:lnTo>
                      <a:pt x="21" y="5"/>
                    </a:lnTo>
                    <a:lnTo>
                      <a:pt x="22" y="4"/>
                    </a:lnTo>
                    <a:lnTo>
                      <a:pt x="23" y="4"/>
                    </a:lnTo>
                    <a:lnTo>
                      <a:pt x="26" y="4"/>
                    </a:lnTo>
                    <a:lnTo>
                      <a:pt x="26" y="5"/>
                    </a:lnTo>
                    <a:lnTo>
                      <a:pt x="27" y="5"/>
                    </a:lnTo>
                    <a:lnTo>
                      <a:pt x="30" y="8"/>
                    </a:lnTo>
                    <a:lnTo>
                      <a:pt x="34" y="8"/>
                    </a:lnTo>
                    <a:lnTo>
                      <a:pt x="36" y="8"/>
                    </a:lnTo>
                    <a:lnTo>
                      <a:pt x="39" y="8"/>
                    </a:lnTo>
                    <a:lnTo>
                      <a:pt x="40" y="8"/>
                    </a:lnTo>
                    <a:lnTo>
                      <a:pt x="43" y="9"/>
                    </a:lnTo>
                    <a:lnTo>
                      <a:pt x="44" y="8"/>
                    </a:lnTo>
                    <a:lnTo>
                      <a:pt x="45" y="6"/>
                    </a:lnTo>
                    <a:lnTo>
                      <a:pt x="47" y="5"/>
                    </a:lnTo>
                    <a:lnTo>
                      <a:pt x="47" y="4"/>
                    </a:lnTo>
                    <a:lnTo>
                      <a:pt x="48" y="4"/>
                    </a:lnTo>
                    <a:lnTo>
                      <a:pt x="51" y="2"/>
                    </a:lnTo>
                    <a:lnTo>
                      <a:pt x="53" y="2"/>
                    </a:lnTo>
                    <a:lnTo>
                      <a:pt x="55" y="2"/>
                    </a:lnTo>
                    <a:lnTo>
                      <a:pt x="56" y="2"/>
                    </a:lnTo>
                    <a:lnTo>
                      <a:pt x="58" y="1"/>
                    </a:lnTo>
                    <a:lnTo>
                      <a:pt x="58" y="0"/>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7" name="Freeform 10">
                <a:extLst>
                  <a:ext uri="{FF2B5EF4-FFF2-40B4-BE49-F238E27FC236}">
                    <a16:creationId xmlns:a16="http://schemas.microsoft.com/office/drawing/2014/main" id="{51FE2CC9-89D8-D046-A287-5D4EC0F49E22}"/>
                  </a:ext>
                </a:extLst>
              </p:cNvPr>
              <p:cNvSpPr>
                <a:spLocks/>
              </p:cNvSpPr>
              <p:nvPr userDrawn="1"/>
            </p:nvSpPr>
            <p:spPr bwMode="auto">
              <a:xfrm>
                <a:off x="10401701" y="440339"/>
                <a:ext cx="9220" cy="15368"/>
              </a:xfrm>
              <a:custGeom>
                <a:avLst/>
                <a:gdLst>
                  <a:gd name="T0" fmla="*/ 17 w 18"/>
                  <a:gd name="T1" fmla="*/ 0 h 29"/>
                  <a:gd name="T2" fmla="*/ 18 w 18"/>
                  <a:gd name="T3" fmla="*/ 0 h 29"/>
                  <a:gd name="T4" fmla="*/ 18 w 18"/>
                  <a:gd name="T5" fmla="*/ 1 h 29"/>
                  <a:gd name="T6" fmla="*/ 17 w 18"/>
                  <a:gd name="T7" fmla="*/ 1 h 29"/>
                  <a:gd name="T8" fmla="*/ 16 w 18"/>
                  <a:gd name="T9" fmla="*/ 3 h 29"/>
                  <a:gd name="T10" fmla="*/ 14 w 18"/>
                  <a:gd name="T11" fmla="*/ 4 h 29"/>
                  <a:gd name="T12" fmla="*/ 13 w 18"/>
                  <a:gd name="T13" fmla="*/ 6 h 29"/>
                  <a:gd name="T14" fmla="*/ 12 w 18"/>
                  <a:gd name="T15" fmla="*/ 6 h 29"/>
                  <a:gd name="T16" fmla="*/ 10 w 18"/>
                  <a:gd name="T17" fmla="*/ 8 h 29"/>
                  <a:gd name="T18" fmla="*/ 9 w 18"/>
                  <a:gd name="T19" fmla="*/ 10 h 29"/>
                  <a:gd name="T20" fmla="*/ 8 w 18"/>
                  <a:gd name="T21" fmla="*/ 13 h 29"/>
                  <a:gd name="T22" fmla="*/ 8 w 18"/>
                  <a:gd name="T23" fmla="*/ 16 h 29"/>
                  <a:gd name="T24" fmla="*/ 8 w 18"/>
                  <a:gd name="T25" fmla="*/ 18 h 29"/>
                  <a:gd name="T26" fmla="*/ 6 w 18"/>
                  <a:gd name="T27" fmla="*/ 19 h 29"/>
                  <a:gd name="T28" fmla="*/ 6 w 18"/>
                  <a:gd name="T29" fmla="*/ 22 h 29"/>
                  <a:gd name="T30" fmla="*/ 6 w 18"/>
                  <a:gd name="T31" fmla="*/ 23 h 29"/>
                  <a:gd name="T32" fmla="*/ 6 w 18"/>
                  <a:gd name="T33" fmla="*/ 26 h 29"/>
                  <a:gd name="T34" fmla="*/ 5 w 18"/>
                  <a:gd name="T35" fmla="*/ 27 h 29"/>
                  <a:gd name="T36" fmla="*/ 4 w 18"/>
                  <a:gd name="T37" fmla="*/ 29 h 29"/>
                  <a:gd name="T38" fmla="*/ 2 w 18"/>
                  <a:gd name="T39" fmla="*/ 29 h 29"/>
                  <a:gd name="T40" fmla="*/ 1 w 18"/>
                  <a:gd name="T41" fmla="*/ 29 h 29"/>
                  <a:gd name="T42" fmla="*/ 0 w 18"/>
                  <a:gd name="T43" fmla="*/ 27 h 29"/>
                  <a:gd name="T44" fmla="*/ 0 w 18"/>
                  <a:gd name="T45" fmla="*/ 26 h 29"/>
                  <a:gd name="T46" fmla="*/ 0 w 18"/>
                  <a:gd name="T47" fmla="*/ 25 h 29"/>
                  <a:gd name="T48" fmla="*/ 1 w 18"/>
                  <a:gd name="T49" fmla="*/ 23 h 29"/>
                  <a:gd name="T50" fmla="*/ 2 w 18"/>
                  <a:gd name="T51" fmla="*/ 22 h 29"/>
                  <a:gd name="T52" fmla="*/ 2 w 18"/>
                  <a:gd name="T53" fmla="*/ 19 h 29"/>
                  <a:gd name="T54" fmla="*/ 2 w 18"/>
                  <a:gd name="T55" fmla="*/ 17 h 29"/>
                  <a:gd name="T56" fmla="*/ 4 w 18"/>
                  <a:gd name="T57" fmla="*/ 14 h 29"/>
                  <a:gd name="T58" fmla="*/ 4 w 18"/>
                  <a:gd name="T59" fmla="*/ 12 h 29"/>
                  <a:gd name="T60" fmla="*/ 5 w 18"/>
                  <a:gd name="T61" fmla="*/ 9 h 29"/>
                  <a:gd name="T62" fmla="*/ 8 w 18"/>
                  <a:gd name="T63" fmla="*/ 6 h 29"/>
                  <a:gd name="T64" fmla="*/ 10 w 18"/>
                  <a:gd name="T65" fmla="*/ 5 h 29"/>
                  <a:gd name="T66" fmla="*/ 12 w 18"/>
                  <a:gd name="T67" fmla="*/ 4 h 29"/>
                  <a:gd name="T68" fmla="*/ 14 w 18"/>
                  <a:gd name="T69" fmla="*/ 1 h 29"/>
                  <a:gd name="T70" fmla="*/ 16 w 18"/>
                  <a:gd name="T71" fmla="*/ 1 h 29"/>
                  <a:gd name="T72" fmla="*/ 17 w 18"/>
                  <a:gd name="T73" fmla="*/ 0 h 29"/>
                  <a:gd name="T74" fmla="*/ 17 w 18"/>
                  <a:gd name="T7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29">
                    <a:moveTo>
                      <a:pt x="17" y="0"/>
                    </a:moveTo>
                    <a:lnTo>
                      <a:pt x="18" y="0"/>
                    </a:lnTo>
                    <a:lnTo>
                      <a:pt x="18" y="1"/>
                    </a:lnTo>
                    <a:lnTo>
                      <a:pt x="17" y="1"/>
                    </a:lnTo>
                    <a:lnTo>
                      <a:pt x="16" y="3"/>
                    </a:lnTo>
                    <a:lnTo>
                      <a:pt x="14" y="4"/>
                    </a:lnTo>
                    <a:lnTo>
                      <a:pt x="13" y="6"/>
                    </a:lnTo>
                    <a:lnTo>
                      <a:pt x="12" y="6"/>
                    </a:lnTo>
                    <a:lnTo>
                      <a:pt x="10" y="8"/>
                    </a:lnTo>
                    <a:lnTo>
                      <a:pt x="9" y="10"/>
                    </a:lnTo>
                    <a:lnTo>
                      <a:pt x="8" y="13"/>
                    </a:lnTo>
                    <a:lnTo>
                      <a:pt x="8" y="16"/>
                    </a:lnTo>
                    <a:lnTo>
                      <a:pt x="8" y="18"/>
                    </a:lnTo>
                    <a:lnTo>
                      <a:pt x="6" y="19"/>
                    </a:lnTo>
                    <a:lnTo>
                      <a:pt x="6" y="22"/>
                    </a:lnTo>
                    <a:lnTo>
                      <a:pt x="6" y="23"/>
                    </a:lnTo>
                    <a:lnTo>
                      <a:pt x="6" y="26"/>
                    </a:lnTo>
                    <a:lnTo>
                      <a:pt x="5" y="27"/>
                    </a:lnTo>
                    <a:lnTo>
                      <a:pt x="4" y="29"/>
                    </a:lnTo>
                    <a:lnTo>
                      <a:pt x="2" y="29"/>
                    </a:lnTo>
                    <a:lnTo>
                      <a:pt x="1" y="29"/>
                    </a:lnTo>
                    <a:lnTo>
                      <a:pt x="0" y="27"/>
                    </a:lnTo>
                    <a:lnTo>
                      <a:pt x="0" y="26"/>
                    </a:lnTo>
                    <a:lnTo>
                      <a:pt x="0" y="25"/>
                    </a:lnTo>
                    <a:lnTo>
                      <a:pt x="1" y="23"/>
                    </a:lnTo>
                    <a:lnTo>
                      <a:pt x="2" y="22"/>
                    </a:lnTo>
                    <a:lnTo>
                      <a:pt x="2" y="19"/>
                    </a:lnTo>
                    <a:lnTo>
                      <a:pt x="2" y="17"/>
                    </a:lnTo>
                    <a:lnTo>
                      <a:pt x="4" y="14"/>
                    </a:lnTo>
                    <a:lnTo>
                      <a:pt x="4" y="12"/>
                    </a:lnTo>
                    <a:lnTo>
                      <a:pt x="5" y="9"/>
                    </a:lnTo>
                    <a:lnTo>
                      <a:pt x="8" y="6"/>
                    </a:lnTo>
                    <a:lnTo>
                      <a:pt x="10" y="5"/>
                    </a:lnTo>
                    <a:lnTo>
                      <a:pt x="12" y="4"/>
                    </a:lnTo>
                    <a:lnTo>
                      <a:pt x="14" y="1"/>
                    </a:lnTo>
                    <a:lnTo>
                      <a:pt x="16" y="1"/>
                    </a:lnTo>
                    <a:lnTo>
                      <a:pt x="17" y="0"/>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8" name="Freeform 11">
                <a:extLst>
                  <a:ext uri="{FF2B5EF4-FFF2-40B4-BE49-F238E27FC236}">
                    <a16:creationId xmlns:a16="http://schemas.microsoft.com/office/drawing/2014/main" id="{7CAF7EE0-D631-6348-A327-9AE879357687}"/>
                  </a:ext>
                </a:extLst>
              </p:cNvPr>
              <p:cNvSpPr>
                <a:spLocks/>
              </p:cNvSpPr>
              <p:nvPr userDrawn="1"/>
            </p:nvSpPr>
            <p:spPr bwMode="auto">
              <a:xfrm>
                <a:off x="10202953" y="453657"/>
                <a:ext cx="20489" cy="17416"/>
              </a:xfrm>
              <a:custGeom>
                <a:avLst/>
                <a:gdLst>
                  <a:gd name="T0" fmla="*/ 34 w 41"/>
                  <a:gd name="T1" fmla="*/ 0 h 35"/>
                  <a:gd name="T2" fmla="*/ 37 w 41"/>
                  <a:gd name="T3" fmla="*/ 1 h 35"/>
                  <a:gd name="T4" fmla="*/ 39 w 41"/>
                  <a:gd name="T5" fmla="*/ 1 h 35"/>
                  <a:gd name="T6" fmla="*/ 39 w 41"/>
                  <a:gd name="T7" fmla="*/ 2 h 35"/>
                  <a:gd name="T8" fmla="*/ 41 w 41"/>
                  <a:gd name="T9" fmla="*/ 4 h 35"/>
                  <a:gd name="T10" fmla="*/ 39 w 41"/>
                  <a:gd name="T11" fmla="*/ 5 h 35"/>
                  <a:gd name="T12" fmla="*/ 38 w 41"/>
                  <a:gd name="T13" fmla="*/ 6 h 35"/>
                  <a:gd name="T14" fmla="*/ 37 w 41"/>
                  <a:gd name="T15" fmla="*/ 8 h 35"/>
                  <a:gd name="T16" fmla="*/ 34 w 41"/>
                  <a:gd name="T17" fmla="*/ 10 h 35"/>
                  <a:gd name="T18" fmla="*/ 31 w 41"/>
                  <a:gd name="T19" fmla="*/ 11 h 35"/>
                  <a:gd name="T20" fmla="*/ 29 w 41"/>
                  <a:gd name="T21" fmla="*/ 13 h 35"/>
                  <a:gd name="T22" fmla="*/ 26 w 41"/>
                  <a:gd name="T23" fmla="*/ 14 h 35"/>
                  <a:gd name="T24" fmla="*/ 24 w 41"/>
                  <a:gd name="T25" fmla="*/ 15 h 35"/>
                  <a:gd name="T26" fmla="*/ 21 w 41"/>
                  <a:gd name="T27" fmla="*/ 17 h 35"/>
                  <a:gd name="T28" fmla="*/ 18 w 41"/>
                  <a:gd name="T29" fmla="*/ 19 h 35"/>
                  <a:gd name="T30" fmla="*/ 17 w 41"/>
                  <a:gd name="T31" fmla="*/ 22 h 35"/>
                  <a:gd name="T32" fmla="*/ 17 w 41"/>
                  <a:gd name="T33" fmla="*/ 25 h 35"/>
                  <a:gd name="T34" fmla="*/ 16 w 41"/>
                  <a:gd name="T35" fmla="*/ 27 h 35"/>
                  <a:gd name="T36" fmla="*/ 16 w 41"/>
                  <a:gd name="T37" fmla="*/ 30 h 35"/>
                  <a:gd name="T38" fmla="*/ 16 w 41"/>
                  <a:gd name="T39" fmla="*/ 31 h 35"/>
                  <a:gd name="T40" fmla="*/ 16 w 41"/>
                  <a:gd name="T41" fmla="*/ 32 h 35"/>
                  <a:gd name="T42" fmla="*/ 16 w 41"/>
                  <a:gd name="T43" fmla="*/ 34 h 35"/>
                  <a:gd name="T44" fmla="*/ 15 w 41"/>
                  <a:gd name="T45" fmla="*/ 35 h 35"/>
                  <a:gd name="T46" fmla="*/ 15 w 41"/>
                  <a:gd name="T47" fmla="*/ 35 h 35"/>
                  <a:gd name="T48" fmla="*/ 13 w 41"/>
                  <a:gd name="T49" fmla="*/ 34 h 35"/>
                  <a:gd name="T50" fmla="*/ 13 w 41"/>
                  <a:gd name="T51" fmla="*/ 32 h 35"/>
                  <a:gd name="T52" fmla="*/ 13 w 41"/>
                  <a:gd name="T53" fmla="*/ 31 h 35"/>
                  <a:gd name="T54" fmla="*/ 12 w 41"/>
                  <a:gd name="T55" fmla="*/ 30 h 35"/>
                  <a:gd name="T56" fmla="*/ 11 w 41"/>
                  <a:gd name="T57" fmla="*/ 26 h 35"/>
                  <a:gd name="T58" fmla="*/ 9 w 41"/>
                  <a:gd name="T59" fmla="*/ 22 h 35"/>
                  <a:gd name="T60" fmla="*/ 7 w 41"/>
                  <a:gd name="T61" fmla="*/ 19 h 35"/>
                  <a:gd name="T62" fmla="*/ 5 w 41"/>
                  <a:gd name="T63" fmla="*/ 17 h 35"/>
                  <a:gd name="T64" fmla="*/ 3 w 41"/>
                  <a:gd name="T65" fmla="*/ 14 h 35"/>
                  <a:gd name="T66" fmla="*/ 0 w 41"/>
                  <a:gd name="T67" fmla="*/ 11 h 35"/>
                  <a:gd name="T68" fmla="*/ 1 w 41"/>
                  <a:gd name="T69" fmla="*/ 11 h 35"/>
                  <a:gd name="T70" fmla="*/ 3 w 41"/>
                  <a:gd name="T71" fmla="*/ 13 h 35"/>
                  <a:gd name="T72" fmla="*/ 5 w 41"/>
                  <a:gd name="T73" fmla="*/ 13 h 35"/>
                  <a:gd name="T74" fmla="*/ 8 w 41"/>
                  <a:gd name="T75" fmla="*/ 11 h 35"/>
                  <a:gd name="T76" fmla="*/ 11 w 41"/>
                  <a:gd name="T77" fmla="*/ 11 h 35"/>
                  <a:gd name="T78" fmla="*/ 13 w 41"/>
                  <a:gd name="T79" fmla="*/ 10 h 35"/>
                  <a:gd name="T80" fmla="*/ 16 w 41"/>
                  <a:gd name="T81" fmla="*/ 8 h 35"/>
                  <a:gd name="T82" fmla="*/ 18 w 41"/>
                  <a:gd name="T83" fmla="*/ 8 h 35"/>
                  <a:gd name="T84" fmla="*/ 21 w 41"/>
                  <a:gd name="T85" fmla="*/ 6 h 35"/>
                  <a:gd name="T86" fmla="*/ 22 w 41"/>
                  <a:gd name="T87" fmla="*/ 6 h 35"/>
                  <a:gd name="T88" fmla="*/ 25 w 41"/>
                  <a:gd name="T89" fmla="*/ 5 h 35"/>
                  <a:gd name="T90" fmla="*/ 26 w 41"/>
                  <a:gd name="T91" fmla="*/ 2 h 35"/>
                  <a:gd name="T92" fmla="*/ 29 w 41"/>
                  <a:gd name="T93" fmla="*/ 1 h 35"/>
                  <a:gd name="T94" fmla="*/ 31 w 41"/>
                  <a:gd name="T95" fmla="*/ 0 h 35"/>
                  <a:gd name="T96" fmla="*/ 34 w 41"/>
                  <a:gd name="T9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5">
                    <a:moveTo>
                      <a:pt x="34" y="0"/>
                    </a:moveTo>
                    <a:lnTo>
                      <a:pt x="37" y="1"/>
                    </a:lnTo>
                    <a:lnTo>
                      <a:pt x="39" y="1"/>
                    </a:lnTo>
                    <a:lnTo>
                      <a:pt x="39" y="2"/>
                    </a:lnTo>
                    <a:lnTo>
                      <a:pt x="41" y="4"/>
                    </a:lnTo>
                    <a:lnTo>
                      <a:pt x="39" y="5"/>
                    </a:lnTo>
                    <a:lnTo>
                      <a:pt x="38" y="6"/>
                    </a:lnTo>
                    <a:lnTo>
                      <a:pt x="37" y="8"/>
                    </a:lnTo>
                    <a:lnTo>
                      <a:pt x="34" y="10"/>
                    </a:lnTo>
                    <a:lnTo>
                      <a:pt x="31" y="11"/>
                    </a:lnTo>
                    <a:lnTo>
                      <a:pt x="29" y="13"/>
                    </a:lnTo>
                    <a:lnTo>
                      <a:pt x="26" y="14"/>
                    </a:lnTo>
                    <a:lnTo>
                      <a:pt x="24" y="15"/>
                    </a:lnTo>
                    <a:lnTo>
                      <a:pt x="21" y="17"/>
                    </a:lnTo>
                    <a:lnTo>
                      <a:pt x="18" y="19"/>
                    </a:lnTo>
                    <a:lnTo>
                      <a:pt x="17" y="22"/>
                    </a:lnTo>
                    <a:lnTo>
                      <a:pt x="17" y="25"/>
                    </a:lnTo>
                    <a:lnTo>
                      <a:pt x="16" y="27"/>
                    </a:lnTo>
                    <a:lnTo>
                      <a:pt x="16" y="30"/>
                    </a:lnTo>
                    <a:lnTo>
                      <a:pt x="16" y="31"/>
                    </a:lnTo>
                    <a:lnTo>
                      <a:pt x="16" y="32"/>
                    </a:lnTo>
                    <a:lnTo>
                      <a:pt x="16" y="34"/>
                    </a:lnTo>
                    <a:lnTo>
                      <a:pt x="15" y="35"/>
                    </a:lnTo>
                    <a:lnTo>
                      <a:pt x="15" y="35"/>
                    </a:lnTo>
                    <a:lnTo>
                      <a:pt x="13" y="34"/>
                    </a:lnTo>
                    <a:lnTo>
                      <a:pt x="13" y="32"/>
                    </a:lnTo>
                    <a:lnTo>
                      <a:pt x="13" y="31"/>
                    </a:lnTo>
                    <a:lnTo>
                      <a:pt x="12" y="30"/>
                    </a:lnTo>
                    <a:lnTo>
                      <a:pt x="11" y="26"/>
                    </a:lnTo>
                    <a:lnTo>
                      <a:pt x="9" y="22"/>
                    </a:lnTo>
                    <a:lnTo>
                      <a:pt x="7" y="19"/>
                    </a:lnTo>
                    <a:lnTo>
                      <a:pt x="5" y="17"/>
                    </a:lnTo>
                    <a:lnTo>
                      <a:pt x="3" y="14"/>
                    </a:lnTo>
                    <a:lnTo>
                      <a:pt x="0" y="11"/>
                    </a:lnTo>
                    <a:lnTo>
                      <a:pt x="1" y="11"/>
                    </a:lnTo>
                    <a:lnTo>
                      <a:pt x="3" y="13"/>
                    </a:lnTo>
                    <a:lnTo>
                      <a:pt x="5" y="13"/>
                    </a:lnTo>
                    <a:lnTo>
                      <a:pt x="8" y="11"/>
                    </a:lnTo>
                    <a:lnTo>
                      <a:pt x="11" y="11"/>
                    </a:lnTo>
                    <a:lnTo>
                      <a:pt x="13" y="10"/>
                    </a:lnTo>
                    <a:lnTo>
                      <a:pt x="16" y="8"/>
                    </a:lnTo>
                    <a:lnTo>
                      <a:pt x="18" y="8"/>
                    </a:lnTo>
                    <a:lnTo>
                      <a:pt x="21" y="6"/>
                    </a:lnTo>
                    <a:lnTo>
                      <a:pt x="22" y="6"/>
                    </a:lnTo>
                    <a:lnTo>
                      <a:pt x="25" y="5"/>
                    </a:lnTo>
                    <a:lnTo>
                      <a:pt x="26" y="2"/>
                    </a:lnTo>
                    <a:lnTo>
                      <a:pt x="29" y="1"/>
                    </a:lnTo>
                    <a:lnTo>
                      <a:pt x="31"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9" name="Freeform 12">
                <a:extLst>
                  <a:ext uri="{FF2B5EF4-FFF2-40B4-BE49-F238E27FC236}">
                    <a16:creationId xmlns:a16="http://schemas.microsoft.com/office/drawing/2014/main" id="{B5D43CBA-9D95-8447-8500-061F8C29834E}"/>
                  </a:ext>
                </a:extLst>
              </p:cNvPr>
              <p:cNvSpPr>
                <a:spLocks noEditPoints="1"/>
              </p:cNvSpPr>
              <p:nvPr userDrawn="1"/>
            </p:nvSpPr>
            <p:spPr bwMode="auto">
              <a:xfrm>
                <a:off x="10350477" y="742558"/>
                <a:ext cx="28685" cy="36881"/>
              </a:xfrm>
              <a:custGeom>
                <a:avLst/>
                <a:gdLst>
                  <a:gd name="T0" fmla="*/ 27 w 55"/>
                  <a:gd name="T1" fmla="*/ 35 h 72"/>
                  <a:gd name="T2" fmla="*/ 23 w 55"/>
                  <a:gd name="T3" fmla="*/ 36 h 72"/>
                  <a:gd name="T4" fmla="*/ 19 w 55"/>
                  <a:gd name="T5" fmla="*/ 39 h 72"/>
                  <a:gd name="T6" fmla="*/ 17 w 55"/>
                  <a:gd name="T7" fmla="*/ 42 h 72"/>
                  <a:gd name="T8" fmla="*/ 17 w 55"/>
                  <a:gd name="T9" fmla="*/ 46 h 72"/>
                  <a:gd name="T10" fmla="*/ 18 w 55"/>
                  <a:gd name="T11" fmla="*/ 51 h 72"/>
                  <a:gd name="T12" fmla="*/ 19 w 55"/>
                  <a:gd name="T13" fmla="*/ 53 h 72"/>
                  <a:gd name="T14" fmla="*/ 23 w 55"/>
                  <a:gd name="T15" fmla="*/ 56 h 72"/>
                  <a:gd name="T16" fmla="*/ 27 w 55"/>
                  <a:gd name="T17" fmla="*/ 57 h 72"/>
                  <a:gd name="T18" fmla="*/ 31 w 55"/>
                  <a:gd name="T19" fmla="*/ 56 h 72"/>
                  <a:gd name="T20" fmla="*/ 35 w 55"/>
                  <a:gd name="T21" fmla="*/ 53 h 72"/>
                  <a:gd name="T22" fmla="*/ 36 w 55"/>
                  <a:gd name="T23" fmla="*/ 51 h 72"/>
                  <a:gd name="T24" fmla="*/ 38 w 55"/>
                  <a:gd name="T25" fmla="*/ 48 h 72"/>
                  <a:gd name="T26" fmla="*/ 38 w 55"/>
                  <a:gd name="T27" fmla="*/ 46 h 72"/>
                  <a:gd name="T28" fmla="*/ 36 w 55"/>
                  <a:gd name="T29" fmla="*/ 42 h 72"/>
                  <a:gd name="T30" fmla="*/ 35 w 55"/>
                  <a:gd name="T31" fmla="*/ 38 h 72"/>
                  <a:gd name="T32" fmla="*/ 31 w 55"/>
                  <a:gd name="T33" fmla="*/ 36 h 72"/>
                  <a:gd name="T34" fmla="*/ 27 w 55"/>
                  <a:gd name="T35" fmla="*/ 35 h 72"/>
                  <a:gd name="T36" fmla="*/ 25 w 55"/>
                  <a:gd name="T37" fmla="*/ 0 h 72"/>
                  <a:gd name="T38" fmla="*/ 17 w 55"/>
                  <a:gd name="T39" fmla="*/ 27 h 72"/>
                  <a:gd name="T40" fmla="*/ 21 w 55"/>
                  <a:gd name="T41" fmla="*/ 25 h 72"/>
                  <a:gd name="T42" fmla="*/ 25 w 55"/>
                  <a:gd name="T43" fmla="*/ 22 h 72"/>
                  <a:gd name="T44" fmla="*/ 36 w 55"/>
                  <a:gd name="T45" fmla="*/ 21 h 72"/>
                  <a:gd name="T46" fmla="*/ 45 w 55"/>
                  <a:gd name="T47" fmla="*/ 25 h 72"/>
                  <a:gd name="T48" fmla="*/ 53 w 55"/>
                  <a:gd name="T49" fmla="*/ 34 h 72"/>
                  <a:gd name="T50" fmla="*/ 55 w 55"/>
                  <a:gd name="T51" fmla="*/ 44 h 72"/>
                  <a:gd name="T52" fmla="*/ 52 w 55"/>
                  <a:gd name="T53" fmla="*/ 55 h 72"/>
                  <a:gd name="T54" fmla="*/ 47 w 55"/>
                  <a:gd name="T55" fmla="*/ 63 h 72"/>
                  <a:gd name="T56" fmla="*/ 38 w 55"/>
                  <a:gd name="T57" fmla="*/ 68 h 72"/>
                  <a:gd name="T58" fmla="*/ 32 w 55"/>
                  <a:gd name="T59" fmla="*/ 69 h 72"/>
                  <a:gd name="T60" fmla="*/ 27 w 55"/>
                  <a:gd name="T61" fmla="*/ 70 h 72"/>
                  <a:gd name="T62" fmla="*/ 23 w 55"/>
                  <a:gd name="T63" fmla="*/ 72 h 72"/>
                  <a:gd name="T64" fmla="*/ 18 w 55"/>
                  <a:gd name="T65" fmla="*/ 70 h 72"/>
                  <a:gd name="T66" fmla="*/ 13 w 55"/>
                  <a:gd name="T67" fmla="*/ 69 h 72"/>
                  <a:gd name="T68" fmla="*/ 9 w 55"/>
                  <a:gd name="T69" fmla="*/ 65 h 72"/>
                  <a:gd name="T70" fmla="*/ 5 w 55"/>
                  <a:gd name="T71" fmla="*/ 63 h 72"/>
                  <a:gd name="T72" fmla="*/ 2 w 55"/>
                  <a:gd name="T73" fmla="*/ 57 h 72"/>
                  <a:gd name="T74" fmla="*/ 0 w 55"/>
                  <a:gd name="T75" fmla="*/ 44 h 72"/>
                  <a:gd name="T76" fmla="*/ 1 w 55"/>
                  <a:gd name="T77" fmla="*/ 30 h 72"/>
                  <a:gd name="T78" fmla="*/ 8 w 55"/>
                  <a:gd name="T79" fmla="*/ 8 h 72"/>
                  <a:gd name="T80" fmla="*/ 25 w 55"/>
                  <a:gd name="T8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72">
                    <a:moveTo>
                      <a:pt x="27" y="35"/>
                    </a:moveTo>
                    <a:lnTo>
                      <a:pt x="23" y="36"/>
                    </a:lnTo>
                    <a:lnTo>
                      <a:pt x="19" y="39"/>
                    </a:lnTo>
                    <a:lnTo>
                      <a:pt x="17" y="42"/>
                    </a:lnTo>
                    <a:lnTo>
                      <a:pt x="17" y="46"/>
                    </a:lnTo>
                    <a:lnTo>
                      <a:pt x="18" y="51"/>
                    </a:lnTo>
                    <a:lnTo>
                      <a:pt x="19" y="53"/>
                    </a:lnTo>
                    <a:lnTo>
                      <a:pt x="23" y="56"/>
                    </a:lnTo>
                    <a:lnTo>
                      <a:pt x="27" y="57"/>
                    </a:lnTo>
                    <a:lnTo>
                      <a:pt x="31" y="56"/>
                    </a:lnTo>
                    <a:lnTo>
                      <a:pt x="35" y="53"/>
                    </a:lnTo>
                    <a:lnTo>
                      <a:pt x="36" y="51"/>
                    </a:lnTo>
                    <a:lnTo>
                      <a:pt x="38" y="48"/>
                    </a:lnTo>
                    <a:lnTo>
                      <a:pt x="38" y="46"/>
                    </a:lnTo>
                    <a:lnTo>
                      <a:pt x="36" y="42"/>
                    </a:lnTo>
                    <a:lnTo>
                      <a:pt x="35" y="38"/>
                    </a:lnTo>
                    <a:lnTo>
                      <a:pt x="31" y="36"/>
                    </a:lnTo>
                    <a:lnTo>
                      <a:pt x="27" y="35"/>
                    </a:lnTo>
                    <a:close/>
                    <a:moveTo>
                      <a:pt x="25" y="0"/>
                    </a:moveTo>
                    <a:lnTo>
                      <a:pt x="17" y="27"/>
                    </a:lnTo>
                    <a:lnTo>
                      <a:pt x="21" y="25"/>
                    </a:lnTo>
                    <a:lnTo>
                      <a:pt x="25" y="22"/>
                    </a:lnTo>
                    <a:lnTo>
                      <a:pt x="36" y="21"/>
                    </a:lnTo>
                    <a:lnTo>
                      <a:pt x="45" y="25"/>
                    </a:lnTo>
                    <a:lnTo>
                      <a:pt x="53" y="34"/>
                    </a:lnTo>
                    <a:lnTo>
                      <a:pt x="55" y="44"/>
                    </a:lnTo>
                    <a:lnTo>
                      <a:pt x="52" y="55"/>
                    </a:lnTo>
                    <a:lnTo>
                      <a:pt x="47" y="63"/>
                    </a:lnTo>
                    <a:lnTo>
                      <a:pt x="38" y="68"/>
                    </a:lnTo>
                    <a:lnTo>
                      <a:pt x="32" y="69"/>
                    </a:lnTo>
                    <a:lnTo>
                      <a:pt x="27" y="70"/>
                    </a:lnTo>
                    <a:lnTo>
                      <a:pt x="23" y="72"/>
                    </a:lnTo>
                    <a:lnTo>
                      <a:pt x="18" y="70"/>
                    </a:lnTo>
                    <a:lnTo>
                      <a:pt x="13" y="69"/>
                    </a:lnTo>
                    <a:lnTo>
                      <a:pt x="9" y="65"/>
                    </a:lnTo>
                    <a:lnTo>
                      <a:pt x="5" y="63"/>
                    </a:lnTo>
                    <a:lnTo>
                      <a:pt x="2" y="57"/>
                    </a:lnTo>
                    <a:lnTo>
                      <a:pt x="0" y="44"/>
                    </a:lnTo>
                    <a:lnTo>
                      <a:pt x="1" y="30"/>
                    </a:lnTo>
                    <a:lnTo>
                      <a:pt x="8" y="8"/>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0" name="Freeform 13">
                <a:extLst>
                  <a:ext uri="{FF2B5EF4-FFF2-40B4-BE49-F238E27FC236}">
                    <a16:creationId xmlns:a16="http://schemas.microsoft.com/office/drawing/2014/main" id="{4285E509-3AD5-6149-B8E3-943B2DD27CE5}"/>
                  </a:ext>
                </a:extLst>
              </p:cNvPr>
              <p:cNvSpPr>
                <a:spLocks/>
              </p:cNvSpPr>
              <p:nvPr userDrawn="1"/>
            </p:nvSpPr>
            <p:spPr bwMode="auto">
              <a:xfrm>
                <a:off x="10309499" y="554055"/>
                <a:ext cx="23563" cy="27661"/>
              </a:xfrm>
              <a:custGeom>
                <a:avLst/>
                <a:gdLst>
                  <a:gd name="T0" fmla="*/ 44 w 47"/>
                  <a:gd name="T1" fmla="*/ 1 h 53"/>
                  <a:gd name="T2" fmla="*/ 47 w 47"/>
                  <a:gd name="T3" fmla="*/ 4 h 53"/>
                  <a:gd name="T4" fmla="*/ 47 w 47"/>
                  <a:gd name="T5" fmla="*/ 8 h 53"/>
                  <a:gd name="T6" fmla="*/ 43 w 47"/>
                  <a:gd name="T7" fmla="*/ 9 h 53"/>
                  <a:gd name="T8" fmla="*/ 40 w 47"/>
                  <a:gd name="T9" fmla="*/ 12 h 53"/>
                  <a:gd name="T10" fmla="*/ 34 w 47"/>
                  <a:gd name="T11" fmla="*/ 18 h 53"/>
                  <a:gd name="T12" fmla="*/ 29 w 47"/>
                  <a:gd name="T13" fmla="*/ 26 h 53"/>
                  <a:gd name="T14" fmla="*/ 25 w 47"/>
                  <a:gd name="T15" fmla="*/ 34 h 53"/>
                  <a:gd name="T16" fmla="*/ 19 w 47"/>
                  <a:gd name="T17" fmla="*/ 40 h 53"/>
                  <a:gd name="T18" fmla="*/ 16 w 47"/>
                  <a:gd name="T19" fmla="*/ 46 h 53"/>
                  <a:gd name="T20" fmla="*/ 16 w 47"/>
                  <a:gd name="T21" fmla="*/ 49 h 53"/>
                  <a:gd name="T22" fmla="*/ 16 w 47"/>
                  <a:gd name="T23" fmla="*/ 52 h 53"/>
                  <a:gd name="T24" fmla="*/ 12 w 47"/>
                  <a:gd name="T25" fmla="*/ 52 h 53"/>
                  <a:gd name="T26" fmla="*/ 10 w 47"/>
                  <a:gd name="T27" fmla="*/ 49 h 53"/>
                  <a:gd name="T28" fmla="*/ 10 w 47"/>
                  <a:gd name="T29" fmla="*/ 46 h 53"/>
                  <a:gd name="T30" fmla="*/ 13 w 47"/>
                  <a:gd name="T31" fmla="*/ 40 h 53"/>
                  <a:gd name="T32" fmla="*/ 16 w 47"/>
                  <a:gd name="T33" fmla="*/ 35 h 53"/>
                  <a:gd name="T34" fmla="*/ 18 w 47"/>
                  <a:gd name="T35" fmla="*/ 30 h 53"/>
                  <a:gd name="T36" fmla="*/ 21 w 47"/>
                  <a:gd name="T37" fmla="*/ 25 h 53"/>
                  <a:gd name="T38" fmla="*/ 21 w 47"/>
                  <a:gd name="T39" fmla="*/ 19 h 53"/>
                  <a:gd name="T40" fmla="*/ 17 w 47"/>
                  <a:gd name="T41" fmla="*/ 14 h 53"/>
                  <a:gd name="T42" fmla="*/ 10 w 47"/>
                  <a:gd name="T43" fmla="*/ 12 h 53"/>
                  <a:gd name="T44" fmla="*/ 6 w 47"/>
                  <a:gd name="T45" fmla="*/ 12 h 53"/>
                  <a:gd name="T46" fmla="*/ 2 w 47"/>
                  <a:gd name="T47" fmla="*/ 12 h 53"/>
                  <a:gd name="T48" fmla="*/ 0 w 47"/>
                  <a:gd name="T49" fmla="*/ 12 h 53"/>
                  <a:gd name="T50" fmla="*/ 2 w 47"/>
                  <a:gd name="T51" fmla="*/ 9 h 53"/>
                  <a:gd name="T52" fmla="*/ 9 w 47"/>
                  <a:gd name="T53" fmla="*/ 5 h 53"/>
                  <a:gd name="T54" fmla="*/ 12 w 47"/>
                  <a:gd name="T55" fmla="*/ 2 h 53"/>
                  <a:gd name="T56" fmla="*/ 14 w 47"/>
                  <a:gd name="T57" fmla="*/ 1 h 53"/>
                  <a:gd name="T58" fmla="*/ 17 w 47"/>
                  <a:gd name="T59" fmla="*/ 2 h 53"/>
                  <a:gd name="T60" fmla="*/ 19 w 47"/>
                  <a:gd name="T61" fmla="*/ 5 h 53"/>
                  <a:gd name="T62" fmla="*/ 25 w 47"/>
                  <a:gd name="T63" fmla="*/ 8 h 53"/>
                  <a:gd name="T64" fmla="*/ 31 w 47"/>
                  <a:gd name="T65" fmla="*/ 8 h 53"/>
                  <a:gd name="T66" fmla="*/ 35 w 47"/>
                  <a:gd name="T67" fmla="*/ 5 h 53"/>
                  <a:gd name="T68" fmla="*/ 39 w 47"/>
                  <a:gd name="T69" fmla="*/ 2 h 53"/>
                  <a:gd name="T70" fmla="*/ 43 w 47"/>
                  <a:gd name="T7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 h="53">
                    <a:moveTo>
                      <a:pt x="43" y="0"/>
                    </a:moveTo>
                    <a:lnTo>
                      <a:pt x="44" y="1"/>
                    </a:lnTo>
                    <a:lnTo>
                      <a:pt x="47" y="2"/>
                    </a:lnTo>
                    <a:lnTo>
                      <a:pt x="47" y="4"/>
                    </a:lnTo>
                    <a:lnTo>
                      <a:pt x="47" y="6"/>
                    </a:lnTo>
                    <a:lnTo>
                      <a:pt x="47" y="8"/>
                    </a:lnTo>
                    <a:lnTo>
                      <a:pt x="46" y="9"/>
                    </a:lnTo>
                    <a:lnTo>
                      <a:pt x="43" y="9"/>
                    </a:lnTo>
                    <a:lnTo>
                      <a:pt x="42" y="10"/>
                    </a:lnTo>
                    <a:lnTo>
                      <a:pt x="40" y="12"/>
                    </a:lnTo>
                    <a:lnTo>
                      <a:pt x="36" y="14"/>
                    </a:lnTo>
                    <a:lnTo>
                      <a:pt x="34" y="18"/>
                    </a:lnTo>
                    <a:lnTo>
                      <a:pt x="31" y="22"/>
                    </a:lnTo>
                    <a:lnTo>
                      <a:pt x="29" y="26"/>
                    </a:lnTo>
                    <a:lnTo>
                      <a:pt x="26" y="30"/>
                    </a:lnTo>
                    <a:lnTo>
                      <a:pt x="25" y="34"/>
                    </a:lnTo>
                    <a:lnTo>
                      <a:pt x="22" y="38"/>
                    </a:lnTo>
                    <a:lnTo>
                      <a:pt x="19" y="40"/>
                    </a:lnTo>
                    <a:lnTo>
                      <a:pt x="18" y="43"/>
                    </a:lnTo>
                    <a:lnTo>
                      <a:pt x="16" y="46"/>
                    </a:lnTo>
                    <a:lnTo>
                      <a:pt x="16" y="48"/>
                    </a:lnTo>
                    <a:lnTo>
                      <a:pt x="16" y="49"/>
                    </a:lnTo>
                    <a:lnTo>
                      <a:pt x="16" y="52"/>
                    </a:lnTo>
                    <a:lnTo>
                      <a:pt x="16" y="52"/>
                    </a:lnTo>
                    <a:lnTo>
                      <a:pt x="14" y="53"/>
                    </a:lnTo>
                    <a:lnTo>
                      <a:pt x="12" y="52"/>
                    </a:lnTo>
                    <a:lnTo>
                      <a:pt x="10" y="51"/>
                    </a:lnTo>
                    <a:lnTo>
                      <a:pt x="10" y="49"/>
                    </a:lnTo>
                    <a:lnTo>
                      <a:pt x="10" y="47"/>
                    </a:lnTo>
                    <a:lnTo>
                      <a:pt x="10" y="46"/>
                    </a:lnTo>
                    <a:lnTo>
                      <a:pt x="12" y="43"/>
                    </a:lnTo>
                    <a:lnTo>
                      <a:pt x="13" y="40"/>
                    </a:lnTo>
                    <a:lnTo>
                      <a:pt x="14" y="38"/>
                    </a:lnTo>
                    <a:lnTo>
                      <a:pt x="16" y="35"/>
                    </a:lnTo>
                    <a:lnTo>
                      <a:pt x="17" y="32"/>
                    </a:lnTo>
                    <a:lnTo>
                      <a:pt x="18" y="30"/>
                    </a:lnTo>
                    <a:lnTo>
                      <a:pt x="21" y="27"/>
                    </a:lnTo>
                    <a:lnTo>
                      <a:pt x="21" y="25"/>
                    </a:lnTo>
                    <a:lnTo>
                      <a:pt x="22" y="22"/>
                    </a:lnTo>
                    <a:lnTo>
                      <a:pt x="21" y="19"/>
                    </a:lnTo>
                    <a:lnTo>
                      <a:pt x="18" y="17"/>
                    </a:lnTo>
                    <a:lnTo>
                      <a:pt x="17" y="14"/>
                    </a:lnTo>
                    <a:lnTo>
                      <a:pt x="14" y="13"/>
                    </a:lnTo>
                    <a:lnTo>
                      <a:pt x="10" y="12"/>
                    </a:lnTo>
                    <a:lnTo>
                      <a:pt x="9" y="12"/>
                    </a:lnTo>
                    <a:lnTo>
                      <a:pt x="6" y="12"/>
                    </a:lnTo>
                    <a:lnTo>
                      <a:pt x="4" y="12"/>
                    </a:lnTo>
                    <a:lnTo>
                      <a:pt x="2" y="12"/>
                    </a:lnTo>
                    <a:lnTo>
                      <a:pt x="0" y="12"/>
                    </a:lnTo>
                    <a:lnTo>
                      <a:pt x="0" y="12"/>
                    </a:lnTo>
                    <a:lnTo>
                      <a:pt x="0" y="10"/>
                    </a:lnTo>
                    <a:lnTo>
                      <a:pt x="2" y="9"/>
                    </a:lnTo>
                    <a:lnTo>
                      <a:pt x="5" y="8"/>
                    </a:lnTo>
                    <a:lnTo>
                      <a:pt x="9" y="5"/>
                    </a:lnTo>
                    <a:lnTo>
                      <a:pt x="10" y="4"/>
                    </a:lnTo>
                    <a:lnTo>
                      <a:pt x="12" y="2"/>
                    </a:lnTo>
                    <a:lnTo>
                      <a:pt x="13" y="1"/>
                    </a:lnTo>
                    <a:lnTo>
                      <a:pt x="14" y="1"/>
                    </a:lnTo>
                    <a:lnTo>
                      <a:pt x="16" y="1"/>
                    </a:lnTo>
                    <a:lnTo>
                      <a:pt x="17" y="2"/>
                    </a:lnTo>
                    <a:lnTo>
                      <a:pt x="17" y="4"/>
                    </a:lnTo>
                    <a:lnTo>
                      <a:pt x="19" y="5"/>
                    </a:lnTo>
                    <a:lnTo>
                      <a:pt x="22" y="6"/>
                    </a:lnTo>
                    <a:lnTo>
                      <a:pt x="25" y="8"/>
                    </a:lnTo>
                    <a:lnTo>
                      <a:pt x="27" y="8"/>
                    </a:lnTo>
                    <a:lnTo>
                      <a:pt x="31" y="8"/>
                    </a:lnTo>
                    <a:lnTo>
                      <a:pt x="34" y="6"/>
                    </a:lnTo>
                    <a:lnTo>
                      <a:pt x="35" y="5"/>
                    </a:lnTo>
                    <a:lnTo>
                      <a:pt x="38" y="4"/>
                    </a:lnTo>
                    <a:lnTo>
                      <a:pt x="39" y="2"/>
                    </a:lnTo>
                    <a:lnTo>
                      <a:pt x="42"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 name="Freeform 14">
                <a:extLst>
                  <a:ext uri="{FF2B5EF4-FFF2-40B4-BE49-F238E27FC236}">
                    <a16:creationId xmlns:a16="http://schemas.microsoft.com/office/drawing/2014/main" id="{DD23D015-4F0A-3943-B669-236B2C93189A}"/>
                  </a:ext>
                </a:extLst>
              </p:cNvPr>
              <p:cNvSpPr>
                <a:spLocks/>
              </p:cNvSpPr>
              <p:nvPr userDrawn="1"/>
            </p:nvSpPr>
            <p:spPr bwMode="auto">
              <a:xfrm>
                <a:off x="10249055" y="534590"/>
                <a:ext cx="35857" cy="29710"/>
              </a:xfrm>
              <a:custGeom>
                <a:avLst/>
                <a:gdLst>
                  <a:gd name="T0" fmla="*/ 59 w 71"/>
                  <a:gd name="T1" fmla="*/ 1 h 58"/>
                  <a:gd name="T2" fmla="*/ 61 w 71"/>
                  <a:gd name="T3" fmla="*/ 2 h 58"/>
                  <a:gd name="T4" fmla="*/ 67 w 71"/>
                  <a:gd name="T5" fmla="*/ 4 h 58"/>
                  <a:gd name="T6" fmla="*/ 69 w 71"/>
                  <a:gd name="T7" fmla="*/ 4 h 58"/>
                  <a:gd name="T8" fmla="*/ 71 w 71"/>
                  <a:gd name="T9" fmla="*/ 6 h 58"/>
                  <a:gd name="T10" fmla="*/ 69 w 71"/>
                  <a:gd name="T11" fmla="*/ 9 h 58"/>
                  <a:gd name="T12" fmla="*/ 65 w 71"/>
                  <a:gd name="T13" fmla="*/ 11 h 58"/>
                  <a:gd name="T14" fmla="*/ 61 w 71"/>
                  <a:gd name="T15" fmla="*/ 14 h 58"/>
                  <a:gd name="T16" fmla="*/ 59 w 71"/>
                  <a:gd name="T17" fmla="*/ 18 h 58"/>
                  <a:gd name="T18" fmla="*/ 56 w 71"/>
                  <a:gd name="T19" fmla="*/ 23 h 58"/>
                  <a:gd name="T20" fmla="*/ 54 w 71"/>
                  <a:gd name="T21" fmla="*/ 26 h 58"/>
                  <a:gd name="T22" fmla="*/ 48 w 71"/>
                  <a:gd name="T23" fmla="*/ 26 h 58"/>
                  <a:gd name="T24" fmla="*/ 46 w 71"/>
                  <a:gd name="T25" fmla="*/ 23 h 58"/>
                  <a:gd name="T26" fmla="*/ 46 w 71"/>
                  <a:gd name="T27" fmla="*/ 19 h 58"/>
                  <a:gd name="T28" fmla="*/ 43 w 71"/>
                  <a:gd name="T29" fmla="*/ 17 h 58"/>
                  <a:gd name="T30" fmla="*/ 41 w 71"/>
                  <a:gd name="T31" fmla="*/ 17 h 58"/>
                  <a:gd name="T32" fmla="*/ 37 w 71"/>
                  <a:gd name="T33" fmla="*/ 21 h 58"/>
                  <a:gd name="T34" fmla="*/ 35 w 71"/>
                  <a:gd name="T35" fmla="*/ 26 h 58"/>
                  <a:gd name="T36" fmla="*/ 37 w 71"/>
                  <a:gd name="T37" fmla="*/ 31 h 58"/>
                  <a:gd name="T38" fmla="*/ 38 w 71"/>
                  <a:gd name="T39" fmla="*/ 34 h 58"/>
                  <a:gd name="T40" fmla="*/ 41 w 71"/>
                  <a:gd name="T41" fmla="*/ 38 h 58"/>
                  <a:gd name="T42" fmla="*/ 41 w 71"/>
                  <a:gd name="T43" fmla="*/ 40 h 58"/>
                  <a:gd name="T44" fmla="*/ 38 w 71"/>
                  <a:gd name="T45" fmla="*/ 43 h 58"/>
                  <a:gd name="T46" fmla="*/ 35 w 71"/>
                  <a:gd name="T47" fmla="*/ 41 h 58"/>
                  <a:gd name="T48" fmla="*/ 33 w 71"/>
                  <a:gd name="T49" fmla="*/ 39 h 58"/>
                  <a:gd name="T50" fmla="*/ 30 w 71"/>
                  <a:gd name="T51" fmla="*/ 38 h 58"/>
                  <a:gd name="T52" fmla="*/ 28 w 71"/>
                  <a:gd name="T53" fmla="*/ 38 h 58"/>
                  <a:gd name="T54" fmla="*/ 25 w 71"/>
                  <a:gd name="T55" fmla="*/ 40 h 58"/>
                  <a:gd name="T56" fmla="*/ 24 w 71"/>
                  <a:gd name="T57" fmla="*/ 44 h 58"/>
                  <a:gd name="T58" fmla="*/ 22 w 71"/>
                  <a:gd name="T59" fmla="*/ 51 h 58"/>
                  <a:gd name="T60" fmla="*/ 21 w 71"/>
                  <a:gd name="T61" fmla="*/ 54 h 58"/>
                  <a:gd name="T62" fmla="*/ 17 w 71"/>
                  <a:gd name="T63" fmla="*/ 58 h 58"/>
                  <a:gd name="T64" fmla="*/ 12 w 71"/>
                  <a:gd name="T65" fmla="*/ 57 h 58"/>
                  <a:gd name="T66" fmla="*/ 5 w 71"/>
                  <a:gd name="T67" fmla="*/ 54 h 58"/>
                  <a:gd name="T68" fmla="*/ 1 w 71"/>
                  <a:gd name="T69" fmla="*/ 51 h 58"/>
                  <a:gd name="T70" fmla="*/ 0 w 71"/>
                  <a:gd name="T71" fmla="*/ 45 h 58"/>
                  <a:gd name="T72" fmla="*/ 0 w 71"/>
                  <a:gd name="T73" fmla="*/ 40 h 58"/>
                  <a:gd name="T74" fmla="*/ 0 w 71"/>
                  <a:gd name="T75" fmla="*/ 36 h 58"/>
                  <a:gd name="T76" fmla="*/ 4 w 71"/>
                  <a:gd name="T77" fmla="*/ 34 h 58"/>
                  <a:gd name="T78" fmla="*/ 5 w 71"/>
                  <a:gd name="T79" fmla="*/ 36 h 58"/>
                  <a:gd name="T80" fmla="*/ 8 w 71"/>
                  <a:gd name="T81" fmla="*/ 40 h 58"/>
                  <a:gd name="T82" fmla="*/ 11 w 71"/>
                  <a:gd name="T83" fmla="*/ 43 h 58"/>
                  <a:gd name="T84" fmla="*/ 16 w 71"/>
                  <a:gd name="T85" fmla="*/ 41 h 58"/>
                  <a:gd name="T86" fmla="*/ 18 w 71"/>
                  <a:gd name="T87" fmla="*/ 39 h 58"/>
                  <a:gd name="T88" fmla="*/ 22 w 71"/>
                  <a:gd name="T89" fmla="*/ 35 h 58"/>
                  <a:gd name="T90" fmla="*/ 26 w 71"/>
                  <a:gd name="T91" fmla="*/ 31 h 58"/>
                  <a:gd name="T92" fmla="*/ 28 w 71"/>
                  <a:gd name="T93" fmla="*/ 26 h 58"/>
                  <a:gd name="T94" fmla="*/ 29 w 71"/>
                  <a:gd name="T95" fmla="*/ 21 h 58"/>
                  <a:gd name="T96" fmla="*/ 31 w 71"/>
                  <a:gd name="T97" fmla="*/ 15 h 58"/>
                  <a:gd name="T98" fmla="*/ 35 w 71"/>
                  <a:gd name="T99" fmla="*/ 13 h 58"/>
                  <a:gd name="T100" fmla="*/ 42 w 71"/>
                  <a:gd name="T101" fmla="*/ 10 h 58"/>
                  <a:gd name="T102" fmla="*/ 46 w 71"/>
                  <a:gd name="T103" fmla="*/ 7 h 58"/>
                  <a:gd name="T104" fmla="*/ 48 w 71"/>
                  <a:gd name="T105" fmla="*/ 5 h 58"/>
                  <a:gd name="T106" fmla="*/ 52 w 71"/>
                  <a:gd name="T107" fmla="*/ 2 h 58"/>
                  <a:gd name="T108" fmla="*/ 56 w 71"/>
                  <a:gd name="T10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 h="58">
                    <a:moveTo>
                      <a:pt x="56" y="0"/>
                    </a:moveTo>
                    <a:lnTo>
                      <a:pt x="59" y="1"/>
                    </a:lnTo>
                    <a:lnTo>
                      <a:pt x="60" y="2"/>
                    </a:lnTo>
                    <a:lnTo>
                      <a:pt x="61" y="2"/>
                    </a:lnTo>
                    <a:lnTo>
                      <a:pt x="64" y="4"/>
                    </a:lnTo>
                    <a:lnTo>
                      <a:pt x="67" y="4"/>
                    </a:lnTo>
                    <a:lnTo>
                      <a:pt x="68" y="4"/>
                    </a:lnTo>
                    <a:lnTo>
                      <a:pt x="69" y="4"/>
                    </a:lnTo>
                    <a:lnTo>
                      <a:pt x="71" y="5"/>
                    </a:lnTo>
                    <a:lnTo>
                      <a:pt x="71" y="6"/>
                    </a:lnTo>
                    <a:lnTo>
                      <a:pt x="71" y="7"/>
                    </a:lnTo>
                    <a:lnTo>
                      <a:pt x="69" y="9"/>
                    </a:lnTo>
                    <a:lnTo>
                      <a:pt x="67" y="10"/>
                    </a:lnTo>
                    <a:lnTo>
                      <a:pt x="65" y="11"/>
                    </a:lnTo>
                    <a:lnTo>
                      <a:pt x="63" y="13"/>
                    </a:lnTo>
                    <a:lnTo>
                      <a:pt x="61" y="14"/>
                    </a:lnTo>
                    <a:lnTo>
                      <a:pt x="60" y="17"/>
                    </a:lnTo>
                    <a:lnTo>
                      <a:pt x="59" y="18"/>
                    </a:lnTo>
                    <a:lnTo>
                      <a:pt x="58" y="21"/>
                    </a:lnTo>
                    <a:lnTo>
                      <a:pt x="56" y="23"/>
                    </a:lnTo>
                    <a:lnTo>
                      <a:pt x="55" y="24"/>
                    </a:lnTo>
                    <a:lnTo>
                      <a:pt x="54" y="26"/>
                    </a:lnTo>
                    <a:lnTo>
                      <a:pt x="51" y="26"/>
                    </a:lnTo>
                    <a:lnTo>
                      <a:pt x="48" y="26"/>
                    </a:lnTo>
                    <a:lnTo>
                      <a:pt x="47" y="24"/>
                    </a:lnTo>
                    <a:lnTo>
                      <a:pt x="46" y="23"/>
                    </a:lnTo>
                    <a:lnTo>
                      <a:pt x="46" y="21"/>
                    </a:lnTo>
                    <a:lnTo>
                      <a:pt x="46" y="19"/>
                    </a:lnTo>
                    <a:lnTo>
                      <a:pt x="45" y="18"/>
                    </a:lnTo>
                    <a:lnTo>
                      <a:pt x="43" y="17"/>
                    </a:lnTo>
                    <a:lnTo>
                      <a:pt x="42" y="17"/>
                    </a:lnTo>
                    <a:lnTo>
                      <a:pt x="41" y="17"/>
                    </a:lnTo>
                    <a:lnTo>
                      <a:pt x="38" y="19"/>
                    </a:lnTo>
                    <a:lnTo>
                      <a:pt x="37" y="21"/>
                    </a:lnTo>
                    <a:lnTo>
                      <a:pt x="37" y="23"/>
                    </a:lnTo>
                    <a:lnTo>
                      <a:pt x="35" y="26"/>
                    </a:lnTo>
                    <a:lnTo>
                      <a:pt x="35" y="28"/>
                    </a:lnTo>
                    <a:lnTo>
                      <a:pt x="37" y="31"/>
                    </a:lnTo>
                    <a:lnTo>
                      <a:pt x="38" y="32"/>
                    </a:lnTo>
                    <a:lnTo>
                      <a:pt x="38" y="34"/>
                    </a:lnTo>
                    <a:lnTo>
                      <a:pt x="39" y="35"/>
                    </a:lnTo>
                    <a:lnTo>
                      <a:pt x="41" y="38"/>
                    </a:lnTo>
                    <a:lnTo>
                      <a:pt x="41" y="39"/>
                    </a:lnTo>
                    <a:lnTo>
                      <a:pt x="41" y="40"/>
                    </a:lnTo>
                    <a:lnTo>
                      <a:pt x="39" y="41"/>
                    </a:lnTo>
                    <a:lnTo>
                      <a:pt x="38" y="43"/>
                    </a:lnTo>
                    <a:lnTo>
                      <a:pt x="37" y="43"/>
                    </a:lnTo>
                    <a:lnTo>
                      <a:pt x="35" y="41"/>
                    </a:lnTo>
                    <a:lnTo>
                      <a:pt x="34" y="40"/>
                    </a:lnTo>
                    <a:lnTo>
                      <a:pt x="33" y="39"/>
                    </a:lnTo>
                    <a:lnTo>
                      <a:pt x="31" y="39"/>
                    </a:lnTo>
                    <a:lnTo>
                      <a:pt x="30" y="38"/>
                    </a:lnTo>
                    <a:lnTo>
                      <a:pt x="29" y="38"/>
                    </a:lnTo>
                    <a:lnTo>
                      <a:pt x="28" y="38"/>
                    </a:lnTo>
                    <a:lnTo>
                      <a:pt x="26" y="39"/>
                    </a:lnTo>
                    <a:lnTo>
                      <a:pt x="25" y="40"/>
                    </a:lnTo>
                    <a:lnTo>
                      <a:pt x="25" y="41"/>
                    </a:lnTo>
                    <a:lnTo>
                      <a:pt x="24" y="44"/>
                    </a:lnTo>
                    <a:lnTo>
                      <a:pt x="22" y="47"/>
                    </a:lnTo>
                    <a:lnTo>
                      <a:pt x="22" y="51"/>
                    </a:lnTo>
                    <a:lnTo>
                      <a:pt x="21" y="53"/>
                    </a:lnTo>
                    <a:lnTo>
                      <a:pt x="21" y="54"/>
                    </a:lnTo>
                    <a:lnTo>
                      <a:pt x="20" y="57"/>
                    </a:lnTo>
                    <a:lnTo>
                      <a:pt x="17" y="58"/>
                    </a:lnTo>
                    <a:lnTo>
                      <a:pt x="15" y="58"/>
                    </a:lnTo>
                    <a:lnTo>
                      <a:pt x="12" y="57"/>
                    </a:lnTo>
                    <a:lnTo>
                      <a:pt x="9" y="56"/>
                    </a:lnTo>
                    <a:lnTo>
                      <a:pt x="5" y="54"/>
                    </a:lnTo>
                    <a:lnTo>
                      <a:pt x="3" y="53"/>
                    </a:lnTo>
                    <a:lnTo>
                      <a:pt x="1" y="51"/>
                    </a:lnTo>
                    <a:lnTo>
                      <a:pt x="0" y="48"/>
                    </a:lnTo>
                    <a:lnTo>
                      <a:pt x="0" y="45"/>
                    </a:lnTo>
                    <a:lnTo>
                      <a:pt x="0" y="43"/>
                    </a:lnTo>
                    <a:lnTo>
                      <a:pt x="0" y="40"/>
                    </a:lnTo>
                    <a:lnTo>
                      <a:pt x="0" y="38"/>
                    </a:lnTo>
                    <a:lnTo>
                      <a:pt x="0" y="36"/>
                    </a:lnTo>
                    <a:lnTo>
                      <a:pt x="3" y="35"/>
                    </a:lnTo>
                    <a:lnTo>
                      <a:pt x="4" y="34"/>
                    </a:lnTo>
                    <a:lnTo>
                      <a:pt x="5" y="35"/>
                    </a:lnTo>
                    <a:lnTo>
                      <a:pt x="5" y="36"/>
                    </a:lnTo>
                    <a:lnTo>
                      <a:pt x="7" y="38"/>
                    </a:lnTo>
                    <a:lnTo>
                      <a:pt x="8" y="40"/>
                    </a:lnTo>
                    <a:lnTo>
                      <a:pt x="8" y="41"/>
                    </a:lnTo>
                    <a:lnTo>
                      <a:pt x="11" y="43"/>
                    </a:lnTo>
                    <a:lnTo>
                      <a:pt x="13" y="43"/>
                    </a:lnTo>
                    <a:lnTo>
                      <a:pt x="16" y="41"/>
                    </a:lnTo>
                    <a:lnTo>
                      <a:pt x="18" y="40"/>
                    </a:lnTo>
                    <a:lnTo>
                      <a:pt x="18" y="39"/>
                    </a:lnTo>
                    <a:lnTo>
                      <a:pt x="20" y="36"/>
                    </a:lnTo>
                    <a:lnTo>
                      <a:pt x="22" y="35"/>
                    </a:lnTo>
                    <a:lnTo>
                      <a:pt x="24" y="34"/>
                    </a:lnTo>
                    <a:lnTo>
                      <a:pt x="26" y="31"/>
                    </a:lnTo>
                    <a:lnTo>
                      <a:pt x="28" y="28"/>
                    </a:lnTo>
                    <a:lnTo>
                      <a:pt x="28" y="26"/>
                    </a:lnTo>
                    <a:lnTo>
                      <a:pt x="29" y="23"/>
                    </a:lnTo>
                    <a:lnTo>
                      <a:pt x="29" y="21"/>
                    </a:lnTo>
                    <a:lnTo>
                      <a:pt x="30" y="18"/>
                    </a:lnTo>
                    <a:lnTo>
                      <a:pt x="31" y="15"/>
                    </a:lnTo>
                    <a:lnTo>
                      <a:pt x="33" y="14"/>
                    </a:lnTo>
                    <a:lnTo>
                      <a:pt x="35" y="13"/>
                    </a:lnTo>
                    <a:lnTo>
                      <a:pt x="39" y="11"/>
                    </a:lnTo>
                    <a:lnTo>
                      <a:pt x="42" y="10"/>
                    </a:lnTo>
                    <a:lnTo>
                      <a:pt x="45" y="9"/>
                    </a:lnTo>
                    <a:lnTo>
                      <a:pt x="46" y="7"/>
                    </a:lnTo>
                    <a:lnTo>
                      <a:pt x="48" y="6"/>
                    </a:lnTo>
                    <a:lnTo>
                      <a:pt x="48" y="5"/>
                    </a:lnTo>
                    <a:lnTo>
                      <a:pt x="50" y="4"/>
                    </a:lnTo>
                    <a:lnTo>
                      <a:pt x="52" y="2"/>
                    </a:lnTo>
                    <a:lnTo>
                      <a:pt x="54" y="1"/>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2" name="Freeform 15">
                <a:extLst>
                  <a:ext uri="{FF2B5EF4-FFF2-40B4-BE49-F238E27FC236}">
                    <a16:creationId xmlns:a16="http://schemas.microsoft.com/office/drawing/2014/main" id="{38FF46FA-9B63-0648-9FE9-4277218040AA}"/>
                  </a:ext>
                </a:extLst>
              </p:cNvPr>
              <p:cNvSpPr>
                <a:spLocks/>
              </p:cNvSpPr>
              <p:nvPr userDrawn="1"/>
            </p:nvSpPr>
            <p:spPr bwMode="auto">
              <a:xfrm>
                <a:off x="10300278" y="594009"/>
                <a:ext cx="21514" cy="52249"/>
              </a:xfrm>
              <a:custGeom>
                <a:avLst/>
                <a:gdLst>
                  <a:gd name="T0" fmla="*/ 41 w 41"/>
                  <a:gd name="T1" fmla="*/ 0 h 103"/>
                  <a:gd name="T2" fmla="*/ 40 w 41"/>
                  <a:gd name="T3" fmla="*/ 2 h 103"/>
                  <a:gd name="T4" fmla="*/ 39 w 41"/>
                  <a:gd name="T5" fmla="*/ 5 h 103"/>
                  <a:gd name="T6" fmla="*/ 36 w 41"/>
                  <a:gd name="T7" fmla="*/ 12 h 103"/>
                  <a:gd name="T8" fmla="*/ 34 w 41"/>
                  <a:gd name="T9" fmla="*/ 18 h 103"/>
                  <a:gd name="T10" fmla="*/ 32 w 41"/>
                  <a:gd name="T11" fmla="*/ 25 h 103"/>
                  <a:gd name="T12" fmla="*/ 30 w 41"/>
                  <a:gd name="T13" fmla="*/ 32 h 103"/>
                  <a:gd name="T14" fmla="*/ 26 w 41"/>
                  <a:gd name="T15" fmla="*/ 38 h 103"/>
                  <a:gd name="T16" fmla="*/ 23 w 41"/>
                  <a:gd name="T17" fmla="*/ 47 h 103"/>
                  <a:gd name="T18" fmla="*/ 18 w 41"/>
                  <a:gd name="T19" fmla="*/ 55 h 103"/>
                  <a:gd name="T20" fmla="*/ 14 w 41"/>
                  <a:gd name="T21" fmla="*/ 62 h 103"/>
                  <a:gd name="T22" fmla="*/ 10 w 41"/>
                  <a:gd name="T23" fmla="*/ 73 h 103"/>
                  <a:gd name="T24" fmla="*/ 7 w 41"/>
                  <a:gd name="T25" fmla="*/ 82 h 103"/>
                  <a:gd name="T26" fmla="*/ 6 w 41"/>
                  <a:gd name="T27" fmla="*/ 90 h 103"/>
                  <a:gd name="T28" fmla="*/ 6 w 41"/>
                  <a:gd name="T29" fmla="*/ 95 h 103"/>
                  <a:gd name="T30" fmla="*/ 6 w 41"/>
                  <a:gd name="T31" fmla="*/ 99 h 103"/>
                  <a:gd name="T32" fmla="*/ 4 w 41"/>
                  <a:gd name="T33" fmla="*/ 102 h 103"/>
                  <a:gd name="T34" fmla="*/ 1 w 41"/>
                  <a:gd name="T35" fmla="*/ 103 h 103"/>
                  <a:gd name="T36" fmla="*/ 0 w 41"/>
                  <a:gd name="T37" fmla="*/ 100 h 103"/>
                  <a:gd name="T38" fmla="*/ 0 w 41"/>
                  <a:gd name="T39" fmla="*/ 98 h 103"/>
                  <a:gd name="T40" fmla="*/ 0 w 41"/>
                  <a:gd name="T41" fmla="*/ 91 h 103"/>
                  <a:gd name="T42" fmla="*/ 1 w 41"/>
                  <a:gd name="T43" fmla="*/ 86 h 103"/>
                  <a:gd name="T44" fmla="*/ 1 w 41"/>
                  <a:gd name="T45" fmla="*/ 79 h 103"/>
                  <a:gd name="T46" fmla="*/ 4 w 41"/>
                  <a:gd name="T47" fmla="*/ 72 h 103"/>
                  <a:gd name="T48" fmla="*/ 7 w 41"/>
                  <a:gd name="T49" fmla="*/ 65 h 103"/>
                  <a:gd name="T50" fmla="*/ 11 w 41"/>
                  <a:gd name="T51" fmla="*/ 57 h 103"/>
                  <a:gd name="T52" fmla="*/ 13 w 41"/>
                  <a:gd name="T53" fmla="*/ 51 h 103"/>
                  <a:gd name="T54" fmla="*/ 17 w 41"/>
                  <a:gd name="T55" fmla="*/ 44 h 103"/>
                  <a:gd name="T56" fmla="*/ 20 w 41"/>
                  <a:gd name="T57" fmla="*/ 39 h 103"/>
                  <a:gd name="T58" fmla="*/ 24 w 41"/>
                  <a:gd name="T59" fmla="*/ 31 h 103"/>
                  <a:gd name="T60" fmla="*/ 27 w 41"/>
                  <a:gd name="T61" fmla="*/ 25 h 103"/>
                  <a:gd name="T62" fmla="*/ 27 w 41"/>
                  <a:gd name="T63" fmla="*/ 18 h 103"/>
                  <a:gd name="T64" fmla="*/ 27 w 41"/>
                  <a:gd name="T65" fmla="*/ 12 h 103"/>
                  <a:gd name="T66" fmla="*/ 28 w 41"/>
                  <a:gd name="T67" fmla="*/ 6 h 103"/>
                  <a:gd name="T68" fmla="*/ 32 w 41"/>
                  <a:gd name="T69" fmla="*/ 1 h 103"/>
                  <a:gd name="T70" fmla="*/ 37 w 41"/>
                  <a:gd name="T7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 h="103">
                    <a:moveTo>
                      <a:pt x="39" y="0"/>
                    </a:moveTo>
                    <a:lnTo>
                      <a:pt x="41" y="0"/>
                    </a:lnTo>
                    <a:lnTo>
                      <a:pt x="41" y="1"/>
                    </a:lnTo>
                    <a:lnTo>
                      <a:pt x="40" y="2"/>
                    </a:lnTo>
                    <a:lnTo>
                      <a:pt x="40" y="4"/>
                    </a:lnTo>
                    <a:lnTo>
                      <a:pt x="39" y="5"/>
                    </a:lnTo>
                    <a:lnTo>
                      <a:pt x="37" y="9"/>
                    </a:lnTo>
                    <a:lnTo>
                      <a:pt x="36" y="12"/>
                    </a:lnTo>
                    <a:lnTo>
                      <a:pt x="34" y="16"/>
                    </a:lnTo>
                    <a:lnTo>
                      <a:pt x="34" y="18"/>
                    </a:lnTo>
                    <a:lnTo>
                      <a:pt x="34" y="22"/>
                    </a:lnTo>
                    <a:lnTo>
                      <a:pt x="32" y="25"/>
                    </a:lnTo>
                    <a:lnTo>
                      <a:pt x="32" y="29"/>
                    </a:lnTo>
                    <a:lnTo>
                      <a:pt x="30" y="32"/>
                    </a:lnTo>
                    <a:lnTo>
                      <a:pt x="28" y="35"/>
                    </a:lnTo>
                    <a:lnTo>
                      <a:pt x="26" y="38"/>
                    </a:lnTo>
                    <a:lnTo>
                      <a:pt x="24" y="43"/>
                    </a:lnTo>
                    <a:lnTo>
                      <a:pt x="23" y="47"/>
                    </a:lnTo>
                    <a:lnTo>
                      <a:pt x="20" y="51"/>
                    </a:lnTo>
                    <a:lnTo>
                      <a:pt x="18" y="55"/>
                    </a:lnTo>
                    <a:lnTo>
                      <a:pt x="15" y="59"/>
                    </a:lnTo>
                    <a:lnTo>
                      <a:pt x="14" y="62"/>
                    </a:lnTo>
                    <a:lnTo>
                      <a:pt x="11" y="68"/>
                    </a:lnTo>
                    <a:lnTo>
                      <a:pt x="10" y="73"/>
                    </a:lnTo>
                    <a:lnTo>
                      <a:pt x="7" y="78"/>
                    </a:lnTo>
                    <a:lnTo>
                      <a:pt x="7" y="82"/>
                    </a:lnTo>
                    <a:lnTo>
                      <a:pt x="6" y="86"/>
                    </a:lnTo>
                    <a:lnTo>
                      <a:pt x="6" y="90"/>
                    </a:lnTo>
                    <a:lnTo>
                      <a:pt x="6" y="93"/>
                    </a:lnTo>
                    <a:lnTo>
                      <a:pt x="6" y="95"/>
                    </a:lnTo>
                    <a:lnTo>
                      <a:pt x="6" y="96"/>
                    </a:lnTo>
                    <a:lnTo>
                      <a:pt x="6" y="99"/>
                    </a:lnTo>
                    <a:lnTo>
                      <a:pt x="5" y="100"/>
                    </a:lnTo>
                    <a:lnTo>
                      <a:pt x="4" y="102"/>
                    </a:lnTo>
                    <a:lnTo>
                      <a:pt x="2" y="103"/>
                    </a:lnTo>
                    <a:lnTo>
                      <a:pt x="1" y="103"/>
                    </a:lnTo>
                    <a:lnTo>
                      <a:pt x="1" y="102"/>
                    </a:lnTo>
                    <a:lnTo>
                      <a:pt x="0" y="100"/>
                    </a:lnTo>
                    <a:lnTo>
                      <a:pt x="0" y="99"/>
                    </a:lnTo>
                    <a:lnTo>
                      <a:pt x="0" y="98"/>
                    </a:lnTo>
                    <a:lnTo>
                      <a:pt x="0" y="94"/>
                    </a:lnTo>
                    <a:lnTo>
                      <a:pt x="0" y="91"/>
                    </a:lnTo>
                    <a:lnTo>
                      <a:pt x="1" y="89"/>
                    </a:lnTo>
                    <a:lnTo>
                      <a:pt x="1" y="86"/>
                    </a:lnTo>
                    <a:lnTo>
                      <a:pt x="1" y="82"/>
                    </a:lnTo>
                    <a:lnTo>
                      <a:pt x="1" y="79"/>
                    </a:lnTo>
                    <a:lnTo>
                      <a:pt x="2" y="77"/>
                    </a:lnTo>
                    <a:lnTo>
                      <a:pt x="4" y="72"/>
                    </a:lnTo>
                    <a:lnTo>
                      <a:pt x="5" y="69"/>
                    </a:lnTo>
                    <a:lnTo>
                      <a:pt x="7" y="65"/>
                    </a:lnTo>
                    <a:lnTo>
                      <a:pt x="10" y="61"/>
                    </a:lnTo>
                    <a:lnTo>
                      <a:pt x="11" y="57"/>
                    </a:lnTo>
                    <a:lnTo>
                      <a:pt x="11" y="55"/>
                    </a:lnTo>
                    <a:lnTo>
                      <a:pt x="13" y="51"/>
                    </a:lnTo>
                    <a:lnTo>
                      <a:pt x="14" y="47"/>
                    </a:lnTo>
                    <a:lnTo>
                      <a:pt x="17" y="44"/>
                    </a:lnTo>
                    <a:lnTo>
                      <a:pt x="18" y="42"/>
                    </a:lnTo>
                    <a:lnTo>
                      <a:pt x="20" y="39"/>
                    </a:lnTo>
                    <a:lnTo>
                      <a:pt x="22" y="35"/>
                    </a:lnTo>
                    <a:lnTo>
                      <a:pt x="24" y="31"/>
                    </a:lnTo>
                    <a:lnTo>
                      <a:pt x="26" y="27"/>
                    </a:lnTo>
                    <a:lnTo>
                      <a:pt x="27" y="25"/>
                    </a:lnTo>
                    <a:lnTo>
                      <a:pt x="27" y="21"/>
                    </a:lnTo>
                    <a:lnTo>
                      <a:pt x="27" y="18"/>
                    </a:lnTo>
                    <a:lnTo>
                      <a:pt x="27" y="14"/>
                    </a:lnTo>
                    <a:lnTo>
                      <a:pt x="27" y="12"/>
                    </a:lnTo>
                    <a:lnTo>
                      <a:pt x="28" y="9"/>
                    </a:lnTo>
                    <a:lnTo>
                      <a:pt x="28" y="6"/>
                    </a:lnTo>
                    <a:lnTo>
                      <a:pt x="31" y="4"/>
                    </a:lnTo>
                    <a:lnTo>
                      <a:pt x="32" y="1"/>
                    </a:lnTo>
                    <a:lnTo>
                      <a:pt x="35" y="0"/>
                    </a:lnTo>
                    <a:lnTo>
                      <a:pt x="37" y="0"/>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3" name="Freeform 16">
                <a:extLst>
                  <a:ext uri="{FF2B5EF4-FFF2-40B4-BE49-F238E27FC236}">
                    <a16:creationId xmlns:a16="http://schemas.microsoft.com/office/drawing/2014/main" id="{F0675A9D-B81E-C545-B01B-97A47716EBD2}"/>
                  </a:ext>
                </a:extLst>
              </p:cNvPr>
              <p:cNvSpPr>
                <a:spLocks/>
              </p:cNvSpPr>
              <p:nvPr userDrawn="1"/>
            </p:nvSpPr>
            <p:spPr bwMode="auto">
              <a:xfrm>
                <a:off x="10217296" y="410630"/>
                <a:ext cx="40979" cy="44052"/>
              </a:xfrm>
              <a:custGeom>
                <a:avLst/>
                <a:gdLst>
                  <a:gd name="T0" fmla="*/ 27 w 79"/>
                  <a:gd name="T1" fmla="*/ 4 h 85"/>
                  <a:gd name="T2" fmla="*/ 36 w 79"/>
                  <a:gd name="T3" fmla="*/ 11 h 85"/>
                  <a:gd name="T4" fmla="*/ 48 w 79"/>
                  <a:gd name="T5" fmla="*/ 12 h 85"/>
                  <a:gd name="T6" fmla="*/ 51 w 79"/>
                  <a:gd name="T7" fmla="*/ 18 h 85"/>
                  <a:gd name="T8" fmla="*/ 43 w 79"/>
                  <a:gd name="T9" fmla="*/ 25 h 85"/>
                  <a:gd name="T10" fmla="*/ 42 w 79"/>
                  <a:gd name="T11" fmla="*/ 34 h 85"/>
                  <a:gd name="T12" fmla="*/ 48 w 79"/>
                  <a:gd name="T13" fmla="*/ 32 h 85"/>
                  <a:gd name="T14" fmla="*/ 55 w 79"/>
                  <a:gd name="T15" fmla="*/ 22 h 85"/>
                  <a:gd name="T16" fmla="*/ 59 w 79"/>
                  <a:gd name="T17" fmla="*/ 16 h 85"/>
                  <a:gd name="T18" fmla="*/ 64 w 79"/>
                  <a:gd name="T19" fmla="*/ 20 h 85"/>
                  <a:gd name="T20" fmla="*/ 61 w 79"/>
                  <a:gd name="T21" fmla="*/ 24 h 85"/>
                  <a:gd name="T22" fmla="*/ 59 w 79"/>
                  <a:gd name="T23" fmla="*/ 32 h 85"/>
                  <a:gd name="T24" fmla="*/ 59 w 79"/>
                  <a:gd name="T25" fmla="*/ 42 h 85"/>
                  <a:gd name="T26" fmla="*/ 62 w 79"/>
                  <a:gd name="T27" fmla="*/ 42 h 85"/>
                  <a:gd name="T28" fmla="*/ 69 w 79"/>
                  <a:gd name="T29" fmla="*/ 33 h 85"/>
                  <a:gd name="T30" fmla="*/ 76 w 79"/>
                  <a:gd name="T31" fmla="*/ 28 h 85"/>
                  <a:gd name="T32" fmla="*/ 79 w 79"/>
                  <a:gd name="T33" fmla="*/ 29 h 85"/>
                  <a:gd name="T34" fmla="*/ 78 w 79"/>
                  <a:gd name="T35" fmla="*/ 32 h 85"/>
                  <a:gd name="T36" fmla="*/ 73 w 79"/>
                  <a:gd name="T37" fmla="*/ 35 h 85"/>
                  <a:gd name="T38" fmla="*/ 68 w 79"/>
                  <a:gd name="T39" fmla="*/ 42 h 85"/>
                  <a:gd name="T40" fmla="*/ 64 w 79"/>
                  <a:gd name="T41" fmla="*/ 51 h 85"/>
                  <a:gd name="T42" fmla="*/ 60 w 79"/>
                  <a:gd name="T43" fmla="*/ 56 h 85"/>
                  <a:gd name="T44" fmla="*/ 57 w 79"/>
                  <a:gd name="T45" fmla="*/ 56 h 85"/>
                  <a:gd name="T46" fmla="*/ 59 w 79"/>
                  <a:gd name="T47" fmla="*/ 50 h 85"/>
                  <a:gd name="T48" fmla="*/ 57 w 79"/>
                  <a:gd name="T49" fmla="*/ 47 h 85"/>
                  <a:gd name="T50" fmla="*/ 48 w 79"/>
                  <a:gd name="T51" fmla="*/ 52 h 85"/>
                  <a:gd name="T52" fmla="*/ 43 w 79"/>
                  <a:gd name="T53" fmla="*/ 51 h 85"/>
                  <a:gd name="T54" fmla="*/ 44 w 79"/>
                  <a:gd name="T55" fmla="*/ 45 h 85"/>
                  <a:gd name="T56" fmla="*/ 48 w 79"/>
                  <a:gd name="T57" fmla="*/ 38 h 85"/>
                  <a:gd name="T58" fmla="*/ 43 w 79"/>
                  <a:gd name="T59" fmla="*/ 37 h 85"/>
                  <a:gd name="T60" fmla="*/ 34 w 79"/>
                  <a:gd name="T61" fmla="*/ 37 h 85"/>
                  <a:gd name="T62" fmla="*/ 27 w 79"/>
                  <a:gd name="T63" fmla="*/ 38 h 85"/>
                  <a:gd name="T64" fmla="*/ 27 w 79"/>
                  <a:gd name="T65" fmla="*/ 46 h 85"/>
                  <a:gd name="T66" fmla="*/ 35 w 79"/>
                  <a:gd name="T67" fmla="*/ 52 h 85"/>
                  <a:gd name="T68" fmla="*/ 35 w 79"/>
                  <a:gd name="T69" fmla="*/ 60 h 85"/>
                  <a:gd name="T70" fmla="*/ 35 w 79"/>
                  <a:gd name="T71" fmla="*/ 67 h 85"/>
                  <a:gd name="T72" fmla="*/ 35 w 79"/>
                  <a:gd name="T73" fmla="*/ 69 h 85"/>
                  <a:gd name="T74" fmla="*/ 32 w 79"/>
                  <a:gd name="T75" fmla="*/ 75 h 85"/>
                  <a:gd name="T76" fmla="*/ 30 w 79"/>
                  <a:gd name="T77" fmla="*/ 82 h 85"/>
                  <a:gd name="T78" fmla="*/ 23 w 79"/>
                  <a:gd name="T79" fmla="*/ 85 h 85"/>
                  <a:gd name="T80" fmla="*/ 19 w 79"/>
                  <a:gd name="T81" fmla="*/ 85 h 85"/>
                  <a:gd name="T82" fmla="*/ 18 w 79"/>
                  <a:gd name="T83" fmla="*/ 80 h 85"/>
                  <a:gd name="T84" fmla="*/ 23 w 79"/>
                  <a:gd name="T85" fmla="*/ 76 h 85"/>
                  <a:gd name="T86" fmla="*/ 29 w 79"/>
                  <a:gd name="T87" fmla="*/ 72 h 85"/>
                  <a:gd name="T88" fmla="*/ 26 w 79"/>
                  <a:gd name="T89" fmla="*/ 67 h 85"/>
                  <a:gd name="T90" fmla="*/ 25 w 79"/>
                  <a:gd name="T91" fmla="*/ 59 h 85"/>
                  <a:gd name="T92" fmla="*/ 26 w 79"/>
                  <a:gd name="T93" fmla="*/ 52 h 85"/>
                  <a:gd name="T94" fmla="*/ 18 w 79"/>
                  <a:gd name="T95" fmla="*/ 50 h 85"/>
                  <a:gd name="T96" fmla="*/ 12 w 79"/>
                  <a:gd name="T97" fmla="*/ 52 h 85"/>
                  <a:gd name="T98" fmla="*/ 5 w 79"/>
                  <a:gd name="T99" fmla="*/ 58 h 85"/>
                  <a:gd name="T100" fmla="*/ 1 w 79"/>
                  <a:gd name="T101" fmla="*/ 51 h 85"/>
                  <a:gd name="T102" fmla="*/ 9 w 79"/>
                  <a:gd name="T103" fmla="*/ 45 h 85"/>
                  <a:gd name="T104" fmla="*/ 18 w 79"/>
                  <a:gd name="T105" fmla="*/ 39 h 85"/>
                  <a:gd name="T106" fmla="*/ 23 w 79"/>
                  <a:gd name="T107" fmla="*/ 34 h 85"/>
                  <a:gd name="T108" fmla="*/ 18 w 79"/>
                  <a:gd name="T109" fmla="*/ 30 h 85"/>
                  <a:gd name="T110" fmla="*/ 12 w 79"/>
                  <a:gd name="T111" fmla="*/ 30 h 85"/>
                  <a:gd name="T112" fmla="*/ 10 w 79"/>
                  <a:gd name="T113" fmla="*/ 24 h 85"/>
                  <a:gd name="T114" fmla="*/ 16 w 79"/>
                  <a:gd name="T115" fmla="*/ 18 h 85"/>
                  <a:gd name="T116" fmla="*/ 23 w 79"/>
                  <a:gd name="T117" fmla="*/ 20 h 85"/>
                  <a:gd name="T118" fmla="*/ 30 w 79"/>
                  <a:gd name="T119" fmla="*/ 16 h 85"/>
                  <a:gd name="T120" fmla="*/ 26 w 79"/>
                  <a:gd name="T121" fmla="*/ 9 h 85"/>
                  <a:gd name="T122" fmla="*/ 18 w 79"/>
                  <a:gd name="T123" fmla="*/ 5 h 85"/>
                  <a:gd name="T124" fmla="*/ 18 w 79"/>
                  <a:gd name="T125" fmla="*/ 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 h="85">
                    <a:moveTo>
                      <a:pt x="19" y="0"/>
                    </a:moveTo>
                    <a:lnTo>
                      <a:pt x="22" y="1"/>
                    </a:lnTo>
                    <a:lnTo>
                      <a:pt x="26" y="3"/>
                    </a:lnTo>
                    <a:lnTo>
                      <a:pt x="27" y="4"/>
                    </a:lnTo>
                    <a:lnTo>
                      <a:pt x="29" y="5"/>
                    </a:lnTo>
                    <a:lnTo>
                      <a:pt x="31" y="7"/>
                    </a:lnTo>
                    <a:lnTo>
                      <a:pt x="34" y="9"/>
                    </a:lnTo>
                    <a:lnTo>
                      <a:pt x="36" y="11"/>
                    </a:lnTo>
                    <a:lnTo>
                      <a:pt x="40" y="12"/>
                    </a:lnTo>
                    <a:lnTo>
                      <a:pt x="43" y="13"/>
                    </a:lnTo>
                    <a:lnTo>
                      <a:pt x="46" y="13"/>
                    </a:lnTo>
                    <a:lnTo>
                      <a:pt x="48" y="12"/>
                    </a:lnTo>
                    <a:lnTo>
                      <a:pt x="49" y="12"/>
                    </a:lnTo>
                    <a:lnTo>
                      <a:pt x="49" y="13"/>
                    </a:lnTo>
                    <a:lnTo>
                      <a:pt x="51" y="16"/>
                    </a:lnTo>
                    <a:lnTo>
                      <a:pt x="51" y="18"/>
                    </a:lnTo>
                    <a:lnTo>
                      <a:pt x="49" y="21"/>
                    </a:lnTo>
                    <a:lnTo>
                      <a:pt x="47" y="22"/>
                    </a:lnTo>
                    <a:lnTo>
                      <a:pt x="46" y="24"/>
                    </a:lnTo>
                    <a:lnTo>
                      <a:pt x="43" y="25"/>
                    </a:lnTo>
                    <a:lnTo>
                      <a:pt x="42" y="28"/>
                    </a:lnTo>
                    <a:lnTo>
                      <a:pt x="40" y="30"/>
                    </a:lnTo>
                    <a:lnTo>
                      <a:pt x="40" y="33"/>
                    </a:lnTo>
                    <a:lnTo>
                      <a:pt x="42" y="34"/>
                    </a:lnTo>
                    <a:lnTo>
                      <a:pt x="43" y="34"/>
                    </a:lnTo>
                    <a:lnTo>
                      <a:pt x="46" y="34"/>
                    </a:lnTo>
                    <a:lnTo>
                      <a:pt x="47" y="33"/>
                    </a:lnTo>
                    <a:lnTo>
                      <a:pt x="48" y="32"/>
                    </a:lnTo>
                    <a:lnTo>
                      <a:pt x="51" y="29"/>
                    </a:lnTo>
                    <a:lnTo>
                      <a:pt x="52" y="26"/>
                    </a:lnTo>
                    <a:lnTo>
                      <a:pt x="53" y="25"/>
                    </a:lnTo>
                    <a:lnTo>
                      <a:pt x="55" y="22"/>
                    </a:lnTo>
                    <a:lnTo>
                      <a:pt x="56" y="20"/>
                    </a:lnTo>
                    <a:lnTo>
                      <a:pt x="56" y="18"/>
                    </a:lnTo>
                    <a:lnTo>
                      <a:pt x="57" y="17"/>
                    </a:lnTo>
                    <a:lnTo>
                      <a:pt x="59" y="16"/>
                    </a:lnTo>
                    <a:lnTo>
                      <a:pt x="61" y="16"/>
                    </a:lnTo>
                    <a:lnTo>
                      <a:pt x="62" y="17"/>
                    </a:lnTo>
                    <a:lnTo>
                      <a:pt x="64" y="18"/>
                    </a:lnTo>
                    <a:lnTo>
                      <a:pt x="64" y="20"/>
                    </a:lnTo>
                    <a:lnTo>
                      <a:pt x="64" y="21"/>
                    </a:lnTo>
                    <a:lnTo>
                      <a:pt x="62" y="22"/>
                    </a:lnTo>
                    <a:lnTo>
                      <a:pt x="61" y="24"/>
                    </a:lnTo>
                    <a:lnTo>
                      <a:pt x="61" y="24"/>
                    </a:lnTo>
                    <a:lnTo>
                      <a:pt x="61" y="25"/>
                    </a:lnTo>
                    <a:lnTo>
                      <a:pt x="60" y="28"/>
                    </a:lnTo>
                    <a:lnTo>
                      <a:pt x="60" y="30"/>
                    </a:lnTo>
                    <a:lnTo>
                      <a:pt x="59" y="32"/>
                    </a:lnTo>
                    <a:lnTo>
                      <a:pt x="59" y="35"/>
                    </a:lnTo>
                    <a:lnTo>
                      <a:pt x="57" y="38"/>
                    </a:lnTo>
                    <a:lnTo>
                      <a:pt x="57" y="41"/>
                    </a:lnTo>
                    <a:lnTo>
                      <a:pt x="59" y="42"/>
                    </a:lnTo>
                    <a:lnTo>
                      <a:pt x="60" y="43"/>
                    </a:lnTo>
                    <a:lnTo>
                      <a:pt x="61" y="45"/>
                    </a:lnTo>
                    <a:lnTo>
                      <a:pt x="62" y="43"/>
                    </a:lnTo>
                    <a:lnTo>
                      <a:pt x="62" y="42"/>
                    </a:lnTo>
                    <a:lnTo>
                      <a:pt x="64" y="41"/>
                    </a:lnTo>
                    <a:lnTo>
                      <a:pt x="65" y="38"/>
                    </a:lnTo>
                    <a:lnTo>
                      <a:pt x="66" y="35"/>
                    </a:lnTo>
                    <a:lnTo>
                      <a:pt x="69" y="33"/>
                    </a:lnTo>
                    <a:lnTo>
                      <a:pt x="72" y="30"/>
                    </a:lnTo>
                    <a:lnTo>
                      <a:pt x="73" y="29"/>
                    </a:lnTo>
                    <a:lnTo>
                      <a:pt x="74" y="28"/>
                    </a:lnTo>
                    <a:lnTo>
                      <a:pt x="76" y="28"/>
                    </a:lnTo>
                    <a:lnTo>
                      <a:pt x="77" y="26"/>
                    </a:lnTo>
                    <a:lnTo>
                      <a:pt x="78" y="26"/>
                    </a:lnTo>
                    <a:lnTo>
                      <a:pt x="79" y="28"/>
                    </a:lnTo>
                    <a:lnTo>
                      <a:pt x="79" y="29"/>
                    </a:lnTo>
                    <a:lnTo>
                      <a:pt x="78" y="30"/>
                    </a:lnTo>
                    <a:lnTo>
                      <a:pt x="79" y="32"/>
                    </a:lnTo>
                    <a:lnTo>
                      <a:pt x="78" y="32"/>
                    </a:lnTo>
                    <a:lnTo>
                      <a:pt x="78" y="32"/>
                    </a:lnTo>
                    <a:lnTo>
                      <a:pt x="77" y="32"/>
                    </a:lnTo>
                    <a:lnTo>
                      <a:pt x="76" y="33"/>
                    </a:lnTo>
                    <a:lnTo>
                      <a:pt x="74" y="33"/>
                    </a:lnTo>
                    <a:lnTo>
                      <a:pt x="73" y="35"/>
                    </a:lnTo>
                    <a:lnTo>
                      <a:pt x="72" y="38"/>
                    </a:lnTo>
                    <a:lnTo>
                      <a:pt x="70" y="39"/>
                    </a:lnTo>
                    <a:lnTo>
                      <a:pt x="69" y="41"/>
                    </a:lnTo>
                    <a:lnTo>
                      <a:pt x="68" y="42"/>
                    </a:lnTo>
                    <a:lnTo>
                      <a:pt x="66" y="45"/>
                    </a:lnTo>
                    <a:lnTo>
                      <a:pt x="66" y="47"/>
                    </a:lnTo>
                    <a:lnTo>
                      <a:pt x="65" y="50"/>
                    </a:lnTo>
                    <a:lnTo>
                      <a:pt x="64" y="51"/>
                    </a:lnTo>
                    <a:lnTo>
                      <a:pt x="62" y="52"/>
                    </a:lnTo>
                    <a:lnTo>
                      <a:pt x="61" y="54"/>
                    </a:lnTo>
                    <a:lnTo>
                      <a:pt x="61" y="55"/>
                    </a:lnTo>
                    <a:lnTo>
                      <a:pt x="60" y="56"/>
                    </a:lnTo>
                    <a:lnTo>
                      <a:pt x="60" y="59"/>
                    </a:lnTo>
                    <a:lnTo>
                      <a:pt x="59" y="59"/>
                    </a:lnTo>
                    <a:lnTo>
                      <a:pt x="57" y="58"/>
                    </a:lnTo>
                    <a:lnTo>
                      <a:pt x="57" y="56"/>
                    </a:lnTo>
                    <a:lnTo>
                      <a:pt x="57" y="55"/>
                    </a:lnTo>
                    <a:lnTo>
                      <a:pt x="57" y="54"/>
                    </a:lnTo>
                    <a:lnTo>
                      <a:pt x="59" y="51"/>
                    </a:lnTo>
                    <a:lnTo>
                      <a:pt x="59" y="50"/>
                    </a:lnTo>
                    <a:lnTo>
                      <a:pt x="59" y="48"/>
                    </a:lnTo>
                    <a:lnTo>
                      <a:pt x="60" y="47"/>
                    </a:lnTo>
                    <a:lnTo>
                      <a:pt x="59" y="47"/>
                    </a:lnTo>
                    <a:lnTo>
                      <a:pt x="57" y="47"/>
                    </a:lnTo>
                    <a:lnTo>
                      <a:pt x="56" y="48"/>
                    </a:lnTo>
                    <a:lnTo>
                      <a:pt x="53" y="50"/>
                    </a:lnTo>
                    <a:lnTo>
                      <a:pt x="51" y="51"/>
                    </a:lnTo>
                    <a:lnTo>
                      <a:pt x="48" y="52"/>
                    </a:lnTo>
                    <a:lnTo>
                      <a:pt x="47" y="54"/>
                    </a:lnTo>
                    <a:lnTo>
                      <a:pt x="46" y="54"/>
                    </a:lnTo>
                    <a:lnTo>
                      <a:pt x="44" y="54"/>
                    </a:lnTo>
                    <a:lnTo>
                      <a:pt x="43" y="51"/>
                    </a:lnTo>
                    <a:lnTo>
                      <a:pt x="43" y="50"/>
                    </a:lnTo>
                    <a:lnTo>
                      <a:pt x="43" y="48"/>
                    </a:lnTo>
                    <a:lnTo>
                      <a:pt x="43" y="46"/>
                    </a:lnTo>
                    <a:lnTo>
                      <a:pt x="44" y="45"/>
                    </a:lnTo>
                    <a:lnTo>
                      <a:pt x="47" y="42"/>
                    </a:lnTo>
                    <a:lnTo>
                      <a:pt x="48" y="41"/>
                    </a:lnTo>
                    <a:lnTo>
                      <a:pt x="48" y="39"/>
                    </a:lnTo>
                    <a:lnTo>
                      <a:pt x="48" y="38"/>
                    </a:lnTo>
                    <a:lnTo>
                      <a:pt x="48" y="37"/>
                    </a:lnTo>
                    <a:lnTo>
                      <a:pt x="47" y="35"/>
                    </a:lnTo>
                    <a:lnTo>
                      <a:pt x="46" y="37"/>
                    </a:lnTo>
                    <a:lnTo>
                      <a:pt x="43" y="37"/>
                    </a:lnTo>
                    <a:lnTo>
                      <a:pt x="42" y="38"/>
                    </a:lnTo>
                    <a:lnTo>
                      <a:pt x="39" y="38"/>
                    </a:lnTo>
                    <a:lnTo>
                      <a:pt x="36" y="38"/>
                    </a:lnTo>
                    <a:lnTo>
                      <a:pt x="34" y="37"/>
                    </a:lnTo>
                    <a:lnTo>
                      <a:pt x="32" y="37"/>
                    </a:lnTo>
                    <a:lnTo>
                      <a:pt x="31" y="35"/>
                    </a:lnTo>
                    <a:lnTo>
                      <a:pt x="29" y="35"/>
                    </a:lnTo>
                    <a:lnTo>
                      <a:pt x="27" y="38"/>
                    </a:lnTo>
                    <a:lnTo>
                      <a:pt x="25" y="39"/>
                    </a:lnTo>
                    <a:lnTo>
                      <a:pt x="25" y="43"/>
                    </a:lnTo>
                    <a:lnTo>
                      <a:pt x="26" y="45"/>
                    </a:lnTo>
                    <a:lnTo>
                      <a:pt x="27" y="46"/>
                    </a:lnTo>
                    <a:lnTo>
                      <a:pt x="30" y="47"/>
                    </a:lnTo>
                    <a:lnTo>
                      <a:pt x="31" y="50"/>
                    </a:lnTo>
                    <a:lnTo>
                      <a:pt x="32" y="51"/>
                    </a:lnTo>
                    <a:lnTo>
                      <a:pt x="35" y="52"/>
                    </a:lnTo>
                    <a:lnTo>
                      <a:pt x="36" y="55"/>
                    </a:lnTo>
                    <a:lnTo>
                      <a:pt x="36" y="56"/>
                    </a:lnTo>
                    <a:lnTo>
                      <a:pt x="36" y="58"/>
                    </a:lnTo>
                    <a:lnTo>
                      <a:pt x="35" y="60"/>
                    </a:lnTo>
                    <a:lnTo>
                      <a:pt x="34" y="63"/>
                    </a:lnTo>
                    <a:lnTo>
                      <a:pt x="34" y="65"/>
                    </a:lnTo>
                    <a:lnTo>
                      <a:pt x="34" y="67"/>
                    </a:lnTo>
                    <a:lnTo>
                      <a:pt x="35" y="67"/>
                    </a:lnTo>
                    <a:lnTo>
                      <a:pt x="35" y="68"/>
                    </a:lnTo>
                    <a:lnTo>
                      <a:pt x="36" y="69"/>
                    </a:lnTo>
                    <a:lnTo>
                      <a:pt x="35" y="69"/>
                    </a:lnTo>
                    <a:lnTo>
                      <a:pt x="35" y="69"/>
                    </a:lnTo>
                    <a:lnTo>
                      <a:pt x="34" y="71"/>
                    </a:lnTo>
                    <a:lnTo>
                      <a:pt x="34" y="71"/>
                    </a:lnTo>
                    <a:lnTo>
                      <a:pt x="32" y="73"/>
                    </a:lnTo>
                    <a:lnTo>
                      <a:pt x="32" y="75"/>
                    </a:lnTo>
                    <a:lnTo>
                      <a:pt x="31" y="76"/>
                    </a:lnTo>
                    <a:lnTo>
                      <a:pt x="31" y="78"/>
                    </a:lnTo>
                    <a:lnTo>
                      <a:pt x="30" y="80"/>
                    </a:lnTo>
                    <a:lnTo>
                      <a:pt x="30" y="82"/>
                    </a:lnTo>
                    <a:lnTo>
                      <a:pt x="29" y="84"/>
                    </a:lnTo>
                    <a:lnTo>
                      <a:pt x="26" y="85"/>
                    </a:lnTo>
                    <a:lnTo>
                      <a:pt x="25" y="85"/>
                    </a:lnTo>
                    <a:lnTo>
                      <a:pt x="23" y="85"/>
                    </a:lnTo>
                    <a:lnTo>
                      <a:pt x="22" y="85"/>
                    </a:lnTo>
                    <a:lnTo>
                      <a:pt x="21" y="85"/>
                    </a:lnTo>
                    <a:lnTo>
                      <a:pt x="21" y="85"/>
                    </a:lnTo>
                    <a:lnTo>
                      <a:pt x="19" y="85"/>
                    </a:lnTo>
                    <a:lnTo>
                      <a:pt x="18" y="85"/>
                    </a:lnTo>
                    <a:lnTo>
                      <a:pt x="17" y="84"/>
                    </a:lnTo>
                    <a:lnTo>
                      <a:pt x="18" y="81"/>
                    </a:lnTo>
                    <a:lnTo>
                      <a:pt x="18" y="80"/>
                    </a:lnTo>
                    <a:lnTo>
                      <a:pt x="19" y="78"/>
                    </a:lnTo>
                    <a:lnTo>
                      <a:pt x="21" y="78"/>
                    </a:lnTo>
                    <a:lnTo>
                      <a:pt x="22" y="77"/>
                    </a:lnTo>
                    <a:lnTo>
                      <a:pt x="23" y="76"/>
                    </a:lnTo>
                    <a:lnTo>
                      <a:pt x="26" y="76"/>
                    </a:lnTo>
                    <a:lnTo>
                      <a:pt x="27" y="75"/>
                    </a:lnTo>
                    <a:lnTo>
                      <a:pt x="29" y="73"/>
                    </a:lnTo>
                    <a:lnTo>
                      <a:pt x="29" y="72"/>
                    </a:lnTo>
                    <a:lnTo>
                      <a:pt x="29" y="71"/>
                    </a:lnTo>
                    <a:lnTo>
                      <a:pt x="29" y="69"/>
                    </a:lnTo>
                    <a:lnTo>
                      <a:pt x="27" y="68"/>
                    </a:lnTo>
                    <a:lnTo>
                      <a:pt x="26" y="67"/>
                    </a:lnTo>
                    <a:lnTo>
                      <a:pt x="25" y="64"/>
                    </a:lnTo>
                    <a:lnTo>
                      <a:pt x="25" y="63"/>
                    </a:lnTo>
                    <a:lnTo>
                      <a:pt x="25" y="62"/>
                    </a:lnTo>
                    <a:lnTo>
                      <a:pt x="25" y="59"/>
                    </a:lnTo>
                    <a:lnTo>
                      <a:pt x="27" y="58"/>
                    </a:lnTo>
                    <a:lnTo>
                      <a:pt x="27" y="54"/>
                    </a:lnTo>
                    <a:lnTo>
                      <a:pt x="26" y="52"/>
                    </a:lnTo>
                    <a:lnTo>
                      <a:pt x="26" y="52"/>
                    </a:lnTo>
                    <a:lnTo>
                      <a:pt x="25" y="51"/>
                    </a:lnTo>
                    <a:lnTo>
                      <a:pt x="23" y="50"/>
                    </a:lnTo>
                    <a:lnTo>
                      <a:pt x="21" y="50"/>
                    </a:lnTo>
                    <a:lnTo>
                      <a:pt x="18" y="50"/>
                    </a:lnTo>
                    <a:lnTo>
                      <a:pt x="16" y="51"/>
                    </a:lnTo>
                    <a:lnTo>
                      <a:pt x="14" y="51"/>
                    </a:lnTo>
                    <a:lnTo>
                      <a:pt x="13" y="51"/>
                    </a:lnTo>
                    <a:lnTo>
                      <a:pt x="12" y="52"/>
                    </a:lnTo>
                    <a:lnTo>
                      <a:pt x="10" y="55"/>
                    </a:lnTo>
                    <a:lnTo>
                      <a:pt x="9" y="56"/>
                    </a:lnTo>
                    <a:lnTo>
                      <a:pt x="6" y="58"/>
                    </a:lnTo>
                    <a:lnTo>
                      <a:pt x="5" y="58"/>
                    </a:lnTo>
                    <a:lnTo>
                      <a:pt x="2" y="58"/>
                    </a:lnTo>
                    <a:lnTo>
                      <a:pt x="1" y="56"/>
                    </a:lnTo>
                    <a:lnTo>
                      <a:pt x="0" y="54"/>
                    </a:lnTo>
                    <a:lnTo>
                      <a:pt x="1" y="51"/>
                    </a:lnTo>
                    <a:lnTo>
                      <a:pt x="2" y="48"/>
                    </a:lnTo>
                    <a:lnTo>
                      <a:pt x="4" y="46"/>
                    </a:lnTo>
                    <a:lnTo>
                      <a:pt x="5" y="46"/>
                    </a:lnTo>
                    <a:lnTo>
                      <a:pt x="9" y="45"/>
                    </a:lnTo>
                    <a:lnTo>
                      <a:pt x="12" y="43"/>
                    </a:lnTo>
                    <a:lnTo>
                      <a:pt x="14" y="42"/>
                    </a:lnTo>
                    <a:lnTo>
                      <a:pt x="17" y="39"/>
                    </a:lnTo>
                    <a:lnTo>
                      <a:pt x="18" y="39"/>
                    </a:lnTo>
                    <a:lnTo>
                      <a:pt x="21" y="38"/>
                    </a:lnTo>
                    <a:lnTo>
                      <a:pt x="22" y="38"/>
                    </a:lnTo>
                    <a:lnTo>
                      <a:pt x="22" y="35"/>
                    </a:lnTo>
                    <a:lnTo>
                      <a:pt x="23" y="34"/>
                    </a:lnTo>
                    <a:lnTo>
                      <a:pt x="22" y="33"/>
                    </a:lnTo>
                    <a:lnTo>
                      <a:pt x="21" y="32"/>
                    </a:lnTo>
                    <a:lnTo>
                      <a:pt x="19" y="32"/>
                    </a:lnTo>
                    <a:lnTo>
                      <a:pt x="18" y="30"/>
                    </a:lnTo>
                    <a:lnTo>
                      <a:pt x="17" y="30"/>
                    </a:lnTo>
                    <a:lnTo>
                      <a:pt x="16" y="32"/>
                    </a:lnTo>
                    <a:lnTo>
                      <a:pt x="13" y="32"/>
                    </a:lnTo>
                    <a:lnTo>
                      <a:pt x="12" y="30"/>
                    </a:lnTo>
                    <a:lnTo>
                      <a:pt x="10" y="29"/>
                    </a:lnTo>
                    <a:lnTo>
                      <a:pt x="9" y="28"/>
                    </a:lnTo>
                    <a:lnTo>
                      <a:pt x="10" y="25"/>
                    </a:lnTo>
                    <a:lnTo>
                      <a:pt x="10" y="24"/>
                    </a:lnTo>
                    <a:lnTo>
                      <a:pt x="12" y="22"/>
                    </a:lnTo>
                    <a:lnTo>
                      <a:pt x="13" y="21"/>
                    </a:lnTo>
                    <a:lnTo>
                      <a:pt x="14" y="20"/>
                    </a:lnTo>
                    <a:lnTo>
                      <a:pt x="16" y="18"/>
                    </a:lnTo>
                    <a:lnTo>
                      <a:pt x="18" y="17"/>
                    </a:lnTo>
                    <a:lnTo>
                      <a:pt x="19" y="18"/>
                    </a:lnTo>
                    <a:lnTo>
                      <a:pt x="21" y="18"/>
                    </a:lnTo>
                    <a:lnTo>
                      <a:pt x="23" y="20"/>
                    </a:lnTo>
                    <a:lnTo>
                      <a:pt x="25" y="20"/>
                    </a:lnTo>
                    <a:lnTo>
                      <a:pt x="27" y="20"/>
                    </a:lnTo>
                    <a:lnTo>
                      <a:pt x="29" y="18"/>
                    </a:lnTo>
                    <a:lnTo>
                      <a:pt x="30" y="16"/>
                    </a:lnTo>
                    <a:lnTo>
                      <a:pt x="30" y="15"/>
                    </a:lnTo>
                    <a:lnTo>
                      <a:pt x="29" y="13"/>
                    </a:lnTo>
                    <a:lnTo>
                      <a:pt x="27" y="12"/>
                    </a:lnTo>
                    <a:lnTo>
                      <a:pt x="26" y="9"/>
                    </a:lnTo>
                    <a:lnTo>
                      <a:pt x="23" y="8"/>
                    </a:lnTo>
                    <a:lnTo>
                      <a:pt x="21" y="7"/>
                    </a:lnTo>
                    <a:lnTo>
                      <a:pt x="19" y="7"/>
                    </a:lnTo>
                    <a:lnTo>
                      <a:pt x="18" y="5"/>
                    </a:lnTo>
                    <a:lnTo>
                      <a:pt x="17" y="5"/>
                    </a:lnTo>
                    <a:lnTo>
                      <a:pt x="17" y="4"/>
                    </a:lnTo>
                    <a:lnTo>
                      <a:pt x="17" y="3"/>
                    </a:lnTo>
                    <a:lnTo>
                      <a:pt x="18" y="1"/>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4" name="Freeform 17">
                <a:extLst>
                  <a:ext uri="{FF2B5EF4-FFF2-40B4-BE49-F238E27FC236}">
                    <a16:creationId xmlns:a16="http://schemas.microsoft.com/office/drawing/2014/main" id="{A7E5FECE-91F9-4B40-AD0D-6304E2EB92B6}"/>
                  </a:ext>
                </a:extLst>
              </p:cNvPr>
              <p:cNvSpPr>
                <a:spLocks/>
              </p:cNvSpPr>
              <p:nvPr userDrawn="1"/>
            </p:nvSpPr>
            <p:spPr bwMode="auto">
              <a:xfrm>
                <a:off x="10363796" y="544835"/>
                <a:ext cx="9220" cy="6147"/>
              </a:xfrm>
              <a:custGeom>
                <a:avLst/>
                <a:gdLst>
                  <a:gd name="T0" fmla="*/ 16 w 18"/>
                  <a:gd name="T1" fmla="*/ 0 h 11"/>
                  <a:gd name="T2" fmla="*/ 16 w 18"/>
                  <a:gd name="T3" fmla="*/ 0 h 11"/>
                  <a:gd name="T4" fmla="*/ 18 w 18"/>
                  <a:gd name="T5" fmla="*/ 0 h 11"/>
                  <a:gd name="T6" fmla="*/ 16 w 18"/>
                  <a:gd name="T7" fmla="*/ 1 h 11"/>
                  <a:gd name="T8" fmla="*/ 16 w 18"/>
                  <a:gd name="T9" fmla="*/ 1 h 11"/>
                  <a:gd name="T10" fmla="*/ 15 w 18"/>
                  <a:gd name="T11" fmla="*/ 2 h 11"/>
                  <a:gd name="T12" fmla="*/ 14 w 18"/>
                  <a:gd name="T13" fmla="*/ 5 h 11"/>
                  <a:gd name="T14" fmla="*/ 13 w 18"/>
                  <a:gd name="T15" fmla="*/ 6 h 11"/>
                  <a:gd name="T16" fmla="*/ 11 w 18"/>
                  <a:gd name="T17" fmla="*/ 7 h 11"/>
                  <a:gd name="T18" fmla="*/ 10 w 18"/>
                  <a:gd name="T19" fmla="*/ 9 h 11"/>
                  <a:gd name="T20" fmla="*/ 7 w 18"/>
                  <a:gd name="T21" fmla="*/ 9 h 11"/>
                  <a:gd name="T22" fmla="*/ 6 w 18"/>
                  <a:gd name="T23" fmla="*/ 9 h 11"/>
                  <a:gd name="T24" fmla="*/ 5 w 18"/>
                  <a:gd name="T25" fmla="*/ 10 h 11"/>
                  <a:gd name="T26" fmla="*/ 5 w 18"/>
                  <a:gd name="T27" fmla="*/ 10 h 11"/>
                  <a:gd name="T28" fmla="*/ 3 w 18"/>
                  <a:gd name="T29" fmla="*/ 11 h 11"/>
                  <a:gd name="T30" fmla="*/ 2 w 18"/>
                  <a:gd name="T31" fmla="*/ 11 h 11"/>
                  <a:gd name="T32" fmla="*/ 1 w 18"/>
                  <a:gd name="T33" fmla="*/ 11 h 11"/>
                  <a:gd name="T34" fmla="*/ 0 w 18"/>
                  <a:gd name="T35" fmla="*/ 11 h 11"/>
                  <a:gd name="T36" fmla="*/ 0 w 18"/>
                  <a:gd name="T37" fmla="*/ 10 h 11"/>
                  <a:gd name="T38" fmla="*/ 1 w 18"/>
                  <a:gd name="T39" fmla="*/ 9 h 11"/>
                  <a:gd name="T40" fmla="*/ 2 w 18"/>
                  <a:gd name="T41" fmla="*/ 9 h 11"/>
                  <a:gd name="T42" fmla="*/ 3 w 18"/>
                  <a:gd name="T43" fmla="*/ 6 h 11"/>
                  <a:gd name="T44" fmla="*/ 5 w 18"/>
                  <a:gd name="T45" fmla="*/ 6 h 11"/>
                  <a:gd name="T46" fmla="*/ 7 w 18"/>
                  <a:gd name="T47" fmla="*/ 5 h 11"/>
                  <a:gd name="T48" fmla="*/ 9 w 18"/>
                  <a:gd name="T49" fmla="*/ 3 h 11"/>
                  <a:gd name="T50" fmla="*/ 10 w 18"/>
                  <a:gd name="T51" fmla="*/ 2 h 11"/>
                  <a:gd name="T52" fmla="*/ 13 w 18"/>
                  <a:gd name="T53" fmla="*/ 1 h 11"/>
                  <a:gd name="T54" fmla="*/ 14 w 18"/>
                  <a:gd name="T55" fmla="*/ 0 h 11"/>
                  <a:gd name="T56" fmla="*/ 15 w 18"/>
                  <a:gd name="T57" fmla="*/ 0 h 11"/>
                  <a:gd name="T58" fmla="*/ 16 w 18"/>
                  <a:gd name="T5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1">
                    <a:moveTo>
                      <a:pt x="16" y="0"/>
                    </a:moveTo>
                    <a:lnTo>
                      <a:pt x="16" y="0"/>
                    </a:lnTo>
                    <a:lnTo>
                      <a:pt x="18" y="0"/>
                    </a:lnTo>
                    <a:lnTo>
                      <a:pt x="16" y="1"/>
                    </a:lnTo>
                    <a:lnTo>
                      <a:pt x="16" y="1"/>
                    </a:lnTo>
                    <a:lnTo>
                      <a:pt x="15" y="2"/>
                    </a:lnTo>
                    <a:lnTo>
                      <a:pt x="14" y="5"/>
                    </a:lnTo>
                    <a:lnTo>
                      <a:pt x="13" y="6"/>
                    </a:lnTo>
                    <a:lnTo>
                      <a:pt x="11" y="7"/>
                    </a:lnTo>
                    <a:lnTo>
                      <a:pt x="10" y="9"/>
                    </a:lnTo>
                    <a:lnTo>
                      <a:pt x="7" y="9"/>
                    </a:lnTo>
                    <a:lnTo>
                      <a:pt x="6" y="9"/>
                    </a:lnTo>
                    <a:lnTo>
                      <a:pt x="5" y="10"/>
                    </a:lnTo>
                    <a:lnTo>
                      <a:pt x="5" y="10"/>
                    </a:lnTo>
                    <a:lnTo>
                      <a:pt x="3" y="11"/>
                    </a:lnTo>
                    <a:lnTo>
                      <a:pt x="2" y="11"/>
                    </a:lnTo>
                    <a:lnTo>
                      <a:pt x="1" y="11"/>
                    </a:lnTo>
                    <a:lnTo>
                      <a:pt x="0" y="11"/>
                    </a:lnTo>
                    <a:lnTo>
                      <a:pt x="0" y="10"/>
                    </a:lnTo>
                    <a:lnTo>
                      <a:pt x="1" y="9"/>
                    </a:lnTo>
                    <a:lnTo>
                      <a:pt x="2" y="9"/>
                    </a:lnTo>
                    <a:lnTo>
                      <a:pt x="3" y="6"/>
                    </a:lnTo>
                    <a:lnTo>
                      <a:pt x="5" y="6"/>
                    </a:lnTo>
                    <a:lnTo>
                      <a:pt x="7" y="5"/>
                    </a:lnTo>
                    <a:lnTo>
                      <a:pt x="9" y="3"/>
                    </a:lnTo>
                    <a:lnTo>
                      <a:pt x="10" y="2"/>
                    </a:lnTo>
                    <a:lnTo>
                      <a:pt x="13" y="1"/>
                    </a:lnTo>
                    <a:lnTo>
                      <a:pt x="14" y="0"/>
                    </a:lnTo>
                    <a:lnTo>
                      <a:pt x="15"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5" name="Freeform 18">
                <a:extLst>
                  <a:ext uri="{FF2B5EF4-FFF2-40B4-BE49-F238E27FC236}">
                    <a16:creationId xmlns:a16="http://schemas.microsoft.com/office/drawing/2014/main" id="{8723C822-5E21-744A-AE69-77B371AA4359}"/>
                  </a:ext>
                </a:extLst>
              </p:cNvPr>
              <p:cNvSpPr>
                <a:spLocks/>
              </p:cNvSpPr>
              <p:nvPr userDrawn="1"/>
            </p:nvSpPr>
            <p:spPr bwMode="auto">
              <a:xfrm>
                <a:off x="10358673" y="504881"/>
                <a:ext cx="29710" cy="20489"/>
              </a:xfrm>
              <a:custGeom>
                <a:avLst/>
                <a:gdLst>
                  <a:gd name="T0" fmla="*/ 53 w 58"/>
                  <a:gd name="T1" fmla="*/ 0 h 41"/>
                  <a:gd name="T2" fmla="*/ 55 w 58"/>
                  <a:gd name="T3" fmla="*/ 0 h 41"/>
                  <a:gd name="T4" fmla="*/ 56 w 58"/>
                  <a:gd name="T5" fmla="*/ 0 h 41"/>
                  <a:gd name="T6" fmla="*/ 58 w 58"/>
                  <a:gd name="T7" fmla="*/ 2 h 41"/>
                  <a:gd name="T8" fmla="*/ 56 w 58"/>
                  <a:gd name="T9" fmla="*/ 3 h 41"/>
                  <a:gd name="T10" fmla="*/ 54 w 58"/>
                  <a:gd name="T11" fmla="*/ 4 h 41"/>
                  <a:gd name="T12" fmla="*/ 50 w 58"/>
                  <a:gd name="T13" fmla="*/ 7 h 41"/>
                  <a:gd name="T14" fmla="*/ 46 w 58"/>
                  <a:gd name="T15" fmla="*/ 8 h 41"/>
                  <a:gd name="T16" fmla="*/ 42 w 58"/>
                  <a:gd name="T17" fmla="*/ 11 h 41"/>
                  <a:gd name="T18" fmla="*/ 40 w 58"/>
                  <a:gd name="T19" fmla="*/ 12 h 41"/>
                  <a:gd name="T20" fmla="*/ 36 w 58"/>
                  <a:gd name="T21" fmla="*/ 15 h 41"/>
                  <a:gd name="T22" fmla="*/ 32 w 58"/>
                  <a:gd name="T23" fmla="*/ 17 h 41"/>
                  <a:gd name="T24" fmla="*/ 28 w 58"/>
                  <a:gd name="T25" fmla="*/ 20 h 41"/>
                  <a:gd name="T26" fmla="*/ 25 w 58"/>
                  <a:gd name="T27" fmla="*/ 22 h 41"/>
                  <a:gd name="T28" fmla="*/ 23 w 58"/>
                  <a:gd name="T29" fmla="*/ 25 h 41"/>
                  <a:gd name="T30" fmla="*/ 19 w 58"/>
                  <a:gd name="T31" fmla="*/ 29 h 41"/>
                  <a:gd name="T32" fmla="*/ 13 w 58"/>
                  <a:gd name="T33" fmla="*/ 33 h 41"/>
                  <a:gd name="T34" fmla="*/ 10 w 58"/>
                  <a:gd name="T35" fmla="*/ 38 h 41"/>
                  <a:gd name="T36" fmla="*/ 6 w 58"/>
                  <a:gd name="T37" fmla="*/ 41 h 41"/>
                  <a:gd name="T38" fmla="*/ 4 w 58"/>
                  <a:gd name="T39" fmla="*/ 41 h 41"/>
                  <a:gd name="T40" fmla="*/ 2 w 58"/>
                  <a:gd name="T41" fmla="*/ 41 h 41"/>
                  <a:gd name="T42" fmla="*/ 0 w 58"/>
                  <a:gd name="T43" fmla="*/ 41 h 41"/>
                  <a:gd name="T44" fmla="*/ 0 w 58"/>
                  <a:gd name="T45" fmla="*/ 39 h 41"/>
                  <a:gd name="T46" fmla="*/ 2 w 58"/>
                  <a:gd name="T47" fmla="*/ 37 h 41"/>
                  <a:gd name="T48" fmla="*/ 4 w 58"/>
                  <a:gd name="T49" fmla="*/ 33 h 41"/>
                  <a:gd name="T50" fmla="*/ 7 w 58"/>
                  <a:gd name="T51" fmla="*/ 29 h 41"/>
                  <a:gd name="T52" fmla="*/ 10 w 58"/>
                  <a:gd name="T53" fmla="*/ 25 h 41"/>
                  <a:gd name="T54" fmla="*/ 12 w 58"/>
                  <a:gd name="T55" fmla="*/ 21 h 41"/>
                  <a:gd name="T56" fmla="*/ 15 w 58"/>
                  <a:gd name="T57" fmla="*/ 19 h 41"/>
                  <a:gd name="T58" fmla="*/ 16 w 58"/>
                  <a:gd name="T59" fmla="*/ 15 h 41"/>
                  <a:gd name="T60" fmla="*/ 19 w 58"/>
                  <a:gd name="T61" fmla="*/ 13 h 41"/>
                  <a:gd name="T62" fmla="*/ 21 w 58"/>
                  <a:gd name="T63" fmla="*/ 11 h 41"/>
                  <a:gd name="T64" fmla="*/ 26 w 58"/>
                  <a:gd name="T65" fmla="*/ 7 h 41"/>
                  <a:gd name="T66" fmla="*/ 30 w 58"/>
                  <a:gd name="T67" fmla="*/ 4 h 41"/>
                  <a:gd name="T68" fmla="*/ 36 w 58"/>
                  <a:gd name="T69" fmla="*/ 2 h 41"/>
                  <a:gd name="T70" fmla="*/ 38 w 58"/>
                  <a:gd name="T71" fmla="*/ 2 h 41"/>
                  <a:gd name="T72" fmla="*/ 42 w 58"/>
                  <a:gd name="T73" fmla="*/ 0 h 41"/>
                  <a:gd name="T74" fmla="*/ 46 w 58"/>
                  <a:gd name="T75" fmla="*/ 0 h 41"/>
                  <a:gd name="T76" fmla="*/ 50 w 58"/>
                  <a:gd name="T77" fmla="*/ 0 h 41"/>
                  <a:gd name="T78" fmla="*/ 53 w 58"/>
                  <a:gd name="T7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41">
                    <a:moveTo>
                      <a:pt x="53" y="0"/>
                    </a:moveTo>
                    <a:lnTo>
                      <a:pt x="55" y="0"/>
                    </a:lnTo>
                    <a:lnTo>
                      <a:pt x="56" y="0"/>
                    </a:lnTo>
                    <a:lnTo>
                      <a:pt x="58" y="2"/>
                    </a:lnTo>
                    <a:lnTo>
                      <a:pt x="56" y="3"/>
                    </a:lnTo>
                    <a:lnTo>
                      <a:pt x="54" y="4"/>
                    </a:lnTo>
                    <a:lnTo>
                      <a:pt x="50" y="7"/>
                    </a:lnTo>
                    <a:lnTo>
                      <a:pt x="46" y="8"/>
                    </a:lnTo>
                    <a:lnTo>
                      <a:pt x="42" y="11"/>
                    </a:lnTo>
                    <a:lnTo>
                      <a:pt x="40" y="12"/>
                    </a:lnTo>
                    <a:lnTo>
                      <a:pt x="36" y="15"/>
                    </a:lnTo>
                    <a:lnTo>
                      <a:pt x="32" y="17"/>
                    </a:lnTo>
                    <a:lnTo>
                      <a:pt x="28" y="20"/>
                    </a:lnTo>
                    <a:lnTo>
                      <a:pt x="25" y="22"/>
                    </a:lnTo>
                    <a:lnTo>
                      <a:pt x="23" y="25"/>
                    </a:lnTo>
                    <a:lnTo>
                      <a:pt x="19" y="29"/>
                    </a:lnTo>
                    <a:lnTo>
                      <a:pt x="13" y="33"/>
                    </a:lnTo>
                    <a:lnTo>
                      <a:pt x="10" y="38"/>
                    </a:lnTo>
                    <a:lnTo>
                      <a:pt x="6" y="41"/>
                    </a:lnTo>
                    <a:lnTo>
                      <a:pt x="4" y="41"/>
                    </a:lnTo>
                    <a:lnTo>
                      <a:pt x="2" y="41"/>
                    </a:lnTo>
                    <a:lnTo>
                      <a:pt x="0" y="41"/>
                    </a:lnTo>
                    <a:lnTo>
                      <a:pt x="0" y="39"/>
                    </a:lnTo>
                    <a:lnTo>
                      <a:pt x="2" y="37"/>
                    </a:lnTo>
                    <a:lnTo>
                      <a:pt x="4" y="33"/>
                    </a:lnTo>
                    <a:lnTo>
                      <a:pt x="7" y="29"/>
                    </a:lnTo>
                    <a:lnTo>
                      <a:pt x="10" y="25"/>
                    </a:lnTo>
                    <a:lnTo>
                      <a:pt x="12" y="21"/>
                    </a:lnTo>
                    <a:lnTo>
                      <a:pt x="15" y="19"/>
                    </a:lnTo>
                    <a:lnTo>
                      <a:pt x="16" y="15"/>
                    </a:lnTo>
                    <a:lnTo>
                      <a:pt x="19" y="13"/>
                    </a:lnTo>
                    <a:lnTo>
                      <a:pt x="21" y="11"/>
                    </a:lnTo>
                    <a:lnTo>
                      <a:pt x="26" y="7"/>
                    </a:lnTo>
                    <a:lnTo>
                      <a:pt x="30" y="4"/>
                    </a:lnTo>
                    <a:lnTo>
                      <a:pt x="36" y="2"/>
                    </a:lnTo>
                    <a:lnTo>
                      <a:pt x="38" y="2"/>
                    </a:lnTo>
                    <a:lnTo>
                      <a:pt x="42" y="0"/>
                    </a:lnTo>
                    <a:lnTo>
                      <a:pt x="46" y="0"/>
                    </a:lnTo>
                    <a:lnTo>
                      <a:pt x="50"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6" name="Freeform 19">
                <a:extLst>
                  <a:ext uri="{FF2B5EF4-FFF2-40B4-BE49-F238E27FC236}">
                    <a16:creationId xmlns:a16="http://schemas.microsoft.com/office/drawing/2014/main" id="{6B883F8C-80E0-AE41-B8FF-C20CF510B42F}"/>
                  </a:ext>
                </a:extLst>
              </p:cNvPr>
              <p:cNvSpPr>
                <a:spLocks/>
              </p:cNvSpPr>
              <p:nvPr userDrawn="1"/>
            </p:nvSpPr>
            <p:spPr bwMode="auto">
              <a:xfrm>
                <a:off x="10235737" y="348137"/>
                <a:ext cx="18441" cy="9220"/>
              </a:xfrm>
              <a:custGeom>
                <a:avLst/>
                <a:gdLst>
                  <a:gd name="T0" fmla="*/ 34 w 37"/>
                  <a:gd name="T1" fmla="*/ 0 h 17"/>
                  <a:gd name="T2" fmla="*/ 36 w 37"/>
                  <a:gd name="T3" fmla="*/ 1 h 17"/>
                  <a:gd name="T4" fmla="*/ 37 w 37"/>
                  <a:gd name="T5" fmla="*/ 2 h 17"/>
                  <a:gd name="T6" fmla="*/ 37 w 37"/>
                  <a:gd name="T7" fmla="*/ 4 h 17"/>
                  <a:gd name="T8" fmla="*/ 36 w 37"/>
                  <a:gd name="T9" fmla="*/ 5 h 17"/>
                  <a:gd name="T10" fmla="*/ 36 w 37"/>
                  <a:gd name="T11" fmla="*/ 6 h 17"/>
                  <a:gd name="T12" fmla="*/ 33 w 37"/>
                  <a:gd name="T13" fmla="*/ 9 h 17"/>
                  <a:gd name="T14" fmla="*/ 32 w 37"/>
                  <a:gd name="T15" fmla="*/ 10 h 17"/>
                  <a:gd name="T16" fmla="*/ 29 w 37"/>
                  <a:gd name="T17" fmla="*/ 12 h 17"/>
                  <a:gd name="T18" fmla="*/ 26 w 37"/>
                  <a:gd name="T19" fmla="*/ 13 h 17"/>
                  <a:gd name="T20" fmla="*/ 24 w 37"/>
                  <a:gd name="T21" fmla="*/ 13 h 17"/>
                  <a:gd name="T22" fmla="*/ 21 w 37"/>
                  <a:gd name="T23" fmla="*/ 14 h 17"/>
                  <a:gd name="T24" fmla="*/ 19 w 37"/>
                  <a:gd name="T25" fmla="*/ 14 h 17"/>
                  <a:gd name="T26" fmla="*/ 17 w 37"/>
                  <a:gd name="T27" fmla="*/ 15 h 17"/>
                  <a:gd name="T28" fmla="*/ 15 w 37"/>
                  <a:gd name="T29" fmla="*/ 17 h 17"/>
                  <a:gd name="T30" fmla="*/ 12 w 37"/>
                  <a:gd name="T31" fmla="*/ 17 h 17"/>
                  <a:gd name="T32" fmla="*/ 10 w 37"/>
                  <a:gd name="T33" fmla="*/ 17 h 17"/>
                  <a:gd name="T34" fmla="*/ 7 w 37"/>
                  <a:gd name="T35" fmla="*/ 15 h 17"/>
                  <a:gd name="T36" fmla="*/ 4 w 37"/>
                  <a:gd name="T37" fmla="*/ 15 h 17"/>
                  <a:gd name="T38" fmla="*/ 2 w 37"/>
                  <a:gd name="T39" fmla="*/ 14 h 17"/>
                  <a:gd name="T40" fmla="*/ 0 w 37"/>
                  <a:gd name="T41" fmla="*/ 13 h 17"/>
                  <a:gd name="T42" fmla="*/ 0 w 37"/>
                  <a:gd name="T43" fmla="*/ 12 h 17"/>
                  <a:gd name="T44" fmla="*/ 0 w 37"/>
                  <a:gd name="T45" fmla="*/ 10 h 17"/>
                  <a:gd name="T46" fmla="*/ 2 w 37"/>
                  <a:gd name="T47" fmla="*/ 9 h 17"/>
                  <a:gd name="T48" fmla="*/ 3 w 37"/>
                  <a:gd name="T49" fmla="*/ 8 h 17"/>
                  <a:gd name="T50" fmla="*/ 4 w 37"/>
                  <a:gd name="T51" fmla="*/ 6 h 17"/>
                  <a:gd name="T52" fmla="*/ 7 w 37"/>
                  <a:gd name="T53" fmla="*/ 6 h 17"/>
                  <a:gd name="T54" fmla="*/ 8 w 37"/>
                  <a:gd name="T55" fmla="*/ 5 h 17"/>
                  <a:gd name="T56" fmla="*/ 11 w 37"/>
                  <a:gd name="T57" fmla="*/ 5 h 17"/>
                  <a:gd name="T58" fmla="*/ 12 w 37"/>
                  <a:gd name="T59" fmla="*/ 4 h 17"/>
                  <a:gd name="T60" fmla="*/ 13 w 37"/>
                  <a:gd name="T61" fmla="*/ 2 h 17"/>
                  <a:gd name="T62" fmla="*/ 15 w 37"/>
                  <a:gd name="T63" fmla="*/ 2 h 17"/>
                  <a:gd name="T64" fmla="*/ 16 w 37"/>
                  <a:gd name="T65" fmla="*/ 2 h 17"/>
                  <a:gd name="T66" fmla="*/ 17 w 37"/>
                  <a:gd name="T67" fmla="*/ 4 h 17"/>
                  <a:gd name="T68" fmla="*/ 19 w 37"/>
                  <a:gd name="T69" fmla="*/ 5 h 17"/>
                  <a:gd name="T70" fmla="*/ 17 w 37"/>
                  <a:gd name="T71" fmla="*/ 6 h 17"/>
                  <a:gd name="T72" fmla="*/ 17 w 37"/>
                  <a:gd name="T73" fmla="*/ 8 h 17"/>
                  <a:gd name="T74" fmla="*/ 16 w 37"/>
                  <a:gd name="T75" fmla="*/ 8 h 17"/>
                  <a:gd name="T76" fmla="*/ 15 w 37"/>
                  <a:gd name="T77" fmla="*/ 9 h 17"/>
                  <a:gd name="T78" fmla="*/ 12 w 37"/>
                  <a:gd name="T79" fmla="*/ 9 h 17"/>
                  <a:gd name="T80" fmla="*/ 11 w 37"/>
                  <a:gd name="T81" fmla="*/ 10 h 17"/>
                  <a:gd name="T82" fmla="*/ 10 w 37"/>
                  <a:gd name="T83" fmla="*/ 10 h 17"/>
                  <a:gd name="T84" fmla="*/ 8 w 37"/>
                  <a:gd name="T85" fmla="*/ 12 h 17"/>
                  <a:gd name="T86" fmla="*/ 10 w 37"/>
                  <a:gd name="T87" fmla="*/ 13 h 17"/>
                  <a:gd name="T88" fmla="*/ 11 w 37"/>
                  <a:gd name="T89" fmla="*/ 12 h 17"/>
                  <a:gd name="T90" fmla="*/ 12 w 37"/>
                  <a:gd name="T91" fmla="*/ 12 h 17"/>
                  <a:gd name="T92" fmla="*/ 15 w 37"/>
                  <a:gd name="T93" fmla="*/ 12 h 17"/>
                  <a:gd name="T94" fmla="*/ 17 w 37"/>
                  <a:gd name="T95" fmla="*/ 10 h 17"/>
                  <a:gd name="T96" fmla="*/ 20 w 37"/>
                  <a:gd name="T97" fmla="*/ 9 h 17"/>
                  <a:gd name="T98" fmla="*/ 23 w 37"/>
                  <a:gd name="T99" fmla="*/ 9 h 17"/>
                  <a:gd name="T100" fmla="*/ 25 w 37"/>
                  <a:gd name="T101" fmla="*/ 8 h 17"/>
                  <a:gd name="T102" fmla="*/ 28 w 37"/>
                  <a:gd name="T103" fmla="*/ 6 h 17"/>
                  <a:gd name="T104" fmla="*/ 29 w 37"/>
                  <a:gd name="T105" fmla="*/ 5 h 17"/>
                  <a:gd name="T106" fmla="*/ 30 w 37"/>
                  <a:gd name="T107" fmla="*/ 2 h 17"/>
                  <a:gd name="T108" fmla="*/ 32 w 37"/>
                  <a:gd name="T109" fmla="*/ 1 h 17"/>
                  <a:gd name="T110" fmla="*/ 33 w 37"/>
                  <a:gd name="T111" fmla="*/ 0 h 17"/>
                  <a:gd name="T112" fmla="*/ 33 w 37"/>
                  <a:gd name="T113" fmla="*/ 0 h 17"/>
                  <a:gd name="T114" fmla="*/ 34 w 37"/>
                  <a:gd name="T11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 h="17">
                    <a:moveTo>
                      <a:pt x="34" y="0"/>
                    </a:moveTo>
                    <a:lnTo>
                      <a:pt x="36" y="1"/>
                    </a:lnTo>
                    <a:lnTo>
                      <a:pt x="37" y="2"/>
                    </a:lnTo>
                    <a:lnTo>
                      <a:pt x="37" y="4"/>
                    </a:lnTo>
                    <a:lnTo>
                      <a:pt x="36" y="5"/>
                    </a:lnTo>
                    <a:lnTo>
                      <a:pt x="36" y="6"/>
                    </a:lnTo>
                    <a:lnTo>
                      <a:pt x="33" y="9"/>
                    </a:lnTo>
                    <a:lnTo>
                      <a:pt x="32" y="10"/>
                    </a:lnTo>
                    <a:lnTo>
                      <a:pt x="29" y="12"/>
                    </a:lnTo>
                    <a:lnTo>
                      <a:pt x="26" y="13"/>
                    </a:lnTo>
                    <a:lnTo>
                      <a:pt x="24" y="13"/>
                    </a:lnTo>
                    <a:lnTo>
                      <a:pt x="21" y="14"/>
                    </a:lnTo>
                    <a:lnTo>
                      <a:pt x="19" y="14"/>
                    </a:lnTo>
                    <a:lnTo>
                      <a:pt x="17" y="15"/>
                    </a:lnTo>
                    <a:lnTo>
                      <a:pt x="15" y="17"/>
                    </a:lnTo>
                    <a:lnTo>
                      <a:pt x="12" y="17"/>
                    </a:lnTo>
                    <a:lnTo>
                      <a:pt x="10" y="17"/>
                    </a:lnTo>
                    <a:lnTo>
                      <a:pt x="7" y="15"/>
                    </a:lnTo>
                    <a:lnTo>
                      <a:pt x="4" y="15"/>
                    </a:lnTo>
                    <a:lnTo>
                      <a:pt x="2" y="14"/>
                    </a:lnTo>
                    <a:lnTo>
                      <a:pt x="0" y="13"/>
                    </a:lnTo>
                    <a:lnTo>
                      <a:pt x="0" y="12"/>
                    </a:lnTo>
                    <a:lnTo>
                      <a:pt x="0" y="10"/>
                    </a:lnTo>
                    <a:lnTo>
                      <a:pt x="2" y="9"/>
                    </a:lnTo>
                    <a:lnTo>
                      <a:pt x="3" y="8"/>
                    </a:lnTo>
                    <a:lnTo>
                      <a:pt x="4" y="6"/>
                    </a:lnTo>
                    <a:lnTo>
                      <a:pt x="7" y="6"/>
                    </a:lnTo>
                    <a:lnTo>
                      <a:pt x="8" y="5"/>
                    </a:lnTo>
                    <a:lnTo>
                      <a:pt x="11" y="5"/>
                    </a:lnTo>
                    <a:lnTo>
                      <a:pt x="12" y="4"/>
                    </a:lnTo>
                    <a:lnTo>
                      <a:pt x="13" y="2"/>
                    </a:lnTo>
                    <a:lnTo>
                      <a:pt x="15" y="2"/>
                    </a:lnTo>
                    <a:lnTo>
                      <a:pt x="16" y="2"/>
                    </a:lnTo>
                    <a:lnTo>
                      <a:pt x="17" y="4"/>
                    </a:lnTo>
                    <a:lnTo>
                      <a:pt x="19" y="5"/>
                    </a:lnTo>
                    <a:lnTo>
                      <a:pt x="17" y="6"/>
                    </a:lnTo>
                    <a:lnTo>
                      <a:pt x="17" y="8"/>
                    </a:lnTo>
                    <a:lnTo>
                      <a:pt x="16" y="8"/>
                    </a:lnTo>
                    <a:lnTo>
                      <a:pt x="15" y="9"/>
                    </a:lnTo>
                    <a:lnTo>
                      <a:pt x="12" y="9"/>
                    </a:lnTo>
                    <a:lnTo>
                      <a:pt x="11" y="10"/>
                    </a:lnTo>
                    <a:lnTo>
                      <a:pt x="10" y="10"/>
                    </a:lnTo>
                    <a:lnTo>
                      <a:pt x="8" y="12"/>
                    </a:lnTo>
                    <a:lnTo>
                      <a:pt x="10" y="13"/>
                    </a:lnTo>
                    <a:lnTo>
                      <a:pt x="11" y="12"/>
                    </a:lnTo>
                    <a:lnTo>
                      <a:pt x="12" y="12"/>
                    </a:lnTo>
                    <a:lnTo>
                      <a:pt x="15" y="12"/>
                    </a:lnTo>
                    <a:lnTo>
                      <a:pt x="17" y="10"/>
                    </a:lnTo>
                    <a:lnTo>
                      <a:pt x="20" y="9"/>
                    </a:lnTo>
                    <a:lnTo>
                      <a:pt x="23" y="9"/>
                    </a:lnTo>
                    <a:lnTo>
                      <a:pt x="25" y="8"/>
                    </a:lnTo>
                    <a:lnTo>
                      <a:pt x="28" y="6"/>
                    </a:lnTo>
                    <a:lnTo>
                      <a:pt x="29" y="5"/>
                    </a:lnTo>
                    <a:lnTo>
                      <a:pt x="30" y="2"/>
                    </a:lnTo>
                    <a:lnTo>
                      <a:pt x="32" y="1"/>
                    </a:lnTo>
                    <a:lnTo>
                      <a:pt x="33" y="0"/>
                    </a:lnTo>
                    <a:lnTo>
                      <a:pt x="33"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7" name="Freeform 20">
                <a:extLst>
                  <a:ext uri="{FF2B5EF4-FFF2-40B4-BE49-F238E27FC236}">
                    <a16:creationId xmlns:a16="http://schemas.microsoft.com/office/drawing/2014/main" id="{008B44E8-0AF8-184E-9AB8-561D6A90F78B}"/>
                  </a:ext>
                </a:extLst>
              </p:cNvPr>
              <p:cNvSpPr>
                <a:spLocks/>
              </p:cNvSpPr>
              <p:nvPr userDrawn="1"/>
            </p:nvSpPr>
            <p:spPr bwMode="auto">
              <a:xfrm>
                <a:off x="10300278" y="417800"/>
                <a:ext cx="61468" cy="32783"/>
              </a:xfrm>
              <a:custGeom>
                <a:avLst/>
                <a:gdLst>
                  <a:gd name="T0" fmla="*/ 5 w 120"/>
                  <a:gd name="T1" fmla="*/ 1 h 63"/>
                  <a:gd name="T2" fmla="*/ 6 w 120"/>
                  <a:gd name="T3" fmla="*/ 6 h 63"/>
                  <a:gd name="T4" fmla="*/ 10 w 120"/>
                  <a:gd name="T5" fmla="*/ 13 h 63"/>
                  <a:gd name="T6" fmla="*/ 23 w 120"/>
                  <a:gd name="T7" fmla="*/ 19 h 63"/>
                  <a:gd name="T8" fmla="*/ 31 w 120"/>
                  <a:gd name="T9" fmla="*/ 24 h 63"/>
                  <a:gd name="T10" fmla="*/ 36 w 120"/>
                  <a:gd name="T11" fmla="*/ 28 h 63"/>
                  <a:gd name="T12" fmla="*/ 36 w 120"/>
                  <a:gd name="T13" fmla="*/ 32 h 63"/>
                  <a:gd name="T14" fmla="*/ 44 w 120"/>
                  <a:gd name="T15" fmla="*/ 36 h 63"/>
                  <a:gd name="T16" fmla="*/ 53 w 120"/>
                  <a:gd name="T17" fmla="*/ 33 h 63"/>
                  <a:gd name="T18" fmla="*/ 60 w 120"/>
                  <a:gd name="T19" fmla="*/ 28 h 63"/>
                  <a:gd name="T20" fmla="*/ 66 w 120"/>
                  <a:gd name="T21" fmla="*/ 26 h 63"/>
                  <a:gd name="T22" fmla="*/ 69 w 120"/>
                  <a:gd name="T23" fmla="*/ 22 h 63"/>
                  <a:gd name="T24" fmla="*/ 74 w 120"/>
                  <a:gd name="T25" fmla="*/ 24 h 63"/>
                  <a:gd name="T26" fmla="*/ 78 w 120"/>
                  <a:gd name="T27" fmla="*/ 27 h 63"/>
                  <a:gd name="T28" fmla="*/ 86 w 120"/>
                  <a:gd name="T29" fmla="*/ 31 h 63"/>
                  <a:gd name="T30" fmla="*/ 95 w 120"/>
                  <a:gd name="T31" fmla="*/ 35 h 63"/>
                  <a:gd name="T32" fmla="*/ 102 w 120"/>
                  <a:gd name="T33" fmla="*/ 37 h 63"/>
                  <a:gd name="T34" fmla="*/ 103 w 120"/>
                  <a:gd name="T35" fmla="*/ 40 h 63"/>
                  <a:gd name="T36" fmla="*/ 99 w 120"/>
                  <a:gd name="T37" fmla="*/ 43 h 63"/>
                  <a:gd name="T38" fmla="*/ 93 w 120"/>
                  <a:gd name="T39" fmla="*/ 45 h 63"/>
                  <a:gd name="T40" fmla="*/ 91 w 120"/>
                  <a:gd name="T41" fmla="*/ 53 h 63"/>
                  <a:gd name="T42" fmla="*/ 94 w 120"/>
                  <a:gd name="T43" fmla="*/ 56 h 63"/>
                  <a:gd name="T44" fmla="*/ 99 w 120"/>
                  <a:gd name="T45" fmla="*/ 53 h 63"/>
                  <a:gd name="T46" fmla="*/ 108 w 120"/>
                  <a:gd name="T47" fmla="*/ 49 h 63"/>
                  <a:gd name="T48" fmla="*/ 112 w 120"/>
                  <a:gd name="T49" fmla="*/ 45 h 63"/>
                  <a:gd name="T50" fmla="*/ 117 w 120"/>
                  <a:gd name="T51" fmla="*/ 47 h 63"/>
                  <a:gd name="T52" fmla="*/ 120 w 120"/>
                  <a:gd name="T53" fmla="*/ 49 h 63"/>
                  <a:gd name="T54" fmla="*/ 117 w 120"/>
                  <a:gd name="T55" fmla="*/ 52 h 63"/>
                  <a:gd name="T56" fmla="*/ 112 w 120"/>
                  <a:gd name="T57" fmla="*/ 53 h 63"/>
                  <a:gd name="T58" fmla="*/ 106 w 120"/>
                  <a:gd name="T59" fmla="*/ 54 h 63"/>
                  <a:gd name="T60" fmla="*/ 99 w 120"/>
                  <a:gd name="T61" fmla="*/ 58 h 63"/>
                  <a:gd name="T62" fmla="*/ 91 w 120"/>
                  <a:gd name="T63" fmla="*/ 62 h 63"/>
                  <a:gd name="T64" fmla="*/ 87 w 120"/>
                  <a:gd name="T65" fmla="*/ 63 h 63"/>
                  <a:gd name="T66" fmla="*/ 86 w 120"/>
                  <a:gd name="T67" fmla="*/ 58 h 63"/>
                  <a:gd name="T68" fmla="*/ 87 w 120"/>
                  <a:gd name="T69" fmla="*/ 50 h 63"/>
                  <a:gd name="T70" fmla="*/ 87 w 120"/>
                  <a:gd name="T71" fmla="*/ 41 h 63"/>
                  <a:gd name="T72" fmla="*/ 82 w 120"/>
                  <a:gd name="T73" fmla="*/ 36 h 63"/>
                  <a:gd name="T74" fmla="*/ 73 w 120"/>
                  <a:gd name="T75" fmla="*/ 33 h 63"/>
                  <a:gd name="T76" fmla="*/ 65 w 120"/>
                  <a:gd name="T77" fmla="*/ 36 h 63"/>
                  <a:gd name="T78" fmla="*/ 60 w 120"/>
                  <a:gd name="T79" fmla="*/ 39 h 63"/>
                  <a:gd name="T80" fmla="*/ 56 w 120"/>
                  <a:gd name="T81" fmla="*/ 45 h 63"/>
                  <a:gd name="T82" fmla="*/ 60 w 120"/>
                  <a:gd name="T83" fmla="*/ 52 h 63"/>
                  <a:gd name="T84" fmla="*/ 64 w 120"/>
                  <a:gd name="T85" fmla="*/ 57 h 63"/>
                  <a:gd name="T86" fmla="*/ 63 w 120"/>
                  <a:gd name="T87" fmla="*/ 61 h 63"/>
                  <a:gd name="T88" fmla="*/ 55 w 120"/>
                  <a:gd name="T89" fmla="*/ 60 h 63"/>
                  <a:gd name="T90" fmla="*/ 47 w 120"/>
                  <a:gd name="T91" fmla="*/ 52 h 63"/>
                  <a:gd name="T92" fmla="*/ 44 w 120"/>
                  <a:gd name="T93" fmla="*/ 43 h 63"/>
                  <a:gd name="T94" fmla="*/ 39 w 120"/>
                  <a:gd name="T95" fmla="*/ 39 h 63"/>
                  <a:gd name="T96" fmla="*/ 31 w 120"/>
                  <a:gd name="T97" fmla="*/ 35 h 63"/>
                  <a:gd name="T98" fmla="*/ 26 w 120"/>
                  <a:gd name="T99" fmla="*/ 27 h 63"/>
                  <a:gd name="T100" fmla="*/ 17 w 120"/>
                  <a:gd name="T101" fmla="*/ 20 h 63"/>
                  <a:gd name="T102" fmla="*/ 8 w 120"/>
                  <a:gd name="T103" fmla="*/ 15 h 63"/>
                  <a:gd name="T104" fmla="*/ 3 w 120"/>
                  <a:gd name="T105" fmla="*/ 11 h 63"/>
                  <a:gd name="T106" fmla="*/ 1 w 120"/>
                  <a:gd name="T107" fmla="*/ 2 h 63"/>
                  <a:gd name="T108" fmla="*/ 4 w 120"/>
                  <a:gd name="T10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 h="63">
                    <a:moveTo>
                      <a:pt x="4" y="0"/>
                    </a:moveTo>
                    <a:lnTo>
                      <a:pt x="5" y="0"/>
                    </a:lnTo>
                    <a:lnTo>
                      <a:pt x="5" y="1"/>
                    </a:lnTo>
                    <a:lnTo>
                      <a:pt x="5" y="2"/>
                    </a:lnTo>
                    <a:lnTo>
                      <a:pt x="5" y="3"/>
                    </a:lnTo>
                    <a:lnTo>
                      <a:pt x="6" y="6"/>
                    </a:lnTo>
                    <a:lnTo>
                      <a:pt x="8" y="9"/>
                    </a:lnTo>
                    <a:lnTo>
                      <a:pt x="9" y="10"/>
                    </a:lnTo>
                    <a:lnTo>
                      <a:pt x="10" y="13"/>
                    </a:lnTo>
                    <a:lnTo>
                      <a:pt x="14" y="15"/>
                    </a:lnTo>
                    <a:lnTo>
                      <a:pt x="18" y="17"/>
                    </a:lnTo>
                    <a:lnTo>
                      <a:pt x="23" y="19"/>
                    </a:lnTo>
                    <a:lnTo>
                      <a:pt x="26" y="20"/>
                    </a:lnTo>
                    <a:lnTo>
                      <a:pt x="29" y="23"/>
                    </a:lnTo>
                    <a:lnTo>
                      <a:pt x="31" y="24"/>
                    </a:lnTo>
                    <a:lnTo>
                      <a:pt x="34" y="26"/>
                    </a:lnTo>
                    <a:lnTo>
                      <a:pt x="35" y="27"/>
                    </a:lnTo>
                    <a:lnTo>
                      <a:pt x="36" y="28"/>
                    </a:lnTo>
                    <a:lnTo>
                      <a:pt x="36" y="30"/>
                    </a:lnTo>
                    <a:lnTo>
                      <a:pt x="36" y="31"/>
                    </a:lnTo>
                    <a:lnTo>
                      <a:pt x="36" y="32"/>
                    </a:lnTo>
                    <a:lnTo>
                      <a:pt x="39" y="35"/>
                    </a:lnTo>
                    <a:lnTo>
                      <a:pt x="42" y="36"/>
                    </a:lnTo>
                    <a:lnTo>
                      <a:pt x="44" y="36"/>
                    </a:lnTo>
                    <a:lnTo>
                      <a:pt x="48" y="36"/>
                    </a:lnTo>
                    <a:lnTo>
                      <a:pt x="51" y="35"/>
                    </a:lnTo>
                    <a:lnTo>
                      <a:pt x="53" y="33"/>
                    </a:lnTo>
                    <a:lnTo>
                      <a:pt x="56" y="32"/>
                    </a:lnTo>
                    <a:lnTo>
                      <a:pt x="57" y="31"/>
                    </a:lnTo>
                    <a:lnTo>
                      <a:pt x="60" y="28"/>
                    </a:lnTo>
                    <a:lnTo>
                      <a:pt x="63" y="27"/>
                    </a:lnTo>
                    <a:lnTo>
                      <a:pt x="65" y="26"/>
                    </a:lnTo>
                    <a:lnTo>
                      <a:pt x="66" y="26"/>
                    </a:lnTo>
                    <a:lnTo>
                      <a:pt x="68" y="24"/>
                    </a:lnTo>
                    <a:lnTo>
                      <a:pt x="68" y="23"/>
                    </a:lnTo>
                    <a:lnTo>
                      <a:pt x="69" y="22"/>
                    </a:lnTo>
                    <a:lnTo>
                      <a:pt x="70" y="22"/>
                    </a:lnTo>
                    <a:lnTo>
                      <a:pt x="73" y="23"/>
                    </a:lnTo>
                    <a:lnTo>
                      <a:pt x="74" y="24"/>
                    </a:lnTo>
                    <a:lnTo>
                      <a:pt x="74" y="26"/>
                    </a:lnTo>
                    <a:lnTo>
                      <a:pt x="77" y="27"/>
                    </a:lnTo>
                    <a:lnTo>
                      <a:pt x="78" y="27"/>
                    </a:lnTo>
                    <a:lnTo>
                      <a:pt x="81" y="28"/>
                    </a:lnTo>
                    <a:lnTo>
                      <a:pt x="83" y="30"/>
                    </a:lnTo>
                    <a:lnTo>
                      <a:pt x="86" y="31"/>
                    </a:lnTo>
                    <a:lnTo>
                      <a:pt x="90" y="32"/>
                    </a:lnTo>
                    <a:lnTo>
                      <a:pt x="93" y="33"/>
                    </a:lnTo>
                    <a:lnTo>
                      <a:pt x="95" y="35"/>
                    </a:lnTo>
                    <a:lnTo>
                      <a:pt x="98" y="37"/>
                    </a:lnTo>
                    <a:lnTo>
                      <a:pt x="99" y="37"/>
                    </a:lnTo>
                    <a:lnTo>
                      <a:pt x="102" y="37"/>
                    </a:lnTo>
                    <a:lnTo>
                      <a:pt x="103" y="39"/>
                    </a:lnTo>
                    <a:lnTo>
                      <a:pt x="103" y="40"/>
                    </a:lnTo>
                    <a:lnTo>
                      <a:pt x="103" y="40"/>
                    </a:lnTo>
                    <a:lnTo>
                      <a:pt x="102" y="41"/>
                    </a:lnTo>
                    <a:lnTo>
                      <a:pt x="100" y="41"/>
                    </a:lnTo>
                    <a:lnTo>
                      <a:pt x="99" y="43"/>
                    </a:lnTo>
                    <a:lnTo>
                      <a:pt x="96" y="43"/>
                    </a:lnTo>
                    <a:lnTo>
                      <a:pt x="94" y="44"/>
                    </a:lnTo>
                    <a:lnTo>
                      <a:pt x="93" y="45"/>
                    </a:lnTo>
                    <a:lnTo>
                      <a:pt x="91" y="48"/>
                    </a:lnTo>
                    <a:lnTo>
                      <a:pt x="91" y="52"/>
                    </a:lnTo>
                    <a:lnTo>
                      <a:pt x="91" y="53"/>
                    </a:lnTo>
                    <a:lnTo>
                      <a:pt x="91" y="56"/>
                    </a:lnTo>
                    <a:lnTo>
                      <a:pt x="93" y="57"/>
                    </a:lnTo>
                    <a:lnTo>
                      <a:pt x="94" y="56"/>
                    </a:lnTo>
                    <a:lnTo>
                      <a:pt x="95" y="56"/>
                    </a:lnTo>
                    <a:lnTo>
                      <a:pt x="98" y="54"/>
                    </a:lnTo>
                    <a:lnTo>
                      <a:pt x="99" y="53"/>
                    </a:lnTo>
                    <a:lnTo>
                      <a:pt x="103" y="52"/>
                    </a:lnTo>
                    <a:lnTo>
                      <a:pt x="106" y="50"/>
                    </a:lnTo>
                    <a:lnTo>
                      <a:pt x="108" y="49"/>
                    </a:lnTo>
                    <a:lnTo>
                      <a:pt x="109" y="48"/>
                    </a:lnTo>
                    <a:lnTo>
                      <a:pt x="111" y="47"/>
                    </a:lnTo>
                    <a:lnTo>
                      <a:pt x="112" y="45"/>
                    </a:lnTo>
                    <a:lnTo>
                      <a:pt x="113" y="45"/>
                    </a:lnTo>
                    <a:lnTo>
                      <a:pt x="115" y="45"/>
                    </a:lnTo>
                    <a:lnTo>
                      <a:pt x="117" y="47"/>
                    </a:lnTo>
                    <a:lnTo>
                      <a:pt x="119" y="47"/>
                    </a:lnTo>
                    <a:lnTo>
                      <a:pt x="120" y="48"/>
                    </a:lnTo>
                    <a:lnTo>
                      <a:pt x="120" y="49"/>
                    </a:lnTo>
                    <a:lnTo>
                      <a:pt x="120" y="50"/>
                    </a:lnTo>
                    <a:lnTo>
                      <a:pt x="119" y="52"/>
                    </a:lnTo>
                    <a:lnTo>
                      <a:pt x="117" y="52"/>
                    </a:lnTo>
                    <a:lnTo>
                      <a:pt x="116" y="52"/>
                    </a:lnTo>
                    <a:lnTo>
                      <a:pt x="115" y="53"/>
                    </a:lnTo>
                    <a:lnTo>
                      <a:pt x="112" y="53"/>
                    </a:lnTo>
                    <a:lnTo>
                      <a:pt x="109" y="53"/>
                    </a:lnTo>
                    <a:lnTo>
                      <a:pt x="108" y="53"/>
                    </a:lnTo>
                    <a:lnTo>
                      <a:pt x="106" y="54"/>
                    </a:lnTo>
                    <a:lnTo>
                      <a:pt x="104" y="56"/>
                    </a:lnTo>
                    <a:lnTo>
                      <a:pt x="102" y="57"/>
                    </a:lnTo>
                    <a:lnTo>
                      <a:pt x="99" y="58"/>
                    </a:lnTo>
                    <a:lnTo>
                      <a:pt x="96" y="60"/>
                    </a:lnTo>
                    <a:lnTo>
                      <a:pt x="93" y="61"/>
                    </a:lnTo>
                    <a:lnTo>
                      <a:pt x="91" y="62"/>
                    </a:lnTo>
                    <a:lnTo>
                      <a:pt x="90" y="63"/>
                    </a:lnTo>
                    <a:lnTo>
                      <a:pt x="89" y="63"/>
                    </a:lnTo>
                    <a:lnTo>
                      <a:pt x="87" y="63"/>
                    </a:lnTo>
                    <a:lnTo>
                      <a:pt x="87" y="62"/>
                    </a:lnTo>
                    <a:lnTo>
                      <a:pt x="87" y="61"/>
                    </a:lnTo>
                    <a:lnTo>
                      <a:pt x="86" y="58"/>
                    </a:lnTo>
                    <a:lnTo>
                      <a:pt x="87" y="56"/>
                    </a:lnTo>
                    <a:lnTo>
                      <a:pt x="87" y="53"/>
                    </a:lnTo>
                    <a:lnTo>
                      <a:pt x="87" y="50"/>
                    </a:lnTo>
                    <a:lnTo>
                      <a:pt x="87" y="47"/>
                    </a:lnTo>
                    <a:lnTo>
                      <a:pt x="87" y="44"/>
                    </a:lnTo>
                    <a:lnTo>
                      <a:pt x="87" y="41"/>
                    </a:lnTo>
                    <a:lnTo>
                      <a:pt x="86" y="39"/>
                    </a:lnTo>
                    <a:lnTo>
                      <a:pt x="83" y="37"/>
                    </a:lnTo>
                    <a:lnTo>
                      <a:pt x="82" y="36"/>
                    </a:lnTo>
                    <a:lnTo>
                      <a:pt x="79" y="36"/>
                    </a:lnTo>
                    <a:lnTo>
                      <a:pt x="76" y="35"/>
                    </a:lnTo>
                    <a:lnTo>
                      <a:pt x="73" y="33"/>
                    </a:lnTo>
                    <a:lnTo>
                      <a:pt x="69" y="35"/>
                    </a:lnTo>
                    <a:lnTo>
                      <a:pt x="66" y="35"/>
                    </a:lnTo>
                    <a:lnTo>
                      <a:pt x="65" y="36"/>
                    </a:lnTo>
                    <a:lnTo>
                      <a:pt x="64" y="37"/>
                    </a:lnTo>
                    <a:lnTo>
                      <a:pt x="61" y="39"/>
                    </a:lnTo>
                    <a:lnTo>
                      <a:pt x="60" y="39"/>
                    </a:lnTo>
                    <a:lnTo>
                      <a:pt x="57" y="40"/>
                    </a:lnTo>
                    <a:lnTo>
                      <a:pt x="57" y="43"/>
                    </a:lnTo>
                    <a:lnTo>
                      <a:pt x="56" y="45"/>
                    </a:lnTo>
                    <a:lnTo>
                      <a:pt x="57" y="48"/>
                    </a:lnTo>
                    <a:lnTo>
                      <a:pt x="59" y="50"/>
                    </a:lnTo>
                    <a:lnTo>
                      <a:pt x="60" y="52"/>
                    </a:lnTo>
                    <a:lnTo>
                      <a:pt x="61" y="53"/>
                    </a:lnTo>
                    <a:lnTo>
                      <a:pt x="64" y="56"/>
                    </a:lnTo>
                    <a:lnTo>
                      <a:pt x="64" y="57"/>
                    </a:lnTo>
                    <a:lnTo>
                      <a:pt x="64" y="60"/>
                    </a:lnTo>
                    <a:lnTo>
                      <a:pt x="64" y="61"/>
                    </a:lnTo>
                    <a:lnTo>
                      <a:pt x="63" y="61"/>
                    </a:lnTo>
                    <a:lnTo>
                      <a:pt x="61" y="61"/>
                    </a:lnTo>
                    <a:lnTo>
                      <a:pt x="59" y="61"/>
                    </a:lnTo>
                    <a:lnTo>
                      <a:pt x="55" y="60"/>
                    </a:lnTo>
                    <a:lnTo>
                      <a:pt x="52" y="57"/>
                    </a:lnTo>
                    <a:lnTo>
                      <a:pt x="49" y="54"/>
                    </a:lnTo>
                    <a:lnTo>
                      <a:pt x="47" y="52"/>
                    </a:lnTo>
                    <a:lnTo>
                      <a:pt x="47" y="49"/>
                    </a:lnTo>
                    <a:lnTo>
                      <a:pt x="46" y="47"/>
                    </a:lnTo>
                    <a:lnTo>
                      <a:pt x="44" y="43"/>
                    </a:lnTo>
                    <a:lnTo>
                      <a:pt x="43" y="41"/>
                    </a:lnTo>
                    <a:lnTo>
                      <a:pt x="42" y="39"/>
                    </a:lnTo>
                    <a:lnTo>
                      <a:pt x="39" y="39"/>
                    </a:lnTo>
                    <a:lnTo>
                      <a:pt x="38" y="37"/>
                    </a:lnTo>
                    <a:lnTo>
                      <a:pt x="34" y="36"/>
                    </a:lnTo>
                    <a:lnTo>
                      <a:pt x="31" y="35"/>
                    </a:lnTo>
                    <a:lnTo>
                      <a:pt x="29" y="32"/>
                    </a:lnTo>
                    <a:lnTo>
                      <a:pt x="27" y="30"/>
                    </a:lnTo>
                    <a:lnTo>
                      <a:pt x="26" y="27"/>
                    </a:lnTo>
                    <a:lnTo>
                      <a:pt x="25" y="24"/>
                    </a:lnTo>
                    <a:lnTo>
                      <a:pt x="21" y="22"/>
                    </a:lnTo>
                    <a:lnTo>
                      <a:pt x="17" y="20"/>
                    </a:lnTo>
                    <a:lnTo>
                      <a:pt x="14" y="19"/>
                    </a:lnTo>
                    <a:lnTo>
                      <a:pt x="10" y="17"/>
                    </a:lnTo>
                    <a:lnTo>
                      <a:pt x="8" y="15"/>
                    </a:lnTo>
                    <a:lnTo>
                      <a:pt x="5" y="14"/>
                    </a:lnTo>
                    <a:lnTo>
                      <a:pt x="4" y="13"/>
                    </a:lnTo>
                    <a:lnTo>
                      <a:pt x="3" y="11"/>
                    </a:lnTo>
                    <a:lnTo>
                      <a:pt x="1" y="7"/>
                    </a:lnTo>
                    <a:lnTo>
                      <a:pt x="0" y="5"/>
                    </a:lnTo>
                    <a:lnTo>
                      <a:pt x="1" y="2"/>
                    </a:lnTo>
                    <a:lnTo>
                      <a:pt x="3" y="1"/>
                    </a:lnTo>
                    <a:lnTo>
                      <a:pt x="4"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8" name="Freeform 21">
                <a:extLst>
                  <a:ext uri="{FF2B5EF4-FFF2-40B4-BE49-F238E27FC236}">
                    <a16:creationId xmlns:a16="http://schemas.microsoft.com/office/drawing/2014/main" id="{F117936D-19BA-BB4E-A9C6-0B757CD41297}"/>
                  </a:ext>
                </a:extLst>
              </p:cNvPr>
              <p:cNvSpPr>
                <a:spLocks/>
              </p:cNvSpPr>
              <p:nvPr userDrawn="1"/>
            </p:nvSpPr>
            <p:spPr bwMode="auto">
              <a:xfrm>
                <a:off x="10215247" y="662650"/>
                <a:ext cx="18441" cy="9220"/>
              </a:xfrm>
              <a:custGeom>
                <a:avLst/>
                <a:gdLst>
                  <a:gd name="T0" fmla="*/ 34 w 35"/>
                  <a:gd name="T1" fmla="*/ 0 h 19"/>
                  <a:gd name="T2" fmla="*/ 35 w 35"/>
                  <a:gd name="T3" fmla="*/ 2 h 19"/>
                  <a:gd name="T4" fmla="*/ 35 w 35"/>
                  <a:gd name="T5" fmla="*/ 3 h 19"/>
                  <a:gd name="T6" fmla="*/ 35 w 35"/>
                  <a:gd name="T7" fmla="*/ 4 h 19"/>
                  <a:gd name="T8" fmla="*/ 33 w 35"/>
                  <a:gd name="T9" fmla="*/ 6 h 19"/>
                  <a:gd name="T10" fmla="*/ 31 w 35"/>
                  <a:gd name="T11" fmla="*/ 7 h 19"/>
                  <a:gd name="T12" fmla="*/ 29 w 35"/>
                  <a:gd name="T13" fmla="*/ 9 h 19"/>
                  <a:gd name="T14" fmla="*/ 26 w 35"/>
                  <a:gd name="T15" fmla="*/ 9 h 19"/>
                  <a:gd name="T16" fmla="*/ 22 w 35"/>
                  <a:gd name="T17" fmla="*/ 11 h 19"/>
                  <a:gd name="T18" fmla="*/ 18 w 35"/>
                  <a:gd name="T19" fmla="*/ 12 h 19"/>
                  <a:gd name="T20" fmla="*/ 16 w 35"/>
                  <a:gd name="T21" fmla="*/ 13 h 19"/>
                  <a:gd name="T22" fmla="*/ 12 w 35"/>
                  <a:gd name="T23" fmla="*/ 15 h 19"/>
                  <a:gd name="T24" fmla="*/ 9 w 35"/>
                  <a:gd name="T25" fmla="*/ 16 h 19"/>
                  <a:gd name="T26" fmla="*/ 6 w 35"/>
                  <a:gd name="T27" fmla="*/ 17 h 19"/>
                  <a:gd name="T28" fmla="*/ 4 w 35"/>
                  <a:gd name="T29" fmla="*/ 19 h 19"/>
                  <a:gd name="T30" fmla="*/ 3 w 35"/>
                  <a:gd name="T31" fmla="*/ 19 h 19"/>
                  <a:gd name="T32" fmla="*/ 1 w 35"/>
                  <a:gd name="T33" fmla="*/ 17 h 19"/>
                  <a:gd name="T34" fmla="*/ 0 w 35"/>
                  <a:gd name="T35" fmla="*/ 16 h 19"/>
                  <a:gd name="T36" fmla="*/ 1 w 35"/>
                  <a:gd name="T37" fmla="*/ 15 h 19"/>
                  <a:gd name="T38" fmla="*/ 1 w 35"/>
                  <a:gd name="T39" fmla="*/ 13 h 19"/>
                  <a:gd name="T40" fmla="*/ 4 w 35"/>
                  <a:gd name="T41" fmla="*/ 13 h 19"/>
                  <a:gd name="T42" fmla="*/ 5 w 35"/>
                  <a:gd name="T43" fmla="*/ 12 h 19"/>
                  <a:gd name="T44" fmla="*/ 8 w 35"/>
                  <a:gd name="T45" fmla="*/ 12 h 19"/>
                  <a:gd name="T46" fmla="*/ 10 w 35"/>
                  <a:gd name="T47" fmla="*/ 11 h 19"/>
                  <a:gd name="T48" fmla="*/ 14 w 35"/>
                  <a:gd name="T49" fmla="*/ 11 h 19"/>
                  <a:gd name="T50" fmla="*/ 18 w 35"/>
                  <a:gd name="T51" fmla="*/ 8 h 19"/>
                  <a:gd name="T52" fmla="*/ 21 w 35"/>
                  <a:gd name="T53" fmla="*/ 7 h 19"/>
                  <a:gd name="T54" fmla="*/ 23 w 35"/>
                  <a:gd name="T55" fmla="*/ 4 h 19"/>
                  <a:gd name="T56" fmla="*/ 26 w 35"/>
                  <a:gd name="T57" fmla="*/ 3 h 19"/>
                  <a:gd name="T58" fmla="*/ 29 w 35"/>
                  <a:gd name="T59" fmla="*/ 2 h 19"/>
                  <a:gd name="T60" fmla="*/ 30 w 35"/>
                  <a:gd name="T61" fmla="*/ 2 h 19"/>
                  <a:gd name="T62" fmla="*/ 33 w 35"/>
                  <a:gd name="T63" fmla="*/ 0 h 19"/>
                  <a:gd name="T64" fmla="*/ 34 w 35"/>
                  <a:gd name="T6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19">
                    <a:moveTo>
                      <a:pt x="34" y="0"/>
                    </a:moveTo>
                    <a:lnTo>
                      <a:pt x="35" y="2"/>
                    </a:lnTo>
                    <a:lnTo>
                      <a:pt x="35" y="3"/>
                    </a:lnTo>
                    <a:lnTo>
                      <a:pt x="35" y="4"/>
                    </a:lnTo>
                    <a:lnTo>
                      <a:pt x="33" y="6"/>
                    </a:lnTo>
                    <a:lnTo>
                      <a:pt x="31" y="7"/>
                    </a:lnTo>
                    <a:lnTo>
                      <a:pt x="29" y="9"/>
                    </a:lnTo>
                    <a:lnTo>
                      <a:pt x="26" y="9"/>
                    </a:lnTo>
                    <a:lnTo>
                      <a:pt x="22" y="11"/>
                    </a:lnTo>
                    <a:lnTo>
                      <a:pt x="18" y="12"/>
                    </a:lnTo>
                    <a:lnTo>
                      <a:pt x="16" y="13"/>
                    </a:lnTo>
                    <a:lnTo>
                      <a:pt x="12" y="15"/>
                    </a:lnTo>
                    <a:lnTo>
                      <a:pt x="9" y="16"/>
                    </a:lnTo>
                    <a:lnTo>
                      <a:pt x="6" y="17"/>
                    </a:lnTo>
                    <a:lnTo>
                      <a:pt x="4" y="19"/>
                    </a:lnTo>
                    <a:lnTo>
                      <a:pt x="3" y="19"/>
                    </a:lnTo>
                    <a:lnTo>
                      <a:pt x="1" y="17"/>
                    </a:lnTo>
                    <a:lnTo>
                      <a:pt x="0" y="16"/>
                    </a:lnTo>
                    <a:lnTo>
                      <a:pt x="1" y="15"/>
                    </a:lnTo>
                    <a:lnTo>
                      <a:pt x="1" y="13"/>
                    </a:lnTo>
                    <a:lnTo>
                      <a:pt x="4" y="13"/>
                    </a:lnTo>
                    <a:lnTo>
                      <a:pt x="5" y="12"/>
                    </a:lnTo>
                    <a:lnTo>
                      <a:pt x="8" y="12"/>
                    </a:lnTo>
                    <a:lnTo>
                      <a:pt x="10" y="11"/>
                    </a:lnTo>
                    <a:lnTo>
                      <a:pt x="14" y="11"/>
                    </a:lnTo>
                    <a:lnTo>
                      <a:pt x="18" y="8"/>
                    </a:lnTo>
                    <a:lnTo>
                      <a:pt x="21" y="7"/>
                    </a:lnTo>
                    <a:lnTo>
                      <a:pt x="23" y="4"/>
                    </a:lnTo>
                    <a:lnTo>
                      <a:pt x="26" y="3"/>
                    </a:lnTo>
                    <a:lnTo>
                      <a:pt x="29" y="2"/>
                    </a:lnTo>
                    <a:lnTo>
                      <a:pt x="30" y="2"/>
                    </a:lnTo>
                    <a:lnTo>
                      <a:pt x="33"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9" name="Freeform 22">
                <a:extLst>
                  <a:ext uri="{FF2B5EF4-FFF2-40B4-BE49-F238E27FC236}">
                    <a16:creationId xmlns:a16="http://schemas.microsoft.com/office/drawing/2014/main" id="{AE103F67-F182-9A48-96B6-893073A96CA9}"/>
                  </a:ext>
                </a:extLst>
              </p:cNvPr>
              <p:cNvSpPr>
                <a:spLocks/>
              </p:cNvSpPr>
              <p:nvPr userDrawn="1"/>
            </p:nvSpPr>
            <p:spPr bwMode="auto">
              <a:xfrm>
                <a:off x="10267496" y="512052"/>
                <a:ext cx="67616" cy="65566"/>
              </a:xfrm>
              <a:custGeom>
                <a:avLst/>
                <a:gdLst>
                  <a:gd name="T0" fmla="*/ 131 w 133"/>
                  <a:gd name="T1" fmla="*/ 0 h 130"/>
                  <a:gd name="T2" fmla="*/ 131 w 133"/>
                  <a:gd name="T3" fmla="*/ 4 h 130"/>
                  <a:gd name="T4" fmla="*/ 131 w 133"/>
                  <a:gd name="T5" fmla="*/ 7 h 130"/>
                  <a:gd name="T6" fmla="*/ 131 w 133"/>
                  <a:gd name="T7" fmla="*/ 15 h 130"/>
                  <a:gd name="T8" fmla="*/ 130 w 133"/>
                  <a:gd name="T9" fmla="*/ 25 h 130"/>
                  <a:gd name="T10" fmla="*/ 126 w 133"/>
                  <a:gd name="T11" fmla="*/ 36 h 130"/>
                  <a:gd name="T12" fmla="*/ 124 w 133"/>
                  <a:gd name="T13" fmla="*/ 45 h 130"/>
                  <a:gd name="T14" fmla="*/ 118 w 133"/>
                  <a:gd name="T15" fmla="*/ 54 h 130"/>
                  <a:gd name="T16" fmla="*/ 111 w 133"/>
                  <a:gd name="T17" fmla="*/ 62 h 130"/>
                  <a:gd name="T18" fmla="*/ 105 w 133"/>
                  <a:gd name="T19" fmla="*/ 68 h 130"/>
                  <a:gd name="T20" fmla="*/ 99 w 133"/>
                  <a:gd name="T21" fmla="*/ 75 h 130"/>
                  <a:gd name="T22" fmla="*/ 95 w 133"/>
                  <a:gd name="T23" fmla="*/ 83 h 130"/>
                  <a:gd name="T24" fmla="*/ 88 w 133"/>
                  <a:gd name="T25" fmla="*/ 88 h 130"/>
                  <a:gd name="T26" fmla="*/ 82 w 133"/>
                  <a:gd name="T27" fmla="*/ 92 h 130"/>
                  <a:gd name="T28" fmla="*/ 74 w 133"/>
                  <a:gd name="T29" fmla="*/ 98 h 130"/>
                  <a:gd name="T30" fmla="*/ 68 w 133"/>
                  <a:gd name="T31" fmla="*/ 106 h 130"/>
                  <a:gd name="T32" fmla="*/ 62 w 133"/>
                  <a:gd name="T33" fmla="*/ 113 h 130"/>
                  <a:gd name="T34" fmla="*/ 60 w 133"/>
                  <a:gd name="T35" fmla="*/ 118 h 130"/>
                  <a:gd name="T36" fmla="*/ 56 w 133"/>
                  <a:gd name="T37" fmla="*/ 119 h 130"/>
                  <a:gd name="T38" fmla="*/ 52 w 133"/>
                  <a:gd name="T39" fmla="*/ 119 h 130"/>
                  <a:gd name="T40" fmla="*/ 47 w 133"/>
                  <a:gd name="T41" fmla="*/ 120 h 130"/>
                  <a:gd name="T42" fmla="*/ 43 w 133"/>
                  <a:gd name="T43" fmla="*/ 123 h 130"/>
                  <a:gd name="T44" fmla="*/ 35 w 133"/>
                  <a:gd name="T45" fmla="*/ 127 h 130"/>
                  <a:gd name="T46" fmla="*/ 27 w 133"/>
                  <a:gd name="T47" fmla="*/ 130 h 130"/>
                  <a:gd name="T48" fmla="*/ 19 w 133"/>
                  <a:gd name="T49" fmla="*/ 130 h 130"/>
                  <a:gd name="T50" fmla="*/ 11 w 133"/>
                  <a:gd name="T51" fmla="*/ 128 h 130"/>
                  <a:gd name="T52" fmla="*/ 5 w 133"/>
                  <a:gd name="T53" fmla="*/ 126 h 130"/>
                  <a:gd name="T54" fmla="*/ 2 w 133"/>
                  <a:gd name="T55" fmla="*/ 123 h 130"/>
                  <a:gd name="T56" fmla="*/ 0 w 133"/>
                  <a:gd name="T57" fmla="*/ 119 h 130"/>
                  <a:gd name="T58" fmla="*/ 1 w 133"/>
                  <a:gd name="T59" fmla="*/ 116 h 130"/>
                  <a:gd name="T60" fmla="*/ 4 w 133"/>
                  <a:gd name="T61" fmla="*/ 115 h 130"/>
                  <a:gd name="T62" fmla="*/ 10 w 133"/>
                  <a:gd name="T63" fmla="*/ 119 h 130"/>
                  <a:gd name="T64" fmla="*/ 17 w 133"/>
                  <a:gd name="T65" fmla="*/ 120 h 130"/>
                  <a:gd name="T66" fmla="*/ 24 w 133"/>
                  <a:gd name="T67" fmla="*/ 120 h 130"/>
                  <a:gd name="T68" fmla="*/ 34 w 133"/>
                  <a:gd name="T69" fmla="*/ 118 h 130"/>
                  <a:gd name="T70" fmla="*/ 40 w 133"/>
                  <a:gd name="T71" fmla="*/ 113 h 130"/>
                  <a:gd name="T72" fmla="*/ 47 w 133"/>
                  <a:gd name="T73" fmla="*/ 109 h 130"/>
                  <a:gd name="T74" fmla="*/ 53 w 133"/>
                  <a:gd name="T75" fmla="*/ 102 h 130"/>
                  <a:gd name="T76" fmla="*/ 57 w 133"/>
                  <a:gd name="T77" fmla="*/ 96 h 130"/>
                  <a:gd name="T78" fmla="*/ 64 w 133"/>
                  <a:gd name="T79" fmla="*/ 89 h 130"/>
                  <a:gd name="T80" fmla="*/ 70 w 133"/>
                  <a:gd name="T81" fmla="*/ 83 h 130"/>
                  <a:gd name="T82" fmla="*/ 78 w 133"/>
                  <a:gd name="T83" fmla="*/ 77 h 130"/>
                  <a:gd name="T84" fmla="*/ 86 w 133"/>
                  <a:gd name="T85" fmla="*/ 72 h 130"/>
                  <a:gd name="T86" fmla="*/ 92 w 133"/>
                  <a:gd name="T87" fmla="*/ 68 h 130"/>
                  <a:gd name="T88" fmla="*/ 101 w 133"/>
                  <a:gd name="T89" fmla="*/ 62 h 130"/>
                  <a:gd name="T90" fmla="*/ 109 w 133"/>
                  <a:gd name="T91" fmla="*/ 55 h 130"/>
                  <a:gd name="T92" fmla="*/ 116 w 133"/>
                  <a:gd name="T93" fmla="*/ 49 h 130"/>
                  <a:gd name="T94" fmla="*/ 120 w 133"/>
                  <a:gd name="T95" fmla="*/ 42 h 130"/>
                  <a:gd name="T96" fmla="*/ 122 w 133"/>
                  <a:gd name="T97" fmla="*/ 34 h 130"/>
                  <a:gd name="T98" fmla="*/ 125 w 133"/>
                  <a:gd name="T99" fmla="*/ 26 h 130"/>
                  <a:gd name="T100" fmla="*/ 128 w 133"/>
                  <a:gd name="T101" fmla="*/ 17 h 130"/>
                  <a:gd name="T102" fmla="*/ 128 w 133"/>
                  <a:gd name="T103" fmla="*/ 9 h 130"/>
                  <a:gd name="T104" fmla="*/ 128 w 133"/>
                  <a:gd name="T105" fmla="*/ 4 h 130"/>
                  <a:gd name="T106" fmla="*/ 128 w 133"/>
                  <a:gd name="T107" fmla="*/ 0 h 130"/>
                  <a:gd name="T108" fmla="*/ 130 w 133"/>
                  <a:gd name="T10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30">
                    <a:moveTo>
                      <a:pt x="130" y="0"/>
                    </a:moveTo>
                    <a:lnTo>
                      <a:pt x="131" y="0"/>
                    </a:lnTo>
                    <a:lnTo>
                      <a:pt x="133" y="2"/>
                    </a:lnTo>
                    <a:lnTo>
                      <a:pt x="131" y="4"/>
                    </a:lnTo>
                    <a:lnTo>
                      <a:pt x="131" y="6"/>
                    </a:lnTo>
                    <a:lnTo>
                      <a:pt x="131" y="7"/>
                    </a:lnTo>
                    <a:lnTo>
                      <a:pt x="131" y="11"/>
                    </a:lnTo>
                    <a:lnTo>
                      <a:pt x="131" y="15"/>
                    </a:lnTo>
                    <a:lnTo>
                      <a:pt x="131" y="19"/>
                    </a:lnTo>
                    <a:lnTo>
                      <a:pt x="130" y="25"/>
                    </a:lnTo>
                    <a:lnTo>
                      <a:pt x="129" y="29"/>
                    </a:lnTo>
                    <a:lnTo>
                      <a:pt x="126" y="36"/>
                    </a:lnTo>
                    <a:lnTo>
                      <a:pt x="125" y="39"/>
                    </a:lnTo>
                    <a:lnTo>
                      <a:pt x="124" y="45"/>
                    </a:lnTo>
                    <a:lnTo>
                      <a:pt x="121" y="49"/>
                    </a:lnTo>
                    <a:lnTo>
                      <a:pt x="118" y="54"/>
                    </a:lnTo>
                    <a:lnTo>
                      <a:pt x="114" y="58"/>
                    </a:lnTo>
                    <a:lnTo>
                      <a:pt x="111" y="62"/>
                    </a:lnTo>
                    <a:lnTo>
                      <a:pt x="108" y="66"/>
                    </a:lnTo>
                    <a:lnTo>
                      <a:pt x="105" y="68"/>
                    </a:lnTo>
                    <a:lnTo>
                      <a:pt x="103" y="71"/>
                    </a:lnTo>
                    <a:lnTo>
                      <a:pt x="99" y="75"/>
                    </a:lnTo>
                    <a:lnTo>
                      <a:pt x="96" y="79"/>
                    </a:lnTo>
                    <a:lnTo>
                      <a:pt x="95" y="83"/>
                    </a:lnTo>
                    <a:lnTo>
                      <a:pt x="91" y="85"/>
                    </a:lnTo>
                    <a:lnTo>
                      <a:pt x="88" y="88"/>
                    </a:lnTo>
                    <a:lnTo>
                      <a:pt x="84" y="90"/>
                    </a:lnTo>
                    <a:lnTo>
                      <a:pt x="82" y="92"/>
                    </a:lnTo>
                    <a:lnTo>
                      <a:pt x="78" y="94"/>
                    </a:lnTo>
                    <a:lnTo>
                      <a:pt x="74" y="98"/>
                    </a:lnTo>
                    <a:lnTo>
                      <a:pt x="70" y="102"/>
                    </a:lnTo>
                    <a:lnTo>
                      <a:pt x="68" y="106"/>
                    </a:lnTo>
                    <a:lnTo>
                      <a:pt x="64" y="110"/>
                    </a:lnTo>
                    <a:lnTo>
                      <a:pt x="62" y="113"/>
                    </a:lnTo>
                    <a:lnTo>
                      <a:pt x="61" y="115"/>
                    </a:lnTo>
                    <a:lnTo>
                      <a:pt x="60" y="118"/>
                    </a:lnTo>
                    <a:lnTo>
                      <a:pt x="57" y="119"/>
                    </a:lnTo>
                    <a:lnTo>
                      <a:pt x="56" y="119"/>
                    </a:lnTo>
                    <a:lnTo>
                      <a:pt x="53" y="119"/>
                    </a:lnTo>
                    <a:lnTo>
                      <a:pt x="52" y="119"/>
                    </a:lnTo>
                    <a:lnTo>
                      <a:pt x="49" y="119"/>
                    </a:lnTo>
                    <a:lnTo>
                      <a:pt x="47" y="120"/>
                    </a:lnTo>
                    <a:lnTo>
                      <a:pt x="45" y="122"/>
                    </a:lnTo>
                    <a:lnTo>
                      <a:pt x="43" y="123"/>
                    </a:lnTo>
                    <a:lnTo>
                      <a:pt x="39" y="126"/>
                    </a:lnTo>
                    <a:lnTo>
                      <a:pt x="35" y="127"/>
                    </a:lnTo>
                    <a:lnTo>
                      <a:pt x="31" y="128"/>
                    </a:lnTo>
                    <a:lnTo>
                      <a:pt x="27" y="130"/>
                    </a:lnTo>
                    <a:lnTo>
                      <a:pt x="23" y="130"/>
                    </a:lnTo>
                    <a:lnTo>
                      <a:pt x="19" y="130"/>
                    </a:lnTo>
                    <a:lnTo>
                      <a:pt x="15" y="130"/>
                    </a:lnTo>
                    <a:lnTo>
                      <a:pt x="11" y="128"/>
                    </a:lnTo>
                    <a:lnTo>
                      <a:pt x="8" y="127"/>
                    </a:lnTo>
                    <a:lnTo>
                      <a:pt x="5" y="126"/>
                    </a:lnTo>
                    <a:lnTo>
                      <a:pt x="4" y="124"/>
                    </a:lnTo>
                    <a:lnTo>
                      <a:pt x="2" y="123"/>
                    </a:lnTo>
                    <a:lnTo>
                      <a:pt x="1" y="120"/>
                    </a:lnTo>
                    <a:lnTo>
                      <a:pt x="0" y="119"/>
                    </a:lnTo>
                    <a:lnTo>
                      <a:pt x="0" y="118"/>
                    </a:lnTo>
                    <a:lnTo>
                      <a:pt x="1" y="116"/>
                    </a:lnTo>
                    <a:lnTo>
                      <a:pt x="2" y="115"/>
                    </a:lnTo>
                    <a:lnTo>
                      <a:pt x="4" y="115"/>
                    </a:lnTo>
                    <a:lnTo>
                      <a:pt x="6" y="118"/>
                    </a:lnTo>
                    <a:lnTo>
                      <a:pt x="10" y="119"/>
                    </a:lnTo>
                    <a:lnTo>
                      <a:pt x="13" y="119"/>
                    </a:lnTo>
                    <a:lnTo>
                      <a:pt x="17" y="120"/>
                    </a:lnTo>
                    <a:lnTo>
                      <a:pt x="21" y="120"/>
                    </a:lnTo>
                    <a:lnTo>
                      <a:pt x="24" y="120"/>
                    </a:lnTo>
                    <a:lnTo>
                      <a:pt x="28" y="119"/>
                    </a:lnTo>
                    <a:lnTo>
                      <a:pt x="34" y="118"/>
                    </a:lnTo>
                    <a:lnTo>
                      <a:pt x="36" y="115"/>
                    </a:lnTo>
                    <a:lnTo>
                      <a:pt x="40" y="113"/>
                    </a:lnTo>
                    <a:lnTo>
                      <a:pt x="44" y="110"/>
                    </a:lnTo>
                    <a:lnTo>
                      <a:pt x="47" y="109"/>
                    </a:lnTo>
                    <a:lnTo>
                      <a:pt x="51" y="106"/>
                    </a:lnTo>
                    <a:lnTo>
                      <a:pt x="53" y="102"/>
                    </a:lnTo>
                    <a:lnTo>
                      <a:pt x="54" y="99"/>
                    </a:lnTo>
                    <a:lnTo>
                      <a:pt x="57" y="96"/>
                    </a:lnTo>
                    <a:lnTo>
                      <a:pt x="61" y="92"/>
                    </a:lnTo>
                    <a:lnTo>
                      <a:pt x="64" y="89"/>
                    </a:lnTo>
                    <a:lnTo>
                      <a:pt x="66" y="85"/>
                    </a:lnTo>
                    <a:lnTo>
                      <a:pt x="70" y="83"/>
                    </a:lnTo>
                    <a:lnTo>
                      <a:pt x="74" y="80"/>
                    </a:lnTo>
                    <a:lnTo>
                      <a:pt x="78" y="77"/>
                    </a:lnTo>
                    <a:lnTo>
                      <a:pt x="82" y="75"/>
                    </a:lnTo>
                    <a:lnTo>
                      <a:pt x="86" y="72"/>
                    </a:lnTo>
                    <a:lnTo>
                      <a:pt x="90" y="71"/>
                    </a:lnTo>
                    <a:lnTo>
                      <a:pt x="92" y="68"/>
                    </a:lnTo>
                    <a:lnTo>
                      <a:pt x="96" y="66"/>
                    </a:lnTo>
                    <a:lnTo>
                      <a:pt x="101" y="62"/>
                    </a:lnTo>
                    <a:lnTo>
                      <a:pt x="105" y="59"/>
                    </a:lnTo>
                    <a:lnTo>
                      <a:pt x="109" y="55"/>
                    </a:lnTo>
                    <a:lnTo>
                      <a:pt x="113" y="51"/>
                    </a:lnTo>
                    <a:lnTo>
                      <a:pt x="116" y="49"/>
                    </a:lnTo>
                    <a:lnTo>
                      <a:pt x="117" y="46"/>
                    </a:lnTo>
                    <a:lnTo>
                      <a:pt x="120" y="42"/>
                    </a:lnTo>
                    <a:lnTo>
                      <a:pt x="121" y="38"/>
                    </a:lnTo>
                    <a:lnTo>
                      <a:pt x="122" y="34"/>
                    </a:lnTo>
                    <a:lnTo>
                      <a:pt x="124" y="30"/>
                    </a:lnTo>
                    <a:lnTo>
                      <a:pt x="125" y="26"/>
                    </a:lnTo>
                    <a:lnTo>
                      <a:pt x="126" y="21"/>
                    </a:lnTo>
                    <a:lnTo>
                      <a:pt x="128" y="17"/>
                    </a:lnTo>
                    <a:lnTo>
                      <a:pt x="128" y="13"/>
                    </a:lnTo>
                    <a:lnTo>
                      <a:pt x="128" y="9"/>
                    </a:lnTo>
                    <a:lnTo>
                      <a:pt x="128" y="6"/>
                    </a:lnTo>
                    <a:lnTo>
                      <a:pt x="128" y="4"/>
                    </a:lnTo>
                    <a:lnTo>
                      <a:pt x="128" y="2"/>
                    </a:lnTo>
                    <a:lnTo>
                      <a:pt x="128" y="0"/>
                    </a:lnTo>
                    <a:lnTo>
                      <a:pt x="129" y="0"/>
                    </a:lnTo>
                    <a:lnTo>
                      <a:pt x="1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0" name="Freeform 23">
                <a:extLst>
                  <a:ext uri="{FF2B5EF4-FFF2-40B4-BE49-F238E27FC236}">
                    <a16:creationId xmlns:a16="http://schemas.microsoft.com/office/drawing/2014/main" id="{B8A55179-EB04-9F47-A242-0DCB643AD20B}"/>
                  </a:ext>
                </a:extLst>
              </p:cNvPr>
              <p:cNvSpPr>
                <a:spLocks/>
              </p:cNvSpPr>
              <p:nvPr userDrawn="1"/>
            </p:nvSpPr>
            <p:spPr bwMode="auto">
              <a:xfrm>
                <a:off x="10202953" y="655478"/>
                <a:ext cx="20489" cy="10245"/>
              </a:xfrm>
              <a:custGeom>
                <a:avLst/>
                <a:gdLst>
                  <a:gd name="T0" fmla="*/ 40 w 40"/>
                  <a:gd name="T1" fmla="*/ 0 h 21"/>
                  <a:gd name="T2" fmla="*/ 40 w 40"/>
                  <a:gd name="T3" fmla="*/ 1 h 21"/>
                  <a:gd name="T4" fmla="*/ 40 w 40"/>
                  <a:gd name="T5" fmla="*/ 4 h 21"/>
                  <a:gd name="T6" fmla="*/ 38 w 40"/>
                  <a:gd name="T7" fmla="*/ 5 h 21"/>
                  <a:gd name="T8" fmla="*/ 37 w 40"/>
                  <a:gd name="T9" fmla="*/ 8 h 21"/>
                  <a:gd name="T10" fmla="*/ 34 w 40"/>
                  <a:gd name="T11" fmla="*/ 9 h 21"/>
                  <a:gd name="T12" fmla="*/ 33 w 40"/>
                  <a:gd name="T13" fmla="*/ 10 h 21"/>
                  <a:gd name="T14" fmla="*/ 30 w 40"/>
                  <a:gd name="T15" fmla="*/ 12 h 21"/>
                  <a:gd name="T16" fmla="*/ 28 w 40"/>
                  <a:gd name="T17" fmla="*/ 13 h 21"/>
                  <a:gd name="T18" fmla="*/ 25 w 40"/>
                  <a:gd name="T19" fmla="*/ 14 h 21"/>
                  <a:gd name="T20" fmla="*/ 21 w 40"/>
                  <a:gd name="T21" fmla="*/ 17 h 21"/>
                  <a:gd name="T22" fmla="*/ 17 w 40"/>
                  <a:gd name="T23" fmla="*/ 18 h 21"/>
                  <a:gd name="T24" fmla="*/ 14 w 40"/>
                  <a:gd name="T25" fmla="*/ 20 h 21"/>
                  <a:gd name="T26" fmla="*/ 11 w 40"/>
                  <a:gd name="T27" fmla="*/ 21 h 21"/>
                  <a:gd name="T28" fmla="*/ 8 w 40"/>
                  <a:gd name="T29" fmla="*/ 20 h 21"/>
                  <a:gd name="T30" fmla="*/ 6 w 40"/>
                  <a:gd name="T31" fmla="*/ 20 h 21"/>
                  <a:gd name="T32" fmla="*/ 2 w 40"/>
                  <a:gd name="T33" fmla="*/ 20 h 21"/>
                  <a:gd name="T34" fmla="*/ 0 w 40"/>
                  <a:gd name="T35" fmla="*/ 20 h 21"/>
                  <a:gd name="T36" fmla="*/ 0 w 40"/>
                  <a:gd name="T37" fmla="*/ 18 h 21"/>
                  <a:gd name="T38" fmla="*/ 0 w 40"/>
                  <a:gd name="T39" fmla="*/ 17 h 21"/>
                  <a:gd name="T40" fmla="*/ 2 w 40"/>
                  <a:gd name="T41" fmla="*/ 17 h 21"/>
                  <a:gd name="T42" fmla="*/ 6 w 40"/>
                  <a:gd name="T43" fmla="*/ 17 h 21"/>
                  <a:gd name="T44" fmla="*/ 7 w 40"/>
                  <a:gd name="T45" fmla="*/ 17 h 21"/>
                  <a:gd name="T46" fmla="*/ 10 w 40"/>
                  <a:gd name="T47" fmla="*/ 16 h 21"/>
                  <a:gd name="T48" fmla="*/ 12 w 40"/>
                  <a:gd name="T49" fmla="*/ 16 h 21"/>
                  <a:gd name="T50" fmla="*/ 15 w 40"/>
                  <a:gd name="T51" fmla="*/ 14 h 21"/>
                  <a:gd name="T52" fmla="*/ 19 w 40"/>
                  <a:gd name="T53" fmla="*/ 13 h 21"/>
                  <a:gd name="T54" fmla="*/ 23 w 40"/>
                  <a:gd name="T55" fmla="*/ 12 h 21"/>
                  <a:gd name="T56" fmla="*/ 25 w 40"/>
                  <a:gd name="T57" fmla="*/ 10 h 21"/>
                  <a:gd name="T58" fmla="*/ 29 w 40"/>
                  <a:gd name="T59" fmla="*/ 8 h 21"/>
                  <a:gd name="T60" fmla="*/ 32 w 40"/>
                  <a:gd name="T61" fmla="*/ 6 h 21"/>
                  <a:gd name="T62" fmla="*/ 33 w 40"/>
                  <a:gd name="T63" fmla="*/ 5 h 21"/>
                  <a:gd name="T64" fmla="*/ 36 w 40"/>
                  <a:gd name="T65" fmla="*/ 3 h 21"/>
                  <a:gd name="T66" fmla="*/ 37 w 40"/>
                  <a:gd name="T67" fmla="*/ 1 h 21"/>
                  <a:gd name="T68" fmla="*/ 38 w 40"/>
                  <a:gd name="T69" fmla="*/ 0 h 21"/>
                  <a:gd name="T70" fmla="*/ 40 w 40"/>
                  <a:gd name="T7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21">
                    <a:moveTo>
                      <a:pt x="40" y="0"/>
                    </a:moveTo>
                    <a:lnTo>
                      <a:pt x="40" y="1"/>
                    </a:lnTo>
                    <a:lnTo>
                      <a:pt x="40" y="4"/>
                    </a:lnTo>
                    <a:lnTo>
                      <a:pt x="38" y="5"/>
                    </a:lnTo>
                    <a:lnTo>
                      <a:pt x="37" y="8"/>
                    </a:lnTo>
                    <a:lnTo>
                      <a:pt x="34" y="9"/>
                    </a:lnTo>
                    <a:lnTo>
                      <a:pt x="33" y="10"/>
                    </a:lnTo>
                    <a:lnTo>
                      <a:pt x="30" y="12"/>
                    </a:lnTo>
                    <a:lnTo>
                      <a:pt x="28" y="13"/>
                    </a:lnTo>
                    <a:lnTo>
                      <a:pt x="25" y="14"/>
                    </a:lnTo>
                    <a:lnTo>
                      <a:pt x="21" y="17"/>
                    </a:lnTo>
                    <a:lnTo>
                      <a:pt x="17" y="18"/>
                    </a:lnTo>
                    <a:lnTo>
                      <a:pt x="14" y="20"/>
                    </a:lnTo>
                    <a:lnTo>
                      <a:pt x="11" y="21"/>
                    </a:lnTo>
                    <a:lnTo>
                      <a:pt x="8" y="20"/>
                    </a:lnTo>
                    <a:lnTo>
                      <a:pt x="6" y="20"/>
                    </a:lnTo>
                    <a:lnTo>
                      <a:pt x="2" y="20"/>
                    </a:lnTo>
                    <a:lnTo>
                      <a:pt x="0" y="20"/>
                    </a:lnTo>
                    <a:lnTo>
                      <a:pt x="0" y="18"/>
                    </a:lnTo>
                    <a:lnTo>
                      <a:pt x="0" y="17"/>
                    </a:lnTo>
                    <a:lnTo>
                      <a:pt x="2" y="17"/>
                    </a:lnTo>
                    <a:lnTo>
                      <a:pt x="6" y="17"/>
                    </a:lnTo>
                    <a:lnTo>
                      <a:pt x="7" y="17"/>
                    </a:lnTo>
                    <a:lnTo>
                      <a:pt x="10" y="16"/>
                    </a:lnTo>
                    <a:lnTo>
                      <a:pt x="12" y="16"/>
                    </a:lnTo>
                    <a:lnTo>
                      <a:pt x="15" y="14"/>
                    </a:lnTo>
                    <a:lnTo>
                      <a:pt x="19" y="13"/>
                    </a:lnTo>
                    <a:lnTo>
                      <a:pt x="23" y="12"/>
                    </a:lnTo>
                    <a:lnTo>
                      <a:pt x="25" y="10"/>
                    </a:lnTo>
                    <a:lnTo>
                      <a:pt x="29" y="8"/>
                    </a:lnTo>
                    <a:lnTo>
                      <a:pt x="32" y="6"/>
                    </a:lnTo>
                    <a:lnTo>
                      <a:pt x="33" y="5"/>
                    </a:lnTo>
                    <a:lnTo>
                      <a:pt x="36" y="3"/>
                    </a:lnTo>
                    <a:lnTo>
                      <a:pt x="37" y="1"/>
                    </a:lnTo>
                    <a:lnTo>
                      <a:pt x="38" y="0"/>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1" name="Freeform 24">
                <a:extLst>
                  <a:ext uri="{FF2B5EF4-FFF2-40B4-BE49-F238E27FC236}">
                    <a16:creationId xmlns:a16="http://schemas.microsoft.com/office/drawing/2014/main" id="{CB1C72DC-37CE-8A46-89AD-28097BA5BFFE}"/>
                  </a:ext>
                </a:extLst>
              </p:cNvPr>
              <p:cNvSpPr>
                <a:spLocks/>
              </p:cNvSpPr>
              <p:nvPr userDrawn="1"/>
            </p:nvSpPr>
            <p:spPr bwMode="auto">
              <a:xfrm>
                <a:off x="10214223" y="534590"/>
                <a:ext cx="28685" cy="23563"/>
              </a:xfrm>
              <a:custGeom>
                <a:avLst/>
                <a:gdLst>
                  <a:gd name="T0" fmla="*/ 54 w 56"/>
                  <a:gd name="T1" fmla="*/ 1 h 44"/>
                  <a:gd name="T2" fmla="*/ 56 w 56"/>
                  <a:gd name="T3" fmla="*/ 4 h 44"/>
                  <a:gd name="T4" fmla="*/ 54 w 56"/>
                  <a:gd name="T5" fmla="*/ 8 h 44"/>
                  <a:gd name="T6" fmla="*/ 53 w 56"/>
                  <a:gd name="T7" fmla="*/ 16 h 44"/>
                  <a:gd name="T8" fmla="*/ 48 w 56"/>
                  <a:gd name="T9" fmla="*/ 20 h 44"/>
                  <a:gd name="T10" fmla="*/ 44 w 56"/>
                  <a:gd name="T11" fmla="*/ 21 h 44"/>
                  <a:gd name="T12" fmla="*/ 41 w 56"/>
                  <a:gd name="T13" fmla="*/ 25 h 44"/>
                  <a:gd name="T14" fmla="*/ 40 w 56"/>
                  <a:gd name="T15" fmla="*/ 30 h 44"/>
                  <a:gd name="T16" fmla="*/ 36 w 56"/>
                  <a:gd name="T17" fmla="*/ 35 h 44"/>
                  <a:gd name="T18" fmla="*/ 30 w 56"/>
                  <a:gd name="T19" fmla="*/ 38 h 44"/>
                  <a:gd name="T20" fmla="*/ 26 w 56"/>
                  <a:gd name="T21" fmla="*/ 35 h 44"/>
                  <a:gd name="T22" fmla="*/ 24 w 56"/>
                  <a:gd name="T23" fmla="*/ 33 h 44"/>
                  <a:gd name="T24" fmla="*/ 23 w 56"/>
                  <a:gd name="T25" fmla="*/ 30 h 44"/>
                  <a:gd name="T26" fmla="*/ 18 w 56"/>
                  <a:gd name="T27" fmla="*/ 30 h 44"/>
                  <a:gd name="T28" fmla="*/ 15 w 56"/>
                  <a:gd name="T29" fmla="*/ 33 h 44"/>
                  <a:gd name="T30" fmla="*/ 15 w 56"/>
                  <a:gd name="T31" fmla="*/ 37 h 44"/>
                  <a:gd name="T32" fmla="*/ 14 w 56"/>
                  <a:gd name="T33" fmla="*/ 40 h 44"/>
                  <a:gd name="T34" fmla="*/ 14 w 56"/>
                  <a:gd name="T35" fmla="*/ 43 h 44"/>
                  <a:gd name="T36" fmla="*/ 13 w 56"/>
                  <a:gd name="T37" fmla="*/ 44 h 44"/>
                  <a:gd name="T38" fmla="*/ 11 w 56"/>
                  <a:gd name="T39" fmla="*/ 42 h 44"/>
                  <a:gd name="T40" fmla="*/ 9 w 56"/>
                  <a:gd name="T41" fmla="*/ 39 h 44"/>
                  <a:gd name="T42" fmla="*/ 5 w 56"/>
                  <a:gd name="T43" fmla="*/ 38 h 44"/>
                  <a:gd name="T44" fmla="*/ 0 w 56"/>
                  <a:gd name="T45" fmla="*/ 31 h 44"/>
                  <a:gd name="T46" fmla="*/ 0 w 56"/>
                  <a:gd name="T47" fmla="*/ 23 h 44"/>
                  <a:gd name="T48" fmla="*/ 2 w 56"/>
                  <a:gd name="T49" fmla="*/ 20 h 44"/>
                  <a:gd name="T50" fmla="*/ 6 w 56"/>
                  <a:gd name="T51" fmla="*/ 14 h 44"/>
                  <a:gd name="T52" fmla="*/ 11 w 56"/>
                  <a:gd name="T53" fmla="*/ 9 h 44"/>
                  <a:gd name="T54" fmla="*/ 17 w 56"/>
                  <a:gd name="T55" fmla="*/ 4 h 44"/>
                  <a:gd name="T56" fmla="*/ 21 w 56"/>
                  <a:gd name="T57" fmla="*/ 3 h 44"/>
                  <a:gd name="T58" fmla="*/ 21 w 56"/>
                  <a:gd name="T59" fmla="*/ 5 h 44"/>
                  <a:gd name="T60" fmla="*/ 19 w 56"/>
                  <a:gd name="T61" fmla="*/ 8 h 44"/>
                  <a:gd name="T62" fmla="*/ 17 w 56"/>
                  <a:gd name="T63" fmla="*/ 13 h 44"/>
                  <a:gd name="T64" fmla="*/ 14 w 56"/>
                  <a:gd name="T65" fmla="*/ 17 h 44"/>
                  <a:gd name="T66" fmla="*/ 15 w 56"/>
                  <a:gd name="T67" fmla="*/ 22 h 44"/>
                  <a:gd name="T68" fmla="*/ 19 w 56"/>
                  <a:gd name="T69" fmla="*/ 26 h 44"/>
                  <a:gd name="T70" fmla="*/ 24 w 56"/>
                  <a:gd name="T71" fmla="*/ 25 h 44"/>
                  <a:gd name="T72" fmla="*/ 30 w 56"/>
                  <a:gd name="T73" fmla="*/ 22 h 44"/>
                  <a:gd name="T74" fmla="*/ 35 w 56"/>
                  <a:gd name="T75" fmla="*/ 21 h 44"/>
                  <a:gd name="T76" fmla="*/ 40 w 56"/>
                  <a:gd name="T77" fmla="*/ 22 h 44"/>
                  <a:gd name="T78" fmla="*/ 44 w 56"/>
                  <a:gd name="T79" fmla="*/ 18 h 44"/>
                  <a:gd name="T80" fmla="*/ 47 w 56"/>
                  <a:gd name="T81" fmla="*/ 12 h 44"/>
                  <a:gd name="T82" fmla="*/ 49 w 56"/>
                  <a:gd name="T83" fmla="*/ 5 h 44"/>
                  <a:gd name="T84" fmla="*/ 51 w 56"/>
                  <a:gd name="T85" fmla="*/ 1 h 44"/>
                  <a:gd name="T86" fmla="*/ 54 w 56"/>
                  <a:gd name="T8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44">
                    <a:moveTo>
                      <a:pt x="54" y="0"/>
                    </a:moveTo>
                    <a:lnTo>
                      <a:pt x="54" y="1"/>
                    </a:lnTo>
                    <a:lnTo>
                      <a:pt x="56" y="3"/>
                    </a:lnTo>
                    <a:lnTo>
                      <a:pt x="56" y="4"/>
                    </a:lnTo>
                    <a:lnTo>
                      <a:pt x="54" y="6"/>
                    </a:lnTo>
                    <a:lnTo>
                      <a:pt x="54" y="8"/>
                    </a:lnTo>
                    <a:lnTo>
                      <a:pt x="54" y="12"/>
                    </a:lnTo>
                    <a:lnTo>
                      <a:pt x="53" y="16"/>
                    </a:lnTo>
                    <a:lnTo>
                      <a:pt x="51" y="18"/>
                    </a:lnTo>
                    <a:lnTo>
                      <a:pt x="48" y="20"/>
                    </a:lnTo>
                    <a:lnTo>
                      <a:pt x="47" y="21"/>
                    </a:lnTo>
                    <a:lnTo>
                      <a:pt x="44" y="21"/>
                    </a:lnTo>
                    <a:lnTo>
                      <a:pt x="43" y="23"/>
                    </a:lnTo>
                    <a:lnTo>
                      <a:pt x="41" y="25"/>
                    </a:lnTo>
                    <a:lnTo>
                      <a:pt x="41" y="27"/>
                    </a:lnTo>
                    <a:lnTo>
                      <a:pt x="40" y="30"/>
                    </a:lnTo>
                    <a:lnTo>
                      <a:pt x="39" y="33"/>
                    </a:lnTo>
                    <a:lnTo>
                      <a:pt x="36" y="35"/>
                    </a:lnTo>
                    <a:lnTo>
                      <a:pt x="34" y="37"/>
                    </a:lnTo>
                    <a:lnTo>
                      <a:pt x="30" y="38"/>
                    </a:lnTo>
                    <a:lnTo>
                      <a:pt x="27" y="37"/>
                    </a:lnTo>
                    <a:lnTo>
                      <a:pt x="26" y="35"/>
                    </a:lnTo>
                    <a:lnTo>
                      <a:pt x="24" y="34"/>
                    </a:lnTo>
                    <a:lnTo>
                      <a:pt x="24" y="33"/>
                    </a:lnTo>
                    <a:lnTo>
                      <a:pt x="24" y="30"/>
                    </a:lnTo>
                    <a:lnTo>
                      <a:pt x="23" y="30"/>
                    </a:lnTo>
                    <a:lnTo>
                      <a:pt x="21" y="29"/>
                    </a:lnTo>
                    <a:lnTo>
                      <a:pt x="18" y="30"/>
                    </a:lnTo>
                    <a:lnTo>
                      <a:pt x="15" y="31"/>
                    </a:lnTo>
                    <a:lnTo>
                      <a:pt x="15" y="33"/>
                    </a:lnTo>
                    <a:lnTo>
                      <a:pt x="15" y="34"/>
                    </a:lnTo>
                    <a:lnTo>
                      <a:pt x="15" y="37"/>
                    </a:lnTo>
                    <a:lnTo>
                      <a:pt x="14" y="38"/>
                    </a:lnTo>
                    <a:lnTo>
                      <a:pt x="14" y="40"/>
                    </a:lnTo>
                    <a:lnTo>
                      <a:pt x="15" y="42"/>
                    </a:lnTo>
                    <a:lnTo>
                      <a:pt x="14" y="43"/>
                    </a:lnTo>
                    <a:lnTo>
                      <a:pt x="14" y="44"/>
                    </a:lnTo>
                    <a:lnTo>
                      <a:pt x="13" y="44"/>
                    </a:lnTo>
                    <a:lnTo>
                      <a:pt x="13" y="43"/>
                    </a:lnTo>
                    <a:lnTo>
                      <a:pt x="11" y="42"/>
                    </a:lnTo>
                    <a:lnTo>
                      <a:pt x="11" y="40"/>
                    </a:lnTo>
                    <a:lnTo>
                      <a:pt x="9" y="39"/>
                    </a:lnTo>
                    <a:lnTo>
                      <a:pt x="7" y="38"/>
                    </a:lnTo>
                    <a:lnTo>
                      <a:pt x="5" y="38"/>
                    </a:lnTo>
                    <a:lnTo>
                      <a:pt x="2" y="35"/>
                    </a:lnTo>
                    <a:lnTo>
                      <a:pt x="0" y="31"/>
                    </a:lnTo>
                    <a:lnTo>
                      <a:pt x="0" y="27"/>
                    </a:lnTo>
                    <a:lnTo>
                      <a:pt x="0" y="23"/>
                    </a:lnTo>
                    <a:lnTo>
                      <a:pt x="1" y="21"/>
                    </a:lnTo>
                    <a:lnTo>
                      <a:pt x="2" y="20"/>
                    </a:lnTo>
                    <a:lnTo>
                      <a:pt x="4" y="17"/>
                    </a:lnTo>
                    <a:lnTo>
                      <a:pt x="6" y="14"/>
                    </a:lnTo>
                    <a:lnTo>
                      <a:pt x="9" y="12"/>
                    </a:lnTo>
                    <a:lnTo>
                      <a:pt x="11" y="9"/>
                    </a:lnTo>
                    <a:lnTo>
                      <a:pt x="14" y="6"/>
                    </a:lnTo>
                    <a:lnTo>
                      <a:pt x="17" y="4"/>
                    </a:lnTo>
                    <a:lnTo>
                      <a:pt x="19" y="3"/>
                    </a:lnTo>
                    <a:lnTo>
                      <a:pt x="21" y="3"/>
                    </a:lnTo>
                    <a:lnTo>
                      <a:pt x="21" y="4"/>
                    </a:lnTo>
                    <a:lnTo>
                      <a:pt x="21" y="5"/>
                    </a:lnTo>
                    <a:lnTo>
                      <a:pt x="19" y="6"/>
                    </a:lnTo>
                    <a:lnTo>
                      <a:pt x="19" y="8"/>
                    </a:lnTo>
                    <a:lnTo>
                      <a:pt x="18" y="10"/>
                    </a:lnTo>
                    <a:lnTo>
                      <a:pt x="17" y="13"/>
                    </a:lnTo>
                    <a:lnTo>
                      <a:pt x="14" y="14"/>
                    </a:lnTo>
                    <a:lnTo>
                      <a:pt x="14" y="17"/>
                    </a:lnTo>
                    <a:lnTo>
                      <a:pt x="14" y="20"/>
                    </a:lnTo>
                    <a:lnTo>
                      <a:pt x="15" y="22"/>
                    </a:lnTo>
                    <a:lnTo>
                      <a:pt x="17" y="25"/>
                    </a:lnTo>
                    <a:lnTo>
                      <a:pt x="19" y="26"/>
                    </a:lnTo>
                    <a:lnTo>
                      <a:pt x="22" y="26"/>
                    </a:lnTo>
                    <a:lnTo>
                      <a:pt x="24" y="25"/>
                    </a:lnTo>
                    <a:lnTo>
                      <a:pt x="27" y="23"/>
                    </a:lnTo>
                    <a:lnTo>
                      <a:pt x="30" y="22"/>
                    </a:lnTo>
                    <a:lnTo>
                      <a:pt x="32" y="21"/>
                    </a:lnTo>
                    <a:lnTo>
                      <a:pt x="35" y="21"/>
                    </a:lnTo>
                    <a:lnTo>
                      <a:pt x="37" y="22"/>
                    </a:lnTo>
                    <a:lnTo>
                      <a:pt x="40" y="22"/>
                    </a:lnTo>
                    <a:lnTo>
                      <a:pt x="43" y="21"/>
                    </a:lnTo>
                    <a:lnTo>
                      <a:pt x="44" y="18"/>
                    </a:lnTo>
                    <a:lnTo>
                      <a:pt x="45" y="16"/>
                    </a:lnTo>
                    <a:lnTo>
                      <a:pt x="47" y="12"/>
                    </a:lnTo>
                    <a:lnTo>
                      <a:pt x="48" y="9"/>
                    </a:lnTo>
                    <a:lnTo>
                      <a:pt x="49" y="5"/>
                    </a:lnTo>
                    <a:lnTo>
                      <a:pt x="51" y="4"/>
                    </a:lnTo>
                    <a:lnTo>
                      <a:pt x="51" y="1"/>
                    </a:lnTo>
                    <a:lnTo>
                      <a:pt x="52" y="0"/>
                    </a:ln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2" name="Freeform 25">
                <a:extLst>
                  <a:ext uri="{FF2B5EF4-FFF2-40B4-BE49-F238E27FC236}">
                    <a16:creationId xmlns:a16="http://schemas.microsoft.com/office/drawing/2014/main" id="{1B017874-FCD8-5640-857A-C963CBA3D778}"/>
                  </a:ext>
                </a:extLst>
              </p:cNvPr>
              <p:cNvSpPr>
                <a:spLocks/>
              </p:cNvSpPr>
              <p:nvPr userDrawn="1"/>
            </p:nvSpPr>
            <p:spPr bwMode="auto">
              <a:xfrm>
                <a:off x="10343306" y="516150"/>
                <a:ext cx="11270" cy="15368"/>
              </a:xfrm>
              <a:custGeom>
                <a:avLst/>
                <a:gdLst>
                  <a:gd name="T0" fmla="*/ 13 w 22"/>
                  <a:gd name="T1" fmla="*/ 0 h 30"/>
                  <a:gd name="T2" fmla="*/ 17 w 22"/>
                  <a:gd name="T3" fmla="*/ 0 h 30"/>
                  <a:gd name="T4" fmla="*/ 21 w 22"/>
                  <a:gd name="T5" fmla="*/ 1 h 30"/>
                  <a:gd name="T6" fmla="*/ 21 w 22"/>
                  <a:gd name="T7" fmla="*/ 1 h 30"/>
                  <a:gd name="T8" fmla="*/ 22 w 22"/>
                  <a:gd name="T9" fmla="*/ 4 h 30"/>
                  <a:gd name="T10" fmla="*/ 21 w 22"/>
                  <a:gd name="T11" fmla="*/ 5 h 30"/>
                  <a:gd name="T12" fmla="*/ 21 w 22"/>
                  <a:gd name="T13" fmla="*/ 8 h 30"/>
                  <a:gd name="T14" fmla="*/ 20 w 22"/>
                  <a:gd name="T15" fmla="*/ 11 h 30"/>
                  <a:gd name="T16" fmla="*/ 20 w 22"/>
                  <a:gd name="T17" fmla="*/ 14 h 30"/>
                  <a:gd name="T18" fmla="*/ 18 w 22"/>
                  <a:gd name="T19" fmla="*/ 18 h 30"/>
                  <a:gd name="T20" fmla="*/ 17 w 22"/>
                  <a:gd name="T21" fmla="*/ 21 h 30"/>
                  <a:gd name="T22" fmla="*/ 14 w 22"/>
                  <a:gd name="T23" fmla="*/ 25 h 30"/>
                  <a:gd name="T24" fmla="*/ 11 w 22"/>
                  <a:gd name="T25" fmla="*/ 26 h 30"/>
                  <a:gd name="T26" fmla="*/ 7 w 22"/>
                  <a:gd name="T27" fmla="*/ 29 h 30"/>
                  <a:gd name="T28" fmla="*/ 5 w 22"/>
                  <a:gd name="T29" fmla="*/ 30 h 30"/>
                  <a:gd name="T30" fmla="*/ 4 w 22"/>
                  <a:gd name="T31" fmla="*/ 30 h 30"/>
                  <a:gd name="T32" fmla="*/ 1 w 22"/>
                  <a:gd name="T33" fmla="*/ 30 h 30"/>
                  <a:gd name="T34" fmla="*/ 0 w 22"/>
                  <a:gd name="T35" fmla="*/ 30 h 30"/>
                  <a:gd name="T36" fmla="*/ 0 w 22"/>
                  <a:gd name="T37" fmla="*/ 28 h 30"/>
                  <a:gd name="T38" fmla="*/ 0 w 22"/>
                  <a:gd name="T39" fmla="*/ 26 h 30"/>
                  <a:gd name="T40" fmla="*/ 0 w 22"/>
                  <a:gd name="T41" fmla="*/ 25 h 30"/>
                  <a:gd name="T42" fmla="*/ 1 w 22"/>
                  <a:gd name="T43" fmla="*/ 22 h 30"/>
                  <a:gd name="T44" fmla="*/ 1 w 22"/>
                  <a:gd name="T45" fmla="*/ 18 h 30"/>
                  <a:gd name="T46" fmla="*/ 1 w 22"/>
                  <a:gd name="T47" fmla="*/ 14 h 30"/>
                  <a:gd name="T48" fmla="*/ 3 w 22"/>
                  <a:gd name="T49" fmla="*/ 11 h 30"/>
                  <a:gd name="T50" fmla="*/ 4 w 22"/>
                  <a:gd name="T51" fmla="*/ 7 h 30"/>
                  <a:gd name="T52" fmla="*/ 5 w 22"/>
                  <a:gd name="T53" fmla="*/ 4 h 30"/>
                  <a:gd name="T54" fmla="*/ 7 w 22"/>
                  <a:gd name="T55" fmla="*/ 3 h 30"/>
                  <a:gd name="T56" fmla="*/ 8 w 22"/>
                  <a:gd name="T57" fmla="*/ 1 h 30"/>
                  <a:gd name="T58" fmla="*/ 11 w 22"/>
                  <a:gd name="T59" fmla="*/ 0 h 30"/>
                  <a:gd name="T60" fmla="*/ 13 w 22"/>
                  <a:gd name="T6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30">
                    <a:moveTo>
                      <a:pt x="13" y="0"/>
                    </a:moveTo>
                    <a:lnTo>
                      <a:pt x="17" y="0"/>
                    </a:lnTo>
                    <a:lnTo>
                      <a:pt x="21" y="1"/>
                    </a:lnTo>
                    <a:lnTo>
                      <a:pt x="21" y="1"/>
                    </a:lnTo>
                    <a:lnTo>
                      <a:pt x="22" y="4"/>
                    </a:lnTo>
                    <a:lnTo>
                      <a:pt x="21" y="5"/>
                    </a:lnTo>
                    <a:lnTo>
                      <a:pt x="21" y="8"/>
                    </a:lnTo>
                    <a:lnTo>
                      <a:pt x="20" y="11"/>
                    </a:lnTo>
                    <a:lnTo>
                      <a:pt x="20" y="14"/>
                    </a:lnTo>
                    <a:lnTo>
                      <a:pt x="18" y="18"/>
                    </a:lnTo>
                    <a:lnTo>
                      <a:pt x="17" y="21"/>
                    </a:lnTo>
                    <a:lnTo>
                      <a:pt x="14" y="25"/>
                    </a:lnTo>
                    <a:lnTo>
                      <a:pt x="11" y="26"/>
                    </a:lnTo>
                    <a:lnTo>
                      <a:pt x="7" y="29"/>
                    </a:lnTo>
                    <a:lnTo>
                      <a:pt x="5" y="30"/>
                    </a:lnTo>
                    <a:lnTo>
                      <a:pt x="4" y="30"/>
                    </a:lnTo>
                    <a:lnTo>
                      <a:pt x="1" y="30"/>
                    </a:lnTo>
                    <a:lnTo>
                      <a:pt x="0" y="30"/>
                    </a:lnTo>
                    <a:lnTo>
                      <a:pt x="0" y="28"/>
                    </a:lnTo>
                    <a:lnTo>
                      <a:pt x="0" y="26"/>
                    </a:lnTo>
                    <a:lnTo>
                      <a:pt x="0" y="25"/>
                    </a:lnTo>
                    <a:lnTo>
                      <a:pt x="1" y="22"/>
                    </a:lnTo>
                    <a:lnTo>
                      <a:pt x="1" y="18"/>
                    </a:lnTo>
                    <a:lnTo>
                      <a:pt x="1" y="14"/>
                    </a:lnTo>
                    <a:lnTo>
                      <a:pt x="3" y="11"/>
                    </a:lnTo>
                    <a:lnTo>
                      <a:pt x="4" y="7"/>
                    </a:lnTo>
                    <a:lnTo>
                      <a:pt x="5" y="4"/>
                    </a:lnTo>
                    <a:lnTo>
                      <a:pt x="7" y="3"/>
                    </a:lnTo>
                    <a:lnTo>
                      <a:pt x="8" y="1"/>
                    </a:lnTo>
                    <a:lnTo>
                      <a:pt x="11"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3" name="Freeform 26">
                <a:extLst>
                  <a:ext uri="{FF2B5EF4-FFF2-40B4-BE49-F238E27FC236}">
                    <a16:creationId xmlns:a16="http://schemas.microsoft.com/office/drawing/2014/main" id="{68DBC73F-4D7F-8242-81D4-B03B2B99B8EC}"/>
                  </a:ext>
                </a:extLst>
              </p:cNvPr>
              <p:cNvSpPr>
                <a:spLocks/>
              </p:cNvSpPr>
              <p:nvPr userDrawn="1"/>
            </p:nvSpPr>
            <p:spPr bwMode="auto">
              <a:xfrm>
                <a:off x="10362772" y="541762"/>
                <a:ext cx="7171" cy="5122"/>
              </a:xfrm>
              <a:custGeom>
                <a:avLst/>
                <a:gdLst>
                  <a:gd name="T0" fmla="*/ 12 w 13"/>
                  <a:gd name="T1" fmla="*/ 0 h 10"/>
                  <a:gd name="T2" fmla="*/ 13 w 13"/>
                  <a:gd name="T3" fmla="*/ 0 h 10"/>
                  <a:gd name="T4" fmla="*/ 13 w 13"/>
                  <a:gd name="T5" fmla="*/ 1 h 10"/>
                  <a:gd name="T6" fmla="*/ 12 w 13"/>
                  <a:gd name="T7" fmla="*/ 3 h 10"/>
                  <a:gd name="T8" fmla="*/ 11 w 13"/>
                  <a:gd name="T9" fmla="*/ 4 h 10"/>
                  <a:gd name="T10" fmla="*/ 9 w 13"/>
                  <a:gd name="T11" fmla="*/ 7 h 10"/>
                  <a:gd name="T12" fmla="*/ 7 w 13"/>
                  <a:gd name="T13" fmla="*/ 8 h 10"/>
                  <a:gd name="T14" fmla="*/ 4 w 13"/>
                  <a:gd name="T15" fmla="*/ 9 h 10"/>
                  <a:gd name="T16" fmla="*/ 3 w 13"/>
                  <a:gd name="T17" fmla="*/ 10 h 10"/>
                  <a:gd name="T18" fmla="*/ 2 w 13"/>
                  <a:gd name="T19" fmla="*/ 10 h 10"/>
                  <a:gd name="T20" fmla="*/ 0 w 13"/>
                  <a:gd name="T21" fmla="*/ 9 h 10"/>
                  <a:gd name="T22" fmla="*/ 2 w 13"/>
                  <a:gd name="T23" fmla="*/ 9 h 10"/>
                  <a:gd name="T24" fmla="*/ 2 w 13"/>
                  <a:gd name="T25" fmla="*/ 8 h 10"/>
                  <a:gd name="T26" fmla="*/ 3 w 13"/>
                  <a:gd name="T27" fmla="*/ 7 h 10"/>
                  <a:gd name="T28" fmla="*/ 4 w 13"/>
                  <a:gd name="T29" fmla="*/ 7 h 10"/>
                  <a:gd name="T30" fmla="*/ 7 w 13"/>
                  <a:gd name="T31" fmla="*/ 4 h 10"/>
                  <a:gd name="T32" fmla="*/ 9 w 13"/>
                  <a:gd name="T33" fmla="*/ 3 h 10"/>
                  <a:gd name="T34" fmla="*/ 11 w 13"/>
                  <a:gd name="T35" fmla="*/ 1 h 10"/>
                  <a:gd name="T36" fmla="*/ 11 w 13"/>
                  <a:gd name="T37" fmla="*/ 1 h 10"/>
                  <a:gd name="T38" fmla="*/ 12 w 13"/>
                  <a:gd name="T3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0">
                    <a:moveTo>
                      <a:pt x="12" y="0"/>
                    </a:moveTo>
                    <a:lnTo>
                      <a:pt x="13" y="0"/>
                    </a:lnTo>
                    <a:lnTo>
                      <a:pt x="13" y="1"/>
                    </a:lnTo>
                    <a:lnTo>
                      <a:pt x="12" y="3"/>
                    </a:lnTo>
                    <a:lnTo>
                      <a:pt x="11" y="4"/>
                    </a:lnTo>
                    <a:lnTo>
                      <a:pt x="9" y="7"/>
                    </a:lnTo>
                    <a:lnTo>
                      <a:pt x="7" y="8"/>
                    </a:lnTo>
                    <a:lnTo>
                      <a:pt x="4" y="9"/>
                    </a:lnTo>
                    <a:lnTo>
                      <a:pt x="3" y="10"/>
                    </a:lnTo>
                    <a:lnTo>
                      <a:pt x="2" y="10"/>
                    </a:lnTo>
                    <a:lnTo>
                      <a:pt x="0" y="9"/>
                    </a:lnTo>
                    <a:lnTo>
                      <a:pt x="2" y="9"/>
                    </a:lnTo>
                    <a:lnTo>
                      <a:pt x="2" y="8"/>
                    </a:lnTo>
                    <a:lnTo>
                      <a:pt x="3" y="7"/>
                    </a:lnTo>
                    <a:lnTo>
                      <a:pt x="4" y="7"/>
                    </a:lnTo>
                    <a:lnTo>
                      <a:pt x="7" y="4"/>
                    </a:lnTo>
                    <a:lnTo>
                      <a:pt x="9" y="3"/>
                    </a:lnTo>
                    <a:lnTo>
                      <a:pt x="11" y="1"/>
                    </a:lnTo>
                    <a:lnTo>
                      <a:pt x="11"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27">
                <a:extLst>
                  <a:ext uri="{FF2B5EF4-FFF2-40B4-BE49-F238E27FC236}">
                    <a16:creationId xmlns:a16="http://schemas.microsoft.com/office/drawing/2014/main" id="{B97AC9F4-D656-9642-81EE-33C0F5528DC2}"/>
                  </a:ext>
                </a:extLst>
              </p:cNvPr>
              <p:cNvSpPr>
                <a:spLocks/>
              </p:cNvSpPr>
              <p:nvPr userDrawn="1"/>
            </p:nvSpPr>
            <p:spPr bwMode="auto">
              <a:xfrm>
                <a:off x="10310523" y="273351"/>
                <a:ext cx="27661" cy="25612"/>
              </a:xfrm>
              <a:custGeom>
                <a:avLst/>
                <a:gdLst>
                  <a:gd name="T0" fmla="*/ 0 w 55"/>
                  <a:gd name="T1" fmla="*/ 0 h 51"/>
                  <a:gd name="T2" fmla="*/ 17 w 55"/>
                  <a:gd name="T3" fmla="*/ 4 h 51"/>
                  <a:gd name="T4" fmla="*/ 21 w 55"/>
                  <a:gd name="T5" fmla="*/ 29 h 51"/>
                  <a:gd name="T6" fmla="*/ 38 w 55"/>
                  <a:gd name="T7" fmla="*/ 9 h 51"/>
                  <a:gd name="T8" fmla="*/ 55 w 55"/>
                  <a:gd name="T9" fmla="*/ 13 h 51"/>
                  <a:gd name="T10" fmla="*/ 21 w 55"/>
                  <a:gd name="T11" fmla="*/ 51 h 51"/>
                  <a:gd name="T12" fmla="*/ 12 w 55"/>
                  <a:gd name="T13" fmla="*/ 49 h 51"/>
                  <a:gd name="T14" fmla="*/ 0 w 55"/>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1">
                    <a:moveTo>
                      <a:pt x="0" y="0"/>
                    </a:moveTo>
                    <a:lnTo>
                      <a:pt x="17" y="4"/>
                    </a:lnTo>
                    <a:lnTo>
                      <a:pt x="21" y="29"/>
                    </a:lnTo>
                    <a:lnTo>
                      <a:pt x="38" y="9"/>
                    </a:lnTo>
                    <a:lnTo>
                      <a:pt x="55" y="13"/>
                    </a:lnTo>
                    <a:lnTo>
                      <a:pt x="21" y="51"/>
                    </a:lnTo>
                    <a:lnTo>
                      <a:pt x="12" y="4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28">
                <a:extLst>
                  <a:ext uri="{FF2B5EF4-FFF2-40B4-BE49-F238E27FC236}">
                    <a16:creationId xmlns:a16="http://schemas.microsoft.com/office/drawing/2014/main" id="{A2DBFD17-C8F3-4442-A17D-8745DE32818D}"/>
                  </a:ext>
                </a:extLst>
              </p:cNvPr>
              <p:cNvSpPr>
                <a:spLocks/>
              </p:cNvSpPr>
              <p:nvPr userDrawn="1"/>
            </p:nvSpPr>
            <p:spPr bwMode="auto">
              <a:xfrm>
                <a:off x="10249055" y="262081"/>
                <a:ext cx="15368" cy="28685"/>
              </a:xfrm>
              <a:custGeom>
                <a:avLst/>
                <a:gdLst>
                  <a:gd name="T0" fmla="*/ 20 w 30"/>
                  <a:gd name="T1" fmla="*/ 0 h 58"/>
                  <a:gd name="T2" fmla="*/ 21 w 30"/>
                  <a:gd name="T3" fmla="*/ 13 h 58"/>
                  <a:gd name="T4" fmla="*/ 29 w 30"/>
                  <a:gd name="T5" fmla="*/ 13 h 58"/>
                  <a:gd name="T6" fmla="*/ 30 w 30"/>
                  <a:gd name="T7" fmla="*/ 26 h 58"/>
                  <a:gd name="T8" fmla="*/ 21 w 30"/>
                  <a:gd name="T9" fmla="*/ 26 h 58"/>
                  <a:gd name="T10" fmla="*/ 21 w 30"/>
                  <a:gd name="T11" fmla="*/ 58 h 58"/>
                  <a:gd name="T12" fmla="*/ 6 w 30"/>
                  <a:gd name="T13" fmla="*/ 58 h 58"/>
                  <a:gd name="T14" fmla="*/ 6 w 30"/>
                  <a:gd name="T15" fmla="*/ 26 h 58"/>
                  <a:gd name="T16" fmla="*/ 0 w 30"/>
                  <a:gd name="T17" fmla="*/ 26 h 58"/>
                  <a:gd name="T18" fmla="*/ 0 w 30"/>
                  <a:gd name="T19" fmla="*/ 13 h 58"/>
                  <a:gd name="T20" fmla="*/ 6 w 30"/>
                  <a:gd name="T21" fmla="*/ 13 h 58"/>
                  <a:gd name="T22" fmla="*/ 4 w 30"/>
                  <a:gd name="T23" fmla="*/ 0 h 58"/>
                  <a:gd name="T24" fmla="*/ 20 w 30"/>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58">
                    <a:moveTo>
                      <a:pt x="20" y="0"/>
                    </a:moveTo>
                    <a:lnTo>
                      <a:pt x="21" y="13"/>
                    </a:lnTo>
                    <a:lnTo>
                      <a:pt x="29" y="13"/>
                    </a:lnTo>
                    <a:lnTo>
                      <a:pt x="30" y="26"/>
                    </a:lnTo>
                    <a:lnTo>
                      <a:pt x="21" y="26"/>
                    </a:lnTo>
                    <a:lnTo>
                      <a:pt x="21" y="58"/>
                    </a:lnTo>
                    <a:lnTo>
                      <a:pt x="6" y="58"/>
                    </a:lnTo>
                    <a:lnTo>
                      <a:pt x="6" y="26"/>
                    </a:lnTo>
                    <a:lnTo>
                      <a:pt x="0" y="26"/>
                    </a:lnTo>
                    <a:lnTo>
                      <a:pt x="0" y="13"/>
                    </a:lnTo>
                    <a:lnTo>
                      <a:pt x="6" y="13"/>
                    </a:lnTo>
                    <a:lnTo>
                      <a:pt x="4"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29">
                <a:extLst>
                  <a:ext uri="{FF2B5EF4-FFF2-40B4-BE49-F238E27FC236}">
                    <a16:creationId xmlns:a16="http://schemas.microsoft.com/office/drawing/2014/main" id="{5C81A36A-D45E-0542-B561-D2D89184A54A}"/>
                  </a:ext>
                </a:extLst>
              </p:cNvPr>
              <p:cNvSpPr>
                <a:spLocks noEditPoints="1"/>
              </p:cNvSpPr>
              <p:nvPr userDrawn="1"/>
            </p:nvSpPr>
            <p:spPr bwMode="auto">
              <a:xfrm>
                <a:off x="10271594" y="269252"/>
                <a:ext cx="28685" cy="24587"/>
              </a:xfrm>
              <a:custGeom>
                <a:avLst/>
                <a:gdLst>
                  <a:gd name="T0" fmla="*/ 27 w 55"/>
                  <a:gd name="T1" fmla="*/ 15 h 49"/>
                  <a:gd name="T2" fmla="*/ 25 w 55"/>
                  <a:gd name="T3" fmla="*/ 15 h 49"/>
                  <a:gd name="T4" fmla="*/ 21 w 55"/>
                  <a:gd name="T5" fmla="*/ 15 h 49"/>
                  <a:gd name="T6" fmla="*/ 19 w 55"/>
                  <a:gd name="T7" fmla="*/ 17 h 49"/>
                  <a:gd name="T8" fmla="*/ 17 w 55"/>
                  <a:gd name="T9" fmla="*/ 20 h 49"/>
                  <a:gd name="T10" fmla="*/ 17 w 55"/>
                  <a:gd name="T11" fmla="*/ 23 h 49"/>
                  <a:gd name="T12" fmla="*/ 17 w 55"/>
                  <a:gd name="T13" fmla="*/ 27 h 49"/>
                  <a:gd name="T14" fmla="*/ 18 w 55"/>
                  <a:gd name="T15" fmla="*/ 29 h 49"/>
                  <a:gd name="T16" fmla="*/ 19 w 55"/>
                  <a:gd name="T17" fmla="*/ 32 h 49"/>
                  <a:gd name="T18" fmla="*/ 22 w 55"/>
                  <a:gd name="T19" fmla="*/ 33 h 49"/>
                  <a:gd name="T20" fmla="*/ 26 w 55"/>
                  <a:gd name="T21" fmla="*/ 34 h 49"/>
                  <a:gd name="T22" fmla="*/ 30 w 55"/>
                  <a:gd name="T23" fmla="*/ 34 h 49"/>
                  <a:gd name="T24" fmla="*/ 32 w 55"/>
                  <a:gd name="T25" fmla="*/ 32 h 49"/>
                  <a:gd name="T26" fmla="*/ 35 w 55"/>
                  <a:gd name="T27" fmla="*/ 29 h 49"/>
                  <a:gd name="T28" fmla="*/ 36 w 55"/>
                  <a:gd name="T29" fmla="*/ 25 h 49"/>
                  <a:gd name="T30" fmla="*/ 36 w 55"/>
                  <a:gd name="T31" fmla="*/ 23 h 49"/>
                  <a:gd name="T32" fmla="*/ 35 w 55"/>
                  <a:gd name="T33" fmla="*/ 19 h 49"/>
                  <a:gd name="T34" fmla="*/ 34 w 55"/>
                  <a:gd name="T35" fmla="*/ 17 h 49"/>
                  <a:gd name="T36" fmla="*/ 31 w 55"/>
                  <a:gd name="T37" fmla="*/ 15 h 49"/>
                  <a:gd name="T38" fmla="*/ 27 w 55"/>
                  <a:gd name="T39" fmla="*/ 15 h 49"/>
                  <a:gd name="T40" fmla="*/ 26 w 55"/>
                  <a:gd name="T41" fmla="*/ 0 h 49"/>
                  <a:gd name="T42" fmla="*/ 29 w 55"/>
                  <a:gd name="T43" fmla="*/ 0 h 49"/>
                  <a:gd name="T44" fmla="*/ 32 w 55"/>
                  <a:gd name="T45" fmla="*/ 3 h 49"/>
                  <a:gd name="T46" fmla="*/ 36 w 55"/>
                  <a:gd name="T47" fmla="*/ 4 h 49"/>
                  <a:gd name="T48" fmla="*/ 38 w 55"/>
                  <a:gd name="T49" fmla="*/ 7 h 49"/>
                  <a:gd name="T50" fmla="*/ 39 w 55"/>
                  <a:gd name="T51" fmla="*/ 3 h 49"/>
                  <a:gd name="T52" fmla="*/ 55 w 55"/>
                  <a:gd name="T53" fmla="*/ 6 h 49"/>
                  <a:gd name="T54" fmla="*/ 49 w 55"/>
                  <a:gd name="T55" fmla="*/ 49 h 49"/>
                  <a:gd name="T56" fmla="*/ 34 w 55"/>
                  <a:gd name="T57" fmla="*/ 47 h 49"/>
                  <a:gd name="T58" fmla="*/ 34 w 55"/>
                  <a:gd name="T59" fmla="*/ 42 h 49"/>
                  <a:gd name="T60" fmla="*/ 31 w 55"/>
                  <a:gd name="T61" fmla="*/ 45 h 49"/>
                  <a:gd name="T62" fmla="*/ 27 w 55"/>
                  <a:gd name="T63" fmla="*/ 46 h 49"/>
                  <a:gd name="T64" fmla="*/ 23 w 55"/>
                  <a:gd name="T65" fmla="*/ 47 h 49"/>
                  <a:gd name="T66" fmla="*/ 19 w 55"/>
                  <a:gd name="T67" fmla="*/ 47 h 49"/>
                  <a:gd name="T68" fmla="*/ 9 w 55"/>
                  <a:gd name="T69" fmla="*/ 42 h 49"/>
                  <a:gd name="T70" fmla="*/ 2 w 55"/>
                  <a:gd name="T71" fmla="*/ 33 h 49"/>
                  <a:gd name="T72" fmla="*/ 0 w 55"/>
                  <a:gd name="T73" fmla="*/ 21 h 49"/>
                  <a:gd name="T74" fmla="*/ 5 w 55"/>
                  <a:gd name="T75" fmla="*/ 10 h 49"/>
                  <a:gd name="T76" fmla="*/ 13 w 55"/>
                  <a:gd name="T77" fmla="*/ 2 h 49"/>
                  <a:gd name="T78" fmla="*/ 26 w 55"/>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49">
                    <a:moveTo>
                      <a:pt x="27" y="15"/>
                    </a:moveTo>
                    <a:lnTo>
                      <a:pt x="25" y="15"/>
                    </a:lnTo>
                    <a:lnTo>
                      <a:pt x="21" y="15"/>
                    </a:lnTo>
                    <a:lnTo>
                      <a:pt x="19" y="17"/>
                    </a:lnTo>
                    <a:lnTo>
                      <a:pt x="17" y="20"/>
                    </a:lnTo>
                    <a:lnTo>
                      <a:pt x="17" y="23"/>
                    </a:lnTo>
                    <a:lnTo>
                      <a:pt x="17" y="27"/>
                    </a:lnTo>
                    <a:lnTo>
                      <a:pt x="18" y="29"/>
                    </a:lnTo>
                    <a:lnTo>
                      <a:pt x="19" y="32"/>
                    </a:lnTo>
                    <a:lnTo>
                      <a:pt x="22" y="33"/>
                    </a:lnTo>
                    <a:lnTo>
                      <a:pt x="26" y="34"/>
                    </a:lnTo>
                    <a:lnTo>
                      <a:pt x="30" y="34"/>
                    </a:lnTo>
                    <a:lnTo>
                      <a:pt x="32" y="32"/>
                    </a:lnTo>
                    <a:lnTo>
                      <a:pt x="35" y="29"/>
                    </a:lnTo>
                    <a:lnTo>
                      <a:pt x="36" y="25"/>
                    </a:lnTo>
                    <a:lnTo>
                      <a:pt x="36" y="23"/>
                    </a:lnTo>
                    <a:lnTo>
                      <a:pt x="35" y="19"/>
                    </a:lnTo>
                    <a:lnTo>
                      <a:pt x="34" y="17"/>
                    </a:lnTo>
                    <a:lnTo>
                      <a:pt x="31" y="15"/>
                    </a:lnTo>
                    <a:lnTo>
                      <a:pt x="27" y="15"/>
                    </a:lnTo>
                    <a:close/>
                    <a:moveTo>
                      <a:pt x="26" y="0"/>
                    </a:moveTo>
                    <a:lnTo>
                      <a:pt x="29" y="0"/>
                    </a:lnTo>
                    <a:lnTo>
                      <a:pt x="32" y="3"/>
                    </a:lnTo>
                    <a:lnTo>
                      <a:pt x="36" y="4"/>
                    </a:lnTo>
                    <a:lnTo>
                      <a:pt x="38" y="7"/>
                    </a:lnTo>
                    <a:lnTo>
                      <a:pt x="39" y="3"/>
                    </a:lnTo>
                    <a:lnTo>
                      <a:pt x="55" y="6"/>
                    </a:lnTo>
                    <a:lnTo>
                      <a:pt x="49" y="49"/>
                    </a:lnTo>
                    <a:lnTo>
                      <a:pt x="34" y="47"/>
                    </a:lnTo>
                    <a:lnTo>
                      <a:pt x="34" y="42"/>
                    </a:lnTo>
                    <a:lnTo>
                      <a:pt x="31" y="45"/>
                    </a:lnTo>
                    <a:lnTo>
                      <a:pt x="27" y="46"/>
                    </a:lnTo>
                    <a:lnTo>
                      <a:pt x="23" y="47"/>
                    </a:lnTo>
                    <a:lnTo>
                      <a:pt x="19" y="47"/>
                    </a:lnTo>
                    <a:lnTo>
                      <a:pt x="9" y="42"/>
                    </a:lnTo>
                    <a:lnTo>
                      <a:pt x="2" y="33"/>
                    </a:lnTo>
                    <a:lnTo>
                      <a:pt x="0" y="21"/>
                    </a:lnTo>
                    <a:lnTo>
                      <a:pt x="5" y="10"/>
                    </a:lnTo>
                    <a:lnTo>
                      <a:pt x="13" y="2"/>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7" name="Freeform 30">
                <a:extLst>
                  <a:ext uri="{FF2B5EF4-FFF2-40B4-BE49-F238E27FC236}">
                    <a16:creationId xmlns:a16="http://schemas.microsoft.com/office/drawing/2014/main" id="{30A6B1C2-A0FB-5E41-8346-2B27A0EA7FBC}"/>
                  </a:ext>
                </a:extLst>
              </p:cNvPr>
              <p:cNvSpPr>
                <a:spLocks/>
              </p:cNvSpPr>
              <p:nvPr userDrawn="1"/>
            </p:nvSpPr>
            <p:spPr bwMode="auto">
              <a:xfrm>
                <a:off x="10222418" y="269252"/>
                <a:ext cx="18441" cy="24587"/>
              </a:xfrm>
              <a:custGeom>
                <a:avLst/>
                <a:gdLst>
                  <a:gd name="T0" fmla="*/ 25 w 37"/>
                  <a:gd name="T1" fmla="*/ 0 h 49"/>
                  <a:gd name="T2" fmla="*/ 33 w 37"/>
                  <a:gd name="T3" fmla="*/ 2 h 49"/>
                  <a:gd name="T4" fmla="*/ 29 w 37"/>
                  <a:gd name="T5" fmla="*/ 12 h 49"/>
                  <a:gd name="T6" fmla="*/ 23 w 37"/>
                  <a:gd name="T7" fmla="*/ 11 h 49"/>
                  <a:gd name="T8" fmla="*/ 20 w 37"/>
                  <a:gd name="T9" fmla="*/ 11 h 49"/>
                  <a:gd name="T10" fmla="*/ 18 w 37"/>
                  <a:gd name="T11" fmla="*/ 12 h 49"/>
                  <a:gd name="T12" fmla="*/ 17 w 37"/>
                  <a:gd name="T13" fmla="*/ 12 h 49"/>
                  <a:gd name="T14" fmla="*/ 16 w 37"/>
                  <a:gd name="T15" fmla="*/ 13 h 49"/>
                  <a:gd name="T16" fmla="*/ 14 w 37"/>
                  <a:gd name="T17" fmla="*/ 15 h 49"/>
                  <a:gd name="T18" fmla="*/ 16 w 37"/>
                  <a:gd name="T19" fmla="*/ 16 h 49"/>
                  <a:gd name="T20" fmla="*/ 17 w 37"/>
                  <a:gd name="T21" fmla="*/ 17 h 49"/>
                  <a:gd name="T22" fmla="*/ 20 w 37"/>
                  <a:gd name="T23" fmla="*/ 17 h 49"/>
                  <a:gd name="T24" fmla="*/ 21 w 37"/>
                  <a:gd name="T25" fmla="*/ 17 h 49"/>
                  <a:gd name="T26" fmla="*/ 22 w 37"/>
                  <a:gd name="T27" fmla="*/ 17 h 49"/>
                  <a:gd name="T28" fmla="*/ 26 w 37"/>
                  <a:gd name="T29" fmla="*/ 19 h 49"/>
                  <a:gd name="T30" fmla="*/ 30 w 37"/>
                  <a:gd name="T31" fmla="*/ 20 h 49"/>
                  <a:gd name="T32" fmla="*/ 34 w 37"/>
                  <a:gd name="T33" fmla="*/ 21 h 49"/>
                  <a:gd name="T34" fmla="*/ 35 w 37"/>
                  <a:gd name="T35" fmla="*/ 25 h 49"/>
                  <a:gd name="T36" fmla="*/ 37 w 37"/>
                  <a:gd name="T37" fmla="*/ 29 h 49"/>
                  <a:gd name="T38" fmla="*/ 37 w 37"/>
                  <a:gd name="T39" fmla="*/ 34 h 49"/>
                  <a:gd name="T40" fmla="*/ 35 w 37"/>
                  <a:gd name="T41" fmla="*/ 38 h 49"/>
                  <a:gd name="T42" fmla="*/ 33 w 37"/>
                  <a:gd name="T43" fmla="*/ 41 h 49"/>
                  <a:gd name="T44" fmla="*/ 30 w 37"/>
                  <a:gd name="T45" fmla="*/ 44 h 49"/>
                  <a:gd name="T46" fmla="*/ 26 w 37"/>
                  <a:gd name="T47" fmla="*/ 46 h 49"/>
                  <a:gd name="T48" fmla="*/ 22 w 37"/>
                  <a:gd name="T49" fmla="*/ 47 h 49"/>
                  <a:gd name="T50" fmla="*/ 18 w 37"/>
                  <a:gd name="T51" fmla="*/ 49 h 49"/>
                  <a:gd name="T52" fmla="*/ 12 w 37"/>
                  <a:gd name="T53" fmla="*/ 49 h 49"/>
                  <a:gd name="T54" fmla="*/ 5 w 37"/>
                  <a:gd name="T55" fmla="*/ 47 h 49"/>
                  <a:gd name="T56" fmla="*/ 0 w 37"/>
                  <a:gd name="T57" fmla="*/ 45 h 49"/>
                  <a:gd name="T58" fmla="*/ 4 w 37"/>
                  <a:gd name="T59" fmla="*/ 33 h 49"/>
                  <a:gd name="T60" fmla="*/ 8 w 37"/>
                  <a:gd name="T61" fmla="*/ 36 h 49"/>
                  <a:gd name="T62" fmla="*/ 13 w 37"/>
                  <a:gd name="T63" fmla="*/ 37 h 49"/>
                  <a:gd name="T64" fmla="*/ 17 w 37"/>
                  <a:gd name="T65" fmla="*/ 37 h 49"/>
                  <a:gd name="T66" fmla="*/ 18 w 37"/>
                  <a:gd name="T67" fmla="*/ 36 h 49"/>
                  <a:gd name="T68" fmla="*/ 20 w 37"/>
                  <a:gd name="T69" fmla="*/ 36 h 49"/>
                  <a:gd name="T70" fmla="*/ 21 w 37"/>
                  <a:gd name="T71" fmla="*/ 34 h 49"/>
                  <a:gd name="T72" fmla="*/ 21 w 37"/>
                  <a:gd name="T73" fmla="*/ 33 h 49"/>
                  <a:gd name="T74" fmla="*/ 21 w 37"/>
                  <a:gd name="T75" fmla="*/ 30 h 49"/>
                  <a:gd name="T76" fmla="*/ 20 w 37"/>
                  <a:gd name="T77" fmla="*/ 30 h 49"/>
                  <a:gd name="T78" fmla="*/ 17 w 37"/>
                  <a:gd name="T79" fmla="*/ 29 h 49"/>
                  <a:gd name="T80" fmla="*/ 14 w 37"/>
                  <a:gd name="T81" fmla="*/ 29 h 49"/>
                  <a:gd name="T82" fmla="*/ 10 w 37"/>
                  <a:gd name="T83" fmla="*/ 29 h 49"/>
                  <a:gd name="T84" fmla="*/ 8 w 37"/>
                  <a:gd name="T85" fmla="*/ 28 h 49"/>
                  <a:gd name="T86" fmla="*/ 5 w 37"/>
                  <a:gd name="T87" fmla="*/ 28 h 49"/>
                  <a:gd name="T88" fmla="*/ 3 w 37"/>
                  <a:gd name="T89" fmla="*/ 25 h 49"/>
                  <a:gd name="T90" fmla="*/ 1 w 37"/>
                  <a:gd name="T91" fmla="*/ 23 h 49"/>
                  <a:gd name="T92" fmla="*/ 0 w 37"/>
                  <a:gd name="T93" fmla="*/ 19 h 49"/>
                  <a:gd name="T94" fmla="*/ 0 w 37"/>
                  <a:gd name="T95" fmla="*/ 13 h 49"/>
                  <a:gd name="T96" fmla="*/ 1 w 37"/>
                  <a:gd name="T97" fmla="*/ 10 h 49"/>
                  <a:gd name="T98" fmla="*/ 4 w 37"/>
                  <a:gd name="T99" fmla="*/ 6 h 49"/>
                  <a:gd name="T100" fmla="*/ 8 w 37"/>
                  <a:gd name="T101" fmla="*/ 3 h 49"/>
                  <a:gd name="T102" fmla="*/ 13 w 37"/>
                  <a:gd name="T103" fmla="*/ 2 h 49"/>
                  <a:gd name="T104" fmla="*/ 17 w 37"/>
                  <a:gd name="T105" fmla="*/ 0 h 49"/>
                  <a:gd name="T106" fmla="*/ 25 w 37"/>
                  <a:gd name="T10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49">
                    <a:moveTo>
                      <a:pt x="25" y="0"/>
                    </a:moveTo>
                    <a:lnTo>
                      <a:pt x="33" y="2"/>
                    </a:lnTo>
                    <a:lnTo>
                      <a:pt x="29" y="12"/>
                    </a:lnTo>
                    <a:lnTo>
                      <a:pt x="23" y="11"/>
                    </a:lnTo>
                    <a:lnTo>
                      <a:pt x="20" y="11"/>
                    </a:lnTo>
                    <a:lnTo>
                      <a:pt x="18" y="12"/>
                    </a:lnTo>
                    <a:lnTo>
                      <a:pt x="17" y="12"/>
                    </a:lnTo>
                    <a:lnTo>
                      <a:pt x="16" y="13"/>
                    </a:lnTo>
                    <a:lnTo>
                      <a:pt x="14" y="15"/>
                    </a:lnTo>
                    <a:lnTo>
                      <a:pt x="16" y="16"/>
                    </a:lnTo>
                    <a:lnTo>
                      <a:pt x="17" y="17"/>
                    </a:lnTo>
                    <a:lnTo>
                      <a:pt x="20" y="17"/>
                    </a:lnTo>
                    <a:lnTo>
                      <a:pt x="21" y="17"/>
                    </a:lnTo>
                    <a:lnTo>
                      <a:pt x="22" y="17"/>
                    </a:lnTo>
                    <a:lnTo>
                      <a:pt x="26" y="19"/>
                    </a:lnTo>
                    <a:lnTo>
                      <a:pt x="30" y="20"/>
                    </a:lnTo>
                    <a:lnTo>
                      <a:pt x="34" y="21"/>
                    </a:lnTo>
                    <a:lnTo>
                      <a:pt x="35" y="25"/>
                    </a:lnTo>
                    <a:lnTo>
                      <a:pt x="37" y="29"/>
                    </a:lnTo>
                    <a:lnTo>
                      <a:pt x="37" y="34"/>
                    </a:lnTo>
                    <a:lnTo>
                      <a:pt x="35" y="38"/>
                    </a:lnTo>
                    <a:lnTo>
                      <a:pt x="33" y="41"/>
                    </a:lnTo>
                    <a:lnTo>
                      <a:pt x="30" y="44"/>
                    </a:lnTo>
                    <a:lnTo>
                      <a:pt x="26" y="46"/>
                    </a:lnTo>
                    <a:lnTo>
                      <a:pt x="22" y="47"/>
                    </a:lnTo>
                    <a:lnTo>
                      <a:pt x="18" y="49"/>
                    </a:lnTo>
                    <a:lnTo>
                      <a:pt x="12" y="49"/>
                    </a:lnTo>
                    <a:lnTo>
                      <a:pt x="5" y="47"/>
                    </a:lnTo>
                    <a:lnTo>
                      <a:pt x="0" y="45"/>
                    </a:lnTo>
                    <a:lnTo>
                      <a:pt x="4" y="33"/>
                    </a:lnTo>
                    <a:lnTo>
                      <a:pt x="8" y="36"/>
                    </a:lnTo>
                    <a:lnTo>
                      <a:pt x="13" y="37"/>
                    </a:lnTo>
                    <a:lnTo>
                      <a:pt x="17" y="37"/>
                    </a:lnTo>
                    <a:lnTo>
                      <a:pt x="18" y="36"/>
                    </a:lnTo>
                    <a:lnTo>
                      <a:pt x="20" y="36"/>
                    </a:lnTo>
                    <a:lnTo>
                      <a:pt x="21" y="34"/>
                    </a:lnTo>
                    <a:lnTo>
                      <a:pt x="21" y="33"/>
                    </a:lnTo>
                    <a:lnTo>
                      <a:pt x="21" y="30"/>
                    </a:lnTo>
                    <a:lnTo>
                      <a:pt x="20" y="30"/>
                    </a:lnTo>
                    <a:lnTo>
                      <a:pt x="17" y="29"/>
                    </a:lnTo>
                    <a:lnTo>
                      <a:pt x="14" y="29"/>
                    </a:lnTo>
                    <a:lnTo>
                      <a:pt x="10" y="29"/>
                    </a:lnTo>
                    <a:lnTo>
                      <a:pt x="8" y="28"/>
                    </a:lnTo>
                    <a:lnTo>
                      <a:pt x="5" y="28"/>
                    </a:lnTo>
                    <a:lnTo>
                      <a:pt x="3" y="25"/>
                    </a:lnTo>
                    <a:lnTo>
                      <a:pt x="1" y="23"/>
                    </a:lnTo>
                    <a:lnTo>
                      <a:pt x="0" y="19"/>
                    </a:lnTo>
                    <a:lnTo>
                      <a:pt x="0" y="13"/>
                    </a:lnTo>
                    <a:lnTo>
                      <a:pt x="1" y="10"/>
                    </a:lnTo>
                    <a:lnTo>
                      <a:pt x="4" y="6"/>
                    </a:lnTo>
                    <a:lnTo>
                      <a:pt x="8" y="3"/>
                    </a:lnTo>
                    <a:lnTo>
                      <a:pt x="13" y="2"/>
                    </a:lnTo>
                    <a:lnTo>
                      <a:pt x="17" y="0"/>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 name="Freeform 31">
                <a:extLst>
                  <a:ext uri="{FF2B5EF4-FFF2-40B4-BE49-F238E27FC236}">
                    <a16:creationId xmlns:a16="http://schemas.microsoft.com/office/drawing/2014/main" id="{9A5F4769-4E73-A645-8D66-BEDB2064F266}"/>
                  </a:ext>
                </a:extLst>
              </p:cNvPr>
              <p:cNvSpPr>
                <a:spLocks/>
              </p:cNvSpPr>
              <p:nvPr userDrawn="1"/>
            </p:nvSpPr>
            <p:spPr bwMode="auto">
              <a:xfrm>
                <a:off x="10184513" y="273351"/>
                <a:ext cx="26636" cy="26636"/>
              </a:xfrm>
              <a:custGeom>
                <a:avLst/>
                <a:gdLst>
                  <a:gd name="T0" fmla="*/ 46 w 52"/>
                  <a:gd name="T1" fmla="*/ 0 h 52"/>
                  <a:gd name="T2" fmla="*/ 52 w 52"/>
                  <a:gd name="T3" fmla="*/ 26 h 52"/>
                  <a:gd name="T4" fmla="*/ 52 w 52"/>
                  <a:gd name="T5" fmla="*/ 36 h 52"/>
                  <a:gd name="T6" fmla="*/ 48 w 52"/>
                  <a:gd name="T7" fmla="*/ 43 h 52"/>
                  <a:gd name="T8" fmla="*/ 42 w 52"/>
                  <a:gd name="T9" fmla="*/ 47 h 52"/>
                  <a:gd name="T10" fmla="*/ 34 w 52"/>
                  <a:gd name="T11" fmla="*/ 51 h 52"/>
                  <a:gd name="T12" fmla="*/ 25 w 52"/>
                  <a:gd name="T13" fmla="*/ 52 h 52"/>
                  <a:gd name="T14" fmla="*/ 17 w 52"/>
                  <a:gd name="T15" fmla="*/ 51 h 52"/>
                  <a:gd name="T16" fmla="*/ 10 w 52"/>
                  <a:gd name="T17" fmla="*/ 46 h 52"/>
                  <a:gd name="T18" fmla="*/ 6 w 52"/>
                  <a:gd name="T19" fmla="*/ 38 h 52"/>
                  <a:gd name="T20" fmla="*/ 0 w 52"/>
                  <a:gd name="T21" fmla="*/ 12 h 52"/>
                  <a:gd name="T22" fmla="*/ 14 w 52"/>
                  <a:gd name="T23" fmla="*/ 8 h 52"/>
                  <a:gd name="T24" fmla="*/ 21 w 52"/>
                  <a:gd name="T25" fmla="*/ 32 h 52"/>
                  <a:gd name="T26" fmla="*/ 22 w 52"/>
                  <a:gd name="T27" fmla="*/ 34 h 52"/>
                  <a:gd name="T28" fmla="*/ 23 w 52"/>
                  <a:gd name="T29" fmla="*/ 37 h 52"/>
                  <a:gd name="T30" fmla="*/ 25 w 52"/>
                  <a:gd name="T31" fmla="*/ 38 h 52"/>
                  <a:gd name="T32" fmla="*/ 27 w 52"/>
                  <a:gd name="T33" fmla="*/ 39 h 52"/>
                  <a:gd name="T34" fmla="*/ 30 w 52"/>
                  <a:gd name="T35" fmla="*/ 39 h 52"/>
                  <a:gd name="T36" fmla="*/ 34 w 52"/>
                  <a:gd name="T37" fmla="*/ 38 h 52"/>
                  <a:gd name="T38" fmla="*/ 35 w 52"/>
                  <a:gd name="T39" fmla="*/ 36 h 52"/>
                  <a:gd name="T40" fmla="*/ 36 w 52"/>
                  <a:gd name="T41" fmla="*/ 33 h 52"/>
                  <a:gd name="T42" fmla="*/ 36 w 52"/>
                  <a:gd name="T43" fmla="*/ 30 h 52"/>
                  <a:gd name="T44" fmla="*/ 35 w 52"/>
                  <a:gd name="T45" fmla="*/ 28 h 52"/>
                  <a:gd name="T46" fmla="*/ 30 w 52"/>
                  <a:gd name="T47" fmla="*/ 4 h 52"/>
                  <a:gd name="T48" fmla="*/ 46 w 52"/>
                  <a:gd name="T4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52">
                    <a:moveTo>
                      <a:pt x="46" y="0"/>
                    </a:moveTo>
                    <a:lnTo>
                      <a:pt x="52" y="26"/>
                    </a:lnTo>
                    <a:lnTo>
                      <a:pt x="52" y="36"/>
                    </a:lnTo>
                    <a:lnTo>
                      <a:pt x="48" y="43"/>
                    </a:lnTo>
                    <a:lnTo>
                      <a:pt x="42" y="47"/>
                    </a:lnTo>
                    <a:lnTo>
                      <a:pt x="34" y="51"/>
                    </a:lnTo>
                    <a:lnTo>
                      <a:pt x="25" y="52"/>
                    </a:lnTo>
                    <a:lnTo>
                      <a:pt x="17" y="51"/>
                    </a:lnTo>
                    <a:lnTo>
                      <a:pt x="10" y="46"/>
                    </a:lnTo>
                    <a:lnTo>
                      <a:pt x="6" y="38"/>
                    </a:lnTo>
                    <a:lnTo>
                      <a:pt x="0" y="12"/>
                    </a:lnTo>
                    <a:lnTo>
                      <a:pt x="14" y="8"/>
                    </a:lnTo>
                    <a:lnTo>
                      <a:pt x="21" y="32"/>
                    </a:lnTo>
                    <a:lnTo>
                      <a:pt x="22" y="34"/>
                    </a:lnTo>
                    <a:lnTo>
                      <a:pt x="23" y="37"/>
                    </a:lnTo>
                    <a:lnTo>
                      <a:pt x="25" y="38"/>
                    </a:lnTo>
                    <a:lnTo>
                      <a:pt x="27" y="39"/>
                    </a:lnTo>
                    <a:lnTo>
                      <a:pt x="30" y="39"/>
                    </a:lnTo>
                    <a:lnTo>
                      <a:pt x="34" y="38"/>
                    </a:lnTo>
                    <a:lnTo>
                      <a:pt x="35" y="36"/>
                    </a:lnTo>
                    <a:lnTo>
                      <a:pt x="36" y="33"/>
                    </a:lnTo>
                    <a:lnTo>
                      <a:pt x="36" y="30"/>
                    </a:lnTo>
                    <a:lnTo>
                      <a:pt x="35" y="28"/>
                    </a:lnTo>
                    <a:lnTo>
                      <a:pt x="30" y="4"/>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32">
                <a:extLst>
                  <a:ext uri="{FF2B5EF4-FFF2-40B4-BE49-F238E27FC236}">
                    <a16:creationId xmlns:a16="http://schemas.microsoft.com/office/drawing/2014/main" id="{0336079A-1256-C145-A469-A48349F340BA}"/>
                  </a:ext>
                </a:extLst>
              </p:cNvPr>
              <p:cNvSpPr>
                <a:spLocks noEditPoints="1"/>
              </p:cNvSpPr>
              <p:nvPr userDrawn="1"/>
            </p:nvSpPr>
            <p:spPr bwMode="auto">
              <a:xfrm>
                <a:off x="10391456" y="313305"/>
                <a:ext cx="29710" cy="29710"/>
              </a:xfrm>
              <a:custGeom>
                <a:avLst/>
                <a:gdLst>
                  <a:gd name="T0" fmla="*/ 24 w 59"/>
                  <a:gd name="T1" fmla="*/ 15 h 58"/>
                  <a:gd name="T2" fmla="*/ 21 w 59"/>
                  <a:gd name="T3" fmla="*/ 17 h 58"/>
                  <a:gd name="T4" fmla="*/ 17 w 59"/>
                  <a:gd name="T5" fmla="*/ 19 h 58"/>
                  <a:gd name="T6" fmla="*/ 16 w 59"/>
                  <a:gd name="T7" fmla="*/ 23 h 58"/>
                  <a:gd name="T8" fmla="*/ 16 w 59"/>
                  <a:gd name="T9" fmla="*/ 27 h 58"/>
                  <a:gd name="T10" fmla="*/ 17 w 59"/>
                  <a:gd name="T11" fmla="*/ 31 h 58"/>
                  <a:gd name="T12" fmla="*/ 20 w 59"/>
                  <a:gd name="T13" fmla="*/ 34 h 58"/>
                  <a:gd name="T14" fmla="*/ 24 w 59"/>
                  <a:gd name="T15" fmla="*/ 35 h 58"/>
                  <a:gd name="T16" fmla="*/ 28 w 59"/>
                  <a:gd name="T17" fmla="*/ 36 h 58"/>
                  <a:gd name="T18" fmla="*/ 32 w 59"/>
                  <a:gd name="T19" fmla="*/ 34 h 58"/>
                  <a:gd name="T20" fmla="*/ 34 w 59"/>
                  <a:gd name="T21" fmla="*/ 31 h 58"/>
                  <a:gd name="T22" fmla="*/ 36 w 59"/>
                  <a:gd name="T23" fmla="*/ 28 h 58"/>
                  <a:gd name="T24" fmla="*/ 37 w 59"/>
                  <a:gd name="T25" fmla="*/ 26 h 58"/>
                  <a:gd name="T26" fmla="*/ 36 w 59"/>
                  <a:gd name="T27" fmla="*/ 23 h 58"/>
                  <a:gd name="T28" fmla="*/ 34 w 59"/>
                  <a:gd name="T29" fmla="*/ 19 h 58"/>
                  <a:gd name="T30" fmla="*/ 32 w 59"/>
                  <a:gd name="T31" fmla="*/ 18 h 58"/>
                  <a:gd name="T32" fmla="*/ 28 w 59"/>
                  <a:gd name="T33" fmla="*/ 15 h 58"/>
                  <a:gd name="T34" fmla="*/ 24 w 59"/>
                  <a:gd name="T35" fmla="*/ 15 h 58"/>
                  <a:gd name="T36" fmla="*/ 25 w 59"/>
                  <a:gd name="T37" fmla="*/ 0 h 58"/>
                  <a:gd name="T38" fmla="*/ 37 w 59"/>
                  <a:gd name="T39" fmla="*/ 4 h 58"/>
                  <a:gd name="T40" fmla="*/ 41 w 59"/>
                  <a:gd name="T41" fmla="*/ 7 h 58"/>
                  <a:gd name="T42" fmla="*/ 43 w 59"/>
                  <a:gd name="T43" fmla="*/ 11 h 58"/>
                  <a:gd name="T44" fmla="*/ 45 w 59"/>
                  <a:gd name="T45" fmla="*/ 17 h 58"/>
                  <a:gd name="T46" fmla="*/ 47 w 59"/>
                  <a:gd name="T47" fmla="*/ 13 h 58"/>
                  <a:gd name="T48" fmla="*/ 59 w 59"/>
                  <a:gd name="T49" fmla="*/ 22 h 58"/>
                  <a:gd name="T50" fmla="*/ 33 w 59"/>
                  <a:gd name="T51" fmla="*/ 58 h 58"/>
                  <a:gd name="T52" fmla="*/ 21 w 59"/>
                  <a:gd name="T53" fmla="*/ 49 h 58"/>
                  <a:gd name="T54" fmla="*/ 24 w 59"/>
                  <a:gd name="T55" fmla="*/ 45 h 58"/>
                  <a:gd name="T56" fmla="*/ 20 w 59"/>
                  <a:gd name="T57" fmla="*/ 45 h 58"/>
                  <a:gd name="T58" fmla="*/ 16 w 59"/>
                  <a:gd name="T59" fmla="*/ 45 h 58"/>
                  <a:gd name="T60" fmla="*/ 12 w 59"/>
                  <a:gd name="T61" fmla="*/ 44 h 58"/>
                  <a:gd name="T62" fmla="*/ 9 w 59"/>
                  <a:gd name="T63" fmla="*/ 43 h 58"/>
                  <a:gd name="T64" fmla="*/ 3 w 59"/>
                  <a:gd name="T65" fmla="*/ 35 h 58"/>
                  <a:gd name="T66" fmla="*/ 0 w 59"/>
                  <a:gd name="T67" fmla="*/ 27 h 58"/>
                  <a:gd name="T68" fmla="*/ 0 w 59"/>
                  <a:gd name="T69" fmla="*/ 18 h 58"/>
                  <a:gd name="T70" fmla="*/ 4 w 59"/>
                  <a:gd name="T71" fmla="*/ 10 h 58"/>
                  <a:gd name="T72" fmla="*/ 13 w 59"/>
                  <a:gd name="T73" fmla="*/ 2 h 58"/>
                  <a:gd name="T74" fmla="*/ 25 w 59"/>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 h="58">
                    <a:moveTo>
                      <a:pt x="24" y="15"/>
                    </a:moveTo>
                    <a:lnTo>
                      <a:pt x="21" y="17"/>
                    </a:lnTo>
                    <a:lnTo>
                      <a:pt x="17" y="19"/>
                    </a:lnTo>
                    <a:lnTo>
                      <a:pt x="16" y="23"/>
                    </a:lnTo>
                    <a:lnTo>
                      <a:pt x="16" y="27"/>
                    </a:lnTo>
                    <a:lnTo>
                      <a:pt x="17" y="31"/>
                    </a:lnTo>
                    <a:lnTo>
                      <a:pt x="20" y="34"/>
                    </a:lnTo>
                    <a:lnTo>
                      <a:pt x="24" y="35"/>
                    </a:lnTo>
                    <a:lnTo>
                      <a:pt x="28" y="36"/>
                    </a:lnTo>
                    <a:lnTo>
                      <a:pt x="32" y="34"/>
                    </a:lnTo>
                    <a:lnTo>
                      <a:pt x="34" y="31"/>
                    </a:lnTo>
                    <a:lnTo>
                      <a:pt x="36" y="28"/>
                    </a:lnTo>
                    <a:lnTo>
                      <a:pt x="37" y="26"/>
                    </a:lnTo>
                    <a:lnTo>
                      <a:pt x="36" y="23"/>
                    </a:lnTo>
                    <a:lnTo>
                      <a:pt x="34" y="19"/>
                    </a:lnTo>
                    <a:lnTo>
                      <a:pt x="32" y="18"/>
                    </a:lnTo>
                    <a:lnTo>
                      <a:pt x="28" y="15"/>
                    </a:lnTo>
                    <a:lnTo>
                      <a:pt x="24" y="15"/>
                    </a:lnTo>
                    <a:close/>
                    <a:moveTo>
                      <a:pt x="25" y="0"/>
                    </a:moveTo>
                    <a:lnTo>
                      <a:pt x="37" y="4"/>
                    </a:lnTo>
                    <a:lnTo>
                      <a:pt x="41" y="7"/>
                    </a:lnTo>
                    <a:lnTo>
                      <a:pt x="43" y="11"/>
                    </a:lnTo>
                    <a:lnTo>
                      <a:pt x="45" y="17"/>
                    </a:lnTo>
                    <a:lnTo>
                      <a:pt x="47" y="13"/>
                    </a:lnTo>
                    <a:lnTo>
                      <a:pt x="59" y="22"/>
                    </a:lnTo>
                    <a:lnTo>
                      <a:pt x="33" y="58"/>
                    </a:lnTo>
                    <a:lnTo>
                      <a:pt x="21" y="49"/>
                    </a:lnTo>
                    <a:lnTo>
                      <a:pt x="24" y="45"/>
                    </a:lnTo>
                    <a:lnTo>
                      <a:pt x="20" y="45"/>
                    </a:lnTo>
                    <a:lnTo>
                      <a:pt x="16" y="45"/>
                    </a:lnTo>
                    <a:lnTo>
                      <a:pt x="12" y="44"/>
                    </a:lnTo>
                    <a:lnTo>
                      <a:pt x="9" y="43"/>
                    </a:lnTo>
                    <a:lnTo>
                      <a:pt x="3" y="35"/>
                    </a:lnTo>
                    <a:lnTo>
                      <a:pt x="0" y="27"/>
                    </a:lnTo>
                    <a:lnTo>
                      <a:pt x="0" y="18"/>
                    </a:lnTo>
                    <a:lnTo>
                      <a:pt x="4" y="10"/>
                    </a:lnTo>
                    <a:lnTo>
                      <a:pt x="13" y="2"/>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33">
                <a:extLst>
                  <a:ext uri="{FF2B5EF4-FFF2-40B4-BE49-F238E27FC236}">
                    <a16:creationId xmlns:a16="http://schemas.microsoft.com/office/drawing/2014/main" id="{31FBE992-141D-3B4E-88C2-4990425A4FD1}"/>
                  </a:ext>
                </a:extLst>
              </p:cNvPr>
              <p:cNvSpPr>
                <a:spLocks/>
              </p:cNvSpPr>
              <p:nvPr userDrawn="1"/>
            </p:nvSpPr>
            <p:spPr bwMode="auto">
              <a:xfrm>
                <a:off x="10437557" y="353259"/>
                <a:ext cx="29710" cy="29710"/>
              </a:xfrm>
              <a:custGeom>
                <a:avLst/>
                <a:gdLst>
                  <a:gd name="T0" fmla="*/ 28 w 59"/>
                  <a:gd name="T1" fmla="*/ 0 h 57"/>
                  <a:gd name="T2" fmla="*/ 38 w 59"/>
                  <a:gd name="T3" fmla="*/ 12 h 57"/>
                  <a:gd name="T4" fmla="*/ 20 w 59"/>
                  <a:gd name="T5" fmla="*/ 27 h 57"/>
                  <a:gd name="T6" fmla="*/ 17 w 59"/>
                  <a:gd name="T7" fmla="*/ 29 h 57"/>
                  <a:gd name="T8" fmla="*/ 16 w 59"/>
                  <a:gd name="T9" fmla="*/ 31 h 57"/>
                  <a:gd name="T10" fmla="*/ 16 w 59"/>
                  <a:gd name="T11" fmla="*/ 34 h 57"/>
                  <a:gd name="T12" fmla="*/ 16 w 59"/>
                  <a:gd name="T13" fmla="*/ 36 h 57"/>
                  <a:gd name="T14" fmla="*/ 17 w 59"/>
                  <a:gd name="T15" fmla="*/ 39 h 57"/>
                  <a:gd name="T16" fmla="*/ 21 w 59"/>
                  <a:gd name="T17" fmla="*/ 42 h 57"/>
                  <a:gd name="T18" fmla="*/ 24 w 59"/>
                  <a:gd name="T19" fmla="*/ 43 h 57"/>
                  <a:gd name="T20" fmla="*/ 26 w 59"/>
                  <a:gd name="T21" fmla="*/ 42 h 57"/>
                  <a:gd name="T22" fmla="*/ 30 w 59"/>
                  <a:gd name="T23" fmla="*/ 39 h 57"/>
                  <a:gd name="T24" fmla="*/ 49 w 59"/>
                  <a:gd name="T25" fmla="*/ 23 h 57"/>
                  <a:gd name="T26" fmla="*/ 59 w 59"/>
                  <a:gd name="T27" fmla="*/ 36 h 57"/>
                  <a:gd name="T28" fmla="*/ 38 w 59"/>
                  <a:gd name="T29" fmla="*/ 53 h 57"/>
                  <a:gd name="T30" fmla="*/ 28 w 59"/>
                  <a:gd name="T31" fmla="*/ 57 h 57"/>
                  <a:gd name="T32" fmla="*/ 17 w 59"/>
                  <a:gd name="T33" fmla="*/ 55 h 57"/>
                  <a:gd name="T34" fmla="*/ 8 w 59"/>
                  <a:gd name="T35" fmla="*/ 47 h 57"/>
                  <a:gd name="T36" fmla="*/ 3 w 59"/>
                  <a:gd name="T37" fmla="*/ 39 h 57"/>
                  <a:gd name="T38" fmla="*/ 0 w 59"/>
                  <a:gd name="T39" fmla="*/ 31 h 57"/>
                  <a:gd name="T40" fmla="*/ 2 w 59"/>
                  <a:gd name="T41" fmla="*/ 25 h 57"/>
                  <a:gd name="T42" fmla="*/ 8 w 59"/>
                  <a:gd name="T43" fmla="*/ 17 h 57"/>
                  <a:gd name="T44" fmla="*/ 28 w 59"/>
                  <a:gd name="T4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57">
                    <a:moveTo>
                      <a:pt x="28" y="0"/>
                    </a:moveTo>
                    <a:lnTo>
                      <a:pt x="38" y="12"/>
                    </a:lnTo>
                    <a:lnTo>
                      <a:pt x="20" y="27"/>
                    </a:lnTo>
                    <a:lnTo>
                      <a:pt x="17" y="29"/>
                    </a:lnTo>
                    <a:lnTo>
                      <a:pt x="16" y="31"/>
                    </a:lnTo>
                    <a:lnTo>
                      <a:pt x="16" y="34"/>
                    </a:lnTo>
                    <a:lnTo>
                      <a:pt x="16" y="36"/>
                    </a:lnTo>
                    <a:lnTo>
                      <a:pt x="17" y="39"/>
                    </a:lnTo>
                    <a:lnTo>
                      <a:pt x="21" y="42"/>
                    </a:lnTo>
                    <a:lnTo>
                      <a:pt x="24" y="43"/>
                    </a:lnTo>
                    <a:lnTo>
                      <a:pt x="26" y="42"/>
                    </a:lnTo>
                    <a:lnTo>
                      <a:pt x="30" y="39"/>
                    </a:lnTo>
                    <a:lnTo>
                      <a:pt x="49" y="23"/>
                    </a:lnTo>
                    <a:lnTo>
                      <a:pt x="59" y="36"/>
                    </a:lnTo>
                    <a:lnTo>
                      <a:pt x="38" y="53"/>
                    </a:lnTo>
                    <a:lnTo>
                      <a:pt x="28" y="57"/>
                    </a:lnTo>
                    <a:lnTo>
                      <a:pt x="17" y="55"/>
                    </a:lnTo>
                    <a:lnTo>
                      <a:pt x="8" y="47"/>
                    </a:lnTo>
                    <a:lnTo>
                      <a:pt x="3" y="39"/>
                    </a:lnTo>
                    <a:lnTo>
                      <a:pt x="0" y="31"/>
                    </a:lnTo>
                    <a:lnTo>
                      <a:pt x="2" y="25"/>
                    </a:lnTo>
                    <a:lnTo>
                      <a:pt x="8" y="17"/>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34">
                <a:extLst>
                  <a:ext uri="{FF2B5EF4-FFF2-40B4-BE49-F238E27FC236}">
                    <a16:creationId xmlns:a16="http://schemas.microsoft.com/office/drawing/2014/main" id="{BE61FE80-9652-404A-AC3B-8DB63EF76192}"/>
                  </a:ext>
                </a:extLst>
              </p:cNvPr>
              <p:cNvSpPr>
                <a:spLocks/>
              </p:cNvSpPr>
              <p:nvPr userDrawn="1"/>
            </p:nvSpPr>
            <p:spPr bwMode="auto">
              <a:xfrm>
                <a:off x="10140461" y="277448"/>
                <a:ext cx="35857" cy="35857"/>
              </a:xfrm>
              <a:custGeom>
                <a:avLst/>
                <a:gdLst>
                  <a:gd name="T0" fmla="*/ 34 w 69"/>
                  <a:gd name="T1" fmla="*/ 0 h 70"/>
                  <a:gd name="T2" fmla="*/ 46 w 69"/>
                  <a:gd name="T3" fmla="*/ 2 h 70"/>
                  <a:gd name="T4" fmla="*/ 56 w 69"/>
                  <a:gd name="T5" fmla="*/ 8 h 70"/>
                  <a:gd name="T6" fmla="*/ 44 w 69"/>
                  <a:gd name="T7" fmla="*/ 20 h 70"/>
                  <a:gd name="T8" fmla="*/ 40 w 69"/>
                  <a:gd name="T9" fmla="*/ 17 h 70"/>
                  <a:gd name="T10" fmla="*/ 36 w 69"/>
                  <a:gd name="T11" fmla="*/ 16 h 70"/>
                  <a:gd name="T12" fmla="*/ 31 w 69"/>
                  <a:gd name="T13" fmla="*/ 15 h 70"/>
                  <a:gd name="T14" fmla="*/ 27 w 69"/>
                  <a:gd name="T15" fmla="*/ 16 h 70"/>
                  <a:gd name="T16" fmla="*/ 21 w 69"/>
                  <a:gd name="T17" fmla="*/ 21 h 70"/>
                  <a:gd name="T18" fmla="*/ 18 w 69"/>
                  <a:gd name="T19" fmla="*/ 28 h 70"/>
                  <a:gd name="T20" fmla="*/ 18 w 69"/>
                  <a:gd name="T21" fmla="*/ 36 h 70"/>
                  <a:gd name="T22" fmla="*/ 19 w 69"/>
                  <a:gd name="T23" fmla="*/ 42 h 70"/>
                  <a:gd name="T24" fmla="*/ 26 w 69"/>
                  <a:gd name="T25" fmla="*/ 50 h 70"/>
                  <a:gd name="T26" fmla="*/ 34 w 69"/>
                  <a:gd name="T27" fmla="*/ 55 h 70"/>
                  <a:gd name="T28" fmla="*/ 44 w 69"/>
                  <a:gd name="T29" fmla="*/ 54 h 70"/>
                  <a:gd name="T30" fmla="*/ 48 w 69"/>
                  <a:gd name="T31" fmla="*/ 51 h 70"/>
                  <a:gd name="T32" fmla="*/ 51 w 69"/>
                  <a:gd name="T33" fmla="*/ 49 h 70"/>
                  <a:gd name="T34" fmla="*/ 52 w 69"/>
                  <a:gd name="T35" fmla="*/ 46 h 70"/>
                  <a:gd name="T36" fmla="*/ 52 w 69"/>
                  <a:gd name="T37" fmla="*/ 42 h 70"/>
                  <a:gd name="T38" fmla="*/ 52 w 69"/>
                  <a:gd name="T39" fmla="*/ 38 h 70"/>
                  <a:gd name="T40" fmla="*/ 39 w 69"/>
                  <a:gd name="T41" fmla="*/ 43 h 70"/>
                  <a:gd name="T42" fmla="*/ 34 w 69"/>
                  <a:gd name="T43" fmla="*/ 32 h 70"/>
                  <a:gd name="T44" fmla="*/ 65 w 69"/>
                  <a:gd name="T45" fmla="*/ 17 h 70"/>
                  <a:gd name="T46" fmla="*/ 69 w 69"/>
                  <a:gd name="T47" fmla="*/ 30 h 70"/>
                  <a:gd name="T48" fmla="*/ 69 w 69"/>
                  <a:gd name="T49" fmla="*/ 43 h 70"/>
                  <a:gd name="T50" fmla="*/ 65 w 69"/>
                  <a:gd name="T51" fmla="*/ 54 h 70"/>
                  <a:gd name="T52" fmla="*/ 59 w 69"/>
                  <a:gd name="T53" fmla="*/ 62 h 70"/>
                  <a:gd name="T54" fmla="*/ 49 w 69"/>
                  <a:gd name="T55" fmla="*/ 67 h 70"/>
                  <a:gd name="T56" fmla="*/ 35 w 69"/>
                  <a:gd name="T57" fmla="*/ 70 h 70"/>
                  <a:gd name="T58" fmla="*/ 23 w 69"/>
                  <a:gd name="T59" fmla="*/ 68 h 70"/>
                  <a:gd name="T60" fmla="*/ 12 w 69"/>
                  <a:gd name="T61" fmla="*/ 60 h 70"/>
                  <a:gd name="T62" fmla="*/ 4 w 69"/>
                  <a:gd name="T63" fmla="*/ 49 h 70"/>
                  <a:gd name="T64" fmla="*/ 0 w 69"/>
                  <a:gd name="T65" fmla="*/ 36 h 70"/>
                  <a:gd name="T66" fmla="*/ 2 w 69"/>
                  <a:gd name="T67" fmla="*/ 23 h 70"/>
                  <a:gd name="T68" fmla="*/ 10 w 69"/>
                  <a:gd name="T69" fmla="*/ 11 h 70"/>
                  <a:gd name="T70" fmla="*/ 22 w 69"/>
                  <a:gd name="T71" fmla="*/ 3 h 70"/>
                  <a:gd name="T72" fmla="*/ 34 w 69"/>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70">
                    <a:moveTo>
                      <a:pt x="34" y="0"/>
                    </a:moveTo>
                    <a:lnTo>
                      <a:pt x="46" y="2"/>
                    </a:lnTo>
                    <a:lnTo>
                      <a:pt x="56" y="8"/>
                    </a:lnTo>
                    <a:lnTo>
                      <a:pt x="44" y="20"/>
                    </a:lnTo>
                    <a:lnTo>
                      <a:pt x="40" y="17"/>
                    </a:lnTo>
                    <a:lnTo>
                      <a:pt x="36" y="16"/>
                    </a:lnTo>
                    <a:lnTo>
                      <a:pt x="31" y="15"/>
                    </a:lnTo>
                    <a:lnTo>
                      <a:pt x="27" y="16"/>
                    </a:lnTo>
                    <a:lnTo>
                      <a:pt x="21" y="21"/>
                    </a:lnTo>
                    <a:lnTo>
                      <a:pt x="18" y="28"/>
                    </a:lnTo>
                    <a:lnTo>
                      <a:pt x="18" y="36"/>
                    </a:lnTo>
                    <a:lnTo>
                      <a:pt x="19" y="42"/>
                    </a:lnTo>
                    <a:lnTo>
                      <a:pt x="26" y="50"/>
                    </a:lnTo>
                    <a:lnTo>
                      <a:pt x="34" y="55"/>
                    </a:lnTo>
                    <a:lnTo>
                      <a:pt x="44" y="54"/>
                    </a:lnTo>
                    <a:lnTo>
                      <a:pt x="48" y="51"/>
                    </a:lnTo>
                    <a:lnTo>
                      <a:pt x="51" y="49"/>
                    </a:lnTo>
                    <a:lnTo>
                      <a:pt x="52" y="46"/>
                    </a:lnTo>
                    <a:lnTo>
                      <a:pt x="52" y="42"/>
                    </a:lnTo>
                    <a:lnTo>
                      <a:pt x="52" y="38"/>
                    </a:lnTo>
                    <a:lnTo>
                      <a:pt x="39" y="43"/>
                    </a:lnTo>
                    <a:lnTo>
                      <a:pt x="34" y="32"/>
                    </a:lnTo>
                    <a:lnTo>
                      <a:pt x="65" y="17"/>
                    </a:lnTo>
                    <a:lnTo>
                      <a:pt x="69" y="30"/>
                    </a:lnTo>
                    <a:lnTo>
                      <a:pt x="69" y="43"/>
                    </a:lnTo>
                    <a:lnTo>
                      <a:pt x="65" y="54"/>
                    </a:lnTo>
                    <a:lnTo>
                      <a:pt x="59" y="62"/>
                    </a:lnTo>
                    <a:lnTo>
                      <a:pt x="49" y="67"/>
                    </a:lnTo>
                    <a:lnTo>
                      <a:pt x="35" y="70"/>
                    </a:lnTo>
                    <a:lnTo>
                      <a:pt x="23" y="68"/>
                    </a:lnTo>
                    <a:lnTo>
                      <a:pt x="12" y="60"/>
                    </a:lnTo>
                    <a:lnTo>
                      <a:pt x="4" y="49"/>
                    </a:lnTo>
                    <a:lnTo>
                      <a:pt x="0" y="36"/>
                    </a:lnTo>
                    <a:lnTo>
                      <a:pt x="2" y="23"/>
                    </a:lnTo>
                    <a:lnTo>
                      <a:pt x="10" y="11"/>
                    </a:lnTo>
                    <a:lnTo>
                      <a:pt x="22" y="3"/>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35">
                <a:extLst>
                  <a:ext uri="{FF2B5EF4-FFF2-40B4-BE49-F238E27FC236}">
                    <a16:creationId xmlns:a16="http://schemas.microsoft.com/office/drawing/2014/main" id="{6901D003-755A-B546-8553-5B7C768595C7}"/>
                  </a:ext>
                </a:extLst>
              </p:cNvPr>
              <p:cNvSpPr>
                <a:spLocks/>
              </p:cNvSpPr>
              <p:nvPr userDrawn="1"/>
            </p:nvSpPr>
            <p:spPr bwMode="auto">
              <a:xfrm>
                <a:off x="10457022" y="386043"/>
                <a:ext cx="26636" cy="21514"/>
              </a:xfrm>
              <a:custGeom>
                <a:avLst/>
                <a:gdLst>
                  <a:gd name="T0" fmla="*/ 33 w 52"/>
                  <a:gd name="T1" fmla="*/ 0 h 42"/>
                  <a:gd name="T2" fmla="*/ 41 w 52"/>
                  <a:gd name="T3" fmla="*/ 2 h 42"/>
                  <a:gd name="T4" fmla="*/ 47 w 52"/>
                  <a:gd name="T5" fmla="*/ 10 h 42"/>
                  <a:gd name="T6" fmla="*/ 51 w 52"/>
                  <a:gd name="T7" fmla="*/ 17 h 42"/>
                  <a:gd name="T8" fmla="*/ 52 w 52"/>
                  <a:gd name="T9" fmla="*/ 23 h 42"/>
                  <a:gd name="T10" fmla="*/ 42 w 52"/>
                  <a:gd name="T11" fmla="*/ 25 h 42"/>
                  <a:gd name="T12" fmla="*/ 41 w 52"/>
                  <a:gd name="T13" fmla="*/ 21 h 42"/>
                  <a:gd name="T14" fmla="*/ 39 w 52"/>
                  <a:gd name="T15" fmla="*/ 17 h 42"/>
                  <a:gd name="T16" fmla="*/ 38 w 52"/>
                  <a:gd name="T17" fmla="*/ 14 h 42"/>
                  <a:gd name="T18" fmla="*/ 35 w 52"/>
                  <a:gd name="T19" fmla="*/ 13 h 42"/>
                  <a:gd name="T20" fmla="*/ 34 w 52"/>
                  <a:gd name="T21" fmla="*/ 14 h 42"/>
                  <a:gd name="T22" fmla="*/ 33 w 52"/>
                  <a:gd name="T23" fmla="*/ 16 h 42"/>
                  <a:gd name="T24" fmla="*/ 33 w 52"/>
                  <a:gd name="T25" fmla="*/ 17 h 42"/>
                  <a:gd name="T26" fmla="*/ 33 w 52"/>
                  <a:gd name="T27" fmla="*/ 18 h 42"/>
                  <a:gd name="T28" fmla="*/ 34 w 52"/>
                  <a:gd name="T29" fmla="*/ 21 h 42"/>
                  <a:gd name="T30" fmla="*/ 34 w 52"/>
                  <a:gd name="T31" fmla="*/ 22 h 42"/>
                  <a:gd name="T32" fmla="*/ 35 w 52"/>
                  <a:gd name="T33" fmla="*/ 26 h 42"/>
                  <a:gd name="T34" fmla="*/ 35 w 52"/>
                  <a:gd name="T35" fmla="*/ 30 h 42"/>
                  <a:gd name="T36" fmla="*/ 35 w 52"/>
                  <a:gd name="T37" fmla="*/ 34 h 42"/>
                  <a:gd name="T38" fmla="*/ 33 w 52"/>
                  <a:gd name="T39" fmla="*/ 36 h 42"/>
                  <a:gd name="T40" fmla="*/ 30 w 52"/>
                  <a:gd name="T41" fmla="*/ 39 h 42"/>
                  <a:gd name="T42" fmla="*/ 20 w 52"/>
                  <a:gd name="T43" fmla="*/ 42 h 42"/>
                  <a:gd name="T44" fmla="*/ 12 w 52"/>
                  <a:gd name="T45" fmla="*/ 38 h 42"/>
                  <a:gd name="T46" fmla="*/ 5 w 52"/>
                  <a:gd name="T47" fmla="*/ 31 h 42"/>
                  <a:gd name="T48" fmla="*/ 1 w 52"/>
                  <a:gd name="T49" fmla="*/ 25 h 42"/>
                  <a:gd name="T50" fmla="*/ 0 w 52"/>
                  <a:gd name="T51" fmla="*/ 19 h 42"/>
                  <a:gd name="T52" fmla="*/ 0 w 52"/>
                  <a:gd name="T53" fmla="*/ 13 h 42"/>
                  <a:gd name="T54" fmla="*/ 12 w 52"/>
                  <a:gd name="T55" fmla="*/ 12 h 42"/>
                  <a:gd name="T56" fmla="*/ 12 w 52"/>
                  <a:gd name="T57" fmla="*/ 16 h 42"/>
                  <a:gd name="T58" fmla="*/ 13 w 52"/>
                  <a:gd name="T59" fmla="*/ 21 h 42"/>
                  <a:gd name="T60" fmla="*/ 14 w 52"/>
                  <a:gd name="T61" fmla="*/ 25 h 42"/>
                  <a:gd name="T62" fmla="*/ 16 w 52"/>
                  <a:gd name="T63" fmla="*/ 26 h 42"/>
                  <a:gd name="T64" fmla="*/ 18 w 52"/>
                  <a:gd name="T65" fmla="*/ 27 h 42"/>
                  <a:gd name="T66" fmla="*/ 20 w 52"/>
                  <a:gd name="T67" fmla="*/ 27 h 42"/>
                  <a:gd name="T68" fmla="*/ 21 w 52"/>
                  <a:gd name="T69" fmla="*/ 26 h 42"/>
                  <a:gd name="T70" fmla="*/ 21 w 52"/>
                  <a:gd name="T71" fmla="*/ 23 h 42"/>
                  <a:gd name="T72" fmla="*/ 21 w 52"/>
                  <a:gd name="T73" fmla="*/ 22 h 42"/>
                  <a:gd name="T74" fmla="*/ 20 w 52"/>
                  <a:gd name="T75" fmla="*/ 19 h 42"/>
                  <a:gd name="T76" fmla="*/ 20 w 52"/>
                  <a:gd name="T77" fmla="*/ 16 h 42"/>
                  <a:gd name="T78" fmla="*/ 18 w 52"/>
                  <a:gd name="T79" fmla="*/ 13 h 42"/>
                  <a:gd name="T80" fmla="*/ 18 w 52"/>
                  <a:gd name="T81" fmla="*/ 10 h 42"/>
                  <a:gd name="T82" fmla="*/ 18 w 52"/>
                  <a:gd name="T83" fmla="*/ 8 h 42"/>
                  <a:gd name="T84" fmla="*/ 21 w 52"/>
                  <a:gd name="T85" fmla="*/ 4 h 42"/>
                  <a:gd name="T86" fmla="*/ 24 w 52"/>
                  <a:gd name="T87" fmla="*/ 1 h 42"/>
                  <a:gd name="T88" fmla="*/ 33 w 52"/>
                  <a:gd name="T8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 h="42">
                    <a:moveTo>
                      <a:pt x="33" y="0"/>
                    </a:moveTo>
                    <a:lnTo>
                      <a:pt x="41" y="2"/>
                    </a:lnTo>
                    <a:lnTo>
                      <a:pt x="47" y="10"/>
                    </a:lnTo>
                    <a:lnTo>
                      <a:pt x="51" y="17"/>
                    </a:lnTo>
                    <a:lnTo>
                      <a:pt x="52" y="23"/>
                    </a:lnTo>
                    <a:lnTo>
                      <a:pt x="42" y="25"/>
                    </a:lnTo>
                    <a:lnTo>
                      <a:pt x="41" y="21"/>
                    </a:lnTo>
                    <a:lnTo>
                      <a:pt x="39" y="17"/>
                    </a:lnTo>
                    <a:lnTo>
                      <a:pt x="38" y="14"/>
                    </a:lnTo>
                    <a:lnTo>
                      <a:pt x="35" y="13"/>
                    </a:lnTo>
                    <a:lnTo>
                      <a:pt x="34" y="14"/>
                    </a:lnTo>
                    <a:lnTo>
                      <a:pt x="33" y="16"/>
                    </a:lnTo>
                    <a:lnTo>
                      <a:pt x="33" y="17"/>
                    </a:lnTo>
                    <a:lnTo>
                      <a:pt x="33" y="18"/>
                    </a:lnTo>
                    <a:lnTo>
                      <a:pt x="34" y="21"/>
                    </a:lnTo>
                    <a:lnTo>
                      <a:pt x="34" y="22"/>
                    </a:lnTo>
                    <a:lnTo>
                      <a:pt x="35" y="26"/>
                    </a:lnTo>
                    <a:lnTo>
                      <a:pt x="35" y="30"/>
                    </a:lnTo>
                    <a:lnTo>
                      <a:pt x="35" y="34"/>
                    </a:lnTo>
                    <a:lnTo>
                      <a:pt x="33" y="36"/>
                    </a:lnTo>
                    <a:lnTo>
                      <a:pt x="30" y="39"/>
                    </a:lnTo>
                    <a:lnTo>
                      <a:pt x="20" y="42"/>
                    </a:lnTo>
                    <a:lnTo>
                      <a:pt x="12" y="38"/>
                    </a:lnTo>
                    <a:lnTo>
                      <a:pt x="5" y="31"/>
                    </a:lnTo>
                    <a:lnTo>
                      <a:pt x="1" y="25"/>
                    </a:lnTo>
                    <a:lnTo>
                      <a:pt x="0" y="19"/>
                    </a:lnTo>
                    <a:lnTo>
                      <a:pt x="0" y="13"/>
                    </a:lnTo>
                    <a:lnTo>
                      <a:pt x="12" y="12"/>
                    </a:lnTo>
                    <a:lnTo>
                      <a:pt x="12" y="16"/>
                    </a:lnTo>
                    <a:lnTo>
                      <a:pt x="13" y="21"/>
                    </a:lnTo>
                    <a:lnTo>
                      <a:pt x="14" y="25"/>
                    </a:lnTo>
                    <a:lnTo>
                      <a:pt x="16" y="26"/>
                    </a:lnTo>
                    <a:lnTo>
                      <a:pt x="18" y="27"/>
                    </a:lnTo>
                    <a:lnTo>
                      <a:pt x="20" y="27"/>
                    </a:lnTo>
                    <a:lnTo>
                      <a:pt x="21" y="26"/>
                    </a:lnTo>
                    <a:lnTo>
                      <a:pt x="21" y="23"/>
                    </a:lnTo>
                    <a:lnTo>
                      <a:pt x="21" y="22"/>
                    </a:lnTo>
                    <a:lnTo>
                      <a:pt x="20" y="19"/>
                    </a:lnTo>
                    <a:lnTo>
                      <a:pt x="20" y="16"/>
                    </a:lnTo>
                    <a:lnTo>
                      <a:pt x="18" y="13"/>
                    </a:lnTo>
                    <a:lnTo>
                      <a:pt x="18" y="10"/>
                    </a:lnTo>
                    <a:lnTo>
                      <a:pt x="18" y="8"/>
                    </a:lnTo>
                    <a:lnTo>
                      <a:pt x="21" y="4"/>
                    </a:lnTo>
                    <a:lnTo>
                      <a:pt x="24" y="1"/>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 name="Freeform 36">
                <a:extLst>
                  <a:ext uri="{FF2B5EF4-FFF2-40B4-BE49-F238E27FC236}">
                    <a16:creationId xmlns:a16="http://schemas.microsoft.com/office/drawing/2014/main" id="{2CDD25A0-67F4-C345-92FB-0B8611F58FB5}"/>
                  </a:ext>
                </a:extLst>
              </p:cNvPr>
              <p:cNvSpPr>
                <a:spLocks/>
              </p:cNvSpPr>
              <p:nvPr userDrawn="1"/>
            </p:nvSpPr>
            <p:spPr bwMode="auto">
              <a:xfrm>
                <a:off x="10416043" y="333794"/>
                <a:ext cx="28685" cy="22538"/>
              </a:xfrm>
              <a:custGeom>
                <a:avLst/>
                <a:gdLst>
                  <a:gd name="T0" fmla="*/ 30 w 54"/>
                  <a:gd name="T1" fmla="*/ 0 h 43"/>
                  <a:gd name="T2" fmla="*/ 41 w 54"/>
                  <a:gd name="T3" fmla="*/ 10 h 43"/>
                  <a:gd name="T4" fmla="*/ 37 w 54"/>
                  <a:gd name="T5" fmla="*/ 16 h 43"/>
                  <a:gd name="T6" fmla="*/ 41 w 54"/>
                  <a:gd name="T7" fmla="*/ 14 h 43"/>
                  <a:gd name="T8" fmla="*/ 45 w 54"/>
                  <a:gd name="T9" fmla="*/ 16 h 43"/>
                  <a:gd name="T10" fmla="*/ 49 w 54"/>
                  <a:gd name="T11" fmla="*/ 17 h 43"/>
                  <a:gd name="T12" fmla="*/ 53 w 54"/>
                  <a:gd name="T13" fmla="*/ 20 h 43"/>
                  <a:gd name="T14" fmla="*/ 54 w 54"/>
                  <a:gd name="T15" fmla="*/ 22 h 43"/>
                  <a:gd name="T16" fmla="*/ 45 w 54"/>
                  <a:gd name="T17" fmla="*/ 33 h 43"/>
                  <a:gd name="T18" fmla="*/ 43 w 54"/>
                  <a:gd name="T19" fmla="*/ 30 h 43"/>
                  <a:gd name="T20" fmla="*/ 41 w 54"/>
                  <a:gd name="T21" fmla="*/ 27 h 43"/>
                  <a:gd name="T22" fmla="*/ 37 w 54"/>
                  <a:gd name="T23" fmla="*/ 25 h 43"/>
                  <a:gd name="T24" fmla="*/ 33 w 54"/>
                  <a:gd name="T25" fmla="*/ 24 h 43"/>
                  <a:gd name="T26" fmla="*/ 30 w 54"/>
                  <a:gd name="T27" fmla="*/ 25 h 43"/>
                  <a:gd name="T28" fmla="*/ 27 w 54"/>
                  <a:gd name="T29" fmla="*/ 26 h 43"/>
                  <a:gd name="T30" fmla="*/ 23 w 54"/>
                  <a:gd name="T31" fmla="*/ 30 h 43"/>
                  <a:gd name="T32" fmla="*/ 11 w 54"/>
                  <a:gd name="T33" fmla="*/ 43 h 43"/>
                  <a:gd name="T34" fmla="*/ 0 w 54"/>
                  <a:gd name="T35" fmla="*/ 31 h 43"/>
                  <a:gd name="T36" fmla="*/ 30 w 54"/>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3">
                    <a:moveTo>
                      <a:pt x="30" y="0"/>
                    </a:moveTo>
                    <a:lnTo>
                      <a:pt x="41" y="10"/>
                    </a:lnTo>
                    <a:lnTo>
                      <a:pt x="37" y="16"/>
                    </a:lnTo>
                    <a:lnTo>
                      <a:pt x="41" y="14"/>
                    </a:lnTo>
                    <a:lnTo>
                      <a:pt x="45" y="16"/>
                    </a:lnTo>
                    <a:lnTo>
                      <a:pt x="49" y="17"/>
                    </a:lnTo>
                    <a:lnTo>
                      <a:pt x="53" y="20"/>
                    </a:lnTo>
                    <a:lnTo>
                      <a:pt x="54" y="22"/>
                    </a:lnTo>
                    <a:lnTo>
                      <a:pt x="45" y="33"/>
                    </a:lnTo>
                    <a:lnTo>
                      <a:pt x="43" y="30"/>
                    </a:lnTo>
                    <a:lnTo>
                      <a:pt x="41" y="27"/>
                    </a:lnTo>
                    <a:lnTo>
                      <a:pt x="37" y="25"/>
                    </a:lnTo>
                    <a:lnTo>
                      <a:pt x="33" y="24"/>
                    </a:lnTo>
                    <a:lnTo>
                      <a:pt x="30" y="25"/>
                    </a:lnTo>
                    <a:lnTo>
                      <a:pt x="27" y="26"/>
                    </a:lnTo>
                    <a:lnTo>
                      <a:pt x="23" y="30"/>
                    </a:lnTo>
                    <a:lnTo>
                      <a:pt x="11" y="43"/>
                    </a:lnTo>
                    <a:lnTo>
                      <a:pt x="0" y="3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 name="Freeform 37">
                <a:extLst>
                  <a:ext uri="{FF2B5EF4-FFF2-40B4-BE49-F238E27FC236}">
                    <a16:creationId xmlns:a16="http://schemas.microsoft.com/office/drawing/2014/main" id="{5264827E-6D0A-6248-B2C7-90D3BDED1EA1}"/>
                  </a:ext>
                </a:extLst>
              </p:cNvPr>
              <p:cNvSpPr>
                <a:spLocks/>
              </p:cNvSpPr>
              <p:nvPr userDrawn="1"/>
            </p:nvSpPr>
            <p:spPr bwMode="auto">
              <a:xfrm>
                <a:off x="10292083" y="762023"/>
                <a:ext cx="18441" cy="34832"/>
              </a:xfrm>
              <a:custGeom>
                <a:avLst/>
                <a:gdLst>
                  <a:gd name="T0" fmla="*/ 26 w 35"/>
                  <a:gd name="T1" fmla="*/ 0 h 66"/>
                  <a:gd name="T2" fmla="*/ 35 w 35"/>
                  <a:gd name="T3" fmla="*/ 64 h 66"/>
                  <a:gd name="T4" fmla="*/ 20 w 35"/>
                  <a:gd name="T5" fmla="*/ 66 h 66"/>
                  <a:gd name="T6" fmla="*/ 12 w 35"/>
                  <a:gd name="T7" fmla="*/ 17 h 66"/>
                  <a:gd name="T8" fmla="*/ 1 w 35"/>
                  <a:gd name="T9" fmla="*/ 18 h 66"/>
                  <a:gd name="T10" fmla="*/ 0 w 35"/>
                  <a:gd name="T11" fmla="*/ 4 h 66"/>
                  <a:gd name="T12" fmla="*/ 26 w 35"/>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5" h="66">
                    <a:moveTo>
                      <a:pt x="26" y="0"/>
                    </a:moveTo>
                    <a:lnTo>
                      <a:pt x="35" y="64"/>
                    </a:lnTo>
                    <a:lnTo>
                      <a:pt x="20" y="66"/>
                    </a:lnTo>
                    <a:lnTo>
                      <a:pt x="12" y="17"/>
                    </a:lnTo>
                    <a:lnTo>
                      <a:pt x="1" y="18"/>
                    </a:lnTo>
                    <a:lnTo>
                      <a:pt x="0" y="4"/>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 name="Freeform 38">
                <a:extLst>
                  <a:ext uri="{FF2B5EF4-FFF2-40B4-BE49-F238E27FC236}">
                    <a16:creationId xmlns:a16="http://schemas.microsoft.com/office/drawing/2014/main" id="{941E16EB-BAD4-B14C-8A42-A61C34FB5575}"/>
                  </a:ext>
                </a:extLst>
              </p:cNvPr>
              <p:cNvSpPr>
                <a:spLocks noEditPoints="1"/>
              </p:cNvSpPr>
              <p:nvPr userDrawn="1"/>
            </p:nvSpPr>
            <p:spPr bwMode="auto">
              <a:xfrm>
                <a:off x="10173244" y="754852"/>
                <a:ext cx="27661" cy="35857"/>
              </a:xfrm>
              <a:custGeom>
                <a:avLst/>
                <a:gdLst>
                  <a:gd name="T0" fmla="*/ 21 w 55"/>
                  <a:gd name="T1" fmla="*/ 41 h 70"/>
                  <a:gd name="T2" fmla="*/ 17 w 55"/>
                  <a:gd name="T3" fmla="*/ 46 h 70"/>
                  <a:gd name="T4" fmla="*/ 18 w 55"/>
                  <a:gd name="T5" fmla="*/ 51 h 70"/>
                  <a:gd name="T6" fmla="*/ 22 w 55"/>
                  <a:gd name="T7" fmla="*/ 55 h 70"/>
                  <a:gd name="T8" fmla="*/ 28 w 55"/>
                  <a:gd name="T9" fmla="*/ 55 h 70"/>
                  <a:gd name="T10" fmla="*/ 32 w 55"/>
                  <a:gd name="T11" fmla="*/ 50 h 70"/>
                  <a:gd name="T12" fmla="*/ 31 w 55"/>
                  <a:gd name="T13" fmla="*/ 44 h 70"/>
                  <a:gd name="T14" fmla="*/ 27 w 55"/>
                  <a:gd name="T15" fmla="*/ 40 h 70"/>
                  <a:gd name="T16" fmla="*/ 32 w 55"/>
                  <a:gd name="T17" fmla="*/ 12 h 70"/>
                  <a:gd name="T18" fmla="*/ 27 w 55"/>
                  <a:gd name="T19" fmla="*/ 15 h 70"/>
                  <a:gd name="T20" fmla="*/ 26 w 55"/>
                  <a:gd name="T21" fmla="*/ 20 h 70"/>
                  <a:gd name="T22" fmla="*/ 28 w 55"/>
                  <a:gd name="T23" fmla="*/ 25 h 70"/>
                  <a:gd name="T24" fmla="*/ 34 w 55"/>
                  <a:gd name="T25" fmla="*/ 27 h 70"/>
                  <a:gd name="T26" fmla="*/ 39 w 55"/>
                  <a:gd name="T27" fmla="*/ 24 h 70"/>
                  <a:gd name="T28" fmla="*/ 40 w 55"/>
                  <a:gd name="T29" fmla="*/ 19 h 70"/>
                  <a:gd name="T30" fmla="*/ 38 w 55"/>
                  <a:gd name="T31" fmla="*/ 13 h 70"/>
                  <a:gd name="T32" fmla="*/ 32 w 55"/>
                  <a:gd name="T33" fmla="*/ 12 h 70"/>
                  <a:gd name="T34" fmla="*/ 39 w 55"/>
                  <a:gd name="T35" fmla="*/ 2 h 70"/>
                  <a:gd name="T36" fmla="*/ 55 w 55"/>
                  <a:gd name="T37" fmla="*/ 15 h 70"/>
                  <a:gd name="T38" fmla="*/ 52 w 55"/>
                  <a:gd name="T39" fmla="*/ 30 h 70"/>
                  <a:gd name="T40" fmla="*/ 44 w 55"/>
                  <a:gd name="T41" fmla="*/ 36 h 70"/>
                  <a:gd name="T42" fmla="*/ 44 w 55"/>
                  <a:gd name="T43" fmla="*/ 41 h 70"/>
                  <a:gd name="T44" fmla="*/ 48 w 55"/>
                  <a:gd name="T45" fmla="*/ 51 h 70"/>
                  <a:gd name="T46" fmla="*/ 43 w 55"/>
                  <a:gd name="T47" fmla="*/ 64 h 70"/>
                  <a:gd name="T48" fmla="*/ 27 w 55"/>
                  <a:gd name="T49" fmla="*/ 70 h 70"/>
                  <a:gd name="T50" fmla="*/ 10 w 55"/>
                  <a:gd name="T51" fmla="*/ 64 h 70"/>
                  <a:gd name="T52" fmla="*/ 0 w 55"/>
                  <a:gd name="T53" fmla="*/ 51 h 70"/>
                  <a:gd name="T54" fmla="*/ 2 w 55"/>
                  <a:gd name="T55" fmla="*/ 38 h 70"/>
                  <a:gd name="T56" fmla="*/ 9 w 55"/>
                  <a:gd name="T57" fmla="*/ 32 h 70"/>
                  <a:gd name="T58" fmla="*/ 17 w 55"/>
                  <a:gd name="T59" fmla="*/ 30 h 70"/>
                  <a:gd name="T60" fmla="*/ 12 w 55"/>
                  <a:gd name="T61" fmla="*/ 23 h 70"/>
                  <a:gd name="T62" fmla="*/ 12 w 55"/>
                  <a:gd name="T63" fmla="*/ 12 h 70"/>
                  <a:gd name="T64" fmla="*/ 22 w 55"/>
                  <a:gd name="T65"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0">
                    <a:moveTo>
                      <a:pt x="23" y="40"/>
                    </a:moveTo>
                    <a:lnTo>
                      <a:pt x="21" y="41"/>
                    </a:lnTo>
                    <a:lnTo>
                      <a:pt x="18" y="42"/>
                    </a:lnTo>
                    <a:lnTo>
                      <a:pt x="17" y="46"/>
                    </a:lnTo>
                    <a:lnTo>
                      <a:pt x="17" y="49"/>
                    </a:lnTo>
                    <a:lnTo>
                      <a:pt x="18" y="51"/>
                    </a:lnTo>
                    <a:lnTo>
                      <a:pt x="19" y="54"/>
                    </a:lnTo>
                    <a:lnTo>
                      <a:pt x="22" y="55"/>
                    </a:lnTo>
                    <a:lnTo>
                      <a:pt x="25" y="55"/>
                    </a:lnTo>
                    <a:lnTo>
                      <a:pt x="28" y="55"/>
                    </a:lnTo>
                    <a:lnTo>
                      <a:pt x="30" y="53"/>
                    </a:lnTo>
                    <a:lnTo>
                      <a:pt x="32" y="50"/>
                    </a:lnTo>
                    <a:lnTo>
                      <a:pt x="32" y="47"/>
                    </a:lnTo>
                    <a:lnTo>
                      <a:pt x="31" y="44"/>
                    </a:lnTo>
                    <a:lnTo>
                      <a:pt x="30" y="41"/>
                    </a:lnTo>
                    <a:lnTo>
                      <a:pt x="27" y="40"/>
                    </a:lnTo>
                    <a:lnTo>
                      <a:pt x="23" y="40"/>
                    </a:lnTo>
                    <a:close/>
                    <a:moveTo>
                      <a:pt x="32" y="12"/>
                    </a:moveTo>
                    <a:lnTo>
                      <a:pt x="30" y="13"/>
                    </a:lnTo>
                    <a:lnTo>
                      <a:pt x="27" y="15"/>
                    </a:lnTo>
                    <a:lnTo>
                      <a:pt x="26" y="17"/>
                    </a:lnTo>
                    <a:lnTo>
                      <a:pt x="26" y="20"/>
                    </a:lnTo>
                    <a:lnTo>
                      <a:pt x="27" y="23"/>
                    </a:lnTo>
                    <a:lnTo>
                      <a:pt x="28" y="25"/>
                    </a:lnTo>
                    <a:lnTo>
                      <a:pt x="31" y="27"/>
                    </a:lnTo>
                    <a:lnTo>
                      <a:pt x="34" y="27"/>
                    </a:lnTo>
                    <a:lnTo>
                      <a:pt x="36" y="27"/>
                    </a:lnTo>
                    <a:lnTo>
                      <a:pt x="39" y="24"/>
                    </a:lnTo>
                    <a:lnTo>
                      <a:pt x="40" y="21"/>
                    </a:lnTo>
                    <a:lnTo>
                      <a:pt x="40" y="19"/>
                    </a:lnTo>
                    <a:lnTo>
                      <a:pt x="39" y="16"/>
                    </a:lnTo>
                    <a:lnTo>
                      <a:pt x="38" y="13"/>
                    </a:lnTo>
                    <a:lnTo>
                      <a:pt x="35" y="12"/>
                    </a:lnTo>
                    <a:lnTo>
                      <a:pt x="32" y="12"/>
                    </a:lnTo>
                    <a:close/>
                    <a:moveTo>
                      <a:pt x="30" y="0"/>
                    </a:moveTo>
                    <a:lnTo>
                      <a:pt x="39" y="2"/>
                    </a:lnTo>
                    <a:lnTo>
                      <a:pt x="48" y="7"/>
                    </a:lnTo>
                    <a:lnTo>
                      <a:pt x="55" y="15"/>
                    </a:lnTo>
                    <a:lnTo>
                      <a:pt x="55" y="25"/>
                    </a:lnTo>
                    <a:lnTo>
                      <a:pt x="52" y="30"/>
                    </a:lnTo>
                    <a:lnTo>
                      <a:pt x="49" y="33"/>
                    </a:lnTo>
                    <a:lnTo>
                      <a:pt x="44" y="36"/>
                    </a:lnTo>
                    <a:lnTo>
                      <a:pt x="40" y="37"/>
                    </a:lnTo>
                    <a:lnTo>
                      <a:pt x="44" y="41"/>
                    </a:lnTo>
                    <a:lnTo>
                      <a:pt x="47" y="46"/>
                    </a:lnTo>
                    <a:lnTo>
                      <a:pt x="48" y="51"/>
                    </a:lnTo>
                    <a:lnTo>
                      <a:pt x="48" y="57"/>
                    </a:lnTo>
                    <a:lnTo>
                      <a:pt x="43" y="64"/>
                    </a:lnTo>
                    <a:lnTo>
                      <a:pt x="35" y="68"/>
                    </a:lnTo>
                    <a:lnTo>
                      <a:pt x="27" y="70"/>
                    </a:lnTo>
                    <a:lnTo>
                      <a:pt x="18" y="68"/>
                    </a:lnTo>
                    <a:lnTo>
                      <a:pt x="10" y="64"/>
                    </a:lnTo>
                    <a:lnTo>
                      <a:pt x="4" y="59"/>
                    </a:lnTo>
                    <a:lnTo>
                      <a:pt x="0" y="51"/>
                    </a:lnTo>
                    <a:lnTo>
                      <a:pt x="0" y="42"/>
                    </a:lnTo>
                    <a:lnTo>
                      <a:pt x="2" y="38"/>
                    </a:lnTo>
                    <a:lnTo>
                      <a:pt x="5" y="34"/>
                    </a:lnTo>
                    <a:lnTo>
                      <a:pt x="9" y="32"/>
                    </a:lnTo>
                    <a:lnTo>
                      <a:pt x="13" y="30"/>
                    </a:lnTo>
                    <a:lnTo>
                      <a:pt x="17" y="30"/>
                    </a:lnTo>
                    <a:lnTo>
                      <a:pt x="14" y="27"/>
                    </a:lnTo>
                    <a:lnTo>
                      <a:pt x="12" y="23"/>
                    </a:lnTo>
                    <a:lnTo>
                      <a:pt x="12" y="17"/>
                    </a:lnTo>
                    <a:lnTo>
                      <a:pt x="12" y="12"/>
                    </a:lnTo>
                    <a:lnTo>
                      <a:pt x="15" y="6"/>
                    </a:lnTo>
                    <a:lnTo>
                      <a:pt x="22" y="2"/>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39">
                <a:extLst>
                  <a:ext uri="{FF2B5EF4-FFF2-40B4-BE49-F238E27FC236}">
                    <a16:creationId xmlns:a16="http://schemas.microsoft.com/office/drawing/2014/main" id="{9603E2DA-9A90-8041-AD94-E459B8B33D77}"/>
                  </a:ext>
                </a:extLst>
              </p:cNvPr>
              <p:cNvSpPr>
                <a:spLocks noEditPoints="1"/>
              </p:cNvSpPr>
              <p:nvPr userDrawn="1"/>
            </p:nvSpPr>
            <p:spPr bwMode="auto">
              <a:xfrm>
                <a:off x="10206027" y="762023"/>
                <a:ext cx="27661" cy="34832"/>
              </a:xfrm>
              <a:custGeom>
                <a:avLst/>
                <a:gdLst>
                  <a:gd name="T0" fmla="*/ 28 w 54"/>
                  <a:gd name="T1" fmla="*/ 14 h 68"/>
                  <a:gd name="T2" fmla="*/ 24 w 54"/>
                  <a:gd name="T3" fmla="*/ 14 h 68"/>
                  <a:gd name="T4" fmla="*/ 21 w 54"/>
                  <a:gd name="T5" fmla="*/ 16 h 68"/>
                  <a:gd name="T6" fmla="*/ 18 w 54"/>
                  <a:gd name="T7" fmla="*/ 19 h 68"/>
                  <a:gd name="T8" fmla="*/ 17 w 54"/>
                  <a:gd name="T9" fmla="*/ 23 h 68"/>
                  <a:gd name="T10" fmla="*/ 17 w 54"/>
                  <a:gd name="T11" fmla="*/ 27 h 68"/>
                  <a:gd name="T12" fmla="*/ 18 w 54"/>
                  <a:gd name="T13" fmla="*/ 31 h 68"/>
                  <a:gd name="T14" fmla="*/ 22 w 54"/>
                  <a:gd name="T15" fmla="*/ 33 h 68"/>
                  <a:gd name="T16" fmla="*/ 26 w 54"/>
                  <a:gd name="T17" fmla="*/ 36 h 68"/>
                  <a:gd name="T18" fmla="*/ 30 w 54"/>
                  <a:gd name="T19" fmla="*/ 34 h 68"/>
                  <a:gd name="T20" fmla="*/ 34 w 54"/>
                  <a:gd name="T21" fmla="*/ 33 h 68"/>
                  <a:gd name="T22" fmla="*/ 36 w 54"/>
                  <a:gd name="T23" fmla="*/ 31 h 68"/>
                  <a:gd name="T24" fmla="*/ 38 w 54"/>
                  <a:gd name="T25" fmla="*/ 27 h 68"/>
                  <a:gd name="T26" fmla="*/ 38 w 54"/>
                  <a:gd name="T27" fmla="*/ 21 h 68"/>
                  <a:gd name="T28" fmla="*/ 36 w 54"/>
                  <a:gd name="T29" fmla="*/ 19 h 68"/>
                  <a:gd name="T30" fmla="*/ 32 w 54"/>
                  <a:gd name="T31" fmla="*/ 15 h 68"/>
                  <a:gd name="T32" fmla="*/ 28 w 54"/>
                  <a:gd name="T33" fmla="*/ 14 h 68"/>
                  <a:gd name="T34" fmla="*/ 19 w 54"/>
                  <a:gd name="T35" fmla="*/ 0 h 68"/>
                  <a:gd name="T36" fmla="*/ 31 w 54"/>
                  <a:gd name="T37" fmla="*/ 0 h 68"/>
                  <a:gd name="T38" fmla="*/ 35 w 54"/>
                  <a:gd name="T39" fmla="*/ 2 h 68"/>
                  <a:gd name="T40" fmla="*/ 40 w 54"/>
                  <a:gd name="T41" fmla="*/ 3 h 68"/>
                  <a:gd name="T42" fmla="*/ 44 w 54"/>
                  <a:gd name="T43" fmla="*/ 6 h 68"/>
                  <a:gd name="T44" fmla="*/ 48 w 54"/>
                  <a:gd name="T45" fmla="*/ 10 h 68"/>
                  <a:gd name="T46" fmla="*/ 51 w 54"/>
                  <a:gd name="T47" fmla="*/ 14 h 68"/>
                  <a:gd name="T48" fmla="*/ 53 w 54"/>
                  <a:gd name="T49" fmla="*/ 17 h 68"/>
                  <a:gd name="T50" fmla="*/ 54 w 54"/>
                  <a:gd name="T51" fmla="*/ 23 h 68"/>
                  <a:gd name="T52" fmla="*/ 54 w 54"/>
                  <a:gd name="T53" fmla="*/ 28 h 68"/>
                  <a:gd name="T54" fmla="*/ 49 w 54"/>
                  <a:gd name="T55" fmla="*/ 41 h 68"/>
                  <a:gd name="T56" fmla="*/ 40 w 54"/>
                  <a:gd name="T57" fmla="*/ 53 h 68"/>
                  <a:gd name="T58" fmla="*/ 23 w 54"/>
                  <a:gd name="T59" fmla="*/ 68 h 68"/>
                  <a:gd name="T60" fmla="*/ 4 w 54"/>
                  <a:gd name="T61" fmla="*/ 64 h 68"/>
                  <a:gd name="T62" fmla="*/ 26 w 54"/>
                  <a:gd name="T63" fmla="*/ 46 h 68"/>
                  <a:gd name="T64" fmla="*/ 21 w 54"/>
                  <a:gd name="T65" fmla="*/ 47 h 68"/>
                  <a:gd name="T66" fmla="*/ 17 w 54"/>
                  <a:gd name="T67" fmla="*/ 46 h 68"/>
                  <a:gd name="T68" fmla="*/ 8 w 54"/>
                  <a:gd name="T69" fmla="*/ 44 h 68"/>
                  <a:gd name="T70" fmla="*/ 2 w 54"/>
                  <a:gd name="T71" fmla="*/ 37 h 68"/>
                  <a:gd name="T72" fmla="*/ 0 w 54"/>
                  <a:gd name="T73" fmla="*/ 29 h 68"/>
                  <a:gd name="T74" fmla="*/ 0 w 54"/>
                  <a:gd name="T75" fmla="*/ 20 h 68"/>
                  <a:gd name="T76" fmla="*/ 4 w 54"/>
                  <a:gd name="T77" fmla="*/ 11 h 68"/>
                  <a:gd name="T78" fmla="*/ 10 w 54"/>
                  <a:gd name="T79" fmla="*/ 4 h 68"/>
                  <a:gd name="T80" fmla="*/ 19 w 54"/>
                  <a:gd name="T8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 h="68">
                    <a:moveTo>
                      <a:pt x="28" y="14"/>
                    </a:moveTo>
                    <a:lnTo>
                      <a:pt x="24" y="14"/>
                    </a:lnTo>
                    <a:lnTo>
                      <a:pt x="21" y="16"/>
                    </a:lnTo>
                    <a:lnTo>
                      <a:pt x="18" y="19"/>
                    </a:lnTo>
                    <a:lnTo>
                      <a:pt x="17" y="23"/>
                    </a:lnTo>
                    <a:lnTo>
                      <a:pt x="17" y="27"/>
                    </a:lnTo>
                    <a:lnTo>
                      <a:pt x="18" y="31"/>
                    </a:lnTo>
                    <a:lnTo>
                      <a:pt x="22" y="33"/>
                    </a:lnTo>
                    <a:lnTo>
                      <a:pt x="26" y="36"/>
                    </a:lnTo>
                    <a:lnTo>
                      <a:pt x="30" y="34"/>
                    </a:lnTo>
                    <a:lnTo>
                      <a:pt x="34" y="33"/>
                    </a:lnTo>
                    <a:lnTo>
                      <a:pt x="36" y="31"/>
                    </a:lnTo>
                    <a:lnTo>
                      <a:pt x="38" y="27"/>
                    </a:lnTo>
                    <a:lnTo>
                      <a:pt x="38" y="21"/>
                    </a:lnTo>
                    <a:lnTo>
                      <a:pt x="36" y="19"/>
                    </a:lnTo>
                    <a:lnTo>
                      <a:pt x="32" y="15"/>
                    </a:lnTo>
                    <a:lnTo>
                      <a:pt x="28" y="14"/>
                    </a:lnTo>
                    <a:close/>
                    <a:moveTo>
                      <a:pt x="19" y="0"/>
                    </a:moveTo>
                    <a:lnTo>
                      <a:pt x="31" y="0"/>
                    </a:lnTo>
                    <a:lnTo>
                      <a:pt x="35" y="2"/>
                    </a:lnTo>
                    <a:lnTo>
                      <a:pt x="40" y="3"/>
                    </a:lnTo>
                    <a:lnTo>
                      <a:pt x="44" y="6"/>
                    </a:lnTo>
                    <a:lnTo>
                      <a:pt x="48" y="10"/>
                    </a:lnTo>
                    <a:lnTo>
                      <a:pt x="51" y="14"/>
                    </a:lnTo>
                    <a:lnTo>
                      <a:pt x="53" y="17"/>
                    </a:lnTo>
                    <a:lnTo>
                      <a:pt x="54" y="23"/>
                    </a:lnTo>
                    <a:lnTo>
                      <a:pt x="54" y="28"/>
                    </a:lnTo>
                    <a:lnTo>
                      <a:pt x="49" y="41"/>
                    </a:lnTo>
                    <a:lnTo>
                      <a:pt x="40" y="53"/>
                    </a:lnTo>
                    <a:lnTo>
                      <a:pt x="23" y="68"/>
                    </a:lnTo>
                    <a:lnTo>
                      <a:pt x="4" y="64"/>
                    </a:lnTo>
                    <a:lnTo>
                      <a:pt x="26" y="46"/>
                    </a:lnTo>
                    <a:lnTo>
                      <a:pt x="21" y="47"/>
                    </a:lnTo>
                    <a:lnTo>
                      <a:pt x="17" y="46"/>
                    </a:lnTo>
                    <a:lnTo>
                      <a:pt x="8" y="44"/>
                    </a:lnTo>
                    <a:lnTo>
                      <a:pt x="2" y="37"/>
                    </a:lnTo>
                    <a:lnTo>
                      <a:pt x="0" y="29"/>
                    </a:lnTo>
                    <a:lnTo>
                      <a:pt x="0" y="20"/>
                    </a:lnTo>
                    <a:lnTo>
                      <a:pt x="4" y="11"/>
                    </a:lnTo>
                    <a:lnTo>
                      <a:pt x="10" y="4"/>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40">
                <a:extLst>
                  <a:ext uri="{FF2B5EF4-FFF2-40B4-BE49-F238E27FC236}">
                    <a16:creationId xmlns:a16="http://schemas.microsoft.com/office/drawing/2014/main" id="{B5B01A2B-0426-754F-895A-D79C9948CB9B}"/>
                  </a:ext>
                </a:extLst>
              </p:cNvPr>
              <p:cNvSpPr>
                <a:spLocks/>
              </p:cNvSpPr>
              <p:nvPr userDrawn="1"/>
            </p:nvSpPr>
            <p:spPr bwMode="auto">
              <a:xfrm>
                <a:off x="10139436" y="741534"/>
                <a:ext cx="39955" cy="33808"/>
              </a:xfrm>
              <a:custGeom>
                <a:avLst/>
                <a:gdLst>
                  <a:gd name="T0" fmla="*/ 29 w 79"/>
                  <a:gd name="T1" fmla="*/ 0 h 67"/>
                  <a:gd name="T2" fmla="*/ 79 w 79"/>
                  <a:gd name="T3" fmla="*/ 23 h 67"/>
                  <a:gd name="T4" fmla="*/ 17 w 79"/>
                  <a:gd name="T5" fmla="*/ 67 h 67"/>
                  <a:gd name="T6" fmla="*/ 0 w 79"/>
                  <a:gd name="T7" fmla="*/ 59 h 67"/>
                  <a:gd name="T8" fmla="*/ 49 w 79"/>
                  <a:gd name="T9" fmla="*/ 25 h 67"/>
                  <a:gd name="T10" fmla="*/ 24 w 79"/>
                  <a:gd name="T11" fmla="*/ 13 h 67"/>
                  <a:gd name="T12" fmla="*/ 29 w 79"/>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79" h="67">
                    <a:moveTo>
                      <a:pt x="29" y="0"/>
                    </a:moveTo>
                    <a:lnTo>
                      <a:pt x="79" y="23"/>
                    </a:lnTo>
                    <a:lnTo>
                      <a:pt x="17" y="67"/>
                    </a:lnTo>
                    <a:lnTo>
                      <a:pt x="0" y="59"/>
                    </a:lnTo>
                    <a:lnTo>
                      <a:pt x="49" y="25"/>
                    </a:lnTo>
                    <a:lnTo>
                      <a:pt x="24" y="13"/>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41">
                <a:extLst>
                  <a:ext uri="{FF2B5EF4-FFF2-40B4-BE49-F238E27FC236}">
                    <a16:creationId xmlns:a16="http://schemas.microsoft.com/office/drawing/2014/main" id="{84066CFA-C721-404B-93C6-D1031C970C29}"/>
                  </a:ext>
                </a:extLst>
              </p:cNvPr>
              <p:cNvSpPr>
                <a:spLocks/>
              </p:cNvSpPr>
              <p:nvPr userDrawn="1"/>
            </p:nvSpPr>
            <p:spPr bwMode="auto">
              <a:xfrm>
                <a:off x="10250079" y="781488"/>
                <a:ext cx="21514" cy="8195"/>
              </a:xfrm>
              <a:custGeom>
                <a:avLst/>
                <a:gdLst>
                  <a:gd name="T0" fmla="*/ 43 w 43"/>
                  <a:gd name="T1" fmla="*/ 0 h 14"/>
                  <a:gd name="T2" fmla="*/ 43 w 43"/>
                  <a:gd name="T3" fmla="*/ 13 h 14"/>
                  <a:gd name="T4" fmla="*/ 0 w 43"/>
                  <a:gd name="T5" fmla="*/ 14 h 14"/>
                  <a:gd name="T6" fmla="*/ 0 w 43"/>
                  <a:gd name="T7" fmla="*/ 1 h 14"/>
                  <a:gd name="T8" fmla="*/ 43 w 43"/>
                  <a:gd name="T9" fmla="*/ 0 h 14"/>
                </a:gdLst>
                <a:ahLst/>
                <a:cxnLst>
                  <a:cxn ang="0">
                    <a:pos x="T0" y="T1"/>
                  </a:cxn>
                  <a:cxn ang="0">
                    <a:pos x="T2" y="T3"/>
                  </a:cxn>
                  <a:cxn ang="0">
                    <a:pos x="T4" y="T5"/>
                  </a:cxn>
                  <a:cxn ang="0">
                    <a:pos x="T6" y="T7"/>
                  </a:cxn>
                  <a:cxn ang="0">
                    <a:pos x="T8" y="T9"/>
                  </a:cxn>
                </a:cxnLst>
                <a:rect l="0" t="0" r="r" b="b"/>
                <a:pathLst>
                  <a:path w="43" h="14">
                    <a:moveTo>
                      <a:pt x="43" y="0"/>
                    </a:moveTo>
                    <a:lnTo>
                      <a:pt x="43" y="13"/>
                    </a:lnTo>
                    <a:lnTo>
                      <a:pt x="0" y="14"/>
                    </a:lnTo>
                    <a:lnTo>
                      <a:pt x="0"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42">
                <a:extLst>
                  <a:ext uri="{FF2B5EF4-FFF2-40B4-BE49-F238E27FC236}">
                    <a16:creationId xmlns:a16="http://schemas.microsoft.com/office/drawing/2014/main" id="{E591F086-7F94-0544-8EC6-1A8E21B593FE}"/>
                  </a:ext>
                </a:extLst>
              </p:cNvPr>
              <p:cNvSpPr>
                <a:spLocks noEditPoints="1"/>
              </p:cNvSpPr>
              <p:nvPr userDrawn="1"/>
            </p:nvSpPr>
            <p:spPr bwMode="auto">
              <a:xfrm>
                <a:off x="10319743" y="754852"/>
                <a:ext cx="28685" cy="35857"/>
              </a:xfrm>
              <a:custGeom>
                <a:avLst/>
                <a:gdLst>
                  <a:gd name="T0" fmla="*/ 27 w 55"/>
                  <a:gd name="T1" fmla="*/ 39 h 71"/>
                  <a:gd name="T2" fmla="*/ 22 w 55"/>
                  <a:gd name="T3" fmla="*/ 43 h 71"/>
                  <a:gd name="T4" fmla="*/ 22 w 55"/>
                  <a:gd name="T5" fmla="*/ 50 h 71"/>
                  <a:gd name="T6" fmla="*/ 26 w 55"/>
                  <a:gd name="T7" fmla="*/ 55 h 71"/>
                  <a:gd name="T8" fmla="*/ 32 w 55"/>
                  <a:gd name="T9" fmla="*/ 55 h 71"/>
                  <a:gd name="T10" fmla="*/ 36 w 55"/>
                  <a:gd name="T11" fmla="*/ 51 h 71"/>
                  <a:gd name="T12" fmla="*/ 36 w 55"/>
                  <a:gd name="T13" fmla="*/ 46 h 71"/>
                  <a:gd name="T14" fmla="*/ 34 w 55"/>
                  <a:gd name="T15" fmla="*/ 41 h 71"/>
                  <a:gd name="T16" fmla="*/ 22 w 55"/>
                  <a:gd name="T17" fmla="*/ 12 h 71"/>
                  <a:gd name="T18" fmla="*/ 17 w 55"/>
                  <a:gd name="T19" fmla="*/ 14 h 71"/>
                  <a:gd name="T20" fmla="*/ 14 w 55"/>
                  <a:gd name="T21" fmla="*/ 18 h 71"/>
                  <a:gd name="T22" fmla="*/ 15 w 55"/>
                  <a:gd name="T23" fmla="*/ 25 h 71"/>
                  <a:gd name="T24" fmla="*/ 21 w 55"/>
                  <a:gd name="T25" fmla="*/ 28 h 71"/>
                  <a:gd name="T26" fmla="*/ 26 w 55"/>
                  <a:gd name="T27" fmla="*/ 25 h 71"/>
                  <a:gd name="T28" fmla="*/ 28 w 55"/>
                  <a:gd name="T29" fmla="*/ 21 h 71"/>
                  <a:gd name="T30" fmla="*/ 26 w 55"/>
                  <a:gd name="T31" fmla="*/ 14 h 71"/>
                  <a:gd name="T32" fmla="*/ 22 w 55"/>
                  <a:gd name="T33" fmla="*/ 12 h 71"/>
                  <a:gd name="T34" fmla="*/ 31 w 55"/>
                  <a:gd name="T35" fmla="*/ 1 h 71"/>
                  <a:gd name="T36" fmla="*/ 41 w 55"/>
                  <a:gd name="T37" fmla="*/ 13 h 71"/>
                  <a:gd name="T38" fmla="*/ 41 w 55"/>
                  <a:gd name="T39" fmla="*/ 22 h 71"/>
                  <a:gd name="T40" fmla="*/ 36 w 55"/>
                  <a:gd name="T41" fmla="*/ 30 h 71"/>
                  <a:gd name="T42" fmla="*/ 45 w 55"/>
                  <a:gd name="T43" fmla="*/ 31 h 71"/>
                  <a:gd name="T44" fmla="*/ 52 w 55"/>
                  <a:gd name="T45" fmla="*/ 38 h 71"/>
                  <a:gd name="T46" fmla="*/ 55 w 55"/>
                  <a:gd name="T47" fmla="*/ 51 h 71"/>
                  <a:gd name="T48" fmla="*/ 44 w 55"/>
                  <a:gd name="T49" fmla="*/ 65 h 71"/>
                  <a:gd name="T50" fmla="*/ 27 w 55"/>
                  <a:gd name="T51" fmla="*/ 71 h 71"/>
                  <a:gd name="T52" fmla="*/ 11 w 55"/>
                  <a:gd name="T53" fmla="*/ 64 h 71"/>
                  <a:gd name="T54" fmla="*/ 5 w 55"/>
                  <a:gd name="T55" fmla="*/ 51 h 71"/>
                  <a:gd name="T56" fmla="*/ 9 w 55"/>
                  <a:gd name="T57" fmla="*/ 41 h 71"/>
                  <a:gd name="T58" fmla="*/ 9 w 55"/>
                  <a:gd name="T59" fmla="*/ 35 h 71"/>
                  <a:gd name="T60" fmla="*/ 2 w 55"/>
                  <a:gd name="T61" fmla="*/ 30 h 71"/>
                  <a:gd name="T62" fmla="*/ 0 w 55"/>
                  <a:gd name="T63" fmla="*/ 14 h 71"/>
                  <a:gd name="T64" fmla="*/ 15 w 55"/>
                  <a:gd name="T65" fmla="*/ 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1">
                    <a:moveTo>
                      <a:pt x="30" y="39"/>
                    </a:moveTo>
                    <a:lnTo>
                      <a:pt x="27" y="39"/>
                    </a:lnTo>
                    <a:lnTo>
                      <a:pt x="25" y="42"/>
                    </a:lnTo>
                    <a:lnTo>
                      <a:pt x="22" y="43"/>
                    </a:lnTo>
                    <a:lnTo>
                      <a:pt x="22" y="47"/>
                    </a:lnTo>
                    <a:lnTo>
                      <a:pt x="22" y="50"/>
                    </a:lnTo>
                    <a:lnTo>
                      <a:pt x="23" y="52"/>
                    </a:lnTo>
                    <a:lnTo>
                      <a:pt x="26" y="55"/>
                    </a:lnTo>
                    <a:lnTo>
                      <a:pt x="28" y="55"/>
                    </a:lnTo>
                    <a:lnTo>
                      <a:pt x="32" y="55"/>
                    </a:lnTo>
                    <a:lnTo>
                      <a:pt x="35" y="54"/>
                    </a:lnTo>
                    <a:lnTo>
                      <a:pt x="36" y="51"/>
                    </a:lnTo>
                    <a:lnTo>
                      <a:pt x="38" y="48"/>
                    </a:lnTo>
                    <a:lnTo>
                      <a:pt x="36" y="46"/>
                    </a:lnTo>
                    <a:lnTo>
                      <a:pt x="35" y="43"/>
                    </a:lnTo>
                    <a:lnTo>
                      <a:pt x="34" y="41"/>
                    </a:lnTo>
                    <a:lnTo>
                      <a:pt x="30" y="39"/>
                    </a:lnTo>
                    <a:close/>
                    <a:moveTo>
                      <a:pt x="22" y="12"/>
                    </a:moveTo>
                    <a:lnTo>
                      <a:pt x="19" y="13"/>
                    </a:lnTo>
                    <a:lnTo>
                      <a:pt x="17" y="14"/>
                    </a:lnTo>
                    <a:lnTo>
                      <a:pt x="14" y="16"/>
                    </a:lnTo>
                    <a:lnTo>
                      <a:pt x="14" y="18"/>
                    </a:lnTo>
                    <a:lnTo>
                      <a:pt x="14" y="22"/>
                    </a:lnTo>
                    <a:lnTo>
                      <a:pt x="15" y="25"/>
                    </a:lnTo>
                    <a:lnTo>
                      <a:pt x="18" y="26"/>
                    </a:lnTo>
                    <a:lnTo>
                      <a:pt x="21" y="28"/>
                    </a:lnTo>
                    <a:lnTo>
                      <a:pt x="23" y="26"/>
                    </a:lnTo>
                    <a:lnTo>
                      <a:pt x="26" y="25"/>
                    </a:lnTo>
                    <a:lnTo>
                      <a:pt x="27" y="24"/>
                    </a:lnTo>
                    <a:lnTo>
                      <a:pt x="28" y="21"/>
                    </a:lnTo>
                    <a:lnTo>
                      <a:pt x="27" y="17"/>
                    </a:lnTo>
                    <a:lnTo>
                      <a:pt x="26" y="14"/>
                    </a:lnTo>
                    <a:lnTo>
                      <a:pt x="25" y="13"/>
                    </a:lnTo>
                    <a:lnTo>
                      <a:pt x="22" y="12"/>
                    </a:lnTo>
                    <a:close/>
                    <a:moveTo>
                      <a:pt x="23" y="0"/>
                    </a:moveTo>
                    <a:lnTo>
                      <a:pt x="31" y="1"/>
                    </a:lnTo>
                    <a:lnTo>
                      <a:pt x="38" y="5"/>
                    </a:lnTo>
                    <a:lnTo>
                      <a:pt x="41" y="13"/>
                    </a:lnTo>
                    <a:lnTo>
                      <a:pt x="43" y="17"/>
                    </a:lnTo>
                    <a:lnTo>
                      <a:pt x="41" y="22"/>
                    </a:lnTo>
                    <a:lnTo>
                      <a:pt x="40" y="26"/>
                    </a:lnTo>
                    <a:lnTo>
                      <a:pt x="36" y="30"/>
                    </a:lnTo>
                    <a:lnTo>
                      <a:pt x="41" y="30"/>
                    </a:lnTo>
                    <a:lnTo>
                      <a:pt x="45" y="31"/>
                    </a:lnTo>
                    <a:lnTo>
                      <a:pt x="49" y="34"/>
                    </a:lnTo>
                    <a:lnTo>
                      <a:pt x="52" y="38"/>
                    </a:lnTo>
                    <a:lnTo>
                      <a:pt x="53" y="42"/>
                    </a:lnTo>
                    <a:lnTo>
                      <a:pt x="55" y="51"/>
                    </a:lnTo>
                    <a:lnTo>
                      <a:pt x="51" y="59"/>
                    </a:lnTo>
                    <a:lnTo>
                      <a:pt x="44" y="65"/>
                    </a:lnTo>
                    <a:lnTo>
                      <a:pt x="36" y="68"/>
                    </a:lnTo>
                    <a:lnTo>
                      <a:pt x="27" y="71"/>
                    </a:lnTo>
                    <a:lnTo>
                      <a:pt x="18" y="69"/>
                    </a:lnTo>
                    <a:lnTo>
                      <a:pt x="11" y="64"/>
                    </a:lnTo>
                    <a:lnTo>
                      <a:pt x="6" y="58"/>
                    </a:lnTo>
                    <a:lnTo>
                      <a:pt x="5" y="51"/>
                    </a:lnTo>
                    <a:lnTo>
                      <a:pt x="6" y="46"/>
                    </a:lnTo>
                    <a:lnTo>
                      <a:pt x="9" y="41"/>
                    </a:lnTo>
                    <a:lnTo>
                      <a:pt x="14" y="37"/>
                    </a:lnTo>
                    <a:lnTo>
                      <a:pt x="9" y="35"/>
                    </a:lnTo>
                    <a:lnTo>
                      <a:pt x="5" y="34"/>
                    </a:lnTo>
                    <a:lnTo>
                      <a:pt x="2" y="30"/>
                    </a:lnTo>
                    <a:lnTo>
                      <a:pt x="0" y="26"/>
                    </a:lnTo>
                    <a:lnTo>
                      <a:pt x="0" y="14"/>
                    </a:lnTo>
                    <a:lnTo>
                      <a:pt x="6" y="7"/>
                    </a:lnTo>
                    <a:lnTo>
                      <a:pt x="15" y="1"/>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43">
                <a:extLst>
                  <a:ext uri="{FF2B5EF4-FFF2-40B4-BE49-F238E27FC236}">
                    <a16:creationId xmlns:a16="http://schemas.microsoft.com/office/drawing/2014/main" id="{35395752-8A75-314A-8D6D-31E1C1C50087}"/>
                  </a:ext>
                </a:extLst>
              </p:cNvPr>
              <p:cNvSpPr>
                <a:spLocks/>
              </p:cNvSpPr>
              <p:nvPr userDrawn="1"/>
            </p:nvSpPr>
            <p:spPr bwMode="auto">
              <a:xfrm>
                <a:off x="10083090" y="326622"/>
                <a:ext cx="21514" cy="27661"/>
              </a:xfrm>
              <a:custGeom>
                <a:avLst/>
                <a:gdLst>
                  <a:gd name="T0" fmla="*/ 25 w 41"/>
                  <a:gd name="T1" fmla="*/ 0 h 55"/>
                  <a:gd name="T2" fmla="*/ 35 w 41"/>
                  <a:gd name="T3" fmla="*/ 10 h 55"/>
                  <a:gd name="T4" fmla="*/ 31 w 41"/>
                  <a:gd name="T5" fmla="*/ 11 h 55"/>
                  <a:gd name="T6" fmla="*/ 28 w 41"/>
                  <a:gd name="T7" fmla="*/ 14 h 55"/>
                  <a:gd name="T8" fmla="*/ 26 w 41"/>
                  <a:gd name="T9" fmla="*/ 18 h 55"/>
                  <a:gd name="T10" fmla="*/ 25 w 41"/>
                  <a:gd name="T11" fmla="*/ 21 h 55"/>
                  <a:gd name="T12" fmla="*/ 26 w 41"/>
                  <a:gd name="T13" fmla="*/ 24 h 55"/>
                  <a:gd name="T14" fmla="*/ 27 w 41"/>
                  <a:gd name="T15" fmla="*/ 27 h 55"/>
                  <a:gd name="T16" fmla="*/ 30 w 41"/>
                  <a:gd name="T17" fmla="*/ 31 h 55"/>
                  <a:gd name="T18" fmla="*/ 41 w 41"/>
                  <a:gd name="T19" fmla="*/ 44 h 55"/>
                  <a:gd name="T20" fmla="*/ 30 w 41"/>
                  <a:gd name="T21" fmla="*/ 55 h 55"/>
                  <a:gd name="T22" fmla="*/ 0 w 41"/>
                  <a:gd name="T23" fmla="*/ 22 h 55"/>
                  <a:gd name="T24" fmla="*/ 11 w 41"/>
                  <a:gd name="T25" fmla="*/ 11 h 55"/>
                  <a:gd name="T26" fmla="*/ 17 w 41"/>
                  <a:gd name="T27" fmla="*/ 17 h 55"/>
                  <a:gd name="T28" fmla="*/ 17 w 41"/>
                  <a:gd name="T29" fmla="*/ 13 h 55"/>
                  <a:gd name="T30" fmla="*/ 18 w 41"/>
                  <a:gd name="T31" fmla="*/ 9 h 55"/>
                  <a:gd name="T32" fmla="*/ 19 w 41"/>
                  <a:gd name="T33" fmla="*/ 5 h 55"/>
                  <a:gd name="T34" fmla="*/ 22 w 41"/>
                  <a:gd name="T35" fmla="*/ 1 h 55"/>
                  <a:gd name="T36" fmla="*/ 25 w 41"/>
                  <a:gd name="T3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55">
                    <a:moveTo>
                      <a:pt x="25" y="0"/>
                    </a:moveTo>
                    <a:lnTo>
                      <a:pt x="35" y="10"/>
                    </a:lnTo>
                    <a:lnTo>
                      <a:pt x="31" y="11"/>
                    </a:lnTo>
                    <a:lnTo>
                      <a:pt x="28" y="14"/>
                    </a:lnTo>
                    <a:lnTo>
                      <a:pt x="26" y="18"/>
                    </a:lnTo>
                    <a:lnTo>
                      <a:pt x="25" y="21"/>
                    </a:lnTo>
                    <a:lnTo>
                      <a:pt x="26" y="24"/>
                    </a:lnTo>
                    <a:lnTo>
                      <a:pt x="27" y="27"/>
                    </a:lnTo>
                    <a:lnTo>
                      <a:pt x="30" y="31"/>
                    </a:lnTo>
                    <a:lnTo>
                      <a:pt x="41" y="44"/>
                    </a:lnTo>
                    <a:lnTo>
                      <a:pt x="30" y="55"/>
                    </a:lnTo>
                    <a:lnTo>
                      <a:pt x="0" y="22"/>
                    </a:lnTo>
                    <a:lnTo>
                      <a:pt x="11" y="11"/>
                    </a:lnTo>
                    <a:lnTo>
                      <a:pt x="17" y="17"/>
                    </a:lnTo>
                    <a:lnTo>
                      <a:pt x="17" y="13"/>
                    </a:lnTo>
                    <a:lnTo>
                      <a:pt x="18" y="9"/>
                    </a:lnTo>
                    <a:lnTo>
                      <a:pt x="19" y="5"/>
                    </a:lnTo>
                    <a:lnTo>
                      <a:pt x="22" y="1"/>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44">
                <a:extLst>
                  <a:ext uri="{FF2B5EF4-FFF2-40B4-BE49-F238E27FC236}">
                    <a16:creationId xmlns:a16="http://schemas.microsoft.com/office/drawing/2014/main" id="{9E11DBE7-E76E-7A43-97A1-F019FDB88DCC}"/>
                  </a:ext>
                </a:extLst>
              </p:cNvPr>
              <p:cNvSpPr>
                <a:spLocks noEditPoints="1"/>
              </p:cNvSpPr>
              <p:nvPr userDrawn="1"/>
            </p:nvSpPr>
            <p:spPr bwMode="auto">
              <a:xfrm>
                <a:off x="10060552" y="347112"/>
                <a:ext cx="30735" cy="29710"/>
              </a:xfrm>
              <a:custGeom>
                <a:avLst/>
                <a:gdLst>
                  <a:gd name="T0" fmla="*/ 24 w 58"/>
                  <a:gd name="T1" fmla="*/ 24 h 59"/>
                  <a:gd name="T2" fmla="*/ 21 w 58"/>
                  <a:gd name="T3" fmla="*/ 24 h 59"/>
                  <a:gd name="T4" fmla="*/ 18 w 58"/>
                  <a:gd name="T5" fmla="*/ 26 h 59"/>
                  <a:gd name="T6" fmla="*/ 15 w 58"/>
                  <a:gd name="T7" fmla="*/ 30 h 59"/>
                  <a:gd name="T8" fmla="*/ 14 w 58"/>
                  <a:gd name="T9" fmla="*/ 34 h 59"/>
                  <a:gd name="T10" fmla="*/ 15 w 58"/>
                  <a:gd name="T11" fmla="*/ 38 h 59"/>
                  <a:gd name="T12" fmla="*/ 18 w 58"/>
                  <a:gd name="T13" fmla="*/ 41 h 59"/>
                  <a:gd name="T14" fmla="*/ 22 w 58"/>
                  <a:gd name="T15" fmla="*/ 43 h 59"/>
                  <a:gd name="T16" fmla="*/ 24 w 58"/>
                  <a:gd name="T17" fmla="*/ 43 h 59"/>
                  <a:gd name="T18" fmla="*/ 28 w 58"/>
                  <a:gd name="T19" fmla="*/ 43 h 59"/>
                  <a:gd name="T20" fmla="*/ 32 w 58"/>
                  <a:gd name="T21" fmla="*/ 41 h 59"/>
                  <a:gd name="T22" fmla="*/ 35 w 58"/>
                  <a:gd name="T23" fmla="*/ 37 h 59"/>
                  <a:gd name="T24" fmla="*/ 35 w 58"/>
                  <a:gd name="T25" fmla="*/ 33 h 59"/>
                  <a:gd name="T26" fmla="*/ 34 w 58"/>
                  <a:gd name="T27" fmla="*/ 29 h 59"/>
                  <a:gd name="T28" fmla="*/ 31 w 58"/>
                  <a:gd name="T29" fmla="*/ 26 h 59"/>
                  <a:gd name="T30" fmla="*/ 28 w 58"/>
                  <a:gd name="T31" fmla="*/ 24 h 59"/>
                  <a:gd name="T32" fmla="*/ 24 w 58"/>
                  <a:gd name="T33" fmla="*/ 24 h 59"/>
                  <a:gd name="T34" fmla="*/ 26 w 58"/>
                  <a:gd name="T35" fmla="*/ 0 h 59"/>
                  <a:gd name="T36" fmla="*/ 58 w 58"/>
                  <a:gd name="T37" fmla="*/ 29 h 59"/>
                  <a:gd name="T38" fmla="*/ 48 w 58"/>
                  <a:gd name="T39" fmla="*/ 41 h 59"/>
                  <a:gd name="T40" fmla="*/ 44 w 58"/>
                  <a:gd name="T41" fmla="*/ 38 h 59"/>
                  <a:gd name="T42" fmla="*/ 44 w 58"/>
                  <a:gd name="T43" fmla="*/ 42 h 59"/>
                  <a:gd name="T44" fmla="*/ 44 w 58"/>
                  <a:gd name="T45" fmla="*/ 46 h 59"/>
                  <a:gd name="T46" fmla="*/ 41 w 58"/>
                  <a:gd name="T47" fmla="*/ 48 h 59"/>
                  <a:gd name="T48" fmla="*/ 40 w 58"/>
                  <a:gd name="T49" fmla="*/ 52 h 59"/>
                  <a:gd name="T50" fmla="*/ 32 w 58"/>
                  <a:gd name="T51" fmla="*/ 58 h 59"/>
                  <a:gd name="T52" fmla="*/ 23 w 58"/>
                  <a:gd name="T53" fmla="*/ 59 h 59"/>
                  <a:gd name="T54" fmla="*/ 15 w 58"/>
                  <a:gd name="T55" fmla="*/ 58 h 59"/>
                  <a:gd name="T56" fmla="*/ 8 w 58"/>
                  <a:gd name="T57" fmla="*/ 54 h 59"/>
                  <a:gd name="T58" fmla="*/ 0 w 58"/>
                  <a:gd name="T59" fmla="*/ 43 h 59"/>
                  <a:gd name="T60" fmla="*/ 0 w 58"/>
                  <a:gd name="T61" fmla="*/ 31 h 59"/>
                  <a:gd name="T62" fmla="*/ 5 w 58"/>
                  <a:gd name="T63" fmla="*/ 21 h 59"/>
                  <a:gd name="T64" fmla="*/ 9 w 58"/>
                  <a:gd name="T65" fmla="*/ 17 h 59"/>
                  <a:gd name="T66" fmla="*/ 13 w 58"/>
                  <a:gd name="T67" fmla="*/ 16 h 59"/>
                  <a:gd name="T68" fmla="*/ 18 w 58"/>
                  <a:gd name="T69" fmla="*/ 15 h 59"/>
                  <a:gd name="T70" fmla="*/ 14 w 58"/>
                  <a:gd name="T71" fmla="*/ 12 h 59"/>
                  <a:gd name="T72" fmla="*/ 26 w 58"/>
                  <a:gd name="T7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59">
                    <a:moveTo>
                      <a:pt x="24" y="24"/>
                    </a:moveTo>
                    <a:lnTo>
                      <a:pt x="21" y="24"/>
                    </a:lnTo>
                    <a:lnTo>
                      <a:pt x="18" y="26"/>
                    </a:lnTo>
                    <a:lnTo>
                      <a:pt x="15" y="30"/>
                    </a:lnTo>
                    <a:lnTo>
                      <a:pt x="14" y="34"/>
                    </a:lnTo>
                    <a:lnTo>
                      <a:pt x="15" y="38"/>
                    </a:lnTo>
                    <a:lnTo>
                      <a:pt x="18" y="41"/>
                    </a:lnTo>
                    <a:lnTo>
                      <a:pt x="22" y="43"/>
                    </a:lnTo>
                    <a:lnTo>
                      <a:pt x="24" y="43"/>
                    </a:lnTo>
                    <a:lnTo>
                      <a:pt x="28" y="43"/>
                    </a:lnTo>
                    <a:lnTo>
                      <a:pt x="32" y="41"/>
                    </a:lnTo>
                    <a:lnTo>
                      <a:pt x="35" y="37"/>
                    </a:lnTo>
                    <a:lnTo>
                      <a:pt x="35" y="33"/>
                    </a:lnTo>
                    <a:lnTo>
                      <a:pt x="34" y="29"/>
                    </a:lnTo>
                    <a:lnTo>
                      <a:pt x="31" y="26"/>
                    </a:lnTo>
                    <a:lnTo>
                      <a:pt x="28" y="24"/>
                    </a:lnTo>
                    <a:lnTo>
                      <a:pt x="24" y="24"/>
                    </a:lnTo>
                    <a:close/>
                    <a:moveTo>
                      <a:pt x="26" y="0"/>
                    </a:moveTo>
                    <a:lnTo>
                      <a:pt x="58" y="29"/>
                    </a:lnTo>
                    <a:lnTo>
                      <a:pt x="48" y="41"/>
                    </a:lnTo>
                    <a:lnTo>
                      <a:pt x="44" y="38"/>
                    </a:lnTo>
                    <a:lnTo>
                      <a:pt x="44" y="42"/>
                    </a:lnTo>
                    <a:lnTo>
                      <a:pt x="44" y="46"/>
                    </a:lnTo>
                    <a:lnTo>
                      <a:pt x="41" y="48"/>
                    </a:lnTo>
                    <a:lnTo>
                      <a:pt x="40" y="52"/>
                    </a:lnTo>
                    <a:lnTo>
                      <a:pt x="32" y="58"/>
                    </a:lnTo>
                    <a:lnTo>
                      <a:pt x="23" y="59"/>
                    </a:lnTo>
                    <a:lnTo>
                      <a:pt x="15" y="58"/>
                    </a:lnTo>
                    <a:lnTo>
                      <a:pt x="8" y="54"/>
                    </a:lnTo>
                    <a:lnTo>
                      <a:pt x="0" y="43"/>
                    </a:lnTo>
                    <a:lnTo>
                      <a:pt x="0" y="31"/>
                    </a:lnTo>
                    <a:lnTo>
                      <a:pt x="5" y="21"/>
                    </a:lnTo>
                    <a:lnTo>
                      <a:pt x="9" y="17"/>
                    </a:lnTo>
                    <a:lnTo>
                      <a:pt x="13" y="16"/>
                    </a:lnTo>
                    <a:lnTo>
                      <a:pt x="18" y="15"/>
                    </a:lnTo>
                    <a:lnTo>
                      <a:pt x="14" y="12"/>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45">
                <a:extLst>
                  <a:ext uri="{FF2B5EF4-FFF2-40B4-BE49-F238E27FC236}">
                    <a16:creationId xmlns:a16="http://schemas.microsoft.com/office/drawing/2014/main" id="{D3C94013-235A-A34F-9BAB-60DB42FE02AE}"/>
                  </a:ext>
                </a:extLst>
              </p:cNvPr>
              <p:cNvSpPr>
                <a:spLocks/>
              </p:cNvSpPr>
              <p:nvPr userDrawn="1"/>
            </p:nvSpPr>
            <p:spPr bwMode="auto">
              <a:xfrm>
                <a:off x="10118947" y="729241"/>
                <a:ext cx="24587" cy="34832"/>
              </a:xfrm>
              <a:custGeom>
                <a:avLst/>
                <a:gdLst>
                  <a:gd name="T0" fmla="*/ 25 w 47"/>
                  <a:gd name="T1" fmla="*/ 0 h 69"/>
                  <a:gd name="T2" fmla="*/ 47 w 47"/>
                  <a:gd name="T3" fmla="*/ 14 h 69"/>
                  <a:gd name="T4" fmla="*/ 15 w 47"/>
                  <a:gd name="T5" fmla="*/ 69 h 69"/>
                  <a:gd name="T6" fmla="*/ 0 w 47"/>
                  <a:gd name="T7" fmla="*/ 61 h 69"/>
                  <a:gd name="T8" fmla="*/ 26 w 47"/>
                  <a:gd name="T9" fmla="*/ 16 h 69"/>
                  <a:gd name="T10" fmla="*/ 18 w 47"/>
                  <a:gd name="T11" fmla="*/ 13 h 69"/>
                  <a:gd name="T12" fmla="*/ 25 w 47"/>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47" h="69">
                    <a:moveTo>
                      <a:pt x="25" y="0"/>
                    </a:moveTo>
                    <a:lnTo>
                      <a:pt x="47" y="14"/>
                    </a:lnTo>
                    <a:lnTo>
                      <a:pt x="15" y="69"/>
                    </a:lnTo>
                    <a:lnTo>
                      <a:pt x="0" y="61"/>
                    </a:lnTo>
                    <a:lnTo>
                      <a:pt x="26" y="16"/>
                    </a:lnTo>
                    <a:lnTo>
                      <a:pt x="18" y="13"/>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46">
                <a:extLst>
                  <a:ext uri="{FF2B5EF4-FFF2-40B4-BE49-F238E27FC236}">
                    <a16:creationId xmlns:a16="http://schemas.microsoft.com/office/drawing/2014/main" id="{1F718821-87A4-AA48-9B5F-A40B09491876}"/>
                  </a:ext>
                </a:extLst>
              </p:cNvPr>
              <p:cNvSpPr>
                <a:spLocks/>
              </p:cNvSpPr>
              <p:nvPr userDrawn="1"/>
            </p:nvSpPr>
            <p:spPr bwMode="auto">
              <a:xfrm>
                <a:off x="10096409" y="304084"/>
                <a:ext cx="27661" cy="34832"/>
              </a:xfrm>
              <a:custGeom>
                <a:avLst/>
                <a:gdLst>
                  <a:gd name="T0" fmla="*/ 13 w 55"/>
                  <a:gd name="T1" fmla="*/ 0 h 66"/>
                  <a:gd name="T2" fmla="*/ 55 w 55"/>
                  <a:gd name="T3" fmla="*/ 57 h 66"/>
                  <a:gd name="T4" fmla="*/ 42 w 55"/>
                  <a:gd name="T5" fmla="*/ 66 h 66"/>
                  <a:gd name="T6" fmla="*/ 0 w 55"/>
                  <a:gd name="T7" fmla="*/ 9 h 66"/>
                  <a:gd name="T8" fmla="*/ 13 w 55"/>
                  <a:gd name="T9" fmla="*/ 0 h 66"/>
                </a:gdLst>
                <a:ahLst/>
                <a:cxnLst>
                  <a:cxn ang="0">
                    <a:pos x="T0" y="T1"/>
                  </a:cxn>
                  <a:cxn ang="0">
                    <a:pos x="T2" y="T3"/>
                  </a:cxn>
                  <a:cxn ang="0">
                    <a:pos x="T4" y="T5"/>
                  </a:cxn>
                  <a:cxn ang="0">
                    <a:pos x="T6" y="T7"/>
                  </a:cxn>
                  <a:cxn ang="0">
                    <a:pos x="T8" y="T9"/>
                  </a:cxn>
                </a:cxnLst>
                <a:rect l="0" t="0" r="r" b="b"/>
                <a:pathLst>
                  <a:path w="55" h="66">
                    <a:moveTo>
                      <a:pt x="13" y="0"/>
                    </a:moveTo>
                    <a:lnTo>
                      <a:pt x="55" y="57"/>
                    </a:lnTo>
                    <a:lnTo>
                      <a:pt x="42" y="66"/>
                    </a:lnTo>
                    <a:lnTo>
                      <a:pt x="0" y="9"/>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47">
                <a:extLst>
                  <a:ext uri="{FF2B5EF4-FFF2-40B4-BE49-F238E27FC236}">
                    <a16:creationId xmlns:a16="http://schemas.microsoft.com/office/drawing/2014/main" id="{B8FF8290-032F-2842-A7C2-50278855BEAE}"/>
                  </a:ext>
                </a:extLst>
              </p:cNvPr>
              <p:cNvSpPr>
                <a:spLocks/>
              </p:cNvSpPr>
              <p:nvPr userDrawn="1"/>
            </p:nvSpPr>
            <p:spPr bwMode="auto">
              <a:xfrm>
                <a:off x="10031867" y="371700"/>
                <a:ext cx="35857" cy="32783"/>
              </a:xfrm>
              <a:custGeom>
                <a:avLst/>
                <a:gdLst>
                  <a:gd name="T0" fmla="*/ 17 w 69"/>
                  <a:gd name="T1" fmla="*/ 0 h 64"/>
                  <a:gd name="T2" fmla="*/ 34 w 69"/>
                  <a:gd name="T3" fmla="*/ 12 h 64"/>
                  <a:gd name="T4" fmla="*/ 27 w 69"/>
                  <a:gd name="T5" fmla="*/ 13 h 64"/>
                  <a:gd name="T6" fmla="*/ 23 w 69"/>
                  <a:gd name="T7" fmla="*/ 16 h 64"/>
                  <a:gd name="T8" fmla="*/ 19 w 69"/>
                  <a:gd name="T9" fmla="*/ 20 h 64"/>
                  <a:gd name="T10" fmla="*/ 17 w 69"/>
                  <a:gd name="T11" fmla="*/ 29 h 64"/>
                  <a:gd name="T12" fmla="*/ 18 w 69"/>
                  <a:gd name="T13" fmla="*/ 38 h 64"/>
                  <a:gd name="T14" fmla="*/ 24 w 69"/>
                  <a:gd name="T15" fmla="*/ 45 h 64"/>
                  <a:gd name="T16" fmla="*/ 34 w 69"/>
                  <a:gd name="T17" fmla="*/ 47 h 64"/>
                  <a:gd name="T18" fmla="*/ 43 w 69"/>
                  <a:gd name="T19" fmla="*/ 46 h 64"/>
                  <a:gd name="T20" fmla="*/ 49 w 69"/>
                  <a:gd name="T21" fmla="*/ 39 h 64"/>
                  <a:gd name="T22" fmla="*/ 52 w 69"/>
                  <a:gd name="T23" fmla="*/ 34 h 64"/>
                  <a:gd name="T24" fmla="*/ 52 w 69"/>
                  <a:gd name="T25" fmla="*/ 29 h 64"/>
                  <a:gd name="T26" fmla="*/ 52 w 69"/>
                  <a:gd name="T27" fmla="*/ 24 h 64"/>
                  <a:gd name="T28" fmla="*/ 69 w 69"/>
                  <a:gd name="T29" fmla="*/ 34 h 64"/>
                  <a:gd name="T30" fmla="*/ 66 w 69"/>
                  <a:gd name="T31" fmla="*/ 39 h 64"/>
                  <a:gd name="T32" fmla="*/ 65 w 69"/>
                  <a:gd name="T33" fmla="*/ 45 h 64"/>
                  <a:gd name="T34" fmla="*/ 62 w 69"/>
                  <a:gd name="T35" fmla="*/ 48 h 64"/>
                  <a:gd name="T36" fmla="*/ 53 w 69"/>
                  <a:gd name="T37" fmla="*/ 58 h 64"/>
                  <a:gd name="T38" fmla="*/ 41 w 69"/>
                  <a:gd name="T39" fmla="*/ 64 h 64"/>
                  <a:gd name="T40" fmla="*/ 28 w 69"/>
                  <a:gd name="T41" fmla="*/ 64 h 64"/>
                  <a:gd name="T42" fmla="*/ 15 w 69"/>
                  <a:gd name="T43" fmla="*/ 59 h 64"/>
                  <a:gd name="T44" fmla="*/ 6 w 69"/>
                  <a:gd name="T45" fmla="*/ 50 h 64"/>
                  <a:gd name="T46" fmla="*/ 0 w 69"/>
                  <a:gd name="T47" fmla="*/ 38 h 64"/>
                  <a:gd name="T48" fmla="*/ 0 w 69"/>
                  <a:gd name="T49" fmla="*/ 24 h 64"/>
                  <a:gd name="T50" fmla="*/ 5 w 69"/>
                  <a:gd name="T51" fmla="*/ 12 h 64"/>
                  <a:gd name="T52" fmla="*/ 9 w 69"/>
                  <a:gd name="T53" fmla="*/ 7 h 64"/>
                  <a:gd name="T54" fmla="*/ 11 w 69"/>
                  <a:gd name="T55" fmla="*/ 4 h 64"/>
                  <a:gd name="T56" fmla="*/ 17 w 69"/>
                  <a:gd name="T5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64">
                    <a:moveTo>
                      <a:pt x="17" y="0"/>
                    </a:moveTo>
                    <a:lnTo>
                      <a:pt x="34" y="12"/>
                    </a:lnTo>
                    <a:lnTo>
                      <a:pt x="27" y="13"/>
                    </a:lnTo>
                    <a:lnTo>
                      <a:pt x="23" y="16"/>
                    </a:lnTo>
                    <a:lnTo>
                      <a:pt x="19" y="20"/>
                    </a:lnTo>
                    <a:lnTo>
                      <a:pt x="17" y="29"/>
                    </a:lnTo>
                    <a:lnTo>
                      <a:pt x="18" y="38"/>
                    </a:lnTo>
                    <a:lnTo>
                      <a:pt x="24" y="45"/>
                    </a:lnTo>
                    <a:lnTo>
                      <a:pt x="34" y="47"/>
                    </a:lnTo>
                    <a:lnTo>
                      <a:pt x="43" y="46"/>
                    </a:lnTo>
                    <a:lnTo>
                      <a:pt x="49" y="39"/>
                    </a:lnTo>
                    <a:lnTo>
                      <a:pt x="52" y="34"/>
                    </a:lnTo>
                    <a:lnTo>
                      <a:pt x="52" y="29"/>
                    </a:lnTo>
                    <a:lnTo>
                      <a:pt x="52" y="24"/>
                    </a:lnTo>
                    <a:lnTo>
                      <a:pt x="69" y="34"/>
                    </a:lnTo>
                    <a:lnTo>
                      <a:pt x="66" y="39"/>
                    </a:lnTo>
                    <a:lnTo>
                      <a:pt x="65" y="45"/>
                    </a:lnTo>
                    <a:lnTo>
                      <a:pt x="62" y="48"/>
                    </a:lnTo>
                    <a:lnTo>
                      <a:pt x="53" y="58"/>
                    </a:lnTo>
                    <a:lnTo>
                      <a:pt x="41" y="64"/>
                    </a:lnTo>
                    <a:lnTo>
                      <a:pt x="28" y="64"/>
                    </a:lnTo>
                    <a:lnTo>
                      <a:pt x="15" y="59"/>
                    </a:lnTo>
                    <a:lnTo>
                      <a:pt x="6" y="50"/>
                    </a:lnTo>
                    <a:lnTo>
                      <a:pt x="0" y="38"/>
                    </a:lnTo>
                    <a:lnTo>
                      <a:pt x="0" y="24"/>
                    </a:lnTo>
                    <a:lnTo>
                      <a:pt x="5" y="12"/>
                    </a:lnTo>
                    <a:lnTo>
                      <a:pt x="9" y="7"/>
                    </a:lnTo>
                    <a:lnTo>
                      <a:pt x="11" y="4"/>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5" name="Freeform 48">
                <a:extLst>
                  <a:ext uri="{FF2B5EF4-FFF2-40B4-BE49-F238E27FC236}">
                    <a16:creationId xmlns:a16="http://schemas.microsoft.com/office/drawing/2014/main" id="{DEA719E9-0A50-3F40-A622-A4B0D94A2E58}"/>
                  </a:ext>
                </a:extLst>
              </p:cNvPr>
              <p:cNvSpPr>
                <a:spLocks/>
              </p:cNvSpPr>
              <p:nvPr userDrawn="1"/>
            </p:nvSpPr>
            <p:spPr bwMode="auto">
              <a:xfrm>
                <a:off x="10362772" y="286668"/>
                <a:ext cx="31759" cy="35857"/>
              </a:xfrm>
              <a:custGeom>
                <a:avLst/>
                <a:gdLst>
                  <a:gd name="T0" fmla="*/ 37 w 63"/>
                  <a:gd name="T1" fmla="*/ 0 h 69"/>
                  <a:gd name="T2" fmla="*/ 50 w 63"/>
                  <a:gd name="T3" fmla="*/ 4 h 69"/>
                  <a:gd name="T4" fmla="*/ 55 w 63"/>
                  <a:gd name="T5" fmla="*/ 8 h 69"/>
                  <a:gd name="T6" fmla="*/ 59 w 63"/>
                  <a:gd name="T7" fmla="*/ 10 h 69"/>
                  <a:gd name="T8" fmla="*/ 63 w 63"/>
                  <a:gd name="T9" fmla="*/ 14 h 69"/>
                  <a:gd name="T10" fmla="*/ 52 w 63"/>
                  <a:gd name="T11" fmla="*/ 32 h 69"/>
                  <a:gd name="T12" fmla="*/ 51 w 63"/>
                  <a:gd name="T13" fmla="*/ 27 h 69"/>
                  <a:gd name="T14" fmla="*/ 47 w 63"/>
                  <a:gd name="T15" fmla="*/ 22 h 69"/>
                  <a:gd name="T16" fmla="*/ 43 w 63"/>
                  <a:gd name="T17" fmla="*/ 19 h 69"/>
                  <a:gd name="T18" fmla="*/ 34 w 63"/>
                  <a:gd name="T19" fmla="*/ 17 h 69"/>
                  <a:gd name="T20" fmla="*/ 26 w 63"/>
                  <a:gd name="T21" fmla="*/ 19 h 69"/>
                  <a:gd name="T22" fmla="*/ 20 w 63"/>
                  <a:gd name="T23" fmla="*/ 27 h 69"/>
                  <a:gd name="T24" fmla="*/ 17 w 63"/>
                  <a:gd name="T25" fmla="*/ 36 h 69"/>
                  <a:gd name="T26" fmla="*/ 20 w 63"/>
                  <a:gd name="T27" fmla="*/ 44 h 69"/>
                  <a:gd name="T28" fmla="*/ 26 w 63"/>
                  <a:gd name="T29" fmla="*/ 51 h 69"/>
                  <a:gd name="T30" fmla="*/ 32 w 63"/>
                  <a:gd name="T31" fmla="*/ 52 h 69"/>
                  <a:gd name="T32" fmla="*/ 38 w 63"/>
                  <a:gd name="T33" fmla="*/ 53 h 69"/>
                  <a:gd name="T34" fmla="*/ 43 w 63"/>
                  <a:gd name="T35" fmla="*/ 52 h 69"/>
                  <a:gd name="T36" fmla="*/ 33 w 63"/>
                  <a:gd name="T37" fmla="*/ 69 h 69"/>
                  <a:gd name="T38" fmla="*/ 28 w 63"/>
                  <a:gd name="T39" fmla="*/ 68 h 69"/>
                  <a:gd name="T40" fmla="*/ 24 w 63"/>
                  <a:gd name="T41" fmla="*/ 66 h 69"/>
                  <a:gd name="T42" fmla="*/ 18 w 63"/>
                  <a:gd name="T43" fmla="*/ 65 h 69"/>
                  <a:gd name="T44" fmla="*/ 13 w 63"/>
                  <a:gd name="T45" fmla="*/ 61 h 69"/>
                  <a:gd name="T46" fmla="*/ 8 w 63"/>
                  <a:gd name="T47" fmla="*/ 57 h 69"/>
                  <a:gd name="T48" fmla="*/ 4 w 63"/>
                  <a:gd name="T49" fmla="*/ 51 h 69"/>
                  <a:gd name="T50" fmla="*/ 2 w 63"/>
                  <a:gd name="T51" fmla="*/ 45 h 69"/>
                  <a:gd name="T52" fmla="*/ 0 w 63"/>
                  <a:gd name="T53" fmla="*/ 31 h 69"/>
                  <a:gd name="T54" fmla="*/ 4 w 63"/>
                  <a:gd name="T55" fmla="*/ 18 h 69"/>
                  <a:gd name="T56" fmla="*/ 8 w 63"/>
                  <a:gd name="T57" fmla="*/ 13 h 69"/>
                  <a:gd name="T58" fmla="*/ 12 w 63"/>
                  <a:gd name="T59" fmla="*/ 8 h 69"/>
                  <a:gd name="T60" fmla="*/ 17 w 63"/>
                  <a:gd name="T61" fmla="*/ 5 h 69"/>
                  <a:gd name="T62" fmla="*/ 24 w 63"/>
                  <a:gd name="T63" fmla="*/ 2 h 69"/>
                  <a:gd name="T64" fmla="*/ 37 w 63"/>
                  <a:gd name="T6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69">
                    <a:moveTo>
                      <a:pt x="37" y="0"/>
                    </a:moveTo>
                    <a:lnTo>
                      <a:pt x="50" y="4"/>
                    </a:lnTo>
                    <a:lnTo>
                      <a:pt x="55" y="8"/>
                    </a:lnTo>
                    <a:lnTo>
                      <a:pt x="59" y="10"/>
                    </a:lnTo>
                    <a:lnTo>
                      <a:pt x="63" y="14"/>
                    </a:lnTo>
                    <a:lnTo>
                      <a:pt x="52" y="32"/>
                    </a:lnTo>
                    <a:lnTo>
                      <a:pt x="51" y="27"/>
                    </a:lnTo>
                    <a:lnTo>
                      <a:pt x="47" y="22"/>
                    </a:lnTo>
                    <a:lnTo>
                      <a:pt x="43" y="19"/>
                    </a:lnTo>
                    <a:lnTo>
                      <a:pt x="34" y="17"/>
                    </a:lnTo>
                    <a:lnTo>
                      <a:pt x="26" y="19"/>
                    </a:lnTo>
                    <a:lnTo>
                      <a:pt x="20" y="27"/>
                    </a:lnTo>
                    <a:lnTo>
                      <a:pt x="17" y="36"/>
                    </a:lnTo>
                    <a:lnTo>
                      <a:pt x="20" y="44"/>
                    </a:lnTo>
                    <a:lnTo>
                      <a:pt x="26" y="51"/>
                    </a:lnTo>
                    <a:lnTo>
                      <a:pt x="32" y="52"/>
                    </a:lnTo>
                    <a:lnTo>
                      <a:pt x="38" y="53"/>
                    </a:lnTo>
                    <a:lnTo>
                      <a:pt x="43" y="52"/>
                    </a:lnTo>
                    <a:lnTo>
                      <a:pt x="33" y="69"/>
                    </a:lnTo>
                    <a:lnTo>
                      <a:pt x="28" y="68"/>
                    </a:lnTo>
                    <a:lnTo>
                      <a:pt x="24" y="66"/>
                    </a:lnTo>
                    <a:lnTo>
                      <a:pt x="18" y="65"/>
                    </a:lnTo>
                    <a:lnTo>
                      <a:pt x="13" y="61"/>
                    </a:lnTo>
                    <a:lnTo>
                      <a:pt x="8" y="57"/>
                    </a:lnTo>
                    <a:lnTo>
                      <a:pt x="4" y="51"/>
                    </a:lnTo>
                    <a:lnTo>
                      <a:pt x="2" y="45"/>
                    </a:lnTo>
                    <a:lnTo>
                      <a:pt x="0" y="31"/>
                    </a:lnTo>
                    <a:lnTo>
                      <a:pt x="4" y="18"/>
                    </a:lnTo>
                    <a:lnTo>
                      <a:pt x="8" y="13"/>
                    </a:lnTo>
                    <a:lnTo>
                      <a:pt x="12" y="8"/>
                    </a:lnTo>
                    <a:lnTo>
                      <a:pt x="17" y="5"/>
                    </a:lnTo>
                    <a:lnTo>
                      <a:pt x="24" y="2"/>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6" name="Freeform 49">
                <a:extLst>
                  <a:ext uri="{FF2B5EF4-FFF2-40B4-BE49-F238E27FC236}">
                    <a16:creationId xmlns:a16="http://schemas.microsoft.com/office/drawing/2014/main" id="{E7732A13-877A-C54A-ACA6-FE699A203042}"/>
                  </a:ext>
                </a:extLst>
              </p:cNvPr>
              <p:cNvSpPr>
                <a:spLocks/>
              </p:cNvSpPr>
              <p:nvPr userDrawn="1"/>
            </p:nvSpPr>
            <p:spPr bwMode="auto">
              <a:xfrm>
                <a:off x="10149680" y="607328"/>
                <a:ext cx="5122" cy="8195"/>
              </a:xfrm>
              <a:custGeom>
                <a:avLst/>
                <a:gdLst>
                  <a:gd name="T0" fmla="*/ 4 w 11"/>
                  <a:gd name="T1" fmla="*/ 0 h 17"/>
                  <a:gd name="T2" fmla="*/ 5 w 11"/>
                  <a:gd name="T3" fmla="*/ 0 h 17"/>
                  <a:gd name="T4" fmla="*/ 5 w 11"/>
                  <a:gd name="T5" fmla="*/ 1 h 17"/>
                  <a:gd name="T6" fmla="*/ 7 w 11"/>
                  <a:gd name="T7" fmla="*/ 3 h 17"/>
                  <a:gd name="T8" fmla="*/ 7 w 11"/>
                  <a:gd name="T9" fmla="*/ 4 h 17"/>
                  <a:gd name="T10" fmla="*/ 7 w 11"/>
                  <a:gd name="T11" fmla="*/ 6 h 17"/>
                  <a:gd name="T12" fmla="*/ 8 w 11"/>
                  <a:gd name="T13" fmla="*/ 8 h 17"/>
                  <a:gd name="T14" fmla="*/ 9 w 11"/>
                  <a:gd name="T15" fmla="*/ 9 h 17"/>
                  <a:gd name="T16" fmla="*/ 11 w 11"/>
                  <a:gd name="T17" fmla="*/ 12 h 17"/>
                  <a:gd name="T18" fmla="*/ 11 w 11"/>
                  <a:gd name="T19" fmla="*/ 13 h 17"/>
                  <a:gd name="T20" fmla="*/ 9 w 11"/>
                  <a:gd name="T21" fmla="*/ 16 h 17"/>
                  <a:gd name="T22" fmla="*/ 9 w 11"/>
                  <a:gd name="T23" fmla="*/ 17 h 17"/>
                  <a:gd name="T24" fmla="*/ 8 w 11"/>
                  <a:gd name="T25" fmla="*/ 17 h 17"/>
                  <a:gd name="T26" fmla="*/ 7 w 11"/>
                  <a:gd name="T27" fmla="*/ 17 h 17"/>
                  <a:gd name="T28" fmla="*/ 7 w 11"/>
                  <a:gd name="T29" fmla="*/ 16 h 17"/>
                  <a:gd name="T30" fmla="*/ 5 w 11"/>
                  <a:gd name="T31" fmla="*/ 14 h 17"/>
                  <a:gd name="T32" fmla="*/ 5 w 11"/>
                  <a:gd name="T33" fmla="*/ 13 h 17"/>
                  <a:gd name="T34" fmla="*/ 4 w 11"/>
                  <a:gd name="T35" fmla="*/ 10 h 17"/>
                  <a:gd name="T36" fmla="*/ 1 w 11"/>
                  <a:gd name="T37" fmla="*/ 9 h 17"/>
                  <a:gd name="T38" fmla="*/ 0 w 11"/>
                  <a:gd name="T39" fmla="*/ 6 h 17"/>
                  <a:gd name="T40" fmla="*/ 0 w 11"/>
                  <a:gd name="T41" fmla="*/ 4 h 17"/>
                  <a:gd name="T42" fmla="*/ 1 w 11"/>
                  <a:gd name="T43" fmla="*/ 3 h 17"/>
                  <a:gd name="T44" fmla="*/ 3 w 11"/>
                  <a:gd name="T45" fmla="*/ 1 h 17"/>
                  <a:gd name="T46" fmla="*/ 4 w 11"/>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17">
                    <a:moveTo>
                      <a:pt x="4" y="0"/>
                    </a:moveTo>
                    <a:lnTo>
                      <a:pt x="5" y="0"/>
                    </a:lnTo>
                    <a:lnTo>
                      <a:pt x="5" y="1"/>
                    </a:lnTo>
                    <a:lnTo>
                      <a:pt x="7" y="3"/>
                    </a:lnTo>
                    <a:lnTo>
                      <a:pt x="7" y="4"/>
                    </a:lnTo>
                    <a:lnTo>
                      <a:pt x="7" y="6"/>
                    </a:lnTo>
                    <a:lnTo>
                      <a:pt x="8" y="8"/>
                    </a:lnTo>
                    <a:lnTo>
                      <a:pt x="9" y="9"/>
                    </a:lnTo>
                    <a:lnTo>
                      <a:pt x="11" y="12"/>
                    </a:lnTo>
                    <a:lnTo>
                      <a:pt x="11" y="13"/>
                    </a:lnTo>
                    <a:lnTo>
                      <a:pt x="9" y="16"/>
                    </a:lnTo>
                    <a:lnTo>
                      <a:pt x="9" y="17"/>
                    </a:lnTo>
                    <a:lnTo>
                      <a:pt x="8" y="17"/>
                    </a:lnTo>
                    <a:lnTo>
                      <a:pt x="7" y="17"/>
                    </a:lnTo>
                    <a:lnTo>
                      <a:pt x="7" y="16"/>
                    </a:lnTo>
                    <a:lnTo>
                      <a:pt x="5" y="14"/>
                    </a:lnTo>
                    <a:lnTo>
                      <a:pt x="5" y="13"/>
                    </a:lnTo>
                    <a:lnTo>
                      <a:pt x="4" y="10"/>
                    </a:lnTo>
                    <a:lnTo>
                      <a:pt x="1" y="9"/>
                    </a:lnTo>
                    <a:lnTo>
                      <a:pt x="0" y="6"/>
                    </a:lnTo>
                    <a:lnTo>
                      <a:pt x="0" y="4"/>
                    </a:lnTo>
                    <a:lnTo>
                      <a:pt x="1"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7" name="Freeform 50">
                <a:extLst>
                  <a:ext uri="{FF2B5EF4-FFF2-40B4-BE49-F238E27FC236}">
                    <a16:creationId xmlns:a16="http://schemas.microsoft.com/office/drawing/2014/main" id="{3AEC262C-112E-5643-B060-C7F26F5D963F}"/>
                  </a:ext>
                </a:extLst>
              </p:cNvPr>
              <p:cNvSpPr>
                <a:spLocks/>
              </p:cNvSpPr>
              <p:nvPr userDrawn="1"/>
            </p:nvSpPr>
            <p:spPr bwMode="auto">
              <a:xfrm>
                <a:off x="10151729" y="511028"/>
                <a:ext cx="23563" cy="38930"/>
              </a:xfrm>
              <a:custGeom>
                <a:avLst/>
                <a:gdLst>
                  <a:gd name="T0" fmla="*/ 9 w 46"/>
                  <a:gd name="T1" fmla="*/ 1 h 76"/>
                  <a:gd name="T2" fmla="*/ 14 w 46"/>
                  <a:gd name="T3" fmla="*/ 4 h 76"/>
                  <a:gd name="T4" fmla="*/ 18 w 46"/>
                  <a:gd name="T5" fmla="*/ 7 h 76"/>
                  <a:gd name="T6" fmla="*/ 24 w 46"/>
                  <a:gd name="T7" fmla="*/ 9 h 76"/>
                  <a:gd name="T8" fmla="*/ 29 w 46"/>
                  <a:gd name="T9" fmla="*/ 10 h 76"/>
                  <a:gd name="T10" fmla="*/ 34 w 46"/>
                  <a:gd name="T11" fmla="*/ 9 h 76"/>
                  <a:gd name="T12" fmla="*/ 38 w 46"/>
                  <a:gd name="T13" fmla="*/ 8 h 76"/>
                  <a:gd name="T14" fmla="*/ 42 w 46"/>
                  <a:gd name="T15" fmla="*/ 7 h 76"/>
                  <a:gd name="T16" fmla="*/ 44 w 46"/>
                  <a:gd name="T17" fmla="*/ 7 h 76"/>
                  <a:gd name="T18" fmla="*/ 46 w 46"/>
                  <a:gd name="T19" fmla="*/ 8 h 76"/>
                  <a:gd name="T20" fmla="*/ 46 w 46"/>
                  <a:gd name="T21" fmla="*/ 10 h 76"/>
                  <a:gd name="T22" fmla="*/ 43 w 46"/>
                  <a:gd name="T23" fmla="*/ 14 h 76"/>
                  <a:gd name="T24" fmla="*/ 39 w 46"/>
                  <a:gd name="T25" fmla="*/ 17 h 76"/>
                  <a:gd name="T26" fmla="*/ 34 w 46"/>
                  <a:gd name="T27" fmla="*/ 21 h 76"/>
                  <a:gd name="T28" fmla="*/ 31 w 46"/>
                  <a:gd name="T29" fmla="*/ 25 h 76"/>
                  <a:gd name="T30" fmla="*/ 30 w 46"/>
                  <a:gd name="T31" fmla="*/ 29 h 76"/>
                  <a:gd name="T32" fmla="*/ 31 w 46"/>
                  <a:gd name="T33" fmla="*/ 33 h 76"/>
                  <a:gd name="T34" fmla="*/ 33 w 46"/>
                  <a:gd name="T35" fmla="*/ 37 h 76"/>
                  <a:gd name="T36" fmla="*/ 30 w 46"/>
                  <a:gd name="T37" fmla="*/ 38 h 76"/>
                  <a:gd name="T38" fmla="*/ 27 w 46"/>
                  <a:gd name="T39" fmla="*/ 40 h 76"/>
                  <a:gd name="T40" fmla="*/ 26 w 46"/>
                  <a:gd name="T41" fmla="*/ 46 h 76"/>
                  <a:gd name="T42" fmla="*/ 29 w 46"/>
                  <a:gd name="T43" fmla="*/ 53 h 76"/>
                  <a:gd name="T44" fmla="*/ 33 w 46"/>
                  <a:gd name="T45" fmla="*/ 60 h 76"/>
                  <a:gd name="T46" fmla="*/ 38 w 46"/>
                  <a:gd name="T47" fmla="*/ 64 h 76"/>
                  <a:gd name="T48" fmla="*/ 42 w 46"/>
                  <a:gd name="T49" fmla="*/ 68 h 76"/>
                  <a:gd name="T50" fmla="*/ 46 w 46"/>
                  <a:gd name="T51" fmla="*/ 70 h 76"/>
                  <a:gd name="T52" fmla="*/ 46 w 46"/>
                  <a:gd name="T53" fmla="*/ 73 h 76"/>
                  <a:gd name="T54" fmla="*/ 44 w 46"/>
                  <a:gd name="T55" fmla="*/ 76 h 76"/>
                  <a:gd name="T56" fmla="*/ 42 w 46"/>
                  <a:gd name="T57" fmla="*/ 76 h 76"/>
                  <a:gd name="T58" fmla="*/ 39 w 46"/>
                  <a:gd name="T59" fmla="*/ 73 h 76"/>
                  <a:gd name="T60" fmla="*/ 38 w 46"/>
                  <a:gd name="T61" fmla="*/ 69 h 76"/>
                  <a:gd name="T62" fmla="*/ 35 w 46"/>
                  <a:gd name="T63" fmla="*/ 65 h 76"/>
                  <a:gd name="T64" fmla="*/ 31 w 46"/>
                  <a:gd name="T65" fmla="*/ 60 h 76"/>
                  <a:gd name="T66" fmla="*/ 29 w 46"/>
                  <a:gd name="T67" fmla="*/ 56 h 76"/>
                  <a:gd name="T68" fmla="*/ 25 w 46"/>
                  <a:gd name="T69" fmla="*/ 50 h 76"/>
                  <a:gd name="T70" fmla="*/ 24 w 46"/>
                  <a:gd name="T71" fmla="*/ 43 h 76"/>
                  <a:gd name="T72" fmla="*/ 22 w 46"/>
                  <a:gd name="T73" fmla="*/ 37 h 76"/>
                  <a:gd name="T74" fmla="*/ 21 w 46"/>
                  <a:gd name="T75" fmla="*/ 27 h 76"/>
                  <a:gd name="T76" fmla="*/ 20 w 46"/>
                  <a:gd name="T77" fmla="*/ 18 h 76"/>
                  <a:gd name="T78" fmla="*/ 16 w 46"/>
                  <a:gd name="T79" fmla="*/ 12 h 76"/>
                  <a:gd name="T80" fmla="*/ 10 w 46"/>
                  <a:gd name="T81" fmla="*/ 8 h 76"/>
                  <a:gd name="T82" fmla="*/ 5 w 46"/>
                  <a:gd name="T83" fmla="*/ 7 h 76"/>
                  <a:gd name="T84" fmla="*/ 1 w 46"/>
                  <a:gd name="T85" fmla="*/ 7 h 76"/>
                  <a:gd name="T86" fmla="*/ 0 w 46"/>
                  <a:gd name="T87" fmla="*/ 5 h 76"/>
                  <a:gd name="T88" fmla="*/ 3 w 46"/>
                  <a:gd name="T89" fmla="*/ 3 h 76"/>
                  <a:gd name="T90" fmla="*/ 7 w 46"/>
                  <a:gd name="T9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 h="76">
                    <a:moveTo>
                      <a:pt x="7" y="0"/>
                    </a:moveTo>
                    <a:lnTo>
                      <a:pt x="9" y="1"/>
                    </a:lnTo>
                    <a:lnTo>
                      <a:pt x="12" y="1"/>
                    </a:lnTo>
                    <a:lnTo>
                      <a:pt x="14" y="4"/>
                    </a:lnTo>
                    <a:lnTo>
                      <a:pt x="16" y="5"/>
                    </a:lnTo>
                    <a:lnTo>
                      <a:pt x="18" y="7"/>
                    </a:lnTo>
                    <a:lnTo>
                      <a:pt x="21" y="8"/>
                    </a:lnTo>
                    <a:lnTo>
                      <a:pt x="24" y="9"/>
                    </a:lnTo>
                    <a:lnTo>
                      <a:pt x="26" y="9"/>
                    </a:lnTo>
                    <a:lnTo>
                      <a:pt x="29" y="10"/>
                    </a:lnTo>
                    <a:lnTo>
                      <a:pt x="31" y="10"/>
                    </a:lnTo>
                    <a:lnTo>
                      <a:pt x="34" y="9"/>
                    </a:lnTo>
                    <a:lnTo>
                      <a:pt x="35" y="9"/>
                    </a:lnTo>
                    <a:lnTo>
                      <a:pt x="38" y="8"/>
                    </a:lnTo>
                    <a:lnTo>
                      <a:pt x="40" y="8"/>
                    </a:lnTo>
                    <a:lnTo>
                      <a:pt x="42" y="7"/>
                    </a:lnTo>
                    <a:lnTo>
                      <a:pt x="43" y="7"/>
                    </a:lnTo>
                    <a:lnTo>
                      <a:pt x="44" y="7"/>
                    </a:lnTo>
                    <a:lnTo>
                      <a:pt x="46" y="7"/>
                    </a:lnTo>
                    <a:lnTo>
                      <a:pt x="46" y="8"/>
                    </a:lnTo>
                    <a:lnTo>
                      <a:pt x="46" y="9"/>
                    </a:lnTo>
                    <a:lnTo>
                      <a:pt x="46" y="10"/>
                    </a:lnTo>
                    <a:lnTo>
                      <a:pt x="44" y="13"/>
                    </a:lnTo>
                    <a:lnTo>
                      <a:pt x="43" y="14"/>
                    </a:lnTo>
                    <a:lnTo>
                      <a:pt x="42" y="16"/>
                    </a:lnTo>
                    <a:lnTo>
                      <a:pt x="39" y="17"/>
                    </a:lnTo>
                    <a:lnTo>
                      <a:pt x="37" y="20"/>
                    </a:lnTo>
                    <a:lnTo>
                      <a:pt x="34" y="21"/>
                    </a:lnTo>
                    <a:lnTo>
                      <a:pt x="33" y="22"/>
                    </a:lnTo>
                    <a:lnTo>
                      <a:pt x="31" y="25"/>
                    </a:lnTo>
                    <a:lnTo>
                      <a:pt x="30" y="26"/>
                    </a:lnTo>
                    <a:lnTo>
                      <a:pt x="30" y="29"/>
                    </a:lnTo>
                    <a:lnTo>
                      <a:pt x="30" y="31"/>
                    </a:lnTo>
                    <a:lnTo>
                      <a:pt x="31" y="33"/>
                    </a:lnTo>
                    <a:lnTo>
                      <a:pt x="33" y="34"/>
                    </a:lnTo>
                    <a:lnTo>
                      <a:pt x="33" y="37"/>
                    </a:lnTo>
                    <a:lnTo>
                      <a:pt x="31" y="38"/>
                    </a:lnTo>
                    <a:lnTo>
                      <a:pt x="30" y="38"/>
                    </a:lnTo>
                    <a:lnTo>
                      <a:pt x="29" y="39"/>
                    </a:lnTo>
                    <a:lnTo>
                      <a:pt x="27" y="40"/>
                    </a:lnTo>
                    <a:lnTo>
                      <a:pt x="26" y="43"/>
                    </a:lnTo>
                    <a:lnTo>
                      <a:pt x="26" y="46"/>
                    </a:lnTo>
                    <a:lnTo>
                      <a:pt x="27" y="50"/>
                    </a:lnTo>
                    <a:lnTo>
                      <a:pt x="29" y="53"/>
                    </a:lnTo>
                    <a:lnTo>
                      <a:pt x="30" y="56"/>
                    </a:lnTo>
                    <a:lnTo>
                      <a:pt x="33" y="60"/>
                    </a:lnTo>
                    <a:lnTo>
                      <a:pt x="35" y="63"/>
                    </a:lnTo>
                    <a:lnTo>
                      <a:pt x="38" y="64"/>
                    </a:lnTo>
                    <a:lnTo>
                      <a:pt x="40" y="67"/>
                    </a:lnTo>
                    <a:lnTo>
                      <a:pt x="42" y="68"/>
                    </a:lnTo>
                    <a:lnTo>
                      <a:pt x="44" y="69"/>
                    </a:lnTo>
                    <a:lnTo>
                      <a:pt x="46" y="70"/>
                    </a:lnTo>
                    <a:lnTo>
                      <a:pt x="46" y="72"/>
                    </a:lnTo>
                    <a:lnTo>
                      <a:pt x="46" y="73"/>
                    </a:lnTo>
                    <a:lnTo>
                      <a:pt x="46" y="74"/>
                    </a:lnTo>
                    <a:lnTo>
                      <a:pt x="44" y="76"/>
                    </a:lnTo>
                    <a:lnTo>
                      <a:pt x="43" y="76"/>
                    </a:lnTo>
                    <a:lnTo>
                      <a:pt x="42" y="76"/>
                    </a:lnTo>
                    <a:lnTo>
                      <a:pt x="40" y="74"/>
                    </a:lnTo>
                    <a:lnTo>
                      <a:pt x="39" y="73"/>
                    </a:lnTo>
                    <a:lnTo>
                      <a:pt x="39" y="72"/>
                    </a:lnTo>
                    <a:lnTo>
                      <a:pt x="38" y="69"/>
                    </a:lnTo>
                    <a:lnTo>
                      <a:pt x="37" y="67"/>
                    </a:lnTo>
                    <a:lnTo>
                      <a:pt x="35" y="65"/>
                    </a:lnTo>
                    <a:lnTo>
                      <a:pt x="34" y="63"/>
                    </a:lnTo>
                    <a:lnTo>
                      <a:pt x="31" y="60"/>
                    </a:lnTo>
                    <a:lnTo>
                      <a:pt x="30" y="57"/>
                    </a:lnTo>
                    <a:lnTo>
                      <a:pt x="29" y="56"/>
                    </a:lnTo>
                    <a:lnTo>
                      <a:pt x="26" y="52"/>
                    </a:lnTo>
                    <a:lnTo>
                      <a:pt x="25" y="50"/>
                    </a:lnTo>
                    <a:lnTo>
                      <a:pt x="24" y="47"/>
                    </a:lnTo>
                    <a:lnTo>
                      <a:pt x="24" y="43"/>
                    </a:lnTo>
                    <a:lnTo>
                      <a:pt x="22" y="39"/>
                    </a:lnTo>
                    <a:lnTo>
                      <a:pt x="22" y="37"/>
                    </a:lnTo>
                    <a:lnTo>
                      <a:pt x="22" y="31"/>
                    </a:lnTo>
                    <a:lnTo>
                      <a:pt x="21" y="27"/>
                    </a:lnTo>
                    <a:lnTo>
                      <a:pt x="20" y="22"/>
                    </a:lnTo>
                    <a:lnTo>
                      <a:pt x="20" y="18"/>
                    </a:lnTo>
                    <a:lnTo>
                      <a:pt x="18" y="16"/>
                    </a:lnTo>
                    <a:lnTo>
                      <a:pt x="16" y="12"/>
                    </a:lnTo>
                    <a:lnTo>
                      <a:pt x="13" y="10"/>
                    </a:lnTo>
                    <a:lnTo>
                      <a:pt x="10" y="8"/>
                    </a:lnTo>
                    <a:lnTo>
                      <a:pt x="7" y="7"/>
                    </a:lnTo>
                    <a:lnTo>
                      <a:pt x="5" y="7"/>
                    </a:lnTo>
                    <a:lnTo>
                      <a:pt x="3" y="7"/>
                    </a:lnTo>
                    <a:lnTo>
                      <a:pt x="1" y="7"/>
                    </a:lnTo>
                    <a:lnTo>
                      <a:pt x="0" y="7"/>
                    </a:lnTo>
                    <a:lnTo>
                      <a:pt x="0" y="5"/>
                    </a:lnTo>
                    <a:lnTo>
                      <a:pt x="1" y="3"/>
                    </a:lnTo>
                    <a:lnTo>
                      <a:pt x="3" y="3"/>
                    </a:lnTo>
                    <a:lnTo>
                      <a:pt x="4"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8" name="Freeform 51">
                <a:extLst>
                  <a:ext uri="{FF2B5EF4-FFF2-40B4-BE49-F238E27FC236}">
                    <a16:creationId xmlns:a16="http://schemas.microsoft.com/office/drawing/2014/main" id="{F2F8D765-E1C2-6144-A24D-AA62767C28B8}"/>
                  </a:ext>
                </a:extLst>
              </p:cNvPr>
              <p:cNvSpPr>
                <a:spLocks/>
              </p:cNvSpPr>
              <p:nvPr userDrawn="1"/>
            </p:nvSpPr>
            <p:spPr bwMode="auto">
              <a:xfrm>
                <a:off x="10152755" y="616549"/>
                <a:ext cx="28685" cy="24587"/>
              </a:xfrm>
              <a:custGeom>
                <a:avLst/>
                <a:gdLst>
                  <a:gd name="T0" fmla="*/ 2 w 54"/>
                  <a:gd name="T1" fmla="*/ 0 h 49"/>
                  <a:gd name="T2" fmla="*/ 4 w 54"/>
                  <a:gd name="T3" fmla="*/ 0 h 49"/>
                  <a:gd name="T4" fmla="*/ 5 w 54"/>
                  <a:gd name="T5" fmla="*/ 2 h 49"/>
                  <a:gd name="T6" fmla="*/ 6 w 54"/>
                  <a:gd name="T7" fmla="*/ 2 h 49"/>
                  <a:gd name="T8" fmla="*/ 7 w 54"/>
                  <a:gd name="T9" fmla="*/ 4 h 49"/>
                  <a:gd name="T10" fmla="*/ 7 w 54"/>
                  <a:gd name="T11" fmla="*/ 7 h 49"/>
                  <a:gd name="T12" fmla="*/ 9 w 54"/>
                  <a:gd name="T13" fmla="*/ 9 h 49"/>
                  <a:gd name="T14" fmla="*/ 11 w 54"/>
                  <a:gd name="T15" fmla="*/ 13 h 49"/>
                  <a:gd name="T16" fmla="*/ 14 w 54"/>
                  <a:gd name="T17" fmla="*/ 17 h 49"/>
                  <a:gd name="T18" fmla="*/ 17 w 54"/>
                  <a:gd name="T19" fmla="*/ 21 h 49"/>
                  <a:gd name="T20" fmla="*/ 19 w 54"/>
                  <a:gd name="T21" fmla="*/ 26 h 49"/>
                  <a:gd name="T22" fmla="*/ 22 w 54"/>
                  <a:gd name="T23" fmla="*/ 29 h 49"/>
                  <a:gd name="T24" fmla="*/ 26 w 54"/>
                  <a:gd name="T25" fmla="*/ 33 h 49"/>
                  <a:gd name="T26" fmla="*/ 30 w 54"/>
                  <a:gd name="T27" fmla="*/ 35 h 49"/>
                  <a:gd name="T28" fmla="*/ 34 w 54"/>
                  <a:gd name="T29" fmla="*/ 38 h 49"/>
                  <a:gd name="T30" fmla="*/ 39 w 54"/>
                  <a:gd name="T31" fmla="*/ 39 h 49"/>
                  <a:gd name="T32" fmla="*/ 41 w 54"/>
                  <a:gd name="T33" fmla="*/ 41 h 49"/>
                  <a:gd name="T34" fmla="*/ 45 w 54"/>
                  <a:gd name="T35" fmla="*/ 42 h 49"/>
                  <a:gd name="T36" fmla="*/ 48 w 54"/>
                  <a:gd name="T37" fmla="*/ 42 h 49"/>
                  <a:gd name="T38" fmla="*/ 51 w 54"/>
                  <a:gd name="T39" fmla="*/ 43 h 49"/>
                  <a:gd name="T40" fmla="*/ 53 w 54"/>
                  <a:gd name="T41" fmla="*/ 46 h 49"/>
                  <a:gd name="T42" fmla="*/ 54 w 54"/>
                  <a:gd name="T43" fmla="*/ 46 h 49"/>
                  <a:gd name="T44" fmla="*/ 54 w 54"/>
                  <a:gd name="T45" fmla="*/ 47 h 49"/>
                  <a:gd name="T46" fmla="*/ 54 w 54"/>
                  <a:gd name="T47" fmla="*/ 49 h 49"/>
                  <a:gd name="T48" fmla="*/ 53 w 54"/>
                  <a:gd name="T49" fmla="*/ 49 h 49"/>
                  <a:gd name="T50" fmla="*/ 52 w 54"/>
                  <a:gd name="T51" fmla="*/ 49 h 49"/>
                  <a:gd name="T52" fmla="*/ 51 w 54"/>
                  <a:gd name="T53" fmla="*/ 49 h 49"/>
                  <a:gd name="T54" fmla="*/ 48 w 54"/>
                  <a:gd name="T55" fmla="*/ 47 h 49"/>
                  <a:gd name="T56" fmla="*/ 47 w 54"/>
                  <a:gd name="T57" fmla="*/ 46 h 49"/>
                  <a:gd name="T58" fmla="*/ 44 w 54"/>
                  <a:gd name="T59" fmla="*/ 45 h 49"/>
                  <a:gd name="T60" fmla="*/ 41 w 54"/>
                  <a:gd name="T61" fmla="*/ 43 h 49"/>
                  <a:gd name="T62" fmla="*/ 39 w 54"/>
                  <a:gd name="T63" fmla="*/ 42 h 49"/>
                  <a:gd name="T64" fmla="*/ 36 w 54"/>
                  <a:gd name="T65" fmla="*/ 42 h 49"/>
                  <a:gd name="T66" fmla="*/ 32 w 54"/>
                  <a:gd name="T67" fmla="*/ 41 h 49"/>
                  <a:gd name="T68" fmla="*/ 28 w 54"/>
                  <a:gd name="T69" fmla="*/ 39 h 49"/>
                  <a:gd name="T70" fmla="*/ 23 w 54"/>
                  <a:gd name="T71" fmla="*/ 37 h 49"/>
                  <a:gd name="T72" fmla="*/ 19 w 54"/>
                  <a:gd name="T73" fmla="*/ 34 h 49"/>
                  <a:gd name="T74" fmla="*/ 15 w 54"/>
                  <a:gd name="T75" fmla="*/ 30 h 49"/>
                  <a:gd name="T76" fmla="*/ 11 w 54"/>
                  <a:gd name="T77" fmla="*/ 28 h 49"/>
                  <a:gd name="T78" fmla="*/ 9 w 54"/>
                  <a:gd name="T79" fmla="*/ 24 h 49"/>
                  <a:gd name="T80" fmla="*/ 6 w 54"/>
                  <a:gd name="T81" fmla="*/ 18 h 49"/>
                  <a:gd name="T82" fmla="*/ 4 w 54"/>
                  <a:gd name="T83" fmla="*/ 15 h 49"/>
                  <a:gd name="T84" fmla="*/ 4 w 54"/>
                  <a:gd name="T85" fmla="*/ 11 h 49"/>
                  <a:gd name="T86" fmla="*/ 1 w 54"/>
                  <a:gd name="T87" fmla="*/ 7 h 49"/>
                  <a:gd name="T88" fmla="*/ 1 w 54"/>
                  <a:gd name="T89" fmla="*/ 5 h 49"/>
                  <a:gd name="T90" fmla="*/ 0 w 54"/>
                  <a:gd name="T91" fmla="*/ 4 h 49"/>
                  <a:gd name="T92" fmla="*/ 0 w 54"/>
                  <a:gd name="T93" fmla="*/ 4 h 49"/>
                  <a:gd name="T94" fmla="*/ 0 w 54"/>
                  <a:gd name="T95" fmla="*/ 3 h 49"/>
                  <a:gd name="T96" fmla="*/ 1 w 54"/>
                  <a:gd name="T97" fmla="*/ 2 h 49"/>
                  <a:gd name="T98" fmla="*/ 2 w 54"/>
                  <a:gd name="T9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 h="49">
                    <a:moveTo>
                      <a:pt x="2" y="0"/>
                    </a:moveTo>
                    <a:lnTo>
                      <a:pt x="4" y="0"/>
                    </a:lnTo>
                    <a:lnTo>
                      <a:pt x="5" y="2"/>
                    </a:lnTo>
                    <a:lnTo>
                      <a:pt x="6" y="2"/>
                    </a:lnTo>
                    <a:lnTo>
                      <a:pt x="7" y="4"/>
                    </a:lnTo>
                    <a:lnTo>
                      <a:pt x="7" y="7"/>
                    </a:lnTo>
                    <a:lnTo>
                      <a:pt x="9" y="9"/>
                    </a:lnTo>
                    <a:lnTo>
                      <a:pt x="11" y="13"/>
                    </a:lnTo>
                    <a:lnTo>
                      <a:pt x="14" y="17"/>
                    </a:lnTo>
                    <a:lnTo>
                      <a:pt x="17" y="21"/>
                    </a:lnTo>
                    <a:lnTo>
                      <a:pt x="19" y="26"/>
                    </a:lnTo>
                    <a:lnTo>
                      <a:pt x="22" y="29"/>
                    </a:lnTo>
                    <a:lnTo>
                      <a:pt x="26" y="33"/>
                    </a:lnTo>
                    <a:lnTo>
                      <a:pt x="30" y="35"/>
                    </a:lnTo>
                    <a:lnTo>
                      <a:pt x="34" y="38"/>
                    </a:lnTo>
                    <a:lnTo>
                      <a:pt x="39" y="39"/>
                    </a:lnTo>
                    <a:lnTo>
                      <a:pt x="41" y="41"/>
                    </a:lnTo>
                    <a:lnTo>
                      <a:pt x="45" y="42"/>
                    </a:lnTo>
                    <a:lnTo>
                      <a:pt x="48" y="42"/>
                    </a:lnTo>
                    <a:lnTo>
                      <a:pt x="51" y="43"/>
                    </a:lnTo>
                    <a:lnTo>
                      <a:pt x="53" y="46"/>
                    </a:lnTo>
                    <a:lnTo>
                      <a:pt x="54" y="46"/>
                    </a:lnTo>
                    <a:lnTo>
                      <a:pt x="54" y="47"/>
                    </a:lnTo>
                    <a:lnTo>
                      <a:pt x="54" y="49"/>
                    </a:lnTo>
                    <a:lnTo>
                      <a:pt x="53" y="49"/>
                    </a:lnTo>
                    <a:lnTo>
                      <a:pt x="52" y="49"/>
                    </a:lnTo>
                    <a:lnTo>
                      <a:pt x="51" y="49"/>
                    </a:lnTo>
                    <a:lnTo>
                      <a:pt x="48" y="47"/>
                    </a:lnTo>
                    <a:lnTo>
                      <a:pt x="47" y="46"/>
                    </a:lnTo>
                    <a:lnTo>
                      <a:pt x="44" y="45"/>
                    </a:lnTo>
                    <a:lnTo>
                      <a:pt x="41" y="43"/>
                    </a:lnTo>
                    <a:lnTo>
                      <a:pt x="39" y="42"/>
                    </a:lnTo>
                    <a:lnTo>
                      <a:pt x="36" y="42"/>
                    </a:lnTo>
                    <a:lnTo>
                      <a:pt x="32" y="41"/>
                    </a:lnTo>
                    <a:lnTo>
                      <a:pt x="28" y="39"/>
                    </a:lnTo>
                    <a:lnTo>
                      <a:pt x="23" y="37"/>
                    </a:lnTo>
                    <a:lnTo>
                      <a:pt x="19" y="34"/>
                    </a:lnTo>
                    <a:lnTo>
                      <a:pt x="15" y="30"/>
                    </a:lnTo>
                    <a:lnTo>
                      <a:pt x="11" y="28"/>
                    </a:lnTo>
                    <a:lnTo>
                      <a:pt x="9" y="24"/>
                    </a:lnTo>
                    <a:lnTo>
                      <a:pt x="6" y="18"/>
                    </a:lnTo>
                    <a:lnTo>
                      <a:pt x="4" y="15"/>
                    </a:lnTo>
                    <a:lnTo>
                      <a:pt x="4" y="11"/>
                    </a:lnTo>
                    <a:lnTo>
                      <a:pt x="1" y="7"/>
                    </a:lnTo>
                    <a:lnTo>
                      <a:pt x="1" y="5"/>
                    </a:lnTo>
                    <a:lnTo>
                      <a:pt x="0" y="4"/>
                    </a:lnTo>
                    <a:lnTo>
                      <a:pt x="0" y="4"/>
                    </a:lnTo>
                    <a:lnTo>
                      <a:pt x="0" y="3"/>
                    </a:lnTo>
                    <a:lnTo>
                      <a:pt x="1"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9" name="Freeform 52">
                <a:extLst>
                  <a:ext uri="{FF2B5EF4-FFF2-40B4-BE49-F238E27FC236}">
                    <a16:creationId xmlns:a16="http://schemas.microsoft.com/office/drawing/2014/main" id="{D339EF85-E449-EE41-848C-436258452543}"/>
                  </a:ext>
                </a:extLst>
              </p:cNvPr>
              <p:cNvSpPr>
                <a:spLocks/>
              </p:cNvSpPr>
              <p:nvPr userDrawn="1"/>
            </p:nvSpPr>
            <p:spPr bwMode="auto">
              <a:xfrm>
                <a:off x="10172220" y="626793"/>
                <a:ext cx="4098" cy="3074"/>
              </a:xfrm>
              <a:custGeom>
                <a:avLst/>
                <a:gdLst>
                  <a:gd name="T0" fmla="*/ 5 w 8"/>
                  <a:gd name="T1" fmla="*/ 0 h 5"/>
                  <a:gd name="T2" fmla="*/ 7 w 8"/>
                  <a:gd name="T3" fmla="*/ 0 h 5"/>
                  <a:gd name="T4" fmla="*/ 8 w 8"/>
                  <a:gd name="T5" fmla="*/ 1 h 5"/>
                  <a:gd name="T6" fmla="*/ 7 w 8"/>
                  <a:gd name="T7" fmla="*/ 4 h 5"/>
                  <a:gd name="T8" fmla="*/ 7 w 8"/>
                  <a:gd name="T9" fmla="*/ 4 h 5"/>
                  <a:gd name="T10" fmla="*/ 5 w 8"/>
                  <a:gd name="T11" fmla="*/ 5 h 5"/>
                  <a:gd name="T12" fmla="*/ 4 w 8"/>
                  <a:gd name="T13" fmla="*/ 5 h 5"/>
                  <a:gd name="T14" fmla="*/ 4 w 8"/>
                  <a:gd name="T15" fmla="*/ 4 h 5"/>
                  <a:gd name="T16" fmla="*/ 3 w 8"/>
                  <a:gd name="T17" fmla="*/ 2 h 5"/>
                  <a:gd name="T18" fmla="*/ 1 w 8"/>
                  <a:gd name="T19" fmla="*/ 1 h 5"/>
                  <a:gd name="T20" fmla="*/ 0 w 8"/>
                  <a:gd name="T21" fmla="*/ 0 h 5"/>
                  <a:gd name="T22" fmla="*/ 3 w 8"/>
                  <a:gd name="T23" fmla="*/ 0 h 5"/>
                  <a:gd name="T24" fmla="*/ 4 w 8"/>
                  <a:gd name="T25" fmla="*/ 0 h 5"/>
                  <a:gd name="T26" fmla="*/ 5 w 8"/>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5">
                    <a:moveTo>
                      <a:pt x="5" y="0"/>
                    </a:moveTo>
                    <a:lnTo>
                      <a:pt x="7" y="0"/>
                    </a:lnTo>
                    <a:lnTo>
                      <a:pt x="8" y="1"/>
                    </a:lnTo>
                    <a:lnTo>
                      <a:pt x="7" y="4"/>
                    </a:lnTo>
                    <a:lnTo>
                      <a:pt x="7" y="4"/>
                    </a:lnTo>
                    <a:lnTo>
                      <a:pt x="5" y="5"/>
                    </a:lnTo>
                    <a:lnTo>
                      <a:pt x="4" y="5"/>
                    </a:lnTo>
                    <a:lnTo>
                      <a:pt x="4" y="4"/>
                    </a:lnTo>
                    <a:lnTo>
                      <a:pt x="3" y="2"/>
                    </a:lnTo>
                    <a:lnTo>
                      <a:pt x="1" y="1"/>
                    </a:lnTo>
                    <a:lnTo>
                      <a:pt x="0" y="0"/>
                    </a:lnTo>
                    <a:lnTo>
                      <a:pt x="3" y="0"/>
                    </a:lnTo>
                    <a:lnTo>
                      <a:pt x="4"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0" name="Freeform 53">
                <a:extLst>
                  <a:ext uri="{FF2B5EF4-FFF2-40B4-BE49-F238E27FC236}">
                    <a16:creationId xmlns:a16="http://schemas.microsoft.com/office/drawing/2014/main" id="{072DD58D-3790-A145-8545-09C84EDE6F47}"/>
                  </a:ext>
                </a:extLst>
              </p:cNvPr>
              <p:cNvSpPr>
                <a:spLocks/>
              </p:cNvSpPr>
              <p:nvPr userDrawn="1"/>
            </p:nvSpPr>
            <p:spPr bwMode="auto">
              <a:xfrm>
                <a:off x="10156853" y="586839"/>
                <a:ext cx="5122" cy="4098"/>
              </a:xfrm>
              <a:custGeom>
                <a:avLst/>
                <a:gdLst>
                  <a:gd name="T0" fmla="*/ 7 w 10"/>
                  <a:gd name="T1" fmla="*/ 0 h 6"/>
                  <a:gd name="T2" fmla="*/ 8 w 10"/>
                  <a:gd name="T3" fmla="*/ 0 h 6"/>
                  <a:gd name="T4" fmla="*/ 10 w 10"/>
                  <a:gd name="T5" fmla="*/ 1 h 6"/>
                  <a:gd name="T6" fmla="*/ 8 w 10"/>
                  <a:gd name="T7" fmla="*/ 2 h 6"/>
                  <a:gd name="T8" fmla="*/ 7 w 10"/>
                  <a:gd name="T9" fmla="*/ 4 h 6"/>
                  <a:gd name="T10" fmla="*/ 6 w 10"/>
                  <a:gd name="T11" fmla="*/ 4 h 6"/>
                  <a:gd name="T12" fmla="*/ 4 w 10"/>
                  <a:gd name="T13" fmla="*/ 5 h 6"/>
                  <a:gd name="T14" fmla="*/ 4 w 10"/>
                  <a:gd name="T15" fmla="*/ 6 h 6"/>
                  <a:gd name="T16" fmla="*/ 3 w 10"/>
                  <a:gd name="T17" fmla="*/ 6 h 6"/>
                  <a:gd name="T18" fmla="*/ 2 w 10"/>
                  <a:gd name="T19" fmla="*/ 5 h 6"/>
                  <a:gd name="T20" fmla="*/ 0 w 10"/>
                  <a:gd name="T21" fmla="*/ 4 h 6"/>
                  <a:gd name="T22" fmla="*/ 2 w 10"/>
                  <a:gd name="T23" fmla="*/ 2 h 6"/>
                  <a:gd name="T24" fmla="*/ 2 w 10"/>
                  <a:gd name="T25" fmla="*/ 2 h 6"/>
                  <a:gd name="T26" fmla="*/ 3 w 10"/>
                  <a:gd name="T27" fmla="*/ 1 h 6"/>
                  <a:gd name="T28" fmla="*/ 4 w 10"/>
                  <a:gd name="T29" fmla="*/ 1 h 6"/>
                  <a:gd name="T30" fmla="*/ 6 w 10"/>
                  <a:gd name="T31" fmla="*/ 0 h 6"/>
                  <a:gd name="T32" fmla="*/ 7 w 10"/>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6">
                    <a:moveTo>
                      <a:pt x="7" y="0"/>
                    </a:moveTo>
                    <a:lnTo>
                      <a:pt x="8" y="0"/>
                    </a:lnTo>
                    <a:lnTo>
                      <a:pt x="10" y="1"/>
                    </a:lnTo>
                    <a:lnTo>
                      <a:pt x="8" y="2"/>
                    </a:lnTo>
                    <a:lnTo>
                      <a:pt x="7" y="4"/>
                    </a:lnTo>
                    <a:lnTo>
                      <a:pt x="6" y="4"/>
                    </a:lnTo>
                    <a:lnTo>
                      <a:pt x="4" y="5"/>
                    </a:lnTo>
                    <a:lnTo>
                      <a:pt x="4" y="6"/>
                    </a:lnTo>
                    <a:lnTo>
                      <a:pt x="3" y="6"/>
                    </a:lnTo>
                    <a:lnTo>
                      <a:pt x="2" y="5"/>
                    </a:lnTo>
                    <a:lnTo>
                      <a:pt x="0" y="4"/>
                    </a:lnTo>
                    <a:lnTo>
                      <a:pt x="2" y="2"/>
                    </a:lnTo>
                    <a:lnTo>
                      <a:pt x="2" y="2"/>
                    </a:lnTo>
                    <a:lnTo>
                      <a:pt x="3" y="1"/>
                    </a:lnTo>
                    <a:lnTo>
                      <a:pt x="4" y="1"/>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1" name="Freeform 54">
                <a:extLst>
                  <a:ext uri="{FF2B5EF4-FFF2-40B4-BE49-F238E27FC236}">
                    <a16:creationId xmlns:a16="http://schemas.microsoft.com/office/drawing/2014/main" id="{C9946BD5-DF04-FF4F-8706-ADCDC8D7B577}"/>
                  </a:ext>
                </a:extLst>
              </p:cNvPr>
              <p:cNvSpPr>
                <a:spLocks/>
              </p:cNvSpPr>
              <p:nvPr userDrawn="1"/>
            </p:nvSpPr>
            <p:spPr bwMode="auto">
              <a:xfrm>
                <a:off x="10182464" y="540738"/>
                <a:ext cx="5122" cy="4098"/>
              </a:xfrm>
              <a:custGeom>
                <a:avLst/>
                <a:gdLst>
                  <a:gd name="T0" fmla="*/ 5 w 9"/>
                  <a:gd name="T1" fmla="*/ 0 h 6"/>
                  <a:gd name="T2" fmla="*/ 7 w 9"/>
                  <a:gd name="T3" fmla="*/ 0 h 6"/>
                  <a:gd name="T4" fmla="*/ 8 w 9"/>
                  <a:gd name="T5" fmla="*/ 1 h 6"/>
                  <a:gd name="T6" fmla="*/ 9 w 9"/>
                  <a:gd name="T7" fmla="*/ 2 h 6"/>
                  <a:gd name="T8" fmla="*/ 9 w 9"/>
                  <a:gd name="T9" fmla="*/ 5 h 6"/>
                  <a:gd name="T10" fmla="*/ 8 w 9"/>
                  <a:gd name="T11" fmla="*/ 6 h 6"/>
                  <a:gd name="T12" fmla="*/ 5 w 9"/>
                  <a:gd name="T13" fmla="*/ 6 h 6"/>
                  <a:gd name="T14" fmla="*/ 3 w 9"/>
                  <a:gd name="T15" fmla="*/ 6 h 6"/>
                  <a:gd name="T16" fmla="*/ 1 w 9"/>
                  <a:gd name="T17" fmla="*/ 5 h 6"/>
                  <a:gd name="T18" fmla="*/ 0 w 9"/>
                  <a:gd name="T19" fmla="*/ 4 h 6"/>
                  <a:gd name="T20" fmla="*/ 0 w 9"/>
                  <a:gd name="T21" fmla="*/ 1 h 6"/>
                  <a:gd name="T22" fmla="*/ 1 w 9"/>
                  <a:gd name="T23" fmla="*/ 1 h 6"/>
                  <a:gd name="T24" fmla="*/ 3 w 9"/>
                  <a:gd name="T25" fmla="*/ 0 h 6"/>
                  <a:gd name="T26" fmla="*/ 4 w 9"/>
                  <a:gd name="T27" fmla="*/ 0 h 6"/>
                  <a:gd name="T28" fmla="*/ 5 w 9"/>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6">
                    <a:moveTo>
                      <a:pt x="5" y="0"/>
                    </a:moveTo>
                    <a:lnTo>
                      <a:pt x="7" y="0"/>
                    </a:lnTo>
                    <a:lnTo>
                      <a:pt x="8" y="1"/>
                    </a:lnTo>
                    <a:lnTo>
                      <a:pt x="9" y="2"/>
                    </a:lnTo>
                    <a:lnTo>
                      <a:pt x="9" y="5"/>
                    </a:lnTo>
                    <a:lnTo>
                      <a:pt x="8" y="6"/>
                    </a:lnTo>
                    <a:lnTo>
                      <a:pt x="5" y="6"/>
                    </a:lnTo>
                    <a:lnTo>
                      <a:pt x="3" y="6"/>
                    </a:lnTo>
                    <a:lnTo>
                      <a:pt x="1" y="5"/>
                    </a:lnTo>
                    <a:lnTo>
                      <a:pt x="0" y="4"/>
                    </a:lnTo>
                    <a:lnTo>
                      <a:pt x="0" y="1"/>
                    </a:lnTo>
                    <a:lnTo>
                      <a:pt x="1" y="1"/>
                    </a:lnTo>
                    <a:lnTo>
                      <a:pt x="3" y="0"/>
                    </a:lnTo>
                    <a:lnTo>
                      <a:pt x="4"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2" name="Freeform 55">
                <a:extLst>
                  <a:ext uri="{FF2B5EF4-FFF2-40B4-BE49-F238E27FC236}">
                    <a16:creationId xmlns:a16="http://schemas.microsoft.com/office/drawing/2014/main" id="{BF6F64A9-2DB8-8940-B557-7E3002A0B731}"/>
                  </a:ext>
                </a:extLst>
              </p:cNvPr>
              <p:cNvSpPr>
                <a:spLocks/>
              </p:cNvSpPr>
              <p:nvPr userDrawn="1"/>
            </p:nvSpPr>
            <p:spPr bwMode="auto">
              <a:xfrm>
                <a:off x="10284911" y="391164"/>
                <a:ext cx="25612" cy="24587"/>
              </a:xfrm>
              <a:custGeom>
                <a:avLst/>
                <a:gdLst>
                  <a:gd name="T0" fmla="*/ 5 w 49"/>
                  <a:gd name="T1" fmla="*/ 0 h 48"/>
                  <a:gd name="T2" fmla="*/ 7 w 49"/>
                  <a:gd name="T3" fmla="*/ 3 h 48"/>
                  <a:gd name="T4" fmla="*/ 13 w 49"/>
                  <a:gd name="T5" fmla="*/ 8 h 48"/>
                  <a:gd name="T6" fmla="*/ 18 w 49"/>
                  <a:gd name="T7" fmla="*/ 16 h 48"/>
                  <a:gd name="T8" fmla="*/ 20 w 49"/>
                  <a:gd name="T9" fmla="*/ 21 h 48"/>
                  <a:gd name="T10" fmla="*/ 26 w 49"/>
                  <a:gd name="T11" fmla="*/ 25 h 48"/>
                  <a:gd name="T12" fmla="*/ 31 w 49"/>
                  <a:gd name="T13" fmla="*/ 26 h 48"/>
                  <a:gd name="T14" fmla="*/ 35 w 49"/>
                  <a:gd name="T15" fmla="*/ 26 h 48"/>
                  <a:gd name="T16" fmla="*/ 39 w 49"/>
                  <a:gd name="T17" fmla="*/ 30 h 48"/>
                  <a:gd name="T18" fmla="*/ 40 w 49"/>
                  <a:gd name="T19" fmla="*/ 34 h 48"/>
                  <a:gd name="T20" fmla="*/ 43 w 49"/>
                  <a:gd name="T21" fmla="*/ 38 h 48"/>
                  <a:gd name="T22" fmla="*/ 47 w 49"/>
                  <a:gd name="T23" fmla="*/ 42 h 48"/>
                  <a:gd name="T24" fmla="*/ 49 w 49"/>
                  <a:gd name="T25" fmla="*/ 46 h 48"/>
                  <a:gd name="T26" fmla="*/ 49 w 49"/>
                  <a:gd name="T27" fmla="*/ 48 h 48"/>
                  <a:gd name="T28" fmla="*/ 48 w 49"/>
                  <a:gd name="T29" fmla="*/ 48 h 48"/>
                  <a:gd name="T30" fmla="*/ 44 w 49"/>
                  <a:gd name="T31" fmla="*/ 46 h 48"/>
                  <a:gd name="T32" fmla="*/ 41 w 49"/>
                  <a:gd name="T33" fmla="*/ 42 h 48"/>
                  <a:gd name="T34" fmla="*/ 39 w 49"/>
                  <a:gd name="T35" fmla="*/ 37 h 48"/>
                  <a:gd name="T36" fmla="*/ 36 w 49"/>
                  <a:gd name="T37" fmla="*/ 33 h 48"/>
                  <a:gd name="T38" fmla="*/ 34 w 49"/>
                  <a:gd name="T39" fmla="*/ 30 h 48"/>
                  <a:gd name="T40" fmla="*/ 30 w 49"/>
                  <a:gd name="T41" fmla="*/ 29 h 48"/>
                  <a:gd name="T42" fmla="*/ 26 w 49"/>
                  <a:gd name="T43" fmla="*/ 31 h 48"/>
                  <a:gd name="T44" fmla="*/ 23 w 49"/>
                  <a:gd name="T45" fmla="*/ 34 h 48"/>
                  <a:gd name="T46" fmla="*/ 23 w 49"/>
                  <a:gd name="T47" fmla="*/ 37 h 48"/>
                  <a:gd name="T48" fmla="*/ 20 w 49"/>
                  <a:gd name="T49" fmla="*/ 37 h 48"/>
                  <a:gd name="T50" fmla="*/ 22 w 49"/>
                  <a:gd name="T51" fmla="*/ 34 h 48"/>
                  <a:gd name="T52" fmla="*/ 23 w 49"/>
                  <a:gd name="T53" fmla="*/ 31 h 48"/>
                  <a:gd name="T54" fmla="*/ 20 w 49"/>
                  <a:gd name="T55" fmla="*/ 25 h 48"/>
                  <a:gd name="T56" fmla="*/ 17 w 49"/>
                  <a:gd name="T57" fmla="*/ 20 h 48"/>
                  <a:gd name="T58" fmla="*/ 11 w 49"/>
                  <a:gd name="T59" fmla="*/ 14 h 48"/>
                  <a:gd name="T60" fmla="*/ 5 w 49"/>
                  <a:gd name="T61" fmla="*/ 8 h 48"/>
                  <a:gd name="T62" fmla="*/ 0 w 49"/>
                  <a:gd name="T63" fmla="*/ 1 h 48"/>
                  <a:gd name="T64" fmla="*/ 1 w 49"/>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8">
                    <a:moveTo>
                      <a:pt x="2" y="0"/>
                    </a:moveTo>
                    <a:lnTo>
                      <a:pt x="5" y="0"/>
                    </a:lnTo>
                    <a:lnTo>
                      <a:pt x="6" y="1"/>
                    </a:lnTo>
                    <a:lnTo>
                      <a:pt x="7" y="3"/>
                    </a:lnTo>
                    <a:lnTo>
                      <a:pt x="9" y="5"/>
                    </a:lnTo>
                    <a:lnTo>
                      <a:pt x="13" y="8"/>
                    </a:lnTo>
                    <a:lnTo>
                      <a:pt x="15" y="12"/>
                    </a:lnTo>
                    <a:lnTo>
                      <a:pt x="18" y="16"/>
                    </a:lnTo>
                    <a:lnTo>
                      <a:pt x="19" y="18"/>
                    </a:lnTo>
                    <a:lnTo>
                      <a:pt x="20" y="21"/>
                    </a:lnTo>
                    <a:lnTo>
                      <a:pt x="23" y="24"/>
                    </a:lnTo>
                    <a:lnTo>
                      <a:pt x="26" y="25"/>
                    </a:lnTo>
                    <a:lnTo>
                      <a:pt x="28" y="26"/>
                    </a:lnTo>
                    <a:lnTo>
                      <a:pt x="31" y="26"/>
                    </a:lnTo>
                    <a:lnTo>
                      <a:pt x="32" y="26"/>
                    </a:lnTo>
                    <a:lnTo>
                      <a:pt x="35" y="26"/>
                    </a:lnTo>
                    <a:lnTo>
                      <a:pt x="37" y="27"/>
                    </a:lnTo>
                    <a:lnTo>
                      <a:pt x="39" y="30"/>
                    </a:lnTo>
                    <a:lnTo>
                      <a:pt x="39" y="31"/>
                    </a:lnTo>
                    <a:lnTo>
                      <a:pt x="40" y="34"/>
                    </a:lnTo>
                    <a:lnTo>
                      <a:pt x="41" y="37"/>
                    </a:lnTo>
                    <a:lnTo>
                      <a:pt x="43" y="38"/>
                    </a:lnTo>
                    <a:lnTo>
                      <a:pt x="45" y="40"/>
                    </a:lnTo>
                    <a:lnTo>
                      <a:pt x="47" y="42"/>
                    </a:lnTo>
                    <a:lnTo>
                      <a:pt x="48" y="43"/>
                    </a:lnTo>
                    <a:lnTo>
                      <a:pt x="49" y="46"/>
                    </a:lnTo>
                    <a:lnTo>
                      <a:pt x="49" y="47"/>
                    </a:lnTo>
                    <a:lnTo>
                      <a:pt x="49" y="48"/>
                    </a:lnTo>
                    <a:lnTo>
                      <a:pt x="48" y="48"/>
                    </a:lnTo>
                    <a:lnTo>
                      <a:pt x="48" y="48"/>
                    </a:lnTo>
                    <a:lnTo>
                      <a:pt x="47" y="47"/>
                    </a:lnTo>
                    <a:lnTo>
                      <a:pt x="44" y="46"/>
                    </a:lnTo>
                    <a:lnTo>
                      <a:pt x="43" y="43"/>
                    </a:lnTo>
                    <a:lnTo>
                      <a:pt x="41" y="42"/>
                    </a:lnTo>
                    <a:lnTo>
                      <a:pt x="40" y="39"/>
                    </a:lnTo>
                    <a:lnTo>
                      <a:pt x="39" y="37"/>
                    </a:lnTo>
                    <a:lnTo>
                      <a:pt x="37" y="34"/>
                    </a:lnTo>
                    <a:lnTo>
                      <a:pt x="36" y="33"/>
                    </a:lnTo>
                    <a:lnTo>
                      <a:pt x="35" y="31"/>
                    </a:lnTo>
                    <a:lnTo>
                      <a:pt x="34" y="30"/>
                    </a:lnTo>
                    <a:lnTo>
                      <a:pt x="31" y="29"/>
                    </a:lnTo>
                    <a:lnTo>
                      <a:pt x="30" y="29"/>
                    </a:lnTo>
                    <a:lnTo>
                      <a:pt x="27" y="30"/>
                    </a:lnTo>
                    <a:lnTo>
                      <a:pt x="26" y="31"/>
                    </a:lnTo>
                    <a:lnTo>
                      <a:pt x="24" y="33"/>
                    </a:lnTo>
                    <a:lnTo>
                      <a:pt x="23" y="34"/>
                    </a:lnTo>
                    <a:lnTo>
                      <a:pt x="23" y="35"/>
                    </a:lnTo>
                    <a:lnTo>
                      <a:pt x="23" y="37"/>
                    </a:lnTo>
                    <a:lnTo>
                      <a:pt x="22" y="37"/>
                    </a:lnTo>
                    <a:lnTo>
                      <a:pt x="20" y="37"/>
                    </a:lnTo>
                    <a:lnTo>
                      <a:pt x="20" y="35"/>
                    </a:lnTo>
                    <a:lnTo>
                      <a:pt x="22" y="34"/>
                    </a:lnTo>
                    <a:lnTo>
                      <a:pt x="23" y="33"/>
                    </a:lnTo>
                    <a:lnTo>
                      <a:pt x="23" y="31"/>
                    </a:lnTo>
                    <a:lnTo>
                      <a:pt x="22" y="27"/>
                    </a:lnTo>
                    <a:lnTo>
                      <a:pt x="20" y="25"/>
                    </a:lnTo>
                    <a:lnTo>
                      <a:pt x="19" y="22"/>
                    </a:lnTo>
                    <a:lnTo>
                      <a:pt x="17" y="20"/>
                    </a:lnTo>
                    <a:lnTo>
                      <a:pt x="14" y="17"/>
                    </a:lnTo>
                    <a:lnTo>
                      <a:pt x="11" y="14"/>
                    </a:lnTo>
                    <a:lnTo>
                      <a:pt x="9" y="12"/>
                    </a:lnTo>
                    <a:lnTo>
                      <a:pt x="5" y="8"/>
                    </a:lnTo>
                    <a:lnTo>
                      <a:pt x="2" y="5"/>
                    </a:lnTo>
                    <a:lnTo>
                      <a:pt x="0" y="1"/>
                    </a:lnTo>
                    <a:lnTo>
                      <a:pt x="0" y="0"/>
                    </a:lnTo>
                    <a:lnTo>
                      <a:pt x="1"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3" name="Freeform 56">
                <a:extLst>
                  <a:ext uri="{FF2B5EF4-FFF2-40B4-BE49-F238E27FC236}">
                    <a16:creationId xmlns:a16="http://schemas.microsoft.com/office/drawing/2014/main" id="{CFA93C07-DE7C-D448-BEB0-64A21973B601}"/>
                  </a:ext>
                </a:extLst>
              </p:cNvPr>
              <p:cNvSpPr>
                <a:spLocks noEditPoints="1"/>
              </p:cNvSpPr>
              <p:nvPr userDrawn="1"/>
            </p:nvSpPr>
            <p:spPr bwMode="auto">
              <a:xfrm>
                <a:off x="10122020" y="456730"/>
                <a:ext cx="73762" cy="56346"/>
              </a:xfrm>
              <a:custGeom>
                <a:avLst/>
                <a:gdLst>
                  <a:gd name="T0" fmla="*/ 114 w 145"/>
                  <a:gd name="T1" fmla="*/ 73 h 110"/>
                  <a:gd name="T2" fmla="*/ 122 w 145"/>
                  <a:gd name="T3" fmla="*/ 77 h 110"/>
                  <a:gd name="T4" fmla="*/ 127 w 145"/>
                  <a:gd name="T5" fmla="*/ 73 h 110"/>
                  <a:gd name="T6" fmla="*/ 120 w 145"/>
                  <a:gd name="T7" fmla="*/ 69 h 110"/>
                  <a:gd name="T8" fmla="*/ 53 w 145"/>
                  <a:gd name="T9" fmla="*/ 67 h 110"/>
                  <a:gd name="T10" fmla="*/ 59 w 145"/>
                  <a:gd name="T11" fmla="*/ 67 h 110"/>
                  <a:gd name="T12" fmla="*/ 75 w 145"/>
                  <a:gd name="T13" fmla="*/ 59 h 110"/>
                  <a:gd name="T14" fmla="*/ 75 w 145"/>
                  <a:gd name="T15" fmla="*/ 68 h 110"/>
                  <a:gd name="T16" fmla="*/ 79 w 145"/>
                  <a:gd name="T17" fmla="*/ 69 h 110"/>
                  <a:gd name="T18" fmla="*/ 83 w 145"/>
                  <a:gd name="T19" fmla="*/ 62 h 110"/>
                  <a:gd name="T20" fmla="*/ 47 w 145"/>
                  <a:gd name="T21" fmla="*/ 20 h 110"/>
                  <a:gd name="T22" fmla="*/ 50 w 145"/>
                  <a:gd name="T23" fmla="*/ 30 h 110"/>
                  <a:gd name="T24" fmla="*/ 53 w 145"/>
                  <a:gd name="T25" fmla="*/ 41 h 110"/>
                  <a:gd name="T26" fmla="*/ 63 w 145"/>
                  <a:gd name="T27" fmla="*/ 43 h 110"/>
                  <a:gd name="T28" fmla="*/ 81 w 145"/>
                  <a:gd name="T29" fmla="*/ 54 h 110"/>
                  <a:gd name="T30" fmla="*/ 96 w 145"/>
                  <a:gd name="T31" fmla="*/ 68 h 110"/>
                  <a:gd name="T32" fmla="*/ 105 w 145"/>
                  <a:gd name="T33" fmla="*/ 73 h 110"/>
                  <a:gd name="T34" fmla="*/ 107 w 145"/>
                  <a:gd name="T35" fmla="*/ 63 h 110"/>
                  <a:gd name="T36" fmla="*/ 98 w 145"/>
                  <a:gd name="T37" fmla="*/ 58 h 110"/>
                  <a:gd name="T38" fmla="*/ 88 w 145"/>
                  <a:gd name="T39" fmla="*/ 47 h 110"/>
                  <a:gd name="T40" fmla="*/ 79 w 145"/>
                  <a:gd name="T41" fmla="*/ 39 h 110"/>
                  <a:gd name="T42" fmla="*/ 60 w 145"/>
                  <a:gd name="T43" fmla="*/ 33 h 110"/>
                  <a:gd name="T44" fmla="*/ 53 w 145"/>
                  <a:gd name="T45" fmla="*/ 29 h 110"/>
                  <a:gd name="T46" fmla="*/ 47 w 145"/>
                  <a:gd name="T47" fmla="*/ 20 h 110"/>
                  <a:gd name="T48" fmla="*/ 64 w 145"/>
                  <a:gd name="T49" fmla="*/ 8 h 110"/>
                  <a:gd name="T50" fmla="*/ 73 w 145"/>
                  <a:gd name="T51" fmla="*/ 21 h 110"/>
                  <a:gd name="T52" fmla="*/ 90 w 145"/>
                  <a:gd name="T53" fmla="*/ 32 h 110"/>
                  <a:gd name="T54" fmla="*/ 103 w 145"/>
                  <a:gd name="T55" fmla="*/ 39 h 110"/>
                  <a:gd name="T56" fmla="*/ 115 w 145"/>
                  <a:gd name="T57" fmla="*/ 52 h 110"/>
                  <a:gd name="T58" fmla="*/ 131 w 145"/>
                  <a:gd name="T59" fmla="*/ 63 h 110"/>
                  <a:gd name="T60" fmla="*/ 141 w 145"/>
                  <a:gd name="T61" fmla="*/ 58 h 110"/>
                  <a:gd name="T62" fmla="*/ 144 w 145"/>
                  <a:gd name="T63" fmla="*/ 63 h 110"/>
                  <a:gd name="T64" fmla="*/ 136 w 145"/>
                  <a:gd name="T65" fmla="*/ 69 h 110"/>
                  <a:gd name="T66" fmla="*/ 128 w 145"/>
                  <a:gd name="T67" fmla="*/ 76 h 110"/>
                  <a:gd name="T68" fmla="*/ 129 w 145"/>
                  <a:gd name="T69" fmla="*/ 84 h 110"/>
                  <a:gd name="T70" fmla="*/ 129 w 145"/>
                  <a:gd name="T71" fmla="*/ 88 h 110"/>
                  <a:gd name="T72" fmla="*/ 120 w 145"/>
                  <a:gd name="T73" fmla="*/ 86 h 110"/>
                  <a:gd name="T74" fmla="*/ 114 w 145"/>
                  <a:gd name="T75" fmla="*/ 99 h 110"/>
                  <a:gd name="T76" fmla="*/ 109 w 145"/>
                  <a:gd name="T77" fmla="*/ 110 h 110"/>
                  <a:gd name="T78" fmla="*/ 110 w 145"/>
                  <a:gd name="T79" fmla="*/ 106 h 110"/>
                  <a:gd name="T80" fmla="*/ 115 w 145"/>
                  <a:gd name="T81" fmla="*/ 93 h 110"/>
                  <a:gd name="T82" fmla="*/ 114 w 145"/>
                  <a:gd name="T83" fmla="*/ 84 h 110"/>
                  <a:gd name="T84" fmla="*/ 98 w 145"/>
                  <a:gd name="T85" fmla="*/ 75 h 110"/>
                  <a:gd name="T86" fmla="*/ 83 w 145"/>
                  <a:gd name="T87" fmla="*/ 71 h 110"/>
                  <a:gd name="T88" fmla="*/ 72 w 145"/>
                  <a:gd name="T89" fmla="*/ 71 h 110"/>
                  <a:gd name="T90" fmla="*/ 71 w 145"/>
                  <a:gd name="T91" fmla="*/ 80 h 110"/>
                  <a:gd name="T92" fmla="*/ 77 w 145"/>
                  <a:gd name="T93" fmla="*/ 85 h 110"/>
                  <a:gd name="T94" fmla="*/ 68 w 145"/>
                  <a:gd name="T95" fmla="*/ 84 h 110"/>
                  <a:gd name="T96" fmla="*/ 62 w 145"/>
                  <a:gd name="T97" fmla="*/ 75 h 110"/>
                  <a:gd name="T98" fmla="*/ 51 w 145"/>
                  <a:gd name="T99" fmla="*/ 71 h 110"/>
                  <a:gd name="T100" fmla="*/ 47 w 145"/>
                  <a:gd name="T101" fmla="*/ 63 h 110"/>
                  <a:gd name="T102" fmla="*/ 39 w 145"/>
                  <a:gd name="T103" fmla="*/ 58 h 110"/>
                  <a:gd name="T104" fmla="*/ 33 w 145"/>
                  <a:gd name="T105" fmla="*/ 64 h 110"/>
                  <a:gd name="T106" fmla="*/ 23 w 145"/>
                  <a:gd name="T107" fmla="*/ 76 h 110"/>
                  <a:gd name="T108" fmla="*/ 8 w 145"/>
                  <a:gd name="T109" fmla="*/ 90 h 110"/>
                  <a:gd name="T110" fmla="*/ 0 w 145"/>
                  <a:gd name="T111" fmla="*/ 90 h 110"/>
                  <a:gd name="T112" fmla="*/ 12 w 145"/>
                  <a:gd name="T113" fmla="*/ 79 h 110"/>
                  <a:gd name="T114" fmla="*/ 28 w 145"/>
                  <a:gd name="T115" fmla="*/ 59 h 110"/>
                  <a:gd name="T116" fmla="*/ 39 w 145"/>
                  <a:gd name="T117" fmla="*/ 50 h 110"/>
                  <a:gd name="T118" fmla="*/ 39 w 145"/>
                  <a:gd name="T119" fmla="*/ 37 h 110"/>
                  <a:gd name="T120" fmla="*/ 39 w 145"/>
                  <a:gd name="T121" fmla="*/ 25 h 110"/>
                  <a:gd name="T122" fmla="*/ 41 w 145"/>
                  <a:gd name="T123" fmla="*/ 13 h 110"/>
                  <a:gd name="T124" fmla="*/ 51 w 145"/>
                  <a:gd name="T125" fmla="*/ 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10">
                    <a:moveTo>
                      <a:pt x="118" y="68"/>
                    </a:moveTo>
                    <a:lnTo>
                      <a:pt x="116" y="69"/>
                    </a:lnTo>
                    <a:lnTo>
                      <a:pt x="115" y="69"/>
                    </a:lnTo>
                    <a:lnTo>
                      <a:pt x="114" y="71"/>
                    </a:lnTo>
                    <a:lnTo>
                      <a:pt x="114" y="72"/>
                    </a:lnTo>
                    <a:lnTo>
                      <a:pt x="114" y="73"/>
                    </a:lnTo>
                    <a:lnTo>
                      <a:pt x="114" y="75"/>
                    </a:lnTo>
                    <a:lnTo>
                      <a:pt x="115" y="76"/>
                    </a:lnTo>
                    <a:lnTo>
                      <a:pt x="118" y="77"/>
                    </a:lnTo>
                    <a:lnTo>
                      <a:pt x="119" y="79"/>
                    </a:lnTo>
                    <a:lnTo>
                      <a:pt x="120" y="77"/>
                    </a:lnTo>
                    <a:lnTo>
                      <a:pt x="122" y="77"/>
                    </a:lnTo>
                    <a:lnTo>
                      <a:pt x="123" y="77"/>
                    </a:lnTo>
                    <a:lnTo>
                      <a:pt x="124" y="76"/>
                    </a:lnTo>
                    <a:lnTo>
                      <a:pt x="126" y="75"/>
                    </a:lnTo>
                    <a:lnTo>
                      <a:pt x="126" y="75"/>
                    </a:lnTo>
                    <a:lnTo>
                      <a:pt x="126" y="75"/>
                    </a:lnTo>
                    <a:lnTo>
                      <a:pt x="127" y="73"/>
                    </a:lnTo>
                    <a:lnTo>
                      <a:pt x="126" y="72"/>
                    </a:lnTo>
                    <a:lnTo>
                      <a:pt x="124" y="71"/>
                    </a:lnTo>
                    <a:lnTo>
                      <a:pt x="124" y="71"/>
                    </a:lnTo>
                    <a:lnTo>
                      <a:pt x="122" y="69"/>
                    </a:lnTo>
                    <a:lnTo>
                      <a:pt x="122" y="69"/>
                    </a:lnTo>
                    <a:lnTo>
                      <a:pt x="120" y="69"/>
                    </a:lnTo>
                    <a:lnTo>
                      <a:pt x="118" y="68"/>
                    </a:lnTo>
                    <a:close/>
                    <a:moveTo>
                      <a:pt x="56" y="64"/>
                    </a:moveTo>
                    <a:lnTo>
                      <a:pt x="55" y="64"/>
                    </a:lnTo>
                    <a:lnTo>
                      <a:pt x="54" y="64"/>
                    </a:lnTo>
                    <a:lnTo>
                      <a:pt x="53" y="66"/>
                    </a:lnTo>
                    <a:lnTo>
                      <a:pt x="53" y="67"/>
                    </a:lnTo>
                    <a:lnTo>
                      <a:pt x="54" y="67"/>
                    </a:lnTo>
                    <a:lnTo>
                      <a:pt x="55" y="68"/>
                    </a:lnTo>
                    <a:lnTo>
                      <a:pt x="56" y="68"/>
                    </a:lnTo>
                    <a:lnTo>
                      <a:pt x="58" y="68"/>
                    </a:lnTo>
                    <a:lnTo>
                      <a:pt x="59" y="68"/>
                    </a:lnTo>
                    <a:lnTo>
                      <a:pt x="59" y="67"/>
                    </a:lnTo>
                    <a:lnTo>
                      <a:pt x="58" y="66"/>
                    </a:lnTo>
                    <a:lnTo>
                      <a:pt x="58" y="64"/>
                    </a:lnTo>
                    <a:lnTo>
                      <a:pt x="56" y="64"/>
                    </a:lnTo>
                    <a:close/>
                    <a:moveTo>
                      <a:pt x="77" y="58"/>
                    </a:moveTo>
                    <a:lnTo>
                      <a:pt x="76" y="59"/>
                    </a:lnTo>
                    <a:lnTo>
                      <a:pt x="75" y="59"/>
                    </a:lnTo>
                    <a:lnTo>
                      <a:pt x="73" y="60"/>
                    </a:lnTo>
                    <a:lnTo>
                      <a:pt x="73" y="63"/>
                    </a:lnTo>
                    <a:lnTo>
                      <a:pt x="72" y="66"/>
                    </a:lnTo>
                    <a:lnTo>
                      <a:pt x="73" y="67"/>
                    </a:lnTo>
                    <a:lnTo>
                      <a:pt x="73" y="68"/>
                    </a:lnTo>
                    <a:lnTo>
                      <a:pt x="75" y="68"/>
                    </a:lnTo>
                    <a:lnTo>
                      <a:pt x="76" y="68"/>
                    </a:lnTo>
                    <a:lnTo>
                      <a:pt x="76" y="69"/>
                    </a:lnTo>
                    <a:lnTo>
                      <a:pt x="77" y="69"/>
                    </a:lnTo>
                    <a:lnTo>
                      <a:pt x="77" y="69"/>
                    </a:lnTo>
                    <a:lnTo>
                      <a:pt x="79" y="69"/>
                    </a:lnTo>
                    <a:lnTo>
                      <a:pt x="79" y="69"/>
                    </a:lnTo>
                    <a:lnTo>
                      <a:pt x="80" y="68"/>
                    </a:lnTo>
                    <a:lnTo>
                      <a:pt x="83" y="68"/>
                    </a:lnTo>
                    <a:lnTo>
                      <a:pt x="83" y="64"/>
                    </a:lnTo>
                    <a:lnTo>
                      <a:pt x="83" y="62"/>
                    </a:lnTo>
                    <a:lnTo>
                      <a:pt x="83" y="62"/>
                    </a:lnTo>
                    <a:lnTo>
                      <a:pt x="83" y="62"/>
                    </a:lnTo>
                    <a:lnTo>
                      <a:pt x="81" y="62"/>
                    </a:lnTo>
                    <a:lnTo>
                      <a:pt x="81" y="60"/>
                    </a:lnTo>
                    <a:lnTo>
                      <a:pt x="80" y="59"/>
                    </a:lnTo>
                    <a:lnTo>
                      <a:pt x="79" y="59"/>
                    </a:lnTo>
                    <a:lnTo>
                      <a:pt x="77" y="58"/>
                    </a:lnTo>
                    <a:close/>
                    <a:moveTo>
                      <a:pt x="47" y="20"/>
                    </a:moveTo>
                    <a:lnTo>
                      <a:pt x="47" y="20"/>
                    </a:lnTo>
                    <a:lnTo>
                      <a:pt x="46" y="21"/>
                    </a:lnTo>
                    <a:lnTo>
                      <a:pt x="49" y="24"/>
                    </a:lnTo>
                    <a:lnTo>
                      <a:pt x="50" y="26"/>
                    </a:lnTo>
                    <a:lnTo>
                      <a:pt x="50" y="29"/>
                    </a:lnTo>
                    <a:lnTo>
                      <a:pt x="50" y="30"/>
                    </a:lnTo>
                    <a:lnTo>
                      <a:pt x="51" y="33"/>
                    </a:lnTo>
                    <a:lnTo>
                      <a:pt x="53" y="34"/>
                    </a:lnTo>
                    <a:lnTo>
                      <a:pt x="53" y="35"/>
                    </a:lnTo>
                    <a:lnTo>
                      <a:pt x="53" y="37"/>
                    </a:lnTo>
                    <a:lnTo>
                      <a:pt x="53" y="38"/>
                    </a:lnTo>
                    <a:lnTo>
                      <a:pt x="53" y="41"/>
                    </a:lnTo>
                    <a:lnTo>
                      <a:pt x="53" y="42"/>
                    </a:lnTo>
                    <a:lnTo>
                      <a:pt x="54" y="43"/>
                    </a:lnTo>
                    <a:lnTo>
                      <a:pt x="55" y="43"/>
                    </a:lnTo>
                    <a:lnTo>
                      <a:pt x="58" y="43"/>
                    </a:lnTo>
                    <a:lnTo>
                      <a:pt x="60" y="43"/>
                    </a:lnTo>
                    <a:lnTo>
                      <a:pt x="63" y="43"/>
                    </a:lnTo>
                    <a:lnTo>
                      <a:pt x="66" y="43"/>
                    </a:lnTo>
                    <a:lnTo>
                      <a:pt x="69" y="45"/>
                    </a:lnTo>
                    <a:lnTo>
                      <a:pt x="72" y="47"/>
                    </a:lnTo>
                    <a:lnTo>
                      <a:pt x="75" y="49"/>
                    </a:lnTo>
                    <a:lnTo>
                      <a:pt x="79" y="51"/>
                    </a:lnTo>
                    <a:lnTo>
                      <a:pt x="81" y="54"/>
                    </a:lnTo>
                    <a:lnTo>
                      <a:pt x="84" y="56"/>
                    </a:lnTo>
                    <a:lnTo>
                      <a:pt x="86" y="59"/>
                    </a:lnTo>
                    <a:lnTo>
                      <a:pt x="88" y="60"/>
                    </a:lnTo>
                    <a:lnTo>
                      <a:pt x="90" y="63"/>
                    </a:lnTo>
                    <a:lnTo>
                      <a:pt x="93" y="66"/>
                    </a:lnTo>
                    <a:lnTo>
                      <a:pt x="96" y="68"/>
                    </a:lnTo>
                    <a:lnTo>
                      <a:pt x="97" y="69"/>
                    </a:lnTo>
                    <a:lnTo>
                      <a:pt x="98" y="72"/>
                    </a:lnTo>
                    <a:lnTo>
                      <a:pt x="99" y="73"/>
                    </a:lnTo>
                    <a:lnTo>
                      <a:pt x="102" y="75"/>
                    </a:lnTo>
                    <a:lnTo>
                      <a:pt x="103" y="75"/>
                    </a:lnTo>
                    <a:lnTo>
                      <a:pt x="105" y="73"/>
                    </a:lnTo>
                    <a:lnTo>
                      <a:pt x="106" y="72"/>
                    </a:lnTo>
                    <a:lnTo>
                      <a:pt x="106" y="71"/>
                    </a:lnTo>
                    <a:lnTo>
                      <a:pt x="106" y="69"/>
                    </a:lnTo>
                    <a:lnTo>
                      <a:pt x="107" y="67"/>
                    </a:lnTo>
                    <a:lnTo>
                      <a:pt x="107" y="63"/>
                    </a:lnTo>
                    <a:lnTo>
                      <a:pt x="107" y="63"/>
                    </a:lnTo>
                    <a:lnTo>
                      <a:pt x="105" y="63"/>
                    </a:lnTo>
                    <a:lnTo>
                      <a:pt x="103" y="63"/>
                    </a:lnTo>
                    <a:lnTo>
                      <a:pt x="101" y="63"/>
                    </a:lnTo>
                    <a:lnTo>
                      <a:pt x="99" y="60"/>
                    </a:lnTo>
                    <a:lnTo>
                      <a:pt x="98" y="59"/>
                    </a:lnTo>
                    <a:lnTo>
                      <a:pt x="98" y="58"/>
                    </a:lnTo>
                    <a:lnTo>
                      <a:pt x="97" y="56"/>
                    </a:lnTo>
                    <a:lnTo>
                      <a:pt x="94" y="54"/>
                    </a:lnTo>
                    <a:lnTo>
                      <a:pt x="92" y="52"/>
                    </a:lnTo>
                    <a:lnTo>
                      <a:pt x="90" y="51"/>
                    </a:lnTo>
                    <a:lnTo>
                      <a:pt x="89" y="49"/>
                    </a:lnTo>
                    <a:lnTo>
                      <a:pt x="88" y="47"/>
                    </a:lnTo>
                    <a:lnTo>
                      <a:pt x="86" y="45"/>
                    </a:lnTo>
                    <a:lnTo>
                      <a:pt x="86" y="43"/>
                    </a:lnTo>
                    <a:lnTo>
                      <a:pt x="86" y="42"/>
                    </a:lnTo>
                    <a:lnTo>
                      <a:pt x="85" y="42"/>
                    </a:lnTo>
                    <a:lnTo>
                      <a:pt x="83" y="41"/>
                    </a:lnTo>
                    <a:lnTo>
                      <a:pt x="79" y="39"/>
                    </a:lnTo>
                    <a:lnTo>
                      <a:pt x="76" y="38"/>
                    </a:lnTo>
                    <a:lnTo>
                      <a:pt x="73" y="37"/>
                    </a:lnTo>
                    <a:lnTo>
                      <a:pt x="69" y="35"/>
                    </a:lnTo>
                    <a:lnTo>
                      <a:pt x="67" y="34"/>
                    </a:lnTo>
                    <a:lnTo>
                      <a:pt x="63" y="34"/>
                    </a:lnTo>
                    <a:lnTo>
                      <a:pt x="60" y="33"/>
                    </a:lnTo>
                    <a:lnTo>
                      <a:pt x="59" y="34"/>
                    </a:lnTo>
                    <a:lnTo>
                      <a:pt x="58" y="34"/>
                    </a:lnTo>
                    <a:lnTo>
                      <a:pt x="55" y="34"/>
                    </a:lnTo>
                    <a:lnTo>
                      <a:pt x="54" y="33"/>
                    </a:lnTo>
                    <a:lnTo>
                      <a:pt x="53" y="32"/>
                    </a:lnTo>
                    <a:lnTo>
                      <a:pt x="53" y="29"/>
                    </a:lnTo>
                    <a:lnTo>
                      <a:pt x="51" y="26"/>
                    </a:lnTo>
                    <a:lnTo>
                      <a:pt x="51" y="24"/>
                    </a:lnTo>
                    <a:lnTo>
                      <a:pt x="51" y="22"/>
                    </a:lnTo>
                    <a:lnTo>
                      <a:pt x="50" y="21"/>
                    </a:lnTo>
                    <a:lnTo>
                      <a:pt x="49" y="20"/>
                    </a:lnTo>
                    <a:lnTo>
                      <a:pt x="47" y="20"/>
                    </a:lnTo>
                    <a:close/>
                    <a:moveTo>
                      <a:pt x="58" y="0"/>
                    </a:moveTo>
                    <a:lnTo>
                      <a:pt x="60" y="0"/>
                    </a:lnTo>
                    <a:lnTo>
                      <a:pt x="63" y="2"/>
                    </a:lnTo>
                    <a:lnTo>
                      <a:pt x="64" y="4"/>
                    </a:lnTo>
                    <a:lnTo>
                      <a:pt x="64" y="5"/>
                    </a:lnTo>
                    <a:lnTo>
                      <a:pt x="64" y="8"/>
                    </a:lnTo>
                    <a:lnTo>
                      <a:pt x="66" y="12"/>
                    </a:lnTo>
                    <a:lnTo>
                      <a:pt x="66" y="13"/>
                    </a:lnTo>
                    <a:lnTo>
                      <a:pt x="67" y="16"/>
                    </a:lnTo>
                    <a:lnTo>
                      <a:pt x="68" y="19"/>
                    </a:lnTo>
                    <a:lnTo>
                      <a:pt x="71" y="20"/>
                    </a:lnTo>
                    <a:lnTo>
                      <a:pt x="73" y="21"/>
                    </a:lnTo>
                    <a:lnTo>
                      <a:pt x="77" y="22"/>
                    </a:lnTo>
                    <a:lnTo>
                      <a:pt x="81" y="24"/>
                    </a:lnTo>
                    <a:lnTo>
                      <a:pt x="85" y="26"/>
                    </a:lnTo>
                    <a:lnTo>
                      <a:pt x="86" y="28"/>
                    </a:lnTo>
                    <a:lnTo>
                      <a:pt x="88" y="29"/>
                    </a:lnTo>
                    <a:lnTo>
                      <a:pt x="90" y="32"/>
                    </a:lnTo>
                    <a:lnTo>
                      <a:pt x="92" y="34"/>
                    </a:lnTo>
                    <a:lnTo>
                      <a:pt x="94" y="37"/>
                    </a:lnTo>
                    <a:lnTo>
                      <a:pt x="97" y="37"/>
                    </a:lnTo>
                    <a:lnTo>
                      <a:pt x="99" y="38"/>
                    </a:lnTo>
                    <a:lnTo>
                      <a:pt x="101" y="39"/>
                    </a:lnTo>
                    <a:lnTo>
                      <a:pt x="103" y="39"/>
                    </a:lnTo>
                    <a:lnTo>
                      <a:pt x="106" y="41"/>
                    </a:lnTo>
                    <a:lnTo>
                      <a:pt x="107" y="42"/>
                    </a:lnTo>
                    <a:lnTo>
                      <a:pt x="110" y="45"/>
                    </a:lnTo>
                    <a:lnTo>
                      <a:pt x="111" y="47"/>
                    </a:lnTo>
                    <a:lnTo>
                      <a:pt x="113" y="50"/>
                    </a:lnTo>
                    <a:lnTo>
                      <a:pt x="115" y="52"/>
                    </a:lnTo>
                    <a:lnTo>
                      <a:pt x="118" y="55"/>
                    </a:lnTo>
                    <a:lnTo>
                      <a:pt x="122" y="58"/>
                    </a:lnTo>
                    <a:lnTo>
                      <a:pt x="126" y="59"/>
                    </a:lnTo>
                    <a:lnTo>
                      <a:pt x="127" y="62"/>
                    </a:lnTo>
                    <a:lnTo>
                      <a:pt x="128" y="63"/>
                    </a:lnTo>
                    <a:lnTo>
                      <a:pt x="131" y="63"/>
                    </a:lnTo>
                    <a:lnTo>
                      <a:pt x="133" y="63"/>
                    </a:lnTo>
                    <a:lnTo>
                      <a:pt x="135" y="62"/>
                    </a:lnTo>
                    <a:lnTo>
                      <a:pt x="136" y="62"/>
                    </a:lnTo>
                    <a:lnTo>
                      <a:pt x="139" y="60"/>
                    </a:lnTo>
                    <a:lnTo>
                      <a:pt x="140" y="59"/>
                    </a:lnTo>
                    <a:lnTo>
                      <a:pt x="141" y="58"/>
                    </a:lnTo>
                    <a:lnTo>
                      <a:pt x="143" y="58"/>
                    </a:lnTo>
                    <a:lnTo>
                      <a:pt x="144" y="58"/>
                    </a:lnTo>
                    <a:lnTo>
                      <a:pt x="145" y="59"/>
                    </a:lnTo>
                    <a:lnTo>
                      <a:pt x="145" y="60"/>
                    </a:lnTo>
                    <a:lnTo>
                      <a:pt x="145" y="62"/>
                    </a:lnTo>
                    <a:lnTo>
                      <a:pt x="144" y="63"/>
                    </a:lnTo>
                    <a:lnTo>
                      <a:pt x="143" y="63"/>
                    </a:lnTo>
                    <a:lnTo>
                      <a:pt x="141" y="64"/>
                    </a:lnTo>
                    <a:lnTo>
                      <a:pt x="139" y="67"/>
                    </a:lnTo>
                    <a:lnTo>
                      <a:pt x="139" y="68"/>
                    </a:lnTo>
                    <a:lnTo>
                      <a:pt x="137" y="69"/>
                    </a:lnTo>
                    <a:lnTo>
                      <a:pt x="136" y="69"/>
                    </a:lnTo>
                    <a:lnTo>
                      <a:pt x="135" y="69"/>
                    </a:lnTo>
                    <a:lnTo>
                      <a:pt x="132" y="69"/>
                    </a:lnTo>
                    <a:lnTo>
                      <a:pt x="131" y="71"/>
                    </a:lnTo>
                    <a:lnTo>
                      <a:pt x="129" y="72"/>
                    </a:lnTo>
                    <a:lnTo>
                      <a:pt x="128" y="75"/>
                    </a:lnTo>
                    <a:lnTo>
                      <a:pt x="128" y="76"/>
                    </a:lnTo>
                    <a:lnTo>
                      <a:pt x="129" y="77"/>
                    </a:lnTo>
                    <a:lnTo>
                      <a:pt x="129" y="80"/>
                    </a:lnTo>
                    <a:lnTo>
                      <a:pt x="128" y="80"/>
                    </a:lnTo>
                    <a:lnTo>
                      <a:pt x="128" y="81"/>
                    </a:lnTo>
                    <a:lnTo>
                      <a:pt x="128" y="82"/>
                    </a:lnTo>
                    <a:lnTo>
                      <a:pt x="129" y="84"/>
                    </a:lnTo>
                    <a:lnTo>
                      <a:pt x="131" y="84"/>
                    </a:lnTo>
                    <a:lnTo>
                      <a:pt x="132" y="85"/>
                    </a:lnTo>
                    <a:lnTo>
                      <a:pt x="132" y="86"/>
                    </a:lnTo>
                    <a:lnTo>
                      <a:pt x="132" y="88"/>
                    </a:lnTo>
                    <a:lnTo>
                      <a:pt x="131" y="88"/>
                    </a:lnTo>
                    <a:lnTo>
                      <a:pt x="129" y="88"/>
                    </a:lnTo>
                    <a:lnTo>
                      <a:pt x="128" y="88"/>
                    </a:lnTo>
                    <a:lnTo>
                      <a:pt x="127" y="86"/>
                    </a:lnTo>
                    <a:lnTo>
                      <a:pt x="126" y="86"/>
                    </a:lnTo>
                    <a:lnTo>
                      <a:pt x="124" y="85"/>
                    </a:lnTo>
                    <a:lnTo>
                      <a:pt x="123" y="85"/>
                    </a:lnTo>
                    <a:lnTo>
                      <a:pt x="120" y="86"/>
                    </a:lnTo>
                    <a:lnTo>
                      <a:pt x="120" y="88"/>
                    </a:lnTo>
                    <a:lnTo>
                      <a:pt x="119" y="89"/>
                    </a:lnTo>
                    <a:lnTo>
                      <a:pt x="119" y="90"/>
                    </a:lnTo>
                    <a:lnTo>
                      <a:pt x="118" y="93"/>
                    </a:lnTo>
                    <a:lnTo>
                      <a:pt x="115" y="97"/>
                    </a:lnTo>
                    <a:lnTo>
                      <a:pt x="114" y="99"/>
                    </a:lnTo>
                    <a:lnTo>
                      <a:pt x="113" y="102"/>
                    </a:lnTo>
                    <a:lnTo>
                      <a:pt x="113" y="105"/>
                    </a:lnTo>
                    <a:lnTo>
                      <a:pt x="111" y="106"/>
                    </a:lnTo>
                    <a:lnTo>
                      <a:pt x="111" y="107"/>
                    </a:lnTo>
                    <a:lnTo>
                      <a:pt x="110" y="109"/>
                    </a:lnTo>
                    <a:lnTo>
                      <a:pt x="109" y="110"/>
                    </a:lnTo>
                    <a:lnTo>
                      <a:pt x="107" y="110"/>
                    </a:lnTo>
                    <a:lnTo>
                      <a:pt x="106" y="110"/>
                    </a:lnTo>
                    <a:lnTo>
                      <a:pt x="106" y="109"/>
                    </a:lnTo>
                    <a:lnTo>
                      <a:pt x="107" y="107"/>
                    </a:lnTo>
                    <a:lnTo>
                      <a:pt x="109" y="107"/>
                    </a:lnTo>
                    <a:lnTo>
                      <a:pt x="110" y="106"/>
                    </a:lnTo>
                    <a:lnTo>
                      <a:pt x="111" y="105"/>
                    </a:lnTo>
                    <a:lnTo>
                      <a:pt x="113" y="102"/>
                    </a:lnTo>
                    <a:lnTo>
                      <a:pt x="113" y="99"/>
                    </a:lnTo>
                    <a:lnTo>
                      <a:pt x="113" y="97"/>
                    </a:lnTo>
                    <a:lnTo>
                      <a:pt x="114" y="94"/>
                    </a:lnTo>
                    <a:lnTo>
                      <a:pt x="115" y="93"/>
                    </a:lnTo>
                    <a:lnTo>
                      <a:pt x="116" y="92"/>
                    </a:lnTo>
                    <a:lnTo>
                      <a:pt x="116" y="89"/>
                    </a:lnTo>
                    <a:lnTo>
                      <a:pt x="116" y="88"/>
                    </a:lnTo>
                    <a:lnTo>
                      <a:pt x="116" y="86"/>
                    </a:lnTo>
                    <a:lnTo>
                      <a:pt x="115" y="85"/>
                    </a:lnTo>
                    <a:lnTo>
                      <a:pt x="114" y="84"/>
                    </a:lnTo>
                    <a:lnTo>
                      <a:pt x="111" y="84"/>
                    </a:lnTo>
                    <a:lnTo>
                      <a:pt x="109" y="82"/>
                    </a:lnTo>
                    <a:lnTo>
                      <a:pt x="105" y="81"/>
                    </a:lnTo>
                    <a:lnTo>
                      <a:pt x="102" y="79"/>
                    </a:lnTo>
                    <a:lnTo>
                      <a:pt x="99" y="77"/>
                    </a:lnTo>
                    <a:lnTo>
                      <a:pt x="98" y="75"/>
                    </a:lnTo>
                    <a:lnTo>
                      <a:pt x="97" y="72"/>
                    </a:lnTo>
                    <a:lnTo>
                      <a:pt x="94" y="71"/>
                    </a:lnTo>
                    <a:lnTo>
                      <a:pt x="90" y="69"/>
                    </a:lnTo>
                    <a:lnTo>
                      <a:pt x="88" y="69"/>
                    </a:lnTo>
                    <a:lnTo>
                      <a:pt x="84" y="69"/>
                    </a:lnTo>
                    <a:lnTo>
                      <a:pt x="83" y="71"/>
                    </a:lnTo>
                    <a:lnTo>
                      <a:pt x="81" y="72"/>
                    </a:lnTo>
                    <a:lnTo>
                      <a:pt x="79" y="72"/>
                    </a:lnTo>
                    <a:lnTo>
                      <a:pt x="77" y="72"/>
                    </a:lnTo>
                    <a:lnTo>
                      <a:pt x="76" y="71"/>
                    </a:lnTo>
                    <a:lnTo>
                      <a:pt x="73" y="71"/>
                    </a:lnTo>
                    <a:lnTo>
                      <a:pt x="72" y="71"/>
                    </a:lnTo>
                    <a:lnTo>
                      <a:pt x="69" y="71"/>
                    </a:lnTo>
                    <a:lnTo>
                      <a:pt x="68" y="72"/>
                    </a:lnTo>
                    <a:lnTo>
                      <a:pt x="68" y="75"/>
                    </a:lnTo>
                    <a:lnTo>
                      <a:pt x="68" y="76"/>
                    </a:lnTo>
                    <a:lnTo>
                      <a:pt x="69" y="79"/>
                    </a:lnTo>
                    <a:lnTo>
                      <a:pt x="71" y="80"/>
                    </a:lnTo>
                    <a:lnTo>
                      <a:pt x="72" y="81"/>
                    </a:lnTo>
                    <a:lnTo>
                      <a:pt x="73" y="81"/>
                    </a:lnTo>
                    <a:lnTo>
                      <a:pt x="75" y="82"/>
                    </a:lnTo>
                    <a:lnTo>
                      <a:pt x="76" y="84"/>
                    </a:lnTo>
                    <a:lnTo>
                      <a:pt x="77" y="84"/>
                    </a:lnTo>
                    <a:lnTo>
                      <a:pt x="77" y="85"/>
                    </a:lnTo>
                    <a:lnTo>
                      <a:pt x="76" y="86"/>
                    </a:lnTo>
                    <a:lnTo>
                      <a:pt x="75" y="86"/>
                    </a:lnTo>
                    <a:lnTo>
                      <a:pt x="73" y="86"/>
                    </a:lnTo>
                    <a:lnTo>
                      <a:pt x="71" y="86"/>
                    </a:lnTo>
                    <a:lnTo>
                      <a:pt x="69" y="85"/>
                    </a:lnTo>
                    <a:lnTo>
                      <a:pt x="68" y="84"/>
                    </a:lnTo>
                    <a:lnTo>
                      <a:pt x="67" y="82"/>
                    </a:lnTo>
                    <a:lnTo>
                      <a:pt x="66" y="81"/>
                    </a:lnTo>
                    <a:lnTo>
                      <a:pt x="64" y="80"/>
                    </a:lnTo>
                    <a:lnTo>
                      <a:pt x="62" y="77"/>
                    </a:lnTo>
                    <a:lnTo>
                      <a:pt x="62" y="76"/>
                    </a:lnTo>
                    <a:lnTo>
                      <a:pt x="62" y="75"/>
                    </a:lnTo>
                    <a:lnTo>
                      <a:pt x="60" y="73"/>
                    </a:lnTo>
                    <a:lnTo>
                      <a:pt x="59" y="73"/>
                    </a:lnTo>
                    <a:lnTo>
                      <a:pt x="56" y="72"/>
                    </a:lnTo>
                    <a:lnTo>
                      <a:pt x="55" y="72"/>
                    </a:lnTo>
                    <a:lnTo>
                      <a:pt x="53" y="71"/>
                    </a:lnTo>
                    <a:lnTo>
                      <a:pt x="51" y="71"/>
                    </a:lnTo>
                    <a:lnTo>
                      <a:pt x="50" y="69"/>
                    </a:lnTo>
                    <a:lnTo>
                      <a:pt x="49" y="67"/>
                    </a:lnTo>
                    <a:lnTo>
                      <a:pt x="49" y="66"/>
                    </a:lnTo>
                    <a:lnTo>
                      <a:pt x="49" y="66"/>
                    </a:lnTo>
                    <a:lnTo>
                      <a:pt x="49" y="64"/>
                    </a:lnTo>
                    <a:lnTo>
                      <a:pt x="47" y="63"/>
                    </a:lnTo>
                    <a:lnTo>
                      <a:pt x="47" y="63"/>
                    </a:lnTo>
                    <a:lnTo>
                      <a:pt x="46" y="62"/>
                    </a:lnTo>
                    <a:lnTo>
                      <a:pt x="45" y="62"/>
                    </a:lnTo>
                    <a:lnTo>
                      <a:pt x="42" y="60"/>
                    </a:lnTo>
                    <a:lnTo>
                      <a:pt x="39" y="59"/>
                    </a:lnTo>
                    <a:lnTo>
                      <a:pt x="39" y="58"/>
                    </a:lnTo>
                    <a:lnTo>
                      <a:pt x="38" y="58"/>
                    </a:lnTo>
                    <a:lnTo>
                      <a:pt x="37" y="59"/>
                    </a:lnTo>
                    <a:lnTo>
                      <a:pt x="36" y="60"/>
                    </a:lnTo>
                    <a:lnTo>
                      <a:pt x="34" y="62"/>
                    </a:lnTo>
                    <a:lnTo>
                      <a:pt x="33" y="63"/>
                    </a:lnTo>
                    <a:lnTo>
                      <a:pt x="33" y="64"/>
                    </a:lnTo>
                    <a:lnTo>
                      <a:pt x="32" y="66"/>
                    </a:lnTo>
                    <a:lnTo>
                      <a:pt x="30" y="68"/>
                    </a:lnTo>
                    <a:lnTo>
                      <a:pt x="29" y="69"/>
                    </a:lnTo>
                    <a:lnTo>
                      <a:pt x="26" y="71"/>
                    </a:lnTo>
                    <a:lnTo>
                      <a:pt x="24" y="73"/>
                    </a:lnTo>
                    <a:lnTo>
                      <a:pt x="23" y="76"/>
                    </a:lnTo>
                    <a:lnTo>
                      <a:pt x="20" y="79"/>
                    </a:lnTo>
                    <a:lnTo>
                      <a:pt x="17" y="81"/>
                    </a:lnTo>
                    <a:lnTo>
                      <a:pt x="15" y="82"/>
                    </a:lnTo>
                    <a:lnTo>
                      <a:pt x="13" y="85"/>
                    </a:lnTo>
                    <a:lnTo>
                      <a:pt x="11" y="88"/>
                    </a:lnTo>
                    <a:lnTo>
                      <a:pt x="8" y="90"/>
                    </a:lnTo>
                    <a:lnTo>
                      <a:pt x="6" y="92"/>
                    </a:lnTo>
                    <a:lnTo>
                      <a:pt x="6" y="93"/>
                    </a:lnTo>
                    <a:lnTo>
                      <a:pt x="4" y="94"/>
                    </a:lnTo>
                    <a:lnTo>
                      <a:pt x="2" y="94"/>
                    </a:lnTo>
                    <a:lnTo>
                      <a:pt x="0" y="92"/>
                    </a:lnTo>
                    <a:lnTo>
                      <a:pt x="0" y="90"/>
                    </a:lnTo>
                    <a:lnTo>
                      <a:pt x="2" y="89"/>
                    </a:lnTo>
                    <a:lnTo>
                      <a:pt x="3" y="88"/>
                    </a:lnTo>
                    <a:lnTo>
                      <a:pt x="4" y="86"/>
                    </a:lnTo>
                    <a:lnTo>
                      <a:pt x="7" y="84"/>
                    </a:lnTo>
                    <a:lnTo>
                      <a:pt x="10" y="81"/>
                    </a:lnTo>
                    <a:lnTo>
                      <a:pt x="12" y="79"/>
                    </a:lnTo>
                    <a:lnTo>
                      <a:pt x="15" y="75"/>
                    </a:lnTo>
                    <a:lnTo>
                      <a:pt x="17" y="72"/>
                    </a:lnTo>
                    <a:lnTo>
                      <a:pt x="19" y="68"/>
                    </a:lnTo>
                    <a:lnTo>
                      <a:pt x="23" y="64"/>
                    </a:lnTo>
                    <a:lnTo>
                      <a:pt x="25" y="62"/>
                    </a:lnTo>
                    <a:lnTo>
                      <a:pt x="28" y="59"/>
                    </a:lnTo>
                    <a:lnTo>
                      <a:pt x="30" y="58"/>
                    </a:lnTo>
                    <a:lnTo>
                      <a:pt x="33" y="55"/>
                    </a:lnTo>
                    <a:lnTo>
                      <a:pt x="36" y="54"/>
                    </a:lnTo>
                    <a:lnTo>
                      <a:pt x="37" y="52"/>
                    </a:lnTo>
                    <a:lnTo>
                      <a:pt x="38" y="51"/>
                    </a:lnTo>
                    <a:lnTo>
                      <a:pt x="39" y="50"/>
                    </a:lnTo>
                    <a:lnTo>
                      <a:pt x="39" y="47"/>
                    </a:lnTo>
                    <a:lnTo>
                      <a:pt x="39" y="46"/>
                    </a:lnTo>
                    <a:lnTo>
                      <a:pt x="38" y="43"/>
                    </a:lnTo>
                    <a:lnTo>
                      <a:pt x="39" y="41"/>
                    </a:lnTo>
                    <a:lnTo>
                      <a:pt x="39" y="39"/>
                    </a:lnTo>
                    <a:lnTo>
                      <a:pt x="39" y="37"/>
                    </a:lnTo>
                    <a:lnTo>
                      <a:pt x="38" y="35"/>
                    </a:lnTo>
                    <a:lnTo>
                      <a:pt x="38" y="34"/>
                    </a:lnTo>
                    <a:lnTo>
                      <a:pt x="38" y="32"/>
                    </a:lnTo>
                    <a:lnTo>
                      <a:pt x="38" y="29"/>
                    </a:lnTo>
                    <a:lnTo>
                      <a:pt x="38" y="28"/>
                    </a:lnTo>
                    <a:lnTo>
                      <a:pt x="39" y="25"/>
                    </a:lnTo>
                    <a:lnTo>
                      <a:pt x="38" y="22"/>
                    </a:lnTo>
                    <a:lnTo>
                      <a:pt x="38" y="21"/>
                    </a:lnTo>
                    <a:lnTo>
                      <a:pt x="38" y="20"/>
                    </a:lnTo>
                    <a:lnTo>
                      <a:pt x="38" y="19"/>
                    </a:lnTo>
                    <a:lnTo>
                      <a:pt x="39" y="16"/>
                    </a:lnTo>
                    <a:lnTo>
                      <a:pt x="41" y="13"/>
                    </a:lnTo>
                    <a:lnTo>
                      <a:pt x="42" y="12"/>
                    </a:lnTo>
                    <a:lnTo>
                      <a:pt x="43" y="12"/>
                    </a:lnTo>
                    <a:lnTo>
                      <a:pt x="46" y="12"/>
                    </a:lnTo>
                    <a:lnTo>
                      <a:pt x="47" y="12"/>
                    </a:lnTo>
                    <a:lnTo>
                      <a:pt x="50" y="11"/>
                    </a:lnTo>
                    <a:lnTo>
                      <a:pt x="51" y="9"/>
                    </a:lnTo>
                    <a:lnTo>
                      <a:pt x="53" y="7"/>
                    </a:lnTo>
                    <a:lnTo>
                      <a:pt x="55" y="4"/>
                    </a:lnTo>
                    <a:lnTo>
                      <a:pt x="55" y="3"/>
                    </a:lnTo>
                    <a:lnTo>
                      <a:pt x="56" y="2"/>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4" name="Freeform 57">
                <a:extLst>
                  <a:ext uri="{FF2B5EF4-FFF2-40B4-BE49-F238E27FC236}">
                    <a16:creationId xmlns:a16="http://schemas.microsoft.com/office/drawing/2014/main" id="{CF2EA5C9-6C21-E04C-A49E-F1E6B3FB08F7}"/>
                  </a:ext>
                </a:extLst>
              </p:cNvPr>
              <p:cNvSpPr>
                <a:spLocks/>
              </p:cNvSpPr>
              <p:nvPr userDrawn="1"/>
            </p:nvSpPr>
            <p:spPr bwMode="auto">
              <a:xfrm>
                <a:off x="10391456" y="450584"/>
                <a:ext cx="7171" cy="5122"/>
              </a:xfrm>
              <a:custGeom>
                <a:avLst/>
                <a:gdLst>
                  <a:gd name="T0" fmla="*/ 12 w 13"/>
                  <a:gd name="T1" fmla="*/ 0 h 11"/>
                  <a:gd name="T2" fmla="*/ 13 w 13"/>
                  <a:gd name="T3" fmla="*/ 2 h 11"/>
                  <a:gd name="T4" fmla="*/ 13 w 13"/>
                  <a:gd name="T5" fmla="*/ 2 h 11"/>
                  <a:gd name="T6" fmla="*/ 12 w 13"/>
                  <a:gd name="T7" fmla="*/ 3 h 11"/>
                  <a:gd name="T8" fmla="*/ 11 w 13"/>
                  <a:gd name="T9" fmla="*/ 3 h 11"/>
                  <a:gd name="T10" fmla="*/ 11 w 13"/>
                  <a:gd name="T11" fmla="*/ 4 h 11"/>
                  <a:gd name="T12" fmla="*/ 9 w 13"/>
                  <a:gd name="T13" fmla="*/ 6 h 11"/>
                  <a:gd name="T14" fmla="*/ 8 w 13"/>
                  <a:gd name="T15" fmla="*/ 7 h 11"/>
                  <a:gd name="T16" fmla="*/ 7 w 13"/>
                  <a:gd name="T17" fmla="*/ 8 h 11"/>
                  <a:gd name="T18" fmla="*/ 7 w 13"/>
                  <a:gd name="T19" fmla="*/ 10 h 11"/>
                  <a:gd name="T20" fmla="*/ 6 w 13"/>
                  <a:gd name="T21" fmla="*/ 10 h 11"/>
                  <a:gd name="T22" fmla="*/ 4 w 13"/>
                  <a:gd name="T23" fmla="*/ 10 h 11"/>
                  <a:gd name="T24" fmla="*/ 3 w 13"/>
                  <a:gd name="T25" fmla="*/ 11 h 11"/>
                  <a:gd name="T26" fmla="*/ 2 w 13"/>
                  <a:gd name="T27" fmla="*/ 10 h 11"/>
                  <a:gd name="T28" fmla="*/ 0 w 13"/>
                  <a:gd name="T29" fmla="*/ 10 h 11"/>
                  <a:gd name="T30" fmla="*/ 2 w 13"/>
                  <a:gd name="T31" fmla="*/ 8 h 11"/>
                  <a:gd name="T32" fmla="*/ 2 w 13"/>
                  <a:gd name="T33" fmla="*/ 7 h 11"/>
                  <a:gd name="T34" fmla="*/ 3 w 13"/>
                  <a:gd name="T35" fmla="*/ 7 h 11"/>
                  <a:gd name="T36" fmla="*/ 4 w 13"/>
                  <a:gd name="T37" fmla="*/ 6 h 11"/>
                  <a:gd name="T38" fmla="*/ 7 w 13"/>
                  <a:gd name="T39" fmla="*/ 4 h 11"/>
                  <a:gd name="T40" fmla="*/ 8 w 13"/>
                  <a:gd name="T41" fmla="*/ 3 h 11"/>
                  <a:gd name="T42" fmla="*/ 11 w 13"/>
                  <a:gd name="T43" fmla="*/ 2 h 11"/>
                  <a:gd name="T44" fmla="*/ 11 w 13"/>
                  <a:gd name="T45" fmla="*/ 2 h 11"/>
                  <a:gd name="T46" fmla="*/ 12 w 13"/>
                  <a:gd name="T4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11">
                    <a:moveTo>
                      <a:pt x="12" y="0"/>
                    </a:moveTo>
                    <a:lnTo>
                      <a:pt x="13" y="2"/>
                    </a:lnTo>
                    <a:lnTo>
                      <a:pt x="13" y="2"/>
                    </a:lnTo>
                    <a:lnTo>
                      <a:pt x="12" y="3"/>
                    </a:lnTo>
                    <a:lnTo>
                      <a:pt x="11" y="3"/>
                    </a:lnTo>
                    <a:lnTo>
                      <a:pt x="11" y="4"/>
                    </a:lnTo>
                    <a:lnTo>
                      <a:pt x="9" y="6"/>
                    </a:lnTo>
                    <a:lnTo>
                      <a:pt x="8" y="7"/>
                    </a:lnTo>
                    <a:lnTo>
                      <a:pt x="7" y="8"/>
                    </a:lnTo>
                    <a:lnTo>
                      <a:pt x="7" y="10"/>
                    </a:lnTo>
                    <a:lnTo>
                      <a:pt x="6" y="10"/>
                    </a:lnTo>
                    <a:lnTo>
                      <a:pt x="4" y="10"/>
                    </a:lnTo>
                    <a:lnTo>
                      <a:pt x="3" y="11"/>
                    </a:lnTo>
                    <a:lnTo>
                      <a:pt x="2" y="10"/>
                    </a:lnTo>
                    <a:lnTo>
                      <a:pt x="0" y="10"/>
                    </a:lnTo>
                    <a:lnTo>
                      <a:pt x="2" y="8"/>
                    </a:lnTo>
                    <a:lnTo>
                      <a:pt x="2" y="7"/>
                    </a:lnTo>
                    <a:lnTo>
                      <a:pt x="3" y="7"/>
                    </a:lnTo>
                    <a:lnTo>
                      <a:pt x="4" y="6"/>
                    </a:lnTo>
                    <a:lnTo>
                      <a:pt x="7" y="4"/>
                    </a:lnTo>
                    <a:lnTo>
                      <a:pt x="8" y="3"/>
                    </a:lnTo>
                    <a:lnTo>
                      <a:pt x="11" y="2"/>
                    </a:lnTo>
                    <a:lnTo>
                      <a:pt x="11" y="2"/>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5" name="Freeform 58">
                <a:extLst>
                  <a:ext uri="{FF2B5EF4-FFF2-40B4-BE49-F238E27FC236}">
                    <a16:creationId xmlns:a16="http://schemas.microsoft.com/office/drawing/2014/main" id="{B58006E5-776F-FD4F-8454-3503F0C12D73}"/>
                  </a:ext>
                </a:extLst>
              </p:cNvPr>
              <p:cNvSpPr>
                <a:spLocks/>
              </p:cNvSpPr>
              <p:nvPr userDrawn="1"/>
            </p:nvSpPr>
            <p:spPr bwMode="auto">
              <a:xfrm>
                <a:off x="10158901" y="401409"/>
                <a:ext cx="18441" cy="21514"/>
              </a:xfrm>
              <a:custGeom>
                <a:avLst/>
                <a:gdLst>
                  <a:gd name="T0" fmla="*/ 8 w 38"/>
                  <a:gd name="T1" fmla="*/ 0 h 43"/>
                  <a:gd name="T2" fmla="*/ 9 w 38"/>
                  <a:gd name="T3" fmla="*/ 0 h 43"/>
                  <a:gd name="T4" fmla="*/ 12 w 38"/>
                  <a:gd name="T5" fmla="*/ 1 h 43"/>
                  <a:gd name="T6" fmla="*/ 13 w 38"/>
                  <a:gd name="T7" fmla="*/ 4 h 43"/>
                  <a:gd name="T8" fmla="*/ 13 w 38"/>
                  <a:gd name="T9" fmla="*/ 6 h 43"/>
                  <a:gd name="T10" fmla="*/ 14 w 38"/>
                  <a:gd name="T11" fmla="*/ 9 h 43"/>
                  <a:gd name="T12" fmla="*/ 14 w 38"/>
                  <a:gd name="T13" fmla="*/ 12 h 43"/>
                  <a:gd name="T14" fmla="*/ 17 w 38"/>
                  <a:gd name="T15" fmla="*/ 13 h 43"/>
                  <a:gd name="T16" fmla="*/ 18 w 38"/>
                  <a:gd name="T17" fmla="*/ 14 h 43"/>
                  <a:gd name="T18" fmla="*/ 21 w 38"/>
                  <a:gd name="T19" fmla="*/ 16 h 43"/>
                  <a:gd name="T20" fmla="*/ 22 w 38"/>
                  <a:gd name="T21" fmla="*/ 18 h 43"/>
                  <a:gd name="T22" fmla="*/ 22 w 38"/>
                  <a:gd name="T23" fmla="*/ 21 h 43"/>
                  <a:gd name="T24" fmla="*/ 22 w 38"/>
                  <a:gd name="T25" fmla="*/ 23 h 43"/>
                  <a:gd name="T26" fmla="*/ 21 w 38"/>
                  <a:gd name="T27" fmla="*/ 25 h 43"/>
                  <a:gd name="T28" fmla="*/ 21 w 38"/>
                  <a:gd name="T29" fmla="*/ 27 h 43"/>
                  <a:gd name="T30" fmla="*/ 22 w 38"/>
                  <a:gd name="T31" fmla="*/ 29 h 43"/>
                  <a:gd name="T32" fmla="*/ 24 w 38"/>
                  <a:gd name="T33" fmla="*/ 30 h 43"/>
                  <a:gd name="T34" fmla="*/ 26 w 38"/>
                  <a:gd name="T35" fmla="*/ 31 h 43"/>
                  <a:gd name="T36" fmla="*/ 27 w 38"/>
                  <a:gd name="T37" fmla="*/ 30 h 43"/>
                  <a:gd name="T38" fmla="*/ 29 w 38"/>
                  <a:gd name="T39" fmla="*/ 30 h 43"/>
                  <a:gd name="T40" fmla="*/ 30 w 38"/>
                  <a:gd name="T41" fmla="*/ 29 h 43"/>
                  <a:gd name="T42" fmla="*/ 31 w 38"/>
                  <a:gd name="T43" fmla="*/ 27 h 43"/>
                  <a:gd name="T44" fmla="*/ 34 w 38"/>
                  <a:gd name="T45" fmla="*/ 27 h 43"/>
                  <a:gd name="T46" fmla="*/ 35 w 38"/>
                  <a:gd name="T47" fmla="*/ 27 h 43"/>
                  <a:gd name="T48" fmla="*/ 38 w 38"/>
                  <a:gd name="T49" fmla="*/ 29 h 43"/>
                  <a:gd name="T50" fmla="*/ 38 w 38"/>
                  <a:gd name="T51" fmla="*/ 31 h 43"/>
                  <a:gd name="T52" fmla="*/ 37 w 38"/>
                  <a:gd name="T53" fmla="*/ 33 h 43"/>
                  <a:gd name="T54" fmla="*/ 37 w 38"/>
                  <a:gd name="T55" fmla="*/ 34 h 43"/>
                  <a:gd name="T56" fmla="*/ 35 w 38"/>
                  <a:gd name="T57" fmla="*/ 35 h 43"/>
                  <a:gd name="T58" fmla="*/ 33 w 38"/>
                  <a:gd name="T59" fmla="*/ 35 h 43"/>
                  <a:gd name="T60" fmla="*/ 31 w 38"/>
                  <a:gd name="T61" fmla="*/ 36 h 43"/>
                  <a:gd name="T62" fmla="*/ 29 w 38"/>
                  <a:gd name="T63" fmla="*/ 38 h 43"/>
                  <a:gd name="T64" fmla="*/ 26 w 38"/>
                  <a:gd name="T65" fmla="*/ 39 h 43"/>
                  <a:gd name="T66" fmla="*/ 22 w 38"/>
                  <a:gd name="T67" fmla="*/ 40 h 43"/>
                  <a:gd name="T68" fmla="*/ 20 w 38"/>
                  <a:gd name="T69" fmla="*/ 42 h 43"/>
                  <a:gd name="T70" fmla="*/ 16 w 38"/>
                  <a:gd name="T71" fmla="*/ 43 h 43"/>
                  <a:gd name="T72" fmla="*/ 13 w 38"/>
                  <a:gd name="T73" fmla="*/ 43 h 43"/>
                  <a:gd name="T74" fmla="*/ 12 w 38"/>
                  <a:gd name="T75" fmla="*/ 43 h 43"/>
                  <a:gd name="T76" fmla="*/ 9 w 38"/>
                  <a:gd name="T77" fmla="*/ 43 h 43"/>
                  <a:gd name="T78" fmla="*/ 7 w 38"/>
                  <a:gd name="T79" fmla="*/ 42 h 43"/>
                  <a:gd name="T80" fmla="*/ 4 w 38"/>
                  <a:gd name="T81" fmla="*/ 40 h 43"/>
                  <a:gd name="T82" fmla="*/ 3 w 38"/>
                  <a:gd name="T83" fmla="*/ 38 h 43"/>
                  <a:gd name="T84" fmla="*/ 1 w 38"/>
                  <a:gd name="T85" fmla="*/ 34 h 43"/>
                  <a:gd name="T86" fmla="*/ 1 w 38"/>
                  <a:gd name="T87" fmla="*/ 31 h 43"/>
                  <a:gd name="T88" fmla="*/ 1 w 38"/>
                  <a:gd name="T89" fmla="*/ 27 h 43"/>
                  <a:gd name="T90" fmla="*/ 0 w 38"/>
                  <a:gd name="T91" fmla="*/ 22 h 43"/>
                  <a:gd name="T92" fmla="*/ 0 w 38"/>
                  <a:gd name="T93" fmla="*/ 18 h 43"/>
                  <a:gd name="T94" fmla="*/ 0 w 38"/>
                  <a:gd name="T95" fmla="*/ 14 h 43"/>
                  <a:gd name="T96" fmla="*/ 1 w 38"/>
                  <a:gd name="T97" fmla="*/ 12 h 43"/>
                  <a:gd name="T98" fmla="*/ 1 w 38"/>
                  <a:gd name="T99" fmla="*/ 9 h 43"/>
                  <a:gd name="T100" fmla="*/ 3 w 38"/>
                  <a:gd name="T101" fmla="*/ 6 h 43"/>
                  <a:gd name="T102" fmla="*/ 3 w 38"/>
                  <a:gd name="T103" fmla="*/ 4 h 43"/>
                  <a:gd name="T104" fmla="*/ 3 w 38"/>
                  <a:gd name="T105" fmla="*/ 3 h 43"/>
                  <a:gd name="T106" fmla="*/ 4 w 38"/>
                  <a:gd name="T107" fmla="*/ 1 h 43"/>
                  <a:gd name="T108" fmla="*/ 5 w 38"/>
                  <a:gd name="T109" fmla="*/ 0 h 43"/>
                  <a:gd name="T110" fmla="*/ 8 w 38"/>
                  <a:gd name="T11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43">
                    <a:moveTo>
                      <a:pt x="8" y="0"/>
                    </a:moveTo>
                    <a:lnTo>
                      <a:pt x="9" y="0"/>
                    </a:lnTo>
                    <a:lnTo>
                      <a:pt x="12" y="1"/>
                    </a:lnTo>
                    <a:lnTo>
                      <a:pt x="13" y="4"/>
                    </a:lnTo>
                    <a:lnTo>
                      <a:pt x="13" y="6"/>
                    </a:lnTo>
                    <a:lnTo>
                      <a:pt x="14" y="9"/>
                    </a:lnTo>
                    <a:lnTo>
                      <a:pt x="14" y="12"/>
                    </a:lnTo>
                    <a:lnTo>
                      <a:pt x="17" y="13"/>
                    </a:lnTo>
                    <a:lnTo>
                      <a:pt x="18" y="14"/>
                    </a:lnTo>
                    <a:lnTo>
                      <a:pt x="21" y="16"/>
                    </a:lnTo>
                    <a:lnTo>
                      <a:pt x="22" y="18"/>
                    </a:lnTo>
                    <a:lnTo>
                      <a:pt x="22" y="21"/>
                    </a:lnTo>
                    <a:lnTo>
                      <a:pt x="22" y="23"/>
                    </a:lnTo>
                    <a:lnTo>
                      <a:pt x="21" y="25"/>
                    </a:lnTo>
                    <a:lnTo>
                      <a:pt x="21" y="27"/>
                    </a:lnTo>
                    <a:lnTo>
                      <a:pt x="22" y="29"/>
                    </a:lnTo>
                    <a:lnTo>
                      <a:pt x="24" y="30"/>
                    </a:lnTo>
                    <a:lnTo>
                      <a:pt x="26" y="31"/>
                    </a:lnTo>
                    <a:lnTo>
                      <a:pt x="27" y="30"/>
                    </a:lnTo>
                    <a:lnTo>
                      <a:pt x="29" y="30"/>
                    </a:lnTo>
                    <a:lnTo>
                      <a:pt x="30" y="29"/>
                    </a:lnTo>
                    <a:lnTo>
                      <a:pt x="31" y="27"/>
                    </a:lnTo>
                    <a:lnTo>
                      <a:pt x="34" y="27"/>
                    </a:lnTo>
                    <a:lnTo>
                      <a:pt x="35" y="27"/>
                    </a:lnTo>
                    <a:lnTo>
                      <a:pt x="38" y="29"/>
                    </a:lnTo>
                    <a:lnTo>
                      <a:pt x="38" y="31"/>
                    </a:lnTo>
                    <a:lnTo>
                      <a:pt x="37" y="33"/>
                    </a:lnTo>
                    <a:lnTo>
                      <a:pt x="37" y="34"/>
                    </a:lnTo>
                    <a:lnTo>
                      <a:pt x="35" y="35"/>
                    </a:lnTo>
                    <a:lnTo>
                      <a:pt x="33" y="35"/>
                    </a:lnTo>
                    <a:lnTo>
                      <a:pt x="31" y="36"/>
                    </a:lnTo>
                    <a:lnTo>
                      <a:pt x="29" y="38"/>
                    </a:lnTo>
                    <a:lnTo>
                      <a:pt x="26" y="39"/>
                    </a:lnTo>
                    <a:lnTo>
                      <a:pt x="22" y="40"/>
                    </a:lnTo>
                    <a:lnTo>
                      <a:pt x="20" y="42"/>
                    </a:lnTo>
                    <a:lnTo>
                      <a:pt x="16" y="43"/>
                    </a:lnTo>
                    <a:lnTo>
                      <a:pt x="13" y="43"/>
                    </a:lnTo>
                    <a:lnTo>
                      <a:pt x="12" y="43"/>
                    </a:lnTo>
                    <a:lnTo>
                      <a:pt x="9" y="43"/>
                    </a:lnTo>
                    <a:lnTo>
                      <a:pt x="7" y="42"/>
                    </a:lnTo>
                    <a:lnTo>
                      <a:pt x="4" y="40"/>
                    </a:lnTo>
                    <a:lnTo>
                      <a:pt x="3" y="38"/>
                    </a:lnTo>
                    <a:lnTo>
                      <a:pt x="1" y="34"/>
                    </a:lnTo>
                    <a:lnTo>
                      <a:pt x="1" y="31"/>
                    </a:lnTo>
                    <a:lnTo>
                      <a:pt x="1" y="27"/>
                    </a:lnTo>
                    <a:lnTo>
                      <a:pt x="0" y="22"/>
                    </a:lnTo>
                    <a:lnTo>
                      <a:pt x="0" y="18"/>
                    </a:lnTo>
                    <a:lnTo>
                      <a:pt x="0" y="14"/>
                    </a:lnTo>
                    <a:lnTo>
                      <a:pt x="1" y="12"/>
                    </a:lnTo>
                    <a:lnTo>
                      <a:pt x="1" y="9"/>
                    </a:lnTo>
                    <a:lnTo>
                      <a:pt x="3" y="6"/>
                    </a:lnTo>
                    <a:lnTo>
                      <a:pt x="3" y="4"/>
                    </a:lnTo>
                    <a:lnTo>
                      <a:pt x="3" y="3"/>
                    </a:lnTo>
                    <a:lnTo>
                      <a:pt x="4" y="1"/>
                    </a:lnTo>
                    <a:lnTo>
                      <a:pt x="5"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6" name="Freeform 59">
                <a:extLst>
                  <a:ext uri="{FF2B5EF4-FFF2-40B4-BE49-F238E27FC236}">
                    <a16:creationId xmlns:a16="http://schemas.microsoft.com/office/drawing/2014/main" id="{4BB9F4E1-211C-5446-9B91-D703A949A43F}"/>
                  </a:ext>
                </a:extLst>
              </p:cNvPr>
              <p:cNvSpPr>
                <a:spLocks/>
              </p:cNvSpPr>
              <p:nvPr userDrawn="1"/>
            </p:nvSpPr>
            <p:spPr bwMode="auto">
              <a:xfrm>
                <a:off x="10384286" y="478244"/>
                <a:ext cx="11270" cy="13319"/>
              </a:xfrm>
              <a:custGeom>
                <a:avLst/>
                <a:gdLst>
                  <a:gd name="T0" fmla="*/ 20 w 22"/>
                  <a:gd name="T1" fmla="*/ 0 h 26"/>
                  <a:gd name="T2" fmla="*/ 21 w 22"/>
                  <a:gd name="T3" fmla="*/ 0 h 26"/>
                  <a:gd name="T4" fmla="*/ 22 w 22"/>
                  <a:gd name="T5" fmla="*/ 1 h 26"/>
                  <a:gd name="T6" fmla="*/ 22 w 22"/>
                  <a:gd name="T7" fmla="*/ 3 h 26"/>
                  <a:gd name="T8" fmla="*/ 21 w 22"/>
                  <a:gd name="T9" fmla="*/ 5 h 26"/>
                  <a:gd name="T10" fmla="*/ 21 w 22"/>
                  <a:gd name="T11" fmla="*/ 5 h 26"/>
                  <a:gd name="T12" fmla="*/ 20 w 22"/>
                  <a:gd name="T13" fmla="*/ 7 h 26"/>
                  <a:gd name="T14" fmla="*/ 17 w 22"/>
                  <a:gd name="T15" fmla="*/ 9 h 26"/>
                  <a:gd name="T16" fmla="*/ 16 w 22"/>
                  <a:gd name="T17" fmla="*/ 12 h 26"/>
                  <a:gd name="T18" fmla="*/ 14 w 22"/>
                  <a:gd name="T19" fmla="*/ 13 h 26"/>
                  <a:gd name="T20" fmla="*/ 13 w 22"/>
                  <a:gd name="T21" fmla="*/ 16 h 26"/>
                  <a:gd name="T22" fmla="*/ 13 w 22"/>
                  <a:gd name="T23" fmla="*/ 17 h 26"/>
                  <a:gd name="T24" fmla="*/ 10 w 22"/>
                  <a:gd name="T25" fmla="*/ 20 h 26"/>
                  <a:gd name="T26" fmla="*/ 9 w 22"/>
                  <a:gd name="T27" fmla="*/ 21 h 26"/>
                  <a:gd name="T28" fmla="*/ 6 w 22"/>
                  <a:gd name="T29" fmla="*/ 22 h 26"/>
                  <a:gd name="T30" fmla="*/ 5 w 22"/>
                  <a:gd name="T31" fmla="*/ 24 h 26"/>
                  <a:gd name="T32" fmla="*/ 4 w 22"/>
                  <a:gd name="T33" fmla="*/ 25 h 26"/>
                  <a:gd name="T34" fmla="*/ 4 w 22"/>
                  <a:gd name="T35" fmla="*/ 26 h 26"/>
                  <a:gd name="T36" fmla="*/ 3 w 22"/>
                  <a:gd name="T37" fmla="*/ 26 h 26"/>
                  <a:gd name="T38" fmla="*/ 1 w 22"/>
                  <a:gd name="T39" fmla="*/ 25 h 26"/>
                  <a:gd name="T40" fmla="*/ 0 w 22"/>
                  <a:gd name="T41" fmla="*/ 24 h 26"/>
                  <a:gd name="T42" fmla="*/ 0 w 22"/>
                  <a:gd name="T43" fmla="*/ 22 h 26"/>
                  <a:gd name="T44" fmla="*/ 1 w 22"/>
                  <a:gd name="T45" fmla="*/ 21 h 26"/>
                  <a:gd name="T46" fmla="*/ 3 w 22"/>
                  <a:gd name="T47" fmla="*/ 20 h 26"/>
                  <a:gd name="T48" fmla="*/ 4 w 22"/>
                  <a:gd name="T49" fmla="*/ 18 h 26"/>
                  <a:gd name="T50" fmla="*/ 6 w 22"/>
                  <a:gd name="T51" fmla="*/ 17 h 26"/>
                  <a:gd name="T52" fmla="*/ 8 w 22"/>
                  <a:gd name="T53" fmla="*/ 14 h 26"/>
                  <a:gd name="T54" fmla="*/ 10 w 22"/>
                  <a:gd name="T55" fmla="*/ 12 h 26"/>
                  <a:gd name="T56" fmla="*/ 12 w 22"/>
                  <a:gd name="T57" fmla="*/ 10 h 26"/>
                  <a:gd name="T58" fmla="*/ 12 w 22"/>
                  <a:gd name="T59" fmla="*/ 8 h 26"/>
                  <a:gd name="T60" fmla="*/ 13 w 22"/>
                  <a:gd name="T61" fmla="*/ 5 h 26"/>
                  <a:gd name="T62" fmla="*/ 14 w 22"/>
                  <a:gd name="T63" fmla="*/ 4 h 26"/>
                  <a:gd name="T64" fmla="*/ 16 w 22"/>
                  <a:gd name="T65" fmla="*/ 3 h 26"/>
                  <a:gd name="T66" fmla="*/ 17 w 22"/>
                  <a:gd name="T67" fmla="*/ 1 h 26"/>
                  <a:gd name="T68" fmla="*/ 18 w 22"/>
                  <a:gd name="T69" fmla="*/ 0 h 26"/>
                  <a:gd name="T70" fmla="*/ 20 w 22"/>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26">
                    <a:moveTo>
                      <a:pt x="20" y="0"/>
                    </a:moveTo>
                    <a:lnTo>
                      <a:pt x="21" y="0"/>
                    </a:lnTo>
                    <a:lnTo>
                      <a:pt x="22" y="1"/>
                    </a:lnTo>
                    <a:lnTo>
                      <a:pt x="22" y="3"/>
                    </a:lnTo>
                    <a:lnTo>
                      <a:pt x="21" y="5"/>
                    </a:lnTo>
                    <a:lnTo>
                      <a:pt x="21" y="5"/>
                    </a:lnTo>
                    <a:lnTo>
                      <a:pt x="20" y="7"/>
                    </a:lnTo>
                    <a:lnTo>
                      <a:pt x="17" y="9"/>
                    </a:lnTo>
                    <a:lnTo>
                      <a:pt x="16" y="12"/>
                    </a:lnTo>
                    <a:lnTo>
                      <a:pt x="14" y="13"/>
                    </a:lnTo>
                    <a:lnTo>
                      <a:pt x="13" y="16"/>
                    </a:lnTo>
                    <a:lnTo>
                      <a:pt x="13" y="17"/>
                    </a:lnTo>
                    <a:lnTo>
                      <a:pt x="10" y="20"/>
                    </a:lnTo>
                    <a:lnTo>
                      <a:pt x="9" y="21"/>
                    </a:lnTo>
                    <a:lnTo>
                      <a:pt x="6" y="22"/>
                    </a:lnTo>
                    <a:lnTo>
                      <a:pt x="5" y="24"/>
                    </a:lnTo>
                    <a:lnTo>
                      <a:pt x="4" y="25"/>
                    </a:lnTo>
                    <a:lnTo>
                      <a:pt x="4" y="26"/>
                    </a:lnTo>
                    <a:lnTo>
                      <a:pt x="3" y="26"/>
                    </a:lnTo>
                    <a:lnTo>
                      <a:pt x="1" y="25"/>
                    </a:lnTo>
                    <a:lnTo>
                      <a:pt x="0" y="24"/>
                    </a:lnTo>
                    <a:lnTo>
                      <a:pt x="0" y="22"/>
                    </a:lnTo>
                    <a:lnTo>
                      <a:pt x="1" y="21"/>
                    </a:lnTo>
                    <a:lnTo>
                      <a:pt x="3" y="20"/>
                    </a:lnTo>
                    <a:lnTo>
                      <a:pt x="4" y="18"/>
                    </a:lnTo>
                    <a:lnTo>
                      <a:pt x="6" y="17"/>
                    </a:lnTo>
                    <a:lnTo>
                      <a:pt x="8" y="14"/>
                    </a:lnTo>
                    <a:lnTo>
                      <a:pt x="10" y="12"/>
                    </a:lnTo>
                    <a:lnTo>
                      <a:pt x="12" y="10"/>
                    </a:lnTo>
                    <a:lnTo>
                      <a:pt x="12" y="8"/>
                    </a:lnTo>
                    <a:lnTo>
                      <a:pt x="13" y="5"/>
                    </a:lnTo>
                    <a:lnTo>
                      <a:pt x="14" y="4"/>
                    </a:lnTo>
                    <a:lnTo>
                      <a:pt x="16" y="3"/>
                    </a:lnTo>
                    <a:lnTo>
                      <a:pt x="17" y="1"/>
                    </a:lnTo>
                    <a:lnTo>
                      <a:pt x="18"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7" name="Freeform 60">
                <a:extLst>
                  <a:ext uri="{FF2B5EF4-FFF2-40B4-BE49-F238E27FC236}">
                    <a16:creationId xmlns:a16="http://schemas.microsoft.com/office/drawing/2014/main" id="{E9E8292A-6E0E-AD45-9487-B24917EF221C}"/>
                  </a:ext>
                </a:extLst>
              </p:cNvPr>
              <p:cNvSpPr>
                <a:spLocks/>
              </p:cNvSpPr>
              <p:nvPr userDrawn="1"/>
            </p:nvSpPr>
            <p:spPr bwMode="auto">
              <a:xfrm>
                <a:off x="10192709" y="639087"/>
                <a:ext cx="4098" cy="4098"/>
              </a:xfrm>
              <a:custGeom>
                <a:avLst/>
                <a:gdLst>
                  <a:gd name="T0" fmla="*/ 5 w 7"/>
                  <a:gd name="T1" fmla="*/ 0 h 7"/>
                  <a:gd name="T2" fmla="*/ 6 w 7"/>
                  <a:gd name="T3" fmla="*/ 1 h 7"/>
                  <a:gd name="T4" fmla="*/ 7 w 7"/>
                  <a:gd name="T5" fmla="*/ 2 h 7"/>
                  <a:gd name="T6" fmla="*/ 7 w 7"/>
                  <a:gd name="T7" fmla="*/ 4 h 7"/>
                  <a:gd name="T8" fmla="*/ 7 w 7"/>
                  <a:gd name="T9" fmla="*/ 5 h 7"/>
                  <a:gd name="T10" fmla="*/ 6 w 7"/>
                  <a:gd name="T11" fmla="*/ 6 h 7"/>
                  <a:gd name="T12" fmla="*/ 5 w 7"/>
                  <a:gd name="T13" fmla="*/ 6 h 7"/>
                  <a:gd name="T14" fmla="*/ 4 w 7"/>
                  <a:gd name="T15" fmla="*/ 7 h 7"/>
                  <a:gd name="T16" fmla="*/ 2 w 7"/>
                  <a:gd name="T17" fmla="*/ 7 h 7"/>
                  <a:gd name="T18" fmla="*/ 1 w 7"/>
                  <a:gd name="T19" fmla="*/ 7 h 7"/>
                  <a:gd name="T20" fmla="*/ 0 w 7"/>
                  <a:gd name="T21" fmla="*/ 5 h 7"/>
                  <a:gd name="T22" fmla="*/ 0 w 7"/>
                  <a:gd name="T23" fmla="*/ 4 h 7"/>
                  <a:gd name="T24" fmla="*/ 1 w 7"/>
                  <a:gd name="T25" fmla="*/ 1 h 7"/>
                  <a:gd name="T26" fmla="*/ 2 w 7"/>
                  <a:gd name="T27" fmla="*/ 0 h 7"/>
                  <a:gd name="T28" fmla="*/ 5 w 7"/>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7">
                    <a:moveTo>
                      <a:pt x="5" y="0"/>
                    </a:moveTo>
                    <a:lnTo>
                      <a:pt x="6" y="1"/>
                    </a:lnTo>
                    <a:lnTo>
                      <a:pt x="7" y="2"/>
                    </a:lnTo>
                    <a:lnTo>
                      <a:pt x="7" y="4"/>
                    </a:lnTo>
                    <a:lnTo>
                      <a:pt x="7" y="5"/>
                    </a:lnTo>
                    <a:lnTo>
                      <a:pt x="6" y="6"/>
                    </a:lnTo>
                    <a:lnTo>
                      <a:pt x="5" y="6"/>
                    </a:lnTo>
                    <a:lnTo>
                      <a:pt x="4" y="7"/>
                    </a:lnTo>
                    <a:lnTo>
                      <a:pt x="2" y="7"/>
                    </a:lnTo>
                    <a:lnTo>
                      <a:pt x="1" y="7"/>
                    </a:lnTo>
                    <a:lnTo>
                      <a:pt x="0" y="5"/>
                    </a:lnTo>
                    <a:lnTo>
                      <a:pt x="0" y="4"/>
                    </a:lnTo>
                    <a:lnTo>
                      <a:pt x="1" y="1"/>
                    </a:lnTo>
                    <a:lnTo>
                      <a:pt x="2"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8" name="Freeform 61">
                <a:extLst>
                  <a:ext uri="{FF2B5EF4-FFF2-40B4-BE49-F238E27FC236}">
                    <a16:creationId xmlns:a16="http://schemas.microsoft.com/office/drawing/2014/main" id="{006FC4AC-99EA-6C4A-A670-BB7608027454}"/>
                  </a:ext>
                </a:extLst>
              </p:cNvPr>
              <p:cNvSpPr>
                <a:spLocks/>
              </p:cNvSpPr>
              <p:nvPr userDrawn="1"/>
            </p:nvSpPr>
            <p:spPr bwMode="auto">
              <a:xfrm>
                <a:off x="10187586" y="546884"/>
                <a:ext cx="11270" cy="16392"/>
              </a:xfrm>
              <a:custGeom>
                <a:avLst/>
                <a:gdLst>
                  <a:gd name="T0" fmla="*/ 4 w 23"/>
                  <a:gd name="T1" fmla="*/ 0 h 32"/>
                  <a:gd name="T2" fmla="*/ 6 w 23"/>
                  <a:gd name="T3" fmla="*/ 2 h 32"/>
                  <a:gd name="T4" fmla="*/ 7 w 23"/>
                  <a:gd name="T5" fmla="*/ 3 h 32"/>
                  <a:gd name="T6" fmla="*/ 8 w 23"/>
                  <a:gd name="T7" fmla="*/ 4 h 32"/>
                  <a:gd name="T8" fmla="*/ 10 w 23"/>
                  <a:gd name="T9" fmla="*/ 7 h 32"/>
                  <a:gd name="T10" fmla="*/ 10 w 23"/>
                  <a:gd name="T11" fmla="*/ 10 h 32"/>
                  <a:gd name="T12" fmla="*/ 10 w 23"/>
                  <a:gd name="T13" fmla="*/ 12 h 32"/>
                  <a:gd name="T14" fmla="*/ 11 w 23"/>
                  <a:gd name="T15" fmla="*/ 15 h 32"/>
                  <a:gd name="T16" fmla="*/ 12 w 23"/>
                  <a:gd name="T17" fmla="*/ 17 h 32"/>
                  <a:gd name="T18" fmla="*/ 15 w 23"/>
                  <a:gd name="T19" fmla="*/ 20 h 32"/>
                  <a:gd name="T20" fmla="*/ 17 w 23"/>
                  <a:gd name="T21" fmla="*/ 21 h 32"/>
                  <a:gd name="T22" fmla="*/ 19 w 23"/>
                  <a:gd name="T23" fmla="*/ 23 h 32"/>
                  <a:gd name="T24" fmla="*/ 20 w 23"/>
                  <a:gd name="T25" fmla="*/ 24 h 32"/>
                  <a:gd name="T26" fmla="*/ 21 w 23"/>
                  <a:gd name="T27" fmla="*/ 25 h 32"/>
                  <a:gd name="T28" fmla="*/ 23 w 23"/>
                  <a:gd name="T29" fmla="*/ 28 h 32"/>
                  <a:gd name="T30" fmla="*/ 23 w 23"/>
                  <a:gd name="T31" fmla="*/ 29 h 32"/>
                  <a:gd name="T32" fmla="*/ 21 w 23"/>
                  <a:gd name="T33" fmla="*/ 30 h 32"/>
                  <a:gd name="T34" fmla="*/ 19 w 23"/>
                  <a:gd name="T35" fmla="*/ 32 h 32"/>
                  <a:gd name="T36" fmla="*/ 17 w 23"/>
                  <a:gd name="T37" fmla="*/ 32 h 32"/>
                  <a:gd name="T38" fmla="*/ 15 w 23"/>
                  <a:gd name="T39" fmla="*/ 32 h 32"/>
                  <a:gd name="T40" fmla="*/ 14 w 23"/>
                  <a:gd name="T41" fmla="*/ 30 h 32"/>
                  <a:gd name="T42" fmla="*/ 11 w 23"/>
                  <a:gd name="T43" fmla="*/ 30 h 32"/>
                  <a:gd name="T44" fmla="*/ 10 w 23"/>
                  <a:gd name="T45" fmla="*/ 29 h 32"/>
                  <a:gd name="T46" fmla="*/ 8 w 23"/>
                  <a:gd name="T47" fmla="*/ 29 h 32"/>
                  <a:gd name="T48" fmla="*/ 6 w 23"/>
                  <a:gd name="T49" fmla="*/ 29 h 32"/>
                  <a:gd name="T50" fmla="*/ 4 w 23"/>
                  <a:gd name="T51" fmla="*/ 27 h 32"/>
                  <a:gd name="T52" fmla="*/ 3 w 23"/>
                  <a:gd name="T53" fmla="*/ 24 h 32"/>
                  <a:gd name="T54" fmla="*/ 3 w 23"/>
                  <a:gd name="T55" fmla="*/ 21 h 32"/>
                  <a:gd name="T56" fmla="*/ 3 w 23"/>
                  <a:gd name="T57" fmla="*/ 20 h 32"/>
                  <a:gd name="T58" fmla="*/ 3 w 23"/>
                  <a:gd name="T59" fmla="*/ 17 h 32"/>
                  <a:gd name="T60" fmla="*/ 3 w 23"/>
                  <a:gd name="T61" fmla="*/ 14 h 32"/>
                  <a:gd name="T62" fmla="*/ 3 w 23"/>
                  <a:gd name="T63" fmla="*/ 11 h 32"/>
                  <a:gd name="T64" fmla="*/ 2 w 23"/>
                  <a:gd name="T65" fmla="*/ 7 h 32"/>
                  <a:gd name="T66" fmla="*/ 2 w 23"/>
                  <a:gd name="T67" fmla="*/ 6 h 32"/>
                  <a:gd name="T68" fmla="*/ 0 w 23"/>
                  <a:gd name="T69" fmla="*/ 4 h 32"/>
                  <a:gd name="T70" fmla="*/ 0 w 23"/>
                  <a:gd name="T71" fmla="*/ 3 h 32"/>
                  <a:gd name="T72" fmla="*/ 0 w 23"/>
                  <a:gd name="T73" fmla="*/ 2 h 32"/>
                  <a:gd name="T74" fmla="*/ 2 w 23"/>
                  <a:gd name="T75" fmla="*/ 0 h 32"/>
                  <a:gd name="T76" fmla="*/ 4 w 23"/>
                  <a:gd name="T7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 h="32">
                    <a:moveTo>
                      <a:pt x="4" y="0"/>
                    </a:moveTo>
                    <a:lnTo>
                      <a:pt x="6" y="2"/>
                    </a:lnTo>
                    <a:lnTo>
                      <a:pt x="7" y="3"/>
                    </a:lnTo>
                    <a:lnTo>
                      <a:pt x="8" y="4"/>
                    </a:lnTo>
                    <a:lnTo>
                      <a:pt x="10" y="7"/>
                    </a:lnTo>
                    <a:lnTo>
                      <a:pt x="10" y="10"/>
                    </a:lnTo>
                    <a:lnTo>
                      <a:pt x="10" y="12"/>
                    </a:lnTo>
                    <a:lnTo>
                      <a:pt x="11" y="15"/>
                    </a:lnTo>
                    <a:lnTo>
                      <a:pt x="12" y="17"/>
                    </a:lnTo>
                    <a:lnTo>
                      <a:pt x="15" y="20"/>
                    </a:lnTo>
                    <a:lnTo>
                      <a:pt x="17" y="21"/>
                    </a:lnTo>
                    <a:lnTo>
                      <a:pt x="19" y="23"/>
                    </a:lnTo>
                    <a:lnTo>
                      <a:pt x="20" y="24"/>
                    </a:lnTo>
                    <a:lnTo>
                      <a:pt x="21" y="25"/>
                    </a:lnTo>
                    <a:lnTo>
                      <a:pt x="23" y="28"/>
                    </a:lnTo>
                    <a:lnTo>
                      <a:pt x="23" y="29"/>
                    </a:lnTo>
                    <a:lnTo>
                      <a:pt x="21" y="30"/>
                    </a:lnTo>
                    <a:lnTo>
                      <a:pt x="19" y="32"/>
                    </a:lnTo>
                    <a:lnTo>
                      <a:pt x="17" y="32"/>
                    </a:lnTo>
                    <a:lnTo>
                      <a:pt x="15" y="32"/>
                    </a:lnTo>
                    <a:lnTo>
                      <a:pt x="14" y="30"/>
                    </a:lnTo>
                    <a:lnTo>
                      <a:pt x="11" y="30"/>
                    </a:lnTo>
                    <a:lnTo>
                      <a:pt x="10" y="29"/>
                    </a:lnTo>
                    <a:lnTo>
                      <a:pt x="8" y="29"/>
                    </a:lnTo>
                    <a:lnTo>
                      <a:pt x="6" y="29"/>
                    </a:lnTo>
                    <a:lnTo>
                      <a:pt x="4" y="27"/>
                    </a:lnTo>
                    <a:lnTo>
                      <a:pt x="3" y="24"/>
                    </a:lnTo>
                    <a:lnTo>
                      <a:pt x="3" y="21"/>
                    </a:lnTo>
                    <a:lnTo>
                      <a:pt x="3" y="20"/>
                    </a:lnTo>
                    <a:lnTo>
                      <a:pt x="3" y="17"/>
                    </a:lnTo>
                    <a:lnTo>
                      <a:pt x="3" y="14"/>
                    </a:lnTo>
                    <a:lnTo>
                      <a:pt x="3" y="11"/>
                    </a:lnTo>
                    <a:lnTo>
                      <a:pt x="2" y="7"/>
                    </a:lnTo>
                    <a:lnTo>
                      <a:pt x="2" y="6"/>
                    </a:lnTo>
                    <a:lnTo>
                      <a:pt x="0" y="4"/>
                    </a:lnTo>
                    <a:lnTo>
                      <a:pt x="0" y="3"/>
                    </a:lnTo>
                    <a:lnTo>
                      <a:pt x="0" y="2"/>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9" name="Freeform 62">
                <a:extLst>
                  <a:ext uri="{FF2B5EF4-FFF2-40B4-BE49-F238E27FC236}">
                    <a16:creationId xmlns:a16="http://schemas.microsoft.com/office/drawing/2014/main" id="{E37D888E-F809-6541-B204-081188953CC8}"/>
                  </a:ext>
                </a:extLst>
              </p:cNvPr>
              <p:cNvSpPr>
                <a:spLocks/>
              </p:cNvSpPr>
              <p:nvPr userDrawn="1"/>
            </p:nvSpPr>
            <p:spPr bwMode="auto">
              <a:xfrm>
                <a:off x="10190660" y="451608"/>
                <a:ext cx="8195" cy="6147"/>
              </a:xfrm>
              <a:custGeom>
                <a:avLst/>
                <a:gdLst>
                  <a:gd name="T0" fmla="*/ 14 w 15"/>
                  <a:gd name="T1" fmla="*/ 0 h 13"/>
                  <a:gd name="T2" fmla="*/ 15 w 15"/>
                  <a:gd name="T3" fmla="*/ 0 h 13"/>
                  <a:gd name="T4" fmla="*/ 15 w 15"/>
                  <a:gd name="T5" fmla="*/ 1 h 13"/>
                  <a:gd name="T6" fmla="*/ 15 w 15"/>
                  <a:gd name="T7" fmla="*/ 2 h 13"/>
                  <a:gd name="T8" fmla="*/ 15 w 15"/>
                  <a:gd name="T9" fmla="*/ 2 h 13"/>
                  <a:gd name="T10" fmla="*/ 14 w 15"/>
                  <a:gd name="T11" fmla="*/ 4 h 13"/>
                  <a:gd name="T12" fmla="*/ 13 w 15"/>
                  <a:gd name="T13" fmla="*/ 5 h 13"/>
                  <a:gd name="T14" fmla="*/ 11 w 15"/>
                  <a:gd name="T15" fmla="*/ 6 h 13"/>
                  <a:gd name="T16" fmla="*/ 11 w 15"/>
                  <a:gd name="T17" fmla="*/ 6 h 13"/>
                  <a:gd name="T18" fmla="*/ 11 w 15"/>
                  <a:gd name="T19" fmla="*/ 8 h 13"/>
                  <a:gd name="T20" fmla="*/ 13 w 15"/>
                  <a:gd name="T21" fmla="*/ 9 h 13"/>
                  <a:gd name="T22" fmla="*/ 13 w 15"/>
                  <a:gd name="T23" fmla="*/ 10 h 13"/>
                  <a:gd name="T24" fmla="*/ 13 w 15"/>
                  <a:gd name="T25" fmla="*/ 12 h 13"/>
                  <a:gd name="T26" fmla="*/ 13 w 15"/>
                  <a:gd name="T27" fmla="*/ 13 h 13"/>
                  <a:gd name="T28" fmla="*/ 11 w 15"/>
                  <a:gd name="T29" fmla="*/ 13 h 13"/>
                  <a:gd name="T30" fmla="*/ 11 w 15"/>
                  <a:gd name="T31" fmla="*/ 12 h 13"/>
                  <a:gd name="T32" fmla="*/ 10 w 15"/>
                  <a:gd name="T33" fmla="*/ 10 h 13"/>
                  <a:gd name="T34" fmla="*/ 9 w 15"/>
                  <a:gd name="T35" fmla="*/ 9 h 13"/>
                  <a:gd name="T36" fmla="*/ 6 w 15"/>
                  <a:gd name="T37" fmla="*/ 8 h 13"/>
                  <a:gd name="T38" fmla="*/ 4 w 15"/>
                  <a:gd name="T39" fmla="*/ 8 h 13"/>
                  <a:gd name="T40" fmla="*/ 1 w 15"/>
                  <a:gd name="T41" fmla="*/ 8 h 13"/>
                  <a:gd name="T42" fmla="*/ 0 w 15"/>
                  <a:gd name="T43" fmla="*/ 8 h 13"/>
                  <a:gd name="T44" fmla="*/ 0 w 15"/>
                  <a:gd name="T45" fmla="*/ 6 h 13"/>
                  <a:gd name="T46" fmla="*/ 0 w 15"/>
                  <a:gd name="T47" fmla="*/ 6 h 13"/>
                  <a:gd name="T48" fmla="*/ 2 w 15"/>
                  <a:gd name="T49" fmla="*/ 6 h 13"/>
                  <a:gd name="T50" fmla="*/ 4 w 15"/>
                  <a:gd name="T51" fmla="*/ 5 h 13"/>
                  <a:gd name="T52" fmla="*/ 6 w 15"/>
                  <a:gd name="T53" fmla="*/ 5 h 13"/>
                  <a:gd name="T54" fmla="*/ 8 w 15"/>
                  <a:gd name="T55" fmla="*/ 4 h 13"/>
                  <a:gd name="T56" fmla="*/ 10 w 15"/>
                  <a:gd name="T57" fmla="*/ 2 h 13"/>
                  <a:gd name="T58" fmla="*/ 11 w 15"/>
                  <a:gd name="T59" fmla="*/ 1 h 13"/>
                  <a:gd name="T60" fmla="*/ 13 w 15"/>
                  <a:gd name="T61" fmla="*/ 0 h 13"/>
                  <a:gd name="T62" fmla="*/ 14 w 15"/>
                  <a:gd name="T6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 h="13">
                    <a:moveTo>
                      <a:pt x="14" y="0"/>
                    </a:moveTo>
                    <a:lnTo>
                      <a:pt x="15" y="0"/>
                    </a:lnTo>
                    <a:lnTo>
                      <a:pt x="15" y="1"/>
                    </a:lnTo>
                    <a:lnTo>
                      <a:pt x="15" y="2"/>
                    </a:lnTo>
                    <a:lnTo>
                      <a:pt x="15" y="2"/>
                    </a:lnTo>
                    <a:lnTo>
                      <a:pt x="14" y="4"/>
                    </a:lnTo>
                    <a:lnTo>
                      <a:pt x="13" y="5"/>
                    </a:lnTo>
                    <a:lnTo>
                      <a:pt x="11" y="6"/>
                    </a:lnTo>
                    <a:lnTo>
                      <a:pt x="11" y="6"/>
                    </a:lnTo>
                    <a:lnTo>
                      <a:pt x="11" y="8"/>
                    </a:lnTo>
                    <a:lnTo>
                      <a:pt x="13" y="9"/>
                    </a:lnTo>
                    <a:lnTo>
                      <a:pt x="13" y="10"/>
                    </a:lnTo>
                    <a:lnTo>
                      <a:pt x="13" y="12"/>
                    </a:lnTo>
                    <a:lnTo>
                      <a:pt x="13" y="13"/>
                    </a:lnTo>
                    <a:lnTo>
                      <a:pt x="11" y="13"/>
                    </a:lnTo>
                    <a:lnTo>
                      <a:pt x="11" y="12"/>
                    </a:lnTo>
                    <a:lnTo>
                      <a:pt x="10" y="10"/>
                    </a:lnTo>
                    <a:lnTo>
                      <a:pt x="9" y="9"/>
                    </a:lnTo>
                    <a:lnTo>
                      <a:pt x="6" y="8"/>
                    </a:lnTo>
                    <a:lnTo>
                      <a:pt x="4" y="8"/>
                    </a:lnTo>
                    <a:lnTo>
                      <a:pt x="1" y="8"/>
                    </a:lnTo>
                    <a:lnTo>
                      <a:pt x="0" y="8"/>
                    </a:lnTo>
                    <a:lnTo>
                      <a:pt x="0" y="6"/>
                    </a:lnTo>
                    <a:lnTo>
                      <a:pt x="0" y="6"/>
                    </a:lnTo>
                    <a:lnTo>
                      <a:pt x="2" y="6"/>
                    </a:lnTo>
                    <a:lnTo>
                      <a:pt x="4" y="5"/>
                    </a:lnTo>
                    <a:lnTo>
                      <a:pt x="6" y="5"/>
                    </a:lnTo>
                    <a:lnTo>
                      <a:pt x="8" y="4"/>
                    </a:lnTo>
                    <a:lnTo>
                      <a:pt x="10" y="2"/>
                    </a:lnTo>
                    <a:lnTo>
                      <a:pt x="11" y="1"/>
                    </a:lnTo>
                    <a:lnTo>
                      <a:pt x="13"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0" name="Freeform 63">
                <a:extLst>
                  <a:ext uri="{FF2B5EF4-FFF2-40B4-BE49-F238E27FC236}">
                    <a16:creationId xmlns:a16="http://schemas.microsoft.com/office/drawing/2014/main" id="{A21D28E4-2B0D-124C-AB5D-33CD6A37F638}"/>
                  </a:ext>
                </a:extLst>
              </p:cNvPr>
              <p:cNvSpPr>
                <a:spLocks/>
              </p:cNvSpPr>
              <p:nvPr userDrawn="1"/>
            </p:nvSpPr>
            <p:spPr bwMode="auto">
              <a:xfrm>
                <a:off x="10322817" y="501808"/>
                <a:ext cx="101423" cy="159817"/>
              </a:xfrm>
              <a:custGeom>
                <a:avLst/>
                <a:gdLst>
                  <a:gd name="T0" fmla="*/ 198 w 198"/>
                  <a:gd name="T1" fmla="*/ 6 h 313"/>
                  <a:gd name="T2" fmla="*/ 192 w 198"/>
                  <a:gd name="T3" fmla="*/ 19 h 313"/>
                  <a:gd name="T4" fmla="*/ 183 w 198"/>
                  <a:gd name="T5" fmla="*/ 47 h 313"/>
                  <a:gd name="T6" fmla="*/ 177 w 198"/>
                  <a:gd name="T7" fmla="*/ 64 h 313"/>
                  <a:gd name="T8" fmla="*/ 163 w 198"/>
                  <a:gd name="T9" fmla="*/ 83 h 313"/>
                  <a:gd name="T10" fmla="*/ 142 w 198"/>
                  <a:gd name="T11" fmla="*/ 117 h 313"/>
                  <a:gd name="T12" fmla="*/ 137 w 198"/>
                  <a:gd name="T13" fmla="*/ 133 h 313"/>
                  <a:gd name="T14" fmla="*/ 116 w 198"/>
                  <a:gd name="T15" fmla="*/ 156 h 313"/>
                  <a:gd name="T16" fmla="*/ 110 w 198"/>
                  <a:gd name="T17" fmla="*/ 194 h 313"/>
                  <a:gd name="T18" fmla="*/ 113 w 198"/>
                  <a:gd name="T19" fmla="*/ 240 h 313"/>
                  <a:gd name="T20" fmla="*/ 77 w 198"/>
                  <a:gd name="T21" fmla="*/ 270 h 313"/>
                  <a:gd name="T22" fmla="*/ 1 w 198"/>
                  <a:gd name="T23" fmla="*/ 296 h 313"/>
                  <a:gd name="T24" fmla="*/ 39 w 198"/>
                  <a:gd name="T25" fmla="*/ 278 h 313"/>
                  <a:gd name="T26" fmla="*/ 64 w 198"/>
                  <a:gd name="T27" fmla="*/ 265 h 313"/>
                  <a:gd name="T28" fmla="*/ 85 w 198"/>
                  <a:gd name="T29" fmla="*/ 250 h 313"/>
                  <a:gd name="T30" fmla="*/ 99 w 198"/>
                  <a:gd name="T31" fmla="*/ 241 h 313"/>
                  <a:gd name="T32" fmla="*/ 110 w 198"/>
                  <a:gd name="T33" fmla="*/ 233 h 313"/>
                  <a:gd name="T34" fmla="*/ 106 w 198"/>
                  <a:gd name="T35" fmla="*/ 214 h 313"/>
                  <a:gd name="T36" fmla="*/ 102 w 198"/>
                  <a:gd name="T37" fmla="*/ 186 h 313"/>
                  <a:gd name="T38" fmla="*/ 85 w 198"/>
                  <a:gd name="T39" fmla="*/ 155 h 313"/>
                  <a:gd name="T40" fmla="*/ 66 w 198"/>
                  <a:gd name="T41" fmla="*/ 151 h 313"/>
                  <a:gd name="T42" fmla="*/ 55 w 198"/>
                  <a:gd name="T43" fmla="*/ 146 h 313"/>
                  <a:gd name="T44" fmla="*/ 40 w 198"/>
                  <a:gd name="T45" fmla="*/ 146 h 313"/>
                  <a:gd name="T46" fmla="*/ 40 w 198"/>
                  <a:gd name="T47" fmla="*/ 135 h 313"/>
                  <a:gd name="T48" fmla="*/ 43 w 198"/>
                  <a:gd name="T49" fmla="*/ 124 h 313"/>
                  <a:gd name="T50" fmla="*/ 30 w 198"/>
                  <a:gd name="T51" fmla="*/ 128 h 313"/>
                  <a:gd name="T52" fmla="*/ 26 w 198"/>
                  <a:gd name="T53" fmla="*/ 124 h 313"/>
                  <a:gd name="T54" fmla="*/ 40 w 198"/>
                  <a:gd name="T55" fmla="*/ 121 h 313"/>
                  <a:gd name="T56" fmla="*/ 52 w 198"/>
                  <a:gd name="T57" fmla="*/ 122 h 313"/>
                  <a:gd name="T58" fmla="*/ 50 w 198"/>
                  <a:gd name="T59" fmla="*/ 133 h 313"/>
                  <a:gd name="T60" fmla="*/ 43 w 198"/>
                  <a:gd name="T61" fmla="*/ 142 h 313"/>
                  <a:gd name="T62" fmla="*/ 56 w 198"/>
                  <a:gd name="T63" fmla="*/ 143 h 313"/>
                  <a:gd name="T64" fmla="*/ 68 w 198"/>
                  <a:gd name="T65" fmla="*/ 139 h 313"/>
                  <a:gd name="T66" fmla="*/ 74 w 198"/>
                  <a:gd name="T67" fmla="*/ 150 h 313"/>
                  <a:gd name="T68" fmla="*/ 82 w 198"/>
                  <a:gd name="T69" fmla="*/ 147 h 313"/>
                  <a:gd name="T70" fmla="*/ 89 w 198"/>
                  <a:gd name="T71" fmla="*/ 141 h 313"/>
                  <a:gd name="T72" fmla="*/ 93 w 198"/>
                  <a:gd name="T73" fmla="*/ 151 h 313"/>
                  <a:gd name="T74" fmla="*/ 103 w 198"/>
                  <a:gd name="T75" fmla="*/ 145 h 313"/>
                  <a:gd name="T76" fmla="*/ 119 w 198"/>
                  <a:gd name="T77" fmla="*/ 135 h 313"/>
                  <a:gd name="T78" fmla="*/ 130 w 198"/>
                  <a:gd name="T79" fmla="*/ 125 h 313"/>
                  <a:gd name="T80" fmla="*/ 126 w 198"/>
                  <a:gd name="T81" fmla="*/ 120 h 313"/>
                  <a:gd name="T82" fmla="*/ 124 w 198"/>
                  <a:gd name="T83" fmla="*/ 121 h 313"/>
                  <a:gd name="T84" fmla="*/ 129 w 198"/>
                  <a:gd name="T85" fmla="*/ 113 h 313"/>
                  <a:gd name="T86" fmla="*/ 121 w 198"/>
                  <a:gd name="T87" fmla="*/ 103 h 313"/>
                  <a:gd name="T88" fmla="*/ 119 w 198"/>
                  <a:gd name="T89" fmla="*/ 99 h 313"/>
                  <a:gd name="T90" fmla="*/ 132 w 198"/>
                  <a:gd name="T91" fmla="*/ 100 h 313"/>
                  <a:gd name="T92" fmla="*/ 147 w 198"/>
                  <a:gd name="T93" fmla="*/ 90 h 313"/>
                  <a:gd name="T94" fmla="*/ 149 w 198"/>
                  <a:gd name="T95" fmla="*/ 83 h 313"/>
                  <a:gd name="T96" fmla="*/ 160 w 198"/>
                  <a:gd name="T97" fmla="*/ 78 h 313"/>
                  <a:gd name="T98" fmla="*/ 175 w 198"/>
                  <a:gd name="T99" fmla="*/ 58 h 313"/>
                  <a:gd name="T100" fmla="*/ 180 w 198"/>
                  <a:gd name="T101" fmla="*/ 43 h 313"/>
                  <a:gd name="T102" fmla="*/ 170 w 198"/>
                  <a:gd name="T103" fmla="*/ 44 h 313"/>
                  <a:gd name="T104" fmla="*/ 156 w 198"/>
                  <a:gd name="T105" fmla="*/ 47 h 313"/>
                  <a:gd name="T106" fmla="*/ 143 w 198"/>
                  <a:gd name="T107" fmla="*/ 58 h 313"/>
                  <a:gd name="T108" fmla="*/ 138 w 198"/>
                  <a:gd name="T109" fmla="*/ 64 h 313"/>
                  <a:gd name="T110" fmla="*/ 145 w 198"/>
                  <a:gd name="T111" fmla="*/ 48 h 313"/>
                  <a:gd name="T112" fmla="*/ 162 w 198"/>
                  <a:gd name="T113" fmla="*/ 34 h 313"/>
                  <a:gd name="T114" fmla="*/ 175 w 198"/>
                  <a:gd name="T115" fmla="*/ 26 h 313"/>
                  <a:gd name="T116" fmla="*/ 189 w 198"/>
                  <a:gd name="T117" fmla="*/ 17 h 313"/>
                  <a:gd name="T118" fmla="*/ 193 w 198"/>
                  <a:gd name="T119" fmla="*/ 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 h="313">
                    <a:moveTo>
                      <a:pt x="198" y="0"/>
                    </a:moveTo>
                    <a:lnTo>
                      <a:pt x="198" y="0"/>
                    </a:lnTo>
                    <a:lnTo>
                      <a:pt x="198" y="1"/>
                    </a:lnTo>
                    <a:lnTo>
                      <a:pt x="198" y="2"/>
                    </a:lnTo>
                    <a:lnTo>
                      <a:pt x="198" y="4"/>
                    </a:lnTo>
                    <a:lnTo>
                      <a:pt x="198" y="6"/>
                    </a:lnTo>
                    <a:lnTo>
                      <a:pt x="197" y="8"/>
                    </a:lnTo>
                    <a:lnTo>
                      <a:pt x="196" y="10"/>
                    </a:lnTo>
                    <a:lnTo>
                      <a:pt x="194" y="11"/>
                    </a:lnTo>
                    <a:lnTo>
                      <a:pt x="193" y="13"/>
                    </a:lnTo>
                    <a:lnTo>
                      <a:pt x="192" y="17"/>
                    </a:lnTo>
                    <a:lnTo>
                      <a:pt x="192" y="19"/>
                    </a:lnTo>
                    <a:lnTo>
                      <a:pt x="192" y="23"/>
                    </a:lnTo>
                    <a:lnTo>
                      <a:pt x="189" y="28"/>
                    </a:lnTo>
                    <a:lnTo>
                      <a:pt x="188" y="32"/>
                    </a:lnTo>
                    <a:lnTo>
                      <a:pt x="185" y="38"/>
                    </a:lnTo>
                    <a:lnTo>
                      <a:pt x="184" y="43"/>
                    </a:lnTo>
                    <a:lnTo>
                      <a:pt x="183" y="47"/>
                    </a:lnTo>
                    <a:lnTo>
                      <a:pt x="183" y="51"/>
                    </a:lnTo>
                    <a:lnTo>
                      <a:pt x="183" y="53"/>
                    </a:lnTo>
                    <a:lnTo>
                      <a:pt x="181" y="57"/>
                    </a:lnTo>
                    <a:lnTo>
                      <a:pt x="180" y="60"/>
                    </a:lnTo>
                    <a:lnTo>
                      <a:pt x="179" y="61"/>
                    </a:lnTo>
                    <a:lnTo>
                      <a:pt x="177" y="64"/>
                    </a:lnTo>
                    <a:lnTo>
                      <a:pt x="175" y="66"/>
                    </a:lnTo>
                    <a:lnTo>
                      <a:pt x="173" y="69"/>
                    </a:lnTo>
                    <a:lnTo>
                      <a:pt x="171" y="71"/>
                    </a:lnTo>
                    <a:lnTo>
                      <a:pt x="168" y="75"/>
                    </a:lnTo>
                    <a:lnTo>
                      <a:pt x="166" y="79"/>
                    </a:lnTo>
                    <a:lnTo>
                      <a:pt x="163" y="83"/>
                    </a:lnTo>
                    <a:lnTo>
                      <a:pt x="153" y="96"/>
                    </a:lnTo>
                    <a:lnTo>
                      <a:pt x="145" y="108"/>
                    </a:lnTo>
                    <a:lnTo>
                      <a:pt x="143" y="111"/>
                    </a:lnTo>
                    <a:lnTo>
                      <a:pt x="145" y="112"/>
                    </a:lnTo>
                    <a:lnTo>
                      <a:pt x="145" y="116"/>
                    </a:lnTo>
                    <a:lnTo>
                      <a:pt x="142" y="117"/>
                    </a:lnTo>
                    <a:lnTo>
                      <a:pt x="141" y="118"/>
                    </a:lnTo>
                    <a:lnTo>
                      <a:pt x="140" y="121"/>
                    </a:lnTo>
                    <a:lnTo>
                      <a:pt x="138" y="124"/>
                    </a:lnTo>
                    <a:lnTo>
                      <a:pt x="137" y="128"/>
                    </a:lnTo>
                    <a:lnTo>
                      <a:pt x="137" y="130"/>
                    </a:lnTo>
                    <a:lnTo>
                      <a:pt x="137" y="133"/>
                    </a:lnTo>
                    <a:lnTo>
                      <a:pt x="134" y="135"/>
                    </a:lnTo>
                    <a:lnTo>
                      <a:pt x="130" y="139"/>
                    </a:lnTo>
                    <a:lnTo>
                      <a:pt x="126" y="145"/>
                    </a:lnTo>
                    <a:lnTo>
                      <a:pt x="123" y="150"/>
                    </a:lnTo>
                    <a:lnTo>
                      <a:pt x="119" y="154"/>
                    </a:lnTo>
                    <a:lnTo>
                      <a:pt x="116" y="156"/>
                    </a:lnTo>
                    <a:lnTo>
                      <a:pt x="113" y="162"/>
                    </a:lnTo>
                    <a:lnTo>
                      <a:pt x="111" y="165"/>
                    </a:lnTo>
                    <a:lnTo>
                      <a:pt x="110" y="169"/>
                    </a:lnTo>
                    <a:lnTo>
                      <a:pt x="108" y="173"/>
                    </a:lnTo>
                    <a:lnTo>
                      <a:pt x="108" y="185"/>
                    </a:lnTo>
                    <a:lnTo>
                      <a:pt x="110" y="194"/>
                    </a:lnTo>
                    <a:lnTo>
                      <a:pt x="111" y="206"/>
                    </a:lnTo>
                    <a:lnTo>
                      <a:pt x="113" y="215"/>
                    </a:lnTo>
                    <a:lnTo>
                      <a:pt x="115" y="224"/>
                    </a:lnTo>
                    <a:lnTo>
                      <a:pt x="116" y="233"/>
                    </a:lnTo>
                    <a:lnTo>
                      <a:pt x="115" y="237"/>
                    </a:lnTo>
                    <a:lnTo>
                      <a:pt x="113" y="240"/>
                    </a:lnTo>
                    <a:lnTo>
                      <a:pt x="112" y="241"/>
                    </a:lnTo>
                    <a:lnTo>
                      <a:pt x="107" y="246"/>
                    </a:lnTo>
                    <a:lnTo>
                      <a:pt x="103" y="250"/>
                    </a:lnTo>
                    <a:lnTo>
                      <a:pt x="98" y="254"/>
                    </a:lnTo>
                    <a:lnTo>
                      <a:pt x="93" y="259"/>
                    </a:lnTo>
                    <a:lnTo>
                      <a:pt x="77" y="270"/>
                    </a:lnTo>
                    <a:lnTo>
                      <a:pt x="63" y="279"/>
                    </a:lnTo>
                    <a:lnTo>
                      <a:pt x="46" y="289"/>
                    </a:lnTo>
                    <a:lnTo>
                      <a:pt x="30" y="297"/>
                    </a:lnTo>
                    <a:lnTo>
                      <a:pt x="16" y="305"/>
                    </a:lnTo>
                    <a:lnTo>
                      <a:pt x="0" y="313"/>
                    </a:lnTo>
                    <a:lnTo>
                      <a:pt x="1" y="296"/>
                    </a:lnTo>
                    <a:lnTo>
                      <a:pt x="6" y="293"/>
                    </a:lnTo>
                    <a:lnTo>
                      <a:pt x="10" y="292"/>
                    </a:lnTo>
                    <a:lnTo>
                      <a:pt x="14" y="289"/>
                    </a:lnTo>
                    <a:lnTo>
                      <a:pt x="18" y="288"/>
                    </a:lnTo>
                    <a:lnTo>
                      <a:pt x="29" y="283"/>
                    </a:lnTo>
                    <a:lnTo>
                      <a:pt x="39" y="278"/>
                    </a:lnTo>
                    <a:lnTo>
                      <a:pt x="43" y="276"/>
                    </a:lnTo>
                    <a:lnTo>
                      <a:pt x="47" y="274"/>
                    </a:lnTo>
                    <a:lnTo>
                      <a:pt x="51" y="273"/>
                    </a:lnTo>
                    <a:lnTo>
                      <a:pt x="55" y="270"/>
                    </a:lnTo>
                    <a:lnTo>
                      <a:pt x="60" y="267"/>
                    </a:lnTo>
                    <a:lnTo>
                      <a:pt x="64" y="265"/>
                    </a:lnTo>
                    <a:lnTo>
                      <a:pt x="69" y="262"/>
                    </a:lnTo>
                    <a:lnTo>
                      <a:pt x="73" y="259"/>
                    </a:lnTo>
                    <a:lnTo>
                      <a:pt x="77" y="258"/>
                    </a:lnTo>
                    <a:lnTo>
                      <a:pt x="81" y="256"/>
                    </a:lnTo>
                    <a:lnTo>
                      <a:pt x="83" y="253"/>
                    </a:lnTo>
                    <a:lnTo>
                      <a:pt x="85" y="250"/>
                    </a:lnTo>
                    <a:lnTo>
                      <a:pt x="87" y="248"/>
                    </a:lnTo>
                    <a:lnTo>
                      <a:pt x="91" y="246"/>
                    </a:lnTo>
                    <a:lnTo>
                      <a:pt x="94" y="246"/>
                    </a:lnTo>
                    <a:lnTo>
                      <a:pt x="98" y="245"/>
                    </a:lnTo>
                    <a:lnTo>
                      <a:pt x="99" y="242"/>
                    </a:lnTo>
                    <a:lnTo>
                      <a:pt x="99" y="241"/>
                    </a:lnTo>
                    <a:lnTo>
                      <a:pt x="102" y="240"/>
                    </a:lnTo>
                    <a:lnTo>
                      <a:pt x="103" y="240"/>
                    </a:lnTo>
                    <a:lnTo>
                      <a:pt x="106" y="239"/>
                    </a:lnTo>
                    <a:lnTo>
                      <a:pt x="107" y="239"/>
                    </a:lnTo>
                    <a:lnTo>
                      <a:pt x="110" y="236"/>
                    </a:lnTo>
                    <a:lnTo>
                      <a:pt x="110" y="233"/>
                    </a:lnTo>
                    <a:lnTo>
                      <a:pt x="111" y="229"/>
                    </a:lnTo>
                    <a:lnTo>
                      <a:pt x="110" y="226"/>
                    </a:lnTo>
                    <a:lnTo>
                      <a:pt x="110" y="223"/>
                    </a:lnTo>
                    <a:lnTo>
                      <a:pt x="108" y="220"/>
                    </a:lnTo>
                    <a:lnTo>
                      <a:pt x="107" y="218"/>
                    </a:lnTo>
                    <a:lnTo>
                      <a:pt x="106" y="214"/>
                    </a:lnTo>
                    <a:lnTo>
                      <a:pt x="104" y="210"/>
                    </a:lnTo>
                    <a:lnTo>
                      <a:pt x="104" y="206"/>
                    </a:lnTo>
                    <a:lnTo>
                      <a:pt x="104" y="201"/>
                    </a:lnTo>
                    <a:lnTo>
                      <a:pt x="103" y="196"/>
                    </a:lnTo>
                    <a:lnTo>
                      <a:pt x="103" y="192"/>
                    </a:lnTo>
                    <a:lnTo>
                      <a:pt x="102" y="186"/>
                    </a:lnTo>
                    <a:lnTo>
                      <a:pt x="100" y="173"/>
                    </a:lnTo>
                    <a:lnTo>
                      <a:pt x="98" y="162"/>
                    </a:lnTo>
                    <a:lnTo>
                      <a:pt x="96" y="159"/>
                    </a:lnTo>
                    <a:lnTo>
                      <a:pt x="93" y="156"/>
                    </a:lnTo>
                    <a:lnTo>
                      <a:pt x="90" y="155"/>
                    </a:lnTo>
                    <a:lnTo>
                      <a:pt x="85" y="155"/>
                    </a:lnTo>
                    <a:lnTo>
                      <a:pt x="82" y="155"/>
                    </a:lnTo>
                    <a:lnTo>
                      <a:pt x="77" y="155"/>
                    </a:lnTo>
                    <a:lnTo>
                      <a:pt x="74" y="155"/>
                    </a:lnTo>
                    <a:lnTo>
                      <a:pt x="72" y="154"/>
                    </a:lnTo>
                    <a:lnTo>
                      <a:pt x="68" y="152"/>
                    </a:lnTo>
                    <a:lnTo>
                      <a:pt x="66" y="151"/>
                    </a:lnTo>
                    <a:lnTo>
                      <a:pt x="65" y="150"/>
                    </a:lnTo>
                    <a:lnTo>
                      <a:pt x="63" y="147"/>
                    </a:lnTo>
                    <a:lnTo>
                      <a:pt x="61" y="146"/>
                    </a:lnTo>
                    <a:lnTo>
                      <a:pt x="59" y="145"/>
                    </a:lnTo>
                    <a:lnTo>
                      <a:pt x="57" y="146"/>
                    </a:lnTo>
                    <a:lnTo>
                      <a:pt x="55" y="146"/>
                    </a:lnTo>
                    <a:lnTo>
                      <a:pt x="53" y="147"/>
                    </a:lnTo>
                    <a:lnTo>
                      <a:pt x="51" y="149"/>
                    </a:lnTo>
                    <a:lnTo>
                      <a:pt x="48" y="149"/>
                    </a:lnTo>
                    <a:lnTo>
                      <a:pt x="46" y="147"/>
                    </a:lnTo>
                    <a:lnTo>
                      <a:pt x="43" y="147"/>
                    </a:lnTo>
                    <a:lnTo>
                      <a:pt x="40" y="146"/>
                    </a:lnTo>
                    <a:lnTo>
                      <a:pt x="39" y="145"/>
                    </a:lnTo>
                    <a:lnTo>
                      <a:pt x="38" y="142"/>
                    </a:lnTo>
                    <a:lnTo>
                      <a:pt x="38" y="141"/>
                    </a:lnTo>
                    <a:lnTo>
                      <a:pt x="38" y="138"/>
                    </a:lnTo>
                    <a:lnTo>
                      <a:pt x="39" y="137"/>
                    </a:lnTo>
                    <a:lnTo>
                      <a:pt x="40" y="135"/>
                    </a:lnTo>
                    <a:lnTo>
                      <a:pt x="42" y="133"/>
                    </a:lnTo>
                    <a:lnTo>
                      <a:pt x="43" y="130"/>
                    </a:lnTo>
                    <a:lnTo>
                      <a:pt x="44" y="129"/>
                    </a:lnTo>
                    <a:lnTo>
                      <a:pt x="44" y="126"/>
                    </a:lnTo>
                    <a:lnTo>
                      <a:pt x="44" y="125"/>
                    </a:lnTo>
                    <a:lnTo>
                      <a:pt x="43" y="124"/>
                    </a:lnTo>
                    <a:lnTo>
                      <a:pt x="42" y="124"/>
                    </a:lnTo>
                    <a:lnTo>
                      <a:pt x="40" y="125"/>
                    </a:lnTo>
                    <a:lnTo>
                      <a:pt x="38" y="125"/>
                    </a:lnTo>
                    <a:lnTo>
                      <a:pt x="35" y="126"/>
                    </a:lnTo>
                    <a:lnTo>
                      <a:pt x="33" y="128"/>
                    </a:lnTo>
                    <a:lnTo>
                      <a:pt x="30" y="128"/>
                    </a:lnTo>
                    <a:lnTo>
                      <a:pt x="27" y="126"/>
                    </a:lnTo>
                    <a:lnTo>
                      <a:pt x="26" y="126"/>
                    </a:lnTo>
                    <a:lnTo>
                      <a:pt x="25" y="126"/>
                    </a:lnTo>
                    <a:lnTo>
                      <a:pt x="25" y="125"/>
                    </a:lnTo>
                    <a:lnTo>
                      <a:pt x="25" y="124"/>
                    </a:lnTo>
                    <a:lnTo>
                      <a:pt x="26" y="124"/>
                    </a:lnTo>
                    <a:lnTo>
                      <a:pt x="29" y="122"/>
                    </a:lnTo>
                    <a:lnTo>
                      <a:pt x="31" y="122"/>
                    </a:lnTo>
                    <a:lnTo>
                      <a:pt x="34" y="122"/>
                    </a:lnTo>
                    <a:lnTo>
                      <a:pt x="36" y="122"/>
                    </a:lnTo>
                    <a:lnTo>
                      <a:pt x="39" y="121"/>
                    </a:lnTo>
                    <a:lnTo>
                      <a:pt x="40" y="121"/>
                    </a:lnTo>
                    <a:lnTo>
                      <a:pt x="43" y="121"/>
                    </a:lnTo>
                    <a:lnTo>
                      <a:pt x="46" y="121"/>
                    </a:lnTo>
                    <a:lnTo>
                      <a:pt x="47" y="120"/>
                    </a:lnTo>
                    <a:lnTo>
                      <a:pt x="50" y="120"/>
                    </a:lnTo>
                    <a:lnTo>
                      <a:pt x="51" y="121"/>
                    </a:lnTo>
                    <a:lnTo>
                      <a:pt x="52" y="122"/>
                    </a:lnTo>
                    <a:lnTo>
                      <a:pt x="52" y="124"/>
                    </a:lnTo>
                    <a:lnTo>
                      <a:pt x="51" y="125"/>
                    </a:lnTo>
                    <a:lnTo>
                      <a:pt x="51" y="128"/>
                    </a:lnTo>
                    <a:lnTo>
                      <a:pt x="51" y="130"/>
                    </a:lnTo>
                    <a:lnTo>
                      <a:pt x="51" y="132"/>
                    </a:lnTo>
                    <a:lnTo>
                      <a:pt x="50" y="133"/>
                    </a:lnTo>
                    <a:lnTo>
                      <a:pt x="48" y="134"/>
                    </a:lnTo>
                    <a:lnTo>
                      <a:pt x="46" y="135"/>
                    </a:lnTo>
                    <a:lnTo>
                      <a:pt x="44" y="137"/>
                    </a:lnTo>
                    <a:lnTo>
                      <a:pt x="43" y="138"/>
                    </a:lnTo>
                    <a:lnTo>
                      <a:pt x="42" y="139"/>
                    </a:lnTo>
                    <a:lnTo>
                      <a:pt x="43" y="142"/>
                    </a:lnTo>
                    <a:lnTo>
                      <a:pt x="43" y="142"/>
                    </a:lnTo>
                    <a:lnTo>
                      <a:pt x="46" y="143"/>
                    </a:lnTo>
                    <a:lnTo>
                      <a:pt x="48" y="143"/>
                    </a:lnTo>
                    <a:lnTo>
                      <a:pt x="51" y="143"/>
                    </a:lnTo>
                    <a:lnTo>
                      <a:pt x="53" y="143"/>
                    </a:lnTo>
                    <a:lnTo>
                      <a:pt x="56" y="143"/>
                    </a:lnTo>
                    <a:lnTo>
                      <a:pt x="57" y="142"/>
                    </a:lnTo>
                    <a:lnTo>
                      <a:pt x="60" y="141"/>
                    </a:lnTo>
                    <a:lnTo>
                      <a:pt x="63" y="139"/>
                    </a:lnTo>
                    <a:lnTo>
                      <a:pt x="65" y="139"/>
                    </a:lnTo>
                    <a:lnTo>
                      <a:pt x="68" y="139"/>
                    </a:lnTo>
                    <a:lnTo>
                      <a:pt x="68" y="139"/>
                    </a:lnTo>
                    <a:lnTo>
                      <a:pt x="68" y="141"/>
                    </a:lnTo>
                    <a:lnTo>
                      <a:pt x="68" y="142"/>
                    </a:lnTo>
                    <a:lnTo>
                      <a:pt x="68" y="143"/>
                    </a:lnTo>
                    <a:lnTo>
                      <a:pt x="69" y="146"/>
                    </a:lnTo>
                    <a:lnTo>
                      <a:pt x="72" y="147"/>
                    </a:lnTo>
                    <a:lnTo>
                      <a:pt x="74" y="150"/>
                    </a:lnTo>
                    <a:lnTo>
                      <a:pt x="77" y="151"/>
                    </a:lnTo>
                    <a:lnTo>
                      <a:pt x="80" y="151"/>
                    </a:lnTo>
                    <a:lnTo>
                      <a:pt x="82" y="151"/>
                    </a:lnTo>
                    <a:lnTo>
                      <a:pt x="82" y="150"/>
                    </a:lnTo>
                    <a:lnTo>
                      <a:pt x="83" y="149"/>
                    </a:lnTo>
                    <a:lnTo>
                      <a:pt x="82" y="147"/>
                    </a:lnTo>
                    <a:lnTo>
                      <a:pt x="82" y="146"/>
                    </a:lnTo>
                    <a:lnTo>
                      <a:pt x="83" y="143"/>
                    </a:lnTo>
                    <a:lnTo>
                      <a:pt x="85" y="142"/>
                    </a:lnTo>
                    <a:lnTo>
                      <a:pt x="86" y="141"/>
                    </a:lnTo>
                    <a:lnTo>
                      <a:pt x="87" y="141"/>
                    </a:lnTo>
                    <a:lnTo>
                      <a:pt x="89" y="141"/>
                    </a:lnTo>
                    <a:lnTo>
                      <a:pt x="89" y="142"/>
                    </a:lnTo>
                    <a:lnTo>
                      <a:pt x="90" y="143"/>
                    </a:lnTo>
                    <a:lnTo>
                      <a:pt x="90" y="146"/>
                    </a:lnTo>
                    <a:lnTo>
                      <a:pt x="91" y="147"/>
                    </a:lnTo>
                    <a:lnTo>
                      <a:pt x="91" y="150"/>
                    </a:lnTo>
                    <a:lnTo>
                      <a:pt x="93" y="151"/>
                    </a:lnTo>
                    <a:lnTo>
                      <a:pt x="95" y="152"/>
                    </a:lnTo>
                    <a:lnTo>
                      <a:pt x="98" y="152"/>
                    </a:lnTo>
                    <a:lnTo>
                      <a:pt x="99" y="151"/>
                    </a:lnTo>
                    <a:lnTo>
                      <a:pt x="100" y="150"/>
                    </a:lnTo>
                    <a:lnTo>
                      <a:pt x="102" y="147"/>
                    </a:lnTo>
                    <a:lnTo>
                      <a:pt x="103" y="145"/>
                    </a:lnTo>
                    <a:lnTo>
                      <a:pt x="104" y="143"/>
                    </a:lnTo>
                    <a:lnTo>
                      <a:pt x="107" y="141"/>
                    </a:lnTo>
                    <a:lnTo>
                      <a:pt x="110" y="139"/>
                    </a:lnTo>
                    <a:lnTo>
                      <a:pt x="113" y="138"/>
                    </a:lnTo>
                    <a:lnTo>
                      <a:pt x="116" y="137"/>
                    </a:lnTo>
                    <a:lnTo>
                      <a:pt x="119" y="135"/>
                    </a:lnTo>
                    <a:lnTo>
                      <a:pt x="121" y="134"/>
                    </a:lnTo>
                    <a:lnTo>
                      <a:pt x="124" y="132"/>
                    </a:lnTo>
                    <a:lnTo>
                      <a:pt x="126" y="130"/>
                    </a:lnTo>
                    <a:lnTo>
                      <a:pt x="128" y="129"/>
                    </a:lnTo>
                    <a:lnTo>
                      <a:pt x="130" y="126"/>
                    </a:lnTo>
                    <a:lnTo>
                      <a:pt x="130" y="125"/>
                    </a:lnTo>
                    <a:lnTo>
                      <a:pt x="132" y="122"/>
                    </a:lnTo>
                    <a:lnTo>
                      <a:pt x="133" y="121"/>
                    </a:lnTo>
                    <a:lnTo>
                      <a:pt x="132" y="120"/>
                    </a:lnTo>
                    <a:lnTo>
                      <a:pt x="130" y="118"/>
                    </a:lnTo>
                    <a:lnTo>
                      <a:pt x="128" y="118"/>
                    </a:lnTo>
                    <a:lnTo>
                      <a:pt x="126" y="120"/>
                    </a:lnTo>
                    <a:lnTo>
                      <a:pt x="126" y="120"/>
                    </a:lnTo>
                    <a:lnTo>
                      <a:pt x="126" y="121"/>
                    </a:lnTo>
                    <a:lnTo>
                      <a:pt x="126" y="122"/>
                    </a:lnTo>
                    <a:lnTo>
                      <a:pt x="125" y="122"/>
                    </a:lnTo>
                    <a:lnTo>
                      <a:pt x="124" y="122"/>
                    </a:lnTo>
                    <a:lnTo>
                      <a:pt x="124" y="121"/>
                    </a:lnTo>
                    <a:lnTo>
                      <a:pt x="123" y="120"/>
                    </a:lnTo>
                    <a:lnTo>
                      <a:pt x="124" y="118"/>
                    </a:lnTo>
                    <a:lnTo>
                      <a:pt x="125" y="117"/>
                    </a:lnTo>
                    <a:lnTo>
                      <a:pt x="126" y="116"/>
                    </a:lnTo>
                    <a:lnTo>
                      <a:pt x="128" y="115"/>
                    </a:lnTo>
                    <a:lnTo>
                      <a:pt x="129" y="113"/>
                    </a:lnTo>
                    <a:lnTo>
                      <a:pt x="129" y="112"/>
                    </a:lnTo>
                    <a:lnTo>
                      <a:pt x="129" y="109"/>
                    </a:lnTo>
                    <a:lnTo>
                      <a:pt x="128" y="108"/>
                    </a:lnTo>
                    <a:lnTo>
                      <a:pt x="126" y="105"/>
                    </a:lnTo>
                    <a:lnTo>
                      <a:pt x="124" y="104"/>
                    </a:lnTo>
                    <a:lnTo>
                      <a:pt x="121" y="103"/>
                    </a:lnTo>
                    <a:lnTo>
                      <a:pt x="119" y="102"/>
                    </a:lnTo>
                    <a:lnTo>
                      <a:pt x="119" y="100"/>
                    </a:lnTo>
                    <a:lnTo>
                      <a:pt x="117" y="100"/>
                    </a:lnTo>
                    <a:lnTo>
                      <a:pt x="117" y="99"/>
                    </a:lnTo>
                    <a:lnTo>
                      <a:pt x="117" y="98"/>
                    </a:lnTo>
                    <a:lnTo>
                      <a:pt x="119" y="99"/>
                    </a:lnTo>
                    <a:lnTo>
                      <a:pt x="120" y="99"/>
                    </a:lnTo>
                    <a:lnTo>
                      <a:pt x="121" y="99"/>
                    </a:lnTo>
                    <a:lnTo>
                      <a:pt x="124" y="100"/>
                    </a:lnTo>
                    <a:lnTo>
                      <a:pt x="126" y="100"/>
                    </a:lnTo>
                    <a:lnTo>
                      <a:pt x="129" y="100"/>
                    </a:lnTo>
                    <a:lnTo>
                      <a:pt x="132" y="100"/>
                    </a:lnTo>
                    <a:lnTo>
                      <a:pt x="134" y="99"/>
                    </a:lnTo>
                    <a:lnTo>
                      <a:pt x="137" y="98"/>
                    </a:lnTo>
                    <a:lnTo>
                      <a:pt x="141" y="96"/>
                    </a:lnTo>
                    <a:lnTo>
                      <a:pt x="143" y="94"/>
                    </a:lnTo>
                    <a:lnTo>
                      <a:pt x="146" y="91"/>
                    </a:lnTo>
                    <a:lnTo>
                      <a:pt x="147" y="90"/>
                    </a:lnTo>
                    <a:lnTo>
                      <a:pt x="149" y="88"/>
                    </a:lnTo>
                    <a:lnTo>
                      <a:pt x="150" y="87"/>
                    </a:lnTo>
                    <a:lnTo>
                      <a:pt x="150" y="86"/>
                    </a:lnTo>
                    <a:lnTo>
                      <a:pt x="149" y="86"/>
                    </a:lnTo>
                    <a:lnTo>
                      <a:pt x="149" y="85"/>
                    </a:lnTo>
                    <a:lnTo>
                      <a:pt x="149" y="83"/>
                    </a:lnTo>
                    <a:lnTo>
                      <a:pt x="150" y="83"/>
                    </a:lnTo>
                    <a:lnTo>
                      <a:pt x="151" y="83"/>
                    </a:lnTo>
                    <a:lnTo>
                      <a:pt x="153" y="82"/>
                    </a:lnTo>
                    <a:lnTo>
                      <a:pt x="154" y="82"/>
                    </a:lnTo>
                    <a:lnTo>
                      <a:pt x="158" y="81"/>
                    </a:lnTo>
                    <a:lnTo>
                      <a:pt x="160" y="78"/>
                    </a:lnTo>
                    <a:lnTo>
                      <a:pt x="164" y="75"/>
                    </a:lnTo>
                    <a:lnTo>
                      <a:pt x="167" y="71"/>
                    </a:lnTo>
                    <a:lnTo>
                      <a:pt x="168" y="69"/>
                    </a:lnTo>
                    <a:lnTo>
                      <a:pt x="171" y="65"/>
                    </a:lnTo>
                    <a:lnTo>
                      <a:pt x="173" y="62"/>
                    </a:lnTo>
                    <a:lnTo>
                      <a:pt x="175" y="58"/>
                    </a:lnTo>
                    <a:lnTo>
                      <a:pt x="177" y="55"/>
                    </a:lnTo>
                    <a:lnTo>
                      <a:pt x="179" y="52"/>
                    </a:lnTo>
                    <a:lnTo>
                      <a:pt x="179" y="49"/>
                    </a:lnTo>
                    <a:lnTo>
                      <a:pt x="180" y="47"/>
                    </a:lnTo>
                    <a:lnTo>
                      <a:pt x="180" y="44"/>
                    </a:lnTo>
                    <a:lnTo>
                      <a:pt x="180" y="43"/>
                    </a:lnTo>
                    <a:lnTo>
                      <a:pt x="179" y="41"/>
                    </a:lnTo>
                    <a:lnTo>
                      <a:pt x="177" y="40"/>
                    </a:lnTo>
                    <a:lnTo>
                      <a:pt x="176" y="40"/>
                    </a:lnTo>
                    <a:lnTo>
                      <a:pt x="173" y="40"/>
                    </a:lnTo>
                    <a:lnTo>
                      <a:pt x="171" y="41"/>
                    </a:lnTo>
                    <a:lnTo>
                      <a:pt x="170" y="44"/>
                    </a:lnTo>
                    <a:lnTo>
                      <a:pt x="167" y="45"/>
                    </a:lnTo>
                    <a:lnTo>
                      <a:pt x="166" y="47"/>
                    </a:lnTo>
                    <a:lnTo>
                      <a:pt x="163" y="47"/>
                    </a:lnTo>
                    <a:lnTo>
                      <a:pt x="162" y="47"/>
                    </a:lnTo>
                    <a:lnTo>
                      <a:pt x="159" y="47"/>
                    </a:lnTo>
                    <a:lnTo>
                      <a:pt x="156" y="47"/>
                    </a:lnTo>
                    <a:lnTo>
                      <a:pt x="154" y="49"/>
                    </a:lnTo>
                    <a:lnTo>
                      <a:pt x="153" y="51"/>
                    </a:lnTo>
                    <a:lnTo>
                      <a:pt x="150" y="53"/>
                    </a:lnTo>
                    <a:lnTo>
                      <a:pt x="147" y="56"/>
                    </a:lnTo>
                    <a:lnTo>
                      <a:pt x="146" y="57"/>
                    </a:lnTo>
                    <a:lnTo>
                      <a:pt x="143" y="58"/>
                    </a:lnTo>
                    <a:lnTo>
                      <a:pt x="142" y="61"/>
                    </a:lnTo>
                    <a:lnTo>
                      <a:pt x="141" y="62"/>
                    </a:lnTo>
                    <a:lnTo>
                      <a:pt x="141" y="64"/>
                    </a:lnTo>
                    <a:lnTo>
                      <a:pt x="141" y="65"/>
                    </a:lnTo>
                    <a:lnTo>
                      <a:pt x="140" y="65"/>
                    </a:lnTo>
                    <a:lnTo>
                      <a:pt x="138" y="64"/>
                    </a:lnTo>
                    <a:lnTo>
                      <a:pt x="137" y="62"/>
                    </a:lnTo>
                    <a:lnTo>
                      <a:pt x="137" y="60"/>
                    </a:lnTo>
                    <a:lnTo>
                      <a:pt x="138" y="57"/>
                    </a:lnTo>
                    <a:lnTo>
                      <a:pt x="140" y="53"/>
                    </a:lnTo>
                    <a:lnTo>
                      <a:pt x="142" y="51"/>
                    </a:lnTo>
                    <a:lnTo>
                      <a:pt x="145" y="48"/>
                    </a:lnTo>
                    <a:lnTo>
                      <a:pt x="146" y="45"/>
                    </a:lnTo>
                    <a:lnTo>
                      <a:pt x="149" y="43"/>
                    </a:lnTo>
                    <a:lnTo>
                      <a:pt x="150" y="40"/>
                    </a:lnTo>
                    <a:lnTo>
                      <a:pt x="154" y="38"/>
                    </a:lnTo>
                    <a:lnTo>
                      <a:pt x="158" y="35"/>
                    </a:lnTo>
                    <a:lnTo>
                      <a:pt x="162" y="34"/>
                    </a:lnTo>
                    <a:lnTo>
                      <a:pt x="164" y="31"/>
                    </a:lnTo>
                    <a:lnTo>
                      <a:pt x="167" y="30"/>
                    </a:lnTo>
                    <a:lnTo>
                      <a:pt x="168" y="27"/>
                    </a:lnTo>
                    <a:lnTo>
                      <a:pt x="171" y="26"/>
                    </a:lnTo>
                    <a:lnTo>
                      <a:pt x="172" y="26"/>
                    </a:lnTo>
                    <a:lnTo>
                      <a:pt x="175" y="26"/>
                    </a:lnTo>
                    <a:lnTo>
                      <a:pt x="176" y="26"/>
                    </a:lnTo>
                    <a:lnTo>
                      <a:pt x="179" y="25"/>
                    </a:lnTo>
                    <a:lnTo>
                      <a:pt x="181" y="23"/>
                    </a:lnTo>
                    <a:lnTo>
                      <a:pt x="184" y="22"/>
                    </a:lnTo>
                    <a:lnTo>
                      <a:pt x="186" y="19"/>
                    </a:lnTo>
                    <a:lnTo>
                      <a:pt x="189" y="17"/>
                    </a:lnTo>
                    <a:lnTo>
                      <a:pt x="190" y="13"/>
                    </a:lnTo>
                    <a:lnTo>
                      <a:pt x="192" y="10"/>
                    </a:lnTo>
                    <a:lnTo>
                      <a:pt x="193" y="6"/>
                    </a:lnTo>
                    <a:lnTo>
                      <a:pt x="193" y="5"/>
                    </a:lnTo>
                    <a:lnTo>
                      <a:pt x="193" y="4"/>
                    </a:lnTo>
                    <a:lnTo>
                      <a:pt x="193" y="2"/>
                    </a:lnTo>
                    <a:lnTo>
                      <a:pt x="194" y="1"/>
                    </a:lnTo>
                    <a:lnTo>
                      <a:pt x="196" y="0"/>
                    </a:lnTo>
                    <a:lnTo>
                      <a:pt x="1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1" name="Freeform 64">
                <a:extLst>
                  <a:ext uri="{FF2B5EF4-FFF2-40B4-BE49-F238E27FC236}">
                    <a16:creationId xmlns:a16="http://schemas.microsoft.com/office/drawing/2014/main" id="{1305F3EF-4A63-2C40-89EC-3EFF0F4472E0}"/>
                  </a:ext>
                </a:extLst>
              </p:cNvPr>
              <p:cNvSpPr>
                <a:spLocks/>
              </p:cNvSpPr>
              <p:nvPr userDrawn="1"/>
            </p:nvSpPr>
            <p:spPr bwMode="auto">
              <a:xfrm>
                <a:off x="10317694" y="578643"/>
                <a:ext cx="4098" cy="13319"/>
              </a:xfrm>
              <a:custGeom>
                <a:avLst/>
                <a:gdLst>
                  <a:gd name="T0" fmla="*/ 4 w 6"/>
                  <a:gd name="T1" fmla="*/ 0 h 26"/>
                  <a:gd name="T2" fmla="*/ 4 w 6"/>
                  <a:gd name="T3" fmla="*/ 1 h 26"/>
                  <a:gd name="T4" fmla="*/ 5 w 6"/>
                  <a:gd name="T5" fmla="*/ 2 h 26"/>
                  <a:gd name="T6" fmla="*/ 5 w 6"/>
                  <a:gd name="T7" fmla="*/ 5 h 26"/>
                  <a:gd name="T8" fmla="*/ 5 w 6"/>
                  <a:gd name="T9" fmla="*/ 8 h 26"/>
                  <a:gd name="T10" fmla="*/ 5 w 6"/>
                  <a:gd name="T11" fmla="*/ 10 h 26"/>
                  <a:gd name="T12" fmla="*/ 5 w 6"/>
                  <a:gd name="T13" fmla="*/ 13 h 26"/>
                  <a:gd name="T14" fmla="*/ 6 w 6"/>
                  <a:gd name="T15" fmla="*/ 15 h 26"/>
                  <a:gd name="T16" fmla="*/ 6 w 6"/>
                  <a:gd name="T17" fmla="*/ 19 h 26"/>
                  <a:gd name="T18" fmla="*/ 6 w 6"/>
                  <a:gd name="T19" fmla="*/ 23 h 26"/>
                  <a:gd name="T20" fmla="*/ 6 w 6"/>
                  <a:gd name="T21" fmla="*/ 26 h 26"/>
                  <a:gd name="T22" fmla="*/ 6 w 6"/>
                  <a:gd name="T23" fmla="*/ 26 h 26"/>
                  <a:gd name="T24" fmla="*/ 4 w 6"/>
                  <a:gd name="T25" fmla="*/ 26 h 26"/>
                  <a:gd name="T26" fmla="*/ 2 w 6"/>
                  <a:gd name="T27" fmla="*/ 26 h 26"/>
                  <a:gd name="T28" fmla="*/ 2 w 6"/>
                  <a:gd name="T29" fmla="*/ 26 h 26"/>
                  <a:gd name="T30" fmla="*/ 1 w 6"/>
                  <a:gd name="T31" fmla="*/ 21 h 26"/>
                  <a:gd name="T32" fmla="*/ 1 w 6"/>
                  <a:gd name="T33" fmla="*/ 17 h 26"/>
                  <a:gd name="T34" fmla="*/ 1 w 6"/>
                  <a:gd name="T35" fmla="*/ 13 h 26"/>
                  <a:gd name="T36" fmla="*/ 0 w 6"/>
                  <a:gd name="T37" fmla="*/ 8 h 26"/>
                  <a:gd name="T38" fmla="*/ 0 w 6"/>
                  <a:gd name="T39" fmla="*/ 5 h 26"/>
                  <a:gd name="T40" fmla="*/ 0 w 6"/>
                  <a:gd name="T41" fmla="*/ 2 h 26"/>
                  <a:gd name="T42" fmla="*/ 2 w 6"/>
                  <a:gd name="T43" fmla="*/ 1 h 26"/>
                  <a:gd name="T44" fmla="*/ 4 w 6"/>
                  <a:gd name="T4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26">
                    <a:moveTo>
                      <a:pt x="4" y="0"/>
                    </a:moveTo>
                    <a:lnTo>
                      <a:pt x="4" y="1"/>
                    </a:lnTo>
                    <a:lnTo>
                      <a:pt x="5" y="2"/>
                    </a:lnTo>
                    <a:lnTo>
                      <a:pt x="5" y="5"/>
                    </a:lnTo>
                    <a:lnTo>
                      <a:pt x="5" y="8"/>
                    </a:lnTo>
                    <a:lnTo>
                      <a:pt x="5" y="10"/>
                    </a:lnTo>
                    <a:lnTo>
                      <a:pt x="5" y="13"/>
                    </a:lnTo>
                    <a:lnTo>
                      <a:pt x="6" y="15"/>
                    </a:lnTo>
                    <a:lnTo>
                      <a:pt x="6" y="19"/>
                    </a:lnTo>
                    <a:lnTo>
                      <a:pt x="6" y="23"/>
                    </a:lnTo>
                    <a:lnTo>
                      <a:pt x="6" y="26"/>
                    </a:lnTo>
                    <a:lnTo>
                      <a:pt x="6" y="26"/>
                    </a:lnTo>
                    <a:lnTo>
                      <a:pt x="4" y="26"/>
                    </a:lnTo>
                    <a:lnTo>
                      <a:pt x="2" y="26"/>
                    </a:lnTo>
                    <a:lnTo>
                      <a:pt x="2" y="26"/>
                    </a:lnTo>
                    <a:lnTo>
                      <a:pt x="1" y="21"/>
                    </a:lnTo>
                    <a:lnTo>
                      <a:pt x="1" y="17"/>
                    </a:lnTo>
                    <a:lnTo>
                      <a:pt x="1" y="13"/>
                    </a:lnTo>
                    <a:lnTo>
                      <a:pt x="0" y="8"/>
                    </a:lnTo>
                    <a:lnTo>
                      <a:pt x="0" y="5"/>
                    </a:lnTo>
                    <a:lnTo>
                      <a:pt x="0" y="2"/>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2" name="Freeform 65">
                <a:extLst>
                  <a:ext uri="{FF2B5EF4-FFF2-40B4-BE49-F238E27FC236}">
                    <a16:creationId xmlns:a16="http://schemas.microsoft.com/office/drawing/2014/main" id="{A03A480D-5F4C-BB40-8849-3F9D3AEFBCBA}"/>
                  </a:ext>
                </a:extLst>
              </p:cNvPr>
              <p:cNvSpPr>
                <a:spLocks/>
              </p:cNvSpPr>
              <p:nvPr userDrawn="1"/>
            </p:nvSpPr>
            <p:spPr bwMode="auto">
              <a:xfrm>
                <a:off x="10413994" y="465951"/>
                <a:ext cx="17416" cy="34832"/>
              </a:xfrm>
              <a:custGeom>
                <a:avLst/>
                <a:gdLst>
                  <a:gd name="T0" fmla="*/ 25 w 34"/>
                  <a:gd name="T1" fmla="*/ 1 h 67"/>
                  <a:gd name="T2" fmla="*/ 29 w 34"/>
                  <a:gd name="T3" fmla="*/ 3 h 67"/>
                  <a:gd name="T4" fmla="*/ 32 w 34"/>
                  <a:gd name="T5" fmla="*/ 9 h 67"/>
                  <a:gd name="T6" fmla="*/ 33 w 34"/>
                  <a:gd name="T7" fmla="*/ 14 h 67"/>
                  <a:gd name="T8" fmla="*/ 34 w 34"/>
                  <a:gd name="T9" fmla="*/ 20 h 67"/>
                  <a:gd name="T10" fmla="*/ 34 w 34"/>
                  <a:gd name="T11" fmla="*/ 27 h 67"/>
                  <a:gd name="T12" fmla="*/ 34 w 34"/>
                  <a:gd name="T13" fmla="*/ 35 h 67"/>
                  <a:gd name="T14" fmla="*/ 33 w 34"/>
                  <a:gd name="T15" fmla="*/ 41 h 67"/>
                  <a:gd name="T16" fmla="*/ 30 w 34"/>
                  <a:gd name="T17" fmla="*/ 48 h 67"/>
                  <a:gd name="T18" fmla="*/ 26 w 34"/>
                  <a:gd name="T19" fmla="*/ 53 h 67"/>
                  <a:gd name="T20" fmla="*/ 24 w 34"/>
                  <a:gd name="T21" fmla="*/ 58 h 67"/>
                  <a:gd name="T22" fmla="*/ 22 w 34"/>
                  <a:gd name="T23" fmla="*/ 63 h 67"/>
                  <a:gd name="T24" fmla="*/ 17 w 34"/>
                  <a:gd name="T25" fmla="*/ 65 h 67"/>
                  <a:gd name="T26" fmla="*/ 13 w 34"/>
                  <a:gd name="T27" fmla="*/ 63 h 67"/>
                  <a:gd name="T28" fmla="*/ 9 w 34"/>
                  <a:gd name="T29" fmla="*/ 63 h 67"/>
                  <a:gd name="T30" fmla="*/ 7 w 34"/>
                  <a:gd name="T31" fmla="*/ 66 h 67"/>
                  <a:gd name="T32" fmla="*/ 4 w 34"/>
                  <a:gd name="T33" fmla="*/ 67 h 67"/>
                  <a:gd name="T34" fmla="*/ 0 w 34"/>
                  <a:gd name="T35" fmla="*/ 66 h 67"/>
                  <a:gd name="T36" fmla="*/ 0 w 34"/>
                  <a:gd name="T37" fmla="*/ 63 h 67"/>
                  <a:gd name="T38" fmla="*/ 3 w 34"/>
                  <a:gd name="T39" fmla="*/ 62 h 67"/>
                  <a:gd name="T40" fmla="*/ 6 w 34"/>
                  <a:gd name="T41" fmla="*/ 58 h 67"/>
                  <a:gd name="T42" fmla="*/ 9 w 34"/>
                  <a:gd name="T43" fmla="*/ 56 h 67"/>
                  <a:gd name="T44" fmla="*/ 13 w 34"/>
                  <a:gd name="T45" fmla="*/ 54 h 67"/>
                  <a:gd name="T46" fmla="*/ 16 w 34"/>
                  <a:gd name="T47" fmla="*/ 50 h 67"/>
                  <a:gd name="T48" fmla="*/ 17 w 34"/>
                  <a:gd name="T49" fmla="*/ 47 h 67"/>
                  <a:gd name="T50" fmla="*/ 20 w 34"/>
                  <a:gd name="T51" fmla="*/ 41 h 67"/>
                  <a:gd name="T52" fmla="*/ 24 w 34"/>
                  <a:gd name="T53" fmla="*/ 36 h 67"/>
                  <a:gd name="T54" fmla="*/ 25 w 34"/>
                  <a:gd name="T55" fmla="*/ 30 h 67"/>
                  <a:gd name="T56" fmla="*/ 24 w 34"/>
                  <a:gd name="T57" fmla="*/ 22 h 67"/>
                  <a:gd name="T58" fmla="*/ 22 w 34"/>
                  <a:gd name="T59" fmla="*/ 15 h 67"/>
                  <a:gd name="T60" fmla="*/ 21 w 34"/>
                  <a:gd name="T61" fmla="*/ 9 h 67"/>
                  <a:gd name="T62" fmla="*/ 19 w 34"/>
                  <a:gd name="T63" fmla="*/ 5 h 67"/>
                  <a:gd name="T64" fmla="*/ 19 w 34"/>
                  <a:gd name="T65" fmla="*/ 1 h 67"/>
                  <a:gd name="T66" fmla="*/ 24 w 34"/>
                  <a:gd name="T6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67">
                    <a:moveTo>
                      <a:pt x="24" y="0"/>
                    </a:moveTo>
                    <a:lnTo>
                      <a:pt x="25" y="1"/>
                    </a:lnTo>
                    <a:lnTo>
                      <a:pt x="28" y="2"/>
                    </a:lnTo>
                    <a:lnTo>
                      <a:pt x="29" y="3"/>
                    </a:lnTo>
                    <a:lnTo>
                      <a:pt x="30" y="6"/>
                    </a:lnTo>
                    <a:lnTo>
                      <a:pt x="32" y="9"/>
                    </a:lnTo>
                    <a:lnTo>
                      <a:pt x="32" y="11"/>
                    </a:lnTo>
                    <a:lnTo>
                      <a:pt x="33" y="14"/>
                    </a:lnTo>
                    <a:lnTo>
                      <a:pt x="33" y="18"/>
                    </a:lnTo>
                    <a:lnTo>
                      <a:pt x="34" y="20"/>
                    </a:lnTo>
                    <a:lnTo>
                      <a:pt x="34" y="24"/>
                    </a:lnTo>
                    <a:lnTo>
                      <a:pt x="34" y="27"/>
                    </a:lnTo>
                    <a:lnTo>
                      <a:pt x="34" y="31"/>
                    </a:lnTo>
                    <a:lnTo>
                      <a:pt x="34" y="35"/>
                    </a:lnTo>
                    <a:lnTo>
                      <a:pt x="34" y="37"/>
                    </a:lnTo>
                    <a:lnTo>
                      <a:pt x="33" y="41"/>
                    </a:lnTo>
                    <a:lnTo>
                      <a:pt x="32" y="44"/>
                    </a:lnTo>
                    <a:lnTo>
                      <a:pt x="30" y="48"/>
                    </a:lnTo>
                    <a:lnTo>
                      <a:pt x="28" y="50"/>
                    </a:lnTo>
                    <a:lnTo>
                      <a:pt x="26" y="53"/>
                    </a:lnTo>
                    <a:lnTo>
                      <a:pt x="25" y="56"/>
                    </a:lnTo>
                    <a:lnTo>
                      <a:pt x="24" y="58"/>
                    </a:lnTo>
                    <a:lnTo>
                      <a:pt x="22" y="61"/>
                    </a:lnTo>
                    <a:lnTo>
                      <a:pt x="22" y="63"/>
                    </a:lnTo>
                    <a:lnTo>
                      <a:pt x="20" y="65"/>
                    </a:lnTo>
                    <a:lnTo>
                      <a:pt x="17" y="65"/>
                    </a:lnTo>
                    <a:lnTo>
                      <a:pt x="15" y="65"/>
                    </a:lnTo>
                    <a:lnTo>
                      <a:pt x="13" y="63"/>
                    </a:lnTo>
                    <a:lnTo>
                      <a:pt x="11" y="63"/>
                    </a:lnTo>
                    <a:lnTo>
                      <a:pt x="9" y="63"/>
                    </a:lnTo>
                    <a:lnTo>
                      <a:pt x="8" y="65"/>
                    </a:lnTo>
                    <a:lnTo>
                      <a:pt x="7" y="66"/>
                    </a:lnTo>
                    <a:lnTo>
                      <a:pt x="6" y="67"/>
                    </a:lnTo>
                    <a:lnTo>
                      <a:pt x="4" y="67"/>
                    </a:lnTo>
                    <a:lnTo>
                      <a:pt x="3" y="67"/>
                    </a:lnTo>
                    <a:lnTo>
                      <a:pt x="0" y="66"/>
                    </a:lnTo>
                    <a:lnTo>
                      <a:pt x="0" y="65"/>
                    </a:lnTo>
                    <a:lnTo>
                      <a:pt x="0" y="63"/>
                    </a:lnTo>
                    <a:lnTo>
                      <a:pt x="2" y="62"/>
                    </a:lnTo>
                    <a:lnTo>
                      <a:pt x="3" y="62"/>
                    </a:lnTo>
                    <a:lnTo>
                      <a:pt x="3" y="61"/>
                    </a:lnTo>
                    <a:lnTo>
                      <a:pt x="6" y="58"/>
                    </a:lnTo>
                    <a:lnTo>
                      <a:pt x="7" y="57"/>
                    </a:lnTo>
                    <a:lnTo>
                      <a:pt x="9" y="56"/>
                    </a:lnTo>
                    <a:lnTo>
                      <a:pt x="11" y="54"/>
                    </a:lnTo>
                    <a:lnTo>
                      <a:pt x="13" y="54"/>
                    </a:lnTo>
                    <a:lnTo>
                      <a:pt x="15" y="53"/>
                    </a:lnTo>
                    <a:lnTo>
                      <a:pt x="16" y="50"/>
                    </a:lnTo>
                    <a:lnTo>
                      <a:pt x="17" y="49"/>
                    </a:lnTo>
                    <a:lnTo>
                      <a:pt x="17" y="47"/>
                    </a:lnTo>
                    <a:lnTo>
                      <a:pt x="19" y="44"/>
                    </a:lnTo>
                    <a:lnTo>
                      <a:pt x="20" y="41"/>
                    </a:lnTo>
                    <a:lnTo>
                      <a:pt x="21" y="39"/>
                    </a:lnTo>
                    <a:lnTo>
                      <a:pt x="24" y="36"/>
                    </a:lnTo>
                    <a:lnTo>
                      <a:pt x="24" y="33"/>
                    </a:lnTo>
                    <a:lnTo>
                      <a:pt x="25" y="30"/>
                    </a:lnTo>
                    <a:lnTo>
                      <a:pt x="24" y="26"/>
                    </a:lnTo>
                    <a:lnTo>
                      <a:pt x="24" y="22"/>
                    </a:lnTo>
                    <a:lnTo>
                      <a:pt x="24" y="18"/>
                    </a:lnTo>
                    <a:lnTo>
                      <a:pt x="22" y="15"/>
                    </a:lnTo>
                    <a:lnTo>
                      <a:pt x="22" y="11"/>
                    </a:lnTo>
                    <a:lnTo>
                      <a:pt x="21" y="9"/>
                    </a:lnTo>
                    <a:lnTo>
                      <a:pt x="20" y="6"/>
                    </a:lnTo>
                    <a:lnTo>
                      <a:pt x="19" y="5"/>
                    </a:lnTo>
                    <a:lnTo>
                      <a:pt x="19" y="3"/>
                    </a:lnTo>
                    <a:lnTo>
                      <a:pt x="19" y="1"/>
                    </a:lnTo>
                    <a:lnTo>
                      <a:pt x="21"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3" name="Freeform 66">
                <a:extLst>
                  <a:ext uri="{FF2B5EF4-FFF2-40B4-BE49-F238E27FC236}">
                    <a16:creationId xmlns:a16="http://schemas.microsoft.com/office/drawing/2014/main" id="{F70F24AE-FD5C-5742-8CCF-08C8B0FA3549}"/>
                  </a:ext>
                </a:extLst>
              </p:cNvPr>
              <p:cNvSpPr>
                <a:spLocks noEditPoints="1"/>
              </p:cNvSpPr>
              <p:nvPr userDrawn="1"/>
            </p:nvSpPr>
            <p:spPr bwMode="auto">
              <a:xfrm>
                <a:off x="9975520" y="242616"/>
                <a:ext cx="568583" cy="569607"/>
              </a:xfrm>
              <a:custGeom>
                <a:avLst/>
                <a:gdLst>
                  <a:gd name="T0" fmla="*/ 491 w 1111"/>
                  <a:gd name="T1" fmla="*/ 13 h 1112"/>
                  <a:gd name="T2" fmla="*/ 371 w 1111"/>
                  <a:gd name="T3" fmla="*/ 41 h 1112"/>
                  <a:gd name="T4" fmla="*/ 263 w 1111"/>
                  <a:gd name="T5" fmla="*/ 95 h 1112"/>
                  <a:gd name="T6" fmla="*/ 169 w 1111"/>
                  <a:gd name="T7" fmla="*/ 169 h 1112"/>
                  <a:gd name="T8" fmla="*/ 95 w 1111"/>
                  <a:gd name="T9" fmla="*/ 263 h 1112"/>
                  <a:gd name="T10" fmla="*/ 41 w 1111"/>
                  <a:gd name="T11" fmla="*/ 372 h 1112"/>
                  <a:gd name="T12" fmla="*/ 14 w 1111"/>
                  <a:gd name="T13" fmla="*/ 492 h 1112"/>
                  <a:gd name="T14" fmla="*/ 14 w 1111"/>
                  <a:gd name="T15" fmla="*/ 620 h 1112"/>
                  <a:gd name="T16" fmla="*/ 41 w 1111"/>
                  <a:gd name="T17" fmla="*/ 740 h 1112"/>
                  <a:gd name="T18" fmla="*/ 95 w 1111"/>
                  <a:gd name="T19" fmla="*/ 848 h 1112"/>
                  <a:gd name="T20" fmla="*/ 169 w 1111"/>
                  <a:gd name="T21" fmla="*/ 942 h 1112"/>
                  <a:gd name="T22" fmla="*/ 263 w 1111"/>
                  <a:gd name="T23" fmla="*/ 1016 h 1112"/>
                  <a:gd name="T24" fmla="*/ 371 w 1111"/>
                  <a:gd name="T25" fmla="*/ 1070 h 1112"/>
                  <a:gd name="T26" fmla="*/ 491 w 1111"/>
                  <a:gd name="T27" fmla="*/ 1097 h 1112"/>
                  <a:gd name="T28" fmla="*/ 619 w 1111"/>
                  <a:gd name="T29" fmla="*/ 1097 h 1112"/>
                  <a:gd name="T30" fmla="*/ 739 w 1111"/>
                  <a:gd name="T31" fmla="*/ 1070 h 1112"/>
                  <a:gd name="T32" fmla="*/ 848 w 1111"/>
                  <a:gd name="T33" fmla="*/ 1016 h 1112"/>
                  <a:gd name="T34" fmla="*/ 941 w 1111"/>
                  <a:gd name="T35" fmla="*/ 942 h 1112"/>
                  <a:gd name="T36" fmla="*/ 1016 w 1111"/>
                  <a:gd name="T37" fmla="*/ 848 h 1112"/>
                  <a:gd name="T38" fmla="*/ 1069 w 1111"/>
                  <a:gd name="T39" fmla="*/ 740 h 1112"/>
                  <a:gd name="T40" fmla="*/ 1098 w 1111"/>
                  <a:gd name="T41" fmla="*/ 620 h 1112"/>
                  <a:gd name="T42" fmla="*/ 1098 w 1111"/>
                  <a:gd name="T43" fmla="*/ 492 h 1112"/>
                  <a:gd name="T44" fmla="*/ 1069 w 1111"/>
                  <a:gd name="T45" fmla="*/ 372 h 1112"/>
                  <a:gd name="T46" fmla="*/ 1016 w 1111"/>
                  <a:gd name="T47" fmla="*/ 263 h 1112"/>
                  <a:gd name="T48" fmla="*/ 941 w 1111"/>
                  <a:gd name="T49" fmla="*/ 169 h 1112"/>
                  <a:gd name="T50" fmla="*/ 848 w 1111"/>
                  <a:gd name="T51" fmla="*/ 95 h 1112"/>
                  <a:gd name="T52" fmla="*/ 739 w 1111"/>
                  <a:gd name="T53" fmla="*/ 41 h 1112"/>
                  <a:gd name="T54" fmla="*/ 619 w 1111"/>
                  <a:gd name="T55" fmla="*/ 13 h 1112"/>
                  <a:gd name="T56" fmla="*/ 555 w 1111"/>
                  <a:gd name="T57" fmla="*/ 0 h 1112"/>
                  <a:gd name="T58" fmla="*/ 683 w 1111"/>
                  <a:gd name="T59" fmla="*/ 14 h 1112"/>
                  <a:gd name="T60" fmla="*/ 799 w 1111"/>
                  <a:gd name="T61" fmla="*/ 56 h 1112"/>
                  <a:gd name="T62" fmla="*/ 902 w 1111"/>
                  <a:gd name="T63" fmla="*/ 122 h 1112"/>
                  <a:gd name="T64" fmla="*/ 988 w 1111"/>
                  <a:gd name="T65" fmla="*/ 208 h 1112"/>
                  <a:gd name="T66" fmla="*/ 1055 w 1111"/>
                  <a:gd name="T67" fmla="*/ 312 h 1112"/>
                  <a:gd name="T68" fmla="*/ 1097 w 1111"/>
                  <a:gd name="T69" fmla="*/ 428 h 1112"/>
                  <a:gd name="T70" fmla="*/ 1111 w 1111"/>
                  <a:gd name="T71" fmla="*/ 556 h 1112"/>
                  <a:gd name="T72" fmla="*/ 1097 w 1111"/>
                  <a:gd name="T73" fmla="*/ 684 h 1112"/>
                  <a:gd name="T74" fmla="*/ 1055 w 1111"/>
                  <a:gd name="T75" fmla="*/ 800 h 1112"/>
                  <a:gd name="T76" fmla="*/ 988 w 1111"/>
                  <a:gd name="T77" fmla="*/ 903 h 1112"/>
                  <a:gd name="T78" fmla="*/ 902 w 1111"/>
                  <a:gd name="T79" fmla="*/ 989 h 1112"/>
                  <a:gd name="T80" fmla="*/ 799 w 1111"/>
                  <a:gd name="T81" fmla="*/ 1056 h 1112"/>
                  <a:gd name="T82" fmla="*/ 683 w 1111"/>
                  <a:gd name="T83" fmla="*/ 1097 h 1112"/>
                  <a:gd name="T84" fmla="*/ 555 w 1111"/>
                  <a:gd name="T85" fmla="*/ 1112 h 1112"/>
                  <a:gd name="T86" fmla="*/ 428 w 1111"/>
                  <a:gd name="T87" fmla="*/ 1097 h 1112"/>
                  <a:gd name="T88" fmla="*/ 311 w 1111"/>
                  <a:gd name="T89" fmla="*/ 1056 h 1112"/>
                  <a:gd name="T90" fmla="*/ 208 w 1111"/>
                  <a:gd name="T91" fmla="*/ 989 h 1112"/>
                  <a:gd name="T92" fmla="*/ 122 w 1111"/>
                  <a:gd name="T93" fmla="*/ 903 h 1112"/>
                  <a:gd name="T94" fmla="*/ 56 w 1111"/>
                  <a:gd name="T95" fmla="*/ 800 h 1112"/>
                  <a:gd name="T96" fmla="*/ 14 w 1111"/>
                  <a:gd name="T97" fmla="*/ 684 h 1112"/>
                  <a:gd name="T98" fmla="*/ 0 w 1111"/>
                  <a:gd name="T99" fmla="*/ 556 h 1112"/>
                  <a:gd name="T100" fmla="*/ 14 w 1111"/>
                  <a:gd name="T101" fmla="*/ 428 h 1112"/>
                  <a:gd name="T102" fmla="*/ 56 w 1111"/>
                  <a:gd name="T103" fmla="*/ 312 h 1112"/>
                  <a:gd name="T104" fmla="*/ 122 w 1111"/>
                  <a:gd name="T105" fmla="*/ 208 h 1112"/>
                  <a:gd name="T106" fmla="*/ 208 w 1111"/>
                  <a:gd name="T107" fmla="*/ 122 h 1112"/>
                  <a:gd name="T108" fmla="*/ 311 w 1111"/>
                  <a:gd name="T109" fmla="*/ 56 h 1112"/>
                  <a:gd name="T110" fmla="*/ 428 w 1111"/>
                  <a:gd name="T111" fmla="*/ 14 h 1112"/>
                  <a:gd name="T112" fmla="*/ 555 w 1111"/>
                  <a:gd name="T11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1" h="1112">
                    <a:moveTo>
                      <a:pt x="555" y="10"/>
                    </a:moveTo>
                    <a:lnTo>
                      <a:pt x="491" y="13"/>
                    </a:lnTo>
                    <a:lnTo>
                      <a:pt x="430" y="24"/>
                    </a:lnTo>
                    <a:lnTo>
                      <a:pt x="371" y="41"/>
                    </a:lnTo>
                    <a:lnTo>
                      <a:pt x="315" y="65"/>
                    </a:lnTo>
                    <a:lnTo>
                      <a:pt x="263" y="95"/>
                    </a:lnTo>
                    <a:lnTo>
                      <a:pt x="214" y="130"/>
                    </a:lnTo>
                    <a:lnTo>
                      <a:pt x="169" y="169"/>
                    </a:lnTo>
                    <a:lnTo>
                      <a:pt x="130" y="214"/>
                    </a:lnTo>
                    <a:lnTo>
                      <a:pt x="95" y="263"/>
                    </a:lnTo>
                    <a:lnTo>
                      <a:pt x="65" y="315"/>
                    </a:lnTo>
                    <a:lnTo>
                      <a:pt x="41" y="372"/>
                    </a:lnTo>
                    <a:lnTo>
                      <a:pt x="25" y="430"/>
                    </a:lnTo>
                    <a:lnTo>
                      <a:pt x="14" y="492"/>
                    </a:lnTo>
                    <a:lnTo>
                      <a:pt x="10" y="556"/>
                    </a:lnTo>
                    <a:lnTo>
                      <a:pt x="14" y="620"/>
                    </a:lnTo>
                    <a:lnTo>
                      <a:pt x="25" y="681"/>
                    </a:lnTo>
                    <a:lnTo>
                      <a:pt x="41" y="740"/>
                    </a:lnTo>
                    <a:lnTo>
                      <a:pt x="65" y="796"/>
                    </a:lnTo>
                    <a:lnTo>
                      <a:pt x="95" y="848"/>
                    </a:lnTo>
                    <a:lnTo>
                      <a:pt x="130" y="898"/>
                    </a:lnTo>
                    <a:lnTo>
                      <a:pt x="169" y="942"/>
                    </a:lnTo>
                    <a:lnTo>
                      <a:pt x="214" y="981"/>
                    </a:lnTo>
                    <a:lnTo>
                      <a:pt x="263" y="1016"/>
                    </a:lnTo>
                    <a:lnTo>
                      <a:pt x="315" y="1046"/>
                    </a:lnTo>
                    <a:lnTo>
                      <a:pt x="371" y="1070"/>
                    </a:lnTo>
                    <a:lnTo>
                      <a:pt x="430" y="1087"/>
                    </a:lnTo>
                    <a:lnTo>
                      <a:pt x="491" y="1097"/>
                    </a:lnTo>
                    <a:lnTo>
                      <a:pt x="555" y="1101"/>
                    </a:lnTo>
                    <a:lnTo>
                      <a:pt x="619" y="1097"/>
                    </a:lnTo>
                    <a:lnTo>
                      <a:pt x="681" y="1087"/>
                    </a:lnTo>
                    <a:lnTo>
                      <a:pt x="739" y="1070"/>
                    </a:lnTo>
                    <a:lnTo>
                      <a:pt x="795" y="1046"/>
                    </a:lnTo>
                    <a:lnTo>
                      <a:pt x="848" y="1016"/>
                    </a:lnTo>
                    <a:lnTo>
                      <a:pt x="897" y="981"/>
                    </a:lnTo>
                    <a:lnTo>
                      <a:pt x="941" y="942"/>
                    </a:lnTo>
                    <a:lnTo>
                      <a:pt x="981" y="898"/>
                    </a:lnTo>
                    <a:lnTo>
                      <a:pt x="1016" y="848"/>
                    </a:lnTo>
                    <a:lnTo>
                      <a:pt x="1046" y="796"/>
                    </a:lnTo>
                    <a:lnTo>
                      <a:pt x="1069" y="740"/>
                    </a:lnTo>
                    <a:lnTo>
                      <a:pt x="1086" y="681"/>
                    </a:lnTo>
                    <a:lnTo>
                      <a:pt x="1098" y="620"/>
                    </a:lnTo>
                    <a:lnTo>
                      <a:pt x="1101" y="556"/>
                    </a:lnTo>
                    <a:lnTo>
                      <a:pt x="1098" y="492"/>
                    </a:lnTo>
                    <a:lnTo>
                      <a:pt x="1086" y="430"/>
                    </a:lnTo>
                    <a:lnTo>
                      <a:pt x="1069" y="372"/>
                    </a:lnTo>
                    <a:lnTo>
                      <a:pt x="1046" y="315"/>
                    </a:lnTo>
                    <a:lnTo>
                      <a:pt x="1016" y="263"/>
                    </a:lnTo>
                    <a:lnTo>
                      <a:pt x="981" y="214"/>
                    </a:lnTo>
                    <a:lnTo>
                      <a:pt x="941" y="169"/>
                    </a:lnTo>
                    <a:lnTo>
                      <a:pt x="897" y="130"/>
                    </a:lnTo>
                    <a:lnTo>
                      <a:pt x="848" y="95"/>
                    </a:lnTo>
                    <a:lnTo>
                      <a:pt x="795" y="65"/>
                    </a:lnTo>
                    <a:lnTo>
                      <a:pt x="739" y="41"/>
                    </a:lnTo>
                    <a:lnTo>
                      <a:pt x="681" y="24"/>
                    </a:lnTo>
                    <a:lnTo>
                      <a:pt x="619" y="13"/>
                    </a:lnTo>
                    <a:lnTo>
                      <a:pt x="555" y="10"/>
                    </a:lnTo>
                    <a:close/>
                    <a:moveTo>
                      <a:pt x="555" y="0"/>
                    </a:moveTo>
                    <a:lnTo>
                      <a:pt x="621" y="3"/>
                    </a:lnTo>
                    <a:lnTo>
                      <a:pt x="683" y="14"/>
                    </a:lnTo>
                    <a:lnTo>
                      <a:pt x="743" y="32"/>
                    </a:lnTo>
                    <a:lnTo>
                      <a:pt x="799" y="56"/>
                    </a:lnTo>
                    <a:lnTo>
                      <a:pt x="853" y="86"/>
                    </a:lnTo>
                    <a:lnTo>
                      <a:pt x="902" y="122"/>
                    </a:lnTo>
                    <a:lnTo>
                      <a:pt x="948" y="163"/>
                    </a:lnTo>
                    <a:lnTo>
                      <a:pt x="988" y="208"/>
                    </a:lnTo>
                    <a:lnTo>
                      <a:pt x="1025" y="258"/>
                    </a:lnTo>
                    <a:lnTo>
                      <a:pt x="1055" y="312"/>
                    </a:lnTo>
                    <a:lnTo>
                      <a:pt x="1078" y="368"/>
                    </a:lnTo>
                    <a:lnTo>
                      <a:pt x="1097" y="428"/>
                    </a:lnTo>
                    <a:lnTo>
                      <a:pt x="1107" y="490"/>
                    </a:lnTo>
                    <a:lnTo>
                      <a:pt x="1111" y="556"/>
                    </a:lnTo>
                    <a:lnTo>
                      <a:pt x="1107" y="621"/>
                    </a:lnTo>
                    <a:lnTo>
                      <a:pt x="1097" y="684"/>
                    </a:lnTo>
                    <a:lnTo>
                      <a:pt x="1078" y="744"/>
                    </a:lnTo>
                    <a:lnTo>
                      <a:pt x="1055" y="800"/>
                    </a:lnTo>
                    <a:lnTo>
                      <a:pt x="1025" y="853"/>
                    </a:lnTo>
                    <a:lnTo>
                      <a:pt x="988" y="903"/>
                    </a:lnTo>
                    <a:lnTo>
                      <a:pt x="948" y="949"/>
                    </a:lnTo>
                    <a:lnTo>
                      <a:pt x="902" y="989"/>
                    </a:lnTo>
                    <a:lnTo>
                      <a:pt x="853" y="1026"/>
                    </a:lnTo>
                    <a:lnTo>
                      <a:pt x="799" y="1056"/>
                    </a:lnTo>
                    <a:lnTo>
                      <a:pt x="743" y="1079"/>
                    </a:lnTo>
                    <a:lnTo>
                      <a:pt x="683" y="1097"/>
                    </a:lnTo>
                    <a:lnTo>
                      <a:pt x="621" y="1108"/>
                    </a:lnTo>
                    <a:lnTo>
                      <a:pt x="555" y="1112"/>
                    </a:lnTo>
                    <a:lnTo>
                      <a:pt x="490" y="1108"/>
                    </a:lnTo>
                    <a:lnTo>
                      <a:pt x="428" y="1097"/>
                    </a:lnTo>
                    <a:lnTo>
                      <a:pt x="368" y="1079"/>
                    </a:lnTo>
                    <a:lnTo>
                      <a:pt x="311" y="1056"/>
                    </a:lnTo>
                    <a:lnTo>
                      <a:pt x="258" y="1026"/>
                    </a:lnTo>
                    <a:lnTo>
                      <a:pt x="208" y="989"/>
                    </a:lnTo>
                    <a:lnTo>
                      <a:pt x="163" y="949"/>
                    </a:lnTo>
                    <a:lnTo>
                      <a:pt x="122" y="903"/>
                    </a:lnTo>
                    <a:lnTo>
                      <a:pt x="86" y="853"/>
                    </a:lnTo>
                    <a:lnTo>
                      <a:pt x="56" y="800"/>
                    </a:lnTo>
                    <a:lnTo>
                      <a:pt x="32" y="744"/>
                    </a:lnTo>
                    <a:lnTo>
                      <a:pt x="14" y="684"/>
                    </a:lnTo>
                    <a:lnTo>
                      <a:pt x="4" y="621"/>
                    </a:lnTo>
                    <a:lnTo>
                      <a:pt x="0" y="556"/>
                    </a:lnTo>
                    <a:lnTo>
                      <a:pt x="4" y="490"/>
                    </a:lnTo>
                    <a:lnTo>
                      <a:pt x="14" y="428"/>
                    </a:lnTo>
                    <a:lnTo>
                      <a:pt x="32" y="368"/>
                    </a:lnTo>
                    <a:lnTo>
                      <a:pt x="56" y="312"/>
                    </a:lnTo>
                    <a:lnTo>
                      <a:pt x="86" y="258"/>
                    </a:lnTo>
                    <a:lnTo>
                      <a:pt x="122" y="208"/>
                    </a:lnTo>
                    <a:lnTo>
                      <a:pt x="163" y="163"/>
                    </a:lnTo>
                    <a:lnTo>
                      <a:pt x="208" y="122"/>
                    </a:lnTo>
                    <a:lnTo>
                      <a:pt x="258" y="86"/>
                    </a:lnTo>
                    <a:lnTo>
                      <a:pt x="311" y="56"/>
                    </a:lnTo>
                    <a:lnTo>
                      <a:pt x="368" y="32"/>
                    </a:lnTo>
                    <a:lnTo>
                      <a:pt x="428" y="14"/>
                    </a:lnTo>
                    <a:lnTo>
                      <a:pt x="490" y="3"/>
                    </a:lnTo>
                    <a:lnTo>
                      <a:pt x="5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4" name="Freeform 67">
                <a:extLst>
                  <a:ext uri="{FF2B5EF4-FFF2-40B4-BE49-F238E27FC236}">
                    <a16:creationId xmlns:a16="http://schemas.microsoft.com/office/drawing/2014/main" id="{D25B1F18-62D7-8A48-8905-16A6EC82F481}"/>
                  </a:ext>
                </a:extLst>
              </p:cNvPr>
              <p:cNvSpPr>
                <a:spLocks/>
              </p:cNvSpPr>
              <p:nvPr userDrawn="1"/>
            </p:nvSpPr>
            <p:spPr bwMode="auto">
              <a:xfrm>
                <a:off x="10309499" y="654454"/>
                <a:ext cx="12294" cy="15368"/>
              </a:xfrm>
              <a:custGeom>
                <a:avLst/>
                <a:gdLst>
                  <a:gd name="T0" fmla="*/ 23 w 23"/>
                  <a:gd name="T1" fmla="*/ 0 h 30"/>
                  <a:gd name="T2" fmla="*/ 23 w 23"/>
                  <a:gd name="T3" fmla="*/ 6 h 30"/>
                  <a:gd name="T4" fmla="*/ 22 w 23"/>
                  <a:gd name="T5" fmla="*/ 11 h 30"/>
                  <a:gd name="T6" fmla="*/ 22 w 23"/>
                  <a:gd name="T7" fmla="*/ 17 h 30"/>
                  <a:gd name="T8" fmla="*/ 22 w 23"/>
                  <a:gd name="T9" fmla="*/ 19 h 30"/>
                  <a:gd name="T10" fmla="*/ 19 w 23"/>
                  <a:gd name="T11" fmla="*/ 20 h 30"/>
                  <a:gd name="T12" fmla="*/ 17 w 23"/>
                  <a:gd name="T13" fmla="*/ 21 h 30"/>
                  <a:gd name="T14" fmla="*/ 14 w 23"/>
                  <a:gd name="T15" fmla="*/ 24 h 30"/>
                  <a:gd name="T16" fmla="*/ 10 w 23"/>
                  <a:gd name="T17" fmla="*/ 26 h 30"/>
                  <a:gd name="T18" fmla="*/ 6 w 23"/>
                  <a:gd name="T19" fmla="*/ 28 h 30"/>
                  <a:gd name="T20" fmla="*/ 1 w 23"/>
                  <a:gd name="T21" fmla="*/ 30 h 30"/>
                  <a:gd name="T22" fmla="*/ 1 w 23"/>
                  <a:gd name="T23" fmla="*/ 30 h 30"/>
                  <a:gd name="T24" fmla="*/ 0 w 23"/>
                  <a:gd name="T25" fmla="*/ 29 h 30"/>
                  <a:gd name="T26" fmla="*/ 0 w 23"/>
                  <a:gd name="T27" fmla="*/ 25 h 30"/>
                  <a:gd name="T28" fmla="*/ 0 w 23"/>
                  <a:gd name="T29" fmla="*/ 23 h 30"/>
                  <a:gd name="T30" fmla="*/ 0 w 23"/>
                  <a:gd name="T31" fmla="*/ 19 h 30"/>
                  <a:gd name="T32" fmla="*/ 1 w 23"/>
                  <a:gd name="T33" fmla="*/ 15 h 30"/>
                  <a:gd name="T34" fmla="*/ 1 w 23"/>
                  <a:gd name="T35" fmla="*/ 12 h 30"/>
                  <a:gd name="T36" fmla="*/ 1 w 23"/>
                  <a:gd name="T37" fmla="*/ 11 h 30"/>
                  <a:gd name="T38" fmla="*/ 5 w 23"/>
                  <a:gd name="T39" fmla="*/ 8 h 30"/>
                  <a:gd name="T40" fmla="*/ 9 w 23"/>
                  <a:gd name="T41" fmla="*/ 7 h 30"/>
                  <a:gd name="T42" fmla="*/ 13 w 23"/>
                  <a:gd name="T43" fmla="*/ 4 h 30"/>
                  <a:gd name="T44" fmla="*/ 17 w 23"/>
                  <a:gd name="T45" fmla="*/ 3 h 30"/>
                  <a:gd name="T46" fmla="*/ 19 w 23"/>
                  <a:gd name="T47" fmla="*/ 2 h 30"/>
                  <a:gd name="T48" fmla="*/ 23 w 2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30">
                    <a:moveTo>
                      <a:pt x="23" y="0"/>
                    </a:moveTo>
                    <a:lnTo>
                      <a:pt x="23" y="6"/>
                    </a:lnTo>
                    <a:lnTo>
                      <a:pt x="22" y="11"/>
                    </a:lnTo>
                    <a:lnTo>
                      <a:pt x="22" y="17"/>
                    </a:lnTo>
                    <a:lnTo>
                      <a:pt x="22" y="19"/>
                    </a:lnTo>
                    <a:lnTo>
                      <a:pt x="19" y="20"/>
                    </a:lnTo>
                    <a:lnTo>
                      <a:pt x="17" y="21"/>
                    </a:lnTo>
                    <a:lnTo>
                      <a:pt x="14" y="24"/>
                    </a:lnTo>
                    <a:lnTo>
                      <a:pt x="10" y="26"/>
                    </a:lnTo>
                    <a:lnTo>
                      <a:pt x="6" y="28"/>
                    </a:lnTo>
                    <a:lnTo>
                      <a:pt x="1" y="30"/>
                    </a:lnTo>
                    <a:lnTo>
                      <a:pt x="1" y="30"/>
                    </a:lnTo>
                    <a:lnTo>
                      <a:pt x="0" y="29"/>
                    </a:lnTo>
                    <a:lnTo>
                      <a:pt x="0" y="25"/>
                    </a:lnTo>
                    <a:lnTo>
                      <a:pt x="0" y="23"/>
                    </a:lnTo>
                    <a:lnTo>
                      <a:pt x="0" y="19"/>
                    </a:lnTo>
                    <a:lnTo>
                      <a:pt x="1" y="15"/>
                    </a:lnTo>
                    <a:lnTo>
                      <a:pt x="1" y="12"/>
                    </a:lnTo>
                    <a:lnTo>
                      <a:pt x="1" y="11"/>
                    </a:lnTo>
                    <a:lnTo>
                      <a:pt x="5" y="8"/>
                    </a:lnTo>
                    <a:lnTo>
                      <a:pt x="9" y="7"/>
                    </a:lnTo>
                    <a:lnTo>
                      <a:pt x="13" y="4"/>
                    </a:lnTo>
                    <a:lnTo>
                      <a:pt x="17" y="3"/>
                    </a:lnTo>
                    <a:lnTo>
                      <a:pt x="19"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5" name="Freeform 68">
                <a:extLst>
                  <a:ext uri="{FF2B5EF4-FFF2-40B4-BE49-F238E27FC236}">
                    <a16:creationId xmlns:a16="http://schemas.microsoft.com/office/drawing/2014/main" id="{E4E26A1A-649E-2C41-B0D1-33F5E2D535B4}"/>
                  </a:ext>
                </a:extLst>
              </p:cNvPr>
              <p:cNvSpPr>
                <a:spLocks noEditPoints="1"/>
              </p:cNvSpPr>
              <p:nvPr userDrawn="1"/>
            </p:nvSpPr>
            <p:spPr bwMode="auto">
              <a:xfrm>
                <a:off x="10028793" y="295889"/>
                <a:ext cx="462037" cy="463061"/>
              </a:xfrm>
              <a:custGeom>
                <a:avLst/>
                <a:gdLst>
                  <a:gd name="T0" fmla="*/ 391 w 903"/>
                  <a:gd name="T1" fmla="*/ 12 h 903"/>
                  <a:gd name="T2" fmla="*/ 279 w 903"/>
                  <a:gd name="T3" fmla="*/ 42 h 903"/>
                  <a:gd name="T4" fmla="*/ 180 w 903"/>
                  <a:gd name="T5" fmla="*/ 99 h 903"/>
                  <a:gd name="T6" fmla="*/ 101 w 903"/>
                  <a:gd name="T7" fmla="*/ 180 h 903"/>
                  <a:gd name="T8" fmla="*/ 42 w 903"/>
                  <a:gd name="T9" fmla="*/ 278 h 903"/>
                  <a:gd name="T10" fmla="*/ 12 w 903"/>
                  <a:gd name="T11" fmla="*/ 392 h 903"/>
                  <a:gd name="T12" fmla="*/ 12 w 903"/>
                  <a:gd name="T13" fmla="*/ 512 h 903"/>
                  <a:gd name="T14" fmla="*/ 42 w 903"/>
                  <a:gd name="T15" fmla="*/ 624 h 903"/>
                  <a:gd name="T16" fmla="*/ 101 w 903"/>
                  <a:gd name="T17" fmla="*/ 723 h 903"/>
                  <a:gd name="T18" fmla="*/ 180 w 903"/>
                  <a:gd name="T19" fmla="*/ 803 h 903"/>
                  <a:gd name="T20" fmla="*/ 279 w 903"/>
                  <a:gd name="T21" fmla="*/ 861 h 903"/>
                  <a:gd name="T22" fmla="*/ 391 w 903"/>
                  <a:gd name="T23" fmla="*/ 892 h 903"/>
                  <a:gd name="T24" fmla="*/ 511 w 903"/>
                  <a:gd name="T25" fmla="*/ 892 h 903"/>
                  <a:gd name="T26" fmla="*/ 625 w 903"/>
                  <a:gd name="T27" fmla="*/ 861 h 903"/>
                  <a:gd name="T28" fmla="*/ 723 w 903"/>
                  <a:gd name="T29" fmla="*/ 803 h 903"/>
                  <a:gd name="T30" fmla="*/ 803 w 903"/>
                  <a:gd name="T31" fmla="*/ 723 h 903"/>
                  <a:gd name="T32" fmla="*/ 861 w 903"/>
                  <a:gd name="T33" fmla="*/ 624 h 903"/>
                  <a:gd name="T34" fmla="*/ 891 w 903"/>
                  <a:gd name="T35" fmla="*/ 512 h 903"/>
                  <a:gd name="T36" fmla="*/ 891 w 903"/>
                  <a:gd name="T37" fmla="*/ 392 h 903"/>
                  <a:gd name="T38" fmla="*/ 861 w 903"/>
                  <a:gd name="T39" fmla="*/ 278 h 903"/>
                  <a:gd name="T40" fmla="*/ 803 w 903"/>
                  <a:gd name="T41" fmla="*/ 180 h 903"/>
                  <a:gd name="T42" fmla="*/ 723 w 903"/>
                  <a:gd name="T43" fmla="*/ 99 h 903"/>
                  <a:gd name="T44" fmla="*/ 625 w 903"/>
                  <a:gd name="T45" fmla="*/ 42 h 903"/>
                  <a:gd name="T46" fmla="*/ 511 w 903"/>
                  <a:gd name="T47" fmla="*/ 12 h 903"/>
                  <a:gd name="T48" fmla="*/ 451 w 903"/>
                  <a:gd name="T49" fmla="*/ 0 h 903"/>
                  <a:gd name="T50" fmla="*/ 571 w 903"/>
                  <a:gd name="T51" fmla="*/ 17 h 903"/>
                  <a:gd name="T52" fmla="*/ 678 w 903"/>
                  <a:gd name="T53" fmla="*/ 61 h 903"/>
                  <a:gd name="T54" fmla="*/ 770 w 903"/>
                  <a:gd name="T55" fmla="*/ 133 h 903"/>
                  <a:gd name="T56" fmla="*/ 840 w 903"/>
                  <a:gd name="T57" fmla="*/ 223 h 903"/>
                  <a:gd name="T58" fmla="*/ 886 w 903"/>
                  <a:gd name="T59" fmla="*/ 332 h 903"/>
                  <a:gd name="T60" fmla="*/ 903 w 903"/>
                  <a:gd name="T61" fmla="*/ 452 h 903"/>
                  <a:gd name="T62" fmla="*/ 886 w 903"/>
                  <a:gd name="T63" fmla="*/ 572 h 903"/>
                  <a:gd name="T64" fmla="*/ 840 w 903"/>
                  <a:gd name="T65" fmla="*/ 679 h 903"/>
                  <a:gd name="T66" fmla="*/ 770 w 903"/>
                  <a:gd name="T67" fmla="*/ 770 h 903"/>
                  <a:gd name="T68" fmla="*/ 678 w 903"/>
                  <a:gd name="T69" fmla="*/ 841 h 903"/>
                  <a:gd name="T70" fmla="*/ 571 w 903"/>
                  <a:gd name="T71" fmla="*/ 886 h 903"/>
                  <a:gd name="T72" fmla="*/ 451 w 903"/>
                  <a:gd name="T73" fmla="*/ 903 h 903"/>
                  <a:gd name="T74" fmla="*/ 331 w 903"/>
                  <a:gd name="T75" fmla="*/ 886 h 903"/>
                  <a:gd name="T76" fmla="*/ 224 w 903"/>
                  <a:gd name="T77" fmla="*/ 841 h 903"/>
                  <a:gd name="T78" fmla="*/ 133 w 903"/>
                  <a:gd name="T79" fmla="*/ 770 h 903"/>
                  <a:gd name="T80" fmla="*/ 63 w 903"/>
                  <a:gd name="T81" fmla="*/ 679 h 903"/>
                  <a:gd name="T82" fmla="*/ 17 w 903"/>
                  <a:gd name="T83" fmla="*/ 572 h 903"/>
                  <a:gd name="T84" fmla="*/ 0 w 903"/>
                  <a:gd name="T85" fmla="*/ 452 h 903"/>
                  <a:gd name="T86" fmla="*/ 17 w 903"/>
                  <a:gd name="T87" fmla="*/ 332 h 903"/>
                  <a:gd name="T88" fmla="*/ 63 w 903"/>
                  <a:gd name="T89" fmla="*/ 223 h 903"/>
                  <a:gd name="T90" fmla="*/ 133 w 903"/>
                  <a:gd name="T91" fmla="*/ 133 h 903"/>
                  <a:gd name="T92" fmla="*/ 224 w 903"/>
                  <a:gd name="T93" fmla="*/ 61 h 903"/>
                  <a:gd name="T94" fmla="*/ 331 w 903"/>
                  <a:gd name="T95" fmla="*/ 17 h 903"/>
                  <a:gd name="T96" fmla="*/ 451 w 903"/>
                  <a:gd name="T97"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3" h="903">
                    <a:moveTo>
                      <a:pt x="451" y="6"/>
                    </a:moveTo>
                    <a:lnTo>
                      <a:pt x="391" y="12"/>
                    </a:lnTo>
                    <a:lnTo>
                      <a:pt x="334" y="23"/>
                    </a:lnTo>
                    <a:lnTo>
                      <a:pt x="279" y="42"/>
                    </a:lnTo>
                    <a:lnTo>
                      <a:pt x="227" y="68"/>
                    </a:lnTo>
                    <a:lnTo>
                      <a:pt x="180" y="99"/>
                    </a:lnTo>
                    <a:lnTo>
                      <a:pt x="137" y="137"/>
                    </a:lnTo>
                    <a:lnTo>
                      <a:pt x="101" y="180"/>
                    </a:lnTo>
                    <a:lnTo>
                      <a:pt x="68" y="227"/>
                    </a:lnTo>
                    <a:lnTo>
                      <a:pt x="42" y="278"/>
                    </a:lnTo>
                    <a:lnTo>
                      <a:pt x="24" y="333"/>
                    </a:lnTo>
                    <a:lnTo>
                      <a:pt x="12" y="392"/>
                    </a:lnTo>
                    <a:lnTo>
                      <a:pt x="8" y="452"/>
                    </a:lnTo>
                    <a:lnTo>
                      <a:pt x="12" y="512"/>
                    </a:lnTo>
                    <a:lnTo>
                      <a:pt x="24" y="569"/>
                    </a:lnTo>
                    <a:lnTo>
                      <a:pt x="42" y="624"/>
                    </a:lnTo>
                    <a:lnTo>
                      <a:pt x="68" y="676"/>
                    </a:lnTo>
                    <a:lnTo>
                      <a:pt x="101" y="723"/>
                    </a:lnTo>
                    <a:lnTo>
                      <a:pt x="137" y="766"/>
                    </a:lnTo>
                    <a:lnTo>
                      <a:pt x="180" y="803"/>
                    </a:lnTo>
                    <a:lnTo>
                      <a:pt x="227" y="835"/>
                    </a:lnTo>
                    <a:lnTo>
                      <a:pt x="279" y="861"/>
                    </a:lnTo>
                    <a:lnTo>
                      <a:pt x="334" y="880"/>
                    </a:lnTo>
                    <a:lnTo>
                      <a:pt x="391" y="892"/>
                    </a:lnTo>
                    <a:lnTo>
                      <a:pt x="451" y="895"/>
                    </a:lnTo>
                    <a:lnTo>
                      <a:pt x="511" y="892"/>
                    </a:lnTo>
                    <a:lnTo>
                      <a:pt x="570" y="880"/>
                    </a:lnTo>
                    <a:lnTo>
                      <a:pt x="625" y="861"/>
                    </a:lnTo>
                    <a:lnTo>
                      <a:pt x="676" y="835"/>
                    </a:lnTo>
                    <a:lnTo>
                      <a:pt x="723" y="803"/>
                    </a:lnTo>
                    <a:lnTo>
                      <a:pt x="766" y="766"/>
                    </a:lnTo>
                    <a:lnTo>
                      <a:pt x="803" y="723"/>
                    </a:lnTo>
                    <a:lnTo>
                      <a:pt x="835" y="676"/>
                    </a:lnTo>
                    <a:lnTo>
                      <a:pt x="861" y="624"/>
                    </a:lnTo>
                    <a:lnTo>
                      <a:pt x="879" y="569"/>
                    </a:lnTo>
                    <a:lnTo>
                      <a:pt x="891" y="512"/>
                    </a:lnTo>
                    <a:lnTo>
                      <a:pt x="896" y="452"/>
                    </a:lnTo>
                    <a:lnTo>
                      <a:pt x="891" y="392"/>
                    </a:lnTo>
                    <a:lnTo>
                      <a:pt x="879" y="333"/>
                    </a:lnTo>
                    <a:lnTo>
                      <a:pt x="861" y="278"/>
                    </a:lnTo>
                    <a:lnTo>
                      <a:pt x="835" y="227"/>
                    </a:lnTo>
                    <a:lnTo>
                      <a:pt x="803" y="180"/>
                    </a:lnTo>
                    <a:lnTo>
                      <a:pt x="766" y="137"/>
                    </a:lnTo>
                    <a:lnTo>
                      <a:pt x="723" y="99"/>
                    </a:lnTo>
                    <a:lnTo>
                      <a:pt x="676" y="68"/>
                    </a:lnTo>
                    <a:lnTo>
                      <a:pt x="625" y="42"/>
                    </a:lnTo>
                    <a:lnTo>
                      <a:pt x="570" y="23"/>
                    </a:lnTo>
                    <a:lnTo>
                      <a:pt x="511" y="12"/>
                    </a:lnTo>
                    <a:lnTo>
                      <a:pt x="451" y="6"/>
                    </a:lnTo>
                    <a:close/>
                    <a:moveTo>
                      <a:pt x="451" y="0"/>
                    </a:moveTo>
                    <a:lnTo>
                      <a:pt x="513" y="4"/>
                    </a:lnTo>
                    <a:lnTo>
                      <a:pt x="571" y="17"/>
                    </a:lnTo>
                    <a:lnTo>
                      <a:pt x="627" y="35"/>
                    </a:lnTo>
                    <a:lnTo>
                      <a:pt x="678" y="61"/>
                    </a:lnTo>
                    <a:lnTo>
                      <a:pt x="727" y="94"/>
                    </a:lnTo>
                    <a:lnTo>
                      <a:pt x="770" y="133"/>
                    </a:lnTo>
                    <a:lnTo>
                      <a:pt x="809" y="176"/>
                    </a:lnTo>
                    <a:lnTo>
                      <a:pt x="840" y="223"/>
                    </a:lnTo>
                    <a:lnTo>
                      <a:pt x="867" y="275"/>
                    </a:lnTo>
                    <a:lnTo>
                      <a:pt x="886" y="332"/>
                    </a:lnTo>
                    <a:lnTo>
                      <a:pt x="899" y="390"/>
                    </a:lnTo>
                    <a:lnTo>
                      <a:pt x="903" y="452"/>
                    </a:lnTo>
                    <a:lnTo>
                      <a:pt x="899" y="513"/>
                    </a:lnTo>
                    <a:lnTo>
                      <a:pt x="886" y="572"/>
                    </a:lnTo>
                    <a:lnTo>
                      <a:pt x="867" y="627"/>
                    </a:lnTo>
                    <a:lnTo>
                      <a:pt x="840" y="679"/>
                    </a:lnTo>
                    <a:lnTo>
                      <a:pt x="809" y="727"/>
                    </a:lnTo>
                    <a:lnTo>
                      <a:pt x="770" y="770"/>
                    </a:lnTo>
                    <a:lnTo>
                      <a:pt x="727" y="809"/>
                    </a:lnTo>
                    <a:lnTo>
                      <a:pt x="678" y="841"/>
                    </a:lnTo>
                    <a:lnTo>
                      <a:pt x="627" y="867"/>
                    </a:lnTo>
                    <a:lnTo>
                      <a:pt x="571" y="886"/>
                    </a:lnTo>
                    <a:lnTo>
                      <a:pt x="513" y="898"/>
                    </a:lnTo>
                    <a:lnTo>
                      <a:pt x="451" y="903"/>
                    </a:lnTo>
                    <a:lnTo>
                      <a:pt x="390" y="898"/>
                    </a:lnTo>
                    <a:lnTo>
                      <a:pt x="331" y="886"/>
                    </a:lnTo>
                    <a:lnTo>
                      <a:pt x="277" y="867"/>
                    </a:lnTo>
                    <a:lnTo>
                      <a:pt x="224" y="841"/>
                    </a:lnTo>
                    <a:lnTo>
                      <a:pt x="176" y="809"/>
                    </a:lnTo>
                    <a:lnTo>
                      <a:pt x="133" y="770"/>
                    </a:lnTo>
                    <a:lnTo>
                      <a:pt x="94" y="727"/>
                    </a:lnTo>
                    <a:lnTo>
                      <a:pt x="63" y="679"/>
                    </a:lnTo>
                    <a:lnTo>
                      <a:pt x="37" y="627"/>
                    </a:lnTo>
                    <a:lnTo>
                      <a:pt x="17" y="572"/>
                    </a:lnTo>
                    <a:lnTo>
                      <a:pt x="5" y="513"/>
                    </a:lnTo>
                    <a:lnTo>
                      <a:pt x="0" y="452"/>
                    </a:lnTo>
                    <a:lnTo>
                      <a:pt x="5" y="390"/>
                    </a:lnTo>
                    <a:lnTo>
                      <a:pt x="17" y="332"/>
                    </a:lnTo>
                    <a:lnTo>
                      <a:pt x="37" y="275"/>
                    </a:lnTo>
                    <a:lnTo>
                      <a:pt x="63" y="223"/>
                    </a:lnTo>
                    <a:lnTo>
                      <a:pt x="94" y="176"/>
                    </a:lnTo>
                    <a:lnTo>
                      <a:pt x="133" y="133"/>
                    </a:lnTo>
                    <a:lnTo>
                      <a:pt x="176" y="94"/>
                    </a:lnTo>
                    <a:lnTo>
                      <a:pt x="224" y="61"/>
                    </a:lnTo>
                    <a:lnTo>
                      <a:pt x="277" y="35"/>
                    </a:lnTo>
                    <a:lnTo>
                      <a:pt x="331" y="17"/>
                    </a:lnTo>
                    <a:lnTo>
                      <a:pt x="390" y="4"/>
                    </a:lnTo>
                    <a:lnTo>
                      <a:pt x="4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6" name="Freeform 69">
                <a:extLst>
                  <a:ext uri="{FF2B5EF4-FFF2-40B4-BE49-F238E27FC236}">
                    <a16:creationId xmlns:a16="http://schemas.microsoft.com/office/drawing/2014/main" id="{18670F77-303C-2B4A-A5BD-C3F2BACDE2B6}"/>
                  </a:ext>
                </a:extLst>
              </p:cNvPr>
              <p:cNvSpPr>
                <a:spLocks/>
              </p:cNvSpPr>
              <p:nvPr userDrawn="1"/>
            </p:nvSpPr>
            <p:spPr bwMode="auto">
              <a:xfrm>
                <a:off x="10384286" y="443413"/>
                <a:ext cx="10245" cy="12294"/>
              </a:xfrm>
              <a:custGeom>
                <a:avLst/>
                <a:gdLst>
                  <a:gd name="T0" fmla="*/ 20 w 20"/>
                  <a:gd name="T1" fmla="*/ 0 h 24"/>
                  <a:gd name="T2" fmla="*/ 20 w 20"/>
                  <a:gd name="T3" fmla="*/ 0 h 24"/>
                  <a:gd name="T4" fmla="*/ 20 w 20"/>
                  <a:gd name="T5" fmla="*/ 1 h 24"/>
                  <a:gd name="T6" fmla="*/ 20 w 20"/>
                  <a:gd name="T7" fmla="*/ 1 h 24"/>
                  <a:gd name="T8" fmla="*/ 20 w 20"/>
                  <a:gd name="T9" fmla="*/ 4 h 24"/>
                  <a:gd name="T10" fmla="*/ 18 w 20"/>
                  <a:gd name="T11" fmla="*/ 5 h 24"/>
                  <a:gd name="T12" fmla="*/ 16 w 20"/>
                  <a:gd name="T13" fmla="*/ 7 h 24"/>
                  <a:gd name="T14" fmla="*/ 14 w 20"/>
                  <a:gd name="T15" fmla="*/ 9 h 24"/>
                  <a:gd name="T16" fmla="*/ 12 w 20"/>
                  <a:gd name="T17" fmla="*/ 11 h 24"/>
                  <a:gd name="T18" fmla="*/ 10 w 20"/>
                  <a:gd name="T19" fmla="*/ 12 h 24"/>
                  <a:gd name="T20" fmla="*/ 9 w 20"/>
                  <a:gd name="T21" fmla="*/ 14 h 24"/>
                  <a:gd name="T22" fmla="*/ 8 w 20"/>
                  <a:gd name="T23" fmla="*/ 16 h 24"/>
                  <a:gd name="T24" fmla="*/ 6 w 20"/>
                  <a:gd name="T25" fmla="*/ 18 h 24"/>
                  <a:gd name="T26" fmla="*/ 5 w 20"/>
                  <a:gd name="T27" fmla="*/ 20 h 24"/>
                  <a:gd name="T28" fmla="*/ 5 w 20"/>
                  <a:gd name="T29" fmla="*/ 21 h 24"/>
                  <a:gd name="T30" fmla="*/ 4 w 20"/>
                  <a:gd name="T31" fmla="*/ 22 h 24"/>
                  <a:gd name="T32" fmla="*/ 3 w 20"/>
                  <a:gd name="T33" fmla="*/ 24 h 24"/>
                  <a:gd name="T34" fmla="*/ 1 w 20"/>
                  <a:gd name="T35" fmla="*/ 24 h 24"/>
                  <a:gd name="T36" fmla="*/ 0 w 20"/>
                  <a:gd name="T37" fmla="*/ 24 h 24"/>
                  <a:gd name="T38" fmla="*/ 0 w 20"/>
                  <a:gd name="T39" fmla="*/ 22 h 24"/>
                  <a:gd name="T40" fmla="*/ 0 w 20"/>
                  <a:gd name="T41" fmla="*/ 21 h 24"/>
                  <a:gd name="T42" fmla="*/ 1 w 20"/>
                  <a:gd name="T43" fmla="*/ 20 h 24"/>
                  <a:gd name="T44" fmla="*/ 1 w 20"/>
                  <a:gd name="T45" fmla="*/ 18 h 24"/>
                  <a:gd name="T46" fmla="*/ 3 w 20"/>
                  <a:gd name="T47" fmla="*/ 17 h 24"/>
                  <a:gd name="T48" fmla="*/ 4 w 20"/>
                  <a:gd name="T49" fmla="*/ 14 h 24"/>
                  <a:gd name="T50" fmla="*/ 5 w 20"/>
                  <a:gd name="T51" fmla="*/ 13 h 24"/>
                  <a:gd name="T52" fmla="*/ 8 w 20"/>
                  <a:gd name="T53" fmla="*/ 11 h 24"/>
                  <a:gd name="T54" fmla="*/ 10 w 20"/>
                  <a:gd name="T55" fmla="*/ 8 h 24"/>
                  <a:gd name="T56" fmla="*/ 12 w 20"/>
                  <a:gd name="T57" fmla="*/ 7 h 24"/>
                  <a:gd name="T58" fmla="*/ 13 w 20"/>
                  <a:gd name="T59" fmla="*/ 7 h 24"/>
                  <a:gd name="T60" fmla="*/ 16 w 20"/>
                  <a:gd name="T61" fmla="*/ 4 h 24"/>
                  <a:gd name="T62" fmla="*/ 18 w 20"/>
                  <a:gd name="T63" fmla="*/ 1 h 24"/>
                  <a:gd name="T64" fmla="*/ 18 w 20"/>
                  <a:gd name="T65" fmla="*/ 1 h 24"/>
                  <a:gd name="T66" fmla="*/ 20 w 20"/>
                  <a:gd name="T6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4">
                    <a:moveTo>
                      <a:pt x="20" y="0"/>
                    </a:moveTo>
                    <a:lnTo>
                      <a:pt x="20" y="0"/>
                    </a:lnTo>
                    <a:lnTo>
                      <a:pt x="20" y="1"/>
                    </a:lnTo>
                    <a:lnTo>
                      <a:pt x="20" y="1"/>
                    </a:lnTo>
                    <a:lnTo>
                      <a:pt x="20" y="4"/>
                    </a:lnTo>
                    <a:lnTo>
                      <a:pt x="18" y="5"/>
                    </a:lnTo>
                    <a:lnTo>
                      <a:pt x="16" y="7"/>
                    </a:lnTo>
                    <a:lnTo>
                      <a:pt x="14" y="9"/>
                    </a:lnTo>
                    <a:lnTo>
                      <a:pt x="12" y="11"/>
                    </a:lnTo>
                    <a:lnTo>
                      <a:pt x="10" y="12"/>
                    </a:lnTo>
                    <a:lnTo>
                      <a:pt x="9" y="14"/>
                    </a:lnTo>
                    <a:lnTo>
                      <a:pt x="8" y="16"/>
                    </a:lnTo>
                    <a:lnTo>
                      <a:pt x="6" y="18"/>
                    </a:lnTo>
                    <a:lnTo>
                      <a:pt x="5" y="20"/>
                    </a:lnTo>
                    <a:lnTo>
                      <a:pt x="5" y="21"/>
                    </a:lnTo>
                    <a:lnTo>
                      <a:pt x="4" y="22"/>
                    </a:lnTo>
                    <a:lnTo>
                      <a:pt x="3" y="24"/>
                    </a:lnTo>
                    <a:lnTo>
                      <a:pt x="1" y="24"/>
                    </a:lnTo>
                    <a:lnTo>
                      <a:pt x="0" y="24"/>
                    </a:lnTo>
                    <a:lnTo>
                      <a:pt x="0" y="22"/>
                    </a:lnTo>
                    <a:lnTo>
                      <a:pt x="0" y="21"/>
                    </a:lnTo>
                    <a:lnTo>
                      <a:pt x="1" y="20"/>
                    </a:lnTo>
                    <a:lnTo>
                      <a:pt x="1" y="18"/>
                    </a:lnTo>
                    <a:lnTo>
                      <a:pt x="3" y="17"/>
                    </a:lnTo>
                    <a:lnTo>
                      <a:pt x="4" y="14"/>
                    </a:lnTo>
                    <a:lnTo>
                      <a:pt x="5" y="13"/>
                    </a:lnTo>
                    <a:lnTo>
                      <a:pt x="8" y="11"/>
                    </a:lnTo>
                    <a:lnTo>
                      <a:pt x="10" y="8"/>
                    </a:lnTo>
                    <a:lnTo>
                      <a:pt x="12" y="7"/>
                    </a:lnTo>
                    <a:lnTo>
                      <a:pt x="13" y="7"/>
                    </a:lnTo>
                    <a:lnTo>
                      <a:pt x="16" y="4"/>
                    </a:lnTo>
                    <a:lnTo>
                      <a:pt x="18" y="1"/>
                    </a:lnTo>
                    <a:lnTo>
                      <a:pt x="18" y="1"/>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7" name="Freeform 70">
                <a:extLst>
                  <a:ext uri="{FF2B5EF4-FFF2-40B4-BE49-F238E27FC236}">
                    <a16:creationId xmlns:a16="http://schemas.microsoft.com/office/drawing/2014/main" id="{A5204AEA-A9B5-804A-8FD2-3834DDFFEEDA}"/>
                  </a:ext>
                </a:extLst>
              </p:cNvPr>
              <p:cNvSpPr>
                <a:spLocks/>
              </p:cNvSpPr>
              <p:nvPr userDrawn="1"/>
            </p:nvSpPr>
            <p:spPr bwMode="auto">
              <a:xfrm>
                <a:off x="10190660" y="536639"/>
                <a:ext cx="4098" cy="6147"/>
              </a:xfrm>
              <a:custGeom>
                <a:avLst/>
                <a:gdLst>
                  <a:gd name="T0" fmla="*/ 5 w 8"/>
                  <a:gd name="T1" fmla="*/ 0 h 11"/>
                  <a:gd name="T2" fmla="*/ 6 w 8"/>
                  <a:gd name="T3" fmla="*/ 1 h 11"/>
                  <a:gd name="T4" fmla="*/ 8 w 8"/>
                  <a:gd name="T5" fmla="*/ 2 h 11"/>
                  <a:gd name="T6" fmla="*/ 8 w 8"/>
                  <a:gd name="T7" fmla="*/ 5 h 11"/>
                  <a:gd name="T8" fmla="*/ 8 w 8"/>
                  <a:gd name="T9" fmla="*/ 7 h 11"/>
                  <a:gd name="T10" fmla="*/ 8 w 8"/>
                  <a:gd name="T11" fmla="*/ 9 h 11"/>
                  <a:gd name="T12" fmla="*/ 8 w 8"/>
                  <a:gd name="T13" fmla="*/ 10 h 11"/>
                  <a:gd name="T14" fmla="*/ 6 w 8"/>
                  <a:gd name="T15" fmla="*/ 11 h 11"/>
                  <a:gd name="T16" fmla="*/ 5 w 8"/>
                  <a:gd name="T17" fmla="*/ 11 h 11"/>
                  <a:gd name="T18" fmla="*/ 4 w 8"/>
                  <a:gd name="T19" fmla="*/ 10 h 11"/>
                  <a:gd name="T20" fmla="*/ 2 w 8"/>
                  <a:gd name="T21" fmla="*/ 9 h 11"/>
                  <a:gd name="T22" fmla="*/ 0 w 8"/>
                  <a:gd name="T23" fmla="*/ 7 h 11"/>
                  <a:gd name="T24" fmla="*/ 0 w 8"/>
                  <a:gd name="T25" fmla="*/ 5 h 11"/>
                  <a:gd name="T26" fmla="*/ 0 w 8"/>
                  <a:gd name="T27" fmla="*/ 3 h 11"/>
                  <a:gd name="T28" fmla="*/ 1 w 8"/>
                  <a:gd name="T29" fmla="*/ 1 h 11"/>
                  <a:gd name="T30" fmla="*/ 2 w 8"/>
                  <a:gd name="T31" fmla="*/ 0 h 11"/>
                  <a:gd name="T32" fmla="*/ 5 w 8"/>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1">
                    <a:moveTo>
                      <a:pt x="5" y="0"/>
                    </a:moveTo>
                    <a:lnTo>
                      <a:pt x="6" y="1"/>
                    </a:lnTo>
                    <a:lnTo>
                      <a:pt x="8" y="2"/>
                    </a:lnTo>
                    <a:lnTo>
                      <a:pt x="8" y="5"/>
                    </a:lnTo>
                    <a:lnTo>
                      <a:pt x="8" y="7"/>
                    </a:lnTo>
                    <a:lnTo>
                      <a:pt x="8" y="9"/>
                    </a:lnTo>
                    <a:lnTo>
                      <a:pt x="8" y="10"/>
                    </a:lnTo>
                    <a:lnTo>
                      <a:pt x="6" y="11"/>
                    </a:lnTo>
                    <a:lnTo>
                      <a:pt x="5" y="11"/>
                    </a:lnTo>
                    <a:lnTo>
                      <a:pt x="4" y="10"/>
                    </a:lnTo>
                    <a:lnTo>
                      <a:pt x="2" y="9"/>
                    </a:lnTo>
                    <a:lnTo>
                      <a:pt x="0" y="7"/>
                    </a:lnTo>
                    <a:lnTo>
                      <a:pt x="0" y="5"/>
                    </a:lnTo>
                    <a:lnTo>
                      <a:pt x="0" y="3"/>
                    </a:lnTo>
                    <a:lnTo>
                      <a:pt x="1" y="1"/>
                    </a:lnTo>
                    <a:lnTo>
                      <a:pt x="2"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8" name="Freeform 71">
                <a:extLst>
                  <a:ext uri="{FF2B5EF4-FFF2-40B4-BE49-F238E27FC236}">
                    <a16:creationId xmlns:a16="http://schemas.microsoft.com/office/drawing/2014/main" id="{365EDB84-013C-F94E-9C47-90F6EE327FE8}"/>
                  </a:ext>
                </a:extLst>
              </p:cNvPr>
              <p:cNvSpPr>
                <a:spLocks/>
              </p:cNvSpPr>
              <p:nvPr userDrawn="1"/>
            </p:nvSpPr>
            <p:spPr bwMode="auto">
              <a:xfrm>
                <a:off x="10180415" y="406532"/>
                <a:ext cx="5122" cy="7171"/>
              </a:xfrm>
              <a:custGeom>
                <a:avLst/>
                <a:gdLst>
                  <a:gd name="T0" fmla="*/ 7 w 11"/>
                  <a:gd name="T1" fmla="*/ 0 h 14"/>
                  <a:gd name="T2" fmla="*/ 9 w 11"/>
                  <a:gd name="T3" fmla="*/ 1 h 14"/>
                  <a:gd name="T4" fmla="*/ 9 w 11"/>
                  <a:gd name="T5" fmla="*/ 1 h 14"/>
                  <a:gd name="T6" fmla="*/ 9 w 11"/>
                  <a:gd name="T7" fmla="*/ 3 h 14"/>
                  <a:gd name="T8" fmla="*/ 11 w 11"/>
                  <a:gd name="T9" fmla="*/ 4 h 14"/>
                  <a:gd name="T10" fmla="*/ 11 w 11"/>
                  <a:gd name="T11" fmla="*/ 7 h 14"/>
                  <a:gd name="T12" fmla="*/ 11 w 11"/>
                  <a:gd name="T13" fmla="*/ 9 h 14"/>
                  <a:gd name="T14" fmla="*/ 9 w 11"/>
                  <a:gd name="T15" fmla="*/ 12 h 14"/>
                  <a:gd name="T16" fmla="*/ 7 w 11"/>
                  <a:gd name="T17" fmla="*/ 13 h 14"/>
                  <a:gd name="T18" fmla="*/ 4 w 11"/>
                  <a:gd name="T19" fmla="*/ 14 h 14"/>
                  <a:gd name="T20" fmla="*/ 3 w 11"/>
                  <a:gd name="T21" fmla="*/ 13 h 14"/>
                  <a:gd name="T22" fmla="*/ 1 w 11"/>
                  <a:gd name="T23" fmla="*/ 13 h 14"/>
                  <a:gd name="T24" fmla="*/ 0 w 11"/>
                  <a:gd name="T25" fmla="*/ 10 h 14"/>
                  <a:gd name="T26" fmla="*/ 0 w 11"/>
                  <a:gd name="T27" fmla="*/ 9 h 14"/>
                  <a:gd name="T28" fmla="*/ 0 w 11"/>
                  <a:gd name="T29" fmla="*/ 7 h 14"/>
                  <a:gd name="T30" fmla="*/ 1 w 11"/>
                  <a:gd name="T31" fmla="*/ 5 h 14"/>
                  <a:gd name="T32" fmla="*/ 4 w 11"/>
                  <a:gd name="T33" fmla="*/ 4 h 14"/>
                  <a:gd name="T34" fmla="*/ 5 w 11"/>
                  <a:gd name="T35" fmla="*/ 3 h 14"/>
                  <a:gd name="T36" fmla="*/ 7 w 11"/>
                  <a:gd name="T37" fmla="*/ 1 h 14"/>
                  <a:gd name="T38" fmla="*/ 7 w 11"/>
                  <a:gd name="T3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4">
                    <a:moveTo>
                      <a:pt x="7" y="0"/>
                    </a:moveTo>
                    <a:lnTo>
                      <a:pt x="9" y="1"/>
                    </a:lnTo>
                    <a:lnTo>
                      <a:pt x="9" y="1"/>
                    </a:lnTo>
                    <a:lnTo>
                      <a:pt x="9" y="3"/>
                    </a:lnTo>
                    <a:lnTo>
                      <a:pt x="11" y="4"/>
                    </a:lnTo>
                    <a:lnTo>
                      <a:pt x="11" y="7"/>
                    </a:lnTo>
                    <a:lnTo>
                      <a:pt x="11" y="9"/>
                    </a:lnTo>
                    <a:lnTo>
                      <a:pt x="9" y="12"/>
                    </a:lnTo>
                    <a:lnTo>
                      <a:pt x="7" y="13"/>
                    </a:lnTo>
                    <a:lnTo>
                      <a:pt x="4" y="14"/>
                    </a:lnTo>
                    <a:lnTo>
                      <a:pt x="3" y="13"/>
                    </a:lnTo>
                    <a:lnTo>
                      <a:pt x="1" y="13"/>
                    </a:lnTo>
                    <a:lnTo>
                      <a:pt x="0" y="10"/>
                    </a:lnTo>
                    <a:lnTo>
                      <a:pt x="0" y="9"/>
                    </a:lnTo>
                    <a:lnTo>
                      <a:pt x="0" y="7"/>
                    </a:lnTo>
                    <a:lnTo>
                      <a:pt x="1" y="5"/>
                    </a:lnTo>
                    <a:lnTo>
                      <a:pt x="4" y="4"/>
                    </a:lnTo>
                    <a:lnTo>
                      <a:pt x="5" y="3"/>
                    </a:lnTo>
                    <a:lnTo>
                      <a:pt x="7"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9" name="Freeform 72">
                <a:extLst>
                  <a:ext uri="{FF2B5EF4-FFF2-40B4-BE49-F238E27FC236}">
                    <a16:creationId xmlns:a16="http://schemas.microsoft.com/office/drawing/2014/main" id="{6BA9F8A0-2698-354D-86B5-A4816EC71758}"/>
                  </a:ext>
                </a:extLst>
              </p:cNvPr>
              <p:cNvSpPr>
                <a:spLocks/>
              </p:cNvSpPr>
              <p:nvPr userDrawn="1"/>
            </p:nvSpPr>
            <p:spPr bwMode="auto">
              <a:xfrm>
                <a:off x="10183489" y="444437"/>
                <a:ext cx="6147" cy="7171"/>
              </a:xfrm>
              <a:custGeom>
                <a:avLst/>
                <a:gdLst>
                  <a:gd name="T0" fmla="*/ 5 w 11"/>
                  <a:gd name="T1" fmla="*/ 0 h 13"/>
                  <a:gd name="T2" fmla="*/ 6 w 11"/>
                  <a:gd name="T3" fmla="*/ 1 h 13"/>
                  <a:gd name="T4" fmla="*/ 7 w 11"/>
                  <a:gd name="T5" fmla="*/ 1 h 13"/>
                  <a:gd name="T6" fmla="*/ 9 w 11"/>
                  <a:gd name="T7" fmla="*/ 4 h 13"/>
                  <a:gd name="T8" fmla="*/ 10 w 11"/>
                  <a:gd name="T9" fmla="*/ 5 h 13"/>
                  <a:gd name="T10" fmla="*/ 10 w 11"/>
                  <a:gd name="T11" fmla="*/ 6 h 13"/>
                  <a:gd name="T12" fmla="*/ 11 w 11"/>
                  <a:gd name="T13" fmla="*/ 8 h 13"/>
                  <a:gd name="T14" fmla="*/ 11 w 11"/>
                  <a:gd name="T15" fmla="*/ 9 h 13"/>
                  <a:gd name="T16" fmla="*/ 10 w 11"/>
                  <a:gd name="T17" fmla="*/ 11 h 13"/>
                  <a:gd name="T18" fmla="*/ 9 w 11"/>
                  <a:gd name="T19" fmla="*/ 13 h 13"/>
                  <a:gd name="T20" fmla="*/ 6 w 11"/>
                  <a:gd name="T21" fmla="*/ 13 h 13"/>
                  <a:gd name="T22" fmla="*/ 5 w 11"/>
                  <a:gd name="T23" fmla="*/ 11 h 13"/>
                  <a:gd name="T24" fmla="*/ 4 w 11"/>
                  <a:gd name="T25" fmla="*/ 10 h 13"/>
                  <a:gd name="T26" fmla="*/ 1 w 11"/>
                  <a:gd name="T27" fmla="*/ 9 h 13"/>
                  <a:gd name="T28" fmla="*/ 1 w 11"/>
                  <a:gd name="T29" fmla="*/ 6 h 13"/>
                  <a:gd name="T30" fmla="*/ 0 w 11"/>
                  <a:gd name="T31" fmla="*/ 4 h 13"/>
                  <a:gd name="T32" fmla="*/ 1 w 11"/>
                  <a:gd name="T33" fmla="*/ 2 h 13"/>
                  <a:gd name="T34" fmla="*/ 4 w 11"/>
                  <a:gd name="T35" fmla="*/ 1 h 13"/>
                  <a:gd name="T36" fmla="*/ 5 w 11"/>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3">
                    <a:moveTo>
                      <a:pt x="5" y="0"/>
                    </a:moveTo>
                    <a:lnTo>
                      <a:pt x="6" y="1"/>
                    </a:lnTo>
                    <a:lnTo>
                      <a:pt x="7" y="1"/>
                    </a:lnTo>
                    <a:lnTo>
                      <a:pt x="9" y="4"/>
                    </a:lnTo>
                    <a:lnTo>
                      <a:pt x="10" y="5"/>
                    </a:lnTo>
                    <a:lnTo>
                      <a:pt x="10" y="6"/>
                    </a:lnTo>
                    <a:lnTo>
                      <a:pt x="11" y="8"/>
                    </a:lnTo>
                    <a:lnTo>
                      <a:pt x="11" y="9"/>
                    </a:lnTo>
                    <a:lnTo>
                      <a:pt x="10" y="11"/>
                    </a:lnTo>
                    <a:lnTo>
                      <a:pt x="9" y="13"/>
                    </a:lnTo>
                    <a:lnTo>
                      <a:pt x="6" y="13"/>
                    </a:lnTo>
                    <a:lnTo>
                      <a:pt x="5" y="11"/>
                    </a:lnTo>
                    <a:lnTo>
                      <a:pt x="4" y="10"/>
                    </a:lnTo>
                    <a:lnTo>
                      <a:pt x="1" y="9"/>
                    </a:lnTo>
                    <a:lnTo>
                      <a:pt x="1" y="6"/>
                    </a:lnTo>
                    <a:lnTo>
                      <a:pt x="0" y="4"/>
                    </a:lnTo>
                    <a:lnTo>
                      <a:pt x="1" y="2"/>
                    </a:lnTo>
                    <a:lnTo>
                      <a:pt x="4"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73">
                <a:extLst>
                  <a:ext uri="{FF2B5EF4-FFF2-40B4-BE49-F238E27FC236}">
                    <a16:creationId xmlns:a16="http://schemas.microsoft.com/office/drawing/2014/main" id="{3E0F9C82-35B7-5D41-A5C6-8329E9BD9376}"/>
                  </a:ext>
                </a:extLst>
              </p:cNvPr>
              <p:cNvSpPr>
                <a:spLocks/>
              </p:cNvSpPr>
              <p:nvPr userDrawn="1"/>
            </p:nvSpPr>
            <p:spPr bwMode="auto">
              <a:xfrm>
                <a:off x="10227540" y="574545"/>
                <a:ext cx="70689" cy="59419"/>
              </a:xfrm>
              <a:custGeom>
                <a:avLst/>
                <a:gdLst>
                  <a:gd name="T0" fmla="*/ 138 w 138"/>
                  <a:gd name="T1" fmla="*/ 1 h 116"/>
                  <a:gd name="T2" fmla="*/ 138 w 138"/>
                  <a:gd name="T3" fmla="*/ 7 h 116"/>
                  <a:gd name="T4" fmla="*/ 134 w 138"/>
                  <a:gd name="T5" fmla="*/ 16 h 116"/>
                  <a:gd name="T6" fmla="*/ 129 w 138"/>
                  <a:gd name="T7" fmla="*/ 26 h 116"/>
                  <a:gd name="T8" fmla="*/ 126 w 138"/>
                  <a:gd name="T9" fmla="*/ 38 h 116"/>
                  <a:gd name="T10" fmla="*/ 122 w 138"/>
                  <a:gd name="T11" fmla="*/ 50 h 116"/>
                  <a:gd name="T12" fmla="*/ 118 w 138"/>
                  <a:gd name="T13" fmla="*/ 60 h 116"/>
                  <a:gd name="T14" fmla="*/ 112 w 138"/>
                  <a:gd name="T15" fmla="*/ 69 h 116"/>
                  <a:gd name="T16" fmla="*/ 105 w 138"/>
                  <a:gd name="T17" fmla="*/ 73 h 116"/>
                  <a:gd name="T18" fmla="*/ 101 w 138"/>
                  <a:gd name="T19" fmla="*/ 76 h 116"/>
                  <a:gd name="T20" fmla="*/ 103 w 138"/>
                  <a:gd name="T21" fmla="*/ 80 h 116"/>
                  <a:gd name="T22" fmla="*/ 107 w 138"/>
                  <a:gd name="T23" fmla="*/ 80 h 116"/>
                  <a:gd name="T24" fmla="*/ 107 w 138"/>
                  <a:gd name="T25" fmla="*/ 85 h 116"/>
                  <a:gd name="T26" fmla="*/ 101 w 138"/>
                  <a:gd name="T27" fmla="*/ 87 h 116"/>
                  <a:gd name="T28" fmla="*/ 98 w 138"/>
                  <a:gd name="T29" fmla="*/ 84 h 116"/>
                  <a:gd name="T30" fmla="*/ 95 w 138"/>
                  <a:gd name="T31" fmla="*/ 78 h 116"/>
                  <a:gd name="T32" fmla="*/ 90 w 138"/>
                  <a:gd name="T33" fmla="*/ 81 h 116"/>
                  <a:gd name="T34" fmla="*/ 82 w 138"/>
                  <a:gd name="T35" fmla="*/ 86 h 116"/>
                  <a:gd name="T36" fmla="*/ 70 w 138"/>
                  <a:gd name="T37" fmla="*/ 89 h 116"/>
                  <a:gd name="T38" fmla="*/ 60 w 138"/>
                  <a:gd name="T39" fmla="*/ 90 h 116"/>
                  <a:gd name="T40" fmla="*/ 49 w 138"/>
                  <a:gd name="T41" fmla="*/ 95 h 116"/>
                  <a:gd name="T42" fmla="*/ 35 w 138"/>
                  <a:gd name="T43" fmla="*/ 103 h 116"/>
                  <a:gd name="T44" fmla="*/ 22 w 138"/>
                  <a:gd name="T45" fmla="*/ 107 h 116"/>
                  <a:gd name="T46" fmla="*/ 10 w 138"/>
                  <a:gd name="T47" fmla="*/ 111 h 116"/>
                  <a:gd name="T48" fmla="*/ 4 w 138"/>
                  <a:gd name="T49" fmla="*/ 115 h 116"/>
                  <a:gd name="T50" fmla="*/ 0 w 138"/>
                  <a:gd name="T51" fmla="*/ 114 h 116"/>
                  <a:gd name="T52" fmla="*/ 4 w 138"/>
                  <a:gd name="T53" fmla="*/ 111 h 116"/>
                  <a:gd name="T54" fmla="*/ 13 w 138"/>
                  <a:gd name="T55" fmla="*/ 106 h 116"/>
                  <a:gd name="T56" fmla="*/ 25 w 138"/>
                  <a:gd name="T57" fmla="*/ 102 h 116"/>
                  <a:gd name="T58" fmla="*/ 40 w 138"/>
                  <a:gd name="T59" fmla="*/ 94 h 116"/>
                  <a:gd name="T60" fmla="*/ 55 w 138"/>
                  <a:gd name="T61" fmla="*/ 86 h 116"/>
                  <a:gd name="T62" fmla="*/ 64 w 138"/>
                  <a:gd name="T63" fmla="*/ 78 h 116"/>
                  <a:gd name="T64" fmla="*/ 69 w 138"/>
                  <a:gd name="T65" fmla="*/ 72 h 116"/>
                  <a:gd name="T66" fmla="*/ 75 w 138"/>
                  <a:gd name="T67" fmla="*/ 68 h 116"/>
                  <a:gd name="T68" fmla="*/ 85 w 138"/>
                  <a:gd name="T69" fmla="*/ 64 h 116"/>
                  <a:gd name="T70" fmla="*/ 94 w 138"/>
                  <a:gd name="T71" fmla="*/ 57 h 116"/>
                  <a:gd name="T72" fmla="*/ 103 w 138"/>
                  <a:gd name="T73" fmla="*/ 52 h 116"/>
                  <a:gd name="T74" fmla="*/ 113 w 138"/>
                  <a:gd name="T75" fmla="*/ 42 h 116"/>
                  <a:gd name="T76" fmla="*/ 121 w 138"/>
                  <a:gd name="T77" fmla="*/ 30 h 116"/>
                  <a:gd name="T78" fmla="*/ 128 w 138"/>
                  <a:gd name="T79" fmla="*/ 18 h 116"/>
                  <a:gd name="T80" fmla="*/ 131 w 138"/>
                  <a:gd name="T81" fmla="*/ 9 h 116"/>
                  <a:gd name="T82" fmla="*/ 134 w 138"/>
                  <a:gd name="T83"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6">
                    <a:moveTo>
                      <a:pt x="135" y="0"/>
                    </a:moveTo>
                    <a:lnTo>
                      <a:pt x="137" y="0"/>
                    </a:lnTo>
                    <a:lnTo>
                      <a:pt x="138" y="1"/>
                    </a:lnTo>
                    <a:lnTo>
                      <a:pt x="138" y="3"/>
                    </a:lnTo>
                    <a:lnTo>
                      <a:pt x="138" y="5"/>
                    </a:lnTo>
                    <a:lnTo>
                      <a:pt x="138" y="7"/>
                    </a:lnTo>
                    <a:lnTo>
                      <a:pt x="137" y="9"/>
                    </a:lnTo>
                    <a:lnTo>
                      <a:pt x="135" y="12"/>
                    </a:lnTo>
                    <a:lnTo>
                      <a:pt x="134" y="16"/>
                    </a:lnTo>
                    <a:lnTo>
                      <a:pt x="133" y="18"/>
                    </a:lnTo>
                    <a:lnTo>
                      <a:pt x="130" y="22"/>
                    </a:lnTo>
                    <a:lnTo>
                      <a:pt x="129" y="26"/>
                    </a:lnTo>
                    <a:lnTo>
                      <a:pt x="128" y="30"/>
                    </a:lnTo>
                    <a:lnTo>
                      <a:pt x="126" y="34"/>
                    </a:lnTo>
                    <a:lnTo>
                      <a:pt x="126" y="38"/>
                    </a:lnTo>
                    <a:lnTo>
                      <a:pt x="125" y="42"/>
                    </a:lnTo>
                    <a:lnTo>
                      <a:pt x="124" y="46"/>
                    </a:lnTo>
                    <a:lnTo>
                      <a:pt x="122" y="50"/>
                    </a:lnTo>
                    <a:lnTo>
                      <a:pt x="121" y="52"/>
                    </a:lnTo>
                    <a:lnTo>
                      <a:pt x="120" y="56"/>
                    </a:lnTo>
                    <a:lnTo>
                      <a:pt x="118" y="60"/>
                    </a:lnTo>
                    <a:lnTo>
                      <a:pt x="117" y="64"/>
                    </a:lnTo>
                    <a:lnTo>
                      <a:pt x="115" y="67"/>
                    </a:lnTo>
                    <a:lnTo>
                      <a:pt x="112" y="69"/>
                    </a:lnTo>
                    <a:lnTo>
                      <a:pt x="109" y="72"/>
                    </a:lnTo>
                    <a:lnTo>
                      <a:pt x="108" y="73"/>
                    </a:lnTo>
                    <a:lnTo>
                      <a:pt x="105" y="73"/>
                    </a:lnTo>
                    <a:lnTo>
                      <a:pt x="104" y="73"/>
                    </a:lnTo>
                    <a:lnTo>
                      <a:pt x="103" y="74"/>
                    </a:lnTo>
                    <a:lnTo>
                      <a:pt x="101" y="76"/>
                    </a:lnTo>
                    <a:lnTo>
                      <a:pt x="101" y="77"/>
                    </a:lnTo>
                    <a:lnTo>
                      <a:pt x="101" y="80"/>
                    </a:lnTo>
                    <a:lnTo>
                      <a:pt x="103" y="80"/>
                    </a:lnTo>
                    <a:lnTo>
                      <a:pt x="104" y="81"/>
                    </a:lnTo>
                    <a:lnTo>
                      <a:pt x="105" y="80"/>
                    </a:lnTo>
                    <a:lnTo>
                      <a:pt x="107" y="80"/>
                    </a:lnTo>
                    <a:lnTo>
                      <a:pt x="107" y="81"/>
                    </a:lnTo>
                    <a:lnTo>
                      <a:pt x="107" y="82"/>
                    </a:lnTo>
                    <a:lnTo>
                      <a:pt x="107" y="85"/>
                    </a:lnTo>
                    <a:lnTo>
                      <a:pt x="105" y="86"/>
                    </a:lnTo>
                    <a:lnTo>
                      <a:pt x="104" y="87"/>
                    </a:lnTo>
                    <a:lnTo>
                      <a:pt x="101" y="87"/>
                    </a:lnTo>
                    <a:lnTo>
                      <a:pt x="100" y="86"/>
                    </a:lnTo>
                    <a:lnTo>
                      <a:pt x="98" y="85"/>
                    </a:lnTo>
                    <a:lnTo>
                      <a:pt x="98" y="84"/>
                    </a:lnTo>
                    <a:lnTo>
                      <a:pt x="96" y="81"/>
                    </a:lnTo>
                    <a:lnTo>
                      <a:pt x="96" y="80"/>
                    </a:lnTo>
                    <a:lnTo>
                      <a:pt x="95" y="78"/>
                    </a:lnTo>
                    <a:lnTo>
                      <a:pt x="94" y="78"/>
                    </a:lnTo>
                    <a:lnTo>
                      <a:pt x="91" y="80"/>
                    </a:lnTo>
                    <a:lnTo>
                      <a:pt x="90" y="81"/>
                    </a:lnTo>
                    <a:lnTo>
                      <a:pt x="88" y="84"/>
                    </a:lnTo>
                    <a:lnTo>
                      <a:pt x="87" y="85"/>
                    </a:lnTo>
                    <a:lnTo>
                      <a:pt x="82" y="86"/>
                    </a:lnTo>
                    <a:lnTo>
                      <a:pt x="78" y="87"/>
                    </a:lnTo>
                    <a:lnTo>
                      <a:pt x="73" y="89"/>
                    </a:lnTo>
                    <a:lnTo>
                      <a:pt x="70" y="89"/>
                    </a:lnTo>
                    <a:lnTo>
                      <a:pt x="66" y="90"/>
                    </a:lnTo>
                    <a:lnTo>
                      <a:pt x="62" y="90"/>
                    </a:lnTo>
                    <a:lnTo>
                      <a:pt x="60" y="90"/>
                    </a:lnTo>
                    <a:lnTo>
                      <a:pt x="57" y="91"/>
                    </a:lnTo>
                    <a:lnTo>
                      <a:pt x="53" y="94"/>
                    </a:lnTo>
                    <a:lnTo>
                      <a:pt x="49" y="95"/>
                    </a:lnTo>
                    <a:lnTo>
                      <a:pt x="45" y="98"/>
                    </a:lnTo>
                    <a:lnTo>
                      <a:pt x="40" y="100"/>
                    </a:lnTo>
                    <a:lnTo>
                      <a:pt x="35" y="103"/>
                    </a:lnTo>
                    <a:lnTo>
                      <a:pt x="30" y="106"/>
                    </a:lnTo>
                    <a:lnTo>
                      <a:pt x="26" y="107"/>
                    </a:lnTo>
                    <a:lnTo>
                      <a:pt x="22" y="107"/>
                    </a:lnTo>
                    <a:lnTo>
                      <a:pt x="18" y="108"/>
                    </a:lnTo>
                    <a:lnTo>
                      <a:pt x="13" y="110"/>
                    </a:lnTo>
                    <a:lnTo>
                      <a:pt x="10" y="111"/>
                    </a:lnTo>
                    <a:lnTo>
                      <a:pt x="8" y="114"/>
                    </a:lnTo>
                    <a:lnTo>
                      <a:pt x="5" y="115"/>
                    </a:lnTo>
                    <a:lnTo>
                      <a:pt x="4" y="115"/>
                    </a:lnTo>
                    <a:lnTo>
                      <a:pt x="1" y="116"/>
                    </a:lnTo>
                    <a:lnTo>
                      <a:pt x="0" y="115"/>
                    </a:lnTo>
                    <a:lnTo>
                      <a:pt x="0" y="114"/>
                    </a:lnTo>
                    <a:lnTo>
                      <a:pt x="1" y="114"/>
                    </a:lnTo>
                    <a:lnTo>
                      <a:pt x="2" y="112"/>
                    </a:lnTo>
                    <a:lnTo>
                      <a:pt x="4" y="111"/>
                    </a:lnTo>
                    <a:lnTo>
                      <a:pt x="6" y="108"/>
                    </a:lnTo>
                    <a:lnTo>
                      <a:pt x="9" y="107"/>
                    </a:lnTo>
                    <a:lnTo>
                      <a:pt x="13" y="106"/>
                    </a:lnTo>
                    <a:lnTo>
                      <a:pt x="15" y="106"/>
                    </a:lnTo>
                    <a:lnTo>
                      <a:pt x="19" y="104"/>
                    </a:lnTo>
                    <a:lnTo>
                      <a:pt x="25" y="102"/>
                    </a:lnTo>
                    <a:lnTo>
                      <a:pt x="30" y="99"/>
                    </a:lnTo>
                    <a:lnTo>
                      <a:pt x="34" y="97"/>
                    </a:lnTo>
                    <a:lnTo>
                      <a:pt x="40" y="94"/>
                    </a:lnTo>
                    <a:lnTo>
                      <a:pt x="44" y="91"/>
                    </a:lnTo>
                    <a:lnTo>
                      <a:pt x="49" y="89"/>
                    </a:lnTo>
                    <a:lnTo>
                      <a:pt x="55" y="86"/>
                    </a:lnTo>
                    <a:lnTo>
                      <a:pt x="58" y="84"/>
                    </a:lnTo>
                    <a:lnTo>
                      <a:pt x="61" y="81"/>
                    </a:lnTo>
                    <a:lnTo>
                      <a:pt x="64" y="78"/>
                    </a:lnTo>
                    <a:lnTo>
                      <a:pt x="66" y="77"/>
                    </a:lnTo>
                    <a:lnTo>
                      <a:pt x="68" y="74"/>
                    </a:lnTo>
                    <a:lnTo>
                      <a:pt x="69" y="72"/>
                    </a:lnTo>
                    <a:lnTo>
                      <a:pt x="70" y="69"/>
                    </a:lnTo>
                    <a:lnTo>
                      <a:pt x="73" y="68"/>
                    </a:lnTo>
                    <a:lnTo>
                      <a:pt x="75" y="68"/>
                    </a:lnTo>
                    <a:lnTo>
                      <a:pt x="78" y="67"/>
                    </a:lnTo>
                    <a:lnTo>
                      <a:pt x="81" y="67"/>
                    </a:lnTo>
                    <a:lnTo>
                      <a:pt x="85" y="64"/>
                    </a:lnTo>
                    <a:lnTo>
                      <a:pt x="87" y="63"/>
                    </a:lnTo>
                    <a:lnTo>
                      <a:pt x="90" y="60"/>
                    </a:lnTo>
                    <a:lnTo>
                      <a:pt x="94" y="57"/>
                    </a:lnTo>
                    <a:lnTo>
                      <a:pt x="96" y="55"/>
                    </a:lnTo>
                    <a:lnTo>
                      <a:pt x="100" y="54"/>
                    </a:lnTo>
                    <a:lnTo>
                      <a:pt x="103" y="52"/>
                    </a:lnTo>
                    <a:lnTo>
                      <a:pt x="107" y="50"/>
                    </a:lnTo>
                    <a:lnTo>
                      <a:pt x="109" y="46"/>
                    </a:lnTo>
                    <a:lnTo>
                      <a:pt x="113" y="42"/>
                    </a:lnTo>
                    <a:lnTo>
                      <a:pt x="116" y="38"/>
                    </a:lnTo>
                    <a:lnTo>
                      <a:pt x="118" y="34"/>
                    </a:lnTo>
                    <a:lnTo>
                      <a:pt x="121" y="30"/>
                    </a:lnTo>
                    <a:lnTo>
                      <a:pt x="124" y="26"/>
                    </a:lnTo>
                    <a:lnTo>
                      <a:pt x="126" y="22"/>
                    </a:lnTo>
                    <a:lnTo>
                      <a:pt x="128" y="18"/>
                    </a:lnTo>
                    <a:lnTo>
                      <a:pt x="129" y="14"/>
                    </a:lnTo>
                    <a:lnTo>
                      <a:pt x="130" y="10"/>
                    </a:lnTo>
                    <a:lnTo>
                      <a:pt x="131" y="9"/>
                    </a:lnTo>
                    <a:lnTo>
                      <a:pt x="134" y="5"/>
                    </a:lnTo>
                    <a:lnTo>
                      <a:pt x="134" y="4"/>
                    </a:lnTo>
                    <a:lnTo>
                      <a:pt x="134" y="3"/>
                    </a:lnTo>
                    <a:lnTo>
                      <a:pt x="135" y="0"/>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1" name="Freeform 74">
                <a:extLst>
                  <a:ext uri="{FF2B5EF4-FFF2-40B4-BE49-F238E27FC236}">
                    <a16:creationId xmlns:a16="http://schemas.microsoft.com/office/drawing/2014/main" id="{B333511E-678E-FB4D-99ED-35F67CD41E92}"/>
                  </a:ext>
                </a:extLst>
              </p:cNvPr>
              <p:cNvSpPr>
                <a:spLocks/>
              </p:cNvSpPr>
              <p:nvPr userDrawn="1"/>
            </p:nvSpPr>
            <p:spPr bwMode="auto">
              <a:xfrm>
                <a:off x="10244957" y="660601"/>
                <a:ext cx="63517" cy="53273"/>
              </a:xfrm>
              <a:custGeom>
                <a:avLst/>
                <a:gdLst>
                  <a:gd name="T0" fmla="*/ 121 w 122"/>
                  <a:gd name="T1" fmla="*/ 0 h 105"/>
                  <a:gd name="T2" fmla="*/ 122 w 122"/>
                  <a:gd name="T3" fmla="*/ 2 h 105"/>
                  <a:gd name="T4" fmla="*/ 122 w 122"/>
                  <a:gd name="T5" fmla="*/ 2 h 105"/>
                  <a:gd name="T6" fmla="*/ 122 w 122"/>
                  <a:gd name="T7" fmla="*/ 7 h 105"/>
                  <a:gd name="T8" fmla="*/ 122 w 122"/>
                  <a:gd name="T9" fmla="*/ 13 h 105"/>
                  <a:gd name="T10" fmla="*/ 121 w 122"/>
                  <a:gd name="T11" fmla="*/ 21 h 105"/>
                  <a:gd name="T12" fmla="*/ 112 w 122"/>
                  <a:gd name="T13" fmla="*/ 28 h 105"/>
                  <a:gd name="T14" fmla="*/ 103 w 122"/>
                  <a:gd name="T15" fmla="*/ 33 h 105"/>
                  <a:gd name="T16" fmla="*/ 94 w 122"/>
                  <a:gd name="T17" fmla="*/ 40 h 105"/>
                  <a:gd name="T18" fmla="*/ 81 w 122"/>
                  <a:gd name="T19" fmla="*/ 47 h 105"/>
                  <a:gd name="T20" fmla="*/ 69 w 122"/>
                  <a:gd name="T21" fmla="*/ 54 h 105"/>
                  <a:gd name="T22" fmla="*/ 56 w 122"/>
                  <a:gd name="T23" fmla="*/ 62 h 105"/>
                  <a:gd name="T24" fmla="*/ 36 w 122"/>
                  <a:gd name="T25" fmla="*/ 76 h 105"/>
                  <a:gd name="T26" fmla="*/ 19 w 122"/>
                  <a:gd name="T27" fmla="*/ 90 h 105"/>
                  <a:gd name="T28" fmla="*/ 4 w 122"/>
                  <a:gd name="T29" fmla="*/ 105 h 105"/>
                  <a:gd name="T30" fmla="*/ 2 w 122"/>
                  <a:gd name="T31" fmla="*/ 105 h 105"/>
                  <a:gd name="T32" fmla="*/ 1 w 122"/>
                  <a:gd name="T33" fmla="*/ 104 h 105"/>
                  <a:gd name="T34" fmla="*/ 0 w 122"/>
                  <a:gd name="T35" fmla="*/ 102 h 105"/>
                  <a:gd name="T36" fmla="*/ 0 w 122"/>
                  <a:gd name="T37" fmla="*/ 101 h 105"/>
                  <a:gd name="T38" fmla="*/ 0 w 122"/>
                  <a:gd name="T39" fmla="*/ 98 h 105"/>
                  <a:gd name="T40" fmla="*/ 2 w 122"/>
                  <a:gd name="T41" fmla="*/ 96 h 105"/>
                  <a:gd name="T42" fmla="*/ 6 w 122"/>
                  <a:gd name="T43" fmla="*/ 93 h 105"/>
                  <a:gd name="T44" fmla="*/ 9 w 122"/>
                  <a:gd name="T45" fmla="*/ 92 h 105"/>
                  <a:gd name="T46" fmla="*/ 11 w 122"/>
                  <a:gd name="T47" fmla="*/ 89 h 105"/>
                  <a:gd name="T48" fmla="*/ 14 w 122"/>
                  <a:gd name="T49" fmla="*/ 87 h 105"/>
                  <a:gd name="T50" fmla="*/ 26 w 122"/>
                  <a:gd name="T51" fmla="*/ 76 h 105"/>
                  <a:gd name="T52" fmla="*/ 36 w 122"/>
                  <a:gd name="T53" fmla="*/ 66 h 105"/>
                  <a:gd name="T54" fmla="*/ 48 w 122"/>
                  <a:gd name="T55" fmla="*/ 55 h 105"/>
                  <a:gd name="T56" fmla="*/ 58 w 122"/>
                  <a:gd name="T57" fmla="*/ 46 h 105"/>
                  <a:gd name="T58" fmla="*/ 69 w 122"/>
                  <a:gd name="T59" fmla="*/ 40 h 105"/>
                  <a:gd name="T60" fmla="*/ 79 w 122"/>
                  <a:gd name="T61" fmla="*/ 32 h 105"/>
                  <a:gd name="T62" fmla="*/ 90 w 122"/>
                  <a:gd name="T63" fmla="*/ 23 h 105"/>
                  <a:gd name="T64" fmla="*/ 101 w 122"/>
                  <a:gd name="T65" fmla="*/ 13 h 105"/>
                  <a:gd name="T66" fmla="*/ 105 w 122"/>
                  <a:gd name="T67" fmla="*/ 10 h 105"/>
                  <a:gd name="T68" fmla="*/ 109 w 122"/>
                  <a:gd name="T69" fmla="*/ 8 h 105"/>
                  <a:gd name="T70" fmla="*/ 113 w 122"/>
                  <a:gd name="T71" fmla="*/ 6 h 105"/>
                  <a:gd name="T72" fmla="*/ 116 w 122"/>
                  <a:gd name="T73" fmla="*/ 4 h 105"/>
                  <a:gd name="T74" fmla="*/ 118 w 122"/>
                  <a:gd name="T75" fmla="*/ 3 h 105"/>
                  <a:gd name="T76" fmla="*/ 120 w 122"/>
                  <a:gd name="T77" fmla="*/ 2 h 105"/>
                  <a:gd name="T78" fmla="*/ 121 w 122"/>
                  <a:gd name="T7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05">
                    <a:moveTo>
                      <a:pt x="121" y="0"/>
                    </a:moveTo>
                    <a:lnTo>
                      <a:pt x="122" y="2"/>
                    </a:lnTo>
                    <a:lnTo>
                      <a:pt x="122" y="2"/>
                    </a:lnTo>
                    <a:lnTo>
                      <a:pt x="122" y="7"/>
                    </a:lnTo>
                    <a:lnTo>
                      <a:pt x="122" y="13"/>
                    </a:lnTo>
                    <a:lnTo>
                      <a:pt x="121" y="21"/>
                    </a:lnTo>
                    <a:lnTo>
                      <a:pt x="112" y="28"/>
                    </a:lnTo>
                    <a:lnTo>
                      <a:pt x="103" y="33"/>
                    </a:lnTo>
                    <a:lnTo>
                      <a:pt x="94" y="40"/>
                    </a:lnTo>
                    <a:lnTo>
                      <a:pt x="81" y="47"/>
                    </a:lnTo>
                    <a:lnTo>
                      <a:pt x="69" y="54"/>
                    </a:lnTo>
                    <a:lnTo>
                      <a:pt x="56" y="62"/>
                    </a:lnTo>
                    <a:lnTo>
                      <a:pt x="36" y="76"/>
                    </a:lnTo>
                    <a:lnTo>
                      <a:pt x="19" y="90"/>
                    </a:lnTo>
                    <a:lnTo>
                      <a:pt x="4" y="105"/>
                    </a:lnTo>
                    <a:lnTo>
                      <a:pt x="2" y="105"/>
                    </a:lnTo>
                    <a:lnTo>
                      <a:pt x="1" y="104"/>
                    </a:lnTo>
                    <a:lnTo>
                      <a:pt x="0" y="102"/>
                    </a:lnTo>
                    <a:lnTo>
                      <a:pt x="0" y="101"/>
                    </a:lnTo>
                    <a:lnTo>
                      <a:pt x="0" y="98"/>
                    </a:lnTo>
                    <a:lnTo>
                      <a:pt x="2" y="96"/>
                    </a:lnTo>
                    <a:lnTo>
                      <a:pt x="6" y="93"/>
                    </a:lnTo>
                    <a:lnTo>
                      <a:pt x="9" y="92"/>
                    </a:lnTo>
                    <a:lnTo>
                      <a:pt x="11" y="89"/>
                    </a:lnTo>
                    <a:lnTo>
                      <a:pt x="14" y="87"/>
                    </a:lnTo>
                    <a:lnTo>
                      <a:pt x="26" y="76"/>
                    </a:lnTo>
                    <a:lnTo>
                      <a:pt x="36" y="66"/>
                    </a:lnTo>
                    <a:lnTo>
                      <a:pt x="48" y="55"/>
                    </a:lnTo>
                    <a:lnTo>
                      <a:pt x="58" y="46"/>
                    </a:lnTo>
                    <a:lnTo>
                      <a:pt x="69" y="40"/>
                    </a:lnTo>
                    <a:lnTo>
                      <a:pt x="79" y="32"/>
                    </a:lnTo>
                    <a:lnTo>
                      <a:pt x="90" y="23"/>
                    </a:lnTo>
                    <a:lnTo>
                      <a:pt x="101" y="13"/>
                    </a:lnTo>
                    <a:lnTo>
                      <a:pt x="105" y="10"/>
                    </a:lnTo>
                    <a:lnTo>
                      <a:pt x="109" y="8"/>
                    </a:lnTo>
                    <a:lnTo>
                      <a:pt x="113" y="6"/>
                    </a:lnTo>
                    <a:lnTo>
                      <a:pt x="116" y="4"/>
                    </a:lnTo>
                    <a:lnTo>
                      <a:pt x="118" y="3"/>
                    </a:lnTo>
                    <a:lnTo>
                      <a:pt x="120" y="2"/>
                    </a:lnTo>
                    <a:lnTo>
                      <a:pt x="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2" name="Freeform 75">
                <a:extLst>
                  <a:ext uri="{FF2B5EF4-FFF2-40B4-BE49-F238E27FC236}">
                    <a16:creationId xmlns:a16="http://schemas.microsoft.com/office/drawing/2014/main" id="{793D8CBF-FDF8-0C47-B1C9-CE23401F465B}"/>
                  </a:ext>
                </a:extLst>
              </p:cNvPr>
              <p:cNvSpPr>
                <a:spLocks/>
              </p:cNvSpPr>
              <p:nvPr userDrawn="1"/>
            </p:nvSpPr>
            <p:spPr bwMode="auto">
              <a:xfrm>
                <a:off x="10245981" y="621671"/>
                <a:ext cx="33808" cy="30735"/>
              </a:xfrm>
              <a:custGeom>
                <a:avLst/>
                <a:gdLst>
                  <a:gd name="T0" fmla="*/ 64 w 65"/>
                  <a:gd name="T1" fmla="*/ 0 h 58"/>
                  <a:gd name="T2" fmla="*/ 65 w 65"/>
                  <a:gd name="T3" fmla="*/ 2 h 58"/>
                  <a:gd name="T4" fmla="*/ 63 w 65"/>
                  <a:gd name="T5" fmla="*/ 5 h 58"/>
                  <a:gd name="T6" fmla="*/ 57 w 65"/>
                  <a:gd name="T7" fmla="*/ 9 h 58"/>
                  <a:gd name="T8" fmla="*/ 52 w 65"/>
                  <a:gd name="T9" fmla="*/ 14 h 58"/>
                  <a:gd name="T10" fmla="*/ 47 w 65"/>
                  <a:gd name="T11" fmla="*/ 19 h 58"/>
                  <a:gd name="T12" fmla="*/ 42 w 65"/>
                  <a:gd name="T13" fmla="*/ 21 h 58"/>
                  <a:gd name="T14" fmla="*/ 35 w 65"/>
                  <a:gd name="T15" fmla="*/ 23 h 58"/>
                  <a:gd name="T16" fmla="*/ 30 w 65"/>
                  <a:gd name="T17" fmla="*/ 28 h 58"/>
                  <a:gd name="T18" fmla="*/ 27 w 65"/>
                  <a:gd name="T19" fmla="*/ 35 h 58"/>
                  <a:gd name="T20" fmla="*/ 25 w 65"/>
                  <a:gd name="T21" fmla="*/ 40 h 58"/>
                  <a:gd name="T22" fmla="*/ 21 w 65"/>
                  <a:gd name="T23" fmla="*/ 44 h 58"/>
                  <a:gd name="T24" fmla="*/ 16 w 65"/>
                  <a:gd name="T25" fmla="*/ 45 h 58"/>
                  <a:gd name="T26" fmla="*/ 12 w 65"/>
                  <a:gd name="T27" fmla="*/ 49 h 58"/>
                  <a:gd name="T28" fmla="*/ 9 w 65"/>
                  <a:gd name="T29" fmla="*/ 53 h 58"/>
                  <a:gd name="T30" fmla="*/ 6 w 65"/>
                  <a:gd name="T31" fmla="*/ 57 h 58"/>
                  <a:gd name="T32" fmla="*/ 3 w 65"/>
                  <a:gd name="T33" fmla="*/ 58 h 58"/>
                  <a:gd name="T34" fmla="*/ 0 w 65"/>
                  <a:gd name="T35" fmla="*/ 56 h 58"/>
                  <a:gd name="T36" fmla="*/ 1 w 65"/>
                  <a:gd name="T37" fmla="*/ 54 h 58"/>
                  <a:gd name="T38" fmla="*/ 6 w 65"/>
                  <a:gd name="T39" fmla="*/ 52 h 58"/>
                  <a:gd name="T40" fmla="*/ 9 w 65"/>
                  <a:gd name="T41" fmla="*/ 48 h 58"/>
                  <a:gd name="T42" fmla="*/ 12 w 65"/>
                  <a:gd name="T43" fmla="*/ 44 h 58"/>
                  <a:gd name="T44" fmla="*/ 17 w 65"/>
                  <a:gd name="T45" fmla="*/ 41 h 58"/>
                  <a:gd name="T46" fmla="*/ 21 w 65"/>
                  <a:gd name="T47" fmla="*/ 36 h 58"/>
                  <a:gd name="T48" fmla="*/ 23 w 65"/>
                  <a:gd name="T49" fmla="*/ 30 h 58"/>
                  <a:gd name="T50" fmla="*/ 27 w 65"/>
                  <a:gd name="T51" fmla="*/ 24 h 58"/>
                  <a:gd name="T52" fmla="*/ 34 w 65"/>
                  <a:gd name="T53" fmla="*/ 21 h 58"/>
                  <a:gd name="T54" fmla="*/ 39 w 65"/>
                  <a:gd name="T55" fmla="*/ 18 h 58"/>
                  <a:gd name="T56" fmla="*/ 44 w 65"/>
                  <a:gd name="T57" fmla="*/ 15 h 58"/>
                  <a:gd name="T58" fmla="*/ 50 w 65"/>
                  <a:gd name="T59" fmla="*/ 11 h 58"/>
                  <a:gd name="T60" fmla="*/ 53 w 65"/>
                  <a:gd name="T61" fmla="*/ 7 h 58"/>
                  <a:gd name="T62" fmla="*/ 56 w 65"/>
                  <a:gd name="T63" fmla="*/ 2 h 58"/>
                  <a:gd name="T64" fmla="*/ 59 w 65"/>
                  <a:gd name="T65" fmla="*/ 0 h 58"/>
                  <a:gd name="T66" fmla="*/ 61 w 65"/>
                  <a:gd name="T6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58">
                    <a:moveTo>
                      <a:pt x="61" y="0"/>
                    </a:moveTo>
                    <a:lnTo>
                      <a:pt x="64" y="0"/>
                    </a:lnTo>
                    <a:lnTo>
                      <a:pt x="64" y="1"/>
                    </a:lnTo>
                    <a:lnTo>
                      <a:pt x="65" y="2"/>
                    </a:lnTo>
                    <a:lnTo>
                      <a:pt x="64" y="4"/>
                    </a:lnTo>
                    <a:lnTo>
                      <a:pt x="63" y="5"/>
                    </a:lnTo>
                    <a:lnTo>
                      <a:pt x="60" y="6"/>
                    </a:lnTo>
                    <a:lnTo>
                      <a:pt x="57" y="9"/>
                    </a:lnTo>
                    <a:lnTo>
                      <a:pt x="56" y="11"/>
                    </a:lnTo>
                    <a:lnTo>
                      <a:pt x="52" y="14"/>
                    </a:lnTo>
                    <a:lnTo>
                      <a:pt x="50" y="17"/>
                    </a:lnTo>
                    <a:lnTo>
                      <a:pt x="47" y="19"/>
                    </a:lnTo>
                    <a:lnTo>
                      <a:pt x="44" y="21"/>
                    </a:lnTo>
                    <a:lnTo>
                      <a:pt x="42" y="21"/>
                    </a:lnTo>
                    <a:lnTo>
                      <a:pt x="39" y="22"/>
                    </a:lnTo>
                    <a:lnTo>
                      <a:pt x="35" y="23"/>
                    </a:lnTo>
                    <a:lnTo>
                      <a:pt x="33" y="26"/>
                    </a:lnTo>
                    <a:lnTo>
                      <a:pt x="30" y="28"/>
                    </a:lnTo>
                    <a:lnTo>
                      <a:pt x="27" y="31"/>
                    </a:lnTo>
                    <a:lnTo>
                      <a:pt x="27" y="35"/>
                    </a:lnTo>
                    <a:lnTo>
                      <a:pt x="26" y="38"/>
                    </a:lnTo>
                    <a:lnTo>
                      <a:pt x="25" y="40"/>
                    </a:lnTo>
                    <a:lnTo>
                      <a:pt x="23" y="43"/>
                    </a:lnTo>
                    <a:lnTo>
                      <a:pt x="21" y="44"/>
                    </a:lnTo>
                    <a:lnTo>
                      <a:pt x="18" y="44"/>
                    </a:lnTo>
                    <a:lnTo>
                      <a:pt x="16" y="45"/>
                    </a:lnTo>
                    <a:lnTo>
                      <a:pt x="14" y="48"/>
                    </a:lnTo>
                    <a:lnTo>
                      <a:pt x="12" y="49"/>
                    </a:lnTo>
                    <a:lnTo>
                      <a:pt x="10" y="52"/>
                    </a:lnTo>
                    <a:lnTo>
                      <a:pt x="9" y="53"/>
                    </a:lnTo>
                    <a:lnTo>
                      <a:pt x="8" y="56"/>
                    </a:lnTo>
                    <a:lnTo>
                      <a:pt x="6" y="57"/>
                    </a:lnTo>
                    <a:lnTo>
                      <a:pt x="4" y="58"/>
                    </a:lnTo>
                    <a:lnTo>
                      <a:pt x="3" y="58"/>
                    </a:lnTo>
                    <a:lnTo>
                      <a:pt x="0" y="57"/>
                    </a:lnTo>
                    <a:lnTo>
                      <a:pt x="0" y="56"/>
                    </a:lnTo>
                    <a:lnTo>
                      <a:pt x="0" y="54"/>
                    </a:lnTo>
                    <a:lnTo>
                      <a:pt x="1" y="54"/>
                    </a:lnTo>
                    <a:lnTo>
                      <a:pt x="4" y="53"/>
                    </a:lnTo>
                    <a:lnTo>
                      <a:pt x="6" y="52"/>
                    </a:lnTo>
                    <a:lnTo>
                      <a:pt x="8" y="51"/>
                    </a:lnTo>
                    <a:lnTo>
                      <a:pt x="9" y="48"/>
                    </a:lnTo>
                    <a:lnTo>
                      <a:pt x="10" y="47"/>
                    </a:lnTo>
                    <a:lnTo>
                      <a:pt x="12" y="44"/>
                    </a:lnTo>
                    <a:lnTo>
                      <a:pt x="14" y="43"/>
                    </a:lnTo>
                    <a:lnTo>
                      <a:pt x="17" y="41"/>
                    </a:lnTo>
                    <a:lnTo>
                      <a:pt x="20" y="40"/>
                    </a:lnTo>
                    <a:lnTo>
                      <a:pt x="21" y="36"/>
                    </a:lnTo>
                    <a:lnTo>
                      <a:pt x="22" y="34"/>
                    </a:lnTo>
                    <a:lnTo>
                      <a:pt x="23" y="30"/>
                    </a:lnTo>
                    <a:lnTo>
                      <a:pt x="25" y="27"/>
                    </a:lnTo>
                    <a:lnTo>
                      <a:pt x="27" y="24"/>
                    </a:lnTo>
                    <a:lnTo>
                      <a:pt x="30" y="22"/>
                    </a:lnTo>
                    <a:lnTo>
                      <a:pt x="34" y="21"/>
                    </a:lnTo>
                    <a:lnTo>
                      <a:pt x="36" y="19"/>
                    </a:lnTo>
                    <a:lnTo>
                      <a:pt x="39" y="18"/>
                    </a:lnTo>
                    <a:lnTo>
                      <a:pt x="42" y="18"/>
                    </a:lnTo>
                    <a:lnTo>
                      <a:pt x="44" y="15"/>
                    </a:lnTo>
                    <a:lnTo>
                      <a:pt x="47" y="14"/>
                    </a:lnTo>
                    <a:lnTo>
                      <a:pt x="50" y="11"/>
                    </a:lnTo>
                    <a:lnTo>
                      <a:pt x="52" y="9"/>
                    </a:lnTo>
                    <a:lnTo>
                      <a:pt x="53" y="7"/>
                    </a:lnTo>
                    <a:lnTo>
                      <a:pt x="56" y="4"/>
                    </a:lnTo>
                    <a:lnTo>
                      <a:pt x="56" y="2"/>
                    </a:lnTo>
                    <a:lnTo>
                      <a:pt x="57" y="1"/>
                    </a:lnTo>
                    <a:lnTo>
                      <a:pt x="59" y="0"/>
                    </a:lnTo>
                    <a:lnTo>
                      <a:pt x="60" y="0"/>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3" name="Freeform 76">
                <a:extLst>
                  <a:ext uri="{FF2B5EF4-FFF2-40B4-BE49-F238E27FC236}">
                    <a16:creationId xmlns:a16="http://schemas.microsoft.com/office/drawing/2014/main" id="{B0FE481E-28A6-0344-8CE4-1B33E470D2C8}"/>
                  </a:ext>
                </a:extLst>
              </p:cNvPr>
              <p:cNvSpPr>
                <a:spLocks/>
              </p:cNvSpPr>
              <p:nvPr userDrawn="1"/>
            </p:nvSpPr>
            <p:spPr bwMode="auto">
              <a:xfrm>
                <a:off x="10374040" y="493611"/>
                <a:ext cx="9220" cy="3074"/>
              </a:xfrm>
              <a:custGeom>
                <a:avLst/>
                <a:gdLst>
                  <a:gd name="T0" fmla="*/ 16 w 17"/>
                  <a:gd name="T1" fmla="*/ 0 h 7"/>
                  <a:gd name="T2" fmla="*/ 17 w 17"/>
                  <a:gd name="T3" fmla="*/ 0 h 7"/>
                  <a:gd name="T4" fmla="*/ 17 w 17"/>
                  <a:gd name="T5" fmla="*/ 1 h 7"/>
                  <a:gd name="T6" fmla="*/ 16 w 17"/>
                  <a:gd name="T7" fmla="*/ 4 h 7"/>
                  <a:gd name="T8" fmla="*/ 15 w 17"/>
                  <a:gd name="T9" fmla="*/ 4 h 7"/>
                  <a:gd name="T10" fmla="*/ 12 w 17"/>
                  <a:gd name="T11" fmla="*/ 5 h 7"/>
                  <a:gd name="T12" fmla="*/ 10 w 17"/>
                  <a:gd name="T13" fmla="*/ 7 h 7"/>
                  <a:gd name="T14" fmla="*/ 7 w 17"/>
                  <a:gd name="T15" fmla="*/ 7 h 7"/>
                  <a:gd name="T16" fmla="*/ 4 w 17"/>
                  <a:gd name="T17" fmla="*/ 7 h 7"/>
                  <a:gd name="T18" fmla="*/ 3 w 17"/>
                  <a:gd name="T19" fmla="*/ 7 h 7"/>
                  <a:gd name="T20" fmla="*/ 2 w 17"/>
                  <a:gd name="T21" fmla="*/ 7 h 7"/>
                  <a:gd name="T22" fmla="*/ 0 w 17"/>
                  <a:gd name="T23" fmla="*/ 5 h 7"/>
                  <a:gd name="T24" fmla="*/ 2 w 17"/>
                  <a:gd name="T25" fmla="*/ 4 h 7"/>
                  <a:gd name="T26" fmla="*/ 3 w 17"/>
                  <a:gd name="T27" fmla="*/ 3 h 7"/>
                  <a:gd name="T28" fmla="*/ 4 w 17"/>
                  <a:gd name="T29" fmla="*/ 3 h 7"/>
                  <a:gd name="T30" fmla="*/ 7 w 17"/>
                  <a:gd name="T31" fmla="*/ 1 h 7"/>
                  <a:gd name="T32" fmla="*/ 10 w 17"/>
                  <a:gd name="T33" fmla="*/ 1 h 7"/>
                  <a:gd name="T34" fmla="*/ 12 w 17"/>
                  <a:gd name="T35" fmla="*/ 0 h 7"/>
                  <a:gd name="T36" fmla="*/ 15 w 17"/>
                  <a:gd name="T37" fmla="*/ 0 h 7"/>
                  <a:gd name="T38" fmla="*/ 16 w 17"/>
                  <a:gd name="T3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7">
                    <a:moveTo>
                      <a:pt x="16" y="0"/>
                    </a:moveTo>
                    <a:lnTo>
                      <a:pt x="17" y="0"/>
                    </a:lnTo>
                    <a:lnTo>
                      <a:pt x="17" y="1"/>
                    </a:lnTo>
                    <a:lnTo>
                      <a:pt x="16" y="4"/>
                    </a:lnTo>
                    <a:lnTo>
                      <a:pt x="15" y="4"/>
                    </a:lnTo>
                    <a:lnTo>
                      <a:pt x="12" y="5"/>
                    </a:lnTo>
                    <a:lnTo>
                      <a:pt x="10" y="7"/>
                    </a:lnTo>
                    <a:lnTo>
                      <a:pt x="7" y="7"/>
                    </a:lnTo>
                    <a:lnTo>
                      <a:pt x="4" y="7"/>
                    </a:lnTo>
                    <a:lnTo>
                      <a:pt x="3" y="7"/>
                    </a:lnTo>
                    <a:lnTo>
                      <a:pt x="2" y="7"/>
                    </a:lnTo>
                    <a:lnTo>
                      <a:pt x="0" y="5"/>
                    </a:lnTo>
                    <a:lnTo>
                      <a:pt x="2" y="4"/>
                    </a:lnTo>
                    <a:lnTo>
                      <a:pt x="3" y="3"/>
                    </a:lnTo>
                    <a:lnTo>
                      <a:pt x="4" y="3"/>
                    </a:lnTo>
                    <a:lnTo>
                      <a:pt x="7" y="1"/>
                    </a:lnTo>
                    <a:lnTo>
                      <a:pt x="10" y="1"/>
                    </a:lnTo>
                    <a:lnTo>
                      <a:pt x="12" y="0"/>
                    </a:lnTo>
                    <a:lnTo>
                      <a:pt x="15"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77">
                <a:extLst>
                  <a:ext uri="{FF2B5EF4-FFF2-40B4-BE49-F238E27FC236}">
                    <a16:creationId xmlns:a16="http://schemas.microsoft.com/office/drawing/2014/main" id="{1D4A3F98-C9CC-7C48-9CFD-1C6E06FB388C}"/>
                  </a:ext>
                </a:extLst>
              </p:cNvPr>
              <p:cNvSpPr>
                <a:spLocks/>
              </p:cNvSpPr>
              <p:nvPr userDrawn="1"/>
            </p:nvSpPr>
            <p:spPr bwMode="auto">
              <a:xfrm>
                <a:off x="10273642" y="448535"/>
                <a:ext cx="13319" cy="6147"/>
              </a:xfrm>
              <a:custGeom>
                <a:avLst/>
                <a:gdLst>
                  <a:gd name="T0" fmla="*/ 21 w 25"/>
                  <a:gd name="T1" fmla="*/ 0 h 10"/>
                  <a:gd name="T2" fmla="*/ 22 w 25"/>
                  <a:gd name="T3" fmla="*/ 0 h 10"/>
                  <a:gd name="T4" fmla="*/ 23 w 25"/>
                  <a:gd name="T5" fmla="*/ 0 h 10"/>
                  <a:gd name="T6" fmla="*/ 25 w 25"/>
                  <a:gd name="T7" fmla="*/ 1 h 10"/>
                  <a:gd name="T8" fmla="*/ 25 w 25"/>
                  <a:gd name="T9" fmla="*/ 2 h 10"/>
                  <a:gd name="T10" fmla="*/ 25 w 25"/>
                  <a:gd name="T11" fmla="*/ 3 h 10"/>
                  <a:gd name="T12" fmla="*/ 23 w 25"/>
                  <a:gd name="T13" fmla="*/ 5 h 10"/>
                  <a:gd name="T14" fmla="*/ 22 w 25"/>
                  <a:gd name="T15" fmla="*/ 5 h 10"/>
                  <a:gd name="T16" fmla="*/ 21 w 25"/>
                  <a:gd name="T17" fmla="*/ 3 h 10"/>
                  <a:gd name="T18" fmla="*/ 19 w 25"/>
                  <a:gd name="T19" fmla="*/ 3 h 10"/>
                  <a:gd name="T20" fmla="*/ 17 w 25"/>
                  <a:gd name="T21" fmla="*/ 5 h 10"/>
                  <a:gd name="T22" fmla="*/ 14 w 25"/>
                  <a:gd name="T23" fmla="*/ 5 h 10"/>
                  <a:gd name="T24" fmla="*/ 11 w 25"/>
                  <a:gd name="T25" fmla="*/ 6 h 10"/>
                  <a:gd name="T26" fmla="*/ 9 w 25"/>
                  <a:gd name="T27" fmla="*/ 7 h 10"/>
                  <a:gd name="T28" fmla="*/ 8 w 25"/>
                  <a:gd name="T29" fmla="*/ 9 h 10"/>
                  <a:gd name="T30" fmla="*/ 6 w 25"/>
                  <a:gd name="T31" fmla="*/ 9 h 10"/>
                  <a:gd name="T32" fmla="*/ 5 w 25"/>
                  <a:gd name="T33" fmla="*/ 10 h 10"/>
                  <a:gd name="T34" fmla="*/ 4 w 25"/>
                  <a:gd name="T35" fmla="*/ 10 h 10"/>
                  <a:gd name="T36" fmla="*/ 2 w 25"/>
                  <a:gd name="T37" fmla="*/ 10 h 10"/>
                  <a:gd name="T38" fmla="*/ 1 w 25"/>
                  <a:gd name="T39" fmla="*/ 10 h 10"/>
                  <a:gd name="T40" fmla="*/ 0 w 25"/>
                  <a:gd name="T41" fmla="*/ 9 h 10"/>
                  <a:gd name="T42" fmla="*/ 1 w 25"/>
                  <a:gd name="T43" fmla="*/ 7 h 10"/>
                  <a:gd name="T44" fmla="*/ 1 w 25"/>
                  <a:gd name="T45" fmla="*/ 6 h 10"/>
                  <a:gd name="T46" fmla="*/ 4 w 25"/>
                  <a:gd name="T47" fmla="*/ 5 h 10"/>
                  <a:gd name="T48" fmla="*/ 5 w 25"/>
                  <a:gd name="T49" fmla="*/ 3 h 10"/>
                  <a:gd name="T50" fmla="*/ 6 w 25"/>
                  <a:gd name="T51" fmla="*/ 2 h 10"/>
                  <a:gd name="T52" fmla="*/ 9 w 25"/>
                  <a:gd name="T53" fmla="*/ 1 h 10"/>
                  <a:gd name="T54" fmla="*/ 10 w 25"/>
                  <a:gd name="T55" fmla="*/ 0 h 10"/>
                  <a:gd name="T56" fmla="*/ 11 w 25"/>
                  <a:gd name="T57" fmla="*/ 0 h 10"/>
                  <a:gd name="T58" fmla="*/ 14 w 25"/>
                  <a:gd name="T59" fmla="*/ 0 h 10"/>
                  <a:gd name="T60" fmla="*/ 17 w 25"/>
                  <a:gd name="T61" fmla="*/ 0 h 10"/>
                  <a:gd name="T62" fmla="*/ 19 w 25"/>
                  <a:gd name="T63" fmla="*/ 0 h 10"/>
                  <a:gd name="T64" fmla="*/ 21 w 25"/>
                  <a:gd name="T6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10">
                    <a:moveTo>
                      <a:pt x="21" y="0"/>
                    </a:moveTo>
                    <a:lnTo>
                      <a:pt x="22" y="0"/>
                    </a:lnTo>
                    <a:lnTo>
                      <a:pt x="23" y="0"/>
                    </a:lnTo>
                    <a:lnTo>
                      <a:pt x="25" y="1"/>
                    </a:lnTo>
                    <a:lnTo>
                      <a:pt x="25" y="2"/>
                    </a:lnTo>
                    <a:lnTo>
                      <a:pt x="25" y="3"/>
                    </a:lnTo>
                    <a:lnTo>
                      <a:pt x="23" y="5"/>
                    </a:lnTo>
                    <a:lnTo>
                      <a:pt x="22" y="5"/>
                    </a:lnTo>
                    <a:lnTo>
                      <a:pt x="21" y="3"/>
                    </a:lnTo>
                    <a:lnTo>
                      <a:pt x="19" y="3"/>
                    </a:lnTo>
                    <a:lnTo>
                      <a:pt x="17" y="5"/>
                    </a:lnTo>
                    <a:lnTo>
                      <a:pt x="14" y="5"/>
                    </a:lnTo>
                    <a:lnTo>
                      <a:pt x="11" y="6"/>
                    </a:lnTo>
                    <a:lnTo>
                      <a:pt x="9" y="7"/>
                    </a:lnTo>
                    <a:lnTo>
                      <a:pt x="8" y="9"/>
                    </a:lnTo>
                    <a:lnTo>
                      <a:pt x="6" y="9"/>
                    </a:lnTo>
                    <a:lnTo>
                      <a:pt x="5" y="10"/>
                    </a:lnTo>
                    <a:lnTo>
                      <a:pt x="4" y="10"/>
                    </a:lnTo>
                    <a:lnTo>
                      <a:pt x="2" y="10"/>
                    </a:lnTo>
                    <a:lnTo>
                      <a:pt x="1" y="10"/>
                    </a:lnTo>
                    <a:lnTo>
                      <a:pt x="0" y="9"/>
                    </a:lnTo>
                    <a:lnTo>
                      <a:pt x="1" y="7"/>
                    </a:lnTo>
                    <a:lnTo>
                      <a:pt x="1" y="6"/>
                    </a:lnTo>
                    <a:lnTo>
                      <a:pt x="4" y="5"/>
                    </a:lnTo>
                    <a:lnTo>
                      <a:pt x="5" y="3"/>
                    </a:lnTo>
                    <a:lnTo>
                      <a:pt x="6" y="2"/>
                    </a:lnTo>
                    <a:lnTo>
                      <a:pt x="9" y="1"/>
                    </a:lnTo>
                    <a:lnTo>
                      <a:pt x="10" y="0"/>
                    </a:lnTo>
                    <a:lnTo>
                      <a:pt x="11" y="0"/>
                    </a:lnTo>
                    <a:lnTo>
                      <a:pt x="14" y="0"/>
                    </a:lnTo>
                    <a:lnTo>
                      <a:pt x="17" y="0"/>
                    </a:lnTo>
                    <a:lnTo>
                      <a:pt x="19"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5" name="Freeform 78">
                <a:extLst>
                  <a:ext uri="{FF2B5EF4-FFF2-40B4-BE49-F238E27FC236}">
                    <a16:creationId xmlns:a16="http://schemas.microsoft.com/office/drawing/2014/main" id="{EC79C922-D4EE-FE49-8A2D-F5639B9BF0F5}"/>
                  </a:ext>
                </a:extLst>
              </p:cNvPr>
              <p:cNvSpPr>
                <a:spLocks/>
              </p:cNvSpPr>
              <p:nvPr userDrawn="1"/>
            </p:nvSpPr>
            <p:spPr bwMode="auto">
              <a:xfrm>
                <a:off x="10264421" y="382968"/>
                <a:ext cx="23563" cy="35857"/>
              </a:xfrm>
              <a:custGeom>
                <a:avLst/>
                <a:gdLst>
                  <a:gd name="T0" fmla="*/ 2 w 46"/>
                  <a:gd name="T1" fmla="*/ 0 h 71"/>
                  <a:gd name="T2" fmla="*/ 4 w 46"/>
                  <a:gd name="T3" fmla="*/ 0 h 71"/>
                  <a:gd name="T4" fmla="*/ 6 w 46"/>
                  <a:gd name="T5" fmla="*/ 0 h 71"/>
                  <a:gd name="T6" fmla="*/ 8 w 46"/>
                  <a:gd name="T7" fmla="*/ 2 h 71"/>
                  <a:gd name="T8" fmla="*/ 11 w 46"/>
                  <a:gd name="T9" fmla="*/ 3 h 71"/>
                  <a:gd name="T10" fmla="*/ 12 w 46"/>
                  <a:gd name="T11" fmla="*/ 6 h 71"/>
                  <a:gd name="T12" fmla="*/ 14 w 46"/>
                  <a:gd name="T13" fmla="*/ 8 h 71"/>
                  <a:gd name="T14" fmla="*/ 15 w 46"/>
                  <a:gd name="T15" fmla="*/ 11 h 71"/>
                  <a:gd name="T16" fmla="*/ 17 w 46"/>
                  <a:gd name="T17" fmla="*/ 15 h 71"/>
                  <a:gd name="T18" fmla="*/ 19 w 46"/>
                  <a:gd name="T19" fmla="*/ 19 h 71"/>
                  <a:gd name="T20" fmla="*/ 20 w 46"/>
                  <a:gd name="T21" fmla="*/ 23 h 71"/>
                  <a:gd name="T22" fmla="*/ 23 w 46"/>
                  <a:gd name="T23" fmla="*/ 28 h 71"/>
                  <a:gd name="T24" fmla="*/ 23 w 46"/>
                  <a:gd name="T25" fmla="*/ 32 h 71"/>
                  <a:gd name="T26" fmla="*/ 24 w 46"/>
                  <a:gd name="T27" fmla="*/ 36 h 71"/>
                  <a:gd name="T28" fmla="*/ 25 w 46"/>
                  <a:gd name="T29" fmla="*/ 40 h 71"/>
                  <a:gd name="T30" fmla="*/ 27 w 46"/>
                  <a:gd name="T31" fmla="*/ 43 h 71"/>
                  <a:gd name="T32" fmla="*/ 28 w 46"/>
                  <a:gd name="T33" fmla="*/ 47 h 71"/>
                  <a:gd name="T34" fmla="*/ 29 w 46"/>
                  <a:gd name="T35" fmla="*/ 51 h 71"/>
                  <a:gd name="T36" fmla="*/ 30 w 46"/>
                  <a:gd name="T37" fmla="*/ 53 h 71"/>
                  <a:gd name="T38" fmla="*/ 33 w 46"/>
                  <a:gd name="T39" fmla="*/ 55 h 71"/>
                  <a:gd name="T40" fmla="*/ 34 w 46"/>
                  <a:gd name="T41" fmla="*/ 58 h 71"/>
                  <a:gd name="T42" fmla="*/ 37 w 46"/>
                  <a:gd name="T43" fmla="*/ 60 h 71"/>
                  <a:gd name="T44" fmla="*/ 38 w 46"/>
                  <a:gd name="T45" fmla="*/ 64 h 71"/>
                  <a:gd name="T46" fmla="*/ 41 w 46"/>
                  <a:gd name="T47" fmla="*/ 67 h 71"/>
                  <a:gd name="T48" fmla="*/ 42 w 46"/>
                  <a:gd name="T49" fmla="*/ 68 h 71"/>
                  <a:gd name="T50" fmla="*/ 44 w 46"/>
                  <a:gd name="T51" fmla="*/ 68 h 71"/>
                  <a:gd name="T52" fmla="*/ 45 w 46"/>
                  <a:gd name="T53" fmla="*/ 68 h 71"/>
                  <a:gd name="T54" fmla="*/ 46 w 46"/>
                  <a:gd name="T55" fmla="*/ 70 h 71"/>
                  <a:gd name="T56" fmla="*/ 45 w 46"/>
                  <a:gd name="T57" fmla="*/ 71 h 71"/>
                  <a:gd name="T58" fmla="*/ 45 w 46"/>
                  <a:gd name="T59" fmla="*/ 71 h 71"/>
                  <a:gd name="T60" fmla="*/ 44 w 46"/>
                  <a:gd name="T61" fmla="*/ 71 h 71"/>
                  <a:gd name="T62" fmla="*/ 42 w 46"/>
                  <a:gd name="T63" fmla="*/ 71 h 71"/>
                  <a:gd name="T64" fmla="*/ 40 w 46"/>
                  <a:gd name="T65" fmla="*/ 71 h 71"/>
                  <a:gd name="T66" fmla="*/ 38 w 46"/>
                  <a:gd name="T67" fmla="*/ 71 h 71"/>
                  <a:gd name="T68" fmla="*/ 36 w 46"/>
                  <a:gd name="T69" fmla="*/ 70 h 71"/>
                  <a:gd name="T70" fmla="*/ 34 w 46"/>
                  <a:gd name="T71" fmla="*/ 67 h 71"/>
                  <a:gd name="T72" fmla="*/ 32 w 46"/>
                  <a:gd name="T73" fmla="*/ 66 h 71"/>
                  <a:gd name="T74" fmla="*/ 28 w 46"/>
                  <a:gd name="T75" fmla="*/ 62 h 71"/>
                  <a:gd name="T76" fmla="*/ 25 w 46"/>
                  <a:gd name="T77" fmla="*/ 58 h 71"/>
                  <a:gd name="T78" fmla="*/ 23 w 46"/>
                  <a:gd name="T79" fmla="*/ 54 h 71"/>
                  <a:gd name="T80" fmla="*/ 20 w 46"/>
                  <a:gd name="T81" fmla="*/ 49 h 71"/>
                  <a:gd name="T82" fmla="*/ 19 w 46"/>
                  <a:gd name="T83" fmla="*/ 45 h 71"/>
                  <a:gd name="T84" fmla="*/ 16 w 46"/>
                  <a:gd name="T85" fmla="*/ 40 h 71"/>
                  <a:gd name="T86" fmla="*/ 15 w 46"/>
                  <a:gd name="T87" fmla="*/ 36 h 71"/>
                  <a:gd name="T88" fmla="*/ 14 w 46"/>
                  <a:gd name="T89" fmla="*/ 32 h 71"/>
                  <a:gd name="T90" fmla="*/ 12 w 46"/>
                  <a:gd name="T91" fmla="*/ 29 h 71"/>
                  <a:gd name="T92" fmla="*/ 11 w 46"/>
                  <a:gd name="T93" fmla="*/ 24 h 71"/>
                  <a:gd name="T94" fmla="*/ 8 w 46"/>
                  <a:gd name="T95" fmla="*/ 20 h 71"/>
                  <a:gd name="T96" fmla="*/ 6 w 46"/>
                  <a:gd name="T97" fmla="*/ 15 h 71"/>
                  <a:gd name="T98" fmla="*/ 4 w 46"/>
                  <a:gd name="T99" fmla="*/ 11 h 71"/>
                  <a:gd name="T100" fmla="*/ 3 w 46"/>
                  <a:gd name="T101" fmla="*/ 8 h 71"/>
                  <a:gd name="T102" fmla="*/ 2 w 46"/>
                  <a:gd name="T103" fmla="*/ 6 h 71"/>
                  <a:gd name="T104" fmla="*/ 2 w 46"/>
                  <a:gd name="T105" fmla="*/ 4 h 71"/>
                  <a:gd name="T106" fmla="*/ 0 w 46"/>
                  <a:gd name="T107" fmla="*/ 2 h 71"/>
                  <a:gd name="T108" fmla="*/ 0 w 46"/>
                  <a:gd name="T109" fmla="*/ 0 h 71"/>
                  <a:gd name="T110" fmla="*/ 2 w 46"/>
                  <a:gd name="T11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71">
                    <a:moveTo>
                      <a:pt x="2" y="0"/>
                    </a:moveTo>
                    <a:lnTo>
                      <a:pt x="4" y="0"/>
                    </a:lnTo>
                    <a:lnTo>
                      <a:pt x="6" y="0"/>
                    </a:lnTo>
                    <a:lnTo>
                      <a:pt x="8" y="2"/>
                    </a:lnTo>
                    <a:lnTo>
                      <a:pt x="11" y="3"/>
                    </a:lnTo>
                    <a:lnTo>
                      <a:pt x="12" y="6"/>
                    </a:lnTo>
                    <a:lnTo>
                      <a:pt x="14" y="8"/>
                    </a:lnTo>
                    <a:lnTo>
                      <a:pt x="15" y="11"/>
                    </a:lnTo>
                    <a:lnTo>
                      <a:pt x="17" y="15"/>
                    </a:lnTo>
                    <a:lnTo>
                      <a:pt x="19" y="19"/>
                    </a:lnTo>
                    <a:lnTo>
                      <a:pt x="20" y="23"/>
                    </a:lnTo>
                    <a:lnTo>
                      <a:pt x="23" y="28"/>
                    </a:lnTo>
                    <a:lnTo>
                      <a:pt x="23" y="32"/>
                    </a:lnTo>
                    <a:lnTo>
                      <a:pt x="24" y="36"/>
                    </a:lnTo>
                    <a:lnTo>
                      <a:pt x="25" y="40"/>
                    </a:lnTo>
                    <a:lnTo>
                      <a:pt x="27" y="43"/>
                    </a:lnTo>
                    <a:lnTo>
                      <a:pt x="28" y="47"/>
                    </a:lnTo>
                    <a:lnTo>
                      <a:pt x="29" y="51"/>
                    </a:lnTo>
                    <a:lnTo>
                      <a:pt x="30" y="53"/>
                    </a:lnTo>
                    <a:lnTo>
                      <a:pt x="33" y="55"/>
                    </a:lnTo>
                    <a:lnTo>
                      <a:pt x="34" y="58"/>
                    </a:lnTo>
                    <a:lnTo>
                      <a:pt x="37" y="60"/>
                    </a:lnTo>
                    <a:lnTo>
                      <a:pt x="38" y="64"/>
                    </a:lnTo>
                    <a:lnTo>
                      <a:pt x="41" y="67"/>
                    </a:lnTo>
                    <a:lnTo>
                      <a:pt x="42" y="68"/>
                    </a:lnTo>
                    <a:lnTo>
                      <a:pt x="44" y="68"/>
                    </a:lnTo>
                    <a:lnTo>
                      <a:pt x="45" y="68"/>
                    </a:lnTo>
                    <a:lnTo>
                      <a:pt x="46" y="70"/>
                    </a:lnTo>
                    <a:lnTo>
                      <a:pt x="45" y="71"/>
                    </a:lnTo>
                    <a:lnTo>
                      <a:pt x="45" y="71"/>
                    </a:lnTo>
                    <a:lnTo>
                      <a:pt x="44" y="71"/>
                    </a:lnTo>
                    <a:lnTo>
                      <a:pt x="42" y="71"/>
                    </a:lnTo>
                    <a:lnTo>
                      <a:pt x="40" y="71"/>
                    </a:lnTo>
                    <a:lnTo>
                      <a:pt x="38" y="71"/>
                    </a:lnTo>
                    <a:lnTo>
                      <a:pt x="36" y="70"/>
                    </a:lnTo>
                    <a:lnTo>
                      <a:pt x="34" y="67"/>
                    </a:lnTo>
                    <a:lnTo>
                      <a:pt x="32" y="66"/>
                    </a:lnTo>
                    <a:lnTo>
                      <a:pt x="28" y="62"/>
                    </a:lnTo>
                    <a:lnTo>
                      <a:pt x="25" y="58"/>
                    </a:lnTo>
                    <a:lnTo>
                      <a:pt x="23" y="54"/>
                    </a:lnTo>
                    <a:lnTo>
                      <a:pt x="20" y="49"/>
                    </a:lnTo>
                    <a:lnTo>
                      <a:pt x="19" y="45"/>
                    </a:lnTo>
                    <a:lnTo>
                      <a:pt x="16" y="40"/>
                    </a:lnTo>
                    <a:lnTo>
                      <a:pt x="15" y="36"/>
                    </a:lnTo>
                    <a:lnTo>
                      <a:pt x="14" y="32"/>
                    </a:lnTo>
                    <a:lnTo>
                      <a:pt x="12" y="29"/>
                    </a:lnTo>
                    <a:lnTo>
                      <a:pt x="11" y="24"/>
                    </a:lnTo>
                    <a:lnTo>
                      <a:pt x="8" y="20"/>
                    </a:lnTo>
                    <a:lnTo>
                      <a:pt x="6" y="15"/>
                    </a:lnTo>
                    <a:lnTo>
                      <a:pt x="4" y="11"/>
                    </a:lnTo>
                    <a:lnTo>
                      <a:pt x="3" y="8"/>
                    </a:lnTo>
                    <a:lnTo>
                      <a:pt x="2" y="6"/>
                    </a:lnTo>
                    <a:lnTo>
                      <a:pt x="2" y="4"/>
                    </a:lnTo>
                    <a:lnTo>
                      <a:pt x="0" y="2"/>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79">
                <a:extLst>
                  <a:ext uri="{FF2B5EF4-FFF2-40B4-BE49-F238E27FC236}">
                    <a16:creationId xmlns:a16="http://schemas.microsoft.com/office/drawing/2014/main" id="{986691FE-0EC9-7A49-BADE-A1BE4CA9082E}"/>
                  </a:ext>
                </a:extLst>
              </p:cNvPr>
              <p:cNvSpPr>
                <a:spLocks/>
              </p:cNvSpPr>
              <p:nvPr userDrawn="1"/>
            </p:nvSpPr>
            <p:spPr bwMode="auto">
              <a:xfrm>
                <a:off x="10258275" y="457755"/>
                <a:ext cx="6147" cy="4098"/>
              </a:xfrm>
              <a:custGeom>
                <a:avLst/>
                <a:gdLst>
                  <a:gd name="T0" fmla="*/ 8 w 10"/>
                  <a:gd name="T1" fmla="*/ 0 h 9"/>
                  <a:gd name="T2" fmla="*/ 9 w 10"/>
                  <a:gd name="T3" fmla="*/ 0 h 9"/>
                  <a:gd name="T4" fmla="*/ 10 w 10"/>
                  <a:gd name="T5" fmla="*/ 1 h 9"/>
                  <a:gd name="T6" fmla="*/ 10 w 10"/>
                  <a:gd name="T7" fmla="*/ 3 h 9"/>
                  <a:gd name="T8" fmla="*/ 10 w 10"/>
                  <a:gd name="T9" fmla="*/ 5 h 9"/>
                  <a:gd name="T10" fmla="*/ 9 w 10"/>
                  <a:gd name="T11" fmla="*/ 7 h 9"/>
                  <a:gd name="T12" fmla="*/ 8 w 10"/>
                  <a:gd name="T13" fmla="*/ 9 h 9"/>
                  <a:gd name="T14" fmla="*/ 6 w 10"/>
                  <a:gd name="T15" fmla="*/ 9 h 9"/>
                  <a:gd name="T16" fmla="*/ 4 w 10"/>
                  <a:gd name="T17" fmla="*/ 9 h 9"/>
                  <a:gd name="T18" fmla="*/ 2 w 10"/>
                  <a:gd name="T19" fmla="*/ 7 h 9"/>
                  <a:gd name="T20" fmla="*/ 1 w 10"/>
                  <a:gd name="T21" fmla="*/ 6 h 9"/>
                  <a:gd name="T22" fmla="*/ 0 w 10"/>
                  <a:gd name="T23" fmla="*/ 5 h 9"/>
                  <a:gd name="T24" fmla="*/ 1 w 10"/>
                  <a:gd name="T25" fmla="*/ 3 h 9"/>
                  <a:gd name="T26" fmla="*/ 2 w 10"/>
                  <a:gd name="T27" fmla="*/ 2 h 9"/>
                  <a:gd name="T28" fmla="*/ 4 w 10"/>
                  <a:gd name="T29" fmla="*/ 1 h 9"/>
                  <a:gd name="T30" fmla="*/ 5 w 10"/>
                  <a:gd name="T31" fmla="*/ 0 h 9"/>
                  <a:gd name="T32" fmla="*/ 6 w 10"/>
                  <a:gd name="T33" fmla="*/ 0 h 9"/>
                  <a:gd name="T34" fmla="*/ 8 w 10"/>
                  <a:gd name="T3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9">
                    <a:moveTo>
                      <a:pt x="8" y="0"/>
                    </a:moveTo>
                    <a:lnTo>
                      <a:pt x="9" y="0"/>
                    </a:lnTo>
                    <a:lnTo>
                      <a:pt x="10" y="1"/>
                    </a:lnTo>
                    <a:lnTo>
                      <a:pt x="10" y="3"/>
                    </a:lnTo>
                    <a:lnTo>
                      <a:pt x="10" y="5"/>
                    </a:lnTo>
                    <a:lnTo>
                      <a:pt x="9" y="7"/>
                    </a:lnTo>
                    <a:lnTo>
                      <a:pt x="8" y="9"/>
                    </a:lnTo>
                    <a:lnTo>
                      <a:pt x="6" y="9"/>
                    </a:lnTo>
                    <a:lnTo>
                      <a:pt x="4" y="9"/>
                    </a:lnTo>
                    <a:lnTo>
                      <a:pt x="2" y="7"/>
                    </a:lnTo>
                    <a:lnTo>
                      <a:pt x="1" y="6"/>
                    </a:lnTo>
                    <a:lnTo>
                      <a:pt x="0" y="5"/>
                    </a:lnTo>
                    <a:lnTo>
                      <a:pt x="1" y="3"/>
                    </a:lnTo>
                    <a:lnTo>
                      <a:pt x="2" y="2"/>
                    </a:lnTo>
                    <a:lnTo>
                      <a:pt x="4" y="1"/>
                    </a:lnTo>
                    <a:lnTo>
                      <a:pt x="5" y="0"/>
                    </a:lnTo>
                    <a:lnTo>
                      <a:pt x="6"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7" name="Freeform 80">
                <a:extLst>
                  <a:ext uri="{FF2B5EF4-FFF2-40B4-BE49-F238E27FC236}">
                    <a16:creationId xmlns:a16="http://schemas.microsoft.com/office/drawing/2014/main" id="{5AA64D8B-A193-6142-A889-8C5B0F884D3F}"/>
                  </a:ext>
                </a:extLst>
              </p:cNvPr>
              <p:cNvSpPr>
                <a:spLocks/>
              </p:cNvSpPr>
              <p:nvPr userDrawn="1"/>
            </p:nvSpPr>
            <p:spPr bwMode="auto">
              <a:xfrm>
                <a:off x="10262372" y="484392"/>
                <a:ext cx="34832" cy="36881"/>
              </a:xfrm>
              <a:custGeom>
                <a:avLst/>
                <a:gdLst>
                  <a:gd name="T0" fmla="*/ 20 w 68"/>
                  <a:gd name="T1" fmla="*/ 2 h 73"/>
                  <a:gd name="T2" fmla="*/ 19 w 68"/>
                  <a:gd name="T3" fmla="*/ 8 h 73"/>
                  <a:gd name="T4" fmla="*/ 19 w 68"/>
                  <a:gd name="T5" fmla="*/ 14 h 73"/>
                  <a:gd name="T6" fmla="*/ 20 w 68"/>
                  <a:gd name="T7" fmla="*/ 15 h 73"/>
                  <a:gd name="T8" fmla="*/ 24 w 68"/>
                  <a:gd name="T9" fmla="*/ 13 h 73"/>
                  <a:gd name="T10" fmla="*/ 28 w 68"/>
                  <a:gd name="T11" fmla="*/ 8 h 73"/>
                  <a:gd name="T12" fmla="*/ 32 w 68"/>
                  <a:gd name="T13" fmla="*/ 4 h 73"/>
                  <a:gd name="T14" fmla="*/ 34 w 68"/>
                  <a:gd name="T15" fmla="*/ 5 h 73"/>
                  <a:gd name="T16" fmla="*/ 33 w 68"/>
                  <a:gd name="T17" fmla="*/ 13 h 73"/>
                  <a:gd name="T18" fmla="*/ 35 w 68"/>
                  <a:gd name="T19" fmla="*/ 18 h 73"/>
                  <a:gd name="T20" fmla="*/ 41 w 68"/>
                  <a:gd name="T21" fmla="*/ 17 h 73"/>
                  <a:gd name="T22" fmla="*/ 47 w 68"/>
                  <a:gd name="T23" fmla="*/ 13 h 73"/>
                  <a:gd name="T24" fmla="*/ 55 w 68"/>
                  <a:gd name="T25" fmla="*/ 9 h 73"/>
                  <a:gd name="T26" fmla="*/ 63 w 68"/>
                  <a:gd name="T27" fmla="*/ 5 h 73"/>
                  <a:gd name="T28" fmla="*/ 68 w 68"/>
                  <a:gd name="T29" fmla="*/ 5 h 73"/>
                  <a:gd name="T30" fmla="*/ 65 w 68"/>
                  <a:gd name="T31" fmla="*/ 6 h 73"/>
                  <a:gd name="T32" fmla="*/ 60 w 68"/>
                  <a:gd name="T33" fmla="*/ 9 h 73"/>
                  <a:gd name="T34" fmla="*/ 51 w 68"/>
                  <a:gd name="T35" fmla="*/ 13 h 73"/>
                  <a:gd name="T36" fmla="*/ 43 w 68"/>
                  <a:gd name="T37" fmla="*/ 21 h 73"/>
                  <a:gd name="T38" fmla="*/ 37 w 68"/>
                  <a:gd name="T39" fmla="*/ 25 h 73"/>
                  <a:gd name="T40" fmla="*/ 33 w 68"/>
                  <a:gd name="T41" fmla="*/ 30 h 73"/>
                  <a:gd name="T42" fmla="*/ 30 w 68"/>
                  <a:gd name="T43" fmla="*/ 36 h 73"/>
                  <a:gd name="T44" fmla="*/ 30 w 68"/>
                  <a:gd name="T45" fmla="*/ 43 h 73"/>
                  <a:gd name="T46" fmla="*/ 32 w 68"/>
                  <a:gd name="T47" fmla="*/ 48 h 73"/>
                  <a:gd name="T48" fmla="*/ 28 w 68"/>
                  <a:gd name="T49" fmla="*/ 55 h 73"/>
                  <a:gd name="T50" fmla="*/ 25 w 68"/>
                  <a:gd name="T51" fmla="*/ 62 h 73"/>
                  <a:gd name="T52" fmla="*/ 24 w 68"/>
                  <a:gd name="T53" fmla="*/ 69 h 73"/>
                  <a:gd name="T54" fmla="*/ 21 w 68"/>
                  <a:gd name="T55" fmla="*/ 73 h 73"/>
                  <a:gd name="T56" fmla="*/ 16 w 68"/>
                  <a:gd name="T57" fmla="*/ 72 h 73"/>
                  <a:gd name="T58" fmla="*/ 12 w 68"/>
                  <a:gd name="T59" fmla="*/ 72 h 73"/>
                  <a:gd name="T60" fmla="*/ 13 w 68"/>
                  <a:gd name="T61" fmla="*/ 68 h 73"/>
                  <a:gd name="T62" fmla="*/ 16 w 68"/>
                  <a:gd name="T63" fmla="*/ 65 h 73"/>
                  <a:gd name="T64" fmla="*/ 20 w 68"/>
                  <a:gd name="T65" fmla="*/ 56 h 73"/>
                  <a:gd name="T66" fmla="*/ 25 w 68"/>
                  <a:gd name="T67" fmla="*/ 47 h 73"/>
                  <a:gd name="T68" fmla="*/ 28 w 68"/>
                  <a:gd name="T69" fmla="*/ 38 h 73"/>
                  <a:gd name="T70" fmla="*/ 25 w 68"/>
                  <a:gd name="T71" fmla="*/ 31 h 73"/>
                  <a:gd name="T72" fmla="*/ 26 w 68"/>
                  <a:gd name="T73" fmla="*/ 26 h 73"/>
                  <a:gd name="T74" fmla="*/ 28 w 68"/>
                  <a:gd name="T75" fmla="*/ 22 h 73"/>
                  <a:gd name="T76" fmla="*/ 24 w 68"/>
                  <a:gd name="T77" fmla="*/ 21 h 73"/>
                  <a:gd name="T78" fmla="*/ 19 w 68"/>
                  <a:gd name="T79" fmla="*/ 22 h 73"/>
                  <a:gd name="T80" fmla="*/ 12 w 68"/>
                  <a:gd name="T81" fmla="*/ 26 h 73"/>
                  <a:gd name="T82" fmla="*/ 5 w 68"/>
                  <a:gd name="T83" fmla="*/ 30 h 73"/>
                  <a:gd name="T84" fmla="*/ 2 w 68"/>
                  <a:gd name="T85" fmla="*/ 31 h 73"/>
                  <a:gd name="T86" fmla="*/ 0 w 68"/>
                  <a:gd name="T87" fmla="*/ 27 h 73"/>
                  <a:gd name="T88" fmla="*/ 2 w 68"/>
                  <a:gd name="T89" fmla="*/ 23 h 73"/>
                  <a:gd name="T90" fmla="*/ 7 w 68"/>
                  <a:gd name="T91" fmla="*/ 22 h 73"/>
                  <a:gd name="T92" fmla="*/ 12 w 68"/>
                  <a:gd name="T93" fmla="*/ 15 h 73"/>
                  <a:gd name="T94" fmla="*/ 13 w 68"/>
                  <a:gd name="T95" fmla="*/ 6 h 73"/>
                  <a:gd name="T96" fmla="*/ 16 w 68"/>
                  <a:gd name="T97" fmla="*/ 0 h 73"/>
                  <a:gd name="T98" fmla="*/ 20 w 68"/>
                  <a:gd name="T9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 h="73">
                    <a:moveTo>
                      <a:pt x="21" y="0"/>
                    </a:moveTo>
                    <a:lnTo>
                      <a:pt x="21" y="0"/>
                    </a:lnTo>
                    <a:lnTo>
                      <a:pt x="20" y="2"/>
                    </a:lnTo>
                    <a:lnTo>
                      <a:pt x="20" y="4"/>
                    </a:lnTo>
                    <a:lnTo>
                      <a:pt x="20" y="6"/>
                    </a:lnTo>
                    <a:lnTo>
                      <a:pt x="19" y="8"/>
                    </a:lnTo>
                    <a:lnTo>
                      <a:pt x="19" y="10"/>
                    </a:lnTo>
                    <a:lnTo>
                      <a:pt x="19" y="12"/>
                    </a:lnTo>
                    <a:lnTo>
                      <a:pt x="19" y="14"/>
                    </a:lnTo>
                    <a:lnTo>
                      <a:pt x="19" y="15"/>
                    </a:lnTo>
                    <a:lnTo>
                      <a:pt x="20" y="15"/>
                    </a:lnTo>
                    <a:lnTo>
                      <a:pt x="20" y="15"/>
                    </a:lnTo>
                    <a:lnTo>
                      <a:pt x="21" y="15"/>
                    </a:lnTo>
                    <a:lnTo>
                      <a:pt x="22" y="14"/>
                    </a:lnTo>
                    <a:lnTo>
                      <a:pt x="24" y="13"/>
                    </a:lnTo>
                    <a:lnTo>
                      <a:pt x="26" y="10"/>
                    </a:lnTo>
                    <a:lnTo>
                      <a:pt x="26" y="9"/>
                    </a:lnTo>
                    <a:lnTo>
                      <a:pt x="28" y="8"/>
                    </a:lnTo>
                    <a:lnTo>
                      <a:pt x="29" y="6"/>
                    </a:lnTo>
                    <a:lnTo>
                      <a:pt x="30" y="5"/>
                    </a:lnTo>
                    <a:lnTo>
                      <a:pt x="32" y="4"/>
                    </a:lnTo>
                    <a:lnTo>
                      <a:pt x="34" y="4"/>
                    </a:lnTo>
                    <a:lnTo>
                      <a:pt x="34" y="4"/>
                    </a:lnTo>
                    <a:lnTo>
                      <a:pt x="34" y="5"/>
                    </a:lnTo>
                    <a:lnTo>
                      <a:pt x="33" y="8"/>
                    </a:lnTo>
                    <a:lnTo>
                      <a:pt x="33" y="10"/>
                    </a:lnTo>
                    <a:lnTo>
                      <a:pt x="33" y="13"/>
                    </a:lnTo>
                    <a:lnTo>
                      <a:pt x="33" y="14"/>
                    </a:lnTo>
                    <a:lnTo>
                      <a:pt x="34" y="17"/>
                    </a:lnTo>
                    <a:lnTo>
                      <a:pt x="35" y="18"/>
                    </a:lnTo>
                    <a:lnTo>
                      <a:pt x="38" y="18"/>
                    </a:lnTo>
                    <a:lnTo>
                      <a:pt x="39" y="18"/>
                    </a:lnTo>
                    <a:lnTo>
                      <a:pt x="41" y="17"/>
                    </a:lnTo>
                    <a:lnTo>
                      <a:pt x="42" y="15"/>
                    </a:lnTo>
                    <a:lnTo>
                      <a:pt x="43" y="14"/>
                    </a:lnTo>
                    <a:lnTo>
                      <a:pt x="47" y="13"/>
                    </a:lnTo>
                    <a:lnTo>
                      <a:pt x="50" y="10"/>
                    </a:lnTo>
                    <a:lnTo>
                      <a:pt x="52" y="9"/>
                    </a:lnTo>
                    <a:lnTo>
                      <a:pt x="55" y="9"/>
                    </a:lnTo>
                    <a:lnTo>
                      <a:pt x="58" y="8"/>
                    </a:lnTo>
                    <a:lnTo>
                      <a:pt x="62" y="6"/>
                    </a:lnTo>
                    <a:lnTo>
                      <a:pt x="63" y="5"/>
                    </a:lnTo>
                    <a:lnTo>
                      <a:pt x="64" y="5"/>
                    </a:lnTo>
                    <a:lnTo>
                      <a:pt x="67" y="5"/>
                    </a:lnTo>
                    <a:lnTo>
                      <a:pt x="68" y="5"/>
                    </a:lnTo>
                    <a:lnTo>
                      <a:pt x="68" y="6"/>
                    </a:lnTo>
                    <a:lnTo>
                      <a:pt x="67" y="6"/>
                    </a:lnTo>
                    <a:lnTo>
                      <a:pt x="65" y="6"/>
                    </a:lnTo>
                    <a:lnTo>
                      <a:pt x="65" y="8"/>
                    </a:lnTo>
                    <a:lnTo>
                      <a:pt x="63" y="8"/>
                    </a:lnTo>
                    <a:lnTo>
                      <a:pt x="60" y="9"/>
                    </a:lnTo>
                    <a:lnTo>
                      <a:pt x="59" y="9"/>
                    </a:lnTo>
                    <a:lnTo>
                      <a:pt x="55" y="12"/>
                    </a:lnTo>
                    <a:lnTo>
                      <a:pt x="51" y="13"/>
                    </a:lnTo>
                    <a:lnTo>
                      <a:pt x="49" y="15"/>
                    </a:lnTo>
                    <a:lnTo>
                      <a:pt x="46" y="18"/>
                    </a:lnTo>
                    <a:lnTo>
                      <a:pt x="43" y="21"/>
                    </a:lnTo>
                    <a:lnTo>
                      <a:pt x="41" y="22"/>
                    </a:lnTo>
                    <a:lnTo>
                      <a:pt x="39" y="23"/>
                    </a:lnTo>
                    <a:lnTo>
                      <a:pt x="37" y="25"/>
                    </a:lnTo>
                    <a:lnTo>
                      <a:pt x="35" y="26"/>
                    </a:lnTo>
                    <a:lnTo>
                      <a:pt x="34" y="28"/>
                    </a:lnTo>
                    <a:lnTo>
                      <a:pt x="33" y="30"/>
                    </a:lnTo>
                    <a:lnTo>
                      <a:pt x="32" y="32"/>
                    </a:lnTo>
                    <a:lnTo>
                      <a:pt x="30" y="35"/>
                    </a:lnTo>
                    <a:lnTo>
                      <a:pt x="30" y="36"/>
                    </a:lnTo>
                    <a:lnTo>
                      <a:pt x="30" y="39"/>
                    </a:lnTo>
                    <a:lnTo>
                      <a:pt x="30" y="42"/>
                    </a:lnTo>
                    <a:lnTo>
                      <a:pt x="30" y="43"/>
                    </a:lnTo>
                    <a:lnTo>
                      <a:pt x="32" y="44"/>
                    </a:lnTo>
                    <a:lnTo>
                      <a:pt x="32" y="45"/>
                    </a:lnTo>
                    <a:lnTo>
                      <a:pt x="32" y="48"/>
                    </a:lnTo>
                    <a:lnTo>
                      <a:pt x="30" y="49"/>
                    </a:lnTo>
                    <a:lnTo>
                      <a:pt x="29" y="52"/>
                    </a:lnTo>
                    <a:lnTo>
                      <a:pt x="28" y="55"/>
                    </a:lnTo>
                    <a:lnTo>
                      <a:pt x="26" y="57"/>
                    </a:lnTo>
                    <a:lnTo>
                      <a:pt x="26" y="60"/>
                    </a:lnTo>
                    <a:lnTo>
                      <a:pt x="25" y="62"/>
                    </a:lnTo>
                    <a:lnTo>
                      <a:pt x="24" y="65"/>
                    </a:lnTo>
                    <a:lnTo>
                      <a:pt x="24" y="66"/>
                    </a:lnTo>
                    <a:lnTo>
                      <a:pt x="24" y="69"/>
                    </a:lnTo>
                    <a:lnTo>
                      <a:pt x="24" y="72"/>
                    </a:lnTo>
                    <a:lnTo>
                      <a:pt x="22" y="73"/>
                    </a:lnTo>
                    <a:lnTo>
                      <a:pt x="21" y="73"/>
                    </a:lnTo>
                    <a:lnTo>
                      <a:pt x="19" y="72"/>
                    </a:lnTo>
                    <a:lnTo>
                      <a:pt x="17" y="72"/>
                    </a:lnTo>
                    <a:lnTo>
                      <a:pt x="16" y="72"/>
                    </a:lnTo>
                    <a:lnTo>
                      <a:pt x="15" y="72"/>
                    </a:lnTo>
                    <a:lnTo>
                      <a:pt x="13" y="72"/>
                    </a:lnTo>
                    <a:lnTo>
                      <a:pt x="12" y="72"/>
                    </a:lnTo>
                    <a:lnTo>
                      <a:pt x="12" y="70"/>
                    </a:lnTo>
                    <a:lnTo>
                      <a:pt x="12" y="69"/>
                    </a:lnTo>
                    <a:lnTo>
                      <a:pt x="13" y="68"/>
                    </a:lnTo>
                    <a:lnTo>
                      <a:pt x="15" y="68"/>
                    </a:lnTo>
                    <a:lnTo>
                      <a:pt x="16" y="66"/>
                    </a:lnTo>
                    <a:lnTo>
                      <a:pt x="16" y="65"/>
                    </a:lnTo>
                    <a:lnTo>
                      <a:pt x="17" y="62"/>
                    </a:lnTo>
                    <a:lnTo>
                      <a:pt x="19" y="59"/>
                    </a:lnTo>
                    <a:lnTo>
                      <a:pt x="20" y="56"/>
                    </a:lnTo>
                    <a:lnTo>
                      <a:pt x="21" y="52"/>
                    </a:lnTo>
                    <a:lnTo>
                      <a:pt x="24" y="49"/>
                    </a:lnTo>
                    <a:lnTo>
                      <a:pt x="25" y="47"/>
                    </a:lnTo>
                    <a:lnTo>
                      <a:pt x="26" y="44"/>
                    </a:lnTo>
                    <a:lnTo>
                      <a:pt x="26" y="40"/>
                    </a:lnTo>
                    <a:lnTo>
                      <a:pt x="28" y="38"/>
                    </a:lnTo>
                    <a:lnTo>
                      <a:pt x="26" y="34"/>
                    </a:lnTo>
                    <a:lnTo>
                      <a:pt x="26" y="32"/>
                    </a:lnTo>
                    <a:lnTo>
                      <a:pt x="25" y="31"/>
                    </a:lnTo>
                    <a:lnTo>
                      <a:pt x="25" y="28"/>
                    </a:lnTo>
                    <a:lnTo>
                      <a:pt x="26" y="27"/>
                    </a:lnTo>
                    <a:lnTo>
                      <a:pt x="26" y="26"/>
                    </a:lnTo>
                    <a:lnTo>
                      <a:pt x="28" y="25"/>
                    </a:lnTo>
                    <a:lnTo>
                      <a:pt x="28" y="23"/>
                    </a:lnTo>
                    <a:lnTo>
                      <a:pt x="28" y="22"/>
                    </a:lnTo>
                    <a:lnTo>
                      <a:pt x="28" y="21"/>
                    </a:lnTo>
                    <a:lnTo>
                      <a:pt x="26" y="21"/>
                    </a:lnTo>
                    <a:lnTo>
                      <a:pt x="24" y="21"/>
                    </a:lnTo>
                    <a:lnTo>
                      <a:pt x="22" y="21"/>
                    </a:lnTo>
                    <a:lnTo>
                      <a:pt x="20" y="21"/>
                    </a:lnTo>
                    <a:lnTo>
                      <a:pt x="19" y="22"/>
                    </a:lnTo>
                    <a:lnTo>
                      <a:pt x="16" y="22"/>
                    </a:lnTo>
                    <a:lnTo>
                      <a:pt x="15" y="23"/>
                    </a:lnTo>
                    <a:lnTo>
                      <a:pt x="12" y="26"/>
                    </a:lnTo>
                    <a:lnTo>
                      <a:pt x="11" y="27"/>
                    </a:lnTo>
                    <a:lnTo>
                      <a:pt x="8" y="28"/>
                    </a:lnTo>
                    <a:lnTo>
                      <a:pt x="5" y="30"/>
                    </a:lnTo>
                    <a:lnTo>
                      <a:pt x="4" y="30"/>
                    </a:lnTo>
                    <a:lnTo>
                      <a:pt x="3" y="31"/>
                    </a:lnTo>
                    <a:lnTo>
                      <a:pt x="2" y="31"/>
                    </a:lnTo>
                    <a:lnTo>
                      <a:pt x="0" y="30"/>
                    </a:lnTo>
                    <a:lnTo>
                      <a:pt x="0" y="28"/>
                    </a:lnTo>
                    <a:lnTo>
                      <a:pt x="0" y="27"/>
                    </a:lnTo>
                    <a:lnTo>
                      <a:pt x="0" y="26"/>
                    </a:lnTo>
                    <a:lnTo>
                      <a:pt x="0" y="25"/>
                    </a:lnTo>
                    <a:lnTo>
                      <a:pt x="2" y="23"/>
                    </a:lnTo>
                    <a:lnTo>
                      <a:pt x="3" y="23"/>
                    </a:lnTo>
                    <a:lnTo>
                      <a:pt x="5" y="22"/>
                    </a:lnTo>
                    <a:lnTo>
                      <a:pt x="7" y="22"/>
                    </a:lnTo>
                    <a:lnTo>
                      <a:pt x="9" y="19"/>
                    </a:lnTo>
                    <a:lnTo>
                      <a:pt x="11" y="18"/>
                    </a:lnTo>
                    <a:lnTo>
                      <a:pt x="12" y="15"/>
                    </a:lnTo>
                    <a:lnTo>
                      <a:pt x="12" y="12"/>
                    </a:lnTo>
                    <a:lnTo>
                      <a:pt x="13" y="9"/>
                    </a:lnTo>
                    <a:lnTo>
                      <a:pt x="13" y="6"/>
                    </a:lnTo>
                    <a:lnTo>
                      <a:pt x="15" y="4"/>
                    </a:lnTo>
                    <a:lnTo>
                      <a:pt x="15" y="1"/>
                    </a:lnTo>
                    <a:lnTo>
                      <a:pt x="16" y="0"/>
                    </a:lnTo>
                    <a:lnTo>
                      <a:pt x="17" y="0"/>
                    </a:lnTo>
                    <a:lnTo>
                      <a:pt x="19" y="0"/>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8" name="Freeform 81">
                <a:extLst>
                  <a:ext uri="{FF2B5EF4-FFF2-40B4-BE49-F238E27FC236}">
                    <a16:creationId xmlns:a16="http://schemas.microsoft.com/office/drawing/2014/main" id="{607BA78D-CAFE-FF45-BA28-F933E6DDA2C8}"/>
                  </a:ext>
                </a:extLst>
              </p:cNvPr>
              <p:cNvSpPr>
                <a:spLocks/>
              </p:cNvSpPr>
              <p:nvPr userDrawn="1"/>
            </p:nvSpPr>
            <p:spPr bwMode="auto">
              <a:xfrm>
                <a:off x="10258275" y="408581"/>
                <a:ext cx="5122" cy="5122"/>
              </a:xfrm>
              <a:custGeom>
                <a:avLst/>
                <a:gdLst>
                  <a:gd name="T0" fmla="*/ 7 w 11"/>
                  <a:gd name="T1" fmla="*/ 0 h 11"/>
                  <a:gd name="T2" fmla="*/ 8 w 11"/>
                  <a:gd name="T3" fmla="*/ 0 h 11"/>
                  <a:gd name="T4" fmla="*/ 10 w 11"/>
                  <a:gd name="T5" fmla="*/ 0 h 11"/>
                  <a:gd name="T6" fmla="*/ 11 w 11"/>
                  <a:gd name="T7" fmla="*/ 2 h 11"/>
                  <a:gd name="T8" fmla="*/ 10 w 11"/>
                  <a:gd name="T9" fmla="*/ 3 h 11"/>
                  <a:gd name="T10" fmla="*/ 10 w 11"/>
                  <a:gd name="T11" fmla="*/ 4 h 11"/>
                  <a:gd name="T12" fmla="*/ 8 w 11"/>
                  <a:gd name="T13" fmla="*/ 5 h 11"/>
                  <a:gd name="T14" fmla="*/ 8 w 11"/>
                  <a:gd name="T15" fmla="*/ 8 h 11"/>
                  <a:gd name="T16" fmla="*/ 7 w 11"/>
                  <a:gd name="T17" fmla="*/ 9 h 11"/>
                  <a:gd name="T18" fmla="*/ 6 w 11"/>
                  <a:gd name="T19" fmla="*/ 9 h 11"/>
                  <a:gd name="T20" fmla="*/ 4 w 11"/>
                  <a:gd name="T21" fmla="*/ 11 h 11"/>
                  <a:gd name="T22" fmla="*/ 2 w 11"/>
                  <a:gd name="T23" fmla="*/ 9 h 11"/>
                  <a:gd name="T24" fmla="*/ 0 w 11"/>
                  <a:gd name="T25" fmla="*/ 8 h 11"/>
                  <a:gd name="T26" fmla="*/ 0 w 11"/>
                  <a:gd name="T27" fmla="*/ 7 h 11"/>
                  <a:gd name="T28" fmla="*/ 2 w 11"/>
                  <a:gd name="T29" fmla="*/ 4 h 11"/>
                  <a:gd name="T30" fmla="*/ 3 w 11"/>
                  <a:gd name="T31" fmla="*/ 3 h 11"/>
                  <a:gd name="T32" fmla="*/ 4 w 11"/>
                  <a:gd name="T33" fmla="*/ 2 h 11"/>
                  <a:gd name="T34" fmla="*/ 6 w 11"/>
                  <a:gd name="T35" fmla="*/ 0 h 11"/>
                  <a:gd name="T36" fmla="*/ 7 w 11"/>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1">
                    <a:moveTo>
                      <a:pt x="7" y="0"/>
                    </a:moveTo>
                    <a:lnTo>
                      <a:pt x="8" y="0"/>
                    </a:lnTo>
                    <a:lnTo>
                      <a:pt x="10" y="0"/>
                    </a:lnTo>
                    <a:lnTo>
                      <a:pt x="11" y="2"/>
                    </a:lnTo>
                    <a:lnTo>
                      <a:pt x="10" y="3"/>
                    </a:lnTo>
                    <a:lnTo>
                      <a:pt x="10" y="4"/>
                    </a:lnTo>
                    <a:lnTo>
                      <a:pt x="8" y="5"/>
                    </a:lnTo>
                    <a:lnTo>
                      <a:pt x="8" y="8"/>
                    </a:lnTo>
                    <a:lnTo>
                      <a:pt x="7" y="9"/>
                    </a:lnTo>
                    <a:lnTo>
                      <a:pt x="6" y="9"/>
                    </a:lnTo>
                    <a:lnTo>
                      <a:pt x="4" y="11"/>
                    </a:lnTo>
                    <a:lnTo>
                      <a:pt x="2" y="9"/>
                    </a:lnTo>
                    <a:lnTo>
                      <a:pt x="0" y="8"/>
                    </a:lnTo>
                    <a:lnTo>
                      <a:pt x="0" y="7"/>
                    </a:lnTo>
                    <a:lnTo>
                      <a:pt x="2" y="4"/>
                    </a:lnTo>
                    <a:lnTo>
                      <a:pt x="3" y="3"/>
                    </a:lnTo>
                    <a:lnTo>
                      <a:pt x="4" y="2"/>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9" name="Freeform 82">
                <a:extLst>
                  <a:ext uri="{FF2B5EF4-FFF2-40B4-BE49-F238E27FC236}">
                    <a16:creationId xmlns:a16="http://schemas.microsoft.com/office/drawing/2014/main" id="{47A4DE90-CB12-3D40-8CD7-616095EDA1A0}"/>
                  </a:ext>
                </a:extLst>
              </p:cNvPr>
              <p:cNvSpPr>
                <a:spLocks/>
              </p:cNvSpPr>
              <p:nvPr userDrawn="1"/>
            </p:nvSpPr>
            <p:spPr bwMode="auto">
              <a:xfrm>
                <a:off x="10260324" y="435217"/>
                <a:ext cx="32783" cy="16392"/>
              </a:xfrm>
              <a:custGeom>
                <a:avLst/>
                <a:gdLst>
                  <a:gd name="T0" fmla="*/ 44 w 62"/>
                  <a:gd name="T1" fmla="*/ 1 h 33"/>
                  <a:gd name="T2" fmla="*/ 49 w 62"/>
                  <a:gd name="T3" fmla="*/ 1 h 33"/>
                  <a:gd name="T4" fmla="*/ 54 w 62"/>
                  <a:gd name="T5" fmla="*/ 1 h 33"/>
                  <a:gd name="T6" fmla="*/ 60 w 62"/>
                  <a:gd name="T7" fmla="*/ 3 h 33"/>
                  <a:gd name="T8" fmla="*/ 62 w 62"/>
                  <a:gd name="T9" fmla="*/ 5 h 33"/>
                  <a:gd name="T10" fmla="*/ 61 w 62"/>
                  <a:gd name="T11" fmla="*/ 7 h 33"/>
                  <a:gd name="T12" fmla="*/ 60 w 62"/>
                  <a:gd name="T13" fmla="*/ 8 h 33"/>
                  <a:gd name="T14" fmla="*/ 58 w 62"/>
                  <a:gd name="T15" fmla="*/ 7 h 33"/>
                  <a:gd name="T16" fmla="*/ 53 w 62"/>
                  <a:gd name="T17" fmla="*/ 5 h 33"/>
                  <a:gd name="T18" fmla="*/ 49 w 62"/>
                  <a:gd name="T19" fmla="*/ 5 h 33"/>
                  <a:gd name="T20" fmla="*/ 44 w 62"/>
                  <a:gd name="T21" fmla="*/ 7 h 33"/>
                  <a:gd name="T22" fmla="*/ 39 w 62"/>
                  <a:gd name="T23" fmla="*/ 8 h 33"/>
                  <a:gd name="T24" fmla="*/ 34 w 62"/>
                  <a:gd name="T25" fmla="*/ 8 h 33"/>
                  <a:gd name="T26" fmla="*/ 30 w 62"/>
                  <a:gd name="T27" fmla="*/ 9 h 33"/>
                  <a:gd name="T28" fmla="*/ 27 w 62"/>
                  <a:gd name="T29" fmla="*/ 13 h 33"/>
                  <a:gd name="T30" fmla="*/ 23 w 62"/>
                  <a:gd name="T31" fmla="*/ 15 h 33"/>
                  <a:gd name="T32" fmla="*/ 18 w 62"/>
                  <a:gd name="T33" fmla="*/ 20 h 33"/>
                  <a:gd name="T34" fmla="*/ 14 w 62"/>
                  <a:gd name="T35" fmla="*/ 22 h 33"/>
                  <a:gd name="T36" fmla="*/ 10 w 62"/>
                  <a:gd name="T37" fmla="*/ 26 h 33"/>
                  <a:gd name="T38" fmla="*/ 9 w 62"/>
                  <a:gd name="T39" fmla="*/ 30 h 33"/>
                  <a:gd name="T40" fmla="*/ 5 w 62"/>
                  <a:gd name="T41" fmla="*/ 33 h 33"/>
                  <a:gd name="T42" fmla="*/ 2 w 62"/>
                  <a:gd name="T43" fmla="*/ 33 h 33"/>
                  <a:gd name="T44" fmla="*/ 1 w 62"/>
                  <a:gd name="T45" fmla="*/ 33 h 33"/>
                  <a:gd name="T46" fmla="*/ 1 w 62"/>
                  <a:gd name="T47" fmla="*/ 30 h 33"/>
                  <a:gd name="T48" fmla="*/ 4 w 62"/>
                  <a:gd name="T49" fmla="*/ 26 h 33"/>
                  <a:gd name="T50" fmla="*/ 9 w 62"/>
                  <a:gd name="T51" fmla="*/ 21 h 33"/>
                  <a:gd name="T52" fmla="*/ 14 w 62"/>
                  <a:gd name="T53" fmla="*/ 16 h 33"/>
                  <a:gd name="T54" fmla="*/ 18 w 62"/>
                  <a:gd name="T55" fmla="*/ 12 h 33"/>
                  <a:gd name="T56" fmla="*/ 23 w 62"/>
                  <a:gd name="T57" fmla="*/ 8 h 33"/>
                  <a:gd name="T58" fmla="*/ 28 w 62"/>
                  <a:gd name="T59" fmla="*/ 4 h 33"/>
                  <a:gd name="T60" fmla="*/ 34 w 62"/>
                  <a:gd name="T61" fmla="*/ 3 h 33"/>
                  <a:gd name="T62" fmla="*/ 36 w 62"/>
                  <a:gd name="T63" fmla="*/ 1 h 33"/>
                  <a:gd name="T64" fmla="*/ 41 w 62"/>
                  <a:gd name="T6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33">
                    <a:moveTo>
                      <a:pt x="41" y="0"/>
                    </a:moveTo>
                    <a:lnTo>
                      <a:pt x="44" y="1"/>
                    </a:lnTo>
                    <a:lnTo>
                      <a:pt x="47" y="1"/>
                    </a:lnTo>
                    <a:lnTo>
                      <a:pt x="49" y="1"/>
                    </a:lnTo>
                    <a:lnTo>
                      <a:pt x="52" y="1"/>
                    </a:lnTo>
                    <a:lnTo>
                      <a:pt x="54" y="1"/>
                    </a:lnTo>
                    <a:lnTo>
                      <a:pt x="57" y="3"/>
                    </a:lnTo>
                    <a:lnTo>
                      <a:pt x="60" y="3"/>
                    </a:lnTo>
                    <a:lnTo>
                      <a:pt x="61" y="4"/>
                    </a:lnTo>
                    <a:lnTo>
                      <a:pt x="62" y="5"/>
                    </a:lnTo>
                    <a:lnTo>
                      <a:pt x="62" y="7"/>
                    </a:lnTo>
                    <a:lnTo>
                      <a:pt x="61" y="7"/>
                    </a:lnTo>
                    <a:lnTo>
                      <a:pt x="61" y="8"/>
                    </a:lnTo>
                    <a:lnTo>
                      <a:pt x="60" y="8"/>
                    </a:lnTo>
                    <a:lnTo>
                      <a:pt x="60" y="7"/>
                    </a:lnTo>
                    <a:lnTo>
                      <a:pt x="58" y="7"/>
                    </a:lnTo>
                    <a:lnTo>
                      <a:pt x="56" y="5"/>
                    </a:lnTo>
                    <a:lnTo>
                      <a:pt x="53" y="5"/>
                    </a:lnTo>
                    <a:lnTo>
                      <a:pt x="52" y="5"/>
                    </a:lnTo>
                    <a:lnTo>
                      <a:pt x="49" y="5"/>
                    </a:lnTo>
                    <a:lnTo>
                      <a:pt x="47" y="7"/>
                    </a:lnTo>
                    <a:lnTo>
                      <a:pt x="44" y="7"/>
                    </a:lnTo>
                    <a:lnTo>
                      <a:pt x="41" y="7"/>
                    </a:lnTo>
                    <a:lnTo>
                      <a:pt x="39" y="8"/>
                    </a:lnTo>
                    <a:lnTo>
                      <a:pt x="36" y="8"/>
                    </a:lnTo>
                    <a:lnTo>
                      <a:pt x="34" y="8"/>
                    </a:lnTo>
                    <a:lnTo>
                      <a:pt x="32" y="8"/>
                    </a:lnTo>
                    <a:lnTo>
                      <a:pt x="30" y="9"/>
                    </a:lnTo>
                    <a:lnTo>
                      <a:pt x="28" y="11"/>
                    </a:lnTo>
                    <a:lnTo>
                      <a:pt x="27" y="13"/>
                    </a:lnTo>
                    <a:lnTo>
                      <a:pt x="24" y="13"/>
                    </a:lnTo>
                    <a:lnTo>
                      <a:pt x="23" y="15"/>
                    </a:lnTo>
                    <a:lnTo>
                      <a:pt x="21" y="17"/>
                    </a:lnTo>
                    <a:lnTo>
                      <a:pt x="18" y="20"/>
                    </a:lnTo>
                    <a:lnTo>
                      <a:pt x="15" y="21"/>
                    </a:lnTo>
                    <a:lnTo>
                      <a:pt x="14" y="22"/>
                    </a:lnTo>
                    <a:lnTo>
                      <a:pt x="13" y="25"/>
                    </a:lnTo>
                    <a:lnTo>
                      <a:pt x="10" y="26"/>
                    </a:lnTo>
                    <a:lnTo>
                      <a:pt x="10" y="28"/>
                    </a:lnTo>
                    <a:lnTo>
                      <a:pt x="9" y="30"/>
                    </a:lnTo>
                    <a:lnTo>
                      <a:pt x="7" y="31"/>
                    </a:lnTo>
                    <a:lnTo>
                      <a:pt x="5" y="33"/>
                    </a:lnTo>
                    <a:lnTo>
                      <a:pt x="4" y="33"/>
                    </a:lnTo>
                    <a:lnTo>
                      <a:pt x="2" y="33"/>
                    </a:lnTo>
                    <a:lnTo>
                      <a:pt x="1" y="33"/>
                    </a:lnTo>
                    <a:lnTo>
                      <a:pt x="1" y="33"/>
                    </a:lnTo>
                    <a:lnTo>
                      <a:pt x="0" y="31"/>
                    </a:lnTo>
                    <a:lnTo>
                      <a:pt x="1" y="30"/>
                    </a:lnTo>
                    <a:lnTo>
                      <a:pt x="2" y="29"/>
                    </a:lnTo>
                    <a:lnTo>
                      <a:pt x="4" y="26"/>
                    </a:lnTo>
                    <a:lnTo>
                      <a:pt x="6" y="24"/>
                    </a:lnTo>
                    <a:lnTo>
                      <a:pt x="9" y="21"/>
                    </a:lnTo>
                    <a:lnTo>
                      <a:pt x="11" y="18"/>
                    </a:lnTo>
                    <a:lnTo>
                      <a:pt x="14" y="16"/>
                    </a:lnTo>
                    <a:lnTo>
                      <a:pt x="15" y="15"/>
                    </a:lnTo>
                    <a:lnTo>
                      <a:pt x="18" y="12"/>
                    </a:lnTo>
                    <a:lnTo>
                      <a:pt x="21" y="9"/>
                    </a:lnTo>
                    <a:lnTo>
                      <a:pt x="23" y="8"/>
                    </a:lnTo>
                    <a:lnTo>
                      <a:pt x="26" y="5"/>
                    </a:lnTo>
                    <a:lnTo>
                      <a:pt x="28" y="4"/>
                    </a:lnTo>
                    <a:lnTo>
                      <a:pt x="31" y="3"/>
                    </a:lnTo>
                    <a:lnTo>
                      <a:pt x="34" y="3"/>
                    </a:lnTo>
                    <a:lnTo>
                      <a:pt x="35" y="3"/>
                    </a:lnTo>
                    <a:lnTo>
                      <a:pt x="36" y="1"/>
                    </a:lnTo>
                    <a:lnTo>
                      <a:pt x="37" y="1"/>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0" name="Freeform 83">
                <a:extLst>
                  <a:ext uri="{FF2B5EF4-FFF2-40B4-BE49-F238E27FC236}">
                    <a16:creationId xmlns:a16="http://schemas.microsoft.com/office/drawing/2014/main" id="{764A97AB-B31C-6B4D-B3AE-EEA5E61AFEFF}"/>
                  </a:ext>
                </a:extLst>
              </p:cNvPr>
              <p:cNvSpPr>
                <a:spLocks/>
              </p:cNvSpPr>
              <p:nvPr userDrawn="1"/>
            </p:nvSpPr>
            <p:spPr bwMode="auto">
              <a:xfrm>
                <a:off x="10282862" y="495660"/>
                <a:ext cx="40979" cy="35857"/>
              </a:xfrm>
              <a:custGeom>
                <a:avLst/>
                <a:gdLst>
                  <a:gd name="T0" fmla="*/ 43 w 79"/>
                  <a:gd name="T1" fmla="*/ 0 h 70"/>
                  <a:gd name="T2" fmla="*/ 52 w 79"/>
                  <a:gd name="T3" fmla="*/ 5 h 70"/>
                  <a:gd name="T4" fmla="*/ 57 w 79"/>
                  <a:gd name="T5" fmla="*/ 12 h 70"/>
                  <a:gd name="T6" fmla="*/ 64 w 79"/>
                  <a:gd name="T7" fmla="*/ 18 h 70"/>
                  <a:gd name="T8" fmla="*/ 69 w 79"/>
                  <a:gd name="T9" fmla="*/ 26 h 70"/>
                  <a:gd name="T10" fmla="*/ 75 w 79"/>
                  <a:gd name="T11" fmla="*/ 34 h 70"/>
                  <a:gd name="T12" fmla="*/ 79 w 79"/>
                  <a:gd name="T13" fmla="*/ 42 h 70"/>
                  <a:gd name="T14" fmla="*/ 79 w 79"/>
                  <a:gd name="T15" fmla="*/ 48 h 70"/>
                  <a:gd name="T16" fmla="*/ 75 w 79"/>
                  <a:gd name="T17" fmla="*/ 47 h 70"/>
                  <a:gd name="T18" fmla="*/ 74 w 79"/>
                  <a:gd name="T19" fmla="*/ 42 h 70"/>
                  <a:gd name="T20" fmla="*/ 73 w 79"/>
                  <a:gd name="T21" fmla="*/ 40 h 70"/>
                  <a:gd name="T22" fmla="*/ 69 w 79"/>
                  <a:gd name="T23" fmla="*/ 43 h 70"/>
                  <a:gd name="T24" fmla="*/ 66 w 79"/>
                  <a:gd name="T25" fmla="*/ 48 h 70"/>
                  <a:gd name="T26" fmla="*/ 65 w 79"/>
                  <a:gd name="T27" fmla="*/ 46 h 70"/>
                  <a:gd name="T28" fmla="*/ 66 w 79"/>
                  <a:gd name="T29" fmla="*/ 39 h 70"/>
                  <a:gd name="T30" fmla="*/ 65 w 79"/>
                  <a:gd name="T31" fmla="*/ 31 h 70"/>
                  <a:gd name="T32" fmla="*/ 60 w 79"/>
                  <a:gd name="T33" fmla="*/ 25 h 70"/>
                  <a:gd name="T34" fmla="*/ 53 w 79"/>
                  <a:gd name="T35" fmla="*/ 17 h 70"/>
                  <a:gd name="T36" fmla="*/ 53 w 79"/>
                  <a:gd name="T37" fmla="*/ 12 h 70"/>
                  <a:gd name="T38" fmla="*/ 49 w 79"/>
                  <a:gd name="T39" fmla="*/ 9 h 70"/>
                  <a:gd name="T40" fmla="*/ 45 w 79"/>
                  <a:gd name="T41" fmla="*/ 13 h 70"/>
                  <a:gd name="T42" fmla="*/ 39 w 79"/>
                  <a:gd name="T43" fmla="*/ 21 h 70"/>
                  <a:gd name="T44" fmla="*/ 36 w 79"/>
                  <a:gd name="T45" fmla="*/ 27 h 70"/>
                  <a:gd name="T46" fmla="*/ 39 w 79"/>
                  <a:gd name="T47" fmla="*/ 33 h 70"/>
                  <a:gd name="T48" fmla="*/ 41 w 79"/>
                  <a:gd name="T49" fmla="*/ 35 h 70"/>
                  <a:gd name="T50" fmla="*/ 38 w 79"/>
                  <a:gd name="T51" fmla="*/ 37 h 70"/>
                  <a:gd name="T52" fmla="*/ 36 w 79"/>
                  <a:gd name="T53" fmla="*/ 34 h 70"/>
                  <a:gd name="T54" fmla="*/ 31 w 79"/>
                  <a:gd name="T55" fmla="*/ 34 h 70"/>
                  <a:gd name="T56" fmla="*/ 21 w 79"/>
                  <a:gd name="T57" fmla="*/ 34 h 70"/>
                  <a:gd name="T58" fmla="*/ 15 w 79"/>
                  <a:gd name="T59" fmla="*/ 33 h 70"/>
                  <a:gd name="T60" fmla="*/ 11 w 79"/>
                  <a:gd name="T61" fmla="*/ 33 h 70"/>
                  <a:gd name="T62" fmla="*/ 11 w 79"/>
                  <a:gd name="T63" fmla="*/ 40 h 70"/>
                  <a:gd name="T64" fmla="*/ 18 w 79"/>
                  <a:gd name="T65" fmla="*/ 46 h 70"/>
                  <a:gd name="T66" fmla="*/ 24 w 79"/>
                  <a:gd name="T67" fmla="*/ 46 h 70"/>
                  <a:gd name="T68" fmla="*/ 34 w 79"/>
                  <a:gd name="T69" fmla="*/ 48 h 70"/>
                  <a:gd name="T70" fmla="*/ 36 w 79"/>
                  <a:gd name="T71" fmla="*/ 53 h 70"/>
                  <a:gd name="T72" fmla="*/ 43 w 79"/>
                  <a:gd name="T73" fmla="*/ 56 h 70"/>
                  <a:gd name="T74" fmla="*/ 48 w 79"/>
                  <a:gd name="T75" fmla="*/ 55 h 70"/>
                  <a:gd name="T76" fmla="*/ 52 w 79"/>
                  <a:gd name="T77" fmla="*/ 56 h 70"/>
                  <a:gd name="T78" fmla="*/ 54 w 79"/>
                  <a:gd name="T79" fmla="*/ 61 h 70"/>
                  <a:gd name="T80" fmla="*/ 52 w 79"/>
                  <a:gd name="T81" fmla="*/ 65 h 70"/>
                  <a:gd name="T82" fmla="*/ 48 w 79"/>
                  <a:gd name="T83" fmla="*/ 69 h 70"/>
                  <a:gd name="T84" fmla="*/ 43 w 79"/>
                  <a:gd name="T85" fmla="*/ 69 h 70"/>
                  <a:gd name="T86" fmla="*/ 38 w 79"/>
                  <a:gd name="T87" fmla="*/ 63 h 70"/>
                  <a:gd name="T88" fmla="*/ 32 w 79"/>
                  <a:gd name="T89" fmla="*/ 56 h 70"/>
                  <a:gd name="T90" fmla="*/ 24 w 79"/>
                  <a:gd name="T91" fmla="*/ 53 h 70"/>
                  <a:gd name="T92" fmla="*/ 18 w 79"/>
                  <a:gd name="T93" fmla="*/ 53 h 70"/>
                  <a:gd name="T94" fmla="*/ 17 w 79"/>
                  <a:gd name="T95" fmla="*/ 59 h 70"/>
                  <a:gd name="T96" fmla="*/ 15 w 79"/>
                  <a:gd name="T97" fmla="*/ 64 h 70"/>
                  <a:gd name="T98" fmla="*/ 11 w 79"/>
                  <a:gd name="T99" fmla="*/ 68 h 70"/>
                  <a:gd name="T100" fmla="*/ 6 w 79"/>
                  <a:gd name="T101" fmla="*/ 67 h 70"/>
                  <a:gd name="T102" fmla="*/ 9 w 79"/>
                  <a:gd name="T103" fmla="*/ 64 h 70"/>
                  <a:gd name="T104" fmla="*/ 13 w 79"/>
                  <a:gd name="T105" fmla="*/ 60 h 70"/>
                  <a:gd name="T106" fmla="*/ 14 w 79"/>
                  <a:gd name="T107" fmla="*/ 52 h 70"/>
                  <a:gd name="T108" fmla="*/ 10 w 79"/>
                  <a:gd name="T109" fmla="*/ 44 h 70"/>
                  <a:gd name="T110" fmla="*/ 5 w 79"/>
                  <a:gd name="T111" fmla="*/ 39 h 70"/>
                  <a:gd name="T112" fmla="*/ 2 w 79"/>
                  <a:gd name="T113" fmla="*/ 30 h 70"/>
                  <a:gd name="T114" fmla="*/ 0 w 79"/>
                  <a:gd name="T115" fmla="*/ 23 h 70"/>
                  <a:gd name="T116" fmla="*/ 4 w 79"/>
                  <a:gd name="T117" fmla="*/ 16 h 70"/>
                  <a:gd name="T118" fmla="*/ 13 w 79"/>
                  <a:gd name="T119" fmla="*/ 8 h 70"/>
                  <a:gd name="T120" fmla="*/ 24 w 79"/>
                  <a:gd name="T121"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 h="70">
                    <a:moveTo>
                      <a:pt x="34" y="0"/>
                    </a:moveTo>
                    <a:lnTo>
                      <a:pt x="39" y="0"/>
                    </a:lnTo>
                    <a:lnTo>
                      <a:pt x="43" y="0"/>
                    </a:lnTo>
                    <a:lnTo>
                      <a:pt x="47" y="1"/>
                    </a:lnTo>
                    <a:lnTo>
                      <a:pt x="51" y="3"/>
                    </a:lnTo>
                    <a:lnTo>
                      <a:pt x="52" y="5"/>
                    </a:lnTo>
                    <a:lnTo>
                      <a:pt x="53" y="6"/>
                    </a:lnTo>
                    <a:lnTo>
                      <a:pt x="54" y="9"/>
                    </a:lnTo>
                    <a:lnTo>
                      <a:pt x="57" y="12"/>
                    </a:lnTo>
                    <a:lnTo>
                      <a:pt x="60" y="13"/>
                    </a:lnTo>
                    <a:lnTo>
                      <a:pt x="62" y="16"/>
                    </a:lnTo>
                    <a:lnTo>
                      <a:pt x="64" y="18"/>
                    </a:lnTo>
                    <a:lnTo>
                      <a:pt x="65" y="21"/>
                    </a:lnTo>
                    <a:lnTo>
                      <a:pt x="66" y="23"/>
                    </a:lnTo>
                    <a:lnTo>
                      <a:pt x="69" y="26"/>
                    </a:lnTo>
                    <a:lnTo>
                      <a:pt x="71" y="29"/>
                    </a:lnTo>
                    <a:lnTo>
                      <a:pt x="74" y="31"/>
                    </a:lnTo>
                    <a:lnTo>
                      <a:pt x="75" y="34"/>
                    </a:lnTo>
                    <a:lnTo>
                      <a:pt x="78" y="37"/>
                    </a:lnTo>
                    <a:lnTo>
                      <a:pt x="79" y="39"/>
                    </a:lnTo>
                    <a:lnTo>
                      <a:pt x="79" y="42"/>
                    </a:lnTo>
                    <a:lnTo>
                      <a:pt x="79" y="44"/>
                    </a:lnTo>
                    <a:lnTo>
                      <a:pt x="79" y="46"/>
                    </a:lnTo>
                    <a:lnTo>
                      <a:pt x="79" y="48"/>
                    </a:lnTo>
                    <a:lnTo>
                      <a:pt x="78" y="48"/>
                    </a:lnTo>
                    <a:lnTo>
                      <a:pt x="77" y="48"/>
                    </a:lnTo>
                    <a:lnTo>
                      <a:pt x="75" y="47"/>
                    </a:lnTo>
                    <a:lnTo>
                      <a:pt x="74" y="46"/>
                    </a:lnTo>
                    <a:lnTo>
                      <a:pt x="74" y="44"/>
                    </a:lnTo>
                    <a:lnTo>
                      <a:pt x="74" y="42"/>
                    </a:lnTo>
                    <a:lnTo>
                      <a:pt x="74" y="40"/>
                    </a:lnTo>
                    <a:lnTo>
                      <a:pt x="74" y="40"/>
                    </a:lnTo>
                    <a:lnTo>
                      <a:pt x="73" y="40"/>
                    </a:lnTo>
                    <a:lnTo>
                      <a:pt x="71" y="40"/>
                    </a:lnTo>
                    <a:lnTo>
                      <a:pt x="70" y="42"/>
                    </a:lnTo>
                    <a:lnTo>
                      <a:pt x="69" y="43"/>
                    </a:lnTo>
                    <a:lnTo>
                      <a:pt x="69" y="46"/>
                    </a:lnTo>
                    <a:lnTo>
                      <a:pt x="69" y="47"/>
                    </a:lnTo>
                    <a:lnTo>
                      <a:pt x="66" y="48"/>
                    </a:lnTo>
                    <a:lnTo>
                      <a:pt x="65" y="48"/>
                    </a:lnTo>
                    <a:lnTo>
                      <a:pt x="64" y="47"/>
                    </a:lnTo>
                    <a:lnTo>
                      <a:pt x="65" y="46"/>
                    </a:lnTo>
                    <a:lnTo>
                      <a:pt x="65" y="44"/>
                    </a:lnTo>
                    <a:lnTo>
                      <a:pt x="66" y="42"/>
                    </a:lnTo>
                    <a:lnTo>
                      <a:pt x="66" y="39"/>
                    </a:lnTo>
                    <a:lnTo>
                      <a:pt x="66" y="37"/>
                    </a:lnTo>
                    <a:lnTo>
                      <a:pt x="66" y="34"/>
                    </a:lnTo>
                    <a:lnTo>
                      <a:pt x="65" y="31"/>
                    </a:lnTo>
                    <a:lnTo>
                      <a:pt x="64" y="29"/>
                    </a:lnTo>
                    <a:lnTo>
                      <a:pt x="62" y="26"/>
                    </a:lnTo>
                    <a:lnTo>
                      <a:pt x="60" y="25"/>
                    </a:lnTo>
                    <a:lnTo>
                      <a:pt x="57" y="22"/>
                    </a:lnTo>
                    <a:lnTo>
                      <a:pt x="54" y="20"/>
                    </a:lnTo>
                    <a:lnTo>
                      <a:pt x="53" y="17"/>
                    </a:lnTo>
                    <a:lnTo>
                      <a:pt x="52" y="16"/>
                    </a:lnTo>
                    <a:lnTo>
                      <a:pt x="53" y="13"/>
                    </a:lnTo>
                    <a:lnTo>
                      <a:pt x="53" y="12"/>
                    </a:lnTo>
                    <a:lnTo>
                      <a:pt x="53" y="10"/>
                    </a:lnTo>
                    <a:lnTo>
                      <a:pt x="52" y="9"/>
                    </a:lnTo>
                    <a:lnTo>
                      <a:pt x="49" y="9"/>
                    </a:lnTo>
                    <a:lnTo>
                      <a:pt x="48" y="10"/>
                    </a:lnTo>
                    <a:lnTo>
                      <a:pt x="47" y="12"/>
                    </a:lnTo>
                    <a:lnTo>
                      <a:pt x="45" y="13"/>
                    </a:lnTo>
                    <a:lnTo>
                      <a:pt x="43" y="16"/>
                    </a:lnTo>
                    <a:lnTo>
                      <a:pt x="41" y="18"/>
                    </a:lnTo>
                    <a:lnTo>
                      <a:pt x="39" y="21"/>
                    </a:lnTo>
                    <a:lnTo>
                      <a:pt x="38" y="22"/>
                    </a:lnTo>
                    <a:lnTo>
                      <a:pt x="36" y="25"/>
                    </a:lnTo>
                    <a:lnTo>
                      <a:pt x="36" y="27"/>
                    </a:lnTo>
                    <a:lnTo>
                      <a:pt x="36" y="29"/>
                    </a:lnTo>
                    <a:lnTo>
                      <a:pt x="38" y="30"/>
                    </a:lnTo>
                    <a:lnTo>
                      <a:pt x="39" y="33"/>
                    </a:lnTo>
                    <a:lnTo>
                      <a:pt x="40" y="34"/>
                    </a:lnTo>
                    <a:lnTo>
                      <a:pt x="41" y="34"/>
                    </a:lnTo>
                    <a:lnTo>
                      <a:pt x="41" y="35"/>
                    </a:lnTo>
                    <a:lnTo>
                      <a:pt x="40" y="37"/>
                    </a:lnTo>
                    <a:lnTo>
                      <a:pt x="39" y="37"/>
                    </a:lnTo>
                    <a:lnTo>
                      <a:pt x="38" y="37"/>
                    </a:lnTo>
                    <a:lnTo>
                      <a:pt x="38" y="35"/>
                    </a:lnTo>
                    <a:lnTo>
                      <a:pt x="38" y="34"/>
                    </a:lnTo>
                    <a:lnTo>
                      <a:pt x="36" y="34"/>
                    </a:lnTo>
                    <a:lnTo>
                      <a:pt x="35" y="33"/>
                    </a:lnTo>
                    <a:lnTo>
                      <a:pt x="32" y="33"/>
                    </a:lnTo>
                    <a:lnTo>
                      <a:pt x="31" y="34"/>
                    </a:lnTo>
                    <a:lnTo>
                      <a:pt x="27" y="34"/>
                    </a:lnTo>
                    <a:lnTo>
                      <a:pt x="23" y="34"/>
                    </a:lnTo>
                    <a:lnTo>
                      <a:pt x="21" y="34"/>
                    </a:lnTo>
                    <a:lnTo>
                      <a:pt x="18" y="34"/>
                    </a:lnTo>
                    <a:lnTo>
                      <a:pt x="17" y="33"/>
                    </a:lnTo>
                    <a:lnTo>
                      <a:pt x="15" y="33"/>
                    </a:lnTo>
                    <a:lnTo>
                      <a:pt x="14" y="31"/>
                    </a:lnTo>
                    <a:lnTo>
                      <a:pt x="13" y="31"/>
                    </a:lnTo>
                    <a:lnTo>
                      <a:pt x="11" y="33"/>
                    </a:lnTo>
                    <a:lnTo>
                      <a:pt x="11" y="35"/>
                    </a:lnTo>
                    <a:lnTo>
                      <a:pt x="11" y="37"/>
                    </a:lnTo>
                    <a:lnTo>
                      <a:pt x="11" y="40"/>
                    </a:lnTo>
                    <a:lnTo>
                      <a:pt x="13" y="43"/>
                    </a:lnTo>
                    <a:lnTo>
                      <a:pt x="15" y="44"/>
                    </a:lnTo>
                    <a:lnTo>
                      <a:pt x="18" y="46"/>
                    </a:lnTo>
                    <a:lnTo>
                      <a:pt x="19" y="46"/>
                    </a:lnTo>
                    <a:lnTo>
                      <a:pt x="22" y="46"/>
                    </a:lnTo>
                    <a:lnTo>
                      <a:pt x="24" y="46"/>
                    </a:lnTo>
                    <a:lnTo>
                      <a:pt x="28" y="46"/>
                    </a:lnTo>
                    <a:lnTo>
                      <a:pt x="31" y="47"/>
                    </a:lnTo>
                    <a:lnTo>
                      <a:pt x="34" y="48"/>
                    </a:lnTo>
                    <a:lnTo>
                      <a:pt x="35" y="50"/>
                    </a:lnTo>
                    <a:lnTo>
                      <a:pt x="36" y="52"/>
                    </a:lnTo>
                    <a:lnTo>
                      <a:pt x="36" y="53"/>
                    </a:lnTo>
                    <a:lnTo>
                      <a:pt x="38" y="55"/>
                    </a:lnTo>
                    <a:lnTo>
                      <a:pt x="40" y="56"/>
                    </a:lnTo>
                    <a:lnTo>
                      <a:pt x="43" y="56"/>
                    </a:lnTo>
                    <a:lnTo>
                      <a:pt x="45" y="56"/>
                    </a:lnTo>
                    <a:lnTo>
                      <a:pt x="48" y="55"/>
                    </a:lnTo>
                    <a:lnTo>
                      <a:pt x="48" y="55"/>
                    </a:lnTo>
                    <a:lnTo>
                      <a:pt x="49" y="53"/>
                    </a:lnTo>
                    <a:lnTo>
                      <a:pt x="51" y="55"/>
                    </a:lnTo>
                    <a:lnTo>
                      <a:pt x="52" y="56"/>
                    </a:lnTo>
                    <a:lnTo>
                      <a:pt x="52" y="57"/>
                    </a:lnTo>
                    <a:lnTo>
                      <a:pt x="53" y="59"/>
                    </a:lnTo>
                    <a:lnTo>
                      <a:pt x="54" y="61"/>
                    </a:lnTo>
                    <a:lnTo>
                      <a:pt x="53" y="64"/>
                    </a:lnTo>
                    <a:lnTo>
                      <a:pt x="53" y="65"/>
                    </a:lnTo>
                    <a:lnTo>
                      <a:pt x="52" y="65"/>
                    </a:lnTo>
                    <a:lnTo>
                      <a:pt x="51" y="67"/>
                    </a:lnTo>
                    <a:lnTo>
                      <a:pt x="49" y="68"/>
                    </a:lnTo>
                    <a:lnTo>
                      <a:pt x="48" y="69"/>
                    </a:lnTo>
                    <a:lnTo>
                      <a:pt x="45" y="70"/>
                    </a:lnTo>
                    <a:lnTo>
                      <a:pt x="44" y="69"/>
                    </a:lnTo>
                    <a:lnTo>
                      <a:pt x="43" y="69"/>
                    </a:lnTo>
                    <a:lnTo>
                      <a:pt x="41" y="68"/>
                    </a:lnTo>
                    <a:lnTo>
                      <a:pt x="39" y="65"/>
                    </a:lnTo>
                    <a:lnTo>
                      <a:pt x="38" y="63"/>
                    </a:lnTo>
                    <a:lnTo>
                      <a:pt x="36" y="59"/>
                    </a:lnTo>
                    <a:lnTo>
                      <a:pt x="34" y="57"/>
                    </a:lnTo>
                    <a:lnTo>
                      <a:pt x="32" y="56"/>
                    </a:lnTo>
                    <a:lnTo>
                      <a:pt x="30" y="55"/>
                    </a:lnTo>
                    <a:lnTo>
                      <a:pt x="27" y="55"/>
                    </a:lnTo>
                    <a:lnTo>
                      <a:pt x="24" y="53"/>
                    </a:lnTo>
                    <a:lnTo>
                      <a:pt x="22" y="52"/>
                    </a:lnTo>
                    <a:lnTo>
                      <a:pt x="21" y="52"/>
                    </a:lnTo>
                    <a:lnTo>
                      <a:pt x="18" y="53"/>
                    </a:lnTo>
                    <a:lnTo>
                      <a:pt x="17" y="55"/>
                    </a:lnTo>
                    <a:lnTo>
                      <a:pt x="17" y="56"/>
                    </a:lnTo>
                    <a:lnTo>
                      <a:pt x="17" y="59"/>
                    </a:lnTo>
                    <a:lnTo>
                      <a:pt x="17" y="60"/>
                    </a:lnTo>
                    <a:lnTo>
                      <a:pt x="15" y="63"/>
                    </a:lnTo>
                    <a:lnTo>
                      <a:pt x="15" y="64"/>
                    </a:lnTo>
                    <a:lnTo>
                      <a:pt x="14" y="65"/>
                    </a:lnTo>
                    <a:lnTo>
                      <a:pt x="13" y="68"/>
                    </a:lnTo>
                    <a:lnTo>
                      <a:pt x="11" y="68"/>
                    </a:lnTo>
                    <a:lnTo>
                      <a:pt x="9" y="68"/>
                    </a:lnTo>
                    <a:lnTo>
                      <a:pt x="8" y="68"/>
                    </a:lnTo>
                    <a:lnTo>
                      <a:pt x="6" y="67"/>
                    </a:lnTo>
                    <a:lnTo>
                      <a:pt x="6" y="65"/>
                    </a:lnTo>
                    <a:lnTo>
                      <a:pt x="8" y="65"/>
                    </a:lnTo>
                    <a:lnTo>
                      <a:pt x="9" y="64"/>
                    </a:lnTo>
                    <a:lnTo>
                      <a:pt x="10" y="64"/>
                    </a:lnTo>
                    <a:lnTo>
                      <a:pt x="11" y="63"/>
                    </a:lnTo>
                    <a:lnTo>
                      <a:pt x="13" y="60"/>
                    </a:lnTo>
                    <a:lnTo>
                      <a:pt x="14" y="57"/>
                    </a:lnTo>
                    <a:lnTo>
                      <a:pt x="14" y="55"/>
                    </a:lnTo>
                    <a:lnTo>
                      <a:pt x="14" y="52"/>
                    </a:lnTo>
                    <a:lnTo>
                      <a:pt x="13" y="50"/>
                    </a:lnTo>
                    <a:lnTo>
                      <a:pt x="11" y="47"/>
                    </a:lnTo>
                    <a:lnTo>
                      <a:pt x="10" y="44"/>
                    </a:lnTo>
                    <a:lnTo>
                      <a:pt x="9" y="43"/>
                    </a:lnTo>
                    <a:lnTo>
                      <a:pt x="8" y="42"/>
                    </a:lnTo>
                    <a:lnTo>
                      <a:pt x="5" y="39"/>
                    </a:lnTo>
                    <a:lnTo>
                      <a:pt x="5" y="35"/>
                    </a:lnTo>
                    <a:lnTo>
                      <a:pt x="4" y="33"/>
                    </a:lnTo>
                    <a:lnTo>
                      <a:pt x="2" y="30"/>
                    </a:lnTo>
                    <a:lnTo>
                      <a:pt x="1" y="29"/>
                    </a:lnTo>
                    <a:lnTo>
                      <a:pt x="0" y="26"/>
                    </a:lnTo>
                    <a:lnTo>
                      <a:pt x="0" y="23"/>
                    </a:lnTo>
                    <a:lnTo>
                      <a:pt x="0" y="21"/>
                    </a:lnTo>
                    <a:lnTo>
                      <a:pt x="1" y="17"/>
                    </a:lnTo>
                    <a:lnTo>
                      <a:pt x="4" y="16"/>
                    </a:lnTo>
                    <a:lnTo>
                      <a:pt x="6" y="13"/>
                    </a:lnTo>
                    <a:lnTo>
                      <a:pt x="9" y="12"/>
                    </a:lnTo>
                    <a:lnTo>
                      <a:pt x="13" y="8"/>
                    </a:lnTo>
                    <a:lnTo>
                      <a:pt x="15" y="5"/>
                    </a:lnTo>
                    <a:lnTo>
                      <a:pt x="21" y="4"/>
                    </a:lnTo>
                    <a:lnTo>
                      <a:pt x="24" y="1"/>
                    </a:lnTo>
                    <a:lnTo>
                      <a:pt x="30"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1" name="Freeform 84">
                <a:extLst>
                  <a:ext uri="{FF2B5EF4-FFF2-40B4-BE49-F238E27FC236}">
                    <a16:creationId xmlns:a16="http://schemas.microsoft.com/office/drawing/2014/main" id="{84F45306-587B-9549-87DC-DD514AF1C3E2}"/>
                  </a:ext>
                </a:extLst>
              </p:cNvPr>
              <p:cNvSpPr>
                <a:spLocks/>
              </p:cNvSpPr>
              <p:nvPr userDrawn="1"/>
            </p:nvSpPr>
            <p:spPr bwMode="auto">
              <a:xfrm>
                <a:off x="10297205" y="469024"/>
                <a:ext cx="11270" cy="4098"/>
              </a:xfrm>
              <a:custGeom>
                <a:avLst/>
                <a:gdLst>
                  <a:gd name="T0" fmla="*/ 1 w 22"/>
                  <a:gd name="T1" fmla="*/ 0 h 8"/>
                  <a:gd name="T2" fmla="*/ 4 w 22"/>
                  <a:gd name="T3" fmla="*/ 0 h 8"/>
                  <a:gd name="T4" fmla="*/ 7 w 22"/>
                  <a:gd name="T5" fmla="*/ 1 h 8"/>
                  <a:gd name="T6" fmla="*/ 8 w 22"/>
                  <a:gd name="T7" fmla="*/ 1 h 8"/>
                  <a:gd name="T8" fmla="*/ 9 w 22"/>
                  <a:gd name="T9" fmla="*/ 2 h 8"/>
                  <a:gd name="T10" fmla="*/ 11 w 22"/>
                  <a:gd name="T11" fmla="*/ 2 h 8"/>
                  <a:gd name="T12" fmla="*/ 12 w 22"/>
                  <a:gd name="T13" fmla="*/ 2 h 8"/>
                  <a:gd name="T14" fmla="*/ 14 w 22"/>
                  <a:gd name="T15" fmla="*/ 2 h 8"/>
                  <a:gd name="T16" fmla="*/ 17 w 22"/>
                  <a:gd name="T17" fmla="*/ 2 h 8"/>
                  <a:gd name="T18" fmla="*/ 18 w 22"/>
                  <a:gd name="T19" fmla="*/ 1 h 8"/>
                  <a:gd name="T20" fmla="*/ 18 w 22"/>
                  <a:gd name="T21" fmla="*/ 1 h 8"/>
                  <a:gd name="T22" fmla="*/ 20 w 22"/>
                  <a:gd name="T23" fmla="*/ 1 h 8"/>
                  <a:gd name="T24" fmla="*/ 20 w 22"/>
                  <a:gd name="T25" fmla="*/ 1 h 8"/>
                  <a:gd name="T26" fmla="*/ 21 w 22"/>
                  <a:gd name="T27" fmla="*/ 2 h 8"/>
                  <a:gd name="T28" fmla="*/ 21 w 22"/>
                  <a:gd name="T29" fmla="*/ 4 h 8"/>
                  <a:gd name="T30" fmla="*/ 22 w 22"/>
                  <a:gd name="T31" fmla="*/ 4 h 8"/>
                  <a:gd name="T32" fmla="*/ 21 w 22"/>
                  <a:gd name="T33" fmla="*/ 5 h 8"/>
                  <a:gd name="T34" fmla="*/ 21 w 22"/>
                  <a:gd name="T35" fmla="*/ 5 h 8"/>
                  <a:gd name="T36" fmla="*/ 20 w 22"/>
                  <a:gd name="T37" fmla="*/ 5 h 8"/>
                  <a:gd name="T38" fmla="*/ 18 w 22"/>
                  <a:gd name="T39" fmla="*/ 5 h 8"/>
                  <a:gd name="T40" fmla="*/ 17 w 22"/>
                  <a:gd name="T41" fmla="*/ 5 h 8"/>
                  <a:gd name="T42" fmla="*/ 16 w 22"/>
                  <a:gd name="T43" fmla="*/ 5 h 8"/>
                  <a:gd name="T44" fmla="*/ 14 w 22"/>
                  <a:gd name="T45" fmla="*/ 5 h 8"/>
                  <a:gd name="T46" fmla="*/ 13 w 22"/>
                  <a:gd name="T47" fmla="*/ 6 h 8"/>
                  <a:gd name="T48" fmla="*/ 12 w 22"/>
                  <a:gd name="T49" fmla="*/ 8 h 8"/>
                  <a:gd name="T50" fmla="*/ 11 w 22"/>
                  <a:gd name="T51" fmla="*/ 8 h 8"/>
                  <a:gd name="T52" fmla="*/ 8 w 22"/>
                  <a:gd name="T53" fmla="*/ 6 h 8"/>
                  <a:gd name="T54" fmla="*/ 5 w 22"/>
                  <a:gd name="T55" fmla="*/ 6 h 8"/>
                  <a:gd name="T56" fmla="*/ 3 w 22"/>
                  <a:gd name="T57" fmla="*/ 6 h 8"/>
                  <a:gd name="T58" fmla="*/ 1 w 22"/>
                  <a:gd name="T59" fmla="*/ 5 h 8"/>
                  <a:gd name="T60" fmla="*/ 0 w 22"/>
                  <a:gd name="T61" fmla="*/ 5 h 8"/>
                  <a:gd name="T62" fmla="*/ 0 w 22"/>
                  <a:gd name="T63" fmla="*/ 4 h 8"/>
                  <a:gd name="T64" fmla="*/ 0 w 22"/>
                  <a:gd name="T65" fmla="*/ 2 h 8"/>
                  <a:gd name="T66" fmla="*/ 0 w 22"/>
                  <a:gd name="T67" fmla="*/ 1 h 8"/>
                  <a:gd name="T68" fmla="*/ 1 w 22"/>
                  <a:gd name="T69" fmla="*/ 1 h 8"/>
                  <a:gd name="T70" fmla="*/ 1 w 22"/>
                  <a:gd name="T7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8">
                    <a:moveTo>
                      <a:pt x="1" y="0"/>
                    </a:moveTo>
                    <a:lnTo>
                      <a:pt x="4" y="0"/>
                    </a:lnTo>
                    <a:lnTo>
                      <a:pt x="7" y="1"/>
                    </a:lnTo>
                    <a:lnTo>
                      <a:pt x="8" y="1"/>
                    </a:lnTo>
                    <a:lnTo>
                      <a:pt x="9" y="2"/>
                    </a:lnTo>
                    <a:lnTo>
                      <a:pt x="11" y="2"/>
                    </a:lnTo>
                    <a:lnTo>
                      <a:pt x="12" y="2"/>
                    </a:lnTo>
                    <a:lnTo>
                      <a:pt x="14" y="2"/>
                    </a:lnTo>
                    <a:lnTo>
                      <a:pt x="17" y="2"/>
                    </a:lnTo>
                    <a:lnTo>
                      <a:pt x="18" y="1"/>
                    </a:lnTo>
                    <a:lnTo>
                      <a:pt x="18" y="1"/>
                    </a:lnTo>
                    <a:lnTo>
                      <a:pt x="20" y="1"/>
                    </a:lnTo>
                    <a:lnTo>
                      <a:pt x="20" y="1"/>
                    </a:lnTo>
                    <a:lnTo>
                      <a:pt x="21" y="2"/>
                    </a:lnTo>
                    <a:lnTo>
                      <a:pt x="21" y="4"/>
                    </a:lnTo>
                    <a:lnTo>
                      <a:pt x="22" y="4"/>
                    </a:lnTo>
                    <a:lnTo>
                      <a:pt x="21" y="5"/>
                    </a:lnTo>
                    <a:lnTo>
                      <a:pt x="21" y="5"/>
                    </a:lnTo>
                    <a:lnTo>
                      <a:pt x="20" y="5"/>
                    </a:lnTo>
                    <a:lnTo>
                      <a:pt x="18" y="5"/>
                    </a:lnTo>
                    <a:lnTo>
                      <a:pt x="17" y="5"/>
                    </a:lnTo>
                    <a:lnTo>
                      <a:pt x="16" y="5"/>
                    </a:lnTo>
                    <a:lnTo>
                      <a:pt x="14" y="5"/>
                    </a:lnTo>
                    <a:lnTo>
                      <a:pt x="13" y="6"/>
                    </a:lnTo>
                    <a:lnTo>
                      <a:pt x="12" y="8"/>
                    </a:lnTo>
                    <a:lnTo>
                      <a:pt x="11" y="8"/>
                    </a:lnTo>
                    <a:lnTo>
                      <a:pt x="8" y="6"/>
                    </a:lnTo>
                    <a:lnTo>
                      <a:pt x="5" y="6"/>
                    </a:lnTo>
                    <a:lnTo>
                      <a:pt x="3" y="6"/>
                    </a:lnTo>
                    <a:lnTo>
                      <a:pt x="1" y="5"/>
                    </a:lnTo>
                    <a:lnTo>
                      <a:pt x="0" y="5"/>
                    </a:lnTo>
                    <a:lnTo>
                      <a:pt x="0" y="4"/>
                    </a:lnTo>
                    <a:lnTo>
                      <a:pt x="0" y="2"/>
                    </a:lnTo>
                    <a:lnTo>
                      <a:pt x="0" y="1"/>
                    </a:lnTo>
                    <a:lnTo>
                      <a:pt x="1"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2" name="Freeform 85">
                <a:extLst>
                  <a:ext uri="{FF2B5EF4-FFF2-40B4-BE49-F238E27FC236}">
                    <a16:creationId xmlns:a16="http://schemas.microsoft.com/office/drawing/2014/main" id="{E942A880-E880-FB45-AF32-C91CCE26FCF8}"/>
                  </a:ext>
                </a:extLst>
              </p:cNvPr>
              <p:cNvSpPr>
                <a:spLocks/>
              </p:cNvSpPr>
              <p:nvPr userDrawn="1"/>
            </p:nvSpPr>
            <p:spPr bwMode="auto">
              <a:xfrm>
                <a:off x="10263397" y="456730"/>
                <a:ext cx="50200" cy="15368"/>
              </a:xfrm>
              <a:custGeom>
                <a:avLst/>
                <a:gdLst>
                  <a:gd name="T0" fmla="*/ 52 w 99"/>
                  <a:gd name="T1" fmla="*/ 2 h 30"/>
                  <a:gd name="T2" fmla="*/ 59 w 99"/>
                  <a:gd name="T3" fmla="*/ 4 h 30"/>
                  <a:gd name="T4" fmla="*/ 62 w 99"/>
                  <a:gd name="T5" fmla="*/ 8 h 30"/>
                  <a:gd name="T6" fmla="*/ 68 w 99"/>
                  <a:gd name="T7" fmla="*/ 11 h 30"/>
                  <a:gd name="T8" fmla="*/ 76 w 99"/>
                  <a:gd name="T9" fmla="*/ 13 h 30"/>
                  <a:gd name="T10" fmla="*/ 82 w 99"/>
                  <a:gd name="T11" fmla="*/ 13 h 30"/>
                  <a:gd name="T12" fmla="*/ 90 w 99"/>
                  <a:gd name="T13" fmla="*/ 13 h 30"/>
                  <a:gd name="T14" fmla="*/ 96 w 99"/>
                  <a:gd name="T15" fmla="*/ 12 h 30"/>
                  <a:gd name="T16" fmla="*/ 98 w 99"/>
                  <a:gd name="T17" fmla="*/ 11 h 30"/>
                  <a:gd name="T18" fmla="*/ 99 w 99"/>
                  <a:gd name="T19" fmla="*/ 11 h 30"/>
                  <a:gd name="T20" fmla="*/ 98 w 99"/>
                  <a:gd name="T21" fmla="*/ 13 h 30"/>
                  <a:gd name="T22" fmla="*/ 92 w 99"/>
                  <a:gd name="T23" fmla="*/ 15 h 30"/>
                  <a:gd name="T24" fmla="*/ 87 w 99"/>
                  <a:gd name="T25" fmla="*/ 16 h 30"/>
                  <a:gd name="T26" fmla="*/ 81 w 99"/>
                  <a:gd name="T27" fmla="*/ 16 h 30"/>
                  <a:gd name="T28" fmla="*/ 73 w 99"/>
                  <a:gd name="T29" fmla="*/ 16 h 30"/>
                  <a:gd name="T30" fmla="*/ 65 w 99"/>
                  <a:gd name="T31" fmla="*/ 15 h 30"/>
                  <a:gd name="T32" fmla="*/ 61 w 99"/>
                  <a:gd name="T33" fmla="*/ 13 h 30"/>
                  <a:gd name="T34" fmla="*/ 56 w 99"/>
                  <a:gd name="T35" fmla="*/ 12 h 30"/>
                  <a:gd name="T36" fmla="*/ 51 w 99"/>
                  <a:gd name="T37" fmla="*/ 12 h 30"/>
                  <a:gd name="T38" fmla="*/ 43 w 99"/>
                  <a:gd name="T39" fmla="*/ 11 h 30"/>
                  <a:gd name="T40" fmla="*/ 35 w 99"/>
                  <a:gd name="T41" fmla="*/ 9 h 30"/>
                  <a:gd name="T42" fmla="*/ 27 w 99"/>
                  <a:gd name="T43" fmla="*/ 11 h 30"/>
                  <a:gd name="T44" fmla="*/ 22 w 99"/>
                  <a:gd name="T45" fmla="*/ 15 h 30"/>
                  <a:gd name="T46" fmla="*/ 18 w 99"/>
                  <a:gd name="T47" fmla="*/ 19 h 30"/>
                  <a:gd name="T48" fmla="*/ 12 w 99"/>
                  <a:gd name="T49" fmla="*/ 24 h 30"/>
                  <a:gd name="T50" fmla="*/ 5 w 99"/>
                  <a:gd name="T51" fmla="*/ 28 h 30"/>
                  <a:gd name="T52" fmla="*/ 2 w 99"/>
                  <a:gd name="T53" fmla="*/ 29 h 30"/>
                  <a:gd name="T54" fmla="*/ 0 w 99"/>
                  <a:gd name="T55" fmla="*/ 30 h 30"/>
                  <a:gd name="T56" fmla="*/ 0 w 99"/>
                  <a:gd name="T57" fmla="*/ 28 h 30"/>
                  <a:gd name="T58" fmla="*/ 1 w 99"/>
                  <a:gd name="T59" fmla="*/ 25 h 30"/>
                  <a:gd name="T60" fmla="*/ 5 w 99"/>
                  <a:gd name="T61" fmla="*/ 21 h 30"/>
                  <a:gd name="T62" fmla="*/ 12 w 99"/>
                  <a:gd name="T63" fmla="*/ 16 h 30"/>
                  <a:gd name="T64" fmla="*/ 18 w 99"/>
                  <a:gd name="T65" fmla="*/ 11 h 30"/>
                  <a:gd name="T66" fmla="*/ 25 w 99"/>
                  <a:gd name="T67" fmla="*/ 5 h 30"/>
                  <a:gd name="T68" fmla="*/ 32 w 99"/>
                  <a:gd name="T69" fmla="*/ 2 h 30"/>
                  <a:gd name="T70" fmla="*/ 42 w 99"/>
                  <a:gd name="T71" fmla="*/ 2 h 30"/>
                  <a:gd name="T72" fmla="*/ 49 w 99"/>
                  <a:gd name="T7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30">
                    <a:moveTo>
                      <a:pt x="49" y="0"/>
                    </a:moveTo>
                    <a:lnTo>
                      <a:pt x="52" y="2"/>
                    </a:lnTo>
                    <a:lnTo>
                      <a:pt x="56" y="3"/>
                    </a:lnTo>
                    <a:lnTo>
                      <a:pt x="59" y="4"/>
                    </a:lnTo>
                    <a:lnTo>
                      <a:pt x="60" y="7"/>
                    </a:lnTo>
                    <a:lnTo>
                      <a:pt x="62" y="8"/>
                    </a:lnTo>
                    <a:lnTo>
                      <a:pt x="65" y="9"/>
                    </a:lnTo>
                    <a:lnTo>
                      <a:pt x="68" y="11"/>
                    </a:lnTo>
                    <a:lnTo>
                      <a:pt x="72" y="12"/>
                    </a:lnTo>
                    <a:lnTo>
                      <a:pt x="76" y="13"/>
                    </a:lnTo>
                    <a:lnTo>
                      <a:pt x="78" y="13"/>
                    </a:lnTo>
                    <a:lnTo>
                      <a:pt x="82" y="13"/>
                    </a:lnTo>
                    <a:lnTo>
                      <a:pt x="86" y="13"/>
                    </a:lnTo>
                    <a:lnTo>
                      <a:pt x="90" y="13"/>
                    </a:lnTo>
                    <a:lnTo>
                      <a:pt x="95" y="12"/>
                    </a:lnTo>
                    <a:lnTo>
                      <a:pt x="96" y="12"/>
                    </a:lnTo>
                    <a:lnTo>
                      <a:pt x="98" y="11"/>
                    </a:lnTo>
                    <a:lnTo>
                      <a:pt x="98" y="11"/>
                    </a:lnTo>
                    <a:lnTo>
                      <a:pt x="99" y="11"/>
                    </a:lnTo>
                    <a:lnTo>
                      <a:pt x="99" y="11"/>
                    </a:lnTo>
                    <a:lnTo>
                      <a:pt x="99" y="12"/>
                    </a:lnTo>
                    <a:lnTo>
                      <a:pt x="98" y="13"/>
                    </a:lnTo>
                    <a:lnTo>
                      <a:pt x="95" y="15"/>
                    </a:lnTo>
                    <a:lnTo>
                      <a:pt x="92" y="15"/>
                    </a:lnTo>
                    <a:lnTo>
                      <a:pt x="90" y="15"/>
                    </a:lnTo>
                    <a:lnTo>
                      <a:pt x="87" y="16"/>
                    </a:lnTo>
                    <a:lnTo>
                      <a:pt x="83" y="16"/>
                    </a:lnTo>
                    <a:lnTo>
                      <a:pt x="81" y="16"/>
                    </a:lnTo>
                    <a:lnTo>
                      <a:pt x="76" y="16"/>
                    </a:lnTo>
                    <a:lnTo>
                      <a:pt x="73" y="16"/>
                    </a:lnTo>
                    <a:lnTo>
                      <a:pt x="69" y="16"/>
                    </a:lnTo>
                    <a:lnTo>
                      <a:pt x="65" y="15"/>
                    </a:lnTo>
                    <a:lnTo>
                      <a:pt x="64" y="13"/>
                    </a:lnTo>
                    <a:lnTo>
                      <a:pt x="61" y="13"/>
                    </a:lnTo>
                    <a:lnTo>
                      <a:pt x="59" y="12"/>
                    </a:lnTo>
                    <a:lnTo>
                      <a:pt x="56" y="12"/>
                    </a:lnTo>
                    <a:lnTo>
                      <a:pt x="55" y="12"/>
                    </a:lnTo>
                    <a:lnTo>
                      <a:pt x="51" y="12"/>
                    </a:lnTo>
                    <a:lnTo>
                      <a:pt x="47" y="11"/>
                    </a:lnTo>
                    <a:lnTo>
                      <a:pt x="43" y="11"/>
                    </a:lnTo>
                    <a:lnTo>
                      <a:pt x="39" y="9"/>
                    </a:lnTo>
                    <a:lnTo>
                      <a:pt x="35" y="9"/>
                    </a:lnTo>
                    <a:lnTo>
                      <a:pt x="31" y="9"/>
                    </a:lnTo>
                    <a:lnTo>
                      <a:pt x="27" y="11"/>
                    </a:lnTo>
                    <a:lnTo>
                      <a:pt x="25" y="12"/>
                    </a:lnTo>
                    <a:lnTo>
                      <a:pt x="22" y="15"/>
                    </a:lnTo>
                    <a:lnTo>
                      <a:pt x="21" y="16"/>
                    </a:lnTo>
                    <a:lnTo>
                      <a:pt x="18" y="19"/>
                    </a:lnTo>
                    <a:lnTo>
                      <a:pt x="14" y="21"/>
                    </a:lnTo>
                    <a:lnTo>
                      <a:pt x="12" y="24"/>
                    </a:lnTo>
                    <a:lnTo>
                      <a:pt x="9" y="26"/>
                    </a:lnTo>
                    <a:lnTo>
                      <a:pt x="5" y="28"/>
                    </a:lnTo>
                    <a:lnTo>
                      <a:pt x="4" y="29"/>
                    </a:lnTo>
                    <a:lnTo>
                      <a:pt x="2" y="29"/>
                    </a:lnTo>
                    <a:lnTo>
                      <a:pt x="1" y="30"/>
                    </a:lnTo>
                    <a:lnTo>
                      <a:pt x="0" y="30"/>
                    </a:lnTo>
                    <a:lnTo>
                      <a:pt x="0" y="29"/>
                    </a:lnTo>
                    <a:lnTo>
                      <a:pt x="0" y="28"/>
                    </a:lnTo>
                    <a:lnTo>
                      <a:pt x="0" y="26"/>
                    </a:lnTo>
                    <a:lnTo>
                      <a:pt x="1" y="25"/>
                    </a:lnTo>
                    <a:lnTo>
                      <a:pt x="4" y="24"/>
                    </a:lnTo>
                    <a:lnTo>
                      <a:pt x="5" y="21"/>
                    </a:lnTo>
                    <a:lnTo>
                      <a:pt x="8" y="19"/>
                    </a:lnTo>
                    <a:lnTo>
                      <a:pt x="12" y="16"/>
                    </a:lnTo>
                    <a:lnTo>
                      <a:pt x="16" y="13"/>
                    </a:lnTo>
                    <a:lnTo>
                      <a:pt x="18" y="11"/>
                    </a:lnTo>
                    <a:lnTo>
                      <a:pt x="22" y="8"/>
                    </a:lnTo>
                    <a:lnTo>
                      <a:pt x="25" y="5"/>
                    </a:lnTo>
                    <a:lnTo>
                      <a:pt x="27" y="3"/>
                    </a:lnTo>
                    <a:lnTo>
                      <a:pt x="32" y="2"/>
                    </a:lnTo>
                    <a:lnTo>
                      <a:pt x="36" y="2"/>
                    </a:lnTo>
                    <a:lnTo>
                      <a:pt x="42" y="2"/>
                    </a:lnTo>
                    <a:lnTo>
                      <a:pt x="46" y="0"/>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 name="Freeform 86">
                <a:extLst>
                  <a:ext uri="{FF2B5EF4-FFF2-40B4-BE49-F238E27FC236}">
                    <a16:creationId xmlns:a16="http://schemas.microsoft.com/office/drawing/2014/main" id="{B8210ED3-F959-5345-AC0F-0D360BDDB774}"/>
                  </a:ext>
                </a:extLst>
              </p:cNvPr>
              <p:cNvSpPr>
                <a:spLocks/>
              </p:cNvSpPr>
              <p:nvPr userDrawn="1"/>
            </p:nvSpPr>
            <p:spPr bwMode="auto">
              <a:xfrm>
                <a:off x="10291058" y="383993"/>
                <a:ext cx="17416" cy="16392"/>
              </a:xfrm>
              <a:custGeom>
                <a:avLst/>
                <a:gdLst>
                  <a:gd name="T0" fmla="*/ 2 w 34"/>
                  <a:gd name="T1" fmla="*/ 0 h 31"/>
                  <a:gd name="T2" fmla="*/ 4 w 34"/>
                  <a:gd name="T3" fmla="*/ 0 h 31"/>
                  <a:gd name="T4" fmla="*/ 6 w 34"/>
                  <a:gd name="T5" fmla="*/ 1 h 31"/>
                  <a:gd name="T6" fmla="*/ 7 w 34"/>
                  <a:gd name="T7" fmla="*/ 3 h 31"/>
                  <a:gd name="T8" fmla="*/ 10 w 34"/>
                  <a:gd name="T9" fmla="*/ 4 h 31"/>
                  <a:gd name="T10" fmla="*/ 11 w 34"/>
                  <a:gd name="T11" fmla="*/ 6 h 31"/>
                  <a:gd name="T12" fmla="*/ 14 w 34"/>
                  <a:gd name="T13" fmla="*/ 10 h 31"/>
                  <a:gd name="T14" fmla="*/ 18 w 34"/>
                  <a:gd name="T15" fmla="*/ 14 h 31"/>
                  <a:gd name="T16" fmla="*/ 22 w 34"/>
                  <a:gd name="T17" fmla="*/ 17 h 31"/>
                  <a:gd name="T18" fmla="*/ 26 w 34"/>
                  <a:gd name="T19" fmla="*/ 21 h 31"/>
                  <a:gd name="T20" fmla="*/ 27 w 34"/>
                  <a:gd name="T21" fmla="*/ 22 h 31"/>
                  <a:gd name="T22" fmla="*/ 28 w 34"/>
                  <a:gd name="T23" fmla="*/ 23 h 31"/>
                  <a:gd name="T24" fmla="*/ 30 w 34"/>
                  <a:gd name="T25" fmla="*/ 26 h 31"/>
                  <a:gd name="T26" fmla="*/ 31 w 34"/>
                  <a:gd name="T27" fmla="*/ 27 h 31"/>
                  <a:gd name="T28" fmla="*/ 34 w 34"/>
                  <a:gd name="T29" fmla="*/ 30 h 31"/>
                  <a:gd name="T30" fmla="*/ 34 w 34"/>
                  <a:gd name="T31" fmla="*/ 30 h 31"/>
                  <a:gd name="T32" fmla="*/ 32 w 34"/>
                  <a:gd name="T33" fmla="*/ 31 h 31"/>
                  <a:gd name="T34" fmla="*/ 31 w 34"/>
                  <a:gd name="T35" fmla="*/ 31 h 31"/>
                  <a:gd name="T36" fmla="*/ 31 w 34"/>
                  <a:gd name="T37" fmla="*/ 31 h 31"/>
                  <a:gd name="T38" fmla="*/ 27 w 34"/>
                  <a:gd name="T39" fmla="*/ 26 h 31"/>
                  <a:gd name="T40" fmla="*/ 22 w 34"/>
                  <a:gd name="T41" fmla="*/ 21 h 31"/>
                  <a:gd name="T42" fmla="*/ 18 w 34"/>
                  <a:gd name="T43" fmla="*/ 17 h 31"/>
                  <a:gd name="T44" fmla="*/ 15 w 34"/>
                  <a:gd name="T45" fmla="*/ 14 h 31"/>
                  <a:gd name="T46" fmla="*/ 11 w 34"/>
                  <a:gd name="T47" fmla="*/ 10 h 31"/>
                  <a:gd name="T48" fmla="*/ 7 w 34"/>
                  <a:gd name="T49" fmla="*/ 8 h 31"/>
                  <a:gd name="T50" fmla="*/ 6 w 34"/>
                  <a:gd name="T51" fmla="*/ 6 h 31"/>
                  <a:gd name="T52" fmla="*/ 5 w 34"/>
                  <a:gd name="T53" fmla="*/ 4 h 31"/>
                  <a:gd name="T54" fmla="*/ 2 w 34"/>
                  <a:gd name="T55" fmla="*/ 3 h 31"/>
                  <a:gd name="T56" fmla="*/ 0 w 34"/>
                  <a:gd name="T57" fmla="*/ 1 h 31"/>
                  <a:gd name="T58" fmla="*/ 0 w 34"/>
                  <a:gd name="T59" fmla="*/ 1 h 31"/>
                  <a:gd name="T60" fmla="*/ 1 w 34"/>
                  <a:gd name="T61" fmla="*/ 0 h 31"/>
                  <a:gd name="T62" fmla="*/ 2 w 34"/>
                  <a:gd name="T6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31">
                    <a:moveTo>
                      <a:pt x="2" y="0"/>
                    </a:moveTo>
                    <a:lnTo>
                      <a:pt x="4" y="0"/>
                    </a:lnTo>
                    <a:lnTo>
                      <a:pt x="6" y="1"/>
                    </a:lnTo>
                    <a:lnTo>
                      <a:pt x="7" y="3"/>
                    </a:lnTo>
                    <a:lnTo>
                      <a:pt x="10" y="4"/>
                    </a:lnTo>
                    <a:lnTo>
                      <a:pt x="11" y="6"/>
                    </a:lnTo>
                    <a:lnTo>
                      <a:pt x="14" y="10"/>
                    </a:lnTo>
                    <a:lnTo>
                      <a:pt x="18" y="14"/>
                    </a:lnTo>
                    <a:lnTo>
                      <a:pt x="22" y="17"/>
                    </a:lnTo>
                    <a:lnTo>
                      <a:pt x="26" y="21"/>
                    </a:lnTo>
                    <a:lnTo>
                      <a:pt x="27" y="22"/>
                    </a:lnTo>
                    <a:lnTo>
                      <a:pt x="28" y="23"/>
                    </a:lnTo>
                    <a:lnTo>
                      <a:pt x="30" y="26"/>
                    </a:lnTo>
                    <a:lnTo>
                      <a:pt x="31" y="27"/>
                    </a:lnTo>
                    <a:lnTo>
                      <a:pt x="34" y="30"/>
                    </a:lnTo>
                    <a:lnTo>
                      <a:pt x="34" y="30"/>
                    </a:lnTo>
                    <a:lnTo>
                      <a:pt x="32" y="31"/>
                    </a:lnTo>
                    <a:lnTo>
                      <a:pt x="31" y="31"/>
                    </a:lnTo>
                    <a:lnTo>
                      <a:pt x="31" y="31"/>
                    </a:lnTo>
                    <a:lnTo>
                      <a:pt x="27" y="26"/>
                    </a:lnTo>
                    <a:lnTo>
                      <a:pt x="22" y="21"/>
                    </a:lnTo>
                    <a:lnTo>
                      <a:pt x="18" y="17"/>
                    </a:lnTo>
                    <a:lnTo>
                      <a:pt x="15" y="14"/>
                    </a:lnTo>
                    <a:lnTo>
                      <a:pt x="11" y="10"/>
                    </a:lnTo>
                    <a:lnTo>
                      <a:pt x="7" y="8"/>
                    </a:lnTo>
                    <a:lnTo>
                      <a:pt x="6" y="6"/>
                    </a:lnTo>
                    <a:lnTo>
                      <a:pt x="5" y="4"/>
                    </a:lnTo>
                    <a:lnTo>
                      <a:pt x="2" y="3"/>
                    </a:lnTo>
                    <a:lnTo>
                      <a:pt x="0" y="1"/>
                    </a:lnTo>
                    <a:lnTo>
                      <a:pt x="0" y="1"/>
                    </a:lnTo>
                    <a:lnTo>
                      <a:pt x="1"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87">
                <a:extLst>
                  <a:ext uri="{FF2B5EF4-FFF2-40B4-BE49-F238E27FC236}">
                    <a16:creationId xmlns:a16="http://schemas.microsoft.com/office/drawing/2014/main" id="{69D03778-B977-DA49-9341-A2424E29DE6F}"/>
                  </a:ext>
                </a:extLst>
              </p:cNvPr>
              <p:cNvSpPr>
                <a:spLocks/>
              </p:cNvSpPr>
              <p:nvPr userDrawn="1"/>
            </p:nvSpPr>
            <p:spPr bwMode="auto">
              <a:xfrm>
                <a:off x="10283887" y="562252"/>
                <a:ext cx="6147" cy="4098"/>
              </a:xfrm>
              <a:custGeom>
                <a:avLst/>
                <a:gdLst>
                  <a:gd name="T0" fmla="*/ 6 w 12"/>
                  <a:gd name="T1" fmla="*/ 0 h 8"/>
                  <a:gd name="T2" fmla="*/ 7 w 12"/>
                  <a:gd name="T3" fmla="*/ 1 h 8"/>
                  <a:gd name="T4" fmla="*/ 8 w 12"/>
                  <a:gd name="T5" fmla="*/ 1 h 8"/>
                  <a:gd name="T6" fmla="*/ 8 w 12"/>
                  <a:gd name="T7" fmla="*/ 3 h 8"/>
                  <a:gd name="T8" fmla="*/ 11 w 12"/>
                  <a:gd name="T9" fmla="*/ 4 h 8"/>
                  <a:gd name="T10" fmla="*/ 11 w 12"/>
                  <a:gd name="T11" fmla="*/ 4 h 8"/>
                  <a:gd name="T12" fmla="*/ 12 w 12"/>
                  <a:gd name="T13" fmla="*/ 5 h 8"/>
                  <a:gd name="T14" fmla="*/ 11 w 12"/>
                  <a:gd name="T15" fmla="*/ 7 h 8"/>
                  <a:gd name="T16" fmla="*/ 11 w 12"/>
                  <a:gd name="T17" fmla="*/ 7 h 8"/>
                  <a:gd name="T18" fmla="*/ 9 w 12"/>
                  <a:gd name="T19" fmla="*/ 7 h 8"/>
                  <a:gd name="T20" fmla="*/ 7 w 12"/>
                  <a:gd name="T21" fmla="*/ 8 h 8"/>
                  <a:gd name="T22" fmla="*/ 6 w 12"/>
                  <a:gd name="T23" fmla="*/ 8 h 8"/>
                  <a:gd name="T24" fmla="*/ 3 w 12"/>
                  <a:gd name="T25" fmla="*/ 8 h 8"/>
                  <a:gd name="T26" fmla="*/ 2 w 12"/>
                  <a:gd name="T27" fmla="*/ 7 h 8"/>
                  <a:gd name="T28" fmla="*/ 0 w 12"/>
                  <a:gd name="T29" fmla="*/ 5 h 8"/>
                  <a:gd name="T30" fmla="*/ 0 w 12"/>
                  <a:gd name="T31" fmla="*/ 3 h 8"/>
                  <a:gd name="T32" fmla="*/ 2 w 12"/>
                  <a:gd name="T33" fmla="*/ 1 h 8"/>
                  <a:gd name="T34" fmla="*/ 3 w 12"/>
                  <a:gd name="T35" fmla="*/ 0 h 8"/>
                  <a:gd name="T36" fmla="*/ 6 w 12"/>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8">
                    <a:moveTo>
                      <a:pt x="6" y="0"/>
                    </a:moveTo>
                    <a:lnTo>
                      <a:pt x="7" y="1"/>
                    </a:lnTo>
                    <a:lnTo>
                      <a:pt x="8" y="1"/>
                    </a:lnTo>
                    <a:lnTo>
                      <a:pt x="8" y="3"/>
                    </a:lnTo>
                    <a:lnTo>
                      <a:pt x="11" y="4"/>
                    </a:lnTo>
                    <a:lnTo>
                      <a:pt x="11" y="4"/>
                    </a:lnTo>
                    <a:lnTo>
                      <a:pt x="12" y="5"/>
                    </a:lnTo>
                    <a:lnTo>
                      <a:pt x="11" y="7"/>
                    </a:lnTo>
                    <a:lnTo>
                      <a:pt x="11" y="7"/>
                    </a:lnTo>
                    <a:lnTo>
                      <a:pt x="9" y="7"/>
                    </a:lnTo>
                    <a:lnTo>
                      <a:pt x="7" y="8"/>
                    </a:lnTo>
                    <a:lnTo>
                      <a:pt x="6" y="8"/>
                    </a:lnTo>
                    <a:lnTo>
                      <a:pt x="3" y="8"/>
                    </a:lnTo>
                    <a:lnTo>
                      <a:pt x="2" y="7"/>
                    </a:lnTo>
                    <a:lnTo>
                      <a:pt x="0" y="5"/>
                    </a:lnTo>
                    <a:lnTo>
                      <a:pt x="0" y="3"/>
                    </a:lnTo>
                    <a:lnTo>
                      <a:pt x="2" y="1"/>
                    </a:lnTo>
                    <a:lnTo>
                      <a:pt x="3"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5" name="Freeform 88">
                <a:extLst>
                  <a:ext uri="{FF2B5EF4-FFF2-40B4-BE49-F238E27FC236}">
                    <a16:creationId xmlns:a16="http://schemas.microsoft.com/office/drawing/2014/main" id="{D5E9A3D3-734F-EB4F-8112-0B940B48878A}"/>
                  </a:ext>
                </a:extLst>
              </p:cNvPr>
              <p:cNvSpPr>
                <a:spLocks/>
              </p:cNvSpPr>
              <p:nvPr userDrawn="1"/>
            </p:nvSpPr>
            <p:spPr bwMode="auto">
              <a:xfrm>
                <a:off x="10379162" y="432143"/>
                <a:ext cx="3074" cy="3074"/>
              </a:xfrm>
              <a:custGeom>
                <a:avLst/>
                <a:gdLst>
                  <a:gd name="T0" fmla="*/ 0 w 6"/>
                  <a:gd name="T1" fmla="*/ 0 h 5"/>
                  <a:gd name="T2" fmla="*/ 1 w 6"/>
                  <a:gd name="T3" fmla="*/ 1 h 5"/>
                  <a:gd name="T4" fmla="*/ 2 w 6"/>
                  <a:gd name="T5" fmla="*/ 1 h 5"/>
                  <a:gd name="T6" fmla="*/ 3 w 6"/>
                  <a:gd name="T7" fmla="*/ 1 h 5"/>
                  <a:gd name="T8" fmla="*/ 5 w 6"/>
                  <a:gd name="T9" fmla="*/ 3 h 5"/>
                  <a:gd name="T10" fmla="*/ 6 w 6"/>
                  <a:gd name="T11" fmla="*/ 4 h 5"/>
                  <a:gd name="T12" fmla="*/ 6 w 6"/>
                  <a:gd name="T13" fmla="*/ 4 h 5"/>
                  <a:gd name="T14" fmla="*/ 5 w 6"/>
                  <a:gd name="T15" fmla="*/ 5 h 5"/>
                  <a:gd name="T16" fmla="*/ 5 w 6"/>
                  <a:gd name="T17" fmla="*/ 5 h 5"/>
                  <a:gd name="T18" fmla="*/ 3 w 6"/>
                  <a:gd name="T19" fmla="*/ 4 h 5"/>
                  <a:gd name="T20" fmla="*/ 2 w 6"/>
                  <a:gd name="T21" fmla="*/ 4 h 5"/>
                  <a:gd name="T22" fmla="*/ 1 w 6"/>
                  <a:gd name="T23" fmla="*/ 3 h 5"/>
                  <a:gd name="T24" fmla="*/ 0 w 6"/>
                  <a:gd name="T25" fmla="*/ 3 h 5"/>
                  <a:gd name="T26" fmla="*/ 0 w 6"/>
                  <a:gd name="T27" fmla="*/ 3 h 5"/>
                  <a:gd name="T28" fmla="*/ 0 w 6"/>
                  <a:gd name="T29" fmla="*/ 1 h 5"/>
                  <a:gd name="T30" fmla="*/ 0 w 6"/>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5">
                    <a:moveTo>
                      <a:pt x="0" y="0"/>
                    </a:moveTo>
                    <a:lnTo>
                      <a:pt x="1" y="1"/>
                    </a:lnTo>
                    <a:lnTo>
                      <a:pt x="2" y="1"/>
                    </a:lnTo>
                    <a:lnTo>
                      <a:pt x="3" y="1"/>
                    </a:lnTo>
                    <a:lnTo>
                      <a:pt x="5" y="3"/>
                    </a:lnTo>
                    <a:lnTo>
                      <a:pt x="6" y="4"/>
                    </a:lnTo>
                    <a:lnTo>
                      <a:pt x="6" y="4"/>
                    </a:lnTo>
                    <a:lnTo>
                      <a:pt x="5" y="5"/>
                    </a:lnTo>
                    <a:lnTo>
                      <a:pt x="5" y="5"/>
                    </a:lnTo>
                    <a:lnTo>
                      <a:pt x="3" y="4"/>
                    </a:lnTo>
                    <a:lnTo>
                      <a:pt x="2" y="4"/>
                    </a:lnTo>
                    <a:lnTo>
                      <a:pt x="1" y="3"/>
                    </a:lnTo>
                    <a:lnTo>
                      <a:pt x="0" y="3"/>
                    </a:lnTo>
                    <a:lnTo>
                      <a:pt x="0" y="3"/>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6" name="Freeform 89">
                <a:extLst>
                  <a:ext uri="{FF2B5EF4-FFF2-40B4-BE49-F238E27FC236}">
                    <a16:creationId xmlns:a16="http://schemas.microsoft.com/office/drawing/2014/main" id="{8D317132-63D0-AE43-A831-C5A8566275F3}"/>
                  </a:ext>
                </a:extLst>
              </p:cNvPr>
              <p:cNvSpPr>
                <a:spLocks/>
              </p:cNvSpPr>
              <p:nvPr userDrawn="1"/>
            </p:nvSpPr>
            <p:spPr bwMode="auto">
              <a:xfrm>
                <a:off x="10257251" y="486441"/>
                <a:ext cx="3074" cy="5122"/>
              </a:xfrm>
              <a:custGeom>
                <a:avLst/>
                <a:gdLst>
                  <a:gd name="T0" fmla="*/ 4 w 7"/>
                  <a:gd name="T1" fmla="*/ 0 h 9"/>
                  <a:gd name="T2" fmla="*/ 5 w 7"/>
                  <a:gd name="T3" fmla="*/ 0 h 9"/>
                  <a:gd name="T4" fmla="*/ 7 w 7"/>
                  <a:gd name="T5" fmla="*/ 1 h 9"/>
                  <a:gd name="T6" fmla="*/ 7 w 7"/>
                  <a:gd name="T7" fmla="*/ 3 h 9"/>
                  <a:gd name="T8" fmla="*/ 7 w 7"/>
                  <a:gd name="T9" fmla="*/ 4 h 9"/>
                  <a:gd name="T10" fmla="*/ 5 w 7"/>
                  <a:gd name="T11" fmla="*/ 5 h 9"/>
                  <a:gd name="T12" fmla="*/ 4 w 7"/>
                  <a:gd name="T13" fmla="*/ 7 h 9"/>
                  <a:gd name="T14" fmla="*/ 3 w 7"/>
                  <a:gd name="T15" fmla="*/ 8 h 9"/>
                  <a:gd name="T16" fmla="*/ 3 w 7"/>
                  <a:gd name="T17" fmla="*/ 8 h 9"/>
                  <a:gd name="T18" fmla="*/ 1 w 7"/>
                  <a:gd name="T19" fmla="*/ 9 h 9"/>
                  <a:gd name="T20" fmla="*/ 0 w 7"/>
                  <a:gd name="T21" fmla="*/ 8 h 9"/>
                  <a:gd name="T22" fmla="*/ 0 w 7"/>
                  <a:gd name="T23" fmla="*/ 7 h 9"/>
                  <a:gd name="T24" fmla="*/ 1 w 7"/>
                  <a:gd name="T25" fmla="*/ 5 h 9"/>
                  <a:gd name="T26" fmla="*/ 1 w 7"/>
                  <a:gd name="T27" fmla="*/ 4 h 9"/>
                  <a:gd name="T28" fmla="*/ 1 w 7"/>
                  <a:gd name="T29" fmla="*/ 3 h 9"/>
                  <a:gd name="T30" fmla="*/ 3 w 7"/>
                  <a:gd name="T31" fmla="*/ 1 h 9"/>
                  <a:gd name="T32" fmla="*/ 4 w 7"/>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9">
                    <a:moveTo>
                      <a:pt x="4" y="0"/>
                    </a:moveTo>
                    <a:lnTo>
                      <a:pt x="5" y="0"/>
                    </a:lnTo>
                    <a:lnTo>
                      <a:pt x="7" y="1"/>
                    </a:lnTo>
                    <a:lnTo>
                      <a:pt x="7" y="3"/>
                    </a:lnTo>
                    <a:lnTo>
                      <a:pt x="7" y="4"/>
                    </a:lnTo>
                    <a:lnTo>
                      <a:pt x="5" y="5"/>
                    </a:lnTo>
                    <a:lnTo>
                      <a:pt x="4" y="7"/>
                    </a:lnTo>
                    <a:lnTo>
                      <a:pt x="3" y="8"/>
                    </a:lnTo>
                    <a:lnTo>
                      <a:pt x="3" y="8"/>
                    </a:lnTo>
                    <a:lnTo>
                      <a:pt x="1" y="9"/>
                    </a:lnTo>
                    <a:lnTo>
                      <a:pt x="0" y="8"/>
                    </a:lnTo>
                    <a:lnTo>
                      <a:pt x="0" y="7"/>
                    </a:lnTo>
                    <a:lnTo>
                      <a:pt x="1" y="5"/>
                    </a:lnTo>
                    <a:lnTo>
                      <a:pt x="1" y="4"/>
                    </a:lnTo>
                    <a:lnTo>
                      <a:pt x="1"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90">
                <a:extLst>
                  <a:ext uri="{FF2B5EF4-FFF2-40B4-BE49-F238E27FC236}">
                    <a16:creationId xmlns:a16="http://schemas.microsoft.com/office/drawing/2014/main" id="{800512F2-D718-224E-8DDC-EEADE472D039}"/>
                  </a:ext>
                </a:extLst>
              </p:cNvPr>
              <p:cNvSpPr>
                <a:spLocks/>
              </p:cNvSpPr>
              <p:nvPr userDrawn="1"/>
            </p:nvSpPr>
            <p:spPr bwMode="auto">
              <a:xfrm>
                <a:off x="10285936" y="546884"/>
                <a:ext cx="7171" cy="2049"/>
              </a:xfrm>
              <a:custGeom>
                <a:avLst/>
                <a:gdLst>
                  <a:gd name="T0" fmla="*/ 2 w 15"/>
                  <a:gd name="T1" fmla="*/ 0 h 5"/>
                  <a:gd name="T2" fmla="*/ 4 w 15"/>
                  <a:gd name="T3" fmla="*/ 0 h 5"/>
                  <a:gd name="T4" fmla="*/ 5 w 15"/>
                  <a:gd name="T5" fmla="*/ 0 h 5"/>
                  <a:gd name="T6" fmla="*/ 8 w 15"/>
                  <a:gd name="T7" fmla="*/ 0 h 5"/>
                  <a:gd name="T8" fmla="*/ 11 w 15"/>
                  <a:gd name="T9" fmla="*/ 0 h 5"/>
                  <a:gd name="T10" fmla="*/ 12 w 15"/>
                  <a:gd name="T11" fmla="*/ 0 h 5"/>
                  <a:gd name="T12" fmla="*/ 13 w 15"/>
                  <a:gd name="T13" fmla="*/ 0 h 5"/>
                  <a:gd name="T14" fmla="*/ 15 w 15"/>
                  <a:gd name="T15" fmla="*/ 1 h 5"/>
                  <a:gd name="T16" fmla="*/ 15 w 15"/>
                  <a:gd name="T17" fmla="*/ 3 h 5"/>
                  <a:gd name="T18" fmla="*/ 13 w 15"/>
                  <a:gd name="T19" fmla="*/ 4 h 5"/>
                  <a:gd name="T20" fmla="*/ 12 w 15"/>
                  <a:gd name="T21" fmla="*/ 5 h 5"/>
                  <a:gd name="T22" fmla="*/ 11 w 15"/>
                  <a:gd name="T23" fmla="*/ 5 h 5"/>
                  <a:gd name="T24" fmla="*/ 9 w 15"/>
                  <a:gd name="T25" fmla="*/ 4 h 5"/>
                  <a:gd name="T26" fmla="*/ 8 w 15"/>
                  <a:gd name="T27" fmla="*/ 4 h 5"/>
                  <a:gd name="T28" fmla="*/ 5 w 15"/>
                  <a:gd name="T29" fmla="*/ 4 h 5"/>
                  <a:gd name="T30" fmla="*/ 3 w 15"/>
                  <a:gd name="T31" fmla="*/ 4 h 5"/>
                  <a:gd name="T32" fmla="*/ 0 w 15"/>
                  <a:gd name="T33" fmla="*/ 3 h 5"/>
                  <a:gd name="T34" fmla="*/ 0 w 15"/>
                  <a:gd name="T35" fmla="*/ 1 h 5"/>
                  <a:gd name="T36" fmla="*/ 0 w 15"/>
                  <a:gd name="T37" fmla="*/ 0 h 5"/>
                  <a:gd name="T38" fmla="*/ 2 w 15"/>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5">
                    <a:moveTo>
                      <a:pt x="2" y="0"/>
                    </a:moveTo>
                    <a:lnTo>
                      <a:pt x="4" y="0"/>
                    </a:lnTo>
                    <a:lnTo>
                      <a:pt x="5" y="0"/>
                    </a:lnTo>
                    <a:lnTo>
                      <a:pt x="8" y="0"/>
                    </a:lnTo>
                    <a:lnTo>
                      <a:pt x="11" y="0"/>
                    </a:lnTo>
                    <a:lnTo>
                      <a:pt x="12" y="0"/>
                    </a:lnTo>
                    <a:lnTo>
                      <a:pt x="13" y="0"/>
                    </a:lnTo>
                    <a:lnTo>
                      <a:pt x="15" y="1"/>
                    </a:lnTo>
                    <a:lnTo>
                      <a:pt x="15" y="3"/>
                    </a:lnTo>
                    <a:lnTo>
                      <a:pt x="13" y="4"/>
                    </a:lnTo>
                    <a:lnTo>
                      <a:pt x="12" y="5"/>
                    </a:lnTo>
                    <a:lnTo>
                      <a:pt x="11" y="5"/>
                    </a:lnTo>
                    <a:lnTo>
                      <a:pt x="9" y="4"/>
                    </a:lnTo>
                    <a:lnTo>
                      <a:pt x="8" y="4"/>
                    </a:lnTo>
                    <a:lnTo>
                      <a:pt x="5" y="4"/>
                    </a:lnTo>
                    <a:lnTo>
                      <a:pt x="3" y="4"/>
                    </a:lnTo>
                    <a:lnTo>
                      <a:pt x="0" y="3"/>
                    </a:lnTo>
                    <a:lnTo>
                      <a:pt x="0" y="1"/>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8" name="Freeform 91">
                <a:extLst>
                  <a:ext uri="{FF2B5EF4-FFF2-40B4-BE49-F238E27FC236}">
                    <a16:creationId xmlns:a16="http://schemas.microsoft.com/office/drawing/2014/main" id="{D898AE9F-9539-7140-83F6-3E1E1D565733}"/>
                  </a:ext>
                </a:extLst>
              </p:cNvPr>
              <p:cNvSpPr>
                <a:spLocks/>
              </p:cNvSpPr>
              <p:nvPr userDrawn="1"/>
            </p:nvSpPr>
            <p:spPr bwMode="auto">
              <a:xfrm>
                <a:off x="10333062" y="392189"/>
                <a:ext cx="10245" cy="12294"/>
              </a:xfrm>
              <a:custGeom>
                <a:avLst/>
                <a:gdLst>
                  <a:gd name="T0" fmla="*/ 5 w 19"/>
                  <a:gd name="T1" fmla="*/ 0 h 23"/>
                  <a:gd name="T2" fmla="*/ 6 w 19"/>
                  <a:gd name="T3" fmla="*/ 0 h 23"/>
                  <a:gd name="T4" fmla="*/ 7 w 19"/>
                  <a:gd name="T5" fmla="*/ 1 h 23"/>
                  <a:gd name="T6" fmla="*/ 9 w 19"/>
                  <a:gd name="T7" fmla="*/ 4 h 23"/>
                  <a:gd name="T8" fmla="*/ 10 w 19"/>
                  <a:gd name="T9" fmla="*/ 5 h 23"/>
                  <a:gd name="T10" fmla="*/ 10 w 19"/>
                  <a:gd name="T11" fmla="*/ 8 h 23"/>
                  <a:gd name="T12" fmla="*/ 11 w 19"/>
                  <a:gd name="T13" fmla="*/ 10 h 23"/>
                  <a:gd name="T14" fmla="*/ 13 w 19"/>
                  <a:gd name="T15" fmla="*/ 12 h 23"/>
                  <a:gd name="T16" fmla="*/ 14 w 19"/>
                  <a:gd name="T17" fmla="*/ 16 h 23"/>
                  <a:gd name="T18" fmla="*/ 16 w 19"/>
                  <a:gd name="T19" fmla="*/ 18 h 23"/>
                  <a:gd name="T20" fmla="*/ 18 w 19"/>
                  <a:gd name="T21" fmla="*/ 20 h 23"/>
                  <a:gd name="T22" fmla="*/ 18 w 19"/>
                  <a:gd name="T23" fmla="*/ 21 h 23"/>
                  <a:gd name="T24" fmla="*/ 19 w 19"/>
                  <a:gd name="T25" fmla="*/ 22 h 23"/>
                  <a:gd name="T26" fmla="*/ 18 w 19"/>
                  <a:gd name="T27" fmla="*/ 22 h 23"/>
                  <a:gd name="T28" fmla="*/ 16 w 19"/>
                  <a:gd name="T29" fmla="*/ 23 h 23"/>
                  <a:gd name="T30" fmla="*/ 15 w 19"/>
                  <a:gd name="T31" fmla="*/ 23 h 23"/>
                  <a:gd name="T32" fmla="*/ 14 w 19"/>
                  <a:gd name="T33" fmla="*/ 23 h 23"/>
                  <a:gd name="T34" fmla="*/ 13 w 19"/>
                  <a:gd name="T35" fmla="*/ 23 h 23"/>
                  <a:gd name="T36" fmla="*/ 10 w 19"/>
                  <a:gd name="T37" fmla="*/ 21 h 23"/>
                  <a:gd name="T38" fmla="*/ 9 w 19"/>
                  <a:gd name="T39" fmla="*/ 20 h 23"/>
                  <a:gd name="T40" fmla="*/ 9 w 19"/>
                  <a:gd name="T41" fmla="*/ 17 h 23"/>
                  <a:gd name="T42" fmla="*/ 7 w 19"/>
                  <a:gd name="T43" fmla="*/ 14 h 23"/>
                  <a:gd name="T44" fmla="*/ 6 w 19"/>
                  <a:gd name="T45" fmla="*/ 12 h 23"/>
                  <a:gd name="T46" fmla="*/ 3 w 19"/>
                  <a:gd name="T47" fmla="*/ 9 h 23"/>
                  <a:gd name="T48" fmla="*/ 2 w 19"/>
                  <a:gd name="T49" fmla="*/ 8 h 23"/>
                  <a:gd name="T50" fmla="*/ 1 w 19"/>
                  <a:gd name="T51" fmla="*/ 6 h 23"/>
                  <a:gd name="T52" fmla="*/ 1 w 19"/>
                  <a:gd name="T53" fmla="*/ 5 h 23"/>
                  <a:gd name="T54" fmla="*/ 0 w 19"/>
                  <a:gd name="T55" fmla="*/ 4 h 23"/>
                  <a:gd name="T56" fmla="*/ 1 w 19"/>
                  <a:gd name="T57" fmla="*/ 3 h 23"/>
                  <a:gd name="T58" fmla="*/ 2 w 19"/>
                  <a:gd name="T59" fmla="*/ 1 h 23"/>
                  <a:gd name="T60" fmla="*/ 3 w 19"/>
                  <a:gd name="T61" fmla="*/ 0 h 23"/>
                  <a:gd name="T62" fmla="*/ 5 w 19"/>
                  <a:gd name="T6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23">
                    <a:moveTo>
                      <a:pt x="5" y="0"/>
                    </a:moveTo>
                    <a:lnTo>
                      <a:pt x="6" y="0"/>
                    </a:lnTo>
                    <a:lnTo>
                      <a:pt x="7" y="1"/>
                    </a:lnTo>
                    <a:lnTo>
                      <a:pt x="9" y="4"/>
                    </a:lnTo>
                    <a:lnTo>
                      <a:pt x="10" y="5"/>
                    </a:lnTo>
                    <a:lnTo>
                      <a:pt x="10" y="8"/>
                    </a:lnTo>
                    <a:lnTo>
                      <a:pt x="11" y="10"/>
                    </a:lnTo>
                    <a:lnTo>
                      <a:pt x="13" y="12"/>
                    </a:lnTo>
                    <a:lnTo>
                      <a:pt x="14" y="16"/>
                    </a:lnTo>
                    <a:lnTo>
                      <a:pt x="16" y="18"/>
                    </a:lnTo>
                    <a:lnTo>
                      <a:pt x="18" y="20"/>
                    </a:lnTo>
                    <a:lnTo>
                      <a:pt x="18" y="21"/>
                    </a:lnTo>
                    <a:lnTo>
                      <a:pt x="19" y="22"/>
                    </a:lnTo>
                    <a:lnTo>
                      <a:pt x="18" y="22"/>
                    </a:lnTo>
                    <a:lnTo>
                      <a:pt x="16" y="23"/>
                    </a:lnTo>
                    <a:lnTo>
                      <a:pt x="15" y="23"/>
                    </a:lnTo>
                    <a:lnTo>
                      <a:pt x="14" y="23"/>
                    </a:lnTo>
                    <a:lnTo>
                      <a:pt x="13" y="23"/>
                    </a:lnTo>
                    <a:lnTo>
                      <a:pt x="10" y="21"/>
                    </a:lnTo>
                    <a:lnTo>
                      <a:pt x="9" y="20"/>
                    </a:lnTo>
                    <a:lnTo>
                      <a:pt x="9" y="17"/>
                    </a:lnTo>
                    <a:lnTo>
                      <a:pt x="7" y="14"/>
                    </a:lnTo>
                    <a:lnTo>
                      <a:pt x="6" y="12"/>
                    </a:lnTo>
                    <a:lnTo>
                      <a:pt x="3" y="9"/>
                    </a:lnTo>
                    <a:lnTo>
                      <a:pt x="2" y="8"/>
                    </a:lnTo>
                    <a:lnTo>
                      <a:pt x="1" y="6"/>
                    </a:lnTo>
                    <a:lnTo>
                      <a:pt x="1" y="5"/>
                    </a:lnTo>
                    <a:lnTo>
                      <a:pt x="0" y="4"/>
                    </a:lnTo>
                    <a:lnTo>
                      <a:pt x="1" y="3"/>
                    </a:lnTo>
                    <a:lnTo>
                      <a:pt x="2" y="1"/>
                    </a:lnTo>
                    <a:lnTo>
                      <a:pt x="3"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9" name="Freeform 92">
                <a:extLst>
                  <a:ext uri="{FF2B5EF4-FFF2-40B4-BE49-F238E27FC236}">
                    <a16:creationId xmlns:a16="http://schemas.microsoft.com/office/drawing/2014/main" id="{5FABAADC-3C05-4A4B-B3C7-CC9EFDA37454}"/>
                  </a:ext>
                </a:extLst>
              </p:cNvPr>
              <p:cNvSpPr>
                <a:spLocks/>
              </p:cNvSpPr>
              <p:nvPr userDrawn="1"/>
            </p:nvSpPr>
            <p:spPr bwMode="auto">
              <a:xfrm>
                <a:off x="10247006" y="529468"/>
                <a:ext cx="12294" cy="15368"/>
              </a:xfrm>
              <a:custGeom>
                <a:avLst/>
                <a:gdLst>
                  <a:gd name="T0" fmla="*/ 16 w 25"/>
                  <a:gd name="T1" fmla="*/ 0 h 30"/>
                  <a:gd name="T2" fmla="*/ 17 w 25"/>
                  <a:gd name="T3" fmla="*/ 0 h 30"/>
                  <a:gd name="T4" fmla="*/ 19 w 25"/>
                  <a:gd name="T5" fmla="*/ 0 h 30"/>
                  <a:gd name="T6" fmla="*/ 21 w 25"/>
                  <a:gd name="T7" fmla="*/ 0 h 30"/>
                  <a:gd name="T8" fmla="*/ 22 w 25"/>
                  <a:gd name="T9" fmla="*/ 0 h 30"/>
                  <a:gd name="T10" fmla="*/ 24 w 25"/>
                  <a:gd name="T11" fmla="*/ 0 h 30"/>
                  <a:gd name="T12" fmla="*/ 25 w 25"/>
                  <a:gd name="T13" fmla="*/ 0 h 30"/>
                  <a:gd name="T14" fmla="*/ 25 w 25"/>
                  <a:gd name="T15" fmla="*/ 1 h 30"/>
                  <a:gd name="T16" fmla="*/ 25 w 25"/>
                  <a:gd name="T17" fmla="*/ 1 h 30"/>
                  <a:gd name="T18" fmla="*/ 25 w 25"/>
                  <a:gd name="T19" fmla="*/ 1 h 30"/>
                  <a:gd name="T20" fmla="*/ 24 w 25"/>
                  <a:gd name="T21" fmla="*/ 1 h 30"/>
                  <a:gd name="T22" fmla="*/ 22 w 25"/>
                  <a:gd name="T23" fmla="*/ 1 h 30"/>
                  <a:gd name="T24" fmla="*/ 21 w 25"/>
                  <a:gd name="T25" fmla="*/ 2 h 30"/>
                  <a:gd name="T26" fmla="*/ 21 w 25"/>
                  <a:gd name="T27" fmla="*/ 2 h 30"/>
                  <a:gd name="T28" fmla="*/ 20 w 25"/>
                  <a:gd name="T29" fmla="*/ 3 h 30"/>
                  <a:gd name="T30" fmla="*/ 20 w 25"/>
                  <a:gd name="T31" fmla="*/ 5 h 30"/>
                  <a:gd name="T32" fmla="*/ 19 w 25"/>
                  <a:gd name="T33" fmla="*/ 6 h 30"/>
                  <a:gd name="T34" fmla="*/ 17 w 25"/>
                  <a:gd name="T35" fmla="*/ 9 h 30"/>
                  <a:gd name="T36" fmla="*/ 16 w 25"/>
                  <a:gd name="T37" fmla="*/ 10 h 30"/>
                  <a:gd name="T38" fmla="*/ 15 w 25"/>
                  <a:gd name="T39" fmla="*/ 11 h 30"/>
                  <a:gd name="T40" fmla="*/ 15 w 25"/>
                  <a:gd name="T41" fmla="*/ 14 h 30"/>
                  <a:gd name="T42" fmla="*/ 13 w 25"/>
                  <a:gd name="T43" fmla="*/ 16 h 30"/>
                  <a:gd name="T44" fmla="*/ 13 w 25"/>
                  <a:gd name="T45" fmla="*/ 18 h 30"/>
                  <a:gd name="T46" fmla="*/ 12 w 25"/>
                  <a:gd name="T47" fmla="*/ 20 h 30"/>
                  <a:gd name="T48" fmla="*/ 12 w 25"/>
                  <a:gd name="T49" fmla="*/ 23 h 30"/>
                  <a:gd name="T50" fmla="*/ 11 w 25"/>
                  <a:gd name="T51" fmla="*/ 24 h 30"/>
                  <a:gd name="T52" fmla="*/ 9 w 25"/>
                  <a:gd name="T53" fmla="*/ 27 h 30"/>
                  <a:gd name="T54" fmla="*/ 8 w 25"/>
                  <a:gd name="T55" fmla="*/ 28 h 30"/>
                  <a:gd name="T56" fmla="*/ 5 w 25"/>
                  <a:gd name="T57" fmla="*/ 30 h 30"/>
                  <a:gd name="T58" fmla="*/ 3 w 25"/>
                  <a:gd name="T59" fmla="*/ 30 h 30"/>
                  <a:gd name="T60" fmla="*/ 0 w 25"/>
                  <a:gd name="T61" fmla="*/ 30 h 30"/>
                  <a:gd name="T62" fmla="*/ 0 w 25"/>
                  <a:gd name="T63" fmla="*/ 28 h 30"/>
                  <a:gd name="T64" fmla="*/ 2 w 25"/>
                  <a:gd name="T65" fmla="*/ 26 h 30"/>
                  <a:gd name="T66" fmla="*/ 3 w 25"/>
                  <a:gd name="T67" fmla="*/ 24 h 30"/>
                  <a:gd name="T68" fmla="*/ 4 w 25"/>
                  <a:gd name="T69" fmla="*/ 24 h 30"/>
                  <a:gd name="T70" fmla="*/ 5 w 25"/>
                  <a:gd name="T71" fmla="*/ 23 h 30"/>
                  <a:gd name="T72" fmla="*/ 7 w 25"/>
                  <a:gd name="T73" fmla="*/ 23 h 30"/>
                  <a:gd name="T74" fmla="*/ 7 w 25"/>
                  <a:gd name="T75" fmla="*/ 22 h 30"/>
                  <a:gd name="T76" fmla="*/ 7 w 25"/>
                  <a:gd name="T77" fmla="*/ 20 h 30"/>
                  <a:gd name="T78" fmla="*/ 5 w 25"/>
                  <a:gd name="T79" fmla="*/ 19 h 30"/>
                  <a:gd name="T80" fmla="*/ 7 w 25"/>
                  <a:gd name="T81" fmla="*/ 16 h 30"/>
                  <a:gd name="T82" fmla="*/ 7 w 25"/>
                  <a:gd name="T83" fmla="*/ 14 h 30"/>
                  <a:gd name="T84" fmla="*/ 8 w 25"/>
                  <a:gd name="T85" fmla="*/ 13 h 30"/>
                  <a:gd name="T86" fmla="*/ 9 w 25"/>
                  <a:gd name="T87" fmla="*/ 11 h 30"/>
                  <a:gd name="T88" fmla="*/ 11 w 25"/>
                  <a:gd name="T89" fmla="*/ 10 h 30"/>
                  <a:gd name="T90" fmla="*/ 12 w 25"/>
                  <a:gd name="T91" fmla="*/ 7 h 30"/>
                  <a:gd name="T92" fmla="*/ 12 w 25"/>
                  <a:gd name="T93" fmla="*/ 6 h 30"/>
                  <a:gd name="T94" fmla="*/ 12 w 25"/>
                  <a:gd name="T95" fmla="*/ 3 h 30"/>
                  <a:gd name="T96" fmla="*/ 13 w 25"/>
                  <a:gd name="T97" fmla="*/ 1 h 30"/>
                  <a:gd name="T98" fmla="*/ 13 w 25"/>
                  <a:gd name="T99" fmla="*/ 0 h 30"/>
                  <a:gd name="T100" fmla="*/ 16 w 25"/>
                  <a:gd name="T10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 h="30">
                    <a:moveTo>
                      <a:pt x="16" y="0"/>
                    </a:moveTo>
                    <a:lnTo>
                      <a:pt x="17" y="0"/>
                    </a:lnTo>
                    <a:lnTo>
                      <a:pt x="19" y="0"/>
                    </a:lnTo>
                    <a:lnTo>
                      <a:pt x="21" y="0"/>
                    </a:lnTo>
                    <a:lnTo>
                      <a:pt x="22" y="0"/>
                    </a:lnTo>
                    <a:lnTo>
                      <a:pt x="24" y="0"/>
                    </a:lnTo>
                    <a:lnTo>
                      <a:pt x="25" y="0"/>
                    </a:lnTo>
                    <a:lnTo>
                      <a:pt x="25" y="1"/>
                    </a:lnTo>
                    <a:lnTo>
                      <a:pt x="25" y="1"/>
                    </a:lnTo>
                    <a:lnTo>
                      <a:pt x="25" y="1"/>
                    </a:lnTo>
                    <a:lnTo>
                      <a:pt x="24" y="1"/>
                    </a:lnTo>
                    <a:lnTo>
                      <a:pt x="22" y="1"/>
                    </a:lnTo>
                    <a:lnTo>
                      <a:pt x="21" y="2"/>
                    </a:lnTo>
                    <a:lnTo>
                      <a:pt x="21" y="2"/>
                    </a:lnTo>
                    <a:lnTo>
                      <a:pt x="20" y="3"/>
                    </a:lnTo>
                    <a:lnTo>
                      <a:pt x="20" y="5"/>
                    </a:lnTo>
                    <a:lnTo>
                      <a:pt x="19" y="6"/>
                    </a:lnTo>
                    <a:lnTo>
                      <a:pt x="17" y="9"/>
                    </a:lnTo>
                    <a:lnTo>
                      <a:pt x="16" y="10"/>
                    </a:lnTo>
                    <a:lnTo>
                      <a:pt x="15" y="11"/>
                    </a:lnTo>
                    <a:lnTo>
                      <a:pt x="15" y="14"/>
                    </a:lnTo>
                    <a:lnTo>
                      <a:pt x="13" y="16"/>
                    </a:lnTo>
                    <a:lnTo>
                      <a:pt x="13" y="18"/>
                    </a:lnTo>
                    <a:lnTo>
                      <a:pt x="12" y="20"/>
                    </a:lnTo>
                    <a:lnTo>
                      <a:pt x="12" y="23"/>
                    </a:lnTo>
                    <a:lnTo>
                      <a:pt x="11" y="24"/>
                    </a:lnTo>
                    <a:lnTo>
                      <a:pt x="9" y="27"/>
                    </a:lnTo>
                    <a:lnTo>
                      <a:pt x="8" y="28"/>
                    </a:lnTo>
                    <a:lnTo>
                      <a:pt x="5" y="30"/>
                    </a:lnTo>
                    <a:lnTo>
                      <a:pt x="3" y="30"/>
                    </a:lnTo>
                    <a:lnTo>
                      <a:pt x="0" y="30"/>
                    </a:lnTo>
                    <a:lnTo>
                      <a:pt x="0" y="28"/>
                    </a:lnTo>
                    <a:lnTo>
                      <a:pt x="2" y="26"/>
                    </a:lnTo>
                    <a:lnTo>
                      <a:pt x="3" y="24"/>
                    </a:lnTo>
                    <a:lnTo>
                      <a:pt x="4" y="24"/>
                    </a:lnTo>
                    <a:lnTo>
                      <a:pt x="5" y="23"/>
                    </a:lnTo>
                    <a:lnTo>
                      <a:pt x="7" y="23"/>
                    </a:lnTo>
                    <a:lnTo>
                      <a:pt x="7" y="22"/>
                    </a:lnTo>
                    <a:lnTo>
                      <a:pt x="7" y="20"/>
                    </a:lnTo>
                    <a:lnTo>
                      <a:pt x="5" y="19"/>
                    </a:lnTo>
                    <a:lnTo>
                      <a:pt x="7" y="16"/>
                    </a:lnTo>
                    <a:lnTo>
                      <a:pt x="7" y="14"/>
                    </a:lnTo>
                    <a:lnTo>
                      <a:pt x="8" y="13"/>
                    </a:lnTo>
                    <a:lnTo>
                      <a:pt x="9" y="11"/>
                    </a:lnTo>
                    <a:lnTo>
                      <a:pt x="11" y="10"/>
                    </a:lnTo>
                    <a:lnTo>
                      <a:pt x="12" y="7"/>
                    </a:lnTo>
                    <a:lnTo>
                      <a:pt x="12" y="6"/>
                    </a:lnTo>
                    <a:lnTo>
                      <a:pt x="12" y="3"/>
                    </a:lnTo>
                    <a:lnTo>
                      <a:pt x="13" y="1"/>
                    </a:lnTo>
                    <a:lnTo>
                      <a:pt x="13"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0" name="Freeform 93">
                <a:extLst>
                  <a:ext uri="{FF2B5EF4-FFF2-40B4-BE49-F238E27FC236}">
                    <a16:creationId xmlns:a16="http://schemas.microsoft.com/office/drawing/2014/main" id="{90441A19-F995-4841-9E9F-696A58D7BA26}"/>
                  </a:ext>
                </a:extLst>
              </p:cNvPr>
              <p:cNvSpPr>
                <a:spLocks/>
              </p:cNvSpPr>
              <p:nvPr userDrawn="1"/>
            </p:nvSpPr>
            <p:spPr bwMode="auto">
              <a:xfrm>
                <a:off x="10310523" y="382968"/>
                <a:ext cx="30735" cy="34832"/>
              </a:xfrm>
              <a:custGeom>
                <a:avLst/>
                <a:gdLst>
                  <a:gd name="T0" fmla="*/ 4 w 59"/>
                  <a:gd name="T1" fmla="*/ 0 h 68"/>
                  <a:gd name="T2" fmla="*/ 6 w 59"/>
                  <a:gd name="T3" fmla="*/ 0 h 68"/>
                  <a:gd name="T4" fmla="*/ 8 w 59"/>
                  <a:gd name="T5" fmla="*/ 1 h 68"/>
                  <a:gd name="T6" fmla="*/ 10 w 59"/>
                  <a:gd name="T7" fmla="*/ 4 h 68"/>
                  <a:gd name="T8" fmla="*/ 11 w 59"/>
                  <a:gd name="T9" fmla="*/ 6 h 68"/>
                  <a:gd name="T10" fmla="*/ 11 w 59"/>
                  <a:gd name="T11" fmla="*/ 9 h 68"/>
                  <a:gd name="T12" fmla="*/ 12 w 59"/>
                  <a:gd name="T13" fmla="*/ 11 h 68"/>
                  <a:gd name="T14" fmla="*/ 15 w 59"/>
                  <a:gd name="T15" fmla="*/ 15 h 68"/>
                  <a:gd name="T16" fmla="*/ 17 w 59"/>
                  <a:gd name="T17" fmla="*/ 18 h 68"/>
                  <a:gd name="T18" fmla="*/ 21 w 59"/>
                  <a:gd name="T19" fmla="*/ 21 h 68"/>
                  <a:gd name="T20" fmla="*/ 24 w 59"/>
                  <a:gd name="T21" fmla="*/ 22 h 68"/>
                  <a:gd name="T22" fmla="*/ 25 w 59"/>
                  <a:gd name="T23" fmla="*/ 23 h 68"/>
                  <a:gd name="T24" fmla="*/ 28 w 59"/>
                  <a:gd name="T25" fmla="*/ 23 h 68"/>
                  <a:gd name="T26" fmla="*/ 29 w 59"/>
                  <a:gd name="T27" fmla="*/ 24 h 68"/>
                  <a:gd name="T28" fmla="*/ 32 w 59"/>
                  <a:gd name="T29" fmla="*/ 26 h 68"/>
                  <a:gd name="T30" fmla="*/ 34 w 59"/>
                  <a:gd name="T31" fmla="*/ 27 h 68"/>
                  <a:gd name="T32" fmla="*/ 36 w 59"/>
                  <a:gd name="T33" fmla="*/ 28 h 68"/>
                  <a:gd name="T34" fmla="*/ 37 w 59"/>
                  <a:gd name="T35" fmla="*/ 30 h 68"/>
                  <a:gd name="T36" fmla="*/ 37 w 59"/>
                  <a:gd name="T37" fmla="*/ 31 h 68"/>
                  <a:gd name="T38" fmla="*/ 38 w 59"/>
                  <a:gd name="T39" fmla="*/ 34 h 68"/>
                  <a:gd name="T40" fmla="*/ 41 w 59"/>
                  <a:gd name="T41" fmla="*/ 38 h 68"/>
                  <a:gd name="T42" fmla="*/ 44 w 59"/>
                  <a:gd name="T43" fmla="*/ 43 h 68"/>
                  <a:gd name="T44" fmla="*/ 46 w 59"/>
                  <a:gd name="T45" fmla="*/ 47 h 68"/>
                  <a:gd name="T46" fmla="*/ 50 w 59"/>
                  <a:gd name="T47" fmla="*/ 52 h 68"/>
                  <a:gd name="T48" fmla="*/ 53 w 59"/>
                  <a:gd name="T49" fmla="*/ 54 h 68"/>
                  <a:gd name="T50" fmla="*/ 54 w 59"/>
                  <a:gd name="T51" fmla="*/ 57 h 68"/>
                  <a:gd name="T52" fmla="*/ 57 w 59"/>
                  <a:gd name="T53" fmla="*/ 61 h 68"/>
                  <a:gd name="T54" fmla="*/ 59 w 59"/>
                  <a:gd name="T55" fmla="*/ 65 h 68"/>
                  <a:gd name="T56" fmla="*/ 59 w 59"/>
                  <a:gd name="T57" fmla="*/ 66 h 68"/>
                  <a:gd name="T58" fmla="*/ 58 w 59"/>
                  <a:gd name="T59" fmla="*/ 68 h 68"/>
                  <a:gd name="T60" fmla="*/ 57 w 59"/>
                  <a:gd name="T61" fmla="*/ 68 h 68"/>
                  <a:gd name="T62" fmla="*/ 55 w 59"/>
                  <a:gd name="T63" fmla="*/ 68 h 68"/>
                  <a:gd name="T64" fmla="*/ 51 w 59"/>
                  <a:gd name="T65" fmla="*/ 65 h 68"/>
                  <a:gd name="T66" fmla="*/ 49 w 59"/>
                  <a:gd name="T67" fmla="*/ 64 h 68"/>
                  <a:gd name="T68" fmla="*/ 46 w 59"/>
                  <a:gd name="T69" fmla="*/ 62 h 68"/>
                  <a:gd name="T70" fmla="*/ 42 w 59"/>
                  <a:gd name="T71" fmla="*/ 60 h 68"/>
                  <a:gd name="T72" fmla="*/ 40 w 59"/>
                  <a:gd name="T73" fmla="*/ 56 h 68"/>
                  <a:gd name="T74" fmla="*/ 37 w 59"/>
                  <a:gd name="T75" fmla="*/ 53 h 68"/>
                  <a:gd name="T76" fmla="*/ 36 w 59"/>
                  <a:gd name="T77" fmla="*/ 49 h 68"/>
                  <a:gd name="T78" fmla="*/ 33 w 59"/>
                  <a:gd name="T79" fmla="*/ 45 h 68"/>
                  <a:gd name="T80" fmla="*/ 32 w 59"/>
                  <a:gd name="T81" fmla="*/ 43 h 68"/>
                  <a:gd name="T82" fmla="*/ 30 w 59"/>
                  <a:gd name="T83" fmla="*/ 39 h 68"/>
                  <a:gd name="T84" fmla="*/ 28 w 59"/>
                  <a:gd name="T85" fmla="*/ 36 h 68"/>
                  <a:gd name="T86" fmla="*/ 24 w 59"/>
                  <a:gd name="T87" fmla="*/ 34 h 68"/>
                  <a:gd name="T88" fmla="*/ 21 w 59"/>
                  <a:gd name="T89" fmla="*/ 32 h 68"/>
                  <a:gd name="T90" fmla="*/ 17 w 59"/>
                  <a:gd name="T91" fmla="*/ 30 h 68"/>
                  <a:gd name="T92" fmla="*/ 14 w 59"/>
                  <a:gd name="T93" fmla="*/ 26 h 68"/>
                  <a:gd name="T94" fmla="*/ 12 w 59"/>
                  <a:gd name="T95" fmla="*/ 22 h 68"/>
                  <a:gd name="T96" fmla="*/ 10 w 59"/>
                  <a:gd name="T97" fmla="*/ 18 h 68"/>
                  <a:gd name="T98" fmla="*/ 8 w 59"/>
                  <a:gd name="T99" fmla="*/ 15 h 68"/>
                  <a:gd name="T100" fmla="*/ 8 w 59"/>
                  <a:gd name="T101" fmla="*/ 14 h 68"/>
                  <a:gd name="T102" fmla="*/ 7 w 59"/>
                  <a:gd name="T103" fmla="*/ 13 h 68"/>
                  <a:gd name="T104" fmla="*/ 6 w 59"/>
                  <a:gd name="T105" fmla="*/ 10 h 68"/>
                  <a:gd name="T106" fmla="*/ 3 w 59"/>
                  <a:gd name="T107" fmla="*/ 9 h 68"/>
                  <a:gd name="T108" fmla="*/ 2 w 59"/>
                  <a:gd name="T109" fmla="*/ 6 h 68"/>
                  <a:gd name="T110" fmla="*/ 0 w 59"/>
                  <a:gd name="T111" fmla="*/ 2 h 68"/>
                  <a:gd name="T112" fmla="*/ 0 w 59"/>
                  <a:gd name="T113" fmla="*/ 1 h 68"/>
                  <a:gd name="T114" fmla="*/ 0 w 59"/>
                  <a:gd name="T115" fmla="*/ 1 h 68"/>
                  <a:gd name="T116" fmla="*/ 2 w 59"/>
                  <a:gd name="T117" fmla="*/ 0 h 68"/>
                  <a:gd name="T118" fmla="*/ 4 w 59"/>
                  <a:gd name="T1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 h="68">
                    <a:moveTo>
                      <a:pt x="4" y="0"/>
                    </a:moveTo>
                    <a:lnTo>
                      <a:pt x="6" y="0"/>
                    </a:lnTo>
                    <a:lnTo>
                      <a:pt x="8" y="1"/>
                    </a:lnTo>
                    <a:lnTo>
                      <a:pt x="10" y="4"/>
                    </a:lnTo>
                    <a:lnTo>
                      <a:pt x="11" y="6"/>
                    </a:lnTo>
                    <a:lnTo>
                      <a:pt x="11" y="9"/>
                    </a:lnTo>
                    <a:lnTo>
                      <a:pt x="12" y="11"/>
                    </a:lnTo>
                    <a:lnTo>
                      <a:pt x="15" y="15"/>
                    </a:lnTo>
                    <a:lnTo>
                      <a:pt x="17" y="18"/>
                    </a:lnTo>
                    <a:lnTo>
                      <a:pt x="21" y="21"/>
                    </a:lnTo>
                    <a:lnTo>
                      <a:pt x="24" y="22"/>
                    </a:lnTo>
                    <a:lnTo>
                      <a:pt x="25" y="23"/>
                    </a:lnTo>
                    <a:lnTo>
                      <a:pt x="28" y="23"/>
                    </a:lnTo>
                    <a:lnTo>
                      <a:pt x="29" y="24"/>
                    </a:lnTo>
                    <a:lnTo>
                      <a:pt x="32" y="26"/>
                    </a:lnTo>
                    <a:lnTo>
                      <a:pt x="34" y="27"/>
                    </a:lnTo>
                    <a:lnTo>
                      <a:pt x="36" y="28"/>
                    </a:lnTo>
                    <a:lnTo>
                      <a:pt x="37" y="30"/>
                    </a:lnTo>
                    <a:lnTo>
                      <a:pt x="37" y="31"/>
                    </a:lnTo>
                    <a:lnTo>
                      <a:pt x="38" y="34"/>
                    </a:lnTo>
                    <a:lnTo>
                      <a:pt x="41" y="38"/>
                    </a:lnTo>
                    <a:lnTo>
                      <a:pt x="44" y="43"/>
                    </a:lnTo>
                    <a:lnTo>
                      <a:pt x="46" y="47"/>
                    </a:lnTo>
                    <a:lnTo>
                      <a:pt x="50" y="52"/>
                    </a:lnTo>
                    <a:lnTo>
                      <a:pt x="53" y="54"/>
                    </a:lnTo>
                    <a:lnTo>
                      <a:pt x="54" y="57"/>
                    </a:lnTo>
                    <a:lnTo>
                      <a:pt x="57" y="61"/>
                    </a:lnTo>
                    <a:lnTo>
                      <a:pt x="59" y="65"/>
                    </a:lnTo>
                    <a:lnTo>
                      <a:pt x="59" y="66"/>
                    </a:lnTo>
                    <a:lnTo>
                      <a:pt x="58" y="68"/>
                    </a:lnTo>
                    <a:lnTo>
                      <a:pt x="57" y="68"/>
                    </a:lnTo>
                    <a:lnTo>
                      <a:pt x="55" y="68"/>
                    </a:lnTo>
                    <a:lnTo>
                      <a:pt x="51" y="65"/>
                    </a:lnTo>
                    <a:lnTo>
                      <a:pt x="49" y="64"/>
                    </a:lnTo>
                    <a:lnTo>
                      <a:pt x="46" y="62"/>
                    </a:lnTo>
                    <a:lnTo>
                      <a:pt x="42" y="60"/>
                    </a:lnTo>
                    <a:lnTo>
                      <a:pt x="40" y="56"/>
                    </a:lnTo>
                    <a:lnTo>
                      <a:pt x="37" y="53"/>
                    </a:lnTo>
                    <a:lnTo>
                      <a:pt x="36" y="49"/>
                    </a:lnTo>
                    <a:lnTo>
                      <a:pt x="33" y="45"/>
                    </a:lnTo>
                    <a:lnTo>
                      <a:pt x="32" y="43"/>
                    </a:lnTo>
                    <a:lnTo>
                      <a:pt x="30" y="39"/>
                    </a:lnTo>
                    <a:lnTo>
                      <a:pt x="28" y="36"/>
                    </a:lnTo>
                    <a:lnTo>
                      <a:pt x="24" y="34"/>
                    </a:lnTo>
                    <a:lnTo>
                      <a:pt x="21" y="32"/>
                    </a:lnTo>
                    <a:lnTo>
                      <a:pt x="17" y="30"/>
                    </a:lnTo>
                    <a:lnTo>
                      <a:pt x="14" y="26"/>
                    </a:lnTo>
                    <a:lnTo>
                      <a:pt x="12" y="22"/>
                    </a:lnTo>
                    <a:lnTo>
                      <a:pt x="10" y="18"/>
                    </a:lnTo>
                    <a:lnTo>
                      <a:pt x="8" y="15"/>
                    </a:lnTo>
                    <a:lnTo>
                      <a:pt x="8" y="14"/>
                    </a:lnTo>
                    <a:lnTo>
                      <a:pt x="7" y="13"/>
                    </a:lnTo>
                    <a:lnTo>
                      <a:pt x="6" y="10"/>
                    </a:lnTo>
                    <a:lnTo>
                      <a:pt x="3" y="9"/>
                    </a:lnTo>
                    <a:lnTo>
                      <a:pt x="2" y="6"/>
                    </a:lnTo>
                    <a:lnTo>
                      <a:pt x="0" y="2"/>
                    </a:lnTo>
                    <a:lnTo>
                      <a:pt x="0" y="1"/>
                    </a:lnTo>
                    <a:lnTo>
                      <a:pt x="0" y="1"/>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1" name="Freeform 94">
                <a:extLst>
                  <a:ext uri="{FF2B5EF4-FFF2-40B4-BE49-F238E27FC236}">
                    <a16:creationId xmlns:a16="http://schemas.microsoft.com/office/drawing/2014/main" id="{3151054C-81DB-5D47-A73A-17EEF82239EA}"/>
                  </a:ext>
                </a:extLst>
              </p:cNvPr>
              <p:cNvSpPr>
                <a:spLocks/>
              </p:cNvSpPr>
              <p:nvPr userDrawn="1"/>
            </p:nvSpPr>
            <p:spPr bwMode="auto">
              <a:xfrm>
                <a:off x="10365845" y="428045"/>
                <a:ext cx="7171" cy="10245"/>
              </a:xfrm>
              <a:custGeom>
                <a:avLst/>
                <a:gdLst>
                  <a:gd name="T0" fmla="*/ 13 w 15"/>
                  <a:gd name="T1" fmla="*/ 0 h 20"/>
                  <a:gd name="T2" fmla="*/ 15 w 15"/>
                  <a:gd name="T3" fmla="*/ 1 h 20"/>
                  <a:gd name="T4" fmla="*/ 15 w 15"/>
                  <a:gd name="T5" fmla="*/ 1 h 20"/>
                  <a:gd name="T6" fmla="*/ 15 w 15"/>
                  <a:gd name="T7" fmla="*/ 4 h 20"/>
                  <a:gd name="T8" fmla="*/ 13 w 15"/>
                  <a:gd name="T9" fmla="*/ 5 h 20"/>
                  <a:gd name="T10" fmla="*/ 12 w 15"/>
                  <a:gd name="T11" fmla="*/ 5 h 20"/>
                  <a:gd name="T12" fmla="*/ 11 w 15"/>
                  <a:gd name="T13" fmla="*/ 5 h 20"/>
                  <a:gd name="T14" fmla="*/ 10 w 15"/>
                  <a:gd name="T15" fmla="*/ 7 h 20"/>
                  <a:gd name="T16" fmla="*/ 8 w 15"/>
                  <a:gd name="T17" fmla="*/ 8 h 20"/>
                  <a:gd name="T18" fmla="*/ 8 w 15"/>
                  <a:gd name="T19" fmla="*/ 9 h 20"/>
                  <a:gd name="T20" fmla="*/ 8 w 15"/>
                  <a:gd name="T21" fmla="*/ 11 h 20"/>
                  <a:gd name="T22" fmla="*/ 10 w 15"/>
                  <a:gd name="T23" fmla="*/ 12 h 20"/>
                  <a:gd name="T24" fmla="*/ 10 w 15"/>
                  <a:gd name="T25" fmla="*/ 14 h 20"/>
                  <a:gd name="T26" fmla="*/ 10 w 15"/>
                  <a:gd name="T27" fmla="*/ 16 h 20"/>
                  <a:gd name="T28" fmla="*/ 8 w 15"/>
                  <a:gd name="T29" fmla="*/ 17 h 20"/>
                  <a:gd name="T30" fmla="*/ 6 w 15"/>
                  <a:gd name="T31" fmla="*/ 18 h 20"/>
                  <a:gd name="T32" fmla="*/ 4 w 15"/>
                  <a:gd name="T33" fmla="*/ 20 h 20"/>
                  <a:gd name="T34" fmla="*/ 2 w 15"/>
                  <a:gd name="T35" fmla="*/ 20 h 20"/>
                  <a:gd name="T36" fmla="*/ 0 w 15"/>
                  <a:gd name="T37" fmla="*/ 18 h 20"/>
                  <a:gd name="T38" fmla="*/ 0 w 15"/>
                  <a:gd name="T39" fmla="*/ 17 h 20"/>
                  <a:gd name="T40" fmla="*/ 2 w 15"/>
                  <a:gd name="T41" fmla="*/ 16 h 20"/>
                  <a:gd name="T42" fmla="*/ 3 w 15"/>
                  <a:gd name="T43" fmla="*/ 13 h 20"/>
                  <a:gd name="T44" fmla="*/ 4 w 15"/>
                  <a:gd name="T45" fmla="*/ 13 h 20"/>
                  <a:gd name="T46" fmla="*/ 6 w 15"/>
                  <a:gd name="T47" fmla="*/ 12 h 20"/>
                  <a:gd name="T48" fmla="*/ 7 w 15"/>
                  <a:gd name="T49" fmla="*/ 11 h 20"/>
                  <a:gd name="T50" fmla="*/ 7 w 15"/>
                  <a:gd name="T51" fmla="*/ 8 h 20"/>
                  <a:gd name="T52" fmla="*/ 7 w 15"/>
                  <a:gd name="T53" fmla="*/ 7 h 20"/>
                  <a:gd name="T54" fmla="*/ 7 w 15"/>
                  <a:gd name="T55" fmla="*/ 4 h 20"/>
                  <a:gd name="T56" fmla="*/ 10 w 15"/>
                  <a:gd name="T57" fmla="*/ 4 h 20"/>
                  <a:gd name="T58" fmla="*/ 11 w 15"/>
                  <a:gd name="T59" fmla="*/ 3 h 20"/>
                  <a:gd name="T60" fmla="*/ 12 w 15"/>
                  <a:gd name="T61" fmla="*/ 1 h 20"/>
                  <a:gd name="T62" fmla="*/ 13 w 15"/>
                  <a:gd name="T63" fmla="*/ 1 h 20"/>
                  <a:gd name="T64" fmla="*/ 13 w 15"/>
                  <a:gd name="T6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20">
                    <a:moveTo>
                      <a:pt x="13" y="0"/>
                    </a:moveTo>
                    <a:lnTo>
                      <a:pt x="15" y="1"/>
                    </a:lnTo>
                    <a:lnTo>
                      <a:pt x="15" y="1"/>
                    </a:lnTo>
                    <a:lnTo>
                      <a:pt x="15" y="4"/>
                    </a:lnTo>
                    <a:lnTo>
                      <a:pt x="13" y="5"/>
                    </a:lnTo>
                    <a:lnTo>
                      <a:pt x="12" y="5"/>
                    </a:lnTo>
                    <a:lnTo>
                      <a:pt x="11" y="5"/>
                    </a:lnTo>
                    <a:lnTo>
                      <a:pt x="10" y="7"/>
                    </a:lnTo>
                    <a:lnTo>
                      <a:pt x="8" y="8"/>
                    </a:lnTo>
                    <a:lnTo>
                      <a:pt x="8" y="9"/>
                    </a:lnTo>
                    <a:lnTo>
                      <a:pt x="8" y="11"/>
                    </a:lnTo>
                    <a:lnTo>
                      <a:pt x="10" y="12"/>
                    </a:lnTo>
                    <a:lnTo>
                      <a:pt x="10" y="14"/>
                    </a:lnTo>
                    <a:lnTo>
                      <a:pt x="10" y="16"/>
                    </a:lnTo>
                    <a:lnTo>
                      <a:pt x="8" y="17"/>
                    </a:lnTo>
                    <a:lnTo>
                      <a:pt x="6" y="18"/>
                    </a:lnTo>
                    <a:lnTo>
                      <a:pt x="4" y="20"/>
                    </a:lnTo>
                    <a:lnTo>
                      <a:pt x="2" y="20"/>
                    </a:lnTo>
                    <a:lnTo>
                      <a:pt x="0" y="18"/>
                    </a:lnTo>
                    <a:lnTo>
                      <a:pt x="0" y="17"/>
                    </a:lnTo>
                    <a:lnTo>
                      <a:pt x="2" y="16"/>
                    </a:lnTo>
                    <a:lnTo>
                      <a:pt x="3" y="13"/>
                    </a:lnTo>
                    <a:lnTo>
                      <a:pt x="4" y="13"/>
                    </a:lnTo>
                    <a:lnTo>
                      <a:pt x="6" y="12"/>
                    </a:lnTo>
                    <a:lnTo>
                      <a:pt x="7" y="11"/>
                    </a:lnTo>
                    <a:lnTo>
                      <a:pt x="7" y="8"/>
                    </a:lnTo>
                    <a:lnTo>
                      <a:pt x="7" y="7"/>
                    </a:lnTo>
                    <a:lnTo>
                      <a:pt x="7" y="4"/>
                    </a:lnTo>
                    <a:lnTo>
                      <a:pt x="10" y="4"/>
                    </a:lnTo>
                    <a:lnTo>
                      <a:pt x="11" y="3"/>
                    </a:lnTo>
                    <a:lnTo>
                      <a:pt x="12" y="1"/>
                    </a:lnTo>
                    <a:lnTo>
                      <a:pt x="13" y="1"/>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2" name="Freeform 95">
                <a:extLst>
                  <a:ext uri="{FF2B5EF4-FFF2-40B4-BE49-F238E27FC236}">
                    <a16:creationId xmlns:a16="http://schemas.microsoft.com/office/drawing/2014/main" id="{AF72807D-0048-1942-8F52-C566FD3BB134}"/>
                  </a:ext>
                </a:extLst>
              </p:cNvPr>
              <p:cNvSpPr>
                <a:spLocks/>
              </p:cNvSpPr>
              <p:nvPr userDrawn="1"/>
            </p:nvSpPr>
            <p:spPr bwMode="auto">
              <a:xfrm>
                <a:off x="10371992" y="432143"/>
                <a:ext cx="4098" cy="2049"/>
              </a:xfrm>
              <a:custGeom>
                <a:avLst/>
                <a:gdLst>
                  <a:gd name="T0" fmla="*/ 7 w 8"/>
                  <a:gd name="T1" fmla="*/ 0 h 4"/>
                  <a:gd name="T2" fmla="*/ 8 w 8"/>
                  <a:gd name="T3" fmla="*/ 0 h 4"/>
                  <a:gd name="T4" fmla="*/ 8 w 8"/>
                  <a:gd name="T5" fmla="*/ 0 h 4"/>
                  <a:gd name="T6" fmla="*/ 8 w 8"/>
                  <a:gd name="T7" fmla="*/ 1 h 4"/>
                  <a:gd name="T8" fmla="*/ 7 w 8"/>
                  <a:gd name="T9" fmla="*/ 1 h 4"/>
                  <a:gd name="T10" fmla="*/ 6 w 8"/>
                  <a:gd name="T11" fmla="*/ 3 h 4"/>
                  <a:gd name="T12" fmla="*/ 4 w 8"/>
                  <a:gd name="T13" fmla="*/ 4 h 4"/>
                  <a:gd name="T14" fmla="*/ 3 w 8"/>
                  <a:gd name="T15" fmla="*/ 4 h 4"/>
                  <a:gd name="T16" fmla="*/ 2 w 8"/>
                  <a:gd name="T17" fmla="*/ 4 h 4"/>
                  <a:gd name="T18" fmla="*/ 0 w 8"/>
                  <a:gd name="T19" fmla="*/ 4 h 4"/>
                  <a:gd name="T20" fmla="*/ 0 w 8"/>
                  <a:gd name="T21" fmla="*/ 3 h 4"/>
                  <a:gd name="T22" fmla="*/ 0 w 8"/>
                  <a:gd name="T23" fmla="*/ 3 h 4"/>
                  <a:gd name="T24" fmla="*/ 2 w 8"/>
                  <a:gd name="T25" fmla="*/ 1 h 4"/>
                  <a:gd name="T26" fmla="*/ 3 w 8"/>
                  <a:gd name="T27" fmla="*/ 1 h 4"/>
                  <a:gd name="T28" fmla="*/ 4 w 8"/>
                  <a:gd name="T29" fmla="*/ 0 h 4"/>
                  <a:gd name="T30" fmla="*/ 6 w 8"/>
                  <a:gd name="T31" fmla="*/ 0 h 4"/>
                  <a:gd name="T32" fmla="*/ 7 w 8"/>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4">
                    <a:moveTo>
                      <a:pt x="7" y="0"/>
                    </a:moveTo>
                    <a:lnTo>
                      <a:pt x="8" y="0"/>
                    </a:lnTo>
                    <a:lnTo>
                      <a:pt x="8" y="0"/>
                    </a:lnTo>
                    <a:lnTo>
                      <a:pt x="8" y="1"/>
                    </a:lnTo>
                    <a:lnTo>
                      <a:pt x="7" y="1"/>
                    </a:lnTo>
                    <a:lnTo>
                      <a:pt x="6" y="3"/>
                    </a:lnTo>
                    <a:lnTo>
                      <a:pt x="4" y="4"/>
                    </a:lnTo>
                    <a:lnTo>
                      <a:pt x="3" y="4"/>
                    </a:lnTo>
                    <a:lnTo>
                      <a:pt x="2" y="4"/>
                    </a:lnTo>
                    <a:lnTo>
                      <a:pt x="0" y="4"/>
                    </a:lnTo>
                    <a:lnTo>
                      <a:pt x="0" y="3"/>
                    </a:lnTo>
                    <a:lnTo>
                      <a:pt x="0" y="3"/>
                    </a:lnTo>
                    <a:lnTo>
                      <a:pt x="2" y="1"/>
                    </a:lnTo>
                    <a:lnTo>
                      <a:pt x="3" y="1"/>
                    </a:lnTo>
                    <a:lnTo>
                      <a:pt x="4" y="0"/>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3" name="Freeform 96">
                <a:extLst>
                  <a:ext uri="{FF2B5EF4-FFF2-40B4-BE49-F238E27FC236}">
                    <a16:creationId xmlns:a16="http://schemas.microsoft.com/office/drawing/2014/main" id="{2A047D6E-1102-4545-8855-7E9B6580F851}"/>
                  </a:ext>
                </a:extLst>
              </p:cNvPr>
              <p:cNvSpPr>
                <a:spLocks/>
              </p:cNvSpPr>
              <p:nvPr userDrawn="1"/>
            </p:nvSpPr>
            <p:spPr bwMode="auto">
              <a:xfrm>
                <a:off x="10361746" y="468000"/>
                <a:ext cx="23563" cy="12294"/>
              </a:xfrm>
              <a:custGeom>
                <a:avLst/>
                <a:gdLst>
                  <a:gd name="T0" fmla="*/ 41 w 45"/>
                  <a:gd name="T1" fmla="*/ 0 h 25"/>
                  <a:gd name="T2" fmla="*/ 43 w 45"/>
                  <a:gd name="T3" fmla="*/ 0 h 25"/>
                  <a:gd name="T4" fmla="*/ 44 w 45"/>
                  <a:gd name="T5" fmla="*/ 1 h 25"/>
                  <a:gd name="T6" fmla="*/ 45 w 45"/>
                  <a:gd name="T7" fmla="*/ 3 h 25"/>
                  <a:gd name="T8" fmla="*/ 44 w 45"/>
                  <a:gd name="T9" fmla="*/ 5 h 25"/>
                  <a:gd name="T10" fmla="*/ 43 w 45"/>
                  <a:gd name="T11" fmla="*/ 7 h 25"/>
                  <a:gd name="T12" fmla="*/ 41 w 45"/>
                  <a:gd name="T13" fmla="*/ 8 h 25"/>
                  <a:gd name="T14" fmla="*/ 39 w 45"/>
                  <a:gd name="T15" fmla="*/ 11 h 25"/>
                  <a:gd name="T16" fmla="*/ 37 w 45"/>
                  <a:gd name="T17" fmla="*/ 12 h 25"/>
                  <a:gd name="T18" fmla="*/ 35 w 45"/>
                  <a:gd name="T19" fmla="*/ 14 h 25"/>
                  <a:gd name="T20" fmla="*/ 34 w 45"/>
                  <a:gd name="T21" fmla="*/ 16 h 25"/>
                  <a:gd name="T22" fmla="*/ 31 w 45"/>
                  <a:gd name="T23" fmla="*/ 18 h 25"/>
                  <a:gd name="T24" fmla="*/ 28 w 45"/>
                  <a:gd name="T25" fmla="*/ 21 h 25"/>
                  <a:gd name="T26" fmla="*/ 26 w 45"/>
                  <a:gd name="T27" fmla="*/ 22 h 25"/>
                  <a:gd name="T28" fmla="*/ 24 w 45"/>
                  <a:gd name="T29" fmla="*/ 22 h 25"/>
                  <a:gd name="T30" fmla="*/ 22 w 45"/>
                  <a:gd name="T31" fmla="*/ 24 h 25"/>
                  <a:gd name="T32" fmla="*/ 20 w 45"/>
                  <a:gd name="T33" fmla="*/ 24 h 25"/>
                  <a:gd name="T34" fmla="*/ 17 w 45"/>
                  <a:gd name="T35" fmla="*/ 24 h 25"/>
                  <a:gd name="T36" fmla="*/ 14 w 45"/>
                  <a:gd name="T37" fmla="*/ 24 h 25"/>
                  <a:gd name="T38" fmla="*/ 11 w 45"/>
                  <a:gd name="T39" fmla="*/ 25 h 25"/>
                  <a:gd name="T40" fmla="*/ 9 w 45"/>
                  <a:gd name="T41" fmla="*/ 25 h 25"/>
                  <a:gd name="T42" fmla="*/ 6 w 45"/>
                  <a:gd name="T43" fmla="*/ 25 h 25"/>
                  <a:gd name="T44" fmla="*/ 4 w 45"/>
                  <a:gd name="T45" fmla="*/ 25 h 25"/>
                  <a:gd name="T46" fmla="*/ 2 w 45"/>
                  <a:gd name="T47" fmla="*/ 24 h 25"/>
                  <a:gd name="T48" fmla="*/ 1 w 45"/>
                  <a:gd name="T49" fmla="*/ 22 h 25"/>
                  <a:gd name="T50" fmla="*/ 0 w 45"/>
                  <a:gd name="T51" fmla="*/ 21 h 25"/>
                  <a:gd name="T52" fmla="*/ 0 w 45"/>
                  <a:gd name="T53" fmla="*/ 20 h 25"/>
                  <a:gd name="T54" fmla="*/ 1 w 45"/>
                  <a:gd name="T55" fmla="*/ 18 h 25"/>
                  <a:gd name="T56" fmla="*/ 4 w 45"/>
                  <a:gd name="T57" fmla="*/ 17 h 25"/>
                  <a:gd name="T58" fmla="*/ 6 w 45"/>
                  <a:gd name="T59" fmla="*/ 16 h 25"/>
                  <a:gd name="T60" fmla="*/ 10 w 45"/>
                  <a:gd name="T61" fmla="*/ 14 h 25"/>
                  <a:gd name="T62" fmla="*/ 14 w 45"/>
                  <a:gd name="T63" fmla="*/ 14 h 25"/>
                  <a:gd name="T64" fmla="*/ 17 w 45"/>
                  <a:gd name="T65" fmla="*/ 14 h 25"/>
                  <a:gd name="T66" fmla="*/ 19 w 45"/>
                  <a:gd name="T67" fmla="*/ 14 h 25"/>
                  <a:gd name="T68" fmla="*/ 22 w 45"/>
                  <a:gd name="T69" fmla="*/ 13 h 25"/>
                  <a:gd name="T70" fmla="*/ 23 w 45"/>
                  <a:gd name="T71" fmla="*/ 12 h 25"/>
                  <a:gd name="T72" fmla="*/ 24 w 45"/>
                  <a:gd name="T73" fmla="*/ 11 h 25"/>
                  <a:gd name="T74" fmla="*/ 26 w 45"/>
                  <a:gd name="T75" fmla="*/ 9 h 25"/>
                  <a:gd name="T76" fmla="*/ 28 w 45"/>
                  <a:gd name="T77" fmla="*/ 8 h 25"/>
                  <a:gd name="T78" fmla="*/ 31 w 45"/>
                  <a:gd name="T79" fmla="*/ 7 h 25"/>
                  <a:gd name="T80" fmla="*/ 32 w 45"/>
                  <a:gd name="T81" fmla="*/ 5 h 25"/>
                  <a:gd name="T82" fmla="*/ 35 w 45"/>
                  <a:gd name="T83" fmla="*/ 4 h 25"/>
                  <a:gd name="T84" fmla="*/ 36 w 45"/>
                  <a:gd name="T85" fmla="*/ 3 h 25"/>
                  <a:gd name="T86" fmla="*/ 37 w 45"/>
                  <a:gd name="T87" fmla="*/ 1 h 25"/>
                  <a:gd name="T88" fmla="*/ 40 w 45"/>
                  <a:gd name="T89" fmla="*/ 0 h 25"/>
                  <a:gd name="T90" fmla="*/ 41 w 45"/>
                  <a:gd name="T9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25">
                    <a:moveTo>
                      <a:pt x="41" y="0"/>
                    </a:moveTo>
                    <a:lnTo>
                      <a:pt x="43" y="0"/>
                    </a:lnTo>
                    <a:lnTo>
                      <a:pt x="44" y="1"/>
                    </a:lnTo>
                    <a:lnTo>
                      <a:pt x="45" y="3"/>
                    </a:lnTo>
                    <a:lnTo>
                      <a:pt x="44" y="5"/>
                    </a:lnTo>
                    <a:lnTo>
                      <a:pt x="43" y="7"/>
                    </a:lnTo>
                    <a:lnTo>
                      <a:pt x="41" y="8"/>
                    </a:lnTo>
                    <a:lnTo>
                      <a:pt x="39" y="11"/>
                    </a:lnTo>
                    <a:lnTo>
                      <a:pt x="37" y="12"/>
                    </a:lnTo>
                    <a:lnTo>
                      <a:pt x="35" y="14"/>
                    </a:lnTo>
                    <a:lnTo>
                      <a:pt x="34" y="16"/>
                    </a:lnTo>
                    <a:lnTo>
                      <a:pt x="31" y="18"/>
                    </a:lnTo>
                    <a:lnTo>
                      <a:pt x="28" y="21"/>
                    </a:lnTo>
                    <a:lnTo>
                      <a:pt x="26" y="22"/>
                    </a:lnTo>
                    <a:lnTo>
                      <a:pt x="24" y="22"/>
                    </a:lnTo>
                    <a:lnTo>
                      <a:pt x="22" y="24"/>
                    </a:lnTo>
                    <a:lnTo>
                      <a:pt x="20" y="24"/>
                    </a:lnTo>
                    <a:lnTo>
                      <a:pt x="17" y="24"/>
                    </a:lnTo>
                    <a:lnTo>
                      <a:pt x="14" y="24"/>
                    </a:lnTo>
                    <a:lnTo>
                      <a:pt x="11" y="25"/>
                    </a:lnTo>
                    <a:lnTo>
                      <a:pt x="9" y="25"/>
                    </a:lnTo>
                    <a:lnTo>
                      <a:pt x="6" y="25"/>
                    </a:lnTo>
                    <a:lnTo>
                      <a:pt x="4" y="25"/>
                    </a:lnTo>
                    <a:lnTo>
                      <a:pt x="2" y="24"/>
                    </a:lnTo>
                    <a:lnTo>
                      <a:pt x="1" y="22"/>
                    </a:lnTo>
                    <a:lnTo>
                      <a:pt x="0" y="21"/>
                    </a:lnTo>
                    <a:lnTo>
                      <a:pt x="0" y="20"/>
                    </a:lnTo>
                    <a:lnTo>
                      <a:pt x="1" y="18"/>
                    </a:lnTo>
                    <a:lnTo>
                      <a:pt x="4" y="17"/>
                    </a:lnTo>
                    <a:lnTo>
                      <a:pt x="6" y="16"/>
                    </a:lnTo>
                    <a:lnTo>
                      <a:pt x="10" y="14"/>
                    </a:lnTo>
                    <a:lnTo>
                      <a:pt x="14" y="14"/>
                    </a:lnTo>
                    <a:lnTo>
                      <a:pt x="17" y="14"/>
                    </a:lnTo>
                    <a:lnTo>
                      <a:pt x="19" y="14"/>
                    </a:lnTo>
                    <a:lnTo>
                      <a:pt x="22" y="13"/>
                    </a:lnTo>
                    <a:lnTo>
                      <a:pt x="23" y="12"/>
                    </a:lnTo>
                    <a:lnTo>
                      <a:pt x="24" y="11"/>
                    </a:lnTo>
                    <a:lnTo>
                      <a:pt x="26" y="9"/>
                    </a:lnTo>
                    <a:lnTo>
                      <a:pt x="28" y="8"/>
                    </a:lnTo>
                    <a:lnTo>
                      <a:pt x="31" y="7"/>
                    </a:lnTo>
                    <a:lnTo>
                      <a:pt x="32" y="5"/>
                    </a:lnTo>
                    <a:lnTo>
                      <a:pt x="35" y="4"/>
                    </a:lnTo>
                    <a:lnTo>
                      <a:pt x="36" y="3"/>
                    </a:lnTo>
                    <a:lnTo>
                      <a:pt x="37" y="1"/>
                    </a:lnTo>
                    <a:lnTo>
                      <a:pt x="40" y="0"/>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4" name="Freeform 97">
                <a:extLst>
                  <a:ext uri="{FF2B5EF4-FFF2-40B4-BE49-F238E27FC236}">
                    <a16:creationId xmlns:a16="http://schemas.microsoft.com/office/drawing/2014/main" id="{43DE0816-1890-8F4B-997D-79AC64E8A79E}"/>
                  </a:ext>
                </a:extLst>
              </p:cNvPr>
              <p:cNvSpPr>
                <a:spLocks/>
              </p:cNvSpPr>
              <p:nvPr userDrawn="1"/>
            </p:nvSpPr>
            <p:spPr bwMode="auto">
              <a:xfrm>
                <a:off x="10238810" y="490538"/>
                <a:ext cx="15368" cy="19465"/>
              </a:xfrm>
              <a:custGeom>
                <a:avLst/>
                <a:gdLst>
                  <a:gd name="T0" fmla="*/ 27 w 30"/>
                  <a:gd name="T1" fmla="*/ 0 h 38"/>
                  <a:gd name="T2" fmla="*/ 28 w 30"/>
                  <a:gd name="T3" fmla="*/ 0 h 38"/>
                  <a:gd name="T4" fmla="*/ 30 w 30"/>
                  <a:gd name="T5" fmla="*/ 1 h 38"/>
                  <a:gd name="T6" fmla="*/ 30 w 30"/>
                  <a:gd name="T7" fmla="*/ 2 h 38"/>
                  <a:gd name="T8" fmla="*/ 30 w 30"/>
                  <a:gd name="T9" fmla="*/ 8 h 38"/>
                  <a:gd name="T10" fmla="*/ 30 w 30"/>
                  <a:gd name="T11" fmla="*/ 10 h 38"/>
                  <a:gd name="T12" fmla="*/ 30 w 30"/>
                  <a:gd name="T13" fmla="*/ 14 h 38"/>
                  <a:gd name="T14" fmla="*/ 28 w 30"/>
                  <a:gd name="T15" fmla="*/ 18 h 38"/>
                  <a:gd name="T16" fmla="*/ 26 w 30"/>
                  <a:gd name="T17" fmla="*/ 21 h 38"/>
                  <a:gd name="T18" fmla="*/ 23 w 30"/>
                  <a:gd name="T19" fmla="*/ 23 h 38"/>
                  <a:gd name="T20" fmla="*/ 20 w 30"/>
                  <a:gd name="T21" fmla="*/ 26 h 38"/>
                  <a:gd name="T22" fmla="*/ 17 w 30"/>
                  <a:gd name="T23" fmla="*/ 27 h 38"/>
                  <a:gd name="T24" fmla="*/ 14 w 30"/>
                  <a:gd name="T25" fmla="*/ 29 h 38"/>
                  <a:gd name="T26" fmla="*/ 10 w 30"/>
                  <a:gd name="T27" fmla="*/ 30 h 38"/>
                  <a:gd name="T28" fmla="*/ 7 w 30"/>
                  <a:gd name="T29" fmla="*/ 31 h 38"/>
                  <a:gd name="T30" fmla="*/ 5 w 30"/>
                  <a:gd name="T31" fmla="*/ 32 h 38"/>
                  <a:gd name="T32" fmla="*/ 4 w 30"/>
                  <a:gd name="T33" fmla="*/ 34 h 38"/>
                  <a:gd name="T34" fmla="*/ 2 w 30"/>
                  <a:gd name="T35" fmla="*/ 35 h 38"/>
                  <a:gd name="T36" fmla="*/ 1 w 30"/>
                  <a:gd name="T37" fmla="*/ 36 h 38"/>
                  <a:gd name="T38" fmla="*/ 1 w 30"/>
                  <a:gd name="T39" fmla="*/ 38 h 38"/>
                  <a:gd name="T40" fmla="*/ 0 w 30"/>
                  <a:gd name="T41" fmla="*/ 36 h 38"/>
                  <a:gd name="T42" fmla="*/ 0 w 30"/>
                  <a:gd name="T43" fmla="*/ 35 h 38"/>
                  <a:gd name="T44" fmla="*/ 1 w 30"/>
                  <a:gd name="T45" fmla="*/ 34 h 38"/>
                  <a:gd name="T46" fmla="*/ 1 w 30"/>
                  <a:gd name="T47" fmla="*/ 31 h 38"/>
                  <a:gd name="T48" fmla="*/ 2 w 30"/>
                  <a:gd name="T49" fmla="*/ 29 h 38"/>
                  <a:gd name="T50" fmla="*/ 5 w 30"/>
                  <a:gd name="T51" fmla="*/ 27 h 38"/>
                  <a:gd name="T52" fmla="*/ 7 w 30"/>
                  <a:gd name="T53" fmla="*/ 26 h 38"/>
                  <a:gd name="T54" fmla="*/ 10 w 30"/>
                  <a:gd name="T55" fmla="*/ 25 h 38"/>
                  <a:gd name="T56" fmla="*/ 13 w 30"/>
                  <a:gd name="T57" fmla="*/ 22 h 38"/>
                  <a:gd name="T58" fmla="*/ 14 w 30"/>
                  <a:gd name="T59" fmla="*/ 21 h 38"/>
                  <a:gd name="T60" fmla="*/ 17 w 30"/>
                  <a:gd name="T61" fmla="*/ 18 h 38"/>
                  <a:gd name="T62" fmla="*/ 18 w 30"/>
                  <a:gd name="T63" fmla="*/ 15 h 38"/>
                  <a:gd name="T64" fmla="*/ 20 w 30"/>
                  <a:gd name="T65" fmla="*/ 12 h 38"/>
                  <a:gd name="T66" fmla="*/ 20 w 30"/>
                  <a:gd name="T67" fmla="*/ 8 h 38"/>
                  <a:gd name="T68" fmla="*/ 22 w 30"/>
                  <a:gd name="T69" fmla="*/ 4 h 38"/>
                  <a:gd name="T70" fmla="*/ 22 w 30"/>
                  <a:gd name="T71" fmla="*/ 1 h 38"/>
                  <a:gd name="T72" fmla="*/ 24 w 30"/>
                  <a:gd name="T73" fmla="*/ 0 h 38"/>
                  <a:gd name="T74" fmla="*/ 27 w 30"/>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38">
                    <a:moveTo>
                      <a:pt x="27" y="0"/>
                    </a:moveTo>
                    <a:lnTo>
                      <a:pt x="28" y="0"/>
                    </a:lnTo>
                    <a:lnTo>
                      <a:pt x="30" y="1"/>
                    </a:lnTo>
                    <a:lnTo>
                      <a:pt x="30" y="2"/>
                    </a:lnTo>
                    <a:lnTo>
                      <a:pt x="30" y="8"/>
                    </a:lnTo>
                    <a:lnTo>
                      <a:pt x="30" y="10"/>
                    </a:lnTo>
                    <a:lnTo>
                      <a:pt x="30" y="14"/>
                    </a:lnTo>
                    <a:lnTo>
                      <a:pt x="28" y="18"/>
                    </a:lnTo>
                    <a:lnTo>
                      <a:pt x="26" y="21"/>
                    </a:lnTo>
                    <a:lnTo>
                      <a:pt x="23" y="23"/>
                    </a:lnTo>
                    <a:lnTo>
                      <a:pt x="20" y="26"/>
                    </a:lnTo>
                    <a:lnTo>
                      <a:pt x="17" y="27"/>
                    </a:lnTo>
                    <a:lnTo>
                      <a:pt x="14" y="29"/>
                    </a:lnTo>
                    <a:lnTo>
                      <a:pt x="10" y="30"/>
                    </a:lnTo>
                    <a:lnTo>
                      <a:pt x="7" y="31"/>
                    </a:lnTo>
                    <a:lnTo>
                      <a:pt x="5" y="32"/>
                    </a:lnTo>
                    <a:lnTo>
                      <a:pt x="4" y="34"/>
                    </a:lnTo>
                    <a:lnTo>
                      <a:pt x="2" y="35"/>
                    </a:lnTo>
                    <a:lnTo>
                      <a:pt x="1" y="36"/>
                    </a:lnTo>
                    <a:lnTo>
                      <a:pt x="1" y="38"/>
                    </a:lnTo>
                    <a:lnTo>
                      <a:pt x="0" y="36"/>
                    </a:lnTo>
                    <a:lnTo>
                      <a:pt x="0" y="35"/>
                    </a:lnTo>
                    <a:lnTo>
                      <a:pt x="1" y="34"/>
                    </a:lnTo>
                    <a:lnTo>
                      <a:pt x="1" y="31"/>
                    </a:lnTo>
                    <a:lnTo>
                      <a:pt x="2" y="29"/>
                    </a:lnTo>
                    <a:lnTo>
                      <a:pt x="5" y="27"/>
                    </a:lnTo>
                    <a:lnTo>
                      <a:pt x="7" y="26"/>
                    </a:lnTo>
                    <a:lnTo>
                      <a:pt x="10" y="25"/>
                    </a:lnTo>
                    <a:lnTo>
                      <a:pt x="13" y="22"/>
                    </a:lnTo>
                    <a:lnTo>
                      <a:pt x="14" y="21"/>
                    </a:lnTo>
                    <a:lnTo>
                      <a:pt x="17" y="18"/>
                    </a:lnTo>
                    <a:lnTo>
                      <a:pt x="18" y="15"/>
                    </a:lnTo>
                    <a:lnTo>
                      <a:pt x="20" y="12"/>
                    </a:lnTo>
                    <a:lnTo>
                      <a:pt x="20" y="8"/>
                    </a:lnTo>
                    <a:lnTo>
                      <a:pt x="22" y="4"/>
                    </a:lnTo>
                    <a:lnTo>
                      <a:pt x="22" y="1"/>
                    </a:lnTo>
                    <a:lnTo>
                      <a:pt x="24" y="0"/>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5" name="Freeform 98">
                <a:extLst>
                  <a:ext uri="{FF2B5EF4-FFF2-40B4-BE49-F238E27FC236}">
                    <a16:creationId xmlns:a16="http://schemas.microsoft.com/office/drawing/2014/main" id="{5E08F5E1-F85B-5B4F-9798-BF1A9E36047E}"/>
                  </a:ext>
                </a:extLst>
              </p:cNvPr>
              <p:cNvSpPr>
                <a:spLocks/>
              </p:cNvSpPr>
              <p:nvPr userDrawn="1"/>
            </p:nvSpPr>
            <p:spPr bwMode="auto">
              <a:xfrm>
                <a:off x="10220370" y="492587"/>
                <a:ext cx="14343" cy="17416"/>
              </a:xfrm>
              <a:custGeom>
                <a:avLst/>
                <a:gdLst>
                  <a:gd name="T0" fmla="*/ 25 w 28"/>
                  <a:gd name="T1" fmla="*/ 0 h 32"/>
                  <a:gd name="T2" fmla="*/ 26 w 28"/>
                  <a:gd name="T3" fmla="*/ 1 h 32"/>
                  <a:gd name="T4" fmla="*/ 28 w 28"/>
                  <a:gd name="T5" fmla="*/ 2 h 32"/>
                  <a:gd name="T6" fmla="*/ 28 w 28"/>
                  <a:gd name="T7" fmla="*/ 4 h 32"/>
                  <a:gd name="T8" fmla="*/ 28 w 28"/>
                  <a:gd name="T9" fmla="*/ 6 h 32"/>
                  <a:gd name="T10" fmla="*/ 28 w 28"/>
                  <a:gd name="T11" fmla="*/ 8 h 32"/>
                  <a:gd name="T12" fmla="*/ 26 w 28"/>
                  <a:gd name="T13" fmla="*/ 10 h 32"/>
                  <a:gd name="T14" fmla="*/ 25 w 28"/>
                  <a:gd name="T15" fmla="*/ 11 h 32"/>
                  <a:gd name="T16" fmla="*/ 23 w 28"/>
                  <a:gd name="T17" fmla="*/ 14 h 32"/>
                  <a:gd name="T18" fmla="*/ 20 w 28"/>
                  <a:gd name="T19" fmla="*/ 15 h 32"/>
                  <a:gd name="T20" fmla="*/ 17 w 28"/>
                  <a:gd name="T21" fmla="*/ 18 h 32"/>
                  <a:gd name="T22" fmla="*/ 15 w 28"/>
                  <a:gd name="T23" fmla="*/ 21 h 32"/>
                  <a:gd name="T24" fmla="*/ 13 w 28"/>
                  <a:gd name="T25" fmla="*/ 23 h 32"/>
                  <a:gd name="T26" fmla="*/ 11 w 28"/>
                  <a:gd name="T27" fmla="*/ 26 h 32"/>
                  <a:gd name="T28" fmla="*/ 10 w 28"/>
                  <a:gd name="T29" fmla="*/ 27 h 32"/>
                  <a:gd name="T30" fmla="*/ 10 w 28"/>
                  <a:gd name="T31" fmla="*/ 30 h 32"/>
                  <a:gd name="T32" fmla="*/ 8 w 28"/>
                  <a:gd name="T33" fmla="*/ 31 h 32"/>
                  <a:gd name="T34" fmla="*/ 7 w 28"/>
                  <a:gd name="T35" fmla="*/ 32 h 32"/>
                  <a:gd name="T36" fmla="*/ 4 w 28"/>
                  <a:gd name="T37" fmla="*/ 32 h 32"/>
                  <a:gd name="T38" fmla="*/ 3 w 28"/>
                  <a:gd name="T39" fmla="*/ 31 h 32"/>
                  <a:gd name="T40" fmla="*/ 2 w 28"/>
                  <a:gd name="T41" fmla="*/ 31 h 32"/>
                  <a:gd name="T42" fmla="*/ 0 w 28"/>
                  <a:gd name="T43" fmla="*/ 30 h 32"/>
                  <a:gd name="T44" fmla="*/ 0 w 28"/>
                  <a:gd name="T45" fmla="*/ 27 h 32"/>
                  <a:gd name="T46" fmla="*/ 2 w 28"/>
                  <a:gd name="T47" fmla="*/ 26 h 32"/>
                  <a:gd name="T48" fmla="*/ 3 w 28"/>
                  <a:gd name="T49" fmla="*/ 25 h 32"/>
                  <a:gd name="T50" fmla="*/ 4 w 28"/>
                  <a:gd name="T51" fmla="*/ 23 h 32"/>
                  <a:gd name="T52" fmla="*/ 6 w 28"/>
                  <a:gd name="T53" fmla="*/ 21 h 32"/>
                  <a:gd name="T54" fmla="*/ 8 w 28"/>
                  <a:gd name="T55" fmla="*/ 18 h 32"/>
                  <a:gd name="T56" fmla="*/ 11 w 28"/>
                  <a:gd name="T57" fmla="*/ 17 h 32"/>
                  <a:gd name="T58" fmla="*/ 13 w 28"/>
                  <a:gd name="T59" fmla="*/ 15 h 32"/>
                  <a:gd name="T60" fmla="*/ 16 w 28"/>
                  <a:gd name="T61" fmla="*/ 11 h 32"/>
                  <a:gd name="T62" fmla="*/ 19 w 28"/>
                  <a:gd name="T63" fmla="*/ 9 h 32"/>
                  <a:gd name="T64" fmla="*/ 19 w 28"/>
                  <a:gd name="T65" fmla="*/ 8 h 32"/>
                  <a:gd name="T66" fmla="*/ 20 w 28"/>
                  <a:gd name="T67" fmla="*/ 5 h 32"/>
                  <a:gd name="T68" fmla="*/ 20 w 28"/>
                  <a:gd name="T69" fmla="*/ 4 h 32"/>
                  <a:gd name="T70" fmla="*/ 21 w 28"/>
                  <a:gd name="T71" fmla="*/ 2 h 32"/>
                  <a:gd name="T72" fmla="*/ 23 w 28"/>
                  <a:gd name="T73" fmla="*/ 1 h 32"/>
                  <a:gd name="T74" fmla="*/ 25 w 28"/>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32">
                    <a:moveTo>
                      <a:pt x="25" y="0"/>
                    </a:moveTo>
                    <a:lnTo>
                      <a:pt x="26" y="1"/>
                    </a:lnTo>
                    <a:lnTo>
                      <a:pt x="28" y="2"/>
                    </a:lnTo>
                    <a:lnTo>
                      <a:pt x="28" y="4"/>
                    </a:lnTo>
                    <a:lnTo>
                      <a:pt x="28" y="6"/>
                    </a:lnTo>
                    <a:lnTo>
                      <a:pt x="28" y="8"/>
                    </a:lnTo>
                    <a:lnTo>
                      <a:pt x="26" y="10"/>
                    </a:lnTo>
                    <a:lnTo>
                      <a:pt x="25" y="11"/>
                    </a:lnTo>
                    <a:lnTo>
                      <a:pt x="23" y="14"/>
                    </a:lnTo>
                    <a:lnTo>
                      <a:pt x="20" y="15"/>
                    </a:lnTo>
                    <a:lnTo>
                      <a:pt x="17" y="18"/>
                    </a:lnTo>
                    <a:lnTo>
                      <a:pt x="15" y="21"/>
                    </a:lnTo>
                    <a:lnTo>
                      <a:pt x="13" y="23"/>
                    </a:lnTo>
                    <a:lnTo>
                      <a:pt x="11" y="26"/>
                    </a:lnTo>
                    <a:lnTo>
                      <a:pt x="10" y="27"/>
                    </a:lnTo>
                    <a:lnTo>
                      <a:pt x="10" y="30"/>
                    </a:lnTo>
                    <a:lnTo>
                      <a:pt x="8" y="31"/>
                    </a:lnTo>
                    <a:lnTo>
                      <a:pt x="7" y="32"/>
                    </a:lnTo>
                    <a:lnTo>
                      <a:pt x="4" y="32"/>
                    </a:lnTo>
                    <a:lnTo>
                      <a:pt x="3" y="31"/>
                    </a:lnTo>
                    <a:lnTo>
                      <a:pt x="2" y="31"/>
                    </a:lnTo>
                    <a:lnTo>
                      <a:pt x="0" y="30"/>
                    </a:lnTo>
                    <a:lnTo>
                      <a:pt x="0" y="27"/>
                    </a:lnTo>
                    <a:lnTo>
                      <a:pt x="2" y="26"/>
                    </a:lnTo>
                    <a:lnTo>
                      <a:pt x="3" y="25"/>
                    </a:lnTo>
                    <a:lnTo>
                      <a:pt x="4" y="23"/>
                    </a:lnTo>
                    <a:lnTo>
                      <a:pt x="6" y="21"/>
                    </a:lnTo>
                    <a:lnTo>
                      <a:pt x="8" y="18"/>
                    </a:lnTo>
                    <a:lnTo>
                      <a:pt x="11" y="17"/>
                    </a:lnTo>
                    <a:lnTo>
                      <a:pt x="13" y="15"/>
                    </a:lnTo>
                    <a:lnTo>
                      <a:pt x="16" y="11"/>
                    </a:lnTo>
                    <a:lnTo>
                      <a:pt x="19" y="9"/>
                    </a:lnTo>
                    <a:lnTo>
                      <a:pt x="19" y="8"/>
                    </a:lnTo>
                    <a:lnTo>
                      <a:pt x="20" y="5"/>
                    </a:lnTo>
                    <a:lnTo>
                      <a:pt x="20" y="4"/>
                    </a:lnTo>
                    <a:lnTo>
                      <a:pt x="21" y="2"/>
                    </a:lnTo>
                    <a:lnTo>
                      <a:pt x="23" y="1"/>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6" name="Freeform 99">
                <a:extLst>
                  <a:ext uri="{FF2B5EF4-FFF2-40B4-BE49-F238E27FC236}">
                    <a16:creationId xmlns:a16="http://schemas.microsoft.com/office/drawing/2014/main" id="{4EF16B25-7808-1B43-A633-504CB0FB5FCF}"/>
                  </a:ext>
                </a:extLst>
              </p:cNvPr>
              <p:cNvSpPr>
                <a:spLocks/>
              </p:cNvSpPr>
              <p:nvPr userDrawn="1"/>
            </p:nvSpPr>
            <p:spPr bwMode="auto">
              <a:xfrm>
                <a:off x="10244957" y="514101"/>
                <a:ext cx="13319" cy="5122"/>
              </a:xfrm>
              <a:custGeom>
                <a:avLst/>
                <a:gdLst>
                  <a:gd name="T0" fmla="*/ 21 w 26"/>
                  <a:gd name="T1" fmla="*/ 0 h 10"/>
                  <a:gd name="T2" fmla="*/ 24 w 26"/>
                  <a:gd name="T3" fmla="*/ 0 h 10"/>
                  <a:gd name="T4" fmla="*/ 26 w 26"/>
                  <a:gd name="T5" fmla="*/ 1 h 10"/>
                  <a:gd name="T6" fmla="*/ 26 w 26"/>
                  <a:gd name="T7" fmla="*/ 3 h 10"/>
                  <a:gd name="T8" fmla="*/ 26 w 26"/>
                  <a:gd name="T9" fmla="*/ 5 h 10"/>
                  <a:gd name="T10" fmla="*/ 25 w 26"/>
                  <a:gd name="T11" fmla="*/ 6 h 10"/>
                  <a:gd name="T12" fmla="*/ 24 w 26"/>
                  <a:gd name="T13" fmla="*/ 6 h 10"/>
                  <a:gd name="T14" fmla="*/ 21 w 26"/>
                  <a:gd name="T15" fmla="*/ 7 h 10"/>
                  <a:gd name="T16" fmla="*/ 20 w 26"/>
                  <a:gd name="T17" fmla="*/ 7 h 10"/>
                  <a:gd name="T18" fmla="*/ 16 w 26"/>
                  <a:gd name="T19" fmla="*/ 9 h 10"/>
                  <a:gd name="T20" fmla="*/ 13 w 26"/>
                  <a:gd name="T21" fmla="*/ 10 h 10"/>
                  <a:gd name="T22" fmla="*/ 11 w 26"/>
                  <a:gd name="T23" fmla="*/ 10 h 10"/>
                  <a:gd name="T24" fmla="*/ 8 w 26"/>
                  <a:gd name="T25" fmla="*/ 10 h 10"/>
                  <a:gd name="T26" fmla="*/ 6 w 26"/>
                  <a:gd name="T27" fmla="*/ 10 h 10"/>
                  <a:gd name="T28" fmla="*/ 4 w 26"/>
                  <a:gd name="T29" fmla="*/ 10 h 10"/>
                  <a:gd name="T30" fmla="*/ 2 w 26"/>
                  <a:gd name="T31" fmla="*/ 9 h 10"/>
                  <a:gd name="T32" fmla="*/ 0 w 26"/>
                  <a:gd name="T33" fmla="*/ 7 h 10"/>
                  <a:gd name="T34" fmla="*/ 0 w 26"/>
                  <a:gd name="T35" fmla="*/ 6 h 10"/>
                  <a:gd name="T36" fmla="*/ 2 w 26"/>
                  <a:gd name="T37" fmla="*/ 3 h 10"/>
                  <a:gd name="T38" fmla="*/ 3 w 26"/>
                  <a:gd name="T39" fmla="*/ 2 h 10"/>
                  <a:gd name="T40" fmla="*/ 6 w 26"/>
                  <a:gd name="T41" fmla="*/ 2 h 10"/>
                  <a:gd name="T42" fmla="*/ 8 w 26"/>
                  <a:gd name="T43" fmla="*/ 1 h 10"/>
                  <a:gd name="T44" fmla="*/ 11 w 26"/>
                  <a:gd name="T45" fmla="*/ 1 h 10"/>
                  <a:gd name="T46" fmla="*/ 13 w 26"/>
                  <a:gd name="T47" fmla="*/ 1 h 10"/>
                  <a:gd name="T48" fmla="*/ 17 w 26"/>
                  <a:gd name="T49" fmla="*/ 1 h 10"/>
                  <a:gd name="T50" fmla="*/ 20 w 26"/>
                  <a:gd name="T51" fmla="*/ 0 h 10"/>
                  <a:gd name="T52" fmla="*/ 21 w 26"/>
                  <a:gd name="T5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10">
                    <a:moveTo>
                      <a:pt x="21" y="0"/>
                    </a:moveTo>
                    <a:lnTo>
                      <a:pt x="24" y="0"/>
                    </a:lnTo>
                    <a:lnTo>
                      <a:pt x="26" y="1"/>
                    </a:lnTo>
                    <a:lnTo>
                      <a:pt x="26" y="3"/>
                    </a:lnTo>
                    <a:lnTo>
                      <a:pt x="26" y="5"/>
                    </a:lnTo>
                    <a:lnTo>
                      <a:pt x="25" y="6"/>
                    </a:lnTo>
                    <a:lnTo>
                      <a:pt x="24" y="6"/>
                    </a:lnTo>
                    <a:lnTo>
                      <a:pt x="21" y="7"/>
                    </a:lnTo>
                    <a:lnTo>
                      <a:pt x="20" y="7"/>
                    </a:lnTo>
                    <a:lnTo>
                      <a:pt x="16" y="9"/>
                    </a:lnTo>
                    <a:lnTo>
                      <a:pt x="13" y="10"/>
                    </a:lnTo>
                    <a:lnTo>
                      <a:pt x="11" y="10"/>
                    </a:lnTo>
                    <a:lnTo>
                      <a:pt x="8" y="10"/>
                    </a:lnTo>
                    <a:lnTo>
                      <a:pt x="6" y="10"/>
                    </a:lnTo>
                    <a:lnTo>
                      <a:pt x="4" y="10"/>
                    </a:lnTo>
                    <a:lnTo>
                      <a:pt x="2" y="9"/>
                    </a:lnTo>
                    <a:lnTo>
                      <a:pt x="0" y="7"/>
                    </a:lnTo>
                    <a:lnTo>
                      <a:pt x="0" y="6"/>
                    </a:lnTo>
                    <a:lnTo>
                      <a:pt x="2" y="3"/>
                    </a:lnTo>
                    <a:lnTo>
                      <a:pt x="3" y="2"/>
                    </a:lnTo>
                    <a:lnTo>
                      <a:pt x="6" y="2"/>
                    </a:lnTo>
                    <a:lnTo>
                      <a:pt x="8" y="1"/>
                    </a:lnTo>
                    <a:lnTo>
                      <a:pt x="11" y="1"/>
                    </a:lnTo>
                    <a:lnTo>
                      <a:pt x="13" y="1"/>
                    </a:lnTo>
                    <a:lnTo>
                      <a:pt x="17" y="1"/>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7" name="Freeform 100">
                <a:extLst>
                  <a:ext uri="{FF2B5EF4-FFF2-40B4-BE49-F238E27FC236}">
                    <a16:creationId xmlns:a16="http://schemas.microsoft.com/office/drawing/2014/main" id="{DA63FC90-0941-9D40-AE1E-DF6AF99061AC}"/>
                  </a:ext>
                </a:extLst>
              </p:cNvPr>
              <p:cNvSpPr>
                <a:spLocks/>
              </p:cNvSpPr>
              <p:nvPr userDrawn="1"/>
            </p:nvSpPr>
            <p:spPr bwMode="auto">
              <a:xfrm>
                <a:off x="10241883" y="443413"/>
                <a:ext cx="11270" cy="12294"/>
              </a:xfrm>
              <a:custGeom>
                <a:avLst/>
                <a:gdLst>
                  <a:gd name="T0" fmla="*/ 21 w 22"/>
                  <a:gd name="T1" fmla="*/ 0 h 25"/>
                  <a:gd name="T2" fmla="*/ 22 w 22"/>
                  <a:gd name="T3" fmla="*/ 1 h 25"/>
                  <a:gd name="T4" fmla="*/ 22 w 22"/>
                  <a:gd name="T5" fmla="*/ 3 h 25"/>
                  <a:gd name="T6" fmla="*/ 21 w 22"/>
                  <a:gd name="T7" fmla="*/ 4 h 25"/>
                  <a:gd name="T8" fmla="*/ 21 w 22"/>
                  <a:gd name="T9" fmla="*/ 7 h 25"/>
                  <a:gd name="T10" fmla="*/ 21 w 22"/>
                  <a:gd name="T11" fmla="*/ 8 h 25"/>
                  <a:gd name="T12" fmla="*/ 20 w 22"/>
                  <a:gd name="T13" fmla="*/ 11 h 25"/>
                  <a:gd name="T14" fmla="*/ 18 w 22"/>
                  <a:gd name="T15" fmla="*/ 13 h 25"/>
                  <a:gd name="T16" fmla="*/ 17 w 22"/>
                  <a:gd name="T17" fmla="*/ 16 h 25"/>
                  <a:gd name="T18" fmla="*/ 16 w 22"/>
                  <a:gd name="T19" fmla="*/ 18 h 25"/>
                  <a:gd name="T20" fmla="*/ 14 w 22"/>
                  <a:gd name="T21" fmla="*/ 21 h 25"/>
                  <a:gd name="T22" fmla="*/ 13 w 22"/>
                  <a:gd name="T23" fmla="*/ 24 h 25"/>
                  <a:gd name="T24" fmla="*/ 11 w 22"/>
                  <a:gd name="T25" fmla="*/ 25 h 25"/>
                  <a:gd name="T26" fmla="*/ 8 w 22"/>
                  <a:gd name="T27" fmla="*/ 25 h 25"/>
                  <a:gd name="T28" fmla="*/ 7 w 22"/>
                  <a:gd name="T29" fmla="*/ 25 h 25"/>
                  <a:gd name="T30" fmla="*/ 4 w 22"/>
                  <a:gd name="T31" fmla="*/ 25 h 25"/>
                  <a:gd name="T32" fmla="*/ 3 w 22"/>
                  <a:gd name="T33" fmla="*/ 25 h 25"/>
                  <a:gd name="T34" fmla="*/ 1 w 22"/>
                  <a:gd name="T35" fmla="*/ 25 h 25"/>
                  <a:gd name="T36" fmla="*/ 0 w 22"/>
                  <a:gd name="T37" fmla="*/ 24 h 25"/>
                  <a:gd name="T38" fmla="*/ 0 w 22"/>
                  <a:gd name="T39" fmla="*/ 21 h 25"/>
                  <a:gd name="T40" fmla="*/ 1 w 22"/>
                  <a:gd name="T41" fmla="*/ 18 h 25"/>
                  <a:gd name="T42" fmla="*/ 1 w 22"/>
                  <a:gd name="T43" fmla="*/ 17 h 25"/>
                  <a:gd name="T44" fmla="*/ 3 w 22"/>
                  <a:gd name="T45" fmla="*/ 17 h 25"/>
                  <a:gd name="T46" fmla="*/ 4 w 22"/>
                  <a:gd name="T47" fmla="*/ 17 h 25"/>
                  <a:gd name="T48" fmla="*/ 5 w 22"/>
                  <a:gd name="T49" fmla="*/ 17 h 25"/>
                  <a:gd name="T50" fmla="*/ 8 w 22"/>
                  <a:gd name="T51" fmla="*/ 17 h 25"/>
                  <a:gd name="T52" fmla="*/ 9 w 22"/>
                  <a:gd name="T53" fmla="*/ 16 h 25"/>
                  <a:gd name="T54" fmla="*/ 13 w 22"/>
                  <a:gd name="T55" fmla="*/ 14 h 25"/>
                  <a:gd name="T56" fmla="*/ 16 w 22"/>
                  <a:gd name="T57" fmla="*/ 11 h 25"/>
                  <a:gd name="T58" fmla="*/ 17 w 22"/>
                  <a:gd name="T59" fmla="*/ 8 h 25"/>
                  <a:gd name="T60" fmla="*/ 17 w 22"/>
                  <a:gd name="T61" fmla="*/ 5 h 25"/>
                  <a:gd name="T62" fmla="*/ 18 w 22"/>
                  <a:gd name="T63" fmla="*/ 1 h 25"/>
                  <a:gd name="T64" fmla="*/ 18 w 22"/>
                  <a:gd name="T65" fmla="*/ 0 h 25"/>
                  <a:gd name="T66" fmla="*/ 20 w 22"/>
                  <a:gd name="T67" fmla="*/ 0 h 25"/>
                  <a:gd name="T68" fmla="*/ 21 w 22"/>
                  <a:gd name="T6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25">
                    <a:moveTo>
                      <a:pt x="21" y="0"/>
                    </a:moveTo>
                    <a:lnTo>
                      <a:pt x="22" y="1"/>
                    </a:lnTo>
                    <a:lnTo>
                      <a:pt x="22" y="3"/>
                    </a:lnTo>
                    <a:lnTo>
                      <a:pt x="21" y="4"/>
                    </a:lnTo>
                    <a:lnTo>
                      <a:pt x="21" y="7"/>
                    </a:lnTo>
                    <a:lnTo>
                      <a:pt x="21" y="8"/>
                    </a:lnTo>
                    <a:lnTo>
                      <a:pt x="20" y="11"/>
                    </a:lnTo>
                    <a:lnTo>
                      <a:pt x="18" y="13"/>
                    </a:lnTo>
                    <a:lnTo>
                      <a:pt x="17" y="16"/>
                    </a:lnTo>
                    <a:lnTo>
                      <a:pt x="16" y="18"/>
                    </a:lnTo>
                    <a:lnTo>
                      <a:pt x="14" y="21"/>
                    </a:lnTo>
                    <a:lnTo>
                      <a:pt x="13" y="24"/>
                    </a:lnTo>
                    <a:lnTo>
                      <a:pt x="11" y="25"/>
                    </a:lnTo>
                    <a:lnTo>
                      <a:pt x="8" y="25"/>
                    </a:lnTo>
                    <a:lnTo>
                      <a:pt x="7" y="25"/>
                    </a:lnTo>
                    <a:lnTo>
                      <a:pt x="4" y="25"/>
                    </a:lnTo>
                    <a:lnTo>
                      <a:pt x="3" y="25"/>
                    </a:lnTo>
                    <a:lnTo>
                      <a:pt x="1" y="25"/>
                    </a:lnTo>
                    <a:lnTo>
                      <a:pt x="0" y="24"/>
                    </a:lnTo>
                    <a:lnTo>
                      <a:pt x="0" y="21"/>
                    </a:lnTo>
                    <a:lnTo>
                      <a:pt x="1" y="18"/>
                    </a:lnTo>
                    <a:lnTo>
                      <a:pt x="1" y="17"/>
                    </a:lnTo>
                    <a:lnTo>
                      <a:pt x="3" y="17"/>
                    </a:lnTo>
                    <a:lnTo>
                      <a:pt x="4" y="17"/>
                    </a:lnTo>
                    <a:lnTo>
                      <a:pt x="5" y="17"/>
                    </a:lnTo>
                    <a:lnTo>
                      <a:pt x="8" y="17"/>
                    </a:lnTo>
                    <a:lnTo>
                      <a:pt x="9" y="16"/>
                    </a:lnTo>
                    <a:lnTo>
                      <a:pt x="13" y="14"/>
                    </a:lnTo>
                    <a:lnTo>
                      <a:pt x="16" y="11"/>
                    </a:lnTo>
                    <a:lnTo>
                      <a:pt x="17" y="8"/>
                    </a:lnTo>
                    <a:lnTo>
                      <a:pt x="17" y="5"/>
                    </a:lnTo>
                    <a:lnTo>
                      <a:pt x="18" y="1"/>
                    </a:lnTo>
                    <a:lnTo>
                      <a:pt x="18" y="0"/>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8" name="Freeform 101">
                <a:extLst>
                  <a:ext uri="{FF2B5EF4-FFF2-40B4-BE49-F238E27FC236}">
                    <a16:creationId xmlns:a16="http://schemas.microsoft.com/office/drawing/2014/main" id="{74FA227B-2ACA-B44F-AAF3-E7ED9E0BAA87}"/>
                  </a:ext>
                </a:extLst>
              </p:cNvPr>
              <p:cNvSpPr>
                <a:spLocks/>
              </p:cNvSpPr>
              <p:nvPr userDrawn="1"/>
            </p:nvSpPr>
            <p:spPr bwMode="auto">
              <a:xfrm>
                <a:off x="10240859" y="454681"/>
                <a:ext cx="16392" cy="18441"/>
              </a:xfrm>
              <a:custGeom>
                <a:avLst/>
                <a:gdLst>
                  <a:gd name="T0" fmla="*/ 26 w 31"/>
                  <a:gd name="T1" fmla="*/ 0 h 37"/>
                  <a:gd name="T2" fmla="*/ 29 w 31"/>
                  <a:gd name="T3" fmla="*/ 0 h 37"/>
                  <a:gd name="T4" fmla="*/ 30 w 31"/>
                  <a:gd name="T5" fmla="*/ 1 h 37"/>
                  <a:gd name="T6" fmla="*/ 31 w 31"/>
                  <a:gd name="T7" fmla="*/ 3 h 37"/>
                  <a:gd name="T8" fmla="*/ 31 w 31"/>
                  <a:gd name="T9" fmla="*/ 4 h 37"/>
                  <a:gd name="T10" fmla="*/ 30 w 31"/>
                  <a:gd name="T11" fmla="*/ 5 h 37"/>
                  <a:gd name="T12" fmla="*/ 29 w 31"/>
                  <a:gd name="T13" fmla="*/ 7 h 37"/>
                  <a:gd name="T14" fmla="*/ 27 w 31"/>
                  <a:gd name="T15" fmla="*/ 8 h 37"/>
                  <a:gd name="T16" fmla="*/ 26 w 31"/>
                  <a:gd name="T17" fmla="*/ 10 h 37"/>
                  <a:gd name="T18" fmla="*/ 26 w 31"/>
                  <a:gd name="T19" fmla="*/ 13 h 37"/>
                  <a:gd name="T20" fmla="*/ 25 w 31"/>
                  <a:gd name="T21" fmla="*/ 17 h 37"/>
                  <a:gd name="T22" fmla="*/ 25 w 31"/>
                  <a:gd name="T23" fmla="*/ 20 h 37"/>
                  <a:gd name="T24" fmla="*/ 26 w 31"/>
                  <a:gd name="T25" fmla="*/ 22 h 37"/>
                  <a:gd name="T26" fmla="*/ 26 w 31"/>
                  <a:gd name="T27" fmla="*/ 25 h 37"/>
                  <a:gd name="T28" fmla="*/ 26 w 31"/>
                  <a:gd name="T29" fmla="*/ 27 h 37"/>
                  <a:gd name="T30" fmla="*/ 26 w 31"/>
                  <a:gd name="T31" fmla="*/ 30 h 37"/>
                  <a:gd name="T32" fmla="*/ 26 w 31"/>
                  <a:gd name="T33" fmla="*/ 31 h 37"/>
                  <a:gd name="T34" fmla="*/ 25 w 31"/>
                  <a:gd name="T35" fmla="*/ 34 h 37"/>
                  <a:gd name="T36" fmla="*/ 22 w 31"/>
                  <a:gd name="T37" fmla="*/ 34 h 37"/>
                  <a:gd name="T38" fmla="*/ 21 w 31"/>
                  <a:gd name="T39" fmla="*/ 35 h 37"/>
                  <a:gd name="T40" fmla="*/ 18 w 31"/>
                  <a:gd name="T41" fmla="*/ 35 h 37"/>
                  <a:gd name="T42" fmla="*/ 14 w 31"/>
                  <a:gd name="T43" fmla="*/ 35 h 37"/>
                  <a:gd name="T44" fmla="*/ 10 w 31"/>
                  <a:gd name="T45" fmla="*/ 37 h 37"/>
                  <a:gd name="T46" fmla="*/ 8 w 31"/>
                  <a:gd name="T47" fmla="*/ 37 h 37"/>
                  <a:gd name="T48" fmla="*/ 6 w 31"/>
                  <a:gd name="T49" fmla="*/ 37 h 37"/>
                  <a:gd name="T50" fmla="*/ 4 w 31"/>
                  <a:gd name="T51" fmla="*/ 37 h 37"/>
                  <a:gd name="T52" fmla="*/ 1 w 31"/>
                  <a:gd name="T53" fmla="*/ 34 h 37"/>
                  <a:gd name="T54" fmla="*/ 0 w 31"/>
                  <a:gd name="T55" fmla="*/ 31 h 37"/>
                  <a:gd name="T56" fmla="*/ 0 w 31"/>
                  <a:gd name="T57" fmla="*/ 27 h 37"/>
                  <a:gd name="T58" fmla="*/ 0 w 31"/>
                  <a:gd name="T59" fmla="*/ 25 h 37"/>
                  <a:gd name="T60" fmla="*/ 1 w 31"/>
                  <a:gd name="T61" fmla="*/ 24 h 37"/>
                  <a:gd name="T62" fmla="*/ 2 w 31"/>
                  <a:gd name="T63" fmla="*/ 22 h 37"/>
                  <a:gd name="T64" fmla="*/ 5 w 31"/>
                  <a:gd name="T65" fmla="*/ 21 h 37"/>
                  <a:gd name="T66" fmla="*/ 8 w 31"/>
                  <a:gd name="T67" fmla="*/ 18 h 37"/>
                  <a:gd name="T68" fmla="*/ 10 w 31"/>
                  <a:gd name="T69" fmla="*/ 17 h 37"/>
                  <a:gd name="T70" fmla="*/ 13 w 31"/>
                  <a:gd name="T71" fmla="*/ 16 h 37"/>
                  <a:gd name="T72" fmla="*/ 15 w 31"/>
                  <a:gd name="T73" fmla="*/ 14 h 37"/>
                  <a:gd name="T74" fmla="*/ 17 w 31"/>
                  <a:gd name="T75" fmla="*/ 12 h 37"/>
                  <a:gd name="T76" fmla="*/ 18 w 31"/>
                  <a:gd name="T77" fmla="*/ 10 h 37"/>
                  <a:gd name="T78" fmla="*/ 19 w 31"/>
                  <a:gd name="T79" fmla="*/ 8 h 37"/>
                  <a:gd name="T80" fmla="*/ 21 w 31"/>
                  <a:gd name="T81" fmla="*/ 5 h 37"/>
                  <a:gd name="T82" fmla="*/ 23 w 31"/>
                  <a:gd name="T83" fmla="*/ 4 h 37"/>
                  <a:gd name="T84" fmla="*/ 25 w 31"/>
                  <a:gd name="T85" fmla="*/ 3 h 37"/>
                  <a:gd name="T86" fmla="*/ 25 w 31"/>
                  <a:gd name="T87" fmla="*/ 1 h 37"/>
                  <a:gd name="T88" fmla="*/ 26 w 31"/>
                  <a:gd name="T8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37">
                    <a:moveTo>
                      <a:pt x="26" y="0"/>
                    </a:moveTo>
                    <a:lnTo>
                      <a:pt x="29" y="0"/>
                    </a:lnTo>
                    <a:lnTo>
                      <a:pt x="30" y="1"/>
                    </a:lnTo>
                    <a:lnTo>
                      <a:pt x="31" y="3"/>
                    </a:lnTo>
                    <a:lnTo>
                      <a:pt x="31" y="4"/>
                    </a:lnTo>
                    <a:lnTo>
                      <a:pt x="30" y="5"/>
                    </a:lnTo>
                    <a:lnTo>
                      <a:pt x="29" y="7"/>
                    </a:lnTo>
                    <a:lnTo>
                      <a:pt x="27" y="8"/>
                    </a:lnTo>
                    <a:lnTo>
                      <a:pt x="26" y="10"/>
                    </a:lnTo>
                    <a:lnTo>
                      <a:pt x="26" y="13"/>
                    </a:lnTo>
                    <a:lnTo>
                      <a:pt x="25" y="17"/>
                    </a:lnTo>
                    <a:lnTo>
                      <a:pt x="25" y="20"/>
                    </a:lnTo>
                    <a:lnTo>
                      <a:pt x="26" y="22"/>
                    </a:lnTo>
                    <a:lnTo>
                      <a:pt x="26" y="25"/>
                    </a:lnTo>
                    <a:lnTo>
                      <a:pt x="26" y="27"/>
                    </a:lnTo>
                    <a:lnTo>
                      <a:pt x="26" y="30"/>
                    </a:lnTo>
                    <a:lnTo>
                      <a:pt x="26" y="31"/>
                    </a:lnTo>
                    <a:lnTo>
                      <a:pt x="25" y="34"/>
                    </a:lnTo>
                    <a:lnTo>
                      <a:pt x="22" y="34"/>
                    </a:lnTo>
                    <a:lnTo>
                      <a:pt x="21" y="35"/>
                    </a:lnTo>
                    <a:lnTo>
                      <a:pt x="18" y="35"/>
                    </a:lnTo>
                    <a:lnTo>
                      <a:pt x="14" y="35"/>
                    </a:lnTo>
                    <a:lnTo>
                      <a:pt x="10" y="37"/>
                    </a:lnTo>
                    <a:lnTo>
                      <a:pt x="8" y="37"/>
                    </a:lnTo>
                    <a:lnTo>
                      <a:pt x="6" y="37"/>
                    </a:lnTo>
                    <a:lnTo>
                      <a:pt x="4" y="37"/>
                    </a:lnTo>
                    <a:lnTo>
                      <a:pt x="1" y="34"/>
                    </a:lnTo>
                    <a:lnTo>
                      <a:pt x="0" y="31"/>
                    </a:lnTo>
                    <a:lnTo>
                      <a:pt x="0" y="27"/>
                    </a:lnTo>
                    <a:lnTo>
                      <a:pt x="0" y="25"/>
                    </a:lnTo>
                    <a:lnTo>
                      <a:pt x="1" y="24"/>
                    </a:lnTo>
                    <a:lnTo>
                      <a:pt x="2" y="22"/>
                    </a:lnTo>
                    <a:lnTo>
                      <a:pt x="5" y="21"/>
                    </a:lnTo>
                    <a:lnTo>
                      <a:pt x="8" y="18"/>
                    </a:lnTo>
                    <a:lnTo>
                      <a:pt x="10" y="17"/>
                    </a:lnTo>
                    <a:lnTo>
                      <a:pt x="13" y="16"/>
                    </a:lnTo>
                    <a:lnTo>
                      <a:pt x="15" y="14"/>
                    </a:lnTo>
                    <a:lnTo>
                      <a:pt x="17" y="12"/>
                    </a:lnTo>
                    <a:lnTo>
                      <a:pt x="18" y="10"/>
                    </a:lnTo>
                    <a:lnTo>
                      <a:pt x="19" y="8"/>
                    </a:lnTo>
                    <a:lnTo>
                      <a:pt x="21" y="5"/>
                    </a:lnTo>
                    <a:lnTo>
                      <a:pt x="23" y="4"/>
                    </a:lnTo>
                    <a:lnTo>
                      <a:pt x="25" y="3"/>
                    </a:lnTo>
                    <a:lnTo>
                      <a:pt x="25" y="1"/>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9" name="Freeform 102">
                <a:extLst>
                  <a:ext uri="{FF2B5EF4-FFF2-40B4-BE49-F238E27FC236}">
                    <a16:creationId xmlns:a16="http://schemas.microsoft.com/office/drawing/2014/main" id="{5F185EEE-6151-5149-8020-27C289A6A089}"/>
                  </a:ext>
                </a:extLst>
              </p:cNvPr>
              <p:cNvSpPr>
                <a:spLocks/>
              </p:cNvSpPr>
              <p:nvPr userDrawn="1"/>
            </p:nvSpPr>
            <p:spPr bwMode="auto">
              <a:xfrm>
                <a:off x="10207051" y="518199"/>
                <a:ext cx="19465" cy="15368"/>
              </a:xfrm>
              <a:custGeom>
                <a:avLst/>
                <a:gdLst>
                  <a:gd name="T0" fmla="*/ 22 w 38"/>
                  <a:gd name="T1" fmla="*/ 0 h 29"/>
                  <a:gd name="T2" fmla="*/ 25 w 38"/>
                  <a:gd name="T3" fmla="*/ 0 h 29"/>
                  <a:gd name="T4" fmla="*/ 26 w 38"/>
                  <a:gd name="T5" fmla="*/ 0 h 29"/>
                  <a:gd name="T6" fmla="*/ 28 w 38"/>
                  <a:gd name="T7" fmla="*/ 2 h 29"/>
                  <a:gd name="T8" fmla="*/ 29 w 38"/>
                  <a:gd name="T9" fmla="*/ 3 h 29"/>
                  <a:gd name="T10" fmla="*/ 30 w 38"/>
                  <a:gd name="T11" fmla="*/ 6 h 29"/>
                  <a:gd name="T12" fmla="*/ 30 w 38"/>
                  <a:gd name="T13" fmla="*/ 8 h 29"/>
                  <a:gd name="T14" fmla="*/ 32 w 38"/>
                  <a:gd name="T15" fmla="*/ 9 h 29"/>
                  <a:gd name="T16" fmla="*/ 32 w 38"/>
                  <a:gd name="T17" fmla="*/ 11 h 29"/>
                  <a:gd name="T18" fmla="*/ 34 w 38"/>
                  <a:gd name="T19" fmla="*/ 12 h 29"/>
                  <a:gd name="T20" fmla="*/ 36 w 38"/>
                  <a:gd name="T21" fmla="*/ 12 h 29"/>
                  <a:gd name="T22" fmla="*/ 37 w 38"/>
                  <a:gd name="T23" fmla="*/ 12 h 29"/>
                  <a:gd name="T24" fmla="*/ 38 w 38"/>
                  <a:gd name="T25" fmla="*/ 12 h 29"/>
                  <a:gd name="T26" fmla="*/ 38 w 38"/>
                  <a:gd name="T27" fmla="*/ 12 h 29"/>
                  <a:gd name="T28" fmla="*/ 38 w 38"/>
                  <a:gd name="T29" fmla="*/ 13 h 29"/>
                  <a:gd name="T30" fmla="*/ 38 w 38"/>
                  <a:gd name="T31" fmla="*/ 15 h 29"/>
                  <a:gd name="T32" fmla="*/ 37 w 38"/>
                  <a:gd name="T33" fmla="*/ 16 h 29"/>
                  <a:gd name="T34" fmla="*/ 36 w 38"/>
                  <a:gd name="T35" fmla="*/ 17 h 29"/>
                  <a:gd name="T36" fmla="*/ 34 w 38"/>
                  <a:gd name="T37" fmla="*/ 20 h 29"/>
                  <a:gd name="T38" fmla="*/ 33 w 38"/>
                  <a:gd name="T39" fmla="*/ 21 h 29"/>
                  <a:gd name="T40" fmla="*/ 32 w 38"/>
                  <a:gd name="T41" fmla="*/ 23 h 29"/>
                  <a:gd name="T42" fmla="*/ 30 w 38"/>
                  <a:gd name="T43" fmla="*/ 24 h 29"/>
                  <a:gd name="T44" fmla="*/ 28 w 38"/>
                  <a:gd name="T45" fmla="*/ 25 h 29"/>
                  <a:gd name="T46" fmla="*/ 25 w 38"/>
                  <a:gd name="T47" fmla="*/ 25 h 29"/>
                  <a:gd name="T48" fmla="*/ 22 w 38"/>
                  <a:gd name="T49" fmla="*/ 26 h 29"/>
                  <a:gd name="T50" fmla="*/ 20 w 38"/>
                  <a:gd name="T51" fmla="*/ 26 h 29"/>
                  <a:gd name="T52" fmla="*/ 16 w 38"/>
                  <a:gd name="T53" fmla="*/ 26 h 29"/>
                  <a:gd name="T54" fmla="*/ 13 w 38"/>
                  <a:gd name="T55" fmla="*/ 26 h 29"/>
                  <a:gd name="T56" fmla="*/ 11 w 38"/>
                  <a:gd name="T57" fmla="*/ 26 h 29"/>
                  <a:gd name="T58" fmla="*/ 8 w 38"/>
                  <a:gd name="T59" fmla="*/ 28 h 29"/>
                  <a:gd name="T60" fmla="*/ 6 w 38"/>
                  <a:gd name="T61" fmla="*/ 29 h 29"/>
                  <a:gd name="T62" fmla="*/ 4 w 38"/>
                  <a:gd name="T63" fmla="*/ 29 h 29"/>
                  <a:gd name="T64" fmla="*/ 3 w 38"/>
                  <a:gd name="T65" fmla="*/ 28 h 29"/>
                  <a:gd name="T66" fmla="*/ 0 w 38"/>
                  <a:gd name="T67" fmla="*/ 26 h 29"/>
                  <a:gd name="T68" fmla="*/ 0 w 38"/>
                  <a:gd name="T69" fmla="*/ 24 h 29"/>
                  <a:gd name="T70" fmla="*/ 2 w 38"/>
                  <a:gd name="T71" fmla="*/ 23 h 29"/>
                  <a:gd name="T72" fmla="*/ 3 w 38"/>
                  <a:gd name="T73" fmla="*/ 21 h 29"/>
                  <a:gd name="T74" fmla="*/ 4 w 38"/>
                  <a:gd name="T75" fmla="*/ 20 h 29"/>
                  <a:gd name="T76" fmla="*/ 6 w 38"/>
                  <a:gd name="T77" fmla="*/ 19 h 29"/>
                  <a:gd name="T78" fmla="*/ 8 w 38"/>
                  <a:gd name="T79" fmla="*/ 19 h 29"/>
                  <a:gd name="T80" fmla="*/ 9 w 38"/>
                  <a:gd name="T81" fmla="*/ 19 h 29"/>
                  <a:gd name="T82" fmla="*/ 12 w 38"/>
                  <a:gd name="T83" fmla="*/ 17 h 29"/>
                  <a:gd name="T84" fmla="*/ 13 w 38"/>
                  <a:gd name="T85" fmla="*/ 16 h 29"/>
                  <a:gd name="T86" fmla="*/ 13 w 38"/>
                  <a:gd name="T87" fmla="*/ 15 h 29"/>
                  <a:gd name="T88" fmla="*/ 13 w 38"/>
                  <a:gd name="T89" fmla="*/ 12 h 29"/>
                  <a:gd name="T90" fmla="*/ 13 w 38"/>
                  <a:gd name="T91" fmla="*/ 9 h 29"/>
                  <a:gd name="T92" fmla="*/ 15 w 38"/>
                  <a:gd name="T93" fmla="*/ 7 h 29"/>
                  <a:gd name="T94" fmla="*/ 16 w 38"/>
                  <a:gd name="T95" fmla="*/ 4 h 29"/>
                  <a:gd name="T96" fmla="*/ 19 w 38"/>
                  <a:gd name="T97" fmla="*/ 3 h 29"/>
                  <a:gd name="T98" fmla="*/ 20 w 38"/>
                  <a:gd name="T99" fmla="*/ 0 h 29"/>
                  <a:gd name="T100" fmla="*/ 22 w 38"/>
                  <a:gd name="T10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 h="29">
                    <a:moveTo>
                      <a:pt x="22" y="0"/>
                    </a:moveTo>
                    <a:lnTo>
                      <a:pt x="25" y="0"/>
                    </a:lnTo>
                    <a:lnTo>
                      <a:pt x="26" y="0"/>
                    </a:lnTo>
                    <a:lnTo>
                      <a:pt x="28" y="2"/>
                    </a:lnTo>
                    <a:lnTo>
                      <a:pt x="29" y="3"/>
                    </a:lnTo>
                    <a:lnTo>
                      <a:pt x="30" y="6"/>
                    </a:lnTo>
                    <a:lnTo>
                      <a:pt x="30" y="8"/>
                    </a:lnTo>
                    <a:lnTo>
                      <a:pt x="32" y="9"/>
                    </a:lnTo>
                    <a:lnTo>
                      <a:pt x="32" y="11"/>
                    </a:lnTo>
                    <a:lnTo>
                      <a:pt x="34" y="12"/>
                    </a:lnTo>
                    <a:lnTo>
                      <a:pt x="36" y="12"/>
                    </a:lnTo>
                    <a:lnTo>
                      <a:pt x="37" y="12"/>
                    </a:lnTo>
                    <a:lnTo>
                      <a:pt x="38" y="12"/>
                    </a:lnTo>
                    <a:lnTo>
                      <a:pt x="38" y="12"/>
                    </a:lnTo>
                    <a:lnTo>
                      <a:pt x="38" y="13"/>
                    </a:lnTo>
                    <a:lnTo>
                      <a:pt x="38" y="15"/>
                    </a:lnTo>
                    <a:lnTo>
                      <a:pt x="37" y="16"/>
                    </a:lnTo>
                    <a:lnTo>
                      <a:pt x="36" y="17"/>
                    </a:lnTo>
                    <a:lnTo>
                      <a:pt x="34" y="20"/>
                    </a:lnTo>
                    <a:lnTo>
                      <a:pt x="33" y="21"/>
                    </a:lnTo>
                    <a:lnTo>
                      <a:pt x="32" y="23"/>
                    </a:lnTo>
                    <a:lnTo>
                      <a:pt x="30" y="24"/>
                    </a:lnTo>
                    <a:lnTo>
                      <a:pt x="28" y="25"/>
                    </a:lnTo>
                    <a:lnTo>
                      <a:pt x="25" y="25"/>
                    </a:lnTo>
                    <a:lnTo>
                      <a:pt x="22" y="26"/>
                    </a:lnTo>
                    <a:lnTo>
                      <a:pt x="20" y="26"/>
                    </a:lnTo>
                    <a:lnTo>
                      <a:pt x="16" y="26"/>
                    </a:lnTo>
                    <a:lnTo>
                      <a:pt x="13" y="26"/>
                    </a:lnTo>
                    <a:lnTo>
                      <a:pt x="11" y="26"/>
                    </a:lnTo>
                    <a:lnTo>
                      <a:pt x="8" y="28"/>
                    </a:lnTo>
                    <a:lnTo>
                      <a:pt x="6" y="29"/>
                    </a:lnTo>
                    <a:lnTo>
                      <a:pt x="4" y="29"/>
                    </a:lnTo>
                    <a:lnTo>
                      <a:pt x="3" y="28"/>
                    </a:lnTo>
                    <a:lnTo>
                      <a:pt x="0" y="26"/>
                    </a:lnTo>
                    <a:lnTo>
                      <a:pt x="0" y="24"/>
                    </a:lnTo>
                    <a:lnTo>
                      <a:pt x="2" y="23"/>
                    </a:lnTo>
                    <a:lnTo>
                      <a:pt x="3" y="21"/>
                    </a:lnTo>
                    <a:lnTo>
                      <a:pt x="4" y="20"/>
                    </a:lnTo>
                    <a:lnTo>
                      <a:pt x="6" y="19"/>
                    </a:lnTo>
                    <a:lnTo>
                      <a:pt x="8" y="19"/>
                    </a:lnTo>
                    <a:lnTo>
                      <a:pt x="9" y="19"/>
                    </a:lnTo>
                    <a:lnTo>
                      <a:pt x="12" y="17"/>
                    </a:lnTo>
                    <a:lnTo>
                      <a:pt x="13" y="16"/>
                    </a:lnTo>
                    <a:lnTo>
                      <a:pt x="13" y="15"/>
                    </a:lnTo>
                    <a:lnTo>
                      <a:pt x="13" y="12"/>
                    </a:lnTo>
                    <a:lnTo>
                      <a:pt x="13" y="9"/>
                    </a:lnTo>
                    <a:lnTo>
                      <a:pt x="15" y="7"/>
                    </a:lnTo>
                    <a:lnTo>
                      <a:pt x="16" y="4"/>
                    </a:lnTo>
                    <a:lnTo>
                      <a:pt x="19" y="3"/>
                    </a:lnTo>
                    <a:lnTo>
                      <a:pt x="20" y="0"/>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9" name="Gruppieren 8">
              <a:extLst>
                <a:ext uri="{FF2B5EF4-FFF2-40B4-BE49-F238E27FC236}">
                  <a16:creationId xmlns:a16="http://schemas.microsoft.com/office/drawing/2014/main" id="{79290B40-BF70-2449-A4EE-C93E7994D656}"/>
                </a:ext>
              </a:extLst>
            </p:cNvPr>
            <p:cNvGrpSpPr/>
            <p:nvPr userDrawn="1"/>
          </p:nvGrpSpPr>
          <p:grpSpPr>
            <a:xfrm>
              <a:off x="8920314" y="731289"/>
              <a:ext cx="936368" cy="81958"/>
              <a:chOff x="8920314" y="731289"/>
              <a:chExt cx="936368" cy="81958"/>
            </a:xfrm>
          </p:grpSpPr>
          <p:sp>
            <p:nvSpPr>
              <p:cNvPr id="120" name="Freeform 103">
                <a:extLst>
                  <a:ext uri="{FF2B5EF4-FFF2-40B4-BE49-F238E27FC236}">
                    <a16:creationId xmlns:a16="http://schemas.microsoft.com/office/drawing/2014/main" id="{73C378C2-FAD9-EA41-846C-A8FBE4D004C6}"/>
                  </a:ext>
                </a:extLst>
              </p:cNvPr>
              <p:cNvSpPr>
                <a:spLocks noEditPoints="1"/>
              </p:cNvSpPr>
              <p:nvPr userDrawn="1"/>
            </p:nvSpPr>
            <p:spPr bwMode="auto">
              <a:xfrm>
                <a:off x="8920314" y="732314"/>
                <a:ext cx="59419" cy="79909"/>
              </a:xfrm>
              <a:custGeom>
                <a:avLst/>
                <a:gdLst>
                  <a:gd name="T0" fmla="*/ 29 w 116"/>
                  <a:gd name="T1" fmla="*/ 22 h 157"/>
                  <a:gd name="T2" fmla="*/ 29 w 116"/>
                  <a:gd name="T3" fmla="*/ 135 h 157"/>
                  <a:gd name="T4" fmla="*/ 39 w 116"/>
                  <a:gd name="T5" fmla="*/ 135 h 157"/>
                  <a:gd name="T6" fmla="*/ 56 w 116"/>
                  <a:gd name="T7" fmla="*/ 132 h 157"/>
                  <a:gd name="T8" fmla="*/ 69 w 116"/>
                  <a:gd name="T9" fmla="*/ 124 h 157"/>
                  <a:gd name="T10" fmla="*/ 79 w 116"/>
                  <a:gd name="T11" fmla="*/ 112 h 157"/>
                  <a:gd name="T12" fmla="*/ 84 w 116"/>
                  <a:gd name="T13" fmla="*/ 97 h 157"/>
                  <a:gd name="T14" fmla="*/ 86 w 116"/>
                  <a:gd name="T15" fmla="*/ 78 h 157"/>
                  <a:gd name="T16" fmla="*/ 84 w 116"/>
                  <a:gd name="T17" fmla="*/ 59 h 157"/>
                  <a:gd name="T18" fmla="*/ 79 w 116"/>
                  <a:gd name="T19" fmla="*/ 43 h 157"/>
                  <a:gd name="T20" fmla="*/ 69 w 116"/>
                  <a:gd name="T21" fmla="*/ 31 h 157"/>
                  <a:gd name="T22" fmla="*/ 56 w 116"/>
                  <a:gd name="T23" fmla="*/ 25 h 157"/>
                  <a:gd name="T24" fmla="*/ 39 w 116"/>
                  <a:gd name="T25" fmla="*/ 22 h 157"/>
                  <a:gd name="T26" fmla="*/ 29 w 116"/>
                  <a:gd name="T27" fmla="*/ 22 h 157"/>
                  <a:gd name="T28" fmla="*/ 0 w 116"/>
                  <a:gd name="T29" fmla="*/ 0 h 157"/>
                  <a:gd name="T30" fmla="*/ 42 w 116"/>
                  <a:gd name="T31" fmla="*/ 0 h 157"/>
                  <a:gd name="T32" fmla="*/ 64 w 116"/>
                  <a:gd name="T33" fmla="*/ 1 h 157"/>
                  <a:gd name="T34" fmla="*/ 83 w 116"/>
                  <a:gd name="T35" fmla="*/ 8 h 157"/>
                  <a:gd name="T36" fmla="*/ 97 w 116"/>
                  <a:gd name="T37" fmla="*/ 20 h 157"/>
                  <a:gd name="T38" fmla="*/ 107 w 116"/>
                  <a:gd name="T39" fmla="*/ 34 h 157"/>
                  <a:gd name="T40" fmla="*/ 114 w 116"/>
                  <a:gd name="T41" fmla="*/ 54 h 157"/>
                  <a:gd name="T42" fmla="*/ 116 w 116"/>
                  <a:gd name="T43" fmla="*/ 78 h 157"/>
                  <a:gd name="T44" fmla="*/ 114 w 116"/>
                  <a:gd name="T45" fmla="*/ 102 h 157"/>
                  <a:gd name="T46" fmla="*/ 106 w 116"/>
                  <a:gd name="T47" fmla="*/ 121 h 157"/>
                  <a:gd name="T48" fmla="*/ 96 w 116"/>
                  <a:gd name="T49" fmla="*/ 137 h 157"/>
                  <a:gd name="T50" fmla="*/ 80 w 116"/>
                  <a:gd name="T51" fmla="*/ 148 h 157"/>
                  <a:gd name="T52" fmla="*/ 62 w 116"/>
                  <a:gd name="T53" fmla="*/ 154 h 157"/>
                  <a:gd name="T54" fmla="*/ 42 w 116"/>
                  <a:gd name="T55" fmla="*/ 157 h 157"/>
                  <a:gd name="T56" fmla="*/ 0 w 116"/>
                  <a:gd name="T57" fmla="*/ 157 h 157"/>
                  <a:gd name="T58" fmla="*/ 0 w 116"/>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57">
                    <a:moveTo>
                      <a:pt x="29" y="22"/>
                    </a:moveTo>
                    <a:lnTo>
                      <a:pt x="29" y="135"/>
                    </a:lnTo>
                    <a:lnTo>
                      <a:pt x="39" y="135"/>
                    </a:lnTo>
                    <a:lnTo>
                      <a:pt x="56" y="132"/>
                    </a:lnTo>
                    <a:lnTo>
                      <a:pt x="69" y="124"/>
                    </a:lnTo>
                    <a:lnTo>
                      <a:pt x="79" y="112"/>
                    </a:lnTo>
                    <a:lnTo>
                      <a:pt x="84" y="97"/>
                    </a:lnTo>
                    <a:lnTo>
                      <a:pt x="86" y="78"/>
                    </a:lnTo>
                    <a:lnTo>
                      <a:pt x="84" y="59"/>
                    </a:lnTo>
                    <a:lnTo>
                      <a:pt x="79" y="43"/>
                    </a:lnTo>
                    <a:lnTo>
                      <a:pt x="69" y="31"/>
                    </a:lnTo>
                    <a:lnTo>
                      <a:pt x="56" y="25"/>
                    </a:lnTo>
                    <a:lnTo>
                      <a:pt x="39" y="22"/>
                    </a:lnTo>
                    <a:lnTo>
                      <a:pt x="29" y="22"/>
                    </a:lnTo>
                    <a:close/>
                    <a:moveTo>
                      <a:pt x="0" y="0"/>
                    </a:moveTo>
                    <a:lnTo>
                      <a:pt x="42" y="0"/>
                    </a:lnTo>
                    <a:lnTo>
                      <a:pt x="64" y="1"/>
                    </a:lnTo>
                    <a:lnTo>
                      <a:pt x="83" y="8"/>
                    </a:lnTo>
                    <a:lnTo>
                      <a:pt x="97" y="20"/>
                    </a:lnTo>
                    <a:lnTo>
                      <a:pt x="107" y="34"/>
                    </a:lnTo>
                    <a:lnTo>
                      <a:pt x="114" y="54"/>
                    </a:lnTo>
                    <a:lnTo>
                      <a:pt x="116" y="78"/>
                    </a:lnTo>
                    <a:lnTo>
                      <a:pt x="114" y="102"/>
                    </a:lnTo>
                    <a:lnTo>
                      <a:pt x="106" y="121"/>
                    </a:lnTo>
                    <a:lnTo>
                      <a:pt x="96" y="137"/>
                    </a:lnTo>
                    <a:lnTo>
                      <a:pt x="80" y="148"/>
                    </a:lnTo>
                    <a:lnTo>
                      <a:pt x="62" y="154"/>
                    </a:lnTo>
                    <a:lnTo>
                      <a:pt x="42"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1" name="Rectangle 104">
                <a:extLst>
                  <a:ext uri="{FF2B5EF4-FFF2-40B4-BE49-F238E27FC236}">
                    <a16:creationId xmlns:a16="http://schemas.microsoft.com/office/drawing/2014/main" id="{7FC905A4-7851-0044-8437-10EF806E397E}"/>
                  </a:ext>
                </a:extLst>
              </p:cNvPr>
              <p:cNvSpPr>
                <a:spLocks noChangeArrowheads="1"/>
              </p:cNvSpPr>
              <p:nvPr userDrawn="1"/>
            </p:nvSpPr>
            <p:spPr bwMode="auto">
              <a:xfrm>
                <a:off x="9010467" y="732314"/>
                <a:ext cx="15368" cy="79909"/>
              </a:xfrm>
              <a:prstGeom prst="rect">
                <a:avLst/>
              </a:prstGeom>
              <a:solidFill>
                <a:schemeClr val="bg1">
                  <a:lumMod val="6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2" name="Freeform 105">
                <a:extLst>
                  <a:ext uri="{FF2B5EF4-FFF2-40B4-BE49-F238E27FC236}">
                    <a16:creationId xmlns:a16="http://schemas.microsoft.com/office/drawing/2014/main" id="{95C4EA8D-F3DE-DF43-8E91-4EDA37F46240}"/>
                  </a:ext>
                </a:extLst>
              </p:cNvPr>
              <p:cNvSpPr>
                <a:spLocks/>
              </p:cNvSpPr>
              <p:nvPr userDrawn="1"/>
            </p:nvSpPr>
            <p:spPr bwMode="auto">
              <a:xfrm>
                <a:off x="9059642" y="732314"/>
                <a:ext cx="44052" cy="79909"/>
              </a:xfrm>
              <a:custGeom>
                <a:avLst/>
                <a:gdLst>
                  <a:gd name="T0" fmla="*/ 0 w 85"/>
                  <a:gd name="T1" fmla="*/ 0 h 157"/>
                  <a:gd name="T2" fmla="*/ 82 w 85"/>
                  <a:gd name="T3" fmla="*/ 0 h 157"/>
                  <a:gd name="T4" fmla="*/ 82 w 85"/>
                  <a:gd name="T5" fmla="*/ 22 h 157"/>
                  <a:gd name="T6" fmla="*/ 29 w 85"/>
                  <a:gd name="T7" fmla="*/ 22 h 157"/>
                  <a:gd name="T8" fmla="*/ 29 w 85"/>
                  <a:gd name="T9" fmla="*/ 64 h 157"/>
                  <a:gd name="T10" fmla="*/ 79 w 85"/>
                  <a:gd name="T11" fmla="*/ 64 h 157"/>
                  <a:gd name="T12" fmla="*/ 79 w 85"/>
                  <a:gd name="T13" fmla="*/ 88 h 157"/>
                  <a:gd name="T14" fmla="*/ 29 w 85"/>
                  <a:gd name="T15" fmla="*/ 88 h 157"/>
                  <a:gd name="T16" fmla="*/ 29 w 85"/>
                  <a:gd name="T17" fmla="*/ 133 h 157"/>
                  <a:gd name="T18" fmla="*/ 85 w 85"/>
                  <a:gd name="T19" fmla="*/ 133 h 157"/>
                  <a:gd name="T20" fmla="*/ 85 w 85"/>
                  <a:gd name="T21" fmla="*/ 157 h 157"/>
                  <a:gd name="T22" fmla="*/ 0 w 85"/>
                  <a:gd name="T23" fmla="*/ 157 h 157"/>
                  <a:gd name="T24" fmla="*/ 0 w 85"/>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57">
                    <a:moveTo>
                      <a:pt x="0" y="0"/>
                    </a:moveTo>
                    <a:lnTo>
                      <a:pt x="82" y="0"/>
                    </a:lnTo>
                    <a:lnTo>
                      <a:pt x="82" y="22"/>
                    </a:lnTo>
                    <a:lnTo>
                      <a:pt x="29" y="22"/>
                    </a:lnTo>
                    <a:lnTo>
                      <a:pt x="29" y="64"/>
                    </a:lnTo>
                    <a:lnTo>
                      <a:pt x="79" y="64"/>
                    </a:lnTo>
                    <a:lnTo>
                      <a:pt x="79" y="88"/>
                    </a:lnTo>
                    <a:lnTo>
                      <a:pt x="29" y="88"/>
                    </a:lnTo>
                    <a:lnTo>
                      <a:pt x="29" y="133"/>
                    </a:lnTo>
                    <a:lnTo>
                      <a:pt x="85" y="133"/>
                    </a:lnTo>
                    <a:lnTo>
                      <a:pt x="85"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3" name="Freeform 106">
                <a:extLst>
                  <a:ext uri="{FF2B5EF4-FFF2-40B4-BE49-F238E27FC236}">
                    <a16:creationId xmlns:a16="http://schemas.microsoft.com/office/drawing/2014/main" id="{ED876D96-CA25-A446-83CA-572C7E7010C2}"/>
                  </a:ext>
                </a:extLst>
              </p:cNvPr>
              <p:cNvSpPr>
                <a:spLocks noEditPoints="1"/>
              </p:cNvSpPr>
              <p:nvPr userDrawn="1"/>
            </p:nvSpPr>
            <p:spPr bwMode="auto">
              <a:xfrm>
                <a:off x="9186677" y="732314"/>
                <a:ext cx="59419" cy="79909"/>
              </a:xfrm>
              <a:custGeom>
                <a:avLst/>
                <a:gdLst>
                  <a:gd name="T0" fmla="*/ 29 w 117"/>
                  <a:gd name="T1" fmla="*/ 22 h 157"/>
                  <a:gd name="T2" fmla="*/ 29 w 117"/>
                  <a:gd name="T3" fmla="*/ 135 h 157"/>
                  <a:gd name="T4" fmla="*/ 40 w 117"/>
                  <a:gd name="T5" fmla="*/ 135 h 157"/>
                  <a:gd name="T6" fmla="*/ 57 w 117"/>
                  <a:gd name="T7" fmla="*/ 132 h 157"/>
                  <a:gd name="T8" fmla="*/ 70 w 117"/>
                  <a:gd name="T9" fmla="*/ 124 h 157"/>
                  <a:gd name="T10" fmla="*/ 79 w 117"/>
                  <a:gd name="T11" fmla="*/ 112 h 157"/>
                  <a:gd name="T12" fmla="*/ 84 w 117"/>
                  <a:gd name="T13" fmla="*/ 97 h 157"/>
                  <a:gd name="T14" fmla="*/ 87 w 117"/>
                  <a:gd name="T15" fmla="*/ 78 h 157"/>
                  <a:gd name="T16" fmla="*/ 84 w 117"/>
                  <a:gd name="T17" fmla="*/ 59 h 157"/>
                  <a:gd name="T18" fmla="*/ 79 w 117"/>
                  <a:gd name="T19" fmla="*/ 43 h 157"/>
                  <a:gd name="T20" fmla="*/ 70 w 117"/>
                  <a:gd name="T21" fmla="*/ 31 h 157"/>
                  <a:gd name="T22" fmla="*/ 57 w 117"/>
                  <a:gd name="T23" fmla="*/ 25 h 157"/>
                  <a:gd name="T24" fmla="*/ 40 w 117"/>
                  <a:gd name="T25" fmla="*/ 22 h 157"/>
                  <a:gd name="T26" fmla="*/ 29 w 117"/>
                  <a:gd name="T27" fmla="*/ 22 h 157"/>
                  <a:gd name="T28" fmla="*/ 0 w 117"/>
                  <a:gd name="T29" fmla="*/ 0 h 157"/>
                  <a:gd name="T30" fmla="*/ 42 w 117"/>
                  <a:gd name="T31" fmla="*/ 0 h 157"/>
                  <a:gd name="T32" fmla="*/ 64 w 117"/>
                  <a:gd name="T33" fmla="*/ 1 h 157"/>
                  <a:gd name="T34" fmla="*/ 83 w 117"/>
                  <a:gd name="T35" fmla="*/ 8 h 157"/>
                  <a:gd name="T36" fmla="*/ 97 w 117"/>
                  <a:gd name="T37" fmla="*/ 20 h 157"/>
                  <a:gd name="T38" fmla="*/ 107 w 117"/>
                  <a:gd name="T39" fmla="*/ 34 h 157"/>
                  <a:gd name="T40" fmla="*/ 114 w 117"/>
                  <a:gd name="T41" fmla="*/ 54 h 157"/>
                  <a:gd name="T42" fmla="*/ 117 w 117"/>
                  <a:gd name="T43" fmla="*/ 78 h 157"/>
                  <a:gd name="T44" fmla="*/ 114 w 117"/>
                  <a:gd name="T45" fmla="*/ 102 h 157"/>
                  <a:gd name="T46" fmla="*/ 107 w 117"/>
                  <a:gd name="T47" fmla="*/ 121 h 157"/>
                  <a:gd name="T48" fmla="*/ 96 w 117"/>
                  <a:gd name="T49" fmla="*/ 137 h 157"/>
                  <a:gd name="T50" fmla="*/ 80 w 117"/>
                  <a:gd name="T51" fmla="*/ 148 h 157"/>
                  <a:gd name="T52" fmla="*/ 62 w 117"/>
                  <a:gd name="T53" fmla="*/ 154 h 157"/>
                  <a:gd name="T54" fmla="*/ 42 w 117"/>
                  <a:gd name="T55" fmla="*/ 157 h 157"/>
                  <a:gd name="T56" fmla="*/ 0 w 117"/>
                  <a:gd name="T57" fmla="*/ 157 h 157"/>
                  <a:gd name="T58" fmla="*/ 0 w 117"/>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7" h="157">
                    <a:moveTo>
                      <a:pt x="29" y="22"/>
                    </a:moveTo>
                    <a:lnTo>
                      <a:pt x="29" y="135"/>
                    </a:lnTo>
                    <a:lnTo>
                      <a:pt x="40" y="135"/>
                    </a:lnTo>
                    <a:lnTo>
                      <a:pt x="57" y="132"/>
                    </a:lnTo>
                    <a:lnTo>
                      <a:pt x="70" y="124"/>
                    </a:lnTo>
                    <a:lnTo>
                      <a:pt x="79" y="112"/>
                    </a:lnTo>
                    <a:lnTo>
                      <a:pt x="84" y="97"/>
                    </a:lnTo>
                    <a:lnTo>
                      <a:pt x="87" y="78"/>
                    </a:lnTo>
                    <a:lnTo>
                      <a:pt x="84" y="59"/>
                    </a:lnTo>
                    <a:lnTo>
                      <a:pt x="79" y="43"/>
                    </a:lnTo>
                    <a:lnTo>
                      <a:pt x="70" y="31"/>
                    </a:lnTo>
                    <a:lnTo>
                      <a:pt x="57" y="25"/>
                    </a:lnTo>
                    <a:lnTo>
                      <a:pt x="40" y="22"/>
                    </a:lnTo>
                    <a:lnTo>
                      <a:pt x="29" y="22"/>
                    </a:lnTo>
                    <a:close/>
                    <a:moveTo>
                      <a:pt x="0" y="0"/>
                    </a:moveTo>
                    <a:lnTo>
                      <a:pt x="42" y="0"/>
                    </a:lnTo>
                    <a:lnTo>
                      <a:pt x="64" y="1"/>
                    </a:lnTo>
                    <a:lnTo>
                      <a:pt x="83" y="8"/>
                    </a:lnTo>
                    <a:lnTo>
                      <a:pt x="97" y="20"/>
                    </a:lnTo>
                    <a:lnTo>
                      <a:pt x="107" y="34"/>
                    </a:lnTo>
                    <a:lnTo>
                      <a:pt x="114" y="54"/>
                    </a:lnTo>
                    <a:lnTo>
                      <a:pt x="117" y="78"/>
                    </a:lnTo>
                    <a:lnTo>
                      <a:pt x="114" y="102"/>
                    </a:lnTo>
                    <a:lnTo>
                      <a:pt x="107" y="121"/>
                    </a:lnTo>
                    <a:lnTo>
                      <a:pt x="96" y="137"/>
                    </a:lnTo>
                    <a:lnTo>
                      <a:pt x="80" y="148"/>
                    </a:lnTo>
                    <a:lnTo>
                      <a:pt x="62" y="154"/>
                    </a:lnTo>
                    <a:lnTo>
                      <a:pt x="42"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4" name="Freeform 107">
                <a:extLst>
                  <a:ext uri="{FF2B5EF4-FFF2-40B4-BE49-F238E27FC236}">
                    <a16:creationId xmlns:a16="http://schemas.microsoft.com/office/drawing/2014/main" id="{D490D2A4-78F1-9B4D-AC3E-36E04D31F287}"/>
                  </a:ext>
                </a:extLst>
              </p:cNvPr>
              <p:cNvSpPr>
                <a:spLocks noEditPoints="1"/>
              </p:cNvSpPr>
              <p:nvPr userDrawn="1"/>
            </p:nvSpPr>
            <p:spPr bwMode="auto">
              <a:xfrm>
                <a:off x="9275806" y="732314"/>
                <a:ext cx="53273" cy="79909"/>
              </a:xfrm>
              <a:custGeom>
                <a:avLst/>
                <a:gdLst>
                  <a:gd name="T0" fmla="*/ 29 w 103"/>
                  <a:gd name="T1" fmla="*/ 22 h 157"/>
                  <a:gd name="T2" fmla="*/ 29 w 103"/>
                  <a:gd name="T3" fmla="*/ 68 h 157"/>
                  <a:gd name="T4" fmla="*/ 41 w 103"/>
                  <a:gd name="T5" fmla="*/ 68 h 157"/>
                  <a:gd name="T6" fmla="*/ 51 w 103"/>
                  <a:gd name="T7" fmla="*/ 67 h 157"/>
                  <a:gd name="T8" fmla="*/ 59 w 103"/>
                  <a:gd name="T9" fmla="*/ 61 h 157"/>
                  <a:gd name="T10" fmla="*/ 64 w 103"/>
                  <a:gd name="T11" fmla="*/ 55 h 157"/>
                  <a:gd name="T12" fmla="*/ 67 w 103"/>
                  <a:gd name="T13" fmla="*/ 44 h 157"/>
                  <a:gd name="T14" fmla="*/ 64 w 103"/>
                  <a:gd name="T15" fmla="*/ 33 h 157"/>
                  <a:gd name="T16" fmla="*/ 60 w 103"/>
                  <a:gd name="T17" fmla="*/ 26 h 157"/>
                  <a:gd name="T18" fmla="*/ 52 w 103"/>
                  <a:gd name="T19" fmla="*/ 22 h 157"/>
                  <a:gd name="T20" fmla="*/ 41 w 103"/>
                  <a:gd name="T21" fmla="*/ 22 h 157"/>
                  <a:gd name="T22" fmla="*/ 29 w 103"/>
                  <a:gd name="T23" fmla="*/ 22 h 157"/>
                  <a:gd name="T24" fmla="*/ 0 w 103"/>
                  <a:gd name="T25" fmla="*/ 0 h 157"/>
                  <a:gd name="T26" fmla="*/ 50 w 103"/>
                  <a:gd name="T27" fmla="*/ 0 h 157"/>
                  <a:gd name="T28" fmla="*/ 65 w 103"/>
                  <a:gd name="T29" fmla="*/ 1 h 157"/>
                  <a:gd name="T30" fmla="*/ 78 w 103"/>
                  <a:gd name="T31" fmla="*/ 7 h 157"/>
                  <a:gd name="T32" fmla="*/ 88 w 103"/>
                  <a:gd name="T33" fmla="*/ 14 h 157"/>
                  <a:gd name="T34" fmla="*/ 94 w 103"/>
                  <a:gd name="T35" fmla="*/ 26 h 157"/>
                  <a:gd name="T36" fmla="*/ 97 w 103"/>
                  <a:gd name="T37" fmla="*/ 41 h 157"/>
                  <a:gd name="T38" fmla="*/ 94 w 103"/>
                  <a:gd name="T39" fmla="*/ 55 h 157"/>
                  <a:gd name="T40" fmla="*/ 88 w 103"/>
                  <a:gd name="T41" fmla="*/ 67 h 157"/>
                  <a:gd name="T42" fmla="*/ 78 w 103"/>
                  <a:gd name="T43" fmla="*/ 73 h 157"/>
                  <a:gd name="T44" fmla="*/ 65 w 103"/>
                  <a:gd name="T45" fmla="*/ 78 h 157"/>
                  <a:gd name="T46" fmla="*/ 65 w 103"/>
                  <a:gd name="T47" fmla="*/ 78 h 157"/>
                  <a:gd name="T48" fmla="*/ 69 w 103"/>
                  <a:gd name="T49" fmla="*/ 80 h 157"/>
                  <a:gd name="T50" fmla="*/ 72 w 103"/>
                  <a:gd name="T51" fmla="*/ 80 h 157"/>
                  <a:gd name="T52" fmla="*/ 75 w 103"/>
                  <a:gd name="T53" fmla="*/ 82 h 157"/>
                  <a:gd name="T54" fmla="*/ 77 w 103"/>
                  <a:gd name="T55" fmla="*/ 86 h 157"/>
                  <a:gd name="T56" fmla="*/ 81 w 103"/>
                  <a:gd name="T57" fmla="*/ 90 h 157"/>
                  <a:gd name="T58" fmla="*/ 84 w 103"/>
                  <a:gd name="T59" fmla="*/ 97 h 157"/>
                  <a:gd name="T60" fmla="*/ 103 w 103"/>
                  <a:gd name="T61" fmla="*/ 157 h 157"/>
                  <a:gd name="T62" fmla="*/ 73 w 103"/>
                  <a:gd name="T63" fmla="*/ 157 h 157"/>
                  <a:gd name="T64" fmla="*/ 58 w 103"/>
                  <a:gd name="T65" fmla="*/ 106 h 157"/>
                  <a:gd name="T66" fmla="*/ 52 w 103"/>
                  <a:gd name="T67" fmla="*/ 95 h 157"/>
                  <a:gd name="T68" fmla="*/ 46 w 103"/>
                  <a:gd name="T69" fmla="*/ 90 h 157"/>
                  <a:gd name="T70" fmla="*/ 35 w 103"/>
                  <a:gd name="T71" fmla="*/ 89 h 157"/>
                  <a:gd name="T72" fmla="*/ 29 w 103"/>
                  <a:gd name="T73" fmla="*/ 89 h 157"/>
                  <a:gd name="T74" fmla="*/ 29 w 103"/>
                  <a:gd name="T75" fmla="*/ 157 h 157"/>
                  <a:gd name="T76" fmla="*/ 0 w 103"/>
                  <a:gd name="T77" fmla="*/ 157 h 157"/>
                  <a:gd name="T78" fmla="*/ 0 w 103"/>
                  <a:gd name="T7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157">
                    <a:moveTo>
                      <a:pt x="29" y="22"/>
                    </a:moveTo>
                    <a:lnTo>
                      <a:pt x="29" y="68"/>
                    </a:lnTo>
                    <a:lnTo>
                      <a:pt x="41" y="68"/>
                    </a:lnTo>
                    <a:lnTo>
                      <a:pt x="51" y="67"/>
                    </a:lnTo>
                    <a:lnTo>
                      <a:pt x="59" y="61"/>
                    </a:lnTo>
                    <a:lnTo>
                      <a:pt x="64" y="55"/>
                    </a:lnTo>
                    <a:lnTo>
                      <a:pt x="67" y="44"/>
                    </a:lnTo>
                    <a:lnTo>
                      <a:pt x="64" y="33"/>
                    </a:lnTo>
                    <a:lnTo>
                      <a:pt x="60" y="26"/>
                    </a:lnTo>
                    <a:lnTo>
                      <a:pt x="52" y="22"/>
                    </a:lnTo>
                    <a:lnTo>
                      <a:pt x="41" y="22"/>
                    </a:lnTo>
                    <a:lnTo>
                      <a:pt x="29" y="22"/>
                    </a:lnTo>
                    <a:close/>
                    <a:moveTo>
                      <a:pt x="0" y="0"/>
                    </a:moveTo>
                    <a:lnTo>
                      <a:pt x="50" y="0"/>
                    </a:lnTo>
                    <a:lnTo>
                      <a:pt x="65" y="1"/>
                    </a:lnTo>
                    <a:lnTo>
                      <a:pt x="78" y="7"/>
                    </a:lnTo>
                    <a:lnTo>
                      <a:pt x="88" y="14"/>
                    </a:lnTo>
                    <a:lnTo>
                      <a:pt x="94" y="26"/>
                    </a:lnTo>
                    <a:lnTo>
                      <a:pt x="97" y="41"/>
                    </a:lnTo>
                    <a:lnTo>
                      <a:pt x="94" y="55"/>
                    </a:lnTo>
                    <a:lnTo>
                      <a:pt x="88" y="67"/>
                    </a:lnTo>
                    <a:lnTo>
                      <a:pt x="78" y="73"/>
                    </a:lnTo>
                    <a:lnTo>
                      <a:pt x="65" y="78"/>
                    </a:lnTo>
                    <a:lnTo>
                      <a:pt x="65" y="78"/>
                    </a:lnTo>
                    <a:lnTo>
                      <a:pt x="69" y="80"/>
                    </a:lnTo>
                    <a:lnTo>
                      <a:pt x="72" y="80"/>
                    </a:lnTo>
                    <a:lnTo>
                      <a:pt x="75" y="82"/>
                    </a:lnTo>
                    <a:lnTo>
                      <a:pt x="77" y="86"/>
                    </a:lnTo>
                    <a:lnTo>
                      <a:pt x="81" y="90"/>
                    </a:lnTo>
                    <a:lnTo>
                      <a:pt x="84" y="97"/>
                    </a:lnTo>
                    <a:lnTo>
                      <a:pt x="103" y="157"/>
                    </a:lnTo>
                    <a:lnTo>
                      <a:pt x="73" y="157"/>
                    </a:lnTo>
                    <a:lnTo>
                      <a:pt x="58" y="106"/>
                    </a:lnTo>
                    <a:lnTo>
                      <a:pt x="52" y="95"/>
                    </a:lnTo>
                    <a:lnTo>
                      <a:pt x="46" y="90"/>
                    </a:lnTo>
                    <a:lnTo>
                      <a:pt x="35" y="89"/>
                    </a:lnTo>
                    <a:lnTo>
                      <a:pt x="29" y="89"/>
                    </a:lnTo>
                    <a:lnTo>
                      <a:pt x="29"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5" name="Freeform 108">
                <a:extLst>
                  <a:ext uri="{FF2B5EF4-FFF2-40B4-BE49-F238E27FC236}">
                    <a16:creationId xmlns:a16="http://schemas.microsoft.com/office/drawing/2014/main" id="{F1D9A772-BD0D-F447-9519-B4A43E539050}"/>
                  </a:ext>
                </a:extLst>
              </p:cNvPr>
              <p:cNvSpPr>
                <a:spLocks/>
              </p:cNvSpPr>
              <p:nvPr userDrawn="1"/>
            </p:nvSpPr>
            <p:spPr bwMode="auto">
              <a:xfrm>
                <a:off x="9357764" y="732314"/>
                <a:ext cx="43028" cy="79909"/>
              </a:xfrm>
              <a:custGeom>
                <a:avLst/>
                <a:gdLst>
                  <a:gd name="T0" fmla="*/ 0 w 83"/>
                  <a:gd name="T1" fmla="*/ 0 h 157"/>
                  <a:gd name="T2" fmla="*/ 82 w 83"/>
                  <a:gd name="T3" fmla="*/ 0 h 157"/>
                  <a:gd name="T4" fmla="*/ 82 w 83"/>
                  <a:gd name="T5" fmla="*/ 22 h 157"/>
                  <a:gd name="T6" fmla="*/ 28 w 83"/>
                  <a:gd name="T7" fmla="*/ 22 h 157"/>
                  <a:gd name="T8" fmla="*/ 28 w 83"/>
                  <a:gd name="T9" fmla="*/ 64 h 157"/>
                  <a:gd name="T10" fmla="*/ 78 w 83"/>
                  <a:gd name="T11" fmla="*/ 64 h 157"/>
                  <a:gd name="T12" fmla="*/ 78 w 83"/>
                  <a:gd name="T13" fmla="*/ 88 h 157"/>
                  <a:gd name="T14" fmla="*/ 28 w 83"/>
                  <a:gd name="T15" fmla="*/ 88 h 157"/>
                  <a:gd name="T16" fmla="*/ 28 w 83"/>
                  <a:gd name="T17" fmla="*/ 133 h 157"/>
                  <a:gd name="T18" fmla="*/ 83 w 83"/>
                  <a:gd name="T19" fmla="*/ 133 h 157"/>
                  <a:gd name="T20" fmla="*/ 83 w 83"/>
                  <a:gd name="T21" fmla="*/ 157 h 157"/>
                  <a:gd name="T22" fmla="*/ 0 w 83"/>
                  <a:gd name="T23" fmla="*/ 157 h 157"/>
                  <a:gd name="T24" fmla="*/ 0 w 83"/>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57">
                    <a:moveTo>
                      <a:pt x="0" y="0"/>
                    </a:moveTo>
                    <a:lnTo>
                      <a:pt x="82" y="0"/>
                    </a:lnTo>
                    <a:lnTo>
                      <a:pt x="82" y="22"/>
                    </a:lnTo>
                    <a:lnTo>
                      <a:pt x="28" y="22"/>
                    </a:lnTo>
                    <a:lnTo>
                      <a:pt x="28" y="64"/>
                    </a:lnTo>
                    <a:lnTo>
                      <a:pt x="78" y="64"/>
                    </a:lnTo>
                    <a:lnTo>
                      <a:pt x="78" y="88"/>
                    </a:lnTo>
                    <a:lnTo>
                      <a:pt x="28" y="88"/>
                    </a:lnTo>
                    <a:lnTo>
                      <a:pt x="28" y="133"/>
                    </a:lnTo>
                    <a:lnTo>
                      <a:pt x="83" y="133"/>
                    </a:lnTo>
                    <a:lnTo>
                      <a:pt x="83"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6" name="Freeform 109">
                <a:extLst>
                  <a:ext uri="{FF2B5EF4-FFF2-40B4-BE49-F238E27FC236}">
                    <a16:creationId xmlns:a16="http://schemas.microsoft.com/office/drawing/2014/main" id="{5DD801BA-E01B-6A4B-BE86-38BFEFD86779}"/>
                  </a:ext>
                </a:extLst>
              </p:cNvPr>
              <p:cNvSpPr>
                <a:spLocks/>
              </p:cNvSpPr>
              <p:nvPr userDrawn="1"/>
            </p:nvSpPr>
            <p:spPr bwMode="auto">
              <a:xfrm>
                <a:off x="9429477" y="731289"/>
                <a:ext cx="46101" cy="81958"/>
              </a:xfrm>
              <a:custGeom>
                <a:avLst/>
                <a:gdLst>
                  <a:gd name="T0" fmla="*/ 50 w 90"/>
                  <a:gd name="T1" fmla="*/ 0 h 161"/>
                  <a:gd name="T2" fmla="*/ 64 w 90"/>
                  <a:gd name="T3" fmla="*/ 2 h 161"/>
                  <a:gd name="T4" fmla="*/ 76 w 90"/>
                  <a:gd name="T5" fmla="*/ 4 h 161"/>
                  <a:gd name="T6" fmla="*/ 82 w 90"/>
                  <a:gd name="T7" fmla="*/ 6 h 161"/>
                  <a:gd name="T8" fmla="*/ 81 w 90"/>
                  <a:gd name="T9" fmla="*/ 30 h 161"/>
                  <a:gd name="T10" fmla="*/ 73 w 90"/>
                  <a:gd name="T11" fmla="*/ 27 h 161"/>
                  <a:gd name="T12" fmla="*/ 63 w 90"/>
                  <a:gd name="T13" fmla="*/ 24 h 161"/>
                  <a:gd name="T14" fmla="*/ 51 w 90"/>
                  <a:gd name="T15" fmla="*/ 24 h 161"/>
                  <a:gd name="T16" fmla="*/ 39 w 90"/>
                  <a:gd name="T17" fmla="*/ 25 h 161"/>
                  <a:gd name="T18" fmla="*/ 31 w 90"/>
                  <a:gd name="T19" fmla="*/ 32 h 161"/>
                  <a:gd name="T20" fmla="*/ 30 w 90"/>
                  <a:gd name="T21" fmla="*/ 42 h 161"/>
                  <a:gd name="T22" fmla="*/ 31 w 90"/>
                  <a:gd name="T23" fmla="*/ 51 h 161"/>
                  <a:gd name="T24" fmla="*/ 38 w 90"/>
                  <a:gd name="T25" fmla="*/ 58 h 161"/>
                  <a:gd name="T26" fmla="*/ 46 w 90"/>
                  <a:gd name="T27" fmla="*/ 63 h 161"/>
                  <a:gd name="T28" fmla="*/ 63 w 90"/>
                  <a:gd name="T29" fmla="*/ 72 h 161"/>
                  <a:gd name="T30" fmla="*/ 75 w 90"/>
                  <a:gd name="T31" fmla="*/ 80 h 161"/>
                  <a:gd name="T32" fmla="*/ 84 w 90"/>
                  <a:gd name="T33" fmla="*/ 89 h 161"/>
                  <a:gd name="T34" fmla="*/ 89 w 90"/>
                  <a:gd name="T35" fmla="*/ 100 h 161"/>
                  <a:gd name="T36" fmla="*/ 90 w 90"/>
                  <a:gd name="T37" fmla="*/ 114 h 161"/>
                  <a:gd name="T38" fmla="*/ 88 w 90"/>
                  <a:gd name="T39" fmla="*/ 131 h 161"/>
                  <a:gd name="T40" fmla="*/ 80 w 90"/>
                  <a:gd name="T41" fmla="*/ 145 h 161"/>
                  <a:gd name="T42" fmla="*/ 69 w 90"/>
                  <a:gd name="T43" fmla="*/ 154 h 161"/>
                  <a:gd name="T44" fmla="*/ 55 w 90"/>
                  <a:gd name="T45" fmla="*/ 160 h 161"/>
                  <a:gd name="T46" fmla="*/ 37 w 90"/>
                  <a:gd name="T47" fmla="*/ 161 h 161"/>
                  <a:gd name="T48" fmla="*/ 17 w 90"/>
                  <a:gd name="T49" fmla="*/ 160 h 161"/>
                  <a:gd name="T50" fmla="*/ 1 w 90"/>
                  <a:gd name="T51" fmla="*/ 154 h 161"/>
                  <a:gd name="T52" fmla="*/ 4 w 90"/>
                  <a:gd name="T53" fmla="*/ 128 h 161"/>
                  <a:gd name="T54" fmla="*/ 12 w 90"/>
                  <a:gd name="T55" fmla="*/ 134 h 161"/>
                  <a:gd name="T56" fmla="*/ 22 w 90"/>
                  <a:gd name="T57" fmla="*/ 138 h 161"/>
                  <a:gd name="T58" fmla="*/ 37 w 90"/>
                  <a:gd name="T59" fmla="*/ 139 h 161"/>
                  <a:gd name="T60" fmla="*/ 46 w 90"/>
                  <a:gd name="T61" fmla="*/ 138 h 161"/>
                  <a:gd name="T62" fmla="*/ 54 w 90"/>
                  <a:gd name="T63" fmla="*/ 134 h 161"/>
                  <a:gd name="T64" fmla="*/ 59 w 90"/>
                  <a:gd name="T65" fmla="*/ 126 h 161"/>
                  <a:gd name="T66" fmla="*/ 60 w 90"/>
                  <a:gd name="T67" fmla="*/ 115 h 161"/>
                  <a:gd name="T68" fmla="*/ 59 w 90"/>
                  <a:gd name="T69" fmla="*/ 106 h 161"/>
                  <a:gd name="T70" fmla="*/ 51 w 90"/>
                  <a:gd name="T71" fmla="*/ 100 h 161"/>
                  <a:gd name="T72" fmla="*/ 41 w 90"/>
                  <a:gd name="T73" fmla="*/ 92 h 161"/>
                  <a:gd name="T74" fmla="*/ 26 w 90"/>
                  <a:gd name="T75" fmla="*/ 84 h 161"/>
                  <a:gd name="T76" fmla="*/ 15 w 90"/>
                  <a:gd name="T77" fmla="*/ 77 h 161"/>
                  <a:gd name="T78" fmla="*/ 7 w 90"/>
                  <a:gd name="T79" fmla="*/ 68 h 161"/>
                  <a:gd name="T80" fmla="*/ 1 w 90"/>
                  <a:gd name="T81" fmla="*/ 57 h 161"/>
                  <a:gd name="T82" fmla="*/ 0 w 90"/>
                  <a:gd name="T83" fmla="*/ 44 h 161"/>
                  <a:gd name="T84" fmla="*/ 3 w 90"/>
                  <a:gd name="T85" fmla="*/ 28 h 161"/>
                  <a:gd name="T86" fmla="*/ 9 w 90"/>
                  <a:gd name="T87" fmla="*/ 16 h 161"/>
                  <a:gd name="T88" fmla="*/ 21 w 90"/>
                  <a:gd name="T89" fmla="*/ 7 h 161"/>
                  <a:gd name="T90" fmla="*/ 34 w 90"/>
                  <a:gd name="T91" fmla="*/ 2 h 161"/>
                  <a:gd name="T92" fmla="*/ 50 w 90"/>
                  <a:gd name="T9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 h="161">
                    <a:moveTo>
                      <a:pt x="50" y="0"/>
                    </a:moveTo>
                    <a:lnTo>
                      <a:pt x="64" y="2"/>
                    </a:lnTo>
                    <a:lnTo>
                      <a:pt x="76" y="4"/>
                    </a:lnTo>
                    <a:lnTo>
                      <a:pt x="82" y="6"/>
                    </a:lnTo>
                    <a:lnTo>
                      <a:pt x="81" y="30"/>
                    </a:lnTo>
                    <a:lnTo>
                      <a:pt x="73" y="27"/>
                    </a:lnTo>
                    <a:lnTo>
                      <a:pt x="63" y="24"/>
                    </a:lnTo>
                    <a:lnTo>
                      <a:pt x="51" y="24"/>
                    </a:lnTo>
                    <a:lnTo>
                      <a:pt x="39" y="25"/>
                    </a:lnTo>
                    <a:lnTo>
                      <a:pt x="31" y="32"/>
                    </a:lnTo>
                    <a:lnTo>
                      <a:pt x="30" y="42"/>
                    </a:lnTo>
                    <a:lnTo>
                      <a:pt x="31" y="51"/>
                    </a:lnTo>
                    <a:lnTo>
                      <a:pt x="38" y="58"/>
                    </a:lnTo>
                    <a:lnTo>
                      <a:pt x="46" y="63"/>
                    </a:lnTo>
                    <a:lnTo>
                      <a:pt x="63" y="72"/>
                    </a:lnTo>
                    <a:lnTo>
                      <a:pt x="75" y="80"/>
                    </a:lnTo>
                    <a:lnTo>
                      <a:pt x="84" y="89"/>
                    </a:lnTo>
                    <a:lnTo>
                      <a:pt x="89" y="100"/>
                    </a:lnTo>
                    <a:lnTo>
                      <a:pt x="90" y="114"/>
                    </a:lnTo>
                    <a:lnTo>
                      <a:pt x="88" y="131"/>
                    </a:lnTo>
                    <a:lnTo>
                      <a:pt x="80" y="145"/>
                    </a:lnTo>
                    <a:lnTo>
                      <a:pt x="69" y="154"/>
                    </a:lnTo>
                    <a:lnTo>
                      <a:pt x="55" y="160"/>
                    </a:lnTo>
                    <a:lnTo>
                      <a:pt x="37" y="161"/>
                    </a:lnTo>
                    <a:lnTo>
                      <a:pt x="17" y="160"/>
                    </a:lnTo>
                    <a:lnTo>
                      <a:pt x="1" y="154"/>
                    </a:lnTo>
                    <a:lnTo>
                      <a:pt x="4" y="128"/>
                    </a:lnTo>
                    <a:lnTo>
                      <a:pt x="12" y="134"/>
                    </a:lnTo>
                    <a:lnTo>
                      <a:pt x="22" y="138"/>
                    </a:lnTo>
                    <a:lnTo>
                      <a:pt x="37" y="139"/>
                    </a:lnTo>
                    <a:lnTo>
                      <a:pt x="46" y="138"/>
                    </a:lnTo>
                    <a:lnTo>
                      <a:pt x="54" y="134"/>
                    </a:lnTo>
                    <a:lnTo>
                      <a:pt x="59" y="126"/>
                    </a:lnTo>
                    <a:lnTo>
                      <a:pt x="60" y="115"/>
                    </a:lnTo>
                    <a:lnTo>
                      <a:pt x="59" y="106"/>
                    </a:lnTo>
                    <a:lnTo>
                      <a:pt x="51" y="100"/>
                    </a:lnTo>
                    <a:lnTo>
                      <a:pt x="41" y="92"/>
                    </a:lnTo>
                    <a:lnTo>
                      <a:pt x="26" y="84"/>
                    </a:lnTo>
                    <a:lnTo>
                      <a:pt x="15" y="77"/>
                    </a:lnTo>
                    <a:lnTo>
                      <a:pt x="7" y="68"/>
                    </a:lnTo>
                    <a:lnTo>
                      <a:pt x="1" y="57"/>
                    </a:lnTo>
                    <a:lnTo>
                      <a:pt x="0" y="44"/>
                    </a:lnTo>
                    <a:lnTo>
                      <a:pt x="3" y="28"/>
                    </a:lnTo>
                    <a:lnTo>
                      <a:pt x="9" y="16"/>
                    </a:lnTo>
                    <a:lnTo>
                      <a:pt x="21" y="7"/>
                    </a:lnTo>
                    <a:lnTo>
                      <a:pt x="34" y="2"/>
                    </a:lnTo>
                    <a:lnTo>
                      <a:pt x="5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7" name="Freeform 110">
                <a:extLst>
                  <a:ext uri="{FF2B5EF4-FFF2-40B4-BE49-F238E27FC236}">
                    <a16:creationId xmlns:a16="http://schemas.microsoft.com/office/drawing/2014/main" id="{DEB249E6-7ED7-DA4D-8E33-0A9BDDF654A3}"/>
                  </a:ext>
                </a:extLst>
              </p:cNvPr>
              <p:cNvSpPr>
                <a:spLocks noEditPoints="1"/>
              </p:cNvSpPr>
              <p:nvPr userDrawn="1"/>
            </p:nvSpPr>
            <p:spPr bwMode="auto">
              <a:xfrm>
                <a:off x="9506312" y="732314"/>
                <a:ext cx="59419" cy="79909"/>
              </a:xfrm>
              <a:custGeom>
                <a:avLst/>
                <a:gdLst>
                  <a:gd name="T0" fmla="*/ 29 w 116"/>
                  <a:gd name="T1" fmla="*/ 22 h 157"/>
                  <a:gd name="T2" fmla="*/ 29 w 116"/>
                  <a:gd name="T3" fmla="*/ 135 h 157"/>
                  <a:gd name="T4" fmla="*/ 38 w 116"/>
                  <a:gd name="T5" fmla="*/ 135 h 157"/>
                  <a:gd name="T6" fmla="*/ 55 w 116"/>
                  <a:gd name="T7" fmla="*/ 132 h 157"/>
                  <a:gd name="T8" fmla="*/ 69 w 116"/>
                  <a:gd name="T9" fmla="*/ 124 h 157"/>
                  <a:gd name="T10" fmla="*/ 78 w 116"/>
                  <a:gd name="T11" fmla="*/ 112 h 157"/>
                  <a:gd name="T12" fmla="*/ 84 w 116"/>
                  <a:gd name="T13" fmla="*/ 97 h 157"/>
                  <a:gd name="T14" fmla="*/ 85 w 116"/>
                  <a:gd name="T15" fmla="*/ 78 h 157"/>
                  <a:gd name="T16" fmla="*/ 84 w 116"/>
                  <a:gd name="T17" fmla="*/ 59 h 157"/>
                  <a:gd name="T18" fmla="*/ 78 w 116"/>
                  <a:gd name="T19" fmla="*/ 43 h 157"/>
                  <a:gd name="T20" fmla="*/ 69 w 116"/>
                  <a:gd name="T21" fmla="*/ 31 h 157"/>
                  <a:gd name="T22" fmla="*/ 55 w 116"/>
                  <a:gd name="T23" fmla="*/ 25 h 157"/>
                  <a:gd name="T24" fmla="*/ 38 w 116"/>
                  <a:gd name="T25" fmla="*/ 22 h 157"/>
                  <a:gd name="T26" fmla="*/ 29 w 116"/>
                  <a:gd name="T27" fmla="*/ 22 h 157"/>
                  <a:gd name="T28" fmla="*/ 0 w 116"/>
                  <a:gd name="T29" fmla="*/ 0 h 157"/>
                  <a:gd name="T30" fmla="*/ 41 w 116"/>
                  <a:gd name="T31" fmla="*/ 0 h 157"/>
                  <a:gd name="T32" fmla="*/ 63 w 116"/>
                  <a:gd name="T33" fmla="*/ 1 h 157"/>
                  <a:gd name="T34" fmla="*/ 82 w 116"/>
                  <a:gd name="T35" fmla="*/ 8 h 157"/>
                  <a:gd name="T36" fmla="*/ 97 w 116"/>
                  <a:gd name="T37" fmla="*/ 20 h 157"/>
                  <a:gd name="T38" fmla="*/ 107 w 116"/>
                  <a:gd name="T39" fmla="*/ 34 h 157"/>
                  <a:gd name="T40" fmla="*/ 114 w 116"/>
                  <a:gd name="T41" fmla="*/ 54 h 157"/>
                  <a:gd name="T42" fmla="*/ 116 w 116"/>
                  <a:gd name="T43" fmla="*/ 78 h 157"/>
                  <a:gd name="T44" fmla="*/ 114 w 116"/>
                  <a:gd name="T45" fmla="*/ 102 h 157"/>
                  <a:gd name="T46" fmla="*/ 106 w 116"/>
                  <a:gd name="T47" fmla="*/ 121 h 157"/>
                  <a:gd name="T48" fmla="*/ 94 w 116"/>
                  <a:gd name="T49" fmla="*/ 137 h 157"/>
                  <a:gd name="T50" fmla="*/ 80 w 116"/>
                  <a:gd name="T51" fmla="*/ 148 h 157"/>
                  <a:gd name="T52" fmla="*/ 61 w 116"/>
                  <a:gd name="T53" fmla="*/ 154 h 157"/>
                  <a:gd name="T54" fmla="*/ 41 w 116"/>
                  <a:gd name="T55" fmla="*/ 157 h 157"/>
                  <a:gd name="T56" fmla="*/ 0 w 116"/>
                  <a:gd name="T57" fmla="*/ 157 h 157"/>
                  <a:gd name="T58" fmla="*/ 0 w 116"/>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57">
                    <a:moveTo>
                      <a:pt x="29" y="22"/>
                    </a:moveTo>
                    <a:lnTo>
                      <a:pt x="29" y="135"/>
                    </a:lnTo>
                    <a:lnTo>
                      <a:pt x="38" y="135"/>
                    </a:lnTo>
                    <a:lnTo>
                      <a:pt x="55" y="132"/>
                    </a:lnTo>
                    <a:lnTo>
                      <a:pt x="69" y="124"/>
                    </a:lnTo>
                    <a:lnTo>
                      <a:pt x="78" y="112"/>
                    </a:lnTo>
                    <a:lnTo>
                      <a:pt x="84" y="97"/>
                    </a:lnTo>
                    <a:lnTo>
                      <a:pt x="85" y="78"/>
                    </a:lnTo>
                    <a:lnTo>
                      <a:pt x="84" y="59"/>
                    </a:lnTo>
                    <a:lnTo>
                      <a:pt x="78" y="43"/>
                    </a:lnTo>
                    <a:lnTo>
                      <a:pt x="69" y="31"/>
                    </a:lnTo>
                    <a:lnTo>
                      <a:pt x="55" y="25"/>
                    </a:lnTo>
                    <a:lnTo>
                      <a:pt x="38" y="22"/>
                    </a:lnTo>
                    <a:lnTo>
                      <a:pt x="29" y="22"/>
                    </a:lnTo>
                    <a:close/>
                    <a:moveTo>
                      <a:pt x="0" y="0"/>
                    </a:moveTo>
                    <a:lnTo>
                      <a:pt x="41" y="0"/>
                    </a:lnTo>
                    <a:lnTo>
                      <a:pt x="63" y="1"/>
                    </a:lnTo>
                    <a:lnTo>
                      <a:pt x="82" y="8"/>
                    </a:lnTo>
                    <a:lnTo>
                      <a:pt x="97" y="20"/>
                    </a:lnTo>
                    <a:lnTo>
                      <a:pt x="107" y="34"/>
                    </a:lnTo>
                    <a:lnTo>
                      <a:pt x="114" y="54"/>
                    </a:lnTo>
                    <a:lnTo>
                      <a:pt x="116" y="78"/>
                    </a:lnTo>
                    <a:lnTo>
                      <a:pt x="114" y="102"/>
                    </a:lnTo>
                    <a:lnTo>
                      <a:pt x="106" y="121"/>
                    </a:lnTo>
                    <a:lnTo>
                      <a:pt x="94" y="137"/>
                    </a:lnTo>
                    <a:lnTo>
                      <a:pt x="80" y="148"/>
                    </a:lnTo>
                    <a:lnTo>
                      <a:pt x="61" y="154"/>
                    </a:lnTo>
                    <a:lnTo>
                      <a:pt x="41"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8" name="Freeform 111">
                <a:extLst>
                  <a:ext uri="{FF2B5EF4-FFF2-40B4-BE49-F238E27FC236}">
                    <a16:creationId xmlns:a16="http://schemas.microsoft.com/office/drawing/2014/main" id="{4FB671E1-F5E0-4A49-9C2F-EED799914F84}"/>
                  </a:ext>
                </a:extLst>
              </p:cNvPr>
              <p:cNvSpPr>
                <a:spLocks/>
              </p:cNvSpPr>
              <p:nvPr userDrawn="1"/>
            </p:nvSpPr>
            <p:spPr bwMode="auto">
              <a:xfrm>
                <a:off x="9596465" y="732314"/>
                <a:ext cx="57370" cy="79909"/>
              </a:xfrm>
              <a:custGeom>
                <a:avLst/>
                <a:gdLst>
                  <a:gd name="T0" fmla="*/ 0 w 112"/>
                  <a:gd name="T1" fmla="*/ 0 h 157"/>
                  <a:gd name="T2" fmla="*/ 34 w 112"/>
                  <a:gd name="T3" fmla="*/ 0 h 157"/>
                  <a:gd name="T4" fmla="*/ 86 w 112"/>
                  <a:gd name="T5" fmla="*/ 123 h 157"/>
                  <a:gd name="T6" fmla="*/ 86 w 112"/>
                  <a:gd name="T7" fmla="*/ 123 h 157"/>
                  <a:gd name="T8" fmla="*/ 86 w 112"/>
                  <a:gd name="T9" fmla="*/ 0 h 157"/>
                  <a:gd name="T10" fmla="*/ 112 w 112"/>
                  <a:gd name="T11" fmla="*/ 0 h 157"/>
                  <a:gd name="T12" fmla="*/ 112 w 112"/>
                  <a:gd name="T13" fmla="*/ 157 h 157"/>
                  <a:gd name="T14" fmla="*/ 78 w 112"/>
                  <a:gd name="T15" fmla="*/ 157 h 157"/>
                  <a:gd name="T16" fmla="*/ 26 w 112"/>
                  <a:gd name="T17" fmla="*/ 34 h 157"/>
                  <a:gd name="T18" fmla="*/ 26 w 112"/>
                  <a:gd name="T19" fmla="*/ 34 h 157"/>
                  <a:gd name="T20" fmla="*/ 26 w 112"/>
                  <a:gd name="T21" fmla="*/ 157 h 157"/>
                  <a:gd name="T22" fmla="*/ 0 w 112"/>
                  <a:gd name="T23" fmla="*/ 157 h 157"/>
                  <a:gd name="T24" fmla="*/ 0 w 112"/>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57">
                    <a:moveTo>
                      <a:pt x="0" y="0"/>
                    </a:moveTo>
                    <a:lnTo>
                      <a:pt x="34" y="0"/>
                    </a:lnTo>
                    <a:lnTo>
                      <a:pt x="86" y="123"/>
                    </a:lnTo>
                    <a:lnTo>
                      <a:pt x="86" y="123"/>
                    </a:lnTo>
                    <a:lnTo>
                      <a:pt x="86" y="0"/>
                    </a:lnTo>
                    <a:lnTo>
                      <a:pt x="112" y="0"/>
                    </a:lnTo>
                    <a:lnTo>
                      <a:pt x="112" y="157"/>
                    </a:lnTo>
                    <a:lnTo>
                      <a:pt x="78" y="157"/>
                    </a:lnTo>
                    <a:lnTo>
                      <a:pt x="26" y="34"/>
                    </a:lnTo>
                    <a:lnTo>
                      <a:pt x="26" y="34"/>
                    </a:lnTo>
                    <a:lnTo>
                      <a:pt x="26"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9" name="Freeform 112">
                <a:extLst>
                  <a:ext uri="{FF2B5EF4-FFF2-40B4-BE49-F238E27FC236}">
                    <a16:creationId xmlns:a16="http://schemas.microsoft.com/office/drawing/2014/main" id="{CC5F5CF6-5000-C84D-B0AE-CBB518C1B2D3}"/>
                  </a:ext>
                </a:extLst>
              </p:cNvPr>
              <p:cNvSpPr>
                <a:spLocks/>
              </p:cNvSpPr>
              <p:nvPr userDrawn="1"/>
            </p:nvSpPr>
            <p:spPr bwMode="auto">
              <a:xfrm>
                <a:off x="9687644" y="732314"/>
                <a:ext cx="44052" cy="79909"/>
              </a:xfrm>
              <a:custGeom>
                <a:avLst/>
                <a:gdLst>
                  <a:gd name="T0" fmla="*/ 0 w 85"/>
                  <a:gd name="T1" fmla="*/ 0 h 157"/>
                  <a:gd name="T2" fmla="*/ 82 w 85"/>
                  <a:gd name="T3" fmla="*/ 0 h 157"/>
                  <a:gd name="T4" fmla="*/ 82 w 85"/>
                  <a:gd name="T5" fmla="*/ 22 h 157"/>
                  <a:gd name="T6" fmla="*/ 29 w 85"/>
                  <a:gd name="T7" fmla="*/ 22 h 157"/>
                  <a:gd name="T8" fmla="*/ 29 w 85"/>
                  <a:gd name="T9" fmla="*/ 64 h 157"/>
                  <a:gd name="T10" fmla="*/ 79 w 85"/>
                  <a:gd name="T11" fmla="*/ 64 h 157"/>
                  <a:gd name="T12" fmla="*/ 79 w 85"/>
                  <a:gd name="T13" fmla="*/ 88 h 157"/>
                  <a:gd name="T14" fmla="*/ 29 w 85"/>
                  <a:gd name="T15" fmla="*/ 88 h 157"/>
                  <a:gd name="T16" fmla="*/ 29 w 85"/>
                  <a:gd name="T17" fmla="*/ 133 h 157"/>
                  <a:gd name="T18" fmla="*/ 85 w 85"/>
                  <a:gd name="T19" fmla="*/ 133 h 157"/>
                  <a:gd name="T20" fmla="*/ 85 w 85"/>
                  <a:gd name="T21" fmla="*/ 157 h 157"/>
                  <a:gd name="T22" fmla="*/ 0 w 85"/>
                  <a:gd name="T23" fmla="*/ 157 h 157"/>
                  <a:gd name="T24" fmla="*/ 0 w 85"/>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57">
                    <a:moveTo>
                      <a:pt x="0" y="0"/>
                    </a:moveTo>
                    <a:lnTo>
                      <a:pt x="82" y="0"/>
                    </a:lnTo>
                    <a:lnTo>
                      <a:pt x="82" y="22"/>
                    </a:lnTo>
                    <a:lnTo>
                      <a:pt x="29" y="22"/>
                    </a:lnTo>
                    <a:lnTo>
                      <a:pt x="29" y="64"/>
                    </a:lnTo>
                    <a:lnTo>
                      <a:pt x="79" y="64"/>
                    </a:lnTo>
                    <a:lnTo>
                      <a:pt x="79" y="88"/>
                    </a:lnTo>
                    <a:lnTo>
                      <a:pt x="29" y="88"/>
                    </a:lnTo>
                    <a:lnTo>
                      <a:pt x="29" y="133"/>
                    </a:lnTo>
                    <a:lnTo>
                      <a:pt x="85" y="133"/>
                    </a:lnTo>
                    <a:lnTo>
                      <a:pt x="85"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113">
                <a:extLst>
                  <a:ext uri="{FF2B5EF4-FFF2-40B4-BE49-F238E27FC236}">
                    <a16:creationId xmlns:a16="http://schemas.microsoft.com/office/drawing/2014/main" id="{A2B9B8EE-D3BB-D140-853B-ADE61EA3D8A6}"/>
                  </a:ext>
                </a:extLst>
              </p:cNvPr>
              <p:cNvSpPr>
                <a:spLocks noEditPoints="1"/>
              </p:cNvSpPr>
              <p:nvPr userDrawn="1"/>
            </p:nvSpPr>
            <p:spPr bwMode="auto">
              <a:xfrm>
                <a:off x="9761406" y="732314"/>
                <a:ext cx="53273" cy="79909"/>
              </a:xfrm>
              <a:custGeom>
                <a:avLst/>
                <a:gdLst>
                  <a:gd name="T0" fmla="*/ 29 w 103"/>
                  <a:gd name="T1" fmla="*/ 22 h 157"/>
                  <a:gd name="T2" fmla="*/ 29 w 103"/>
                  <a:gd name="T3" fmla="*/ 68 h 157"/>
                  <a:gd name="T4" fmla="*/ 41 w 103"/>
                  <a:gd name="T5" fmla="*/ 68 h 157"/>
                  <a:gd name="T6" fmla="*/ 51 w 103"/>
                  <a:gd name="T7" fmla="*/ 67 h 157"/>
                  <a:gd name="T8" fmla="*/ 60 w 103"/>
                  <a:gd name="T9" fmla="*/ 61 h 157"/>
                  <a:gd name="T10" fmla="*/ 66 w 103"/>
                  <a:gd name="T11" fmla="*/ 55 h 157"/>
                  <a:gd name="T12" fmla="*/ 67 w 103"/>
                  <a:gd name="T13" fmla="*/ 44 h 157"/>
                  <a:gd name="T14" fmla="*/ 66 w 103"/>
                  <a:gd name="T15" fmla="*/ 33 h 157"/>
                  <a:gd name="T16" fmla="*/ 60 w 103"/>
                  <a:gd name="T17" fmla="*/ 26 h 157"/>
                  <a:gd name="T18" fmla="*/ 53 w 103"/>
                  <a:gd name="T19" fmla="*/ 22 h 157"/>
                  <a:gd name="T20" fmla="*/ 41 w 103"/>
                  <a:gd name="T21" fmla="*/ 22 h 157"/>
                  <a:gd name="T22" fmla="*/ 29 w 103"/>
                  <a:gd name="T23" fmla="*/ 22 h 157"/>
                  <a:gd name="T24" fmla="*/ 0 w 103"/>
                  <a:gd name="T25" fmla="*/ 0 h 157"/>
                  <a:gd name="T26" fmla="*/ 50 w 103"/>
                  <a:gd name="T27" fmla="*/ 0 h 157"/>
                  <a:gd name="T28" fmla="*/ 66 w 103"/>
                  <a:gd name="T29" fmla="*/ 1 h 157"/>
                  <a:gd name="T30" fmla="*/ 79 w 103"/>
                  <a:gd name="T31" fmla="*/ 7 h 157"/>
                  <a:gd name="T32" fmla="*/ 88 w 103"/>
                  <a:gd name="T33" fmla="*/ 14 h 157"/>
                  <a:gd name="T34" fmla="*/ 94 w 103"/>
                  <a:gd name="T35" fmla="*/ 26 h 157"/>
                  <a:gd name="T36" fmla="*/ 97 w 103"/>
                  <a:gd name="T37" fmla="*/ 41 h 157"/>
                  <a:gd name="T38" fmla="*/ 94 w 103"/>
                  <a:gd name="T39" fmla="*/ 55 h 157"/>
                  <a:gd name="T40" fmla="*/ 88 w 103"/>
                  <a:gd name="T41" fmla="*/ 67 h 157"/>
                  <a:gd name="T42" fmla="*/ 79 w 103"/>
                  <a:gd name="T43" fmla="*/ 73 h 157"/>
                  <a:gd name="T44" fmla="*/ 66 w 103"/>
                  <a:gd name="T45" fmla="*/ 78 h 157"/>
                  <a:gd name="T46" fmla="*/ 66 w 103"/>
                  <a:gd name="T47" fmla="*/ 78 h 157"/>
                  <a:gd name="T48" fmla="*/ 70 w 103"/>
                  <a:gd name="T49" fmla="*/ 80 h 157"/>
                  <a:gd name="T50" fmla="*/ 72 w 103"/>
                  <a:gd name="T51" fmla="*/ 80 h 157"/>
                  <a:gd name="T52" fmla="*/ 75 w 103"/>
                  <a:gd name="T53" fmla="*/ 82 h 157"/>
                  <a:gd name="T54" fmla="*/ 79 w 103"/>
                  <a:gd name="T55" fmla="*/ 86 h 157"/>
                  <a:gd name="T56" fmla="*/ 81 w 103"/>
                  <a:gd name="T57" fmla="*/ 90 h 157"/>
                  <a:gd name="T58" fmla="*/ 84 w 103"/>
                  <a:gd name="T59" fmla="*/ 97 h 157"/>
                  <a:gd name="T60" fmla="*/ 103 w 103"/>
                  <a:gd name="T61" fmla="*/ 157 h 157"/>
                  <a:gd name="T62" fmla="*/ 73 w 103"/>
                  <a:gd name="T63" fmla="*/ 157 h 157"/>
                  <a:gd name="T64" fmla="*/ 58 w 103"/>
                  <a:gd name="T65" fmla="*/ 106 h 157"/>
                  <a:gd name="T66" fmla="*/ 53 w 103"/>
                  <a:gd name="T67" fmla="*/ 95 h 157"/>
                  <a:gd name="T68" fmla="*/ 46 w 103"/>
                  <a:gd name="T69" fmla="*/ 90 h 157"/>
                  <a:gd name="T70" fmla="*/ 36 w 103"/>
                  <a:gd name="T71" fmla="*/ 89 h 157"/>
                  <a:gd name="T72" fmla="*/ 29 w 103"/>
                  <a:gd name="T73" fmla="*/ 89 h 157"/>
                  <a:gd name="T74" fmla="*/ 29 w 103"/>
                  <a:gd name="T75" fmla="*/ 157 h 157"/>
                  <a:gd name="T76" fmla="*/ 0 w 103"/>
                  <a:gd name="T77" fmla="*/ 157 h 157"/>
                  <a:gd name="T78" fmla="*/ 0 w 103"/>
                  <a:gd name="T7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157">
                    <a:moveTo>
                      <a:pt x="29" y="22"/>
                    </a:moveTo>
                    <a:lnTo>
                      <a:pt x="29" y="68"/>
                    </a:lnTo>
                    <a:lnTo>
                      <a:pt x="41" y="68"/>
                    </a:lnTo>
                    <a:lnTo>
                      <a:pt x="51" y="67"/>
                    </a:lnTo>
                    <a:lnTo>
                      <a:pt x="60" y="61"/>
                    </a:lnTo>
                    <a:lnTo>
                      <a:pt x="66" y="55"/>
                    </a:lnTo>
                    <a:lnTo>
                      <a:pt x="67" y="44"/>
                    </a:lnTo>
                    <a:lnTo>
                      <a:pt x="66" y="33"/>
                    </a:lnTo>
                    <a:lnTo>
                      <a:pt x="60" y="26"/>
                    </a:lnTo>
                    <a:lnTo>
                      <a:pt x="53" y="22"/>
                    </a:lnTo>
                    <a:lnTo>
                      <a:pt x="41" y="22"/>
                    </a:lnTo>
                    <a:lnTo>
                      <a:pt x="29" y="22"/>
                    </a:lnTo>
                    <a:close/>
                    <a:moveTo>
                      <a:pt x="0" y="0"/>
                    </a:moveTo>
                    <a:lnTo>
                      <a:pt x="50" y="0"/>
                    </a:lnTo>
                    <a:lnTo>
                      <a:pt x="66" y="1"/>
                    </a:lnTo>
                    <a:lnTo>
                      <a:pt x="79" y="7"/>
                    </a:lnTo>
                    <a:lnTo>
                      <a:pt x="88" y="14"/>
                    </a:lnTo>
                    <a:lnTo>
                      <a:pt x="94" y="26"/>
                    </a:lnTo>
                    <a:lnTo>
                      <a:pt x="97" y="41"/>
                    </a:lnTo>
                    <a:lnTo>
                      <a:pt x="94" y="55"/>
                    </a:lnTo>
                    <a:lnTo>
                      <a:pt x="88" y="67"/>
                    </a:lnTo>
                    <a:lnTo>
                      <a:pt x="79" y="73"/>
                    </a:lnTo>
                    <a:lnTo>
                      <a:pt x="66" y="78"/>
                    </a:lnTo>
                    <a:lnTo>
                      <a:pt x="66" y="78"/>
                    </a:lnTo>
                    <a:lnTo>
                      <a:pt x="70" y="80"/>
                    </a:lnTo>
                    <a:lnTo>
                      <a:pt x="72" y="80"/>
                    </a:lnTo>
                    <a:lnTo>
                      <a:pt x="75" y="82"/>
                    </a:lnTo>
                    <a:lnTo>
                      <a:pt x="79" y="86"/>
                    </a:lnTo>
                    <a:lnTo>
                      <a:pt x="81" y="90"/>
                    </a:lnTo>
                    <a:lnTo>
                      <a:pt x="84" y="97"/>
                    </a:lnTo>
                    <a:lnTo>
                      <a:pt x="103" y="157"/>
                    </a:lnTo>
                    <a:lnTo>
                      <a:pt x="73" y="157"/>
                    </a:lnTo>
                    <a:lnTo>
                      <a:pt x="58" y="106"/>
                    </a:lnTo>
                    <a:lnTo>
                      <a:pt x="53" y="95"/>
                    </a:lnTo>
                    <a:lnTo>
                      <a:pt x="46" y="90"/>
                    </a:lnTo>
                    <a:lnTo>
                      <a:pt x="36" y="89"/>
                    </a:lnTo>
                    <a:lnTo>
                      <a:pt x="29" y="89"/>
                    </a:lnTo>
                    <a:lnTo>
                      <a:pt x="29"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1" name="Rectangle 114">
                <a:extLst>
                  <a:ext uri="{FF2B5EF4-FFF2-40B4-BE49-F238E27FC236}">
                    <a16:creationId xmlns:a16="http://schemas.microsoft.com/office/drawing/2014/main" id="{54385AEF-E2C6-524C-AA72-9D6E9DC54EEF}"/>
                  </a:ext>
                </a:extLst>
              </p:cNvPr>
              <p:cNvSpPr>
                <a:spLocks noChangeArrowheads="1"/>
              </p:cNvSpPr>
              <p:nvPr userDrawn="1"/>
            </p:nvSpPr>
            <p:spPr bwMode="auto">
              <a:xfrm>
                <a:off x="9843363" y="796855"/>
                <a:ext cx="13319" cy="15368"/>
              </a:xfrm>
              <a:prstGeom prst="rect">
                <a:avLst/>
              </a:prstGeom>
              <a:solidFill>
                <a:schemeClr val="bg1">
                  <a:lumMod val="6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 name="Gruppieren 3">
              <a:extLst>
                <a:ext uri="{FF2B5EF4-FFF2-40B4-BE49-F238E27FC236}">
                  <a16:creationId xmlns:a16="http://schemas.microsoft.com/office/drawing/2014/main" id="{8C587185-D480-CA48-B858-11DBDF48762E}"/>
                </a:ext>
              </a:extLst>
            </p:cNvPr>
            <p:cNvGrpSpPr/>
            <p:nvPr userDrawn="1"/>
          </p:nvGrpSpPr>
          <p:grpSpPr>
            <a:xfrm>
              <a:off x="8346609" y="324574"/>
              <a:ext cx="1467045" cy="326807"/>
              <a:chOff x="8346609" y="324574"/>
              <a:chExt cx="1467045" cy="326807"/>
            </a:xfrm>
          </p:grpSpPr>
          <p:sp>
            <p:nvSpPr>
              <p:cNvPr id="132" name="Freeform 115">
                <a:extLst>
                  <a:ext uri="{FF2B5EF4-FFF2-40B4-BE49-F238E27FC236}">
                    <a16:creationId xmlns:a16="http://schemas.microsoft.com/office/drawing/2014/main" id="{0CDBCE2E-B825-1A4A-BB8A-AE0C48A67453}"/>
                  </a:ext>
                </a:extLst>
              </p:cNvPr>
              <p:cNvSpPr>
                <a:spLocks/>
              </p:cNvSpPr>
              <p:nvPr userDrawn="1"/>
            </p:nvSpPr>
            <p:spPr bwMode="auto">
              <a:xfrm>
                <a:off x="8350707" y="332770"/>
                <a:ext cx="80933" cy="122936"/>
              </a:xfrm>
              <a:custGeom>
                <a:avLst/>
                <a:gdLst>
                  <a:gd name="T0" fmla="*/ 0 w 159"/>
                  <a:gd name="T1" fmla="*/ 0 h 239"/>
                  <a:gd name="T2" fmla="*/ 43 w 159"/>
                  <a:gd name="T3" fmla="*/ 0 h 239"/>
                  <a:gd name="T4" fmla="*/ 43 w 159"/>
                  <a:gd name="T5" fmla="*/ 152 h 239"/>
                  <a:gd name="T6" fmla="*/ 44 w 159"/>
                  <a:gd name="T7" fmla="*/ 172 h 239"/>
                  <a:gd name="T8" fmla="*/ 48 w 159"/>
                  <a:gd name="T9" fmla="*/ 186 h 239"/>
                  <a:gd name="T10" fmla="*/ 56 w 159"/>
                  <a:gd name="T11" fmla="*/ 197 h 239"/>
                  <a:gd name="T12" fmla="*/ 66 w 159"/>
                  <a:gd name="T13" fmla="*/ 202 h 239"/>
                  <a:gd name="T14" fmla="*/ 79 w 159"/>
                  <a:gd name="T15" fmla="*/ 203 h 239"/>
                  <a:gd name="T16" fmla="*/ 92 w 159"/>
                  <a:gd name="T17" fmla="*/ 202 h 239"/>
                  <a:gd name="T18" fmla="*/ 103 w 159"/>
                  <a:gd name="T19" fmla="*/ 197 h 239"/>
                  <a:gd name="T20" fmla="*/ 111 w 159"/>
                  <a:gd name="T21" fmla="*/ 186 h 239"/>
                  <a:gd name="T22" fmla="*/ 115 w 159"/>
                  <a:gd name="T23" fmla="*/ 172 h 239"/>
                  <a:gd name="T24" fmla="*/ 116 w 159"/>
                  <a:gd name="T25" fmla="*/ 152 h 239"/>
                  <a:gd name="T26" fmla="*/ 116 w 159"/>
                  <a:gd name="T27" fmla="*/ 0 h 239"/>
                  <a:gd name="T28" fmla="*/ 159 w 159"/>
                  <a:gd name="T29" fmla="*/ 0 h 239"/>
                  <a:gd name="T30" fmla="*/ 159 w 159"/>
                  <a:gd name="T31" fmla="*/ 152 h 239"/>
                  <a:gd name="T32" fmla="*/ 156 w 159"/>
                  <a:gd name="T33" fmla="*/ 176 h 239"/>
                  <a:gd name="T34" fmla="*/ 151 w 159"/>
                  <a:gd name="T35" fmla="*/ 196 h 239"/>
                  <a:gd name="T36" fmla="*/ 142 w 159"/>
                  <a:gd name="T37" fmla="*/ 211 h 239"/>
                  <a:gd name="T38" fmla="*/ 129 w 159"/>
                  <a:gd name="T39" fmla="*/ 223 h 239"/>
                  <a:gd name="T40" fmla="*/ 115 w 159"/>
                  <a:gd name="T41" fmla="*/ 232 h 239"/>
                  <a:gd name="T42" fmla="*/ 98 w 159"/>
                  <a:gd name="T43" fmla="*/ 236 h 239"/>
                  <a:gd name="T44" fmla="*/ 79 w 159"/>
                  <a:gd name="T45" fmla="*/ 239 h 239"/>
                  <a:gd name="T46" fmla="*/ 61 w 159"/>
                  <a:gd name="T47" fmla="*/ 236 h 239"/>
                  <a:gd name="T48" fmla="*/ 44 w 159"/>
                  <a:gd name="T49" fmla="*/ 232 h 239"/>
                  <a:gd name="T50" fmla="*/ 30 w 159"/>
                  <a:gd name="T51" fmla="*/ 223 h 239"/>
                  <a:gd name="T52" fmla="*/ 17 w 159"/>
                  <a:gd name="T53" fmla="*/ 211 h 239"/>
                  <a:gd name="T54" fmla="*/ 8 w 159"/>
                  <a:gd name="T55" fmla="*/ 196 h 239"/>
                  <a:gd name="T56" fmla="*/ 1 w 159"/>
                  <a:gd name="T57" fmla="*/ 176 h 239"/>
                  <a:gd name="T58" fmla="*/ 0 w 159"/>
                  <a:gd name="T59" fmla="*/ 152 h 239"/>
                  <a:gd name="T60" fmla="*/ 0 w 159"/>
                  <a:gd name="T6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239">
                    <a:moveTo>
                      <a:pt x="0" y="0"/>
                    </a:moveTo>
                    <a:lnTo>
                      <a:pt x="43" y="0"/>
                    </a:lnTo>
                    <a:lnTo>
                      <a:pt x="43" y="152"/>
                    </a:lnTo>
                    <a:lnTo>
                      <a:pt x="44" y="172"/>
                    </a:lnTo>
                    <a:lnTo>
                      <a:pt x="48" y="186"/>
                    </a:lnTo>
                    <a:lnTo>
                      <a:pt x="56" y="197"/>
                    </a:lnTo>
                    <a:lnTo>
                      <a:pt x="66" y="202"/>
                    </a:lnTo>
                    <a:lnTo>
                      <a:pt x="79" y="203"/>
                    </a:lnTo>
                    <a:lnTo>
                      <a:pt x="92" y="202"/>
                    </a:lnTo>
                    <a:lnTo>
                      <a:pt x="103" y="197"/>
                    </a:lnTo>
                    <a:lnTo>
                      <a:pt x="111" y="186"/>
                    </a:lnTo>
                    <a:lnTo>
                      <a:pt x="115" y="172"/>
                    </a:lnTo>
                    <a:lnTo>
                      <a:pt x="116" y="152"/>
                    </a:lnTo>
                    <a:lnTo>
                      <a:pt x="116" y="0"/>
                    </a:lnTo>
                    <a:lnTo>
                      <a:pt x="159" y="0"/>
                    </a:lnTo>
                    <a:lnTo>
                      <a:pt x="159" y="152"/>
                    </a:lnTo>
                    <a:lnTo>
                      <a:pt x="156" y="176"/>
                    </a:lnTo>
                    <a:lnTo>
                      <a:pt x="151" y="196"/>
                    </a:lnTo>
                    <a:lnTo>
                      <a:pt x="142" y="211"/>
                    </a:lnTo>
                    <a:lnTo>
                      <a:pt x="129" y="223"/>
                    </a:lnTo>
                    <a:lnTo>
                      <a:pt x="115" y="232"/>
                    </a:lnTo>
                    <a:lnTo>
                      <a:pt x="98" y="236"/>
                    </a:lnTo>
                    <a:lnTo>
                      <a:pt x="79" y="239"/>
                    </a:lnTo>
                    <a:lnTo>
                      <a:pt x="61" y="236"/>
                    </a:lnTo>
                    <a:lnTo>
                      <a:pt x="44" y="232"/>
                    </a:lnTo>
                    <a:lnTo>
                      <a:pt x="30" y="223"/>
                    </a:lnTo>
                    <a:lnTo>
                      <a:pt x="17" y="211"/>
                    </a:lnTo>
                    <a:lnTo>
                      <a:pt x="8" y="196"/>
                    </a:lnTo>
                    <a:lnTo>
                      <a:pt x="1" y="176"/>
                    </a:lnTo>
                    <a:lnTo>
                      <a:pt x="0" y="1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3" name="Freeform 116">
                <a:extLst>
                  <a:ext uri="{FF2B5EF4-FFF2-40B4-BE49-F238E27FC236}">
                    <a16:creationId xmlns:a16="http://schemas.microsoft.com/office/drawing/2014/main" id="{20D9B7CB-AF3A-1440-A8C1-42DDD9FC785C}"/>
                  </a:ext>
                </a:extLst>
              </p:cNvPr>
              <p:cNvSpPr>
                <a:spLocks/>
              </p:cNvSpPr>
              <p:nvPr userDrawn="1"/>
            </p:nvSpPr>
            <p:spPr bwMode="auto">
              <a:xfrm>
                <a:off x="8453155" y="363503"/>
                <a:ext cx="70689" cy="90154"/>
              </a:xfrm>
              <a:custGeom>
                <a:avLst/>
                <a:gdLst>
                  <a:gd name="T0" fmla="*/ 88 w 139"/>
                  <a:gd name="T1" fmla="*/ 0 h 177"/>
                  <a:gd name="T2" fmla="*/ 106 w 139"/>
                  <a:gd name="T3" fmla="*/ 3 h 177"/>
                  <a:gd name="T4" fmla="*/ 119 w 139"/>
                  <a:gd name="T5" fmla="*/ 10 h 177"/>
                  <a:gd name="T6" fmla="*/ 128 w 139"/>
                  <a:gd name="T7" fmla="*/ 20 h 177"/>
                  <a:gd name="T8" fmla="*/ 135 w 139"/>
                  <a:gd name="T9" fmla="*/ 33 h 177"/>
                  <a:gd name="T10" fmla="*/ 139 w 139"/>
                  <a:gd name="T11" fmla="*/ 47 h 177"/>
                  <a:gd name="T12" fmla="*/ 139 w 139"/>
                  <a:gd name="T13" fmla="*/ 64 h 177"/>
                  <a:gd name="T14" fmla="*/ 139 w 139"/>
                  <a:gd name="T15" fmla="*/ 177 h 177"/>
                  <a:gd name="T16" fmla="*/ 97 w 139"/>
                  <a:gd name="T17" fmla="*/ 177 h 177"/>
                  <a:gd name="T18" fmla="*/ 97 w 139"/>
                  <a:gd name="T19" fmla="*/ 72 h 177"/>
                  <a:gd name="T20" fmla="*/ 96 w 139"/>
                  <a:gd name="T21" fmla="*/ 55 h 177"/>
                  <a:gd name="T22" fmla="*/ 92 w 139"/>
                  <a:gd name="T23" fmla="*/ 44 h 177"/>
                  <a:gd name="T24" fmla="*/ 85 w 139"/>
                  <a:gd name="T25" fmla="*/ 37 h 177"/>
                  <a:gd name="T26" fmla="*/ 73 w 139"/>
                  <a:gd name="T27" fmla="*/ 36 h 177"/>
                  <a:gd name="T28" fmla="*/ 62 w 139"/>
                  <a:gd name="T29" fmla="*/ 37 h 177"/>
                  <a:gd name="T30" fmla="*/ 54 w 139"/>
                  <a:gd name="T31" fmla="*/ 44 h 177"/>
                  <a:gd name="T32" fmla="*/ 49 w 139"/>
                  <a:gd name="T33" fmla="*/ 51 h 177"/>
                  <a:gd name="T34" fmla="*/ 45 w 139"/>
                  <a:gd name="T35" fmla="*/ 63 h 177"/>
                  <a:gd name="T36" fmla="*/ 43 w 139"/>
                  <a:gd name="T37" fmla="*/ 76 h 177"/>
                  <a:gd name="T38" fmla="*/ 43 w 139"/>
                  <a:gd name="T39" fmla="*/ 177 h 177"/>
                  <a:gd name="T40" fmla="*/ 2 w 139"/>
                  <a:gd name="T41" fmla="*/ 177 h 177"/>
                  <a:gd name="T42" fmla="*/ 2 w 139"/>
                  <a:gd name="T43" fmla="*/ 32 h 177"/>
                  <a:gd name="T44" fmla="*/ 2 w 139"/>
                  <a:gd name="T45" fmla="*/ 16 h 177"/>
                  <a:gd name="T46" fmla="*/ 0 w 139"/>
                  <a:gd name="T47" fmla="*/ 3 h 177"/>
                  <a:gd name="T48" fmla="*/ 40 w 139"/>
                  <a:gd name="T49" fmla="*/ 3 h 177"/>
                  <a:gd name="T50" fmla="*/ 41 w 139"/>
                  <a:gd name="T51" fmla="*/ 31 h 177"/>
                  <a:gd name="T52" fmla="*/ 42 w 139"/>
                  <a:gd name="T53" fmla="*/ 31 h 177"/>
                  <a:gd name="T54" fmla="*/ 46 w 139"/>
                  <a:gd name="T55" fmla="*/ 23 h 177"/>
                  <a:gd name="T56" fmla="*/ 53 w 139"/>
                  <a:gd name="T57" fmla="*/ 15 h 177"/>
                  <a:gd name="T58" fmla="*/ 62 w 139"/>
                  <a:gd name="T59" fmla="*/ 8 h 177"/>
                  <a:gd name="T60" fmla="*/ 73 w 139"/>
                  <a:gd name="T61" fmla="*/ 3 h 177"/>
                  <a:gd name="T62" fmla="*/ 88 w 139"/>
                  <a:gd name="T6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177">
                    <a:moveTo>
                      <a:pt x="88" y="0"/>
                    </a:moveTo>
                    <a:lnTo>
                      <a:pt x="106" y="3"/>
                    </a:lnTo>
                    <a:lnTo>
                      <a:pt x="119" y="10"/>
                    </a:lnTo>
                    <a:lnTo>
                      <a:pt x="128" y="20"/>
                    </a:lnTo>
                    <a:lnTo>
                      <a:pt x="135" y="33"/>
                    </a:lnTo>
                    <a:lnTo>
                      <a:pt x="139" y="47"/>
                    </a:lnTo>
                    <a:lnTo>
                      <a:pt x="139" y="64"/>
                    </a:lnTo>
                    <a:lnTo>
                      <a:pt x="139" y="177"/>
                    </a:lnTo>
                    <a:lnTo>
                      <a:pt x="97" y="177"/>
                    </a:lnTo>
                    <a:lnTo>
                      <a:pt x="97" y="72"/>
                    </a:lnTo>
                    <a:lnTo>
                      <a:pt x="96" y="55"/>
                    </a:lnTo>
                    <a:lnTo>
                      <a:pt x="92" y="44"/>
                    </a:lnTo>
                    <a:lnTo>
                      <a:pt x="85" y="37"/>
                    </a:lnTo>
                    <a:lnTo>
                      <a:pt x="73" y="36"/>
                    </a:lnTo>
                    <a:lnTo>
                      <a:pt x="62" y="37"/>
                    </a:lnTo>
                    <a:lnTo>
                      <a:pt x="54" y="44"/>
                    </a:lnTo>
                    <a:lnTo>
                      <a:pt x="49" y="51"/>
                    </a:lnTo>
                    <a:lnTo>
                      <a:pt x="45" y="63"/>
                    </a:lnTo>
                    <a:lnTo>
                      <a:pt x="43" y="76"/>
                    </a:lnTo>
                    <a:lnTo>
                      <a:pt x="43" y="177"/>
                    </a:lnTo>
                    <a:lnTo>
                      <a:pt x="2" y="177"/>
                    </a:lnTo>
                    <a:lnTo>
                      <a:pt x="2" y="32"/>
                    </a:lnTo>
                    <a:lnTo>
                      <a:pt x="2" y="16"/>
                    </a:lnTo>
                    <a:lnTo>
                      <a:pt x="0" y="3"/>
                    </a:lnTo>
                    <a:lnTo>
                      <a:pt x="40" y="3"/>
                    </a:lnTo>
                    <a:lnTo>
                      <a:pt x="41" y="31"/>
                    </a:lnTo>
                    <a:lnTo>
                      <a:pt x="42" y="31"/>
                    </a:lnTo>
                    <a:lnTo>
                      <a:pt x="46" y="23"/>
                    </a:lnTo>
                    <a:lnTo>
                      <a:pt x="53" y="15"/>
                    </a:lnTo>
                    <a:lnTo>
                      <a:pt x="62" y="8"/>
                    </a:lnTo>
                    <a:lnTo>
                      <a:pt x="73" y="3"/>
                    </a:lnTo>
                    <a:lnTo>
                      <a:pt x="8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4" name="Freeform 117">
                <a:extLst>
                  <a:ext uri="{FF2B5EF4-FFF2-40B4-BE49-F238E27FC236}">
                    <a16:creationId xmlns:a16="http://schemas.microsoft.com/office/drawing/2014/main" id="{96B924D9-1748-0C4B-9A30-8E00ECDE37B8}"/>
                  </a:ext>
                </a:extLst>
              </p:cNvPr>
              <p:cNvSpPr>
                <a:spLocks noEditPoints="1"/>
              </p:cNvSpPr>
              <p:nvPr userDrawn="1"/>
            </p:nvSpPr>
            <p:spPr bwMode="auto">
              <a:xfrm>
                <a:off x="8545356" y="327646"/>
                <a:ext cx="21514" cy="126011"/>
              </a:xfrm>
              <a:custGeom>
                <a:avLst/>
                <a:gdLst>
                  <a:gd name="T0" fmla="*/ 2 w 43"/>
                  <a:gd name="T1" fmla="*/ 73 h 247"/>
                  <a:gd name="T2" fmla="*/ 43 w 43"/>
                  <a:gd name="T3" fmla="*/ 73 h 247"/>
                  <a:gd name="T4" fmla="*/ 43 w 43"/>
                  <a:gd name="T5" fmla="*/ 247 h 247"/>
                  <a:gd name="T6" fmla="*/ 2 w 43"/>
                  <a:gd name="T7" fmla="*/ 247 h 247"/>
                  <a:gd name="T8" fmla="*/ 2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2" y="73"/>
                    </a:moveTo>
                    <a:lnTo>
                      <a:pt x="43" y="73"/>
                    </a:lnTo>
                    <a:lnTo>
                      <a:pt x="43" y="247"/>
                    </a:lnTo>
                    <a:lnTo>
                      <a:pt x="2" y="247"/>
                    </a:lnTo>
                    <a:lnTo>
                      <a:pt x="2"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5" name="Freeform 118">
                <a:extLst>
                  <a:ext uri="{FF2B5EF4-FFF2-40B4-BE49-F238E27FC236}">
                    <a16:creationId xmlns:a16="http://schemas.microsoft.com/office/drawing/2014/main" id="{CCEE4676-4DBC-8E46-B9A7-4385465A2347}"/>
                  </a:ext>
                </a:extLst>
              </p:cNvPr>
              <p:cNvSpPr>
                <a:spLocks/>
              </p:cNvSpPr>
              <p:nvPr userDrawn="1"/>
            </p:nvSpPr>
            <p:spPr bwMode="auto">
              <a:xfrm>
                <a:off x="8580189" y="364528"/>
                <a:ext cx="79909" cy="89130"/>
              </a:xfrm>
              <a:custGeom>
                <a:avLst/>
                <a:gdLst>
                  <a:gd name="T0" fmla="*/ 0 w 156"/>
                  <a:gd name="T1" fmla="*/ 0 h 174"/>
                  <a:gd name="T2" fmla="*/ 44 w 156"/>
                  <a:gd name="T3" fmla="*/ 0 h 174"/>
                  <a:gd name="T4" fmla="*/ 79 w 156"/>
                  <a:gd name="T5" fmla="*/ 135 h 174"/>
                  <a:gd name="T6" fmla="*/ 80 w 156"/>
                  <a:gd name="T7" fmla="*/ 135 h 174"/>
                  <a:gd name="T8" fmla="*/ 115 w 156"/>
                  <a:gd name="T9" fmla="*/ 0 h 174"/>
                  <a:gd name="T10" fmla="*/ 156 w 156"/>
                  <a:gd name="T11" fmla="*/ 0 h 174"/>
                  <a:gd name="T12" fmla="*/ 102 w 156"/>
                  <a:gd name="T13" fmla="*/ 174 h 174"/>
                  <a:gd name="T14" fmla="*/ 54 w 156"/>
                  <a:gd name="T15" fmla="*/ 174 h 174"/>
                  <a:gd name="T16" fmla="*/ 0 w 156"/>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74">
                    <a:moveTo>
                      <a:pt x="0" y="0"/>
                    </a:moveTo>
                    <a:lnTo>
                      <a:pt x="44" y="0"/>
                    </a:lnTo>
                    <a:lnTo>
                      <a:pt x="79" y="135"/>
                    </a:lnTo>
                    <a:lnTo>
                      <a:pt x="80" y="135"/>
                    </a:lnTo>
                    <a:lnTo>
                      <a:pt x="115" y="0"/>
                    </a:lnTo>
                    <a:lnTo>
                      <a:pt x="156" y="0"/>
                    </a:lnTo>
                    <a:lnTo>
                      <a:pt x="102" y="174"/>
                    </a:lnTo>
                    <a:lnTo>
                      <a:pt x="54" y="174"/>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6" name="Freeform 119">
                <a:extLst>
                  <a:ext uri="{FF2B5EF4-FFF2-40B4-BE49-F238E27FC236}">
                    <a16:creationId xmlns:a16="http://schemas.microsoft.com/office/drawing/2014/main" id="{C66099DA-52BD-574C-932F-B1B65F4C0C9F}"/>
                  </a:ext>
                </a:extLst>
              </p:cNvPr>
              <p:cNvSpPr>
                <a:spLocks noEditPoints="1"/>
              </p:cNvSpPr>
              <p:nvPr userDrawn="1"/>
            </p:nvSpPr>
            <p:spPr bwMode="auto">
              <a:xfrm>
                <a:off x="8669318" y="363503"/>
                <a:ext cx="71713" cy="91179"/>
              </a:xfrm>
              <a:custGeom>
                <a:avLst/>
                <a:gdLst>
                  <a:gd name="T0" fmla="*/ 72 w 141"/>
                  <a:gd name="T1" fmla="*/ 29 h 179"/>
                  <a:gd name="T2" fmla="*/ 60 w 141"/>
                  <a:gd name="T3" fmla="*/ 32 h 179"/>
                  <a:gd name="T4" fmla="*/ 51 w 141"/>
                  <a:gd name="T5" fmla="*/ 38 h 179"/>
                  <a:gd name="T6" fmla="*/ 44 w 141"/>
                  <a:gd name="T7" fmla="*/ 49 h 179"/>
                  <a:gd name="T8" fmla="*/ 42 w 141"/>
                  <a:gd name="T9" fmla="*/ 62 h 179"/>
                  <a:gd name="T10" fmla="*/ 40 w 141"/>
                  <a:gd name="T11" fmla="*/ 75 h 179"/>
                  <a:gd name="T12" fmla="*/ 100 w 141"/>
                  <a:gd name="T13" fmla="*/ 75 h 179"/>
                  <a:gd name="T14" fmla="*/ 98 w 141"/>
                  <a:gd name="T15" fmla="*/ 55 h 179"/>
                  <a:gd name="T16" fmla="*/ 93 w 141"/>
                  <a:gd name="T17" fmla="*/ 41 h 179"/>
                  <a:gd name="T18" fmla="*/ 83 w 141"/>
                  <a:gd name="T19" fmla="*/ 32 h 179"/>
                  <a:gd name="T20" fmla="*/ 72 w 141"/>
                  <a:gd name="T21" fmla="*/ 29 h 179"/>
                  <a:gd name="T22" fmla="*/ 72 w 141"/>
                  <a:gd name="T23" fmla="*/ 0 h 179"/>
                  <a:gd name="T24" fmla="*/ 87 w 141"/>
                  <a:gd name="T25" fmla="*/ 2 h 179"/>
                  <a:gd name="T26" fmla="*/ 102 w 141"/>
                  <a:gd name="T27" fmla="*/ 7 h 179"/>
                  <a:gd name="T28" fmla="*/ 115 w 141"/>
                  <a:gd name="T29" fmla="*/ 15 h 179"/>
                  <a:gd name="T30" fmla="*/ 125 w 141"/>
                  <a:gd name="T31" fmla="*/ 27 h 179"/>
                  <a:gd name="T32" fmla="*/ 133 w 141"/>
                  <a:gd name="T33" fmla="*/ 44 h 179"/>
                  <a:gd name="T34" fmla="*/ 138 w 141"/>
                  <a:gd name="T35" fmla="*/ 66 h 179"/>
                  <a:gd name="T36" fmla="*/ 141 w 141"/>
                  <a:gd name="T37" fmla="*/ 93 h 179"/>
                  <a:gd name="T38" fmla="*/ 141 w 141"/>
                  <a:gd name="T39" fmla="*/ 101 h 179"/>
                  <a:gd name="T40" fmla="*/ 40 w 141"/>
                  <a:gd name="T41" fmla="*/ 101 h 179"/>
                  <a:gd name="T42" fmla="*/ 42 w 141"/>
                  <a:gd name="T43" fmla="*/ 118 h 179"/>
                  <a:gd name="T44" fmla="*/ 47 w 141"/>
                  <a:gd name="T45" fmla="*/ 131 h 179"/>
                  <a:gd name="T46" fmla="*/ 55 w 141"/>
                  <a:gd name="T47" fmla="*/ 140 h 179"/>
                  <a:gd name="T48" fmla="*/ 68 w 141"/>
                  <a:gd name="T49" fmla="*/ 147 h 179"/>
                  <a:gd name="T50" fmla="*/ 85 w 141"/>
                  <a:gd name="T51" fmla="*/ 149 h 179"/>
                  <a:gd name="T52" fmla="*/ 102 w 141"/>
                  <a:gd name="T53" fmla="*/ 148 h 179"/>
                  <a:gd name="T54" fmla="*/ 113 w 141"/>
                  <a:gd name="T55" fmla="*/ 144 h 179"/>
                  <a:gd name="T56" fmla="*/ 123 w 141"/>
                  <a:gd name="T57" fmla="*/ 140 h 179"/>
                  <a:gd name="T58" fmla="*/ 129 w 141"/>
                  <a:gd name="T59" fmla="*/ 135 h 179"/>
                  <a:gd name="T60" fmla="*/ 132 w 141"/>
                  <a:gd name="T61" fmla="*/ 169 h 179"/>
                  <a:gd name="T62" fmla="*/ 120 w 141"/>
                  <a:gd name="T63" fmla="*/ 173 h 179"/>
                  <a:gd name="T64" fmla="*/ 103 w 141"/>
                  <a:gd name="T65" fmla="*/ 177 h 179"/>
                  <a:gd name="T66" fmla="*/ 80 w 141"/>
                  <a:gd name="T67" fmla="*/ 179 h 179"/>
                  <a:gd name="T68" fmla="*/ 57 w 141"/>
                  <a:gd name="T69" fmla="*/ 177 h 179"/>
                  <a:gd name="T70" fmla="*/ 39 w 141"/>
                  <a:gd name="T71" fmla="*/ 170 h 179"/>
                  <a:gd name="T72" fmla="*/ 25 w 141"/>
                  <a:gd name="T73" fmla="*/ 160 h 179"/>
                  <a:gd name="T74" fmla="*/ 14 w 141"/>
                  <a:gd name="T75" fmla="*/ 147 h 179"/>
                  <a:gd name="T76" fmla="*/ 6 w 141"/>
                  <a:gd name="T77" fmla="*/ 130 h 179"/>
                  <a:gd name="T78" fmla="*/ 1 w 141"/>
                  <a:gd name="T79" fmla="*/ 113 h 179"/>
                  <a:gd name="T80" fmla="*/ 0 w 141"/>
                  <a:gd name="T81" fmla="*/ 93 h 179"/>
                  <a:gd name="T82" fmla="*/ 3 w 141"/>
                  <a:gd name="T83" fmla="*/ 68 h 179"/>
                  <a:gd name="T84" fmla="*/ 9 w 141"/>
                  <a:gd name="T85" fmla="*/ 46 h 179"/>
                  <a:gd name="T86" fmla="*/ 20 w 141"/>
                  <a:gd name="T87" fmla="*/ 28 h 179"/>
                  <a:gd name="T88" fmla="*/ 33 w 141"/>
                  <a:gd name="T89" fmla="*/ 14 h 179"/>
                  <a:gd name="T90" fmla="*/ 51 w 141"/>
                  <a:gd name="T91" fmla="*/ 4 h 179"/>
                  <a:gd name="T92" fmla="*/ 72 w 141"/>
                  <a:gd name="T9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179">
                    <a:moveTo>
                      <a:pt x="72" y="29"/>
                    </a:moveTo>
                    <a:lnTo>
                      <a:pt x="60" y="32"/>
                    </a:lnTo>
                    <a:lnTo>
                      <a:pt x="51" y="38"/>
                    </a:lnTo>
                    <a:lnTo>
                      <a:pt x="44" y="49"/>
                    </a:lnTo>
                    <a:lnTo>
                      <a:pt x="42" y="62"/>
                    </a:lnTo>
                    <a:lnTo>
                      <a:pt x="40" y="75"/>
                    </a:lnTo>
                    <a:lnTo>
                      <a:pt x="100" y="75"/>
                    </a:lnTo>
                    <a:lnTo>
                      <a:pt x="98" y="55"/>
                    </a:lnTo>
                    <a:lnTo>
                      <a:pt x="93" y="41"/>
                    </a:lnTo>
                    <a:lnTo>
                      <a:pt x="83" y="32"/>
                    </a:lnTo>
                    <a:lnTo>
                      <a:pt x="72" y="29"/>
                    </a:lnTo>
                    <a:close/>
                    <a:moveTo>
                      <a:pt x="72" y="0"/>
                    </a:moveTo>
                    <a:lnTo>
                      <a:pt x="87" y="2"/>
                    </a:lnTo>
                    <a:lnTo>
                      <a:pt x="102" y="7"/>
                    </a:lnTo>
                    <a:lnTo>
                      <a:pt x="115" y="15"/>
                    </a:lnTo>
                    <a:lnTo>
                      <a:pt x="125" y="27"/>
                    </a:lnTo>
                    <a:lnTo>
                      <a:pt x="133" y="44"/>
                    </a:lnTo>
                    <a:lnTo>
                      <a:pt x="138" y="66"/>
                    </a:lnTo>
                    <a:lnTo>
                      <a:pt x="141" y="93"/>
                    </a:lnTo>
                    <a:lnTo>
                      <a:pt x="141" y="101"/>
                    </a:lnTo>
                    <a:lnTo>
                      <a:pt x="40" y="101"/>
                    </a:lnTo>
                    <a:lnTo>
                      <a:pt x="42" y="118"/>
                    </a:lnTo>
                    <a:lnTo>
                      <a:pt x="47" y="131"/>
                    </a:lnTo>
                    <a:lnTo>
                      <a:pt x="55" y="140"/>
                    </a:lnTo>
                    <a:lnTo>
                      <a:pt x="68" y="147"/>
                    </a:lnTo>
                    <a:lnTo>
                      <a:pt x="85" y="149"/>
                    </a:lnTo>
                    <a:lnTo>
                      <a:pt x="102" y="148"/>
                    </a:lnTo>
                    <a:lnTo>
                      <a:pt x="113" y="144"/>
                    </a:lnTo>
                    <a:lnTo>
                      <a:pt x="123" y="140"/>
                    </a:lnTo>
                    <a:lnTo>
                      <a:pt x="129" y="135"/>
                    </a:lnTo>
                    <a:lnTo>
                      <a:pt x="132" y="169"/>
                    </a:lnTo>
                    <a:lnTo>
                      <a:pt x="120" y="173"/>
                    </a:lnTo>
                    <a:lnTo>
                      <a:pt x="103" y="177"/>
                    </a:lnTo>
                    <a:lnTo>
                      <a:pt x="80" y="179"/>
                    </a:lnTo>
                    <a:lnTo>
                      <a:pt x="57" y="177"/>
                    </a:lnTo>
                    <a:lnTo>
                      <a:pt x="39" y="170"/>
                    </a:lnTo>
                    <a:lnTo>
                      <a:pt x="25" y="160"/>
                    </a:lnTo>
                    <a:lnTo>
                      <a:pt x="14" y="147"/>
                    </a:lnTo>
                    <a:lnTo>
                      <a:pt x="6" y="130"/>
                    </a:lnTo>
                    <a:lnTo>
                      <a:pt x="1" y="113"/>
                    </a:lnTo>
                    <a:lnTo>
                      <a:pt x="0" y="93"/>
                    </a:lnTo>
                    <a:lnTo>
                      <a:pt x="3" y="68"/>
                    </a:lnTo>
                    <a:lnTo>
                      <a:pt x="9" y="46"/>
                    </a:lnTo>
                    <a:lnTo>
                      <a:pt x="20" y="28"/>
                    </a:lnTo>
                    <a:lnTo>
                      <a:pt x="33" y="14"/>
                    </a:lnTo>
                    <a:lnTo>
                      <a:pt x="51" y="4"/>
                    </a:lnTo>
                    <a:lnTo>
                      <a:pt x="7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7" name="Freeform 120">
                <a:extLst>
                  <a:ext uri="{FF2B5EF4-FFF2-40B4-BE49-F238E27FC236}">
                    <a16:creationId xmlns:a16="http://schemas.microsoft.com/office/drawing/2014/main" id="{4D01336B-9722-174E-B25B-F511E4D4204C}"/>
                  </a:ext>
                </a:extLst>
              </p:cNvPr>
              <p:cNvSpPr>
                <a:spLocks/>
              </p:cNvSpPr>
              <p:nvPr userDrawn="1"/>
            </p:nvSpPr>
            <p:spPr bwMode="auto">
              <a:xfrm>
                <a:off x="8758447" y="363503"/>
                <a:ext cx="46101" cy="90154"/>
              </a:xfrm>
              <a:custGeom>
                <a:avLst/>
                <a:gdLst>
                  <a:gd name="T0" fmla="*/ 84 w 92"/>
                  <a:gd name="T1" fmla="*/ 0 h 177"/>
                  <a:gd name="T2" fmla="*/ 88 w 92"/>
                  <a:gd name="T3" fmla="*/ 2 h 177"/>
                  <a:gd name="T4" fmla="*/ 92 w 92"/>
                  <a:gd name="T5" fmla="*/ 2 h 177"/>
                  <a:gd name="T6" fmla="*/ 92 w 92"/>
                  <a:gd name="T7" fmla="*/ 41 h 177"/>
                  <a:gd name="T8" fmla="*/ 85 w 92"/>
                  <a:gd name="T9" fmla="*/ 40 h 177"/>
                  <a:gd name="T10" fmla="*/ 79 w 92"/>
                  <a:gd name="T11" fmla="*/ 40 h 177"/>
                  <a:gd name="T12" fmla="*/ 70 w 92"/>
                  <a:gd name="T13" fmla="*/ 41 h 177"/>
                  <a:gd name="T14" fmla="*/ 59 w 92"/>
                  <a:gd name="T15" fmla="*/ 45 h 177"/>
                  <a:gd name="T16" fmla="*/ 51 w 92"/>
                  <a:gd name="T17" fmla="*/ 53 h 177"/>
                  <a:gd name="T18" fmla="*/ 46 w 92"/>
                  <a:gd name="T19" fmla="*/ 64 h 177"/>
                  <a:gd name="T20" fmla="*/ 43 w 92"/>
                  <a:gd name="T21" fmla="*/ 81 h 177"/>
                  <a:gd name="T22" fmla="*/ 43 w 92"/>
                  <a:gd name="T23" fmla="*/ 177 h 177"/>
                  <a:gd name="T24" fmla="*/ 2 w 92"/>
                  <a:gd name="T25" fmla="*/ 177 h 177"/>
                  <a:gd name="T26" fmla="*/ 2 w 92"/>
                  <a:gd name="T27" fmla="*/ 32 h 177"/>
                  <a:gd name="T28" fmla="*/ 2 w 92"/>
                  <a:gd name="T29" fmla="*/ 16 h 177"/>
                  <a:gd name="T30" fmla="*/ 0 w 92"/>
                  <a:gd name="T31" fmla="*/ 3 h 177"/>
                  <a:gd name="T32" fmla="*/ 38 w 92"/>
                  <a:gd name="T33" fmla="*/ 3 h 177"/>
                  <a:gd name="T34" fmla="*/ 40 w 92"/>
                  <a:gd name="T35" fmla="*/ 36 h 177"/>
                  <a:gd name="T36" fmla="*/ 40 w 92"/>
                  <a:gd name="T37" fmla="*/ 36 h 177"/>
                  <a:gd name="T38" fmla="*/ 43 w 92"/>
                  <a:gd name="T39" fmla="*/ 27 h 177"/>
                  <a:gd name="T40" fmla="*/ 50 w 92"/>
                  <a:gd name="T41" fmla="*/ 17 h 177"/>
                  <a:gd name="T42" fmla="*/ 59 w 92"/>
                  <a:gd name="T43" fmla="*/ 10 h 177"/>
                  <a:gd name="T44" fmla="*/ 70 w 92"/>
                  <a:gd name="T45" fmla="*/ 3 h 177"/>
                  <a:gd name="T46" fmla="*/ 84 w 92"/>
                  <a:gd name="T4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177">
                    <a:moveTo>
                      <a:pt x="84" y="0"/>
                    </a:moveTo>
                    <a:lnTo>
                      <a:pt x="88" y="2"/>
                    </a:lnTo>
                    <a:lnTo>
                      <a:pt x="92" y="2"/>
                    </a:lnTo>
                    <a:lnTo>
                      <a:pt x="92" y="41"/>
                    </a:lnTo>
                    <a:lnTo>
                      <a:pt x="85" y="40"/>
                    </a:lnTo>
                    <a:lnTo>
                      <a:pt x="79" y="40"/>
                    </a:lnTo>
                    <a:lnTo>
                      <a:pt x="70" y="41"/>
                    </a:lnTo>
                    <a:lnTo>
                      <a:pt x="59" y="45"/>
                    </a:lnTo>
                    <a:lnTo>
                      <a:pt x="51" y="53"/>
                    </a:lnTo>
                    <a:lnTo>
                      <a:pt x="46" y="64"/>
                    </a:lnTo>
                    <a:lnTo>
                      <a:pt x="43" y="81"/>
                    </a:lnTo>
                    <a:lnTo>
                      <a:pt x="43" y="177"/>
                    </a:lnTo>
                    <a:lnTo>
                      <a:pt x="2" y="177"/>
                    </a:lnTo>
                    <a:lnTo>
                      <a:pt x="2" y="32"/>
                    </a:lnTo>
                    <a:lnTo>
                      <a:pt x="2" y="16"/>
                    </a:lnTo>
                    <a:lnTo>
                      <a:pt x="0" y="3"/>
                    </a:lnTo>
                    <a:lnTo>
                      <a:pt x="38" y="3"/>
                    </a:lnTo>
                    <a:lnTo>
                      <a:pt x="40" y="36"/>
                    </a:lnTo>
                    <a:lnTo>
                      <a:pt x="40" y="36"/>
                    </a:lnTo>
                    <a:lnTo>
                      <a:pt x="43" y="27"/>
                    </a:lnTo>
                    <a:lnTo>
                      <a:pt x="50" y="17"/>
                    </a:lnTo>
                    <a:lnTo>
                      <a:pt x="59" y="10"/>
                    </a:lnTo>
                    <a:lnTo>
                      <a:pt x="70" y="3"/>
                    </a:lnTo>
                    <a:lnTo>
                      <a:pt x="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8" name="Freeform 121">
                <a:extLst>
                  <a:ext uri="{FF2B5EF4-FFF2-40B4-BE49-F238E27FC236}">
                    <a16:creationId xmlns:a16="http://schemas.microsoft.com/office/drawing/2014/main" id="{AD87CF7C-2FB5-E241-810B-52D74003BF18}"/>
                  </a:ext>
                </a:extLst>
              </p:cNvPr>
              <p:cNvSpPr>
                <a:spLocks/>
              </p:cNvSpPr>
              <p:nvPr userDrawn="1"/>
            </p:nvSpPr>
            <p:spPr bwMode="auto">
              <a:xfrm>
                <a:off x="8813768" y="363503"/>
                <a:ext cx="57370" cy="91179"/>
              </a:xfrm>
              <a:custGeom>
                <a:avLst/>
                <a:gdLst>
                  <a:gd name="T0" fmla="*/ 58 w 112"/>
                  <a:gd name="T1" fmla="*/ 0 h 179"/>
                  <a:gd name="T2" fmla="*/ 74 w 112"/>
                  <a:gd name="T3" fmla="*/ 2 h 179"/>
                  <a:gd name="T4" fmla="*/ 87 w 112"/>
                  <a:gd name="T5" fmla="*/ 4 h 179"/>
                  <a:gd name="T6" fmla="*/ 97 w 112"/>
                  <a:gd name="T7" fmla="*/ 6 h 179"/>
                  <a:gd name="T8" fmla="*/ 103 w 112"/>
                  <a:gd name="T9" fmla="*/ 8 h 179"/>
                  <a:gd name="T10" fmla="*/ 100 w 112"/>
                  <a:gd name="T11" fmla="*/ 40 h 179"/>
                  <a:gd name="T12" fmla="*/ 90 w 112"/>
                  <a:gd name="T13" fmla="*/ 36 h 179"/>
                  <a:gd name="T14" fmla="*/ 77 w 112"/>
                  <a:gd name="T15" fmla="*/ 33 h 179"/>
                  <a:gd name="T16" fmla="*/ 64 w 112"/>
                  <a:gd name="T17" fmla="*/ 32 h 179"/>
                  <a:gd name="T18" fmla="*/ 53 w 112"/>
                  <a:gd name="T19" fmla="*/ 33 h 179"/>
                  <a:gd name="T20" fmla="*/ 45 w 112"/>
                  <a:gd name="T21" fmla="*/ 37 h 179"/>
                  <a:gd name="T22" fmla="*/ 41 w 112"/>
                  <a:gd name="T23" fmla="*/ 42 h 179"/>
                  <a:gd name="T24" fmla="*/ 40 w 112"/>
                  <a:gd name="T25" fmla="*/ 49 h 179"/>
                  <a:gd name="T26" fmla="*/ 41 w 112"/>
                  <a:gd name="T27" fmla="*/ 58 h 179"/>
                  <a:gd name="T28" fmla="*/ 48 w 112"/>
                  <a:gd name="T29" fmla="*/ 64 h 179"/>
                  <a:gd name="T30" fmla="*/ 58 w 112"/>
                  <a:gd name="T31" fmla="*/ 71 h 179"/>
                  <a:gd name="T32" fmla="*/ 79 w 112"/>
                  <a:gd name="T33" fmla="*/ 84 h 179"/>
                  <a:gd name="T34" fmla="*/ 94 w 112"/>
                  <a:gd name="T35" fmla="*/ 94 h 179"/>
                  <a:gd name="T36" fmla="*/ 104 w 112"/>
                  <a:gd name="T37" fmla="*/ 104 h 179"/>
                  <a:gd name="T38" fmla="*/ 109 w 112"/>
                  <a:gd name="T39" fmla="*/ 115 h 179"/>
                  <a:gd name="T40" fmla="*/ 112 w 112"/>
                  <a:gd name="T41" fmla="*/ 128 h 179"/>
                  <a:gd name="T42" fmla="*/ 109 w 112"/>
                  <a:gd name="T43" fmla="*/ 145 h 179"/>
                  <a:gd name="T44" fmla="*/ 100 w 112"/>
                  <a:gd name="T45" fmla="*/ 160 h 179"/>
                  <a:gd name="T46" fmla="*/ 86 w 112"/>
                  <a:gd name="T47" fmla="*/ 170 h 179"/>
                  <a:gd name="T48" fmla="*/ 69 w 112"/>
                  <a:gd name="T49" fmla="*/ 177 h 179"/>
                  <a:gd name="T50" fmla="*/ 47 w 112"/>
                  <a:gd name="T51" fmla="*/ 179 h 179"/>
                  <a:gd name="T52" fmla="*/ 27 w 112"/>
                  <a:gd name="T53" fmla="*/ 178 h 179"/>
                  <a:gd name="T54" fmla="*/ 10 w 112"/>
                  <a:gd name="T55" fmla="*/ 174 h 179"/>
                  <a:gd name="T56" fmla="*/ 0 w 112"/>
                  <a:gd name="T57" fmla="*/ 171 h 179"/>
                  <a:gd name="T58" fmla="*/ 1 w 112"/>
                  <a:gd name="T59" fmla="*/ 136 h 179"/>
                  <a:gd name="T60" fmla="*/ 7 w 112"/>
                  <a:gd name="T61" fmla="*/ 139 h 179"/>
                  <a:gd name="T62" fmla="*/ 18 w 112"/>
                  <a:gd name="T63" fmla="*/ 143 h 179"/>
                  <a:gd name="T64" fmla="*/ 31 w 112"/>
                  <a:gd name="T65" fmla="*/ 147 h 179"/>
                  <a:gd name="T66" fmla="*/ 44 w 112"/>
                  <a:gd name="T67" fmla="*/ 148 h 179"/>
                  <a:gd name="T68" fmla="*/ 54 w 112"/>
                  <a:gd name="T69" fmla="*/ 147 h 179"/>
                  <a:gd name="T70" fmla="*/ 64 w 112"/>
                  <a:gd name="T71" fmla="*/ 144 h 179"/>
                  <a:gd name="T72" fmla="*/ 69 w 112"/>
                  <a:gd name="T73" fmla="*/ 139 h 179"/>
                  <a:gd name="T74" fmla="*/ 71 w 112"/>
                  <a:gd name="T75" fmla="*/ 131 h 179"/>
                  <a:gd name="T76" fmla="*/ 70 w 112"/>
                  <a:gd name="T77" fmla="*/ 125 h 179"/>
                  <a:gd name="T78" fmla="*/ 65 w 112"/>
                  <a:gd name="T79" fmla="*/ 117 h 179"/>
                  <a:gd name="T80" fmla="*/ 53 w 112"/>
                  <a:gd name="T81" fmla="*/ 109 h 179"/>
                  <a:gd name="T82" fmla="*/ 36 w 112"/>
                  <a:gd name="T83" fmla="*/ 98 h 179"/>
                  <a:gd name="T84" fmla="*/ 26 w 112"/>
                  <a:gd name="T85" fmla="*/ 92 h 179"/>
                  <a:gd name="T86" fmla="*/ 15 w 112"/>
                  <a:gd name="T87" fmla="*/ 85 h 179"/>
                  <a:gd name="T88" fmla="*/ 7 w 112"/>
                  <a:gd name="T89" fmla="*/ 76 h 179"/>
                  <a:gd name="T90" fmla="*/ 1 w 112"/>
                  <a:gd name="T91" fmla="*/ 64 h 179"/>
                  <a:gd name="T92" fmla="*/ 0 w 112"/>
                  <a:gd name="T93" fmla="*/ 50 h 179"/>
                  <a:gd name="T94" fmla="*/ 2 w 112"/>
                  <a:gd name="T95" fmla="*/ 36 h 179"/>
                  <a:gd name="T96" fmla="*/ 10 w 112"/>
                  <a:gd name="T97" fmla="*/ 23 h 179"/>
                  <a:gd name="T98" fmla="*/ 22 w 112"/>
                  <a:gd name="T99" fmla="*/ 11 h 179"/>
                  <a:gd name="T100" fmla="*/ 39 w 112"/>
                  <a:gd name="T101" fmla="*/ 3 h 179"/>
                  <a:gd name="T102" fmla="*/ 58 w 112"/>
                  <a:gd name="T10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9">
                    <a:moveTo>
                      <a:pt x="58" y="0"/>
                    </a:moveTo>
                    <a:lnTo>
                      <a:pt x="74" y="2"/>
                    </a:lnTo>
                    <a:lnTo>
                      <a:pt x="87" y="4"/>
                    </a:lnTo>
                    <a:lnTo>
                      <a:pt x="97" y="6"/>
                    </a:lnTo>
                    <a:lnTo>
                      <a:pt x="103" y="8"/>
                    </a:lnTo>
                    <a:lnTo>
                      <a:pt x="100" y="40"/>
                    </a:lnTo>
                    <a:lnTo>
                      <a:pt x="90" y="36"/>
                    </a:lnTo>
                    <a:lnTo>
                      <a:pt x="77" y="33"/>
                    </a:lnTo>
                    <a:lnTo>
                      <a:pt x="64" y="32"/>
                    </a:lnTo>
                    <a:lnTo>
                      <a:pt x="53" y="33"/>
                    </a:lnTo>
                    <a:lnTo>
                      <a:pt x="45" y="37"/>
                    </a:lnTo>
                    <a:lnTo>
                      <a:pt x="41" y="42"/>
                    </a:lnTo>
                    <a:lnTo>
                      <a:pt x="40" y="49"/>
                    </a:lnTo>
                    <a:lnTo>
                      <a:pt x="41" y="58"/>
                    </a:lnTo>
                    <a:lnTo>
                      <a:pt x="48" y="64"/>
                    </a:lnTo>
                    <a:lnTo>
                      <a:pt x="58" y="71"/>
                    </a:lnTo>
                    <a:lnTo>
                      <a:pt x="79" y="84"/>
                    </a:lnTo>
                    <a:lnTo>
                      <a:pt x="94" y="94"/>
                    </a:lnTo>
                    <a:lnTo>
                      <a:pt x="104" y="104"/>
                    </a:lnTo>
                    <a:lnTo>
                      <a:pt x="109" y="115"/>
                    </a:lnTo>
                    <a:lnTo>
                      <a:pt x="112" y="128"/>
                    </a:lnTo>
                    <a:lnTo>
                      <a:pt x="109" y="145"/>
                    </a:lnTo>
                    <a:lnTo>
                      <a:pt x="100" y="160"/>
                    </a:lnTo>
                    <a:lnTo>
                      <a:pt x="86" y="170"/>
                    </a:lnTo>
                    <a:lnTo>
                      <a:pt x="69" y="177"/>
                    </a:lnTo>
                    <a:lnTo>
                      <a:pt x="47" y="179"/>
                    </a:lnTo>
                    <a:lnTo>
                      <a:pt x="27" y="178"/>
                    </a:lnTo>
                    <a:lnTo>
                      <a:pt x="10" y="174"/>
                    </a:lnTo>
                    <a:lnTo>
                      <a:pt x="0" y="171"/>
                    </a:lnTo>
                    <a:lnTo>
                      <a:pt x="1" y="136"/>
                    </a:lnTo>
                    <a:lnTo>
                      <a:pt x="7" y="139"/>
                    </a:lnTo>
                    <a:lnTo>
                      <a:pt x="18" y="143"/>
                    </a:lnTo>
                    <a:lnTo>
                      <a:pt x="31" y="147"/>
                    </a:lnTo>
                    <a:lnTo>
                      <a:pt x="44" y="148"/>
                    </a:lnTo>
                    <a:lnTo>
                      <a:pt x="54" y="147"/>
                    </a:lnTo>
                    <a:lnTo>
                      <a:pt x="64" y="144"/>
                    </a:lnTo>
                    <a:lnTo>
                      <a:pt x="69" y="139"/>
                    </a:lnTo>
                    <a:lnTo>
                      <a:pt x="71" y="131"/>
                    </a:lnTo>
                    <a:lnTo>
                      <a:pt x="70" y="125"/>
                    </a:lnTo>
                    <a:lnTo>
                      <a:pt x="65" y="117"/>
                    </a:lnTo>
                    <a:lnTo>
                      <a:pt x="53" y="109"/>
                    </a:lnTo>
                    <a:lnTo>
                      <a:pt x="36" y="98"/>
                    </a:lnTo>
                    <a:lnTo>
                      <a:pt x="26" y="92"/>
                    </a:lnTo>
                    <a:lnTo>
                      <a:pt x="15" y="85"/>
                    </a:lnTo>
                    <a:lnTo>
                      <a:pt x="7" y="76"/>
                    </a:lnTo>
                    <a:lnTo>
                      <a:pt x="1" y="64"/>
                    </a:lnTo>
                    <a:lnTo>
                      <a:pt x="0" y="50"/>
                    </a:lnTo>
                    <a:lnTo>
                      <a:pt x="2" y="36"/>
                    </a:lnTo>
                    <a:lnTo>
                      <a:pt x="10" y="23"/>
                    </a:lnTo>
                    <a:lnTo>
                      <a:pt x="22" y="11"/>
                    </a:lnTo>
                    <a:lnTo>
                      <a:pt x="39" y="3"/>
                    </a:lnTo>
                    <a:lnTo>
                      <a:pt x="5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9" name="Freeform 122">
                <a:extLst>
                  <a:ext uri="{FF2B5EF4-FFF2-40B4-BE49-F238E27FC236}">
                    <a16:creationId xmlns:a16="http://schemas.microsoft.com/office/drawing/2014/main" id="{4038B13D-C3E4-B145-A8C4-74D01989D615}"/>
                  </a:ext>
                </a:extLst>
              </p:cNvPr>
              <p:cNvSpPr>
                <a:spLocks noEditPoints="1"/>
              </p:cNvSpPr>
              <p:nvPr userDrawn="1"/>
            </p:nvSpPr>
            <p:spPr bwMode="auto">
              <a:xfrm>
                <a:off x="8889579" y="327646"/>
                <a:ext cx="21514" cy="126011"/>
              </a:xfrm>
              <a:custGeom>
                <a:avLst/>
                <a:gdLst>
                  <a:gd name="T0" fmla="*/ 0 w 43"/>
                  <a:gd name="T1" fmla="*/ 73 h 247"/>
                  <a:gd name="T2" fmla="*/ 42 w 43"/>
                  <a:gd name="T3" fmla="*/ 73 h 247"/>
                  <a:gd name="T4" fmla="*/ 42 w 43"/>
                  <a:gd name="T5" fmla="*/ 247 h 247"/>
                  <a:gd name="T6" fmla="*/ 0 w 43"/>
                  <a:gd name="T7" fmla="*/ 247 h 247"/>
                  <a:gd name="T8" fmla="*/ 0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0" y="73"/>
                    </a:moveTo>
                    <a:lnTo>
                      <a:pt x="42" y="73"/>
                    </a:lnTo>
                    <a:lnTo>
                      <a:pt x="42" y="247"/>
                    </a:lnTo>
                    <a:lnTo>
                      <a:pt x="0" y="247"/>
                    </a:lnTo>
                    <a:lnTo>
                      <a:pt x="0"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0" name="Freeform 123">
                <a:extLst>
                  <a:ext uri="{FF2B5EF4-FFF2-40B4-BE49-F238E27FC236}">
                    <a16:creationId xmlns:a16="http://schemas.microsoft.com/office/drawing/2014/main" id="{EE4B3182-9346-6D4F-8A9A-62CE49133E11}"/>
                  </a:ext>
                </a:extLst>
              </p:cNvPr>
              <p:cNvSpPr>
                <a:spLocks/>
              </p:cNvSpPr>
              <p:nvPr userDrawn="1"/>
            </p:nvSpPr>
            <p:spPr bwMode="auto">
              <a:xfrm>
                <a:off x="8925436" y="339940"/>
                <a:ext cx="54298" cy="114741"/>
              </a:xfrm>
              <a:custGeom>
                <a:avLst/>
                <a:gdLst>
                  <a:gd name="T0" fmla="*/ 69 w 104"/>
                  <a:gd name="T1" fmla="*/ 0 h 224"/>
                  <a:gd name="T2" fmla="*/ 69 w 104"/>
                  <a:gd name="T3" fmla="*/ 48 h 224"/>
                  <a:gd name="T4" fmla="*/ 104 w 104"/>
                  <a:gd name="T5" fmla="*/ 48 h 224"/>
                  <a:gd name="T6" fmla="*/ 104 w 104"/>
                  <a:gd name="T7" fmla="*/ 79 h 224"/>
                  <a:gd name="T8" fmla="*/ 69 w 104"/>
                  <a:gd name="T9" fmla="*/ 79 h 224"/>
                  <a:gd name="T10" fmla="*/ 69 w 104"/>
                  <a:gd name="T11" fmla="*/ 170 h 224"/>
                  <a:gd name="T12" fmla="*/ 70 w 104"/>
                  <a:gd name="T13" fmla="*/ 180 h 224"/>
                  <a:gd name="T14" fmla="*/ 74 w 104"/>
                  <a:gd name="T15" fmla="*/ 188 h 224"/>
                  <a:gd name="T16" fmla="*/ 81 w 104"/>
                  <a:gd name="T17" fmla="*/ 192 h 224"/>
                  <a:gd name="T18" fmla="*/ 88 w 104"/>
                  <a:gd name="T19" fmla="*/ 193 h 224"/>
                  <a:gd name="T20" fmla="*/ 94 w 104"/>
                  <a:gd name="T21" fmla="*/ 193 h 224"/>
                  <a:gd name="T22" fmla="*/ 98 w 104"/>
                  <a:gd name="T23" fmla="*/ 192 h 224"/>
                  <a:gd name="T24" fmla="*/ 102 w 104"/>
                  <a:gd name="T25" fmla="*/ 190 h 224"/>
                  <a:gd name="T26" fmla="*/ 104 w 104"/>
                  <a:gd name="T27" fmla="*/ 189 h 224"/>
                  <a:gd name="T28" fmla="*/ 104 w 104"/>
                  <a:gd name="T29" fmla="*/ 219 h 224"/>
                  <a:gd name="T30" fmla="*/ 92 w 104"/>
                  <a:gd name="T31" fmla="*/ 223 h 224"/>
                  <a:gd name="T32" fmla="*/ 77 w 104"/>
                  <a:gd name="T33" fmla="*/ 224 h 224"/>
                  <a:gd name="T34" fmla="*/ 60 w 104"/>
                  <a:gd name="T35" fmla="*/ 223 h 224"/>
                  <a:gd name="T36" fmla="*/ 45 w 104"/>
                  <a:gd name="T37" fmla="*/ 216 h 224"/>
                  <a:gd name="T38" fmla="*/ 36 w 104"/>
                  <a:gd name="T39" fmla="*/ 207 h 224"/>
                  <a:gd name="T40" fmla="*/ 30 w 104"/>
                  <a:gd name="T41" fmla="*/ 193 h 224"/>
                  <a:gd name="T42" fmla="*/ 27 w 104"/>
                  <a:gd name="T43" fmla="*/ 173 h 224"/>
                  <a:gd name="T44" fmla="*/ 27 w 104"/>
                  <a:gd name="T45" fmla="*/ 79 h 224"/>
                  <a:gd name="T46" fmla="*/ 0 w 104"/>
                  <a:gd name="T47" fmla="*/ 79 h 224"/>
                  <a:gd name="T48" fmla="*/ 0 w 104"/>
                  <a:gd name="T49" fmla="*/ 48 h 224"/>
                  <a:gd name="T50" fmla="*/ 27 w 104"/>
                  <a:gd name="T51" fmla="*/ 48 h 224"/>
                  <a:gd name="T52" fmla="*/ 27 w 104"/>
                  <a:gd name="T53" fmla="*/ 13 h 224"/>
                  <a:gd name="T54" fmla="*/ 69 w 104"/>
                  <a:gd name="T5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224">
                    <a:moveTo>
                      <a:pt x="69" y="0"/>
                    </a:moveTo>
                    <a:lnTo>
                      <a:pt x="69" y="48"/>
                    </a:lnTo>
                    <a:lnTo>
                      <a:pt x="104" y="48"/>
                    </a:lnTo>
                    <a:lnTo>
                      <a:pt x="104" y="79"/>
                    </a:lnTo>
                    <a:lnTo>
                      <a:pt x="69" y="79"/>
                    </a:lnTo>
                    <a:lnTo>
                      <a:pt x="69" y="170"/>
                    </a:lnTo>
                    <a:lnTo>
                      <a:pt x="70" y="180"/>
                    </a:lnTo>
                    <a:lnTo>
                      <a:pt x="74" y="188"/>
                    </a:lnTo>
                    <a:lnTo>
                      <a:pt x="81" y="192"/>
                    </a:lnTo>
                    <a:lnTo>
                      <a:pt x="88" y="193"/>
                    </a:lnTo>
                    <a:lnTo>
                      <a:pt x="94" y="193"/>
                    </a:lnTo>
                    <a:lnTo>
                      <a:pt x="98" y="192"/>
                    </a:lnTo>
                    <a:lnTo>
                      <a:pt x="102" y="190"/>
                    </a:lnTo>
                    <a:lnTo>
                      <a:pt x="104" y="189"/>
                    </a:lnTo>
                    <a:lnTo>
                      <a:pt x="104" y="219"/>
                    </a:lnTo>
                    <a:lnTo>
                      <a:pt x="92" y="223"/>
                    </a:lnTo>
                    <a:lnTo>
                      <a:pt x="77" y="224"/>
                    </a:lnTo>
                    <a:lnTo>
                      <a:pt x="60" y="223"/>
                    </a:lnTo>
                    <a:lnTo>
                      <a:pt x="45" y="216"/>
                    </a:lnTo>
                    <a:lnTo>
                      <a:pt x="36" y="207"/>
                    </a:lnTo>
                    <a:lnTo>
                      <a:pt x="30" y="193"/>
                    </a:lnTo>
                    <a:lnTo>
                      <a:pt x="27" y="173"/>
                    </a:lnTo>
                    <a:lnTo>
                      <a:pt x="27" y="79"/>
                    </a:lnTo>
                    <a:lnTo>
                      <a:pt x="0" y="79"/>
                    </a:lnTo>
                    <a:lnTo>
                      <a:pt x="0" y="48"/>
                    </a:lnTo>
                    <a:lnTo>
                      <a:pt x="27" y="48"/>
                    </a:lnTo>
                    <a:lnTo>
                      <a:pt x="27" y="13"/>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1" name="Freeform 124">
                <a:extLst>
                  <a:ext uri="{FF2B5EF4-FFF2-40B4-BE49-F238E27FC236}">
                    <a16:creationId xmlns:a16="http://schemas.microsoft.com/office/drawing/2014/main" id="{1A646DF4-9E68-2F43-ACF1-1D2950041052}"/>
                  </a:ext>
                </a:extLst>
              </p:cNvPr>
              <p:cNvSpPr>
                <a:spLocks noEditPoints="1"/>
              </p:cNvSpPr>
              <p:nvPr userDrawn="1"/>
            </p:nvSpPr>
            <p:spPr bwMode="auto">
              <a:xfrm>
                <a:off x="8988954" y="330721"/>
                <a:ext cx="71713" cy="123962"/>
              </a:xfrm>
              <a:custGeom>
                <a:avLst/>
                <a:gdLst>
                  <a:gd name="T0" fmla="*/ 76 w 141"/>
                  <a:gd name="T1" fmla="*/ 156 h 242"/>
                  <a:gd name="T2" fmla="*/ 49 w 141"/>
                  <a:gd name="T3" fmla="*/ 165 h 242"/>
                  <a:gd name="T4" fmla="*/ 40 w 141"/>
                  <a:gd name="T5" fmla="*/ 188 h 242"/>
                  <a:gd name="T6" fmla="*/ 46 w 141"/>
                  <a:gd name="T7" fmla="*/ 207 h 242"/>
                  <a:gd name="T8" fmla="*/ 66 w 141"/>
                  <a:gd name="T9" fmla="*/ 214 h 242"/>
                  <a:gd name="T10" fmla="*/ 88 w 141"/>
                  <a:gd name="T11" fmla="*/ 206 h 242"/>
                  <a:gd name="T12" fmla="*/ 98 w 141"/>
                  <a:gd name="T13" fmla="*/ 182 h 242"/>
                  <a:gd name="T14" fmla="*/ 99 w 141"/>
                  <a:gd name="T15" fmla="*/ 155 h 242"/>
                  <a:gd name="T16" fmla="*/ 72 w 141"/>
                  <a:gd name="T17" fmla="*/ 63 h 242"/>
                  <a:gd name="T18" fmla="*/ 109 w 141"/>
                  <a:gd name="T19" fmla="*/ 70 h 242"/>
                  <a:gd name="T20" fmla="*/ 129 w 141"/>
                  <a:gd name="T21" fmla="*/ 88 h 242"/>
                  <a:gd name="T22" fmla="*/ 137 w 141"/>
                  <a:gd name="T23" fmla="*/ 116 h 242"/>
                  <a:gd name="T24" fmla="*/ 139 w 141"/>
                  <a:gd name="T25" fmla="*/ 210 h 242"/>
                  <a:gd name="T26" fmla="*/ 141 w 141"/>
                  <a:gd name="T27" fmla="*/ 240 h 242"/>
                  <a:gd name="T28" fmla="*/ 101 w 141"/>
                  <a:gd name="T29" fmla="*/ 228 h 242"/>
                  <a:gd name="T30" fmla="*/ 101 w 141"/>
                  <a:gd name="T31" fmla="*/ 216 h 242"/>
                  <a:gd name="T32" fmla="*/ 81 w 141"/>
                  <a:gd name="T33" fmla="*/ 234 h 242"/>
                  <a:gd name="T34" fmla="*/ 53 w 141"/>
                  <a:gd name="T35" fmla="*/ 242 h 242"/>
                  <a:gd name="T36" fmla="*/ 23 w 141"/>
                  <a:gd name="T37" fmla="*/ 233 h 242"/>
                  <a:gd name="T38" fmla="*/ 3 w 141"/>
                  <a:gd name="T39" fmla="*/ 210 h 242"/>
                  <a:gd name="T40" fmla="*/ 3 w 141"/>
                  <a:gd name="T41" fmla="*/ 173 h 242"/>
                  <a:gd name="T42" fmla="*/ 20 w 141"/>
                  <a:gd name="T43" fmla="*/ 148 h 242"/>
                  <a:gd name="T44" fmla="*/ 50 w 141"/>
                  <a:gd name="T45" fmla="*/ 137 h 242"/>
                  <a:gd name="T46" fmla="*/ 92 w 141"/>
                  <a:gd name="T47" fmla="*/ 133 h 242"/>
                  <a:gd name="T48" fmla="*/ 99 w 141"/>
                  <a:gd name="T49" fmla="*/ 126 h 242"/>
                  <a:gd name="T50" fmla="*/ 96 w 141"/>
                  <a:gd name="T51" fmla="*/ 108 h 242"/>
                  <a:gd name="T52" fmla="*/ 80 w 141"/>
                  <a:gd name="T53" fmla="*/ 95 h 242"/>
                  <a:gd name="T54" fmla="*/ 47 w 141"/>
                  <a:gd name="T55" fmla="*/ 96 h 242"/>
                  <a:gd name="T56" fmla="*/ 20 w 141"/>
                  <a:gd name="T57" fmla="*/ 110 h 242"/>
                  <a:gd name="T58" fmla="*/ 28 w 141"/>
                  <a:gd name="T59" fmla="*/ 73 h 242"/>
                  <a:gd name="T60" fmla="*/ 54 w 141"/>
                  <a:gd name="T61" fmla="*/ 65 h 242"/>
                  <a:gd name="T62" fmla="*/ 86 w 141"/>
                  <a:gd name="T63" fmla="*/ 0 h 242"/>
                  <a:gd name="T64" fmla="*/ 119 w 141"/>
                  <a:gd name="T65" fmla="*/ 37 h 242"/>
                  <a:gd name="T66" fmla="*/ 86 w 141"/>
                  <a:gd name="T67" fmla="*/ 0 h 242"/>
                  <a:gd name="T68" fmla="*/ 62 w 141"/>
                  <a:gd name="T69" fmla="*/ 0 h 242"/>
                  <a:gd name="T70" fmla="*/ 30 w 141"/>
                  <a:gd name="T71" fmla="*/ 3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1" h="242">
                    <a:moveTo>
                      <a:pt x="96" y="155"/>
                    </a:moveTo>
                    <a:lnTo>
                      <a:pt x="76" y="156"/>
                    </a:lnTo>
                    <a:lnTo>
                      <a:pt x="60" y="159"/>
                    </a:lnTo>
                    <a:lnTo>
                      <a:pt x="49" y="165"/>
                    </a:lnTo>
                    <a:lnTo>
                      <a:pt x="42" y="174"/>
                    </a:lnTo>
                    <a:lnTo>
                      <a:pt x="40" y="188"/>
                    </a:lnTo>
                    <a:lnTo>
                      <a:pt x="41" y="198"/>
                    </a:lnTo>
                    <a:lnTo>
                      <a:pt x="46" y="207"/>
                    </a:lnTo>
                    <a:lnTo>
                      <a:pt x="55" y="212"/>
                    </a:lnTo>
                    <a:lnTo>
                      <a:pt x="66" y="214"/>
                    </a:lnTo>
                    <a:lnTo>
                      <a:pt x="79" y="212"/>
                    </a:lnTo>
                    <a:lnTo>
                      <a:pt x="88" y="206"/>
                    </a:lnTo>
                    <a:lnTo>
                      <a:pt x="94" y="195"/>
                    </a:lnTo>
                    <a:lnTo>
                      <a:pt x="98" y="182"/>
                    </a:lnTo>
                    <a:lnTo>
                      <a:pt x="99" y="165"/>
                    </a:lnTo>
                    <a:lnTo>
                      <a:pt x="99" y="155"/>
                    </a:lnTo>
                    <a:lnTo>
                      <a:pt x="96" y="155"/>
                    </a:lnTo>
                    <a:close/>
                    <a:moveTo>
                      <a:pt x="72" y="63"/>
                    </a:moveTo>
                    <a:lnTo>
                      <a:pt x="93" y="65"/>
                    </a:lnTo>
                    <a:lnTo>
                      <a:pt x="109" y="70"/>
                    </a:lnTo>
                    <a:lnTo>
                      <a:pt x="122" y="78"/>
                    </a:lnTo>
                    <a:lnTo>
                      <a:pt x="129" y="88"/>
                    </a:lnTo>
                    <a:lnTo>
                      <a:pt x="135" y="100"/>
                    </a:lnTo>
                    <a:lnTo>
                      <a:pt x="137" y="116"/>
                    </a:lnTo>
                    <a:lnTo>
                      <a:pt x="139" y="134"/>
                    </a:lnTo>
                    <a:lnTo>
                      <a:pt x="139" y="210"/>
                    </a:lnTo>
                    <a:lnTo>
                      <a:pt x="140" y="227"/>
                    </a:lnTo>
                    <a:lnTo>
                      <a:pt x="141" y="240"/>
                    </a:lnTo>
                    <a:lnTo>
                      <a:pt x="103" y="240"/>
                    </a:lnTo>
                    <a:lnTo>
                      <a:pt x="101" y="228"/>
                    </a:lnTo>
                    <a:lnTo>
                      <a:pt x="101" y="216"/>
                    </a:lnTo>
                    <a:lnTo>
                      <a:pt x="101" y="216"/>
                    </a:lnTo>
                    <a:lnTo>
                      <a:pt x="92" y="227"/>
                    </a:lnTo>
                    <a:lnTo>
                      <a:pt x="81" y="234"/>
                    </a:lnTo>
                    <a:lnTo>
                      <a:pt x="68" y="240"/>
                    </a:lnTo>
                    <a:lnTo>
                      <a:pt x="53" y="242"/>
                    </a:lnTo>
                    <a:lnTo>
                      <a:pt x="36" y="240"/>
                    </a:lnTo>
                    <a:lnTo>
                      <a:pt x="23" y="233"/>
                    </a:lnTo>
                    <a:lnTo>
                      <a:pt x="11" y="223"/>
                    </a:lnTo>
                    <a:lnTo>
                      <a:pt x="3" y="210"/>
                    </a:lnTo>
                    <a:lnTo>
                      <a:pt x="0" y="191"/>
                    </a:lnTo>
                    <a:lnTo>
                      <a:pt x="3" y="173"/>
                    </a:lnTo>
                    <a:lnTo>
                      <a:pt x="10" y="159"/>
                    </a:lnTo>
                    <a:lnTo>
                      <a:pt x="20" y="148"/>
                    </a:lnTo>
                    <a:lnTo>
                      <a:pt x="33" y="141"/>
                    </a:lnTo>
                    <a:lnTo>
                      <a:pt x="50" y="137"/>
                    </a:lnTo>
                    <a:lnTo>
                      <a:pt x="70" y="134"/>
                    </a:lnTo>
                    <a:lnTo>
                      <a:pt x="92" y="133"/>
                    </a:lnTo>
                    <a:lnTo>
                      <a:pt x="99" y="133"/>
                    </a:lnTo>
                    <a:lnTo>
                      <a:pt x="99" y="126"/>
                    </a:lnTo>
                    <a:lnTo>
                      <a:pt x="98" y="116"/>
                    </a:lnTo>
                    <a:lnTo>
                      <a:pt x="96" y="108"/>
                    </a:lnTo>
                    <a:lnTo>
                      <a:pt x="89" y="100"/>
                    </a:lnTo>
                    <a:lnTo>
                      <a:pt x="80" y="95"/>
                    </a:lnTo>
                    <a:lnTo>
                      <a:pt x="67" y="94"/>
                    </a:lnTo>
                    <a:lnTo>
                      <a:pt x="47" y="96"/>
                    </a:lnTo>
                    <a:lnTo>
                      <a:pt x="32" y="103"/>
                    </a:lnTo>
                    <a:lnTo>
                      <a:pt x="20" y="110"/>
                    </a:lnTo>
                    <a:lnTo>
                      <a:pt x="17" y="77"/>
                    </a:lnTo>
                    <a:lnTo>
                      <a:pt x="28" y="73"/>
                    </a:lnTo>
                    <a:lnTo>
                      <a:pt x="40" y="69"/>
                    </a:lnTo>
                    <a:lnTo>
                      <a:pt x="54" y="65"/>
                    </a:lnTo>
                    <a:lnTo>
                      <a:pt x="72" y="63"/>
                    </a:lnTo>
                    <a:close/>
                    <a:moveTo>
                      <a:pt x="86" y="0"/>
                    </a:moveTo>
                    <a:lnTo>
                      <a:pt x="119" y="0"/>
                    </a:lnTo>
                    <a:lnTo>
                      <a:pt x="119" y="37"/>
                    </a:lnTo>
                    <a:lnTo>
                      <a:pt x="86" y="37"/>
                    </a:lnTo>
                    <a:lnTo>
                      <a:pt x="86" y="0"/>
                    </a:lnTo>
                    <a:close/>
                    <a:moveTo>
                      <a:pt x="30" y="0"/>
                    </a:moveTo>
                    <a:lnTo>
                      <a:pt x="62" y="0"/>
                    </a:lnTo>
                    <a:lnTo>
                      <a:pt x="62" y="37"/>
                    </a:lnTo>
                    <a:lnTo>
                      <a:pt x="30" y="37"/>
                    </a:lnTo>
                    <a:lnTo>
                      <a:pt x="3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2" name="Freeform 125">
                <a:extLst>
                  <a:ext uri="{FF2B5EF4-FFF2-40B4-BE49-F238E27FC236}">
                    <a16:creationId xmlns:a16="http://schemas.microsoft.com/office/drawing/2014/main" id="{663DE20D-7658-2F44-8580-B49ED752101D}"/>
                  </a:ext>
                </a:extLst>
              </p:cNvPr>
              <p:cNvSpPr>
                <a:spLocks/>
              </p:cNvSpPr>
              <p:nvPr userDrawn="1"/>
            </p:nvSpPr>
            <p:spPr bwMode="auto">
              <a:xfrm>
                <a:off x="9073984" y="339940"/>
                <a:ext cx="52249" cy="114741"/>
              </a:xfrm>
              <a:custGeom>
                <a:avLst/>
                <a:gdLst>
                  <a:gd name="T0" fmla="*/ 69 w 103"/>
                  <a:gd name="T1" fmla="*/ 0 h 224"/>
                  <a:gd name="T2" fmla="*/ 69 w 103"/>
                  <a:gd name="T3" fmla="*/ 48 h 224"/>
                  <a:gd name="T4" fmla="*/ 103 w 103"/>
                  <a:gd name="T5" fmla="*/ 48 h 224"/>
                  <a:gd name="T6" fmla="*/ 103 w 103"/>
                  <a:gd name="T7" fmla="*/ 79 h 224"/>
                  <a:gd name="T8" fmla="*/ 69 w 103"/>
                  <a:gd name="T9" fmla="*/ 79 h 224"/>
                  <a:gd name="T10" fmla="*/ 69 w 103"/>
                  <a:gd name="T11" fmla="*/ 170 h 224"/>
                  <a:gd name="T12" fmla="*/ 70 w 103"/>
                  <a:gd name="T13" fmla="*/ 180 h 224"/>
                  <a:gd name="T14" fmla="*/ 74 w 103"/>
                  <a:gd name="T15" fmla="*/ 188 h 224"/>
                  <a:gd name="T16" fmla="*/ 80 w 103"/>
                  <a:gd name="T17" fmla="*/ 192 h 224"/>
                  <a:gd name="T18" fmla="*/ 87 w 103"/>
                  <a:gd name="T19" fmla="*/ 193 h 224"/>
                  <a:gd name="T20" fmla="*/ 93 w 103"/>
                  <a:gd name="T21" fmla="*/ 193 h 224"/>
                  <a:gd name="T22" fmla="*/ 98 w 103"/>
                  <a:gd name="T23" fmla="*/ 192 h 224"/>
                  <a:gd name="T24" fmla="*/ 100 w 103"/>
                  <a:gd name="T25" fmla="*/ 190 h 224"/>
                  <a:gd name="T26" fmla="*/ 103 w 103"/>
                  <a:gd name="T27" fmla="*/ 189 h 224"/>
                  <a:gd name="T28" fmla="*/ 103 w 103"/>
                  <a:gd name="T29" fmla="*/ 219 h 224"/>
                  <a:gd name="T30" fmla="*/ 91 w 103"/>
                  <a:gd name="T31" fmla="*/ 223 h 224"/>
                  <a:gd name="T32" fmla="*/ 76 w 103"/>
                  <a:gd name="T33" fmla="*/ 224 h 224"/>
                  <a:gd name="T34" fmla="*/ 59 w 103"/>
                  <a:gd name="T35" fmla="*/ 223 h 224"/>
                  <a:gd name="T36" fmla="*/ 46 w 103"/>
                  <a:gd name="T37" fmla="*/ 216 h 224"/>
                  <a:gd name="T38" fmla="*/ 35 w 103"/>
                  <a:gd name="T39" fmla="*/ 207 h 224"/>
                  <a:gd name="T40" fmla="*/ 30 w 103"/>
                  <a:gd name="T41" fmla="*/ 193 h 224"/>
                  <a:gd name="T42" fmla="*/ 27 w 103"/>
                  <a:gd name="T43" fmla="*/ 173 h 224"/>
                  <a:gd name="T44" fmla="*/ 27 w 103"/>
                  <a:gd name="T45" fmla="*/ 79 h 224"/>
                  <a:gd name="T46" fmla="*/ 0 w 103"/>
                  <a:gd name="T47" fmla="*/ 79 h 224"/>
                  <a:gd name="T48" fmla="*/ 0 w 103"/>
                  <a:gd name="T49" fmla="*/ 48 h 224"/>
                  <a:gd name="T50" fmla="*/ 27 w 103"/>
                  <a:gd name="T51" fmla="*/ 48 h 224"/>
                  <a:gd name="T52" fmla="*/ 27 w 103"/>
                  <a:gd name="T53" fmla="*/ 13 h 224"/>
                  <a:gd name="T54" fmla="*/ 69 w 103"/>
                  <a:gd name="T5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224">
                    <a:moveTo>
                      <a:pt x="69" y="0"/>
                    </a:moveTo>
                    <a:lnTo>
                      <a:pt x="69" y="48"/>
                    </a:lnTo>
                    <a:lnTo>
                      <a:pt x="103" y="48"/>
                    </a:lnTo>
                    <a:lnTo>
                      <a:pt x="103" y="79"/>
                    </a:lnTo>
                    <a:lnTo>
                      <a:pt x="69" y="79"/>
                    </a:lnTo>
                    <a:lnTo>
                      <a:pt x="69" y="170"/>
                    </a:lnTo>
                    <a:lnTo>
                      <a:pt x="70" y="180"/>
                    </a:lnTo>
                    <a:lnTo>
                      <a:pt x="74" y="188"/>
                    </a:lnTo>
                    <a:lnTo>
                      <a:pt x="80" y="192"/>
                    </a:lnTo>
                    <a:lnTo>
                      <a:pt x="87" y="193"/>
                    </a:lnTo>
                    <a:lnTo>
                      <a:pt x="93" y="193"/>
                    </a:lnTo>
                    <a:lnTo>
                      <a:pt x="98" y="192"/>
                    </a:lnTo>
                    <a:lnTo>
                      <a:pt x="100" y="190"/>
                    </a:lnTo>
                    <a:lnTo>
                      <a:pt x="103" y="189"/>
                    </a:lnTo>
                    <a:lnTo>
                      <a:pt x="103" y="219"/>
                    </a:lnTo>
                    <a:lnTo>
                      <a:pt x="91" y="223"/>
                    </a:lnTo>
                    <a:lnTo>
                      <a:pt x="76" y="224"/>
                    </a:lnTo>
                    <a:lnTo>
                      <a:pt x="59" y="223"/>
                    </a:lnTo>
                    <a:lnTo>
                      <a:pt x="46" y="216"/>
                    </a:lnTo>
                    <a:lnTo>
                      <a:pt x="35" y="207"/>
                    </a:lnTo>
                    <a:lnTo>
                      <a:pt x="30" y="193"/>
                    </a:lnTo>
                    <a:lnTo>
                      <a:pt x="27" y="173"/>
                    </a:lnTo>
                    <a:lnTo>
                      <a:pt x="27" y="79"/>
                    </a:lnTo>
                    <a:lnTo>
                      <a:pt x="0" y="79"/>
                    </a:lnTo>
                    <a:lnTo>
                      <a:pt x="0" y="48"/>
                    </a:lnTo>
                    <a:lnTo>
                      <a:pt x="27" y="48"/>
                    </a:lnTo>
                    <a:lnTo>
                      <a:pt x="27" y="13"/>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3" name="Freeform 126">
                <a:extLst>
                  <a:ext uri="{FF2B5EF4-FFF2-40B4-BE49-F238E27FC236}">
                    <a16:creationId xmlns:a16="http://schemas.microsoft.com/office/drawing/2014/main" id="{CF59A9BD-9211-334A-BF4C-9B02EB7187D7}"/>
                  </a:ext>
                </a:extLst>
              </p:cNvPr>
              <p:cNvSpPr>
                <a:spLocks/>
              </p:cNvSpPr>
              <p:nvPr userDrawn="1"/>
            </p:nvSpPr>
            <p:spPr bwMode="auto">
              <a:xfrm>
                <a:off x="9136477" y="363503"/>
                <a:ext cx="58395" cy="91179"/>
              </a:xfrm>
              <a:custGeom>
                <a:avLst/>
                <a:gdLst>
                  <a:gd name="T0" fmla="*/ 60 w 112"/>
                  <a:gd name="T1" fmla="*/ 0 h 179"/>
                  <a:gd name="T2" fmla="*/ 76 w 112"/>
                  <a:gd name="T3" fmla="*/ 2 h 179"/>
                  <a:gd name="T4" fmla="*/ 89 w 112"/>
                  <a:gd name="T5" fmla="*/ 4 h 179"/>
                  <a:gd name="T6" fmla="*/ 98 w 112"/>
                  <a:gd name="T7" fmla="*/ 6 h 179"/>
                  <a:gd name="T8" fmla="*/ 103 w 112"/>
                  <a:gd name="T9" fmla="*/ 8 h 179"/>
                  <a:gd name="T10" fmla="*/ 100 w 112"/>
                  <a:gd name="T11" fmla="*/ 40 h 179"/>
                  <a:gd name="T12" fmla="*/ 90 w 112"/>
                  <a:gd name="T13" fmla="*/ 36 h 179"/>
                  <a:gd name="T14" fmla="*/ 78 w 112"/>
                  <a:gd name="T15" fmla="*/ 33 h 179"/>
                  <a:gd name="T16" fmla="*/ 64 w 112"/>
                  <a:gd name="T17" fmla="*/ 32 h 179"/>
                  <a:gd name="T18" fmla="*/ 53 w 112"/>
                  <a:gd name="T19" fmla="*/ 33 h 179"/>
                  <a:gd name="T20" fmla="*/ 46 w 112"/>
                  <a:gd name="T21" fmla="*/ 37 h 179"/>
                  <a:gd name="T22" fmla="*/ 42 w 112"/>
                  <a:gd name="T23" fmla="*/ 42 h 179"/>
                  <a:gd name="T24" fmla="*/ 40 w 112"/>
                  <a:gd name="T25" fmla="*/ 49 h 179"/>
                  <a:gd name="T26" fmla="*/ 43 w 112"/>
                  <a:gd name="T27" fmla="*/ 58 h 179"/>
                  <a:gd name="T28" fmla="*/ 49 w 112"/>
                  <a:gd name="T29" fmla="*/ 64 h 179"/>
                  <a:gd name="T30" fmla="*/ 60 w 112"/>
                  <a:gd name="T31" fmla="*/ 71 h 179"/>
                  <a:gd name="T32" fmla="*/ 81 w 112"/>
                  <a:gd name="T33" fmla="*/ 84 h 179"/>
                  <a:gd name="T34" fmla="*/ 95 w 112"/>
                  <a:gd name="T35" fmla="*/ 94 h 179"/>
                  <a:gd name="T36" fmla="*/ 104 w 112"/>
                  <a:gd name="T37" fmla="*/ 104 h 179"/>
                  <a:gd name="T38" fmla="*/ 111 w 112"/>
                  <a:gd name="T39" fmla="*/ 115 h 179"/>
                  <a:gd name="T40" fmla="*/ 112 w 112"/>
                  <a:gd name="T41" fmla="*/ 128 h 179"/>
                  <a:gd name="T42" fmla="*/ 109 w 112"/>
                  <a:gd name="T43" fmla="*/ 145 h 179"/>
                  <a:gd name="T44" fmla="*/ 100 w 112"/>
                  <a:gd name="T45" fmla="*/ 160 h 179"/>
                  <a:gd name="T46" fmla="*/ 87 w 112"/>
                  <a:gd name="T47" fmla="*/ 170 h 179"/>
                  <a:gd name="T48" fmla="*/ 69 w 112"/>
                  <a:gd name="T49" fmla="*/ 177 h 179"/>
                  <a:gd name="T50" fmla="*/ 48 w 112"/>
                  <a:gd name="T51" fmla="*/ 179 h 179"/>
                  <a:gd name="T52" fmla="*/ 29 w 112"/>
                  <a:gd name="T53" fmla="*/ 178 h 179"/>
                  <a:gd name="T54" fmla="*/ 12 w 112"/>
                  <a:gd name="T55" fmla="*/ 174 h 179"/>
                  <a:gd name="T56" fmla="*/ 0 w 112"/>
                  <a:gd name="T57" fmla="*/ 171 h 179"/>
                  <a:gd name="T58" fmla="*/ 3 w 112"/>
                  <a:gd name="T59" fmla="*/ 136 h 179"/>
                  <a:gd name="T60" fmla="*/ 9 w 112"/>
                  <a:gd name="T61" fmla="*/ 139 h 179"/>
                  <a:gd name="T62" fmla="*/ 19 w 112"/>
                  <a:gd name="T63" fmla="*/ 143 h 179"/>
                  <a:gd name="T64" fmla="*/ 31 w 112"/>
                  <a:gd name="T65" fmla="*/ 147 h 179"/>
                  <a:gd name="T66" fmla="*/ 46 w 112"/>
                  <a:gd name="T67" fmla="*/ 148 h 179"/>
                  <a:gd name="T68" fmla="*/ 56 w 112"/>
                  <a:gd name="T69" fmla="*/ 147 h 179"/>
                  <a:gd name="T70" fmla="*/ 65 w 112"/>
                  <a:gd name="T71" fmla="*/ 144 h 179"/>
                  <a:gd name="T72" fmla="*/ 70 w 112"/>
                  <a:gd name="T73" fmla="*/ 139 h 179"/>
                  <a:gd name="T74" fmla="*/ 73 w 112"/>
                  <a:gd name="T75" fmla="*/ 131 h 179"/>
                  <a:gd name="T76" fmla="*/ 70 w 112"/>
                  <a:gd name="T77" fmla="*/ 125 h 179"/>
                  <a:gd name="T78" fmla="*/ 65 w 112"/>
                  <a:gd name="T79" fmla="*/ 117 h 179"/>
                  <a:gd name="T80" fmla="*/ 53 w 112"/>
                  <a:gd name="T81" fmla="*/ 109 h 179"/>
                  <a:gd name="T82" fmla="*/ 36 w 112"/>
                  <a:gd name="T83" fmla="*/ 98 h 179"/>
                  <a:gd name="T84" fmla="*/ 26 w 112"/>
                  <a:gd name="T85" fmla="*/ 92 h 179"/>
                  <a:gd name="T86" fmla="*/ 17 w 112"/>
                  <a:gd name="T87" fmla="*/ 85 h 179"/>
                  <a:gd name="T88" fmla="*/ 8 w 112"/>
                  <a:gd name="T89" fmla="*/ 76 h 179"/>
                  <a:gd name="T90" fmla="*/ 3 w 112"/>
                  <a:gd name="T91" fmla="*/ 64 h 179"/>
                  <a:gd name="T92" fmla="*/ 0 w 112"/>
                  <a:gd name="T93" fmla="*/ 50 h 179"/>
                  <a:gd name="T94" fmla="*/ 3 w 112"/>
                  <a:gd name="T95" fmla="*/ 36 h 179"/>
                  <a:gd name="T96" fmla="*/ 10 w 112"/>
                  <a:gd name="T97" fmla="*/ 23 h 179"/>
                  <a:gd name="T98" fmla="*/ 23 w 112"/>
                  <a:gd name="T99" fmla="*/ 11 h 179"/>
                  <a:gd name="T100" fmla="*/ 39 w 112"/>
                  <a:gd name="T101" fmla="*/ 3 h 179"/>
                  <a:gd name="T102" fmla="*/ 60 w 112"/>
                  <a:gd name="T10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9">
                    <a:moveTo>
                      <a:pt x="60" y="0"/>
                    </a:moveTo>
                    <a:lnTo>
                      <a:pt x="76" y="2"/>
                    </a:lnTo>
                    <a:lnTo>
                      <a:pt x="89" y="4"/>
                    </a:lnTo>
                    <a:lnTo>
                      <a:pt x="98" y="6"/>
                    </a:lnTo>
                    <a:lnTo>
                      <a:pt x="103" y="8"/>
                    </a:lnTo>
                    <a:lnTo>
                      <a:pt x="100" y="40"/>
                    </a:lnTo>
                    <a:lnTo>
                      <a:pt x="90" y="36"/>
                    </a:lnTo>
                    <a:lnTo>
                      <a:pt x="78" y="33"/>
                    </a:lnTo>
                    <a:lnTo>
                      <a:pt x="64" y="32"/>
                    </a:lnTo>
                    <a:lnTo>
                      <a:pt x="53" y="33"/>
                    </a:lnTo>
                    <a:lnTo>
                      <a:pt x="46" y="37"/>
                    </a:lnTo>
                    <a:lnTo>
                      <a:pt x="42" y="42"/>
                    </a:lnTo>
                    <a:lnTo>
                      <a:pt x="40" y="49"/>
                    </a:lnTo>
                    <a:lnTo>
                      <a:pt x="43" y="58"/>
                    </a:lnTo>
                    <a:lnTo>
                      <a:pt x="49" y="64"/>
                    </a:lnTo>
                    <a:lnTo>
                      <a:pt x="60" y="71"/>
                    </a:lnTo>
                    <a:lnTo>
                      <a:pt x="81" y="84"/>
                    </a:lnTo>
                    <a:lnTo>
                      <a:pt x="95" y="94"/>
                    </a:lnTo>
                    <a:lnTo>
                      <a:pt x="104" y="104"/>
                    </a:lnTo>
                    <a:lnTo>
                      <a:pt x="111" y="115"/>
                    </a:lnTo>
                    <a:lnTo>
                      <a:pt x="112" y="128"/>
                    </a:lnTo>
                    <a:lnTo>
                      <a:pt x="109" y="145"/>
                    </a:lnTo>
                    <a:lnTo>
                      <a:pt x="100" y="160"/>
                    </a:lnTo>
                    <a:lnTo>
                      <a:pt x="87" y="170"/>
                    </a:lnTo>
                    <a:lnTo>
                      <a:pt x="69" y="177"/>
                    </a:lnTo>
                    <a:lnTo>
                      <a:pt x="48" y="179"/>
                    </a:lnTo>
                    <a:lnTo>
                      <a:pt x="29" y="178"/>
                    </a:lnTo>
                    <a:lnTo>
                      <a:pt x="12" y="174"/>
                    </a:lnTo>
                    <a:lnTo>
                      <a:pt x="0" y="171"/>
                    </a:lnTo>
                    <a:lnTo>
                      <a:pt x="3" y="136"/>
                    </a:lnTo>
                    <a:lnTo>
                      <a:pt x="9" y="139"/>
                    </a:lnTo>
                    <a:lnTo>
                      <a:pt x="19" y="143"/>
                    </a:lnTo>
                    <a:lnTo>
                      <a:pt x="31" y="147"/>
                    </a:lnTo>
                    <a:lnTo>
                      <a:pt x="46" y="148"/>
                    </a:lnTo>
                    <a:lnTo>
                      <a:pt x="56" y="147"/>
                    </a:lnTo>
                    <a:lnTo>
                      <a:pt x="65" y="144"/>
                    </a:lnTo>
                    <a:lnTo>
                      <a:pt x="70" y="139"/>
                    </a:lnTo>
                    <a:lnTo>
                      <a:pt x="73" y="131"/>
                    </a:lnTo>
                    <a:lnTo>
                      <a:pt x="70" y="125"/>
                    </a:lnTo>
                    <a:lnTo>
                      <a:pt x="65" y="117"/>
                    </a:lnTo>
                    <a:lnTo>
                      <a:pt x="53" y="109"/>
                    </a:lnTo>
                    <a:lnTo>
                      <a:pt x="36" y="98"/>
                    </a:lnTo>
                    <a:lnTo>
                      <a:pt x="26" y="92"/>
                    </a:lnTo>
                    <a:lnTo>
                      <a:pt x="17" y="85"/>
                    </a:lnTo>
                    <a:lnTo>
                      <a:pt x="8" y="76"/>
                    </a:lnTo>
                    <a:lnTo>
                      <a:pt x="3" y="64"/>
                    </a:lnTo>
                    <a:lnTo>
                      <a:pt x="0" y="50"/>
                    </a:lnTo>
                    <a:lnTo>
                      <a:pt x="3" y="36"/>
                    </a:lnTo>
                    <a:lnTo>
                      <a:pt x="10" y="23"/>
                    </a:lnTo>
                    <a:lnTo>
                      <a:pt x="23" y="11"/>
                    </a:lnTo>
                    <a:lnTo>
                      <a:pt x="39"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4" name="Freeform 127">
                <a:extLst>
                  <a:ext uri="{FF2B5EF4-FFF2-40B4-BE49-F238E27FC236}">
                    <a16:creationId xmlns:a16="http://schemas.microsoft.com/office/drawing/2014/main" id="{1AEAAF36-42F0-6542-9AB9-3A21942E9AAF}"/>
                  </a:ext>
                </a:extLst>
              </p:cNvPr>
              <p:cNvSpPr>
                <a:spLocks/>
              </p:cNvSpPr>
              <p:nvPr userDrawn="1"/>
            </p:nvSpPr>
            <p:spPr bwMode="auto">
              <a:xfrm>
                <a:off x="9211264" y="324574"/>
                <a:ext cx="73762" cy="129084"/>
              </a:xfrm>
              <a:custGeom>
                <a:avLst/>
                <a:gdLst>
                  <a:gd name="T0" fmla="*/ 0 w 143"/>
                  <a:gd name="T1" fmla="*/ 0 h 252"/>
                  <a:gd name="T2" fmla="*/ 41 w 143"/>
                  <a:gd name="T3" fmla="*/ 0 h 252"/>
                  <a:gd name="T4" fmla="*/ 41 w 143"/>
                  <a:gd name="T5" fmla="*/ 147 h 252"/>
                  <a:gd name="T6" fmla="*/ 41 w 143"/>
                  <a:gd name="T7" fmla="*/ 147 h 252"/>
                  <a:gd name="T8" fmla="*/ 92 w 143"/>
                  <a:gd name="T9" fmla="*/ 78 h 252"/>
                  <a:gd name="T10" fmla="*/ 137 w 143"/>
                  <a:gd name="T11" fmla="*/ 78 h 252"/>
                  <a:gd name="T12" fmla="*/ 77 w 143"/>
                  <a:gd name="T13" fmla="*/ 156 h 252"/>
                  <a:gd name="T14" fmla="*/ 143 w 143"/>
                  <a:gd name="T15" fmla="*/ 252 h 252"/>
                  <a:gd name="T16" fmla="*/ 95 w 143"/>
                  <a:gd name="T17" fmla="*/ 252 h 252"/>
                  <a:gd name="T18" fmla="*/ 41 w 143"/>
                  <a:gd name="T19" fmla="*/ 167 h 252"/>
                  <a:gd name="T20" fmla="*/ 41 w 143"/>
                  <a:gd name="T21" fmla="*/ 167 h 252"/>
                  <a:gd name="T22" fmla="*/ 41 w 143"/>
                  <a:gd name="T23" fmla="*/ 252 h 252"/>
                  <a:gd name="T24" fmla="*/ 0 w 143"/>
                  <a:gd name="T25" fmla="*/ 252 h 252"/>
                  <a:gd name="T26" fmla="*/ 0 w 143"/>
                  <a:gd name="T2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252">
                    <a:moveTo>
                      <a:pt x="0" y="0"/>
                    </a:moveTo>
                    <a:lnTo>
                      <a:pt x="41" y="0"/>
                    </a:lnTo>
                    <a:lnTo>
                      <a:pt x="41" y="147"/>
                    </a:lnTo>
                    <a:lnTo>
                      <a:pt x="41" y="147"/>
                    </a:lnTo>
                    <a:lnTo>
                      <a:pt x="92" y="78"/>
                    </a:lnTo>
                    <a:lnTo>
                      <a:pt x="137" y="78"/>
                    </a:lnTo>
                    <a:lnTo>
                      <a:pt x="77" y="156"/>
                    </a:lnTo>
                    <a:lnTo>
                      <a:pt x="143" y="252"/>
                    </a:lnTo>
                    <a:lnTo>
                      <a:pt x="95" y="252"/>
                    </a:lnTo>
                    <a:lnTo>
                      <a:pt x="41" y="167"/>
                    </a:lnTo>
                    <a:lnTo>
                      <a:pt x="41" y="167"/>
                    </a:lnTo>
                    <a:lnTo>
                      <a:pt x="41" y="252"/>
                    </a:lnTo>
                    <a:lnTo>
                      <a:pt x="0" y="2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5" name="Rectangle 128">
                <a:extLst>
                  <a:ext uri="{FF2B5EF4-FFF2-40B4-BE49-F238E27FC236}">
                    <a16:creationId xmlns:a16="http://schemas.microsoft.com/office/drawing/2014/main" id="{5D743027-A178-344F-97CF-5E60653D6E6E}"/>
                  </a:ext>
                </a:extLst>
              </p:cNvPr>
              <p:cNvSpPr>
                <a:spLocks noChangeArrowheads="1"/>
              </p:cNvSpPr>
              <p:nvPr userDrawn="1"/>
            </p:nvSpPr>
            <p:spPr bwMode="auto">
              <a:xfrm>
                <a:off x="9299369" y="324574"/>
                <a:ext cx="21514" cy="129084"/>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6" name="Freeform 129">
                <a:extLst>
                  <a:ext uri="{FF2B5EF4-FFF2-40B4-BE49-F238E27FC236}">
                    <a16:creationId xmlns:a16="http://schemas.microsoft.com/office/drawing/2014/main" id="{E955C586-77C2-684B-883F-196F71900CAF}"/>
                  </a:ext>
                </a:extLst>
              </p:cNvPr>
              <p:cNvSpPr>
                <a:spLocks noEditPoints="1"/>
              </p:cNvSpPr>
              <p:nvPr userDrawn="1"/>
            </p:nvSpPr>
            <p:spPr bwMode="auto">
              <a:xfrm>
                <a:off x="9344445" y="327646"/>
                <a:ext cx="21514" cy="126011"/>
              </a:xfrm>
              <a:custGeom>
                <a:avLst/>
                <a:gdLst>
                  <a:gd name="T0" fmla="*/ 2 w 43"/>
                  <a:gd name="T1" fmla="*/ 73 h 247"/>
                  <a:gd name="T2" fmla="*/ 43 w 43"/>
                  <a:gd name="T3" fmla="*/ 73 h 247"/>
                  <a:gd name="T4" fmla="*/ 43 w 43"/>
                  <a:gd name="T5" fmla="*/ 247 h 247"/>
                  <a:gd name="T6" fmla="*/ 2 w 43"/>
                  <a:gd name="T7" fmla="*/ 247 h 247"/>
                  <a:gd name="T8" fmla="*/ 2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2" y="73"/>
                    </a:moveTo>
                    <a:lnTo>
                      <a:pt x="43" y="73"/>
                    </a:lnTo>
                    <a:lnTo>
                      <a:pt x="43" y="247"/>
                    </a:lnTo>
                    <a:lnTo>
                      <a:pt x="2" y="247"/>
                    </a:lnTo>
                    <a:lnTo>
                      <a:pt x="2"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7" name="Freeform 130">
                <a:extLst>
                  <a:ext uri="{FF2B5EF4-FFF2-40B4-BE49-F238E27FC236}">
                    <a16:creationId xmlns:a16="http://schemas.microsoft.com/office/drawing/2014/main" id="{014FF589-F33D-444B-810D-0C583F7BF403}"/>
                  </a:ext>
                </a:extLst>
              </p:cNvPr>
              <p:cNvSpPr>
                <a:spLocks/>
              </p:cNvSpPr>
              <p:nvPr userDrawn="1"/>
            </p:nvSpPr>
            <p:spPr bwMode="auto">
              <a:xfrm>
                <a:off x="9386449" y="363503"/>
                <a:ext cx="70689" cy="90154"/>
              </a:xfrm>
              <a:custGeom>
                <a:avLst/>
                <a:gdLst>
                  <a:gd name="T0" fmla="*/ 87 w 138"/>
                  <a:gd name="T1" fmla="*/ 0 h 177"/>
                  <a:gd name="T2" fmla="*/ 104 w 138"/>
                  <a:gd name="T3" fmla="*/ 3 h 177"/>
                  <a:gd name="T4" fmla="*/ 117 w 138"/>
                  <a:gd name="T5" fmla="*/ 10 h 177"/>
                  <a:gd name="T6" fmla="*/ 128 w 138"/>
                  <a:gd name="T7" fmla="*/ 20 h 177"/>
                  <a:gd name="T8" fmla="*/ 133 w 138"/>
                  <a:gd name="T9" fmla="*/ 33 h 177"/>
                  <a:gd name="T10" fmla="*/ 137 w 138"/>
                  <a:gd name="T11" fmla="*/ 47 h 177"/>
                  <a:gd name="T12" fmla="*/ 138 w 138"/>
                  <a:gd name="T13" fmla="*/ 64 h 177"/>
                  <a:gd name="T14" fmla="*/ 138 w 138"/>
                  <a:gd name="T15" fmla="*/ 177 h 177"/>
                  <a:gd name="T16" fmla="*/ 96 w 138"/>
                  <a:gd name="T17" fmla="*/ 177 h 177"/>
                  <a:gd name="T18" fmla="*/ 96 w 138"/>
                  <a:gd name="T19" fmla="*/ 72 h 177"/>
                  <a:gd name="T20" fmla="*/ 95 w 138"/>
                  <a:gd name="T21" fmla="*/ 55 h 177"/>
                  <a:gd name="T22" fmla="*/ 91 w 138"/>
                  <a:gd name="T23" fmla="*/ 44 h 177"/>
                  <a:gd name="T24" fmla="*/ 83 w 138"/>
                  <a:gd name="T25" fmla="*/ 37 h 177"/>
                  <a:gd name="T26" fmla="*/ 73 w 138"/>
                  <a:gd name="T27" fmla="*/ 36 h 177"/>
                  <a:gd name="T28" fmla="*/ 61 w 138"/>
                  <a:gd name="T29" fmla="*/ 37 h 177"/>
                  <a:gd name="T30" fmla="*/ 52 w 138"/>
                  <a:gd name="T31" fmla="*/ 44 h 177"/>
                  <a:gd name="T32" fmla="*/ 47 w 138"/>
                  <a:gd name="T33" fmla="*/ 51 h 177"/>
                  <a:gd name="T34" fmla="*/ 44 w 138"/>
                  <a:gd name="T35" fmla="*/ 63 h 177"/>
                  <a:gd name="T36" fmla="*/ 43 w 138"/>
                  <a:gd name="T37" fmla="*/ 76 h 177"/>
                  <a:gd name="T38" fmla="*/ 43 w 138"/>
                  <a:gd name="T39" fmla="*/ 177 h 177"/>
                  <a:gd name="T40" fmla="*/ 1 w 138"/>
                  <a:gd name="T41" fmla="*/ 177 h 177"/>
                  <a:gd name="T42" fmla="*/ 1 w 138"/>
                  <a:gd name="T43" fmla="*/ 32 h 177"/>
                  <a:gd name="T44" fmla="*/ 1 w 138"/>
                  <a:gd name="T45" fmla="*/ 16 h 177"/>
                  <a:gd name="T46" fmla="*/ 0 w 138"/>
                  <a:gd name="T47" fmla="*/ 3 h 177"/>
                  <a:gd name="T48" fmla="*/ 39 w 138"/>
                  <a:gd name="T49" fmla="*/ 3 h 177"/>
                  <a:gd name="T50" fmla="*/ 40 w 138"/>
                  <a:gd name="T51" fmla="*/ 31 h 177"/>
                  <a:gd name="T52" fmla="*/ 40 w 138"/>
                  <a:gd name="T53" fmla="*/ 31 h 177"/>
                  <a:gd name="T54" fmla="*/ 45 w 138"/>
                  <a:gd name="T55" fmla="*/ 23 h 177"/>
                  <a:gd name="T56" fmla="*/ 52 w 138"/>
                  <a:gd name="T57" fmla="*/ 15 h 177"/>
                  <a:gd name="T58" fmla="*/ 60 w 138"/>
                  <a:gd name="T59" fmla="*/ 8 h 177"/>
                  <a:gd name="T60" fmla="*/ 71 w 138"/>
                  <a:gd name="T61" fmla="*/ 3 h 177"/>
                  <a:gd name="T62" fmla="*/ 87 w 138"/>
                  <a:gd name="T6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77">
                    <a:moveTo>
                      <a:pt x="87" y="0"/>
                    </a:moveTo>
                    <a:lnTo>
                      <a:pt x="104" y="3"/>
                    </a:lnTo>
                    <a:lnTo>
                      <a:pt x="117" y="10"/>
                    </a:lnTo>
                    <a:lnTo>
                      <a:pt x="128" y="20"/>
                    </a:lnTo>
                    <a:lnTo>
                      <a:pt x="133" y="33"/>
                    </a:lnTo>
                    <a:lnTo>
                      <a:pt x="137" y="47"/>
                    </a:lnTo>
                    <a:lnTo>
                      <a:pt x="138" y="64"/>
                    </a:lnTo>
                    <a:lnTo>
                      <a:pt x="138" y="177"/>
                    </a:lnTo>
                    <a:lnTo>
                      <a:pt x="96" y="177"/>
                    </a:lnTo>
                    <a:lnTo>
                      <a:pt x="96" y="72"/>
                    </a:lnTo>
                    <a:lnTo>
                      <a:pt x="95" y="55"/>
                    </a:lnTo>
                    <a:lnTo>
                      <a:pt x="91" y="44"/>
                    </a:lnTo>
                    <a:lnTo>
                      <a:pt x="83" y="37"/>
                    </a:lnTo>
                    <a:lnTo>
                      <a:pt x="73" y="36"/>
                    </a:lnTo>
                    <a:lnTo>
                      <a:pt x="61" y="37"/>
                    </a:lnTo>
                    <a:lnTo>
                      <a:pt x="52" y="44"/>
                    </a:lnTo>
                    <a:lnTo>
                      <a:pt x="47" y="51"/>
                    </a:lnTo>
                    <a:lnTo>
                      <a:pt x="44" y="63"/>
                    </a:lnTo>
                    <a:lnTo>
                      <a:pt x="43" y="76"/>
                    </a:lnTo>
                    <a:lnTo>
                      <a:pt x="43" y="177"/>
                    </a:lnTo>
                    <a:lnTo>
                      <a:pt x="1" y="177"/>
                    </a:lnTo>
                    <a:lnTo>
                      <a:pt x="1" y="32"/>
                    </a:lnTo>
                    <a:lnTo>
                      <a:pt x="1" y="16"/>
                    </a:lnTo>
                    <a:lnTo>
                      <a:pt x="0" y="3"/>
                    </a:lnTo>
                    <a:lnTo>
                      <a:pt x="39" y="3"/>
                    </a:lnTo>
                    <a:lnTo>
                      <a:pt x="40" y="31"/>
                    </a:lnTo>
                    <a:lnTo>
                      <a:pt x="40" y="31"/>
                    </a:lnTo>
                    <a:lnTo>
                      <a:pt x="45" y="23"/>
                    </a:lnTo>
                    <a:lnTo>
                      <a:pt x="52" y="15"/>
                    </a:lnTo>
                    <a:lnTo>
                      <a:pt x="60" y="8"/>
                    </a:lnTo>
                    <a:lnTo>
                      <a:pt x="71" y="3"/>
                    </a:lnTo>
                    <a:lnTo>
                      <a:pt x="8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8" name="Freeform 131">
                <a:extLst>
                  <a:ext uri="{FF2B5EF4-FFF2-40B4-BE49-F238E27FC236}">
                    <a16:creationId xmlns:a16="http://schemas.microsoft.com/office/drawing/2014/main" id="{132EE19B-FF6F-7741-9DF5-D2E78D0E57A9}"/>
                  </a:ext>
                </a:extLst>
              </p:cNvPr>
              <p:cNvSpPr>
                <a:spLocks noEditPoints="1"/>
              </p:cNvSpPr>
              <p:nvPr userDrawn="1"/>
            </p:nvSpPr>
            <p:spPr bwMode="auto">
              <a:xfrm>
                <a:off x="9478651" y="327646"/>
                <a:ext cx="22538" cy="126011"/>
              </a:xfrm>
              <a:custGeom>
                <a:avLst/>
                <a:gdLst>
                  <a:gd name="T0" fmla="*/ 0 w 43"/>
                  <a:gd name="T1" fmla="*/ 73 h 247"/>
                  <a:gd name="T2" fmla="*/ 41 w 43"/>
                  <a:gd name="T3" fmla="*/ 73 h 247"/>
                  <a:gd name="T4" fmla="*/ 41 w 43"/>
                  <a:gd name="T5" fmla="*/ 247 h 247"/>
                  <a:gd name="T6" fmla="*/ 0 w 43"/>
                  <a:gd name="T7" fmla="*/ 247 h 247"/>
                  <a:gd name="T8" fmla="*/ 0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0" y="73"/>
                    </a:moveTo>
                    <a:lnTo>
                      <a:pt x="41" y="73"/>
                    </a:lnTo>
                    <a:lnTo>
                      <a:pt x="41" y="247"/>
                    </a:lnTo>
                    <a:lnTo>
                      <a:pt x="0" y="247"/>
                    </a:lnTo>
                    <a:lnTo>
                      <a:pt x="0"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9" name="Freeform 132">
                <a:extLst>
                  <a:ext uri="{FF2B5EF4-FFF2-40B4-BE49-F238E27FC236}">
                    <a16:creationId xmlns:a16="http://schemas.microsoft.com/office/drawing/2014/main" id="{12542C96-DD19-A149-8068-2088131EC0E6}"/>
                  </a:ext>
                </a:extLst>
              </p:cNvPr>
              <p:cNvSpPr>
                <a:spLocks/>
              </p:cNvSpPr>
              <p:nvPr userDrawn="1"/>
            </p:nvSpPr>
            <p:spPr bwMode="auto">
              <a:xfrm>
                <a:off x="9522704" y="324574"/>
                <a:ext cx="72738" cy="129084"/>
              </a:xfrm>
              <a:custGeom>
                <a:avLst/>
                <a:gdLst>
                  <a:gd name="T0" fmla="*/ 0 w 144"/>
                  <a:gd name="T1" fmla="*/ 0 h 252"/>
                  <a:gd name="T2" fmla="*/ 42 w 144"/>
                  <a:gd name="T3" fmla="*/ 0 h 252"/>
                  <a:gd name="T4" fmla="*/ 42 w 144"/>
                  <a:gd name="T5" fmla="*/ 147 h 252"/>
                  <a:gd name="T6" fmla="*/ 42 w 144"/>
                  <a:gd name="T7" fmla="*/ 147 h 252"/>
                  <a:gd name="T8" fmla="*/ 93 w 144"/>
                  <a:gd name="T9" fmla="*/ 78 h 252"/>
                  <a:gd name="T10" fmla="*/ 137 w 144"/>
                  <a:gd name="T11" fmla="*/ 78 h 252"/>
                  <a:gd name="T12" fmla="*/ 77 w 144"/>
                  <a:gd name="T13" fmla="*/ 156 h 252"/>
                  <a:gd name="T14" fmla="*/ 144 w 144"/>
                  <a:gd name="T15" fmla="*/ 252 h 252"/>
                  <a:gd name="T16" fmla="*/ 96 w 144"/>
                  <a:gd name="T17" fmla="*/ 252 h 252"/>
                  <a:gd name="T18" fmla="*/ 42 w 144"/>
                  <a:gd name="T19" fmla="*/ 167 h 252"/>
                  <a:gd name="T20" fmla="*/ 42 w 144"/>
                  <a:gd name="T21" fmla="*/ 167 h 252"/>
                  <a:gd name="T22" fmla="*/ 42 w 144"/>
                  <a:gd name="T23" fmla="*/ 252 h 252"/>
                  <a:gd name="T24" fmla="*/ 0 w 144"/>
                  <a:gd name="T25" fmla="*/ 252 h 252"/>
                  <a:gd name="T26" fmla="*/ 0 w 144"/>
                  <a:gd name="T2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252">
                    <a:moveTo>
                      <a:pt x="0" y="0"/>
                    </a:moveTo>
                    <a:lnTo>
                      <a:pt x="42" y="0"/>
                    </a:lnTo>
                    <a:lnTo>
                      <a:pt x="42" y="147"/>
                    </a:lnTo>
                    <a:lnTo>
                      <a:pt x="42" y="147"/>
                    </a:lnTo>
                    <a:lnTo>
                      <a:pt x="93" y="78"/>
                    </a:lnTo>
                    <a:lnTo>
                      <a:pt x="137" y="78"/>
                    </a:lnTo>
                    <a:lnTo>
                      <a:pt x="77" y="156"/>
                    </a:lnTo>
                    <a:lnTo>
                      <a:pt x="144" y="252"/>
                    </a:lnTo>
                    <a:lnTo>
                      <a:pt x="96" y="252"/>
                    </a:lnTo>
                    <a:lnTo>
                      <a:pt x="42" y="167"/>
                    </a:lnTo>
                    <a:lnTo>
                      <a:pt x="42" y="167"/>
                    </a:lnTo>
                    <a:lnTo>
                      <a:pt x="42" y="252"/>
                    </a:lnTo>
                    <a:lnTo>
                      <a:pt x="0" y="2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0" name="Freeform 133">
                <a:extLst>
                  <a:ext uri="{FF2B5EF4-FFF2-40B4-BE49-F238E27FC236}">
                    <a16:creationId xmlns:a16="http://schemas.microsoft.com/office/drawing/2014/main" id="{D40685B6-708C-5B46-BD9D-2E7A7B5E289E}"/>
                  </a:ext>
                </a:extLst>
              </p:cNvPr>
              <p:cNvSpPr>
                <a:spLocks/>
              </p:cNvSpPr>
              <p:nvPr userDrawn="1"/>
            </p:nvSpPr>
            <p:spPr bwMode="auto">
              <a:xfrm>
                <a:off x="9608759" y="364528"/>
                <a:ext cx="70689" cy="90154"/>
              </a:xfrm>
              <a:custGeom>
                <a:avLst/>
                <a:gdLst>
                  <a:gd name="T0" fmla="*/ 0 w 138"/>
                  <a:gd name="T1" fmla="*/ 0 h 176"/>
                  <a:gd name="T2" fmla="*/ 41 w 138"/>
                  <a:gd name="T3" fmla="*/ 0 h 176"/>
                  <a:gd name="T4" fmla="*/ 41 w 138"/>
                  <a:gd name="T5" fmla="*/ 105 h 176"/>
                  <a:gd name="T6" fmla="*/ 43 w 138"/>
                  <a:gd name="T7" fmla="*/ 122 h 176"/>
                  <a:gd name="T8" fmla="*/ 48 w 138"/>
                  <a:gd name="T9" fmla="*/ 133 h 176"/>
                  <a:gd name="T10" fmla="*/ 54 w 138"/>
                  <a:gd name="T11" fmla="*/ 140 h 176"/>
                  <a:gd name="T12" fmla="*/ 66 w 138"/>
                  <a:gd name="T13" fmla="*/ 142 h 176"/>
                  <a:gd name="T14" fmla="*/ 78 w 138"/>
                  <a:gd name="T15" fmla="*/ 140 h 176"/>
                  <a:gd name="T16" fmla="*/ 86 w 138"/>
                  <a:gd name="T17" fmla="*/ 133 h 176"/>
                  <a:gd name="T18" fmla="*/ 91 w 138"/>
                  <a:gd name="T19" fmla="*/ 124 h 176"/>
                  <a:gd name="T20" fmla="*/ 94 w 138"/>
                  <a:gd name="T21" fmla="*/ 112 h 176"/>
                  <a:gd name="T22" fmla="*/ 95 w 138"/>
                  <a:gd name="T23" fmla="*/ 99 h 176"/>
                  <a:gd name="T24" fmla="*/ 95 w 138"/>
                  <a:gd name="T25" fmla="*/ 0 h 176"/>
                  <a:gd name="T26" fmla="*/ 137 w 138"/>
                  <a:gd name="T27" fmla="*/ 0 h 176"/>
                  <a:gd name="T28" fmla="*/ 137 w 138"/>
                  <a:gd name="T29" fmla="*/ 145 h 176"/>
                  <a:gd name="T30" fmla="*/ 137 w 138"/>
                  <a:gd name="T31" fmla="*/ 161 h 176"/>
                  <a:gd name="T32" fmla="*/ 138 w 138"/>
                  <a:gd name="T33" fmla="*/ 174 h 176"/>
                  <a:gd name="T34" fmla="*/ 99 w 138"/>
                  <a:gd name="T35" fmla="*/ 174 h 176"/>
                  <a:gd name="T36" fmla="*/ 98 w 138"/>
                  <a:gd name="T37" fmla="*/ 148 h 176"/>
                  <a:gd name="T38" fmla="*/ 96 w 138"/>
                  <a:gd name="T39" fmla="*/ 146 h 176"/>
                  <a:gd name="T40" fmla="*/ 96 w 138"/>
                  <a:gd name="T41" fmla="*/ 148 h 176"/>
                  <a:gd name="T42" fmla="*/ 91 w 138"/>
                  <a:gd name="T43" fmla="*/ 155 h 176"/>
                  <a:gd name="T44" fmla="*/ 84 w 138"/>
                  <a:gd name="T45" fmla="*/ 163 h 176"/>
                  <a:gd name="T46" fmla="*/ 77 w 138"/>
                  <a:gd name="T47" fmla="*/ 170 h 176"/>
                  <a:gd name="T48" fmla="*/ 65 w 138"/>
                  <a:gd name="T49" fmla="*/ 175 h 176"/>
                  <a:gd name="T50" fmla="*/ 51 w 138"/>
                  <a:gd name="T51" fmla="*/ 176 h 176"/>
                  <a:gd name="T52" fmla="*/ 34 w 138"/>
                  <a:gd name="T53" fmla="*/ 174 h 176"/>
                  <a:gd name="T54" fmla="*/ 21 w 138"/>
                  <a:gd name="T55" fmla="*/ 167 h 176"/>
                  <a:gd name="T56" fmla="*/ 10 w 138"/>
                  <a:gd name="T57" fmla="*/ 157 h 176"/>
                  <a:gd name="T58" fmla="*/ 5 w 138"/>
                  <a:gd name="T59" fmla="*/ 144 h 176"/>
                  <a:gd name="T60" fmla="*/ 1 w 138"/>
                  <a:gd name="T61" fmla="*/ 129 h 176"/>
                  <a:gd name="T62" fmla="*/ 0 w 138"/>
                  <a:gd name="T63" fmla="*/ 112 h 176"/>
                  <a:gd name="T64" fmla="*/ 0 w 138"/>
                  <a:gd name="T6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76">
                    <a:moveTo>
                      <a:pt x="0" y="0"/>
                    </a:moveTo>
                    <a:lnTo>
                      <a:pt x="41" y="0"/>
                    </a:lnTo>
                    <a:lnTo>
                      <a:pt x="41" y="105"/>
                    </a:lnTo>
                    <a:lnTo>
                      <a:pt x="43" y="122"/>
                    </a:lnTo>
                    <a:lnTo>
                      <a:pt x="48" y="133"/>
                    </a:lnTo>
                    <a:lnTo>
                      <a:pt x="54" y="140"/>
                    </a:lnTo>
                    <a:lnTo>
                      <a:pt x="66" y="142"/>
                    </a:lnTo>
                    <a:lnTo>
                      <a:pt x="78" y="140"/>
                    </a:lnTo>
                    <a:lnTo>
                      <a:pt x="86" y="133"/>
                    </a:lnTo>
                    <a:lnTo>
                      <a:pt x="91" y="124"/>
                    </a:lnTo>
                    <a:lnTo>
                      <a:pt x="94" y="112"/>
                    </a:lnTo>
                    <a:lnTo>
                      <a:pt x="95" y="99"/>
                    </a:lnTo>
                    <a:lnTo>
                      <a:pt x="95" y="0"/>
                    </a:lnTo>
                    <a:lnTo>
                      <a:pt x="137" y="0"/>
                    </a:lnTo>
                    <a:lnTo>
                      <a:pt x="137" y="145"/>
                    </a:lnTo>
                    <a:lnTo>
                      <a:pt x="137" y="161"/>
                    </a:lnTo>
                    <a:lnTo>
                      <a:pt x="138" y="174"/>
                    </a:lnTo>
                    <a:lnTo>
                      <a:pt x="99" y="174"/>
                    </a:lnTo>
                    <a:lnTo>
                      <a:pt x="98" y="148"/>
                    </a:lnTo>
                    <a:lnTo>
                      <a:pt x="96" y="146"/>
                    </a:lnTo>
                    <a:lnTo>
                      <a:pt x="96" y="148"/>
                    </a:lnTo>
                    <a:lnTo>
                      <a:pt x="91" y="155"/>
                    </a:lnTo>
                    <a:lnTo>
                      <a:pt x="84" y="163"/>
                    </a:lnTo>
                    <a:lnTo>
                      <a:pt x="77" y="170"/>
                    </a:lnTo>
                    <a:lnTo>
                      <a:pt x="65" y="175"/>
                    </a:lnTo>
                    <a:lnTo>
                      <a:pt x="51" y="176"/>
                    </a:lnTo>
                    <a:lnTo>
                      <a:pt x="34" y="174"/>
                    </a:lnTo>
                    <a:lnTo>
                      <a:pt x="21" y="167"/>
                    </a:lnTo>
                    <a:lnTo>
                      <a:pt x="10" y="157"/>
                    </a:lnTo>
                    <a:lnTo>
                      <a:pt x="5" y="144"/>
                    </a:lnTo>
                    <a:lnTo>
                      <a:pt x="1" y="129"/>
                    </a:lnTo>
                    <a:lnTo>
                      <a:pt x="0" y="11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1" name="Freeform 134">
                <a:extLst>
                  <a:ext uri="{FF2B5EF4-FFF2-40B4-BE49-F238E27FC236}">
                    <a16:creationId xmlns:a16="http://schemas.microsoft.com/office/drawing/2014/main" id="{0C02E426-239F-F04F-8E3E-D827B519A6D6}"/>
                  </a:ext>
                </a:extLst>
              </p:cNvPr>
              <p:cNvSpPr>
                <a:spLocks/>
              </p:cNvSpPr>
              <p:nvPr userDrawn="1"/>
            </p:nvSpPr>
            <p:spPr bwMode="auto">
              <a:xfrm>
                <a:off x="9696864" y="363503"/>
                <a:ext cx="116790" cy="90154"/>
              </a:xfrm>
              <a:custGeom>
                <a:avLst/>
                <a:gdLst>
                  <a:gd name="T0" fmla="*/ 87 w 228"/>
                  <a:gd name="T1" fmla="*/ 0 h 177"/>
                  <a:gd name="T2" fmla="*/ 103 w 228"/>
                  <a:gd name="T3" fmla="*/ 3 h 177"/>
                  <a:gd name="T4" fmla="*/ 115 w 228"/>
                  <a:gd name="T5" fmla="*/ 8 h 177"/>
                  <a:gd name="T6" fmla="*/ 122 w 228"/>
                  <a:gd name="T7" fmla="*/ 15 h 177"/>
                  <a:gd name="T8" fmla="*/ 128 w 228"/>
                  <a:gd name="T9" fmla="*/ 21 h 177"/>
                  <a:gd name="T10" fmla="*/ 132 w 228"/>
                  <a:gd name="T11" fmla="*/ 28 h 177"/>
                  <a:gd name="T12" fmla="*/ 137 w 228"/>
                  <a:gd name="T13" fmla="*/ 21 h 177"/>
                  <a:gd name="T14" fmla="*/ 145 w 228"/>
                  <a:gd name="T15" fmla="*/ 14 h 177"/>
                  <a:gd name="T16" fmla="*/ 152 w 228"/>
                  <a:gd name="T17" fmla="*/ 7 h 177"/>
                  <a:gd name="T18" fmla="*/ 164 w 228"/>
                  <a:gd name="T19" fmla="*/ 3 h 177"/>
                  <a:gd name="T20" fmla="*/ 177 w 228"/>
                  <a:gd name="T21" fmla="*/ 0 h 177"/>
                  <a:gd name="T22" fmla="*/ 194 w 228"/>
                  <a:gd name="T23" fmla="*/ 3 h 177"/>
                  <a:gd name="T24" fmla="*/ 207 w 228"/>
                  <a:gd name="T25" fmla="*/ 10 h 177"/>
                  <a:gd name="T26" fmla="*/ 216 w 228"/>
                  <a:gd name="T27" fmla="*/ 20 h 177"/>
                  <a:gd name="T28" fmla="*/ 223 w 228"/>
                  <a:gd name="T29" fmla="*/ 33 h 177"/>
                  <a:gd name="T30" fmla="*/ 227 w 228"/>
                  <a:gd name="T31" fmla="*/ 50 h 177"/>
                  <a:gd name="T32" fmla="*/ 228 w 228"/>
                  <a:gd name="T33" fmla="*/ 70 h 177"/>
                  <a:gd name="T34" fmla="*/ 228 w 228"/>
                  <a:gd name="T35" fmla="*/ 177 h 177"/>
                  <a:gd name="T36" fmla="*/ 186 w 228"/>
                  <a:gd name="T37" fmla="*/ 177 h 177"/>
                  <a:gd name="T38" fmla="*/ 186 w 228"/>
                  <a:gd name="T39" fmla="*/ 67 h 177"/>
                  <a:gd name="T40" fmla="*/ 185 w 228"/>
                  <a:gd name="T41" fmla="*/ 53 h 177"/>
                  <a:gd name="T42" fmla="*/ 181 w 228"/>
                  <a:gd name="T43" fmla="*/ 44 h 177"/>
                  <a:gd name="T44" fmla="*/ 173 w 228"/>
                  <a:gd name="T45" fmla="*/ 37 h 177"/>
                  <a:gd name="T46" fmla="*/ 164 w 228"/>
                  <a:gd name="T47" fmla="*/ 36 h 177"/>
                  <a:gd name="T48" fmla="*/ 151 w 228"/>
                  <a:gd name="T49" fmla="*/ 38 h 177"/>
                  <a:gd name="T50" fmla="*/ 143 w 228"/>
                  <a:gd name="T51" fmla="*/ 46 h 177"/>
                  <a:gd name="T52" fmla="*/ 137 w 228"/>
                  <a:gd name="T53" fmla="*/ 58 h 177"/>
                  <a:gd name="T54" fmla="*/ 136 w 228"/>
                  <a:gd name="T55" fmla="*/ 72 h 177"/>
                  <a:gd name="T56" fmla="*/ 136 w 228"/>
                  <a:gd name="T57" fmla="*/ 177 h 177"/>
                  <a:gd name="T58" fmla="*/ 94 w 228"/>
                  <a:gd name="T59" fmla="*/ 177 h 177"/>
                  <a:gd name="T60" fmla="*/ 94 w 228"/>
                  <a:gd name="T61" fmla="*/ 67 h 177"/>
                  <a:gd name="T62" fmla="*/ 92 w 228"/>
                  <a:gd name="T63" fmla="*/ 53 h 177"/>
                  <a:gd name="T64" fmla="*/ 89 w 228"/>
                  <a:gd name="T65" fmla="*/ 44 h 177"/>
                  <a:gd name="T66" fmla="*/ 82 w 228"/>
                  <a:gd name="T67" fmla="*/ 37 h 177"/>
                  <a:gd name="T68" fmla="*/ 72 w 228"/>
                  <a:gd name="T69" fmla="*/ 36 h 177"/>
                  <a:gd name="T70" fmla="*/ 60 w 228"/>
                  <a:gd name="T71" fmla="*/ 38 h 177"/>
                  <a:gd name="T72" fmla="*/ 51 w 228"/>
                  <a:gd name="T73" fmla="*/ 46 h 177"/>
                  <a:gd name="T74" fmla="*/ 46 w 228"/>
                  <a:gd name="T75" fmla="*/ 58 h 177"/>
                  <a:gd name="T76" fmla="*/ 43 w 228"/>
                  <a:gd name="T77" fmla="*/ 72 h 177"/>
                  <a:gd name="T78" fmla="*/ 43 w 228"/>
                  <a:gd name="T79" fmla="*/ 177 h 177"/>
                  <a:gd name="T80" fmla="*/ 1 w 228"/>
                  <a:gd name="T81" fmla="*/ 177 h 177"/>
                  <a:gd name="T82" fmla="*/ 1 w 228"/>
                  <a:gd name="T83" fmla="*/ 32 h 177"/>
                  <a:gd name="T84" fmla="*/ 1 w 228"/>
                  <a:gd name="T85" fmla="*/ 15 h 177"/>
                  <a:gd name="T86" fmla="*/ 0 w 228"/>
                  <a:gd name="T87" fmla="*/ 3 h 177"/>
                  <a:gd name="T88" fmla="*/ 42 w 228"/>
                  <a:gd name="T89" fmla="*/ 3 h 177"/>
                  <a:gd name="T90" fmla="*/ 43 w 228"/>
                  <a:gd name="T91" fmla="*/ 31 h 177"/>
                  <a:gd name="T92" fmla="*/ 44 w 228"/>
                  <a:gd name="T93" fmla="*/ 31 h 177"/>
                  <a:gd name="T94" fmla="*/ 51 w 228"/>
                  <a:gd name="T95" fmla="*/ 20 h 177"/>
                  <a:gd name="T96" fmla="*/ 60 w 228"/>
                  <a:gd name="T97" fmla="*/ 11 h 177"/>
                  <a:gd name="T98" fmla="*/ 72 w 228"/>
                  <a:gd name="T99" fmla="*/ 3 h 177"/>
                  <a:gd name="T100" fmla="*/ 87 w 228"/>
                  <a:gd name="T10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 h="177">
                    <a:moveTo>
                      <a:pt x="87" y="0"/>
                    </a:moveTo>
                    <a:lnTo>
                      <a:pt x="103" y="3"/>
                    </a:lnTo>
                    <a:lnTo>
                      <a:pt x="115" y="8"/>
                    </a:lnTo>
                    <a:lnTo>
                      <a:pt x="122" y="15"/>
                    </a:lnTo>
                    <a:lnTo>
                      <a:pt x="128" y="21"/>
                    </a:lnTo>
                    <a:lnTo>
                      <a:pt x="132" y="28"/>
                    </a:lnTo>
                    <a:lnTo>
                      <a:pt x="137" y="21"/>
                    </a:lnTo>
                    <a:lnTo>
                      <a:pt x="145" y="14"/>
                    </a:lnTo>
                    <a:lnTo>
                      <a:pt x="152" y="7"/>
                    </a:lnTo>
                    <a:lnTo>
                      <a:pt x="164" y="3"/>
                    </a:lnTo>
                    <a:lnTo>
                      <a:pt x="177" y="0"/>
                    </a:lnTo>
                    <a:lnTo>
                      <a:pt x="194" y="3"/>
                    </a:lnTo>
                    <a:lnTo>
                      <a:pt x="207" y="10"/>
                    </a:lnTo>
                    <a:lnTo>
                      <a:pt x="216" y="20"/>
                    </a:lnTo>
                    <a:lnTo>
                      <a:pt x="223" y="33"/>
                    </a:lnTo>
                    <a:lnTo>
                      <a:pt x="227" y="50"/>
                    </a:lnTo>
                    <a:lnTo>
                      <a:pt x="228" y="70"/>
                    </a:lnTo>
                    <a:lnTo>
                      <a:pt x="228" y="177"/>
                    </a:lnTo>
                    <a:lnTo>
                      <a:pt x="186" y="177"/>
                    </a:lnTo>
                    <a:lnTo>
                      <a:pt x="186" y="67"/>
                    </a:lnTo>
                    <a:lnTo>
                      <a:pt x="185" y="53"/>
                    </a:lnTo>
                    <a:lnTo>
                      <a:pt x="181" y="44"/>
                    </a:lnTo>
                    <a:lnTo>
                      <a:pt x="173" y="37"/>
                    </a:lnTo>
                    <a:lnTo>
                      <a:pt x="164" y="36"/>
                    </a:lnTo>
                    <a:lnTo>
                      <a:pt x="151" y="38"/>
                    </a:lnTo>
                    <a:lnTo>
                      <a:pt x="143" y="46"/>
                    </a:lnTo>
                    <a:lnTo>
                      <a:pt x="137" y="58"/>
                    </a:lnTo>
                    <a:lnTo>
                      <a:pt x="136" y="72"/>
                    </a:lnTo>
                    <a:lnTo>
                      <a:pt x="136" y="177"/>
                    </a:lnTo>
                    <a:lnTo>
                      <a:pt x="94" y="177"/>
                    </a:lnTo>
                    <a:lnTo>
                      <a:pt x="94" y="67"/>
                    </a:lnTo>
                    <a:lnTo>
                      <a:pt x="92" y="53"/>
                    </a:lnTo>
                    <a:lnTo>
                      <a:pt x="89" y="44"/>
                    </a:lnTo>
                    <a:lnTo>
                      <a:pt x="82" y="37"/>
                    </a:lnTo>
                    <a:lnTo>
                      <a:pt x="72" y="36"/>
                    </a:lnTo>
                    <a:lnTo>
                      <a:pt x="60" y="38"/>
                    </a:lnTo>
                    <a:lnTo>
                      <a:pt x="51" y="46"/>
                    </a:lnTo>
                    <a:lnTo>
                      <a:pt x="46" y="58"/>
                    </a:lnTo>
                    <a:lnTo>
                      <a:pt x="43" y="72"/>
                    </a:lnTo>
                    <a:lnTo>
                      <a:pt x="43" y="177"/>
                    </a:lnTo>
                    <a:lnTo>
                      <a:pt x="1" y="177"/>
                    </a:lnTo>
                    <a:lnTo>
                      <a:pt x="1" y="32"/>
                    </a:lnTo>
                    <a:lnTo>
                      <a:pt x="1" y="15"/>
                    </a:lnTo>
                    <a:lnTo>
                      <a:pt x="0" y="3"/>
                    </a:lnTo>
                    <a:lnTo>
                      <a:pt x="42" y="3"/>
                    </a:lnTo>
                    <a:lnTo>
                      <a:pt x="43" y="31"/>
                    </a:lnTo>
                    <a:lnTo>
                      <a:pt x="44" y="31"/>
                    </a:lnTo>
                    <a:lnTo>
                      <a:pt x="51" y="20"/>
                    </a:lnTo>
                    <a:lnTo>
                      <a:pt x="60" y="11"/>
                    </a:lnTo>
                    <a:lnTo>
                      <a:pt x="72" y="3"/>
                    </a:lnTo>
                    <a:lnTo>
                      <a:pt x="8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2" name="Freeform 135">
                <a:extLst>
                  <a:ext uri="{FF2B5EF4-FFF2-40B4-BE49-F238E27FC236}">
                    <a16:creationId xmlns:a16="http://schemas.microsoft.com/office/drawing/2014/main" id="{0092E7A2-8C4A-3446-BCEA-796527ECE891}"/>
                  </a:ext>
                </a:extLst>
              </p:cNvPr>
              <p:cNvSpPr>
                <a:spLocks/>
              </p:cNvSpPr>
              <p:nvPr userDrawn="1"/>
            </p:nvSpPr>
            <p:spPr bwMode="auto">
              <a:xfrm>
                <a:off x="8346609" y="527419"/>
                <a:ext cx="81958" cy="123962"/>
              </a:xfrm>
              <a:custGeom>
                <a:avLst/>
                <a:gdLst>
                  <a:gd name="T0" fmla="*/ 107 w 159"/>
                  <a:gd name="T1" fmla="*/ 0 h 241"/>
                  <a:gd name="T2" fmla="*/ 129 w 159"/>
                  <a:gd name="T3" fmla="*/ 1 h 241"/>
                  <a:gd name="T4" fmla="*/ 146 w 159"/>
                  <a:gd name="T5" fmla="*/ 5 h 241"/>
                  <a:gd name="T6" fmla="*/ 159 w 159"/>
                  <a:gd name="T7" fmla="*/ 10 h 241"/>
                  <a:gd name="T8" fmla="*/ 157 w 159"/>
                  <a:gd name="T9" fmla="*/ 48 h 241"/>
                  <a:gd name="T10" fmla="*/ 149 w 159"/>
                  <a:gd name="T11" fmla="*/ 44 h 241"/>
                  <a:gd name="T12" fmla="*/ 140 w 159"/>
                  <a:gd name="T13" fmla="*/ 40 h 241"/>
                  <a:gd name="T14" fmla="*/ 127 w 159"/>
                  <a:gd name="T15" fmla="*/ 36 h 241"/>
                  <a:gd name="T16" fmla="*/ 112 w 159"/>
                  <a:gd name="T17" fmla="*/ 35 h 241"/>
                  <a:gd name="T18" fmla="*/ 97 w 159"/>
                  <a:gd name="T19" fmla="*/ 37 h 241"/>
                  <a:gd name="T20" fmla="*/ 83 w 159"/>
                  <a:gd name="T21" fmla="*/ 41 h 241"/>
                  <a:gd name="T22" fmla="*/ 70 w 159"/>
                  <a:gd name="T23" fmla="*/ 49 h 241"/>
                  <a:gd name="T24" fmla="*/ 60 w 159"/>
                  <a:gd name="T25" fmla="*/ 61 h 241"/>
                  <a:gd name="T26" fmla="*/ 52 w 159"/>
                  <a:gd name="T27" fmla="*/ 77 h 241"/>
                  <a:gd name="T28" fmla="*/ 47 w 159"/>
                  <a:gd name="T29" fmla="*/ 96 h 241"/>
                  <a:gd name="T30" fmla="*/ 46 w 159"/>
                  <a:gd name="T31" fmla="*/ 121 h 241"/>
                  <a:gd name="T32" fmla="*/ 47 w 159"/>
                  <a:gd name="T33" fmla="*/ 145 h 241"/>
                  <a:gd name="T34" fmla="*/ 52 w 159"/>
                  <a:gd name="T35" fmla="*/ 164 h 241"/>
                  <a:gd name="T36" fmla="*/ 60 w 159"/>
                  <a:gd name="T37" fmla="*/ 180 h 241"/>
                  <a:gd name="T38" fmla="*/ 70 w 159"/>
                  <a:gd name="T39" fmla="*/ 191 h 241"/>
                  <a:gd name="T40" fmla="*/ 83 w 159"/>
                  <a:gd name="T41" fmla="*/ 199 h 241"/>
                  <a:gd name="T42" fmla="*/ 97 w 159"/>
                  <a:gd name="T43" fmla="*/ 205 h 241"/>
                  <a:gd name="T44" fmla="*/ 112 w 159"/>
                  <a:gd name="T45" fmla="*/ 206 h 241"/>
                  <a:gd name="T46" fmla="*/ 130 w 159"/>
                  <a:gd name="T47" fmla="*/ 203 h 241"/>
                  <a:gd name="T48" fmla="*/ 145 w 159"/>
                  <a:gd name="T49" fmla="*/ 199 h 241"/>
                  <a:gd name="T50" fmla="*/ 157 w 159"/>
                  <a:gd name="T51" fmla="*/ 193 h 241"/>
                  <a:gd name="T52" fmla="*/ 159 w 159"/>
                  <a:gd name="T53" fmla="*/ 233 h 241"/>
                  <a:gd name="T54" fmla="*/ 146 w 159"/>
                  <a:gd name="T55" fmla="*/ 237 h 241"/>
                  <a:gd name="T56" fmla="*/ 128 w 159"/>
                  <a:gd name="T57" fmla="*/ 240 h 241"/>
                  <a:gd name="T58" fmla="*/ 108 w 159"/>
                  <a:gd name="T59" fmla="*/ 241 h 241"/>
                  <a:gd name="T60" fmla="*/ 82 w 159"/>
                  <a:gd name="T61" fmla="*/ 238 h 241"/>
                  <a:gd name="T62" fmla="*/ 61 w 159"/>
                  <a:gd name="T63" fmla="*/ 232 h 241"/>
                  <a:gd name="T64" fmla="*/ 43 w 159"/>
                  <a:gd name="T65" fmla="*/ 222 h 241"/>
                  <a:gd name="T66" fmla="*/ 27 w 159"/>
                  <a:gd name="T67" fmla="*/ 206 h 241"/>
                  <a:gd name="T68" fmla="*/ 16 w 159"/>
                  <a:gd name="T69" fmla="*/ 189 h 241"/>
                  <a:gd name="T70" fmla="*/ 7 w 159"/>
                  <a:gd name="T71" fmla="*/ 168 h 241"/>
                  <a:gd name="T72" fmla="*/ 1 w 159"/>
                  <a:gd name="T73" fmla="*/ 146 h 241"/>
                  <a:gd name="T74" fmla="*/ 0 w 159"/>
                  <a:gd name="T75" fmla="*/ 121 h 241"/>
                  <a:gd name="T76" fmla="*/ 1 w 159"/>
                  <a:gd name="T77" fmla="*/ 95 h 241"/>
                  <a:gd name="T78" fmla="*/ 7 w 159"/>
                  <a:gd name="T79" fmla="*/ 73 h 241"/>
                  <a:gd name="T80" fmla="*/ 16 w 159"/>
                  <a:gd name="T81" fmla="*/ 52 h 241"/>
                  <a:gd name="T82" fmla="*/ 27 w 159"/>
                  <a:gd name="T83" fmla="*/ 35 h 241"/>
                  <a:gd name="T84" fmla="*/ 42 w 159"/>
                  <a:gd name="T85" fmla="*/ 19 h 241"/>
                  <a:gd name="T86" fmla="*/ 60 w 159"/>
                  <a:gd name="T87" fmla="*/ 9 h 241"/>
                  <a:gd name="T88" fmla="*/ 82 w 159"/>
                  <a:gd name="T89" fmla="*/ 2 h 241"/>
                  <a:gd name="T90" fmla="*/ 107 w 159"/>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9" h="241">
                    <a:moveTo>
                      <a:pt x="107" y="0"/>
                    </a:moveTo>
                    <a:lnTo>
                      <a:pt x="129" y="1"/>
                    </a:lnTo>
                    <a:lnTo>
                      <a:pt x="146" y="5"/>
                    </a:lnTo>
                    <a:lnTo>
                      <a:pt x="159" y="10"/>
                    </a:lnTo>
                    <a:lnTo>
                      <a:pt x="157" y="48"/>
                    </a:lnTo>
                    <a:lnTo>
                      <a:pt x="149" y="44"/>
                    </a:lnTo>
                    <a:lnTo>
                      <a:pt x="140" y="40"/>
                    </a:lnTo>
                    <a:lnTo>
                      <a:pt x="127" y="36"/>
                    </a:lnTo>
                    <a:lnTo>
                      <a:pt x="112" y="35"/>
                    </a:lnTo>
                    <a:lnTo>
                      <a:pt x="97" y="37"/>
                    </a:lnTo>
                    <a:lnTo>
                      <a:pt x="83" y="41"/>
                    </a:lnTo>
                    <a:lnTo>
                      <a:pt x="70" y="49"/>
                    </a:lnTo>
                    <a:lnTo>
                      <a:pt x="60" y="61"/>
                    </a:lnTo>
                    <a:lnTo>
                      <a:pt x="52" y="77"/>
                    </a:lnTo>
                    <a:lnTo>
                      <a:pt x="47" y="96"/>
                    </a:lnTo>
                    <a:lnTo>
                      <a:pt x="46" y="121"/>
                    </a:lnTo>
                    <a:lnTo>
                      <a:pt x="47" y="145"/>
                    </a:lnTo>
                    <a:lnTo>
                      <a:pt x="52" y="164"/>
                    </a:lnTo>
                    <a:lnTo>
                      <a:pt x="60" y="180"/>
                    </a:lnTo>
                    <a:lnTo>
                      <a:pt x="70" y="191"/>
                    </a:lnTo>
                    <a:lnTo>
                      <a:pt x="83" y="199"/>
                    </a:lnTo>
                    <a:lnTo>
                      <a:pt x="97" y="205"/>
                    </a:lnTo>
                    <a:lnTo>
                      <a:pt x="112" y="206"/>
                    </a:lnTo>
                    <a:lnTo>
                      <a:pt x="130" y="203"/>
                    </a:lnTo>
                    <a:lnTo>
                      <a:pt x="145" y="199"/>
                    </a:lnTo>
                    <a:lnTo>
                      <a:pt x="157" y="193"/>
                    </a:lnTo>
                    <a:lnTo>
                      <a:pt x="159" y="233"/>
                    </a:lnTo>
                    <a:lnTo>
                      <a:pt x="146" y="237"/>
                    </a:lnTo>
                    <a:lnTo>
                      <a:pt x="128" y="240"/>
                    </a:lnTo>
                    <a:lnTo>
                      <a:pt x="108" y="241"/>
                    </a:lnTo>
                    <a:lnTo>
                      <a:pt x="82" y="238"/>
                    </a:lnTo>
                    <a:lnTo>
                      <a:pt x="61" y="232"/>
                    </a:lnTo>
                    <a:lnTo>
                      <a:pt x="43" y="222"/>
                    </a:lnTo>
                    <a:lnTo>
                      <a:pt x="27" y="206"/>
                    </a:lnTo>
                    <a:lnTo>
                      <a:pt x="16" y="189"/>
                    </a:lnTo>
                    <a:lnTo>
                      <a:pt x="7" y="168"/>
                    </a:lnTo>
                    <a:lnTo>
                      <a:pt x="1" y="146"/>
                    </a:lnTo>
                    <a:lnTo>
                      <a:pt x="0" y="121"/>
                    </a:lnTo>
                    <a:lnTo>
                      <a:pt x="1" y="95"/>
                    </a:lnTo>
                    <a:lnTo>
                      <a:pt x="7" y="73"/>
                    </a:lnTo>
                    <a:lnTo>
                      <a:pt x="16" y="52"/>
                    </a:lnTo>
                    <a:lnTo>
                      <a:pt x="27" y="35"/>
                    </a:lnTo>
                    <a:lnTo>
                      <a:pt x="42" y="19"/>
                    </a:lnTo>
                    <a:lnTo>
                      <a:pt x="60" y="9"/>
                    </a:lnTo>
                    <a:lnTo>
                      <a:pt x="82" y="2"/>
                    </a:lnTo>
                    <a:lnTo>
                      <a:pt x="10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3" name="Freeform 136">
                <a:extLst>
                  <a:ext uri="{FF2B5EF4-FFF2-40B4-BE49-F238E27FC236}">
                    <a16:creationId xmlns:a16="http://schemas.microsoft.com/office/drawing/2014/main" id="{739E174C-FCB1-9646-9173-296DDCF7D23B}"/>
                  </a:ext>
                </a:extLst>
              </p:cNvPr>
              <p:cNvSpPr>
                <a:spLocks noEditPoints="1"/>
              </p:cNvSpPr>
              <p:nvPr userDrawn="1"/>
            </p:nvSpPr>
            <p:spPr bwMode="auto">
              <a:xfrm>
                <a:off x="8439836" y="560203"/>
                <a:ext cx="71713" cy="90154"/>
              </a:xfrm>
              <a:custGeom>
                <a:avLst/>
                <a:gdLst>
                  <a:gd name="T0" fmla="*/ 97 w 141"/>
                  <a:gd name="T1" fmla="*/ 92 h 178"/>
                  <a:gd name="T2" fmla="*/ 77 w 141"/>
                  <a:gd name="T3" fmla="*/ 92 h 178"/>
                  <a:gd name="T4" fmla="*/ 62 w 141"/>
                  <a:gd name="T5" fmla="*/ 96 h 178"/>
                  <a:gd name="T6" fmla="*/ 50 w 141"/>
                  <a:gd name="T7" fmla="*/ 101 h 178"/>
                  <a:gd name="T8" fmla="*/ 42 w 141"/>
                  <a:gd name="T9" fmla="*/ 110 h 178"/>
                  <a:gd name="T10" fmla="*/ 39 w 141"/>
                  <a:gd name="T11" fmla="*/ 123 h 178"/>
                  <a:gd name="T12" fmla="*/ 42 w 141"/>
                  <a:gd name="T13" fmla="*/ 135 h 178"/>
                  <a:gd name="T14" fmla="*/ 47 w 141"/>
                  <a:gd name="T15" fmla="*/ 143 h 178"/>
                  <a:gd name="T16" fmla="*/ 55 w 141"/>
                  <a:gd name="T17" fmla="*/ 148 h 178"/>
                  <a:gd name="T18" fmla="*/ 67 w 141"/>
                  <a:gd name="T19" fmla="*/ 150 h 178"/>
                  <a:gd name="T20" fmla="*/ 80 w 141"/>
                  <a:gd name="T21" fmla="*/ 148 h 178"/>
                  <a:gd name="T22" fmla="*/ 89 w 141"/>
                  <a:gd name="T23" fmla="*/ 141 h 178"/>
                  <a:gd name="T24" fmla="*/ 95 w 141"/>
                  <a:gd name="T25" fmla="*/ 132 h 178"/>
                  <a:gd name="T26" fmla="*/ 99 w 141"/>
                  <a:gd name="T27" fmla="*/ 118 h 178"/>
                  <a:gd name="T28" fmla="*/ 101 w 141"/>
                  <a:gd name="T29" fmla="*/ 101 h 178"/>
                  <a:gd name="T30" fmla="*/ 101 w 141"/>
                  <a:gd name="T31" fmla="*/ 92 h 178"/>
                  <a:gd name="T32" fmla="*/ 97 w 141"/>
                  <a:gd name="T33" fmla="*/ 92 h 178"/>
                  <a:gd name="T34" fmla="*/ 73 w 141"/>
                  <a:gd name="T35" fmla="*/ 0 h 178"/>
                  <a:gd name="T36" fmla="*/ 94 w 141"/>
                  <a:gd name="T37" fmla="*/ 2 h 178"/>
                  <a:gd name="T38" fmla="*/ 110 w 141"/>
                  <a:gd name="T39" fmla="*/ 5 h 178"/>
                  <a:gd name="T40" fmla="*/ 122 w 141"/>
                  <a:gd name="T41" fmla="*/ 13 h 178"/>
                  <a:gd name="T42" fmla="*/ 129 w 141"/>
                  <a:gd name="T43" fmla="*/ 24 h 178"/>
                  <a:gd name="T44" fmla="*/ 136 w 141"/>
                  <a:gd name="T45" fmla="*/ 37 h 178"/>
                  <a:gd name="T46" fmla="*/ 139 w 141"/>
                  <a:gd name="T47" fmla="*/ 52 h 178"/>
                  <a:gd name="T48" fmla="*/ 139 w 141"/>
                  <a:gd name="T49" fmla="*/ 69 h 178"/>
                  <a:gd name="T50" fmla="*/ 139 w 141"/>
                  <a:gd name="T51" fmla="*/ 145 h 178"/>
                  <a:gd name="T52" fmla="*/ 140 w 141"/>
                  <a:gd name="T53" fmla="*/ 162 h 178"/>
                  <a:gd name="T54" fmla="*/ 141 w 141"/>
                  <a:gd name="T55" fmla="*/ 175 h 178"/>
                  <a:gd name="T56" fmla="*/ 103 w 141"/>
                  <a:gd name="T57" fmla="*/ 175 h 178"/>
                  <a:gd name="T58" fmla="*/ 102 w 141"/>
                  <a:gd name="T59" fmla="*/ 165 h 178"/>
                  <a:gd name="T60" fmla="*/ 102 w 141"/>
                  <a:gd name="T61" fmla="*/ 152 h 178"/>
                  <a:gd name="T62" fmla="*/ 101 w 141"/>
                  <a:gd name="T63" fmla="*/ 152 h 178"/>
                  <a:gd name="T64" fmla="*/ 93 w 141"/>
                  <a:gd name="T65" fmla="*/ 162 h 178"/>
                  <a:gd name="T66" fmla="*/ 82 w 141"/>
                  <a:gd name="T67" fmla="*/ 170 h 178"/>
                  <a:gd name="T68" fmla="*/ 69 w 141"/>
                  <a:gd name="T69" fmla="*/ 176 h 178"/>
                  <a:gd name="T70" fmla="*/ 52 w 141"/>
                  <a:gd name="T71" fmla="*/ 178 h 178"/>
                  <a:gd name="T72" fmla="*/ 37 w 141"/>
                  <a:gd name="T73" fmla="*/ 176 h 178"/>
                  <a:gd name="T74" fmla="*/ 22 w 141"/>
                  <a:gd name="T75" fmla="*/ 170 h 178"/>
                  <a:gd name="T76" fmla="*/ 11 w 141"/>
                  <a:gd name="T77" fmla="*/ 160 h 178"/>
                  <a:gd name="T78" fmla="*/ 4 w 141"/>
                  <a:gd name="T79" fmla="*/ 145 h 178"/>
                  <a:gd name="T80" fmla="*/ 0 w 141"/>
                  <a:gd name="T81" fmla="*/ 128 h 178"/>
                  <a:gd name="T82" fmla="*/ 3 w 141"/>
                  <a:gd name="T83" fmla="*/ 110 h 178"/>
                  <a:gd name="T84" fmla="*/ 9 w 141"/>
                  <a:gd name="T85" fmla="*/ 96 h 178"/>
                  <a:gd name="T86" fmla="*/ 20 w 141"/>
                  <a:gd name="T87" fmla="*/ 85 h 178"/>
                  <a:gd name="T88" fmla="*/ 34 w 141"/>
                  <a:gd name="T89" fmla="*/ 77 h 178"/>
                  <a:gd name="T90" fmla="*/ 51 w 141"/>
                  <a:gd name="T91" fmla="*/ 72 h 178"/>
                  <a:gd name="T92" fmla="*/ 71 w 141"/>
                  <a:gd name="T93" fmla="*/ 69 h 178"/>
                  <a:gd name="T94" fmla="*/ 92 w 141"/>
                  <a:gd name="T95" fmla="*/ 69 h 178"/>
                  <a:gd name="T96" fmla="*/ 101 w 141"/>
                  <a:gd name="T97" fmla="*/ 69 h 178"/>
                  <a:gd name="T98" fmla="*/ 101 w 141"/>
                  <a:gd name="T99" fmla="*/ 63 h 178"/>
                  <a:gd name="T100" fmla="*/ 99 w 141"/>
                  <a:gd name="T101" fmla="*/ 52 h 178"/>
                  <a:gd name="T102" fmla="*/ 95 w 141"/>
                  <a:gd name="T103" fmla="*/ 43 h 178"/>
                  <a:gd name="T104" fmla="*/ 89 w 141"/>
                  <a:gd name="T105" fmla="*/ 36 h 178"/>
                  <a:gd name="T106" fmla="*/ 80 w 141"/>
                  <a:gd name="T107" fmla="*/ 32 h 178"/>
                  <a:gd name="T108" fmla="*/ 68 w 141"/>
                  <a:gd name="T109" fmla="*/ 29 h 178"/>
                  <a:gd name="T110" fmla="*/ 49 w 141"/>
                  <a:gd name="T111" fmla="*/ 33 h 178"/>
                  <a:gd name="T112" fmla="*/ 32 w 141"/>
                  <a:gd name="T113" fmla="*/ 39 h 178"/>
                  <a:gd name="T114" fmla="*/ 21 w 141"/>
                  <a:gd name="T115" fmla="*/ 46 h 178"/>
                  <a:gd name="T116" fmla="*/ 19 w 141"/>
                  <a:gd name="T117" fmla="*/ 12 h 178"/>
                  <a:gd name="T118" fmla="*/ 28 w 141"/>
                  <a:gd name="T119" fmla="*/ 8 h 178"/>
                  <a:gd name="T120" fmla="*/ 41 w 141"/>
                  <a:gd name="T121" fmla="*/ 4 h 178"/>
                  <a:gd name="T122" fmla="*/ 55 w 141"/>
                  <a:gd name="T123" fmla="*/ 2 h 178"/>
                  <a:gd name="T124" fmla="*/ 73 w 141"/>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78">
                    <a:moveTo>
                      <a:pt x="97" y="92"/>
                    </a:moveTo>
                    <a:lnTo>
                      <a:pt x="77" y="92"/>
                    </a:lnTo>
                    <a:lnTo>
                      <a:pt x="62" y="96"/>
                    </a:lnTo>
                    <a:lnTo>
                      <a:pt x="50" y="101"/>
                    </a:lnTo>
                    <a:lnTo>
                      <a:pt x="42" y="110"/>
                    </a:lnTo>
                    <a:lnTo>
                      <a:pt x="39" y="123"/>
                    </a:lnTo>
                    <a:lnTo>
                      <a:pt x="42" y="135"/>
                    </a:lnTo>
                    <a:lnTo>
                      <a:pt x="47" y="143"/>
                    </a:lnTo>
                    <a:lnTo>
                      <a:pt x="55" y="148"/>
                    </a:lnTo>
                    <a:lnTo>
                      <a:pt x="67" y="150"/>
                    </a:lnTo>
                    <a:lnTo>
                      <a:pt x="80" y="148"/>
                    </a:lnTo>
                    <a:lnTo>
                      <a:pt x="89" y="141"/>
                    </a:lnTo>
                    <a:lnTo>
                      <a:pt x="95" y="132"/>
                    </a:lnTo>
                    <a:lnTo>
                      <a:pt x="99" y="118"/>
                    </a:lnTo>
                    <a:lnTo>
                      <a:pt x="101" y="101"/>
                    </a:lnTo>
                    <a:lnTo>
                      <a:pt x="101" y="92"/>
                    </a:lnTo>
                    <a:lnTo>
                      <a:pt x="97" y="92"/>
                    </a:lnTo>
                    <a:close/>
                    <a:moveTo>
                      <a:pt x="73" y="0"/>
                    </a:moveTo>
                    <a:lnTo>
                      <a:pt x="94" y="2"/>
                    </a:lnTo>
                    <a:lnTo>
                      <a:pt x="110" y="5"/>
                    </a:lnTo>
                    <a:lnTo>
                      <a:pt x="122" y="13"/>
                    </a:lnTo>
                    <a:lnTo>
                      <a:pt x="129" y="24"/>
                    </a:lnTo>
                    <a:lnTo>
                      <a:pt x="136" y="37"/>
                    </a:lnTo>
                    <a:lnTo>
                      <a:pt x="139" y="52"/>
                    </a:lnTo>
                    <a:lnTo>
                      <a:pt x="139" y="69"/>
                    </a:lnTo>
                    <a:lnTo>
                      <a:pt x="139" y="145"/>
                    </a:lnTo>
                    <a:lnTo>
                      <a:pt x="140" y="162"/>
                    </a:lnTo>
                    <a:lnTo>
                      <a:pt x="141" y="175"/>
                    </a:lnTo>
                    <a:lnTo>
                      <a:pt x="103" y="175"/>
                    </a:lnTo>
                    <a:lnTo>
                      <a:pt x="102" y="165"/>
                    </a:lnTo>
                    <a:lnTo>
                      <a:pt x="102" y="152"/>
                    </a:lnTo>
                    <a:lnTo>
                      <a:pt x="101" y="152"/>
                    </a:lnTo>
                    <a:lnTo>
                      <a:pt x="93" y="162"/>
                    </a:lnTo>
                    <a:lnTo>
                      <a:pt x="82" y="170"/>
                    </a:lnTo>
                    <a:lnTo>
                      <a:pt x="69" y="176"/>
                    </a:lnTo>
                    <a:lnTo>
                      <a:pt x="52" y="178"/>
                    </a:lnTo>
                    <a:lnTo>
                      <a:pt x="37" y="176"/>
                    </a:lnTo>
                    <a:lnTo>
                      <a:pt x="22" y="170"/>
                    </a:lnTo>
                    <a:lnTo>
                      <a:pt x="11" y="160"/>
                    </a:lnTo>
                    <a:lnTo>
                      <a:pt x="4" y="145"/>
                    </a:lnTo>
                    <a:lnTo>
                      <a:pt x="0" y="128"/>
                    </a:lnTo>
                    <a:lnTo>
                      <a:pt x="3" y="110"/>
                    </a:lnTo>
                    <a:lnTo>
                      <a:pt x="9" y="96"/>
                    </a:lnTo>
                    <a:lnTo>
                      <a:pt x="20" y="85"/>
                    </a:lnTo>
                    <a:lnTo>
                      <a:pt x="34" y="77"/>
                    </a:lnTo>
                    <a:lnTo>
                      <a:pt x="51" y="72"/>
                    </a:lnTo>
                    <a:lnTo>
                      <a:pt x="71" y="69"/>
                    </a:lnTo>
                    <a:lnTo>
                      <a:pt x="92" y="69"/>
                    </a:lnTo>
                    <a:lnTo>
                      <a:pt x="101" y="69"/>
                    </a:lnTo>
                    <a:lnTo>
                      <a:pt x="101" y="63"/>
                    </a:lnTo>
                    <a:lnTo>
                      <a:pt x="99" y="52"/>
                    </a:lnTo>
                    <a:lnTo>
                      <a:pt x="95" y="43"/>
                    </a:lnTo>
                    <a:lnTo>
                      <a:pt x="89" y="36"/>
                    </a:lnTo>
                    <a:lnTo>
                      <a:pt x="80" y="32"/>
                    </a:lnTo>
                    <a:lnTo>
                      <a:pt x="68" y="29"/>
                    </a:lnTo>
                    <a:lnTo>
                      <a:pt x="49" y="33"/>
                    </a:lnTo>
                    <a:lnTo>
                      <a:pt x="32" y="39"/>
                    </a:lnTo>
                    <a:lnTo>
                      <a:pt x="21" y="46"/>
                    </a:lnTo>
                    <a:lnTo>
                      <a:pt x="19" y="12"/>
                    </a:lnTo>
                    <a:lnTo>
                      <a:pt x="28" y="8"/>
                    </a:lnTo>
                    <a:lnTo>
                      <a:pt x="41" y="4"/>
                    </a:lnTo>
                    <a:lnTo>
                      <a:pt x="55" y="2"/>
                    </a:lnTo>
                    <a:lnTo>
                      <a:pt x="7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4" name="Freeform 137">
                <a:extLst>
                  <a:ext uri="{FF2B5EF4-FFF2-40B4-BE49-F238E27FC236}">
                    <a16:creationId xmlns:a16="http://schemas.microsoft.com/office/drawing/2014/main" id="{599CD258-0270-8F47-9227-601002C98A4C}"/>
                  </a:ext>
                </a:extLst>
              </p:cNvPr>
              <p:cNvSpPr>
                <a:spLocks/>
              </p:cNvSpPr>
              <p:nvPr userDrawn="1"/>
            </p:nvSpPr>
            <p:spPr bwMode="auto">
              <a:xfrm>
                <a:off x="8531014" y="560203"/>
                <a:ext cx="46101" cy="89130"/>
              </a:xfrm>
              <a:custGeom>
                <a:avLst/>
                <a:gdLst>
                  <a:gd name="T0" fmla="*/ 83 w 90"/>
                  <a:gd name="T1" fmla="*/ 0 h 175"/>
                  <a:gd name="T2" fmla="*/ 87 w 90"/>
                  <a:gd name="T3" fmla="*/ 0 h 175"/>
                  <a:gd name="T4" fmla="*/ 90 w 90"/>
                  <a:gd name="T5" fmla="*/ 0 h 175"/>
                  <a:gd name="T6" fmla="*/ 90 w 90"/>
                  <a:gd name="T7" fmla="*/ 39 h 175"/>
                  <a:gd name="T8" fmla="*/ 85 w 90"/>
                  <a:gd name="T9" fmla="*/ 38 h 175"/>
                  <a:gd name="T10" fmla="*/ 78 w 90"/>
                  <a:gd name="T11" fmla="*/ 38 h 175"/>
                  <a:gd name="T12" fmla="*/ 68 w 90"/>
                  <a:gd name="T13" fmla="*/ 39 h 175"/>
                  <a:gd name="T14" fmla="*/ 59 w 90"/>
                  <a:gd name="T15" fmla="*/ 43 h 175"/>
                  <a:gd name="T16" fmla="*/ 51 w 90"/>
                  <a:gd name="T17" fmla="*/ 52 h 175"/>
                  <a:gd name="T18" fmla="*/ 44 w 90"/>
                  <a:gd name="T19" fmla="*/ 64 h 175"/>
                  <a:gd name="T20" fmla="*/ 43 w 90"/>
                  <a:gd name="T21" fmla="*/ 81 h 175"/>
                  <a:gd name="T22" fmla="*/ 43 w 90"/>
                  <a:gd name="T23" fmla="*/ 175 h 175"/>
                  <a:gd name="T24" fmla="*/ 1 w 90"/>
                  <a:gd name="T25" fmla="*/ 175 h 175"/>
                  <a:gd name="T26" fmla="*/ 1 w 90"/>
                  <a:gd name="T27" fmla="*/ 32 h 175"/>
                  <a:gd name="T28" fmla="*/ 0 w 90"/>
                  <a:gd name="T29" fmla="*/ 16 h 175"/>
                  <a:gd name="T30" fmla="*/ 0 w 90"/>
                  <a:gd name="T31" fmla="*/ 3 h 175"/>
                  <a:gd name="T32" fmla="*/ 36 w 90"/>
                  <a:gd name="T33" fmla="*/ 3 h 175"/>
                  <a:gd name="T34" fmla="*/ 39 w 90"/>
                  <a:gd name="T35" fmla="*/ 34 h 175"/>
                  <a:gd name="T36" fmla="*/ 39 w 90"/>
                  <a:gd name="T37" fmla="*/ 34 h 175"/>
                  <a:gd name="T38" fmla="*/ 43 w 90"/>
                  <a:gd name="T39" fmla="*/ 25 h 175"/>
                  <a:gd name="T40" fmla="*/ 50 w 90"/>
                  <a:gd name="T41" fmla="*/ 16 h 175"/>
                  <a:gd name="T42" fmla="*/ 57 w 90"/>
                  <a:gd name="T43" fmla="*/ 8 h 175"/>
                  <a:gd name="T44" fmla="*/ 69 w 90"/>
                  <a:gd name="T45" fmla="*/ 2 h 175"/>
                  <a:gd name="T46" fmla="*/ 83 w 90"/>
                  <a:gd name="T4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175">
                    <a:moveTo>
                      <a:pt x="83" y="0"/>
                    </a:moveTo>
                    <a:lnTo>
                      <a:pt x="87" y="0"/>
                    </a:lnTo>
                    <a:lnTo>
                      <a:pt x="90" y="0"/>
                    </a:lnTo>
                    <a:lnTo>
                      <a:pt x="90" y="39"/>
                    </a:lnTo>
                    <a:lnTo>
                      <a:pt x="85" y="38"/>
                    </a:lnTo>
                    <a:lnTo>
                      <a:pt x="78" y="38"/>
                    </a:lnTo>
                    <a:lnTo>
                      <a:pt x="68" y="39"/>
                    </a:lnTo>
                    <a:lnTo>
                      <a:pt x="59" y="43"/>
                    </a:lnTo>
                    <a:lnTo>
                      <a:pt x="51" y="52"/>
                    </a:lnTo>
                    <a:lnTo>
                      <a:pt x="44" y="64"/>
                    </a:lnTo>
                    <a:lnTo>
                      <a:pt x="43" y="81"/>
                    </a:lnTo>
                    <a:lnTo>
                      <a:pt x="43" y="175"/>
                    </a:lnTo>
                    <a:lnTo>
                      <a:pt x="1" y="175"/>
                    </a:lnTo>
                    <a:lnTo>
                      <a:pt x="1" y="32"/>
                    </a:lnTo>
                    <a:lnTo>
                      <a:pt x="0" y="16"/>
                    </a:lnTo>
                    <a:lnTo>
                      <a:pt x="0" y="3"/>
                    </a:lnTo>
                    <a:lnTo>
                      <a:pt x="36" y="3"/>
                    </a:lnTo>
                    <a:lnTo>
                      <a:pt x="39" y="34"/>
                    </a:lnTo>
                    <a:lnTo>
                      <a:pt x="39" y="34"/>
                    </a:lnTo>
                    <a:lnTo>
                      <a:pt x="43" y="25"/>
                    </a:lnTo>
                    <a:lnTo>
                      <a:pt x="50" y="16"/>
                    </a:lnTo>
                    <a:lnTo>
                      <a:pt x="57" y="8"/>
                    </a:lnTo>
                    <a:lnTo>
                      <a:pt x="69" y="2"/>
                    </a:lnTo>
                    <a:lnTo>
                      <a:pt x="8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5" name="Rectangle 138">
                <a:extLst>
                  <a:ext uri="{FF2B5EF4-FFF2-40B4-BE49-F238E27FC236}">
                    <a16:creationId xmlns:a16="http://schemas.microsoft.com/office/drawing/2014/main" id="{F02DD6F4-4498-344B-A687-FFF676659B68}"/>
                  </a:ext>
                </a:extLst>
              </p:cNvPr>
              <p:cNvSpPr>
                <a:spLocks noChangeArrowheads="1"/>
              </p:cNvSpPr>
              <p:nvPr userDrawn="1"/>
            </p:nvSpPr>
            <p:spPr bwMode="auto">
              <a:xfrm>
                <a:off x="8593507" y="520248"/>
                <a:ext cx="21514" cy="129084"/>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6" name="Freeform 139">
                <a:extLst>
                  <a:ext uri="{FF2B5EF4-FFF2-40B4-BE49-F238E27FC236}">
                    <a16:creationId xmlns:a16="http://schemas.microsoft.com/office/drawing/2014/main" id="{77B1B64B-FB82-494B-9B89-863EADCFCD74}"/>
                  </a:ext>
                </a:extLst>
              </p:cNvPr>
              <p:cNvSpPr>
                <a:spLocks/>
              </p:cNvSpPr>
              <p:nvPr userDrawn="1"/>
            </p:nvSpPr>
            <p:spPr bwMode="auto">
              <a:xfrm>
                <a:off x="8679562" y="527419"/>
                <a:ext cx="92203" cy="123962"/>
              </a:xfrm>
              <a:custGeom>
                <a:avLst/>
                <a:gdLst>
                  <a:gd name="T0" fmla="*/ 116 w 178"/>
                  <a:gd name="T1" fmla="*/ 0 h 241"/>
                  <a:gd name="T2" fmla="*/ 141 w 178"/>
                  <a:gd name="T3" fmla="*/ 1 h 241"/>
                  <a:gd name="T4" fmla="*/ 160 w 178"/>
                  <a:gd name="T5" fmla="*/ 5 h 241"/>
                  <a:gd name="T6" fmla="*/ 172 w 178"/>
                  <a:gd name="T7" fmla="*/ 10 h 241"/>
                  <a:gd name="T8" fmla="*/ 171 w 178"/>
                  <a:gd name="T9" fmla="*/ 48 h 241"/>
                  <a:gd name="T10" fmla="*/ 155 w 178"/>
                  <a:gd name="T11" fmla="*/ 41 h 241"/>
                  <a:gd name="T12" fmla="*/ 137 w 178"/>
                  <a:gd name="T13" fmla="*/ 36 h 241"/>
                  <a:gd name="T14" fmla="*/ 116 w 178"/>
                  <a:gd name="T15" fmla="*/ 34 h 241"/>
                  <a:gd name="T16" fmla="*/ 95 w 178"/>
                  <a:gd name="T17" fmla="*/ 37 h 241"/>
                  <a:gd name="T18" fmla="*/ 78 w 178"/>
                  <a:gd name="T19" fmla="*/ 45 h 241"/>
                  <a:gd name="T20" fmla="*/ 64 w 178"/>
                  <a:gd name="T21" fmla="*/ 58 h 241"/>
                  <a:gd name="T22" fmla="*/ 53 w 178"/>
                  <a:gd name="T23" fmla="*/ 77 h 241"/>
                  <a:gd name="T24" fmla="*/ 48 w 178"/>
                  <a:gd name="T25" fmla="*/ 98 h 241"/>
                  <a:gd name="T26" fmla="*/ 45 w 178"/>
                  <a:gd name="T27" fmla="*/ 121 h 241"/>
                  <a:gd name="T28" fmla="*/ 48 w 178"/>
                  <a:gd name="T29" fmla="*/ 145 h 241"/>
                  <a:gd name="T30" fmla="*/ 53 w 178"/>
                  <a:gd name="T31" fmla="*/ 167 h 241"/>
                  <a:gd name="T32" fmla="*/ 64 w 178"/>
                  <a:gd name="T33" fmla="*/ 184 h 241"/>
                  <a:gd name="T34" fmla="*/ 77 w 178"/>
                  <a:gd name="T35" fmla="*/ 197 h 241"/>
                  <a:gd name="T36" fmla="*/ 94 w 178"/>
                  <a:gd name="T37" fmla="*/ 205 h 241"/>
                  <a:gd name="T38" fmla="*/ 113 w 178"/>
                  <a:gd name="T39" fmla="*/ 207 h 241"/>
                  <a:gd name="T40" fmla="*/ 128 w 178"/>
                  <a:gd name="T41" fmla="*/ 206 h 241"/>
                  <a:gd name="T42" fmla="*/ 138 w 178"/>
                  <a:gd name="T43" fmla="*/ 202 h 241"/>
                  <a:gd name="T44" fmla="*/ 138 w 178"/>
                  <a:gd name="T45" fmla="*/ 139 h 241"/>
                  <a:gd name="T46" fmla="*/ 103 w 178"/>
                  <a:gd name="T47" fmla="*/ 139 h 241"/>
                  <a:gd name="T48" fmla="*/ 103 w 178"/>
                  <a:gd name="T49" fmla="*/ 107 h 241"/>
                  <a:gd name="T50" fmla="*/ 178 w 178"/>
                  <a:gd name="T51" fmla="*/ 107 h 241"/>
                  <a:gd name="T52" fmla="*/ 178 w 178"/>
                  <a:gd name="T53" fmla="*/ 229 h 241"/>
                  <a:gd name="T54" fmla="*/ 164 w 178"/>
                  <a:gd name="T55" fmla="*/ 235 h 241"/>
                  <a:gd name="T56" fmla="*/ 143 w 178"/>
                  <a:gd name="T57" fmla="*/ 240 h 241"/>
                  <a:gd name="T58" fmla="*/ 116 w 178"/>
                  <a:gd name="T59" fmla="*/ 241 h 241"/>
                  <a:gd name="T60" fmla="*/ 89 w 178"/>
                  <a:gd name="T61" fmla="*/ 238 h 241"/>
                  <a:gd name="T62" fmla="*/ 65 w 178"/>
                  <a:gd name="T63" fmla="*/ 232 h 241"/>
                  <a:gd name="T64" fmla="*/ 45 w 178"/>
                  <a:gd name="T65" fmla="*/ 222 h 241"/>
                  <a:gd name="T66" fmla="*/ 30 w 178"/>
                  <a:gd name="T67" fmla="*/ 207 h 241"/>
                  <a:gd name="T68" fmla="*/ 17 w 178"/>
                  <a:gd name="T69" fmla="*/ 189 h 241"/>
                  <a:gd name="T70" fmla="*/ 8 w 178"/>
                  <a:gd name="T71" fmla="*/ 168 h 241"/>
                  <a:gd name="T72" fmla="*/ 2 w 178"/>
                  <a:gd name="T73" fmla="*/ 146 h 241"/>
                  <a:gd name="T74" fmla="*/ 0 w 178"/>
                  <a:gd name="T75" fmla="*/ 121 h 241"/>
                  <a:gd name="T76" fmla="*/ 2 w 178"/>
                  <a:gd name="T77" fmla="*/ 95 h 241"/>
                  <a:gd name="T78" fmla="*/ 8 w 178"/>
                  <a:gd name="T79" fmla="*/ 73 h 241"/>
                  <a:gd name="T80" fmla="*/ 17 w 178"/>
                  <a:gd name="T81" fmla="*/ 52 h 241"/>
                  <a:gd name="T82" fmla="*/ 30 w 178"/>
                  <a:gd name="T83" fmla="*/ 34 h 241"/>
                  <a:gd name="T84" fmla="*/ 45 w 178"/>
                  <a:gd name="T85" fmla="*/ 19 h 241"/>
                  <a:gd name="T86" fmla="*/ 65 w 178"/>
                  <a:gd name="T87" fmla="*/ 9 h 241"/>
                  <a:gd name="T88" fmla="*/ 89 w 178"/>
                  <a:gd name="T89" fmla="*/ 2 h 241"/>
                  <a:gd name="T90" fmla="*/ 116 w 178"/>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8" h="241">
                    <a:moveTo>
                      <a:pt x="116" y="0"/>
                    </a:moveTo>
                    <a:lnTo>
                      <a:pt x="141" y="1"/>
                    </a:lnTo>
                    <a:lnTo>
                      <a:pt x="160" y="5"/>
                    </a:lnTo>
                    <a:lnTo>
                      <a:pt x="172" y="10"/>
                    </a:lnTo>
                    <a:lnTo>
                      <a:pt x="171" y="48"/>
                    </a:lnTo>
                    <a:lnTo>
                      <a:pt x="155" y="41"/>
                    </a:lnTo>
                    <a:lnTo>
                      <a:pt x="137" y="36"/>
                    </a:lnTo>
                    <a:lnTo>
                      <a:pt x="116" y="34"/>
                    </a:lnTo>
                    <a:lnTo>
                      <a:pt x="95" y="37"/>
                    </a:lnTo>
                    <a:lnTo>
                      <a:pt x="78" y="45"/>
                    </a:lnTo>
                    <a:lnTo>
                      <a:pt x="64" y="58"/>
                    </a:lnTo>
                    <a:lnTo>
                      <a:pt x="53" y="77"/>
                    </a:lnTo>
                    <a:lnTo>
                      <a:pt x="48" y="98"/>
                    </a:lnTo>
                    <a:lnTo>
                      <a:pt x="45" y="121"/>
                    </a:lnTo>
                    <a:lnTo>
                      <a:pt x="48" y="145"/>
                    </a:lnTo>
                    <a:lnTo>
                      <a:pt x="53" y="167"/>
                    </a:lnTo>
                    <a:lnTo>
                      <a:pt x="64" y="184"/>
                    </a:lnTo>
                    <a:lnTo>
                      <a:pt x="77" y="197"/>
                    </a:lnTo>
                    <a:lnTo>
                      <a:pt x="94" y="205"/>
                    </a:lnTo>
                    <a:lnTo>
                      <a:pt x="113" y="207"/>
                    </a:lnTo>
                    <a:lnTo>
                      <a:pt x="128" y="206"/>
                    </a:lnTo>
                    <a:lnTo>
                      <a:pt x="138" y="202"/>
                    </a:lnTo>
                    <a:lnTo>
                      <a:pt x="138" y="139"/>
                    </a:lnTo>
                    <a:lnTo>
                      <a:pt x="103" y="139"/>
                    </a:lnTo>
                    <a:lnTo>
                      <a:pt x="103" y="107"/>
                    </a:lnTo>
                    <a:lnTo>
                      <a:pt x="178" y="107"/>
                    </a:lnTo>
                    <a:lnTo>
                      <a:pt x="178" y="229"/>
                    </a:lnTo>
                    <a:lnTo>
                      <a:pt x="164" y="235"/>
                    </a:lnTo>
                    <a:lnTo>
                      <a:pt x="143" y="240"/>
                    </a:lnTo>
                    <a:lnTo>
                      <a:pt x="116" y="241"/>
                    </a:lnTo>
                    <a:lnTo>
                      <a:pt x="89" y="238"/>
                    </a:lnTo>
                    <a:lnTo>
                      <a:pt x="65" y="232"/>
                    </a:lnTo>
                    <a:lnTo>
                      <a:pt x="45" y="222"/>
                    </a:lnTo>
                    <a:lnTo>
                      <a:pt x="30" y="207"/>
                    </a:lnTo>
                    <a:lnTo>
                      <a:pt x="17" y="189"/>
                    </a:lnTo>
                    <a:lnTo>
                      <a:pt x="8" y="168"/>
                    </a:lnTo>
                    <a:lnTo>
                      <a:pt x="2" y="146"/>
                    </a:lnTo>
                    <a:lnTo>
                      <a:pt x="0" y="121"/>
                    </a:lnTo>
                    <a:lnTo>
                      <a:pt x="2" y="95"/>
                    </a:lnTo>
                    <a:lnTo>
                      <a:pt x="8" y="73"/>
                    </a:lnTo>
                    <a:lnTo>
                      <a:pt x="17" y="52"/>
                    </a:lnTo>
                    <a:lnTo>
                      <a:pt x="30" y="34"/>
                    </a:lnTo>
                    <a:lnTo>
                      <a:pt x="45" y="19"/>
                    </a:lnTo>
                    <a:lnTo>
                      <a:pt x="65" y="9"/>
                    </a:lnTo>
                    <a:lnTo>
                      <a:pt x="89" y="2"/>
                    </a:lnTo>
                    <a:lnTo>
                      <a:pt x="116"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7" name="Freeform 140">
                <a:extLst>
                  <a:ext uri="{FF2B5EF4-FFF2-40B4-BE49-F238E27FC236}">
                    <a16:creationId xmlns:a16="http://schemas.microsoft.com/office/drawing/2014/main" id="{E189D48A-0EE0-FA48-A20C-C42A9F703532}"/>
                  </a:ext>
                </a:extLst>
              </p:cNvPr>
              <p:cNvSpPr>
                <a:spLocks/>
              </p:cNvSpPr>
              <p:nvPr userDrawn="1"/>
            </p:nvSpPr>
            <p:spPr bwMode="auto">
              <a:xfrm>
                <a:off x="8793279" y="561227"/>
                <a:ext cx="70689" cy="89130"/>
              </a:xfrm>
              <a:custGeom>
                <a:avLst/>
                <a:gdLst>
                  <a:gd name="T0" fmla="*/ 0 w 138"/>
                  <a:gd name="T1" fmla="*/ 0 h 175"/>
                  <a:gd name="T2" fmla="*/ 41 w 138"/>
                  <a:gd name="T3" fmla="*/ 0 h 175"/>
                  <a:gd name="T4" fmla="*/ 41 w 138"/>
                  <a:gd name="T5" fmla="*/ 103 h 175"/>
                  <a:gd name="T6" fmla="*/ 43 w 138"/>
                  <a:gd name="T7" fmla="*/ 120 h 175"/>
                  <a:gd name="T8" fmla="*/ 48 w 138"/>
                  <a:gd name="T9" fmla="*/ 132 h 175"/>
                  <a:gd name="T10" fmla="*/ 56 w 138"/>
                  <a:gd name="T11" fmla="*/ 140 h 175"/>
                  <a:gd name="T12" fmla="*/ 66 w 138"/>
                  <a:gd name="T13" fmla="*/ 141 h 175"/>
                  <a:gd name="T14" fmla="*/ 78 w 138"/>
                  <a:gd name="T15" fmla="*/ 138 h 175"/>
                  <a:gd name="T16" fmla="*/ 86 w 138"/>
                  <a:gd name="T17" fmla="*/ 133 h 175"/>
                  <a:gd name="T18" fmla="*/ 91 w 138"/>
                  <a:gd name="T19" fmla="*/ 124 h 175"/>
                  <a:gd name="T20" fmla="*/ 95 w 138"/>
                  <a:gd name="T21" fmla="*/ 112 h 175"/>
                  <a:gd name="T22" fmla="*/ 95 w 138"/>
                  <a:gd name="T23" fmla="*/ 99 h 175"/>
                  <a:gd name="T24" fmla="*/ 95 w 138"/>
                  <a:gd name="T25" fmla="*/ 0 h 175"/>
                  <a:gd name="T26" fmla="*/ 136 w 138"/>
                  <a:gd name="T27" fmla="*/ 0 h 175"/>
                  <a:gd name="T28" fmla="*/ 136 w 138"/>
                  <a:gd name="T29" fmla="*/ 145 h 175"/>
                  <a:gd name="T30" fmla="*/ 136 w 138"/>
                  <a:gd name="T31" fmla="*/ 159 h 175"/>
                  <a:gd name="T32" fmla="*/ 138 w 138"/>
                  <a:gd name="T33" fmla="*/ 172 h 175"/>
                  <a:gd name="T34" fmla="*/ 99 w 138"/>
                  <a:gd name="T35" fmla="*/ 172 h 175"/>
                  <a:gd name="T36" fmla="*/ 97 w 138"/>
                  <a:gd name="T37" fmla="*/ 146 h 175"/>
                  <a:gd name="T38" fmla="*/ 96 w 138"/>
                  <a:gd name="T39" fmla="*/ 146 h 175"/>
                  <a:gd name="T40" fmla="*/ 97 w 138"/>
                  <a:gd name="T41" fmla="*/ 146 h 175"/>
                  <a:gd name="T42" fmla="*/ 92 w 138"/>
                  <a:gd name="T43" fmla="*/ 154 h 175"/>
                  <a:gd name="T44" fmla="*/ 86 w 138"/>
                  <a:gd name="T45" fmla="*/ 162 h 175"/>
                  <a:gd name="T46" fmla="*/ 76 w 138"/>
                  <a:gd name="T47" fmla="*/ 168 h 175"/>
                  <a:gd name="T48" fmla="*/ 66 w 138"/>
                  <a:gd name="T49" fmla="*/ 173 h 175"/>
                  <a:gd name="T50" fmla="*/ 50 w 138"/>
                  <a:gd name="T51" fmla="*/ 175 h 175"/>
                  <a:gd name="T52" fmla="*/ 33 w 138"/>
                  <a:gd name="T53" fmla="*/ 173 h 175"/>
                  <a:gd name="T54" fmla="*/ 20 w 138"/>
                  <a:gd name="T55" fmla="*/ 167 h 175"/>
                  <a:gd name="T56" fmla="*/ 11 w 138"/>
                  <a:gd name="T57" fmla="*/ 157 h 175"/>
                  <a:gd name="T58" fmla="*/ 5 w 138"/>
                  <a:gd name="T59" fmla="*/ 143 h 175"/>
                  <a:gd name="T60" fmla="*/ 1 w 138"/>
                  <a:gd name="T61" fmla="*/ 128 h 175"/>
                  <a:gd name="T62" fmla="*/ 0 w 138"/>
                  <a:gd name="T63" fmla="*/ 111 h 175"/>
                  <a:gd name="T64" fmla="*/ 0 w 138"/>
                  <a:gd name="T6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75">
                    <a:moveTo>
                      <a:pt x="0" y="0"/>
                    </a:moveTo>
                    <a:lnTo>
                      <a:pt x="41" y="0"/>
                    </a:lnTo>
                    <a:lnTo>
                      <a:pt x="41" y="103"/>
                    </a:lnTo>
                    <a:lnTo>
                      <a:pt x="43" y="120"/>
                    </a:lnTo>
                    <a:lnTo>
                      <a:pt x="48" y="132"/>
                    </a:lnTo>
                    <a:lnTo>
                      <a:pt x="56" y="140"/>
                    </a:lnTo>
                    <a:lnTo>
                      <a:pt x="66" y="141"/>
                    </a:lnTo>
                    <a:lnTo>
                      <a:pt x="78" y="138"/>
                    </a:lnTo>
                    <a:lnTo>
                      <a:pt x="86" y="133"/>
                    </a:lnTo>
                    <a:lnTo>
                      <a:pt x="91" y="124"/>
                    </a:lnTo>
                    <a:lnTo>
                      <a:pt x="95" y="112"/>
                    </a:lnTo>
                    <a:lnTo>
                      <a:pt x="95" y="99"/>
                    </a:lnTo>
                    <a:lnTo>
                      <a:pt x="95" y="0"/>
                    </a:lnTo>
                    <a:lnTo>
                      <a:pt x="136" y="0"/>
                    </a:lnTo>
                    <a:lnTo>
                      <a:pt x="136" y="145"/>
                    </a:lnTo>
                    <a:lnTo>
                      <a:pt x="136" y="159"/>
                    </a:lnTo>
                    <a:lnTo>
                      <a:pt x="138" y="172"/>
                    </a:lnTo>
                    <a:lnTo>
                      <a:pt x="99" y="172"/>
                    </a:lnTo>
                    <a:lnTo>
                      <a:pt x="97" y="146"/>
                    </a:lnTo>
                    <a:lnTo>
                      <a:pt x="96" y="146"/>
                    </a:lnTo>
                    <a:lnTo>
                      <a:pt x="97" y="146"/>
                    </a:lnTo>
                    <a:lnTo>
                      <a:pt x="92" y="154"/>
                    </a:lnTo>
                    <a:lnTo>
                      <a:pt x="86" y="162"/>
                    </a:lnTo>
                    <a:lnTo>
                      <a:pt x="76" y="168"/>
                    </a:lnTo>
                    <a:lnTo>
                      <a:pt x="66" y="173"/>
                    </a:lnTo>
                    <a:lnTo>
                      <a:pt x="50" y="175"/>
                    </a:lnTo>
                    <a:lnTo>
                      <a:pt x="33" y="173"/>
                    </a:lnTo>
                    <a:lnTo>
                      <a:pt x="20" y="167"/>
                    </a:lnTo>
                    <a:lnTo>
                      <a:pt x="11" y="157"/>
                    </a:lnTo>
                    <a:lnTo>
                      <a:pt x="5" y="143"/>
                    </a:lnTo>
                    <a:lnTo>
                      <a:pt x="1" y="128"/>
                    </a:lnTo>
                    <a:lnTo>
                      <a:pt x="0" y="11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8" name="Freeform 141">
                <a:extLst>
                  <a:ext uri="{FF2B5EF4-FFF2-40B4-BE49-F238E27FC236}">
                    <a16:creationId xmlns:a16="http://schemas.microsoft.com/office/drawing/2014/main" id="{31C657BF-EA71-304F-8E35-AD16B1EF62D6}"/>
                  </a:ext>
                </a:extLst>
              </p:cNvPr>
              <p:cNvSpPr>
                <a:spLocks/>
              </p:cNvSpPr>
              <p:nvPr userDrawn="1"/>
            </p:nvSpPr>
            <p:spPr bwMode="auto">
              <a:xfrm>
                <a:off x="8879335" y="560203"/>
                <a:ext cx="58395" cy="90154"/>
              </a:xfrm>
              <a:custGeom>
                <a:avLst/>
                <a:gdLst>
                  <a:gd name="T0" fmla="*/ 60 w 113"/>
                  <a:gd name="T1" fmla="*/ 0 h 178"/>
                  <a:gd name="T2" fmla="*/ 75 w 113"/>
                  <a:gd name="T3" fmla="*/ 0 h 178"/>
                  <a:gd name="T4" fmla="*/ 88 w 113"/>
                  <a:gd name="T5" fmla="*/ 3 h 178"/>
                  <a:gd name="T6" fmla="*/ 98 w 113"/>
                  <a:gd name="T7" fmla="*/ 5 h 178"/>
                  <a:gd name="T8" fmla="*/ 103 w 113"/>
                  <a:gd name="T9" fmla="*/ 7 h 178"/>
                  <a:gd name="T10" fmla="*/ 102 w 113"/>
                  <a:gd name="T11" fmla="*/ 39 h 178"/>
                  <a:gd name="T12" fmla="*/ 90 w 113"/>
                  <a:gd name="T13" fmla="*/ 36 h 178"/>
                  <a:gd name="T14" fmla="*/ 78 w 113"/>
                  <a:gd name="T15" fmla="*/ 33 h 178"/>
                  <a:gd name="T16" fmla="*/ 65 w 113"/>
                  <a:gd name="T17" fmla="*/ 32 h 178"/>
                  <a:gd name="T18" fmla="*/ 53 w 113"/>
                  <a:gd name="T19" fmla="*/ 33 h 178"/>
                  <a:gd name="T20" fmla="*/ 47 w 113"/>
                  <a:gd name="T21" fmla="*/ 36 h 178"/>
                  <a:gd name="T22" fmla="*/ 42 w 113"/>
                  <a:gd name="T23" fmla="*/ 41 h 178"/>
                  <a:gd name="T24" fmla="*/ 40 w 113"/>
                  <a:gd name="T25" fmla="*/ 49 h 178"/>
                  <a:gd name="T26" fmla="*/ 43 w 113"/>
                  <a:gd name="T27" fmla="*/ 56 h 178"/>
                  <a:gd name="T28" fmla="*/ 49 w 113"/>
                  <a:gd name="T29" fmla="*/ 63 h 178"/>
                  <a:gd name="T30" fmla="*/ 60 w 113"/>
                  <a:gd name="T31" fmla="*/ 71 h 178"/>
                  <a:gd name="T32" fmla="*/ 81 w 113"/>
                  <a:gd name="T33" fmla="*/ 84 h 178"/>
                  <a:gd name="T34" fmla="*/ 95 w 113"/>
                  <a:gd name="T35" fmla="*/ 93 h 178"/>
                  <a:gd name="T36" fmla="*/ 104 w 113"/>
                  <a:gd name="T37" fmla="*/ 103 h 178"/>
                  <a:gd name="T38" fmla="*/ 111 w 113"/>
                  <a:gd name="T39" fmla="*/ 114 h 178"/>
                  <a:gd name="T40" fmla="*/ 113 w 113"/>
                  <a:gd name="T41" fmla="*/ 127 h 178"/>
                  <a:gd name="T42" fmla="*/ 109 w 113"/>
                  <a:gd name="T43" fmla="*/ 145 h 178"/>
                  <a:gd name="T44" fmla="*/ 102 w 113"/>
                  <a:gd name="T45" fmla="*/ 160 h 178"/>
                  <a:gd name="T46" fmla="*/ 87 w 113"/>
                  <a:gd name="T47" fmla="*/ 170 h 178"/>
                  <a:gd name="T48" fmla="*/ 69 w 113"/>
                  <a:gd name="T49" fmla="*/ 176 h 178"/>
                  <a:gd name="T50" fmla="*/ 48 w 113"/>
                  <a:gd name="T51" fmla="*/ 178 h 178"/>
                  <a:gd name="T52" fmla="*/ 28 w 113"/>
                  <a:gd name="T53" fmla="*/ 176 h 178"/>
                  <a:gd name="T54" fmla="*/ 12 w 113"/>
                  <a:gd name="T55" fmla="*/ 174 h 178"/>
                  <a:gd name="T56" fmla="*/ 0 w 113"/>
                  <a:gd name="T57" fmla="*/ 170 h 178"/>
                  <a:gd name="T58" fmla="*/ 2 w 113"/>
                  <a:gd name="T59" fmla="*/ 136 h 178"/>
                  <a:gd name="T60" fmla="*/ 9 w 113"/>
                  <a:gd name="T61" fmla="*/ 139 h 178"/>
                  <a:gd name="T62" fmla="*/ 19 w 113"/>
                  <a:gd name="T63" fmla="*/ 143 h 178"/>
                  <a:gd name="T64" fmla="*/ 31 w 113"/>
                  <a:gd name="T65" fmla="*/ 145 h 178"/>
                  <a:gd name="T66" fmla="*/ 45 w 113"/>
                  <a:gd name="T67" fmla="*/ 146 h 178"/>
                  <a:gd name="T68" fmla="*/ 56 w 113"/>
                  <a:gd name="T69" fmla="*/ 146 h 178"/>
                  <a:gd name="T70" fmla="*/ 65 w 113"/>
                  <a:gd name="T71" fmla="*/ 144 h 178"/>
                  <a:gd name="T72" fmla="*/ 70 w 113"/>
                  <a:gd name="T73" fmla="*/ 139 h 178"/>
                  <a:gd name="T74" fmla="*/ 73 w 113"/>
                  <a:gd name="T75" fmla="*/ 129 h 178"/>
                  <a:gd name="T76" fmla="*/ 72 w 113"/>
                  <a:gd name="T77" fmla="*/ 123 h 178"/>
                  <a:gd name="T78" fmla="*/ 65 w 113"/>
                  <a:gd name="T79" fmla="*/ 116 h 178"/>
                  <a:gd name="T80" fmla="*/ 55 w 113"/>
                  <a:gd name="T81" fmla="*/ 107 h 178"/>
                  <a:gd name="T82" fmla="*/ 36 w 113"/>
                  <a:gd name="T83" fmla="*/ 98 h 178"/>
                  <a:gd name="T84" fmla="*/ 26 w 113"/>
                  <a:gd name="T85" fmla="*/ 92 h 178"/>
                  <a:gd name="T86" fmla="*/ 17 w 113"/>
                  <a:gd name="T87" fmla="*/ 84 h 178"/>
                  <a:gd name="T88" fmla="*/ 8 w 113"/>
                  <a:gd name="T89" fmla="*/ 75 h 178"/>
                  <a:gd name="T90" fmla="*/ 2 w 113"/>
                  <a:gd name="T91" fmla="*/ 63 h 178"/>
                  <a:gd name="T92" fmla="*/ 0 w 113"/>
                  <a:gd name="T93" fmla="*/ 49 h 178"/>
                  <a:gd name="T94" fmla="*/ 2 w 113"/>
                  <a:gd name="T95" fmla="*/ 34 h 178"/>
                  <a:gd name="T96" fmla="*/ 10 w 113"/>
                  <a:gd name="T97" fmla="*/ 21 h 178"/>
                  <a:gd name="T98" fmla="*/ 23 w 113"/>
                  <a:gd name="T99" fmla="*/ 11 h 178"/>
                  <a:gd name="T100" fmla="*/ 40 w 113"/>
                  <a:gd name="T101" fmla="*/ 3 h 178"/>
                  <a:gd name="T102" fmla="*/ 60 w 113"/>
                  <a:gd name="T10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 h="178">
                    <a:moveTo>
                      <a:pt x="60" y="0"/>
                    </a:moveTo>
                    <a:lnTo>
                      <a:pt x="75" y="0"/>
                    </a:lnTo>
                    <a:lnTo>
                      <a:pt x="88" y="3"/>
                    </a:lnTo>
                    <a:lnTo>
                      <a:pt x="98" y="5"/>
                    </a:lnTo>
                    <a:lnTo>
                      <a:pt x="103" y="7"/>
                    </a:lnTo>
                    <a:lnTo>
                      <a:pt x="102" y="39"/>
                    </a:lnTo>
                    <a:lnTo>
                      <a:pt x="90" y="36"/>
                    </a:lnTo>
                    <a:lnTo>
                      <a:pt x="78" y="33"/>
                    </a:lnTo>
                    <a:lnTo>
                      <a:pt x="65" y="32"/>
                    </a:lnTo>
                    <a:lnTo>
                      <a:pt x="53" y="33"/>
                    </a:lnTo>
                    <a:lnTo>
                      <a:pt x="47" y="36"/>
                    </a:lnTo>
                    <a:lnTo>
                      <a:pt x="42" y="41"/>
                    </a:lnTo>
                    <a:lnTo>
                      <a:pt x="40" y="49"/>
                    </a:lnTo>
                    <a:lnTo>
                      <a:pt x="43" y="56"/>
                    </a:lnTo>
                    <a:lnTo>
                      <a:pt x="49" y="63"/>
                    </a:lnTo>
                    <a:lnTo>
                      <a:pt x="60" y="71"/>
                    </a:lnTo>
                    <a:lnTo>
                      <a:pt x="81" y="84"/>
                    </a:lnTo>
                    <a:lnTo>
                      <a:pt x="95" y="93"/>
                    </a:lnTo>
                    <a:lnTo>
                      <a:pt x="104" y="103"/>
                    </a:lnTo>
                    <a:lnTo>
                      <a:pt x="111" y="114"/>
                    </a:lnTo>
                    <a:lnTo>
                      <a:pt x="113" y="127"/>
                    </a:lnTo>
                    <a:lnTo>
                      <a:pt x="109" y="145"/>
                    </a:lnTo>
                    <a:lnTo>
                      <a:pt x="102" y="160"/>
                    </a:lnTo>
                    <a:lnTo>
                      <a:pt x="87" y="170"/>
                    </a:lnTo>
                    <a:lnTo>
                      <a:pt x="69" y="176"/>
                    </a:lnTo>
                    <a:lnTo>
                      <a:pt x="48" y="178"/>
                    </a:lnTo>
                    <a:lnTo>
                      <a:pt x="28" y="176"/>
                    </a:lnTo>
                    <a:lnTo>
                      <a:pt x="12" y="174"/>
                    </a:lnTo>
                    <a:lnTo>
                      <a:pt x="0" y="170"/>
                    </a:lnTo>
                    <a:lnTo>
                      <a:pt x="2" y="136"/>
                    </a:lnTo>
                    <a:lnTo>
                      <a:pt x="9" y="139"/>
                    </a:lnTo>
                    <a:lnTo>
                      <a:pt x="19" y="143"/>
                    </a:lnTo>
                    <a:lnTo>
                      <a:pt x="31" y="145"/>
                    </a:lnTo>
                    <a:lnTo>
                      <a:pt x="45" y="146"/>
                    </a:lnTo>
                    <a:lnTo>
                      <a:pt x="56" y="146"/>
                    </a:lnTo>
                    <a:lnTo>
                      <a:pt x="65" y="144"/>
                    </a:lnTo>
                    <a:lnTo>
                      <a:pt x="70" y="139"/>
                    </a:lnTo>
                    <a:lnTo>
                      <a:pt x="73" y="129"/>
                    </a:lnTo>
                    <a:lnTo>
                      <a:pt x="72" y="123"/>
                    </a:lnTo>
                    <a:lnTo>
                      <a:pt x="65" y="116"/>
                    </a:lnTo>
                    <a:lnTo>
                      <a:pt x="55" y="107"/>
                    </a:lnTo>
                    <a:lnTo>
                      <a:pt x="36" y="98"/>
                    </a:lnTo>
                    <a:lnTo>
                      <a:pt x="26" y="92"/>
                    </a:lnTo>
                    <a:lnTo>
                      <a:pt x="17" y="84"/>
                    </a:lnTo>
                    <a:lnTo>
                      <a:pt x="8" y="75"/>
                    </a:lnTo>
                    <a:lnTo>
                      <a:pt x="2" y="63"/>
                    </a:lnTo>
                    <a:lnTo>
                      <a:pt x="0" y="49"/>
                    </a:lnTo>
                    <a:lnTo>
                      <a:pt x="2" y="34"/>
                    </a:lnTo>
                    <a:lnTo>
                      <a:pt x="10" y="21"/>
                    </a:lnTo>
                    <a:lnTo>
                      <a:pt x="23" y="11"/>
                    </a:lnTo>
                    <a:lnTo>
                      <a:pt x="40"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9" name="Freeform 142">
                <a:extLst>
                  <a:ext uri="{FF2B5EF4-FFF2-40B4-BE49-F238E27FC236}">
                    <a16:creationId xmlns:a16="http://schemas.microsoft.com/office/drawing/2014/main" id="{386216E3-9389-E941-82AB-89BA1AE340F0}"/>
                  </a:ext>
                </a:extLst>
              </p:cNvPr>
              <p:cNvSpPr>
                <a:spLocks/>
              </p:cNvSpPr>
              <p:nvPr userDrawn="1"/>
            </p:nvSpPr>
            <p:spPr bwMode="auto">
              <a:xfrm>
                <a:off x="8947974" y="536639"/>
                <a:ext cx="52249" cy="113717"/>
              </a:xfrm>
              <a:custGeom>
                <a:avLst/>
                <a:gdLst>
                  <a:gd name="T0" fmla="*/ 69 w 103"/>
                  <a:gd name="T1" fmla="*/ 0 h 223"/>
                  <a:gd name="T2" fmla="*/ 69 w 103"/>
                  <a:gd name="T3" fmla="*/ 48 h 223"/>
                  <a:gd name="T4" fmla="*/ 103 w 103"/>
                  <a:gd name="T5" fmla="*/ 48 h 223"/>
                  <a:gd name="T6" fmla="*/ 103 w 103"/>
                  <a:gd name="T7" fmla="*/ 78 h 223"/>
                  <a:gd name="T8" fmla="*/ 69 w 103"/>
                  <a:gd name="T9" fmla="*/ 78 h 223"/>
                  <a:gd name="T10" fmla="*/ 69 w 103"/>
                  <a:gd name="T11" fmla="*/ 168 h 223"/>
                  <a:gd name="T12" fmla="*/ 70 w 103"/>
                  <a:gd name="T13" fmla="*/ 180 h 223"/>
                  <a:gd name="T14" fmla="*/ 73 w 103"/>
                  <a:gd name="T15" fmla="*/ 186 h 223"/>
                  <a:gd name="T16" fmla="*/ 79 w 103"/>
                  <a:gd name="T17" fmla="*/ 190 h 223"/>
                  <a:gd name="T18" fmla="*/ 87 w 103"/>
                  <a:gd name="T19" fmla="*/ 191 h 223"/>
                  <a:gd name="T20" fmla="*/ 92 w 103"/>
                  <a:gd name="T21" fmla="*/ 191 h 223"/>
                  <a:gd name="T22" fmla="*/ 96 w 103"/>
                  <a:gd name="T23" fmla="*/ 190 h 223"/>
                  <a:gd name="T24" fmla="*/ 100 w 103"/>
                  <a:gd name="T25" fmla="*/ 189 h 223"/>
                  <a:gd name="T26" fmla="*/ 103 w 103"/>
                  <a:gd name="T27" fmla="*/ 188 h 223"/>
                  <a:gd name="T28" fmla="*/ 103 w 103"/>
                  <a:gd name="T29" fmla="*/ 218 h 223"/>
                  <a:gd name="T30" fmla="*/ 91 w 103"/>
                  <a:gd name="T31" fmla="*/ 221 h 223"/>
                  <a:gd name="T32" fmla="*/ 75 w 103"/>
                  <a:gd name="T33" fmla="*/ 223 h 223"/>
                  <a:gd name="T34" fmla="*/ 59 w 103"/>
                  <a:gd name="T35" fmla="*/ 221 h 223"/>
                  <a:gd name="T36" fmla="*/ 45 w 103"/>
                  <a:gd name="T37" fmla="*/ 216 h 223"/>
                  <a:gd name="T38" fmla="*/ 35 w 103"/>
                  <a:gd name="T39" fmla="*/ 206 h 223"/>
                  <a:gd name="T40" fmla="*/ 29 w 103"/>
                  <a:gd name="T41" fmla="*/ 193 h 223"/>
                  <a:gd name="T42" fmla="*/ 27 w 103"/>
                  <a:gd name="T43" fmla="*/ 173 h 223"/>
                  <a:gd name="T44" fmla="*/ 27 w 103"/>
                  <a:gd name="T45" fmla="*/ 78 h 223"/>
                  <a:gd name="T46" fmla="*/ 0 w 103"/>
                  <a:gd name="T47" fmla="*/ 78 h 223"/>
                  <a:gd name="T48" fmla="*/ 0 w 103"/>
                  <a:gd name="T49" fmla="*/ 48 h 223"/>
                  <a:gd name="T50" fmla="*/ 27 w 103"/>
                  <a:gd name="T51" fmla="*/ 48 h 223"/>
                  <a:gd name="T52" fmla="*/ 27 w 103"/>
                  <a:gd name="T53" fmla="*/ 11 h 223"/>
                  <a:gd name="T54" fmla="*/ 69 w 103"/>
                  <a:gd name="T55"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223">
                    <a:moveTo>
                      <a:pt x="69" y="0"/>
                    </a:moveTo>
                    <a:lnTo>
                      <a:pt x="69" y="48"/>
                    </a:lnTo>
                    <a:lnTo>
                      <a:pt x="103" y="48"/>
                    </a:lnTo>
                    <a:lnTo>
                      <a:pt x="103" y="78"/>
                    </a:lnTo>
                    <a:lnTo>
                      <a:pt x="69" y="78"/>
                    </a:lnTo>
                    <a:lnTo>
                      <a:pt x="69" y="168"/>
                    </a:lnTo>
                    <a:lnTo>
                      <a:pt x="70" y="180"/>
                    </a:lnTo>
                    <a:lnTo>
                      <a:pt x="73" y="186"/>
                    </a:lnTo>
                    <a:lnTo>
                      <a:pt x="79" y="190"/>
                    </a:lnTo>
                    <a:lnTo>
                      <a:pt x="87" y="191"/>
                    </a:lnTo>
                    <a:lnTo>
                      <a:pt x="92" y="191"/>
                    </a:lnTo>
                    <a:lnTo>
                      <a:pt x="96" y="190"/>
                    </a:lnTo>
                    <a:lnTo>
                      <a:pt x="100" y="189"/>
                    </a:lnTo>
                    <a:lnTo>
                      <a:pt x="103" y="188"/>
                    </a:lnTo>
                    <a:lnTo>
                      <a:pt x="103" y="218"/>
                    </a:lnTo>
                    <a:lnTo>
                      <a:pt x="91" y="221"/>
                    </a:lnTo>
                    <a:lnTo>
                      <a:pt x="75" y="223"/>
                    </a:lnTo>
                    <a:lnTo>
                      <a:pt x="59" y="221"/>
                    </a:lnTo>
                    <a:lnTo>
                      <a:pt x="45" y="216"/>
                    </a:lnTo>
                    <a:lnTo>
                      <a:pt x="35" y="206"/>
                    </a:lnTo>
                    <a:lnTo>
                      <a:pt x="29" y="193"/>
                    </a:lnTo>
                    <a:lnTo>
                      <a:pt x="27" y="173"/>
                    </a:lnTo>
                    <a:lnTo>
                      <a:pt x="27" y="78"/>
                    </a:lnTo>
                    <a:lnTo>
                      <a:pt x="0" y="78"/>
                    </a:lnTo>
                    <a:lnTo>
                      <a:pt x="0" y="48"/>
                    </a:lnTo>
                    <a:lnTo>
                      <a:pt x="27" y="48"/>
                    </a:lnTo>
                    <a:lnTo>
                      <a:pt x="27" y="11"/>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0" name="Freeform 143">
                <a:extLst>
                  <a:ext uri="{FF2B5EF4-FFF2-40B4-BE49-F238E27FC236}">
                    <a16:creationId xmlns:a16="http://schemas.microsoft.com/office/drawing/2014/main" id="{3A765CB7-A12A-FD4E-8E73-55D2E5457218}"/>
                  </a:ext>
                </a:extLst>
              </p:cNvPr>
              <p:cNvSpPr>
                <a:spLocks noEditPoints="1"/>
              </p:cNvSpPr>
              <p:nvPr userDrawn="1"/>
            </p:nvSpPr>
            <p:spPr bwMode="auto">
              <a:xfrm>
                <a:off x="9010467" y="560203"/>
                <a:ext cx="71713" cy="90154"/>
              </a:xfrm>
              <a:custGeom>
                <a:avLst/>
                <a:gdLst>
                  <a:gd name="T0" fmla="*/ 97 w 141"/>
                  <a:gd name="T1" fmla="*/ 92 h 178"/>
                  <a:gd name="T2" fmla="*/ 77 w 141"/>
                  <a:gd name="T3" fmla="*/ 92 h 178"/>
                  <a:gd name="T4" fmla="*/ 60 w 141"/>
                  <a:gd name="T5" fmla="*/ 96 h 178"/>
                  <a:gd name="T6" fmla="*/ 48 w 141"/>
                  <a:gd name="T7" fmla="*/ 101 h 178"/>
                  <a:gd name="T8" fmla="*/ 42 w 141"/>
                  <a:gd name="T9" fmla="*/ 110 h 178"/>
                  <a:gd name="T10" fmla="*/ 39 w 141"/>
                  <a:gd name="T11" fmla="*/ 123 h 178"/>
                  <a:gd name="T12" fmla="*/ 41 w 141"/>
                  <a:gd name="T13" fmla="*/ 135 h 178"/>
                  <a:gd name="T14" fmla="*/ 47 w 141"/>
                  <a:gd name="T15" fmla="*/ 143 h 178"/>
                  <a:gd name="T16" fmla="*/ 55 w 141"/>
                  <a:gd name="T17" fmla="*/ 148 h 178"/>
                  <a:gd name="T18" fmla="*/ 65 w 141"/>
                  <a:gd name="T19" fmla="*/ 150 h 178"/>
                  <a:gd name="T20" fmla="*/ 78 w 141"/>
                  <a:gd name="T21" fmla="*/ 148 h 178"/>
                  <a:gd name="T22" fmla="*/ 89 w 141"/>
                  <a:gd name="T23" fmla="*/ 141 h 178"/>
                  <a:gd name="T24" fmla="*/ 95 w 141"/>
                  <a:gd name="T25" fmla="*/ 132 h 178"/>
                  <a:gd name="T26" fmla="*/ 98 w 141"/>
                  <a:gd name="T27" fmla="*/ 118 h 178"/>
                  <a:gd name="T28" fmla="*/ 99 w 141"/>
                  <a:gd name="T29" fmla="*/ 101 h 178"/>
                  <a:gd name="T30" fmla="*/ 99 w 141"/>
                  <a:gd name="T31" fmla="*/ 92 h 178"/>
                  <a:gd name="T32" fmla="*/ 97 w 141"/>
                  <a:gd name="T33" fmla="*/ 92 h 178"/>
                  <a:gd name="T34" fmla="*/ 72 w 141"/>
                  <a:gd name="T35" fmla="*/ 0 h 178"/>
                  <a:gd name="T36" fmla="*/ 93 w 141"/>
                  <a:gd name="T37" fmla="*/ 2 h 178"/>
                  <a:gd name="T38" fmla="*/ 110 w 141"/>
                  <a:gd name="T39" fmla="*/ 5 h 178"/>
                  <a:gd name="T40" fmla="*/ 121 w 141"/>
                  <a:gd name="T41" fmla="*/ 13 h 178"/>
                  <a:gd name="T42" fmla="*/ 129 w 141"/>
                  <a:gd name="T43" fmla="*/ 24 h 178"/>
                  <a:gd name="T44" fmla="*/ 134 w 141"/>
                  <a:gd name="T45" fmla="*/ 37 h 178"/>
                  <a:gd name="T46" fmla="*/ 138 w 141"/>
                  <a:gd name="T47" fmla="*/ 52 h 178"/>
                  <a:gd name="T48" fmla="*/ 138 w 141"/>
                  <a:gd name="T49" fmla="*/ 69 h 178"/>
                  <a:gd name="T50" fmla="*/ 138 w 141"/>
                  <a:gd name="T51" fmla="*/ 145 h 178"/>
                  <a:gd name="T52" fmla="*/ 140 w 141"/>
                  <a:gd name="T53" fmla="*/ 162 h 178"/>
                  <a:gd name="T54" fmla="*/ 141 w 141"/>
                  <a:gd name="T55" fmla="*/ 175 h 178"/>
                  <a:gd name="T56" fmla="*/ 103 w 141"/>
                  <a:gd name="T57" fmla="*/ 175 h 178"/>
                  <a:gd name="T58" fmla="*/ 102 w 141"/>
                  <a:gd name="T59" fmla="*/ 165 h 178"/>
                  <a:gd name="T60" fmla="*/ 101 w 141"/>
                  <a:gd name="T61" fmla="*/ 152 h 178"/>
                  <a:gd name="T62" fmla="*/ 101 w 141"/>
                  <a:gd name="T63" fmla="*/ 152 h 178"/>
                  <a:gd name="T64" fmla="*/ 91 w 141"/>
                  <a:gd name="T65" fmla="*/ 162 h 178"/>
                  <a:gd name="T66" fmla="*/ 81 w 141"/>
                  <a:gd name="T67" fmla="*/ 170 h 178"/>
                  <a:gd name="T68" fmla="*/ 68 w 141"/>
                  <a:gd name="T69" fmla="*/ 176 h 178"/>
                  <a:gd name="T70" fmla="*/ 52 w 141"/>
                  <a:gd name="T71" fmla="*/ 178 h 178"/>
                  <a:gd name="T72" fmla="*/ 37 w 141"/>
                  <a:gd name="T73" fmla="*/ 176 h 178"/>
                  <a:gd name="T74" fmla="*/ 22 w 141"/>
                  <a:gd name="T75" fmla="*/ 170 h 178"/>
                  <a:gd name="T76" fmla="*/ 11 w 141"/>
                  <a:gd name="T77" fmla="*/ 160 h 178"/>
                  <a:gd name="T78" fmla="*/ 3 w 141"/>
                  <a:gd name="T79" fmla="*/ 145 h 178"/>
                  <a:gd name="T80" fmla="*/ 0 w 141"/>
                  <a:gd name="T81" fmla="*/ 128 h 178"/>
                  <a:gd name="T82" fmla="*/ 3 w 141"/>
                  <a:gd name="T83" fmla="*/ 110 h 178"/>
                  <a:gd name="T84" fmla="*/ 9 w 141"/>
                  <a:gd name="T85" fmla="*/ 96 h 178"/>
                  <a:gd name="T86" fmla="*/ 20 w 141"/>
                  <a:gd name="T87" fmla="*/ 85 h 178"/>
                  <a:gd name="T88" fmla="*/ 33 w 141"/>
                  <a:gd name="T89" fmla="*/ 77 h 178"/>
                  <a:gd name="T90" fmla="*/ 50 w 141"/>
                  <a:gd name="T91" fmla="*/ 72 h 178"/>
                  <a:gd name="T92" fmla="*/ 69 w 141"/>
                  <a:gd name="T93" fmla="*/ 69 h 178"/>
                  <a:gd name="T94" fmla="*/ 91 w 141"/>
                  <a:gd name="T95" fmla="*/ 69 h 178"/>
                  <a:gd name="T96" fmla="*/ 99 w 141"/>
                  <a:gd name="T97" fmla="*/ 69 h 178"/>
                  <a:gd name="T98" fmla="*/ 99 w 141"/>
                  <a:gd name="T99" fmla="*/ 63 h 178"/>
                  <a:gd name="T100" fmla="*/ 99 w 141"/>
                  <a:gd name="T101" fmla="*/ 52 h 178"/>
                  <a:gd name="T102" fmla="*/ 95 w 141"/>
                  <a:gd name="T103" fmla="*/ 43 h 178"/>
                  <a:gd name="T104" fmla="*/ 89 w 141"/>
                  <a:gd name="T105" fmla="*/ 36 h 178"/>
                  <a:gd name="T106" fmla="*/ 80 w 141"/>
                  <a:gd name="T107" fmla="*/ 32 h 178"/>
                  <a:gd name="T108" fmla="*/ 68 w 141"/>
                  <a:gd name="T109" fmla="*/ 29 h 178"/>
                  <a:gd name="T110" fmla="*/ 47 w 141"/>
                  <a:gd name="T111" fmla="*/ 33 h 178"/>
                  <a:gd name="T112" fmla="*/ 31 w 141"/>
                  <a:gd name="T113" fmla="*/ 39 h 178"/>
                  <a:gd name="T114" fmla="*/ 20 w 141"/>
                  <a:gd name="T115" fmla="*/ 46 h 178"/>
                  <a:gd name="T116" fmla="*/ 18 w 141"/>
                  <a:gd name="T117" fmla="*/ 12 h 178"/>
                  <a:gd name="T118" fmla="*/ 28 w 141"/>
                  <a:gd name="T119" fmla="*/ 8 h 178"/>
                  <a:gd name="T120" fmla="*/ 39 w 141"/>
                  <a:gd name="T121" fmla="*/ 4 h 178"/>
                  <a:gd name="T122" fmla="*/ 55 w 141"/>
                  <a:gd name="T123" fmla="*/ 2 h 178"/>
                  <a:gd name="T124" fmla="*/ 72 w 141"/>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78">
                    <a:moveTo>
                      <a:pt x="97" y="92"/>
                    </a:moveTo>
                    <a:lnTo>
                      <a:pt x="77" y="92"/>
                    </a:lnTo>
                    <a:lnTo>
                      <a:pt x="60" y="96"/>
                    </a:lnTo>
                    <a:lnTo>
                      <a:pt x="48" y="101"/>
                    </a:lnTo>
                    <a:lnTo>
                      <a:pt x="42" y="110"/>
                    </a:lnTo>
                    <a:lnTo>
                      <a:pt x="39" y="123"/>
                    </a:lnTo>
                    <a:lnTo>
                      <a:pt x="41" y="135"/>
                    </a:lnTo>
                    <a:lnTo>
                      <a:pt x="47" y="143"/>
                    </a:lnTo>
                    <a:lnTo>
                      <a:pt x="55" y="148"/>
                    </a:lnTo>
                    <a:lnTo>
                      <a:pt x="65" y="150"/>
                    </a:lnTo>
                    <a:lnTo>
                      <a:pt x="78" y="148"/>
                    </a:lnTo>
                    <a:lnTo>
                      <a:pt x="89" y="141"/>
                    </a:lnTo>
                    <a:lnTo>
                      <a:pt x="95" y="132"/>
                    </a:lnTo>
                    <a:lnTo>
                      <a:pt x="98" y="118"/>
                    </a:lnTo>
                    <a:lnTo>
                      <a:pt x="99" y="101"/>
                    </a:lnTo>
                    <a:lnTo>
                      <a:pt x="99" y="92"/>
                    </a:lnTo>
                    <a:lnTo>
                      <a:pt x="97" y="92"/>
                    </a:lnTo>
                    <a:close/>
                    <a:moveTo>
                      <a:pt x="72" y="0"/>
                    </a:moveTo>
                    <a:lnTo>
                      <a:pt x="93" y="2"/>
                    </a:lnTo>
                    <a:lnTo>
                      <a:pt x="110" y="5"/>
                    </a:lnTo>
                    <a:lnTo>
                      <a:pt x="121" y="13"/>
                    </a:lnTo>
                    <a:lnTo>
                      <a:pt x="129" y="24"/>
                    </a:lnTo>
                    <a:lnTo>
                      <a:pt x="134" y="37"/>
                    </a:lnTo>
                    <a:lnTo>
                      <a:pt x="138" y="52"/>
                    </a:lnTo>
                    <a:lnTo>
                      <a:pt x="138" y="69"/>
                    </a:lnTo>
                    <a:lnTo>
                      <a:pt x="138" y="145"/>
                    </a:lnTo>
                    <a:lnTo>
                      <a:pt x="140" y="162"/>
                    </a:lnTo>
                    <a:lnTo>
                      <a:pt x="141" y="175"/>
                    </a:lnTo>
                    <a:lnTo>
                      <a:pt x="103" y="175"/>
                    </a:lnTo>
                    <a:lnTo>
                      <a:pt x="102" y="165"/>
                    </a:lnTo>
                    <a:lnTo>
                      <a:pt x="101" y="152"/>
                    </a:lnTo>
                    <a:lnTo>
                      <a:pt x="101" y="152"/>
                    </a:lnTo>
                    <a:lnTo>
                      <a:pt x="91" y="162"/>
                    </a:lnTo>
                    <a:lnTo>
                      <a:pt x="81" y="170"/>
                    </a:lnTo>
                    <a:lnTo>
                      <a:pt x="68" y="176"/>
                    </a:lnTo>
                    <a:lnTo>
                      <a:pt x="52" y="178"/>
                    </a:lnTo>
                    <a:lnTo>
                      <a:pt x="37" y="176"/>
                    </a:lnTo>
                    <a:lnTo>
                      <a:pt x="22" y="170"/>
                    </a:lnTo>
                    <a:lnTo>
                      <a:pt x="11" y="160"/>
                    </a:lnTo>
                    <a:lnTo>
                      <a:pt x="3" y="145"/>
                    </a:lnTo>
                    <a:lnTo>
                      <a:pt x="0" y="128"/>
                    </a:lnTo>
                    <a:lnTo>
                      <a:pt x="3" y="110"/>
                    </a:lnTo>
                    <a:lnTo>
                      <a:pt x="9" y="96"/>
                    </a:lnTo>
                    <a:lnTo>
                      <a:pt x="20" y="85"/>
                    </a:lnTo>
                    <a:lnTo>
                      <a:pt x="33" y="77"/>
                    </a:lnTo>
                    <a:lnTo>
                      <a:pt x="50" y="72"/>
                    </a:lnTo>
                    <a:lnTo>
                      <a:pt x="69" y="69"/>
                    </a:lnTo>
                    <a:lnTo>
                      <a:pt x="91" y="69"/>
                    </a:lnTo>
                    <a:lnTo>
                      <a:pt x="99" y="69"/>
                    </a:lnTo>
                    <a:lnTo>
                      <a:pt x="99" y="63"/>
                    </a:lnTo>
                    <a:lnTo>
                      <a:pt x="99" y="52"/>
                    </a:lnTo>
                    <a:lnTo>
                      <a:pt x="95" y="43"/>
                    </a:lnTo>
                    <a:lnTo>
                      <a:pt x="89" y="36"/>
                    </a:lnTo>
                    <a:lnTo>
                      <a:pt x="80" y="32"/>
                    </a:lnTo>
                    <a:lnTo>
                      <a:pt x="68" y="29"/>
                    </a:lnTo>
                    <a:lnTo>
                      <a:pt x="47" y="33"/>
                    </a:lnTo>
                    <a:lnTo>
                      <a:pt x="31" y="39"/>
                    </a:lnTo>
                    <a:lnTo>
                      <a:pt x="20" y="46"/>
                    </a:lnTo>
                    <a:lnTo>
                      <a:pt x="18" y="12"/>
                    </a:lnTo>
                    <a:lnTo>
                      <a:pt x="28" y="8"/>
                    </a:lnTo>
                    <a:lnTo>
                      <a:pt x="39" y="4"/>
                    </a:lnTo>
                    <a:lnTo>
                      <a:pt x="55" y="2"/>
                    </a:lnTo>
                    <a:lnTo>
                      <a:pt x="7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1" name="Freeform 144">
                <a:extLst>
                  <a:ext uri="{FF2B5EF4-FFF2-40B4-BE49-F238E27FC236}">
                    <a16:creationId xmlns:a16="http://schemas.microsoft.com/office/drawing/2014/main" id="{98191B6B-DEE0-754B-8223-BC08BD01658C}"/>
                  </a:ext>
                </a:extLst>
              </p:cNvPr>
              <p:cNvSpPr>
                <a:spLocks/>
              </p:cNvSpPr>
              <p:nvPr userDrawn="1"/>
            </p:nvSpPr>
            <p:spPr bwMode="auto">
              <a:xfrm>
                <a:off x="9093450" y="561227"/>
                <a:ext cx="78885" cy="88105"/>
              </a:xfrm>
              <a:custGeom>
                <a:avLst/>
                <a:gdLst>
                  <a:gd name="T0" fmla="*/ 0 w 154"/>
                  <a:gd name="T1" fmla="*/ 0 h 172"/>
                  <a:gd name="T2" fmla="*/ 43 w 154"/>
                  <a:gd name="T3" fmla="*/ 0 h 172"/>
                  <a:gd name="T4" fmla="*/ 78 w 154"/>
                  <a:gd name="T5" fmla="*/ 133 h 172"/>
                  <a:gd name="T6" fmla="*/ 78 w 154"/>
                  <a:gd name="T7" fmla="*/ 133 h 172"/>
                  <a:gd name="T8" fmla="*/ 114 w 154"/>
                  <a:gd name="T9" fmla="*/ 0 h 172"/>
                  <a:gd name="T10" fmla="*/ 154 w 154"/>
                  <a:gd name="T11" fmla="*/ 0 h 172"/>
                  <a:gd name="T12" fmla="*/ 102 w 154"/>
                  <a:gd name="T13" fmla="*/ 172 h 172"/>
                  <a:gd name="T14" fmla="*/ 52 w 154"/>
                  <a:gd name="T15" fmla="*/ 172 h 172"/>
                  <a:gd name="T16" fmla="*/ 0 w 154"/>
                  <a:gd name="T1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72">
                    <a:moveTo>
                      <a:pt x="0" y="0"/>
                    </a:moveTo>
                    <a:lnTo>
                      <a:pt x="43" y="0"/>
                    </a:lnTo>
                    <a:lnTo>
                      <a:pt x="78" y="133"/>
                    </a:lnTo>
                    <a:lnTo>
                      <a:pt x="78" y="133"/>
                    </a:lnTo>
                    <a:lnTo>
                      <a:pt x="114" y="0"/>
                    </a:lnTo>
                    <a:lnTo>
                      <a:pt x="154" y="0"/>
                    </a:lnTo>
                    <a:lnTo>
                      <a:pt x="102" y="172"/>
                    </a:lnTo>
                    <a:lnTo>
                      <a:pt x="52" y="17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2" name="Freeform 145">
                <a:extLst>
                  <a:ext uri="{FF2B5EF4-FFF2-40B4-BE49-F238E27FC236}">
                    <a16:creationId xmlns:a16="http://schemas.microsoft.com/office/drawing/2014/main" id="{557CDD98-80E9-2948-A2B4-F2E57778A250}"/>
                  </a:ext>
                </a:extLst>
              </p:cNvPr>
              <p:cNvSpPr>
                <a:spLocks/>
              </p:cNvSpPr>
              <p:nvPr userDrawn="1"/>
            </p:nvSpPr>
            <p:spPr bwMode="auto">
              <a:xfrm>
                <a:off x="9227655" y="527419"/>
                <a:ext cx="80933" cy="123962"/>
              </a:xfrm>
              <a:custGeom>
                <a:avLst/>
                <a:gdLst>
                  <a:gd name="T0" fmla="*/ 106 w 158"/>
                  <a:gd name="T1" fmla="*/ 0 h 241"/>
                  <a:gd name="T2" fmla="*/ 128 w 158"/>
                  <a:gd name="T3" fmla="*/ 1 h 241"/>
                  <a:gd name="T4" fmla="*/ 146 w 158"/>
                  <a:gd name="T5" fmla="*/ 5 h 241"/>
                  <a:gd name="T6" fmla="*/ 158 w 158"/>
                  <a:gd name="T7" fmla="*/ 10 h 241"/>
                  <a:gd name="T8" fmla="*/ 157 w 158"/>
                  <a:gd name="T9" fmla="*/ 48 h 241"/>
                  <a:gd name="T10" fmla="*/ 149 w 158"/>
                  <a:gd name="T11" fmla="*/ 44 h 241"/>
                  <a:gd name="T12" fmla="*/ 139 w 158"/>
                  <a:gd name="T13" fmla="*/ 40 h 241"/>
                  <a:gd name="T14" fmla="*/ 127 w 158"/>
                  <a:gd name="T15" fmla="*/ 36 h 241"/>
                  <a:gd name="T16" fmla="*/ 112 w 158"/>
                  <a:gd name="T17" fmla="*/ 35 h 241"/>
                  <a:gd name="T18" fmla="*/ 97 w 158"/>
                  <a:gd name="T19" fmla="*/ 37 h 241"/>
                  <a:gd name="T20" fmla="*/ 84 w 158"/>
                  <a:gd name="T21" fmla="*/ 41 h 241"/>
                  <a:gd name="T22" fmla="*/ 71 w 158"/>
                  <a:gd name="T23" fmla="*/ 49 h 241"/>
                  <a:gd name="T24" fmla="*/ 60 w 158"/>
                  <a:gd name="T25" fmla="*/ 61 h 241"/>
                  <a:gd name="T26" fmla="*/ 52 w 158"/>
                  <a:gd name="T27" fmla="*/ 77 h 241"/>
                  <a:gd name="T28" fmla="*/ 47 w 158"/>
                  <a:gd name="T29" fmla="*/ 96 h 241"/>
                  <a:gd name="T30" fmla="*/ 46 w 158"/>
                  <a:gd name="T31" fmla="*/ 121 h 241"/>
                  <a:gd name="T32" fmla="*/ 47 w 158"/>
                  <a:gd name="T33" fmla="*/ 145 h 241"/>
                  <a:gd name="T34" fmla="*/ 52 w 158"/>
                  <a:gd name="T35" fmla="*/ 164 h 241"/>
                  <a:gd name="T36" fmla="*/ 60 w 158"/>
                  <a:gd name="T37" fmla="*/ 180 h 241"/>
                  <a:gd name="T38" fmla="*/ 71 w 158"/>
                  <a:gd name="T39" fmla="*/ 191 h 241"/>
                  <a:gd name="T40" fmla="*/ 84 w 158"/>
                  <a:gd name="T41" fmla="*/ 199 h 241"/>
                  <a:gd name="T42" fmla="*/ 97 w 158"/>
                  <a:gd name="T43" fmla="*/ 205 h 241"/>
                  <a:gd name="T44" fmla="*/ 112 w 158"/>
                  <a:gd name="T45" fmla="*/ 206 h 241"/>
                  <a:gd name="T46" fmla="*/ 131 w 158"/>
                  <a:gd name="T47" fmla="*/ 203 h 241"/>
                  <a:gd name="T48" fmla="*/ 145 w 158"/>
                  <a:gd name="T49" fmla="*/ 199 h 241"/>
                  <a:gd name="T50" fmla="*/ 157 w 158"/>
                  <a:gd name="T51" fmla="*/ 193 h 241"/>
                  <a:gd name="T52" fmla="*/ 158 w 158"/>
                  <a:gd name="T53" fmla="*/ 233 h 241"/>
                  <a:gd name="T54" fmla="*/ 146 w 158"/>
                  <a:gd name="T55" fmla="*/ 237 h 241"/>
                  <a:gd name="T56" fmla="*/ 128 w 158"/>
                  <a:gd name="T57" fmla="*/ 240 h 241"/>
                  <a:gd name="T58" fmla="*/ 107 w 158"/>
                  <a:gd name="T59" fmla="*/ 241 h 241"/>
                  <a:gd name="T60" fmla="*/ 82 w 158"/>
                  <a:gd name="T61" fmla="*/ 238 h 241"/>
                  <a:gd name="T62" fmla="*/ 60 w 158"/>
                  <a:gd name="T63" fmla="*/ 232 h 241"/>
                  <a:gd name="T64" fmla="*/ 42 w 158"/>
                  <a:gd name="T65" fmla="*/ 222 h 241"/>
                  <a:gd name="T66" fmla="*/ 28 w 158"/>
                  <a:gd name="T67" fmla="*/ 206 h 241"/>
                  <a:gd name="T68" fmla="*/ 16 w 158"/>
                  <a:gd name="T69" fmla="*/ 189 h 241"/>
                  <a:gd name="T70" fmla="*/ 7 w 158"/>
                  <a:gd name="T71" fmla="*/ 168 h 241"/>
                  <a:gd name="T72" fmla="*/ 2 w 158"/>
                  <a:gd name="T73" fmla="*/ 146 h 241"/>
                  <a:gd name="T74" fmla="*/ 0 w 158"/>
                  <a:gd name="T75" fmla="*/ 121 h 241"/>
                  <a:gd name="T76" fmla="*/ 2 w 158"/>
                  <a:gd name="T77" fmla="*/ 95 h 241"/>
                  <a:gd name="T78" fmla="*/ 7 w 158"/>
                  <a:gd name="T79" fmla="*/ 73 h 241"/>
                  <a:gd name="T80" fmla="*/ 15 w 158"/>
                  <a:gd name="T81" fmla="*/ 52 h 241"/>
                  <a:gd name="T82" fmla="*/ 26 w 158"/>
                  <a:gd name="T83" fmla="*/ 35 h 241"/>
                  <a:gd name="T84" fmla="*/ 42 w 158"/>
                  <a:gd name="T85" fmla="*/ 19 h 241"/>
                  <a:gd name="T86" fmla="*/ 60 w 158"/>
                  <a:gd name="T87" fmla="*/ 9 h 241"/>
                  <a:gd name="T88" fmla="*/ 82 w 158"/>
                  <a:gd name="T89" fmla="*/ 2 h 241"/>
                  <a:gd name="T90" fmla="*/ 106 w 158"/>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8" h="241">
                    <a:moveTo>
                      <a:pt x="106" y="0"/>
                    </a:moveTo>
                    <a:lnTo>
                      <a:pt x="128" y="1"/>
                    </a:lnTo>
                    <a:lnTo>
                      <a:pt x="146" y="5"/>
                    </a:lnTo>
                    <a:lnTo>
                      <a:pt x="158" y="10"/>
                    </a:lnTo>
                    <a:lnTo>
                      <a:pt x="157" y="48"/>
                    </a:lnTo>
                    <a:lnTo>
                      <a:pt x="149" y="44"/>
                    </a:lnTo>
                    <a:lnTo>
                      <a:pt x="139" y="40"/>
                    </a:lnTo>
                    <a:lnTo>
                      <a:pt x="127" y="36"/>
                    </a:lnTo>
                    <a:lnTo>
                      <a:pt x="112" y="35"/>
                    </a:lnTo>
                    <a:lnTo>
                      <a:pt x="97" y="37"/>
                    </a:lnTo>
                    <a:lnTo>
                      <a:pt x="84" y="41"/>
                    </a:lnTo>
                    <a:lnTo>
                      <a:pt x="71" y="49"/>
                    </a:lnTo>
                    <a:lnTo>
                      <a:pt x="60" y="61"/>
                    </a:lnTo>
                    <a:lnTo>
                      <a:pt x="52" y="77"/>
                    </a:lnTo>
                    <a:lnTo>
                      <a:pt x="47" y="96"/>
                    </a:lnTo>
                    <a:lnTo>
                      <a:pt x="46" y="121"/>
                    </a:lnTo>
                    <a:lnTo>
                      <a:pt x="47" y="145"/>
                    </a:lnTo>
                    <a:lnTo>
                      <a:pt x="52" y="164"/>
                    </a:lnTo>
                    <a:lnTo>
                      <a:pt x="60" y="180"/>
                    </a:lnTo>
                    <a:lnTo>
                      <a:pt x="71" y="191"/>
                    </a:lnTo>
                    <a:lnTo>
                      <a:pt x="84" y="199"/>
                    </a:lnTo>
                    <a:lnTo>
                      <a:pt x="97" y="205"/>
                    </a:lnTo>
                    <a:lnTo>
                      <a:pt x="112" y="206"/>
                    </a:lnTo>
                    <a:lnTo>
                      <a:pt x="131" y="203"/>
                    </a:lnTo>
                    <a:lnTo>
                      <a:pt x="145" y="199"/>
                    </a:lnTo>
                    <a:lnTo>
                      <a:pt x="157" y="193"/>
                    </a:lnTo>
                    <a:lnTo>
                      <a:pt x="158" y="233"/>
                    </a:lnTo>
                    <a:lnTo>
                      <a:pt x="146" y="237"/>
                    </a:lnTo>
                    <a:lnTo>
                      <a:pt x="128" y="240"/>
                    </a:lnTo>
                    <a:lnTo>
                      <a:pt x="107" y="241"/>
                    </a:lnTo>
                    <a:lnTo>
                      <a:pt x="82" y="238"/>
                    </a:lnTo>
                    <a:lnTo>
                      <a:pt x="60" y="232"/>
                    </a:lnTo>
                    <a:lnTo>
                      <a:pt x="42" y="222"/>
                    </a:lnTo>
                    <a:lnTo>
                      <a:pt x="28" y="206"/>
                    </a:lnTo>
                    <a:lnTo>
                      <a:pt x="16" y="189"/>
                    </a:lnTo>
                    <a:lnTo>
                      <a:pt x="7" y="168"/>
                    </a:lnTo>
                    <a:lnTo>
                      <a:pt x="2" y="146"/>
                    </a:lnTo>
                    <a:lnTo>
                      <a:pt x="0" y="121"/>
                    </a:lnTo>
                    <a:lnTo>
                      <a:pt x="2" y="95"/>
                    </a:lnTo>
                    <a:lnTo>
                      <a:pt x="7" y="73"/>
                    </a:lnTo>
                    <a:lnTo>
                      <a:pt x="15" y="52"/>
                    </a:lnTo>
                    <a:lnTo>
                      <a:pt x="26" y="35"/>
                    </a:lnTo>
                    <a:lnTo>
                      <a:pt x="42" y="19"/>
                    </a:lnTo>
                    <a:lnTo>
                      <a:pt x="60" y="9"/>
                    </a:lnTo>
                    <a:lnTo>
                      <a:pt x="82" y="2"/>
                    </a:lnTo>
                    <a:lnTo>
                      <a:pt x="106"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3" name="Freeform 146">
                <a:extLst>
                  <a:ext uri="{FF2B5EF4-FFF2-40B4-BE49-F238E27FC236}">
                    <a16:creationId xmlns:a16="http://schemas.microsoft.com/office/drawing/2014/main" id="{FA71C49C-CF96-1841-9780-E6CC68C07499}"/>
                  </a:ext>
                </a:extLst>
              </p:cNvPr>
              <p:cNvSpPr>
                <a:spLocks noEditPoints="1"/>
              </p:cNvSpPr>
              <p:nvPr userDrawn="1"/>
            </p:nvSpPr>
            <p:spPr bwMode="auto">
              <a:xfrm>
                <a:off x="9320883" y="560203"/>
                <a:ext cx="71713" cy="90154"/>
              </a:xfrm>
              <a:custGeom>
                <a:avLst/>
                <a:gdLst>
                  <a:gd name="T0" fmla="*/ 96 w 140"/>
                  <a:gd name="T1" fmla="*/ 92 h 178"/>
                  <a:gd name="T2" fmla="*/ 77 w 140"/>
                  <a:gd name="T3" fmla="*/ 92 h 178"/>
                  <a:gd name="T4" fmla="*/ 60 w 140"/>
                  <a:gd name="T5" fmla="*/ 96 h 178"/>
                  <a:gd name="T6" fmla="*/ 48 w 140"/>
                  <a:gd name="T7" fmla="*/ 101 h 178"/>
                  <a:gd name="T8" fmla="*/ 41 w 140"/>
                  <a:gd name="T9" fmla="*/ 110 h 178"/>
                  <a:gd name="T10" fmla="*/ 39 w 140"/>
                  <a:gd name="T11" fmla="*/ 123 h 178"/>
                  <a:gd name="T12" fmla="*/ 40 w 140"/>
                  <a:gd name="T13" fmla="*/ 135 h 178"/>
                  <a:gd name="T14" fmla="*/ 47 w 140"/>
                  <a:gd name="T15" fmla="*/ 143 h 178"/>
                  <a:gd name="T16" fmla="*/ 54 w 140"/>
                  <a:gd name="T17" fmla="*/ 148 h 178"/>
                  <a:gd name="T18" fmla="*/ 65 w 140"/>
                  <a:gd name="T19" fmla="*/ 150 h 178"/>
                  <a:gd name="T20" fmla="*/ 78 w 140"/>
                  <a:gd name="T21" fmla="*/ 148 h 178"/>
                  <a:gd name="T22" fmla="*/ 88 w 140"/>
                  <a:gd name="T23" fmla="*/ 141 h 178"/>
                  <a:gd name="T24" fmla="*/ 95 w 140"/>
                  <a:gd name="T25" fmla="*/ 132 h 178"/>
                  <a:gd name="T26" fmla="*/ 97 w 140"/>
                  <a:gd name="T27" fmla="*/ 118 h 178"/>
                  <a:gd name="T28" fmla="*/ 99 w 140"/>
                  <a:gd name="T29" fmla="*/ 101 h 178"/>
                  <a:gd name="T30" fmla="*/ 99 w 140"/>
                  <a:gd name="T31" fmla="*/ 92 h 178"/>
                  <a:gd name="T32" fmla="*/ 96 w 140"/>
                  <a:gd name="T33" fmla="*/ 92 h 178"/>
                  <a:gd name="T34" fmla="*/ 71 w 140"/>
                  <a:gd name="T35" fmla="*/ 0 h 178"/>
                  <a:gd name="T36" fmla="*/ 92 w 140"/>
                  <a:gd name="T37" fmla="*/ 2 h 178"/>
                  <a:gd name="T38" fmla="*/ 109 w 140"/>
                  <a:gd name="T39" fmla="*/ 5 h 178"/>
                  <a:gd name="T40" fmla="*/ 121 w 140"/>
                  <a:gd name="T41" fmla="*/ 13 h 178"/>
                  <a:gd name="T42" fmla="*/ 129 w 140"/>
                  <a:gd name="T43" fmla="*/ 24 h 178"/>
                  <a:gd name="T44" fmla="*/ 134 w 140"/>
                  <a:gd name="T45" fmla="*/ 37 h 178"/>
                  <a:gd name="T46" fmla="*/ 138 w 140"/>
                  <a:gd name="T47" fmla="*/ 52 h 178"/>
                  <a:gd name="T48" fmla="*/ 138 w 140"/>
                  <a:gd name="T49" fmla="*/ 69 h 178"/>
                  <a:gd name="T50" fmla="*/ 138 w 140"/>
                  <a:gd name="T51" fmla="*/ 145 h 178"/>
                  <a:gd name="T52" fmla="*/ 139 w 140"/>
                  <a:gd name="T53" fmla="*/ 162 h 178"/>
                  <a:gd name="T54" fmla="*/ 140 w 140"/>
                  <a:gd name="T55" fmla="*/ 175 h 178"/>
                  <a:gd name="T56" fmla="*/ 103 w 140"/>
                  <a:gd name="T57" fmla="*/ 175 h 178"/>
                  <a:gd name="T58" fmla="*/ 101 w 140"/>
                  <a:gd name="T59" fmla="*/ 165 h 178"/>
                  <a:gd name="T60" fmla="*/ 100 w 140"/>
                  <a:gd name="T61" fmla="*/ 152 h 178"/>
                  <a:gd name="T62" fmla="*/ 100 w 140"/>
                  <a:gd name="T63" fmla="*/ 152 h 178"/>
                  <a:gd name="T64" fmla="*/ 91 w 140"/>
                  <a:gd name="T65" fmla="*/ 162 h 178"/>
                  <a:gd name="T66" fmla="*/ 80 w 140"/>
                  <a:gd name="T67" fmla="*/ 170 h 178"/>
                  <a:gd name="T68" fmla="*/ 67 w 140"/>
                  <a:gd name="T69" fmla="*/ 176 h 178"/>
                  <a:gd name="T70" fmla="*/ 52 w 140"/>
                  <a:gd name="T71" fmla="*/ 178 h 178"/>
                  <a:gd name="T72" fmla="*/ 36 w 140"/>
                  <a:gd name="T73" fmla="*/ 176 h 178"/>
                  <a:gd name="T74" fmla="*/ 22 w 140"/>
                  <a:gd name="T75" fmla="*/ 170 h 178"/>
                  <a:gd name="T76" fmla="*/ 10 w 140"/>
                  <a:gd name="T77" fmla="*/ 160 h 178"/>
                  <a:gd name="T78" fmla="*/ 2 w 140"/>
                  <a:gd name="T79" fmla="*/ 145 h 178"/>
                  <a:gd name="T80" fmla="*/ 0 w 140"/>
                  <a:gd name="T81" fmla="*/ 128 h 178"/>
                  <a:gd name="T82" fmla="*/ 2 w 140"/>
                  <a:gd name="T83" fmla="*/ 110 h 178"/>
                  <a:gd name="T84" fmla="*/ 9 w 140"/>
                  <a:gd name="T85" fmla="*/ 96 h 178"/>
                  <a:gd name="T86" fmla="*/ 19 w 140"/>
                  <a:gd name="T87" fmla="*/ 85 h 178"/>
                  <a:gd name="T88" fmla="*/ 32 w 140"/>
                  <a:gd name="T89" fmla="*/ 77 h 178"/>
                  <a:gd name="T90" fmla="*/ 49 w 140"/>
                  <a:gd name="T91" fmla="*/ 72 h 178"/>
                  <a:gd name="T92" fmla="*/ 69 w 140"/>
                  <a:gd name="T93" fmla="*/ 69 h 178"/>
                  <a:gd name="T94" fmla="*/ 91 w 140"/>
                  <a:gd name="T95" fmla="*/ 69 h 178"/>
                  <a:gd name="T96" fmla="*/ 99 w 140"/>
                  <a:gd name="T97" fmla="*/ 69 h 178"/>
                  <a:gd name="T98" fmla="*/ 99 w 140"/>
                  <a:gd name="T99" fmla="*/ 63 h 178"/>
                  <a:gd name="T100" fmla="*/ 99 w 140"/>
                  <a:gd name="T101" fmla="*/ 52 h 178"/>
                  <a:gd name="T102" fmla="*/ 95 w 140"/>
                  <a:gd name="T103" fmla="*/ 43 h 178"/>
                  <a:gd name="T104" fmla="*/ 88 w 140"/>
                  <a:gd name="T105" fmla="*/ 36 h 178"/>
                  <a:gd name="T106" fmla="*/ 79 w 140"/>
                  <a:gd name="T107" fmla="*/ 32 h 178"/>
                  <a:gd name="T108" fmla="*/ 67 w 140"/>
                  <a:gd name="T109" fmla="*/ 29 h 178"/>
                  <a:gd name="T110" fmla="*/ 47 w 140"/>
                  <a:gd name="T111" fmla="*/ 33 h 178"/>
                  <a:gd name="T112" fmla="*/ 31 w 140"/>
                  <a:gd name="T113" fmla="*/ 39 h 178"/>
                  <a:gd name="T114" fmla="*/ 19 w 140"/>
                  <a:gd name="T115" fmla="*/ 46 h 178"/>
                  <a:gd name="T116" fmla="*/ 18 w 140"/>
                  <a:gd name="T117" fmla="*/ 12 h 178"/>
                  <a:gd name="T118" fmla="*/ 27 w 140"/>
                  <a:gd name="T119" fmla="*/ 8 h 178"/>
                  <a:gd name="T120" fmla="*/ 39 w 140"/>
                  <a:gd name="T121" fmla="*/ 4 h 178"/>
                  <a:gd name="T122" fmla="*/ 54 w 140"/>
                  <a:gd name="T123" fmla="*/ 2 h 178"/>
                  <a:gd name="T124" fmla="*/ 71 w 140"/>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 h="178">
                    <a:moveTo>
                      <a:pt x="96" y="92"/>
                    </a:moveTo>
                    <a:lnTo>
                      <a:pt x="77" y="92"/>
                    </a:lnTo>
                    <a:lnTo>
                      <a:pt x="60" y="96"/>
                    </a:lnTo>
                    <a:lnTo>
                      <a:pt x="48" y="101"/>
                    </a:lnTo>
                    <a:lnTo>
                      <a:pt x="41" y="110"/>
                    </a:lnTo>
                    <a:lnTo>
                      <a:pt x="39" y="123"/>
                    </a:lnTo>
                    <a:lnTo>
                      <a:pt x="40" y="135"/>
                    </a:lnTo>
                    <a:lnTo>
                      <a:pt x="47" y="143"/>
                    </a:lnTo>
                    <a:lnTo>
                      <a:pt x="54" y="148"/>
                    </a:lnTo>
                    <a:lnTo>
                      <a:pt x="65" y="150"/>
                    </a:lnTo>
                    <a:lnTo>
                      <a:pt x="78" y="148"/>
                    </a:lnTo>
                    <a:lnTo>
                      <a:pt x="88" y="141"/>
                    </a:lnTo>
                    <a:lnTo>
                      <a:pt x="95" y="132"/>
                    </a:lnTo>
                    <a:lnTo>
                      <a:pt x="97" y="118"/>
                    </a:lnTo>
                    <a:lnTo>
                      <a:pt x="99" y="101"/>
                    </a:lnTo>
                    <a:lnTo>
                      <a:pt x="99" y="92"/>
                    </a:lnTo>
                    <a:lnTo>
                      <a:pt x="96" y="92"/>
                    </a:lnTo>
                    <a:close/>
                    <a:moveTo>
                      <a:pt x="71" y="0"/>
                    </a:moveTo>
                    <a:lnTo>
                      <a:pt x="92" y="2"/>
                    </a:lnTo>
                    <a:lnTo>
                      <a:pt x="109" y="5"/>
                    </a:lnTo>
                    <a:lnTo>
                      <a:pt x="121" y="13"/>
                    </a:lnTo>
                    <a:lnTo>
                      <a:pt x="129" y="24"/>
                    </a:lnTo>
                    <a:lnTo>
                      <a:pt x="134" y="37"/>
                    </a:lnTo>
                    <a:lnTo>
                      <a:pt x="138" y="52"/>
                    </a:lnTo>
                    <a:lnTo>
                      <a:pt x="138" y="69"/>
                    </a:lnTo>
                    <a:lnTo>
                      <a:pt x="138" y="145"/>
                    </a:lnTo>
                    <a:lnTo>
                      <a:pt x="139" y="162"/>
                    </a:lnTo>
                    <a:lnTo>
                      <a:pt x="140" y="175"/>
                    </a:lnTo>
                    <a:lnTo>
                      <a:pt x="103" y="175"/>
                    </a:lnTo>
                    <a:lnTo>
                      <a:pt x="101" y="165"/>
                    </a:lnTo>
                    <a:lnTo>
                      <a:pt x="100" y="152"/>
                    </a:lnTo>
                    <a:lnTo>
                      <a:pt x="100" y="152"/>
                    </a:lnTo>
                    <a:lnTo>
                      <a:pt x="91" y="162"/>
                    </a:lnTo>
                    <a:lnTo>
                      <a:pt x="80" y="170"/>
                    </a:lnTo>
                    <a:lnTo>
                      <a:pt x="67" y="176"/>
                    </a:lnTo>
                    <a:lnTo>
                      <a:pt x="52" y="178"/>
                    </a:lnTo>
                    <a:lnTo>
                      <a:pt x="36" y="176"/>
                    </a:lnTo>
                    <a:lnTo>
                      <a:pt x="22" y="170"/>
                    </a:lnTo>
                    <a:lnTo>
                      <a:pt x="10" y="160"/>
                    </a:lnTo>
                    <a:lnTo>
                      <a:pt x="2" y="145"/>
                    </a:lnTo>
                    <a:lnTo>
                      <a:pt x="0" y="128"/>
                    </a:lnTo>
                    <a:lnTo>
                      <a:pt x="2" y="110"/>
                    </a:lnTo>
                    <a:lnTo>
                      <a:pt x="9" y="96"/>
                    </a:lnTo>
                    <a:lnTo>
                      <a:pt x="19" y="85"/>
                    </a:lnTo>
                    <a:lnTo>
                      <a:pt x="32" y="77"/>
                    </a:lnTo>
                    <a:lnTo>
                      <a:pt x="49" y="72"/>
                    </a:lnTo>
                    <a:lnTo>
                      <a:pt x="69" y="69"/>
                    </a:lnTo>
                    <a:lnTo>
                      <a:pt x="91" y="69"/>
                    </a:lnTo>
                    <a:lnTo>
                      <a:pt x="99" y="69"/>
                    </a:lnTo>
                    <a:lnTo>
                      <a:pt x="99" y="63"/>
                    </a:lnTo>
                    <a:lnTo>
                      <a:pt x="99" y="52"/>
                    </a:lnTo>
                    <a:lnTo>
                      <a:pt x="95" y="43"/>
                    </a:lnTo>
                    <a:lnTo>
                      <a:pt x="88" y="36"/>
                    </a:lnTo>
                    <a:lnTo>
                      <a:pt x="79" y="32"/>
                    </a:lnTo>
                    <a:lnTo>
                      <a:pt x="67" y="29"/>
                    </a:lnTo>
                    <a:lnTo>
                      <a:pt x="47" y="33"/>
                    </a:lnTo>
                    <a:lnTo>
                      <a:pt x="31" y="39"/>
                    </a:lnTo>
                    <a:lnTo>
                      <a:pt x="19" y="46"/>
                    </a:lnTo>
                    <a:lnTo>
                      <a:pt x="18" y="12"/>
                    </a:lnTo>
                    <a:lnTo>
                      <a:pt x="27" y="8"/>
                    </a:lnTo>
                    <a:lnTo>
                      <a:pt x="39" y="4"/>
                    </a:lnTo>
                    <a:lnTo>
                      <a:pt x="54" y="2"/>
                    </a:lnTo>
                    <a:lnTo>
                      <a:pt x="7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 name="Freeform 147">
                <a:extLst>
                  <a:ext uri="{FF2B5EF4-FFF2-40B4-BE49-F238E27FC236}">
                    <a16:creationId xmlns:a16="http://schemas.microsoft.com/office/drawing/2014/main" id="{2DA4D288-8AEB-AF43-830C-165C92C70786}"/>
                  </a:ext>
                </a:extLst>
              </p:cNvPr>
              <p:cNvSpPr>
                <a:spLocks/>
              </p:cNvSpPr>
              <p:nvPr userDrawn="1"/>
            </p:nvSpPr>
            <p:spPr bwMode="auto">
              <a:xfrm>
                <a:off x="9411037" y="560203"/>
                <a:ext cx="47125" cy="89130"/>
              </a:xfrm>
              <a:custGeom>
                <a:avLst/>
                <a:gdLst>
                  <a:gd name="T0" fmla="*/ 85 w 91"/>
                  <a:gd name="T1" fmla="*/ 0 h 175"/>
                  <a:gd name="T2" fmla="*/ 87 w 91"/>
                  <a:gd name="T3" fmla="*/ 0 h 175"/>
                  <a:gd name="T4" fmla="*/ 91 w 91"/>
                  <a:gd name="T5" fmla="*/ 0 h 175"/>
                  <a:gd name="T6" fmla="*/ 91 w 91"/>
                  <a:gd name="T7" fmla="*/ 39 h 175"/>
                  <a:gd name="T8" fmla="*/ 86 w 91"/>
                  <a:gd name="T9" fmla="*/ 38 h 175"/>
                  <a:gd name="T10" fmla="*/ 80 w 91"/>
                  <a:gd name="T11" fmla="*/ 38 h 175"/>
                  <a:gd name="T12" fmla="*/ 69 w 91"/>
                  <a:gd name="T13" fmla="*/ 39 h 175"/>
                  <a:gd name="T14" fmla="*/ 60 w 91"/>
                  <a:gd name="T15" fmla="*/ 43 h 175"/>
                  <a:gd name="T16" fmla="*/ 51 w 91"/>
                  <a:gd name="T17" fmla="*/ 52 h 175"/>
                  <a:gd name="T18" fmla="*/ 46 w 91"/>
                  <a:gd name="T19" fmla="*/ 64 h 175"/>
                  <a:gd name="T20" fmla="*/ 43 w 91"/>
                  <a:gd name="T21" fmla="*/ 81 h 175"/>
                  <a:gd name="T22" fmla="*/ 43 w 91"/>
                  <a:gd name="T23" fmla="*/ 175 h 175"/>
                  <a:gd name="T24" fmla="*/ 1 w 91"/>
                  <a:gd name="T25" fmla="*/ 175 h 175"/>
                  <a:gd name="T26" fmla="*/ 1 w 91"/>
                  <a:gd name="T27" fmla="*/ 32 h 175"/>
                  <a:gd name="T28" fmla="*/ 1 w 91"/>
                  <a:gd name="T29" fmla="*/ 16 h 175"/>
                  <a:gd name="T30" fmla="*/ 0 w 91"/>
                  <a:gd name="T31" fmla="*/ 3 h 175"/>
                  <a:gd name="T32" fmla="*/ 38 w 91"/>
                  <a:gd name="T33" fmla="*/ 3 h 175"/>
                  <a:gd name="T34" fmla="*/ 39 w 91"/>
                  <a:gd name="T35" fmla="*/ 34 h 175"/>
                  <a:gd name="T36" fmla="*/ 40 w 91"/>
                  <a:gd name="T37" fmla="*/ 34 h 175"/>
                  <a:gd name="T38" fmla="*/ 44 w 91"/>
                  <a:gd name="T39" fmla="*/ 25 h 175"/>
                  <a:gd name="T40" fmla="*/ 51 w 91"/>
                  <a:gd name="T41" fmla="*/ 16 h 175"/>
                  <a:gd name="T42" fmla="*/ 59 w 91"/>
                  <a:gd name="T43" fmla="*/ 8 h 175"/>
                  <a:gd name="T44" fmla="*/ 70 w 91"/>
                  <a:gd name="T45" fmla="*/ 2 h 175"/>
                  <a:gd name="T46" fmla="*/ 85 w 91"/>
                  <a:gd name="T4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175">
                    <a:moveTo>
                      <a:pt x="85" y="0"/>
                    </a:moveTo>
                    <a:lnTo>
                      <a:pt x="87" y="0"/>
                    </a:lnTo>
                    <a:lnTo>
                      <a:pt x="91" y="0"/>
                    </a:lnTo>
                    <a:lnTo>
                      <a:pt x="91" y="39"/>
                    </a:lnTo>
                    <a:lnTo>
                      <a:pt x="86" y="38"/>
                    </a:lnTo>
                    <a:lnTo>
                      <a:pt x="80" y="38"/>
                    </a:lnTo>
                    <a:lnTo>
                      <a:pt x="69" y="39"/>
                    </a:lnTo>
                    <a:lnTo>
                      <a:pt x="60" y="43"/>
                    </a:lnTo>
                    <a:lnTo>
                      <a:pt x="51" y="52"/>
                    </a:lnTo>
                    <a:lnTo>
                      <a:pt x="46" y="64"/>
                    </a:lnTo>
                    <a:lnTo>
                      <a:pt x="43" y="81"/>
                    </a:lnTo>
                    <a:lnTo>
                      <a:pt x="43" y="175"/>
                    </a:lnTo>
                    <a:lnTo>
                      <a:pt x="1" y="175"/>
                    </a:lnTo>
                    <a:lnTo>
                      <a:pt x="1" y="32"/>
                    </a:lnTo>
                    <a:lnTo>
                      <a:pt x="1" y="16"/>
                    </a:lnTo>
                    <a:lnTo>
                      <a:pt x="0" y="3"/>
                    </a:lnTo>
                    <a:lnTo>
                      <a:pt x="38" y="3"/>
                    </a:lnTo>
                    <a:lnTo>
                      <a:pt x="39" y="34"/>
                    </a:lnTo>
                    <a:lnTo>
                      <a:pt x="40" y="34"/>
                    </a:lnTo>
                    <a:lnTo>
                      <a:pt x="44" y="25"/>
                    </a:lnTo>
                    <a:lnTo>
                      <a:pt x="51" y="16"/>
                    </a:lnTo>
                    <a:lnTo>
                      <a:pt x="59" y="8"/>
                    </a:lnTo>
                    <a:lnTo>
                      <a:pt x="70" y="2"/>
                    </a:lnTo>
                    <a:lnTo>
                      <a:pt x="85"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 name="Freeform 148">
                <a:extLst>
                  <a:ext uri="{FF2B5EF4-FFF2-40B4-BE49-F238E27FC236}">
                    <a16:creationId xmlns:a16="http://schemas.microsoft.com/office/drawing/2014/main" id="{D10D4D38-0925-FF42-9D3B-7380E352DE1D}"/>
                  </a:ext>
                </a:extLst>
              </p:cNvPr>
              <p:cNvSpPr>
                <a:spLocks/>
              </p:cNvSpPr>
              <p:nvPr userDrawn="1"/>
            </p:nvSpPr>
            <p:spPr bwMode="auto">
              <a:xfrm>
                <a:off x="9472505" y="561227"/>
                <a:ext cx="70689" cy="89130"/>
              </a:xfrm>
              <a:custGeom>
                <a:avLst/>
                <a:gdLst>
                  <a:gd name="T0" fmla="*/ 0 w 137"/>
                  <a:gd name="T1" fmla="*/ 0 h 175"/>
                  <a:gd name="T2" fmla="*/ 42 w 137"/>
                  <a:gd name="T3" fmla="*/ 0 h 175"/>
                  <a:gd name="T4" fmla="*/ 42 w 137"/>
                  <a:gd name="T5" fmla="*/ 103 h 175"/>
                  <a:gd name="T6" fmla="*/ 43 w 137"/>
                  <a:gd name="T7" fmla="*/ 120 h 175"/>
                  <a:gd name="T8" fmla="*/ 47 w 137"/>
                  <a:gd name="T9" fmla="*/ 132 h 175"/>
                  <a:gd name="T10" fmla="*/ 55 w 137"/>
                  <a:gd name="T11" fmla="*/ 140 h 175"/>
                  <a:gd name="T12" fmla="*/ 66 w 137"/>
                  <a:gd name="T13" fmla="*/ 141 h 175"/>
                  <a:gd name="T14" fmla="*/ 77 w 137"/>
                  <a:gd name="T15" fmla="*/ 138 h 175"/>
                  <a:gd name="T16" fmla="*/ 86 w 137"/>
                  <a:gd name="T17" fmla="*/ 133 h 175"/>
                  <a:gd name="T18" fmla="*/ 91 w 137"/>
                  <a:gd name="T19" fmla="*/ 124 h 175"/>
                  <a:gd name="T20" fmla="*/ 94 w 137"/>
                  <a:gd name="T21" fmla="*/ 112 h 175"/>
                  <a:gd name="T22" fmla="*/ 94 w 137"/>
                  <a:gd name="T23" fmla="*/ 99 h 175"/>
                  <a:gd name="T24" fmla="*/ 94 w 137"/>
                  <a:gd name="T25" fmla="*/ 0 h 175"/>
                  <a:gd name="T26" fmla="*/ 136 w 137"/>
                  <a:gd name="T27" fmla="*/ 0 h 175"/>
                  <a:gd name="T28" fmla="*/ 136 w 137"/>
                  <a:gd name="T29" fmla="*/ 145 h 175"/>
                  <a:gd name="T30" fmla="*/ 137 w 137"/>
                  <a:gd name="T31" fmla="*/ 159 h 175"/>
                  <a:gd name="T32" fmla="*/ 137 w 137"/>
                  <a:gd name="T33" fmla="*/ 172 h 175"/>
                  <a:gd name="T34" fmla="*/ 99 w 137"/>
                  <a:gd name="T35" fmla="*/ 172 h 175"/>
                  <a:gd name="T36" fmla="*/ 98 w 137"/>
                  <a:gd name="T37" fmla="*/ 146 h 175"/>
                  <a:gd name="T38" fmla="*/ 96 w 137"/>
                  <a:gd name="T39" fmla="*/ 146 h 175"/>
                  <a:gd name="T40" fmla="*/ 96 w 137"/>
                  <a:gd name="T41" fmla="*/ 146 h 175"/>
                  <a:gd name="T42" fmla="*/ 91 w 137"/>
                  <a:gd name="T43" fmla="*/ 154 h 175"/>
                  <a:gd name="T44" fmla="*/ 85 w 137"/>
                  <a:gd name="T45" fmla="*/ 162 h 175"/>
                  <a:gd name="T46" fmla="*/ 76 w 137"/>
                  <a:gd name="T47" fmla="*/ 168 h 175"/>
                  <a:gd name="T48" fmla="*/ 65 w 137"/>
                  <a:gd name="T49" fmla="*/ 173 h 175"/>
                  <a:gd name="T50" fmla="*/ 51 w 137"/>
                  <a:gd name="T51" fmla="*/ 175 h 175"/>
                  <a:gd name="T52" fmla="*/ 33 w 137"/>
                  <a:gd name="T53" fmla="*/ 173 h 175"/>
                  <a:gd name="T54" fmla="*/ 20 w 137"/>
                  <a:gd name="T55" fmla="*/ 167 h 175"/>
                  <a:gd name="T56" fmla="*/ 10 w 137"/>
                  <a:gd name="T57" fmla="*/ 157 h 175"/>
                  <a:gd name="T58" fmla="*/ 4 w 137"/>
                  <a:gd name="T59" fmla="*/ 143 h 175"/>
                  <a:gd name="T60" fmla="*/ 0 w 137"/>
                  <a:gd name="T61" fmla="*/ 128 h 175"/>
                  <a:gd name="T62" fmla="*/ 0 w 137"/>
                  <a:gd name="T63" fmla="*/ 111 h 175"/>
                  <a:gd name="T64" fmla="*/ 0 w 137"/>
                  <a:gd name="T6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 h="175">
                    <a:moveTo>
                      <a:pt x="0" y="0"/>
                    </a:moveTo>
                    <a:lnTo>
                      <a:pt x="42" y="0"/>
                    </a:lnTo>
                    <a:lnTo>
                      <a:pt x="42" y="103"/>
                    </a:lnTo>
                    <a:lnTo>
                      <a:pt x="43" y="120"/>
                    </a:lnTo>
                    <a:lnTo>
                      <a:pt x="47" y="132"/>
                    </a:lnTo>
                    <a:lnTo>
                      <a:pt x="55" y="140"/>
                    </a:lnTo>
                    <a:lnTo>
                      <a:pt x="66" y="141"/>
                    </a:lnTo>
                    <a:lnTo>
                      <a:pt x="77" y="138"/>
                    </a:lnTo>
                    <a:lnTo>
                      <a:pt x="86" y="133"/>
                    </a:lnTo>
                    <a:lnTo>
                      <a:pt x="91" y="124"/>
                    </a:lnTo>
                    <a:lnTo>
                      <a:pt x="94" y="112"/>
                    </a:lnTo>
                    <a:lnTo>
                      <a:pt x="94" y="99"/>
                    </a:lnTo>
                    <a:lnTo>
                      <a:pt x="94" y="0"/>
                    </a:lnTo>
                    <a:lnTo>
                      <a:pt x="136" y="0"/>
                    </a:lnTo>
                    <a:lnTo>
                      <a:pt x="136" y="145"/>
                    </a:lnTo>
                    <a:lnTo>
                      <a:pt x="137" y="159"/>
                    </a:lnTo>
                    <a:lnTo>
                      <a:pt x="137" y="172"/>
                    </a:lnTo>
                    <a:lnTo>
                      <a:pt x="99" y="172"/>
                    </a:lnTo>
                    <a:lnTo>
                      <a:pt x="98" y="146"/>
                    </a:lnTo>
                    <a:lnTo>
                      <a:pt x="96" y="146"/>
                    </a:lnTo>
                    <a:lnTo>
                      <a:pt x="96" y="146"/>
                    </a:lnTo>
                    <a:lnTo>
                      <a:pt x="91" y="154"/>
                    </a:lnTo>
                    <a:lnTo>
                      <a:pt x="85" y="162"/>
                    </a:lnTo>
                    <a:lnTo>
                      <a:pt x="76" y="168"/>
                    </a:lnTo>
                    <a:lnTo>
                      <a:pt x="65" y="173"/>
                    </a:lnTo>
                    <a:lnTo>
                      <a:pt x="51" y="175"/>
                    </a:lnTo>
                    <a:lnTo>
                      <a:pt x="33" y="173"/>
                    </a:lnTo>
                    <a:lnTo>
                      <a:pt x="20" y="167"/>
                    </a:lnTo>
                    <a:lnTo>
                      <a:pt x="10" y="157"/>
                    </a:lnTo>
                    <a:lnTo>
                      <a:pt x="4" y="143"/>
                    </a:lnTo>
                    <a:lnTo>
                      <a:pt x="0" y="128"/>
                    </a:lnTo>
                    <a:lnTo>
                      <a:pt x="0" y="11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 name="Freeform 149">
                <a:extLst>
                  <a:ext uri="{FF2B5EF4-FFF2-40B4-BE49-F238E27FC236}">
                    <a16:creationId xmlns:a16="http://schemas.microsoft.com/office/drawing/2014/main" id="{DDB18110-6530-9E49-894A-35AA929E1FFE}"/>
                  </a:ext>
                </a:extLst>
              </p:cNvPr>
              <p:cNvSpPr>
                <a:spLocks/>
              </p:cNvSpPr>
              <p:nvPr userDrawn="1"/>
            </p:nvSpPr>
            <p:spPr bwMode="auto">
              <a:xfrm>
                <a:off x="9559584" y="560203"/>
                <a:ext cx="57370" cy="90154"/>
              </a:xfrm>
              <a:custGeom>
                <a:avLst/>
                <a:gdLst>
                  <a:gd name="T0" fmla="*/ 60 w 112"/>
                  <a:gd name="T1" fmla="*/ 0 h 178"/>
                  <a:gd name="T2" fmla="*/ 75 w 112"/>
                  <a:gd name="T3" fmla="*/ 0 h 178"/>
                  <a:gd name="T4" fmla="*/ 88 w 112"/>
                  <a:gd name="T5" fmla="*/ 3 h 178"/>
                  <a:gd name="T6" fmla="*/ 98 w 112"/>
                  <a:gd name="T7" fmla="*/ 5 h 178"/>
                  <a:gd name="T8" fmla="*/ 103 w 112"/>
                  <a:gd name="T9" fmla="*/ 7 h 178"/>
                  <a:gd name="T10" fmla="*/ 101 w 112"/>
                  <a:gd name="T11" fmla="*/ 39 h 178"/>
                  <a:gd name="T12" fmla="*/ 90 w 112"/>
                  <a:gd name="T13" fmla="*/ 36 h 178"/>
                  <a:gd name="T14" fmla="*/ 78 w 112"/>
                  <a:gd name="T15" fmla="*/ 33 h 178"/>
                  <a:gd name="T16" fmla="*/ 64 w 112"/>
                  <a:gd name="T17" fmla="*/ 32 h 178"/>
                  <a:gd name="T18" fmla="*/ 54 w 112"/>
                  <a:gd name="T19" fmla="*/ 33 h 178"/>
                  <a:gd name="T20" fmla="*/ 46 w 112"/>
                  <a:gd name="T21" fmla="*/ 36 h 178"/>
                  <a:gd name="T22" fmla="*/ 42 w 112"/>
                  <a:gd name="T23" fmla="*/ 41 h 178"/>
                  <a:gd name="T24" fmla="*/ 41 w 112"/>
                  <a:gd name="T25" fmla="*/ 49 h 178"/>
                  <a:gd name="T26" fmla="*/ 42 w 112"/>
                  <a:gd name="T27" fmla="*/ 56 h 178"/>
                  <a:gd name="T28" fmla="*/ 50 w 112"/>
                  <a:gd name="T29" fmla="*/ 63 h 178"/>
                  <a:gd name="T30" fmla="*/ 60 w 112"/>
                  <a:gd name="T31" fmla="*/ 71 h 178"/>
                  <a:gd name="T32" fmla="*/ 80 w 112"/>
                  <a:gd name="T33" fmla="*/ 84 h 178"/>
                  <a:gd name="T34" fmla="*/ 94 w 112"/>
                  <a:gd name="T35" fmla="*/ 93 h 178"/>
                  <a:gd name="T36" fmla="*/ 105 w 112"/>
                  <a:gd name="T37" fmla="*/ 103 h 178"/>
                  <a:gd name="T38" fmla="*/ 110 w 112"/>
                  <a:gd name="T39" fmla="*/ 114 h 178"/>
                  <a:gd name="T40" fmla="*/ 112 w 112"/>
                  <a:gd name="T41" fmla="*/ 127 h 178"/>
                  <a:gd name="T42" fmla="*/ 110 w 112"/>
                  <a:gd name="T43" fmla="*/ 145 h 178"/>
                  <a:gd name="T44" fmla="*/ 101 w 112"/>
                  <a:gd name="T45" fmla="*/ 160 h 178"/>
                  <a:gd name="T46" fmla="*/ 86 w 112"/>
                  <a:gd name="T47" fmla="*/ 170 h 178"/>
                  <a:gd name="T48" fmla="*/ 69 w 112"/>
                  <a:gd name="T49" fmla="*/ 176 h 178"/>
                  <a:gd name="T50" fmla="*/ 47 w 112"/>
                  <a:gd name="T51" fmla="*/ 178 h 178"/>
                  <a:gd name="T52" fmla="*/ 28 w 112"/>
                  <a:gd name="T53" fmla="*/ 176 h 178"/>
                  <a:gd name="T54" fmla="*/ 12 w 112"/>
                  <a:gd name="T55" fmla="*/ 174 h 178"/>
                  <a:gd name="T56" fmla="*/ 0 w 112"/>
                  <a:gd name="T57" fmla="*/ 170 h 178"/>
                  <a:gd name="T58" fmla="*/ 2 w 112"/>
                  <a:gd name="T59" fmla="*/ 136 h 178"/>
                  <a:gd name="T60" fmla="*/ 8 w 112"/>
                  <a:gd name="T61" fmla="*/ 139 h 178"/>
                  <a:gd name="T62" fmla="*/ 18 w 112"/>
                  <a:gd name="T63" fmla="*/ 143 h 178"/>
                  <a:gd name="T64" fmla="*/ 32 w 112"/>
                  <a:gd name="T65" fmla="*/ 145 h 178"/>
                  <a:gd name="T66" fmla="*/ 45 w 112"/>
                  <a:gd name="T67" fmla="*/ 146 h 178"/>
                  <a:gd name="T68" fmla="*/ 56 w 112"/>
                  <a:gd name="T69" fmla="*/ 146 h 178"/>
                  <a:gd name="T70" fmla="*/ 64 w 112"/>
                  <a:gd name="T71" fmla="*/ 144 h 178"/>
                  <a:gd name="T72" fmla="*/ 69 w 112"/>
                  <a:gd name="T73" fmla="*/ 139 h 178"/>
                  <a:gd name="T74" fmla="*/ 72 w 112"/>
                  <a:gd name="T75" fmla="*/ 129 h 178"/>
                  <a:gd name="T76" fmla="*/ 71 w 112"/>
                  <a:gd name="T77" fmla="*/ 123 h 178"/>
                  <a:gd name="T78" fmla="*/ 65 w 112"/>
                  <a:gd name="T79" fmla="*/ 116 h 178"/>
                  <a:gd name="T80" fmla="*/ 54 w 112"/>
                  <a:gd name="T81" fmla="*/ 107 h 178"/>
                  <a:gd name="T82" fmla="*/ 37 w 112"/>
                  <a:gd name="T83" fmla="*/ 98 h 178"/>
                  <a:gd name="T84" fmla="*/ 26 w 112"/>
                  <a:gd name="T85" fmla="*/ 92 h 178"/>
                  <a:gd name="T86" fmla="*/ 16 w 112"/>
                  <a:gd name="T87" fmla="*/ 84 h 178"/>
                  <a:gd name="T88" fmla="*/ 8 w 112"/>
                  <a:gd name="T89" fmla="*/ 75 h 178"/>
                  <a:gd name="T90" fmla="*/ 2 w 112"/>
                  <a:gd name="T91" fmla="*/ 63 h 178"/>
                  <a:gd name="T92" fmla="*/ 0 w 112"/>
                  <a:gd name="T93" fmla="*/ 49 h 178"/>
                  <a:gd name="T94" fmla="*/ 3 w 112"/>
                  <a:gd name="T95" fmla="*/ 34 h 178"/>
                  <a:gd name="T96" fmla="*/ 11 w 112"/>
                  <a:gd name="T97" fmla="*/ 21 h 178"/>
                  <a:gd name="T98" fmla="*/ 22 w 112"/>
                  <a:gd name="T99" fmla="*/ 11 h 178"/>
                  <a:gd name="T100" fmla="*/ 39 w 112"/>
                  <a:gd name="T101" fmla="*/ 3 h 178"/>
                  <a:gd name="T102" fmla="*/ 60 w 112"/>
                  <a:gd name="T10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8">
                    <a:moveTo>
                      <a:pt x="60" y="0"/>
                    </a:moveTo>
                    <a:lnTo>
                      <a:pt x="75" y="0"/>
                    </a:lnTo>
                    <a:lnTo>
                      <a:pt x="88" y="3"/>
                    </a:lnTo>
                    <a:lnTo>
                      <a:pt x="98" y="5"/>
                    </a:lnTo>
                    <a:lnTo>
                      <a:pt x="103" y="7"/>
                    </a:lnTo>
                    <a:lnTo>
                      <a:pt x="101" y="39"/>
                    </a:lnTo>
                    <a:lnTo>
                      <a:pt x="90" y="36"/>
                    </a:lnTo>
                    <a:lnTo>
                      <a:pt x="78" y="33"/>
                    </a:lnTo>
                    <a:lnTo>
                      <a:pt x="64" y="32"/>
                    </a:lnTo>
                    <a:lnTo>
                      <a:pt x="54" y="33"/>
                    </a:lnTo>
                    <a:lnTo>
                      <a:pt x="46" y="36"/>
                    </a:lnTo>
                    <a:lnTo>
                      <a:pt x="42" y="41"/>
                    </a:lnTo>
                    <a:lnTo>
                      <a:pt x="41" y="49"/>
                    </a:lnTo>
                    <a:lnTo>
                      <a:pt x="42" y="56"/>
                    </a:lnTo>
                    <a:lnTo>
                      <a:pt x="50" y="63"/>
                    </a:lnTo>
                    <a:lnTo>
                      <a:pt x="60" y="71"/>
                    </a:lnTo>
                    <a:lnTo>
                      <a:pt x="80" y="84"/>
                    </a:lnTo>
                    <a:lnTo>
                      <a:pt x="94" y="93"/>
                    </a:lnTo>
                    <a:lnTo>
                      <a:pt x="105" y="103"/>
                    </a:lnTo>
                    <a:lnTo>
                      <a:pt x="110" y="114"/>
                    </a:lnTo>
                    <a:lnTo>
                      <a:pt x="112" y="127"/>
                    </a:lnTo>
                    <a:lnTo>
                      <a:pt x="110" y="145"/>
                    </a:lnTo>
                    <a:lnTo>
                      <a:pt x="101" y="160"/>
                    </a:lnTo>
                    <a:lnTo>
                      <a:pt x="86" y="170"/>
                    </a:lnTo>
                    <a:lnTo>
                      <a:pt x="69" y="176"/>
                    </a:lnTo>
                    <a:lnTo>
                      <a:pt x="47" y="178"/>
                    </a:lnTo>
                    <a:lnTo>
                      <a:pt x="28" y="176"/>
                    </a:lnTo>
                    <a:lnTo>
                      <a:pt x="12" y="174"/>
                    </a:lnTo>
                    <a:lnTo>
                      <a:pt x="0" y="170"/>
                    </a:lnTo>
                    <a:lnTo>
                      <a:pt x="2" y="136"/>
                    </a:lnTo>
                    <a:lnTo>
                      <a:pt x="8" y="139"/>
                    </a:lnTo>
                    <a:lnTo>
                      <a:pt x="18" y="143"/>
                    </a:lnTo>
                    <a:lnTo>
                      <a:pt x="32" y="145"/>
                    </a:lnTo>
                    <a:lnTo>
                      <a:pt x="45" y="146"/>
                    </a:lnTo>
                    <a:lnTo>
                      <a:pt x="56" y="146"/>
                    </a:lnTo>
                    <a:lnTo>
                      <a:pt x="64" y="144"/>
                    </a:lnTo>
                    <a:lnTo>
                      <a:pt x="69" y="139"/>
                    </a:lnTo>
                    <a:lnTo>
                      <a:pt x="72" y="129"/>
                    </a:lnTo>
                    <a:lnTo>
                      <a:pt x="71" y="123"/>
                    </a:lnTo>
                    <a:lnTo>
                      <a:pt x="65" y="116"/>
                    </a:lnTo>
                    <a:lnTo>
                      <a:pt x="54" y="107"/>
                    </a:lnTo>
                    <a:lnTo>
                      <a:pt x="37" y="98"/>
                    </a:lnTo>
                    <a:lnTo>
                      <a:pt x="26" y="92"/>
                    </a:lnTo>
                    <a:lnTo>
                      <a:pt x="16" y="84"/>
                    </a:lnTo>
                    <a:lnTo>
                      <a:pt x="8" y="75"/>
                    </a:lnTo>
                    <a:lnTo>
                      <a:pt x="2" y="63"/>
                    </a:lnTo>
                    <a:lnTo>
                      <a:pt x="0" y="49"/>
                    </a:lnTo>
                    <a:lnTo>
                      <a:pt x="3" y="34"/>
                    </a:lnTo>
                    <a:lnTo>
                      <a:pt x="11" y="21"/>
                    </a:lnTo>
                    <a:lnTo>
                      <a:pt x="22" y="11"/>
                    </a:lnTo>
                    <a:lnTo>
                      <a:pt x="39"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sp>
        <p:nvSpPr>
          <p:cNvPr id="171" name="Textplatzhalter 4">
            <a:extLst>
              <a:ext uri="{FF2B5EF4-FFF2-40B4-BE49-F238E27FC236}">
                <a16:creationId xmlns:a16="http://schemas.microsoft.com/office/drawing/2014/main" id="{CDC887EF-48EB-1E47-A8F9-93C69C6E72AE}"/>
              </a:ext>
            </a:extLst>
          </p:cNvPr>
          <p:cNvSpPr>
            <a:spLocks noGrp="1"/>
          </p:cNvSpPr>
          <p:nvPr userDrawn="1">
            <p:ph type="body" sz="quarter" idx="19" hasCustomPrompt="1"/>
          </p:nvPr>
        </p:nvSpPr>
        <p:spPr>
          <a:xfrm>
            <a:off x="7421829" y="2703469"/>
            <a:ext cx="3036815" cy="562249"/>
          </a:xfrm>
        </p:spPr>
        <p:txBody>
          <a:bodyPr lIns="180000" tIns="0" bIns="0" anchor="t">
            <a:normAutofit/>
          </a:bodyPr>
          <a:lstStyle>
            <a:lvl1pPr marL="0" indent="0">
              <a:lnSpc>
                <a:spcPct val="100000"/>
              </a:lnSpc>
              <a:spcBef>
                <a:spcPts val="0"/>
              </a:spcBef>
              <a:buNone/>
              <a:defRPr sz="1400">
                <a:solidFill>
                  <a:schemeClr val="bg1"/>
                </a:solidFill>
              </a:defRPr>
            </a:lvl1pPr>
          </a:lstStyle>
          <a:p>
            <a:pPr lvl="0"/>
            <a:r>
              <a:rPr lang="de-DE" dirty="0" err="1"/>
              <a:t>Subtitel</a:t>
            </a:r>
            <a:r>
              <a:rPr lang="de-DE" dirty="0"/>
              <a:t> ergänzen</a:t>
            </a:r>
          </a:p>
          <a:p>
            <a:pPr lvl="0"/>
            <a:r>
              <a:rPr lang="de-DE" dirty="0"/>
              <a:t>2-zeilig</a:t>
            </a:r>
          </a:p>
        </p:txBody>
      </p:sp>
    </p:spTree>
    <p:extLst>
      <p:ext uri="{BB962C8B-B14F-4D97-AF65-F5344CB8AC3E}">
        <p14:creationId xmlns:p14="http://schemas.microsoft.com/office/powerpoint/2010/main" val="982545540"/>
      </p:ext>
    </p:extLst>
  </p:cSld>
  <p:clrMapOvr>
    <a:masterClrMapping/>
  </p:clrMapOvr>
  <p:extLst mod="1">
    <p:ext uri="{DCECCB84-F9BA-43D5-87BE-67443E8EF086}">
      <p15:sldGuideLst xmlns:p15="http://schemas.microsoft.com/office/powerpoint/2012/main">
        <p15:guide id="2" pos="2188">
          <p15:clr>
            <a:srgbClr val="FBAE40"/>
          </p15:clr>
        </p15:guide>
        <p15:guide id="3" pos="44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Version 2">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6E156529-10F0-7440-8461-ACC45CED021B}"/>
              </a:ext>
            </a:extLst>
          </p:cNvPr>
          <p:cNvSpPr/>
          <p:nvPr userDrawn="1"/>
        </p:nvSpPr>
        <p:spPr>
          <a:xfrm>
            <a:off x="-96253" y="-112037"/>
            <a:ext cx="7170153" cy="11276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Bildplatzhalter 18">
            <a:extLst>
              <a:ext uri="{FF2B5EF4-FFF2-40B4-BE49-F238E27FC236}">
                <a16:creationId xmlns:a16="http://schemas.microsoft.com/office/drawing/2014/main" id="{9BC3117B-E3E4-B440-918F-966579CC7EBA}"/>
              </a:ext>
            </a:extLst>
          </p:cNvPr>
          <p:cNvSpPr>
            <a:spLocks noGrp="1"/>
          </p:cNvSpPr>
          <p:nvPr>
            <p:ph type="pic" sz="quarter" idx="10"/>
          </p:nvPr>
        </p:nvSpPr>
        <p:spPr>
          <a:xfrm>
            <a:off x="7073900" y="3870608"/>
            <a:ext cx="3714416" cy="3170271"/>
          </a:xfrm>
          <a:solidFill>
            <a:schemeClr val="accent6"/>
          </a:solidFill>
        </p:spPr>
        <p:txBody>
          <a:bodyPr/>
          <a:lstStyle/>
          <a:p>
            <a:endParaRPr lang="de-DE" dirty="0"/>
          </a:p>
        </p:txBody>
      </p:sp>
      <p:sp>
        <p:nvSpPr>
          <p:cNvPr id="20" name="Rechteck 19">
            <a:extLst>
              <a:ext uri="{FF2B5EF4-FFF2-40B4-BE49-F238E27FC236}">
                <a16:creationId xmlns:a16="http://schemas.microsoft.com/office/drawing/2014/main" id="{710CEB41-871E-9642-A1C1-373BE3F5129F}"/>
              </a:ext>
            </a:extLst>
          </p:cNvPr>
          <p:cNvSpPr/>
          <p:nvPr userDrawn="1"/>
        </p:nvSpPr>
        <p:spPr>
          <a:xfrm>
            <a:off x="7073900" y="1038702"/>
            <a:ext cx="3714416" cy="279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4">
            <a:extLst>
              <a:ext uri="{FF2B5EF4-FFF2-40B4-BE49-F238E27FC236}">
                <a16:creationId xmlns:a16="http://schemas.microsoft.com/office/drawing/2014/main" id="{B7BBC0FF-8AF9-AF4B-BC39-2E7A632775AF}"/>
              </a:ext>
            </a:extLst>
          </p:cNvPr>
          <p:cNvSpPr>
            <a:spLocks noGrp="1"/>
          </p:cNvSpPr>
          <p:nvPr>
            <p:ph type="body" sz="quarter" idx="11" hasCustomPrompt="1"/>
          </p:nvPr>
        </p:nvSpPr>
        <p:spPr>
          <a:xfrm>
            <a:off x="7421829" y="1765316"/>
            <a:ext cx="3036815" cy="906634"/>
          </a:xfrm>
        </p:spPr>
        <p:txBody>
          <a:bodyPr lIns="180000" tIns="0" bIns="0" anchor="b">
            <a:normAutofit/>
          </a:bodyPr>
          <a:lstStyle>
            <a:lvl1pPr marL="0" indent="0">
              <a:lnSpc>
                <a:spcPct val="100000"/>
              </a:lnSpc>
              <a:spcBef>
                <a:spcPts val="0"/>
              </a:spcBef>
              <a:buNone/>
              <a:defRPr sz="2400">
                <a:solidFill>
                  <a:schemeClr val="bg1"/>
                </a:solidFill>
              </a:defRPr>
            </a:lvl1pPr>
          </a:lstStyle>
          <a:p>
            <a:pPr lvl="0"/>
            <a:r>
              <a:rPr lang="de-DE" dirty="0" err="1"/>
              <a:t>Flyertitel</a:t>
            </a:r>
            <a:r>
              <a:rPr lang="de-DE" dirty="0"/>
              <a:t> ergänzen</a:t>
            </a:r>
          </a:p>
          <a:p>
            <a:pPr lvl="0"/>
            <a:r>
              <a:rPr lang="de-DE" dirty="0"/>
              <a:t>2-zeilig</a:t>
            </a:r>
          </a:p>
        </p:txBody>
      </p:sp>
      <p:sp>
        <p:nvSpPr>
          <p:cNvPr id="221" name="Textplatzhalter 219">
            <a:extLst>
              <a:ext uri="{FF2B5EF4-FFF2-40B4-BE49-F238E27FC236}">
                <a16:creationId xmlns:a16="http://schemas.microsoft.com/office/drawing/2014/main" id="{F41F00E4-1846-6943-8666-9933BFB96D38}"/>
              </a:ext>
            </a:extLst>
          </p:cNvPr>
          <p:cNvSpPr>
            <a:spLocks noGrp="1"/>
          </p:cNvSpPr>
          <p:nvPr>
            <p:ph type="body" sz="quarter" idx="15" hasCustomPrompt="1"/>
          </p:nvPr>
        </p:nvSpPr>
        <p:spPr>
          <a:xfrm>
            <a:off x="312738" y="1167299"/>
            <a:ext cx="2997619"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288" name="Textplatzhalter 8">
            <a:extLst>
              <a:ext uri="{FF2B5EF4-FFF2-40B4-BE49-F238E27FC236}">
                <a16:creationId xmlns:a16="http://schemas.microsoft.com/office/drawing/2014/main" id="{D8FA7323-2DBE-BD4E-B1E6-51685065D711}"/>
              </a:ext>
            </a:extLst>
          </p:cNvPr>
          <p:cNvSpPr>
            <a:spLocks noGrp="1"/>
          </p:cNvSpPr>
          <p:nvPr userDrawn="1">
            <p:ph type="body" sz="quarter" idx="16" hasCustomPrompt="1"/>
          </p:nvPr>
        </p:nvSpPr>
        <p:spPr>
          <a:xfrm>
            <a:off x="301164" y="249134"/>
            <a:ext cx="3009194"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289" name="Textplatzhalter 8">
            <a:extLst>
              <a:ext uri="{FF2B5EF4-FFF2-40B4-BE49-F238E27FC236}">
                <a16:creationId xmlns:a16="http://schemas.microsoft.com/office/drawing/2014/main" id="{BA25E00D-30BF-8F48-9262-61C9C964526E}"/>
              </a:ext>
            </a:extLst>
          </p:cNvPr>
          <p:cNvSpPr>
            <a:spLocks noGrp="1"/>
          </p:cNvSpPr>
          <p:nvPr userDrawn="1">
            <p:ph type="body" sz="quarter" idx="17" hasCustomPrompt="1"/>
          </p:nvPr>
        </p:nvSpPr>
        <p:spPr>
          <a:xfrm>
            <a:off x="3744298" y="249134"/>
            <a:ext cx="3078325"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285" name="Textplatzhalter 219">
            <a:extLst>
              <a:ext uri="{FF2B5EF4-FFF2-40B4-BE49-F238E27FC236}">
                <a16:creationId xmlns:a16="http://schemas.microsoft.com/office/drawing/2014/main" id="{F41F00E4-1846-6943-8666-9933BFB96D38}"/>
              </a:ext>
            </a:extLst>
          </p:cNvPr>
          <p:cNvSpPr>
            <a:spLocks noGrp="1"/>
          </p:cNvSpPr>
          <p:nvPr>
            <p:ph type="body" sz="quarter" idx="18" hasCustomPrompt="1"/>
          </p:nvPr>
        </p:nvSpPr>
        <p:spPr>
          <a:xfrm>
            <a:off x="3760364" y="1167299"/>
            <a:ext cx="2997619"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171" name="Textplatzhalter 4">
            <a:extLst>
              <a:ext uri="{FF2B5EF4-FFF2-40B4-BE49-F238E27FC236}">
                <a16:creationId xmlns:a16="http://schemas.microsoft.com/office/drawing/2014/main" id="{CDC887EF-48EB-1E47-A8F9-93C69C6E72AE}"/>
              </a:ext>
            </a:extLst>
          </p:cNvPr>
          <p:cNvSpPr>
            <a:spLocks noGrp="1"/>
          </p:cNvSpPr>
          <p:nvPr>
            <p:ph type="body" sz="quarter" idx="19" hasCustomPrompt="1"/>
          </p:nvPr>
        </p:nvSpPr>
        <p:spPr>
          <a:xfrm>
            <a:off x="7421829" y="2703469"/>
            <a:ext cx="3036815" cy="562249"/>
          </a:xfrm>
        </p:spPr>
        <p:txBody>
          <a:bodyPr lIns="180000" tIns="0" bIns="0" anchor="t">
            <a:normAutofit/>
          </a:bodyPr>
          <a:lstStyle>
            <a:lvl1pPr marL="0" indent="0">
              <a:lnSpc>
                <a:spcPct val="100000"/>
              </a:lnSpc>
              <a:spcBef>
                <a:spcPts val="0"/>
              </a:spcBef>
              <a:buNone/>
              <a:defRPr sz="1400">
                <a:solidFill>
                  <a:schemeClr val="bg1"/>
                </a:solidFill>
              </a:defRPr>
            </a:lvl1pPr>
          </a:lstStyle>
          <a:p>
            <a:pPr lvl="0"/>
            <a:r>
              <a:rPr lang="de-DE" dirty="0" err="1"/>
              <a:t>Subtitel</a:t>
            </a:r>
            <a:r>
              <a:rPr lang="de-DE" dirty="0"/>
              <a:t> ergänzen</a:t>
            </a:r>
          </a:p>
          <a:p>
            <a:pPr lvl="0"/>
            <a:r>
              <a:rPr lang="de-DE" dirty="0"/>
              <a:t>2-zeilig</a:t>
            </a:r>
          </a:p>
        </p:txBody>
      </p:sp>
      <p:cxnSp>
        <p:nvCxnSpPr>
          <p:cNvPr id="241" name="Gerade Verbindung 240">
            <a:extLst>
              <a:ext uri="{FF2B5EF4-FFF2-40B4-BE49-F238E27FC236}">
                <a16:creationId xmlns:a16="http://schemas.microsoft.com/office/drawing/2014/main" id="{C225F10E-3601-2241-80E7-73195356DA44}"/>
              </a:ext>
            </a:extLst>
          </p:cNvPr>
          <p:cNvCxnSpPr>
            <a:cxnSpLocks/>
          </p:cNvCxnSpPr>
          <p:nvPr userDrawn="1"/>
        </p:nvCxnSpPr>
        <p:spPr>
          <a:xfrm>
            <a:off x="3478138" y="-441397"/>
            <a:ext cx="0"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Gerade Verbindung 241">
            <a:extLst>
              <a:ext uri="{FF2B5EF4-FFF2-40B4-BE49-F238E27FC236}">
                <a16:creationId xmlns:a16="http://schemas.microsoft.com/office/drawing/2014/main" id="{533AEB3F-3EE7-0547-A8B2-8FD27F05A711}"/>
              </a:ext>
            </a:extLst>
          </p:cNvPr>
          <p:cNvCxnSpPr>
            <a:cxnSpLocks/>
          </p:cNvCxnSpPr>
          <p:nvPr userDrawn="1"/>
        </p:nvCxnSpPr>
        <p:spPr>
          <a:xfrm>
            <a:off x="7077288" y="-438222"/>
            <a:ext cx="0"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Gerade Verbindung 242">
            <a:extLst>
              <a:ext uri="{FF2B5EF4-FFF2-40B4-BE49-F238E27FC236}">
                <a16:creationId xmlns:a16="http://schemas.microsoft.com/office/drawing/2014/main" id="{719ADACD-52AA-7D45-8E37-93444E7C5D17}"/>
              </a:ext>
            </a:extLst>
          </p:cNvPr>
          <p:cNvCxnSpPr>
            <a:cxnSpLocks/>
          </p:cNvCxnSpPr>
          <p:nvPr userDrawn="1"/>
        </p:nvCxnSpPr>
        <p:spPr>
          <a:xfrm>
            <a:off x="3478138" y="7724131"/>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Gerade Verbindung 243">
            <a:extLst>
              <a:ext uri="{FF2B5EF4-FFF2-40B4-BE49-F238E27FC236}">
                <a16:creationId xmlns:a16="http://schemas.microsoft.com/office/drawing/2014/main" id="{3A8C6030-F422-B848-8F22-19F4808EC2D1}"/>
              </a:ext>
            </a:extLst>
          </p:cNvPr>
          <p:cNvCxnSpPr>
            <a:cxnSpLocks/>
          </p:cNvCxnSpPr>
          <p:nvPr userDrawn="1"/>
        </p:nvCxnSpPr>
        <p:spPr>
          <a:xfrm>
            <a:off x="7077288" y="7727306"/>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4" name="Textfeld 323">
            <a:extLst>
              <a:ext uri="{FF2B5EF4-FFF2-40B4-BE49-F238E27FC236}">
                <a16:creationId xmlns:a16="http://schemas.microsoft.com/office/drawing/2014/main" id="{AB27FF9E-5B53-2A4B-9A99-E518AE5FA295}"/>
              </a:ext>
            </a:extLst>
          </p:cNvPr>
          <p:cNvSpPr txBox="1"/>
          <p:nvPr userDrawn="1"/>
        </p:nvSpPr>
        <p:spPr>
          <a:xfrm>
            <a:off x="937549" y="-440003"/>
            <a:ext cx="1713054" cy="246221"/>
          </a:xfrm>
          <a:prstGeom prst="rect">
            <a:avLst/>
          </a:prstGeom>
          <a:noFill/>
        </p:spPr>
        <p:txBody>
          <a:bodyPr wrap="square" rtlCol="0">
            <a:spAutoFit/>
          </a:bodyPr>
          <a:lstStyle/>
          <a:p>
            <a:r>
              <a:rPr lang="de-DE" sz="1000" dirty="0">
                <a:solidFill>
                  <a:sysClr val="windowText" lastClr="000000"/>
                </a:solidFill>
              </a:rPr>
              <a:t>97 mm</a:t>
            </a:r>
          </a:p>
        </p:txBody>
      </p:sp>
      <p:sp>
        <p:nvSpPr>
          <p:cNvPr id="325" name="Textfeld 324">
            <a:extLst>
              <a:ext uri="{FF2B5EF4-FFF2-40B4-BE49-F238E27FC236}">
                <a16:creationId xmlns:a16="http://schemas.microsoft.com/office/drawing/2014/main" id="{552FED44-95F9-6D4C-9F42-4563C6BC079F}"/>
              </a:ext>
            </a:extLst>
          </p:cNvPr>
          <p:cNvSpPr txBox="1"/>
          <p:nvPr userDrawn="1"/>
        </p:nvSpPr>
        <p:spPr>
          <a:xfrm>
            <a:off x="4815068" y="-440003"/>
            <a:ext cx="1713054" cy="246221"/>
          </a:xfrm>
          <a:prstGeom prst="rect">
            <a:avLst/>
          </a:prstGeom>
          <a:noFill/>
        </p:spPr>
        <p:txBody>
          <a:bodyPr wrap="square" rtlCol="0">
            <a:spAutoFit/>
          </a:bodyPr>
          <a:lstStyle/>
          <a:p>
            <a:r>
              <a:rPr lang="de-DE" sz="1000" dirty="0">
                <a:solidFill>
                  <a:sysClr val="windowText" lastClr="000000"/>
                </a:solidFill>
              </a:rPr>
              <a:t>100 mm</a:t>
            </a:r>
          </a:p>
        </p:txBody>
      </p:sp>
      <p:sp>
        <p:nvSpPr>
          <p:cNvPr id="326" name="Textfeld 325">
            <a:extLst>
              <a:ext uri="{FF2B5EF4-FFF2-40B4-BE49-F238E27FC236}">
                <a16:creationId xmlns:a16="http://schemas.microsoft.com/office/drawing/2014/main" id="{647E0B57-7B2C-0B41-A060-FD0CA552703D}"/>
              </a:ext>
            </a:extLst>
          </p:cNvPr>
          <p:cNvSpPr txBox="1"/>
          <p:nvPr userDrawn="1"/>
        </p:nvSpPr>
        <p:spPr>
          <a:xfrm>
            <a:off x="8472668" y="-440003"/>
            <a:ext cx="1713054" cy="246221"/>
          </a:xfrm>
          <a:prstGeom prst="rect">
            <a:avLst/>
          </a:prstGeom>
          <a:noFill/>
        </p:spPr>
        <p:txBody>
          <a:bodyPr wrap="square" rtlCol="0">
            <a:spAutoFit/>
          </a:bodyPr>
          <a:lstStyle/>
          <a:p>
            <a:r>
              <a:rPr lang="de-DE" sz="1000" dirty="0">
                <a:solidFill>
                  <a:sysClr val="windowText" lastClr="000000"/>
                </a:solidFill>
              </a:rPr>
              <a:t>100 mm – Wickelfalz</a:t>
            </a:r>
          </a:p>
        </p:txBody>
      </p:sp>
      <p:sp>
        <p:nvSpPr>
          <p:cNvPr id="327" name="Textfeld 326">
            <a:extLst>
              <a:ext uri="{FF2B5EF4-FFF2-40B4-BE49-F238E27FC236}">
                <a16:creationId xmlns:a16="http://schemas.microsoft.com/office/drawing/2014/main" id="{C3A8AB2B-9B93-0D42-83BE-BC0E4A182C4B}"/>
              </a:ext>
            </a:extLst>
          </p:cNvPr>
          <p:cNvSpPr txBox="1"/>
          <p:nvPr userDrawn="1"/>
        </p:nvSpPr>
        <p:spPr>
          <a:xfrm>
            <a:off x="3102014" y="-440003"/>
            <a:ext cx="1713054" cy="246221"/>
          </a:xfrm>
          <a:prstGeom prst="rect">
            <a:avLst/>
          </a:prstGeom>
          <a:noFill/>
        </p:spPr>
        <p:txBody>
          <a:bodyPr wrap="square" rtlCol="0">
            <a:spAutoFit/>
          </a:bodyPr>
          <a:lstStyle/>
          <a:p>
            <a:r>
              <a:rPr lang="de-DE" sz="1000" dirty="0">
                <a:solidFill>
                  <a:sysClr val="windowText" lastClr="000000"/>
                </a:solidFill>
              </a:rPr>
              <a:t>Falz</a:t>
            </a:r>
          </a:p>
        </p:txBody>
      </p:sp>
      <p:sp>
        <p:nvSpPr>
          <p:cNvPr id="328" name="Textfeld 327">
            <a:extLst>
              <a:ext uri="{FF2B5EF4-FFF2-40B4-BE49-F238E27FC236}">
                <a16:creationId xmlns:a16="http://schemas.microsoft.com/office/drawing/2014/main" id="{F765DC7D-2677-904E-99AF-9D0F20FDD61B}"/>
              </a:ext>
            </a:extLst>
          </p:cNvPr>
          <p:cNvSpPr txBox="1"/>
          <p:nvPr userDrawn="1"/>
        </p:nvSpPr>
        <p:spPr>
          <a:xfrm>
            <a:off x="6703969" y="-440003"/>
            <a:ext cx="1713054" cy="246221"/>
          </a:xfrm>
          <a:prstGeom prst="rect">
            <a:avLst/>
          </a:prstGeom>
          <a:noFill/>
        </p:spPr>
        <p:txBody>
          <a:bodyPr wrap="square" rtlCol="0">
            <a:spAutoFit/>
          </a:bodyPr>
          <a:lstStyle/>
          <a:p>
            <a:r>
              <a:rPr lang="de-DE" sz="1000" dirty="0">
                <a:solidFill>
                  <a:sysClr val="windowText" lastClr="000000"/>
                </a:solidFill>
              </a:rPr>
              <a:t>Falz</a:t>
            </a:r>
          </a:p>
        </p:txBody>
      </p:sp>
      <p:grpSp>
        <p:nvGrpSpPr>
          <p:cNvPr id="477" name="Gruppieren 476">
            <a:extLst>
              <a:ext uri="{FF2B5EF4-FFF2-40B4-BE49-F238E27FC236}">
                <a16:creationId xmlns:a16="http://schemas.microsoft.com/office/drawing/2014/main" id="{C6A7DBF3-303D-9B4A-8544-F8893151E08C}"/>
              </a:ext>
            </a:extLst>
          </p:cNvPr>
          <p:cNvGrpSpPr/>
          <p:nvPr userDrawn="1"/>
        </p:nvGrpSpPr>
        <p:grpSpPr>
          <a:xfrm>
            <a:off x="8265325" y="242616"/>
            <a:ext cx="2197494" cy="570631"/>
            <a:chOff x="8346609" y="242616"/>
            <a:chExt cx="2197494" cy="570631"/>
          </a:xfrm>
        </p:grpSpPr>
        <p:grpSp>
          <p:nvGrpSpPr>
            <p:cNvPr id="478" name="Gruppieren 477">
              <a:extLst>
                <a:ext uri="{FF2B5EF4-FFF2-40B4-BE49-F238E27FC236}">
                  <a16:creationId xmlns:a16="http://schemas.microsoft.com/office/drawing/2014/main" id="{23D2ACDA-470B-F741-8B01-0B9D28DD6EAC}"/>
                </a:ext>
              </a:extLst>
            </p:cNvPr>
            <p:cNvGrpSpPr/>
            <p:nvPr userDrawn="1"/>
          </p:nvGrpSpPr>
          <p:grpSpPr>
            <a:xfrm>
              <a:off x="9975520" y="242616"/>
              <a:ext cx="568583" cy="569607"/>
              <a:chOff x="9975520" y="242616"/>
              <a:chExt cx="568583" cy="569607"/>
            </a:xfrm>
            <a:solidFill>
              <a:srgbClr val="9B5A19"/>
            </a:solidFill>
          </p:grpSpPr>
          <p:sp>
            <p:nvSpPr>
              <p:cNvPr id="528" name="Freeform 6">
                <a:extLst>
                  <a:ext uri="{FF2B5EF4-FFF2-40B4-BE49-F238E27FC236}">
                    <a16:creationId xmlns:a16="http://schemas.microsoft.com/office/drawing/2014/main" id="{F27E280A-E98D-7443-B845-AB986C1571C8}"/>
                  </a:ext>
                </a:extLst>
              </p:cNvPr>
              <p:cNvSpPr>
                <a:spLocks/>
              </p:cNvSpPr>
              <p:nvPr userDrawn="1"/>
            </p:nvSpPr>
            <p:spPr bwMode="auto">
              <a:xfrm>
                <a:off x="10207051" y="411654"/>
                <a:ext cx="10245" cy="8195"/>
              </a:xfrm>
              <a:custGeom>
                <a:avLst/>
                <a:gdLst>
                  <a:gd name="T0" fmla="*/ 18 w 21"/>
                  <a:gd name="T1" fmla="*/ 0 h 16"/>
                  <a:gd name="T2" fmla="*/ 20 w 21"/>
                  <a:gd name="T3" fmla="*/ 2 h 16"/>
                  <a:gd name="T4" fmla="*/ 21 w 21"/>
                  <a:gd name="T5" fmla="*/ 3 h 16"/>
                  <a:gd name="T6" fmla="*/ 20 w 21"/>
                  <a:gd name="T7" fmla="*/ 4 h 16"/>
                  <a:gd name="T8" fmla="*/ 18 w 21"/>
                  <a:gd name="T9" fmla="*/ 6 h 16"/>
                  <a:gd name="T10" fmla="*/ 17 w 21"/>
                  <a:gd name="T11" fmla="*/ 8 h 16"/>
                  <a:gd name="T12" fmla="*/ 14 w 21"/>
                  <a:gd name="T13" fmla="*/ 10 h 16"/>
                  <a:gd name="T14" fmla="*/ 12 w 21"/>
                  <a:gd name="T15" fmla="*/ 11 h 16"/>
                  <a:gd name="T16" fmla="*/ 9 w 21"/>
                  <a:gd name="T17" fmla="*/ 12 h 16"/>
                  <a:gd name="T18" fmla="*/ 8 w 21"/>
                  <a:gd name="T19" fmla="*/ 14 h 16"/>
                  <a:gd name="T20" fmla="*/ 5 w 21"/>
                  <a:gd name="T21" fmla="*/ 15 h 16"/>
                  <a:gd name="T22" fmla="*/ 4 w 21"/>
                  <a:gd name="T23" fmla="*/ 15 h 16"/>
                  <a:gd name="T24" fmla="*/ 1 w 21"/>
                  <a:gd name="T25" fmla="*/ 16 h 16"/>
                  <a:gd name="T26" fmla="*/ 0 w 21"/>
                  <a:gd name="T27" fmla="*/ 15 h 16"/>
                  <a:gd name="T28" fmla="*/ 0 w 21"/>
                  <a:gd name="T29" fmla="*/ 14 h 16"/>
                  <a:gd name="T30" fmla="*/ 0 w 21"/>
                  <a:gd name="T31" fmla="*/ 12 h 16"/>
                  <a:gd name="T32" fmla="*/ 1 w 21"/>
                  <a:gd name="T33" fmla="*/ 11 h 16"/>
                  <a:gd name="T34" fmla="*/ 4 w 21"/>
                  <a:gd name="T35" fmla="*/ 10 h 16"/>
                  <a:gd name="T36" fmla="*/ 5 w 21"/>
                  <a:gd name="T37" fmla="*/ 8 h 16"/>
                  <a:gd name="T38" fmla="*/ 8 w 21"/>
                  <a:gd name="T39" fmla="*/ 7 h 16"/>
                  <a:gd name="T40" fmla="*/ 10 w 21"/>
                  <a:gd name="T41" fmla="*/ 7 h 16"/>
                  <a:gd name="T42" fmla="*/ 12 w 21"/>
                  <a:gd name="T43" fmla="*/ 4 h 16"/>
                  <a:gd name="T44" fmla="*/ 13 w 21"/>
                  <a:gd name="T45" fmla="*/ 3 h 16"/>
                  <a:gd name="T46" fmla="*/ 14 w 21"/>
                  <a:gd name="T47" fmla="*/ 2 h 16"/>
                  <a:gd name="T48" fmla="*/ 16 w 21"/>
                  <a:gd name="T49" fmla="*/ 2 h 16"/>
                  <a:gd name="T50" fmla="*/ 18 w 21"/>
                  <a:gd name="T5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 h="16">
                    <a:moveTo>
                      <a:pt x="18" y="0"/>
                    </a:moveTo>
                    <a:lnTo>
                      <a:pt x="20" y="2"/>
                    </a:lnTo>
                    <a:lnTo>
                      <a:pt x="21" y="3"/>
                    </a:lnTo>
                    <a:lnTo>
                      <a:pt x="20" y="4"/>
                    </a:lnTo>
                    <a:lnTo>
                      <a:pt x="18" y="6"/>
                    </a:lnTo>
                    <a:lnTo>
                      <a:pt x="17" y="8"/>
                    </a:lnTo>
                    <a:lnTo>
                      <a:pt x="14" y="10"/>
                    </a:lnTo>
                    <a:lnTo>
                      <a:pt x="12" y="11"/>
                    </a:lnTo>
                    <a:lnTo>
                      <a:pt x="9" y="12"/>
                    </a:lnTo>
                    <a:lnTo>
                      <a:pt x="8" y="14"/>
                    </a:lnTo>
                    <a:lnTo>
                      <a:pt x="5" y="15"/>
                    </a:lnTo>
                    <a:lnTo>
                      <a:pt x="4" y="15"/>
                    </a:lnTo>
                    <a:lnTo>
                      <a:pt x="1" y="16"/>
                    </a:lnTo>
                    <a:lnTo>
                      <a:pt x="0" y="15"/>
                    </a:lnTo>
                    <a:lnTo>
                      <a:pt x="0" y="14"/>
                    </a:lnTo>
                    <a:lnTo>
                      <a:pt x="0" y="12"/>
                    </a:lnTo>
                    <a:lnTo>
                      <a:pt x="1" y="11"/>
                    </a:lnTo>
                    <a:lnTo>
                      <a:pt x="4" y="10"/>
                    </a:lnTo>
                    <a:lnTo>
                      <a:pt x="5" y="8"/>
                    </a:lnTo>
                    <a:lnTo>
                      <a:pt x="8" y="7"/>
                    </a:lnTo>
                    <a:lnTo>
                      <a:pt x="10" y="7"/>
                    </a:lnTo>
                    <a:lnTo>
                      <a:pt x="12" y="4"/>
                    </a:lnTo>
                    <a:lnTo>
                      <a:pt x="13" y="3"/>
                    </a:lnTo>
                    <a:lnTo>
                      <a:pt x="14" y="2"/>
                    </a:lnTo>
                    <a:lnTo>
                      <a:pt x="16" y="2"/>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9" name="Freeform 7">
                <a:extLst>
                  <a:ext uri="{FF2B5EF4-FFF2-40B4-BE49-F238E27FC236}">
                    <a16:creationId xmlns:a16="http://schemas.microsoft.com/office/drawing/2014/main" id="{FBA4CCDD-5109-EE42-834D-67321531FE88}"/>
                  </a:ext>
                </a:extLst>
              </p:cNvPr>
              <p:cNvSpPr>
                <a:spLocks noEditPoints="1"/>
              </p:cNvSpPr>
              <p:nvPr userDrawn="1"/>
            </p:nvSpPr>
            <p:spPr bwMode="auto">
              <a:xfrm>
                <a:off x="10096409" y="338916"/>
                <a:ext cx="328856" cy="378031"/>
              </a:xfrm>
              <a:custGeom>
                <a:avLst/>
                <a:gdLst>
                  <a:gd name="T0" fmla="*/ 44 w 643"/>
                  <a:gd name="T1" fmla="*/ 417 h 738"/>
                  <a:gd name="T2" fmla="*/ 408 w 643"/>
                  <a:gd name="T3" fmla="*/ 2 h 738"/>
                  <a:gd name="T4" fmla="*/ 505 w 643"/>
                  <a:gd name="T5" fmla="*/ 23 h 738"/>
                  <a:gd name="T6" fmla="*/ 575 w 643"/>
                  <a:gd name="T7" fmla="*/ 89 h 738"/>
                  <a:gd name="T8" fmla="*/ 619 w 643"/>
                  <a:gd name="T9" fmla="*/ 160 h 738"/>
                  <a:gd name="T10" fmla="*/ 639 w 643"/>
                  <a:gd name="T11" fmla="*/ 247 h 738"/>
                  <a:gd name="T12" fmla="*/ 628 w 643"/>
                  <a:gd name="T13" fmla="*/ 215 h 738"/>
                  <a:gd name="T14" fmla="*/ 558 w 643"/>
                  <a:gd name="T15" fmla="*/ 75 h 738"/>
                  <a:gd name="T16" fmla="*/ 462 w 643"/>
                  <a:gd name="T17" fmla="*/ 8 h 738"/>
                  <a:gd name="T18" fmla="*/ 360 w 643"/>
                  <a:gd name="T19" fmla="*/ 6 h 738"/>
                  <a:gd name="T20" fmla="*/ 284 w 643"/>
                  <a:gd name="T21" fmla="*/ 11 h 738"/>
                  <a:gd name="T22" fmla="*/ 248 w 643"/>
                  <a:gd name="T23" fmla="*/ 19 h 738"/>
                  <a:gd name="T24" fmla="*/ 252 w 643"/>
                  <a:gd name="T25" fmla="*/ 25 h 738"/>
                  <a:gd name="T26" fmla="*/ 195 w 643"/>
                  <a:gd name="T27" fmla="*/ 41 h 738"/>
                  <a:gd name="T28" fmla="*/ 121 w 643"/>
                  <a:gd name="T29" fmla="*/ 106 h 738"/>
                  <a:gd name="T30" fmla="*/ 79 w 643"/>
                  <a:gd name="T31" fmla="*/ 202 h 738"/>
                  <a:gd name="T32" fmla="*/ 99 w 643"/>
                  <a:gd name="T33" fmla="*/ 209 h 738"/>
                  <a:gd name="T34" fmla="*/ 94 w 643"/>
                  <a:gd name="T35" fmla="*/ 218 h 738"/>
                  <a:gd name="T36" fmla="*/ 81 w 643"/>
                  <a:gd name="T37" fmla="*/ 273 h 738"/>
                  <a:gd name="T38" fmla="*/ 21 w 643"/>
                  <a:gd name="T39" fmla="*/ 354 h 738"/>
                  <a:gd name="T40" fmla="*/ 25 w 643"/>
                  <a:gd name="T41" fmla="*/ 403 h 738"/>
                  <a:gd name="T42" fmla="*/ 75 w 643"/>
                  <a:gd name="T43" fmla="*/ 413 h 738"/>
                  <a:gd name="T44" fmla="*/ 87 w 643"/>
                  <a:gd name="T45" fmla="*/ 367 h 738"/>
                  <a:gd name="T46" fmla="*/ 72 w 643"/>
                  <a:gd name="T47" fmla="*/ 357 h 738"/>
                  <a:gd name="T48" fmla="*/ 103 w 643"/>
                  <a:gd name="T49" fmla="*/ 406 h 738"/>
                  <a:gd name="T50" fmla="*/ 117 w 643"/>
                  <a:gd name="T51" fmla="*/ 448 h 738"/>
                  <a:gd name="T52" fmla="*/ 115 w 643"/>
                  <a:gd name="T53" fmla="*/ 473 h 738"/>
                  <a:gd name="T54" fmla="*/ 96 w 643"/>
                  <a:gd name="T55" fmla="*/ 453 h 738"/>
                  <a:gd name="T56" fmla="*/ 73 w 643"/>
                  <a:gd name="T57" fmla="*/ 420 h 738"/>
                  <a:gd name="T58" fmla="*/ 51 w 643"/>
                  <a:gd name="T59" fmla="*/ 452 h 738"/>
                  <a:gd name="T60" fmla="*/ 69 w 643"/>
                  <a:gd name="T61" fmla="*/ 485 h 738"/>
                  <a:gd name="T62" fmla="*/ 99 w 643"/>
                  <a:gd name="T63" fmla="*/ 490 h 738"/>
                  <a:gd name="T64" fmla="*/ 103 w 643"/>
                  <a:gd name="T65" fmla="*/ 514 h 738"/>
                  <a:gd name="T66" fmla="*/ 57 w 643"/>
                  <a:gd name="T67" fmla="*/ 489 h 738"/>
                  <a:gd name="T68" fmla="*/ 56 w 643"/>
                  <a:gd name="T69" fmla="*/ 519 h 738"/>
                  <a:gd name="T70" fmla="*/ 68 w 643"/>
                  <a:gd name="T71" fmla="*/ 547 h 738"/>
                  <a:gd name="T72" fmla="*/ 57 w 643"/>
                  <a:gd name="T73" fmla="*/ 605 h 738"/>
                  <a:gd name="T74" fmla="*/ 82 w 643"/>
                  <a:gd name="T75" fmla="*/ 622 h 738"/>
                  <a:gd name="T76" fmla="*/ 116 w 643"/>
                  <a:gd name="T77" fmla="*/ 626 h 738"/>
                  <a:gd name="T78" fmla="*/ 142 w 643"/>
                  <a:gd name="T79" fmla="*/ 605 h 738"/>
                  <a:gd name="T80" fmla="*/ 178 w 643"/>
                  <a:gd name="T81" fmla="*/ 606 h 738"/>
                  <a:gd name="T82" fmla="*/ 215 w 643"/>
                  <a:gd name="T83" fmla="*/ 609 h 738"/>
                  <a:gd name="T84" fmla="*/ 250 w 643"/>
                  <a:gd name="T85" fmla="*/ 583 h 738"/>
                  <a:gd name="T86" fmla="*/ 231 w 643"/>
                  <a:gd name="T87" fmla="*/ 606 h 738"/>
                  <a:gd name="T88" fmla="*/ 203 w 643"/>
                  <a:gd name="T89" fmla="*/ 621 h 738"/>
                  <a:gd name="T90" fmla="*/ 172 w 643"/>
                  <a:gd name="T91" fmla="*/ 628 h 738"/>
                  <a:gd name="T92" fmla="*/ 146 w 643"/>
                  <a:gd name="T93" fmla="*/ 618 h 738"/>
                  <a:gd name="T94" fmla="*/ 180 w 643"/>
                  <a:gd name="T95" fmla="*/ 648 h 738"/>
                  <a:gd name="T96" fmla="*/ 253 w 643"/>
                  <a:gd name="T97" fmla="*/ 665 h 738"/>
                  <a:gd name="T98" fmla="*/ 242 w 643"/>
                  <a:gd name="T99" fmla="*/ 679 h 738"/>
                  <a:gd name="T100" fmla="*/ 272 w 643"/>
                  <a:gd name="T101" fmla="*/ 721 h 738"/>
                  <a:gd name="T102" fmla="*/ 268 w 643"/>
                  <a:gd name="T103" fmla="*/ 726 h 738"/>
                  <a:gd name="T104" fmla="*/ 203 w 643"/>
                  <a:gd name="T105" fmla="*/ 664 h 738"/>
                  <a:gd name="T106" fmla="*/ 73 w 643"/>
                  <a:gd name="T107" fmla="*/ 627 h 738"/>
                  <a:gd name="T108" fmla="*/ 52 w 643"/>
                  <a:gd name="T109" fmla="*/ 538 h 738"/>
                  <a:gd name="T110" fmla="*/ 49 w 643"/>
                  <a:gd name="T111" fmla="*/ 435 h 738"/>
                  <a:gd name="T112" fmla="*/ 14 w 643"/>
                  <a:gd name="T113" fmla="*/ 357 h 738"/>
                  <a:gd name="T114" fmla="*/ 62 w 643"/>
                  <a:gd name="T115" fmla="*/ 233 h 738"/>
                  <a:gd name="T116" fmla="*/ 92 w 643"/>
                  <a:gd name="T117" fmla="*/ 160 h 738"/>
                  <a:gd name="T118" fmla="*/ 133 w 643"/>
                  <a:gd name="T119" fmla="*/ 87 h 738"/>
                  <a:gd name="T120" fmla="*/ 206 w 643"/>
                  <a:gd name="T121" fmla="*/ 29 h 738"/>
                  <a:gd name="T122" fmla="*/ 310 w 643"/>
                  <a:gd name="T123" fmla="*/ 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3" h="738">
                    <a:moveTo>
                      <a:pt x="44" y="417"/>
                    </a:moveTo>
                    <a:lnTo>
                      <a:pt x="44" y="417"/>
                    </a:lnTo>
                    <a:lnTo>
                      <a:pt x="45" y="420"/>
                    </a:lnTo>
                    <a:lnTo>
                      <a:pt x="48" y="422"/>
                    </a:lnTo>
                    <a:lnTo>
                      <a:pt x="49" y="422"/>
                    </a:lnTo>
                    <a:lnTo>
                      <a:pt x="52" y="423"/>
                    </a:lnTo>
                    <a:lnTo>
                      <a:pt x="53" y="422"/>
                    </a:lnTo>
                    <a:lnTo>
                      <a:pt x="55" y="422"/>
                    </a:lnTo>
                    <a:lnTo>
                      <a:pt x="56" y="421"/>
                    </a:lnTo>
                    <a:lnTo>
                      <a:pt x="56" y="418"/>
                    </a:lnTo>
                    <a:lnTo>
                      <a:pt x="56" y="417"/>
                    </a:lnTo>
                    <a:lnTo>
                      <a:pt x="55" y="417"/>
                    </a:lnTo>
                    <a:lnTo>
                      <a:pt x="52" y="417"/>
                    </a:lnTo>
                    <a:lnTo>
                      <a:pt x="51" y="417"/>
                    </a:lnTo>
                    <a:lnTo>
                      <a:pt x="48" y="417"/>
                    </a:lnTo>
                    <a:lnTo>
                      <a:pt x="47" y="417"/>
                    </a:lnTo>
                    <a:lnTo>
                      <a:pt x="44" y="417"/>
                    </a:lnTo>
                    <a:close/>
                    <a:moveTo>
                      <a:pt x="332" y="0"/>
                    </a:moveTo>
                    <a:lnTo>
                      <a:pt x="338" y="0"/>
                    </a:lnTo>
                    <a:lnTo>
                      <a:pt x="343" y="0"/>
                    </a:lnTo>
                    <a:lnTo>
                      <a:pt x="348" y="0"/>
                    </a:lnTo>
                    <a:lnTo>
                      <a:pt x="353" y="0"/>
                    </a:lnTo>
                    <a:lnTo>
                      <a:pt x="358" y="0"/>
                    </a:lnTo>
                    <a:lnTo>
                      <a:pt x="362" y="0"/>
                    </a:lnTo>
                    <a:lnTo>
                      <a:pt x="368" y="0"/>
                    </a:lnTo>
                    <a:lnTo>
                      <a:pt x="372" y="2"/>
                    </a:lnTo>
                    <a:lnTo>
                      <a:pt x="375" y="3"/>
                    </a:lnTo>
                    <a:lnTo>
                      <a:pt x="379" y="4"/>
                    </a:lnTo>
                    <a:lnTo>
                      <a:pt x="383" y="4"/>
                    </a:lnTo>
                    <a:lnTo>
                      <a:pt x="388" y="4"/>
                    </a:lnTo>
                    <a:lnTo>
                      <a:pt x="391" y="3"/>
                    </a:lnTo>
                    <a:lnTo>
                      <a:pt x="395" y="2"/>
                    </a:lnTo>
                    <a:lnTo>
                      <a:pt x="399" y="2"/>
                    </a:lnTo>
                    <a:lnTo>
                      <a:pt x="408" y="2"/>
                    </a:lnTo>
                    <a:lnTo>
                      <a:pt x="415" y="2"/>
                    </a:lnTo>
                    <a:lnTo>
                      <a:pt x="422" y="3"/>
                    </a:lnTo>
                    <a:lnTo>
                      <a:pt x="428" y="2"/>
                    </a:lnTo>
                    <a:lnTo>
                      <a:pt x="432" y="2"/>
                    </a:lnTo>
                    <a:lnTo>
                      <a:pt x="437" y="2"/>
                    </a:lnTo>
                    <a:lnTo>
                      <a:pt x="442" y="2"/>
                    </a:lnTo>
                    <a:lnTo>
                      <a:pt x="452" y="2"/>
                    </a:lnTo>
                    <a:lnTo>
                      <a:pt x="463" y="3"/>
                    </a:lnTo>
                    <a:lnTo>
                      <a:pt x="468" y="4"/>
                    </a:lnTo>
                    <a:lnTo>
                      <a:pt x="473" y="6"/>
                    </a:lnTo>
                    <a:lnTo>
                      <a:pt x="477" y="7"/>
                    </a:lnTo>
                    <a:lnTo>
                      <a:pt x="482" y="10"/>
                    </a:lnTo>
                    <a:lnTo>
                      <a:pt x="488" y="12"/>
                    </a:lnTo>
                    <a:lnTo>
                      <a:pt x="492" y="15"/>
                    </a:lnTo>
                    <a:lnTo>
                      <a:pt x="495" y="16"/>
                    </a:lnTo>
                    <a:lnTo>
                      <a:pt x="501" y="20"/>
                    </a:lnTo>
                    <a:lnTo>
                      <a:pt x="505" y="23"/>
                    </a:lnTo>
                    <a:lnTo>
                      <a:pt x="508" y="25"/>
                    </a:lnTo>
                    <a:lnTo>
                      <a:pt x="512" y="28"/>
                    </a:lnTo>
                    <a:lnTo>
                      <a:pt x="518" y="32"/>
                    </a:lnTo>
                    <a:lnTo>
                      <a:pt x="522" y="34"/>
                    </a:lnTo>
                    <a:lnTo>
                      <a:pt x="525" y="37"/>
                    </a:lnTo>
                    <a:lnTo>
                      <a:pt x="531" y="40"/>
                    </a:lnTo>
                    <a:lnTo>
                      <a:pt x="536" y="45"/>
                    </a:lnTo>
                    <a:lnTo>
                      <a:pt x="541" y="50"/>
                    </a:lnTo>
                    <a:lnTo>
                      <a:pt x="545" y="55"/>
                    </a:lnTo>
                    <a:lnTo>
                      <a:pt x="552" y="61"/>
                    </a:lnTo>
                    <a:lnTo>
                      <a:pt x="555" y="64"/>
                    </a:lnTo>
                    <a:lnTo>
                      <a:pt x="558" y="68"/>
                    </a:lnTo>
                    <a:lnTo>
                      <a:pt x="562" y="72"/>
                    </a:lnTo>
                    <a:lnTo>
                      <a:pt x="566" y="78"/>
                    </a:lnTo>
                    <a:lnTo>
                      <a:pt x="570" y="81"/>
                    </a:lnTo>
                    <a:lnTo>
                      <a:pt x="572" y="85"/>
                    </a:lnTo>
                    <a:lnTo>
                      <a:pt x="575" y="89"/>
                    </a:lnTo>
                    <a:lnTo>
                      <a:pt x="578" y="92"/>
                    </a:lnTo>
                    <a:lnTo>
                      <a:pt x="580" y="96"/>
                    </a:lnTo>
                    <a:lnTo>
                      <a:pt x="583" y="100"/>
                    </a:lnTo>
                    <a:lnTo>
                      <a:pt x="585" y="104"/>
                    </a:lnTo>
                    <a:lnTo>
                      <a:pt x="588" y="108"/>
                    </a:lnTo>
                    <a:lnTo>
                      <a:pt x="591" y="111"/>
                    </a:lnTo>
                    <a:lnTo>
                      <a:pt x="593" y="115"/>
                    </a:lnTo>
                    <a:lnTo>
                      <a:pt x="597" y="121"/>
                    </a:lnTo>
                    <a:lnTo>
                      <a:pt x="600" y="125"/>
                    </a:lnTo>
                    <a:lnTo>
                      <a:pt x="602" y="128"/>
                    </a:lnTo>
                    <a:lnTo>
                      <a:pt x="605" y="134"/>
                    </a:lnTo>
                    <a:lnTo>
                      <a:pt x="608" y="138"/>
                    </a:lnTo>
                    <a:lnTo>
                      <a:pt x="609" y="141"/>
                    </a:lnTo>
                    <a:lnTo>
                      <a:pt x="610" y="145"/>
                    </a:lnTo>
                    <a:lnTo>
                      <a:pt x="613" y="151"/>
                    </a:lnTo>
                    <a:lnTo>
                      <a:pt x="617" y="155"/>
                    </a:lnTo>
                    <a:lnTo>
                      <a:pt x="619" y="160"/>
                    </a:lnTo>
                    <a:lnTo>
                      <a:pt x="622" y="165"/>
                    </a:lnTo>
                    <a:lnTo>
                      <a:pt x="627" y="175"/>
                    </a:lnTo>
                    <a:lnTo>
                      <a:pt x="630" y="187"/>
                    </a:lnTo>
                    <a:lnTo>
                      <a:pt x="635" y="198"/>
                    </a:lnTo>
                    <a:lnTo>
                      <a:pt x="638" y="209"/>
                    </a:lnTo>
                    <a:lnTo>
                      <a:pt x="638" y="213"/>
                    </a:lnTo>
                    <a:lnTo>
                      <a:pt x="638" y="217"/>
                    </a:lnTo>
                    <a:lnTo>
                      <a:pt x="638" y="221"/>
                    </a:lnTo>
                    <a:lnTo>
                      <a:pt x="639" y="225"/>
                    </a:lnTo>
                    <a:lnTo>
                      <a:pt x="640" y="229"/>
                    </a:lnTo>
                    <a:lnTo>
                      <a:pt x="641" y="232"/>
                    </a:lnTo>
                    <a:lnTo>
                      <a:pt x="641" y="235"/>
                    </a:lnTo>
                    <a:lnTo>
                      <a:pt x="643" y="238"/>
                    </a:lnTo>
                    <a:lnTo>
                      <a:pt x="643" y="241"/>
                    </a:lnTo>
                    <a:lnTo>
                      <a:pt x="643" y="243"/>
                    </a:lnTo>
                    <a:lnTo>
                      <a:pt x="641" y="246"/>
                    </a:lnTo>
                    <a:lnTo>
                      <a:pt x="639" y="247"/>
                    </a:lnTo>
                    <a:lnTo>
                      <a:pt x="638" y="247"/>
                    </a:lnTo>
                    <a:lnTo>
                      <a:pt x="635" y="247"/>
                    </a:lnTo>
                    <a:lnTo>
                      <a:pt x="634" y="247"/>
                    </a:lnTo>
                    <a:lnTo>
                      <a:pt x="632" y="246"/>
                    </a:lnTo>
                    <a:lnTo>
                      <a:pt x="632" y="245"/>
                    </a:lnTo>
                    <a:lnTo>
                      <a:pt x="632" y="242"/>
                    </a:lnTo>
                    <a:lnTo>
                      <a:pt x="634" y="239"/>
                    </a:lnTo>
                    <a:lnTo>
                      <a:pt x="634" y="238"/>
                    </a:lnTo>
                    <a:lnTo>
                      <a:pt x="635" y="235"/>
                    </a:lnTo>
                    <a:lnTo>
                      <a:pt x="635" y="233"/>
                    </a:lnTo>
                    <a:lnTo>
                      <a:pt x="635" y="230"/>
                    </a:lnTo>
                    <a:lnTo>
                      <a:pt x="634" y="229"/>
                    </a:lnTo>
                    <a:lnTo>
                      <a:pt x="632" y="226"/>
                    </a:lnTo>
                    <a:lnTo>
                      <a:pt x="631" y="224"/>
                    </a:lnTo>
                    <a:lnTo>
                      <a:pt x="630" y="221"/>
                    </a:lnTo>
                    <a:lnTo>
                      <a:pt x="628" y="217"/>
                    </a:lnTo>
                    <a:lnTo>
                      <a:pt x="628" y="215"/>
                    </a:lnTo>
                    <a:lnTo>
                      <a:pt x="630" y="212"/>
                    </a:lnTo>
                    <a:lnTo>
                      <a:pt x="630" y="208"/>
                    </a:lnTo>
                    <a:lnTo>
                      <a:pt x="630" y="205"/>
                    </a:lnTo>
                    <a:lnTo>
                      <a:pt x="630" y="202"/>
                    </a:lnTo>
                    <a:lnTo>
                      <a:pt x="628" y="198"/>
                    </a:lnTo>
                    <a:lnTo>
                      <a:pt x="627" y="194"/>
                    </a:lnTo>
                    <a:lnTo>
                      <a:pt x="626" y="190"/>
                    </a:lnTo>
                    <a:lnTo>
                      <a:pt x="622" y="179"/>
                    </a:lnTo>
                    <a:lnTo>
                      <a:pt x="618" y="169"/>
                    </a:lnTo>
                    <a:lnTo>
                      <a:pt x="613" y="156"/>
                    </a:lnTo>
                    <a:lnTo>
                      <a:pt x="608" y="145"/>
                    </a:lnTo>
                    <a:lnTo>
                      <a:pt x="601" y="134"/>
                    </a:lnTo>
                    <a:lnTo>
                      <a:pt x="593" y="122"/>
                    </a:lnTo>
                    <a:lnTo>
                      <a:pt x="585" y="110"/>
                    </a:lnTo>
                    <a:lnTo>
                      <a:pt x="576" y="98"/>
                    </a:lnTo>
                    <a:lnTo>
                      <a:pt x="568" y="87"/>
                    </a:lnTo>
                    <a:lnTo>
                      <a:pt x="558" y="75"/>
                    </a:lnTo>
                    <a:lnTo>
                      <a:pt x="549" y="64"/>
                    </a:lnTo>
                    <a:lnTo>
                      <a:pt x="540" y="54"/>
                    </a:lnTo>
                    <a:lnTo>
                      <a:pt x="529" y="45"/>
                    </a:lnTo>
                    <a:lnTo>
                      <a:pt x="520" y="37"/>
                    </a:lnTo>
                    <a:lnTo>
                      <a:pt x="508" y="29"/>
                    </a:lnTo>
                    <a:lnTo>
                      <a:pt x="503" y="27"/>
                    </a:lnTo>
                    <a:lnTo>
                      <a:pt x="499" y="24"/>
                    </a:lnTo>
                    <a:lnTo>
                      <a:pt x="495" y="20"/>
                    </a:lnTo>
                    <a:lnTo>
                      <a:pt x="490" y="17"/>
                    </a:lnTo>
                    <a:lnTo>
                      <a:pt x="486" y="15"/>
                    </a:lnTo>
                    <a:lnTo>
                      <a:pt x="482" y="14"/>
                    </a:lnTo>
                    <a:lnTo>
                      <a:pt x="478" y="12"/>
                    </a:lnTo>
                    <a:lnTo>
                      <a:pt x="475" y="11"/>
                    </a:lnTo>
                    <a:lnTo>
                      <a:pt x="472" y="10"/>
                    </a:lnTo>
                    <a:lnTo>
                      <a:pt x="468" y="10"/>
                    </a:lnTo>
                    <a:lnTo>
                      <a:pt x="464" y="10"/>
                    </a:lnTo>
                    <a:lnTo>
                      <a:pt x="462" y="8"/>
                    </a:lnTo>
                    <a:lnTo>
                      <a:pt x="458" y="7"/>
                    </a:lnTo>
                    <a:lnTo>
                      <a:pt x="447" y="6"/>
                    </a:lnTo>
                    <a:lnTo>
                      <a:pt x="437" y="6"/>
                    </a:lnTo>
                    <a:lnTo>
                      <a:pt x="430" y="6"/>
                    </a:lnTo>
                    <a:lnTo>
                      <a:pt x="426" y="6"/>
                    </a:lnTo>
                    <a:lnTo>
                      <a:pt x="420" y="6"/>
                    </a:lnTo>
                    <a:lnTo>
                      <a:pt x="415" y="6"/>
                    </a:lnTo>
                    <a:lnTo>
                      <a:pt x="408" y="4"/>
                    </a:lnTo>
                    <a:lnTo>
                      <a:pt x="403" y="4"/>
                    </a:lnTo>
                    <a:lnTo>
                      <a:pt x="396" y="6"/>
                    </a:lnTo>
                    <a:lnTo>
                      <a:pt x="391" y="6"/>
                    </a:lnTo>
                    <a:lnTo>
                      <a:pt x="386" y="6"/>
                    </a:lnTo>
                    <a:lnTo>
                      <a:pt x="381" y="6"/>
                    </a:lnTo>
                    <a:lnTo>
                      <a:pt x="375" y="7"/>
                    </a:lnTo>
                    <a:lnTo>
                      <a:pt x="370" y="7"/>
                    </a:lnTo>
                    <a:lnTo>
                      <a:pt x="365" y="7"/>
                    </a:lnTo>
                    <a:lnTo>
                      <a:pt x="360" y="6"/>
                    </a:lnTo>
                    <a:lnTo>
                      <a:pt x="356" y="4"/>
                    </a:lnTo>
                    <a:lnTo>
                      <a:pt x="352" y="3"/>
                    </a:lnTo>
                    <a:lnTo>
                      <a:pt x="347" y="3"/>
                    </a:lnTo>
                    <a:lnTo>
                      <a:pt x="343" y="3"/>
                    </a:lnTo>
                    <a:lnTo>
                      <a:pt x="340" y="4"/>
                    </a:lnTo>
                    <a:lnTo>
                      <a:pt x="336" y="4"/>
                    </a:lnTo>
                    <a:lnTo>
                      <a:pt x="332" y="6"/>
                    </a:lnTo>
                    <a:lnTo>
                      <a:pt x="330" y="4"/>
                    </a:lnTo>
                    <a:lnTo>
                      <a:pt x="326" y="4"/>
                    </a:lnTo>
                    <a:lnTo>
                      <a:pt x="322" y="4"/>
                    </a:lnTo>
                    <a:lnTo>
                      <a:pt x="318" y="4"/>
                    </a:lnTo>
                    <a:lnTo>
                      <a:pt x="314" y="6"/>
                    </a:lnTo>
                    <a:lnTo>
                      <a:pt x="312" y="7"/>
                    </a:lnTo>
                    <a:lnTo>
                      <a:pt x="308" y="7"/>
                    </a:lnTo>
                    <a:lnTo>
                      <a:pt x="297" y="10"/>
                    </a:lnTo>
                    <a:lnTo>
                      <a:pt x="287" y="11"/>
                    </a:lnTo>
                    <a:lnTo>
                      <a:pt x="284" y="11"/>
                    </a:lnTo>
                    <a:lnTo>
                      <a:pt x="282" y="10"/>
                    </a:lnTo>
                    <a:lnTo>
                      <a:pt x="279" y="10"/>
                    </a:lnTo>
                    <a:lnTo>
                      <a:pt x="266" y="11"/>
                    </a:lnTo>
                    <a:lnTo>
                      <a:pt x="254" y="14"/>
                    </a:lnTo>
                    <a:lnTo>
                      <a:pt x="252" y="14"/>
                    </a:lnTo>
                    <a:lnTo>
                      <a:pt x="248" y="14"/>
                    </a:lnTo>
                    <a:lnTo>
                      <a:pt x="245" y="14"/>
                    </a:lnTo>
                    <a:lnTo>
                      <a:pt x="242" y="15"/>
                    </a:lnTo>
                    <a:lnTo>
                      <a:pt x="241" y="16"/>
                    </a:lnTo>
                    <a:lnTo>
                      <a:pt x="240" y="17"/>
                    </a:lnTo>
                    <a:lnTo>
                      <a:pt x="240" y="17"/>
                    </a:lnTo>
                    <a:lnTo>
                      <a:pt x="240" y="19"/>
                    </a:lnTo>
                    <a:lnTo>
                      <a:pt x="241" y="19"/>
                    </a:lnTo>
                    <a:lnTo>
                      <a:pt x="242" y="19"/>
                    </a:lnTo>
                    <a:lnTo>
                      <a:pt x="244" y="19"/>
                    </a:lnTo>
                    <a:lnTo>
                      <a:pt x="246" y="19"/>
                    </a:lnTo>
                    <a:lnTo>
                      <a:pt x="248" y="19"/>
                    </a:lnTo>
                    <a:lnTo>
                      <a:pt x="250" y="20"/>
                    </a:lnTo>
                    <a:lnTo>
                      <a:pt x="252" y="20"/>
                    </a:lnTo>
                    <a:lnTo>
                      <a:pt x="254" y="21"/>
                    </a:lnTo>
                    <a:lnTo>
                      <a:pt x="257" y="21"/>
                    </a:lnTo>
                    <a:lnTo>
                      <a:pt x="259" y="21"/>
                    </a:lnTo>
                    <a:lnTo>
                      <a:pt x="262" y="21"/>
                    </a:lnTo>
                    <a:lnTo>
                      <a:pt x="263" y="21"/>
                    </a:lnTo>
                    <a:lnTo>
                      <a:pt x="265" y="20"/>
                    </a:lnTo>
                    <a:lnTo>
                      <a:pt x="266" y="21"/>
                    </a:lnTo>
                    <a:lnTo>
                      <a:pt x="266" y="21"/>
                    </a:lnTo>
                    <a:lnTo>
                      <a:pt x="265" y="23"/>
                    </a:lnTo>
                    <a:lnTo>
                      <a:pt x="262" y="24"/>
                    </a:lnTo>
                    <a:lnTo>
                      <a:pt x="261" y="24"/>
                    </a:lnTo>
                    <a:lnTo>
                      <a:pt x="258" y="25"/>
                    </a:lnTo>
                    <a:lnTo>
                      <a:pt x="257" y="25"/>
                    </a:lnTo>
                    <a:lnTo>
                      <a:pt x="254" y="25"/>
                    </a:lnTo>
                    <a:lnTo>
                      <a:pt x="252" y="25"/>
                    </a:lnTo>
                    <a:lnTo>
                      <a:pt x="249" y="24"/>
                    </a:lnTo>
                    <a:lnTo>
                      <a:pt x="246" y="23"/>
                    </a:lnTo>
                    <a:lnTo>
                      <a:pt x="244" y="23"/>
                    </a:lnTo>
                    <a:lnTo>
                      <a:pt x="241" y="23"/>
                    </a:lnTo>
                    <a:lnTo>
                      <a:pt x="238" y="24"/>
                    </a:lnTo>
                    <a:lnTo>
                      <a:pt x="236" y="25"/>
                    </a:lnTo>
                    <a:lnTo>
                      <a:pt x="233" y="27"/>
                    </a:lnTo>
                    <a:lnTo>
                      <a:pt x="231" y="27"/>
                    </a:lnTo>
                    <a:lnTo>
                      <a:pt x="227" y="28"/>
                    </a:lnTo>
                    <a:lnTo>
                      <a:pt x="223" y="28"/>
                    </a:lnTo>
                    <a:lnTo>
                      <a:pt x="219" y="29"/>
                    </a:lnTo>
                    <a:lnTo>
                      <a:pt x="216" y="31"/>
                    </a:lnTo>
                    <a:lnTo>
                      <a:pt x="212" y="32"/>
                    </a:lnTo>
                    <a:lnTo>
                      <a:pt x="207" y="33"/>
                    </a:lnTo>
                    <a:lnTo>
                      <a:pt x="205" y="36"/>
                    </a:lnTo>
                    <a:lnTo>
                      <a:pt x="201" y="38"/>
                    </a:lnTo>
                    <a:lnTo>
                      <a:pt x="195" y="41"/>
                    </a:lnTo>
                    <a:lnTo>
                      <a:pt x="190" y="44"/>
                    </a:lnTo>
                    <a:lnTo>
                      <a:pt x="185" y="46"/>
                    </a:lnTo>
                    <a:lnTo>
                      <a:pt x="181" y="50"/>
                    </a:lnTo>
                    <a:lnTo>
                      <a:pt x="176" y="53"/>
                    </a:lnTo>
                    <a:lnTo>
                      <a:pt x="172" y="57"/>
                    </a:lnTo>
                    <a:lnTo>
                      <a:pt x="169" y="59"/>
                    </a:lnTo>
                    <a:lnTo>
                      <a:pt x="165" y="62"/>
                    </a:lnTo>
                    <a:lnTo>
                      <a:pt x="163" y="66"/>
                    </a:lnTo>
                    <a:lnTo>
                      <a:pt x="162" y="68"/>
                    </a:lnTo>
                    <a:lnTo>
                      <a:pt x="159" y="70"/>
                    </a:lnTo>
                    <a:lnTo>
                      <a:pt x="158" y="71"/>
                    </a:lnTo>
                    <a:lnTo>
                      <a:pt x="150" y="79"/>
                    </a:lnTo>
                    <a:lnTo>
                      <a:pt x="142" y="85"/>
                    </a:lnTo>
                    <a:lnTo>
                      <a:pt x="134" y="93"/>
                    </a:lnTo>
                    <a:lnTo>
                      <a:pt x="129" y="98"/>
                    </a:lnTo>
                    <a:lnTo>
                      <a:pt x="125" y="102"/>
                    </a:lnTo>
                    <a:lnTo>
                      <a:pt x="121" y="106"/>
                    </a:lnTo>
                    <a:lnTo>
                      <a:pt x="118" y="111"/>
                    </a:lnTo>
                    <a:lnTo>
                      <a:pt x="115" y="117"/>
                    </a:lnTo>
                    <a:lnTo>
                      <a:pt x="111" y="121"/>
                    </a:lnTo>
                    <a:lnTo>
                      <a:pt x="108" y="126"/>
                    </a:lnTo>
                    <a:lnTo>
                      <a:pt x="105" y="131"/>
                    </a:lnTo>
                    <a:lnTo>
                      <a:pt x="104" y="136"/>
                    </a:lnTo>
                    <a:lnTo>
                      <a:pt x="103" y="141"/>
                    </a:lnTo>
                    <a:lnTo>
                      <a:pt x="102" y="145"/>
                    </a:lnTo>
                    <a:lnTo>
                      <a:pt x="99" y="152"/>
                    </a:lnTo>
                    <a:lnTo>
                      <a:pt x="96" y="161"/>
                    </a:lnTo>
                    <a:lnTo>
                      <a:pt x="94" y="170"/>
                    </a:lnTo>
                    <a:lnTo>
                      <a:pt x="90" y="181"/>
                    </a:lnTo>
                    <a:lnTo>
                      <a:pt x="88" y="185"/>
                    </a:lnTo>
                    <a:lnTo>
                      <a:pt x="86" y="188"/>
                    </a:lnTo>
                    <a:lnTo>
                      <a:pt x="85" y="192"/>
                    </a:lnTo>
                    <a:lnTo>
                      <a:pt x="82" y="196"/>
                    </a:lnTo>
                    <a:lnTo>
                      <a:pt x="79" y="202"/>
                    </a:lnTo>
                    <a:lnTo>
                      <a:pt x="77" y="204"/>
                    </a:lnTo>
                    <a:lnTo>
                      <a:pt x="74" y="208"/>
                    </a:lnTo>
                    <a:lnTo>
                      <a:pt x="72" y="213"/>
                    </a:lnTo>
                    <a:lnTo>
                      <a:pt x="70" y="216"/>
                    </a:lnTo>
                    <a:lnTo>
                      <a:pt x="69" y="217"/>
                    </a:lnTo>
                    <a:lnTo>
                      <a:pt x="69" y="220"/>
                    </a:lnTo>
                    <a:lnTo>
                      <a:pt x="69" y="221"/>
                    </a:lnTo>
                    <a:lnTo>
                      <a:pt x="70" y="224"/>
                    </a:lnTo>
                    <a:lnTo>
                      <a:pt x="73" y="224"/>
                    </a:lnTo>
                    <a:lnTo>
                      <a:pt x="75" y="224"/>
                    </a:lnTo>
                    <a:lnTo>
                      <a:pt x="78" y="224"/>
                    </a:lnTo>
                    <a:lnTo>
                      <a:pt x="79" y="221"/>
                    </a:lnTo>
                    <a:lnTo>
                      <a:pt x="82" y="220"/>
                    </a:lnTo>
                    <a:lnTo>
                      <a:pt x="85" y="218"/>
                    </a:lnTo>
                    <a:lnTo>
                      <a:pt x="90" y="215"/>
                    </a:lnTo>
                    <a:lnTo>
                      <a:pt x="94" y="212"/>
                    </a:lnTo>
                    <a:lnTo>
                      <a:pt x="99" y="209"/>
                    </a:lnTo>
                    <a:lnTo>
                      <a:pt x="103" y="208"/>
                    </a:lnTo>
                    <a:lnTo>
                      <a:pt x="105" y="207"/>
                    </a:lnTo>
                    <a:lnTo>
                      <a:pt x="108" y="205"/>
                    </a:lnTo>
                    <a:lnTo>
                      <a:pt x="111" y="205"/>
                    </a:lnTo>
                    <a:lnTo>
                      <a:pt x="112" y="205"/>
                    </a:lnTo>
                    <a:lnTo>
                      <a:pt x="113" y="207"/>
                    </a:lnTo>
                    <a:lnTo>
                      <a:pt x="115" y="208"/>
                    </a:lnTo>
                    <a:lnTo>
                      <a:pt x="116" y="208"/>
                    </a:lnTo>
                    <a:lnTo>
                      <a:pt x="116" y="209"/>
                    </a:lnTo>
                    <a:lnTo>
                      <a:pt x="115" y="211"/>
                    </a:lnTo>
                    <a:lnTo>
                      <a:pt x="113" y="211"/>
                    </a:lnTo>
                    <a:lnTo>
                      <a:pt x="112" y="211"/>
                    </a:lnTo>
                    <a:lnTo>
                      <a:pt x="111" y="211"/>
                    </a:lnTo>
                    <a:lnTo>
                      <a:pt x="107" y="212"/>
                    </a:lnTo>
                    <a:lnTo>
                      <a:pt x="103" y="213"/>
                    </a:lnTo>
                    <a:lnTo>
                      <a:pt x="99" y="216"/>
                    </a:lnTo>
                    <a:lnTo>
                      <a:pt x="94" y="218"/>
                    </a:lnTo>
                    <a:lnTo>
                      <a:pt x="90" y="221"/>
                    </a:lnTo>
                    <a:lnTo>
                      <a:pt x="85" y="225"/>
                    </a:lnTo>
                    <a:lnTo>
                      <a:pt x="82" y="226"/>
                    </a:lnTo>
                    <a:lnTo>
                      <a:pt x="79" y="229"/>
                    </a:lnTo>
                    <a:lnTo>
                      <a:pt x="77" y="232"/>
                    </a:lnTo>
                    <a:lnTo>
                      <a:pt x="74" y="234"/>
                    </a:lnTo>
                    <a:lnTo>
                      <a:pt x="74" y="238"/>
                    </a:lnTo>
                    <a:lnTo>
                      <a:pt x="74" y="242"/>
                    </a:lnTo>
                    <a:lnTo>
                      <a:pt x="74" y="246"/>
                    </a:lnTo>
                    <a:lnTo>
                      <a:pt x="73" y="251"/>
                    </a:lnTo>
                    <a:lnTo>
                      <a:pt x="73" y="255"/>
                    </a:lnTo>
                    <a:lnTo>
                      <a:pt x="73" y="259"/>
                    </a:lnTo>
                    <a:lnTo>
                      <a:pt x="74" y="263"/>
                    </a:lnTo>
                    <a:lnTo>
                      <a:pt x="75" y="267"/>
                    </a:lnTo>
                    <a:lnTo>
                      <a:pt x="77" y="269"/>
                    </a:lnTo>
                    <a:lnTo>
                      <a:pt x="79" y="272"/>
                    </a:lnTo>
                    <a:lnTo>
                      <a:pt x="81" y="273"/>
                    </a:lnTo>
                    <a:lnTo>
                      <a:pt x="83" y="273"/>
                    </a:lnTo>
                    <a:lnTo>
                      <a:pt x="81" y="275"/>
                    </a:lnTo>
                    <a:lnTo>
                      <a:pt x="78" y="275"/>
                    </a:lnTo>
                    <a:lnTo>
                      <a:pt x="75" y="276"/>
                    </a:lnTo>
                    <a:lnTo>
                      <a:pt x="73" y="277"/>
                    </a:lnTo>
                    <a:lnTo>
                      <a:pt x="70" y="279"/>
                    </a:lnTo>
                    <a:lnTo>
                      <a:pt x="68" y="280"/>
                    </a:lnTo>
                    <a:lnTo>
                      <a:pt x="65" y="284"/>
                    </a:lnTo>
                    <a:lnTo>
                      <a:pt x="62" y="286"/>
                    </a:lnTo>
                    <a:lnTo>
                      <a:pt x="61" y="290"/>
                    </a:lnTo>
                    <a:lnTo>
                      <a:pt x="59" y="294"/>
                    </a:lnTo>
                    <a:lnTo>
                      <a:pt x="56" y="299"/>
                    </a:lnTo>
                    <a:lnTo>
                      <a:pt x="48" y="311"/>
                    </a:lnTo>
                    <a:lnTo>
                      <a:pt x="39" y="324"/>
                    </a:lnTo>
                    <a:lnTo>
                      <a:pt x="32" y="335"/>
                    </a:lnTo>
                    <a:lnTo>
                      <a:pt x="27" y="345"/>
                    </a:lnTo>
                    <a:lnTo>
                      <a:pt x="21" y="354"/>
                    </a:lnTo>
                    <a:lnTo>
                      <a:pt x="14" y="363"/>
                    </a:lnTo>
                    <a:lnTo>
                      <a:pt x="9" y="374"/>
                    </a:lnTo>
                    <a:lnTo>
                      <a:pt x="8" y="378"/>
                    </a:lnTo>
                    <a:lnTo>
                      <a:pt x="6" y="383"/>
                    </a:lnTo>
                    <a:lnTo>
                      <a:pt x="5" y="387"/>
                    </a:lnTo>
                    <a:lnTo>
                      <a:pt x="6" y="392"/>
                    </a:lnTo>
                    <a:lnTo>
                      <a:pt x="6" y="396"/>
                    </a:lnTo>
                    <a:lnTo>
                      <a:pt x="6" y="399"/>
                    </a:lnTo>
                    <a:lnTo>
                      <a:pt x="8" y="401"/>
                    </a:lnTo>
                    <a:lnTo>
                      <a:pt x="9" y="404"/>
                    </a:lnTo>
                    <a:lnTo>
                      <a:pt x="12" y="405"/>
                    </a:lnTo>
                    <a:lnTo>
                      <a:pt x="14" y="406"/>
                    </a:lnTo>
                    <a:lnTo>
                      <a:pt x="17" y="406"/>
                    </a:lnTo>
                    <a:lnTo>
                      <a:pt x="19" y="405"/>
                    </a:lnTo>
                    <a:lnTo>
                      <a:pt x="22" y="405"/>
                    </a:lnTo>
                    <a:lnTo>
                      <a:pt x="23" y="404"/>
                    </a:lnTo>
                    <a:lnTo>
                      <a:pt x="25" y="403"/>
                    </a:lnTo>
                    <a:lnTo>
                      <a:pt x="26" y="401"/>
                    </a:lnTo>
                    <a:lnTo>
                      <a:pt x="29" y="400"/>
                    </a:lnTo>
                    <a:lnTo>
                      <a:pt x="31" y="400"/>
                    </a:lnTo>
                    <a:lnTo>
                      <a:pt x="32" y="401"/>
                    </a:lnTo>
                    <a:lnTo>
                      <a:pt x="35" y="404"/>
                    </a:lnTo>
                    <a:lnTo>
                      <a:pt x="36" y="405"/>
                    </a:lnTo>
                    <a:lnTo>
                      <a:pt x="39" y="405"/>
                    </a:lnTo>
                    <a:lnTo>
                      <a:pt x="42" y="405"/>
                    </a:lnTo>
                    <a:lnTo>
                      <a:pt x="43" y="404"/>
                    </a:lnTo>
                    <a:lnTo>
                      <a:pt x="45" y="404"/>
                    </a:lnTo>
                    <a:lnTo>
                      <a:pt x="51" y="404"/>
                    </a:lnTo>
                    <a:lnTo>
                      <a:pt x="55" y="404"/>
                    </a:lnTo>
                    <a:lnTo>
                      <a:pt x="60" y="404"/>
                    </a:lnTo>
                    <a:lnTo>
                      <a:pt x="65" y="406"/>
                    </a:lnTo>
                    <a:lnTo>
                      <a:pt x="68" y="408"/>
                    </a:lnTo>
                    <a:lnTo>
                      <a:pt x="72" y="410"/>
                    </a:lnTo>
                    <a:lnTo>
                      <a:pt x="75" y="413"/>
                    </a:lnTo>
                    <a:lnTo>
                      <a:pt x="79" y="414"/>
                    </a:lnTo>
                    <a:lnTo>
                      <a:pt x="83" y="414"/>
                    </a:lnTo>
                    <a:lnTo>
                      <a:pt x="86" y="414"/>
                    </a:lnTo>
                    <a:lnTo>
                      <a:pt x="88" y="414"/>
                    </a:lnTo>
                    <a:lnTo>
                      <a:pt x="91" y="414"/>
                    </a:lnTo>
                    <a:lnTo>
                      <a:pt x="94" y="412"/>
                    </a:lnTo>
                    <a:lnTo>
                      <a:pt x="96" y="409"/>
                    </a:lnTo>
                    <a:lnTo>
                      <a:pt x="98" y="406"/>
                    </a:lnTo>
                    <a:lnTo>
                      <a:pt x="99" y="403"/>
                    </a:lnTo>
                    <a:lnTo>
                      <a:pt x="100" y="397"/>
                    </a:lnTo>
                    <a:lnTo>
                      <a:pt x="100" y="393"/>
                    </a:lnTo>
                    <a:lnTo>
                      <a:pt x="99" y="388"/>
                    </a:lnTo>
                    <a:lnTo>
                      <a:pt x="99" y="384"/>
                    </a:lnTo>
                    <a:lnTo>
                      <a:pt x="96" y="380"/>
                    </a:lnTo>
                    <a:lnTo>
                      <a:pt x="94" y="376"/>
                    </a:lnTo>
                    <a:lnTo>
                      <a:pt x="91" y="371"/>
                    </a:lnTo>
                    <a:lnTo>
                      <a:pt x="87" y="367"/>
                    </a:lnTo>
                    <a:lnTo>
                      <a:pt x="82" y="365"/>
                    </a:lnTo>
                    <a:lnTo>
                      <a:pt x="79" y="362"/>
                    </a:lnTo>
                    <a:lnTo>
                      <a:pt x="78" y="361"/>
                    </a:lnTo>
                    <a:lnTo>
                      <a:pt x="77" y="361"/>
                    </a:lnTo>
                    <a:lnTo>
                      <a:pt x="74" y="359"/>
                    </a:lnTo>
                    <a:lnTo>
                      <a:pt x="72" y="361"/>
                    </a:lnTo>
                    <a:lnTo>
                      <a:pt x="70" y="362"/>
                    </a:lnTo>
                    <a:lnTo>
                      <a:pt x="68" y="362"/>
                    </a:lnTo>
                    <a:lnTo>
                      <a:pt x="66" y="362"/>
                    </a:lnTo>
                    <a:lnTo>
                      <a:pt x="66" y="362"/>
                    </a:lnTo>
                    <a:lnTo>
                      <a:pt x="65" y="362"/>
                    </a:lnTo>
                    <a:lnTo>
                      <a:pt x="65" y="361"/>
                    </a:lnTo>
                    <a:lnTo>
                      <a:pt x="65" y="361"/>
                    </a:lnTo>
                    <a:lnTo>
                      <a:pt x="66" y="359"/>
                    </a:lnTo>
                    <a:lnTo>
                      <a:pt x="68" y="359"/>
                    </a:lnTo>
                    <a:lnTo>
                      <a:pt x="70" y="358"/>
                    </a:lnTo>
                    <a:lnTo>
                      <a:pt x="72" y="357"/>
                    </a:lnTo>
                    <a:lnTo>
                      <a:pt x="74" y="356"/>
                    </a:lnTo>
                    <a:lnTo>
                      <a:pt x="77" y="356"/>
                    </a:lnTo>
                    <a:lnTo>
                      <a:pt x="78" y="357"/>
                    </a:lnTo>
                    <a:lnTo>
                      <a:pt x="79" y="358"/>
                    </a:lnTo>
                    <a:lnTo>
                      <a:pt x="82" y="359"/>
                    </a:lnTo>
                    <a:lnTo>
                      <a:pt x="86" y="362"/>
                    </a:lnTo>
                    <a:lnTo>
                      <a:pt x="90" y="365"/>
                    </a:lnTo>
                    <a:lnTo>
                      <a:pt x="94" y="369"/>
                    </a:lnTo>
                    <a:lnTo>
                      <a:pt x="96" y="373"/>
                    </a:lnTo>
                    <a:lnTo>
                      <a:pt x="99" y="375"/>
                    </a:lnTo>
                    <a:lnTo>
                      <a:pt x="102" y="379"/>
                    </a:lnTo>
                    <a:lnTo>
                      <a:pt x="103" y="384"/>
                    </a:lnTo>
                    <a:lnTo>
                      <a:pt x="104" y="388"/>
                    </a:lnTo>
                    <a:lnTo>
                      <a:pt x="104" y="392"/>
                    </a:lnTo>
                    <a:lnTo>
                      <a:pt x="104" y="397"/>
                    </a:lnTo>
                    <a:lnTo>
                      <a:pt x="103" y="403"/>
                    </a:lnTo>
                    <a:lnTo>
                      <a:pt x="103" y="406"/>
                    </a:lnTo>
                    <a:lnTo>
                      <a:pt x="102" y="412"/>
                    </a:lnTo>
                    <a:lnTo>
                      <a:pt x="100" y="416"/>
                    </a:lnTo>
                    <a:lnTo>
                      <a:pt x="99" y="420"/>
                    </a:lnTo>
                    <a:lnTo>
                      <a:pt x="99" y="423"/>
                    </a:lnTo>
                    <a:lnTo>
                      <a:pt x="98" y="427"/>
                    </a:lnTo>
                    <a:lnTo>
                      <a:pt x="98" y="430"/>
                    </a:lnTo>
                    <a:lnTo>
                      <a:pt x="98" y="434"/>
                    </a:lnTo>
                    <a:lnTo>
                      <a:pt x="99" y="436"/>
                    </a:lnTo>
                    <a:lnTo>
                      <a:pt x="102" y="439"/>
                    </a:lnTo>
                    <a:lnTo>
                      <a:pt x="103" y="442"/>
                    </a:lnTo>
                    <a:lnTo>
                      <a:pt x="107" y="443"/>
                    </a:lnTo>
                    <a:lnTo>
                      <a:pt x="108" y="444"/>
                    </a:lnTo>
                    <a:lnTo>
                      <a:pt x="111" y="446"/>
                    </a:lnTo>
                    <a:lnTo>
                      <a:pt x="113" y="447"/>
                    </a:lnTo>
                    <a:lnTo>
                      <a:pt x="115" y="448"/>
                    </a:lnTo>
                    <a:lnTo>
                      <a:pt x="116" y="448"/>
                    </a:lnTo>
                    <a:lnTo>
                      <a:pt x="117" y="448"/>
                    </a:lnTo>
                    <a:lnTo>
                      <a:pt x="117" y="450"/>
                    </a:lnTo>
                    <a:lnTo>
                      <a:pt x="117" y="451"/>
                    </a:lnTo>
                    <a:lnTo>
                      <a:pt x="116" y="451"/>
                    </a:lnTo>
                    <a:lnTo>
                      <a:pt x="115" y="452"/>
                    </a:lnTo>
                    <a:lnTo>
                      <a:pt x="112" y="455"/>
                    </a:lnTo>
                    <a:lnTo>
                      <a:pt x="109" y="457"/>
                    </a:lnTo>
                    <a:lnTo>
                      <a:pt x="108" y="459"/>
                    </a:lnTo>
                    <a:lnTo>
                      <a:pt x="107" y="461"/>
                    </a:lnTo>
                    <a:lnTo>
                      <a:pt x="105" y="463"/>
                    </a:lnTo>
                    <a:lnTo>
                      <a:pt x="105" y="465"/>
                    </a:lnTo>
                    <a:lnTo>
                      <a:pt x="105" y="468"/>
                    </a:lnTo>
                    <a:lnTo>
                      <a:pt x="105" y="469"/>
                    </a:lnTo>
                    <a:lnTo>
                      <a:pt x="107" y="472"/>
                    </a:lnTo>
                    <a:lnTo>
                      <a:pt x="109" y="472"/>
                    </a:lnTo>
                    <a:lnTo>
                      <a:pt x="111" y="472"/>
                    </a:lnTo>
                    <a:lnTo>
                      <a:pt x="113" y="472"/>
                    </a:lnTo>
                    <a:lnTo>
                      <a:pt x="115" y="473"/>
                    </a:lnTo>
                    <a:lnTo>
                      <a:pt x="117" y="473"/>
                    </a:lnTo>
                    <a:lnTo>
                      <a:pt x="118" y="474"/>
                    </a:lnTo>
                    <a:lnTo>
                      <a:pt x="118" y="477"/>
                    </a:lnTo>
                    <a:lnTo>
                      <a:pt x="117" y="478"/>
                    </a:lnTo>
                    <a:lnTo>
                      <a:pt x="116" y="480"/>
                    </a:lnTo>
                    <a:lnTo>
                      <a:pt x="113" y="478"/>
                    </a:lnTo>
                    <a:lnTo>
                      <a:pt x="112" y="478"/>
                    </a:lnTo>
                    <a:lnTo>
                      <a:pt x="109" y="478"/>
                    </a:lnTo>
                    <a:lnTo>
                      <a:pt x="107" y="477"/>
                    </a:lnTo>
                    <a:lnTo>
                      <a:pt x="104" y="476"/>
                    </a:lnTo>
                    <a:lnTo>
                      <a:pt x="104" y="473"/>
                    </a:lnTo>
                    <a:lnTo>
                      <a:pt x="103" y="470"/>
                    </a:lnTo>
                    <a:lnTo>
                      <a:pt x="102" y="468"/>
                    </a:lnTo>
                    <a:lnTo>
                      <a:pt x="100" y="464"/>
                    </a:lnTo>
                    <a:lnTo>
                      <a:pt x="99" y="461"/>
                    </a:lnTo>
                    <a:lnTo>
                      <a:pt x="98" y="457"/>
                    </a:lnTo>
                    <a:lnTo>
                      <a:pt x="96" y="453"/>
                    </a:lnTo>
                    <a:lnTo>
                      <a:pt x="95" y="450"/>
                    </a:lnTo>
                    <a:lnTo>
                      <a:pt x="95" y="447"/>
                    </a:lnTo>
                    <a:lnTo>
                      <a:pt x="95" y="443"/>
                    </a:lnTo>
                    <a:lnTo>
                      <a:pt x="95" y="440"/>
                    </a:lnTo>
                    <a:lnTo>
                      <a:pt x="95" y="438"/>
                    </a:lnTo>
                    <a:lnTo>
                      <a:pt x="94" y="435"/>
                    </a:lnTo>
                    <a:lnTo>
                      <a:pt x="95" y="433"/>
                    </a:lnTo>
                    <a:lnTo>
                      <a:pt x="95" y="430"/>
                    </a:lnTo>
                    <a:lnTo>
                      <a:pt x="95" y="429"/>
                    </a:lnTo>
                    <a:lnTo>
                      <a:pt x="95" y="426"/>
                    </a:lnTo>
                    <a:lnTo>
                      <a:pt x="92" y="423"/>
                    </a:lnTo>
                    <a:lnTo>
                      <a:pt x="91" y="423"/>
                    </a:lnTo>
                    <a:lnTo>
                      <a:pt x="87" y="422"/>
                    </a:lnTo>
                    <a:lnTo>
                      <a:pt x="85" y="421"/>
                    </a:lnTo>
                    <a:lnTo>
                      <a:pt x="81" y="421"/>
                    </a:lnTo>
                    <a:lnTo>
                      <a:pt x="77" y="420"/>
                    </a:lnTo>
                    <a:lnTo>
                      <a:pt x="73" y="420"/>
                    </a:lnTo>
                    <a:lnTo>
                      <a:pt x="68" y="420"/>
                    </a:lnTo>
                    <a:lnTo>
                      <a:pt x="66" y="420"/>
                    </a:lnTo>
                    <a:lnTo>
                      <a:pt x="64" y="418"/>
                    </a:lnTo>
                    <a:lnTo>
                      <a:pt x="62" y="420"/>
                    </a:lnTo>
                    <a:lnTo>
                      <a:pt x="61" y="421"/>
                    </a:lnTo>
                    <a:lnTo>
                      <a:pt x="60" y="422"/>
                    </a:lnTo>
                    <a:lnTo>
                      <a:pt x="59" y="423"/>
                    </a:lnTo>
                    <a:lnTo>
                      <a:pt x="57" y="426"/>
                    </a:lnTo>
                    <a:lnTo>
                      <a:pt x="56" y="427"/>
                    </a:lnTo>
                    <a:lnTo>
                      <a:pt x="53" y="429"/>
                    </a:lnTo>
                    <a:lnTo>
                      <a:pt x="52" y="431"/>
                    </a:lnTo>
                    <a:lnTo>
                      <a:pt x="51" y="434"/>
                    </a:lnTo>
                    <a:lnTo>
                      <a:pt x="52" y="436"/>
                    </a:lnTo>
                    <a:lnTo>
                      <a:pt x="52" y="439"/>
                    </a:lnTo>
                    <a:lnTo>
                      <a:pt x="52" y="443"/>
                    </a:lnTo>
                    <a:lnTo>
                      <a:pt x="52" y="448"/>
                    </a:lnTo>
                    <a:lnTo>
                      <a:pt x="51" y="452"/>
                    </a:lnTo>
                    <a:lnTo>
                      <a:pt x="51" y="457"/>
                    </a:lnTo>
                    <a:lnTo>
                      <a:pt x="51" y="461"/>
                    </a:lnTo>
                    <a:lnTo>
                      <a:pt x="49" y="465"/>
                    </a:lnTo>
                    <a:lnTo>
                      <a:pt x="49" y="469"/>
                    </a:lnTo>
                    <a:lnTo>
                      <a:pt x="49" y="472"/>
                    </a:lnTo>
                    <a:lnTo>
                      <a:pt x="49" y="474"/>
                    </a:lnTo>
                    <a:lnTo>
                      <a:pt x="49" y="477"/>
                    </a:lnTo>
                    <a:lnTo>
                      <a:pt x="49" y="480"/>
                    </a:lnTo>
                    <a:lnTo>
                      <a:pt x="51" y="481"/>
                    </a:lnTo>
                    <a:lnTo>
                      <a:pt x="53" y="481"/>
                    </a:lnTo>
                    <a:lnTo>
                      <a:pt x="56" y="481"/>
                    </a:lnTo>
                    <a:lnTo>
                      <a:pt x="60" y="480"/>
                    </a:lnTo>
                    <a:lnTo>
                      <a:pt x="62" y="480"/>
                    </a:lnTo>
                    <a:lnTo>
                      <a:pt x="65" y="481"/>
                    </a:lnTo>
                    <a:lnTo>
                      <a:pt x="66" y="482"/>
                    </a:lnTo>
                    <a:lnTo>
                      <a:pt x="68" y="483"/>
                    </a:lnTo>
                    <a:lnTo>
                      <a:pt x="69" y="485"/>
                    </a:lnTo>
                    <a:lnTo>
                      <a:pt x="72" y="485"/>
                    </a:lnTo>
                    <a:lnTo>
                      <a:pt x="75" y="485"/>
                    </a:lnTo>
                    <a:lnTo>
                      <a:pt x="77" y="485"/>
                    </a:lnTo>
                    <a:lnTo>
                      <a:pt x="78" y="483"/>
                    </a:lnTo>
                    <a:lnTo>
                      <a:pt x="81" y="483"/>
                    </a:lnTo>
                    <a:lnTo>
                      <a:pt x="82" y="483"/>
                    </a:lnTo>
                    <a:lnTo>
                      <a:pt x="85" y="483"/>
                    </a:lnTo>
                    <a:lnTo>
                      <a:pt x="86" y="485"/>
                    </a:lnTo>
                    <a:lnTo>
                      <a:pt x="87" y="483"/>
                    </a:lnTo>
                    <a:lnTo>
                      <a:pt x="88" y="482"/>
                    </a:lnTo>
                    <a:lnTo>
                      <a:pt x="90" y="482"/>
                    </a:lnTo>
                    <a:lnTo>
                      <a:pt x="91" y="482"/>
                    </a:lnTo>
                    <a:lnTo>
                      <a:pt x="94" y="482"/>
                    </a:lnTo>
                    <a:lnTo>
                      <a:pt x="96" y="483"/>
                    </a:lnTo>
                    <a:lnTo>
                      <a:pt x="98" y="485"/>
                    </a:lnTo>
                    <a:lnTo>
                      <a:pt x="99" y="487"/>
                    </a:lnTo>
                    <a:lnTo>
                      <a:pt x="99" y="490"/>
                    </a:lnTo>
                    <a:lnTo>
                      <a:pt x="100" y="494"/>
                    </a:lnTo>
                    <a:lnTo>
                      <a:pt x="100" y="497"/>
                    </a:lnTo>
                    <a:lnTo>
                      <a:pt x="102" y="500"/>
                    </a:lnTo>
                    <a:lnTo>
                      <a:pt x="103" y="504"/>
                    </a:lnTo>
                    <a:lnTo>
                      <a:pt x="104" y="508"/>
                    </a:lnTo>
                    <a:lnTo>
                      <a:pt x="105" y="511"/>
                    </a:lnTo>
                    <a:lnTo>
                      <a:pt x="107" y="512"/>
                    </a:lnTo>
                    <a:lnTo>
                      <a:pt x="107" y="515"/>
                    </a:lnTo>
                    <a:lnTo>
                      <a:pt x="107" y="517"/>
                    </a:lnTo>
                    <a:lnTo>
                      <a:pt x="105" y="519"/>
                    </a:lnTo>
                    <a:lnTo>
                      <a:pt x="104" y="521"/>
                    </a:lnTo>
                    <a:lnTo>
                      <a:pt x="104" y="521"/>
                    </a:lnTo>
                    <a:lnTo>
                      <a:pt x="103" y="520"/>
                    </a:lnTo>
                    <a:lnTo>
                      <a:pt x="103" y="519"/>
                    </a:lnTo>
                    <a:lnTo>
                      <a:pt x="103" y="517"/>
                    </a:lnTo>
                    <a:lnTo>
                      <a:pt x="103" y="515"/>
                    </a:lnTo>
                    <a:lnTo>
                      <a:pt x="103" y="514"/>
                    </a:lnTo>
                    <a:lnTo>
                      <a:pt x="102" y="511"/>
                    </a:lnTo>
                    <a:lnTo>
                      <a:pt x="100" y="507"/>
                    </a:lnTo>
                    <a:lnTo>
                      <a:pt x="99" y="504"/>
                    </a:lnTo>
                    <a:lnTo>
                      <a:pt x="98" y="500"/>
                    </a:lnTo>
                    <a:lnTo>
                      <a:pt x="98" y="498"/>
                    </a:lnTo>
                    <a:lnTo>
                      <a:pt x="96" y="495"/>
                    </a:lnTo>
                    <a:lnTo>
                      <a:pt x="94" y="493"/>
                    </a:lnTo>
                    <a:lnTo>
                      <a:pt x="91" y="490"/>
                    </a:lnTo>
                    <a:lnTo>
                      <a:pt x="87" y="489"/>
                    </a:lnTo>
                    <a:lnTo>
                      <a:pt x="85" y="489"/>
                    </a:lnTo>
                    <a:lnTo>
                      <a:pt x="79" y="487"/>
                    </a:lnTo>
                    <a:lnTo>
                      <a:pt x="75" y="487"/>
                    </a:lnTo>
                    <a:lnTo>
                      <a:pt x="72" y="489"/>
                    </a:lnTo>
                    <a:lnTo>
                      <a:pt x="68" y="489"/>
                    </a:lnTo>
                    <a:lnTo>
                      <a:pt x="64" y="489"/>
                    </a:lnTo>
                    <a:lnTo>
                      <a:pt x="60" y="489"/>
                    </a:lnTo>
                    <a:lnTo>
                      <a:pt x="57" y="489"/>
                    </a:lnTo>
                    <a:lnTo>
                      <a:pt x="55" y="490"/>
                    </a:lnTo>
                    <a:lnTo>
                      <a:pt x="53" y="490"/>
                    </a:lnTo>
                    <a:lnTo>
                      <a:pt x="51" y="493"/>
                    </a:lnTo>
                    <a:lnTo>
                      <a:pt x="49" y="494"/>
                    </a:lnTo>
                    <a:lnTo>
                      <a:pt x="49" y="497"/>
                    </a:lnTo>
                    <a:lnTo>
                      <a:pt x="49" y="498"/>
                    </a:lnTo>
                    <a:lnTo>
                      <a:pt x="48" y="500"/>
                    </a:lnTo>
                    <a:lnTo>
                      <a:pt x="47" y="502"/>
                    </a:lnTo>
                    <a:lnTo>
                      <a:pt x="47" y="504"/>
                    </a:lnTo>
                    <a:lnTo>
                      <a:pt x="45" y="508"/>
                    </a:lnTo>
                    <a:lnTo>
                      <a:pt x="47" y="511"/>
                    </a:lnTo>
                    <a:lnTo>
                      <a:pt x="48" y="515"/>
                    </a:lnTo>
                    <a:lnTo>
                      <a:pt x="51" y="516"/>
                    </a:lnTo>
                    <a:lnTo>
                      <a:pt x="52" y="517"/>
                    </a:lnTo>
                    <a:lnTo>
                      <a:pt x="53" y="517"/>
                    </a:lnTo>
                    <a:lnTo>
                      <a:pt x="55" y="517"/>
                    </a:lnTo>
                    <a:lnTo>
                      <a:pt x="56" y="519"/>
                    </a:lnTo>
                    <a:lnTo>
                      <a:pt x="56" y="520"/>
                    </a:lnTo>
                    <a:lnTo>
                      <a:pt x="56" y="521"/>
                    </a:lnTo>
                    <a:lnTo>
                      <a:pt x="56" y="523"/>
                    </a:lnTo>
                    <a:lnTo>
                      <a:pt x="57" y="523"/>
                    </a:lnTo>
                    <a:lnTo>
                      <a:pt x="60" y="523"/>
                    </a:lnTo>
                    <a:lnTo>
                      <a:pt x="61" y="523"/>
                    </a:lnTo>
                    <a:lnTo>
                      <a:pt x="64" y="523"/>
                    </a:lnTo>
                    <a:lnTo>
                      <a:pt x="65" y="525"/>
                    </a:lnTo>
                    <a:lnTo>
                      <a:pt x="66" y="528"/>
                    </a:lnTo>
                    <a:lnTo>
                      <a:pt x="66" y="530"/>
                    </a:lnTo>
                    <a:lnTo>
                      <a:pt x="68" y="533"/>
                    </a:lnTo>
                    <a:lnTo>
                      <a:pt x="68" y="536"/>
                    </a:lnTo>
                    <a:lnTo>
                      <a:pt x="68" y="538"/>
                    </a:lnTo>
                    <a:lnTo>
                      <a:pt x="66" y="541"/>
                    </a:lnTo>
                    <a:lnTo>
                      <a:pt x="66" y="544"/>
                    </a:lnTo>
                    <a:lnTo>
                      <a:pt x="66" y="546"/>
                    </a:lnTo>
                    <a:lnTo>
                      <a:pt x="68" y="547"/>
                    </a:lnTo>
                    <a:lnTo>
                      <a:pt x="70" y="550"/>
                    </a:lnTo>
                    <a:lnTo>
                      <a:pt x="73" y="550"/>
                    </a:lnTo>
                    <a:lnTo>
                      <a:pt x="74" y="555"/>
                    </a:lnTo>
                    <a:lnTo>
                      <a:pt x="70" y="554"/>
                    </a:lnTo>
                    <a:lnTo>
                      <a:pt x="66" y="553"/>
                    </a:lnTo>
                    <a:lnTo>
                      <a:pt x="64" y="554"/>
                    </a:lnTo>
                    <a:lnTo>
                      <a:pt x="60" y="555"/>
                    </a:lnTo>
                    <a:lnTo>
                      <a:pt x="59" y="558"/>
                    </a:lnTo>
                    <a:lnTo>
                      <a:pt x="56" y="560"/>
                    </a:lnTo>
                    <a:lnTo>
                      <a:pt x="55" y="563"/>
                    </a:lnTo>
                    <a:lnTo>
                      <a:pt x="53" y="567"/>
                    </a:lnTo>
                    <a:lnTo>
                      <a:pt x="53" y="571"/>
                    </a:lnTo>
                    <a:lnTo>
                      <a:pt x="53" y="575"/>
                    </a:lnTo>
                    <a:lnTo>
                      <a:pt x="52" y="587"/>
                    </a:lnTo>
                    <a:lnTo>
                      <a:pt x="53" y="597"/>
                    </a:lnTo>
                    <a:lnTo>
                      <a:pt x="55" y="601"/>
                    </a:lnTo>
                    <a:lnTo>
                      <a:pt x="57" y="605"/>
                    </a:lnTo>
                    <a:lnTo>
                      <a:pt x="60" y="607"/>
                    </a:lnTo>
                    <a:lnTo>
                      <a:pt x="62" y="607"/>
                    </a:lnTo>
                    <a:lnTo>
                      <a:pt x="64" y="607"/>
                    </a:lnTo>
                    <a:lnTo>
                      <a:pt x="65" y="609"/>
                    </a:lnTo>
                    <a:lnTo>
                      <a:pt x="66" y="610"/>
                    </a:lnTo>
                    <a:lnTo>
                      <a:pt x="66" y="613"/>
                    </a:lnTo>
                    <a:lnTo>
                      <a:pt x="66" y="615"/>
                    </a:lnTo>
                    <a:lnTo>
                      <a:pt x="66" y="618"/>
                    </a:lnTo>
                    <a:lnTo>
                      <a:pt x="68" y="619"/>
                    </a:lnTo>
                    <a:lnTo>
                      <a:pt x="70" y="621"/>
                    </a:lnTo>
                    <a:lnTo>
                      <a:pt x="73" y="619"/>
                    </a:lnTo>
                    <a:lnTo>
                      <a:pt x="75" y="619"/>
                    </a:lnTo>
                    <a:lnTo>
                      <a:pt x="78" y="618"/>
                    </a:lnTo>
                    <a:lnTo>
                      <a:pt x="79" y="618"/>
                    </a:lnTo>
                    <a:lnTo>
                      <a:pt x="81" y="618"/>
                    </a:lnTo>
                    <a:lnTo>
                      <a:pt x="82" y="619"/>
                    </a:lnTo>
                    <a:lnTo>
                      <a:pt x="82" y="622"/>
                    </a:lnTo>
                    <a:lnTo>
                      <a:pt x="82" y="623"/>
                    </a:lnTo>
                    <a:lnTo>
                      <a:pt x="81" y="626"/>
                    </a:lnTo>
                    <a:lnTo>
                      <a:pt x="81" y="628"/>
                    </a:lnTo>
                    <a:lnTo>
                      <a:pt x="82" y="631"/>
                    </a:lnTo>
                    <a:lnTo>
                      <a:pt x="83" y="632"/>
                    </a:lnTo>
                    <a:lnTo>
                      <a:pt x="86" y="634"/>
                    </a:lnTo>
                    <a:lnTo>
                      <a:pt x="90" y="634"/>
                    </a:lnTo>
                    <a:lnTo>
                      <a:pt x="91" y="635"/>
                    </a:lnTo>
                    <a:lnTo>
                      <a:pt x="94" y="635"/>
                    </a:lnTo>
                    <a:lnTo>
                      <a:pt x="96" y="636"/>
                    </a:lnTo>
                    <a:lnTo>
                      <a:pt x="99" y="635"/>
                    </a:lnTo>
                    <a:lnTo>
                      <a:pt x="103" y="634"/>
                    </a:lnTo>
                    <a:lnTo>
                      <a:pt x="105" y="631"/>
                    </a:lnTo>
                    <a:lnTo>
                      <a:pt x="109" y="630"/>
                    </a:lnTo>
                    <a:lnTo>
                      <a:pt x="112" y="628"/>
                    </a:lnTo>
                    <a:lnTo>
                      <a:pt x="113" y="627"/>
                    </a:lnTo>
                    <a:lnTo>
                      <a:pt x="116" y="626"/>
                    </a:lnTo>
                    <a:lnTo>
                      <a:pt x="120" y="624"/>
                    </a:lnTo>
                    <a:lnTo>
                      <a:pt x="124" y="624"/>
                    </a:lnTo>
                    <a:lnTo>
                      <a:pt x="126" y="624"/>
                    </a:lnTo>
                    <a:lnTo>
                      <a:pt x="130" y="624"/>
                    </a:lnTo>
                    <a:lnTo>
                      <a:pt x="133" y="622"/>
                    </a:lnTo>
                    <a:lnTo>
                      <a:pt x="134" y="619"/>
                    </a:lnTo>
                    <a:lnTo>
                      <a:pt x="135" y="615"/>
                    </a:lnTo>
                    <a:lnTo>
                      <a:pt x="134" y="611"/>
                    </a:lnTo>
                    <a:lnTo>
                      <a:pt x="134" y="610"/>
                    </a:lnTo>
                    <a:lnTo>
                      <a:pt x="133" y="609"/>
                    </a:lnTo>
                    <a:lnTo>
                      <a:pt x="132" y="607"/>
                    </a:lnTo>
                    <a:lnTo>
                      <a:pt x="132" y="605"/>
                    </a:lnTo>
                    <a:lnTo>
                      <a:pt x="134" y="602"/>
                    </a:lnTo>
                    <a:lnTo>
                      <a:pt x="135" y="602"/>
                    </a:lnTo>
                    <a:lnTo>
                      <a:pt x="138" y="602"/>
                    </a:lnTo>
                    <a:lnTo>
                      <a:pt x="141" y="604"/>
                    </a:lnTo>
                    <a:lnTo>
                      <a:pt x="142" y="605"/>
                    </a:lnTo>
                    <a:lnTo>
                      <a:pt x="143" y="606"/>
                    </a:lnTo>
                    <a:lnTo>
                      <a:pt x="145" y="606"/>
                    </a:lnTo>
                    <a:lnTo>
                      <a:pt x="146" y="607"/>
                    </a:lnTo>
                    <a:lnTo>
                      <a:pt x="147" y="606"/>
                    </a:lnTo>
                    <a:lnTo>
                      <a:pt x="148" y="606"/>
                    </a:lnTo>
                    <a:lnTo>
                      <a:pt x="150" y="606"/>
                    </a:lnTo>
                    <a:lnTo>
                      <a:pt x="152" y="606"/>
                    </a:lnTo>
                    <a:lnTo>
                      <a:pt x="154" y="606"/>
                    </a:lnTo>
                    <a:lnTo>
                      <a:pt x="156" y="607"/>
                    </a:lnTo>
                    <a:lnTo>
                      <a:pt x="159" y="609"/>
                    </a:lnTo>
                    <a:lnTo>
                      <a:pt x="162" y="607"/>
                    </a:lnTo>
                    <a:lnTo>
                      <a:pt x="164" y="606"/>
                    </a:lnTo>
                    <a:lnTo>
                      <a:pt x="167" y="606"/>
                    </a:lnTo>
                    <a:lnTo>
                      <a:pt x="169" y="605"/>
                    </a:lnTo>
                    <a:lnTo>
                      <a:pt x="173" y="606"/>
                    </a:lnTo>
                    <a:lnTo>
                      <a:pt x="176" y="606"/>
                    </a:lnTo>
                    <a:lnTo>
                      <a:pt x="178" y="606"/>
                    </a:lnTo>
                    <a:lnTo>
                      <a:pt x="181" y="605"/>
                    </a:lnTo>
                    <a:lnTo>
                      <a:pt x="182" y="604"/>
                    </a:lnTo>
                    <a:lnTo>
                      <a:pt x="185" y="604"/>
                    </a:lnTo>
                    <a:lnTo>
                      <a:pt x="186" y="604"/>
                    </a:lnTo>
                    <a:lnTo>
                      <a:pt x="188" y="605"/>
                    </a:lnTo>
                    <a:lnTo>
                      <a:pt x="189" y="606"/>
                    </a:lnTo>
                    <a:lnTo>
                      <a:pt x="189" y="607"/>
                    </a:lnTo>
                    <a:lnTo>
                      <a:pt x="192" y="609"/>
                    </a:lnTo>
                    <a:lnTo>
                      <a:pt x="194" y="610"/>
                    </a:lnTo>
                    <a:lnTo>
                      <a:pt x="197" y="610"/>
                    </a:lnTo>
                    <a:lnTo>
                      <a:pt x="199" y="609"/>
                    </a:lnTo>
                    <a:lnTo>
                      <a:pt x="202" y="607"/>
                    </a:lnTo>
                    <a:lnTo>
                      <a:pt x="205" y="607"/>
                    </a:lnTo>
                    <a:lnTo>
                      <a:pt x="207" y="607"/>
                    </a:lnTo>
                    <a:lnTo>
                      <a:pt x="210" y="607"/>
                    </a:lnTo>
                    <a:lnTo>
                      <a:pt x="212" y="609"/>
                    </a:lnTo>
                    <a:lnTo>
                      <a:pt x="215" y="609"/>
                    </a:lnTo>
                    <a:lnTo>
                      <a:pt x="218" y="610"/>
                    </a:lnTo>
                    <a:lnTo>
                      <a:pt x="220" y="610"/>
                    </a:lnTo>
                    <a:lnTo>
                      <a:pt x="223" y="609"/>
                    </a:lnTo>
                    <a:lnTo>
                      <a:pt x="225" y="607"/>
                    </a:lnTo>
                    <a:lnTo>
                      <a:pt x="227" y="605"/>
                    </a:lnTo>
                    <a:lnTo>
                      <a:pt x="229" y="602"/>
                    </a:lnTo>
                    <a:lnTo>
                      <a:pt x="229" y="600"/>
                    </a:lnTo>
                    <a:lnTo>
                      <a:pt x="229" y="597"/>
                    </a:lnTo>
                    <a:lnTo>
                      <a:pt x="231" y="594"/>
                    </a:lnTo>
                    <a:lnTo>
                      <a:pt x="232" y="591"/>
                    </a:lnTo>
                    <a:lnTo>
                      <a:pt x="235" y="588"/>
                    </a:lnTo>
                    <a:lnTo>
                      <a:pt x="237" y="587"/>
                    </a:lnTo>
                    <a:lnTo>
                      <a:pt x="240" y="584"/>
                    </a:lnTo>
                    <a:lnTo>
                      <a:pt x="244" y="583"/>
                    </a:lnTo>
                    <a:lnTo>
                      <a:pt x="246" y="581"/>
                    </a:lnTo>
                    <a:lnTo>
                      <a:pt x="249" y="581"/>
                    </a:lnTo>
                    <a:lnTo>
                      <a:pt x="250" y="583"/>
                    </a:lnTo>
                    <a:lnTo>
                      <a:pt x="252" y="583"/>
                    </a:lnTo>
                    <a:lnTo>
                      <a:pt x="253" y="585"/>
                    </a:lnTo>
                    <a:lnTo>
                      <a:pt x="253" y="587"/>
                    </a:lnTo>
                    <a:lnTo>
                      <a:pt x="253" y="589"/>
                    </a:lnTo>
                    <a:lnTo>
                      <a:pt x="252" y="591"/>
                    </a:lnTo>
                    <a:lnTo>
                      <a:pt x="249" y="592"/>
                    </a:lnTo>
                    <a:lnTo>
                      <a:pt x="246" y="593"/>
                    </a:lnTo>
                    <a:lnTo>
                      <a:pt x="245" y="593"/>
                    </a:lnTo>
                    <a:lnTo>
                      <a:pt x="242" y="593"/>
                    </a:lnTo>
                    <a:lnTo>
                      <a:pt x="240" y="594"/>
                    </a:lnTo>
                    <a:lnTo>
                      <a:pt x="238" y="596"/>
                    </a:lnTo>
                    <a:lnTo>
                      <a:pt x="238" y="597"/>
                    </a:lnTo>
                    <a:lnTo>
                      <a:pt x="238" y="600"/>
                    </a:lnTo>
                    <a:lnTo>
                      <a:pt x="237" y="601"/>
                    </a:lnTo>
                    <a:lnTo>
                      <a:pt x="235" y="604"/>
                    </a:lnTo>
                    <a:lnTo>
                      <a:pt x="232" y="605"/>
                    </a:lnTo>
                    <a:lnTo>
                      <a:pt x="231" y="606"/>
                    </a:lnTo>
                    <a:lnTo>
                      <a:pt x="229" y="609"/>
                    </a:lnTo>
                    <a:lnTo>
                      <a:pt x="229" y="610"/>
                    </a:lnTo>
                    <a:lnTo>
                      <a:pt x="227" y="611"/>
                    </a:lnTo>
                    <a:lnTo>
                      <a:pt x="224" y="611"/>
                    </a:lnTo>
                    <a:lnTo>
                      <a:pt x="223" y="611"/>
                    </a:lnTo>
                    <a:lnTo>
                      <a:pt x="219" y="613"/>
                    </a:lnTo>
                    <a:lnTo>
                      <a:pt x="216" y="613"/>
                    </a:lnTo>
                    <a:lnTo>
                      <a:pt x="214" y="614"/>
                    </a:lnTo>
                    <a:lnTo>
                      <a:pt x="211" y="615"/>
                    </a:lnTo>
                    <a:lnTo>
                      <a:pt x="210" y="618"/>
                    </a:lnTo>
                    <a:lnTo>
                      <a:pt x="210" y="619"/>
                    </a:lnTo>
                    <a:lnTo>
                      <a:pt x="210" y="621"/>
                    </a:lnTo>
                    <a:lnTo>
                      <a:pt x="208" y="622"/>
                    </a:lnTo>
                    <a:lnTo>
                      <a:pt x="207" y="623"/>
                    </a:lnTo>
                    <a:lnTo>
                      <a:pt x="206" y="623"/>
                    </a:lnTo>
                    <a:lnTo>
                      <a:pt x="205" y="622"/>
                    </a:lnTo>
                    <a:lnTo>
                      <a:pt x="203" y="621"/>
                    </a:lnTo>
                    <a:lnTo>
                      <a:pt x="201" y="621"/>
                    </a:lnTo>
                    <a:lnTo>
                      <a:pt x="199" y="621"/>
                    </a:lnTo>
                    <a:lnTo>
                      <a:pt x="198" y="622"/>
                    </a:lnTo>
                    <a:lnTo>
                      <a:pt x="197" y="623"/>
                    </a:lnTo>
                    <a:lnTo>
                      <a:pt x="195" y="624"/>
                    </a:lnTo>
                    <a:lnTo>
                      <a:pt x="194" y="624"/>
                    </a:lnTo>
                    <a:lnTo>
                      <a:pt x="192" y="624"/>
                    </a:lnTo>
                    <a:lnTo>
                      <a:pt x="189" y="624"/>
                    </a:lnTo>
                    <a:lnTo>
                      <a:pt x="186" y="624"/>
                    </a:lnTo>
                    <a:lnTo>
                      <a:pt x="185" y="624"/>
                    </a:lnTo>
                    <a:lnTo>
                      <a:pt x="184" y="626"/>
                    </a:lnTo>
                    <a:lnTo>
                      <a:pt x="181" y="627"/>
                    </a:lnTo>
                    <a:lnTo>
                      <a:pt x="180" y="628"/>
                    </a:lnTo>
                    <a:lnTo>
                      <a:pt x="177" y="630"/>
                    </a:lnTo>
                    <a:lnTo>
                      <a:pt x="176" y="630"/>
                    </a:lnTo>
                    <a:lnTo>
                      <a:pt x="173" y="630"/>
                    </a:lnTo>
                    <a:lnTo>
                      <a:pt x="172" y="628"/>
                    </a:lnTo>
                    <a:lnTo>
                      <a:pt x="172" y="626"/>
                    </a:lnTo>
                    <a:lnTo>
                      <a:pt x="171" y="623"/>
                    </a:lnTo>
                    <a:lnTo>
                      <a:pt x="171" y="622"/>
                    </a:lnTo>
                    <a:lnTo>
                      <a:pt x="169" y="621"/>
                    </a:lnTo>
                    <a:lnTo>
                      <a:pt x="168" y="619"/>
                    </a:lnTo>
                    <a:lnTo>
                      <a:pt x="167" y="618"/>
                    </a:lnTo>
                    <a:lnTo>
                      <a:pt x="165" y="618"/>
                    </a:lnTo>
                    <a:lnTo>
                      <a:pt x="164" y="619"/>
                    </a:lnTo>
                    <a:lnTo>
                      <a:pt x="163" y="619"/>
                    </a:lnTo>
                    <a:lnTo>
                      <a:pt x="162" y="621"/>
                    </a:lnTo>
                    <a:lnTo>
                      <a:pt x="159" y="621"/>
                    </a:lnTo>
                    <a:lnTo>
                      <a:pt x="156" y="619"/>
                    </a:lnTo>
                    <a:lnTo>
                      <a:pt x="154" y="619"/>
                    </a:lnTo>
                    <a:lnTo>
                      <a:pt x="151" y="618"/>
                    </a:lnTo>
                    <a:lnTo>
                      <a:pt x="148" y="618"/>
                    </a:lnTo>
                    <a:lnTo>
                      <a:pt x="147" y="618"/>
                    </a:lnTo>
                    <a:lnTo>
                      <a:pt x="146" y="618"/>
                    </a:lnTo>
                    <a:lnTo>
                      <a:pt x="146" y="618"/>
                    </a:lnTo>
                    <a:lnTo>
                      <a:pt x="145" y="619"/>
                    </a:lnTo>
                    <a:lnTo>
                      <a:pt x="145" y="619"/>
                    </a:lnTo>
                    <a:lnTo>
                      <a:pt x="146" y="621"/>
                    </a:lnTo>
                    <a:lnTo>
                      <a:pt x="146" y="622"/>
                    </a:lnTo>
                    <a:lnTo>
                      <a:pt x="148" y="624"/>
                    </a:lnTo>
                    <a:lnTo>
                      <a:pt x="150" y="626"/>
                    </a:lnTo>
                    <a:lnTo>
                      <a:pt x="152" y="628"/>
                    </a:lnTo>
                    <a:lnTo>
                      <a:pt x="155" y="631"/>
                    </a:lnTo>
                    <a:lnTo>
                      <a:pt x="156" y="634"/>
                    </a:lnTo>
                    <a:lnTo>
                      <a:pt x="158" y="636"/>
                    </a:lnTo>
                    <a:lnTo>
                      <a:pt x="160" y="639"/>
                    </a:lnTo>
                    <a:lnTo>
                      <a:pt x="163" y="640"/>
                    </a:lnTo>
                    <a:lnTo>
                      <a:pt x="167" y="643"/>
                    </a:lnTo>
                    <a:lnTo>
                      <a:pt x="171" y="645"/>
                    </a:lnTo>
                    <a:lnTo>
                      <a:pt x="176" y="647"/>
                    </a:lnTo>
                    <a:lnTo>
                      <a:pt x="180" y="648"/>
                    </a:lnTo>
                    <a:lnTo>
                      <a:pt x="185" y="651"/>
                    </a:lnTo>
                    <a:lnTo>
                      <a:pt x="190" y="653"/>
                    </a:lnTo>
                    <a:lnTo>
                      <a:pt x="194" y="654"/>
                    </a:lnTo>
                    <a:lnTo>
                      <a:pt x="198" y="657"/>
                    </a:lnTo>
                    <a:lnTo>
                      <a:pt x="203" y="660"/>
                    </a:lnTo>
                    <a:lnTo>
                      <a:pt x="208" y="662"/>
                    </a:lnTo>
                    <a:lnTo>
                      <a:pt x="214" y="664"/>
                    </a:lnTo>
                    <a:lnTo>
                      <a:pt x="219" y="666"/>
                    </a:lnTo>
                    <a:lnTo>
                      <a:pt x="224" y="668"/>
                    </a:lnTo>
                    <a:lnTo>
                      <a:pt x="229" y="668"/>
                    </a:lnTo>
                    <a:lnTo>
                      <a:pt x="233" y="668"/>
                    </a:lnTo>
                    <a:lnTo>
                      <a:pt x="238" y="666"/>
                    </a:lnTo>
                    <a:lnTo>
                      <a:pt x="242" y="666"/>
                    </a:lnTo>
                    <a:lnTo>
                      <a:pt x="246" y="666"/>
                    </a:lnTo>
                    <a:lnTo>
                      <a:pt x="250" y="665"/>
                    </a:lnTo>
                    <a:lnTo>
                      <a:pt x="252" y="665"/>
                    </a:lnTo>
                    <a:lnTo>
                      <a:pt x="253" y="665"/>
                    </a:lnTo>
                    <a:lnTo>
                      <a:pt x="254" y="665"/>
                    </a:lnTo>
                    <a:lnTo>
                      <a:pt x="255" y="665"/>
                    </a:lnTo>
                    <a:lnTo>
                      <a:pt x="255" y="668"/>
                    </a:lnTo>
                    <a:lnTo>
                      <a:pt x="254" y="669"/>
                    </a:lnTo>
                    <a:lnTo>
                      <a:pt x="253" y="669"/>
                    </a:lnTo>
                    <a:lnTo>
                      <a:pt x="249" y="669"/>
                    </a:lnTo>
                    <a:lnTo>
                      <a:pt x="245" y="669"/>
                    </a:lnTo>
                    <a:lnTo>
                      <a:pt x="241" y="669"/>
                    </a:lnTo>
                    <a:lnTo>
                      <a:pt x="238" y="669"/>
                    </a:lnTo>
                    <a:lnTo>
                      <a:pt x="236" y="670"/>
                    </a:lnTo>
                    <a:lnTo>
                      <a:pt x="233" y="670"/>
                    </a:lnTo>
                    <a:lnTo>
                      <a:pt x="235" y="671"/>
                    </a:lnTo>
                    <a:lnTo>
                      <a:pt x="236" y="674"/>
                    </a:lnTo>
                    <a:lnTo>
                      <a:pt x="237" y="675"/>
                    </a:lnTo>
                    <a:lnTo>
                      <a:pt x="238" y="677"/>
                    </a:lnTo>
                    <a:lnTo>
                      <a:pt x="241" y="679"/>
                    </a:lnTo>
                    <a:lnTo>
                      <a:pt x="242" y="679"/>
                    </a:lnTo>
                    <a:lnTo>
                      <a:pt x="242" y="682"/>
                    </a:lnTo>
                    <a:lnTo>
                      <a:pt x="242" y="683"/>
                    </a:lnTo>
                    <a:lnTo>
                      <a:pt x="242" y="685"/>
                    </a:lnTo>
                    <a:lnTo>
                      <a:pt x="241" y="685"/>
                    </a:lnTo>
                    <a:lnTo>
                      <a:pt x="241" y="687"/>
                    </a:lnTo>
                    <a:lnTo>
                      <a:pt x="242" y="688"/>
                    </a:lnTo>
                    <a:lnTo>
                      <a:pt x="244" y="690"/>
                    </a:lnTo>
                    <a:lnTo>
                      <a:pt x="245" y="691"/>
                    </a:lnTo>
                    <a:lnTo>
                      <a:pt x="248" y="694"/>
                    </a:lnTo>
                    <a:lnTo>
                      <a:pt x="250" y="696"/>
                    </a:lnTo>
                    <a:lnTo>
                      <a:pt x="254" y="699"/>
                    </a:lnTo>
                    <a:lnTo>
                      <a:pt x="257" y="703"/>
                    </a:lnTo>
                    <a:lnTo>
                      <a:pt x="261" y="707"/>
                    </a:lnTo>
                    <a:lnTo>
                      <a:pt x="263" y="709"/>
                    </a:lnTo>
                    <a:lnTo>
                      <a:pt x="266" y="713"/>
                    </a:lnTo>
                    <a:lnTo>
                      <a:pt x="270" y="717"/>
                    </a:lnTo>
                    <a:lnTo>
                      <a:pt x="272" y="721"/>
                    </a:lnTo>
                    <a:lnTo>
                      <a:pt x="275" y="724"/>
                    </a:lnTo>
                    <a:lnTo>
                      <a:pt x="278" y="728"/>
                    </a:lnTo>
                    <a:lnTo>
                      <a:pt x="280" y="730"/>
                    </a:lnTo>
                    <a:lnTo>
                      <a:pt x="283" y="733"/>
                    </a:lnTo>
                    <a:lnTo>
                      <a:pt x="284" y="733"/>
                    </a:lnTo>
                    <a:lnTo>
                      <a:pt x="284" y="734"/>
                    </a:lnTo>
                    <a:lnTo>
                      <a:pt x="285" y="734"/>
                    </a:lnTo>
                    <a:lnTo>
                      <a:pt x="285" y="737"/>
                    </a:lnTo>
                    <a:lnTo>
                      <a:pt x="284" y="737"/>
                    </a:lnTo>
                    <a:lnTo>
                      <a:pt x="282" y="738"/>
                    </a:lnTo>
                    <a:lnTo>
                      <a:pt x="280" y="738"/>
                    </a:lnTo>
                    <a:lnTo>
                      <a:pt x="278" y="738"/>
                    </a:lnTo>
                    <a:lnTo>
                      <a:pt x="278" y="737"/>
                    </a:lnTo>
                    <a:lnTo>
                      <a:pt x="276" y="735"/>
                    </a:lnTo>
                    <a:lnTo>
                      <a:pt x="272" y="733"/>
                    </a:lnTo>
                    <a:lnTo>
                      <a:pt x="271" y="730"/>
                    </a:lnTo>
                    <a:lnTo>
                      <a:pt x="268" y="726"/>
                    </a:lnTo>
                    <a:lnTo>
                      <a:pt x="266" y="724"/>
                    </a:lnTo>
                    <a:lnTo>
                      <a:pt x="263" y="720"/>
                    </a:lnTo>
                    <a:lnTo>
                      <a:pt x="262" y="717"/>
                    </a:lnTo>
                    <a:lnTo>
                      <a:pt x="258" y="713"/>
                    </a:lnTo>
                    <a:lnTo>
                      <a:pt x="255" y="711"/>
                    </a:lnTo>
                    <a:lnTo>
                      <a:pt x="253" y="707"/>
                    </a:lnTo>
                    <a:lnTo>
                      <a:pt x="250" y="703"/>
                    </a:lnTo>
                    <a:lnTo>
                      <a:pt x="246" y="699"/>
                    </a:lnTo>
                    <a:lnTo>
                      <a:pt x="244" y="695"/>
                    </a:lnTo>
                    <a:lnTo>
                      <a:pt x="241" y="692"/>
                    </a:lnTo>
                    <a:lnTo>
                      <a:pt x="237" y="688"/>
                    </a:lnTo>
                    <a:lnTo>
                      <a:pt x="233" y="683"/>
                    </a:lnTo>
                    <a:lnTo>
                      <a:pt x="229" y="678"/>
                    </a:lnTo>
                    <a:lnTo>
                      <a:pt x="224" y="674"/>
                    </a:lnTo>
                    <a:lnTo>
                      <a:pt x="219" y="670"/>
                    </a:lnTo>
                    <a:lnTo>
                      <a:pt x="211" y="666"/>
                    </a:lnTo>
                    <a:lnTo>
                      <a:pt x="203" y="664"/>
                    </a:lnTo>
                    <a:lnTo>
                      <a:pt x="194" y="660"/>
                    </a:lnTo>
                    <a:lnTo>
                      <a:pt x="180" y="653"/>
                    </a:lnTo>
                    <a:lnTo>
                      <a:pt x="165" y="647"/>
                    </a:lnTo>
                    <a:lnTo>
                      <a:pt x="155" y="641"/>
                    </a:lnTo>
                    <a:lnTo>
                      <a:pt x="146" y="638"/>
                    </a:lnTo>
                    <a:lnTo>
                      <a:pt x="135" y="636"/>
                    </a:lnTo>
                    <a:lnTo>
                      <a:pt x="132" y="636"/>
                    </a:lnTo>
                    <a:lnTo>
                      <a:pt x="128" y="636"/>
                    </a:lnTo>
                    <a:lnTo>
                      <a:pt x="124" y="638"/>
                    </a:lnTo>
                    <a:lnTo>
                      <a:pt x="121" y="639"/>
                    </a:lnTo>
                    <a:lnTo>
                      <a:pt x="117" y="639"/>
                    </a:lnTo>
                    <a:lnTo>
                      <a:pt x="115" y="640"/>
                    </a:lnTo>
                    <a:lnTo>
                      <a:pt x="111" y="641"/>
                    </a:lnTo>
                    <a:lnTo>
                      <a:pt x="100" y="641"/>
                    </a:lnTo>
                    <a:lnTo>
                      <a:pt x="90" y="639"/>
                    </a:lnTo>
                    <a:lnTo>
                      <a:pt x="81" y="634"/>
                    </a:lnTo>
                    <a:lnTo>
                      <a:pt x="73" y="627"/>
                    </a:lnTo>
                    <a:lnTo>
                      <a:pt x="65" y="619"/>
                    </a:lnTo>
                    <a:lnTo>
                      <a:pt x="62" y="617"/>
                    </a:lnTo>
                    <a:lnTo>
                      <a:pt x="59" y="614"/>
                    </a:lnTo>
                    <a:lnTo>
                      <a:pt x="56" y="610"/>
                    </a:lnTo>
                    <a:lnTo>
                      <a:pt x="53" y="606"/>
                    </a:lnTo>
                    <a:lnTo>
                      <a:pt x="51" y="596"/>
                    </a:lnTo>
                    <a:lnTo>
                      <a:pt x="48" y="589"/>
                    </a:lnTo>
                    <a:lnTo>
                      <a:pt x="48" y="583"/>
                    </a:lnTo>
                    <a:lnTo>
                      <a:pt x="48" y="575"/>
                    </a:lnTo>
                    <a:lnTo>
                      <a:pt x="51" y="563"/>
                    </a:lnTo>
                    <a:lnTo>
                      <a:pt x="53" y="558"/>
                    </a:lnTo>
                    <a:lnTo>
                      <a:pt x="57" y="553"/>
                    </a:lnTo>
                    <a:lnTo>
                      <a:pt x="57" y="550"/>
                    </a:lnTo>
                    <a:lnTo>
                      <a:pt x="56" y="547"/>
                    </a:lnTo>
                    <a:lnTo>
                      <a:pt x="55" y="545"/>
                    </a:lnTo>
                    <a:lnTo>
                      <a:pt x="55" y="542"/>
                    </a:lnTo>
                    <a:lnTo>
                      <a:pt x="52" y="538"/>
                    </a:lnTo>
                    <a:lnTo>
                      <a:pt x="51" y="534"/>
                    </a:lnTo>
                    <a:lnTo>
                      <a:pt x="49" y="529"/>
                    </a:lnTo>
                    <a:lnTo>
                      <a:pt x="45" y="516"/>
                    </a:lnTo>
                    <a:lnTo>
                      <a:pt x="44" y="504"/>
                    </a:lnTo>
                    <a:lnTo>
                      <a:pt x="44" y="499"/>
                    </a:lnTo>
                    <a:lnTo>
                      <a:pt x="44" y="494"/>
                    </a:lnTo>
                    <a:lnTo>
                      <a:pt x="45" y="489"/>
                    </a:lnTo>
                    <a:lnTo>
                      <a:pt x="45" y="483"/>
                    </a:lnTo>
                    <a:lnTo>
                      <a:pt x="45" y="478"/>
                    </a:lnTo>
                    <a:lnTo>
                      <a:pt x="45" y="474"/>
                    </a:lnTo>
                    <a:lnTo>
                      <a:pt x="45" y="469"/>
                    </a:lnTo>
                    <a:lnTo>
                      <a:pt x="45" y="464"/>
                    </a:lnTo>
                    <a:lnTo>
                      <a:pt x="47" y="457"/>
                    </a:lnTo>
                    <a:lnTo>
                      <a:pt x="49" y="451"/>
                    </a:lnTo>
                    <a:lnTo>
                      <a:pt x="49" y="443"/>
                    </a:lnTo>
                    <a:lnTo>
                      <a:pt x="49" y="439"/>
                    </a:lnTo>
                    <a:lnTo>
                      <a:pt x="49" y="435"/>
                    </a:lnTo>
                    <a:lnTo>
                      <a:pt x="48" y="431"/>
                    </a:lnTo>
                    <a:lnTo>
                      <a:pt x="47" y="429"/>
                    </a:lnTo>
                    <a:lnTo>
                      <a:pt x="44" y="425"/>
                    </a:lnTo>
                    <a:lnTo>
                      <a:pt x="42" y="423"/>
                    </a:lnTo>
                    <a:lnTo>
                      <a:pt x="38" y="423"/>
                    </a:lnTo>
                    <a:lnTo>
                      <a:pt x="35" y="423"/>
                    </a:lnTo>
                    <a:lnTo>
                      <a:pt x="31" y="425"/>
                    </a:lnTo>
                    <a:lnTo>
                      <a:pt x="27" y="423"/>
                    </a:lnTo>
                    <a:lnTo>
                      <a:pt x="15" y="420"/>
                    </a:lnTo>
                    <a:lnTo>
                      <a:pt x="6" y="413"/>
                    </a:lnTo>
                    <a:lnTo>
                      <a:pt x="4" y="408"/>
                    </a:lnTo>
                    <a:lnTo>
                      <a:pt x="1" y="403"/>
                    </a:lnTo>
                    <a:lnTo>
                      <a:pt x="1" y="397"/>
                    </a:lnTo>
                    <a:lnTo>
                      <a:pt x="0" y="392"/>
                    </a:lnTo>
                    <a:lnTo>
                      <a:pt x="1" y="379"/>
                    </a:lnTo>
                    <a:lnTo>
                      <a:pt x="6" y="367"/>
                    </a:lnTo>
                    <a:lnTo>
                      <a:pt x="14" y="357"/>
                    </a:lnTo>
                    <a:lnTo>
                      <a:pt x="21" y="345"/>
                    </a:lnTo>
                    <a:lnTo>
                      <a:pt x="31" y="328"/>
                    </a:lnTo>
                    <a:lnTo>
                      <a:pt x="42" y="314"/>
                    </a:lnTo>
                    <a:lnTo>
                      <a:pt x="53" y="297"/>
                    </a:lnTo>
                    <a:lnTo>
                      <a:pt x="57" y="289"/>
                    </a:lnTo>
                    <a:lnTo>
                      <a:pt x="62" y="282"/>
                    </a:lnTo>
                    <a:lnTo>
                      <a:pt x="65" y="275"/>
                    </a:lnTo>
                    <a:lnTo>
                      <a:pt x="66" y="271"/>
                    </a:lnTo>
                    <a:lnTo>
                      <a:pt x="66" y="265"/>
                    </a:lnTo>
                    <a:lnTo>
                      <a:pt x="66" y="260"/>
                    </a:lnTo>
                    <a:lnTo>
                      <a:pt x="65" y="256"/>
                    </a:lnTo>
                    <a:lnTo>
                      <a:pt x="64" y="252"/>
                    </a:lnTo>
                    <a:lnTo>
                      <a:pt x="64" y="249"/>
                    </a:lnTo>
                    <a:lnTo>
                      <a:pt x="62" y="245"/>
                    </a:lnTo>
                    <a:lnTo>
                      <a:pt x="62" y="242"/>
                    </a:lnTo>
                    <a:lnTo>
                      <a:pt x="62" y="238"/>
                    </a:lnTo>
                    <a:lnTo>
                      <a:pt x="62" y="233"/>
                    </a:lnTo>
                    <a:lnTo>
                      <a:pt x="64" y="229"/>
                    </a:lnTo>
                    <a:lnTo>
                      <a:pt x="64" y="225"/>
                    </a:lnTo>
                    <a:lnTo>
                      <a:pt x="65" y="221"/>
                    </a:lnTo>
                    <a:lnTo>
                      <a:pt x="66" y="217"/>
                    </a:lnTo>
                    <a:lnTo>
                      <a:pt x="68" y="213"/>
                    </a:lnTo>
                    <a:lnTo>
                      <a:pt x="69" y="209"/>
                    </a:lnTo>
                    <a:lnTo>
                      <a:pt x="72" y="204"/>
                    </a:lnTo>
                    <a:lnTo>
                      <a:pt x="74" y="200"/>
                    </a:lnTo>
                    <a:lnTo>
                      <a:pt x="77" y="196"/>
                    </a:lnTo>
                    <a:lnTo>
                      <a:pt x="79" y="191"/>
                    </a:lnTo>
                    <a:lnTo>
                      <a:pt x="82" y="186"/>
                    </a:lnTo>
                    <a:lnTo>
                      <a:pt x="83" y="182"/>
                    </a:lnTo>
                    <a:lnTo>
                      <a:pt x="86" y="177"/>
                    </a:lnTo>
                    <a:lnTo>
                      <a:pt x="87" y="173"/>
                    </a:lnTo>
                    <a:lnTo>
                      <a:pt x="88" y="168"/>
                    </a:lnTo>
                    <a:lnTo>
                      <a:pt x="91" y="164"/>
                    </a:lnTo>
                    <a:lnTo>
                      <a:pt x="92" y="160"/>
                    </a:lnTo>
                    <a:lnTo>
                      <a:pt x="95" y="155"/>
                    </a:lnTo>
                    <a:lnTo>
                      <a:pt x="96" y="151"/>
                    </a:lnTo>
                    <a:lnTo>
                      <a:pt x="99" y="145"/>
                    </a:lnTo>
                    <a:lnTo>
                      <a:pt x="100" y="140"/>
                    </a:lnTo>
                    <a:lnTo>
                      <a:pt x="102" y="135"/>
                    </a:lnTo>
                    <a:lnTo>
                      <a:pt x="102" y="130"/>
                    </a:lnTo>
                    <a:lnTo>
                      <a:pt x="104" y="125"/>
                    </a:lnTo>
                    <a:lnTo>
                      <a:pt x="107" y="121"/>
                    </a:lnTo>
                    <a:lnTo>
                      <a:pt x="109" y="117"/>
                    </a:lnTo>
                    <a:lnTo>
                      <a:pt x="112" y="114"/>
                    </a:lnTo>
                    <a:lnTo>
                      <a:pt x="116" y="110"/>
                    </a:lnTo>
                    <a:lnTo>
                      <a:pt x="118" y="105"/>
                    </a:lnTo>
                    <a:lnTo>
                      <a:pt x="120" y="101"/>
                    </a:lnTo>
                    <a:lnTo>
                      <a:pt x="122" y="97"/>
                    </a:lnTo>
                    <a:lnTo>
                      <a:pt x="126" y="93"/>
                    </a:lnTo>
                    <a:lnTo>
                      <a:pt x="130" y="89"/>
                    </a:lnTo>
                    <a:lnTo>
                      <a:pt x="133" y="87"/>
                    </a:lnTo>
                    <a:lnTo>
                      <a:pt x="137" y="83"/>
                    </a:lnTo>
                    <a:lnTo>
                      <a:pt x="141" y="79"/>
                    </a:lnTo>
                    <a:lnTo>
                      <a:pt x="145" y="76"/>
                    </a:lnTo>
                    <a:lnTo>
                      <a:pt x="148" y="74"/>
                    </a:lnTo>
                    <a:lnTo>
                      <a:pt x="151" y="71"/>
                    </a:lnTo>
                    <a:lnTo>
                      <a:pt x="155" y="67"/>
                    </a:lnTo>
                    <a:lnTo>
                      <a:pt x="158" y="64"/>
                    </a:lnTo>
                    <a:lnTo>
                      <a:pt x="160" y="62"/>
                    </a:lnTo>
                    <a:lnTo>
                      <a:pt x="164" y="58"/>
                    </a:lnTo>
                    <a:lnTo>
                      <a:pt x="167" y="55"/>
                    </a:lnTo>
                    <a:lnTo>
                      <a:pt x="175" y="50"/>
                    </a:lnTo>
                    <a:lnTo>
                      <a:pt x="182" y="45"/>
                    </a:lnTo>
                    <a:lnTo>
                      <a:pt x="190" y="41"/>
                    </a:lnTo>
                    <a:lnTo>
                      <a:pt x="194" y="37"/>
                    </a:lnTo>
                    <a:lnTo>
                      <a:pt x="198" y="34"/>
                    </a:lnTo>
                    <a:lnTo>
                      <a:pt x="201" y="32"/>
                    </a:lnTo>
                    <a:lnTo>
                      <a:pt x="206" y="29"/>
                    </a:lnTo>
                    <a:lnTo>
                      <a:pt x="210" y="28"/>
                    </a:lnTo>
                    <a:lnTo>
                      <a:pt x="214" y="28"/>
                    </a:lnTo>
                    <a:lnTo>
                      <a:pt x="218" y="28"/>
                    </a:lnTo>
                    <a:lnTo>
                      <a:pt x="222" y="25"/>
                    </a:lnTo>
                    <a:lnTo>
                      <a:pt x="224" y="23"/>
                    </a:lnTo>
                    <a:lnTo>
                      <a:pt x="225" y="20"/>
                    </a:lnTo>
                    <a:lnTo>
                      <a:pt x="228" y="17"/>
                    </a:lnTo>
                    <a:lnTo>
                      <a:pt x="231" y="15"/>
                    </a:lnTo>
                    <a:lnTo>
                      <a:pt x="235" y="14"/>
                    </a:lnTo>
                    <a:lnTo>
                      <a:pt x="238" y="12"/>
                    </a:lnTo>
                    <a:lnTo>
                      <a:pt x="242" y="11"/>
                    </a:lnTo>
                    <a:lnTo>
                      <a:pt x="254" y="7"/>
                    </a:lnTo>
                    <a:lnTo>
                      <a:pt x="265" y="6"/>
                    </a:lnTo>
                    <a:lnTo>
                      <a:pt x="278" y="6"/>
                    </a:lnTo>
                    <a:lnTo>
                      <a:pt x="288" y="4"/>
                    </a:lnTo>
                    <a:lnTo>
                      <a:pt x="298" y="4"/>
                    </a:lnTo>
                    <a:lnTo>
                      <a:pt x="310" y="2"/>
                    </a:lnTo>
                    <a:lnTo>
                      <a:pt x="322" y="0"/>
                    </a:lnTo>
                    <a:lnTo>
                      <a:pt x="327" y="0"/>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0" name="Freeform 8">
                <a:extLst>
                  <a:ext uri="{FF2B5EF4-FFF2-40B4-BE49-F238E27FC236}">
                    <a16:creationId xmlns:a16="http://schemas.microsoft.com/office/drawing/2014/main" id="{9F10BC93-AA57-CF4C-8BC8-B520938D8119}"/>
                  </a:ext>
                </a:extLst>
              </p:cNvPr>
              <p:cNvSpPr>
                <a:spLocks noEditPoints="1"/>
              </p:cNvSpPr>
              <p:nvPr userDrawn="1"/>
            </p:nvSpPr>
            <p:spPr bwMode="auto">
              <a:xfrm>
                <a:off x="10374040" y="729241"/>
                <a:ext cx="28685" cy="36881"/>
              </a:xfrm>
              <a:custGeom>
                <a:avLst/>
                <a:gdLst>
                  <a:gd name="T0" fmla="*/ 28 w 55"/>
                  <a:gd name="T1" fmla="*/ 14 h 71"/>
                  <a:gd name="T2" fmla="*/ 25 w 55"/>
                  <a:gd name="T3" fmla="*/ 14 h 71"/>
                  <a:gd name="T4" fmla="*/ 21 w 55"/>
                  <a:gd name="T5" fmla="*/ 15 h 71"/>
                  <a:gd name="T6" fmla="*/ 19 w 55"/>
                  <a:gd name="T7" fmla="*/ 18 h 71"/>
                  <a:gd name="T8" fmla="*/ 17 w 55"/>
                  <a:gd name="T9" fmla="*/ 20 h 71"/>
                  <a:gd name="T10" fmla="*/ 17 w 55"/>
                  <a:gd name="T11" fmla="*/ 24 h 71"/>
                  <a:gd name="T12" fmla="*/ 17 w 55"/>
                  <a:gd name="T13" fmla="*/ 27 h 71"/>
                  <a:gd name="T14" fmla="*/ 19 w 55"/>
                  <a:gd name="T15" fmla="*/ 31 h 71"/>
                  <a:gd name="T16" fmla="*/ 21 w 55"/>
                  <a:gd name="T17" fmla="*/ 33 h 71"/>
                  <a:gd name="T18" fmla="*/ 25 w 55"/>
                  <a:gd name="T19" fmla="*/ 35 h 71"/>
                  <a:gd name="T20" fmla="*/ 29 w 55"/>
                  <a:gd name="T21" fmla="*/ 36 h 71"/>
                  <a:gd name="T22" fmla="*/ 33 w 55"/>
                  <a:gd name="T23" fmla="*/ 33 h 71"/>
                  <a:gd name="T24" fmla="*/ 36 w 55"/>
                  <a:gd name="T25" fmla="*/ 31 h 71"/>
                  <a:gd name="T26" fmla="*/ 38 w 55"/>
                  <a:gd name="T27" fmla="*/ 27 h 71"/>
                  <a:gd name="T28" fmla="*/ 38 w 55"/>
                  <a:gd name="T29" fmla="*/ 23 h 71"/>
                  <a:gd name="T30" fmla="*/ 37 w 55"/>
                  <a:gd name="T31" fmla="*/ 19 h 71"/>
                  <a:gd name="T32" fmla="*/ 34 w 55"/>
                  <a:gd name="T33" fmla="*/ 16 h 71"/>
                  <a:gd name="T34" fmla="*/ 32 w 55"/>
                  <a:gd name="T35" fmla="*/ 15 h 71"/>
                  <a:gd name="T36" fmla="*/ 28 w 55"/>
                  <a:gd name="T37" fmla="*/ 14 h 71"/>
                  <a:gd name="T38" fmla="*/ 29 w 55"/>
                  <a:gd name="T39" fmla="*/ 0 h 71"/>
                  <a:gd name="T40" fmla="*/ 33 w 55"/>
                  <a:gd name="T41" fmla="*/ 0 h 71"/>
                  <a:gd name="T42" fmla="*/ 38 w 55"/>
                  <a:gd name="T43" fmla="*/ 1 h 71"/>
                  <a:gd name="T44" fmla="*/ 43 w 55"/>
                  <a:gd name="T45" fmla="*/ 3 h 71"/>
                  <a:gd name="T46" fmla="*/ 47 w 55"/>
                  <a:gd name="T47" fmla="*/ 6 h 71"/>
                  <a:gd name="T48" fmla="*/ 50 w 55"/>
                  <a:gd name="T49" fmla="*/ 10 h 71"/>
                  <a:gd name="T50" fmla="*/ 55 w 55"/>
                  <a:gd name="T51" fmla="*/ 24 h 71"/>
                  <a:gd name="T52" fmla="*/ 55 w 55"/>
                  <a:gd name="T53" fmla="*/ 37 h 71"/>
                  <a:gd name="T54" fmla="*/ 53 w 55"/>
                  <a:gd name="T55" fmla="*/ 61 h 71"/>
                  <a:gd name="T56" fmla="*/ 36 w 55"/>
                  <a:gd name="T57" fmla="*/ 71 h 71"/>
                  <a:gd name="T58" fmla="*/ 40 w 55"/>
                  <a:gd name="T59" fmla="*/ 43 h 71"/>
                  <a:gd name="T60" fmla="*/ 37 w 55"/>
                  <a:gd name="T61" fmla="*/ 45 h 71"/>
                  <a:gd name="T62" fmla="*/ 33 w 55"/>
                  <a:gd name="T63" fmla="*/ 49 h 71"/>
                  <a:gd name="T64" fmla="*/ 23 w 55"/>
                  <a:gd name="T65" fmla="*/ 52 h 71"/>
                  <a:gd name="T66" fmla="*/ 12 w 55"/>
                  <a:gd name="T67" fmla="*/ 48 h 71"/>
                  <a:gd name="T68" fmla="*/ 3 w 55"/>
                  <a:gd name="T69" fmla="*/ 40 h 71"/>
                  <a:gd name="T70" fmla="*/ 0 w 55"/>
                  <a:gd name="T71" fmla="*/ 26 h 71"/>
                  <a:gd name="T72" fmla="*/ 4 w 55"/>
                  <a:gd name="T73" fmla="*/ 14 h 71"/>
                  <a:gd name="T74" fmla="*/ 15 w 55"/>
                  <a:gd name="T75" fmla="*/ 5 h 71"/>
                  <a:gd name="T76" fmla="*/ 19 w 55"/>
                  <a:gd name="T77" fmla="*/ 2 h 71"/>
                  <a:gd name="T78" fmla="*/ 24 w 55"/>
                  <a:gd name="T79" fmla="*/ 1 h 71"/>
                  <a:gd name="T80" fmla="*/ 29 w 55"/>
                  <a:gd name="T8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71">
                    <a:moveTo>
                      <a:pt x="28" y="14"/>
                    </a:moveTo>
                    <a:lnTo>
                      <a:pt x="25" y="14"/>
                    </a:lnTo>
                    <a:lnTo>
                      <a:pt x="21" y="15"/>
                    </a:lnTo>
                    <a:lnTo>
                      <a:pt x="19" y="18"/>
                    </a:lnTo>
                    <a:lnTo>
                      <a:pt x="17" y="20"/>
                    </a:lnTo>
                    <a:lnTo>
                      <a:pt x="17" y="24"/>
                    </a:lnTo>
                    <a:lnTo>
                      <a:pt x="17" y="27"/>
                    </a:lnTo>
                    <a:lnTo>
                      <a:pt x="19" y="31"/>
                    </a:lnTo>
                    <a:lnTo>
                      <a:pt x="21" y="33"/>
                    </a:lnTo>
                    <a:lnTo>
                      <a:pt x="25" y="35"/>
                    </a:lnTo>
                    <a:lnTo>
                      <a:pt x="29" y="36"/>
                    </a:lnTo>
                    <a:lnTo>
                      <a:pt x="33" y="33"/>
                    </a:lnTo>
                    <a:lnTo>
                      <a:pt x="36" y="31"/>
                    </a:lnTo>
                    <a:lnTo>
                      <a:pt x="38" y="27"/>
                    </a:lnTo>
                    <a:lnTo>
                      <a:pt x="38" y="23"/>
                    </a:lnTo>
                    <a:lnTo>
                      <a:pt x="37" y="19"/>
                    </a:lnTo>
                    <a:lnTo>
                      <a:pt x="34" y="16"/>
                    </a:lnTo>
                    <a:lnTo>
                      <a:pt x="32" y="15"/>
                    </a:lnTo>
                    <a:lnTo>
                      <a:pt x="28" y="14"/>
                    </a:lnTo>
                    <a:close/>
                    <a:moveTo>
                      <a:pt x="29" y="0"/>
                    </a:moveTo>
                    <a:lnTo>
                      <a:pt x="33" y="0"/>
                    </a:lnTo>
                    <a:lnTo>
                      <a:pt x="38" y="1"/>
                    </a:lnTo>
                    <a:lnTo>
                      <a:pt x="43" y="3"/>
                    </a:lnTo>
                    <a:lnTo>
                      <a:pt x="47" y="6"/>
                    </a:lnTo>
                    <a:lnTo>
                      <a:pt x="50" y="10"/>
                    </a:lnTo>
                    <a:lnTo>
                      <a:pt x="55" y="24"/>
                    </a:lnTo>
                    <a:lnTo>
                      <a:pt x="55" y="37"/>
                    </a:lnTo>
                    <a:lnTo>
                      <a:pt x="53" y="61"/>
                    </a:lnTo>
                    <a:lnTo>
                      <a:pt x="36" y="71"/>
                    </a:lnTo>
                    <a:lnTo>
                      <a:pt x="40" y="43"/>
                    </a:lnTo>
                    <a:lnTo>
                      <a:pt x="37" y="45"/>
                    </a:lnTo>
                    <a:lnTo>
                      <a:pt x="33" y="49"/>
                    </a:lnTo>
                    <a:lnTo>
                      <a:pt x="23" y="52"/>
                    </a:lnTo>
                    <a:lnTo>
                      <a:pt x="12" y="48"/>
                    </a:lnTo>
                    <a:lnTo>
                      <a:pt x="3" y="40"/>
                    </a:lnTo>
                    <a:lnTo>
                      <a:pt x="0" y="26"/>
                    </a:lnTo>
                    <a:lnTo>
                      <a:pt x="4" y="14"/>
                    </a:lnTo>
                    <a:lnTo>
                      <a:pt x="15" y="5"/>
                    </a:lnTo>
                    <a:lnTo>
                      <a:pt x="19" y="2"/>
                    </a:lnTo>
                    <a:lnTo>
                      <a:pt x="24" y="1"/>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1" name="Freeform 9">
                <a:extLst>
                  <a:ext uri="{FF2B5EF4-FFF2-40B4-BE49-F238E27FC236}">
                    <a16:creationId xmlns:a16="http://schemas.microsoft.com/office/drawing/2014/main" id="{75EB50C3-7615-5447-BFF2-57291537B02E}"/>
                  </a:ext>
                </a:extLst>
              </p:cNvPr>
              <p:cNvSpPr>
                <a:spLocks/>
              </p:cNvSpPr>
              <p:nvPr userDrawn="1"/>
            </p:nvSpPr>
            <p:spPr bwMode="auto">
              <a:xfrm>
                <a:off x="10280813" y="473122"/>
                <a:ext cx="59419" cy="37906"/>
              </a:xfrm>
              <a:custGeom>
                <a:avLst/>
                <a:gdLst>
                  <a:gd name="T0" fmla="*/ 62 w 116"/>
                  <a:gd name="T1" fmla="*/ 2 h 73"/>
                  <a:gd name="T2" fmla="*/ 57 w 116"/>
                  <a:gd name="T3" fmla="*/ 5 h 73"/>
                  <a:gd name="T4" fmla="*/ 55 w 116"/>
                  <a:gd name="T5" fmla="*/ 12 h 73"/>
                  <a:gd name="T6" fmla="*/ 60 w 116"/>
                  <a:gd name="T7" fmla="*/ 10 h 73"/>
                  <a:gd name="T8" fmla="*/ 70 w 116"/>
                  <a:gd name="T9" fmla="*/ 9 h 73"/>
                  <a:gd name="T10" fmla="*/ 74 w 116"/>
                  <a:gd name="T11" fmla="*/ 9 h 73"/>
                  <a:gd name="T12" fmla="*/ 68 w 116"/>
                  <a:gd name="T13" fmla="*/ 13 h 73"/>
                  <a:gd name="T14" fmla="*/ 58 w 116"/>
                  <a:gd name="T15" fmla="*/ 17 h 73"/>
                  <a:gd name="T16" fmla="*/ 58 w 116"/>
                  <a:gd name="T17" fmla="*/ 23 h 73"/>
                  <a:gd name="T18" fmla="*/ 68 w 116"/>
                  <a:gd name="T19" fmla="*/ 25 h 73"/>
                  <a:gd name="T20" fmla="*/ 75 w 116"/>
                  <a:gd name="T21" fmla="*/ 29 h 73"/>
                  <a:gd name="T22" fmla="*/ 83 w 116"/>
                  <a:gd name="T23" fmla="*/ 29 h 73"/>
                  <a:gd name="T24" fmla="*/ 96 w 116"/>
                  <a:gd name="T25" fmla="*/ 27 h 73"/>
                  <a:gd name="T26" fmla="*/ 102 w 116"/>
                  <a:gd name="T27" fmla="*/ 22 h 73"/>
                  <a:gd name="T28" fmla="*/ 107 w 116"/>
                  <a:gd name="T29" fmla="*/ 23 h 73"/>
                  <a:gd name="T30" fmla="*/ 103 w 116"/>
                  <a:gd name="T31" fmla="*/ 33 h 73"/>
                  <a:gd name="T32" fmla="*/ 102 w 116"/>
                  <a:gd name="T33" fmla="*/ 40 h 73"/>
                  <a:gd name="T34" fmla="*/ 107 w 116"/>
                  <a:gd name="T35" fmla="*/ 43 h 73"/>
                  <a:gd name="T36" fmla="*/ 115 w 116"/>
                  <a:gd name="T37" fmla="*/ 44 h 73"/>
                  <a:gd name="T38" fmla="*/ 115 w 116"/>
                  <a:gd name="T39" fmla="*/ 49 h 73"/>
                  <a:gd name="T40" fmla="*/ 108 w 116"/>
                  <a:gd name="T41" fmla="*/ 56 h 73"/>
                  <a:gd name="T42" fmla="*/ 108 w 116"/>
                  <a:gd name="T43" fmla="*/ 66 h 73"/>
                  <a:gd name="T44" fmla="*/ 104 w 116"/>
                  <a:gd name="T45" fmla="*/ 73 h 73"/>
                  <a:gd name="T46" fmla="*/ 100 w 116"/>
                  <a:gd name="T47" fmla="*/ 66 h 73"/>
                  <a:gd name="T48" fmla="*/ 99 w 116"/>
                  <a:gd name="T49" fmla="*/ 57 h 73"/>
                  <a:gd name="T50" fmla="*/ 95 w 116"/>
                  <a:gd name="T51" fmla="*/ 53 h 73"/>
                  <a:gd name="T52" fmla="*/ 92 w 116"/>
                  <a:gd name="T53" fmla="*/ 49 h 73"/>
                  <a:gd name="T54" fmla="*/ 86 w 116"/>
                  <a:gd name="T55" fmla="*/ 43 h 73"/>
                  <a:gd name="T56" fmla="*/ 77 w 116"/>
                  <a:gd name="T57" fmla="*/ 35 h 73"/>
                  <a:gd name="T58" fmla="*/ 69 w 116"/>
                  <a:gd name="T59" fmla="*/ 29 h 73"/>
                  <a:gd name="T60" fmla="*/ 60 w 116"/>
                  <a:gd name="T61" fmla="*/ 25 h 73"/>
                  <a:gd name="T62" fmla="*/ 47 w 116"/>
                  <a:gd name="T63" fmla="*/ 25 h 73"/>
                  <a:gd name="T64" fmla="*/ 39 w 116"/>
                  <a:gd name="T65" fmla="*/ 25 h 73"/>
                  <a:gd name="T66" fmla="*/ 39 w 116"/>
                  <a:gd name="T67" fmla="*/ 23 h 73"/>
                  <a:gd name="T68" fmla="*/ 42 w 116"/>
                  <a:gd name="T69" fmla="*/ 18 h 73"/>
                  <a:gd name="T70" fmla="*/ 36 w 116"/>
                  <a:gd name="T71" fmla="*/ 14 h 73"/>
                  <a:gd name="T72" fmla="*/ 27 w 116"/>
                  <a:gd name="T73" fmla="*/ 13 h 73"/>
                  <a:gd name="T74" fmla="*/ 17 w 116"/>
                  <a:gd name="T75" fmla="*/ 12 h 73"/>
                  <a:gd name="T76" fmla="*/ 9 w 116"/>
                  <a:gd name="T77" fmla="*/ 16 h 73"/>
                  <a:gd name="T78" fmla="*/ 2 w 116"/>
                  <a:gd name="T79" fmla="*/ 19 h 73"/>
                  <a:gd name="T80" fmla="*/ 0 w 116"/>
                  <a:gd name="T81" fmla="*/ 18 h 73"/>
                  <a:gd name="T82" fmla="*/ 6 w 116"/>
                  <a:gd name="T83" fmla="*/ 12 h 73"/>
                  <a:gd name="T84" fmla="*/ 15 w 116"/>
                  <a:gd name="T85" fmla="*/ 9 h 73"/>
                  <a:gd name="T86" fmla="*/ 22 w 116"/>
                  <a:gd name="T87" fmla="*/ 4 h 73"/>
                  <a:gd name="T88" fmla="*/ 27 w 116"/>
                  <a:gd name="T89" fmla="*/ 5 h 73"/>
                  <a:gd name="T90" fmla="*/ 39 w 116"/>
                  <a:gd name="T91" fmla="*/ 8 h 73"/>
                  <a:gd name="T92" fmla="*/ 45 w 116"/>
                  <a:gd name="T93" fmla="*/ 6 h 73"/>
                  <a:gd name="T94" fmla="*/ 51 w 116"/>
                  <a:gd name="T95" fmla="*/ 2 h 73"/>
                  <a:gd name="T96" fmla="*/ 58 w 116"/>
                  <a:gd name="T97"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73">
                    <a:moveTo>
                      <a:pt x="60" y="0"/>
                    </a:moveTo>
                    <a:lnTo>
                      <a:pt x="61" y="0"/>
                    </a:lnTo>
                    <a:lnTo>
                      <a:pt x="62" y="1"/>
                    </a:lnTo>
                    <a:lnTo>
                      <a:pt x="62" y="2"/>
                    </a:lnTo>
                    <a:lnTo>
                      <a:pt x="61" y="4"/>
                    </a:lnTo>
                    <a:lnTo>
                      <a:pt x="60" y="4"/>
                    </a:lnTo>
                    <a:lnTo>
                      <a:pt x="58" y="4"/>
                    </a:lnTo>
                    <a:lnTo>
                      <a:pt x="57" y="5"/>
                    </a:lnTo>
                    <a:lnTo>
                      <a:pt x="55" y="6"/>
                    </a:lnTo>
                    <a:lnTo>
                      <a:pt x="53" y="8"/>
                    </a:lnTo>
                    <a:lnTo>
                      <a:pt x="53" y="10"/>
                    </a:lnTo>
                    <a:lnTo>
                      <a:pt x="55" y="12"/>
                    </a:lnTo>
                    <a:lnTo>
                      <a:pt x="56" y="13"/>
                    </a:lnTo>
                    <a:lnTo>
                      <a:pt x="57" y="12"/>
                    </a:lnTo>
                    <a:lnTo>
                      <a:pt x="58" y="10"/>
                    </a:lnTo>
                    <a:lnTo>
                      <a:pt x="60" y="10"/>
                    </a:lnTo>
                    <a:lnTo>
                      <a:pt x="62" y="9"/>
                    </a:lnTo>
                    <a:lnTo>
                      <a:pt x="65" y="9"/>
                    </a:lnTo>
                    <a:lnTo>
                      <a:pt x="68" y="9"/>
                    </a:lnTo>
                    <a:lnTo>
                      <a:pt x="70" y="9"/>
                    </a:lnTo>
                    <a:lnTo>
                      <a:pt x="72" y="8"/>
                    </a:lnTo>
                    <a:lnTo>
                      <a:pt x="73" y="8"/>
                    </a:lnTo>
                    <a:lnTo>
                      <a:pt x="73" y="8"/>
                    </a:lnTo>
                    <a:lnTo>
                      <a:pt x="74" y="9"/>
                    </a:lnTo>
                    <a:lnTo>
                      <a:pt x="73" y="10"/>
                    </a:lnTo>
                    <a:lnTo>
                      <a:pt x="72" y="10"/>
                    </a:lnTo>
                    <a:lnTo>
                      <a:pt x="70" y="12"/>
                    </a:lnTo>
                    <a:lnTo>
                      <a:pt x="68" y="13"/>
                    </a:lnTo>
                    <a:lnTo>
                      <a:pt x="65" y="13"/>
                    </a:lnTo>
                    <a:lnTo>
                      <a:pt x="62" y="14"/>
                    </a:lnTo>
                    <a:lnTo>
                      <a:pt x="61" y="16"/>
                    </a:lnTo>
                    <a:lnTo>
                      <a:pt x="58" y="17"/>
                    </a:lnTo>
                    <a:lnTo>
                      <a:pt x="58" y="19"/>
                    </a:lnTo>
                    <a:lnTo>
                      <a:pt x="57" y="21"/>
                    </a:lnTo>
                    <a:lnTo>
                      <a:pt x="57" y="23"/>
                    </a:lnTo>
                    <a:lnTo>
                      <a:pt x="58" y="23"/>
                    </a:lnTo>
                    <a:lnTo>
                      <a:pt x="61" y="23"/>
                    </a:lnTo>
                    <a:lnTo>
                      <a:pt x="62" y="23"/>
                    </a:lnTo>
                    <a:lnTo>
                      <a:pt x="65" y="25"/>
                    </a:lnTo>
                    <a:lnTo>
                      <a:pt x="68" y="25"/>
                    </a:lnTo>
                    <a:lnTo>
                      <a:pt x="69" y="26"/>
                    </a:lnTo>
                    <a:lnTo>
                      <a:pt x="70" y="27"/>
                    </a:lnTo>
                    <a:lnTo>
                      <a:pt x="73" y="29"/>
                    </a:lnTo>
                    <a:lnTo>
                      <a:pt x="75" y="29"/>
                    </a:lnTo>
                    <a:lnTo>
                      <a:pt x="77" y="29"/>
                    </a:lnTo>
                    <a:lnTo>
                      <a:pt x="79" y="29"/>
                    </a:lnTo>
                    <a:lnTo>
                      <a:pt x="82" y="29"/>
                    </a:lnTo>
                    <a:lnTo>
                      <a:pt x="83" y="29"/>
                    </a:lnTo>
                    <a:lnTo>
                      <a:pt x="86" y="29"/>
                    </a:lnTo>
                    <a:lnTo>
                      <a:pt x="90" y="29"/>
                    </a:lnTo>
                    <a:lnTo>
                      <a:pt x="92" y="29"/>
                    </a:lnTo>
                    <a:lnTo>
                      <a:pt x="96" y="27"/>
                    </a:lnTo>
                    <a:lnTo>
                      <a:pt x="98" y="26"/>
                    </a:lnTo>
                    <a:lnTo>
                      <a:pt x="99" y="25"/>
                    </a:lnTo>
                    <a:lnTo>
                      <a:pt x="100" y="23"/>
                    </a:lnTo>
                    <a:lnTo>
                      <a:pt x="102" y="22"/>
                    </a:lnTo>
                    <a:lnTo>
                      <a:pt x="103" y="22"/>
                    </a:lnTo>
                    <a:lnTo>
                      <a:pt x="104" y="22"/>
                    </a:lnTo>
                    <a:lnTo>
                      <a:pt x="107" y="22"/>
                    </a:lnTo>
                    <a:lnTo>
                      <a:pt x="107" y="23"/>
                    </a:lnTo>
                    <a:lnTo>
                      <a:pt x="105" y="25"/>
                    </a:lnTo>
                    <a:lnTo>
                      <a:pt x="105" y="26"/>
                    </a:lnTo>
                    <a:lnTo>
                      <a:pt x="104" y="30"/>
                    </a:lnTo>
                    <a:lnTo>
                      <a:pt x="103" y="33"/>
                    </a:lnTo>
                    <a:lnTo>
                      <a:pt x="103" y="35"/>
                    </a:lnTo>
                    <a:lnTo>
                      <a:pt x="102" y="36"/>
                    </a:lnTo>
                    <a:lnTo>
                      <a:pt x="102" y="39"/>
                    </a:lnTo>
                    <a:lnTo>
                      <a:pt x="102" y="40"/>
                    </a:lnTo>
                    <a:lnTo>
                      <a:pt x="103" y="43"/>
                    </a:lnTo>
                    <a:lnTo>
                      <a:pt x="104" y="43"/>
                    </a:lnTo>
                    <a:lnTo>
                      <a:pt x="105" y="43"/>
                    </a:lnTo>
                    <a:lnTo>
                      <a:pt x="107" y="43"/>
                    </a:lnTo>
                    <a:lnTo>
                      <a:pt x="109" y="43"/>
                    </a:lnTo>
                    <a:lnTo>
                      <a:pt x="112" y="44"/>
                    </a:lnTo>
                    <a:lnTo>
                      <a:pt x="113" y="44"/>
                    </a:lnTo>
                    <a:lnTo>
                      <a:pt x="115" y="44"/>
                    </a:lnTo>
                    <a:lnTo>
                      <a:pt x="116" y="47"/>
                    </a:lnTo>
                    <a:lnTo>
                      <a:pt x="116" y="48"/>
                    </a:lnTo>
                    <a:lnTo>
                      <a:pt x="115" y="49"/>
                    </a:lnTo>
                    <a:lnTo>
                      <a:pt x="115" y="49"/>
                    </a:lnTo>
                    <a:lnTo>
                      <a:pt x="113" y="51"/>
                    </a:lnTo>
                    <a:lnTo>
                      <a:pt x="111" y="52"/>
                    </a:lnTo>
                    <a:lnTo>
                      <a:pt x="109" y="53"/>
                    </a:lnTo>
                    <a:lnTo>
                      <a:pt x="108" y="56"/>
                    </a:lnTo>
                    <a:lnTo>
                      <a:pt x="108" y="59"/>
                    </a:lnTo>
                    <a:lnTo>
                      <a:pt x="108" y="61"/>
                    </a:lnTo>
                    <a:lnTo>
                      <a:pt x="108" y="64"/>
                    </a:lnTo>
                    <a:lnTo>
                      <a:pt x="108" y="66"/>
                    </a:lnTo>
                    <a:lnTo>
                      <a:pt x="108" y="68"/>
                    </a:lnTo>
                    <a:lnTo>
                      <a:pt x="107" y="70"/>
                    </a:lnTo>
                    <a:lnTo>
                      <a:pt x="105" y="72"/>
                    </a:lnTo>
                    <a:lnTo>
                      <a:pt x="104" y="73"/>
                    </a:lnTo>
                    <a:lnTo>
                      <a:pt x="102" y="72"/>
                    </a:lnTo>
                    <a:lnTo>
                      <a:pt x="100" y="70"/>
                    </a:lnTo>
                    <a:lnTo>
                      <a:pt x="100" y="69"/>
                    </a:lnTo>
                    <a:lnTo>
                      <a:pt x="100" y="66"/>
                    </a:lnTo>
                    <a:lnTo>
                      <a:pt x="100" y="64"/>
                    </a:lnTo>
                    <a:lnTo>
                      <a:pt x="100" y="63"/>
                    </a:lnTo>
                    <a:lnTo>
                      <a:pt x="99" y="60"/>
                    </a:lnTo>
                    <a:lnTo>
                      <a:pt x="99" y="57"/>
                    </a:lnTo>
                    <a:lnTo>
                      <a:pt x="99" y="56"/>
                    </a:lnTo>
                    <a:lnTo>
                      <a:pt x="98" y="55"/>
                    </a:lnTo>
                    <a:lnTo>
                      <a:pt x="96" y="53"/>
                    </a:lnTo>
                    <a:lnTo>
                      <a:pt x="95" y="53"/>
                    </a:lnTo>
                    <a:lnTo>
                      <a:pt x="94" y="53"/>
                    </a:lnTo>
                    <a:lnTo>
                      <a:pt x="92" y="52"/>
                    </a:lnTo>
                    <a:lnTo>
                      <a:pt x="92" y="51"/>
                    </a:lnTo>
                    <a:lnTo>
                      <a:pt x="92" y="49"/>
                    </a:lnTo>
                    <a:lnTo>
                      <a:pt x="92" y="48"/>
                    </a:lnTo>
                    <a:lnTo>
                      <a:pt x="90" y="46"/>
                    </a:lnTo>
                    <a:lnTo>
                      <a:pt x="88" y="44"/>
                    </a:lnTo>
                    <a:lnTo>
                      <a:pt x="86" y="43"/>
                    </a:lnTo>
                    <a:lnTo>
                      <a:pt x="83" y="42"/>
                    </a:lnTo>
                    <a:lnTo>
                      <a:pt x="81" y="40"/>
                    </a:lnTo>
                    <a:lnTo>
                      <a:pt x="78" y="38"/>
                    </a:lnTo>
                    <a:lnTo>
                      <a:pt x="77" y="35"/>
                    </a:lnTo>
                    <a:lnTo>
                      <a:pt x="74" y="33"/>
                    </a:lnTo>
                    <a:lnTo>
                      <a:pt x="73" y="31"/>
                    </a:lnTo>
                    <a:lnTo>
                      <a:pt x="72" y="30"/>
                    </a:lnTo>
                    <a:lnTo>
                      <a:pt x="69" y="29"/>
                    </a:lnTo>
                    <a:lnTo>
                      <a:pt x="68" y="27"/>
                    </a:lnTo>
                    <a:lnTo>
                      <a:pt x="65" y="26"/>
                    </a:lnTo>
                    <a:lnTo>
                      <a:pt x="62" y="26"/>
                    </a:lnTo>
                    <a:lnTo>
                      <a:pt x="60" y="25"/>
                    </a:lnTo>
                    <a:lnTo>
                      <a:pt x="57" y="25"/>
                    </a:lnTo>
                    <a:lnTo>
                      <a:pt x="55" y="25"/>
                    </a:lnTo>
                    <a:lnTo>
                      <a:pt x="51" y="25"/>
                    </a:lnTo>
                    <a:lnTo>
                      <a:pt x="47" y="25"/>
                    </a:lnTo>
                    <a:lnTo>
                      <a:pt x="45" y="25"/>
                    </a:lnTo>
                    <a:lnTo>
                      <a:pt x="43" y="25"/>
                    </a:lnTo>
                    <a:lnTo>
                      <a:pt x="40" y="25"/>
                    </a:lnTo>
                    <a:lnTo>
                      <a:pt x="39" y="25"/>
                    </a:lnTo>
                    <a:lnTo>
                      <a:pt x="36" y="25"/>
                    </a:lnTo>
                    <a:lnTo>
                      <a:pt x="36" y="23"/>
                    </a:lnTo>
                    <a:lnTo>
                      <a:pt x="38" y="23"/>
                    </a:lnTo>
                    <a:lnTo>
                      <a:pt x="39" y="23"/>
                    </a:lnTo>
                    <a:lnTo>
                      <a:pt x="39" y="22"/>
                    </a:lnTo>
                    <a:lnTo>
                      <a:pt x="40" y="21"/>
                    </a:lnTo>
                    <a:lnTo>
                      <a:pt x="42" y="19"/>
                    </a:lnTo>
                    <a:lnTo>
                      <a:pt x="42" y="18"/>
                    </a:lnTo>
                    <a:lnTo>
                      <a:pt x="40" y="17"/>
                    </a:lnTo>
                    <a:lnTo>
                      <a:pt x="40" y="16"/>
                    </a:lnTo>
                    <a:lnTo>
                      <a:pt x="38" y="16"/>
                    </a:lnTo>
                    <a:lnTo>
                      <a:pt x="36" y="14"/>
                    </a:lnTo>
                    <a:lnTo>
                      <a:pt x="35" y="14"/>
                    </a:lnTo>
                    <a:lnTo>
                      <a:pt x="32" y="14"/>
                    </a:lnTo>
                    <a:lnTo>
                      <a:pt x="30" y="13"/>
                    </a:lnTo>
                    <a:lnTo>
                      <a:pt x="27" y="13"/>
                    </a:lnTo>
                    <a:lnTo>
                      <a:pt x="23" y="12"/>
                    </a:lnTo>
                    <a:lnTo>
                      <a:pt x="22" y="12"/>
                    </a:lnTo>
                    <a:lnTo>
                      <a:pt x="19" y="12"/>
                    </a:lnTo>
                    <a:lnTo>
                      <a:pt x="17" y="12"/>
                    </a:lnTo>
                    <a:lnTo>
                      <a:pt x="15" y="12"/>
                    </a:lnTo>
                    <a:lnTo>
                      <a:pt x="13" y="13"/>
                    </a:lnTo>
                    <a:lnTo>
                      <a:pt x="10" y="14"/>
                    </a:lnTo>
                    <a:lnTo>
                      <a:pt x="9" y="16"/>
                    </a:lnTo>
                    <a:lnTo>
                      <a:pt x="8" y="17"/>
                    </a:lnTo>
                    <a:lnTo>
                      <a:pt x="6" y="18"/>
                    </a:lnTo>
                    <a:lnTo>
                      <a:pt x="4" y="19"/>
                    </a:lnTo>
                    <a:lnTo>
                      <a:pt x="2" y="19"/>
                    </a:lnTo>
                    <a:lnTo>
                      <a:pt x="1" y="21"/>
                    </a:lnTo>
                    <a:lnTo>
                      <a:pt x="0" y="19"/>
                    </a:lnTo>
                    <a:lnTo>
                      <a:pt x="0" y="19"/>
                    </a:lnTo>
                    <a:lnTo>
                      <a:pt x="0" y="18"/>
                    </a:lnTo>
                    <a:lnTo>
                      <a:pt x="0" y="17"/>
                    </a:lnTo>
                    <a:lnTo>
                      <a:pt x="2" y="14"/>
                    </a:lnTo>
                    <a:lnTo>
                      <a:pt x="4" y="13"/>
                    </a:lnTo>
                    <a:lnTo>
                      <a:pt x="6" y="12"/>
                    </a:lnTo>
                    <a:lnTo>
                      <a:pt x="8" y="10"/>
                    </a:lnTo>
                    <a:lnTo>
                      <a:pt x="10" y="9"/>
                    </a:lnTo>
                    <a:lnTo>
                      <a:pt x="13" y="9"/>
                    </a:lnTo>
                    <a:lnTo>
                      <a:pt x="15" y="9"/>
                    </a:lnTo>
                    <a:lnTo>
                      <a:pt x="17" y="8"/>
                    </a:lnTo>
                    <a:lnTo>
                      <a:pt x="19" y="6"/>
                    </a:lnTo>
                    <a:lnTo>
                      <a:pt x="21" y="5"/>
                    </a:lnTo>
                    <a:lnTo>
                      <a:pt x="22" y="4"/>
                    </a:lnTo>
                    <a:lnTo>
                      <a:pt x="23" y="4"/>
                    </a:lnTo>
                    <a:lnTo>
                      <a:pt x="26" y="4"/>
                    </a:lnTo>
                    <a:lnTo>
                      <a:pt x="26" y="5"/>
                    </a:lnTo>
                    <a:lnTo>
                      <a:pt x="27" y="5"/>
                    </a:lnTo>
                    <a:lnTo>
                      <a:pt x="30" y="8"/>
                    </a:lnTo>
                    <a:lnTo>
                      <a:pt x="34" y="8"/>
                    </a:lnTo>
                    <a:lnTo>
                      <a:pt x="36" y="8"/>
                    </a:lnTo>
                    <a:lnTo>
                      <a:pt x="39" y="8"/>
                    </a:lnTo>
                    <a:lnTo>
                      <a:pt x="40" y="8"/>
                    </a:lnTo>
                    <a:lnTo>
                      <a:pt x="43" y="9"/>
                    </a:lnTo>
                    <a:lnTo>
                      <a:pt x="44" y="8"/>
                    </a:lnTo>
                    <a:lnTo>
                      <a:pt x="45" y="6"/>
                    </a:lnTo>
                    <a:lnTo>
                      <a:pt x="47" y="5"/>
                    </a:lnTo>
                    <a:lnTo>
                      <a:pt x="47" y="4"/>
                    </a:lnTo>
                    <a:lnTo>
                      <a:pt x="48" y="4"/>
                    </a:lnTo>
                    <a:lnTo>
                      <a:pt x="51" y="2"/>
                    </a:lnTo>
                    <a:lnTo>
                      <a:pt x="53" y="2"/>
                    </a:lnTo>
                    <a:lnTo>
                      <a:pt x="55" y="2"/>
                    </a:lnTo>
                    <a:lnTo>
                      <a:pt x="56" y="2"/>
                    </a:lnTo>
                    <a:lnTo>
                      <a:pt x="58" y="1"/>
                    </a:lnTo>
                    <a:lnTo>
                      <a:pt x="58" y="0"/>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2" name="Freeform 10">
                <a:extLst>
                  <a:ext uri="{FF2B5EF4-FFF2-40B4-BE49-F238E27FC236}">
                    <a16:creationId xmlns:a16="http://schemas.microsoft.com/office/drawing/2014/main" id="{51FE2CC9-89D8-D046-A287-5D4EC0F49E22}"/>
                  </a:ext>
                </a:extLst>
              </p:cNvPr>
              <p:cNvSpPr>
                <a:spLocks/>
              </p:cNvSpPr>
              <p:nvPr userDrawn="1"/>
            </p:nvSpPr>
            <p:spPr bwMode="auto">
              <a:xfrm>
                <a:off x="10401701" y="440339"/>
                <a:ext cx="9220" cy="15368"/>
              </a:xfrm>
              <a:custGeom>
                <a:avLst/>
                <a:gdLst>
                  <a:gd name="T0" fmla="*/ 17 w 18"/>
                  <a:gd name="T1" fmla="*/ 0 h 29"/>
                  <a:gd name="T2" fmla="*/ 18 w 18"/>
                  <a:gd name="T3" fmla="*/ 0 h 29"/>
                  <a:gd name="T4" fmla="*/ 18 w 18"/>
                  <a:gd name="T5" fmla="*/ 1 h 29"/>
                  <a:gd name="T6" fmla="*/ 17 w 18"/>
                  <a:gd name="T7" fmla="*/ 1 h 29"/>
                  <a:gd name="T8" fmla="*/ 16 w 18"/>
                  <a:gd name="T9" fmla="*/ 3 h 29"/>
                  <a:gd name="T10" fmla="*/ 14 w 18"/>
                  <a:gd name="T11" fmla="*/ 4 h 29"/>
                  <a:gd name="T12" fmla="*/ 13 w 18"/>
                  <a:gd name="T13" fmla="*/ 6 h 29"/>
                  <a:gd name="T14" fmla="*/ 12 w 18"/>
                  <a:gd name="T15" fmla="*/ 6 h 29"/>
                  <a:gd name="T16" fmla="*/ 10 w 18"/>
                  <a:gd name="T17" fmla="*/ 8 h 29"/>
                  <a:gd name="T18" fmla="*/ 9 w 18"/>
                  <a:gd name="T19" fmla="*/ 10 h 29"/>
                  <a:gd name="T20" fmla="*/ 8 w 18"/>
                  <a:gd name="T21" fmla="*/ 13 h 29"/>
                  <a:gd name="T22" fmla="*/ 8 w 18"/>
                  <a:gd name="T23" fmla="*/ 16 h 29"/>
                  <a:gd name="T24" fmla="*/ 8 w 18"/>
                  <a:gd name="T25" fmla="*/ 18 h 29"/>
                  <a:gd name="T26" fmla="*/ 6 w 18"/>
                  <a:gd name="T27" fmla="*/ 19 h 29"/>
                  <a:gd name="T28" fmla="*/ 6 w 18"/>
                  <a:gd name="T29" fmla="*/ 22 h 29"/>
                  <a:gd name="T30" fmla="*/ 6 w 18"/>
                  <a:gd name="T31" fmla="*/ 23 h 29"/>
                  <a:gd name="T32" fmla="*/ 6 w 18"/>
                  <a:gd name="T33" fmla="*/ 26 h 29"/>
                  <a:gd name="T34" fmla="*/ 5 w 18"/>
                  <a:gd name="T35" fmla="*/ 27 h 29"/>
                  <a:gd name="T36" fmla="*/ 4 w 18"/>
                  <a:gd name="T37" fmla="*/ 29 h 29"/>
                  <a:gd name="T38" fmla="*/ 2 w 18"/>
                  <a:gd name="T39" fmla="*/ 29 h 29"/>
                  <a:gd name="T40" fmla="*/ 1 w 18"/>
                  <a:gd name="T41" fmla="*/ 29 h 29"/>
                  <a:gd name="T42" fmla="*/ 0 w 18"/>
                  <a:gd name="T43" fmla="*/ 27 h 29"/>
                  <a:gd name="T44" fmla="*/ 0 w 18"/>
                  <a:gd name="T45" fmla="*/ 26 h 29"/>
                  <a:gd name="T46" fmla="*/ 0 w 18"/>
                  <a:gd name="T47" fmla="*/ 25 h 29"/>
                  <a:gd name="T48" fmla="*/ 1 w 18"/>
                  <a:gd name="T49" fmla="*/ 23 h 29"/>
                  <a:gd name="T50" fmla="*/ 2 w 18"/>
                  <a:gd name="T51" fmla="*/ 22 h 29"/>
                  <a:gd name="T52" fmla="*/ 2 w 18"/>
                  <a:gd name="T53" fmla="*/ 19 h 29"/>
                  <a:gd name="T54" fmla="*/ 2 w 18"/>
                  <a:gd name="T55" fmla="*/ 17 h 29"/>
                  <a:gd name="T56" fmla="*/ 4 w 18"/>
                  <a:gd name="T57" fmla="*/ 14 h 29"/>
                  <a:gd name="T58" fmla="*/ 4 w 18"/>
                  <a:gd name="T59" fmla="*/ 12 h 29"/>
                  <a:gd name="T60" fmla="*/ 5 w 18"/>
                  <a:gd name="T61" fmla="*/ 9 h 29"/>
                  <a:gd name="T62" fmla="*/ 8 w 18"/>
                  <a:gd name="T63" fmla="*/ 6 h 29"/>
                  <a:gd name="T64" fmla="*/ 10 w 18"/>
                  <a:gd name="T65" fmla="*/ 5 h 29"/>
                  <a:gd name="T66" fmla="*/ 12 w 18"/>
                  <a:gd name="T67" fmla="*/ 4 h 29"/>
                  <a:gd name="T68" fmla="*/ 14 w 18"/>
                  <a:gd name="T69" fmla="*/ 1 h 29"/>
                  <a:gd name="T70" fmla="*/ 16 w 18"/>
                  <a:gd name="T71" fmla="*/ 1 h 29"/>
                  <a:gd name="T72" fmla="*/ 17 w 18"/>
                  <a:gd name="T73" fmla="*/ 0 h 29"/>
                  <a:gd name="T74" fmla="*/ 17 w 18"/>
                  <a:gd name="T7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29">
                    <a:moveTo>
                      <a:pt x="17" y="0"/>
                    </a:moveTo>
                    <a:lnTo>
                      <a:pt x="18" y="0"/>
                    </a:lnTo>
                    <a:lnTo>
                      <a:pt x="18" y="1"/>
                    </a:lnTo>
                    <a:lnTo>
                      <a:pt x="17" y="1"/>
                    </a:lnTo>
                    <a:lnTo>
                      <a:pt x="16" y="3"/>
                    </a:lnTo>
                    <a:lnTo>
                      <a:pt x="14" y="4"/>
                    </a:lnTo>
                    <a:lnTo>
                      <a:pt x="13" y="6"/>
                    </a:lnTo>
                    <a:lnTo>
                      <a:pt x="12" y="6"/>
                    </a:lnTo>
                    <a:lnTo>
                      <a:pt x="10" y="8"/>
                    </a:lnTo>
                    <a:lnTo>
                      <a:pt x="9" y="10"/>
                    </a:lnTo>
                    <a:lnTo>
                      <a:pt x="8" y="13"/>
                    </a:lnTo>
                    <a:lnTo>
                      <a:pt x="8" y="16"/>
                    </a:lnTo>
                    <a:lnTo>
                      <a:pt x="8" y="18"/>
                    </a:lnTo>
                    <a:lnTo>
                      <a:pt x="6" y="19"/>
                    </a:lnTo>
                    <a:lnTo>
                      <a:pt x="6" y="22"/>
                    </a:lnTo>
                    <a:lnTo>
                      <a:pt x="6" y="23"/>
                    </a:lnTo>
                    <a:lnTo>
                      <a:pt x="6" y="26"/>
                    </a:lnTo>
                    <a:lnTo>
                      <a:pt x="5" y="27"/>
                    </a:lnTo>
                    <a:lnTo>
                      <a:pt x="4" y="29"/>
                    </a:lnTo>
                    <a:lnTo>
                      <a:pt x="2" y="29"/>
                    </a:lnTo>
                    <a:lnTo>
                      <a:pt x="1" y="29"/>
                    </a:lnTo>
                    <a:lnTo>
                      <a:pt x="0" y="27"/>
                    </a:lnTo>
                    <a:lnTo>
                      <a:pt x="0" y="26"/>
                    </a:lnTo>
                    <a:lnTo>
                      <a:pt x="0" y="25"/>
                    </a:lnTo>
                    <a:lnTo>
                      <a:pt x="1" y="23"/>
                    </a:lnTo>
                    <a:lnTo>
                      <a:pt x="2" y="22"/>
                    </a:lnTo>
                    <a:lnTo>
                      <a:pt x="2" y="19"/>
                    </a:lnTo>
                    <a:lnTo>
                      <a:pt x="2" y="17"/>
                    </a:lnTo>
                    <a:lnTo>
                      <a:pt x="4" y="14"/>
                    </a:lnTo>
                    <a:lnTo>
                      <a:pt x="4" y="12"/>
                    </a:lnTo>
                    <a:lnTo>
                      <a:pt x="5" y="9"/>
                    </a:lnTo>
                    <a:lnTo>
                      <a:pt x="8" y="6"/>
                    </a:lnTo>
                    <a:lnTo>
                      <a:pt x="10" y="5"/>
                    </a:lnTo>
                    <a:lnTo>
                      <a:pt x="12" y="4"/>
                    </a:lnTo>
                    <a:lnTo>
                      <a:pt x="14" y="1"/>
                    </a:lnTo>
                    <a:lnTo>
                      <a:pt x="16" y="1"/>
                    </a:lnTo>
                    <a:lnTo>
                      <a:pt x="17" y="0"/>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3" name="Freeform 11">
                <a:extLst>
                  <a:ext uri="{FF2B5EF4-FFF2-40B4-BE49-F238E27FC236}">
                    <a16:creationId xmlns:a16="http://schemas.microsoft.com/office/drawing/2014/main" id="{7CAF7EE0-D631-6348-A327-9AE879357687}"/>
                  </a:ext>
                </a:extLst>
              </p:cNvPr>
              <p:cNvSpPr>
                <a:spLocks/>
              </p:cNvSpPr>
              <p:nvPr userDrawn="1"/>
            </p:nvSpPr>
            <p:spPr bwMode="auto">
              <a:xfrm>
                <a:off x="10202953" y="453657"/>
                <a:ext cx="20489" cy="17416"/>
              </a:xfrm>
              <a:custGeom>
                <a:avLst/>
                <a:gdLst>
                  <a:gd name="T0" fmla="*/ 34 w 41"/>
                  <a:gd name="T1" fmla="*/ 0 h 35"/>
                  <a:gd name="T2" fmla="*/ 37 w 41"/>
                  <a:gd name="T3" fmla="*/ 1 h 35"/>
                  <a:gd name="T4" fmla="*/ 39 w 41"/>
                  <a:gd name="T5" fmla="*/ 1 h 35"/>
                  <a:gd name="T6" fmla="*/ 39 w 41"/>
                  <a:gd name="T7" fmla="*/ 2 h 35"/>
                  <a:gd name="T8" fmla="*/ 41 w 41"/>
                  <a:gd name="T9" fmla="*/ 4 h 35"/>
                  <a:gd name="T10" fmla="*/ 39 w 41"/>
                  <a:gd name="T11" fmla="*/ 5 h 35"/>
                  <a:gd name="T12" fmla="*/ 38 w 41"/>
                  <a:gd name="T13" fmla="*/ 6 h 35"/>
                  <a:gd name="T14" fmla="*/ 37 w 41"/>
                  <a:gd name="T15" fmla="*/ 8 h 35"/>
                  <a:gd name="T16" fmla="*/ 34 w 41"/>
                  <a:gd name="T17" fmla="*/ 10 h 35"/>
                  <a:gd name="T18" fmla="*/ 31 w 41"/>
                  <a:gd name="T19" fmla="*/ 11 h 35"/>
                  <a:gd name="T20" fmla="*/ 29 w 41"/>
                  <a:gd name="T21" fmla="*/ 13 h 35"/>
                  <a:gd name="T22" fmla="*/ 26 w 41"/>
                  <a:gd name="T23" fmla="*/ 14 h 35"/>
                  <a:gd name="T24" fmla="*/ 24 w 41"/>
                  <a:gd name="T25" fmla="*/ 15 h 35"/>
                  <a:gd name="T26" fmla="*/ 21 w 41"/>
                  <a:gd name="T27" fmla="*/ 17 h 35"/>
                  <a:gd name="T28" fmla="*/ 18 w 41"/>
                  <a:gd name="T29" fmla="*/ 19 h 35"/>
                  <a:gd name="T30" fmla="*/ 17 w 41"/>
                  <a:gd name="T31" fmla="*/ 22 h 35"/>
                  <a:gd name="T32" fmla="*/ 17 w 41"/>
                  <a:gd name="T33" fmla="*/ 25 h 35"/>
                  <a:gd name="T34" fmla="*/ 16 w 41"/>
                  <a:gd name="T35" fmla="*/ 27 h 35"/>
                  <a:gd name="T36" fmla="*/ 16 w 41"/>
                  <a:gd name="T37" fmla="*/ 30 h 35"/>
                  <a:gd name="T38" fmla="*/ 16 w 41"/>
                  <a:gd name="T39" fmla="*/ 31 h 35"/>
                  <a:gd name="T40" fmla="*/ 16 w 41"/>
                  <a:gd name="T41" fmla="*/ 32 h 35"/>
                  <a:gd name="T42" fmla="*/ 16 w 41"/>
                  <a:gd name="T43" fmla="*/ 34 h 35"/>
                  <a:gd name="T44" fmla="*/ 15 w 41"/>
                  <a:gd name="T45" fmla="*/ 35 h 35"/>
                  <a:gd name="T46" fmla="*/ 15 w 41"/>
                  <a:gd name="T47" fmla="*/ 35 h 35"/>
                  <a:gd name="T48" fmla="*/ 13 w 41"/>
                  <a:gd name="T49" fmla="*/ 34 h 35"/>
                  <a:gd name="T50" fmla="*/ 13 w 41"/>
                  <a:gd name="T51" fmla="*/ 32 h 35"/>
                  <a:gd name="T52" fmla="*/ 13 w 41"/>
                  <a:gd name="T53" fmla="*/ 31 h 35"/>
                  <a:gd name="T54" fmla="*/ 12 w 41"/>
                  <a:gd name="T55" fmla="*/ 30 h 35"/>
                  <a:gd name="T56" fmla="*/ 11 w 41"/>
                  <a:gd name="T57" fmla="*/ 26 h 35"/>
                  <a:gd name="T58" fmla="*/ 9 w 41"/>
                  <a:gd name="T59" fmla="*/ 22 h 35"/>
                  <a:gd name="T60" fmla="*/ 7 w 41"/>
                  <a:gd name="T61" fmla="*/ 19 h 35"/>
                  <a:gd name="T62" fmla="*/ 5 w 41"/>
                  <a:gd name="T63" fmla="*/ 17 h 35"/>
                  <a:gd name="T64" fmla="*/ 3 w 41"/>
                  <a:gd name="T65" fmla="*/ 14 h 35"/>
                  <a:gd name="T66" fmla="*/ 0 w 41"/>
                  <a:gd name="T67" fmla="*/ 11 h 35"/>
                  <a:gd name="T68" fmla="*/ 1 w 41"/>
                  <a:gd name="T69" fmla="*/ 11 h 35"/>
                  <a:gd name="T70" fmla="*/ 3 w 41"/>
                  <a:gd name="T71" fmla="*/ 13 h 35"/>
                  <a:gd name="T72" fmla="*/ 5 w 41"/>
                  <a:gd name="T73" fmla="*/ 13 h 35"/>
                  <a:gd name="T74" fmla="*/ 8 w 41"/>
                  <a:gd name="T75" fmla="*/ 11 h 35"/>
                  <a:gd name="T76" fmla="*/ 11 w 41"/>
                  <a:gd name="T77" fmla="*/ 11 h 35"/>
                  <a:gd name="T78" fmla="*/ 13 w 41"/>
                  <a:gd name="T79" fmla="*/ 10 h 35"/>
                  <a:gd name="T80" fmla="*/ 16 w 41"/>
                  <a:gd name="T81" fmla="*/ 8 h 35"/>
                  <a:gd name="T82" fmla="*/ 18 w 41"/>
                  <a:gd name="T83" fmla="*/ 8 h 35"/>
                  <a:gd name="T84" fmla="*/ 21 w 41"/>
                  <a:gd name="T85" fmla="*/ 6 h 35"/>
                  <a:gd name="T86" fmla="*/ 22 w 41"/>
                  <a:gd name="T87" fmla="*/ 6 h 35"/>
                  <a:gd name="T88" fmla="*/ 25 w 41"/>
                  <a:gd name="T89" fmla="*/ 5 h 35"/>
                  <a:gd name="T90" fmla="*/ 26 w 41"/>
                  <a:gd name="T91" fmla="*/ 2 h 35"/>
                  <a:gd name="T92" fmla="*/ 29 w 41"/>
                  <a:gd name="T93" fmla="*/ 1 h 35"/>
                  <a:gd name="T94" fmla="*/ 31 w 41"/>
                  <a:gd name="T95" fmla="*/ 0 h 35"/>
                  <a:gd name="T96" fmla="*/ 34 w 41"/>
                  <a:gd name="T9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5">
                    <a:moveTo>
                      <a:pt x="34" y="0"/>
                    </a:moveTo>
                    <a:lnTo>
                      <a:pt x="37" y="1"/>
                    </a:lnTo>
                    <a:lnTo>
                      <a:pt x="39" y="1"/>
                    </a:lnTo>
                    <a:lnTo>
                      <a:pt x="39" y="2"/>
                    </a:lnTo>
                    <a:lnTo>
                      <a:pt x="41" y="4"/>
                    </a:lnTo>
                    <a:lnTo>
                      <a:pt x="39" y="5"/>
                    </a:lnTo>
                    <a:lnTo>
                      <a:pt x="38" y="6"/>
                    </a:lnTo>
                    <a:lnTo>
                      <a:pt x="37" y="8"/>
                    </a:lnTo>
                    <a:lnTo>
                      <a:pt x="34" y="10"/>
                    </a:lnTo>
                    <a:lnTo>
                      <a:pt x="31" y="11"/>
                    </a:lnTo>
                    <a:lnTo>
                      <a:pt x="29" y="13"/>
                    </a:lnTo>
                    <a:lnTo>
                      <a:pt x="26" y="14"/>
                    </a:lnTo>
                    <a:lnTo>
                      <a:pt x="24" y="15"/>
                    </a:lnTo>
                    <a:lnTo>
                      <a:pt x="21" y="17"/>
                    </a:lnTo>
                    <a:lnTo>
                      <a:pt x="18" y="19"/>
                    </a:lnTo>
                    <a:lnTo>
                      <a:pt x="17" y="22"/>
                    </a:lnTo>
                    <a:lnTo>
                      <a:pt x="17" y="25"/>
                    </a:lnTo>
                    <a:lnTo>
                      <a:pt x="16" y="27"/>
                    </a:lnTo>
                    <a:lnTo>
                      <a:pt x="16" y="30"/>
                    </a:lnTo>
                    <a:lnTo>
                      <a:pt x="16" y="31"/>
                    </a:lnTo>
                    <a:lnTo>
                      <a:pt x="16" y="32"/>
                    </a:lnTo>
                    <a:lnTo>
                      <a:pt x="16" y="34"/>
                    </a:lnTo>
                    <a:lnTo>
                      <a:pt x="15" y="35"/>
                    </a:lnTo>
                    <a:lnTo>
                      <a:pt x="15" y="35"/>
                    </a:lnTo>
                    <a:lnTo>
                      <a:pt x="13" y="34"/>
                    </a:lnTo>
                    <a:lnTo>
                      <a:pt x="13" y="32"/>
                    </a:lnTo>
                    <a:lnTo>
                      <a:pt x="13" y="31"/>
                    </a:lnTo>
                    <a:lnTo>
                      <a:pt x="12" y="30"/>
                    </a:lnTo>
                    <a:lnTo>
                      <a:pt x="11" y="26"/>
                    </a:lnTo>
                    <a:lnTo>
                      <a:pt x="9" y="22"/>
                    </a:lnTo>
                    <a:lnTo>
                      <a:pt x="7" y="19"/>
                    </a:lnTo>
                    <a:lnTo>
                      <a:pt x="5" y="17"/>
                    </a:lnTo>
                    <a:lnTo>
                      <a:pt x="3" y="14"/>
                    </a:lnTo>
                    <a:lnTo>
                      <a:pt x="0" y="11"/>
                    </a:lnTo>
                    <a:lnTo>
                      <a:pt x="1" y="11"/>
                    </a:lnTo>
                    <a:lnTo>
                      <a:pt x="3" y="13"/>
                    </a:lnTo>
                    <a:lnTo>
                      <a:pt x="5" y="13"/>
                    </a:lnTo>
                    <a:lnTo>
                      <a:pt x="8" y="11"/>
                    </a:lnTo>
                    <a:lnTo>
                      <a:pt x="11" y="11"/>
                    </a:lnTo>
                    <a:lnTo>
                      <a:pt x="13" y="10"/>
                    </a:lnTo>
                    <a:lnTo>
                      <a:pt x="16" y="8"/>
                    </a:lnTo>
                    <a:lnTo>
                      <a:pt x="18" y="8"/>
                    </a:lnTo>
                    <a:lnTo>
                      <a:pt x="21" y="6"/>
                    </a:lnTo>
                    <a:lnTo>
                      <a:pt x="22" y="6"/>
                    </a:lnTo>
                    <a:lnTo>
                      <a:pt x="25" y="5"/>
                    </a:lnTo>
                    <a:lnTo>
                      <a:pt x="26" y="2"/>
                    </a:lnTo>
                    <a:lnTo>
                      <a:pt x="29" y="1"/>
                    </a:lnTo>
                    <a:lnTo>
                      <a:pt x="31"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4" name="Freeform 12">
                <a:extLst>
                  <a:ext uri="{FF2B5EF4-FFF2-40B4-BE49-F238E27FC236}">
                    <a16:creationId xmlns:a16="http://schemas.microsoft.com/office/drawing/2014/main" id="{B5D43CBA-9D95-8447-8500-061F8C29834E}"/>
                  </a:ext>
                </a:extLst>
              </p:cNvPr>
              <p:cNvSpPr>
                <a:spLocks noEditPoints="1"/>
              </p:cNvSpPr>
              <p:nvPr userDrawn="1"/>
            </p:nvSpPr>
            <p:spPr bwMode="auto">
              <a:xfrm>
                <a:off x="10350477" y="742558"/>
                <a:ext cx="28685" cy="36881"/>
              </a:xfrm>
              <a:custGeom>
                <a:avLst/>
                <a:gdLst>
                  <a:gd name="T0" fmla="*/ 27 w 55"/>
                  <a:gd name="T1" fmla="*/ 35 h 72"/>
                  <a:gd name="T2" fmla="*/ 23 w 55"/>
                  <a:gd name="T3" fmla="*/ 36 h 72"/>
                  <a:gd name="T4" fmla="*/ 19 w 55"/>
                  <a:gd name="T5" fmla="*/ 39 h 72"/>
                  <a:gd name="T6" fmla="*/ 17 w 55"/>
                  <a:gd name="T7" fmla="*/ 42 h 72"/>
                  <a:gd name="T8" fmla="*/ 17 w 55"/>
                  <a:gd name="T9" fmla="*/ 46 h 72"/>
                  <a:gd name="T10" fmla="*/ 18 w 55"/>
                  <a:gd name="T11" fmla="*/ 51 h 72"/>
                  <a:gd name="T12" fmla="*/ 19 w 55"/>
                  <a:gd name="T13" fmla="*/ 53 h 72"/>
                  <a:gd name="T14" fmla="*/ 23 w 55"/>
                  <a:gd name="T15" fmla="*/ 56 h 72"/>
                  <a:gd name="T16" fmla="*/ 27 w 55"/>
                  <a:gd name="T17" fmla="*/ 57 h 72"/>
                  <a:gd name="T18" fmla="*/ 31 w 55"/>
                  <a:gd name="T19" fmla="*/ 56 h 72"/>
                  <a:gd name="T20" fmla="*/ 35 w 55"/>
                  <a:gd name="T21" fmla="*/ 53 h 72"/>
                  <a:gd name="T22" fmla="*/ 36 w 55"/>
                  <a:gd name="T23" fmla="*/ 51 h 72"/>
                  <a:gd name="T24" fmla="*/ 38 w 55"/>
                  <a:gd name="T25" fmla="*/ 48 h 72"/>
                  <a:gd name="T26" fmla="*/ 38 w 55"/>
                  <a:gd name="T27" fmla="*/ 46 h 72"/>
                  <a:gd name="T28" fmla="*/ 36 w 55"/>
                  <a:gd name="T29" fmla="*/ 42 h 72"/>
                  <a:gd name="T30" fmla="*/ 35 w 55"/>
                  <a:gd name="T31" fmla="*/ 38 h 72"/>
                  <a:gd name="T32" fmla="*/ 31 w 55"/>
                  <a:gd name="T33" fmla="*/ 36 h 72"/>
                  <a:gd name="T34" fmla="*/ 27 w 55"/>
                  <a:gd name="T35" fmla="*/ 35 h 72"/>
                  <a:gd name="T36" fmla="*/ 25 w 55"/>
                  <a:gd name="T37" fmla="*/ 0 h 72"/>
                  <a:gd name="T38" fmla="*/ 17 w 55"/>
                  <a:gd name="T39" fmla="*/ 27 h 72"/>
                  <a:gd name="T40" fmla="*/ 21 w 55"/>
                  <a:gd name="T41" fmla="*/ 25 h 72"/>
                  <a:gd name="T42" fmla="*/ 25 w 55"/>
                  <a:gd name="T43" fmla="*/ 22 h 72"/>
                  <a:gd name="T44" fmla="*/ 36 w 55"/>
                  <a:gd name="T45" fmla="*/ 21 h 72"/>
                  <a:gd name="T46" fmla="*/ 45 w 55"/>
                  <a:gd name="T47" fmla="*/ 25 h 72"/>
                  <a:gd name="T48" fmla="*/ 53 w 55"/>
                  <a:gd name="T49" fmla="*/ 34 h 72"/>
                  <a:gd name="T50" fmla="*/ 55 w 55"/>
                  <a:gd name="T51" fmla="*/ 44 h 72"/>
                  <a:gd name="T52" fmla="*/ 52 w 55"/>
                  <a:gd name="T53" fmla="*/ 55 h 72"/>
                  <a:gd name="T54" fmla="*/ 47 w 55"/>
                  <a:gd name="T55" fmla="*/ 63 h 72"/>
                  <a:gd name="T56" fmla="*/ 38 w 55"/>
                  <a:gd name="T57" fmla="*/ 68 h 72"/>
                  <a:gd name="T58" fmla="*/ 32 w 55"/>
                  <a:gd name="T59" fmla="*/ 69 h 72"/>
                  <a:gd name="T60" fmla="*/ 27 w 55"/>
                  <a:gd name="T61" fmla="*/ 70 h 72"/>
                  <a:gd name="T62" fmla="*/ 23 w 55"/>
                  <a:gd name="T63" fmla="*/ 72 h 72"/>
                  <a:gd name="T64" fmla="*/ 18 w 55"/>
                  <a:gd name="T65" fmla="*/ 70 h 72"/>
                  <a:gd name="T66" fmla="*/ 13 w 55"/>
                  <a:gd name="T67" fmla="*/ 69 h 72"/>
                  <a:gd name="T68" fmla="*/ 9 w 55"/>
                  <a:gd name="T69" fmla="*/ 65 h 72"/>
                  <a:gd name="T70" fmla="*/ 5 w 55"/>
                  <a:gd name="T71" fmla="*/ 63 h 72"/>
                  <a:gd name="T72" fmla="*/ 2 w 55"/>
                  <a:gd name="T73" fmla="*/ 57 h 72"/>
                  <a:gd name="T74" fmla="*/ 0 w 55"/>
                  <a:gd name="T75" fmla="*/ 44 h 72"/>
                  <a:gd name="T76" fmla="*/ 1 w 55"/>
                  <a:gd name="T77" fmla="*/ 30 h 72"/>
                  <a:gd name="T78" fmla="*/ 8 w 55"/>
                  <a:gd name="T79" fmla="*/ 8 h 72"/>
                  <a:gd name="T80" fmla="*/ 25 w 55"/>
                  <a:gd name="T8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72">
                    <a:moveTo>
                      <a:pt x="27" y="35"/>
                    </a:moveTo>
                    <a:lnTo>
                      <a:pt x="23" y="36"/>
                    </a:lnTo>
                    <a:lnTo>
                      <a:pt x="19" y="39"/>
                    </a:lnTo>
                    <a:lnTo>
                      <a:pt x="17" y="42"/>
                    </a:lnTo>
                    <a:lnTo>
                      <a:pt x="17" y="46"/>
                    </a:lnTo>
                    <a:lnTo>
                      <a:pt x="18" y="51"/>
                    </a:lnTo>
                    <a:lnTo>
                      <a:pt x="19" y="53"/>
                    </a:lnTo>
                    <a:lnTo>
                      <a:pt x="23" y="56"/>
                    </a:lnTo>
                    <a:lnTo>
                      <a:pt x="27" y="57"/>
                    </a:lnTo>
                    <a:lnTo>
                      <a:pt x="31" y="56"/>
                    </a:lnTo>
                    <a:lnTo>
                      <a:pt x="35" y="53"/>
                    </a:lnTo>
                    <a:lnTo>
                      <a:pt x="36" y="51"/>
                    </a:lnTo>
                    <a:lnTo>
                      <a:pt x="38" y="48"/>
                    </a:lnTo>
                    <a:lnTo>
                      <a:pt x="38" y="46"/>
                    </a:lnTo>
                    <a:lnTo>
                      <a:pt x="36" y="42"/>
                    </a:lnTo>
                    <a:lnTo>
                      <a:pt x="35" y="38"/>
                    </a:lnTo>
                    <a:lnTo>
                      <a:pt x="31" y="36"/>
                    </a:lnTo>
                    <a:lnTo>
                      <a:pt x="27" y="35"/>
                    </a:lnTo>
                    <a:close/>
                    <a:moveTo>
                      <a:pt x="25" y="0"/>
                    </a:moveTo>
                    <a:lnTo>
                      <a:pt x="17" y="27"/>
                    </a:lnTo>
                    <a:lnTo>
                      <a:pt x="21" y="25"/>
                    </a:lnTo>
                    <a:lnTo>
                      <a:pt x="25" y="22"/>
                    </a:lnTo>
                    <a:lnTo>
                      <a:pt x="36" y="21"/>
                    </a:lnTo>
                    <a:lnTo>
                      <a:pt x="45" y="25"/>
                    </a:lnTo>
                    <a:lnTo>
                      <a:pt x="53" y="34"/>
                    </a:lnTo>
                    <a:lnTo>
                      <a:pt x="55" y="44"/>
                    </a:lnTo>
                    <a:lnTo>
                      <a:pt x="52" y="55"/>
                    </a:lnTo>
                    <a:lnTo>
                      <a:pt x="47" y="63"/>
                    </a:lnTo>
                    <a:lnTo>
                      <a:pt x="38" y="68"/>
                    </a:lnTo>
                    <a:lnTo>
                      <a:pt x="32" y="69"/>
                    </a:lnTo>
                    <a:lnTo>
                      <a:pt x="27" y="70"/>
                    </a:lnTo>
                    <a:lnTo>
                      <a:pt x="23" y="72"/>
                    </a:lnTo>
                    <a:lnTo>
                      <a:pt x="18" y="70"/>
                    </a:lnTo>
                    <a:lnTo>
                      <a:pt x="13" y="69"/>
                    </a:lnTo>
                    <a:lnTo>
                      <a:pt x="9" y="65"/>
                    </a:lnTo>
                    <a:lnTo>
                      <a:pt x="5" y="63"/>
                    </a:lnTo>
                    <a:lnTo>
                      <a:pt x="2" y="57"/>
                    </a:lnTo>
                    <a:lnTo>
                      <a:pt x="0" y="44"/>
                    </a:lnTo>
                    <a:lnTo>
                      <a:pt x="1" y="30"/>
                    </a:lnTo>
                    <a:lnTo>
                      <a:pt x="8" y="8"/>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5" name="Freeform 13">
                <a:extLst>
                  <a:ext uri="{FF2B5EF4-FFF2-40B4-BE49-F238E27FC236}">
                    <a16:creationId xmlns:a16="http://schemas.microsoft.com/office/drawing/2014/main" id="{4285E509-3AD5-6149-B8E3-943B2DD27CE5}"/>
                  </a:ext>
                </a:extLst>
              </p:cNvPr>
              <p:cNvSpPr>
                <a:spLocks/>
              </p:cNvSpPr>
              <p:nvPr userDrawn="1"/>
            </p:nvSpPr>
            <p:spPr bwMode="auto">
              <a:xfrm>
                <a:off x="10309499" y="554055"/>
                <a:ext cx="23563" cy="27661"/>
              </a:xfrm>
              <a:custGeom>
                <a:avLst/>
                <a:gdLst>
                  <a:gd name="T0" fmla="*/ 44 w 47"/>
                  <a:gd name="T1" fmla="*/ 1 h 53"/>
                  <a:gd name="T2" fmla="*/ 47 w 47"/>
                  <a:gd name="T3" fmla="*/ 4 h 53"/>
                  <a:gd name="T4" fmla="*/ 47 w 47"/>
                  <a:gd name="T5" fmla="*/ 8 h 53"/>
                  <a:gd name="T6" fmla="*/ 43 w 47"/>
                  <a:gd name="T7" fmla="*/ 9 h 53"/>
                  <a:gd name="T8" fmla="*/ 40 w 47"/>
                  <a:gd name="T9" fmla="*/ 12 h 53"/>
                  <a:gd name="T10" fmla="*/ 34 w 47"/>
                  <a:gd name="T11" fmla="*/ 18 h 53"/>
                  <a:gd name="T12" fmla="*/ 29 w 47"/>
                  <a:gd name="T13" fmla="*/ 26 h 53"/>
                  <a:gd name="T14" fmla="*/ 25 w 47"/>
                  <a:gd name="T15" fmla="*/ 34 h 53"/>
                  <a:gd name="T16" fmla="*/ 19 w 47"/>
                  <a:gd name="T17" fmla="*/ 40 h 53"/>
                  <a:gd name="T18" fmla="*/ 16 w 47"/>
                  <a:gd name="T19" fmla="*/ 46 h 53"/>
                  <a:gd name="T20" fmla="*/ 16 w 47"/>
                  <a:gd name="T21" fmla="*/ 49 h 53"/>
                  <a:gd name="T22" fmla="*/ 16 w 47"/>
                  <a:gd name="T23" fmla="*/ 52 h 53"/>
                  <a:gd name="T24" fmla="*/ 12 w 47"/>
                  <a:gd name="T25" fmla="*/ 52 h 53"/>
                  <a:gd name="T26" fmla="*/ 10 w 47"/>
                  <a:gd name="T27" fmla="*/ 49 h 53"/>
                  <a:gd name="T28" fmla="*/ 10 w 47"/>
                  <a:gd name="T29" fmla="*/ 46 h 53"/>
                  <a:gd name="T30" fmla="*/ 13 w 47"/>
                  <a:gd name="T31" fmla="*/ 40 h 53"/>
                  <a:gd name="T32" fmla="*/ 16 w 47"/>
                  <a:gd name="T33" fmla="*/ 35 h 53"/>
                  <a:gd name="T34" fmla="*/ 18 w 47"/>
                  <a:gd name="T35" fmla="*/ 30 h 53"/>
                  <a:gd name="T36" fmla="*/ 21 w 47"/>
                  <a:gd name="T37" fmla="*/ 25 h 53"/>
                  <a:gd name="T38" fmla="*/ 21 w 47"/>
                  <a:gd name="T39" fmla="*/ 19 h 53"/>
                  <a:gd name="T40" fmla="*/ 17 w 47"/>
                  <a:gd name="T41" fmla="*/ 14 h 53"/>
                  <a:gd name="T42" fmla="*/ 10 w 47"/>
                  <a:gd name="T43" fmla="*/ 12 h 53"/>
                  <a:gd name="T44" fmla="*/ 6 w 47"/>
                  <a:gd name="T45" fmla="*/ 12 h 53"/>
                  <a:gd name="T46" fmla="*/ 2 w 47"/>
                  <a:gd name="T47" fmla="*/ 12 h 53"/>
                  <a:gd name="T48" fmla="*/ 0 w 47"/>
                  <a:gd name="T49" fmla="*/ 12 h 53"/>
                  <a:gd name="T50" fmla="*/ 2 w 47"/>
                  <a:gd name="T51" fmla="*/ 9 h 53"/>
                  <a:gd name="T52" fmla="*/ 9 w 47"/>
                  <a:gd name="T53" fmla="*/ 5 h 53"/>
                  <a:gd name="T54" fmla="*/ 12 w 47"/>
                  <a:gd name="T55" fmla="*/ 2 h 53"/>
                  <a:gd name="T56" fmla="*/ 14 w 47"/>
                  <a:gd name="T57" fmla="*/ 1 h 53"/>
                  <a:gd name="T58" fmla="*/ 17 w 47"/>
                  <a:gd name="T59" fmla="*/ 2 h 53"/>
                  <a:gd name="T60" fmla="*/ 19 w 47"/>
                  <a:gd name="T61" fmla="*/ 5 h 53"/>
                  <a:gd name="T62" fmla="*/ 25 w 47"/>
                  <a:gd name="T63" fmla="*/ 8 h 53"/>
                  <a:gd name="T64" fmla="*/ 31 w 47"/>
                  <a:gd name="T65" fmla="*/ 8 h 53"/>
                  <a:gd name="T66" fmla="*/ 35 w 47"/>
                  <a:gd name="T67" fmla="*/ 5 h 53"/>
                  <a:gd name="T68" fmla="*/ 39 w 47"/>
                  <a:gd name="T69" fmla="*/ 2 h 53"/>
                  <a:gd name="T70" fmla="*/ 43 w 47"/>
                  <a:gd name="T7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 h="53">
                    <a:moveTo>
                      <a:pt x="43" y="0"/>
                    </a:moveTo>
                    <a:lnTo>
                      <a:pt x="44" y="1"/>
                    </a:lnTo>
                    <a:lnTo>
                      <a:pt x="47" y="2"/>
                    </a:lnTo>
                    <a:lnTo>
                      <a:pt x="47" y="4"/>
                    </a:lnTo>
                    <a:lnTo>
                      <a:pt x="47" y="6"/>
                    </a:lnTo>
                    <a:lnTo>
                      <a:pt x="47" y="8"/>
                    </a:lnTo>
                    <a:lnTo>
                      <a:pt x="46" y="9"/>
                    </a:lnTo>
                    <a:lnTo>
                      <a:pt x="43" y="9"/>
                    </a:lnTo>
                    <a:lnTo>
                      <a:pt x="42" y="10"/>
                    </a:lnTo>
                    <a:lnTo>
                      <a:pt x="40" y="12"/>
                    </a:lnTo>
                    <a:lnTo>
                      <a:pt x="36" y="14"/>
                    </a:lnTo>
                    <a:lnTo>
                      <a:pt x="34" y="18"/>
                    </a:lnTo>
                    <a:lnTo>
                      <a:pt x="31" y="22"/>
                    </a:lnTo>
                    <a:lnTo>
                      <a:pt x="29" y="26"/>
                    </a:lnTo>
                    <a:lnTo>
                      <a:pt x="26" y="30"/>
                    </a:lnTo>
                    <a:lnTo>
                      <a:pt x="25" y="34"/>
                    </a:lnTo>
                    <a:lnTo>
                      <a:pt x="22" y="38"/>
                    </a:lnTo>
                    <a:lnTo>
                      <a:pt x="19" y="40"/>
                    </a:lnTo>
                    <a:lnTo>
                      <a:pt x="18" y="43"/>
                    </a:lnTo>
                    <a:lnTo>
                      <a:pt x="16" y="46"/>
                    </a:lnTo>
                    <a:lnTo>
                      <a:pt x="16" y="48"/>
                    </a:lnTo>
                    <a:lnTo>
                      <a:pt x="16" y="49"/>
                    </a:lnTo>
                    <a:lnTo>
                      <a:pt x="16" y="52"/>
                    </a:lnTo>
                    <a:lnTo>
                      <a:pt x="16" y="52"/>
                    </a:lnTo>
                    <a:lnTo>
                      <a:pt x="14" y="53"/>
                    </a:lnTo>
                    <a:lnTo>
                      <a:pt x="12" y="52"/>
                    </a:lnTo>
                    <a:lnTo>
                      <a:pt x="10" y="51"/>
                    </a:lnTo>
                    <a:lnTo>
                      <a:pt x="10" y="49"/>
                    </a:lnTo>
                    <a:lnTo>
                      <a:pt x="10" y="47"/>
                    </a:lnTo>
                    <a:lnTo>
                      <a:pt x="10" y="46"/>
                    </a:lnTo>
                    <a:lnTo>
                      <a:pt x="12" y="43"/>
                    </a:lnTo>
                    <a:lnTo>
                      <a:pt x="13" y="40"/>
                    </a:lnTo>
                    <a:lnTo>
                      <a:pt x="14" y="38"/>
                    </a:lnTo>
                    <a:lnTo>
                      <a:pt x="16" y="35"/>
                    </a:lnTo>
                    <a:lnTo>
                      <a:pt x="17" y="32"/>
                    </a:lnTo>
                    <a:lnTo>
                      <a:pt x="18" y="30"/>
                    </a:lnTo>
                    <a:lnTo>
                      <a:pt x="21" y="27"/>
                    </a:lnTo>
                    <a:lnTo>
                      <a:pt x="21" y="25"/>
                    </a:lnTo>
                    <a:lnTo>
                      <a:pt x="22" y="22"/>
                    </a:lnTo>
                    <a:lnTo>
                      <a:pt x="21" y="19"/>
                    </a:lnTo>
                    <a:lnTo>
                      <a:pt x="18" y="17"/>
                    </a:lnTo>
                    <a:lnTo>
                      <a:pt x="17" y="14"/>
                    </a:lnTo>
                    <a:lnTo>
                      <a:pt x="14" y="13"/>
                    </a:lnTo>
                    <a:lnTo>
                      <a:pt x="10" y="12"/>
                    </a:lnTo>
                    <a:lnTo>
                      <a:pt x="9" y="12"/>
                    </a:lnTo>
                    <a:lnTo>
                      <a:pt x="6" y="12"/>
                    </a:lnTo>
                    <a:lnTo>
                      <a:pt x="4" y="12"/>
                    </a:lnTo>
                    <a:lnTo>
                      <a:pt x="2" y="12"/>
                    </a:lnTo>
                    <a:lnTo>
                      <a:pt x="0" y="12"/>
                    </a:lnTo>
                    <a:lnTo>
                      <a:pt x="0" y="12"/>
                    </a:lnTo>
                    <a:lnTo>
                      <a:pt x="0" y="10"/>
                    </a:lnTo>
                    <a:lnTo>
                      <a:pt x="2" y="9"/>
                    </a:lnTo>
                    <a:lnTo>
                      <a:pt x="5" y="8"/>
                    </a:lnTo>
                    <a:lnTo>
                      <a:pt x="9" y="5"/>
                    </a:lnTo>
                    <a:lnTo>
                      <a:pt x="10" y="4"/>
                    </a:lnTo>
                    <a:lnTo>
                      <a:pt x="12" y="2"/>
                    </a:lnTo>
                    <a:lnTo>
                      <a:pt x="13" y="1"/>
                    </a:lnTo>
                    <a:lnTo>
                      <a:pt x="14" y="1"/>
                    </a:lnTo>
                    <a:lnTo>
                      <a:pt x="16" y="1"/>
                    </a:lnTo>
                    <a:lnTo>
                      <a:pt x="17" y="2"/>
                    </a:lnTo>
                    <a:lnTo>
                      <a:pt x="17" y="4"/>
                    </a:lnTo>
                    <a:lnTo>
                      <a:pt x="19" y="5"/>
                    </a:lnTo>
                    <a:lnTo>
                      <a:pt x="22" y="6"/>
                    </a:lnTo>
                    <a:lnTo>
                      <a:pt x="25" y="8"/>
                    </a:lnTo>
                    <a:lnTo>
                      <a:pt x="27" y="8"/>
                    </a:lnTo>
                    <a:lnTo>
                      <a:pt x="31" y="8"/>
                    </a:lnTo>
                    <a:lnTo>
                      <a:pt x="34" y="6"/>
                    </a:lnTo>
                    <a:lnTo>
                      <a:pt x="35" y="5"/>
                    </a:lnTo>
                    <a:lnTo>
                      <a:pt x="38" y="4"/>
                    </a:lnTo>
                    <a:lnTo>
                      <a:pt x="39" y="2"/>
                    </a:lnTo>
                    <a:lnTo>
                      <a:pt x="42"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6" name="Freeform 14">
                <a:extLst>
                  <a:ext uri="{FF2B5EF4-FFF2-40B4-BE49-F238E27FC236}">
                    <a16:creationId xmlns:a16="http://schemas.microsoft.com/office/drawing/2014/main" id="{DD23D015-4F0A-3943-B669-236B2C93189A}"/>
                  </a:ext>
                </a:extLst>
              </p:cNvPr>
              <p:cNvSpPr>
                <a:spLocks/>
              </p:cNvSpPr>
              <p:nvPr userDrawn="1"/>
            </p:nvSpPr>
            <p:spPr bwMode="auto">
              <a:xfrm>
                <a:off x="10249055" y="534590"/>
                <a:ext cx="35857" cy="29710"/>
              </a:xfrm>
              <a:custGeom>
                <a:avLst/>
                <a:gdLst>
                  <a:gd name="T0" fmla="*/ 59 w 71"/>
                  <a:gd name="T1" fmla="*/ 1 h 58"/>
                  <a:gd name="T2" fmla="*/ 61 w 71"/>
                  <a:gd name="T3" fmla="*/ 2 h 58"/>
                  <a:gd name="T4" fmla="*/ 67 w 71"/>
                  <a:gd name="T5" fmla="*/ 4 h 58"/>
                  <a:gd name="T6" fmla="*/ 69 w 71"/>
                  <a:gd name="T7" fmla="*/ 4 h 58"/>
                  <a:gd name="T8" fmla="*/ 71 w 71"/>
                  <a:gd name="T9" fmla="*/ 6 h 58"/>
                  <a:gd name="T10" fmla="*/ 69 w 71"/>
                  <a:gd name="T11" fmla="*/ 9 h 58"/>
                  <a:gd name="T12" fmla="*/ 65 w 71"/>
                  <a:gd name="T13" fmla="*/ 11 h 58"/>
                  <a:gd name="T14" fmla="*/ 61 w 71"/>
                  <a:gd name="T15" fmla="*/ 14 h 58"/>
                  <a:gd name="T16" fmla="*/ 59 w 71"/>
                  <a:gd name="T17" fmla="*/ 18 h 58"/>
                  <a:gd name="T18" fmla="*/ 56 w 71"/>
                  <a:gd name="T19" fmla="*/ 23 h 58"/>
                  <a:gd name="T20" fmla="*/ 54 w 71"/>
                  <a:gd name="T21" fmla="*/ 26 h 58"/>
                  <a:gd name="T22" fmla="*/ 48 w 71"/>
                  <a:gd name="T23" fmla="*/ 26 h 58"/>
                  <a:gd name="T24" fmla="*/ 46 w 71"/>
                  <a:gd name="T25" fmla="*/ 23 h 58"/>
                  <a:gd name="T26" fmla="*/ 46 w 71"/>
                  <a:gd name="T27" fmla="*/ 19 h 58"/>
                  <a:gd name="T28" fmla="*/ 43 w 71"/>
                  <a:gd name="T29" fmla="*/ 17 h 58"/>
                  <a:gd name="T30" fmla="*/ 41 w 71"/>
                  <a:gd name="T31" fmla="*/ 17 h 58"/>
                  <a:gd name="T32" fmla="*/ 37 w 71"/>
                  <a:gd name="T33" fmla="*/ 21 h 58"/>
                  <a:gd name="T34" fmla="*/ 35 w 71"/>
                  <a:gd name="T35" fmla="*/ 26 h 58"/>
                  <a:gd name="T36" fmla="*/ 37 w 71"/>
                  <a:gd name="T37" fmla="*/ 31 h 58"/>
                  <a:gd name="T38" fmla="*/ 38 w 71"/>
                  <a:gd name="T39" fmla="*/ 34 h 58"/>
                  <a:gd name="T40" fmla="*/ 41 w 71"/>
                  <a:gd name="T41" fmla="*/ 38 h 58"/>
                  <a:gd name="T42" fmla="*/ 41 w 71"/>
                  <a:gd name="T43" fmla="*/ 40 h 58"/>
                  <a:gd name="T44" fmla="*/ 38 w 71"/>
                  <a:gd name="T45" fmla="*/ 43 h 58"/>
                  <a:gd name="T46" fmla="*/ 35 w 71"/>
                  <a:gd name="T47" fmla="*/ 41 h 58"/>
                  <a:gd name="T48" fmla="*/ 33 w 71"/>
                  <a:gd name="T49" fmla="*/ 39 h 58"/>
                  <a:gd name="T50" fmla="*/ 30 w 71"/>
                  <a:gd name="T51" fmla="*/ 38 h 58"/>
                  <a:gd name="T52" fmla="*/ 28 w 71"/>
                  <a:gd name="T53" fmla="*/ 38 h 58"/>
                  <a:gd name="T54" fmla="*/ 25 w 71"/>
                  <a:gd name="T55" fmla="*/ 40 h 58"/>
                  <a:gd name="T56" fmla="*/ 24 w 71"/>
                  <a:gd name="T57" fmla="*/ 44 h 58"/>
                  <a:gd name="T58" fmla="*/ 22 w 71"/>
                  <a:gd name="T59" fmla="*/ 51 h 58"/>
                  <a:gd name="T60" fmla="*/ 21 w 71"/>
                  <a:gd name="T61" fmla="*/ 54 h 58"/>
                  <a:gd name="T62" fmla="*/ 17 w 71"/>
                  <a:gd name="T63" fmla="*/ 58 h 58"/>
                  <a:gd name="T64" fmla="*/ 12 w 71"/>
                  <a:gd name="T65" fmla="*/ 57 h 58"/>
                  <a:gd name="T66" fmla="*/ 5 w 71"/>
                  <a:gd name="T67" fmla="*/ 54 h 58"/>
                  <a:gd name="T68" fmla="*/ 1 w 71"/>
                  <a:gd name="T69" fmla="*/ 51 h 58"/>
                  <a:gd name="T70" fmla="*/ 0 w 71"/>
                  <a:gd name="T71" fmla="*/ 45 h 58"/>
                  <a:gd name="T72" fmla="*/ 0 w 71"/>
                  <a:gd name="T73" fmla="*/ 40 h 58"/>
                  <a:gd name="T74" fmla="*/ 0 w 71"/>
                  <a:gd name="T75" fmla="*/ 36 h 58"/>
                  <a:gd name="T76" fmla="*/ 4 w 71"/>
                  <a:gd name="T77" fmla="*/ 34 h 58"/>
                  <a:gd name="T78" fmla="*/ 5 w 71"/>
                  <a:gd name="T79" fmla="*/ 36 h 58"/>
                  <a:gd name="T80" fmla="*/ 8 w 71"/>
                  <a:gd name="T81" fmla="*/ 40 h 58"/>
                  <a:gd name="T82" fmla="*/ 11 w 71"/>
                  <a:gd name="T83" fmla="*/ 43 h 58"/>
                  <a:gd name="T84" fmla="*/ 16 w 71"/>
                  <a:gd name="T85" fmla="*/ 41 h 58"/>
                  <a:gd name="T86" fmla="*/ 18 w 71"/>
                  <a:gd name="T87" fmla="*/ 39 h 58"/>
                  <a:gd name="T88" fmla="*/ 22 w 71"/>
                  <a:gd name="T89" fmla="*/ 35 h 58"/>
                  <a:gd name="T90" fmla="*/ 26 w 71"/>
                  <a:gd name="T91" fmla="*/ 31 h 58"/>
                  <a:gd name="T92" fmla="*/ 28 w 71"/>
                  <a:gd name="T93" fmla="*/ 26 h 58"/>
                  <a:gd name="T94" fmla="*/ 29 w 71"/>
                  <a:gd name="T95" fmla="*/ 21 h 58"/>
                  <a:gd name="T96" fmla="*/ 31 w 71"/>
                  <a:gd name="T97" fmla="*/ 15 h 58"/>
                  <a:gd name="T98" fmla="*/ 35 w 71"/>
                  <a:gd name="T99" fmla="*/ 13 h 58"/>
                  <a:gd name="T100" fmla="*/ 42 w 71"/>
                  <a:gd name="T101" fmla="*/ 10 h 58"/>
                  <a:gd name="T102" fmla="*/ 46 w 71"/>
                  <a:gd name="T103" fmla="*/ 7 h 58"/>
                  <a:gd name="T104" fmla="*/ 48 w 71"/>
                  <a:gd name="T105" fmla="*/ 5 h 58"/>
                  <a:gd name="T106" fmla="*/ 52 w 71"/>
                  <a:gd name="T107" fmla="*/ 2 h 58"/>
                  <a:gd name="T108" fmla="*/ 56 w 71"/>
                  <a:gd name="T10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 h="58">
                    <a:moveTo>
                      <a:pt x="56" y="0"/>
                    </a:moveTo>
                    <a:lnTo>
                      <a:pt x="59" y="1"/>
                    </a:lnTo>
                    <a:lnTo>
                      <a:pt x="60" y="2"/>
                    </a:lnTo>
                    <a:lnTo>
                      <a:pt x="61" y="2"/>
                    </a:lnTo>
                    <a:lnTo>
                      <a:pt x="64" y="4"/>
                    </a:lnTo>
                    <a:lnTo>
                      <a:pt x="67" y="4"/>
                    </a:lnTo>
                    <a:lnTo>
                      <a:pt x="68" y="4"/>
                    </a:lnTo>
                    <a:lnTo>
                      <a:pt x="69" y="4"/>
                    </a:lnTo>
                    <a:lnTo>
                      <a:pt x="71" y="5"/>
                    </a:lnTo>
                    <a:lnTo>
                      <a:pt x="71" y="6"/>
                    </a:lnTo>
                    <a:lnTo>
                      <a:pt x="71" y="7"/>
                    </a:lnTo>
                    <a:lnTo>
                      <a:pt x="69" y="9"/>
                    </a:lnTo>
                    <a:lnTo>
                      <a:pt x="67" y="10"/>
                    </a:lnTo>
                    <a:lnTo>
                      <a:pt x="65" y="11"/>
                    </a:lnTo>
                    <a:lnTo>
                      <a:pt x="63" y="13"/>
                    </a:lnTo>
                    <a:lnTo>
                      <a:pt x="61" y="14"/>
                    </a:lnTo>
                    <a:lnTo>
                      <a:pt x="60" y="17"/>
                    </a:lnTo>
                    <a:lnTo>
                      <a:pt x="59" y="18"/>
                    </a:lnTo>
                    <a:lnTo>
                      <a:pt x="58" y="21"/>
                    </a:lnTo>
                    <a:lnTo>
                      <a:pt x="56" y="23"/>
                    </a:lnTo>
                    <a:lnTo>
                      <a:pt x="55" y="24"/>
                    </a:lnTo>
                    <a:lnTo>
                      <a:pt x="54" y="26"/>
                    </a:lnTo>
                    <a:lnTo>
                      <a:pt x="51" y="26"/>
                    </a:lnTo>
                    <a:lnTo>
                      <a:pt x="48" y="26"/>
                    </a:lnTo>
                    <a:lnTo>
                      <a:pt x="47" y="24"/>
                    </a:lnTo>
                    <a:lnTo>
                      <a:pt x="46" y="23"/>
                    </a:lnTo>
                    <a:lnTo>
                      <a:pt x="46" y="21"/>
                    </a:lnTo>
                    <a:lnTo>
                      <a:pt x="46" y="19"/>
                    </a:lnTo>
                    <a:lnTo>
                      <a:pt x="45" y="18"/>
                    </a:lnTo>
                    <a:lnTo>
                      <a:pt x="43" y="17"/>
                    </a:lnTo>
                    <a:lnTo>
                      <a:pt x="42" y="17"/>
                    </a:lnTo>
                    <a:lnTo>
                      <a:pt x="41" y="17"/>
                    </a:lnTo>
                    <a:lnTo>
                      <a:pt x="38" y="19"/>
                    </a:lnTo>
                    <a:lnTo>
                      <a:pt x="37" y="21"/>
                    </a:lnTo>
                    <a:lnTo>
                      <a:pt x="37" y="23"/>
                    </a:lnTo>
                    <a:lnTo>
                      <a:pt x="35" y="26"/>
                    </a:lnTo>
                    <a:lnTo>
                      <a:pt x="35" y="28"/>
                    </a:lnTo>
                    <a:lnTo>
                      <a:pt x="37" y="31"/>
                    </a:lnTo>
                    <a:lnTo>
                      <a:pt x="38" y="32"/>
                    </a:lnTo>
                    <a:lnTo>
                      <a:pt x="38" y="34"/>
                    </a:lnTo>
                    <a:lnTo>
                      <a:pt x="39" y="35"/>
                    </a:lnTo>
                    <a:lnTo>
                      <a:pt x="41" y="38"/>
                    </a:lnTo>
                    <a:lnTo>
                      <a:pt x="41" y="39"/>
                    </a:lnTo>
                    <a:lnTo>
                      <a:pt x="41" y="40"/>
                    </a:lnTo>
                    <a:lnTo>
                      <a:pt x="39" y="41"/>
                    </a:lnTo>
                    <a:lnTo>
                      <a:pt x="38" y="43"/>
                    </a:lnTo>
                    <a:lnTo>
                      <a:pt x="37" y="43"/>
                    </a:lnTo>
                    <a:lnTo>
                      <a:pt x="35" y="41"/>
                    </a:lnTo>
                    <a:lnTo>
                      <a:pt x="34" y="40"/>
                    </a:lnTo>
                    <a:lnTo>
                      <a:pt x="33" y="39"/>
                    </a:lnTo>
                    <a:lnTo>
                      <a:pt x="31" y="39"/>
                    </a:lnTo>
                    <a:lnTo>
                      <a:pt x="30" y="38"/>
                    </a:lnTo>
                    <a:lnTo>
                      <a:pt x="29" y="38"/>
                    </a:lnTo>
                    <a:lnTo>
                      <a:pt x="28" y="38"/>
                    </a:lnTo>
                    <a:lnTo>
                      <a:pt x="26" y="39"/>
                    </a:lnTo>
                    <a:lnTo>
                      <a:pt x="25" y="40"/>
                    </a:lnTo>
                    <a:lnTo>
                      <a:pt x="25" y="41"/>
                    </a:lnTo>
                    <a:lnTo>
                      <a:pt x="24" y="44"/>
                    </a:lnTo>
                    <a:lnTo>
                      <a:pt x="22" y="47"/>
                    </a:lnTo>
                    <a:lnTo>
                      <a:pt x="22" y="51"/>
                    </a:lnTo>
                    <a:lnTo>
                      <a:pt x="21" y="53"/>
                    </a:lnTo>
                    <a:lnTo>
                      <a:pt x="21" y="54"/>
                    </a:lnTo>
                    <a:lnTo>
                      <a:pt x="20" y="57"/>
                    </a:lnTo>
                    <a:lnTo>
                      <a:pt x="17" y="58"/>
                    </a:lnTo>
                    <a:lnTo>
                      <a:pt x="15" y="58"/>
                    </a:lnTo>
                    <a:lnTo>
                      <a:pt x="12" y="57"/>
                    </a:lnTo>
                    <a:lnTo>
                      <a:pt x="9" y="56"/>
                    </a:lnTo>
                    <a:lnTo>
                      <a:pt x="5" y="54"/>
                    </a:lnTo>
                    <a:lnTo>
                      <a:pt x="3" y="53"/>
                    </a:lnTo>
                    <a:lnTo>
                      <a:pt x="1" y="51"/>
                    </a:lnTo>
                    <a:lnTo>
                      <a:pt x="0" y="48"/>
                    </a:lnTo>
                    <a:lnTo>
                      <a:pt x="0" y="45"/>
                    </a:lnTo>
                    <a:lnTo>
                      <a:pt x="0" y="43"/>
                    </a:lnTo>
                    <a:lnTo>
                      <a:pt x="0" y="40"/>
                    </a:lnTo>
                    <a:lnTo>
                      <a:pt x="0" y="38"/>
                    </a:lnTo>
                    <a:lnTo>
                      <a:pt x="0" y="36"/>
                    </a:lnTo>
                    <a:lnTo>
                      <a:pt x="3" y="35"/>
                    </a:lnTo>
                    <a:lnTo>
                      <a:pt x="4" y="34"/>
                    </a:lnTo>
                    <a:lnTo>
                      <a:pt x="5" y="35"/>
                    </a:lnTo>
                    <a:lnTo>
                      <a:pt x="5" y="36"/>
                    </a:lnTo>
                    <a:lnTo>
                      <a:pt x="7" y="38"/>
                    </a:lnTo>
                    <a:lnTo>
                      <a:pt x="8" y="40"/>
                    </a:lnTo>
                    <a:lnTo>
                      <a:pt x="8" y="41"/>
                    </a:lnTo>
                    <a:lnTo>
                      <a:pt x="11" y="43"/>
                    </a:lnTo>
                    <a:lnTo>
                      <a:pt x="13" y="43"/>
                    </a:lnTo>
                    <a:lnTo>
                      <a:pt x="16" y="41"/>
                    </a:lnTo>
                    <a:lnTo>
                      <a:pt x="18" y="40"/>
                    </a:lnTo>
                    <a:lnTo>
                      <a:pt x="18" y="39"/>
                    </a:lnTo>
                    <a:lnTo>
                      <a:pt x="20" y="36"/>
                    </a:lnTo>
                    <a:lnTo>
                      <a:pt x="22" y="35"/>
                    </a:lnTo>
                    <a:lnTo>
                      <a:pt x="24" y="34"/>
                    </a:lnTo>
                    <a:lnTo>
                      <a:pt x="26" y="31"/>
                    </a:lnTo>
                    <a:lnTo>
                      <a:pt x="28" y="28"/>
                    </a:lnTo>
                    <a:lnTo>
                      <a:pt x="28" y="26"/>
                    </a:lnTo>
                    <a:lnTo>
                      <a:pt x="29" y="23"/>
                    </a:lnTo>
                    <a:lnTo>
                      <a:pt x="29" y="21"/>
                    </a:lnTo>
                    <a:lnTo>
                      <a:pt x="30" y="18"/>
                    </a:lnTo>
                    <a:lnTo>
                      <a:pt x="31" y="15"/>
                    </a:lnTo>
                    <a:lnTo>
                      <a:pt x="33" y="14"/>
                    </a:lnTo>
                    <a:lnTo>
                      <a:pt x="35" y="13"/>
                    </a:lnTo>
                    <a:lnTo>
                      <a:pt x="39" y="11"/>
                    </a:lnTo>
                    <a:lnTo>
                      <a:pt x="42" y="10"/>
                    </a:lnTo>
                    <a:lnTo>
                      <a:pt x="45" y="9"/>
                    </a:lnTo>
                    <a:lnTo>
                      <a:pt x="46" y="7"/>
                    </a:lnTo>
                    <a:lnTo>
                      <a:pt x="48" y="6"/>
                    </a:lnTo>
                    <a:lnTo>
                      <a:pt x="48" y="5"/>
                    </a:lnTo>
                    <a:lnTo>
                      <a:pt x="50" y="4"/>
                    </a:lnTo>
                    <a:lnTo>
                      <a:pt x="52" y="2"/>
                    </a:lnTo>
                    <a:lnTo>
                      <a:pt x="54" y="1"/>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7" name="Freeform 15">
                <a:extLst>
                  <a:ext uri="{FF2B5EF4-FFF2-40B4-BE49-F238E27FC236}">
                    <a16:creationId xmlns:a16="http://schemas.microsoft.com/office/drawing/2014/main" id="{38FF46FA-9B63-0648-9FE9-4277218040AA}"/>
                  </a:ext>
                </a:extLst>
              </p:cNvPr>
              <p:cNvSpPr>
                <a:spLocks/>
              </p:cNvSpPr>
              <p:nvPr userDrawn="1"/>
            </p:nvSpPr>
            <p:spPr bwMode="auto">
              <a:xfrm>
                <a:off x="10300278" y="594009"/>
                <a:ext cx="21514" cy="52249"/>
              </a:xfrm>
              <a:custGeom>
                <a:avLst/>
                <a:gdLst>
                  <a:gd name="T0" fmla="*/ 41 w 41"/>
                  <a:gd name="T1" fmla="*/ 0 h 103"/>
                  <a:gd name="T2" fmla="*/ 40 w 41"/>
                  <a:gd name="T3" fmla="*/ 2 h 103"/>
                  <a:gd name="T4" fmla="*/ 39 w 41"/>
                  <a:gd name="T5" fmla="*/ 5 h 103"/>
                  <a:gd name="T6" fmla="*/ 36 w 41"/>
                  <a:gd name="T7" fmla="*/ 12 h 103"/>
                  <a:gd name="T8" fmla="*/ 34 w 41"/>
                  <a:gd name="T9" fmla="*/ 18 h 103"/>
                  <a:gd name="T10" fmla="*/ 32 w 41"/>
                  <a:gd name="T11" fmla="*/ 25 h 103"/>
                  <a:gd name="T12" fmla="*/ 30 w 41"/>
                  <a:gd name="T13" fmla="*/ 32 h 103"/>
                  <a:gd name="T14" fmla="*/ 26 w 41"/>
                  <a:gd name="T15" fmla="*/ 38 h 103"/>
                  <a:gd name="T16" fmla="*/ 23 w 41"/>
                  <a:gd name="T17" fmla="*/ 47 h 103"/>
                  <a:gd name="T18" fmla="*/ 18 w 41"/>
                  <a:gd name="T19" fmla="*/ 55 h 103"/>
                  <a:gd name="T20" fmla="*/ 14 w 41"/>
                  <a:gd name="T21" fmla="*/ 62 h 103"/>
                  <a:gd name="T22" fmla="*/ 10 w 41"/>
                  <a:gd name="T23" fmla="*/ 73 h 103"/>
                  <a:gd name="T24" fmla="*/ 7 w 41"/>
                  <a:gd name="T25" fmla="*/ 82 h 103"/>
                  <a:gd name="T26" fmla="*/ 6 w 41"/>
                  <a:gd name="T27" fmla="*/ 90 h 103"/>
                  <a:gd name="T28" fmla="*/ 6 w 41"/>
                  <a:gd name="T29" fmla="*/ 95 h 103"/>
                  <a:gd name="T30" fmla="*/ 6 w 41"/>
                  <a:gd name="T31" fmla="*/ 99 h 103"/>
                  <a:gd name="T32" fmla="*/ 4 w 41"/>
                  <a:gd name="T33" fmla="*/ 102 h 103"/>
                  <a:gd name="T34" fmla="*/ 1 w 41"/>
                  <a:gd name="T35" fmla="*/ 103 h 103"/>
                  <a:gd name="T36" fmla="*/ 0 w 41"/>
                  <a:gd name="T37" fmla="*/ 100 h 103"/>
                  <a:gd name="T38" fmla="*/ 0 w 41"/>
                  <a:gd name="T39" fmla="*/ 98 h 103"/>
                  <a:gd name="T40" fmla="*/ 0 w 41"/>
                  <a:gd name="T41" fmla="*/ 91 h 103"/>
                  <a:gd name="T42" fmla="*/ 1 w 41"/>
                  <a:gd name="T43" fmla="*/ 86 h 103"/>
                  <a:gd name="T44" fmla="*/ 1 w 41"/>
                  <a:gd name="T45" fmla="*/ 79 h 103"/>
                  <a:gd name="T46" fmla="*/ 4 w 41"/>
                  <a:gd name="T47" fmla="*/ 72 h 103"/>
                  <a:gd name="T48" fmla="*/ 7 w 41"/>
                  <a:gd name="T49" fmla="*/ 65 h 103"/>
                  <a:gd name="T50" fmla="*/ 11 w 41"/>
                  <a:gd name="T51" fmla="*/ 57 h 103"/>
                  <a:gd name="T52" fmla="*/ 13 w 41"/>
                  <a:gd name="T53" fmla="*/ 51 h 103"/>
                  <a:gd name="T54" fmla="*/ 17 w 41"/>
                  <a:gd name="T55" fmla="*/ 44 h 103"/>
                  <a:gd name="T56" fmla="*/ 20 w 41"/>
                  <a:gd name="T57" fmla="*/ 39 h 103"/>
                  <a:gd name="T58" fmla="*/ 24 w 41"/>
                  <a:gd name="T59" fmla="*/ 31 h 103"/>
                  <a:gd name="T60" fmla="*/ 27 w 41"/>
                  <a:gd name="T61" fmla="*/ 25 h 103"/>
                  <a:gd name="T62" fmla="*/ 27 w 41"/>
                  <a:gd name="T63" fmla="*/ 18 h 103"/>
                  <a:gd name="T64" fmla="*/ 27 w 41"/>
                  <a:gd name="T65" fmla="*/ 12 h 103"/>
                  <a:gd name="T66" fmla="*/ 28 w 41"/>
                  <a:gd name="T67" fmla="*/ 6 h 103"/>
                  <a:gd name="T68" fmla="*/ 32 w 41"/>
                  <a:gd name="T69" fmla="*/ 1 h 103"/>
                  <a:gd name="T70" fmla="*/ 37 w 41"/>
                  <a:gd name="T7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 h="103">
                    <a:moveTo>
                      <a:pt x="39" y="0"/>
                    </a:moveTo>
                    <a:lnTo>
                      <a:pt x="41" y="0"/>
                    </a:lnTo>
                    <a:lnTo>
                      <a:pt x="41" y="1"/>
                    </a:lnTo>
                    <a:lnTo>
                      <a:pt x="40" y="2"/>
                    </a:lnTo>
                    <a:lnTo>
                      <a:pt x="40" y="4"/>
                    </a:lnTo>
                    <a:lnTo>
                      <a:pt x="39" y="5"/>
                    </a:lnTo>
                    <a:lnTo>
                      <a:pt x="37" y="9"/>
                    </a:lnTo>
                    <a:lnTo>
                      <a:pt x="36" y="12"/>
                    </a:lnTo>
                    <a:lnTo>
                      <a:pt x="34" y="16"/>
                    </a:lnTo>
                    <a:lnTo>
                      <a:pt x="34" y="18"/>
                    </a:lnTo>
                    <a:lnTo>
                      <a:pt x="34" y="22"/>
                    </a:lnTo>
                    <a:lnTo>
                      <a:pt x="32" y="25"/>
                    </a:lnTo>
                    <a:lnTo>
                      <a:pt x="32" y="29"/>
                    </a:lnTo>
                    <a:lnTo>
                      <a:pt x="30" y="32"/>
                    </a:lnTo>
                    <a:lnTo>
                      <a:pt x="28" y="35"/>
                    </a:lnTo>
                    <a:lnTo>
                      <a:pt x="26" y="38"/>
                    </a:lnTo>
                    <a:lnTo>
                      <a:pt x="24" y="43"/>
                    </a:lnTo>
                    <a:lnTo>
                      <a:pt x="23" y="47"/>
                    </a:lnTo>
                    <a:lnTo>
                      <a:pt x="20" y="51"/>
                    </a:lnTo>
                    <a:lnTo>
                      <a:pt x="18" y="55"/>
                    </a:lnTo>
                    <a:lnTo>
                      <a:pt x="15" y="59"/>
                    </a:lnTo>
                    <a:lnTo>
                      <a:pt x="14" y="62"/>
                    </a:lnTo>
                    <a:lnTo>
                      <a:pt x="11" y="68"/>
                    </a:lnTo>
                    <a:lnTo>
                      <a:pt x="10" y="73"/>
                    </a:lnTo>
                    <a:lnTo>
                      <a:pt x="7" y="78"/>
                    </a:lnTo>
                    <a:lnTo>
                      <a:pt x="7" y="82"/>
                    </a:lnTo>
                    <a:lnTo>
                      <a:pt x="6" y="86"/>
                    </a:lnTo>
                    <a:lnTo>
                      <a:pt x="6" y="90"/>
                    </a:lnTo>
                    <a:lnTo>
                      <a:pt x="6" y="93"/>
                    </a:lnTo>
                    <a:lnTo>
                      <a:pt x="6" y="95"/>
                    </a:lnTo>
                    <a:lnTo>
                      <a:pt x="6" y="96"/>
                    </a:lnTo>
                    <a:lnTo>
                      <a:pt x="6" y="99"/>
                    </a:lnTo>
                    <a:lnTo>
                      <a:pt x="5" y="100"/>
                    </a:lnTo>
                    <a:lnTo>
                      <a:pt x="4" y="102"/>
                    </a:lnTo>
                    <a:lnTo>
                      <a:pt x="2" y="103"/>
                    </a:lnTo>
                    <a:lnTo>
                      <a:pt x="1" y="103"/>
                    </a:lnTo>
                    <a:lnTo>
                      <a:pt x="1" y="102"/>
                    </a:lnTo>
                    <a:lnTo>
                      <a:pt x="0" y="100"/>
                    </a:lnTo>
                    <a:lnTo>
                      <a:pt x="0" y="99"/>
                    </a:lnTo>
                    <a:lnTo>
                      <a:pt x="0" y="98"/>
                    </a:lnTo>
                    <a:lnTo>
                      <a:pt x="0" y="94"/>
                    </a:lnTo>
                    <a:lnTo>
                      <a:pt x="0" y="91"/>
                    </a:lnTo>
                    <a:lnTo>
                      <a:pt x="1" y="89"/>
                    </a:lnTo>
                    <a:lnTo>
                      <a:pt x="1" y="86"/>
                    </a:lnTo>
                    <a:lnTo>
                      <a:pt x="1" y="82"/>
                    </a:lnTo>
                    <a:lnTo>
                      <a:pt x="1" y="79"/>
                    </a:lnTo>
                    <a:lnTo>
                      <a:pt x="2" y="77"/>
                    </a:lnTo>
                    <a:lnTo>
                      <a:pt x="4" y="72"/>
                    </a:lnTo>
                    <a:lnTo>
                      <a:pt x="5" y="69"/>
                    </a:lnTo>
                    <a:lnTo>
                      <a:pt x="7" y="65"/>
                    </a:lnTo>
                    <a:lnTo>
                      <a:pt x="10" y="61"/>
                    </a:lnTo>
                    <a:lnTo>
                      <a:pt x="11" y="57"/>
                    </a:lnTo>
                    <a:lnTo>
                      <a:pt x="11" y="55"/>
                    </a:lnTo>
                    <a:lnTo>
                      <a:pt x="13" y="51"/>
                    </a:lnTo>
                    <a:lnTo>
                      <a:pt x="14" y="47"/>
                    </a:lnTo>
                    <a:lnTo>
                      <a:pt x="17" y="44"/>
                    </a:lnTo>
                    <a:lnTo>
                      <a:pt x="18" y="42"/>
                    </a:lnTo>
                    <a:lnTo>
                      <a:pt x="20" y="39"/>
                    </a:lnTo>
                    <a:lnTo>
                      <a:pt x="22" y="35"/>
                    </a:lnTo>
                    <a:lnTo>
                      <a:pt x="24" y="31"/>
                    </a:lnTo>
                    <a:lnTo>
                      <a:pt x="26" y="27"/>
                    </a:lnTo>
                    <a:lnTo>
                      <a:pt x="27" y="25"/>
                    </a:lnTo>
                    <a:lnTo>
                      <a:pt x="27" y="21"/>
                    </a:lnTo>
                    <a:lnTo>
                      <a:pt x="27" y="18"/>
                    </a:lnTo>
                    <a:lnTo>
                      <a:pt x="27" y="14"/>
                    </a:lnTo>
                    <a:lnTo>
                      <a:pt x="27" y="12"/>
                    </a:lnTo>
                    <a:lnTo>
                      <a:pt x="28" y="9"/>
                    </a:lnTo>
                    <a:lnTo>
                      <a:pt x="28" y="6"/>
                    </a:lnTo>
                    <a:lnTo>
                      <a:pt x="31" y="4"/>
                    </a:lnTo>
                    <a:lnTo>
                      <a:pt x="32" y="1"/>
                    </a:lnTo>
                    <a:lnTo>
                      <a:pt x="35" y="0"/>
                    </a:lnTo>
                    <a:lnTo>
                      <a:pt x="37" y="0"/>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8" name="Freeform 16">
                <a:extLst>
                  <a:ext uri="{FF2B5EF4-FFF2-40B4-BE49-F238E27FC236}">
                    <a16:creationId xmlns:a16="http://schemas.microsoft.com/office/drawing/2014/main" id="{F0675A9D-B81E-C545-B01B-97A47716EBD2}"/>
                  </a:ext>
                </a:extLst>
              </p:cNvPr>
              <p:cNvSpPr>
                <a:spLocks/>
              </p:cNvSpPr>
              <p:nvPr userDrawn="1"/>
            </p:nvSpPr>
            <p:spPr bwMode="auto">
              <a:xfrm>
                <a:off x="10217296" y="410630"/>
                <a:ext cx="40979" cy="44052"/>
              </a:xfrm>
              <a:custGeom>
                <a:avLst/>
                <a:gdLst>
                  <a:gd name="T0" fmla="*/ 27 w 79"/>
                  <a:gd name="T1" fmla="*/ 4 h 85"/>
                  <a:gd name="T2" fmla="*/ 36 w 79"/>
                  <a:gd name="T3" fmla="*/ 11 h 85"/>
                  <a:gd name="T4" fmla="*/ 48 w 79"/>
                  <a:gd name="T5" fmla="*/ 12 h 85"/>
                  <a:gd name="T6" fmla="*/ 51 w 79"/>
                  <a:gd name="T7" fmla="*/ 18 h 85"/>
                  <a:gd name="T8" fmla="*/ 43 w 79"/>
                  <a:gd name="T9" fmla="*/ 25 h 85"/>
                  <a:gd name="T10" fmla="*/ 42 w 79"/>
                  <a:gd name="T11" fmla="*/ 34 h 85"/>
                  <a:gd name="T12" fmla="*/ 48 w 79"/>
                  <a:gd name="T13" fmla="*/ 32 h 85"/>
                  <a:gd name="T14" fmla="*/ 55 w 79"/>
                  <a:gd name="T15" fmla="*/ 22 h 85"/>
                  <a:gd name="T16" fmla="*/ 59 w 79"/>
                  <a:gd name="T17" fmla="*/ 16 h 85"/>
                  <a:gd name="T18" fmla="*/ 64 w 79"/>
                  <a:gd name="T19" fmla="*/ 20 h 85"/>
                  <a:gd name="T20" fmla="*/ 61 w 79"/>
                  <a:gd name="T21" fmla="*/ 24 h 85"/>
                  <a:gd name="T22" fmla="*/ 59 w 79"/>
                  <a:gd name="T23" fmla="*/ 32 h 85"/>
                  <a:gd name="T24" fmla="*/ 59 w 79"/>
                  <a:gd name="T25" fmla="*/ 42 h 85"/>
                  <a:gd name="T26" fmla="*/ 62 w 79"/>
                  <a:gd name="T27" fmla="*/ 42 h 85"/>
                  <a:gd name="T28" fmla="*/ 69 w 79"/>
                  <a:gd name="T29" fmla="*/ 33 h 85"/>
                  <a:gd name="T30" fmla="*/ 76 w 79"/>
                  <a:gd name="T31" fmla="*/ 28 h 85"/>
                  <a:gd name="T32" fmla="*/ 79 w 79"/>
                  <a:gd name="T33" fmla="*/ 29 h 85"/>
                  <a:gd name="T34" fmla="*/ 78 w 79"/>
                  <a:gd name="T35" fmla="*/ 32 h 85"/>
                  <a:gd name="T36" fmla="*/ 73 w 79"/>
                  <a:gd name="T37" fmla="*/ 35 h 85"/>
                  <a:gd name="T38" fmla="*/ 68 w 79"/>
                  <a:gd name="T39" fmla="*/ 42 h 85"/>
                  <a:gd name="T40" fmla="*/ 64 w 79"/>
                  <a:gd name="T41" fmla="*/ 51 h 85"/>
                  <a:gd name="T42" fmla="*/ 60 w 79"/>
                  <a:gd name="T43" fmla="*/ 56 h 85"/>
                  <a:gd name="T44" fmla="*/ 57 w 79"/>
                  <a:gd name="T45" fmla="*/ 56 h 85"/>
                  <a:gd name="T46" fmla="*/ 59 w 79"/>
                  <a:gd name="T47" fmla="*/ 50 h 85"/>
                  <a:gd name="T48" fmla="*/ 57 w 79"/>
                  <a:gd name="T49" fmla="*/ 47 h 85"/>
                  <a:gd name="T50" fmla="*/ 48 w 79"/>
                  <a:gd name="T51" fmla="*/ 52 h 85"/>
                  <a:gd name="T52" fmla="*/ 43 w 79"/>
                  <a:gd name="T53" fmla="*/ 51 h 85"/>
                  <a:gd name="T54" fmla="*/ 44 w 79"/>
                  <a:gd name="T55" fmla="*/ 45 h 85"/>
                  <a:gd name="T56" fmla="*/ 48 w 79"/>
                  <a:gd name="T57" fmla="*/ 38 h 85"/>
                  <a:gd name="T58" fmla="*/ 43 w 79"/>
                  <a:gd name="T59" fmla="*/ 37 h 85"/>
                  <a:gd name="T60" fmla="*/ 34 w 79"/>
                  <a:gd name="T61" fmla="*/ 37 h 85"/>
                  <a:gd name="T62" fmla="*/ 27 w 79"/>
                  <a:gd name="T63" fmla="*/ 38 h 85"/>
                  <a:gd name="T64" fmla="*/ 27 w 79"/>
                  <a:gd name="T65" fmla="*/ 46 h 85"/>
                  <a:gd name="T66" fmla="*/ 35 w 79"/>
                  <a:gd name="T67" fmla="*/ 52 h 85"/>
                  <a:gd name="T68" fmla="*/ 35 w 79"/>
                  <a:gd name="T69" fmla="*/ 60 h 85"/>
                  <a:gd name="T70" fmla="*/ 35 w 79"/>
                  <a:gd name="T71" fmla="*/ 67 h 85"/>
                  <a:gd name="T72" fmla="*/ 35 w 79"/>
                  <a:gd name="T73" fmla="*/ 69 h 85"/>
                  <a:gd name="T74" fmla="*/ 32 w 79"/>
                  <a:gd name="T75" fmla="*/ 75 h 85"/>
                  <a:gd name="T76" fmla="*/ 30 w 79"/>
                  <a:gd name="T77" fmla="*/ 82 h 85"/>
                  <a:gd name="T78" fmla="*/ 23 w 79"/>
                  <a:gd name="T79" fmla="*/ 85 h 85"/>
                  <a:gd name="T80" fmla="*/ 19 w 79"/>
                  <a:gd name="T81" fmla="*/ 85 h 85"/>
                  <a:gd name="T82" fmla="*/ 18 w 79"/>
                  <a:gd name="T83" fmla="*/ 80 h 85"/>
                  <a:gd name="T84" fmla="*/ 23 w 79"/>
                  <a:gd name="T85" fmla="*/ 76 h 85"/>
                  <a:gd name="T86" fmla="*/ 29 w 79"/>
                  <a:gd name="T87" fmla="*/ 72 h 85"/>
                  <a:gd name="T88" fmla="*/ 26 w 79"/>
                  <a:gd name="T89" fmla="*/ 67 h 85"/>
                  <a:gd name="T90" fmla="*/ 25 w 79"/>
                  <a:gd name="T91" fmla="*/ 59 h 85"/>
                  <a:gd name="T92" fmla="*/ 26 w 79"/>
                  <a:gd name="T93" fmla="*/ 52 h 85"/>
                  <a:gd name="T94" fmla="*/ 18 w 79"/>
                  <a:gd name="T95" fmla="*/ 50 h 85"/>
                  <a:gd name="T96" fmla="*/ 12 w 79"/>
                  <a:gd name="T97" fmla="*/ 52 h 85"/>
                  <a:gd name="T98" fmla="*/ 5 w 79"/>
                  <a:gd name="T99" fmla="*/ 58 h 85"/>
                  <a:gd name="T100" fmla="*/ 1 w 79"/>
                  <a:gd name="T101" fmla="*/ 51 h 85"/>
                  <a:gd name="T102" fmla="*/ 9 w 79"/>
                  <a:gd name="T103" fmla="*/ 45 h 85"/>
                  <a:gd name="T104" fmla="*/ 18 w 79"/>
                  <a:gd name="T105" fmla="*/ 39 h 85"/>
                  <a:gd name="T106" fmla="*/ 23 w 79"/>
                  <a:gd name="T107" fmla="*/ 34 h 85"/>
                  <a:gd name="T108" fmla="*/ 18 w 79"/>
                  <a:gd name="T109" fmla="*/ 30 h 85"/>
                  <a:gd name="T110" fmla="*/ 12 w 79"/>
                  <a:gd name="T111" fmla="*/ 30 h 85"/>
                  <a:gd name="T112" fmla="*/ 10 w 79"/>
                  <a:gd name="T113" fmla="*/ 24 h 85"/>
                  <a:gd name="T114" fmla="*/ 16 w 79"/>
                  <a:gd name="T115" fmla="*/ 18 h 85"/>
                  <a:gd name="T116" fmla="*/ 23 w 79"/>
                  <a:gd name="T117" fmla="*/ 20 h 85"/>
                  <a:gd name="T118" fmla="*/ 30 w 79"/>
                  <a:gd name="T119" fmla="*/ 16 h 85"/>
                  <a:gd name="T120" fmla="*/ 26 w 79"/>
                  <a:gd name="T121" fmla="*/ 9 h 85"/>
                  <a:gd name="T122" fmla="*/ 18 w 79"/>
                  <a:gd name="T123" fmla="*/ 5 h 85"/>
                  <a:gd name="T124" fmla="*/ 18 w 79"/>
                  <a:gd name="T125" fmla="*/ 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 h="85">
                    <a:moveTo>
                      <a:pt x="19" y="0"/>
                    </a:moveTo>
                    <a:lnTo>
                      <a:pt x="22" y="1"/>
                    </a:lnTo>
                    <a:lnTo>
                      <a:pt x="26" y="3"/>
                    </a:lnTo>
                    <a:lnTo>
                      <a:pt x="27" y="4"/>
                    </a:lnTo>
                    <a:lnTo>
                      <a:pt x="29" y="5"/>
                    </a:lnTo>
                    <a:lnTo>
                      <a:pt x="31" y="7"/>
                    </a:lnTo>
                    <a:lnTo>
                      <a:pt x="34" y="9"/>
                    </a:lnTo>
                    <a:lnTo>
                      <a:pt x="36" y="11"/>
                    </a:lnTo>
                    <a:lnTo>
                      <a:pt x="40" y="12"/>
                    </a:lnTo>
                    <a:lnTo>
                      <a:pt x="43" y="13"/>
                    </a:lnTo>
                    <a:lnTo>
                      <a:pt x="46" y="13"/>
                    </a:lnTo>
                    <a:lnTo>
                      <a:pt x="48" y="12"/>
                    </a:lnTo>
                    <a:lnTo>
                      <a:pt x="49" y="12"/>
                    </a:lnTo>
                    <a:lnTo>
                      <a:pt x="49" y="13"/>
                    </a:lnTo>
                    <a:lnTo>
                      <a:pt x="51" y="16"/>
                    </a:lnTo>
                    <a:lnTo>
                      <a:pt x="51" y="18"/>
                    </a:lnTo>
                    <a:lnTo>
                      <a:pt x="49" y="21"/>
                    </a:lnTo>
                    <a:lnTo>
                      <a:pt x="47" y="22"/>
                    </a:lnTo>
                    <a:lnTo>
                      <a:pt x="46" y="24"/>
                    </a:lnTo>
                    <a:lnTo>
                      <a:pt x="43" y="25"/>
                    </a:lnTo>
                    <a:lnTo>
                      <a:pt x="42" y="28"/>
                    </a:lnTo>
                    <a:lnTo>
                      <a:pt x="40" y="30"/>
                    </a:lnTo>
                    <a:lnTo>
                      <a:pt x="40" y="33"/>
                    </a:lnTo>
                    <a:lnTo>
                      <a:pt x="42" y="34"/>
                    </a:lnTo>
                    <a:lnTo>
                      <a:pt x="43" y="34"/>
                    </a:lnTo>
                    <a:lnTo>
                      <a:pt x="46" y="34"/>
                    </a:lnTo>
                    <a:lnTo>
                      <a:pt x="47" y="33"/>
                    </a:lnTo>
                    <a:lnTo>
                      <a:pt x="48" y="32"/>
                    </a:lnTo>
                    <a:lnTo>
                      <a:pt x="51" y="29"/>
                    </a:lnTo>
                    <a:lnTo>
                      <a:pt x="52" y="26"/>
                    </a:lnTo>
                    <a:lnTo>
                      <a:pt x="53" y="25"/>
                    </a:lnTo>
                    <a:lnTo>
                      <a:pt x="55" y="22"/>
                    </a:lnTo>
                    <a:lnTo>
                      <a:pt x="56" y="20"/>
                    </a:lnTo>
                    <a:lnTo>
                      <a:pt x="56" y="18"/>
                    </a:lnTo>
                    <a:lnTo>
                      <a:pt x="57" y="17"/>
                    </a:lnTo>
                    <a:lnTo>
                      <a:pt x="59" y="16"/>
                    </a:lnTo>
                    <a:lnTo>
                      <a:pt x="61" y="16"/>
                    </a:lnTo>
                    <a:lnTo>
                      <a:pt x="62" y="17"/>
                    </a:lnTo>
                    <a:lnTo>
                      <a:pt x="64" y="18"/>
                    </a:lnTo>
                    <a:lnTo>
                      <a:pt x="64" y="20"/>
                    </a:lnTo>
                    <a:lnTo>
                      <a:pt x="64" y="21"/>
                    </a:lnTo>
                    <a:lnTo>
                      <a:pt x="62" y="22"/>
                    </a:lnTo>
                    <a:lnTo>
                      <a:pt x="61" y="24"/>
                    </a:lnTo>
                    <a:lnTo>
                      <a:pt x="61" y="24"/>
                    </a:lnTo>
                    <a:lnTo>
                      <a:pt x="61" y="25"/>
                    </a:lnTo>
                    <a:lnTo>
                      <a:pt x="60" y="28"/>
                    </a:lnTo>
                    <a:lnTo>
                      <a:pt x="60" y="30"/>
                    </a:lnTo>
                    <a:lnTo>
                      <a:pt x="59" y="32"/>
                    </a:lnTo>
                    <a:lnTo>
                      <a:pt x="59" y="35"/>
                    </a:lnTo>
                    <a:lnTo>
                      <a:pt x="57" y="38"/>
                    </a:lnTo>
                    <a:lnTo>
                      <a:pt x="57" y="41"/>
                    </a:lnTo>
                    <a:lnTo>
                      <a:pt x="59" y="42"/>
                    </a:lnTo>
                    <a:lnTo>
                      <a:pt x="60" y="43"/>
                    </a:lnTo>
                    <a:lnTo>
                      <a:pt x="61" y="45"/>
                    </a:lnTo>
                    <a:lnTo>
                      <a:pt x="62" y="43"/>
                    </a:lnTo>
                    <a:lnTo>
                      <a:pt x="62" y="42"/>
                    </a:lnTo>
                    <a:lnTo>
                      <a:pt x="64" y="41"/>
                    </a:lnTo>
                    <a:lnTo>
                      <a:pt x="65" y="38"/>
                    </a:lnTo>
                    <a:lnTo>
                      <a:pt x="66" y="35"/>
                    </a:lnTo>
                    <a:lnTo>
                      <a:pt x="69" y="33"/>
                    </a:lnTo>
                    <a:lnTo>
                      <a:pt x="72" y="30"/>
                    </a:lnTo>
                    <a:lnTo>
                      <a:pt x="73" y="29"/>
                    </a:lnTo>
                    <a:lnTo>
                      <a:pt x="74" y="28"/>
                    </a:lnTo>
                    <a:lnTo>
                      <a:pt x="76" y="28"/>
                    </a:lnTo>
                    <a:lnTo>
                      <a:pt x="77" y="26"/>
                    </a:lnTo>
                    <a:lnTo>
                      <a:pt x="78" y="26"/>
                    </a:lnTo>
                    <a:lnTo>
                      <a:pt x="79" y="28"/>
                    </a:lnTo>
                    <a:lnTo>
                      <a:pt x="79" y="29"/>
                    </a:lnTo>
                    <a:lnTo>
                      <a:pt x="78" y="30"/>
                    </a:lnTo>
                    <a:lnTo>
                      <a:pt x="79" y="32"/>
                    </a:lnTo>
                    <a:lnTo>
                      <a:pt x="78" y="32"/>
                    </a:lnTo>
                    <a:lnTo>
                      <a:pt x="78" y="32"/>
                    </a:lnTo>
                    <a:lnTo>
                      <a:pt x="77" y="32"/>
                    </a:lnTo>
                    <a:lnTo>
                      <a:pt x="76" y="33"/>
                    </a:lnTo>
                    <a:lnTo>
                      <a:pt x="74" y="33"/>
                    </a:lnTo>
                    <a:lnTo>
                      <a:pt x="73" y="35"/>
                    </a:lnTo>
                    <a:lnTo>
                      <a:pt x="72" y="38"/>
                    </a:lnTo>
                    <a:lnTo>
                      <a:pt x="70" y="39"/>
                    </a:lnTo>
                    <a:lnTo>
                      <a:pt x="69" y="41"/>
                    </a:lnTo>
                    <a:lnTo>
                      <a:pt x="68" y="42"/>
                    </a:lnTo>
                    <a:lnTo>
                      <a:pt x="66" y="45"/>
                    </a:lnTo>
                    <a:lnTo>
                      <a:pt x="66" y="47"/>
                    </a:lnTo>
                    <a:lnTo>
                      <a:pt x="65" y="50"/>
                    </a:lnTo>
                    <a:lnTo>
                      <a:pt x="64" y="51"/>
                    </a:lnTo>
                    <a:lnTo>
                      <a:pt x="62" y="52"/>
                    </a:lnTo>
                    <a:lnTo>
                      <a:pt x="61" y="54"/>
                    </a:lnTo>
                    <a:lnTo>
                      <a:pt x="61" y="55"/>
                    </a:lnTo>
                    <a:lnTo>
                      <a:pt x="60" y="56"/>
                    </a:lnTo>
                    <a:lnTo>
                      <a:pt x="60" y="59"/>
                    </a:lnTo>
                    <a:lnTo>
                      <a:pt x="59" y="59"/>
                    </a:lnTo>
                    <a:lnTo>
                      <a:pt x="57" y="58"/>
                    </a:lnTo>
                    <a:lnTo>
                      <a:pt x="57" y="56"/>
                    </a:lnTo>
                    <a:lnTo>
                      <a:pt x="57" y="55"/>
                    </a:lnTo>
                    <a:lnTo>
                      <a:pt x="57" y="54"/>
                    </a:lnTo>
                    <a:lnTo>
                      <a:pt x="59" y="51"/>
                    </a:lnTo>
                    <a:lnTo>
                      <a:pt x="59" y="50"/>
                    </a:lnTo>
                    <a:lnTo>
                      <a:pt x="59" y="48"/>
                    </a:lnTo>
                    <a:lnTo>
                      <a:pt x="60" y="47"/>
                    </a:lnTo>
                    <a:lnTo>
                      <a:pt x="59" y="47"/>
                    </a:lnTo>
                    <a:lnTo>
                      <a:pt x="57" y="47"/>
                    </a:lnTo>
                    <a:lnTo>
                      <a:pt x="56" y="48"/>
                    </a:lnTo>
                    <a:lnTo>
                      <a:pt x="53" y="50"/>
                    </a:lnTo>
                    <a:lnTo>
                      <a:pt x="51" y="51"/>
                    </a:lnTo>
                    <a:lnTo>
                      <a:pt x="48" y="52"/>
                    </a:lnTo>
                    <a:lnTo>
                      <a:pt x="47" y="54"/>
                    </a:lnTo>
                    <a:lnTo>
                      <a:pt x="46" y="54"/>
                    </a:lnTo>
                    <a:lnTo>
                      <a:pt x="44" y="54"/>
                    </a:lnTo>
                    <a:lnTo>
                      <a:pt x="43" y="51"/>
                    </a:lnTo>
                    <a:lnTo>
                      <a:pt x="43" y="50"/>
                    </a:lnTo>
                    <a:lnTo>
                      <a:pt x="43" y="48"/>
                    </a:lnTo>
                    <a:lnTo>
                      <a:pt x="43" y="46"/>
                    </a:lnTo>
                    <a:lnTo>
                      <a:pt x="44" y="45"/>
                    </a:lnTo>
                    <a:lnTo>
                      <a:pt x="47" y="42"/>
                    </a:lnTo>
                    <a:lnTo>
                      <a:pt x="48" y="41"/>
                    </a:lnTo>
                    <a:lnTo>
                      <a:pt x="48" y="39"/>
                    </a:lnTo>
                    <a:lnTo>
                      <a:pt x="48" y="38"/>
                    </a:lnTo>
                    <a:lnTo>
                      <a:pt x="48" y="37"/>
                    </a:lnTo>
                    <a:lnTo>
                      <a:pt x="47" y="35"/>
                    </a:lnTo>
                    <a:lnTo>
                      <a:pt x="46" y="37"/>
                    </a:lnTo>
                    <a:lnTo>
                      <a:pt x="43" y="37"/>
                    </a:lnTo>
                    <a:lnTo>
                      <a:pt x="42" y="38"/>
                    </a:lnTo>
                    <a:lnTo>
                      <a:pt x="39" y="38"/>
                    </a:lnTo>
                    <a:lnTo>
                      <a:pt x="36" y="38"/>
                    </a:lnTo>
                    <a:lnTo>
                      <a:pt x="34" y="37"/>
                    </a:lnTo>
                    <a:lnTo>
                      <a:pt x="32" y="37"/>
                    </a:lnTo>
                    <a:lnTo>
                      <a:pt x="31" y="35"/>
                    </a:lnTo>
                    <a:lnTo>
                      <a:pt x="29" y="35"/>
                    </a:lnTo>
                    <a:lnTo>
                      <a:pt x="27" y="38"/>
                    </a:lnTo>
                    <a:lnTo>
                      <a:pt x="25" y="39"/>
                    </a:lnTo>
                    <a:lnTo>
                      <a:pt x="25" y="43"/>
                    </a:lnTo>
                    <a:lnTo>
                      <a:pt x="26" y="45"/>
                    </a:lnTo>
                    <a:lnTo>
                      <a:pt x="27" y="46"/>
                    </a:lnTo>
                    <a:lnTo>
                      <a:pt x="30" y="47"/>
                    </a:lnTo>
                    <a:lnTo>
                      <a:pt x="31" y="50"/>
                    </a:lnTo>
                    <a:lnTo>
                      <a:pt x="32" y="51"/>
                    </a:lnTo>
                    <a:lnTo>
                      <a:pt x="35" y="52"/>
                    </a:lnTo>
                    <a:lnTo>
                      <a:pt x="36" y="55"/>
                    </a:lnTo>
                    <a:lnTo>
                      <a:pt x="36" y="56"/>
                    </a:lnTo>
                    <a:lnTo>
                      <a:pt x="36" y="58"/>
                    </a:lnTo>
                    <a:lnTo>
                      <a:pt x="35" y="60"/>
                    </a:lnTo>
                    <a:lnTo>
                      <a:pt x="34" y="63"/>
                    </a:lnTo>
                    <a:lnTo>
                      <a:pt x="34" y="65"/>
                    </a:lnTo>
                    <a:lnTo>
                      <a:pt x="34" y="67"/>
                    </a:lnTo>
                    <a:lnTo>
                      <a:pt x="35" y="67"/>
                    </a:lnTo>
                    <a:lnTo>
                      <a:pt x="35" y="68"/>
                    </a:lnTo>
                    <a:lnTo>
                      <a:pt x="36" y="69"/>
                    </a:lnTo>
                    <a:lnTo>
                      <a:pt x="35" y="69"/>
                    </a:lnTo>
                    <a:lnTo>
                      <a:pt x="35" y="69"/>
                    </a:lnTo>
                    <a:lnTo>
                      <a:pt x="34" y="71"/>
                    </a:lnTo>
                    <a:lnTo>
                      <a:pt x="34" y="71"/>
                    </a:lnTo>
                    <a:lnTo>
                      <a:pt x="32" y="73"/>
                    </a:lnTo>
                    <a:lnTo>
                      <a:pt x="32" y="75"/>
                    </a:lnTo>
                    <a:lnTo>
                      <a:pt x="31" y="76"/>
                    </a:lnTo>
                    <a:lnTo>
                      <a:pt x="31" y="78"/>
                    </a:lnTo>
                    <a:lnTo>
                      <a:pt x="30" y="80"/>
                    </a:lnTo>
                    <a:lnTo>
                      <a:pt x="30" y="82"/>
                    </a:lnTo>
                    <a:lnTo>
                      <a:pt x="29" y="84"/>
                    </a:lnTo>
                    <a:lnTo>
                      <a:pt x="26" y="85"/>
                    </a:lnTo>
                    <a:lnTo>
                      <a:pt x="25" y="85"/>
                    </a:lnTo>
                    <a:lnTo>
                      <a:pt x="23" y="85"/>
                    </a:lnTo>
                    <a:lnTo>
                      <a:pt x="22" y="85"/>
                    </a:lnTo>
                    <a:lnTo>
                      <a:pt x="21" y="85"/>
                    </a:lnTo>
                    <a:lnTo>
                      <a:pt x="21" y="85"/>
                    </a:lnTo>
                    <a:lnTo>
                      <a:pt x="19" y="85"/>
                    </a:lnTo>
                    <a:lnTo>
                      <a:pt x="18" y="85"/>
                    </a:lnTo>
                    <a:lnTo>
                      <a:pt x="17" y="84"/>
                    </a:lnTo>
                    <a:lnTo>
                      <a:pt x="18" y="81"/>
                    </a:lnTo>
                    <a:lnTo>
                      <a:pt x="18" y="80"/>
                    </a:lnTo>
                    <a:lnTo>
                      <a:pt x="19" y="78"/>
                    </a:lnTo>
                    <a:lnTo>
                      <a:pt x="21" y="78"/>
                    </a:lnTo>
                    <a:lnTo>
                      <a:pt x="22" y="77"/>
                    </a:lnTo>
                    <a:lnTo>
                      <a:pt x="23" y="76"/>
                    </a:lnTo>
                    <a:lnTo>
                      <a:pt x="26" y="76"/>
                    </a:lnTo>
                    <a:lnTo>
                      <a:pt x="27" y="75"/>
                    </a:lnTo>
                    <a:lnTo>
                      <a:pt x="29" y="73"/>
                    </a:lnTo>
                    <a:lnTo>
                      <a:pt x="29" y="72"/>
                    </a:lnTo>
                    <a:lnTo>
                      <a:pt x="29" y="71"/>
                    </a:lnTo>
                    <a:lnTo>
                      <a:pt x="29" y="69"/>
                    </a:lnTo>
                    <a:lnTo>
                      <a:pt x="27" y="68"/>
                    </a:lnTo>
                    <a:lnTo>
                      <a:pt x="26" y="67"/>
                    </a:lnTo>
                    <a:lnTo>
                      <a:pt x="25" y="64"/>
                    </a:lnTo>
                    <a:lnTo>
                      <a:pt x="25" y="63"/>
                    </a:lnTo>
                    <a:lnTo>
                      <a:pt x="25" y="62"/>
                    </a:lnTo>
                    <a:lnTo>
                      <a:pt x="25" y="59"/>
                    </a:lnTo>
                    <a:lnTo>
                      <a:pt x="27" y="58"/>
                    </a:lnTo>
                    <a:lnTo>
                      <a:pt x="27" y="54"/>
                    </a:lnTo>
                    <a:lnTo>
                      <a:pt x="26" y="52"/>
                    </a:lnTo>
                    <a:lnTo>
                      <a:pt x="26" y="52"/>
                    </a:lnTo>
                    <a:lnTo>
                      <a:pt x="25" y="51"/>
                    </a:lnTo>
                    <a:lnTo>
                      <a:pt x="23" y="50"/>
                    </a:lnTo>
                    <a:lnTo>
                      <a:pt x="21" y="50"/>
                    </a:lnTo>
                    <a:lnTo>
                      <a:pt x="18" y="50"/>
                    </a:lnTo>
                    <a:lnTo>
                      <a:pt x="16" y="51"/>
                    </a:lnTo>
                    <a:lnTo>
                      <a:pt x="14" y="51"/>
                    </a:lnTo>
                    <a:lnTo>
                      <a:pt x="13" y="51"/>
                    </a:lnTo>
                    <a:lnTo>
                      <a:pt x="12" y="52"/>
                    </a:lnTo>
                    <a:lnTo>
                      <a:pt x="10" y="55"/>
                    </a:lnTo>
                    <a:lnTo>
                      <a:pt x="9" y="56"/>
                    </a:lnTo>
                    <a:lnTo>
                      <a:pt x="6" y="58"/>
                    </a:lnTo>
                    <a:lnTo>
                      <a:pt x="5" y="58"/>
                    </a:lnTo>
                    <a:lnTo>
                      <a:pt x="2" y="58"/>
                    </a:lnTo>
                    <a:lnTo>
                      <a:pt x="1" y="56"/>
                    </a:lnTo>
                    <a:lnTo>
                      <a:pt x="0" y="54"/>
                    </a:lnTo>
                    <a:lnTo>
                      <a:pt x="1" y="51"/>
                    </a:lnTo>
                    <a:lnTo>
                      <a:pt x="2" y="48"/>
                    </a:lnTo>
                    <a:lnTo>
                      <a:pt x="4" y="46"/>
                    </a:lnTo>
                    <a:lnTo>
                      <a:pt x="5" y="46"/>
                    </a:lnTo>
                    <a:lnTo>
                      <a:pt x="9" y="45"/>
                    </a:lnTo>
                    <a:lnTo>
                      <a:pt x="12" y="43"/>
                    </a:lnTo>
                    <a:lnTo>
                      <a:pt x="14" y="42"/>
                    </a:lnTo>
                    <a:lnTo>
                      <a:pt x="17" y="39"/>
                    </a:lnTo>
                    <a:lnTo>
                      <a:pt x="18" y="39"/>
                    </a:lnTo>
                    <a:lnTo>
                      <a:pt x="21" y="38"/>
                    </a:lnTo>
                    <a:lnTo>
                      <a:pt x="22" y="38"/>
                    </a:lnTo>
                    <a:lnTo>
                      <a:pt x="22" y="35"/>
                    </a:lnTo>
                    <a:lnTo>
                      <a:pt x="23" y="34"/>
                    </a:lnTo>
                    <a:lnTo>
                      <a:pt x="22" y="33"/>
                    </a:lnTo>
                    <a:lnTo>
                      <a:pt x="21" y="32"/>
                    </a:lnTo>
                    <a:lnTo>
                      <a:pt x="19" y="32"/>
                    </a:lnTo>
                    <a:lnTo>
                      <a:pt x="18" y="30"/>
                    </a:lnTo>
                    <a:lnTo>
                      <a:pt x="17" y="30"/>
                    </a:lnTo>
                    <a:lnTo>
                      <a:pt x="16" y="32"/>
                    </a:lnTo>
                    <a:lnTo>
                      <a:pt x="13" y="32"/>
                    </a:lnTo>
                    <a:lnTo>
                      <a:pt x="12" y="30"/>
                    </a:lnTo>
                    <a:lnTo>
                      <a:pt x="10" y="29"/>
                    </a:lnTo>
                    <a:lnTo>
                      <a:pt x="9" y="28"/>
                    </a:lnTo>
                    <a:lnTo>
                      <a:pt x="10" y="25"/>
                    </a:lnTo>
                    <a:lnTo>
                      <a:pt x="10" y="24"/>
                    </a:lnTo>
                    <a:lnTo>
                      <a:pt x="12" y="22"/>
                    </a:lnTo>
                    <a:lnTo>
                      <a:pt x="13" y="21"/>
                    </a:lnTo>
                    <a:lnTo>
                      <a:pt x="14" y="20"/>
                    </a:lnTo>
                    <a:lnTo>
                      <a:pt x="16" y="18"/>
                    </a:lnTo>
                    <a:lnTo>
                      <a:pt x="18" y="17"/>
                    </a:lnTo>
                    <a:lnTo>
                      <a:pt x="19" y="18"/>
                    </a:lnTo>
                    <a:lnTo>
                      <a:pt x="21" y="18"/>
                    </a:lnTo>
                    <a:lnTo>
                      <a:pt x="23" y="20"/>
                    </a:lnTo>
                    <a:lnTo>
                      <a:pt x="25" y="20"/>
                    </a:lnTo>
                    <a:lnTo>
                      <a:pt x="27" y="20"/>
                    </a:lnTo>
                    <a:lnTo>
                      <a:pt x="29" y="18"/>
                    </a:lnTo>
                    <a:lnTo>
                      <a:pt x="30" y="16"/>
                    </a:lnTo>
                    <a:lnTo>
                      <a:pt x="30" y="15"/>
                    </a:lnTo>
                    <a:lnTo>
                      <a:pt x="29" y="13"/>
                    </a:lnTo>
                    <a:lnTo>
                      <a:pt x="27" y="12"/>
                    </a:lnTo>
                    <a:lnTo>
                      <a:pt x="26" y="9"/>
                    </a:lnTo>
                    <a:lnTo>
                      <a:pt x="23" y="8"/>
                    </a:lnTo>
                    <a:lnTo>
                      <a:pt x="21" y="7"/>
                    </a:lnTo>
                    <a:lnTo>
                      <a:pt x="19" y="7"/>
                    </a:lnTo>
                    <a:lnTo>
                      <a:pt x="18" y="5"/>
                    </a:lnTo>
                    <a:lnTo>
                      <a:pt x="17" y="5"/>
                    </a:lnTo>
                    <a:lnTo>
                      <a:pt x="17" y="4"/>
                    </a:lnTo>
                    <a:lnTo>
                      <a:pt x="17" y="3"/>
                    </a:lnTo>
                    <a:lnTo>
                      <a:pt x="18" y="1"/>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9" name="Freeform 17">
                <a:extLst>
                  <a:ext uri="{FF2B5EF4-FFF2-40B4-BE49-F238E27FC236}">
                    <a16:creationId xmlns:a16="http://schemas.microsoft.com/office/drawing/2014/main" id="{A7E5FECE-91F9-4B40-AD0D-6304E2EB92B6}"/>
                  </a:ext>
                </a:extLst>
              </p:cNvPr>
              <p:cNvSpPr>
                <a:spLocks/>
              </p:cNvSpPr>
              <p:nvPr userDrawn="1"/>
            </p:nvSpPr>
            <p:spPr bwMode="auto">
              <a:xfrm>
                <a:off x="10363796" y="544835"/>
                <a:ext cx="9220" cy="6147"/>
              </a:xfrm>
              <a:custGeom>
                <a:avLst/>
                <a:gdLst>
                  <a:gd name="T0" fmla="*/ 16 w 18"/>
                  <a:gd name="T1" fmla="*/ 0 h 11"/>
                  <a:gd name="T2" fmla="*/ 16 w 18"/>
                  <a:gd name="T3" fmla="*/ 0 h 11"/>
                  <a:gd name="T4" fmla="*/ 18 w 18"/>
                  <a:gd name="T5" fmla="*/ 0 h 11"/>
                  <a:gd name="T6" fmla="*/ 16 w 18"/>
                  <a:gd name="T7" fmla="*/ 1 h 11"/>
                  <a:gd name="T8" fmla="*/ 16 w 18"/>
                  <a:gd name="T9" fmla="*/ 1 h 11"/>
                  <a:gd name="T10" fmla="*/ 15 w 18"/>
                  <a:gd name="T11" fmla="*/ 2 h 11"/>
                  <a:gd name="T12" fmla="*/ 14 w 18"/>
                  <a:gd name="T13" fmla="*/ 5 h 11"/>
                  <a:gd name="T14" fmla="*/ 13 w 18"/>
                  <a:gd name="T15" fmla="*/ 6 h 11"/>
                  <a:gd name="T16" fmla="*/ 11 w 18"/>
                  <a:gd name="T17" fmla="*/ 7 h 11"/>
                  <a:gd name="T18" fmla="*/ 10 w 18"/>
                  <a:gd name="T19" fmla="*/ 9 h 11"/>
                  <a:gd name="T20" fmla="*/ 7 w 18"/>
                  <a:gd name="T21" fmla="*/ 9 h 11"/>
                  <a:gd name="T22" fmla="*/ 6 w 18"/>
                  <a:gd name="T23" fmla="*/ 9 h 11"/>
                  <a:gd name="T24" fmla="*/ 5 w 18"/>
                  <a:gd name="T25" fmla="*/ 10 h 11"/>
                  <a:gd name="T26" fmla="*/ 5 w 18"/>
                  <a:gd name="T27" fmla="*/ 10 h 11"/>
                  <a:gd name="T28" fmla="*/ 3 w 18"/>
                  <a:gd name="T29" fmla="*/ 11 h 11"/>
                  <a:gd name="T30" fmla="*/ 2 w 18"/>
                  <a:gd name="T31" fmla="*/ 11 h 11"/>
                  <a:gd name="T32" fmla="*/ 1 w 18"/>
                  <a:gd name="T33" fmla="*/ 11 h 11"/>
                  <a:gd name="T34" fmla="*/ 0 w 18"/>
                  <a:gd name="T35" fmla="*/ 11 h 11"/>
                  <a:gd name="T36" fmla="*/ 0 w 18"/>
                  <a:gd name="T37" fmla="*/ 10 h 11"/>
                  <a:gd name="T38" fmla="*/ 1 w 18"/>
                  <a:gd name="T39" fmla="*/ 9 h 11"/>
                  <a:gd name="T40" fmla="*/ 2 w 18"/>
                  <a:gd name="T41" fmla="*/ 9 h 11"/>
                  <a:gd name="T42" fmla="*/ 3 w 18"/>
                  <a:gd name="T43" fmla="*/ 6 h 11"/>
                  <a:gd name="T44" fmla="*/ 5 w 18"/>
                  <a:gd name="T45" fmla="*/ 6 h 11"/>
                  <a:gd name="T46" fmla="*/ 7 w 18"/>
                  <a:gd name="T47" fmla="*/ 5 h 11"/>
                  <a:gd name="T48" fmla="*/ 9 w 18"/>
                  <a:gd name="T49" fmla="*/ 3 h 11"/>
                  <a:gd name="T50" fmla="*/ 10 w 18"/>
                  <a:gd name="T51" fmla="*/ 2 h 11"/>
                  <a:gd name="T52" fmla="*/ 13 w 18"/>
                  <a:gd name="T53" fmla="*/ 1 h 11"/>
                  <a:gd name="T54" fmla="*/ 14 w 18"/>
                  <a:gd name="T55" fmla="*/ 0 h 11"/>
                  <a:gd name="T56" fmla="*/ 15 w 18"/>
                  <a:gd name="T57" fmla="*/ 0 h 11"/>
                  <a:gd name="T58" fmla="*/ 16 w 18"/>
                  <a:gd name="T5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1">
                    <a:moveTo>
                      <a:pt x="16" y="0"/>
                    </a:moveTo>
                    <a:lnTo>
                      <a:pt x="16" y="0"/>
                    </a:lnTo>
                    <a:lnTo>
                      <a:pt x="18" y="0"/>
                    </a:lnTo>
                    <a:lnTo>
                      <a:pt x="16" y="1"/>
                    </a:lnTo>
                    <a:lnTo>
                      <a:pt x="16" y="1"/>
                    </a:lnTo>
                    <a:lnTo>
                      <a:pt x="15" y="2"/>
                    </a:lnTo>
                    <a:lnTo>
                      <a:pt x="14" y="5"/>
                    </a:lnTo>
                    <a:lnTo>
                      <a:pt x="13" y="6"/>
                    </a:lnTo>
                    <a:lnTo>
                      <a:pt x="11" y="7"/>
                    </a:lnTo>
                    <a:lnTo>
                      <a:pt x="10" y="9"/>
                    </a:lnTo>
                    <a:lnTo>
                      <a:pt x="7" y="9"/>
                    </a:lnTo>
                    <a:lnTo>
                      <a:pt x="6" y="9"/>
                    </a:lnTo>
                    <a:lnTo>
                      <a:pt x="5" y="10"/>
                    </a:lnTo>
                    <a:lnTo>
                      <a:pt x="5" y="10"/>
                    </a:lnTo>
                    <a:lnTo>
                      <a:pt x="3" y="11"/>
                    </a:lnTo>
                    <a:lnTo>
                      <a:pt x="2" y="11"/>
                    </a:lnTo>
                    <a:lnTo>
                      <a:pt x="1" y="11"/>
                    </a:lnTo>
                    <a:lnTo>
                      <a:pt x="0" y="11"/>
                    </a:lnTo>
                    <a:lnTo>
                      <a:pt x="0" y="10"/>
                    </a:lnTo>
                    <a:lnTo>
                      <a:pt x="1" y="9"/>
                    </a:lnTo>
                    <a:lnTo>
                      <a:pt x="2" y="9"/>
                    </a:lnTo>
                    <a:lnTo>
                      <a:pt x="3" y="6"/>
                    </a:lnTo>
                    <a:lnTo>
                      <a:pt x="5" y="6"/>
                    </a:lnTo>
                    <a:lnTo>
                      <a:pt x="7" y="5"/>
                    </a:lnTo>
                    <a:lnTo>
                      <a:pt x="9" y="3"/>
                    </a:lnTo>
                    <a:lnTo>
                      <a:pt x="10" y="2"/>
                    </a:lnTo>
                    <a:lnTo>
                      <a:pt x="13" y="1"/>
                    </a:lnTo>
                    <a:lnTo>
                      <a:pt x="14" y="0"/>
                    </a:lnTo>
                    <a:lnTo>
                      <a:pt x="15"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0" name="Freeform 18">
                <a:extLst>
                  <a:ext uri="{FF2B5EF4-FFF2-40B4-BE49-F238E27FC236}">
                    <a16:creationId xmlns:a16="http://schemas.microsoft.com/office/drawing/2014/main" id="{8723C822-5E21-744A-AE69-77B371AA4359}"/>
                  </a:ext>
                </a:extLst>
              </p:cNvPr>
              <p:cNvSpPr>
                <a:spLocks/>
              </p:cNvSpPr>
              <p:nvPr userDrawn="1"/>
            </p:nvSpPr>
            <p:spPr bwMode="auto">
              <a:xfrm>
                <a:off x="10358673" y="504881"/>
                <a:ext cx="29710" cy="20489"/>
              </a:xfrm>
              <a:custGeom>
                <a:avLst/>
                <a:gdLst>
                  <a:gd name="T0" fmla="*/ 53 w 58"/>
                  <a:gd name="T1" fmla="*/ 0 h 41"/>
                  <a:gd name="T2" fmla="*/ 55 w 58"/>
                  <a:gd name="T3" fmla="*/ 0 h 41"/>
                  <a:gd name="T4" fmla="*/ 56 w 58"/>
                  <a:gd name="T5" fmla="*/ 0 h 41"/>
                  <a:gd name="T6" fmla="*/ 58 w 58"/>
                  <a:gd name="T7" fmla="*/ 2 h 41"/>
                  <a:gd name="T8" fmla="*/ 56 w 58"/>
                  <a:gd name="T9" fmla="*/ 3 h 41"/>
                  <a:gd name="T10" fmla="*/ 54 w 58"/>
                  <a:gd name="T11" fmla="*/ 4 h 41"/>
                  <a:gd name="T12" fmla="*/ 50 w 58"/>
                  <a:gd name="T13" fmla="*/ 7 h 41"/>
                  <a:gd name="T14" fmla="*/ 46 w 58"/>
                  <a:gd name="T15" fmla="*/ 8 h 41"/>
                  <a:gd name="T16" fmla="*/ 42 w 58"/>
                  <a:gd name="T17" fmla="*/ 11 h 41"/>
                  <a:gd name="T18" fmla="*/ 40 w 58"/>
                  <a:gd name="T19" fmla="*/ 12 h 41"/>
                  <a:gd name="T20" fmla="*/ 36 w 58"/>
                  <a:gd name="T21" fmla="*/ 15 h 41"/>
                  <a:gd name="T22" fmla="*/ 32 w 58"/>
                  <a:gd name="T23" fmla="*/ 17 h 41"/>
                  <a:gd name="T24" fmla="*/ 28 w 58"/>
                  <a:gd name="T25" fmla="*/ 20 h 41"/>
                  <a:gd name="T26" fmla="*/ 25 w 58"/>
                  <a:gd name="T27" fmla="*/ 22 h 41"/>
                  <a:gd name="T28" fmla="*/ 23 w 58"/>
                  <a:gd name="T29" fmla="*/ 25 h 41"/>
                  <a:gd name="T30" fmla="*/ 19 w 58"/>
                  <a:gd name="T31" fmla="*/ 29 h 41"/>
                  <a:gd name="T32" fmla="*/ 13 w 58"/>
                  <a:gd name="T33" fmla="*/ 33 h 41"/>
                  <a:gd name="T34" fmla="*/ 10 w 58"/>
                  <a:gd name="T35" fmla="*/ 38 h 41"/>
                  <a:gd name="T36" fmla="*/ 6 w 58"/>
                  <a:gd name="T37" fmla="*/ 41 h 41"/>
                  <a:gd name="T38" fmla="*/ 4 w 58"/>
                  <a:gd name="T39" fmla="*/ 41 h 41"/>
                  <a:gd name="T40" fmla="*/ 2 w 58"/>
                  <a:gd name="T41" fmla="*/ 41 h 41"/>
                  <a:gd name="T42" fmla="*/ 0 w 58"/>
                  <a:gd name="T43" fmla="*/ 41 h 41"/>
                  <a:gd name="T44" fmla="*/ 0 w 58"/>
                  <a:gd name="T45" fmla="*/ 39 h 41"/>
                  <a:gd name="T46" fmla="*/ 2 w 58"/>
                  <a:gd name="T47" fmla="*/ 37 h 41"/>
                  <a:gd name="T48" fmla="*/ 4 w 58"/>
                  <a:gd name="T49" fmla="*/ 33 h 41"/>
                  <a:gd name="T50" fmla="*/ 7 w 58"/>
                  <a:gd name="T51" fmla="*/ 29 h 41"/>
                  <a:gd name="T52" fmla="*/ 10 w 58"/>
                  <a:gd name="T53" fmla="*/ 25 h 41"/>
                  <a:gd name="T54" fmla="*/ 12 w 58"/>
                  <a:gd name="T55" fmla="*/ 21 h 41"/>
                  <a:gd name="T56" fmla="*/ 15 w 58"/>
                  <a:gd name="T57" fmla="*/ 19 h 41"/>
                  <a:gd name="T58" fmla="*/ 16 w 58"/>
                  <a:gd name="T59" fmla="*/ 15 h 41"/>
                  <a:gd name="T60" fmla="*/ 19 w 58"/>
                  <a:gd name="T61" fmla="*/ 13 h 41"/>
                  <a:gd name="T62" fmla="*/ 21 w 58"/>
                  <a:gd name="T63" fmla="*/ 11 h 41"/>
                  <a:gd name="T64" fmla="*/ 26 w 58"/>
                  <a:gd name="T65" fmla="*/ 7 h 41"/>
                  <a:gd name="T66" fmla="*/ 30 w 58"/>
                  <a:gd name="T67" fmla="*/ 4 h 41"/>
                  <a:gd name="T68" fmla="*/ 36 w 58"/>
                  <a:gd name="T69" fmla="*/ 2 h 41"/>
                  <a:gd name="T70" fmla="*/ 38 w 58"/>
                  <a:gd name="T71" fmla="*/ 2 h 41"/>
                  <a:gd name="T72" fmla="*/ 42 w 58"/>
                  <a:gd name="T73" fmla="*/ 0 h 41"/>
                  <a:gd name="T74" fmla="*/ 46 w 58"/>
                  <a:gd name="T75" fmla="*/ 0 h 41"/>
                  <a:gd name="T76" fmla="*/ 50 w 58"/>
                  <a:gd name="T77" fmla="*/ 0 h 41"/>
                  <a:gd name="T78" fmla="*/ 53 w 58"/>
                  <a:gd name="T7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41">
                    <a:moveTo>
                      <a:pt x="53" y="0"/>
                    </a:moveTo>
                    <a:lnTo>
                      <a:pt x="55" y="0"/>
                    </a:lnTo>
                    <a:lnTo>
                      <a:pt x="56" y="0"/>
                    </a:lnTo>
                    <a:lnTo>
                      <a:pt x="58" y="2"/>
                    </a:lnTo>
                    <a:lnTo>
                      <a:pt x="56" y="3"/>
                    </a:lnTo>
                    <a:lnTo>
                      <a:pt x="54" y="4"/>
                    </a:lnTo>
                    <a:lnTo>
                      <a:pt x="50" y="7"/>
                    </a:lnTo>
                    <a:lnTo>
                      <a:pt x="46" y="8"/>
                    </a:lnTo>
                    <a:lnTo>
                      <a:pt x="42" y="11"/>
                    </a:lnTo>
                    <a:lnTo>
                      <a:pt x="40" y="12"/>
                    </a:lnTo>
                    <a:lnTo>
                      <a:pt x="36" y="15"/>
                    </a:lnTo>
                    <a:lnTo>
                      <a:pt x="32" y="17"/>
                    </a:lnTo>
                    <a:lnTo>
                      <a:pt x="28" y="20"/>
                    </a:lnTo>
                    <a:lnTo>
                      <a:pt x="25" y="22"/>
                    </a:lnTo>
                    <a:lnTo>
                      <a:pt x="23" y="25"/>
                    </a:lnTo>
                    <a:lnTo>
                      <a:pt x="19" y="29"/>
                    </a:lnTo>
                    <a:lnTo>
                      <a:pt x="13" y="33"/>
                    </a:lnTo>
                    <a:lnTo>
                      <a:pt x="10" y="38"/>
                    </a:lnTo>
                    <a:lnTo>
                      <a:pt x="6" y="41"/>
                    </a:lnTo>
                    <a:lnTo>
                      <a:pt x="4" y="41"/>
                    </a:lnTo>
                    <a:lnTo>
                      <a:pt x="2" y="41"/>
                    </a:lnTo>
                    <a:lnTo>
                      <a:pt x="0" y="41"/>
                    </a:lnTo>
                    <a:lnTo>
                      <a:pt x="0" y="39"/>
                    </a:lnTo>
                    <a:lnTo>
                      <a:pt x="2" y="37"/>
                    </a:lnTo>
                    <a:lnTo>
                      <a:pt x="4" y="33"/>
                    </a:lnTo>
                    <a:lnTo>
                      <a:pt x="7" y="29"/>
                    </a:lnTo>
                    <a:lnTo>
                      <a:pt x="10" y="25"/>
                    </a:lnTo>
                    <a:lnTo>
                      <a:pt x="12" y="21"/>
                    </a:lnTo>
                    <a:lnTo>
                      <a:pt x="15" y="19"/>
                    </a:lnTo>
                    <a:lnTo>
                      <a:pt x="16" y="15"/>
                    </a:lnTo>
                    <a:lnTo>
                      <a:pt x="19" y="13"/>
                    </a:lnTo>
                    <a:lnTo>
                      <a:pt x="21" y="11"/>
                    </a:lnTo>
                    <a:lnTo>
                      <a:pt x="26" y="7"/>
                    </a:lnTo>
                    <a:lnTo>
                      <a:pt x="30" y="4"/>
                    </a:lnTo>
                    <a:lnTo>
                      <a:pt x="36" y="2"/>
                    </a:lnTo>
                    <a:lnTo>
                      <a:pt x="38" y="2"/>
                    </a:lnTo>
                    <a:lnTo>
                      <a:pt x="42" y="0"/>
                    </a:lnTo>
                    <a:lnTo>
                      <a:pt x="46" y="0"/>
                    </a:lnTo>
                    <a:lnTo>
                      <a:pt x="50"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1" name="Freeform 19">
                <a:extLst>
                  <a:ext uri="{FF2B5EF4-FFF2-40B4-BE49-F238E27FC236}">
                    <a16:creationId xmlns:a16="http://schemas.microsoft.com/office/drawing/2014/main" id="{6B883F8C-80E0-AE41-B8FF-C20CF510B42F}"/>
                  </a:ext>
                </a:extLst>
              </p:cNvPr>
              <p:cNvSpPr>
                <a:spLocks/>
              </p:cNvSpPr>
              <p:nvPr userDrawn="1"/>
            </p:nvSpPr>
            <p:spPr bwMode="auto">
              <a:xfrm>
                <a:off x="10235737" y="348137"/>
                <a:ext cx="18441" cy="9220"/>
              </a:xfrm>
              <a:custGeom>
                <a:avLst/>
                <a:gdLst>
                  <a:gd name="T0" fmla="*/ 34 w 37"/>
                  <a:gd name="T1" fmla="*/ 0 h 17"/>
                  <a:gd name="T2" fmla="*/ 36 w 37"/>
                  <a:gd name="T3" fmla="*/ 1 h 17"/>
                  <a:gd name="T4" fmla="*/ 37 w 37"/>
                  <a:gd name="T5" fmla="*/ 2 h 17"/>
                  <a:gd name="T6" fmla="*/ 37 w 37"/>
                  <a:gd name="T7" fmla="*/ 4 h 17"/>
                  <a:gd name="T8" fmla="*/ 36 w 37"/>
                  <a:gd name="T9" fmla="*/ 5 h 17"/>
                  <a:gd name="T10" fmla="*/ 36 w 37"/>
                  <a:gd name="T11" fmla="*/ 6 h 17"/>
                  <a:gd name="T12" fmla="*/ 33 w 37"/>
                  <a:gd name="T13" fmla="*/ 9 h 17"/>
                  <a:gd name="T14" fmla="*/ 32 w 37"/>
                  <a:gd name="T15" fmla="*/ 10 h 17"/>
                  <a:gd name="T16" fmla="*/ 29 w 37"/>
                  <a:gd name="T17" fmla="*/ 12 h 17"/>
                  <a:gd name="T18" fmla="*/ 26 w 37"/>
                  <a:gd name="T19" fmla="*/ 13 h 17"/>
                  <a:gd name="T20" fmla="*/ 24 w 37"/>
                  <a:gd name="T21" fmla="*/ 13 h 17"/>
                  <a:gd name="T22" fmla="*/ 21 w 37"/>
                  <a:gd name="T23" fmla="*/ 14 h 17"/>
                  <a:gd name="T24" fmla="*/ 19 w 37"/>
                  <a:gd name="T25" fmla="*/ 14 h 17"/>
                  <a:gd name="T26" fmla="*/ 17 w 37"/>
                  <a:gd name="T27" fmla="*/ 15 h 17"/>
                  <a:gd name="T28" fmla="*/ 15 w 37"/>
                  <a:gd name="T29" fmla="*/ 17 h 17"/>
                  <a:gd name="T30" fmla="*/ 12 w 37"/>
                  <a:gd name="T31" fmla="*/ 17 h 17"/>
                  <a:gd name="T32" fmla="*/ 10 w 37"/>
                  <a:gd name="T33" fmla="*/ 17 h 17"/>
                  <a:gd name="T34" fmla="*/ 7 w 37"/>
                  <a:gd name="T35" fmla="*/ 15 h 17"/>
                  <a:gd name="T36" fmla="*/ 4 w 37"/>
                  <a:gd name="T37" fmla="*/ 15 h 17"/>
                  <a:gd name="T38" fmla="*/ 2 w 37"/>
                  <a:gd name="T39" fmla="*/ 14 h 17"/>
                  <a:gd name="T40" fmla="*/ 0 w 37"/>
                  <a:gd name="T41" fmla="*/ 13 h 17"/>
                  <a:gd name="T42" fmla="*/ 0 w 37"/>
                  <a:gd name="T43" fmla="*/ 12 h 17"/>
                  <a:gd name="T44" fmla="*/ 0 w 37"/>
                  <a:gd name="T45" fmla="*/ 10 h 17"/>
                  <a:gd name="T46" fmla="*/ 2 w 37"/>
                  <a:gd name="T47" fmla="*/ 9 h 17"/>
                  <a:gd name="T48" fmla="*/ 3 w 37"/>
                  <a:gd name="T49" fmla="*/ 8 h 17"/>
                  <a:gd name="T50" fmla="*/ 4 w 37"/>
                  <a:gd name="T51" fmla="*/ 6 h 17"/>
                  <a:gd name="T52" fmla="*/ 7 w 37"/>
                  <a:gd name="T53" fmla="*/ 6 h 17"/>
                  <a:gd name="T54" fmla="*/ 8 w 37"/>
                  <a:gd name="T55" fmla="*/ 5 h 17"/>
                  <a:gd name="T56" fmla="*/ 11 w 37"/>
                  <a:gd name="T57" fmla="*/ 5 h 17"/>
                  <a:gd name="T58" fmla="*/ 12 w 37"/>
                  <a:gd name="T59" fmla="*/ 4 h 17"/>
                  <a:gd name="T60" fmla="*/ 13 w 37"/>
                  <a:gd name="T61" fmla="*/ 2 h 17"/>
                  <a:gd name="T62" fmla="*/ 15 w 37"/>
                  <a:gd name="T63" fmla="*/ 2 h 17"/>
                  <a:gd name="T64" fmla="*/ 16 w 37"/>
                  <a:gd name="T65" fmla="*/ 2 h 17"/>
                  <a:gd name="T66" fmla="*/ 17 w 37"/>
                  <a:gd name="T67" fmla="*/ 4 h 17"/>
                  <a:gd name="T68" fmla="*/ 19 w 37"/>
                  <a:gd name="T69" fmla="*/ 5 h 17"/>
                  <a:gd name="T70" fmla="*/ 17 w 37"/>
                  <a:gd name="T71" fmla="*/ 6 h 17"/>
                  <a:gd name="T72" fmla="*/ 17 w 37"/>
                  <a:gd name="T73" fmla="*/ 8 h 17"/>
                  <a:gd name="T74" fmla="*/ 16 w 37"/>
                  <a:gd name="T75" fmla="*/ 8 h 17"/>
                  <a:gd name="T76" fmla="*/ 15 w 37"/>
                  <a:gd name="T77" fmla="*/ 9 h 17"/>
                  <a:gd name="T78" fmla="*/ 12 w 37"/>
                  <a:gd name="T79" fmla="*/ 9 h 17"/>
                  <a:gd name="T80" fmla="*/ 11 w 37"/>
                  <a:gd name="T81" fmla="*/ 10 h 17"/>
                  <a:gd name="T82" fmla="*/ 10 w 37"/>
                  <a:gd name="T83" fmla="*/ 10 h 17"/>
                  <a:gd name="T84" fmla="*/ 8 w 37"/>
                  <a:gd name="T85" fmla="*/ 12 h 17"/>
                  <a:gd name="T86" fmla="*/ 10 w 37"/>
                  <a:gd name="T87" fmla="*/ 13 h 17"/>
                  <a:gd name="T88" fmla="*/ 11 w 37"/>
                  <a:gd name="T89" fmla="*/ 12 h 17"/>
                  <a:gd name="T90" fmla="*/ 12 w 37"/>
                  <a:gd name="T91" fmla="*/ 12 h 17"/>
                  <a:gd name="T92" fmla="*/ 15 w 37"/>
                  <a:gd name="T93" fmla="*/ 12 h 17"/>
                  <a:gd name="T94" fmla="*/ 17 w 37"/>
                  <a:gd name="T95" fmla="*/ 10 h 17"/>
                  <a:gd name="T96" fmla="*/ 20 w 37"/>
                  <a:gd name="T97" fmla="*/ 9 h 17"/>
                  <a:gd name="T98" fmla="*/ 23 w 37"/>
                  <a:gd name="T99" fmla="*/ 9 h 17"/>
                  <a:gd name="T100" fmla="*/ 25 w 37"/>
                  <a:gd name="T101" fmla="*/ 8 h 17"/>
                  <a:gd name="T102" fmla="*/ 28 w 37"/>
                  <a:gd name="T103" fmla="*/ 6 h 17"/>
                  <a:gd name="T104" fmla="*/ 29 w 37"/>
                  <a:gd name="T105" fmla="*/ 5 h 17"/>
                  <a:gd name="T106" fmla="*/ 30 w 37"/>
                  <a:gd name="T107" fmla="*/ 2 h 17"/>
                  <a:gd name="T108" fmla="*/ 32 w 37"/>
                  <a:gd name="T109" fmla="*/ 1 h 17"/>
                  <a:gd name="T110" fmla="*/ 33 w 37"/>
                  <a:gd name="T111" fmla="*/ 0 h 17"/>
                  <a:gd name="T112" fmla="*/ 33 w 37"/>
                  <a:gd name="T113" fmla="*/ 0 h 17"/>
                  <a:gd name="T114" fmla="*/ 34 w 37"/>
                  <a:gd name="T11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 h="17">
                    <a:moveTo>
                      <a:pt x="34" y="0"/>
                    </a:moveTo>
                    <a:lnTo>
                      <a:pt x="36" y="1"/>
                    </a:lnTo>
                    <a:lnTo>
                      <a:pt x="37" y="2"/>
                    </a:lnTo>
                    <a:lnTo>
                      <a:pt x="37" y="4"/>
                    </a:lnTo>
                    <a:lnTo>
                      <a:pt x="36" y="5"/>
                    </a:lnTo>
                    <a:lnTo>
                      <a:pt x="36" y="6"/>
                    </a:lnTo>
                    <a:lnTo>
                      <a:pt x="33" y="9"/>
                    </a:lnTo>
                    <a:lnTo>
                      <a:pt x="32" y="10"/>
                    </a:lnTo>
                    <a:lnTo>
                      <a:pt x="29" y="12"/>
                    </a:lnTo>
                    <a:lnTo>
                      <a:pt x="26" y="13"/>
                    </a:lnTo>
                    <a:lnTo>
                      <a:pt x="24" y="13"/>
                    </a:lnTo>
                    <a:lnTo>
                      <a:pt x="21" y="14"/>
                    </a:lnTo>
                    <a:lnTo>
                      <a:pt x="19" y="14"/>
                    </a:lnTo>
                    <a:lnTo>
                      <a:pt x="17" y="15"/>
                    </a:lnTo>
                    <a:lnTo>
                      <a:pt x="15" y="17"/>
                    </a:lnTo>
                    <a:lnTo>
                      <a:pt x="12" y="17"/>
                    </a:lnTo>
                    <a:lnTo>
                      <a:pt x="10" y="17"/>
                    </a:lnTo>
                    <a:lnTo>
                      <a:pt x="7" y="15"/>
                    </a:lnTo>
                    <a:lnTo>
                      <a:pt x="4" y="15"/>
                    </a:lnTo>
                    <a:lnTo>
                      <a:pt x="2" y="14"/>
                    </a:lnTo>
                    <a:lnTo>
                      <a:pt x="0" y="13"/>
                    </a:lnTo>
                    <a:lnTo>
                      <a:pt x="0" y="12"/>
                    </a:lnTo>
                    <a:lnTo>
                      <a:pt x="0" y="10"/>
                    </a:lnTo>
                    <a:lnTo>
                      <a:pt x="2" y="9"/>
                    </a:lnTo>
                    <a:lnTo>
                      <a:pt x="3" y="8"/>
                    </a:lnTo>
                    <a:lnTo>
                      <a:pt x="4" y="6"/>
                    </a:lnTo>
                    <a:lnTo>
                      <a:pt x="7" y="6"/>
                    </a:lnTo>
                    <a:lnTo>
                      <a:pt x="8" y="5"/>
                    </a:lnTo>
                    <a:lnTo>
                      <a:pt x="11" y="5"/>
                    </a:lnTo>
                    <a:lnTo>
                      <a:pt x="12" y="4"/>
                    </a:lnTo>
                    <a:lnTo>
                      <a:pt x="13" y="2"/>
                    </a:lnTo>
                    <a:lnTo>
                      <a:pt x="15" y="2"/>
                    </a:lnTo>
                    <a:lnTo>
                      <a:pt x="16" y="2"/>
                    </a:lnTo>
                    <a:lnTo>
                      <a:pt x="17" y="4"/>
                    </a:lnTo>
                    <a:lnTo>
                      <a:pt x="19" y="5"/>
                    </a:lnTo>
                    <a:lnTo>
                      <a:pt x="17" y="6"/>
                    </a:lnTo>
                    <a:lnTo>
                      <a:pt x="17" y="8"/>
                    </a:lnTo>
                    <a:lnTo>
                      <a:pt x="16" y="8"/>
                    </a:lnTo>
                    <a:lnTo>
                      <a:pt x="15" y="9"/>
                    </a:lnTo>
                    <a:lnTo>
                      <a:pt x="12" y="9"/>
                    </a:lnTo>
                    <a:lnTo>
                      <a:pt x="11" y="10"/>
                    </a:lnTo>
                    <a:lnTo>
                      <a:pt x="10" y="10"/>
                    </a:lnTo>
                    <a:lnTo>
                      <a:pt x="8" y="12"/>
                    </a:lnTo>
                    <a:lnTo>
                      <a:pt x="10" y="13"/>
                    </a:lnTo>
                    <a:lnTo>
                      <a:pt x="11" y="12"/>
                    </a:lnTo>
                    <a:lnTo>
                      <a:pt x="12" y="12"/>
                    </a:lnTo>
                    <a:lnTo>
                      <a:pt x="15" y="12"/>
                    </a:lnTo>
                    <a:lnTo>
                      <a:pt x="17" y="10"/>
                    </a:lnTo>
                    <a:lnTo>
                      <a:pt x="20" y="9"/>
                    </a:lnTo>
                    <a:lnTo>
                      <a:pt x="23" y="9"/>
                    </a:lnTo>
                    <a:lnTo>
                      <a:pt x="25" y="8"/>
                    </a:lnTo>
                    <a:lnTo>
                      <a:pt x="28" y="6"/>
                    </a:lnTo>
                    <a:lnTo>
                      <a:pt x="29" y="5"/>
                    </a:lnTo>
                    <a:lnTo>
                      <a:pt x="30" y="2"/>
                    </a:lnTo>
                    <a:lnTo>
                      <a:pt x="32" y="1"/>
                    </a:lnTo>
                    <a:lnTo>
                      <a:pt x="33" y="0"/>
                    </a:lnTo>
                    <a:lnTo>
                      <a:pt x="33"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2" name="Freeform 20">
                <a:extLst>
                  <a:ext uri="{FF2B5EF4-FFF2-40B4-BE49-F238E27FC236}">
                    <a16:creationId xmlns:a16="http://schemas.microsoft.com/office/drawing/2014/main" id="{008B44E8-0AF8-184E-9AB8-561D6A90F78B}"/>
                  </a:ext>
                </a:extLst>
              </p:cNvPr>
              <p:cNvSpPr>
                <a:spLocks/>
              </p:cNvSpPr>
              <p:nvPr userDrawn="1"/>
            </p:nvSpPr>
            <p:spPr bwMode="auto">
              <a:xfrm>
                <a:off x="10300278" y="417800"/>
                <a:ext cx="61468" cy="32783"/>
              </a:xfrm>
              <a:custGeom>
                <a:avLst/>
                <a:gdLst>
                  <a:gd name="T0" fmla="*/ 5 w 120"/>
                  <a:gd name="T1" fmla="*/ 1 h 63"/>
                  <a:gd name="T2" fmla="*/ 6 w 120"/>
                  <a:gd name="T3" fmla="*/ 6 h 63"/>
                  <a:gd name="T4" fmla="*/ 10 w 120"/>
                  <a:gd name="T5" fmla="*/ 13 h 63"/>
                  <a:gd name="T6" fmla="*/ 23 w 120"/>
                  <a:gd name="T7" fmla="*/ 19 h 63"/>
                  <a:gd name="T8" fmla="*/ 31 w 120"/>
                  <a:gd name="T9" fmla="*/ 24 h 63"/>
                  <a:gd name="T10" fmla="*/ 36 w 120"/>
                  <a:gd name="T11" fmla="*/ 28 h 63"/>
                  <a:gd name="T12" fmla="*/ 36 w 120"/>
                  <a:gd name="T13" fmla="*/ 32 h 63"/>
                  <a:gd name="T14" fmla="*/ 44 w 120"/>
                  <a:gd name="T15" fmla="*/ 36 h 63"/>
                  <a:gd name="T16" fmla="*/ 53 w 120"/>
                  <a:gd name="T17" fmla="*/ 33 h 63"/>
                  <a:gd name="T18" fmla="*/ 60 w 120"/>
                  <a:gd name="T19" fmla="*/ 28 h 63"/>
                  <a:gd name="T20" fmla="*/ 66 w 120"/>
                  <a:gd name="T21" fmla="*/ 26 h 63"/>
                  <a:gd name="T22" fmla="*/ 69 w 120"/>
                  <a:gd name="T23" fmla="*/ 22 h 63"/>
                  <a:gd name="T24" fmla="*/ 74 w 120"/>
                  <a:gd name="T25" fmla="*/ 24 h 63"/>
                  <a:gd name="T26" fmla="*/ 78 w 120"/>
                  <a:gd name="T27" fmla="*/ 27 h 63"/>
                  <a:gd name="T28" fmla="*/ 86 w 120"/>
                  <a:gd name="T29" fmla="*/ 31 h 63"/>
                  <a:gd name="T30" fmla="*/ 95 w 120"/>
                  <a:gd name="T31" fmla="*/ 35 h 63"/>
                  <a:gd name="T32" fmla="*/ 102 w 120"/>
                  <a:gd name="T33" fmla="*/ 37 h 63"/>
                  <a:gd name="T34" fmla="*/ 103 w 120"/>
                  <a:gd name="T35" fmla="*/ 40 h 63"/>
                  <a:gd name="T36" fmla="*/ 99 w 120"/>
                  <a:gd name="T37" fmla="*/ 43 h 63"/>
                  <a:gd name="T38" fmla="*/ 93 w 120"/>
                  <a:gd name="T39" fmla="*/ 45 h 63"/>
                  <a:gd name="T40" fmla="*/ 91 w 120"/>
                  <a:gd name="T41" fmla="*/ 53 h 63"/>
                  <a:gd name="T42" fmla="*/ 94 w 120"/>
                  <a:gd name="T43" fmla="*/ 56 h 63"/>
                  <a:gd name="T44" fmla="*/ 99 w 120"/>
                  <a:gd name="T45" fmla="*/ 53 h 63"/>
                  <a:gd name="T46" fmla="*/ 108 w 120"/>
                  <a:gd name="T47" fmla="*/ 49 h 63"/>
                  <a:gd name="T48" fmla="*/ 112 w 120"/>
                  <a:gd name="T49" fmla="*/ 45 h 63"/>
                  <a:gd name="T50" fmla="*/ 117 w 120"/>
                  <a:gd name="T51" fmla="*/ 47 h 63"/>
                  <a:gd name="T52" fmla="*/ 120 w 120"/>
                  <a:gd name="T53" fmla="*/ 49 h 63"/>
                  <a:gd name="T54" fmla="*/ 117 w 120"/>
                  <a:gd name="T55" fmla="*/ 52 h 63"/>
                  <a:gd name="T56" fmla="*/ 112 w 120"/>
                  <a:gd name="T57" fmla="*/ 53 h 63"/>
                  <a:gd name="T58" fmla="*/ 106 w 120"/>
                  <a:gd name="T59" fmla="*/ 54 h 63"/>
                  <a:gd name="T60" fmla="*/ 99 w 120"/>
                  <a:gd name="T61" fmla="*/ 58 h 63"/>
                  <a:gd name="T62" fmla="*/ 91 w 120"/>
                  <a:gd name="T63" fmla="*/ 62 h 63"/>
                  <a:gd name="T64" fmla="*/ 87 w 120"/>
                  <a:gd name="T65" fmla="*/ 63 h 63"/>
                  <a:gd name="T66" fmla="*/ 86 w 120"/>
                  <a:gd name="T67" fmla="*/ 58 h 63"/>
                  <a:gd name="T68" fmla="*/ 87 w 120"/>
                  <a:gd name="T69" fmla="*/ 50 h 63"/>
                  <a:gd name="T70" fmla="*/ 87 w 120"/>
                  <a:gd name="T71" fmla="*/ 41 h 63"/>
                  <a:gd name="T72" fmla="*/ 82 w 120"/>
                  <a:gd name="T73" fmla="*/ 36 h 63"/>
                  <a:gd name="T74" fmla="*/ 73 w 120"/>
                  <a:gd name="T75" fmla="*/ 33 h 63"/>
                  <a:gd name="T76" fmla="*/ 65 w 120"/>
                  <a:gd name="T77" fmla="*/ 36 h 63"/>
                  <a:gd name="T78" fmla="*/ 60 w 120"/>
                  <a:gd name="T79" fmla="*/ 39 h 63"/>
                  <a:gd name="T80" fmla="*/ 56 w 120"/>
                  <a:gd name="T81" fmla="*/ 45 h 63"/>
                  <a:gd name="T82" fmla="*/ 60 w 120"/>
                  <a:gd name="T83" fmla="*/ 52 h 63"/>
                  <a:gd name="T84" fmla="*/ 64 w 120"/>
                  <a:gd name="T85" fmla="*/ 57 h 63"/>
                  <a:gd name="T86" fmla="*/ 63 w 120"/>
                  <a:gd name="T87" fmla="*/ 61 h 63"/>
                  <a:gd name="T88" fmla="*/ 55 w 120"/>
                  <a:gd name="T89" fmla="*/ 60 h 63"/>
                  <a:gd name="T90" fmla="*/ 47 w 120"/>
                  <a:gd name="T91" fmla="*/ 52 h 63"/>
                  <a:gd name="T92" fmla="*/ 44 w 120"/>
                  <a:gd name="T93" fmla="*/ 43 h 63"/>
                  <a:gd name="T94" fmla="*/ 39 w 120"/>
                  <a:gd name="T95" fmla="*/ 39 h 63"/>
                  <a:gd name="T96" fmla="*/ 31 w 120"/>
                  <a:gd name="T97" fmla="*/ 35 h 63"/>
                  <a:gd name="T98" fmla="*/ 26 w 120"/>
                  <a:gd name="T99" fmla="*/ 27 h 63"/>
                  <a:gd name="T100" fmla="*/ 17 w 120"/>
                  <a:gd name="T101" fmla="*/ 20 h 63"/>
                  <a:gd name="T102" fmla="*/ 8 w 120"/>
                  <a:gd name="T103" fmla="*/ 15 h 63"/>
                  <a:gd name="T104" fmla="*/ 3 w 120"/>
                  <a:gd name="T105" fmla="*/ 11 h 63"/>
                  <a:gd name="T106" fmla="*/ 1 w 120"/>
                  <a:gd name="T107" fmla="*/ 2 h 63"/>
                  <a:gd name="T108" fmla="*/ 4 w 120"/>
                  <a:gd name="T10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 h="63">
                    <a:moveTo>
                      <a:pt x="4" y="0"/>
                    </a:moveTo>
                    <a:lnTo>
                      <a:pt x="5" y="0"/>
                    </a:lnTo>
                    <a:lnTo>
                      <a:pt x="5" y="1"/>
                    </a:lnTo>
                    <a:lnTo>
                      <a:pt x="5" y="2"/>
                    </a:lnTo>
                    <a:lnTo>
                      <a:pt x="5" y="3"/>
                    </a:lnTo>
                    <a:lnTo>
                      <a:pt x="6" y="6"/>
                    </a:lnTo>
                    <a:lnTo>
                      <a:pt x="8" y="9"/>
                    </a:lnTo>
                    <a:lnTo>
                      <a:pt x="9" y="10"/>
                    </a:lnTo>
                    <a:lnTo>
                      <a:pt x="10" y="13"/>
                    </a:lnTo>
                    <a:lnTo>
                      <a:pt x="14" y="15"/>
                    </a:lnTo>
                    <a:lnTo>
                      <a:pt x="18" y="17"/>
                    </a:lnTo>
                    <a:lnTo>
                      <a:pt x="23" y="19"/>
                    </a:lnTo>
                    <a:lnTo>
                      <a:pt x="26" y="20"/>
                    </a:lnTo>
                    <a:lnTo>
                      <a:pt x="29" y="23"/>
                    </a:lnTo>
                    <a:lnTo>
                      <a:pt x="31" y="24"/>
                    </a:lnTo>
                    <a:lnTo>
                      <a:pt x="34" y="26"/>
                    </a:lnTo>
                    <a:lnTo>
                      <a:pt x="35" y="27"/>
                    </a:lnTo>
                    <a:lnTo>
                      <a:pt x="36" y="28"/>
                    </a:lnTo>
                    <a:lnTo>
                      <a:pt x="36" y="30"/>
                    </a:lnTo>
                    <a:lnTo>
                      <a:pt x="36" y="31"/>
                    </a:lnTo>
                    <a:lnTo>
                      <a:pt x="36" y="32"/>
                    </a:lnTo>
                    <a:lnTo>
                      <a:pt x="39" y="35"/>
                    </a:lnTo>
                    <a:lnTo>
                      <a:pt x="42" y="36"/>
                    </a:lnTo>
                    <a:lnTo>
                      <a:pt x="44" y="36"/>
                    </a:lnTo>
                    <a:lnTo>
                      <a:pt x="48" y="36"/>
                    </a:lnTo>
                    <a:lnTo>
                      <a:pt x="51" y="35"/>
                    </a:lnTo>
                    <a:lnTo>
                      <a:pt x="53" y="33"/>
                    </a:lnTo>
                    <a:lnTo>
                      <a:pt x="56" y="32"/>
                    </a:lnTo>
                    <a:lnTo>
                      <a:pt x="57" y="31"/>
                    </a:lnTo>
                    <a:lnTo>
                      <a:pt x="60" y="28"/>
                    </a:lnTo>
                    <a:lnTo>
                      <a:pt x="63" y="27"/>
                    </a:lnTo>
                    <a:lnTo>
                      <a:pt x="65" y="26"/>
                    </a:lnTo>
                    <a:lnTo>
                      <a:pt x="66" y="26"/>
                    </a:lnTo>
                    <a:lnTo>
                      <a:pt x="68" y="24"/>
                    </a:lnTo>
                    <a:lnTo>
                      <a:pt x="68" y="23"/>
                    </a:lnTo>
                    <a:lnTo>
                      <a:pt x="69" y="22"/>
                    </a:lnTo>
                    <a:lnTo>
                      <a:pt x="70" y="22"/>
                    </a:lnTo>
                    <a:lnTo>
                      <a:pt x="73" y="23"/>
                    </a:lnTo>
                    <a:lnTo>
                      <a:pt x="74" y="24"/>
                    </a:lnTo>
                    <a:lnTo>
                      <a:pt x="74" y="26"/>
                    </a:lnTo>
                    <a:lnTo>
                      <a:pt x="77" y="27"/>
                    </a:lnTo>
                    <a:lnTo>
                      <a:pt x="78" y="27"/>
                    </a:lnTo>
                    <a:lnTo>
                      <a:pt x="81" y="28"/>
                    </a:lnTo>
                    <a:lnTo>
                      <a:pt x="83" y="30"/>
                    </a:lnTo>
                    <a:lnTo>
                      <a:pt x="86" y="31"/>
                    </a:lnTo>
                    <a:lnTo>
                      <a:pt x="90" y="32"/>
                    </a:lnTo>
                    <a:lnTo>
                      <a:pt x="93" y="33"/>
                    </a:lnTo>
                    <a:lnTo>
                      <a:pt x="95" y="35"/>
                    </a:lnTo>
                    <a:lnTo>
                      <a:pt x="98" y="37"/>
                    </a:lnTo>
                    <a:lnTo>
                      <a:pt x="99" y="37"/>
                    </a:lnTo>
                    <a:lnTo>
                      <a:pt x="102" y="37"/>
                    </a:lnTo>
                    <a:lnTo>
                      <a:pt x="103" y="39"/>
                    </a:lnTo>
                    <a:lnTo>
                      <a:pt x="103" y="40"/>
                    </a:lnTo>
                    <a:lnTo>
                      <a:pt x="103" y="40"/>
                    </a:lnTo>
                    <a:lnTo>
                      <a:pt x="102" y="41"/>
                    </a:lnTo>
                    <a:lnTo>
                      <a:pt x="100" y="41"/>
                    </a:lnTo>
                    <a:lnTo>
                      <a:pt x="99" y="43"/>
                    </a:lnTo>
                    <a:lnTo>
                      <a:pt x="96" y="43"/>
                    </a:lnTo>
                    <a:lnTo>
                      <a:pt x="94" y="44"/>
                    </a:lnTo>
                    <a:lnTo>
                      <a:pt x="93" y="45"/>
                    </a:lnTo>
                    <a:lnTo>
                      <a:pt x="91" y="48"/>
                    </a:lnTo>
                    <a:lnTo>
                      <a:pt x="91" y="52"/>
                    </a:lnTo>
                    <a:lnTo>
                      <a:pt x="91" y="53"/>
                    </a:lnTo>
                    <a:lnTo>
                      <a:pt x="91" y="56"/>
                    </a:lnTo>
                    <a:lnTo>
                      <a:pt x="93" y="57"/>
                    </a:lnTo>
                    <a:lnTo>
                      <a:pt x="94" y="56"/>
                    </a:lnTo>
                    <a:lnTo>
                      <a:pt x="95" y="56"/>
                    </a:lnTo>
                    <a:lnTo>
                      <a:pt x="98" y="54"/>
                    </a:lnTo>
                    <a:lnTo>
                      <a:pt x="99" y="53"/>
                    </a:lnTo>
                    <a:lnTo>
                      <a:pt x="103" y="52"/>
                    </a:lnTo>
                    <a:lnTo>
                      <a:pt x="106" y="50"/>
                    </a:lnTo>
                    <a:lnTo>
                      <a:pt x="108" y="49"/>
                    </a:lnTo>
                    <a:lnTo>
                      <a:pt x="109" y="48"/>
                    </a:lnTo>
                    <a:lnTo>
                      <a:pt x="111" y="47"/>
                    </a:lnTo>
                    <a:lnTo>
                      <a:pt x="112" y="45"/>
                    </a:lnTo>
                    <a:lnTo>
                      <a:pt x="113" y="45"/>
                    </a:lnTo>
                    <a:lnTo>
                      <a:pt x="115" y="45"/>
                    </a:lnTo>
                    <a:lnTo>
                      <a:pt x="117" y="47"/>
                    </a:lnTo>
                    <a:lnTo>
                      <a:pt x="119" y="47"/>
                    </a:lnTo>
                    <a:lnTo>
                      <a:pt x="120" y="48"/>
                    </a:lnTo>
                    <a:lnTo>
                      <a:pt x="120" y="49"/>
                    </a:lnTo>
                    <a:lnTo>
                      <a:pt x="120" y="50"/>
                    </a:lnTo>
                    <a:lnTo>
                      <a:pt x="119" y="52"/>
                    </a:lnTo>
                    <a:lnTo>
                      <a:pt x="117" y="52"/>
                    </a:lnTo>
                    <a:lnTo>
                      <a:pt x="116" y="52"/>
                    </a:lnTo>
                    <a:lnTo>
                      <a:pt x="115" y="53"/>
                    </a:lnTo>
                    <a:lnTo>
                      <a:pt x="112" y="53"/>
                    </a:lnTo>
                    <a:lnTo>
                      <a:pt x="109" y="53"/>
                    </a:lnTo>
                    <a:lnTo>
                      <a:pt x="108" y="53"/>
                    </a:lnTo>
                    <a:lnTo>
                      <a:pt x="106" y="54"/>
                    </a:lnTo>
                    <a:lnTo>
                      <a:pt x="104" y="56"/>
                    </a:lnTo>
                    <a:lnTo>
                      <a:pt x="102" y="57"/>
                    </a:lnTo>
                    <a:lnTo>
                      <a:pt x="99" y="58"/>
                    </a:lnTo>
                    <a:lnTo>
                      <a:pt x="96" y="60"/>
                    </a:lnTo>
                    <a:lnTo>
                      <a:pt x="93" y="61"/>
                    </a:lnTo>
                    <a:lnTo>
                      <a:pt x="91" y="62"/>
                    </a:lnTo>
                    <a:lnTo>
                      <a:pt x="90" y="63"/>
                    </a:lnTo>
                    <a:lnTo>
                      <a:pt x="89" y="63"/>
                    </a:lnTo>
                    <a:lnTo>
                      <a:pt x="87" y="63"/>
                    </a:lnTo>
                    <a:lnTo>
                      <a:pt x="87" y="62"/>
                    </a:lnTo>
                    <a:lnTo>
                      <a:pt x="87" y="61"/>
                    </a:lnTo>
                    <a:lnTo>
                      <a:pt x="86" y="58"/>
                    </a:lnTo>
                    <a:lnTo>
                      <a:pt x="87" y="56"/>
                    </a:lnTo>
                    <a:lnTo>
                      <a:pt x="87" y="53"/>
                    </a:lnTo>
                    <a:lnTo>
                      <a:pt x="87" y="50"/>
                    </a:lnTo>
                    <a:lnTo>
                      <a:pt x="87" y="47"/>
                    </a:lnTo>
                    <a:lnTo>
                      <a:pt x="87" y="44"/>
                    </a:lnTo>
                    <a:lnTo>
                      <a:pt x="87" y="41"/>
                    </a:lnTo>
                    <a:lnTo>
                      <a:pt x="86" y="39"/>
                    </a:lnTo>
                    <a:lnTo>
                      <a:pt x="83" y="37"/>
                    </a:lnTo>
                    <a:lnTo>
                      <a:pt x="82" y="36"/>
                    </a:lnTo>
                    <a:lnTo>
                      <a:pt x="79" y="36"/>
                    </a:lnTo>
                    <a:lnTo>
                      <a:pt x="76" y="35"/>
                    </a:lnTo>
                    <a:lnTo>
                      <a:pt x="73" y="33"/>
                    </a:lnTo>
                    <a:lnTo>
                      <a:pt x="69" y="35"/>
                    </a:lnTo>
                    <a:lnTo>
                      <a:pt x="66" y="35"/>
                    </a:lnTo>
                    <a:lnTo>
                      <a:pt x="65" y="36"/>
                    </a:lnTo>
                    <a:lnTo>
                      <a:pt x="64" y="37"/>
                    </a:lnTo>
                    <a:lnTo>
                      <a:pt x="61" y="39"/>
                    </a:lnTo>
                    <a:lnTo>
                      <a:pt x="60" y="39"/>
                    </a:lnTo>
                    <a:lnTo>
                      <a:pt x="57" y="40"/>
                    </a:lnTo>
                    <a:lnTo>
                      <a:pt x="57" y="43"/>
                    </a:lnTo>
                    <a:lnTo>
                      <a:pt x="56" y="45"/>
                    </a:lnTo>
                    <a:lnTo>
                      <a:pt x="57" y="48"/>
                    </a:lnTo>
                    <a:lnTo>
                      <a:pt x="59" y="50"/>
                    </a:lnTo>
                    <a:lnTo>
                      <a:pt x="60" y="52"/>
                    </a:lnTo>
                    <a:lnTo>
                      <a:pt x="61" y="53"/>
                    </a:lnTo>
                    <a:lnTo>
                      <a:pt x="64" y="56"/>
                    </a:lnTo>
                    <a:lnTo>
                      <a:pt x="64" y="57"/>
                    </a:lnTo>
                    <a:lnTo>
                      <a:pt x="64" y="60"/>
                    </a:lnTo>
                    <a:lnTo>
                      <a:pt x="64" y="61"/>
                    </a:lnTo>
                    <a:lnTo>
                      <a:pt x="63" y="61"/>
                    </a:lnTo>
                    <a:lnTo>
                      <a:pt x="61" y="61"/>
                    </a:lnTo>
                    <a:lnTo>
                      <a:pt x="59" y="61"/>
                    </a:lnTo>
                    <a:lnTo>
                      <a:pt x="55" y="60"/>
                    </a:lnTo>
                    <a:lnTo>
                      <a:pt x="52" y="57"/>
                    </a:lnTo>
                    <a:lnTo>
                      <a:pt x="49" y="54"/>
                    </a:lnTo>
                    <a:lnTo>
                      <a:pt x="47" y="52"/>
                    </a:lnTo>
                    <a:lnTo>
                      <a:pt x="47" y="49"/>
                    </a:lnTo>
                    <a:lnTo>
                      <a:pt x="46" y="47"/>
                    </a:lnTo>
                    <a:lnTo>
                      <a:pt x="44" y="43"/>
                    </a:lnTo>
                    <a:lnTo>
                      <a:pt x="43" y="41"/>
                    </a:lnTo>
                    <a:lnTo>
                      <a:pt x="42" y="39"/>
                    </a:lnTo>
                    <a:lnTo>
                      <a:pt x="39" y="39"/>
                    </a:lnTo>
                    <a:lnTo>
                      <a:pt x="38" y="37"/>
                    </a:lnTo>
                    <a:lnTo>
                      <a:pt x="34" y="36"/>
                    </a:lnTo>
                    <a:lnTo>
                      <a:pt x="31" y="35"/>
                    </a:lnTo>
                    <a:lnTo>
                      <a:pt x="29" y="32"/>
                    </a:lnTo>
                    <a:lnTo>
                      <a:pt x="27" y="30"/>
                    </a:lnTo>
                    <a:lnTo>
                      <a:pt x="26" y="27"/>
                    </a:lnTo>
                    <a:lnTo>
                      <a:pt x="25" y="24"/>
                    </a:lnTo>
                    <a:lnTo>
                      <a:pt x="21" y="22"/>
                    </a:lnTo>
                    <a:lnTo>
                      <a:pt x="17" y="20"/>
                    </a:lnTo>
                    <a:lnTo>
                      <a:pt x="14" y="19"/>
                    </a:lnTo>
                    <a:lnTo>
                      <a:pt x="10" y="17"/>
                    </a:lnTo>
                    <a:lnTo>
                      <a:pt x="8" y="15"/>
                    </a:lnTo>
                    <a:lnTo>
                      <a:pt x="5" y="14"/>
                    </a:lnTo>
                    <a:lnTo>
                      <a:pt x="4" y="13"/>
                    </a:lnTo>
                    <a:lnTo>
                      <a:pt x="3" y="11"/>
                    </a:lnTo>
                    <a:lnTo>
                      <a:pt x="1" y="7"/>
                    </a:lnTo>
                    <a:lnTo>
                      <a:pt x="0" y="5"/>
                    </a:lnTo>
                    <a:lnTo>
                      <a:pt x="1" y="2"/>
                    </a:lnTo>
                    <a:lnTo>
                      <a:pt x="3" y="1"/>
                    </a:lnTo>
                    <a:lnTo>
                      <a:pt x="4"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3" name="Freeform 21">
                <a:extLst>
                  <a:ext uri="{FF2B5EF4-FFF2-40B4-BE49-F238E27FC236}">
                    <a16:creationId xmlns:a16="http://schemas.microsoft.com/office/drawing/2014/main" id="{F117936D-19BA-BB4E-A9C6-0B757CD41297}"/>
                  </a:ext>
                </a:extLst>
              </p:cNvPr>
              <p:cNvSpPr>
                <a:spLocks/>
              </p:cNvSpPr>
              <p:nvPr userDrawn="1"/>
            </p:nvSpPr>
            <p:spPr bwMode="auto">
              <a:xfrm>
                <a:off x="10215247" y="662650"/>
                <a:ext cx="18441" cy="9220"/>
              </a:xfrm>
              <a:custGeom>
                <a:avLst/>
                <a:gdLst>
                  <a:gd name="T0" fmla="*/ 34 w 35"/>
                  <a:gd name="T1" fmla="*/ 0 h 19"/>
                  <a:gd name="T2" fmla="*/ 35 w 35"/>
                  <a:gd name="T3" fmla="*/ 2 h 19"/>
                  <a:gd name="T4" fmla="*/ 35 w 35"/>
                  <a:gd name="T5" fmla="*/ 3 h 19"/>
                  <a:gd name="T6" fmla="*/ 35 w 35"/>
                  <a:gd name="T7" fmla="*/ 4 h 19"/>
                  <a:gd name="T8" fmla="*/ 33 w 35"/>
                  <a:gd name="T9" fmla="*/ 6 h 19"/>
                  <a:gd name="T10" fmla="*/ 31 w 35"/>
                  <a:gd name="T11" fmla="*/ 7 h 19"/>
                  <a:gd name="T12" fmla="*/ 29 w 35"/>
                  <a:gd name="T13" fmla="*/ 9 h 19"/>
                  <a:gd name="T14" fmla="*/ 26 w 35"/>
                  <a:gd name="T15" fmla="*/ 9 h 19"/>
                  <a:gd name="T16" fmla="*/ 22 w 35"/>
                  <a:gd name="T17" fmla="*/ 11 h 19"/>
                  <a:gd name="T18" fmla="*/ 18 w 35"/>
                  <a:gd name="T19" fmla="*/ 12 h 19"/>
                  <a:gd name="T20" fmla="*/ 16 w 35"/>
                  <a:gd name="T21" fmla="*/ 13 h 19"/>
                  <a:gd name="T22" fmla="*/ 12 w 35"/>
                  <a:gd name="T23" fmla="*/ 15 h 19"/>
                  <a:gd name="T24" fmla="*/ 9 w 35"/>
                  <a:gd name="T25" fmla="*/ 16 h 19"/>
                  <a:gd name="T26" fmla="*/ 6 w 35"/>
                  <a:gd name="T27" fmla="*/ 17 h 19"/>
                  <a:gd name="T28" fmla="*/ 4 w 35"/>
                  <a:gd name="T29" fmla="*/ 19 h 19"/>
                  <a:gd name="T30" fmla="*/ 3 w 35"/>
                  <a:gd name="T31" fmla="*/ 19 h 19"/>
                  <a:gd name="T32" fmla="*/ 1 w 35"/>
                  <a:gd name="T33" fmla="*/ 17 h 19"/>
                  <a:gd name="T34" fmla="*/ 0 w 35"/>
                  <a:gd name="T35" fmla="*/ 16 h 19"/>
                  <a:gd name="T36" fmla="*/ 1 w 35"/>
                  <a:gd name="T37" fmla="*/ 15 h 19"/>
                  <a:gd name="T38" fmla="*/ 1 w 35"/>
                  <a:gd name="T39" fmla="*/ 13 h 19"/>
                  <a:gd name="T40" fmla="*/ 4 w 35"/>
                  <a:gd name="T41" fmla="*/ 13 h 19"/>
                  <a:gd name="T42" fmla="*/ 5 w 35"/>
                  <a:gd name="T43" fmla="*/ 12 h 19"/>
                  <a:gd name="T44" fmla="*/ 8 w 35"/>
                  <a:gd name="T45" fmla="*/ 12 h 19"/>
                  <a:gd name="T46" fmla="*/ 10 w 35"/>
                  <a:gd name="T47" fmla="*/ 11 h 19"/>
                  <a:gd name="T48" fmla="*/ 14 w 35"/>
                  <a:gd name="T49" fmla="*/ 11 h 19"/>
                  <a:gd name="T50" fmla="*/ 18 w 35"/>
                  <a:gd name="T51" fmla="*/ 8 h 19"/>
                  <a:gd name="T52" fmla="*/ 21 w 35"/>
                  <a:gd name="T53" fmla="*/ 7 h 19"/>
                  <a:gd name="T54" fmla="*/ 23 w 35"/>
                  <a:gd name="T55" fmla="*/ 4 h 19"/>
                  <a:gd name="T56" fmla="*/ 26 w 35"/>
                  <a:gd name="T57" fmla="*/ 3 h 19"/>
                  <a:gd name="T58" fmla="*/ 29 w 35"/>
                  <a:gd name="T59" fmla="*/ 2 h 19"/>
                  <a:gd name="T60" fmla="*/ 30 w 35"/>
                  <a:gd name="T61" fmla="*/ 2 h 19"/>
                  <a:gd name="T62" fmla="*/ 33 w 35"/>
                  <a:gd name="T63" fmla="*/ 0 h 19"/>
                  <a:gd name="T64" fmla="*/ 34 w 35"/>
                  <a:gd name="T6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19">
                    <a:moveTo>
                      <a:pt x="34" y="0"/>
                    </a:moveTo>
                    <a:lnTo>
                      <a:pt x="35" y="2"/>
                    </a:lnTo>
                    <a:lnTo>
                      <a:pt x="35" y="3"/>
                    </a:lnTo>
                    <a:lnTo>
                      <a:pt x="35" y="4"/>
                    </a:lnTo>
                    <a:lnTo>
                      <a:pt x="33" y="6"/>
                    </a:lnTo>
                    <a:lnTo>
                      <a:pt x="31" y="7"/>
                    </a:lnTo>
                    <a:lnTo>
                      <a:pt x="29" y="9"/>
                    </a:lnTo>
                    <a:lnTo>
                      <a:pt x="26" y="9"/>
                    </a:lnTo>
                    <a:lnTo>
                      <a:pt x="22" y="11"/>
                    </a:lnTo>
                    <a:lnTo>
                      <a:pt x="18" y="12"/>
                    </a:lnTo>
                    <a:lnTo>
                      <a:pt x="16" y="13"/>
                    </a:lnTo>
                    <a:lnTo>
                      <a:pt x="12" y="15"/>
                    </a:lnTo>
                    <a:lnTo>
                      <a:pt x="9" y="16"/>
                    </a:lnTo>
                    <a:lnTo>
                      <a:pt x="6" y="17"/>
                    </a:lnTo>
                    <a:lnTo>
                      <a:pt x="4" y="19"/>
                    </a:lnTo>
                    <a:lnTo>
                      <a:pt x="3" y="19"/>
                    </a:lnTo>
                    <a:lnTo>
                      <a:pt x="1" y="17"/>
                    </a:lnTo>
                    <a:lnTo>
                      <a:pt x="0" y="16"/>
                    </a:lnTo>
                    <a:lnTo>
                      <a:pt x="1" y="15"/>
                    </a:lnTo>
                    <a:lnTo>
                      <a:pt x="1" y="13"/>
                    </a:lnTo>
                    <a:lnTo>
                      <a:pt x="4" y="13"/>
                    </a:lnTo>
                    <a:lnTo>
                      <a:pt x="5" y="12"/>
                    </a:lnTo>
                    <a:lnTo>
                      <a:pt x="8" y="12"/>
                    </a:lnTo>
                    <a:lnTo>
                      <a:pt x="10" y="11"/>
                    </a:lnTo>
                    <a:lnTo>
                      <a:pt x="14" y="11"/>
                    </a:lnTo>
                    <a:lnTo>
                      <a:pt x="18" y="8"/>
                    </a:lnTo>
                    <a:lnTo>
                      <a:pt x="21" y="7"/>
                    </a:lnTo>
                    <a:lnTo>
                      <a:pt x="23" y="4"/>
                    </a:lnTo>
                    <a:lnTo>
                      <a:pt x="26" y="3"/>
                    </a:lnTo>
                    <a:lnTo>
                      <a:pt x="29" y="2"/>
                    </a:lnTo>
                    <a:lnTo>
                      <a:pt x="30" y="2"/>
                    </a:lnTo>
                    <a:lnTo>
                      <a:pt x="33"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4" name="Freeform 22">
                <a:extLst>
                  <a:ext uri="{FF2B5EF4-FFF2-40B4-BE49-F238E27FC236}">
                    <a16:creationId xmlns:a16="http://schemas.microsoft.com/office/drawing/2014/main" id="{AE103F67-F182-9A48-96B6-893073A96CA9}"/>
                  </a:ext>
                </a:extLst>
              </p:cNvPr>
              <p:cNvSpPr>
                <a:spLocks/>
              </p:cNvSpPr>
              <p:nvPr userDrawn="1"/>
            </p:nvSpPr>
            <p:spPr bwMode="auto">
              <a:xfrm>
                <a:off x="10267496" y="512052"/>
                <a:ext cx="67616" cy="65566"/>
              </a:xfrm>
              <a:custGeom>
                <a:avLst/>
                <a:gdLst>
                  <a:gd name="T0" fmla="*/ 131 w 133"/>
                  <a:gd name="T1" fmla="*/ 0 h 130"/>
                  <a:gd name="T2" fmla="*/ 131 w 133"/>
                  <a:gd name="T3" fmla="*/ 4 h 130"/>
                  <a:gd name="T4" fmla="*/ 131 w 133"/>
                  <a:gd name="T5" fmla="*/ 7 h 130"/>
                  <a:gd name="T6" fmla="*/ 131 w 133"/>
                  <a:gd name="T7" fmla="*/ 15 h 130"/>
                  <a:gd name="T8" fmla="*/ 130 w 133"/>
                  <a:gd name="T9" fmla="*/ 25 h 130"/>
                  <a:gd name="T10" fmla="*/ 126 w 133"/>
                  <a:gd name="T11" fmla="*/ 36 h 130"/>
                  <a:gd name="T12" fmla="*/ 124 w 133"/>
                  <a:gd name="T13" fmla="*/ 45 h 130"/>
                  <a:gd name="T14" fmla="*/ 118 w 133"/>
                  <a:gd name="T15" fmla="*/ 54 h 130"/>
                  <a:gd name="T16" fmla="*/ 111 w 133"/>
                  <a:gd name="T17" fmla="*/ 62 h 130"/>
                  <a:gd name="T18" fmla="*/ 105 w 133"/>
                  <a:gd name="T19" fmla="*/ 68 h 130"/>
                  <a:gd name="T20" fmla="*/ 99 w 133"/>
                  <a:gd name="T21" fmla="*/ 75 h 130"/>
                  <a:gd name="T22" fmla="*/ 95 w 133"/>
                  <a:gd name="T23" fmla="*/ 83 h 130"/>
                  <a:gd name="T24" fmla="*/ 88 w 133"/>
                  <a:gd name="T25" fmla="*/ 88 h 130"/>
                  <a:gd name="T26" fmla="*/ 82 w 133"/>
                  <a:gd name="T27" fmla="*/ 92 h 130"/>
                  <a:gd name="T28" fmla="*/ 74 w 133"/>
                  <a:gd name="T29" fmla="*/ 98 h 130"/>
                  <a:gd name="T30" fmla="*/ 68 w 133"/>
                  <a:gd name="T31" fmla="*/ 106 h 130"/>
                  <a:gd name="T32" fmla="*/ 62 w 133"/>
                  <a:gd name="T33" fmla="*/ 113 h 130"/>
                  <a:gd name="T34" fmla="*/ 60 w 133"/>
                  <a:gd name="T35" fmla="*/ 118 h 130"/>
                  <a:gd name="T36" fmla="*/ 56 w 133"/>
                  <a:gd name="T37" fmla="*/ 119 h 130"/>
                  <a:gd name="T38" fmla="*/ 52 w 133"/>
                  <a:gd name="T39" fmla="*/ 119 h 130"/>
                  <a:gd name="T40" fmla="*/ 47 w 133"/>
                  <a:gd name="T41" fmla="*/ 120 h 130"/>
                  <a:gd name="T42" fmla="*/ 43 w 133"/>
                  <a:gd name="T43" fmla="*/ 123 h 130"/>
                  <a:gd name="T44" fmla="*/ 35 w 133"/>
                  <a:gd name="T45" fmla="*/ 127 h 130"/>
                  <a:gd name="T46" fmla="*/ 27 w 133"/>
                  <a:gd name="T47" fmla="*/ 130 h 130"/>
                  <a:gd name="T48" fmla="*/ 19 w 133"/>
                  <a:gd name="T49" fmla="*/ 130 h 130"/>
                  <a:gd name="T50" fmla="*/ 11 w 133"/>
                  <a:gd name="T51" fmla="*/ 128 h 130"/>
                  <a:gd name="T52" fmla="*/ 5 w 133"/>
                  <a:gd name="T53" fmla="*/ 126 h 130"/>
                  <a:gd name="T54" fmla="*/ 2 w 133"/>
                  <a:gd name="T55" fmla="*/ 123 h 130"/>
                  <a:gd name="T56" fmla="*/ 0 w 133"/>
                  <a:gd name="T57" fmla="*/ 119 h 130"/>
                  <a:gd name="T58" fmla="*/ 1 w 133"/>
                  <a:gd name="T59" fmla="*/ 116 h 130"/>
                  <a:gd name="T60" fmla="*/ 4 w 133"/>
                  <a:gd name="T61" fmla="*/ 115 h 130"/>
                  <a:gd name="T62" fmla="*/ 10 w 133"/>
                  <a:gd name="T63" fmla="*/ 119 h 130"/>
                  <a:gd name="T64" fmla="*/ 17 w 133"/>
                  <a:gd name="T65" fmla="*/ 120 h 130"/>
                  <a:gd name="T66" fmla="*/ 24 w 133"/>
                  <a:gd name="T67" fmla="*/ 120 h 130"/>
                  <a:gd name="T68" fmla="*/ 34 w 133"/>
                  <a:gd name="T69" fmla="*/ 118 h 130"/>
                  <a:gd name="T70" fmla="*/ 40 w 133"/>
                  <a:gd name="T71" fmla="*/ 113 h 130"/>
                  <a:gd name="T72" fmla="*/ 47 w 133"/>
                  <a:gd name="T73" fmla="*/ 109 h 130"/>
                  <a:gd name="T74" fmla="*/ 53 w 133"/>
                  <a:gd name="T75" fmla="*/ 102 h 130"/>
                  <a:gd name="T76" fmla="*/ 57 w 133"/>
                  <a:gd name="T77" fmla="*/ 96 h 130"/>
                  <a:gd name="T78" fmla="*/ 64 w 133"/>
                  <a:gd name="T79" fmla="*/ 89 h 130"/>
                  <a:gd name="T80" fmla="*/ 70 w 133"/>
                  <a:gd name="T81" fmla="*/ 83 h 130"/>
                  <a:gd name="T82" fmla="*/ 78 w 133"/>
                  <a:gd name="T83" fmla="*/ 77 h 130"/>
                  <a:gd name="T84" fmla="*/ 86 w 133"/>
                  <a:gd name="T85" fmla="*/ 72 h 130"/>
                  <a:gd name="T86" fmla="*/ 92 w 133"/>
                  <a:gd name="T87" fmla="*/ 68 h 130"/>
                  <a:gd name="T88" fmla="*/ 101 w 133"/>
                  <a:gd name="T89" fmla="*/ 62 h 130"/>
                  <a:gd name="T90" fmla="*/ 109 w 133"/>
                  <a:gd name="T91" fmla="*/ 55 h 130"/>
                  <a:gd name="T92" fmla="*/ 116 w 133"/>
                  <a:gd name="T93" fmla="*/ 49 h 130"/>
                  <a:gd name="T94" fmla="*/ 120 w 133"/>
                  <a:gd name="T95" fmla="*/ 42 h 130"/>
                  <a:gd name="T96" fmla="*/ 122 w 133"/>
                  <a:gd name="T97" fmla="*/ 34 h 130"/>
                  <a:gd name="T98" fmla="*/ 125 w 133"/>
                  <a:gd name="T99" fmla="*/ 26 h 130"/>
                  <a:gd name="T100" fmla="*/ 128 w 133"/>
                  <a:gd name="T101" fmla="*/ 17 h 130"/>
                  <a:gd name="T102" fmla="*/ 128 w 133"/>
                  <a:gd name="T103" fmla="*/ 9 h 130"/>
                  <a:gd name="T104" fmla="*/ 128 w 133"/>
                  <a:gd name="T105" fmla="*/ 4 h 130"/>
                  <a:gd name="T106" fmla="*/ 128 w 133"/>
                  <a:gd name="T107" fmla="*/ 0 h 130"/>
                  <a:gd name="T108" fmla="*/ 130 w 133"/>
                  <a:gd name="T10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30">
                    <a:moveTo>
                      <a:pt x="130" y="0"/>
                    </a:moveTo>
                    <a:lnTo>
                      <a:pt x="131" y="0"/>
                    </a:lnTo>
                    <a:lnTo>
                      <a:pt x="133" y="2"/>
                    </a:lnTo>
                    <a:lnTo>
                      <a:pt x="131" y="4"/>
                    </a:lnTo>
                    <a:lnTo>
                      <a:pt x="131" y="6"/>
                    </a:lnTo>
                    <a:lnTo>
                      <a:pt x="131" y="7"/>
                    </a:lnTo>
                    <a:lnTo>
                      <a:pt x="131" y="11"/>
                    </a:lnTo>
                    <a:lnTo>
                      <a:pt x="131" y="15"/>
                    </a:lnTo>
                    <a:lnTo>
                      <a:pt x="131" y="19"/>
                    </a:lnTo>
                    <a:lnTo>
                      <a:pt x="130" y="25"/>
                    </a:lnTo>
                    <a:lnTo>
                      <a:pt x="129" y="29"/>
                    </a:lnTo>
                    <a:lnTo>
                      <a:pt x="126" y="36"/>
                    </a:lnTo>
                    <a:lnTo>
                      <a:pt x="125" y="39"/>
                    </a:lnTo>
                    <a:lnTo>
                      <a:pt x="124" y="45"/>
                    </a:lnTo>
                    <a:lnTo>
                      <a:pt x="121" y="49"/>
                    </a:lnTo>
                    <a:lnTo>
                      <a:pt x="118" y="54"/>
                    </a:lnTo>
                    <a:lnTo>
                      <a:pt x="114" y="58"/>
                    </a:lnTo>
                    <a:lnTo>
                      <a:pt x="111" y="62"/>
                    </a:lnTo>
                    <a:lnTo>
                      <a:pt x="108" y="66"/>
                    </a:lnTo>
                    <a:lnTo>
                      <a:pt x="105" y="68"/>
                    </a:lnTo>
                    <a:lnTo>
                      <a:pt x="103" y="71"/>
                    </a:lnTo>
                    <a:lnTo>
                      <a:pt x="99" y="75"/>
                    </a:lnTo>
                    <a:lnTo>
                      <a:pt x="96" y="79"/>
                    </a:lnTo>
                    <a:lnTo>
                      <a:pt x="95" y="83"/>
                    </a:lnTo>
                    <a:lnTo>
                      <a:pt x="91" y="85"/>
                    </a:lnTo>
                    <a:lnTo>
                      <a:pt x="88" y="88"/>
                    </a:lnTo>
                    <a:lnTo>
                      <a:pt x="84" y="90"/>
                    </a:lnTo>
                    <a:lnTo>
                      <a:pt x="82" y="92"/>
                    </a:lnTo>
                    <a:lnTo>
                      <a:pt x="78" y="94"/>
                    </a:lnTo>
                    <a:lnTo>
                      <a:pt x="74" y="98"/>
                    </a:lnTo>
                    <a:lnTo>
                      <a:pt x="70" y="102"/>
                    </a:lnTo>
                    <a:lnTo>
                      <a:pt x="68" y="106"/>
                    </a:lnTo>
                    <a:lnTo>
                      <a:pt x="64" y="110"/>
                    </a:lnTo>
                    <a:lnTo>
                      <a:pt x="62" y="113"/>
                    </a:lnTo>
                    <a:lnTo>
                      <a:pt x="61" y="115"/>
                    </a:lnTo>
                    <a:lnTo>
                      <a:pt x="60" y="118"/>
                    </a:lnTo>
                    <a:lnTo>
                      <a:pt x="57" y="119"/>
                    </a:lnTo>
                    <a:lnTo>
                      <a:pt x="56" y="119"/>
                    </a:lnTo>
                    <a:lnTo>
                      <a:pt x="53" y="119"/>
                    </a:lnTo>
                    <a:lnTo>
                      <a:pt x="52" y="119"/>
                    </a:lnTo>
                    <a:lnTo>
                      <a:pt x="49" y="119"/>
                    </a:lnTo>
                    <a:lnTo>
                      <a:pt x="47" y="120"/>
                    </a:lnTo>
                    <a:lnTo>
                      <a:pt x="45" y="122"/>
                    </a:lnTo>
                    <a:lnTo>
                      <a:pt x="43" y="123"/>
                    </a:lnTo>
                    <a:lnTo>
                      <a:pt x="39" y="126"/>
                    </a:lnTo>
                    <a:lnTo>
                      <a:pt x="35" y="127"/>
                    </a:lnTo>
                    <a:lnTo>
                      <a:pt x="31" y="128"/>
                    </a:lnTo>
                    <a:lnTo>
                      <a:pt x="27" y="130"/>
                    </a:lnTo>
                    <a:lnTo>
                      <a:pt x="23" y="130"/>
                    </a:lnTo>
                    <a:lnTo>
                      <a:pt x="19" y="130"/>
                    </a:lnTo>
                    <a:lnTo>
                      <a:pt x="15" y="130"/>
                    </a:lnTo>
                    <a:lnTo>
                      <a:pt x="11" y="128"/>
                    </a:lnTo>
                    <a:lnTo>
                      <a:pt x="8" y="127"/>
                    </a:lnTo>
                    <a:lnTo>
                      <a:pt x="5" y="126"/>
                    </a:lnTo>
                    <a:lnTo>
                      <a:pt x="4" y="124"/>
                    </a:lnTo>
                    <a:lnTo>
                      <a:pt x="2" y="123"/>
                    </a:lnTo>
                    <a:lnTo>
                      <a:pt x="1" y="120"/>
                    </a:lnTo>
                    <a:lnTo>
                      <a:pt x="0" y="119"/>
                    </a:lnTo>
                    <a:lnTo>
                      <a:pt x="0" y="118"/>
                    </a:lnTo>
                    <a:lnTo>
                      <a:pt x="1" y="116"/>
                    </a:lnTo>
                    <a:lnTo>
                      <a:pt x="2" y="115"/>
                    </a:lnTo>
                    <a:lnTo>
                      <a:pt x="4" y="115"/>
                    </a:lnTo>
                    <a:lnTo>
                      <a:pt x="6" y="118"/>
                    </a:lnTo>
                    <a:lnTo>
                      <a:pt x="10" y="119"/>
                    </a:lnTo>
                    <a:lnTo>
                      <a:pt x="13" y="119"/>
                    </a:lnTo>
                    <a:lnTo>
                      <a:pt x="17" y="120"/>
                    </a:lnTo>
                    <a:lnTo>
                      <a:pt x="21" y="120"/>
                    </a:lnTo>
                    <a:lnTo>
                      <a:pt x="24" y="120"/>
                    </a:lnTo>
                    <a:lnTo>
                      <a:pt x="28" y="119"/>
                    </a:lnTo>
                    <a:lnTo>
                      <a:pt x="34" y="118"/>
                    </a:lnTo>
                    <a:lnTo>
                      <a:pt x="36" y="115"/>
                    </a:lnTo>
                    <a:lnTo>
                      <a:pt x="40" y="113"/>
                    </a:lnTo>
                    <a:lnTo>
                      <a:pt x="44" y="110"/>
                    </a:lnTo>
                    <a:lnTo>
                      <a:pt x="47" y="109"/>
                    </a:lnTo>
                    <a:lnTo>
                      <a:pt x="51" y="106"/>
                    </a:lnTo>
                    <a:lnTo>
                      <a:pt x="53" y="102"/>
                    </a:lnTo>
                    <a:lnTo>
                      <a:pt x="54" y="99"/>
                    </a:lnTo>
                    <a:lnTo>
                      <a:pt x="57" y="96"/>
                    </a:lnTo>
                    <a:lnTo>
                      <a:pt x="61" y="92"/>
                    </a:lnTo>
                    <a:lnTo>
                      <a:pt x="64" y="89"/>
                    </a:lnTo>
                    <a:lnTo>
                      <a:pt x="66" y="85"/>
                    </a:lnTo>
                    <a:lnTo>
                      <a:pt x="70" y="83"/>
                    </a:lnTo>
                    <a:lnTo>
                      <a:pt x="74" y="80"/>
                    </a:lnTo>
                    <a:lnTo>
                      <a:pt x="78" y="77"/>
                    </a:lnTo>
                    <a:lnTo>
                      <a:pt x="82" y="75"/>
                    </a:lnTo>
                    <a:lnTo>
                      <a:pt x="86" y="72"/>
                    </a:lnTo>
                    <a:lnTo>
                      <a:pt x="90" y="71"/>
                    </a:lnTo>
                    <a:lnTo>
                      <a:pt x="92" y="68"/>
                    </a:lnTo>
                    <a:lnTo>
                      <a:pt x="96" y="66"/>
                    </a:lnTo>
                    <a:lnTo>
                      <a:pt x="101" y="62"/>
                    </a:lnTo>
                    <a:lnTo>
                      <a:pt x="105" y="59"/>
                    </a:lnTo>
                    <a:lnTo>
                      <a:pt x="109" y="55"/>
                    </a:lnTo>
                    <a:lnTo>
                      <a:pt x="113" y="51"/>
                    </a:lnTo>
                    <a:lnTo>
                      <a:pt x="116" y="49"/>
                    </a:lnTo>
                    <a:lnTo>
                      <a:pt x="117" y="46"/>
                    </a:lnTo>
                    <a:lnTo>
                      <a:pt x="120" y="42"/>
                    </a:lnTo>
                    <a:lnTo>
                      <a:pt x="121" y="38"/>
                    </a:lnTo>
                    <a:lnTo>
                      <a:pt x="122" y="34"/>
                    </a:lnTo>
                    <a:lnTo>
                      <a:pt x="124" y="30"/>
                    </a:lnTo>
                    <a:lnTo>
                      <a:pt x="125" y="26"/>
                    </a:lnTo>
                    <a:lnTo>
                      <a:pt x="126" y="21"/>
                    </a:lnTo>
                    <a:lnTo>
                      <a:pt x="128" y="17"/>
                    </a:lnTo>
                    <a:lnTo>
                      <a:pt x="128" y="13"/>
                    </a:lnTo>
                    <a:lnTo>
                      <a:pt x="128" y="9"/>
                    </a:lnTo>
                    <a:lnTo>
                      <a:pt x="128" y="6"/>
                    </a:lnTo>
                    <a:lnTo>
                      <a:pt x="128" y="4"/>
                    </a:lnTo>
                    <a:lnTo>
                      <a:pt x="128" y="2"/>
                    </a:lnTo>
                    <a:lnTo>
                      <a:pt x="128" y="0"/>
                    </a:lnTo>
                    <a:lnTo>
                      <a:pt x="129" y="0"/>
                    </a:lnTo>
                    <a:lnTo>
                      <a:pt x="1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5" name="Freeform 23">
                <a:extLst>
                  <a:ext uri="{FF2B5EF4-FFF2-40B4-BE49-F238E27FC236}">
                    <a16:creationId xmlns:a16="http://schemas.microsoft.com/office/drawing/2014/main" id="{B8A55179-EB04-9F47-A242-0DCB643AD20B}"/>
                  </a:ext>
                </a:extLst>
              </p:cNvPr>
              <p:cNvSpPr>
                <a:spLocks/>
              </p:cNvSpPr>
              <p:nvPr userDrawn="1"/>
            </p:nvSpPr>
            <p:spPr bwMode="auto">
              <a:xfrm>
                <a:off x="10202953" y="655478"/>
                <a:ext cx="20489" cy="10245"/>
              </a:xfrm>
              <a:custGeom>
                <a:avLst/>
                <a:gdLst>
                  <a:gd name="T0" fmla="*/ 40 w 40"/>
                  <a:gd name="T1" fmla="*/ 0 h 21"/>
                  <a:gd name="T2" fmla="*/ 40 w 40"/>
                  <a:gd name="T3" fmla="*/ 1 h 21"/>
                  <a:gd name="T4" fmla="*/ 40 w 40"/>
                  <a:gd name="T5" fmla="*/ 4 h 21"/>
                  <a:gd name="T6" fmla="*/ 38 w 40"/>
                  <a:gd name="T7" fmla="*/ 5 h 21"/>
                  <a:gd name="T8" fmla="*/ 37 w 40"/>
                  <a:gd name="T9" fmla="*/ 8 h 21"/>
                  <a:gd name="T10" fmla="*/ 34 w 40"/>
                  <a:gd name="T11" fmla="*/ 9 h 21"/>
                  <a:gd name="T12" fmla="*/ 33 w 40"/>
                  <a:gd name="T13" fmla="*/ 10 h 21"/>
                  <a:gd name="T14" fmla="*/ 30 w 40"/>
                  <a:gd name="T15" fmla="*/ 12 h 21"/>
                  <a:gd name="T16" fmla="*/ 28 w 40"/>
                  <a:gd name="T17" fmla="*/ 13 h 21"/>
                  <a:gd name="T18" fmla="*/ 25 w 40"/>
                  <a:gd name="T19" fmla="*/ 14 h 21"/>
                  <a:gd name="T20" fmla="*/ 21 w 40"/>
                  <a:gd name="T21" fmla="*/ 17 h 21"/>
                  <a:gd name="T22" fmla="*/ 17 w 40"/>
                  <a:gd name="T23" fmla="*/ 18 h 21"/>
                  <a:gd name="T24" fmla="*/ 14 w 40"/>
                  <a:gd name="T25" fmla="*/ 20 h 21"/>
                  <a:gd name="T26" fmla="*/ 11 w 40"/>
                  <a:gd name="T27" fmla="*/ 21 h 21"/>
                  <a:gd name="T28" fmla="*/ 8 w 40"/>
                  <a:gd name="T29" fmla="*/ 20 h 21"/>
                  <a:gd name="T30" fmla="*/ 6 w 40"/>
                  <a:gd name="T31" fmla="*/ 20 h 21"/>
                  <a:gd name="T32" fmla="*/ 2 w 40"/>
                  <a:gd name="T33" fmla="*/ 20 h 21"/>
                  <a:gd name="T34" fmla="*/ 0 w 40"/>
                  <a:gd name="T35" fmla="*/ 20 h 21"/>
                  <a:gd name="T36" fmla="*/ 0 w 40"/>
                  <a:gd name="T37" fmla="*/ 18 h 21"/>
                  <a:gd name="T38" fmla="*/ 0 w 40"/>
                  <a:gd name="T39" fmla="*/ 17 h 21"/>
                  <a:gd name="T40" fmla="*/ 2 w 40"/>
                  <a:gd name="T41" fmla="*/ 17 h 21"/>
                  <a:gd name="T42" fmla="*/ 6 w 40"/>
                  <a:gd name="T43" fmla="*/ 17 h 21"/>
                  <a:gd name="T44" fmla="*/ 7 w 40"/>
                  <a:gd name="T45" fmla="*/ 17 h 21"/>
                  <a:gd name="T46" fmla="*/ 10 w 40"/>
                  <a:gd name="T47" fmla="*/ 16 h 21"/>
                  <a:gd name="T48" fmla="*/ 12 w 40"/>
                  <a:gd name="T49" fmla="*/ 16 h 21"/>
                  <a:gd name="T50" fmla="*/ 15 w 40"/>
                  <a:gd name="T51" fmla="*/ 14 h 21"/>
                  <a:gd name="T52" fmla="*/ 19 w 40"/>
                  <a:gd name="T53" fmla="*/ 13 h 21"/>
                  <a:gd name="T54" fmla="*/ 23 w 40"/>
                  <a:gd name="T55" fmla="*/ 12 h 21"/>
                  <a:gd name="T56" fmla="*/ 25 w 40"/>
                  <a:gd name="T57" fmla="*/ 10 h 21"/>
                  <a:gd name="T58" fmla="*/ 29 w 40"/>
                  <a:gd name="T59" fmla="*/ 8 h 21"/>
                  <a:gd name="T60" fmla="*/ 32 w 40"/>
                  <a:gd name="T61" fmla="*/ 6 h 21"/>
                  <a:gd name="T62" fmla="*/ 33 w 40"/>
                  <a:gd name="T63" fmla="*/ 5 h 21"/>
                  <a:gd name="T64" fmla="*/ 36 w 40"/>
                  <a:gd name="T65" fmla="*/ 3 h 21"/>
                  <a:gd name="T66" fmla="*/ 37 w 40"/>
                  <a:gd name="T67" fmla="*/ 1 h 21"/>
                  <a:gd name="T68" fmla="*/ 38 w 40"/>
                  <a:gd name="T69" fmla="*/ 0 h 21"/>
                  <a:gd name="T70" fmla="*/ 40 w 40"/>
                  <a:gd name="T7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21">
                    <a:moveTo>
                      <a:pt x="40" y="0"/>
                    </a:moveTo>
                    <a:lnTo>
                      <a:pt x="40" y="1"/>
                    </a:lnTo>
                    <a:lnTo>
                      <a:pt x="40" y="4"/>
                    </a:lnTo>
                    <a:lnTo>
                      <a:pt x="38" y="5"/>
                    </a:lnTo>
                    <a:lnTo>
                      <a:pt x="37" y="8"/>
                    </a:lnTo>
                    <a:lnTo>
                      <a:pt x="34" y="9"/>
                    </a:lnTo>
                    <a:lnTo>
                      <a:pt x="33" y="10"/>
                    </a:lnTo>
                    <a:lnTo>
                      <a:pt x="30" y="12"/>
                    </a:lnTo>
                    <a:lnTo>
                      <a:pt x="28" y="13"/>
                    </a:lnTo>
                    <a:lnTo>
                      <a:pt x="25" y="14"/>
                    </a:lnTo>
                    <a:lnTo>
                      <a:pt x="21" y="17"/>
                    </a:lnTo>
                    <a:lnTo>
                      <a:pt x="17" y="18"/>
                    </a:lnTo>
                    <a:lnTo>
                      <a:pt x="14" y="20"/>
                    </a:lnTo>
                    <a:lnTo>
                      <a:pt x="11" y="21"/>
                    </a:lnTo>
                    <a:lnTo>
                      <a:pt x="8" y="20"/>
                    </a:lnTo>
                    <a:lnTo>
                      <a:pt x="6" y="20"/>
                    </a:lnTo>
                    <a:lnTo>
                      <a:pt x="2" y="20"/>
                    </a:lnTo>
                    <a:lnTo>
                      <a:pt x="0" y="20"/>
                    </a:lnTo>
                    <a:lnTo>
                      <a:pt x="0" y="18"/>
                    </a:lnTo>
                    <a:lnTo>
                      <a:pt x="0" y="17"/>
                    </a:lnTo>
                    <a:lnTo>
                      <a:pt x="2" y="17"/>
                    </a:lnTo>
                    <a:lnTo>
                      <a:pt x="6" y="17"/>
                    </a:lnTo>
                    <a:lnTo>
                      <a:pt x="7" y="17"/>
                    </a:lnTo>
                    <a:lnTo>
                      <a:pt x="10" y="16"/>
                    </a:lnTo>
                    <a:lnTo>
                      <a:pt x="12" y="16"/>
                    </a:lnTo>
                    <a:lnTo>
                      <a:pt x="15" y="14"/>
                    </a:lnTo>
                    <a:lnTo>
                      <a:pt x="19" y="13"/>
                    </a:lnTo>
                    <a:lnTo>
                      <a:pt x="23" y="12"/>
                    </a:lnTo>
                    <a:lnTo>
                      <a:pt x="25" y="10"/>
                    </a:lnTo>
                    <a:lnTo>
                      <a:pt x="29" y="8"/>
                    </a:lnTo>
                    <a:lnTo>
                      <a:pt x="32" y="6"/>
                    </a:lnTo>
                    <a:lnTo>
                      <a:pt x="33" y="5"/>
                    </a:lnTo>
                    <a:lnTo>
                      <a:pt x="36" y="3"/>
                    </a:lnTo>
                    <a:lnTo>
                      <a:pt x="37" y="1"/>
                    </a:lnTo>
                    <a:lnTo>
                      <a:pt x="38" y="0"/>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6" name="Freeform 24">
                <a:extLst>
                  <a:ext uri="{FF2B5EF4-FFF2-40B4-BE49-F238E27FC236}">
                    <a16:creationId xmlns:a16="http://schemas.microsoft.com/office/drawing/2014/main" id="{CB1C72DC-37CE-8A46-89AD-28097BA5BFFE}"/>
                  </a:ext>
                </a:extLst>
              </p:cNvPr>
              <p:cNvSpPr>
                <a:spLocks/>
              </p:cNvSpPr>
              <p:nvPr userDrawn="1"/>
            </p:nvSpPr>
            <p:spPr bwMode="auto">
              <a:xfrm>
                <a:off x="10214223" y="534590"/>
                <a:ext cx="28685" cy="23563"/>
              </a:xfrm>
              <a:custGeom>
                <a:avLst/>
                <a:gdLst>
                  <a:gd name="T0" fmla="*/ 54 w 56"/>
                  <a:gd name="T1" fmla="*/ 1 h 44"/>
                  <a:gd name="T2" fmla="*/ 56 w 56"/>
                  <a:gd name="T3" fmla="*/ 4 h 44"/>
                  <a:gd name="T4" fmla="*/ 54 w 56"/>
                  <a:gd name="T5" fmla="*/ 8 h 44"/>
                  <a:gd name="T6" fmla="*/ 53 w 56"/>
                  <a:gd name="T7" fmla="*/ 16 h 44"/>
                  <a:gd name="T8" fmla="*/ 48 w 56"/>
                  <a:gd name="T9" fmla="*/ 20 h 44"/>
                  <a:gd name="T10" fmla="*/ 44 w 56"/>
                  <a:gd name="T11" fmla="*/ 21 h 44"/>
                  <a:gd name="T12" fmla="*/ 41 w 56"/>
                  <a:gd name="T13" fmla="*/ 25 h 44"/>
                  <a:gd name="T14" fmla="*/ 40 w 56"/>
                  <a:gd name="T15" fmla="*/ 30 h 44"/>
                  <a:gd name="T16" fmla="*/ 36 w 56"/>
                  <a:gd name="T17" fmla="*/ 35 h 44"/>
                  <a:gd name="T18" fmla="*/ 30 w 56"/>
                  <a:gd name="T19" fmla="*/ 38 h 44"/>
                  <a:gd name="T20" fmla="*/ 26 w 56"/>
                  <a:gd name="T21" fmla="*/ 35 h 44"/>
                  <a:gd name="T22" fmla="*/ 24 w 56"/>
                  <a:gd name="T23" fmla="*/ 33 h 44"/>
                  <a:gd name="T24" fmla="*/ 23 w 56"/>
                  <a:gd name="T25" fmla="*/ 30 h 44"/>
                  <a:gd name="T26" fmla="*/ 18 w 56"/>
                  <a:gd name="T27" fmla="*/ 30 h 44"/>
                  <a:gd name="T28" fmla="*/ 15 w 56"/>
                  <a:gd name="T29" fmla="*/ 33 h 44"/>
                  <a:gd name="T30" fmla="*/ 15 w 56"/>
                  <a:gd name="T31" fmla="*/ 37 h 44"/>
                  <a:gd name="T32" fmla="*/ 14 w 56"/>
                  <a:gd name="T33" fmla="*/ 40 h 44"/>
                  <a:gd name="T34" fmla="*/ 14 w 56"/>
                  <a:gd name="T35" fmla="*/ 43 h 44"/>
                  <a:gd name="T36" fmla="*/ 13 w 56"/>
                  <a:gd name="T37" fmla="*/ 44 h 44"/>
                  <a:gd name="T38" fmla="*/ 11 w 56"/>
                  <a:gd name="T39" fmla="*/ 42 h 44"/>
                  <a:gd name="T40" fmla="*/ 9 w 56"/>
                  <a:gd name="T41" fmla="*/ 39 h 44"/>
                  <a:gd name="T42" fmla="*/ 5 w 56"/>
                  <a:gd name="T43" fmla="*/ 38 h 44"/>
                  <a:gd name="T44" fmla="*/ 0 w 56"/>
                  <a:gd name="T45" fmla="*/ 31 h 44"/>
                  <a:gd name="T46" fmla="*/ 0 w 56"/>
                  <a:gd name="T47" fmla="*/ 23 h 44"/>
                  <a:gd name="T48" fmla="*/ 2 w 56"/>
                  <a:gd name="T49" fmla="*/ 20 h 44"/>
                  <a:gd name="T50" fmla="*/ 6 w 56"/>
                  <a:gd name="T51" fmla="*/ 14 h 44"/>
                  <a:gd name="T52" fmla="*/ 11 w 56"/>
                  <a:gd name="T53" fmla="*/ 9 h 44"/>
                  <a:gd name="T54" fmla="*/ 17 w 56"/>
                  <a:gd name="T55" fmla="*/ 4 h 44"/>
                  <a:gd name="T56" fmla="*/ 21 w 56"/>
                  <a:gd name="T57" fmla="*/ 3 h 44"/>
                  <a:gd name="T58" fmla="*/ 21 w 56"/>
                  <a:gd name="T59" fmla="*/ 5 h 44"/>
                  <a:gd name="T60" fmla="*/ 19 w 56"/>
                  <a:gd name="T61" fmla="*/ 8 h 44"/>
                  <a:gd name="T62" fmla="*/ 17 w 56"/>
                  <a:gd name="T63" fmla="*/ 13 h 44"/>
                  <a:gd name="T64" fmla="*/ 14 w 56"/>
                  <a:gd name="T65" fmla="*/ 17 h 44"/>
                  <a:gd name="T66" fmla="*/ 15 w 56"/>
                  <a:gd name="T67" fmla="*/ 22 h 44"/>
                  <a:gd name="T68" fmla="*/ 19 w 56"/>
                  <a:gd name="T69" fmla="*/ 26 h 44"/>
                  <a:gd name="T70" fmla="*/ 24 w 56"/>
                  <a:gd name="T71" fmla="*/ 25 h 44"/>
                  <a:gd name="T72" fmla="*/ 30 w 56"/>
                  <a:gd name="T73" fmla="*/ 22 h 44"/>
                  <a:gd name="T74" fmla="*/ 35 w 56"/>
                  <a:gd name="T75" fmla="*/ 21 h 44"/>
                  <a:gd name="T76" fmla="*/ 40 w 56"/>
                  <a:gd name="T77" fmla="*/ 22 h 44"/>
                  <a:gd name="T78" fmla="*/ 44 w 56"/>
                  <a:gd name="T79" fmla="*/ 18 h 44"/>
                  <a:gd name="T80" fmla="*/ 47 w 56"/>
                  <a:gd name="T81" fmla="*/ 12 h 44"/>
                  <a:gd name="T82" fmla="*/ 49 w 56"/>
                  <a:gd name="T83" fmla="*/ 5 h 44"/>
                  <a:gd name="T84" fmla="*/ 51 w 56"/>
                  <a:gd name="T85" fmla="*/ 1 h 44"/>
                  <a:gd name="T86" fmla="*/ 54 w 56"/>
                  <a:gd name="T8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44">
                    <a:moveTo>
                      <a:pt x="54" y="0"/>
                    </a:moveTo>
                    <a:lnTo>
                      <a:pt x="54" y="1"/>
                    </a:lnTo>
                    <a:lnTo>
                      <a:pt x="56" y="3"/>
                    </a:lnTo>
                    <a:lnTo>
                      <a:pt x="56" y="4"/>
                    </a:lnTo>
                    <a:lnTo>
                      <a:pt x="54" y="6"/>
                    </a:lnTo>
                    <a:lnTo>
                      <a:pt x="54" y="8"/>
                    </a:lnTo>
                    <a:lnTo>
                      <a:pt x="54" y="12"/>
                    </a:lnTo>
                    <a:lnTo>
                      <a:pt x="53" y="16"/>
                    </a:lnTo>
                    <a:lnTo>
                      <a:pt x="51" y="18"/>
                    </a:lnTo>
                    <a:lnTo>
                      <a:pt x="48" y="20"/>
                    </a:lnTo>
                    <a:lnTo>
                      <a:pt x="47" y="21"/>
                    </a:lnTo>
                    <a:lnTo>
                      <a:pt x="44" y="21"/>
                    </a:lnTo>
                    <a:lnTo>
                      <a:pt x="43" y="23"/>
                    </a:lnTo>
                    <a:lnTo>
                      <a:pt x="41" y="25"/>
                    </a:lnTo>
                    <a:lnTo>
                      <a:pt x="41" y="27"/>
                    </a:lnTo>
                    <a:lnTo>
                      <a:pt x="40" y="30"/>
                    </a:lnTo>
                    <a:lnTo>
                      <a:pt x="39" y="33"/>
                    </a:lnTo>
                    <a:lnTo>
                      <a:pt x="36" y="35"/>
                    </a:lnTo>
                    <a:lnTo>
                      <a:pt x="34" y="37"/>
                    </a:lnTo>
                    <a:lnTo>
                      <a:pt x="30" y="38"/>
                    </a:lnTo>
                    <a:lnTo>
                      <a:pt x="27" y="37"/>
                    </a:lnTo>
                    <a:lnTo>
                      <a:pt x="26" y="35"/>
                    </a:lnTo>
                    <a:lnTo>
                      <a:pt x="24" y="34"/>
                    </a:lnTo>
                    <a:lnTo>
                      <a:pt x="24" y="33"/>
                    </a:lnTo>
                    <a:lnTo>
                      <a:pt x="24" y="30"/>
                    </a:lnTo>
                    <a:lnTo>
                      <a:pt x="23" y="30"/>
                    </a:lnTo>
                    <a:lnTo>
                      <a:pt x="21" y="29"/>
                    </a:lnTo>
                    <a:lnTo>
                      <a:pt x="18" y="30"/>
                    </a:lnTo>
                    <a:lnTo>
                      <a:pt x="15" y="31"/>
                    </a:lnTo>
                    <a:lnTo>
                      <a:pt x="15" y="33"/>
                    </a:lnTo>
                    <a:lnTo>
                      <a:pt x="15" y="34"/>
                    </a:lnTo>
                    <a:lnTo>
                      <a:pt x="15" y="37"/>
                    </a:lnTo>
                    <a:lnTo>
                      <a:pt x="14" y="38"/>
                    </a:lnTo>
                    <a:lnTo>
                      <a:pt x="14" y="40"/>
                    </a:lnTo>
                    <a:lnTo>
                      <a:pt x="15" y="42"/>
                    </a:lnTo>
                    <a:lnTo>
                      <a:pt x="14" y="43"/>
                    </a:lnTo>
                    <a:lnTo>
                      <a:pt x="14" y="44"/>
                    </a:lnTo>
                    <a:lnTo>
                      <a:pt x="13" y="44"/>
                    </a:lnTo>
                    <a:lnTo>
                      <a:pt x="13" y="43"/>
                    </a:lnTo>
                    <a:lnTo>
                      <a:pt x="11" y="42"/>
                    </a:lnTo>
                    <a:lnTo>
                      <a:pt x="11" y="40"/>
                    </a:lnTo>
                    <a:lnTo>
                      <a:pt x="9" y="39"/>
                    </a:lnTo>
                    <a:lnTo>
                      <a:pt x="7" y="38"/>
                    </a:lnTo>
                    <a:lnTo>
                      <a:pt x="5" y="38"/>
                    </a:lnTo>
                    <a:lnTo>
                      <a:pt x="2" y="35"/>
                    </a:lnTo>
                    <a:lnTo>
                      <a:pt x="0" y="31"/>
                    </a:lnTo>
                    <a:lnTo>
                      <a:pt x="0" y="27"/>
                    </a:lnTo>
                    <a:lnTo>
                      <a:pt x="0" y="23"/>
                    </a:lnTo>
                    <a:lnTo>
                      <a:pt x="1" y="21"/>
                    </a:lnTo>
                    <a:lnTo>
                      <a:pt x="2" y="20"/>
                    </a:lnTo>
                    <a:lnTo>
                      <a:pt x="4" y="17"/>
                    </a:lnTo>
                    <a:lnTo>
                      <a:pt x="6" y="14"/>
                    </a:lnTo>
                    <a:lnTo>
                      <a:pt x="9" y="12"/>
                    </a:lnTo>
                    <a:lnTo>
                      <a:pt x="11" y="9"/>
                    </a:lnTo>
                    <a:lnTo>
                      <a:pt x="14" y="6"/>
                    </a:lnTo>
                    <a:lnTo>
                      <a:pt x="17" y="4"/>
                    </a:lnTo>
                    <a:lnTo>
                      <a:pt x="19" y="3"/>
                    </a:lnTo>
                    <a:lnTo>
                      <a:pt x="21" y="3"/>
                    </a:lnTo>
                    <a:lnTo>
                      <a:pt x="21" y="4"/>
                    </a:lnTo>
                    <a:lnTo>
                      <a:pt x="21" y="5"/>
                    </a:lnTo>
                    <a:lnTo>
                      <a:pt x="19" y="6"/>
                    </a:lnTo>
                    <a:lnTo>
                      <a:pt x="19" y="8"/>
                    </a:lnTo>
                    <a:lnTo>
                      <a:pt x="18" y="10"/>
                    </a:lnTo>
                    <a:lnTo>
                      <a:pt x="17" y="13"/>
                    </a:lnTo>
                    <a:lnTo>
                      <a:pt x="14" y="14"/>
                    </a:lnTo>
                    <a:lnTo>
                      <a:pt x="14" y="17"/>
                    </a:lnTo>
                    <a:lnTo>
                      <a:pt x="14" y="20"/>
                    </a:lnTo>
                    <a:lnTo>
                      <a:pt x="15" y="22"/>
                    </a:lnTo>
                    <a:lnTo>
                      <a:pt x="17" y="25"/>
                    </a:lnTo>
                    <a:lnTo>
                      <a:pt x="19" y="26"/>
                    </a:lnTo>
                    <a:lnTo>
                      <a:pt x="22" y="26"/>
                    </a:lnTo>
                    <a:lnTo>
                      <a:pt x="24" y="25"/>
                    </a:lnTo>
                    <a:lnTo>
                      <a:pt x="27" y="23"/>
                    </a:lnTo>
                    <a:lnTo>
                      <a:pt x="30" y="22"/>
                    </a:lnTo>
                    <a:lnTo>
                      <a:pt x="32" y="21"/>
                    </a:lnTo>
                    <a:lnTo>
                      <a:pt x="35" y="21"/>
                    </a:lnTo>
                    <a:lnTo>
                      <a:pt x="37" y="22"/>
                    </a:lnTo>
                    <a:lnTo>
                      <a:pt x="40" y="22"/>
                    </a:lnTo>
                    <a:lnTo>
                      <a:pt x="43" y="21"/>
                    </a:lnTo>
                    <a:lnTo>
                      <a:pt x="44" y="18"/>
                    </a:lnTo>
                    <a:lnTo>
                      <a:pt x="45" y="16"/>
                    </a:lnTo>
                    <a:lnTo>
                      <a:pt x="47" y="12"/>
                    </a:lnTo>
                    <a:lnTo>
                      <a:pt x="48" y="9"/>
                    </a:lnTo>
                    <a:lnTo>
                      <a:pt x="49" y="5"/>
                    </a:lnTo>
                    <a:lnTo>
                      <a:pt x="51" y="4"/>
                    </a:lnTo>
                    <a:lnTo>
                      <a:pt x="51" y="1"/>
                    </a:lnTo>
                    <a:lnTo>
                      <a:pt x="52" y="0"/>
                    </a:ln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7" name="Freeform 25">
                <a:extLst>
                  <a:ext uri="{FF2B5EF4-FFF2-40B4-BE49-F238E27FC236}">
                    <a16:creationId xmlns:a16="http://schemas.microsoft.com/office/drawing/2014/main" id="{1B017874-FCD8-5640-857A-C963CBA3D778}"/>
                  </a:ext>
                </a:extLst>
              </p:cNvPr>
              <p:cNvSpPr>
                <a:spLocks/>
              </p:cNvSpPr>
              <p:nvPr userDrawn="1"/>
            </p:nvSpPr>
            <p:spPr bwMode="auto">
              <a:xfrm>
                <a:off x="10343306" y="516150"/>
                <a:ext cx="11270" cy="15368"/>
              </a:xfrm>
              <a:custGeom>
                <a:avLst/>
                <a:gdLst>
                  <a:gd name="T0" fmla="*/ 13 w 22"/>
                  <a:gd name="T1" fmla="*/ 0 h 30"/>
                  <a:gd name="T2" fmla="*/ 17 w 22"/>
                  <a:gd name="T3" fmla="*/ 0 h 30"/>
                  <a:gd name="T4" fmla="*/ 21 w 22"/>
                  <a:gd name="T5" fmla="*/ 1 h 30"/>
                  <a:gd name="T6" fmla="*/ 21 w 22"/>
                  <a:gd name="T7" fmla="*/ 1 h 30"/>
                  <a:gd name="T8" fmla="*/ 22 w 22"/>
                  <a:gd name="T9" fmla="*/ 4 h 30"/>
                  <a:gd name="T10" fmla="*/ 21 w 22"/>
                  <a:gd name="T11" fmla="*/ 5 h 30"/>
                  <a:gd name="T12" fmla="*/ 21 w 22"/>
                  <a:gd name="T13" fmla="*/ 8 h 30"/>
                  <a:gd name="T14" fmla="*/ 20 w 22"/>
                  <a:gd name="T15" fmla="*/ 11 h 30"/>
                  <a:gd name="T16" fmla="*/ 20 w 22"/>
                  <a:gd name="T17" fmla="*/ 14 h 30"/>
                  <a:gd name="T18" fmla="*/ 18 w 22"/>
                  <a:gd name="T19" fmla="*/ 18 h 30"/>
                  <a:gd name="T20" fmla="*/ 17 w 22"/>
                  <a:gd name="T21" fmla="*/ 21 h 30"/>
                  <a:gd name="T22" fmla="*/ 14 w 22"/>
                  <a:gd name="T23" fmla="*/ 25 h 30"/>
                  <a:gd name="T24" fmla="*/ 11 w 22"/>
                  <a:gd name="T25" fmla="*/ 26 h 30"/>
                  <a:gd name="T26" fmla="*/ 7 w 22"/>
                  <a:gd name="T27" fmla="*/ 29 h 30"/>
                  <a:gd name="T28" fmla="*/ 5 w 22"/>
                  <a:gd name="T29" fmla="*/ 30 h 30"/>
                  <a:gd name="T30" fmla="*/ 4 w 22"/>
                  <a:gd name="T31" fmla="*/ 30 h 30"/>
                  <a:gd name="T32" fmla="*/ 1 w 22"/>
                  <a:gd name="T33" fmla="*/ 30 h 30"/>
                  <a:gd name="T34" fmla="*/ 0 w 22"/>
                  <a:gd name="T35" fmla="*/ 30 h 30"/>
                  <a:gd name="T36" fmla="*/ 0 w 22"/>
                  <a:gd name="T37" fmla="*/ 28 h 30"/>
                  <a:gd name="T38" fmla="*/ 0 w 22"/>
                  <a:gd name="T39" fmla="*/ 26 h 30"/>
                  <a:gd name="T40" fmla="*/ 0 w 22"/>
                  <a:gd name="T41" fmla="*/ 25 h 30"/>
                  <a:gd name="T42" fmla="*/ 1 w 22"/>
                  <a:gd name="T43" fmla="*/ 22 h 30"/>
                  <a:gd name="T44" fmla="*/ 1 w 22"/>
                  <a:gd name="T45" fmla="*/ 18 h 30"/>
                  <a:gd name="T46" fmla="*/ 1 w 22"/>
                  <a:gd name="T47" fmla="*/ 14 h 30"/>
                  <a:gd name="T48" fmla="*/ 3 w 22"/>
                  <a:gd name="T49" fmla="*/ 11 h 30"/>
                  <a:gd name="T50" fmla="*/ 4 w 22"/>
                  <a:gd name="T51" fmla="*/ 7 h 30"/>
                  <a:gd name="T52" fmla="*/ 5 w 22"/>
                  <a:gd name="T53" fmla="*/ 4 h 30"/>
                  <a:gd name="T54" fmla="*/ 7 w 22"/>
                  <a:gd name="T55" fmla="*/ 3 h 30"/>
                  <a:gd name="T56" fmla="*/ 8 w 22"/>
                  <a:gd name="T57" fmla="*/ 1 h 30"/>
                  <a:gd name="T58" fmla="*/ 11 w 22"/>
                  <a:gd name="T59" fmla="*/ 0 h 30"/>
                  <a:gd name="T60" fmla="*/ 13 w 22"/>
                  <a:gd name="T6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30">
                    <a:moveTo>
                      <a:pt x="13" y="0"/>
                    </a:moveTo>
                    <a:lnTo>
                      <a:pt x="17" y="0"/>
                    </a:lnTo>
                    <a:lnTo>
                      <a:pt x="21" y="1"/>
                    </a:lnTo>
                    <a:lnTo>
                      <a:pt x="21" y="1"/>
                    </a:lnTo>
                    <a:lnTo>
                      <a:pt x="22" y="4"/>
                    </a:lnTo>
                    <a:lnTo>
                      <a:pt x="21" y="5"/>
                    </a:lnTo>
                    <a:lnTo>
                      <a:pt x="21" y="8"/>
                    </a:lnTo>
                    <a:lnTo>
                      <a:pt x="20" y="11"/>
                    </a:lnTo>
                    <a:lnTo>
                      <a:pt x="20" y="14"/>
                    </a:lnTo>
                    <a:lnTo>
                      <a:pt x="18" y="18"/>
                    </a:lnTo>
                    <a:lnTo>
                      <a:pt x="17" y="21"/>
                    </a:lnTo>
                    <a:lnTo>
                      <a:pt x="14" y="25"/>
                    </a:lnTo>
                    <a:lnTo>
                      <a:pt x="11" y="26"/>
                    </a:lnTo>
                    <a:lnTo>
                      <a:pt x="7" y="29"/>
                    </a:lnTo>
                    <a:lnTo>
                      <a:pt x="5" y="30"/>
                    </a:lnTo>
                    <a:lnTo>
                      <a:pt x="4" y="30"/>
                    </a:lnTo>
                    <a:lnTo>
                      <a:pt x="1" y="30"/>
                    </a:lnTo>
                    <a:lnTo>
                      <a:pt x="0" y="30"/>
                    </a:lnTo>
                    <a:lnTo>
                      <a:pt x="0" y="28"/>
                    </a:lnTo>
                    <a:lnTo>
                      <a:pt x="0" y="26"/>
                    </a:lnTo>
                    <a:lnTo>
                      <a:pt x="0" y="25"/>
                    </a:lnTo>
                    <a:lnTo>
                      <a:pt x="1" y="22"/>
                    </a:lnTo>
                    <a:lnTo>
                      <a:pt x="1" y="18"/>
                    </a:lnTo>
                    <a:lnTo>
                      <a:pt x="1" y="14"/>
                    </a:lnTo>
                    <a:lnTo>
                      <a:pt x="3" y="11"/>
                    </a:lnTo>
                    <a:lnTo>
                      <a:pt x="4" y="7"/>
                    </a:lnTo>
                    <a:lnTo>
                      <a:pt x="5" y="4"/>
                    </a:lnTo>
                    <a:lnTo>
                      <a:pt x="7" y="3"/>
                    </a:lnTo>
                    <a:lnTo>
                      <a:pt x="8" y="1"/>
                    </a:lnTo>
                    <a:lnTo>
                      <a:pt x="11"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8" name="Freeform 26">
                <a:extLst>
                  <a:ext uri="{FF2B5EF4-FFF2-40B4-BE49-F238E27FC236}">
                    <a16:creationId xmlns:a16="http://schemas.microsoft.com/office/drawing/2014/main" id="{68DBC73F-4D7F-8242-81D4-B03B2B99B8EC}"/>
                  </a:ext>
                </a:extLst>
              </p:cNvPr>
              <p:cNvSpPr>
                <a:spLocks/>
              </p:cNvSpPr>
              <p:nvPr userDrawn="1"/>
            </p:nvSpPr>
            <p:spPr bwMode="auto">
              <a:xfrm>
                <a:off x="10362772" y="541762"/>
                <a:ext cx="7171" cy="5122"/>
              </a:xfrm>
              <a:custGeom>
                <a:avLst/>
                <a:gdLst>
                  <a:gd name="T0" fmla="*/ 12 w 13"/>
                  <a:gd name="T1" fmla="*/ 0 h 10"/>
                  <a:gd name="T2" fmla="*/ 13 w 13"/>
                  <a:gd name="T3" fmla="*/ 0 h 10"/>
                  <a:gd name="T4" fmla="*/ 13 w 13"/>
                  <a:gd name="T5" fmla="*/ 1 h 10"/>
                  <a:gd name="T6" fmla="*/ 12 w 13"/>
                  <a:gd name="T7" fmla="*/ 3 h 10"/>
                  <a:gd name="T8" fmla="*/ 11 w 13"/>
                  <a:gd name="T9" fmla="*/ 4 h 10"/>
                  <a:gd name="T10" fmla="*/ 9 w 13"/>
                  <a:gd name="T11" fmla="*/ 7 h 10"/>
                  <a:gd name="T12" fmla="*/ 7 w 13"/>
                  <a:gd name="T13" fmla="*/ 8 h 10"/>
                  <a:gd name="T14" fmla="*/ 4 w 13"/>
                  <a:gd name="T15" fmla="*/ 9 h 10"/>
                  <a:gd name="T16" fmla="*/ 3 w 13"/>
                  <a:gd name="T17" fmla="*/ 10 h 10"/>
                  <a:gd name="T18" fmla="*/ 2 w 13"/>
                  <a:gd name="T19" fmla="*/ 10 h 10"/>
                  <a:gd name="T20" fmla="*/ 0 w 13"/>
                  <a:gd name="T21" fmla="*/ 9 h 10"/>
                  <a:gd name="T22" fmla="*/ 2 w 13"/>
                  <a:gd name="T23" fmla="*/ 9 h 10"/>
                  <a:gd name="T24" fmla="*/ 2 w 13"/>
                  <a:gd name="T25" fmla="*/ 8 h 10"/>
                  <a:gd name="T26" fmla="*/ 3 w 13"/>
                  <a:gd name="T27" fmla="*/ 7 h 10"/>
                  <a:gd name="T28" fmla="*/ 4 w 13"/>
                  <a:gd name="T29" fmla="*/ 7 h 10"/>
                  <a:gd name="T30" fmla="*/ 7 w 13"/>
                  <a:gd name="T31" fmla="*/ 4 h 10"/>
                  <a:gd name="T32" fmla="*/ 9 w 13"/>
                  <a:gd name="T33" fmla="*/ 3 h 10"/>
                  <a:gd name="T34" fmla="*/ 11 w 13"/>
                  <a:gd name="T35" fmla="*/ 1 h 10"/>
                  <a:gd name="T36" fmla="*/ 11 w 13"/>
                  <a:gd name="T37" fmla="*/ 1 h 10"/>
                  <a:gd name="T38" fmla="*/ 12 w 13"/>
                  <a:gd name="T3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0">
                    <a:moveTo>
                      <a:pt x="12" y="0"/>
                    </a:moveTo>
                    <a:lnTo>
                      <a:pt x="13" y="0"/>
                    </a:lnTo>
                    <a:lnTo>
                      <a:pt x="13" y="1"/>
                    </a:lnTo>
                    <a:lnTo>
                      <a:pt x="12" y="3"/>
                    </a:lnTo>
                    <a:lnTo>
                      <a:pt x="11" y="4"/>
                    </a:lnTo>
                    <a:lnTo>
                      <a:pt x="9" y="7"/>
                    </a:lnTo>
                    <a:lnTo>
                      <a:pt x="7" y="8"/>
                    </a:lnTo>
                    <a:lnTo>
                      <a:pt x="4" y="9"/>
                    </a:lnTo>
                    <a:lnTo>
                      <a:pt x="3" y="10"/>
                    </a:lnTo>
                    <a:lnTo>
                      <a:pt x="2" y="10"/>
                    </a:lnTo>
                    <a:lnTo>
                      <a:pt x="0" y="9"/>
                    </a:lnTo>
                    <a:lnTo>
                      <a:pt x="2" y="9"/>
                    </a:lnTo>
                    <a:lnTo>
                      <a:pt x="2" y="8"/>
                    </a:lnTo>
                    <a:lnTo>
                      <a:pt x="3" y="7"/>
                    </a:lnTo>
                    <a:lnTo>
                      <a:pt x="4" y="7"/>
                    </a:lnTo>
                    <a:lnTo>
                      <a:pt x="7" y="4"/>
                    </a:lnTo>
                    <a:lnTo>
                      <a:pt x="9" y="3"/>
                    </a:lnTo>
                    <a:lnTo>
                      <a:pt x="11" y="1"/>
                    </a:lnTo>
                    <a:lnTo>
                      <a:pt x="11"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9" name="Freeform 27">
                <a:extLst>
                  <a:ext uri="{FF2B5EF4-FFF2-40B4-BE49-F238E27FC236}">
                    <a16:creationId xmlns:a16="http://schemas.microsoft.com/office/drawing/2014/main" id="{B97AC9F4-D656-9642-81EE-33C0F5528DC2}"/>
                  </a:ext>
                </a:extLst>
              </p:cNvPr>
              <p:cNvSpPr>
                <a:spLocks/>
              </p:cNvSpPr>
              <p:nvPr userDrawn="1"/>
            </p:nvSpPr>
            <p:spPr bwMode="auto">
              <a:xfrm>
                <a:off x="10310523" y="273351"/>
                <a:ext cx="27661" cy="25612"/>
              </a:xfrm>
              <a:custGeom>
                <a:avLst/>
                <a:gdLst>
                  <a:gd name="T0" fmla="*/ 0 w 55"/>
                  <a:gd name="T1" fmla="*/ 0 h 51"/>
                  <a:gd name="T2" fmla="*/ 17 w 55"/>
                  <a:gd name="T3" fmla="*/ 4 h 51"/>
                  <a:gd name="T4" fmla="*/ 21 w 55"/>
                  <a:gd name="T5" fmla="*/ 29 h 51"/>
                  <a:gd name="T6" fmla="*/ 38 w 55"/>
                  <a:gd name="T7" fmla="*/ 9 h 51"/>
                  <a:gd name="T8" fmla="*/ 55 w 55"/>
                  <a:gd name="T9" fmla="*/ 13 h 51"/>
                  <a:gd name="T10" fmla="*/ 21 w 55"/>
                  <a:gd name="T11" fmla="*/ 51 h 51"/>
                  <a:gd name="T12" fmla="*/ 12 w 55"/>
                  <a:gd name="T13" fmla="*/ 49 h 51"/>
                  <a:gd name="T14" fmla="*/ 0 w 55"/>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1">
                    <a:moveTo>
                      <a:pt x="0" y="0"/>
                    </a:moveTo>
                    <a:lnTo>
                      <a:pt x="17" y="4"/>
                    </a:lnTo>
                    <a:lnTo>
                      <a:pt x="21" y="29"/>
                    </a:lnTo>
                    <a:lnTo>
                      <a:pt x="38" y="9"/>
                    </a:lnTo>
                    <a:lnTo>
                      <a:pt x="55" y="13"/>
                    </a:lnTo>
                    <a:lnTo>
                      <a:pt x="21" y="51"/>
                    </a:lnTo>
                    <a:lnTo>
                      <a:pt x="12" y="4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0" name="Freeform 28">
                <a:extLst>
                  <a:ext uri="{FF2B5EF4-FFF2-40B4-BE49-F238E27FC236}">
                    <a16:creationId xmlns:a16="http://schemas.microsoft.com/office/drawing/2014/main" id="{A2DBFD17-C8F3-4442-A17D-8745DE32818D}"/>
                  </a:ext>
                </a:extLst>
              </p:cNvPr>
              <p:cNvSpPr>
                <a:spLocks/>
              </p:cNvSpPr>
              <p:nvPr userDrawn="1"/>
            </p:nvSpPr>
            <p:spPr bwMode="auto">
              <a:xfrm>
                <a:off x="10249055" y="262081"/>
                <a:ext cx="15368" cy="28685"/>
              </a:xfrm>
              <a:custGeom>
                <a:avLst/>
                <a:gdLst>
                  <a:gd name="T0" fmla="*/ 20 w 30"/>
                  <a:gd name="T1" fmla="*/ 0 h 58"/>
                  <a:gd name="T2" fmla="*/ 21 w 30"/>
                  <a:gd name="T3" fmla="*/ 13 h 58"/>
                  <a:gd name="T4" fmla="*/ 29 w 30"/>
                  <a:gd name="T5" fmla="*/ 13 h 58"/>
                  <a:gd name="T6" fmla="*/ 30 w 30"/>
                  <a:gd name="T7" fmla="*/ 26 h 58"/>
                  <a:gd name="T8" fmla="*/ 21 w 30"/>
                  <a:gd name="T9" fmla="*/ 26 h 58"/>
                  <a:gd name="T10" fmla="*/ 21 w 30"/>
                  <a:gd name="T11" fmla="*/ 58 h 58"/>
                  <a:gd name="T12" fmla="*/ 6 w 30"/>
                  <a:gd name="T13" fmla="*/ 58 h 58"/>
                  <a:gd name="T14" fmla="*/ 6 w 30"/>
                  <a:gd name="T15" fmla="*/ 26 h 58"/>
                  <a:gd name="T16" fmla="*/ 0 w 30"/>
                  <a:gd name="T17" fmla="*/ 26 h 58"/>
                  <a:gd name="T18" fmla="*/ 0 w 30"/>
                  <a:gd name="T19" fmla="*/ 13 h 58"/>
                  <a:gd name="T20" fmla="*/ 6 w 30"/>
                  <a:gd name="T21" fmla="*/ 13 h 58"/>
                  <a:gd name="T22" fmla="*/ 4 w 30"/>
                  <a:gd name="T23" fmla="*/ 0 h 58"/>
                  <a:gd name="T24" fmla="*/ 20 w 30"/>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58">
                    <a:moveTo>
                      <a:pt x="20" y="0"/>
                    </a:moveTo>
                    <a:lnTo>
                      <a:pt x="21" y="13"/>
                    </a:lnTo>
                    <a:lnTo>
                      <a:pt x="29" y="13"/>
                    </a:lnTo>
                    <a:lnTo>
                      <a:pt x="30" y="26"/>
                    </a:lnTo>
                    <a:lnTo>
                      <a:pt x="21" y="26"/>
                    </a:lnTo>
                    <a:lnTo>
                      <a:pt x="21" y="58"/>
                    </a:lnTo>
                    <a:lnTo>
                      <a:pt x="6" y="58"/>
                    </a:lnTo>
                    <a:lnTo>
                      <a:pt x="6" y="26"/>
                    </a:lnTo>
                    <a:lnTo>
                      <a:pt x="0" y="26"/>
                    </a:lnTo>
                    <a:lnTo>
                      <a:pt x="0" y="13"/>
                    </a:lnTo>
                    <a:lnTo>
                      <a:pt x="6" y="13"/>
                    </a:lnTo>
                    <a:lnTo>
                      <a:pt x="4"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1" name="Freeform 29">
                <a:extLst>
                  <a:ext uri="{FF2B5EF4-FFF2-40B4-BE49-F238E27FC236}">
                    <a16:creationId xmlns:a16="http://schemas.microsoft.com/office/drawing/2014/main" id="{5C81A36A-D45E-0542-B561-D2D89184A54A}"/>
                  </a:ext>
                </a:extLst>
              </p:cNvPr>
              <p:cNvSpPr>
                <a:spLocks noEditPoints="1"/>
              </p:cNvSpPr>
              <p:nvPr userDrawn="1"/>
            </p:nvSpPr>
            <p:spPr bwMode="auto">
              <a:xfrm>
                <a:off x="10271594" y="269252"/>
                <a:ext cx="28685" cy="24587"/>
              </a:xfrm>
              <a:custGeom>
                <a:avLst/>
                <a:gdLst>
                  <a:gd name="T0" fmla="*/ 27 w 55"/>
                  <a:gd name="T1" fmla="*/ 15 h 49"/>
                  <a:gd name="T2" fmla="*/ 25 w 55"/>
                  <a:gd name="T3" fmla="*/ 15 h 49"/>
                  <a:gd name="T4" fmla="*/ 21 w 55"/>
                  <a:gd name="T5" fmla="*/ 15 h 49"/>
                  <a:gd name="T6" fmla="*/ 19 w 55"/>
                  <a:gd name="T7" fmla="*/ 17 h 49"/>
                  <a:gd name="T8" fmla="*/ 17 w 55"/>
                  <a:gd name="T9" fmla="*/ 20 h 49"/>
                  <a:gd name="T10" fmla="*/ 17 w 55"/>
                  <a:gd name="T11" fmla="*/ 23 h 49"/>
                  <a:gd name="T12" fmla="*/ 17 w 55"/>
                  <a:gd name="T13" fmla="*/ 27 h 49"/>
                  <a:gd name="T14" fmla="*/ 18 w 55"/>
                  <a:gd name="T15" fmla="*/ 29 h 49"/>
                  <a:gd name="T16" fmla="*/ 19 w 55"/>
                  <a:gd name="T17" fmla="*/ 32 h 49"/>
                  <a:gd name="T18" fmla="*/ 22 w 55"/>
                  <a:gd name="T19" fmla="*/ 33 h 49"/>
                  <a:gd name="T20" fmla="*/ 26 w 55"/>
                  <a:gd name="T21" fmla="*/ 34 h 49"/>
                  <a:gd name="T22" fmla="*/ 30 w 55"/>
                  <a:gd name="T23" fmla="*/ 34 h 49"/>
                  <a:gd name="T24" fmla="*/ 32 w 55"/>
                  <a:gd name="T25" fmla="*/ 32 h 49"/>
                  <a:gd name="T26" fmla="*/ 35 w 55"/>
                  <a:gd name="T27" fmla="*/ 29 h 49"/>
                  <a:gd name="T28" fmla="*/ 36 w 55"/>
                  <a:gd name="T29" fmla="*/ 25 h 49"/>
                  <a:gd name="T30" fmla="*/ 36 w 55"/>
                  <a:gd name="T31" fmla="*/ 23 h 49"/>
                  <a:gd name="T32" fmla="*/ 35 w 55"/>
                  <a:gd name="T33" fmla="*/ 19 h 49"/>
                  <a:gd name="T34" fmla="*/ 34 w 55"/>
                  <a:gd name="T35" fmla="*/ 17 h 49"/>
                  <a:gd name="T36" fmla="*/ 31 w 55"/>
                  <a:gd name="T37" fmla="*/ 15 h 49"/>
                  <a:gd name="T38" fmla="*/ 27 w 55"/>
                  <a:gd name="T39" fmla="*/ 15 h 49"/>
                  <a:gd name="T40" fmla="*/ 26 w 55"/>
                  <a:gd name="T41" fmla="*/ 0 h 49"/>
                  <a:gd name="T42" fmla="*/ 29 w 55"/>
                  <a:gd name="T43" fmla="*/ 0 h 49"/>
                  <a:gd name="T44" fmla="*/ 32 w 55"/>
                  <a:gd name="T45" fmla="*/ 3 h 49"/>
                  <a:gd name="T46" fmla="*/ 36 w 55"/>
                  <a:gd name="T47" fmla="*/ 4 h 49"/>
                  <a:gd name="T48" fmla="*/ 38 w 55"/>
                  <a:gd name="T49" fmla="*/ 7 h 49"/>
                  <a:gd name="T50" fmla="*/ 39 w 55"/>
                  <a:gd name="T51" fmla="*/ 3 h 49"/>
                  <a:gd name="T52" fmla="*/ 55 w 55"/>
                  <a:gd name="T53" fmla="*/ 6 h 49"/>
                  <a:gd name="T54" fmla="*/ 49 w 55"/>
                  <a:gd name="T55" fmla="*/ 49 h 49"/>
                  <a:gd name="T56" fmla="*/ 34 w 55"/>
                  <a:gd name="T57" fmla="*/ 47 h 49"/>
                  <a:gd name="T58" fmla="*/ 34 w 55"/>
                  <a:gd name="T59" fmla="*/ 42 h 49"/>
                  <a:gd name="T60" fmla="*/ 31 w 55"/>
                  <a:gd name="T61" fmla="*/ 45 h 49"/>
                  <a:gd name="T62" fmla="*/ 27 w 55"/>
                  <a:gd name="T63" fmla="*/ 46 h 49"/>
                  <a:gd name="T64" fmla="*/ 23 w 55"/>
                  <a:gd name="T65" fmla="*/ 47 h 49"/>
                  <a:gd name="T66" fmla="*/ 19 w 55"/>
                  <a:gd name="T67" fmla="*/ 47 h 49"/>
                  <a:gd name="T68" fmla="*/ 9 w 55"/>
                  <a:gd name="T69" fmla="*/ 42 h 49"/>
                  <a:gd name="T70" fmla="*/ 2 w 55"/>
                  <a:gd name="T71" fmla="*/ 33 h 49"/>
                  <a:gd name="T72" fmla="*/ 0 w 55"/>
                  <a:gd name="T73" fmla="*/ 21 h 49"/>
                  <a:gd name="T74" fmla="*/ 5 w 55"/>
                  <a:gd name="T75" fmla="*/ 10 h 49"/>
                  <a:gd name="T76" fmla="*/ 13 w 55"/>
                  <a:gd name="T77" fmla="*/ 2 h 49"/>
                  <a:gd name="T78" fmla="*/ 26 w 55"/>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49">
                    <a:moveTo>
                      <a:pt x="27" y="15"/>
                    </a:moveTo>
                    <a:lnTo>
                      <a:pt x="25" y="15"/>
                    </a:lnTo>
                    <a:lnTo>
                      <a:pt x="21" y="15"/>
                    </a:lnTo>
                    <a:lnTo>
                      <a:pt x="19" y="17"/>
                    </a:lnTo>
                    <a:lnTo>
                      <a:pt x="17" y="20"/>
                    </a:lnTo>
                    <a:lnTo>
                      <a:pt x="17" y="23"/>
                    </a:lnTo>
                    <a:lnTo>
                      <a:pt x="17" y="27"/>
                    </a:lnTo>
                    <a:lnTo>
                      <a:pt x="18" y="29"/>
                    </a:lnTo>
                    <a:lnTo>
                      <a:pt x="19" y="32"/>
                    </a:lnTo>
                    <a:lnTo>
                      <a:pt x="22" y="33"/>
                    </a:lnTo>
                    <a:lnTo>
                      <a:pt x="26" y="34"/>
                    </a:lnTo>
                    <a:lnTo>
                      <a:pt x="30" y="34"/>
                    </a:lnTo>
                    <a:lnTo>
                      <a:pt x="32" y="32"/>
                    </a:lnTo>
                    <a:lnTo>
                      <a:pt x="35" y="29"/>
                    </a:lnTo>
                    <a:lnTo>
                      <a:pt x="36" y="25"/>
                    </a:lnTo>
                    <a:lnTo>
                      <a:pt x="36" y="23"/>
                    </a:lnTo>
                    <a:lnTo>
                      <a:pt x="35" y="19"/>
                    </a:lnTo>
                    <a:lnTo>
                      <a:pt x="34" y="17"/>
                    </a:lnTo>
                    <a:lnTo>
                      <a:pt x="31" y="15"/>
                    </a:lnTo>
                    <a:lnTo>
                      <a:pt x="27" y="15"/>
                    </a:lnTo>
                    <a:close/>
                    <a:moveTo>
                      <a:pt x="26" y="0"/>
                    </a:moveTo>
                    <a:lnTo>
                      <a:pt x="29" y="0"/>
                    </a:lnTo>
                    <a:lnTo>
                      <a:pt x="32" y="3"/>
                    </a:lnTo>
                    <a:lnTo>
                      <a:pt x="36" y="4"/>
                    </a:lnTo>
                    <a:lnTo>
                      <a:pt x="38" y="7"/>
                    </a:lnTo>
                    <a:lnTo>
                      <a:pt x="39" y="3"/>
                    </a:lnTo>
                    <a:lnTo>
                      <a:pt x="55" y="6"/>
                    </a:lnTo>
                    <a:lnTo>
                      <a:pt x="49" y="49"/>
                    </a:lnTo>
                    <a:lnTo>
                      <a:pt x="34" y="47"/>
                    </a:lnTo>
                    <a:lnTo>
                      <a:pt x="34" y="42"/>
                    </a:lnTo>
                    <a:lnTo>
                      <a:pt x="31" y="45"/>
                    </a:lnTo>
                    <a:lnTo>
                      <a:pt x="27" y="46"/>
                    </a:lnTo>
                    <a:lnTo>
                      <a:pt x="23" y="47"/>
                    </a:lnTo>
                    <a:lnTo>
                      <a:pt x="19" y="47"/>
                    </a:lnTo>
                    <a:lnTo>
                      <a:pt x="9" y="42"/>
                    </a:lnTo>
                    <a:lnTo>
                      <a:pt x="2" y="33"/>
                    </a:lnTo>
                    <a:lnTo>
                      <a:pt x="0" y="21"/>
                    </a:lnTo>
                    <a:lnTo>
                      <a:pt x="5" y="10"/>
                    </a:lnTo>
                    <a:lnTo>
                      <a:pt x="13" y="2"/>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2" name="Freeform 30">
                <a:extLst>
                  <a:ext uri="{FF2B5EF4-FFF2-40B4-BE49-F238E27FC236}">
                    <a16:creationId xmlns:a16="http://schemas.microsoft.com/office/drawing/2014/main" id="{30A6B1C2-A0FB-5E41-8346-2B27A0EA7FBC}"/>
                  </a:ext>
                </a:extLst>
              </p:cNvPr>
              <p:cNvSpPr>
                <a:spLocks/>
              </p:cNvSpPr>
              <p:nvPr userDrawn="1"/>
            </p:nvSpPr>
            <p:spPr bwMode="auto">
              <a:xfrm>
                <a:off x="10222418" y="269252"/>
                <a:ext cx="18441" cy="24587"/>
              </a:xfrm>
              <a:custGeom>
                <a:avLst/>
                <a:gdLst>
                  <a:gd name="T0" fmla="*/ 25 w 37"/>
                  <a:gd name="T1" fmla="*/ 0 h 49"/>
                  <a:gd name="T2" fmla="*/ 33 w 37"/>
                  <a:gd name="T3" fmla="*/ 2 h 49"/>
                  <a:gd name="T4" fmla="*/ 29 w 37"/>
                  <a:gd name="T5" fmla="*/ 12 h 49"/>
                  <a:gd name="T6" fmla="*/ 23 w 37"/>
                  <a:gd name="T7" fmla="*/ 11 h 49"/>
                  <a:gd name="T8" fmla="*/ 20 w 37"/>
                  <a:gd name="T9" fmla="*/ 11 h 49"/>
                  <a:gd name="T10" fmla="*/ 18 w 37"/>
                  <a:gd name="T11" fmla="*/ 12 h 49"/>
                  <a:gd name="T12" fmla="*/ 17 w 37"/>
                  <a:gd name="T13" fmla="*/ 12 h 49"/>
                  <a:gd name="T14" fmla="*/ 16 w 37"/>
                  <a:gd name="T15" fmla="*/ 13 h 49"/>
                  <a:gd name="T16" fmla="*/ 14 w 37"/>
                  <a:gd name="T17" fmla="*/ 15 h 49"/>
                  <a:gd name="T18" fmla="*/ 16 w 37"/>
                  <a:gd name="T19" fmla="*/ 16 h 49"/>
                  <a:gd name="T20" fmla="*/ 17 w 37"/>
                  <a:gd name="T21" fmla="*/ 17 h 49"/>
                  <a:gd name="T22" fmla="*/ 20 w 37"/>
                  <a:gd name="T23" fmla="*/ 17 h 49"/>
                  <a:gd name="T24" fmla="*/ 21 w 37"/>
                  <a:gd name="T25" fmla="*/ 17 h 49"/>
                  <a:gd name="T26" fmla="*/ 22 w 37"/>
                  <a:gd name="T27" fmla="*/ 17 h 49"/>
                  <a:gd name="T28" fmla="*/ 26 w 37"/>
                  <a:gd name="T29" fmla="*/ 19 h 49"/>
                  <a:gd name="T30" fmla="*/ 30 w 37"/>
                  <a:gd name="T31" fmla="*/ 20 h 49"/>
                  <a:gd name="T32" fmla="*/ 34 w 37"/>
                  <a:gd name="T33" fmla="*/ 21 h 49"/>
                  <a:gd name="T34" fmla="*/ 35 w 37"/>
                  <a:gd name="T35" fmla="*/ 25 h 49"/>
                  <a:gd name="T36" fmla="*/ 37 w 37"/>
                  <a:gd name="T37" fmla="*/ 29 h 49"/>
                  <a:gd name="T38" fmla="*/ 37 w 37"/>
                  <a:gd name="T39" fmla="*/ 34 h 49"/>
                  <a:gd name="T40" fmla="*/ 35 w 37"/>
                  <a:gd name="T41" fmla="*/ 38 h 49"/>
                  <a:gd name="T42" fmla="*/ 33 w 37"/>
                  <a:gd name="T43" fmla="*/ 41 h 49"/>
                  <a:gd name="T44" fmla="*/ 30 w 37"/>
                  <a:gd name="T45" fmla="*/ 44 h 49"/>
                  <a:gd name="T46" fmla="*/ 26 w 37"/>
                  <a:gd name="T47" fmla="*/ 46 h 49"/>
                  <a:gd name="T48" fmla="*/ 22 w 37"/>
                  <a:gd name="T49" fmla="*/ 47 h 49"/>
                  <a:gd name="T50" fmla="*/ 18 w 37"/>
                  <a:gd name="T51" fmla="*/ 49 h 49"/>
                  <a:gd name="T52" fmla="*/ 12 w 37"/>
                  <a:gd name="T53" fmla="*/ 49 h 49"/>
                  <a:gd name="T54" fmla="*/ 5 w 37"/>
                  <a:gd name="T55" fmla="*/ 47 h 49"/>
                  <a:gd name="T56" fmla="*/ 0 w 37"/>
                  <a:gd name="T57" fmla="*/ 45 h 49"/>
                  <a:gd name="T58" fmla="*/ 4 w 37"/>
                  <a:gd name="T59" fmla="*/ 33 h 49"/>
                  <a:gd name="T60" fmla="*/ 8 w 37"/>
                  <a:gd name="T61" fmla="*/ 36 h 49"/>
                  <a:gd name="T62" fmla="*/ 13 w 37"/>
                  <a:gd name="T63" fmla="*/ 37 h 49"/>
                  <a:gd name="T64" fmla="*/ 17 w 37"/>
                  <a:gd name="T65" fmla="*/ 37 h 49"/>
                  <a:gd name="T66" fmla="*/ 18 w 37"/>
                  <a:gd name="T67" fmla="*/ 36 h 49"/>
                  <a:gd name="T68" fmla="*/ 20 w 37"/>
                  <a:gd name="T69" fmla="*/ 36 h 49"/>
                  <a:gd name="T70" fmla="*/ 21 w 37"/>
                  <a:gd name="T71" fmla="*/ 34 h 49"/>
                  <a:gd name="T72" fmla="*/ 21 w 37"/>
                  <a:gd name="T73" fmla="*/ 33 h 49"/>
                  <a:gd name="T74" fmla="*/ 21 w 37"/>
                  <a:gd name="T75" fmla="*/ 30 h 49"/>
                  <a:gd name="T76" fmla="*/ 20 w 37"/>
                  <a:gd name="T77" fmla="*/ 30 h 49"/>
                  <a:gd name="T78" fmla="*/ 17 w 37"/>
                  <a:gd name="T79" fmla="*/ 29 h 49"/>
                  <a:gd name="T80" fmla="*/ 14 w 37"/>
                  <a:gd name="T81" fmla="*/ 29 h 49"/>
                  <a:gd name="T82" fmla="*/ 10 w 37"/>
                  <a:gd name="T83" fmla="*/ 29 h 49"/>
                  <a:gd name="T84" fmla="*/ 8 w 37"/>
                  <a:gd name="T85" fmla="*/ 28 h 49"/>
                  <a:gd name="T86" fmla="*/ 5 w 37"/>
                  <a:gd name="T87" fmla="*/ 28 h 49"/>
                  <a:gd name="T88" fmla="*/ 3 w 37"/>
                  <a:gd name="T89" fmla="*/ 25 h 49"/>
                  <a:gd name="T90" fmla="*/ 1 w 37"/>
                  <a:gd name="T91" fmla="*/ 23 h 49"/>
                  <a:gd name="T92" fmla="*/ 0 w 37"/>
                  <a:gd name="T93" fmla="*/ 19 h 49"/>
                  <a:gd name="T94" fmla="*/ 0 w 37"/>
                  <a:gd name="T95" fmla="*/ 13 h 49"/>
                  <a:gd name="T96" fmla="*/ 1 w 37"/>
                  <a:gd name="T97" fmla="*/ 10 h 49"/>
                  <a:gd name="T98" fmla="*/ 4 w 37"/>
                  <a:gd name="T99" fmla="*/ 6 h 49"/>
                  <a:gd name="T100" fmla="*/ 8 w 37"/>
                  <a:gd name="T101" fmla="*/ 3 h 49"/>
                  <a:gd name="T102" fmla="*/ 13 w 37"/>
                  <a:gd name="T103" fmla="*/ 2 h 49"/>
                  <a:gd name="T104" fmla="*/ 17 w 37"/>
                  <a:gd name="T105" fmla="*/ 0 h 49"/>
                  <a:gd name="T106" fmla="*/ 25 w 37"/>
                  <a:gd name="T10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49">
                    <a:moveTo>
                      <a:pt x="25" y="0"/>
                    </a:moveTo>
                    <a:lnTo>
                      <a:pt x="33" y="2"/>
                    </a:lnTo>
                    <a:lnTo>
                      <a:pt x="29" y="12"/>
                    </a:lnTo>
                    <a:lnTo>
                      <a:pt x="23" y="11"/>
                    </a:lnTo>
                    <a:lnTo>
                      <a:pt x="20" y="11"/>
                    </a:lnTo>
                    <a:lnTo>
                      <a:pt x="18" y="12"/>
                    </a:lnTo>
                    <a:lnTo>
                      <a:pt x="17" y="12"/>
                    </a:lnTo>
                    <a:lnTo>
                      <a:pt x="16" y="13"/>
                    </a:lnTo>
                    <a:lnTo>
                      <a:pt x="14" y="15"/>
                    </a:lnTo>
                    <a:lnTo>
                      <a:pt x="16" y="16"/>
                    </a:lnTo>
                    <a:lnTo>
                      <a:pt x="17" y="17"/>
                    </a:lnTo>
                    <a:lnTo>
                      <a:pt x="20" y="17"/>
                    </a:lnTo>
                    <a:lnTo>
                      <a:pt x="21" y="17"/>
                    </a:lnTo>
                    <a:lnTo>
                      <a:pt x="22" y="17"/>
                    </a:lnTo>
                    <a:lnTo>
                      <a:pt x="26" y="19"/>
                    </a:lnTo>
                    <a:lnTo>
                      <a:pt x="30" y="20"/>
                    </a:lnTo>
                    <a:lnTo>
                      <a:pt x="34" y="21"/>
                    </a:lnTo>
                    <a:lnTo>
                      <a:pt x="35" y="25"/>
                    </a:lnTo>
                    <a:lnTo>
                      <a:pt x="37" y="29"/>
                    </a:lnTo>
                    <a:lnTo>
                      <a:pt x="37" y="34"/>
                    </a:lnTo>
                    <a:lnTo>
                      <a:pt x="35" y="38"/>
                    </a:lnTo>
                    <a:lnTo>
                      <a:pt x="33" y="41"/>
                    </a:lnTo>
                    <a:lnTo>
                      <a:pt x="30" y="44"/>
                    </a:lnTo>
                    <a:lnTo>
                      <a:pt x="26" y="46"/>
                    </a:lnTo>
                    <a:lnTo>
                      <a:pt x="22" y="47"/>
                    </a:lnTo>
                    <a:lnTo>
                      <a:pt x="18" y="49"/>
                    </a:lnTo>
                    <a:lnTo>
                      <a:pt x="12" y="49"/>
                    </a:lnTo>
                    <a:lnTo>
                      <a:pt x="5" y="47"/>
                    </a:lnTo>
                    <a:lnTo>
                      <a:pt x="0" y="45"/>
                    </a:lnTo>
                    <a:lnTo>
                      <a:pt x="4" y="33"/>
                    </a:lnTo>
                    <a:lnTo>
                      <a:pt x="8" y="36"/>
                    </a:lnTo>
                    <a:lnTo>
                      <a:pt x="13" y="37"/>
                    </a:lnTo>
                    <a:lnTo>
                      <a:pt x="17" y="37"/>
                    </a:lnTo>
                    <a:lnTo>
                      <a:pt x="18" y="36"/>
                    </a:lnTo>
                    <a:lnTo>
                      <a:pt x="20" y="36"/>
                    </a:lnTo>
                    <a:lnTo>
                      <a:pt x="21" y="34"/>
                    </a:lnTo>
                    <a:lnTo>
                      <a:pt x="21" y="33"/>
                    </a:lnTo>
                    <a:lnTo>
                      <a:pt x="21" y="30"/>
                    </a:lnTo>
                    <a:lnTo>
                      <a:pt x="20" y="30"/>
                    </a:lnTo>
                    <a:lnTo>
                      <a:pt x="17" y="29"/>
                    </a:lnTo>
                    <a:lnTo>
                      <a:pt x="14" y="29"/>
                    </a:lnTo>
                    <a:lnTo>
                      <a:pt x="10" y="29"/>
                    </a:lnTo>
                    <a:lnTo>
                      <a:pt x="8" y="28"/>
                    </a:lnTo>
                    <a:lnTo>
                      <a:pt x="5" y="28"/>
                    </a:lnTo>
                    <a:lnTo>
                      <a:pt x="3" y="25"/>
                    </a:lnTo>
                    <a:lnTo>
                      <a:pt x="1" y="23"/>
                    </a:lnTo>
                    <a:lnTo>
                      <a:pt x="0" y="19"/>
                    </a:lnTo>
                    <a:lnTo>
                      <a:pt x="0" y="13"/>
                    </a:lnTo>
                    <a:lnTo>
                      <a:pt x="1" y="10"/>
                    </a:lnTo>
                    <a:lnTo>
                      <a:pt x="4" y="6"/>
                    </a:lnTo>
                    <a:lnTo>
                      <a:pt x="8" y="3"/>
                    </a:lnTo>
                    <a:lnTo>
                      <a:pt x="13" y="2"/>
                    </a:lnTo>
                    <a:lnTo>
                      <a:pt x="17" y="0"/>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3" name="Freeform 31">
                <a:extLst>
                  <a:ext uri="{FF2B5EF4-FFF2-40B4-BE49-F238E27FC236}">
                    <a16:creationId xmlns:a16="http://schemas.microsoft.com/office/drawing/2014/main" id="{9A5F4769-4E73-A645-8D66-BEDB2064F266}"/>
                  </a:ext>
                </a:extLst>
              </p:cNvPr>
              <p:cNvSpPr>
                <a:spLocks/>
              </p:cNvSpPr>
              <p:nvPr userDrawn="1"/>
            </p:nvSpPr>
            <p:spPr bwMode="auto">
              <a:xfrm>
                <a:off x="10184513" y="273351"/>
                <a:ext cx="26636" cy="26636"/>
              </a:xfrm>
              <a:custGeom>
                <a:avLst/>
                <a:gdLst>
                  <a:gd name="T0" fmla="*/ 46 w 52"/>
                  <a:gd name="T1" fmla="*/ 0 h 52"/>
                  <a:gd name="T2" fmla="*/ 52 w 52"/>
                  <a:gd name="T3" fmla="*/ 26 h 52"/>
                  <a:gd name="T4" fmla="*/ 52 w 52"/>
                  <a:gd name="T5" fmla="*/ 36 h 52"/>
                  <a:gd name="T6" fmla="*/ 48 w 52"/>
                  <a:gd name="T7" fmla="*/ 43 h 52"/>
                  <a:gd name="T8" fmla="*/ 42 w 52"/>
                  <a:gd name="T9" fmla="*/ 47 h 52"/>
                  <a:gd name="T10" fmla="*/ 34 w 52"/>
                  <a:gd name="T11" fmla="*/ 51 h 52"/>
                  <a:gd name="T12" fmla="*/ 25 w 52"/>
                  <a:gd name="T13" fmla="*/ 52 h 52"/>
                  <a:gd name="T14" fmla="*/ 17 w 52"/>
                  <a:gd name="T15" fmla="*/ 51 h 52"/>
                  <a:gd name="T16" fmla="*/ 10 w 52"/>
                  <a:gd name="T17" fmla="*/ 46 h 52"/>
                  <a:gd name="T18" fmla="*/ 6 w 52"/>
                  <a:gd name="T19" fmla="*/ 38 h 52"/>
                  <a:gd name="T20" fmla="*/ 0 w 52"/>
                  <a:gd name="T21" fmla="*/ 12 h 52"/>
                  <a:gd name="T22" fmla="*/ 14 w 52"/>
                  <a:gd name="T23" fmla="*/ 8 h 52"/>
                  <a:gd name="T24" fmla="*/ 21 w 52"/>
                  <a:gd name="T25" fmla="*/ 32 h 52"/>
                  <a:gd name="T26" fmla="*/ 22 w 52"/>
                  <a:gd name="T27" fmla="*/ 34 h 52"/>
                  <a:gd name="T28" fmla="*/ 23 w 52"/>
                  <a:gd name="T29" fmla="*/ 37 h 52"/>
                  <a:gd name="T30" fmla="*/ 25 w 52"/>
                  <a:gd name="T31" fmla="*/ 38 h 52"/>
                  <a:gd name="T32" fmla="*/ 27 w 52"/>
                  <a:gd name="T33" fmla="*/ 39 h 52"/>
                  <a:gd name="T34" fmla="*/ 30 w 52"/>
                  <a:gd name="T35" fmla="*/ 39 h 52"/>
                  <a:gd name="T36" fmla="*/ 34 w 52"/>
                  <a:gd name="T37" fmla="*/ 38 h 52"/>
                  <a:gd name="T38" fmla="*/ 35 w 52"/>
                  <a:gd name="T39" fmla="*/ 36 h 52"/>
                  <a:gd name="T40" fmla="*/ 36 w 52"/>
                  <a:gd name="T41" fmla="*/ 33 h 52"/>
                  <a:gd name="T42" fmla="*/ 36 w 52"/>
                  <a:gd name="T43" fmla="*/ 30 h 52"/>
                  <a:gd name="T44" fmla="*/ 35 w 52"/>
                  <a:gd name="T45" fmla="*/ 28 h 52"/>
                  <a:gd name="T46" fmla="*/ 30 w 52"/>
                  <a:gd name="T47" fmla="*/ 4 h 52"/>
                  <a:gd name="T48" fmla="*/ 46 w 52"/>
                  <a:gd name="T4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52">
                    <a:moveTo>
                      <a:pt x="46" y="0"/>
                    </a:moveTo>
                    <a:lnTo>
                      <a:pt x="52" y="26"/>
                    </a:lnTo>
                    <a:lnTo>
                      <a:pt x="52" y="36"/>
                    </a:lnTo>
                    <a:lnTo>
                      <a:pt x="48" y="43"/>
                    </a:lnTo>
                    <a:lnTo>
                      <a:pt x="42" y="47"/>
                    </a:lnTo>
                    <a:lnTo>
                      <a:pt x="34" y="51"/>
                    </a:lnTo>
                    <a:lnTo>
                      <a:pt x="25" y="52"/>
                    </a:lnTo>
                    <a:lnTo>
                      <a:pt x="17" y="51"/>
                    </a:lnTo>
                    <a:lnTo>
                      <a:pt x="10" y="46"/>
                    </a:lnTo>
                    <a:lnTo>
                      <a:pt x="6" y="38"/>
                    </a:lnTo>
                    <a:lnTo>
                      <a:pt x="0" y="12"/>
                    </a:lnTo>
                    <a:lnTo>
                      <a:pt x="14" y="8"/>
                    </a:lnTo>
                    <a:lnTo>
                      <a:pt x="21" y="32"/>
                    </a:lnTo>
                    <a:lnTo>
                      <a:pt x="22" y="34"/>
                    </a:lnTo>
                    <a:lnTo>
                      <a:pt x="23" y="37"/>
                    </a:lnTo>
                    <a:lnTo>
                      <a:pt x="25" y="38"/>
                    </a:lnTo>
                    <a:lnTo>
                      <a:pt x="27" y="39"/>
                    </a:lnTo>
                    <a:lnTo>
                      <a:pt x="30" y="39"/>
                    </a:lnTo>
                    <a:lnTo>
                      <a:pt x="34" y="38"/>
                    </a:lnTo>
                    <a:lnTo>
                      <a:pt x="35" y="36"/>
                    </a:lnTo>
                    <a:lnTo>
                      <a:pt x="36" y="33"/>
                    </a:lnTo>
                    <a:lnTo>
                      <a:pt x="36" y="30"/>
                    </a:lnTo>
                    <a:lnTo>
                      <a:pt x="35" y="28"/>
                    </a:lnTo>
                    <a:lnTo>
                      <a:pt x="30" y="4"/>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4" name="Freeform 32">
                <a:extLst>
                  <a:ext uri="{FF2B5EF4-FFF2-40B4-BE49-F238E27FC236}">
                    <a16:creationId xmlns:a16="http://schemas.microsoft.com/office/drawing/2014/main" id="{0336079A-1256-C145-A469-A48349F340BA}"/>
                  </a:ext>
                </a:extLst>
              </p:cNvPr>
              <p:cNvSpPr>
                <a:spLocks noEditPoints="1"/>
              </p:cNvSpPr>
              <p:nvPr userDrawn="1"/>
            </p:nvSpPr>
            <p:spPr bwMode="auto">
              <a:xfrm>
                <a:off x="10391456" y="313305"/>
                <a:ext cx="29710" cy="29710"/>
              </a:xfrm>
              <a:custGeom>
                <a:avLst/>
                <a:gdLst>
                  <a:gd name="T0" fmla="*/ 24 w 59"/>
                  <a:gd name="T1" fmla="*/ 15 h 58"/>
                  <a:gd name="T2" fmla="*/ 21 w 59"/>
                  <a:gd name="T3" fmla="*/ 17 h 58"/>
                  <a:gd name="T4" fmla="*/ 17 w 59"/>
                  <a:gd name="T5" fmla="*/ 19 h 58"/>
                  <a:gd name="T6" fmla="*/ 16 w 59"/>
                  <a:gd name="T7" fmla="*/ 23 h 58"/>
                  <a:gd name="T8" fmla="*/ 16 w 59"/>
                  <a:gd name="T9" fmla="*/ 27 h 58"/>
                  <a:gd name="T10" fmla="*/ 17 w 59"/>
                  <a:gd name="T11" fmla="*/ 31 h 58"/>
                  <a:gd name="T12" fmla="*/ 20 w 59"/>
                  <a:gd name="T13" fmla="*/ 34 h 58"/>
                  <a:gd name="T14" fmla="*/ 24 w 59"/>
                  <a:gd name="T15" fmla="*/ 35 h 58"/>
                  <a:gd name="T16" fmla="*/ 28 w 59"/>
                  <a:gd name="T17" fmla="*/ 36 h 58"/>
                  <a:gd name="T18" fmla="*/ 32 w 59"/>
                  <a:gd name="T19" fmla="*/ 34 h 58"/>
                  <a:gd name="T20" fmla="*/ 34 w 59"/>
                  <a:gd name="T21" fmla="*/ 31 h 58"/>
                  <a:gd name="T22" fmla="*/ 36 w 59"/>
                  <a:gd name="T23" fmla="*/ 28 h 58"/>
                  <a:gd name="T24" fmla="*/ 37 w 59"/>
                  <a:gd name="T25" fmla="*/ 26 h 58"/>
                  <a:gd name="T26" fmla="*/ 36 w 59"/>
                  <a:gd name="T27" fmla="*/ 23 h 58"/>
                  <a:gd name="T28" fmla="*/ 34 w 59"/>
                  <a:gd name="T29" fmla="*/ 19 h 58"/>
                  <a:gd name="T30" fmla="*/ 32 w 59"/>
                  <a:gd name="T31" fmla="*/ 18 h 58"/>
                  <a:gd name="T32" fmla="*/ 28 w 59"/>
                  <a:gd name="T33" fmla="*/ 15 h 58"/>
                  <a:gd name="T34" fmla="*/ 24 w 59"/>
                  <a:gd name="T35" fmla="*/ 15 h 58"/>
                  <a:gd name="T36" fmla="*/ 25 w 59"/>
                  <a:gd name="T37" fmla="*/ 0 h 58"/>
                  <a:gd name="T38" fmla="*/ 37 w 59"/>
                  <a:gd name="T39" fmla="*/ 4 h 58"/>
                  <a:gd name="T40" fmla="*/ 41 w 59"/>
                  <a:gd name="T41" fmla="*/ 7 h 58"/>
                  <a:gd name="T42" fmla="*/ 43 w 59"/>
                  <a:gd name="T43" fmla="*/ 11 h 58"/>
                  <a:gd name="T44" fmla="*/ 45 w 59"/>
                  <a:gd name="T45" fmla="*/ 17 h 58"/>
                  <a:gd name="T46" fmla="*/ 47 w 59"/>
                  <a:gd name="T47" fmla="*/ 13 h 58"/>
                  <a:gd name="T48" fmla="*/ 59 w 59"/>
                  <a:gd name="T49" fmla="*/ 22 h 58"/>
                  <a:gd name="T50" fmla="*/ 33 w 59"/>
                  <a:gd name="T51" fmla="*/ 58 h 58"/>
                  <a:gd name="T52" fmla="*/ 21 w 59"/>
                  <a:gd name="T53" fmla="*/ 49 h 58"/>
                  <a:gd name="T54" fmla="*/ 24 w 59"/>
                  <a:gd name="T55" fmla="*/ 45 h 58"/>
                  <a:gd name="T56" fmla="*/ 20 w 59"/>
                  <a:gd name="T57" fmla="*/ 45 h 58"/>
                  <a:gd name="T58" fmla="*/ 16 w 59"/>
                  <a:gd name="T59" fmla="*/ 45 h 58"/>
                  <a:gd name="T60" fmla="*/ 12 w 59"/>
                  <a:gd name="T61" fmla="*/ 44 h 58"/>
                  <a:gd name="T62" fmla="*/ 9 w 59"/>
                  <a:gd name="T63" fmla="*/ 43 h 58"/>
                  <a:gd name="T64" fmla="*/ 3 w 59"/>
                  <a:gd name="T65" fmla="*/ 35 h 58"/>
                  <a:gd name="T66" fmla="*/ 0 w 59"/>
                  <a:gd name="T67" fmla="*/ 27 h 58"/>
                  <a:gd name="T68" fmla="*/ 0 w 59"/>
                  <a:gd name="T69" fmla="*/ 18 h 58"/>
                  <a:gd name="T70" fmla="*/ 4 w 59"/>
                  <a:gd name="T71" fmla="*/ 10 h 58"/>
                  <a:gd name="T72" fmla="*/ 13 w 59"/>
                  <a:gd name="T73" fmla="*/ 2 h 58"/>
                  <a:gd name="T74" fmla="*/ 25 w 59"/>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 h="58">
                    <a:moveTo>
                      <a:pt x="24" y="15"/>
                    </a:moveTo>
                    <a:lnTo>
                      <a:pt x="21" y="17"/>
                    </a:lnTo>
                    <a:lnTo>
                      <a:pt x="17" y="19"/>
                    </a:lnTo>
                    <a:lnTo>
                      <a:pt x="16" y="23"/>
                    </a:lnTo>
                    <a:lnTo>
                      <a:pt x="16" y="27"/>
                    </a:lnTo>
                    <a:lnTo>
                      <a:pt x="17" y="31"/>
                    </a:lnTo>
                    <a:lnTo>
                      <a:pt x="20" y="34"/>
                    </a:lnTo>
                    <a:lnTo>
                      <a:pt x="24" y="35"/>
                    </a:lnTo>
                    <a:lnTo>
                      <a:pt x="28" y="36"/>
                    </a:lnTo>
                    <a:lnTo>
                      <a:pt x="32" y="34"/>
                    </a:lnTo>
                    <a:lnTo>
                      <a:pt x="34" y="31"/>
                    </a:lnTo>
                    <a:lnTo>
                      <a:pt x="36" y="28"/>
                    </a:lnTo>
                    <a:lnTo>
                      <a:pt x="37" y="26"/>
                    </a:lnTo>
                    <a:lnTo>
                      <a:pt x="36" y="23"/>
                    </a:lnTo>
                    <a:lnTo>
                      <a:pt x="34" y="19"/>
                    </a:lnTo>
                    <a:lnTo>
                      <a:pt x="32" y="18"/>
                    </a:lnTo>
                    <a:lnTo>
                      <a:pt x="28" y="15"/>
                    </a:lnTo>
                    <a:lnTo>
                      <a:pt x="24" y="15"/>
                    </a:lnTo>
                    <a:close/>
                    <a:moveTo>
                      <a:pt x="25" y="0"/>
                    </a:moveTo>
                    <a:lnTo>
                      <a:pt x="37" y="4"/>
                    </a:lnTo>
                    <a:lnTo>
                      <a:pt x="41" y="7"/>
                    </a:lnTo>
                    <a:lnTo>
                      <a:pt x="43" y="11"/>
                    </a:lnTo>
                    <a:lnTo>
                      <a:pt x="45" y="17"/>
                    </a:lnTo>
                    <a:lnTo>
                      <a:pt x="47" y="13"/>
                    </a:lnTo>
                    <a:lnTo>
                      <a:pt x="59" y="22"/>
                    </a:lnTo>
                    <a:lnTo>
                      <a:pt x="33" y="58"/>
                    </a:lnTo>
                    <a:lnTo>
                      <a:pt x="21" y="49"/>
                    </a:lnTo>
                    <a:lnTo>
                      <a:pt x="24" y="45"/>
                    </a:lnTo>
                    <a:lnTo>
                      <a:pt x="20" y="45"/>
                    </a:lnTo>
                    <a:lnTo>
                      <a:pt x="16" y="45"/>
                    </a:lnTo>
                    <a:lnTo>
                      <a:pt x="12" y="44"/>
                    </a:lnTo>
                    <a:lnTo>
                      <a:pt x="9" y="43"/>
                    </a:lnTo>
                    <a:lnTo>
                      <a:pt x="3" y="35"/>
                    </a:lnTo>
                    <a:lnTo>
                      <a:pt x="0" y="27"/>
                    </a:lnTo>
                    <a:lnTo>
                      <a:pt x="0" y="18"/>
                    </a:lnTo>
                    <a:lnTo>
                      <a:pt x="4" y="10"/>
                    </a:lnTo>
                    <a:lnTo>
                      <a:pt x="13" y="2"/>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5" name="Freeform 33">
                <a:extLst>
                  <a:ext uri="{FF2B5EF4-FFF2-40B4-BE49-F238E27FC236}">
                    <a16:creationId xmlns:a16="http://schemas.microsoft.com/office/drawing/2014/main" id="{31FBE992-141D-3B4E-88C2-4990425A4FD1}"/>
                  </a:ext>
                </a:extLst>
              </p:cNvPr>
              <p:cNvSpPr>
                <a:spLocks/>
              </p:cNvSpPr>
              <p:nvPr userDrawn="1"/>
            </p:nvSpPr>
            <p:spPr bwMode="auto">
              <a:xfrm>
                <a:off x="10437557" y="353259"/>
                <a:ext cx="29710" cy="29710"/>
              </a:xfrm>
              <a:custGeom>
                <a:avLst/>
                <a:gdLst>
                  <a:gd name="T0" fmla="*/ 28 w 59"/>
                  <a:gd name="T1" fmla="*/ 0 h 57"/>
                  <a:gd name="T2" fmla="*/ 38 w 59"/>
                  <a:gd name="T3" fmla="*/ 12 h 57"/>
                  <a:gd name="T4" fmla="*/ 20 w 59"/>
                  <a:gd name="T5" fmla="*/ 27 h 57"/>
                  <a:gd name="T6" fmla="*/ 17 w 59"/>
                  <a:gd name="T7" fmla="*/ 29 h 57"/>
                  <a:gd name="T8" fmla="*/ 16 w 59"/>
                  <a:gd name="T9" fmla="*/ 31 h 57"/>
                  <a:gd name="T10" fmla="*/ 16 w 59"/>
                  <a:gd name="T11" fmla="*/ 34 h 57"/>
                  <a:gd name="T12" fmla="*/ 16 w 59"/>
                  <a:gd name="T13" fmla="*/ 36 h 57"/>
                  <a:gd name="T14" fmla="*/ 17 w 59"/>
                  <a:gd name="T15" fmla="*/ 39 h 57"/>
                  <a:gd name="T16" fmla="*/ 21 w 59"/>
                  <a:gd name="T17" fmla="*/ 42 h 57"/>
                  <a:gd name="T18" fmla="*/ 24 w 59"/>
                  <a:gd name="T19" fmla="*/ 43 h 57"/>
                  <a:gd name="T20" fmla="*/ 26 w 59"/>
                  <a:gd name="T21" fmla="*/ 42 h 57"/>
                  <a:gd name="T22" fmla="*/ 30 w 59"/>
                  <a:gd name="T23" fmla="*/ 39 h 57"/>
                  <a:gd name="T24" fmla="*/ 49 w 59"/>
                  <a:gd name="T25" fmla="*/ 23 h 57"/>
                  <a:gd name="T26" fmla="*/ 59 w 59"/>
                  <a:gd name="T27" fmla="*/ 36 h 57"/>
                  <a:gd name="T28" fmla="*/ 38 w 59"/>
                  <a:gd name="T29" fmla="*/ 53 h 57"/>
                  <a:gd name="T30" fmla="*/ 28 w 59"/>
                  <a:gd name="T31" fmla="*/ 57 h 57"/>
                  <a:gd name="T32" fmla="*/ 17 w 59"/>
                  <a:gd name="T33" fmla="*/ 55 h 57"/>
                  <a:gd name="T34" fmla="*/ 8 w 59"/>
                  <a:gd name="T35" fmla="*/ 47 h 57"/>
                  <a:gd name="T36" fmla="*/ 3 w 59"/>
                  <a:gd name="T37" fmla="*/ 39 h 57"/>
                  <a:gd name="T38" fmla="*/ 0 w 59"/>
                  <a:gd name="T39" fmla="*/ 31 h 57"/>
                  <a:gd name="T40" fmla="*/ 2 w 59"/>
                  <a:gd name="T41" fmla="*/ 25 h 57"/>
                  <a:gd name="T42" fmla="*/ 8 w 59"/>
                  <a:gd name="T43" fmla="*/ 17 h 57"/>
                  <a:gd name="T44" fmla="*/ 28 w 59"/>
                  <a:gd name="T4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57">
                    <a:moveTo>
                      <a:pt x="28" y="0"/>
                    </a:moveTo>
                    <a:lnTo>
                      <a:pt x="38" y="12"/>
                    </a:lnTo>
                    <a:lnTo>
                      <a:pt x="20" y="27"/>
                    </a:lnTo>
                    <a:lnTo>
                      <a:pt x="17" y="29"/>
                    </a:lnTo>
                    <a:lnTo>
                      <a:pt x="16" y="31"/>
                    </a:lnTo>
                    <a:lnTo>
                      <a:pt x="16" y="34"/>
                    </a:lnTo>
                    <a:lnTo>
                      <a:pt x="16" y="36"/>
                    </a:lnTo>
                    <a:lnTo>
                      <a:pt x="17" y="39"/>
                    </a:lnTo>
                    <a:lnTo>
                      <a:pt x="21" y="42"/>
                    </a:lnTo>
                    <a:lnTo>
                      <a:pt x="24" y="43"/>
                    </a:lnTo>
                    <a:lnTo>
                      <a:pt x="26" y="42"/>
                    </a:lnTo>
                    <a:lnTo>
                      <a:pt x="30" y="39"/>
                    </a:lnTo>
                    <a:lnTo>
                      <a:pt x="49" y="23"/>
                    </a:lnTo>
                    <a:lnTo>
                      <a:pt x="59" y="36"/>
                    </a:lnTo>
                    <a:lnTo>
                      <a:pt x="38" y="53"/>
                    </a:lnTo>
                    <a:lnTo>
                      <a:pt x="28" y="57"/>
                    </a:lnTo>
                    <a:lnTo>
                      <a:pt x="17" y="55"/>
                    </a:lnTo>
                    <a:lnTo>
                      <a:pt x="8" y="47"/>
                    </a:lnTo>
                    <a:lnTo>
                      <a:pt x="3" y="39"/>
                    </a:lnTo>
                    <a:lnTo>
                      <a:pt x="0" y="31"/>
                    </a:lnTo>
                    <a:lnTo>
                      <a:pt x="2" y="25"/>
                    </a:lnTo>
                    <a:lnTo>
                      <a:pt x="8" y="17"/>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6" name="Freeform 34">
                <a:extLst>
                  <a:ext uri="{FF2B5EF4-FFF2-40B4-BE49-F238E27FC236}">
                    <a16:creationId xmlns:a16="http://schemas.microsoft.com/office/drawing/2014/main" id="{BE61FE80-9652-404A-AC3B-8DB63EF76192}"/>
                  </a:ext>
                </a:extLst>
              </p:cNvPr>
              <p:cNvSpPr>
                <a:spLocks/>
              </p:cNvSpPr>
              <p:nvPr userDrawn="1"/>
            </p:nvSpPr>
            <p:spPr bwMode="auto">
              <a:xfrm>
                <a:off x="10140461" y="277448"/>
                <a:ext cx="35857" cy="35857"/>
              </a:xfrm>
              <a:custGeom>
                <a:avLst/>
                <a:gdLst>
                  <a:gd name="T0" fmla="*/ 34 w 69"/>
                  <a:gd name="T1" fmla="*/ 0 h 70"/>
                  <a:gd name="T2" fmla="*/ 46 w 69"/>
                  <a:gd name="T3" fmla="*/ 2 h 70"/>
                  <a:gd name="T4" fmla="*/ 56 w 69"/>
                  <a:gd name="T5" fmla="*/ 8 h 70"/>
                  <a:gd name="T6" fmla="*/ 44 w 69"/>
                  <a:gd name="T7" fmla="*/ 20 h 70"/>
                  <a:gd name="T8" fmla="*/ 40 w 69"/>
                  <a:gd name="T9" fmla="*/ 17 h 70"/>
                  <a:gd name="T10" fmla="*/ 36 w 69"/>
                  <a:gd name="T11" fmla="*/ 16 h 70"/>
                  <a:gd name="T12" fmla="*/ 31 w 69"/>
                  <a:gd name="T13" fmla="*/ 15 h 70"/>
                  <a:gd name="T14" fmla="*/ 27 w 69"/>
                  <a:gd name="T15" fmla="*/ 16 h 70"/>
                  <a:gd name="T16" fmla="*/ 21 w 69"/>
                  <a:gd name="T17" fmla="*/ 21 h 70"/>
                  <a:gd name="T18" fmla="*/ 18 w 69"/>
                  <a:gd name="T19" fmla="*/ 28 h 70"/>
                  <a:gd name="T20" fmla="*/ 18 w 69"/>
                  <a:gd name="T21" fmla="*/ 36 h 70"/>
                  <a:gd name="T22" fmla="*/ 19 w 69"/>
                  <a:gd name="T23" fmla="*/ 42 h 70"/>
                  <a:gd name="T24" fmla="*/ 26 w 69"/>
                  <a:gd name="T25" fmla="*/ 50 h 70"/>
                  <a:gd name="T26" fmla="*/ 34 w 69"/>
                  <a:gd name="T27" fmla="*/ 55 h 70"/>
                  <a:gd name="T28" fmla="*/ 44 w 69"/>
                  <a:gd name="T29" fmla="*/ 54 h 70"/>
                  <a:gd name="T30" fmla="*/ 48 w 69"/>
                  <a:gd name="T31" fmla="*/ 51 h 70"/>
                  <a:gd name="T32" fmla="*/ 51 w 69"/>
                  <a:gd name="T33" fmla="*/ 49 h 70"/>
                  <a:gd name="T34" fmla="*/ 52 w 69"/>
                  <a:gd name="T35" fmla="*/ 46 h 70"/>
                  <a:gd name="T36" fmla="*/ 52 w 69"/>
                  <a:gd name="T37" fmla="*/ 42 h 70"/>
                  <a:gd name="T38" fmla="*/ 52 w 69"/>
                  <a:gd name="T39" fmla="*/ 38 h 70"/>
                  <a:gd name="T40" fmla="*/ 39 w 69"/>
                  <a:gd name="T41" fmla="*/ 43 h 70"/>
                  <a:gd name="T42" fmla="*/ 34 w 69"/>
                  <a:gd name="T43" fmla="*/ 32 h 70"/>
                  <a:gd name="T44" fmla="*/ 65 w 69"/>
                  <a:gd name="T45" fmla="*/ 17 h 70"/>
                  <a:gd name="T46" fmla="*/ 69 w 69"/>
                  <a:gd name="T47" fmla="*/ 30 h 70"/>
                  <a:gd name="T48" fmla="*/ 69 w 69"/>
                  <a:gd name="T49" fmla="*/ 43 h 70"/>
                  <a:gd name="T50" fmla="*/ 65 w 69"/>
                  <a:gd name="T51" fmla="*/ 54 h 70"/>
                  <a:gd name="T52" fmla="*/ 59 w 69"/>
                  <a:gd name="T53" fmla="*/ 62 h 70"/>
                  <a:gd name="T54" fmla="*/ 49 w 69"/>
                  <a:gd name="T55" fmla="*/ 67 h 70"/>
                  <a:gd name="T56" fmla="*/ 35 w 69"/>
                  <a:gd name="T57" fmla="*/ 70 h 70"/>
                  <a:gd name="T58" fmla="*/ 23 w 69"/>
                  <a:gd name="T59" fmla="*/ 68 h 70"/>
                  <a:gd name="T60" fmla="*/ 12 w 69"/>
                  <a:gd name="T61" fmla="*/ 60 h 70"/>
                  <a:gd name="T62" fmla="*/ 4 w 69"/>
                  <a:gd name="T63" fmla="*/ 49 h 70"/>
                  <a:gd name="T64" fmla="*/ 0 w 69"/>
                  <a:gd name="T65" fmla="*/ 36 h 70"/>
                  <a:gd name="T66" fmla="*/ 2 w 69"/>
                  <a:gd name="T67" fmla="*/ 23 h 70"/>
                  <a:gd name="T68" fmla="*/ 10 w 69"/>
                  <a:gd name="T69" fmla="*/ 11 h 70"/>
                  <a:gd name="T70" fmla="*/ 22 w 69"/>
                  <a:gd name="T71" fmla="*/ 3 h 70"/>
                  <a:gd name="T72" fmla="*/ 34 w 69"/>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70">
                    <a:moveTo>
                      <a:pt x="34" y="0"/>
                    </a:moveTo>
                    <a:lnTo>
                      <a:pt x="46" y="2"/>
                    </a:lnTo>
                    <a:lnTo>
                      <a:pt x="56" y="8"/>
                    </a:lnTo>
                    <a:lnTo>
                      <a:pt x="44" y="20"/>
                    </a:lnTo>
                    <a:lnTo>
                      <a:pt x="40" y="17"/>
                    </a:lnTo>
                    <a:lnTo>
                      <a:pt x="36" y="16"/>
                    </a:lnTo>
                    <a:lnTo>
                      <a:pt x="31" y="15"/>
                    </a:lnTo>
                    <a:lnTo>
                      <a:pt x="27" y="16"/>
                    </a:lnTo>
                    <a:lnTo>
                      <a:pt x="21" y="21"/>
                    </a:lnTo>
                    <a:lnTo>
                      <a:pt x="18" y="28"/>
                    </a:lnTo>
                    <a:lnTo>
                      <a:pt x="18" y="36"/>
                    </a:lnTo>
                    <a:lnTo>
                      <a:pt x="19" y="42"/>
                    </a:lnTo>
                    <a:lnTo>
                      <a:pt x="26" y="50"/>
                    </a:lnTo>
                    <a:lnTo>
                      <a:pt x="34" y="55"/>
                    </a:lnTo>
                    <a:lnTo>
                      <a:pt x="44" y="54"/>
                    </a:lnTo>
                    <a:lnTo>
                      <a:pt x="48" y="51"/>
                    </a:lnTo>
                    <a:lnTo>
                      <a:pt x="51" y="49"/>
                    </a:lnTo>
                    <a:lnTo>
                      <a:pt x="52" y="46"/>
                    </a:lnTo>
                    <a:lnTo>
                      <a:pt x="52" y="42"/>
                    </a:lnTo>
                    <a:lnTo>
                      <a:pt x="52" y="38"/>
                    </a:lnTo>
                    <a:lnTo>
                      <a:pt x="39" y="43"/>
                    </a:lnTo>
                    <a:lnTo>
                      <a:pt x="34" y="32"/>
                    </a:lnTo>
                    <a:lnTo>
                      <a:pt x="65" y="17"/>
                    </a:lnTo>
                    <a:lnTo>
                      <a:pt x="69" y="30"/>
                    </a:lnTo>
                    <a:lnTo>
                      <a:pt x="69" y="43"/>
                    </a:lnTo>
                    <a:lnTo>
                      <a:pt x="65" y="54"/>
                    </a:lnTo>
                    <a:lnTo>
                      <a:pt x="59" y="62"/>
                    </a:lnTo>
                    <a:lnTo>
                      <a:pt x="49" y="67"/>
                    </a:lnTo>
                    <a:lnTo>
                      <a:pt x="35" y="70"/>
                    </a:lnTo>
                    <a:lnTo>
                      <a:pt x="23" y="68"/>
                    </a:lnTo>
                    <a:lnTo>
                      <a:pt x="12" y="60"/>
                    </a:lnTo>
                    <a:lnTo>
                      <a:pt x="4" y="49"/>
                    </a:lnTo>
                    <a:lnTo>
                      <a:pt x="0" y="36"/>
                    </a:lnTo>
                    <a:lnTo>
                      <a:pt x="2" y="23"/>
                    </a:lnTo>
                    <a:lnTo>
                      <a:pt x="10" y="11"/>
                    </a:lnTo>
                    <a:lnTo>
                      <a:pt x="22" y="3"/>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7" name="Freeform 35">
                <a:extLst>
                  <a:ext uri="{FF2B5EF4-FFF2-40B4-BE49-F238E27FC236}">
                    <a16:creationId xmlns:a16="http://schemas.microsoft.com/office/drawing/2014/main" id="{6901D003-755A-B546-8553-5B7C768595C7}"/>
                  </a:ext>
                </a:extLst>
              </p:cNvPr>
              <p:cNvSpPr>
                <a:spLocks/>
              </p:cNvSpPr>
              <p:nvPr userDrawn="1"/>
            </p:nvSpPr>
            <p:spPr bwMode="auto">
              <a:xfrm>
                <a:off x="10457022" y="386043"/>
                <a:ext cx="26636" cy="21514"/>
              </a:xfrm>
              <a:custGeom>
                <a:avLst/>
                <a:gdLst>
                  <a:gd name="T0" fmla="*/ 33 w 52"/>
                  <a:gd name="T1" fmla="*/ 0 h 42"/>
                  <a:gd name="T2" fmla="*/ 41 w 52"/>
                  <a:gd name="T3" fmla="*/ 2 h 42"/>
                  <a:gd name="T4" fmla="*/ 47 w 52"/>
                  <a:gd name="T5" fmla="*/ 10 h 42"/>
                  <a:gd name="T6" fmla="*/ 51 w 52"/>
                  <a:gd name="T7" fmla="*/ 17 h 42"/>
                  <a:gd name="T8" fmla="*/ 52 w 52"/>
                  <a:gd name="T9" fmla="*/ 23 h 42"/>
                  <a:gd name="T10" fmla="*/ 42 w 52"/>
                  <a:gd name="T11" fmla="*/ 25 h 42"/>
                  <a:gd name="T12" fmla="*/ 41 w 52"/>
                  <a:gd name="T13" fmla="*/ 21 h 42"/>
                  <a:gd name="T14" fmla="*/ 39 w 52"/>
                  <a:gd name="T15" fmla="*/ 17 h 42"/>
                  <a:gd name="T16" fmla="*/ 38 w 52"/>
                  <a:gd name="T17" fmla="*/ 14 h 42"/>
                  <a:gd name="T18" fmla="*/ 35 w 52"/>
                  <a:gd name="T19" fmla="*/ 13 h 42"/>
                  <a:gd name="T20" fmla="*/ 34 w 52"/>
                  <a:gd name="T21" fmla="*/ 14 h 42"/>
                  <a:gd name="T22" fmla="*/ 33 w 52"/>
                  <a:gd name="T23" fmla="*/ 16 h 42"/>
                  <a:gd name="T24" fmla="*/ 33 w 52"/>
                  <a:gd name="T25" fmla="*/ 17 h 42"/>
                  <a:gd name="T26" fmla="*/ 33 w 52"/>
                  <a:gd name="T27" fmla="*/ 18 h 42"/>
                  <a:gd name="T28" fmla="*/ 34 w 52"/>
                  <a:gd name="T29" fmla="*/ 21 h 42"/>
                  <a:gd name="T30" fmla="*/ 34 w 52"/>
                  <a:gd name="T31" fmla="*/ 22 h 42"/>
                  <a:gd name="T32" fmla="*/ 35 w 52"/>
                  <a:gd name="T33" fmla="*/ 26 h 42"/>
                  <a:gd name="T34" fmla="*/ 35 w 52"/>
                  <a:gd name="T35" fmla="*/ 30 h 42"/>
                  <a:gd name="T36" fmla="*/ 35 w 52"/>
                  <a:gd name="T37" fmla="*/ 34 h 42"/>
                  <a:gd name="T38" fmla="*/ 33 w 52"/>
                  <a:gd name="T39" fmla="*/ 36 h 42"/>
                  <a:gd name="T40" fmla="*/ 30 w 52"/>
                  <a:gd name="T41" fmla="*/ 39 h 42"/>
                  <a:gd name="T42" fmla="*/ 20 w 52"/>
                  <a:gd name="T43" fmla="*/ 42 h 42"/>
                  <a:gd name="T44" fmla="*/ 12 w 52"/>
                  <a:gd name="T45" fmla="*/ 38 h 42"/>
                  <a:gd name="T46" fmla="*/ 5 w 52"/>
                  <a:gd name="T47" fmla="*/ 31 h 42"/>
                  <a:gd name="T48" fmla="*/ 1 w 52"/>
                  <a:gd name="T49" fmla="*/ 25 h 42"/>
                  <a:gd name="T50" fmla="*/ 0 w 52"/>
                  <a:gd name="T51" fmla="*/ 19 h 42"/>
                  <a:gd name="T52" fmla="*/ 0 w 52"/>
                  <a:gd name="T53" fmla="*/ 13 h 42"/>
                  <a:gd name="T54" fmla="*/ 12 w 52"/>
                  <a:gd name="T55" fmla="*/ 12 h 42"/>
                  <a:gd name="T56" fmla="*/ 12 w 52"/>
                  <a:gd name="T57" fmla="*/ 16 h 42"/>
                  <a:gd name="T58" fmla="*/ 13 w 52"/>
                  <a:gd name="T59" fmla="*/ 21 h 42"/>
                  <a:gd name="T60" fmla="*/ 14 w 52"/>
                  <a:gd name="T61" fmla="*/ 25 h 42"/>
                  <a:gd name="T62" fmla="*/ 16 w 52"/>
                  <a:gd name="T63" fmla="*/ 26 h 42"/>
                  <a:gd name="T64" fmla="*/ 18 w 52"/>
                  <a:gd name="T65" fmla="*/ 27 h 42"/>
                  <a:gd name="T66" fmla="*/ 20 w 52"/>
                  <a:gd name="T67" fmla="*/ 27 h 42"/>
                  <a:gd name="T68" fmla="*/ 21 w 52"/>
                  <a:gd name="T69" fmla="*/ 26 h 42"/>
                  <a:gd name="T70" fmla="*/ 21 w 52"/>
                  <a:gd name="T71" fmla="*/ 23 h 42"/>
                  <a:gd name="T72" fmla="*/ 21 w 52"/>
                  <a:gd name="T73" fmla="*/ 22 h 42"/>
                  <a:gd name="T74" fmla="*/ 20 w 52"/>
                  <a:gd name="T75" fmla="*/ 19 h 42"/>
                  <a:gd name="T76" fmla="*/ 20 w 52"/>
                  <a:gd name="T77" fmla="*/ 16 h 42"/>
                  <a:gd name="T78" fmla="*/ 18 w 52"/>
                  <a:gd name="T79" fmla="*/ 13 h 42"/>
                  <a:gd name="T80" fmla="*/ 18 w 52"/>
                  <a:gd name="T81" fmla="*/ 10 h 42"/>
                  <a:gd name="T82" fmla="*/ 18 w 52"/>
                  <a:gd name="T83" fmla="*/ 8 h 42"/>
                  <a:gd name="T84" fmla="*/ 21 w 52"/>
                  <a:gd name="T85" fmla="*/ 4 h 42"/>
                  <a:gd name="T86" fmla="*/ 24 w 52"/>
                  <a:gd name="T87" fmla="*/ 1 h 42"/>
                  <a:gd name="T88" fmla="*/ 33 w 52"/>
                  <a:gd name="T8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 h="42">
                    <a:moveTo>
                      <a:pt x="33" y="0"/>
                    </a:moveTo>
                    <a:lnTo>
                      <a:pt x="41" y="2"/>
                    </a:lnTo>
                    <a:lnTo>
                      <a:pt x="47" y="10"/>
                    </a:lnTo>
                    <a:lnTo>
                      <a:pt x="51" y="17"/>
                    </a:lnTo>
                    <a:lnTo>
                      <a:pt x="52" y="23"/>
                    </a:lnTo>
                    <a:lnTo>
                      <a:pt x="42" y="25"/>
                    </a:lnTo>
                    <a:lnTo>
                      <a:pt x="41" y="21"/>
                    </a:lnTo>
                    <a:lnTo>
                      <a:pt x="39" y="17"/>
                    </a:lnTo>
                    <a:lnTo>
                      <a:pt x="38" y="14"/>
                    </a:lnTo>
                    <a:lnTo>
                      <a:pt x="35" y="13"/>
                    </a:lnTo>
                    <a:lnTo>
                      <a:pt x="34" y="14"/>
                    </a:lnTo>
                    <a:lnTo>
                      <a:pt x="33" y="16"/>
                    </a:lnTo>
                    <a:lnTo>
                      <a:pt x="33" y="17"/>
                    </a:lnTo>
                    <a:lnTo>
                      <a:pt x="33" y="18"/>
                    </a:lnTo>
                    <a:lnTo>
                      <a:pt x="34" y="21"/>
                    </a:lnTo>
                    <a:lnTo>
                      <a:pt x="34" y="22"/>
                    </a:lnTo>
                    <a:lnTo>
                      <a:pt x="35" y="26"/>
                    </a:lnTo>
                    <a:lnTo>
                      <a:pt x="35" y="30"/>
                    </a:lnTo>
                    <a:lnTo>
                      <a:pt x="35" y="34"/>
                    </a:lnTo>
                    <a:lnTo>
                      <a:pt x="33" y="36"/>
                    </a:lnTo>
                    <a:lnTo>
                      <a:pt x="30" y="39"/>
                    </a:lnTo>
                    <a:lnTo>
                      <a:pt x="20" y="42"/>
                    </a:lnTo>
                    <a:lnTo>
                      <a:pt x="12" y="38"/>
                    </a:lnTo>
                    <a:lnTo>
                      <a:pt x="5" y="31"/>
                    </a:lnTo>
                    <a:lnTo>
                      <a:pt x="1" y="25"/>
                    </a:lnTo>
                    <a:lnTo>
                      <a:pt x="0" y="19"/>
                    </a:lnTo>
                    <a:lnTo>
                      <a:pt x="0" y="13"/>
                    </a:lnTo>
                    <a:lnTo>
                      <a:pt x="12" y="12"/>
                    </a:lnTo>
                    <a:lnTo>
                      <a:pt x="12" y="16"/>
                    </a:lnTo>
                    <a:lnTo>
                      <a:pt x="13" y="21"/>
                    </a:lnTo>
                    <a:lnTo>
                      <a:pt x="14" y="25"/>
                    </a:lnTo>
                    <a:lnTo>
                      <a:pt x="16" y="26"/>
                    </a:lnTo>
                    <a:lnTo>
                      <a:pt x="18" y="27"/>
                    </a:lnTo>
                    <a:lnTo>
                      <a:pt x="20" y="27"/>
                    </a:lnTo>
                    <a:lnTo>
                      <a:pt x="21" y="26"/>
                    </a:lnTo>
                    <a:lnTo>
                      <a:pt x="21" y="23"/>
                    </a:lnTo>
                    <a:lnTo>
                      <a:pt x="21" y="22"/>
                    </a:lnTo>
                    <a:lnTo>
                      <a:pt x="20" y="19"/>
                    </a:lnTo>
                    <a:lnTo>
                      <a:pt x="20" y="16"/>
                    </a:lnTo>
                    <a:lnTo>
                      <a:pt x="18" y="13"/>
                    </a:lnTo>
                    <a:lnTo>
                      <a:pt x="18" y="10"/>
                    </a:lnTo>
                    <a:lnTo>
                      <a:pt x="18" y="8"/>
                    </a:lnTo>
                    <a:lnTo>
                      <a:pt x="21" y="4"/>
                    </a:lnTo>
                    <a:lnTo>
                      <a:pt x="24" y="1"/>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8" name="Freeform 36">
                <a:extLst>
                  <a:ext uri="{FF2B5EF4-FFF2-40B4-BE49-F238E27FC236}">
                    <a16:creationId xmlns:a16="http://schemas.microsoft.com/office/drawing/2014/main" id="{2CDD25A0-67F4-C345-92FB-0B8611F58FB5}"/>
                  </a:ext>
                </a:extLst>
              </p:cNvPr>
              <p:cNvSpPr>
                <a:spLocks/>
              </p:cNvSpPr>
              <p:nvPr userDrawn="1"/>
            </p:nvSpPr>
            <p:spPr bwMode="auto">
              <a:xfrm>
                <a:off x="10416043" y="333794"/>
                <a:ext cx="28685" cy="22538"/>
              </a:xfrm>
              <a:custGeom>
                <a:avLst/>
                <a:gdLst>
                  <a:gd name="T0" fmla="*/ 30 w 54"/>
                  <a:gd name="T1" fmla="*/ 0 h 43"/>
                  <a:gd name="T2" fmla="*/ 41 w 54"/>
                  <a:gd name="T3" fmla="*/ 10 h 43"/>
                  <a:gd name="T4" fmla="*/ 37 w 54"/>
                  <a:gd name="T5" fmla="*/ 16 h 43"/>
                  <a:gd name="T6" fmla="*/ 41 w 54"/>
                  <a:gd name="T7" fmla="*/ 14 h 43"/>
                  <a:gd name="T8" fmla="*/ 45 w 54"/>
                  <a:gd name="T9" fmla="*/ 16 h 43"/>
                  <a:gd name="T10" fmla="*/ 49 w 54"/>
                  <a:gd name="T11" fmla="*/ 17 h 43"/>
                  <a:gd name="T12" fmla="*/ 53 w 54"/>
                  <a:gd name="T13" fmla="*/ 20 h 43"/>
                  <a:gd name="T14" fmla="*/ 54 w 54"/>
                  <a:gd name="T15" fmla="*/ 22 h 43"/>
                  <a:gd name="T16" fmla="*/ 45 w 54"/>
                  <a:gd name="T17" fmla="*/ 33 h 43"/>
                  <a:gd name="T18" fmla="*/ 43 w 54"/>
                  <a:gd name="T19" fmla="*/ 30 h 43"/>
                  <a:gd name="T20" fmla="*/ 41 w 54"/>
                  <a:gd name="T21" fmla="*/ 27 h 43"/>
                  <a:gd name="T22" fmla="*/ 37 w 54"/>
                  <a:gd name="T23" fmla="*/ 25 h 43"/>
                  <a:gd name="T24" fmla="*/ 33 w 54"/>
                  <a:gd name="T25" fmla="*/ 24 h 43"/>
                  <a:gd name="T26" fmla="*/ 30 w 54"/>
                  <a:gd name="T27" fmla="*/ 25 h 43"/>
                  <a:gd name="T28" fmla="*/ 27 w 54"/>
                  <a:gd name="T29" fmla="*/ 26 h 43"/>
                  <a:gd name="T30" fmla="*/ 23 w 54"/>
                  <a:gd name="T31" fmla="*/ 30 h 43"/>
                  <a:gd name="T32" fmla="*/ 11 w 54"/>
                  <a:gd name="T33" fmla="*/ 43 h 43"/>
                  <a:gd name="T34" fmla="*/ 0 w 54"/>
                  <a:gd name="T35" fmla="*/ 31 h 43"/>
                  <a:gd name="T36" fmla="*/ 30 w 54"/>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3">
                    <a:moveTo>
                      <a:pt x="30" y="0"/>
                    </a:moveTo>
                    <a:lnTo>
                      <a:pt x="41" y="10"/>
                    </a:lnTo>
                    <a:lnTo>
                      <a:pt x="37" y="16"/>
                    </a:lnTo>
                    <a:lnTo>
                      <a:pt x="41" y="14"/>
                    </a:lnTo>
                    <a:lnTo>
                      <a:pt x="45" y="16"/>
                    </a:lnTo>
                    <a:lnTo>
                      <a:pt x="49" y="17"/>
                    </a:lnTo>
                    <a:lnTo>
                      <a:pt x="53" y="20"/>
                    </a:lnTo>
                    <a:lnTo>
                      <a:pt x="54" y="22"/>
                    </a:lnTo>
                    <a:lnTo>
                      <a:pt x="45" y="33"/>
                    </a:lnTo>
                    <a:lnTo>
                      <a:pt x="43" y="30"/>
                    </a:lnTo>
                    <a:lnTo>
                      <a:pt x="41" y="27"/>
                    </a:lnTo>
                    <a:lnTo>
                      <a:pt x="37" y="25"/>
                    </a:lnTo>
                    <a:lnTo>
                      <a:pt x="33" y="24"/>
                    </a:lnTo>
                    <a:lnTo>
                      <a:pt x="30" y="25"/>
                    </a:lnTo>
                    <a:lnTo>
                      <a:pt x="27" y="26"/>
                    </a:lnTo>
                    <a:lnTo>
                      <a:pt x="23" y="30"/>
                    </a:lnTo>
                    <a:lnTo>
                      <a:pt x="11" y="43"/>
                    </a:lnTo>
                    <a:lnTo>
                      <a:pt x="0" y="3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9" name="Freeform 37">
                <a:extLst>
                  <a:ext uri="{FF2B5EF4-FFF2-40B4-BE49-F238E27FC236}">
                    <a16:creationId xmlns:a16="http://schemas.microsoft.com/office/drawing/2014/main" id="{5264827E-6D0A-6248-B2C7-90D3BDED1EA1}"/>
                  </a:ext>
                </a:extLst>
              </p:cNvPr>
              <p:cNvSpPr>
                <a:spLocks/>
              </p:cNvSpPr>
              <p:nvPr userDrawn="1"/>
            </p:nvSpPr>
            <p:spPr bwMode="auto">
              <a:xfrm>
                <a:off x="10292083" y="762023"/>
                <a:ext cx="18441" cy="34832"/>
              </a:xfrm>
              <a:custGeom>
                <a:avLst/>
                <a:gdLst>
                  <a:gd name="T0" fmla="*/ 26 w 35"/>
                  <a:gd name="T1" fmla="*/ 0 h 66"/>
                  <a:gd name="T2" fmla="*/ 35 w 35"/>
                  <a:gd name="T3" fmla="*/ 64 h 66"/>
                  <a:gd name="T4" fmla="*/ 20 w 35"/>
                  <a:gd name="T5" fmla="*/ 66 h 66"/>
                  <a:gd name="T6" fmla="*/ 12 w 35"/>
                  <a:gd name="T7" fmla="*/ 17 h 66"/>
                  <a:gd name="T8" fmla="*/ 1 w 35"/>
                  <a:gd name="T9" fmla="*/ 18 h 66"/>
                  <a:gd name="T10" fmla="*/ 0 w 35"/>
                  <a:gd name="T11" fmla="*/ 4 h 66"/>
                  <a:gd name="T12" fmla="*/ 26 w 35"/>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5" h="66">
                    <a:moveTo>
                      <a:pt x="26" y="0"/>
                    </a:moveTo>
                    <a:lnTo>
                      <a:pt x="35" y="64"/>
                    </a:lnTo>
                    <a:lnTo>
                      <a:pt x="20" y="66"/>
                    </a:lnTo>
                    <a:lnTo>
                      <a:pt x="12" y="17"/>
                    </a:lnTo>
                    <a:lnTo>
                      <a:pt x="1" y="18"/>
                    </a:lnTo>
                    <a:lnTo>
                      <a:pt x="0" y="4"/>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0" name="Freeform 38">
                <a:extLst>
                  <a:ext uri="{FF2B5EF4-FFF2-40B4-BE49-F238E27FC236}">
                    <a16:creationId xmlns:a16="http://schemas.microsoft.com/office/drawing/2014/main" id="{941E16EB-BAD4-B14C-8A42-A61C34FB5575}"/>
                  </a:ext>
                </a:extLst>
              </p:cNvPr>
              <p:cNvSpPr>
                <a:spLocks noEditPoints="1"/>
              </p:cNvSpPr>
              <p:nvPr userDrawn="1"/>
            </p:nvSpPr>
            <p:spPr bwMode="auto">
              <a:xfrm>
                <a:off x="10173244" y="754852"/>
                <a:ext cx="27661" cy="35857"/>
              </a:xfrm>
              <a:custGeom>
                <a:avLst/>
                <a:gdLst>
                  <a:gd name="T0" fmla="*/ 21 w 55"/>
                  <a:gd name="T1" fmla="*/ 41 h 70"/>
                  <a:gd name="T2" fmla="*/ 17 w 55"/>
                  <a:gd name="T3" fmla="*/ 46 h 70"/>
                  <a:gd name="T4" fmla="*/ 18 w 55"/>
                  <a:gd name="T5" fmla="*/ 51 h 70"/>
                  <a:gd name="T6" fmla="*/ 22 w 55"/>
                  <a:gd name="T7" fmla="*/ 55 h 70"/>
                  <a:gd name="T8" fmla="*/ 28 w 55"/>
                  <a:gd name="T9" fmla="*/ 55 h 70"/>
                  <a:gd name="T10" fmla="*/ 32 w 55"/>
                  <a:gd name="T11" fmla="*/ 50 h 70"/>
                  <a:gd name="T12" fmla="*/ 31 w 55"/>
                  <a:gd name="T13" fmla="*/ 44 h 70"/>
                  <a:gd name="T14" fmla="*/ 27 w 55"/>
                  <a:gd name="T15" fmla="*/ 40 h 70"/>
                  <a:gd name="T16" fmla="*/ 32 w 55"/>
                  <a:gd name="T17" fmla="*/ 12 h 70"/>
                  <a:gd name="T18" fmla="*/ 27 w 55"/>
                  <a:gd name="T19" fmla="*/ 15 h 70"/>
                  <a:gd name="T20" fmla="*/ 26 w 55"/>
                  <a:gd name="T21" fmla="*/ 20 h 70"/>
                  <a:gd name="T22" fmla="*/ 28 w 55"/>
                  <a:gd name="T23" fmla="*/ 25 h 70"/>
                  <a:gd name="T24" fmla="*/ 34 w 55"/>
                  <a:gd name="T25" fmla="*/ 27 h 70"/>
                  <a:gd name="T26" fmla="*/ 39 w 55"/>
                  <a:gd name="T27" fmla="*/ 24 h 70"/>
                  <a:gd name="T28" fmla="*/ 40 w 55"/>
                  <a:gd name="T29" fmla="*/ 19 h 70"/>
                  <a:gd name="T30" fmla="*/ 38 w 55"/>
                  <a:gd name="T31" fmla="*/ 13 h 70"/>
                  <a:gd name="T32" fmla="*/ 32 w 55"/>
                  <a:gd name="T33" fmla="*/ 12 h 70"/>
                  <a:gd name="T34" fmla="*/ 39 w 55"/>
                  <a:gd name="T35" fmla="*/ 2 h 70"/>
                  <a:gd name="T36" fmla="*/ 55 w 55"/>
                  <a:gd name="T37" fmla="*/ 15 h 70"/>
                  <a:gd name="T38" fmla="*/ 52 w 55"/>
                  <a:gd name="T39" fmla="*/ 30 h 70"/>
                  <a:gd name="T40" fmla="*/ 44 w 55"/>
                  <a:gd name="T41" fmla="*/ 36 h 70"/>
                  <a:gd name="T42" fmla="*/ 44 w 55"/>
                  <a:gd name="T43" fmla="*/ 41 h 70"/>
                  <a:gd name="T44" fmla="*/ 48 w 55"/>
                  <a:gd name="T45" fmla="*/ 51 h 70"/>
                  <a:gd name="T46" fmla="*/ 43 w 55"/>
                  <a:gd name="T47" fmla="*/ 64 h 70"/>
                  <a:gd name="T48" fmla="*/ 27 w 55"/>
                  <a:gd name="T49" fmla="*/ 70 h 70"/>
                  <a:gd name="T50" fmla="*/ 10 w 55"/>
                  <a:gd name="T51" fmla="*/ 64 h 70"/>
                  <a:gd name="T52" fmla="*/ 0 w 55"/>
                  <a:gd name="T53" fmla="*/ 51 h 70"/>
                  <a:gd name="T54" fmla="*/ 2 w 55"/>
                  <a:gd name="T55" fmla="*/ 38 h 70"/>
                  <a:gd name="T56" fmla="*/ 9 w 55"/>
                  <a:gd name="T57" fmla="*/ 32 h 70"/>
                  <a:gd name="T58" fmla="*/ 17 w 55"/>
                  <a:gd name="T59" fmla="*/ 30 h 70"/>
                  <a:gd name="T60" fmla="*/ 12 w 55"/>
                  <a:gd name="T61" fmla="*/ 23 h 70"/>
                  <a:gd name="T62" fmla="*/ 12 w 55"/>
                  <a:gd name="T63" fmla="*/ 12 h 70"/>
                  <a:gd name="T64" fmla="*/ 22 w 55"/>
                  <a:gd name="T65"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0">
                    <a:moveTo>
                      <a:pt x="23" y="40"/>
                    </a:moveTo>
                    <a:lnTo>
                      <a:pt x="21" y="41"/>
                    </a:lnTo>
                    <a:lnTo>
                      <a:pt x="18" y="42"/>
                    </a:lnTo>
                    <a:lnTo>
                      <a:pt x="17" y="46"/>
                    </a:lnTo>
                    <a:lnTo>
                      <a:pt x="17" y="49"/>
                    </a:lnTo>
                    <a:lnTo>
                      <a:pt x="18" y="51"/>
                    </a:lnTo>
                    <a:lnTo>
                      <a:pt x="19" y="54"/>
                    </a:lnTo>
                    <a:lnTo>
                      <a:pt x="22" y="55"/>
                    </a:lnTo>
                    <a:lnTo>
                      <a:pt x="25" y="55"/>
                    </a:lnTo>
                    <a:lnTo>
                      <a:pt x="28" y="55"/>
                    </a:lnTo>
                    <a:lnTo>
                      <a:pt x="30" y="53"/>
                    </a:lnTo>
                    <a:lnTo>
                      <a:pt x="32" y="50"/>
                    </a:lnTo>
                    <a:lnTo>
                      <a:pt x="32" y="47"/>
                    </a:lnTo>
                    <a:lnTo>
                      <a:pt x="31" y="44"/>
                    </a:lnTo>
                    <a:lnTo>
                      <a:pt x="30" y="41"/>
                    </a:lnTo>
                    <a:lnTo>
                      <a:pt x="27" y="40"/>
                    </a:lnTo>
                    <a:lnTo>
                      <a:pt x="23" y="40"/>
                    </a:lnTo>
                    <a:close/>
                    <a:moveTo>
                      <a:pt x="32" y="12"/>
                    </a:moveTo>
                    <a:lnTo>
                      <a:pt x="30" y="13"/>
                    </a:lnTo>
                    <a:lnTo>
                      <a:pt x="27" y="15"/>
                    </a:lnTo>
                    <a:lnTo>
                      <a:pt x="26" y="17"/>
                    </a:lnTo>
                    <a:lnTo>
                      <a:pt x="26" y="20"/>
                    </a:lnTo>
                    <a:lnTo>
                      <a:pt x="27" y="23"/>
                    </a:lnTo>
                    <a:lnTo>
                      <a:pt x="28" y="25"/>
                    </a:lnTo>
                    <a:lnTo>
                      <a:pt x="31" y="27"/>
                    </a:lnTo>
                    <a:lnTo>
                      <a:pt x="34" y="27"/>
                    </a:lnTo>
                    <a:lnTo>
                      <a:pt x="36" y="27"/>
                    </a:lnTo>
                    <a:lnTo>
                      <a:pt x="39" y="24"/>
                    </a:lnTo>
                    <a:lnTo>
                      <a:pt x="40" y="21"/>
                    </a:lnTo>
                    <a:lnTo>
                      <a:pt x="40" y="19"/>
                    </a:lnTo>
                    <a:lnTo>
                      <a:pt x="39" y="16"/>
                    </a:lnTo>
                    <a:lnTo>
                      <a:pt x="38" y="13"/>
                    </a:lnTo>
                    <a:lnTo>
                      <a:pt x="35" y="12"/>
                    </a:lnTo>
                    <a:lnTo>
                      <a:pt x="32" y="12"/>
                    </a:lnTo>
                    <a:close/>
                    <a:moveTo>
                      <a:pt x="30" y="0"/>
                    </a:moveTo>
                    <a:lnTo>
                      <a:pt x="39" y="2"/>
                    </a:lnTo>
                    <a:lnTo>
                      <a:pt x="48" y="7"/>
                    </a:lnTo>
                    <a:lnTo>
                      <a:pt x="55" y="15"/>
                    </a:lnTo>
                    <a:lnTo>
                      <a:pt x="55" y="25"/>
                    </a:lnTo>
                    <a:lnTo>
                      <a:pt x="52" y="30"/>
                    </a:lnTo>
                    <a:lnTo>
                      <a:pt x="49" y="33"/>
                    </a:lnTo>
                    <a:lnTo>
                      <a:pt x="44" y="36"/>
                    </a:lnTo>
                    <a:lnTo>
                      <a:pt x="40" y="37"/>
                    </a:lnTo>
                    <a:lnTo>
                      <a:pt x="44" y="41"/>
                    </a:lnTo>
                    <a:lnTo>
                      <a:pt x="47" y="46"/>
                    </a:lnTo>
                    <a:lnTo>
                      <a:pt x="48" y="51"/>
                    </a:lnTo>
                    <a:lnTo>
                      <a:pt x="48" y="57"/>
                    </a:lnTo>
                    <a:lnTo>
                      <a:pt x="43" y="64"/>
                    </a:lnTo>
                    <a:lnTo>
                      <a:pt x="35" y="68"/>
                    </a:lnTo>
                    <a:lnTo>
                      <a:pt x="27" y="70"/>
                    </a:lnTo>
                    <a:lnTo>
                      <a:pt x="18" y="68"/>
                    </a:lnTo>
                    <a:lnTo>
                      <a:pt x="10" y="64"/>
                    </a:lnTo>
                    <a:lnTo>
                      <a:pt x="4" y="59"/>
                    </a:lnTo>
                    <a:lnTo>
                      <a:pt x="0" y="51"/>
                    </a:lnTo>
                    <a:lnTo>
                      <a:pt x="0" y="42"/>
                    </a:lnTo>
                    <a:lnTo>
                      <a:pt x="2" y="38"/>
                    </a:lnTo>
                    <a:lnTo>
                      <a:pt x="5" y="34"/>
                    </a:lnTo>
                    <a:lnTo>
                      <a:pt x="9" y="32"/>
                    </a:lnTo>
                    <a:lnTo>
                      <a:pt x="13" y="30"/>
                    </a:lnTo>
                    <a:lnTo>
                      <a:pt x="17" y="30"/>
                    </a:lnTo>
                    <a:lnTo>
                      <a:pt x="14" y="27"/>
                    </a:lnTo>
                    <a:lnTo>
                      <a:pt x="12" y="23"/>
                    </a:lnTo>
                    <a:lnTo>
                      <a:pt x="12" y="17"/>
                    </a:lnTo>
                    <a:lnTo>
                      <a:pt x="12" y="12"/>
                    </a:lnTo>
                    <a:lnTo>
                      <a:pt x="15" y="6"/>
                    </a:lnTo>
                    <a:lnTo>
                      <a:pt x="22" y="2"/>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1" name="Freeform 39">
                <a:extLst>
                  <a:ext uri="{FF2B5EF4-FFF2-40B4-BE49-F238E27FC236}">
                    <a16:creationId xmlns:a16="http://schemas.microsoft.com/office/drawing/2014/main" id="{9603E2DA-9A90-8041-AD94-E459B8B33D77}"/>
                  </a:ext>
                </a:extLst>
              </p:cNvPr>
              <p:cNvSpPr>
                <a:spLocks noEditPoints="1"/>
              </p:cNvSpPr>
              <p:nvPr userDrawn="1"/>
            </p:nvSpPr>
            <p:spPr bwMode="auto">
              <a:xfrm>
                <a:off x="10206027" y="762023"/>
                <a:ext cx="27661" cy="34832"/>
              </a:xfrm>
              <a:custGeom>
                <a:avLst/>
                <a:gdLst>
                  <a:gd name="T0" fmla="*/ 28 w 54"/>
                  <a:gd name="T1" fmla="*/ 14 h 68"/>
                  <a:gd name="T2" fmla="*/ 24 w 54"/>
                  <a:gd name="T3" fmla="*/ 14 h 68"/>
                  <a:gd name="T4" fmla="*/ 21 w 54"/>
                  <a:gd name="T5" fmla="*/ 16 h 68"/>
                  <a:gd name="T6" fmla="*/ 18 w 54"/>
                  <a:gd name="T7" fmla="*/ 19 h 68"/>
                  <a:gd name="T8" fmla="*/ 17 w 54"/>
                  <a:gd name="T9" fmla="*/ 23 h 68"/>
                  <a:gd name="T10" fmla="*/ 17 w 54"/>
                  <a:gd name="T11" fmla="*/ 27 h 68"/>
                  <a:gd name="T12" fmla="*/ 18 w 54"/>
                  <a:gd name="T13" fmla="*/ 31 h 68"/>
                  <a:gd name="T14" fmla="*/ 22 w 54"/>
                  <a:gd name="T15" fmla="*/ 33 h 68"/>
                  <a:gd name="T16" fmla="*/ 26 w 54"/>
                  <a:gd name="T17" fmla="*/ 36 h 68"/>
                  <a:gd name="T18" fmla="*/ 30 w 54"/>
                  <a:gd name="T19" fmla="*/ 34 h 68"/>
                  <a:gd name="T20" fmla="*/ 34 w 54"/>
                  <a:gd name="T21" fmla="*/ 33 h 68"/>
                  <a:gd name="T22" fmla="*/ 36 w 54"/>
                  <a:gd name="T23" fmla="*/ 31 h 68"/>
                  <a:gd name="T24" fmla="*/ 38 w 54"/>
                  <a:gd name="T25" fmla="*/ 27 h 68"/>
                  <a:gd name="T26" fmla="*/ 38 w 54"/>
                  <a:gd name="T27" fmla="*/ 21 h 68"/>
                  <a:gd name="T28" fmla="*/ 36 w 54"/>
                  <a:gd name="T29" fmla="*/ 19 h 68"/>
                  <a:gd name="T30" fmla="*/ 32 w 54"/>
                  <a:gd name="T31" fmla="*/ 15 h 68"/>
                  <a:gd name="T32" fmla="*/ 28 w 54"/>
                  <a:gd name="T33" fmla="*/ 14 h 68"/>
                  <a:gd name="T34" fmla="*/ 19 w 54"/>
                  <a:gd name="T35" fmla="*/ 0 h 68"/>
                  <a:gd name="T36" fmla="*/ 31 w 54"/>
                  <a:gd name="T37" fmla="*/ 0 h 68"/>
                  <a:gd name="T38" fmla="*/ 35 w 54"/>
                  <a:gd name="T39" fmla="*/ 2 h 68"/>
                  <a:gd name="T40" fmla="*/ 40 w 54"/>
                  <a:gd name="T41" fmla="*/ 3 h 68"/>
                  <a:gd name="T42" fmla="*/ 44 w 54"/>
                  <a:gd name="T43" fmla="*/ 6 h 68"/>
                  <a:gd name="T44" fmla="*/ 48 w 54"/>
                  <a:gd name="T45" fmla="*/ 10 h 68"/>
                  <a:gd name="T46" fmla="*/ 51 w 54"/>
                  <a:gd name="T47" fmla="*/ 14 h 68"/>
                  <a:gd name="T48" fmla="*/ 53 w 54"/>
                  <a:gd name="T49" fmla="*/ 17 h 68"/>
                  <a:gd name="T50" fmla="*/ 54 w 54"/>
                  <a:gd name="T51" fmla="*/ 23 h 68"/>
                  <a:gd name="T52" fmla="*/ 54 w 54"/>
                  <a:gd name="T53" fmla="*/ 28 h 68"/>
                  <a:gd name="T54" fmla="*/ 49 w 54"/>
                  <a:gd name="T55" fmla="*/ 41 h 68"/>
                  <a:gd name="T56" fmla="*/ 40 w 54"/>
                  <a:gd name="T57" fmla="*/ 53 h 68"/>
                  <a:gd name="T58" fmla="*/ 23 w 54"/>
                  <a:gd name="T59" fmla="*/ 68 h 68"/>
                  <a:gd name="T60" fmla="*/ 4 w 54"/>
                  <a:gd name="T61" fmla="*/ 64 h 68"/>
                  <a:gd name="T62" fmla="*/ 26 w 54"/>
                  <a:gd name="T63" fmla="*/ 46 h 68"/>
                  <a:gd name="T64" fmla="*/ 21 w 54"/>
                  <a:gd name="T65" fmla="*/ 47 h 68"/>
                  <a:gd name="T66" fmla="*/ 17 w 54"/>
                  <a:gd name="T67" fmla="*/ 46 h 68"/>
                  <a:gd name="T68" fmla="*/ 8 w 54"/>
                  <a:gd name="T69" fmla="*/ 44 h 68"/>
                  <a:gd name="T70" fmla="*/ 2 w 54"/>
                  <a:gd name="T71" fmla="*/ 37 h 68"/>
                  <a:gd name="T72" fmla="*/ 0 w 54"/>
                  <a:gd name="T73" fmla="*/ 29 h 68"/>
                  <a:gd name="T74" fmla="*/ 0 w 54"/>
                  <a:gd name="T75" fmla="*/ 20 h 68"/>
                  <a:gd name="T76" fmla="*/ 4 w 54"/>
                  <a:gd name="T77" fmla="*/ 11 h 68"/>
                  <a:gd name="T78" fmla="*/ 10 w 54"/>
                  <a:gd name="T79" fmla="*/ 4 h 68"/>
                  <a:gd name="T80" fmla="*/ 19 w 54"/>
                  <a:gd name="T8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 h="68">
                    <a:moveTo>
                      <a:pt x="28" y="14"/>
                    </a:moveTo>
                    <a:lnTo>
                      <a:pt x="24" y="14"/>
                    </a:lnTo>
                    <a:lnTo>
                      <a:pt x="21" y="16"/>
                    </a:lnTo>
                    <a:lnTo>
                      <a:pt x="18" y="19"/>
                    </a:lnTo>
                    <a:lnTo>
                      <a:pt x="17" y="23"/>
                    </a:lnTo>
                    <a:lnTo>
                      <a:pt x="17" y="27"/>
                    </a:lnTo>
                    <a:lnTo>
                      <a:pt x="18" y="31"/>
                    </a:lnTo>
                    <a:lnTo>
                      <a:pt x="22" y="33"/>
                    </a:lnTo>
                    <a:lnTo>
                      <a:pt x="26" y="36"/>
                    </a:lnTo>
                    <a:lnTo>
                      <a:pt x="30" y="34"/>
                    </a:lnTo>
                    <a:lnTo>
                      <a:pt x="34" y="33"/>
                    </a:lnTo>
                    <a:lnTo>
                      <a:pt x="36" y="31"/>
                    </a:lnTo>
                    <a:lnTo>
                      <a:pt x="38" y="27"/>
                    </a:lnTo>
                    <a:lnTo>
                      <a:pt x="38" y="21"/>
                    </a:lnTo>
                    <a:lnTo>
                      <a:pt x="36" y="19"/>
                    </a:lnTo>
                    <a:lnTo>
                      <a:pt x="32" y="15"/>
                    </a:lnTo>
                    <a:lnTo>
                      <a:pt x="28" y="14"/>
                    </a:lnTo>
                    <a:close/>
                    <a:moveTo>
                      <a:pt x="19" y="0"/>
                    </a:moveTo>
                    <a:lnTo>
                      <a:pt x="31" y="0"/>
                    </a:lnTo>
                    <a:lnTo>
                      <a:pt x="35" y="2"/>
                    </a:lnTo>
                    <a:lnTo>
                      <a:pt x="40" y="3"/>
                    </a:lnTo>
                    <a:lnTo>
                      <a:pt x="44" y="6"/>
                    </a:lnTo>
                    <a:lnTo>
                      <a:pt x="48" y="10"/>
                    </a:lnTo>
                    <a:lnTo>
                      <a:pt x="51" y="14"/>
                    </a:lnTo>
                    <a:lnTo>
                      <a:pt x="53" y="17"/>
                    </a:lnTo>
                    <a:lnTo>
                      <a:pt x="54" y="23"/>
                    </a:lnTo>
                    <a:lnTo>
                      <a:pt x="54" y="28"/>
                    </a:lnTo>
                    <a:lnTo>
                      <a:pt x="49" y="41"/>
                    </a:lnTo>
                    <a:lnTo>
                      <a:pt x="40" y="53"/>
                    </a:lnTo>
                    <a:lnTo>
                      <a:pt x="23" y="68"/>
                    </a:lnTo>
                    <a:lnTo>
                      <a:pt x="4" y="64"/>
                    </a:lnTo>
                    <a:lnTo>
                      <a:pt x="26" y="46"/>
                    </a:lnTo>
                    <a:lnTo>
                      <a:pt x="21" y="47"/>
                    </a:lnTo>
                    <a:lnTo>
                      <a:pt x="17" y="46"/>
                    </a:lnTo>
                    <a:lnTo>
                      <a:pt x="8" y="44"/>
                    </a:lnTo>
                    <a:lnTo>
                      <a:pt x="2" y="37"/>
                    </a:lnTo>
                    <a:lnTo>
                      <a:pt x="0" y="29"/>
                    </a:lnTo>
                    <a:lnTo>
                      <a:pt x="0" y="20"/>
                    </a:lnTo>
                    <a:lnTo>
                      <a:pt x="4" y="11"/>
                    </a:lnTo>
                    <a:lnTo>
                      <a:pt x="10" y="4"/>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2" name="Freeform 40">
                <a:extLst>
                  <a:ext uri="{FF2B5EF4-FFF2-40B4-BE49-F238E27FC236}">
                    <a16:creationId xmlns:a16="http://schemas.microsoft.com/office/drawing/2014/main" id="{B5B01A2B-0426-754F-895A-D79C9948CB9B}"/>
                  </a:ext>
                </a:extLst>
              </p:cNvPr>
              <p:cNvSpPr>
                <a:spLocks/>
              </p:cNvSpPr>
              <p:nvPr userDrawn="1"/>
            </p:nvSpPr>
            <p:spPr bwMode="auto">
              <a:xfrm>
                <a:off x="10139436" y="741534"/>
                <a:ext cx="39955" cy="33808"/>
              </a:xfrm>
              <a:custGeom>
                <a:avLst/>
                <a:gdLst>
                  <a:gd name="T0" fmla="*/ 29 w 79"/>
                  <a:gd name="T1" fmla="*/ 0 h 67"/>
                  <a:gd name="T2" fmla="*/ 79 w 79"/>
                  <a:gd name="T3" fmla="*/ 23 h 67"/>
                  <a:gd name="T4" fmla="*/ 17 w 79"/>
                  <a:gd name="T5" fmla="*/ 67 h 67"/>
                  <a:gd name="T6" fmla="*/ 0 w 79"/>
                  <a:gd name="T7" fmla="*/ 59 h 67"/>
                  <a:gd name="T8" fmla="*/ 49 w 79"/>
                  <a:gd name="T9" fmla="*/ 25 h 67"/>
                  <a:gd name="T10" fmla="*/ 24 w 79"/>
                  <a:gd name="T11" fmla="*/ 13 h 67"/>
                  <a:gd name="T12" fmla="*/ 29 w 79"/>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79" h="67">
                    <a:moveTo>
                      <a:pt x="29" y="0"/>
                    </a:moveTo>
                    <a:lnTo>
                      <a:pt x="79" y="23"/>
                    </a:lnTo>
                    <a:lnTo>
                      <a:pt x="17" y="67"/>
                    </a:lnTo>
                    <a:lnTo>
                      <a:pt x="0" y="59"/>
                    </a:lnTo>
                    <a:lnTo>
                      <a:pt x="49" y="25"/>
                    </a:lnTo>
                    <a:lnTo>
                      <a:pt x="24" y="13"/>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3" name="Freeform 41">
                <a:extLst>
                  <a:ext uri="{FF2B5EF4-FFF2-40B4-BE49-F238E27FC236}">
                    <a16:creationId xmlns:a16="http://schemas.microsoft.com/office/drawing/2014/main" id="{84066CFA-C721-404B-93C6-D1031C970C29}"/>
                  </a:ext>
                </a:extLst>
              </p:cNvPr>
              <p:cNvSpPr>
                <a:spLocks/>
              </p:cNvSpPr>
              <p:nvPr userDrawn="1"/>
            </p:nvSpPr>
            <p:spPr bwMode="auto">
              <a:xfrm>
                <a:off x="10250079" y="781488"/>
                <a:ext cx="21514" cy="8195"/>
              </a:xfrm>
              <a:custGeom>
                <a:avLst/>
                <a:gdLst>
                  <a:gd name="T0" fmla="*/ 43 w 43"/>
                  <a:gd name="T1" fmla="*/ 0 h 14"/>
                  <a:gd name="T2" fmla="*/ 43 w 43"/>
                  <a:gd name="T3" fmla="*/ 13 h 14"/>
                  <a:gd name="T4" fmla="*/ 0 w 43"/>
                  <a:gd name="T5" fmla="*/ 14 h 14"/>
                  <a:gd name="T6" fmla="*/ 0 w 43"/>
                  <a:gd name="T7" fmla="*/ 1 h 14"/>
                  <a:gd name="T8" fmla="*/ 43 w 43"/>
                  <a:gd name="T9" fmla="*/ 0 h 14"/>
                </a:gdLst>
                <a:ahLst/>
                <a:cxnLst>
                  <a:cxn ang="0">
                    <a:pos x="T0" y="T1"/>
                  </a:cxn>
                  <a:cxn ang="0">
                    <a:pos x="T2" y="T3"/>
                  </a:cxn>
                  <a:cxn ang="0">
                    <a:pos x="T4" y="T5"/>
                  </a:cxn>
                  <a:cxn ang="0">
                    <a:pos x="T6" y="T7"/>
                  </a:cxn>
                  <a:cxn ang="0">
                    <a:pos x="T8" y="T9"/>
                  </a:cxn>
                </a:cxnLst>
                <a:rect l="0" t="0" r="r" b="b"/>
                <a:pathLst>
                  <a:path w="43" h="14">
                    <a:moveTo>
                      <a:pt x="43" y="0"/>
                    </a:moveTo>
                    <a:lnTo>
                      <a:pt x="43" y="13"/>
                    </a:lnTo>
                    <a:lnTo>
                      <a:pt x="0" y="14"/>
                    </a:lnTo>
                    <a:lnTo>
                      <a:pt x="0"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4" name="Freeform 42">
                <a:extLst>
                  <a:ext uri="{FF2B5EF4-FFF2-40B4-BE49-F238E27FC236}">
                    <a16:creationId xmlns:a16="http://schemas.microsoft.com/office/drawing/2014/main" id="{E591F086-7F94-0544-8EC6-1A8E21B593FE}"/>
                  </a:ext>
                </a:extLst>
              </p:cNvPr>
              <p:cNvSpPr>
                <a:spLocks noEditPoints="1"/>
              </p:cNvSpPr>
              <p:nvPr userDrawn="1"/>
            </p:nvSpPr>
            <p:spPr bwMode="auto">
              <a:xfrm>
                <a:off x="10319743" y="754852"/>
                <a:ext cx="28685" cy="35857"/>
              </a:xfrm>
              <a:custGeom>
                <a:avLst/>
                <a:gdLst>
                  <a:gd name="T0" fmla="*/ 27 w 55"/>
                  <a:gd name="T1" fmla="*/ 39 h 71"/>
                  <a:gd name="T2" fmla="*/ 22 w 55"/>
                  <a:gd name="T3" fmla="*/ 43 h 71"/>
                  <a:gd name="T4" fmla="*/ 22 w 55"/>
                  <a:gd name="T5" fmla="*/ 50 h 71"/>
                  <a:gd name="T6" fmla="*/ 26 w 55"/>
                  <a:gd name="T7" fmla="*/ 55 h 71"/>
                  <a:gd name="T8" fmla="*/ 32 w 55"/>
                  <a:gd name="T9" fmla="*/ 55 h 71"/>
                  <a:gd name="T10" fmla="*/ 36 w 55"/>
                  <a:gd name="T11" fmla="*/ 51 h 71"/>
                  <a:gd name="T12" fmla="*/ 36 w 55"/>
                  <a:gd name="T13" fmla="*/ 46 h 71"/>
                  <a:gd name="T14" fmla="*/ 34 w 55"/>
                  <a:gd name="T15" fmla="*/ 41 h 71"/>
                  <a:gd name="T16" fmla="*/ 22 w 55"/>
                  <a:gd name="T17" fmla="*/ 12 h 71"/>
                  <a:gd name="T18" fmla="*/ 17 w 55"/>
                  <a:gd name="T19" fmla="*/ 14 h 71"/>
                  <a:gd name="T20" fmla="*/ 14 w 55"/>
                  <a:gd name="T21" fmla="*/ 18 h 71"/>
                  <a:gd name="T22" fmla="*/ 15 w 55"/>
                  <a:gd name="T23" fmla="*/ 25 h 71"/>
                  <a:gd name="T24" fmla="*/ 21 w 55"/>
                  <a:gd name="T25" fmla="*/ 28 h 71"/>
                  <a:gd name="T26" fmla="*/ 26 w 55"/>
                  <a:gd name="T27" fmla="*/ 25 h 71"/>
                  <a:gd name="T28" fmla="*/ 28 w 55"/>
                  <a:gd name="T29" fmla="*/ 21 h 71"/>
                  <a:gd name="T30" fmla="*/ 26 w 55"/>
                  <a:gd name="T31" fmla="*/ 14 h 71"/>
                  <a:gd name="T32" fmla="*/ 22 w 55"/>
                  <a:gd name="T33" fmla="*/ 12 h 71"/>
                  <a:gd name="T34" fmla="*/ 31 w 55"/>
                  <a:gd name="T35" fmla="*/ 1 h 71"/>
                  <a:gd name="T36" fmla="*/ 41 w 55"/>
                  <a:gd name="T37" fmla="*/ 13 h 71"/>
                  <a:gd name="T38" fmla="*/ 41 w 55"/>
                  <a:gd name="T39" fmla="*/ 22 h 71"/>
                  <a:gd name="T40" fmla="*/ 36 w 55"/>
                  <a:gd name="T41" fmla="*/ 30 h 71"/>
                  <a:gd name="T42" fmla="*/ 45 w 55"/>
                  <a:gd name="T43" fmla="*/ 31 h 71"/>
                  <a:gd name="T44" fmla="*/ 52 w 55"/>
                  <a:gd name="T45" fmla="*/ 38 h 71"/>
                  <a:gd name="T46" fmla="*/ 55 w 55"/>
                  <a:gd name="T47" fmla="*/ 51 h 71"/>
                  <a:gd name="T48" fmla="*/ 44 w 55"/>
                  <a:gd name="T49" fmla="*/ 65 h 71"/>
                  <a:gd name="T50" fmla="*/ 27 w 55"/>
                  <a:gd name="T51" fmla="*/ 71 h 71"/>
                  <a:gd name="T52" fmla="*/ 11 w 55"/>
                  <a:gd name="T53" fmla="*/ 64 h 71"/>
                  <a:gd name="T54" fmla="*/ 5 w 55"/>
                  <a:gd name="T55" fmla="*/ 51 h 71"/>
                  <a:gd name="T56" fmla="*/ 9 w 55"/>
                  <a:gd name="T57" fmla="*/ 41 h 71"/>
                  <a:gd name="T58" fmla="*/ 9 w 55"/>
                  <a:gd name="T59" fmla="*/ 35 h 71"/>
                  <a:gd name="T60" fmla="*/ 2 w 55"/>
                  <a:gd name="T61" fmla="*/ 30 h 71"/>
                  <a:gd name="T62" fmla="*/ 0 w 55"/>
                  <a:gd name="T63" fmla="*/ 14 h 71"/>
                  <a:gd name="T64" fmla="*/ 15 w 55"/>
                  <a:gd name="T65" fmla="*/ 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1">
                    <a:moveTo>
                      <a:pt x="30" y="39"/>
                    </a:moveTo>
                    <a:lnTo>
                      <a:pt x="27" y="39"/>
                    </a:lnTo>
                    <a:lnTo>
                      <a:pt x="25" y="42"/>
                    </a:lnTo>
                    <a:lnTo>
                      <a:pt x="22" y="43"/>
                    </a:lnTo>
                    <a:lnTo>
                      <a:pt x="22" y="47"/>
                    </a:lnTo>
                    <a:lnTo>
                      <a:pt x="22" y="50"/>
                    </a:lnTo>
                    <a:lnTo>
                      <a:pt x="23" y="52"/>
                    </a:lnTo>
                    <a:lnTo>
                      <a:pt x="26" y="55"/>
                    </a:lnTo>
                    <a:lnTo>
                      <a:pt x="28" y="55"/>
                    </a:lnTo>
                    <a:lnTo>
                      <a:pt x="32" y="55"/>
                    </a:lnTo>
                    <a:lnTo>
                      <a:pt x="35" y="54"/>
                    </a:lnTo>
                    <a:lnTo>
                      <a:pt x="36" y="51"/>
                    </a:lnTo>
                    <a:lnTo>
                      <a:pt x="38" y="48"/>
                    </a:lnTo>
                    <a:lnTo>
                      <a:pt x="36" y="46"/>
                    </a:lnTo>
                    <a:lnTo>
                      <a:pt x="35" y="43"/>
                    </a:lnTo>
                    <a:lnTo>
                      <a:pt x="34" y="41"/>
                    </a:lnTo>
                    <a:lnTo>
                      <a:pt x="30" y="39"/>
                    </a:lnTo>
                    <a:close/>
                    <a:moveTo>
                      <a:pt x="22" y="12"/>
                    </a:moveTo>
                    <a:lnTo>
                      <a:pt x="19" y="13"/>
                    </a:lnTo>
                    <a:lnTo>
                      <a:pt x="17" y="14"/>
                    </a:lnTo>
                    <a:lnTo>
                      <a:pt x="14" y="16"/>
                    </a:lnTo>
                    <a:lnTo>
                      <a:pt x="14" y="18"/>
                    </a:lnTo>
                    <a:lnTo>
                      <a:pt x="14" y="22"/>
                    </a:lnTo>
                    <a:lnTo>
                      <a:pt x="15" y="25"/>
                    </a:lnTo>
                    <a:lnTo>
                      <a:pt x="18" y="26"/>
                    </a:lnTo>
                    <a:lnTo>
                      <a:pt x="21" y="28"/>
                    </a:lnTo>
                    <a:lnTo>
                      <a:pt x="23" y="26"/>
                    </a:lnTo>
                    <a:lnTo>
                      <a:pt x="26" y="25"/>
                    </a:lnTo>
                    <a:lnTo>
                      <a:pt x="27" y="24"/>
                    </a:lnTo>
                    <a:lnTo>
                      <a:pt x="28" y="21"/>
                    </a:lnTo>
                    <a:lnTo>
                      <a:pt x="27" y="17"/>
                    </a:lnTo>
                    <a:lnTo>
                      <a:pt x="26" y="14"/>
                    </a:lnTo>
                    <a:lnTo>
                      <a:pt x="25" y="13"/>
                    </a:lnTo>
                    <a:lnTo>
                      <a:pt x="22" y="12"/>
                    </a:lnTo>
                    <a:close/>
                    <a:moveTo>
                      <a:pt x="23" y="0"/>
                    </a:moveTo>
                    <a:lnTo>
                      <a:pt x="31" y="1"/>
                    </a:lnTo>
                    <a:lnTo>
                      <a:pt x="38" y="5"/>
                    </a:lnTo>
                    <a:lnTo>
                      <a:pt x="41" y="13"/>
                    </a:lnTo>
                    <a:lnTo>
                      <a:pt x="43" y="17"/>
                    </a:lnTo>
                    <a:lnTo>
                      <a:pt x="41" y="22"/>
                    </a:lnTo>
                    <a:lnTo>
                      <a:pt x="40" y="26"/>
                    </a:lnTo>
                    <a:lnTo>
                      <a:pt x="36" y="30"/>
                    </a:lnTo>
                    <a:lnTo>
                      <a:pt x="41" y="30"/>
                    </a:lnTo>
                    <a:lnTo>
                      <a:pt x="45" y="31"/>
                    </a:lnTo>
                    <a:lnTo>
                      <a:pt x="49" y="34"/>
                    </a:lnTo>
                    <a:lnTo>
                      <a:pt x="52" y="38"/>
                    </a:lnTo>
                    <a:lnTo>
                      <a:pt x="53" y="42"/>
                    </a:lnTo>
                    <a:lnTo>
                      <a:pt x="55" y="51"/>
                    </a:lnTo>
                    <a:lnTo>
                      <a:pt x="51" y="59"/>
                    </a:lnTo>
                    <a:lnTo>
                      <a:pt x="44" y="65"/>
                    </a:lnTo>
                    <a:lnTo>
                      <a:pt x="36" y="68"/>
                    </a:lnTo>
                    <a:lnTo>
                      <a:pt x="27" y="71"/>
                    </a:lnTo>
                    <a:lnTo>
                      <a:pt x="18" y="69"/>
                    </a:lnTo>
                    <a:lnTo>
                      <a:pt x="11" y="64"/>
                    </a:lnTo>
                    <a:lnTo>
                      <a:pt x="6" y="58"/>
                    </a:lnTo>
                    <a:lnTo>
                      <a:pt x="5" y="51"/>
                    </a:lnTo>
                    <a:lnTo>
                      <a:pt x="6" y="46"/>
                    </a:lnTo>
                    <a:lnTo>
                      <a:pt x="9" y="41"/>
                    </a:lnTo>
                    <a:lnTo>
                      <a:pt x="14" y="37"/>
                    </a:lnTo>
                    <a:lnTo>
                      <a:pt x="9" y="35"/>
                    </a:lnTo>
                    <a:lnTo>
                      <a:pt x="5" y="34"/>
                    </a:lnTo>
                    <a:lnTo>
                      <a:pt x="2" y="30"/>
                    </a:lnTo>
                    <a:lnTo>
                      <a:pt x="0" y="26"/>
                    </a:lnTo>
                    <a:lnTo>
                      <a:pt x="0" y="14"/>
                    </a:lnTo>
                    <a:lnTo>
                      <a:pt x="6" y="7"/>
                    </a:lnTo>
                    <a:lnTo>
                      <a:pt x="15" y="1"/>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5" name="Freeform 43">
                <a:extLst>
                  <a:ext uri="{FF2B5EF4-FFF2-40B4-BE49-F238E27FC236}">
                    <a16:creationId xmlns:a16="http://schemas.microsoft.com/office/drawing/2014/main" id="{35395752-8A75-314A-8D6D-31E1C1C50087}"/>
                  </a:ext>
                </a:extLst>
              </p:cNvPr>
              <p:cNvSpPr>
                <a:spLocks/>
              </p:cNvSpPr>
              <p:nvPr userDrawn="1"/>
            </p:nvSpPr>
            <p:spPr bwMode="auto">
              <a:xfrm>
                <a:off x="10083090" y="326622"/>
                <a:ext cx="21514" cy="27661"/>
              </a:xfrm>
              <a:custGeom>
                <a:avLst/>
                <a:gdLst>
                  <a:gd name="T0" fmla="*/ 25 w 41"/>
                  <a:gd name="T1" fmla="*/ 0 h 55"/>
                  <a:gd name="T2" fmla="*/ 35 w 41"/>
                  <a:gd name="T3" fmla="*/ 10 h 55"/>
                  <a:gd name="T4" fmla="*/ 31 w 41"/>
                  <a:gd name="T5" fmla="*/ 11 h 55"/>
                  <a:gd name="T6" fmla="*/ 28 w 41"/>
                  <a:gd name="T7" fmla="*/ 14 h 55"/>
                  <a:gd name="T8" fmla="*/ 26 w 41"/>
                  <a:gd name="T9" fmla="*/ 18 h 55"/>
                  <a:gd name="T10" fmla="*/ 25 w 41"/>
                  <a:gd name="T11" fmla="*/ 21 h 55"/>
                  <a:gd name="T12" fmla="*/ 26 w 41"/>
                  <a:gd name="T13" fmla="*/ 24 h 55"/>
                  <a:gd name="T14" fmla="*/ 27 w 41"/>
                  <a:gd name="T15" fmla="*/ 27 h 55"/>
                  <a:gd name="T16" fmla="*/ 30 w 41"/>
                  <a:gd name="T17" fmla="*/ 31 h 55"/>
                  <a:gd name="T18" fmla="*/ 41 w 41"/>
                  <a:gd name="T19" fmla="*/ 44 h 55"/>
                  <a:gd name="T20" fmla="*/ 30 w 41"/>
                  <a:gd name="T21" fmla="*/ 55 h 55"/>
                  <a:gd name="T22" fmla="*/ 0 w 41"/>
                  <a:gd name="T23" fmla="*/ 22 h 55"/>
                  <a:gd name="T24" fmla="*/ 11 w 41"/>
                  <a:gd name="T25" fmla="*/ 11 h 55"/>
                  <a:gd name="T26" fmla="*/ 17 w 41"/>
                  <a:gd name="T27" fmla="*/ 17 h 55"/>
                  <a:gd name="T28" fmla="*/ 17 w 41"/>
                  <a:gd name="T29" fmla="*/ 13 h 55"/>
                  <a:gd name="T30" fmla="*/ 18 w 41"/>
                  <a:gd name="T31" fmla="*/ 9 h 55"/>
                  <a:gd name="T32" fmla="*/ 19 w 41"/>
                  <a:gd name="T33" fmla="*/ 5 h 55"/>
                  <a:gd name="T34" fmla="*/ 22 w 41"/>
                  <a:gd name="T35" fmla="*/ 1 h 55"/>
                  <a:gd name="T36" fmla="*/ 25 w 41"/>
                  <a:gd name="T3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55">
                    <a:moveTo>
                      <a:pt x="25" y="0"/>
                    </a:moveTo>
                    <a:lnTo>
                      <a:pt x="35" y="10"/>
                    </a:lnTo>
                    <a:lnTo>
                      <a:pt x="31" y="11"/>
                    </a:lnTo>
                    <a:lnTo>
                      <a:pt x="28" y="14"/>
                    </a:lnTo>
                    <a:lnTo>
                      <a:pt x="26" y="18"/>
                    </a:lnTo>
                    <a:lnTo>
                      <a:pt x="25" y="21"/>
                    </a:lnTo>
                    <a:lnTo>
                      <a:pt x="26" y="24"/>
                    </a:lnTo>
                    <a:lnTo>
                      <a:pt x="27" y="27"/>
                    </a:lnTo>
                    <a:lnTo>
                      <a:pt x="30" y="31"/>
                    </a:lnTo>
                    <a:lnTo>
                      <a:pt x="41" y="44"/>
                    </a:lnTo>
                    <a:lnTo>
                      <a:pt x="30" y="55"/>
                    </a:lnTo>
                    <a:lnTo>
                      <a:pt x="0" y="22"/>
                    </a:lnTo>
                    <a:lnTo>
                      <a:pt x="11" y="11"/>
                    </a:lnTo>
                    <a:lnTo>
                      <a:pt x="17" y="17"/>
                    </a:lnTo>
                    <a:lnTo>
                      <a:pt x="17" y="13"/>
                    </a:lnTo>
                    <a:lnTo>
                      <a:pt x="18" y="9"/>
                    </a:lnTo>
                    <a:lnTo>
                      <a:pt x="19" y="5"/>
                    </a:lnTo>
                    <a:lnTo>
                      <a:pt x="22" y="1"/>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6" name="Freeform 44">
                <a:extLst>
                  <a:ext uri="{FF2B5EF4-FFF2-40B4-BE49-F238E27FC236}">
                    <a16:creationId xmlns:a16="http://schemas.microsoft.com/office/drawing/2014/main" id="{9E11DBE7-E76E-7A43-97A1-F019FDB88DCC}"/>
                  </a:ext>
                </a:extLst>
              </p:cNvPr>
              <p:cNvSpPr>
                <a:spLocks noEditPoints="1"/>
              </p:cNvSpPr>
              <p:nvPr userDrawn="1"/>
            </p:nvSpPr>
            <p:spPr bwMode="auto">
              <a:xfrm>
                <a:off x="10060552" y="347112"/>
                <a:ext cx="30735" cy="29710"/>
              </a:xfrm>
              <a:custGeom>
                <a:avLst/>
                <a:gdLst>
                  <a:gd name="T0" fmla="*/ 24 w 58"/>
                  <a:gd name="T1" fmla="*/ 24 h 59"/>
                  <a:gd name="T2" fmla="*/ 21 w 58"/>
                  <a:gd name="T3" fmla="*/ 24 h 59"/>
                  <a:gd name="T4" fmla="*/ 18 w 58"/>
                  <a:gd name="T5" fmla="*/ 26 h 59"/>
                  <a:gd name="T6" fmla="*/ 15 w 58"/>
                  <a:gd name="T7" fmla="*/ 30 h 59"/>
                  <a:gd name="T8" fmla="*/ 14 w 58"/>
                  <a:gd name="T9" fmla="*/ 34 h 59"/>
                  <a:gd name="T10" fmla="*/ 15 w 58"/>
                  <a:gd name="T11" fmla="*/ 38 h 59"/>
                  <a:gd name="T12" fmla="*/ 18 w 58"/>
                  <a:gd name="T13" fmla="*/ 41 h 59"/>
                  <a:gd name="T14" fmla="*/ 22 w 58"/>
                  <a:gd name="T15" fmla="*/ 43 h 59"/>
                  <a:gd name="T16" fmla="*/ 24 w 58"/>
                  <a:gd name="T17" fmla="*/ 43 h 59"/>
                  <a:gd name="T18" fmla="*/ 28 w 58"/>
                  <a:gd name="T19" fmla="*/ 43 h 59"/>
                  <a:gd name="T20" fmla="*/ 32 w 58"/>
                  <a:gd name="T21" fmla="*/ 41 h 59"/>
                  <a:gd name="T22" fmla="*/ 35 w 58"/>
                  <a:gd name="T23" fmla="*/ 37 h 59"/>
                  <a:gd name="T24" fmla="*/ 35 w 58"/>
                  <a:gd name="T25" fmla="*/ 33 h 59"/>
                  <a:gd name="T26" fmla="*/ 34 w 58"/>
                  <a:gd name="T27" fmla="*/ 29 h 59"/>
                  <a:gd name="T28" fmla="*/ 31 w 58"/>
                  <a:gd name="T29" fmla="*/ 26 h 59"/>
                  <a:gd name="T30" fmla="*/ 28 w 58"/>
                  <a:gd name="T31" fmla="*/ 24 h 59"/>
                  <a:gd name="T32" fmla="*/ 24 w 58"/>
                  <a:gd name="T33" fmla="*/ 24 h 59"/>
                  <a:gd name="T34" fmla="*/ 26 w 58"/>
                  <a:gd name="T35" fmla="*/ 0 h 59"/>
                  <a:gd name="T36" fmla="*/ 58 w 58"/>
                  <a:gd name="T37" fmla="*/ 29 h 59"/>
                  <a:gd name="T38" fmla="*/ 48 w 58"/>
                  <a:gd name="T39" fmla="*/ 41 h 59"/>
                  <a:gd name="T40" fmla="*/ 44 w 58"/>
                  <a:gd name="T41" fmla="*/ 38 h 59"/>
                  <a:gd name="T42" fmla="*/ 44 w 58"/>
                  <a:gd name="T43" fmla="*/ 42 h 59"/>
                  <a:gd name="T44" fmla="*/ 44 w 58"/>
                  <a:gd name="T45" fmla="*/ 46 h 59"/>
                  <a:gd name="T46" fmla="*/ 41 w 58"/>
                  <a:gd name="T47" fmla="*/ 48 h 59"/>
                  <a:gd name="T48" fmla="*/ 40 w 58"/>
                  <a:gd name="T49" fmla="*/ 52 h 59"/>
                  <a:gd name="T50" fmla="*/ 32 w 58"/>
                  <a:gd name="T51" fmla="*/ 58 h 59"/>
                  <a:gd name="T52" fmla="*/ 23 w 58"/>
                  <a:gd name="T53" fmla="*/ 59 h 59"/>
                  <a:gd name="T54" fmla="*/ 15 w 58"/>
                  <a:gd name="T55" fmla="*/ 58 h 59"/>
                  <a:gd name="T56" fmla="*/ 8 w 58"/>
                  <a:gd name="T57" fmla="*/ 54 h 59"/>
                  <a:gd name="T58" fmla="*/ 0 w 58"/>
                  <a:gd name="T59" fmla="*/ 43 h 59"/>
                  <a:gd name="T60" fmla="*/ 0 w 58"/>
                  <a:gd name="T61" fmla="*/ 31 h 59"/>
                  <a:gd name="T62" fmla="*/ 5 w 58"/>
                  <a:gd name="T63" fmla="*/ 21 h 59"/>
                  <a:gd name="T64" fmla="*/ 9 w 58"/>
                  <a:gd name="T65" fmla="*/ 17 h 59"/>
                  <a:gd name="T66" fmla="*/ 13 w 58"/>
                  <a:gd name="T67" fmla="*/ 16 h 59"/>
                  <a:gd name="T68" fmla="*/ 18 w 58"/>
                  <a:gd name="T69" fmla="*/ 15 h 59"/>
                  <a:gd name="T70" fmla="*/ 14 w 58"/>
                  <a:gd name="T71" fmla="*/ 12 h 59"/>
                  <a:gd name="T72" fmla="*/ 26 w 58"/>
                  <a:gd name="T7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59">
                    <a:moveTo>
                      <a:pt x="24" y="24"/>
                    </a:moveTo>
                    <a:lnTo>
                      <a:pt x="21" y="24"/>
                    </a:lnTo>
                    <a:lnTo>
                      <a:pt x="18" y="26"/>
                    </a:lnTo>
                    <a:lnTo>
                      <a:pt x="15" y="30"/>
                    </a:lnTo>
                    <a:lnTo>
                      <a:pt x="14" y="34"/>
                    </a:lnTo>
                    <a:lnTo>
                      <a:pt x="15" y="38"/>
                    </a:lnTo>
                    <a:lnTo>
                      <a:pt x="18" y="41"/>
                    </a:lnTo>
                    <a:lnTo>
                      <a:pt x="22" y="43"/>
                    </a:lnTo>
                    <a:lnTo>
                      <a:pt x="24" y="43"/>
                    </a:lnTo>
                    <a:lnTo>
                      <a:pt x="28" y="43"/>
                    </a:lnTo>
                    <a:lnTo>
                      <a:pt x="32" y="41"/>
                    </a:lnTo>
                    <a:lnTo>
                      <a:pt x="35" y="37"/>
                    </a:lnTo>
                    <a:lnTo>
                      <a:pt x="35" y="33"/>
                    </a:lnTo>
                    <a:lnTo>
                      <a:pt x="34" y="29"/>
                    </a:lnTo>
                    <a:lnTo>
                      <a:pt x="31" y="26"/>
                    </a:lnTo>
                    <a:lnTo>
                      <a:pt x="28" y="24"/>
                    </a:lnTo>
                    <a:lnTo>
                      <a:pt x="24" y="24"/>
                    </a:lnTo>
                    <a:close/>
                    <a:moveTo>
                      <a:pt x="26" y="0"/>
                    </a:moveTo>
                    <a:lnTo>
                      <a:pt x="58" y="29"/>
                    </a:lnTo>
                    <a:lnTo>
                      <a:pt x="48" y="41"/>
                    </a:lnTo>
                    <a:lnTo>
                      <a:pt x="44" y="38"/>
                    </a:lnTo>
                    <a:lnTo>
                      <a:pt x="44" y="42"/>
                    </a:lnTo>
                    <a:lnTo>
                      <a:pt x="44" y="46"/>
                    </a:lnTo>
                    <a:lnTo>
                      <a:pt x="41" y="48"/>
                    </a:lnTo>
                    <a:lnTo>
                      <a:pt x="40" y="52"/>
                    </a:lnTo>
                    <a:lnTo>
                      <a:pt x="32" y="58"/>
                    </a:lnTo>
                    <a:lnTo>
                      <a:pt x="23" y="59"/>
                    </a:lnTo>
                    <a:lnTo>
                      <a:pt x="15" y="58"/>
                    </a:lnTo>
                    <a:lnTo>
                      <a:pt x="8" y="54"/>
                    </a:lnTo>
                    <a:lnTo>
                      <a:pt x="0" y="43"/>
                    </a:lnTo>
                    <a:lnTo>
                      <a:pt x="0" y="31"/>
                    </a:lnTo>
                    <a:lnTo>
                      <a:pt x="5" y="21"/>
                    </a:lnTo>
                    <a:lnTo>
                      <a:pt x="9" y="17"/>
                    </a:lnTo>
                    <a:lnTo>
                      <a:pt x="13" y="16"/>
                    </a:lnTo>
                    <a:lnTo>
                      <a:pt x="18" y="15"/>
                    </a:lnTo>
                    <a:lnTo>
                      <a:pt x="14" y="12"/>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7" name="Freeform 45">
                <a:extLst>
                  <a:ext uri="{FF2B5EF4-FFF2-40B4-BE49-F238E27FC236}">
                    <a16:creationId xmlns:a16="http://schemas.microsoft.com/office/drawing/2014/main" id="{D3C94013-235A-A34F-9BAB-60DB42FE02AE}"/>
                  </a:ext>
                </a:extLst>
              </p:cNvPr>
              <p:cNvSpPr>
                <a:spLocks/>
              </p:cNvSpPr>
              <p:nvPr userDrawn="1"/>
            </p:nvSpPr>
            <p:spPr bwMode="auto">
              <a:xfrm>
                <a:off x="10118947" y="729241"/>
                <a:ext cx="24587" cy="34832"/>
              </a:xfrm>
              <a:custGeom>
                <a:avLst/>
                <a:gdLst>
                  <a:gd name="T0" fmla="*/ 25 w 47"/>
                  <a:gd name="T1" fmla="*/ 0 h 69"/>
                  <a:gd name="T2" fmla="*/ 47 w 47"/>
                  <a:gd name="T3" fmla="*/ 14 h 69"/>
                  <a:gd name="T4" fmla="*/ 15 w 47"/>
                  <a:gd name="T5" fmla="*/ 69 h 69"/>
                  <a:gd name="T6" fmla="*/ 0 w 47"/>
                  <a:gd name="T7" fmla="*/ 61 h 69"/>
                  <a:gd name="T8" fmla="*/ 26 w 47"/>
                  <a:gd name="T9" fmla="*/ 16 h 69"/>
                  <a:gd name="T10" fmla="*/ 18 w 47"/>
                  <a:gd name="T11" fmla="*/ 13 h 69"/>
                  <a:gd name="T12" fmla="*/ 25 w 47"/>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47" h="69">
                    <a:moveTo>
                      <a:pt x="25" y="0"/>
                    </a:moveTo>
                    <a:lnTo>
                      <a:pt x="47" y="14"/>
                    </a:lnTo>
                    <a:lnTo>
                      <a:pt x="15" y="69"/>
                    </a:lnTo>
                    <a:lnTo>
                      <a:pt x="0" y="61"/>
                    </a:lnTo>
                    <a:lnTo>
                      <a:pt x="26" y="16"/>
                    </a:lnTo>
                    <a:lnTo>
                      <a:pt x="18" y="13"/>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8" name="Freeform 46">
                <a:extLst>
                  <a:ext uri="{FF2B5EF4-FFF2-40B4-BE49-F238E27FC236}">
                    <a16:creationId xmlns:a16="http://schemas.microsoft.com/office/drawing/2014/main" id="{1F718821-87A4-AA48-9B5F-A40B09491876}"/>
                  </a:ext>
                </a:extLst>
              </p:cNvPr>
              <p:cNvSpPr>
                <a:spLocks/>
              </p:cNvSpPr>
              <p:nvPr userDrawn="1"/>
            </p:nvSpPr>
            <p:spPr bwMode="auto">
              <a:xfrm>
                <a:off x="10096409" y="304084"/>
                <a:ext cx="27661" cy="34832"/>
              </a:xfrm>
              <a:custGeom>
                <a:avLst/>
                <a:gdLst>
                  <a:gd name="T0" fmla="*/ 13 w 55"/>
                  <a:gd name="T1" fmla="*/ 0 h 66"/>
                  <a:gd name="T2" fmla="*/ 55 w 55"/>
                  <a:gd name="T3" fmla="*/ 57 h 66"/>
                  <a:gd name="T4" fmla="*/ 42 w 55"/>
                  <a:gd name="T5" fmla="*/ 66 h 66"/>
                  <a:gd name="T6" fmla="*/ 0 w 55"/>
                  <a:gd name="T7" fmla="*/ 9 h 66"/>
                  <a:gd name="T8" fmla="*/ 13 w 55"/>
                  <a:gd name="T9" fmla="*/ 0 h 66"/>
                </a:gdLst>
                <a:ahLst/>
                <a:cxnLst>
                  <a:cxn ang="0">
                    <a:pos x="T0" y="T1"/>
                  </a:cxn>
                  <a:cxn ang="0">
                    <a:pos x="T2" y="T3"/>
                  </a:cxn>
                  <a:cxn ang="0">
                    <a:pos x="T4" y="T5"/>
                  </a:cxn>
                  <a:cxn ang="0">
                    <a:pos x="T6" y="T7"/>
                  </a:cxn>
                  <a:cxn ang="0">
                    <a:pos x="T8" y="T9"/>
                  </a:cxn>
                </a:cxnLst>
                <a:rect l="0" t="0" r="r" b="b"/>
                <a:pathLst>
                  <a:path w="55" h="66">
                    <a:moveTo>
                      <a:pt x="13" y="0"/>
                    </a:moveTo>
                    <a:lnTo>
                      <a:pt x="55" y="57"/>
                    </a:lnTo>
                    <a:lnTo>
                      <a:pt x="42" y="66"/>
                    </a:lnTo>
                    <a:lnTo>
                      <a:pt x="0" y="9"/>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9" name="Freeform 47">
                <a:extLst>
                  <a:ext uri="{FF2B5EF4-FFF2-40B4-BE49-F238E27FC236}">
                    <a16:creationId xmlns:a16="http://schemas.microsoft.com/office/drawing/2014/main" id="{B8FF8290-032F-2842-A7C2-50278855BEAE}"/>
                  </a:ext>
                </a:extLst>
              </p:cNvPr>
              <p:cNvSpPr>
                <a:spLocks/>
              </p:cNvSpPr>
              <p:nvPr userDrawn="1"/>
            </p:nvSpPr>
            <p:spPr bwMode="auto">
              <a:xfrm>
                <a:off x="10031867" y="371700"/>
                <a:ext cx="35857" cy="32783"/>
              </a:xfrm>
              <a:custGeom>
                <a:avLst/>
                <a:gdLst>
                  <a:gd name="T0" fmla="*/ 17 w 69"/>
                  <a:gd name="T1" fmla="*/ 0 h 64"/>
                  <a:gd name="T2" fmla="*/ 34 w 69"/>
                  <a:gd name="T3" fmla="*/ 12 h 64"/>
                  <a:gd name="T4" fmla="*/ 27 w 69"/>
                  <a:gd name="T5" fmla="*/ 13 h 64"/>
                  <a:gd name="T6" fmla="*/ 23 w 69"/>
                  <a:gd name="T7" fmla="*/ 16 h 64"/>
                  <a:gd name="T8" fmla="*/ 19 w 69"/>
                  <a:gd name="T9" fmla="*/ 20 h 64"/>
                  <a:gd name="T10" fmla="*/ 17 w 69"/>
                  <a:gd name="T11" fmla="*/ 29 h 64"/>
                  <a:gd name="T12" fmla="*/ 18 w 69"/>
                  <a:gd name="T13" fmla="*/ 38 h 64"/>
                  <a:gd name="T14" fmla="*/ 24 w 69"/>
                  <a:gd name="T15" fmla="*/ 45 h 64"/>
                  <a:gd name="T16" fmla="*/ 34 w 69"/>
                  <a:gd name="T17" fmla="*/ 47 h 64"/>
                  <a:gd name="T18" fmla="*/ 43 w 69"/>
                  <a:gd name="T19" fmla="*/ 46 h 64"/>
                  <a:gd name="T20" fmla="*/ 49 w 69"/>
                  <a:gd name="T21" fmla="*/ 39 h 64"/>
                  <a:gd name="T22" fmla="*/ 52 w 69"/>
                  <a:gd name="T23" fmla="*/ 34 h 64"/>
                  <a:gd name="T24" fmla="*/ 52 w 69"/>
                  <a:gd name="T25" fmla="*/ 29 h 64"/>
                  <a:gd name="T26" fmla="*/ 52 w 69"/>
                  <a:gd name="T27" fmla="*/ 24 h 64"/>
                  <a:gd name="T28" fmla="*/ 69 w 69"/>
                  <a:gd name="T29" fmla="*/ 34 h 64"/>
                  <a:gd name="T30" fmla="*/ 66 w 69"/>
                  <a:gd name="T31" fmla="*/ 39 h 64"/>
                  <a:gd name="T32" fmla="*/ 65 w 69"/>
                  <a:gd name="T33" fmla="*/ 45 h 64"/>
                  <a:gd name="T34" fmla="*/ 62 w 69"/>
                  <a:gd name="T35" fmla="*/ 48 h 64"/>
                  <a:gd name="T36" fmla="*/ 53 w 69"/>
                  <a:gd name="T37" fmla="*/ 58 h 64"/>
                  <a:gd name="T38" fmla="*/ 41 w 69"/>
                  <a:gd name="T39" fmla="*/ 64 h 64"/>
                  <a:gd name="T40" fmla="*/ 28 w 69"/>
                  <a:gd name="T41" fmla="*/ 64 h 64"/>
                  <a:gd name="T42" fmla="*/ 15 w 69"/>
                  <a:gd name="T43" fmla="*/ 59 h 64"/>
                  <a:gd name="T44" fmla="*/ 6 w 69"/>
                  <a:gd name="T45" fmla="*/ 50 h 64"/>
                  <a:gd name="T46" fmla="*/ 0 w 69"/>
                  <a:gd name="T47" fmla="*/ 38 h 64"/>
                  <a:gd name="T48" fmla="*/ 0 w 69"/>
                  <a:gd name="T49" fmla="*/ 24 h 64"/>
                  <a:gd name="T50" fmla="*/ 5 w 69"/>
                  <a:gd name="T51" fmla="*/ 12 h 64"/>
                  <a:gd name="T52" fmla="*/ 9 w 69"/>
                  <a:gd name="T53" fmla="*/ 7 h 64"/>
                  <a:gd name="T54" fmla="*/ 11 w 69"/>
                  <a:gd name="T55" fmla="*/ 4 h 64"/>
                  <a:gd name="T56" fmla="*/ 17 w 69"/>
                  <a:gd name="T5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64">
                    <a:moveTo>
                      <a:pt x="17" y="0"/>
                    </a:moveTo>
                    <a:lnTo>
                      <a:pt x="34" y="12"/>
                    </a:lnTo>
                    <a:lnTo>
                      <a:pt x="27" y="13"/>
                    </a:lnTo>
                    <a:lnTo>
                      <a:pt x="23" y="16"/>
                    </a:lnTo>
                    <a:lnTo>
                      <a:pt x="19" y="20"/>
                    </a:lnTo>
                    <a:lnTo>
                      <a:pt x="17" y="29"/>
                    </a:lnTo>
                    <a:lnTo>
                      <a:pt x="18" y="38"/>
                    </a:lnTo>
                    <a:lnTo>
                      <a:pt x="24" y="45"/>
                    </a:lnTo>
                    <a:lnTo>
                      <a:pt x="34" y="47"/>
                    </a:lnTo>
                    <a:lnTo>
                      <a:pt x="43" y="46"/>
                    </a:lnTo>
                    <a:lnTo>
                      <a:pt x="49" y="39"/>
                    </a:lnTo>
                    <a:lnTo>
                      <a:pt x="52" y="34"/>
                    </a:lnTo>
                    <a:lnTo>
                      <a:pt x="52" y="29"/>
                    </a:lnTo>
                    <a:lnTo>
                      <a:pt x="52" y="24"/>
                    </a:lnTo>
                    <a:lnTo>
                      <a:pt x="69" y="34"/>
                    </a:lnTo>
                    <a:lnTo>
                      <a:pt x="66" y="39"/>
                    </a:lnTo>
                    <a:lnTo>
                      <a:pt x="65" y="45"/>
                    </a:lnTo>
                    <a:lnTo>
                      <a:pt x="62" y="48"/>
                    </a:lnTo>
                    <a:lnTo>
                      <a:pt x="53" y="58"/>
                    </a:lnTo>
                    <a:lnTo>
                      <a:pt x="41" y="64"/>
                    </a:lnTo>
                    <a:lnTo>
                      <a:pt x="28" y="64"/>
                    </a:lnTo>
                    <a:lnTo>
                      <a:pt x="15" y="59"/>
                    </a:lnTo>
                    <a:lnTo>
                      <a:pt x="6" y="50"/>
                    </a:lnTo>
                    <a:lnTo>
                      <a:pt x="0" y="38"/>
                    </a:lnTo>
                    <a:lnTo>
                      <a:pt x="0" y="24"/>
                    </a:lnTo>
                    <a:lnTo>
                      <a:pt x="5" y="12"/>
                    </a:lnTo>
                    <a:lnTo>
                      <a:pt x="9" y="7"/>
                    </a:lnTo>
                    <a:lnTo>
                      <a:pt x="11" y="4"/>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0" name="Freeform 48">
                <a:extLst>
                  <a:ext uri="{FF2B5EF4-FFF2-40B4-BE49-F238E27FC236}">
                    <a16:creationId xmlns:a16="http://schemas.microsoft.com/office/drawing/2014/main" id="{DEA719E9-0A50-3F40-A622-A4B0D94A2E58}"/>
                  </a:ext>
                </a:extLst>
              </p:cNvPr>
              <p:cNvSpPr>
                <a:spLocks/>
              </p:cNvSpPr>
              <p:nvPr userDrawn="1"/>
            </p:nvSpPr>
            <p:spPr bwMode="auto">
              <a:xfrm>
                <a:off x="10362772" y="286668"/>
                <a:ext cx="31759" cy="35857"/>
              </a:xfrm>
              <a:custGeom>
                <a:avLst/>
                <a:gdLst>
                  <a:gd name="T0" fmla="*/ 37 w 63"/>
                  <a:gd name="T1" fmla="*/ 0 h 69"/>
                  <a:gd name="T2" fmla="*/ 50 w 63"/>
                  <a:gd name="T3" fmla="*/ 4 h 69"/>
                  <a:gd name="T4" fmla="*/ 55 w 63"/>
                  <a:gd name="T5" fmla="*/ 8 h 69"/>
                  <a:gd name="T6" fmla="*/ 59 w 63"/>
                  <a:gd name="T7" fmla="*/ 10 h 69"/>
                  <a:gd name="T8" fmla="*/ 63 w 63"/>
                  <a:gd name="T9" fmla="*/ 14 h 69"/>
                  <a:gd name="T10" fmla="*/ 52 w 63"/>
                  <a:gd name="T11" fmla="*/ 32 h 69"/>
                  <a:gd name="T12" fmla="*/ 51 w 63"/>
                  <a:gd name="T13" fmla="*/ 27 h 69"/>
                  <a:gd name="T14" fmla="*/ 47 w 63"/>
                  <a:gd name="T15" fmla="*/ 22 h 69"/>
                  <a:gd name="T16" fmla="*/ 43 w 63"/>
                  <a:gd name="T17" fmla="*/ 19 h 69"/>
                  <a:gd name="T18" fmla="*/ 34 w 63"/>
                  <a:gd name="T19" fmla="*/ 17 h 69"/>
                  <a:gd name="T20" fmla="*/ 26 w 63"/>
                  <a:gd name="T21" fmla="*/ 19 h 69"/>
                  <a:gd name="T22" fmla="*/ 20 w 63"/>
                  <a:gd name="T23" fmla="*/ 27 h 69"/>
                  <a:gd name="T24" fmla="*/ 17 w 63"/>
                  <a:gd name="T25" fmla="*/ 36 h 69"/>
                  <a:gd name="T26" fmla="*/ 20 w 63"/>
                  <a:gd name="T27" fmla="*/ 44 h 69"/>
                  <a:gd name="T28" fmla="*/ 26 w 63"/>
                  <a:gd name="T29" fmla="*/ 51 h 69"/>
                  <a:gd name="T30" fmla="*/ 32 w 63"/>
                  <a:gd name="T31" fmla="*/ 52 h 69"/>
                  <a:gd name="T32" fmla="*/ 38 w 63"/>
                  <a:gd name="T33" fmla="*/ 53 h 69"/>
                  <a:gd name="T34" fmla="*/ 43 w 63"/>
                  <a:gd name="T35" fmla="*/ 52 h 69"/>
                  <a:gd name="T36" fmla="*/ 33 w 63"/>
                  <a:gd name="T37" fmla="*/ 69 h 69"/>
                  <a:gd name="T38" fmla="*/ 28 w 63"/>
                  <a:gd name="T39" fmla="*/ 68 h 69"/>
                  <a:gd name="T40" fmla="*/ 24 w 63"/>
                  <a:gd name="T41" fmla="*/ 66 h 69"/>
                  <a:gd name="T42" fmla="*/ 18 w 63"/>
                  <a:gd name="T43" fmla="*/ 65 h 69"/>
                  <a:gd name="T44" fmla="*/ 13 w 63"/>
                  <a:gd name="T45" fmla="*/ 61 h 69"/>
                  <a:gd name="T46" fmla="*/ 8 w 63"/>
                  <a:gd name="T47" fmla="*/ 57 h 69"/>
                  <a:gd name="T48" fmla="*/ 4 w 63"/>
                  <a:gd name="T49" fmla="*/ 51 h 69"/>
                  <a:gd name="T50" fmla="*/ 2 w 63"/>
                  <a:gd name="T51" fmla="*/ 45 h 69"/>
                  <a:gd name="T52" fmla="*/ 0 w 63"/>
                  <a:gd name="T53" fmla="*/ 31 h 69"/>
                  <a:gd name="T54" fmla="*/ 4 w 63"/>
                  <a:gd name="T55" fmla="*/ 18 h 69"/>
                  <a:gd name="T56" fmla="*/ 8 w 63"/>
                  <a:gd name="T57" fmla="*/ 13 h 69"/>
                  <a:gd name="T58" fmla="*/ 12 w 63"/>
                  <a:gd name="T59" fmla="*/ 8 h 69"/>
                  <a:gd name="T60" fmla="*/ 17 w 63"/>
                  <a:gd name="T61" fmla="*/ 5 h 69"/>
                  <a:gd name="T62" fmla="*/ 24 w 63"/>
                  <a:gd name="T63" fmla="*/ 2 h 69"/>
                  <a:gd name="T64" fmla="*/ 37 w 63"/>
                  <a:gd name="T6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69">
                    <a:moveTo>
                      <a:pt x="37" y="0"/>
                    </a:moveTo>
                    <a:lnTo>
                      <a:pt x="50" y="4"/>
                    </a:lnTo>
                    <a:lnTo>
                      <a:pt x="55" y="8"/>
                    </a:lnTo>
                    <a:lnTo>
                      <a:pt x="59" y="10"/>
                    </a:lnTo>
                    <a:lnTo>
                      <a:pt x="63" y="14"/>
                    </a:lnTo>
                    <a:lnTo>
                      <a:pt x="52" y="32"/>
                    </a:lnTo>
                    <a:lnTo>
                      <a:pt x="51" y="27"/>
                    </a:lnTo>
                    <a:lnTo>
                      <a:pt x="47" y="22"/>
                    </a:lnTo>
                    <a:lnTo>
                      <a:pt x="43" y="19"/>
                    </a:lnTo>
                    <a:lnTo>
                      <a:pt x="34" y="17"/>
                    </a:lnTo>
                    <a:lnTo>
                      <a:pt x="26" y="19"/>
                    </a:lnTo>
                    <a:lnTo>
                      <a:pt x="20" y="27"/>
                    </a:lnTo>
                    <a:lnTo>
                      <a:pt x="17" y="36"/>
                    </a:lnTo>
                    <a:lnTo>
                      <a:pt x="20" y="44"/>
                    </a:lnTo>
                    <a:lnTo>
                      <a:pt x="26" y="51"/>
                    </a:lnTo>
                    <a:lnTo>
                      <a:pt x="32" y="52"/>
                    </a:lnTo>
                    <a:lnTo>
                      <a:pt x="38" y="53"/>
                    </a:lnTo>
                    <a:lnTo>
                      <a:pt x="43" y="52"/>
                    </a:lnTo>
                    <a:lnTo>
                      <a:pt x="33" y="69"/>
                    </a:lnTo>
                    <a:lnTo>
                      <a:pt x="28" y="68"/>
                    </a:lnTo>
                    <a:lnTo>
                      <a:pt x="24" y="66"/>
                    </a:lnTo>
                    <a:lnTo>
                      <a:pt x="18" y="65"/>
                    </a:lnTo>
                    <a:lnTo>
                      <a:pt x="13" y="61"/>
                    </a:lnTo>
                    <a:lnTo>
                      <a:pt x="8" y="57"/>
                    </a:lnTo>
                    <a:lnTo>
                      <a:pt x="4" y="51"/>
                    </a:lnTo>
                    <a:lnTo>
                      <a:pt x="2" y="45"/>
                    </a:lnTo>
                    <a:lnTo>
                      <a:pt x="0" y="31"/>
                    </a:lnTo>
                    <a:lnTo>
                      <a:pt x="4" y="18"/>
                    </a:lnTo>
                    <a:lnTo>
                      <a:pt x="8" y="13"/>
                    </a:lnTo>
                    <a:lnTo>
                      <a:pt x="12" y="8"/>
                    </a:lnTo>
                    <a:lnTo>
                      <a:pt x="17" y="5"/>
                    </a:lnTo>
                    <a:lnTo>
                      <a:pt x="24" y="2"/>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1" name="Freeform 49">
                <a:extLst>
                  <a:ext uri="{FF2B5EF4-FFF2-40B4-BE49-F238E27FC236}">
                    <a16:creationId xmlns:a16="http://schemas.microsoft.com/office/drawing/2014/main" id="{E7732A13-877A-C54A-ACA6-FE699A203042}"/>
                  </a:ext>
                </a:extLst>
              </p:cNvPr>
              <p:cNvSpPr>
                <a:spLocks/>
              </p:cNvSpPr>
              <p:nvPr userDrawn="1"/>
            </p:nvSpPr>
            <p:spPr bwMode="auto">
              <a:xfrm>
                <a:off x="10149680" y="607328"/>
                <a:ext cx="5122" cy="8195"/>
              </a:xfrm>
              <a:custGeom>
                <a:avLst/>
                <a:gdLst>
                  <a:gd name="T0" fmla="*/ 4 w 11"/>
                  <a:gd name="T1" fmla="*/ 0 h 17"/>
                  <a:gd name="T2" fmla="*/ 5 w 11"/>
                  <a:gd name="T3" fmla="*/ 0 h 17"/>
                  <a:gd name="T4" fmla="*/ 5 w 11"/>
                  <a:gd name="T5" fmla="*/ 1 h 17"/>
                  <a:gd name="T6" fmla="*/ 7 w 11"/>
                  <a:gd name="T7" fmla="*/ 3 h 17"/>
                  <a:gd name="T8" fmla="*/ 7 w 11"/>
                  <a:gd name="T9" fmla="*/ 4 h 17"/>
                  <a:gd name="T10" fmla="*/ 7 w 11"/>
                  <a:gd name="T11" fmla="*/ 6 h 17"/>
                  <a:gd name="T12" fmla="*/ 8 w 11"/>
                  <a:gd name="T13" fmla="*/ 8 h 17"/>
                  <a:gd name="T14" fmla="*/ 9 w 11"/>
                  <a:gd name="T15" fmla="*/ 9 h 17"/>
                  <a:gd name="T16" fmla="*/ 11 w 11"/>
                  <a:gd name="T17" fmla="*/ 12 h 17"/>
                  <a:gd name="T18" fmla="*/ 11 w 11"/>
                  <a:gd name="T19" fmla="*/ 13 h 17"/>
                  <a:gd name="T20" fmla="*/ 9 w 11"/>
                  <a:gd name="T21" fmla="*/ 16 h 17"/>
                  <a:gd name="T22" fmla="*/ 9 w 11"/>
                  <a:gd name="T23" fmla="*/ 17 h 17"/>
                  <a:gd name="T24" fmla="*/ 8 w 11"/>
                  <a:gd name="T25" fmla="*/ 17 h 17"/>
                  <a:gd name="T26" fmla="*/ 7 w 11"/>
                  <a:gd name="T27" fmla="*/ 17 h 17"/>
                  <a:gd name="T28" fmla="*/ 7 w 11"/>
                  <a:gd name="T29" fmla="*/ 16 h 17"/>
                  <a:gd name="T30" fmla="*/ 5 w 11"/>
                  <a:gd name="T31" fmla="*/ 14 h 17"/>
                  <a:gd name="T32" fmla="*/ 5 w 11"/>
                  <a:gd name="T33" fmla="*/ 13 h 17"/>
                  <a:gd name="T34" fmla="*/ 4 w 11"/>
                  <a:gd name="T35" fmla="*/ 10 h 17"/>
                  <a:gd name="T36" fmla="*/ 1 w 11"/>
                  <a:gd name="T37" fmla="*/ 9 h 17"/>
                  <a:gd name="T38" fmla="*/ 0 w 11"/>
                  <a:gd name="T39" fmla="*/ 6 h 17"/>
                  <a:gd name="T40" fmla="*/ 0 w 11"/>
                  <a:gd name="T41" fmla="*/ 4 h 17"/>
                  <a:gd name="T42" fmla="*/ 1 w 11"/>
                  <a:gd name="T43" fmla="*/ 3 h 17"/>
                  <a:gd name="T44" fmla="*/ 3 w 11"/>
                  <a:gd name="T45" fmla="*/ 1 h 17"/>
                  <a:gd name="T46" fmla="*/ 4 w 11"/>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17">
                    <a:moveTo>
                      <a:pt x="4" y="0"/>
                    </a:moveTo>
                    <a:lnTo>
                      <a:pt x="5" y="0"/>
                    </a:lnTo>
                    <a:lnTo>
                      <a:pt x="5" y="1"/>
                    </a:lnTo>
                    <a:lnTo>
                      <a:pt x="7" y="3"/>
                    </a:lnTo>
                    <a:lnTo>
                      <a:pt x="7" y="4"/>
                    </a:lnTo>
                    <a:lnTo>
                      <a:pt x="7" y="6"/>
                    </a:lnTo>
                    <a:lnTo>
                      <a:pt x="8" y="8"/>
                    </a:lnTo>
                    <a:lnTo>
                      <a:pt x="9" y="9"/>
                    </a:lnTo>
                    <a:lnTo>
                      <a:pt x="11" y="12"/>
                    </a:lnTo>
                    <a:lnTo>
                      <a:pt x="11" y="13"/>
                    </a:lnTo>
                    <a:lnTo>
                      <a:pt x="9" y="16"/>
                    </a:lnTo>
                    <a:lnTo>
                      <a:pt x="9" y="17"/>
                    </a:lnTo>
                    <a:lnTo>
                      <a:pt x="8" y="17"/>
                    </a:lnTo>
                    <a:lnTo>
                      <a:pt x="7" y="17"/>
                    </a:lnTo>
                    <a:lnTo>
                      <a:pt x="7" y="16"/>
                    </a:lnTo>
                    <a:lnTo>
                      <a:pt x="5" y="14"/>
                    </a:lnTo>
                    <a:lnTo>
                      <a:pt x="5" y="13"/>
                    </a:lnTo>
                    <a:lnTo>
                      <a:pt x="4" y="10"/>
                    </a:lnTo>
                    <a:lnTo>
                      <a:pt x="1" y="9"/>
                    </a:lnTo>
                    <a:lnTo>
                      <a:pt x="0" y="6"/>
                    </a:lnTo>
                    <a:lnTo>
                      <a:pt x="0" y="4"/>
                    </a:lnTo>
                    <a:lnTo>
                      <a:pt x="1"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2" name="Freeform 50">
                <a:extLst>
                  <a:ext uri="{FF2B5EF4-FFF2-40B4-BE49-F238E27FC236}">
                    <a16:creationId xmlns:a16="http://schemas.microsoft.com/office/drawing/2014/main" id="{3AEC262C-112E-5643-B060-C7F26F5D963F}"/>
                  </a:ext>
                </a:extLst>
              </p:cNvPr>
              <p:cNvSpPr>
                <a:spLocks/>
              </p:cNvSpPr>
              <p:nvPr userDrawn="1"/>
            </p:nvSpPr>
            <p:spPr bwMode="auto">
              <a:xfrm>
                <a:off x="10151729" y="511028"/>
                <a:ext cx="23563" cy="38930"/>
              </a:xfrm>
              <a:custGeom>
                <a:avLst/>
                <a:gdLst>
                  <a:gd name="T0" fmla="*/ 9 w 46"/>
                  <a:gd name="T1" fmla="*/ 1 h 76"/>
                  <a:gd name="T2" fmla="*/ 14 w 46"/>
                  <a:gd name="T3" fmla="*/ 4 h 76"/>
                  <a:gd name="T4" fmla="*/ 18 w 46"/>
                  <a:gd name="T5" fmla="*/ 7 h 76"/>
                  <a:gd name="T6" fmla="*/ 24 w 46"/>
                  <a:gd name="T7" fmla="*/ 9 h 76"/>
                  <a:gd name="T8" fmla="*/ 29 w 46"/>
                  <a:gd name="T9" fmla="*/ 10 h 76"/>
                  <a:gd name="T10" fmla="*/ 34 w 46"/>
                  <a:gd name="T11" fmla="*/ 9 h 76"/>
                  <a:gd name="T12" fmla="*/ 38 w 46"/>
                  <a:gd name="T13" fmla="*/ 8 h 76"/>
                  <a:gd name="T14" fmla="*/ 42 w 46"/>
                  <a:gd name="T15" fmla="*/ 7 h 76"/>
                  <a:gd name="T16" fmla="*/ 44 w 46"/>
                  <a:gd name="T17" fmla="*/ 7 h 76"/>
                  <a:gd name="T18" fmla="*/ 46 w 46"/>
                  <a:gd name="T19" fmla="*/ 8 h 76"/>
                  <a:gd name="T20" fmla="*/ 46 w 46"/>
                  <a:gd name="T21" fmla="*/ 10 h 76"/>
                  <a:gd name="T22" fmla="*/ 43 w 46"/>
                  <a:gd name="T23" fmla="*/ 14 h 76"/>
                  <a:gd name="T24" fmla="*/ 39 w 46"/>
                  <a:gd name="T25" fmla="*/ 17 h 76"/>
                  <a:gd name="T26" fmla="*/ 34 w 46"/>
                  <a:gd name="T27" fmla="*/ 21 h 76"/>
                  <a:gd name="T28" fmla="*/ 31 w 46"/>
                  <a:gd name="T29" fmla="*/ 25 h 76"/>
                  <a:gd name="T30" fmla="*/ 30 w 46"/>
                  <a:gd name="T31" fmla="*/ 29 h 76"/>
                  <a:gd name="T32" fmla="*/ 31 w 46"/>
                  <a:gd name="T33" fmla="*/ 33 h 76"/>
                  <a:gd name="T34" fmla="*/ 33 w 46"/>
                  <a:gd name="T35" fmla="*/ 37 h 76"/>
                  <a:gd name="T36" fmla="*/ 30 w 46"/>
                  <a:gd name="T37" fmla="*/ 38 h 76"/>
                  <a:gd name="T38" fmla="*/ 27 w 46"/>
                  <a:gd name="T39" fmla="*/ 40 h 76"/>
                  <a:gd name="T40" fmla="*/ 26 w 46"/>
                  <a:gd name="T41" fmla="*/ 46 h 76"/>
                  <a:gd name="T42" fmla="*/ 29 w 46"/>
                  <a:gd name="T43" fmla="*/ 53 h 76"/>
                  <a:gd name="T44" fmla="*/ 33 w 46"/>
                  <a:gd name="T45" fmla="*/ 60 h 76"/>
                  <a:gd name="T46" fmla="*/ 38 w 46"/>
                  <a:gd name="T47" fmla="*/ 64 h 76"/>
                  <a:gd name="T48" fmla="*/ 42 w 46"/>
                  <a:gd name="T49" fmla="*/ 68 h 76"/>
                  <a:gd name="T50" fmla="*/ 46 w 46"/>
                  <a:gd name="T51" fmla="*/ 70 h 76"/>
                  <a:gd name="T52" fmla="*/ 46 w 46"/>
                  <a:gd name="T53" fmla="*/ 73 h 76"/>
                  <a:gd name="T54" fmla="*/ 44 w 46"/>
                  <a:gd name="T55" fmla="*/ 76 h 76"/>
                  <a:gd name="T56" fmla="*/ 42 w 46"/>
                  <a:gd name="T57" fmla="*/ 76 h 76"/>
                  <a:gd name="T58" fmla="*/ 39 w 46"/>
                  <a:gd name="T59" fmla="*/ 73 h 76"/>
                  <a:gd name="T60" fmla="*/ 38 w 46"/>
                  <a:gd name="T61" fmla="*/ 69 h 76"/>
                  <a:gd name="T62" fmla="*/ 35 w 46"/>
                  <a:gd name="T63" fmla="*/ 65 h 76"/>
                  <a:gd name="T64" fmla="*/ 31 w 46"/>
                  <a:gd name="T65" fmla="*/ 60 h 76"/>
                  <a:gd name="T66" fmla="*/ 29 w 46"/>
                  <a:gd name="T67" fmla="*/ 56 h 76"/>
                  <a:gd name="T68" fmla="*/ 25 w 46"/>
                  <a:gd name="T69" fmla="*/ 50 h 76"/>
                  <a:gd name="T70" fmla="*/ 24 w 46"/>
                  <a:gd name="T71" fmla="*/ 43 h 76"/>
                  <a:gd name="T72" fmla="*/ 22 w 46"/>
                  <a:gd name="T73" fmla="*/ 37 h 76"/>
                  <a:gd name="T74" fmla="*/ 21 w 46"/>
                  <a:gd name="T75" fmla="*/ 27 h 76"/>
                  <a:gd name="T76" fmla="*/ 20 w 46"/>
                  <a:gd name="T77" fmla="*/ 18 h 76"/>
                  <a:gd name="T78" fmla="*/ 16 w 46"/>
                  <a:gd name="T79" fmla="*/ 12 h 76"/>
                  <a:gd name="T80" fmla="*/ 10 w 46"/>
                  <a:gd name="T81" fmla="*/ 8 h 76"/>
                  <a:gd name="T82" fmla="*/ 5 w 46"/>
                  <a:gd name="T83" fmla="*/ 7 h 76"/>
                  <a:gd name="T84" fmla="*/ 1 w 46"/>
                  <a:gd name="T85" fmla="*/ 7 h 76"/>
                  <a:gd name="T86" fmla="*/ 0 w 46"/>
                  <a:gd name="T87" fmla="*/ 5 h 76"/>
                  <a:gd name="T88" fmla="*/ 3 w 46"/>
                  <a:gd name="T89" fmla="*/ 3 h 76"/>
                  <a:gd name="T90" fmla="*/ 7 w 46"/>
                  <a:gd name="T9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 h="76">
                    <a:moveTo>
                      <a:pt x="7" y="0"/>
                    </a:moveTo>
                    <a:lnTo>
                      <a:pt x="9" y="1"/>
                    </a:lnTo>
                    <a:lnTo>
                      <a:pt x="12" y="1"/>
                    </a:lnTo>
                    <a:lnTo>
                      <a:pt x="14" y="4"/>
                    </a:lnTo>
                    <a:lnTo>
                      <a:pt x="16" y="5"/>
                    </a:lnTo>
                    <a:lnTo>
                      <a:pt x="18" y="7"/>
                    </a:lnTo>
                    <a:lnTo>
                      <a:pt x="21" y="8"/>
                    </a:lnTo>
                    <a:lnTo>
                      <a:pt x="24" y="9"/>
                    </a:lnTo>
                    <a:lnTo>
                      <a:pt x="26" y="9"/>
                    </a:lnTo>
                    <a:lnTo>
                      <a:pt x="29" y="10"/>
                    </a:lnTo>
                    <a:lnTo>
                      <a:pt x="31" y="10"/>
                    </a:lnTo>
                    <a:lnTo>
                      <a:pt x="34" y="9"/>
                    </a:lnTo>
                    <a:lnTo>
                      <a:pt x="35" y="9"/>
                    </a:lnTo>
                    <a:lnTo>
                      <a:pt x="38" y="8"/>
                    </a:lnTo>
                    <a:lnTo>
                      <a:pt x="40" y="8"/>
                    </a:lnTo>
                    <a:lnTo>
                      <a:pt x="42" y="7"/>
                    </a:lnTo>
                    <a:lnTo>
                      <a:pt x="43" y="7"/>
                    </a:lnTo>
                    <a:lnTo>
                      <a:pt x="44" y="7"/>
                    </a:lnTo>
                    <a:lnTo>
                      <a:pt x="46" y="7"/>
                    </a:lnTo>
                    <a:lnTo>
                      <a:pt x="46" y="8"/>
                    </a:lnTo>
                    <a:lnTo>
                      <a:pt x="46" y="9"/>
                    </a:lnTo>
                    <a:lnTo>
                      <a:pt x="46" y="10"/>
                    </a:lnTo>
                    <a:lnTo>
                      <a:pt x="44" y="13"/>
                    </a:lnTo>
                    <a:lnTo>
                      <a:pt x="43" y="14"/>
                    </a:lnTo>
                    <a:lnTo>
                      <a:pt x="42" y="16"/>
                    </a:lnTo>
                    <a:lnTo>
                      <a:pt x="39" y="17"/>
                    </a:lnTo>
                    <a:lnTo>
                      <a:pt x="37" y="20"/>
                    </a:lnTo>
                    <a:lnTo>
                      <a:pt x="34" y="21"/>
                    </a:lnTo>
                    <a:lnTo>
                      <a:pt x="33" y="22"/>
                    </a:lnTo>
                    <a:lnTo>
                      <a:pt x="31" y="25"/>
                    </a:lnTo>
                    <a:lnTo>
                      <a:pt x="30" y="26"/>
                    </a:lnTo>
                    <a:lnTo>
                      <a:pt x="30" y="29"/>
                    </a:lnTo>
                    <a:lnTo>
                      <a:pt x="30" y="31"/>
                    </a:lnTo>
                    <a:lnTo>
                      <a:pt x="31" y="33"/>
                    </a:lnTo>
                    <a:lnTo>
                      <a:pt x="33" y="34"/>
                    </a:lnTo>
                    <a:lnTo>
                      <a:pt x="33" y="37"/>
                    </a:lnTo>
                    <a:lnTo>
                      <a:pt x="31" y="38"/>
                    </a:lnTo>
                    <a:lnTo>
                      <a:pt x="30" y="38"/>
                    </a:lnTo>
                    <a:lnTo>
                      <a:pt x="29" y="39"/>
                    </a:lnTo>
                    <a:lnTo>
                      <a:pt x="27" y="40"/>
                    </a:lnTo>
                    <a:lnTo>
                      <a:pt x="26" y="43"/>
                    </a:lnTo>
                    <a:lnTo>
                      <a:pt x="26" y="46"/>
                    </a:lnTo>
                    <a:lnTo>
                      <a:pt x="27" y="50"/>
                    </a:lnTo>
                    <a:lnTo>
                      <a:pt x="29" y="53"/>
                    </a:lnTo>
                    <a:lnTo>
                      <a:pt x="30" y="56"/>
                    </a:lnTo>
                    <a:lnTo>
                      <a:pt x="33" y="60"/>
                    </a:lnTo>
                    <a:lnTo>
                      <a:pt x="35" y="63"/>
                    </a:lnTo>
                    <a:lnTo>
                      <a:pt x="38" y="64"/>
                    </a:lnTo>
                    <a:lnTo>
                      <a:pt x="40" y="67"/>
                    </a:lnTo>
                    <a:lnTo>
                      <a:pt x="42" y="68"/>
                    </a:lnTo>
                    <a:lnTo>
                      <a:pt x="44" y="69"/>
                    </a:lnTo>
                    <a:lnTo>
                      <a:pt x="46" y="70"/>
                    </a:lnTo>
                    <a:lnTo>
                      <a:pt x="46" y="72"/>
                    </a:lnTo>
                    <a:lnTo>
                      <a:pt x="46" y="73"/>
                    </a:lnTo>
                    <a:lnTo>
                      <a:pt x="46" y="74"/>
                    </a:lnTo>
                    <a:lnTo>
                      <a:pt x="44" y="76"/>
                    </a:lnTo>
                    <a:lnTo>
                      <a:pt x="43" y="76"/>
                    </a:lnTo>
                    <a:lnTo>
                      <a:pt x="42" y="76"/>
                    </a:lnTo>
                    <a:lnTo>
                      <a:pt x="40" y="74"/>
                    </a:lnTo>
                    <a:lnTo>
                      <a:pt x="39" y="73"/>
                    </a:lnTo>
                    <a:lnTo>
                      <a:pt x="39" y="72"/>
                    </a:lnTo>
                    <a:lnTo>
                      <a:pt x="38" y="69"/>
                    </a:lnTo>
                    <a:lnTo>
                      <a:pt x="37" y="67"/>
                    </a:lnTo>
                    <a:lnTo>
                      <a:pt x="35" y="65"/>
                    </a:lnTo>
                    <a:lnTo>
                      <a:pt x="34" y="63"/>
                    </a:lnTo>
                    <a:lnTo>
                      <a:pt x="31" y="60"/>
                    </a:lnTo>
                    <a:lnTo>
                      <a:pt x="30" y="57"/>
                    </a:lnTo>
                    <a:lnTo>
                      <a:pt x="29" y="56"/>
                    </a:lnTo>
                    <a:lnTo>
                      <a:pt x="26" y="52"/>
                    </a:lnTo>
                    <a:lnTo>
                      <a:pt x="25" y="50"/>
                    </a:lnTo>
                    <a:lnTo>
                      <a:pt x="24" y="47"/>
                    </a:lnTo>
                    <a:lnTo>
                      <a:pt x="24" y="43"/>
                    </a:lnTo>
                    <a:lnTo>
                      <a:pt x="22" y="39"/>
                    </a:lnTo>
                    <a:lnTo>
                      <a:pt x="22" y="37"/>
                    </a:lnTo>
                    <a:lnTo>
                      <a:pt x="22" y="31"/>
                    </a:lnTo>
                    <a:lnTo>
                      <a:pt x="21" y="27"/>
                    </a:lnTo>
                    <a:lnTo>
                      <a:pt x="20" y="22"/>
                    </a:lnTo>
                    <a:lnTo>
                      <a:pt x="20" y="18"/>
                    </a:lnTo>
                    <a:lnTo>
                      <a:pt x="18" y="16"/>
                    </a:lnTo>
                    <a:lnTo>
                      <a:pt x="16" y="12"/>
                    </a:lnTo>
                    <a:lnTo>
                      <a:pt x="13" y="10"/>
                    </a:lnTo>
                    <a:lnTo>
                      <a:pt x="10" y="8"/>
                    </a:lnTo>
                    <a:lnTo>
                      <a:pt x="7" y="7"/>
                    </a:lnTo>
                    <a:lnTo>
                      <a:pt x="5" y="7"/>
                    </a:lnTo>
                    <a:lnTo>
                      <a:pt x="3" y="7"/>
                    </a:lnTo>
                    <a:lnTo>
                      <a:pt x="1" y="7"/>
                    </a:lnTo>
                    <a:lnTo>
                      <a:pt x="0" y="7"/>
                    </a:lnTo>
                    <a:lnTo>
                      <a:pt x="0" y="5"/>
                    </a:lnTo>
                    <a:lnTo>
                      <a:pt x="1" y="3"/>
                    </a:lnTo>
                    <a:lnTo>
                      <a:pt x="3" y="3"/>
                    </a:lnTo>
                    <a:lnTo>
                      <a:pt x="4"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3" name="Freeform 51">
                <a:extLst>
                  <a:ext uri="{FF2B5EF4-FFF2-40B4-BE49-F238E27FC236}">
                    <a16:creationId xmlns:a16="http://schemas.microsoft.com/office/drawing/2014/main" id="{F2F8D765-E1C2-6144-A24D-AA62767C28B8}"/>
                  </a:ext>
                </a:extLst>
              </p:cNvPr>
              <p:cNvSpPr>
                <a:spLocks/>
              </p:cNvSpPr>
              <p:nvPr userDrawn="1"/>
            </p:nvSpPr>
            <p:spPr bwMode="auto">
              <a:xfrm>
                <a:off x="10152755" y="616549"/>
                <a:ext cx="28685" cy="24587"/>
              </a:xfrm>
              <a:custGeom>
                <a:avLst/>
                <a:gdLst>
                  <a:gd name="T0" fmla="*/ 2 w 54"/>
                  <a:gd name="T1" fmla="*/ 0 h 49"/>
                  <a:gd name="T2" fmla="*/ 4 w 54"/>
                  <a:gd name="T3" fmla="*/ 0 h 49"/>
                  <a:gd name="T4" fmla="*/ 5 w 54"/>
                  <a:gd name="T5" fmla="*/ 2 h 49"/>
                  <a:gd name="T6" fmla="*/ 6 w 54"/>
                  <a:gd name="T7" fmla="*/ 2 h 49"/>
                  <a:gd name="T8" fmla="*/ 7 w 54"/>
                  <a:gd name="T9" fmla="*/ 4 h 49"/>
                  <a:gd name="T10" fmla="*/ 7 w 54"/>
                  <a:gd name="T11" fmla="*/ 7 h 49"/>
                  <a:gd name="T12" fmla="*/ 9 w 54"/>
                  <a:gd name="T13" fmla="*/ 9 h 49"/>
                  <a:gd name="T14" fmla="*/ 11 w 54"/>
                  <a:gd name="T15" fmla="*/ 13 h 49"/>
                  <a:gd name="T16" fmla="*/ 14 w 54"/>
                  <a:gd name="T17" fmla="*/ 17 h 49"/>
                  <a:gd name="T18" fmla="*/ 17 w 54"/>
                  <a:gd name="T19" fmla="*/ 21 h 49"/>
                  <a:gd name="T20" fmla="*/ 19 w 54"/>
                  <a:gd name="T21" fmla="*/ 26 h 49"/>
                  <a:gd name="T22" fmla="*/ 22 w 54"/>
                  <a:gd name="T23" fmla="*/ 29 h 49"/>
                  <a:gd name="T24" fmla="*/ 26 w 54"/>
                  <a:gd name="T25" fmla="*/ 33 h 49"/>
                  <a:gd name="T26" fmla="*/ 30 w 54"/>
                  <a:gd name="T27" fmla="*/ 35 h 49"/>
                  <a:gd name="T28" fmla="*/ 34 w 54"/>
                  <a:gd name="T29" fmla="*/ 38 h 49"/>
                  <a:gd name="T30" fmla="*/ 39 w 54"/>
                  <a:gd name="T31" fmla="*/ 39 h 49"/>
                  <a:gd name="T32" fmla="*/ 41 w 54"/>
                  <a:gd name="T33" fmla="*/ 41 h 49"/>
                  <a:gd name="T34" fmla="*/ 45 w 54"/>
                  <a:gd name="T35" fmla="*/ 42 h 49"/>
                  <a:gd name="T36" fmla="*/ 48 w 54"/>
                  <a:gd name="T37" fmla="*/ 42 h 49"/>
                  <a:gd name="T38" fmla="*/ 51 w 54"/>
                  <a:gd name="T39" fmla="*/ 43 h 49"/>
                  <a:gd name="T40" fmla="*/ 53 w 54"/>
                  <a:gd name="T41" fmla="*/ 46 h 49"/>
                  <a:gd name="T42" fmla="*/ 54 w 54"/>
                  <a:gd name="T43" fmla="*/ 46 h 49"/>
                  <a:gd name="T44" fmla="*/ 54 w 54"/>
                  <a:gd name="T45" fmla="*/ 47 h 49"/>
                  <a:gd name="T46" fmla="*/ 54 w 54"/>
                  <a:gd name="T47" fmla="*/ 49 h 49"/>
                  <a:gd name="T48" fmla="*/ 53 w 54"/>
                  <a:gd name="T49" fmla="*/ 49 h 49"/>
                  <a:gd name="T50" fmla="*/ 52 w 54"/>
                  <a:gd name="T51" fmla="*/ 49 h 49"/>
                  <a:gd name="T52" fmla="*/ 51 w 54"/>
                  <a:gd name="T53" fmla="*/ 49 h 49"/>
                  <a:gd name="T54" fmla="*/ 48 w 54"/>
                  <a:gd name="T55" fmla="*/ 47 h 49"/>
                  <a:gd name="T56" fmla="*/ 47 w 54"/>
                  <a:gd name="T57" fmla="*/ 46 h 49"/>
                  <a:gd name="T58" fmla="*/ 44 w 54"/>
                  <a:gd name="T59" fmla="*/ 45 h 49"/>
                  <a:gd name="T60" fmla="*/ 41 w 54"/>
                  <a:gd name="T61" fmla="*/ 43 h 49"/>
                  <a:gd name="T62" fmla="*/ 39 w 54"/>
                  <a:gd name="T63" fmla="*/ 42 h 49"/>
                  <a:gd name="T64" fmla="*/ 36 w 54"/>
                  <a:gd name="T65" fmla="*/ 42 h 49"/>
                  <a:gd name="T66" fmla="*/ 32 w 54"/>
                  <a:gd name="T67" fmla="*/ 41 h 49"/>
                  <a:gd name="T68" fmla="*/ 28 w 54"/>
                  <a:gd name="T69" fmla="*/ 39 h 49"/>
                  <a:gd name="T70" fmla="*/ 23 w 54"/>
                  <a:gd name="T71" fmla="*/ 37 h 49"/>
                  <a:gd name="T72" fmla="*/ 19 w 54"/>
                  <a:gd name="T73" fmla="*/ 34 h 49"/>
                  <a:gd name="T74" fmla="*/ 15 w 54"/>
                  <a:gd name="T75" fmla="*/ 30 h 49"/>
                  <a:gd name="T76" fmla="*/ 11 w 54"/>
                  <a:gd name="T77" fmla="*/ 28 h 49"/>
                  <a:gd name="T78" fmla="*/ 9 w 54"/>
                  <a:gd name="T79" fmla="*/ 24 h 49"/>
                  <a:gd name="T80" fmla="*/ 6 w 54"/>
                  <a:gd name="T81" fmla="*/ 18 h 49"/>
                  <a:gd name="T82" fmla="*/ 4 w 54"/>
                  <a:gd name="T83" fmla="*/ 15 h 49"/>
                  <a:gd name="T84" fmla="*/ 4 w 54"/>
                  <a:gd name="T85" fmla="*/ 11 h 49"/>
                  <a:gd name="T86" fmla="*/ 1 w 54"/>
                  <a:gd name="T87" fmla="*/ 7 h 49"/>
                  <a:gd name="T88" fmla="*/ 1 w 54"/>
                  <a:gd name="T89" fmla="*/ 5 h 49"/>
                  <a:gd name="T90" fmla="*/ 0 w 54"/>
                  <a:gd name="T91" fmla="*/ 4 h 49"/>
                  <a:gd name="T92" fmla="*/ 0 w 54"/>
                  <a:gd name="T93" fmla="*/ 4 h 49"/>
                  <a:gd name="T94" fmla="*/ 0 w 54"/>
                  <a:gd name="T95" fmla="*/ 3 h 49"/>
                  <a:gd name="T96" fmla="*/ 1 w 54"/>
                  <a:gd name="T97" fmla="*/ 2 h 49"/>
                  <a:gd name="T98" fmla="*/ 2 w 54"/>
                  <a:gd name="T9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 h="49">
                    <a:moveTo>
                      <a:pt x="2" y="0"/>
                    </a:moveTo>
                    <a:lnTo>
                      <a:pt x="4" y="0"/>
                    </a:lnTo>
                    <a:lnTo>
                      <a:pt x="5" y="2"/>
                    </a:lnTo>
                    <a:lnTo>
                      <a:pt x="6" y="2"/>
                    </a:lnTo>
                    <a:lnTo>
                      <a:pt x="7" y="4"/>
                    </a:lnTo>
                    <a:lnTo>
                      <a:pt x="7" y="7"/>
                    </a:lnTo>
                    <a:lnTo>
                      <a:pt x="9" y="9"/>
                    </a:lnTo>
                    <a:lnTo>
                      <a:pt x="11" y="13"/>
                    </a:lnTo>
                    <a:lnTo>
                      <a:pt x="14" y="17"/>
                    </a:lnTo>
                    <a:lnTo>
                      <a:pt x="17" y="21"/>
                    </a:lnTo>
                    <a:lnTo>
                      <a:pt x="19" y="26"/>
                    </a:lnTo>
                    <a:lnTo>
                      <a:pt x="22" y="29"/>
                    </a:lnTo>
                    <a:lnTo>
                      <a:pt x="26" y="33"/>
                    </a:lnTo>
                    <a:lnTo>
                      <a:pt x="30" y="35"/>
                    </a:lnTo>
                    <a:lnTo>
                      <a:pt x="34" y="38"/>
                    </a:lnTo>
                    <a:lnTo>
                      <a:pt x="39" y="39"/>
                    </a:lnTo>
                    <a:lnTo>
                      <a:pt x="41" y="41"/>
                    </a:lnTo>
                    <a:lnTo>
                      <a:pt x="45" y="42"/>
                    </a:lnTo>
                    <a:lnTo>
                      <a:pt x="48" y="42"/>
                    </a:lnTo>
                    <a:lnTo>
                      <a:pt x="51" y="43"/>
                    </a:lnTo>
                    <a:lnTo>
                      <a:pt x="53" y="46"/>
                    </a:lnTo>
                    <a:lnTo>
                      <a:pt x="54" y="46"/>
                    </a:lnTo>
                    <a:lnTo>
                      <a:pt x="54" y="47"/>
                    </a:lnTo>
                    <a:lnTo>
                      <a:pt x="54" y="49"/>
                    </a:lnTo>
                    <a:lnTo>
                      <a:pt x="53" y="49"/>
                    </a:lnTo>
                    <a:lnTo>
                      <a:pt x="52" y="49"/>
                    </a:lnTo>
                    <a:lnTo>
                      <a:pt x="51" y="49"/>
                    </a:lnTo>
                    <a:lnTo>
                      <a:pt x="48" y="47"/>
                    </a:lnTo>
                    <a:lnTo>
                      <a:pt x="47" y="46"/>
                    </a:lnTo>
                    <a:lnTo>
                      <a:pt x="44" y="45"/>
                    </a:lnTo>
                    <a:lnTo>
                      <a:pt x="41" y="43"/>
                    </a:lnTo>
                    <a:lnTo>
                      <a:pt x="39" y="42"/>
                    </a:lnTo>
                    <a:lnTo>
                      <a:pt x="36" y="42"/>
                    </a:lnTo>
                    <a:lnTo>
                      <a:pt x="32" y="41"/>
                    </a:lnTo>
                    <a:lnTo>
                      <a:pt x="28" y="39"/>
                    </a:lnTo>
                    <a:lnTo>
                      <a:pt x="23" y="37"/>
                    </a:lnTo>
                    <a:lnTo>
                      <a:pt x="19" y="34"/>
                    </a:lnTo>
                    <a:lnTo>
                      <a:pt x="15" y="30"/>
                    </a:lnTo>
                    <a:lnTo>
                      <a:pt x="11" y="28"/>
                    </a:lnTo>
                    <a:lnTo>
                      <a:pt x="9" y="24"/>
                    </a:lnTo>
                    <a:lnTo>
                      <a:pt x="6" y="18"/>
                    </a:lnTo>
                    <a:lnTo>
                      <a:pt x="4" y="15"/>
                    </a:lnTo>
                    <a:lnTo>
                      <a:pt x="4" y="11"/>
                    </a:lnTo>
                    <a:lnTo>
                      <a:pt x="1" y="7"/>
                    </a:lnTo>
                    <a:lnTo>
                      <a:pt x="1" y="5"/>
                    </a:lnTo>
                    <a:lnTo>
                      <a:pt x="0" y="4"/>
                    </a:lnTo>
                    <a:lnTo>
                      <a:pt x="0" y="4"/>
                    </a:lnTo>
                    <a:lnTo>
                      <a:pt x="0" y="3"/>
                    </a:lnTo>
                    <a:lnTo>
                      <a:pt x="1"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4" name="Freeform 52">
                <a:extLst>
                  <a:ext uri="{FF2B5EF4-FFF2-40B4-BE49-F238E27FC236}">
                    <a16:creationId xmlns:a16="http://schemas.microsoft.com/office/drawing/2014/main" id="{D339EF85-E449-EE41-848C-436258452543}"/>
                  </a:ext>
                </a:extLst>
              </p:cNvPr>
              <p:cNvSpPr>
                <a:spLocks/>
              </p:cNvSpPr>
              <p:nvPr userDrawn="1"/>
            </p:nvSpPr>
            <p:spPr bwMode="auto">
              <a:xfrm>
                <a:off x="10172220" y="626793"/>
                <a:ext cx="4098" cy="3074"/>
              </a:xfrm>
              <a:custGeom>
                <a:avLst/>
                <a:gdLst>
                  <a:gd name="T0" fmla="*/ 5 w 8"/>
                  <a:gd name="T1" fmla="*/ 0 h 5"/>
                  <a:gd name="T2" fmla="*/ 7 w 8"/>
                  <a:gd name="T3" fmla="*/ 0 h 5"/>
                  <a:gd name="T4" fmla="*/ 8 w 8"/>
                  <a:gd name="T5" fmla="*/ 1 h 5"/>
                  <a:gd name="T6" fmla="*/ 7 w 8"/>
                  <a:gd name="T7" fmla="*/ 4 h 5"/>
                  <a:gd name="T8" fmla="*/ 7 w 8"/>
                  <a:gd name="T9" fmla="*/ 4 h 5"/>
                  <a:gd name="T10" fmla="*/ 5 w 8"/>
                  <a:gd name="T11" fmla="*/ 5 h 5"/>
                  <a:gd name="T12" fmla="*/ 4 w 8"/>
                  <a:gd name="T13" fmla="*/ 5 h 5"/>
                  <a:gd name="T14" fmla="*/ 4 w 8"/>
                  <a:gd name="T15" fmla="*/ 4 h 5"/>
                  <a:gd name="T16" fmla="*/ 3 w 8"/>
                  <a:gd name="T17" fmla="*/ 2 h 5"/>
                  <a:gd name="T18" fmla="*/ 1 w 8"/>
                  <a:gd name="T19" fmla="*/ 1 h 5"/>
                  <a:gd name="T20" fmla="*/ 0 w 8"/>
                  <a:gd name="T21" fmla="*/ 0 h 5"/>
                  <a:gd name="T22" fmla="*/ 3 w 8"/>
                  <a:gd name="T23" fmla="*/ 0 h 5"/>
                  <a:gd name="T24" fmla="*/ 4 w 8"/>
                  <a:gd name="T25" fmla="*/ 0 h 5"/>
                  <a:gd name="T26" fmla="*/ 5 w 8"/>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5">
                    <a:moveTo>
                      <a:pt x="5" y="0"/>
                    </a:moveTo>
                    <a:lnTo>
                      <a:pt x="7" y="0"/>
                    </a:lnTo>
                    <a:lnTo>
                      <a:pt x="8" y="1"/>
                    </a:lnTo>
                    <a:lnTo>
                      <a:pt x="7" y="4"/>
                    </a:lnTo>
                    <a:lnTo>
                      <a:pt x="7" y="4"/>
                    </a:lnTo>
                    <a:lnTo>
                      <a:pt x="5" y="5"/>
                    </a:lnTo>
                    <a:lnTo>
                      <a:pt x="4" y="5"/>
                    </a:lnTo>
                    <a:lnTo>
                      <a:pt x="4" y="4"/>
                    </a:lnTo>
                    <a:lnTo>
                      <a:pt x="3" y="2"/>
                    </a:lnTo>
                    <a:lnTo>
                      <a:pt x="1" y="1"/>
                    </a:lnTo>
                    <a:lnTo>
                      <a:pt x="0" y="0"/>
                    </a:lnTo>
                    <a:lnTo>
                      <a:pt x="3" y="0"/>
                    </a:lnTo>
                    <a:lnTo>
                      <a:pt x="4"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5" name="Freeform 53">
                <a:extLst>
                  <a:ext uri="{FF2B5EF4-FFF2-40B4-BE49-F238E27FC236}">
                    <a16:creationId xmlns:a16="http://schemas.microsoft.com/office/drawing/2014/main" id="{072DD58D-3790-A145-8545-09C84EDE6F47}"/>
                  </a:ext>
                </a:extLst>
              </p:cNvPr>
              <p:cNvSpPr>
                <a:spLocks/>
              </p:cNvSpPr>
              <p:nvPr userDrawn="1"/>
            </p:nvSpPr>
            <p:spPr bwMode="auto">
              <a:xfrm>
                <a:off x="10156853" y="586839"/>
                <a:ext cx="5122" cy="4098"/>
              </a:xfrm>
              <a:custGeom>
                <a:avLst/>
                <a:gdLst>
                  <a:gd name="T0" fmla="*/ 7 w 10"/>
                  <a:gd name="T1" fmla="*/ 0 h 6"/>
                  <a:gd name="T2" fmla="*/ 8 w 10"/>
                  <a:gd name="T3" fmla="*/ 0 h 6"/>
                  <a:gd name="T4" fmla="*/ 10 w 10"/>
                  <a:gd name="T5" fmla="*/ 1 h 6"/>
                  <a:gd name="T6" fmla="*/ 8 w 10"/>
                  <a:gd name="T7" fmla="*/ 2 h 6"/>
                  <a:gd name="T8" fmla="*/ 7 w 10"/>
                  <a:gd name="T9" fmla="*/ 4 h 6"/>
                  <a:gd name="T10" fmla="*/ 6 w 10"/>
                  <a:gd name="T11" fmla="*/ 4 h 6"/>
                  <a:gd name="T12" fmla="*/ 4 w 10"/>
                  <a:gd name="T13" fmla="*/ 5 h 6"/>
                  <a:gd name="T14" fmla="*/ 4 w 10"/>
                  <a:gd name="T15" fmla="*/ 6 h 6"/>
                  <a:gd name="T16" fmla="*/ 3 w 10"/>
                  <a:gd name="T17" fmla="*/ 6 h 6"/>
                  <a:gd name="T18" fmla="*/ 2 w 10"/>
                  <a:gd name="T19" fmla="*/ 5 h 6"/>
                  <a:gd name="T20" fmla="*/ 0 w 10"/>
                  <a:gd name="T21" fmla="*/ 4 h 6"/>
                  <a:gd name="T22" fmla="*/ 2 w 10"/>
                  <a:gd name="T23" fmla="*/ 2 h 6"/>
                  <a:gd name="T24" fmla="*/ 2 w 10"/>
                  <a:gd name="T25" fmla="*/ 2 h 6"/>
                  <a:gd name="T26" fmla="*/ 3 w 10"/>
                  <a:gd name="T27" fmla="*/ 1 h 6"/>
                  <a:gd name="T28" fmla="*/ 4 w 10"/>
                  <a:gd name="T29" fmla="*/ 1 h 6"/>
                  <a:gd name="T30" fmla="*/ 6 w 10"/>
                  <a:gd name="T31" fmla="*/ 0 h 6"/>
                  <a:gd name="T32" fmla="*/ 7 w 10"/>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6">
                    <a:moveTo>
                      <a:pt x="7" y="0"/>
                    </a:moveTo>
                    <a:lnTo>
                      <a:pt x="8" y="0"/>
                    </a:lnTo>
                    <a:lnTo>
                      <a:pt x="10" y="1"/>
                    </a:lnTo>
                    <a:lnTo>
                      <a:pt x="8" y="2"/>
                    </a:lnTo>
                    <a:lnTo>
                      <a:pt x="7" y="4"/>
                    </a:lnTo>
                    <a:lnTo>
                      <a:pt x="6" y="4"/>
                    </a:lnTo>
                    <a:lnTo>
                      <a:pt x="4" y="5"/>
                    </a:lnTo>
                    <a:lnTo>
                      <a:pt x="4" y="6"/>
                    </a:lnTo>
                    <a:lnTo>
                      <a:pt x="3" y="6"/>
                    </a:lnTo>
                    <a:lnTo>
                      <a:pt x="2" y="5"/>
                    </a:lnTo>
                    <a:lnTo>
                      <a:pt x="0" y="4"/>
                    </a:lnTo>
                    <a:lnTo>
                      <a:pt x="2" y="2"/>
                    </a:lnTo>
                    <a:lnTo>
                      <a:pt x="2" y="2"/>
                    </a:lnTo>
                    <a:lnTo>
                      <a:pt x="3" y="1"/>
                    </a:lnTo>
                    <a:lnTo>
                      <a:pt x="4" y="1"/>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6" name="Freeform 54">
                <a:extLst>
                  <a:ext uri="{FF2B5EF4-FFF2-40B4-BE49-F238E27FC236}">
                    <a16:creationId xmlns:a16="http://schemas.microsoft.com/office/drawing/2014/main" id="{C9946BD5-DF04-FF4F-8706-ADCDC8D7B577}"/>
                  </a:ext>
                </a:extLst>
              </p:cNvPr>
              <p:cNvSpPr>
                <a:spLocks/>
              </p:cNvSpPr>
              <p:nvPr userDrawn="1"/>
            </p:nvSpPr>
            <p:spPr bwMode="auto">
              <a:xfrm>
                <a:off x="10182464" y="540738"/>
                <a:ext cx="5122" cy="4098"/>
              </a:xfrm>
              <a:custGeom>
                <a:avLst/>
                <a:gdLst>
                  <a:gd name="T0" fmla="*/ 5 w 9"/>
                  <a:gd name="T1" fmla="*/ 0 h 6"/>
                  <a:gd name="T2" fmla="*/ 7 w 9"/>
                  <a:gd name="T3" fmla="*/ 0 h 6"/>
                  <a:gd name="T4" fmla="*/ 8 w 9"/>
                  <a:gd name="T5" fmla="*/ 1 h 6"/>
                  <a:gd name="T6" fmla="*/ 9 w 9"/>
                  <a:gd name="T7" fmla="*/ 2 h 6"/>
                  <a:gd name="T8" fmla="*/ 9 w 9"/>
                  <a:gd name="T9" fmla="*/ 5 h 6"/>
                  <a:gd name="T10" fmla="*/ 8 w 9"/>
                  <a:gd name="T11" fmla="*/ 6 h 6"/>
                  <a:gd name="T12" fmla="*/ 5 w 9"/>
                  <a:gd name="T13" fmla="*/ 6 h 6"/>
                  <a:gd name="T14" fmla="*/ 3 w 9"/>
                  <a:gd name="T15" fmla="*/ 6 h 6"/>
                  <a:gd name="T16" fmla="*/ 1 w 9"/>
                  <a:gd name="T17" fmla="*/ 5 h 6"/>
                  <a:gd name="T18" fmla="*/ 0 w 9"/>
                  <a:gd name="T19" fmla="*/ 4 h 6"/>
                  <a:gd name="T20" fmla="*/ 0 w 9"/>
                  <a:gd name="T21" fmla="*/ 1 h 6"/>
                  <a:gd name="T22" fmla="*/ 1 w 9"/>
                  <a:gd name="T23" fmla="*/ 1 h 6"/>
                  <a:gd name="T24" fmla="*/ 3 w 9"/>
                  <a:gd name="T25" fmla="*/ 0 h 6"/>
                  <a:gd name="T26" fmla="*/ 4 w 9"/>
                  <a:gd name="T27" fmla="*/ 0 h 6"/>
                  <a:gd name="T28" fmla="*/ 5 w 9"/>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6">
                    <a:moveTo>
                      <a:pt x="5" y="0"/>
                    </a:moveTo>
                    <a:lnTo>
                      <a:pt x="7" y="0"/>
                    </a:lnTo>
                    <a:lnTo>
                      <a:pt x="8" y="1"/>
                    </a:lnTo>
                    <a:lnTo>
                      <a:pt x="9" y="2"/>
                    </a:lnTo>
                    <a:lnTo>
                      <a:pt x="9" y="5"/>
                    </a:lnTo>
                    <a:lnTo>
                      <a:pt x="8" y="6"/>
                    </a:lnTo>
                    <a:lnTo>
                      <a:pt x="5" y="6"/>
                    </a:lnTo>
                    <a:lnTo>
                      <a:pt x="3" y="6"/>
                    </a:lnTo>
                    <a:lnTo>
                      <a:pt x="1" y="5"/>
                    </a:lnTo>
                    <a:lnTo>
                      <a:pt x="0" y="4"/>
                    </a:lnTo>
                    <a:lnTo>
                      <a:pt x="0" y="1"/>
                    </a:lnTo>
                    <a:lnTo>
                      <a:pt x="1" y="1"/>
                    </a:lnTo>
                    <a:lnTo>
                      <a:pt x="3" y="0"/>
                    </a:lnTo>
                    <a:lnTo>
                      <a:pt x="4"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7" name="Freeform 55">
                <a:extLst>
                  <a:ext uri="{FF2B5EF4-FFF2-40B4-BE49-F238E27FC236}">
                    <a16:creationId xmlns:a16="http://schemas.microsoft.com/office/drawing/2014/main" id="{BF6F64A9-2DB8-8940-B557-7E3002A0B731}"/>
                  </a:ext>
                </a:extLst>
              </p:cNvPr>
              <p:cNvSpPr>
                <a:spLocks/>
              </p:cNvSpPr>
              <p:nvPr userDrawn="1"/>
            </p:nvSpPr>
            <p:spPr bwMode="auto">
              <a:xfrm>
                <a:off x="10284911" y="391164"/>
                <a:ext cx="25612" cy="24587"/>
              </a:xfrm>
              <a:custGeom>
                <a:avLst/>
                <a:gdLst>
                  <a:gd name="T0" fmla="*/ 5 w 49"/>
                  <a:gd name="T1" fmla="*/ 0 h 48"/>
                  <a:gd name="T2" fmla="*/ 7 w 49"/>
                  <a:gd name="T3" fmla="*/ 3 h 48"/>
                  <a:gd name="T4" fmla="*/ 13 w 49"/>
                  <a:gd name="T5" fmla="*/ 8 h 48"/>
                  <a:gd name="T6" fmla="*/ 18 w 49"/>
                  <a:gd name="T7" fmla="*/ 16 h 48"/>
                  <a:gd name="T8" fmla="*/ 20 w 49"/>
                  <a:gd name="T9" fmla="*/ 21 h 48"/>
                  <a:gd name="T10" fmla="*/ 26 w 49"/>
                  <a:gd name="T11" fmla="*/ 25 h 48"/>
                  <a:gd name="T12" fmla="*/ 31 w 49"/>
                  <a:gd name="T13" fmla="*/ 26 h 48"/>
                  <a:gd name="T14" fmla="*/ 35 w 49"/>
                  <a:gd name="T15" fmla="*/ 26 h 48"/>
                  <a:gd name="T16" fmla="*/ 39 w 49"/>
                  <a:gd name="T17" fmla="*/ 30 h 48"/>
                  <a:gd name="T18" fmla="*/ 40 w 49"/>
                  <a:gd name="T19" fmla="*/ 34 h 48"/>
                  <a:gd name="T20" fmla="*/ 43 w 49"/>
                  <a:gd name="T21" fmla="*/ 38 h 48"/>
                  <a:gd name="T22" fmla="*/ 47 w 49"/>
                  <a:gd name="T23" fmla="*/ 42 h 48"/>
                  <a:gd name="T24" fmla="*/ 49 w 49"/>
                  <a:gd name="T25" fmla="*/ 46 h 48"/>
                  <a:gd name="T26" fmla="*/ 49 w 49"/>
                  <a:gd name="T27" fmla="*/ 48 h 48"/>
                  <a:gd name="T28" fmla="*/ 48 w 49"/>
                  <a:gd name="T29" fmla="*/ 48 h 48"/>
                  <a:gd name="T30" fmla="*/ 44 w 49"/>
                  <a:gd name="T31" fmla="*/ 46 h 48"/>
                  <a:gd name="T32" fmla="*/ 41 w 49"/>
                  <a:gd name="T33" fmla="*/ 42 h 48"/>
                  <a:gd name="T34" fmla="*/ 39 w 49"/>
                  <a:gd name="T35" fmla="*/ 37 h 48"/>
                  <a:gd name="T36" fmla="*/ 36 w 49"/>
                  <a:gd name="T37" fmla="*/ 33 h 48"/>
                  <a:gd name="T38" fmla="*/ 34 w 49"/>
                  <a:gd name="T39" fmla="*/ 30 h 48"/>
                  <a:gd name="T40" fmla="*/ 30 w 49"/>
                  <a:gd name="T41" fmla="*/ 29 h 48"/>
                  <a:gd name="T42" fmla="*/ 26 w 49"/>
                  <a:gd name="T43" fmla="*/ 31 h 48"/>
                  <a:gd name="T44" fmla="*/ 23 w 49"/>
                  <a:gd name="T45" fmla="*/ 34 h 48"/>
                  <a:gd name="T46" fmla="*/ 23 w 49"/>
                  <a:gd name="T47" fmla="*/ 37 h 48"/>
                  <a:gd name="T48" fmla="*/ 20 w 49"/>
                  <a:gd name="T49" fmla="*/ 37 h 48"/>
                  <a:gd name="T50" fmla="*/ 22 w 49"/>
                  <a:gd name="T51" fmla="*/ 34 h 48"/>
                  <a:gd name="T52" fmla="*/ 23 w 49"/>
                  <a:gd name="T53" fmla="*/ 31 h 48"/>
                  <a:gd name="T54" fmla="*/ 20 w 49"/>
                  <a:gd name="T55" fmla="*/ 25 h 48"/>
                  <a:gd name="T56" fmla="*/ 17 w 49"/>
                  <a:gd name="T57" fmla="*/ 20 h 48"/>
                  <a:gd name="T58" fmla="*/ 11 w 49"/>
                  <a:gd name="T59" fmla="*/ 14 h 48"/>
                  <a:gd name="T60" fmla="*/ 5 w 49"/>
                  <a:gd name="T61" fmla="*/ 8 h 48"/>
                  <a:gd name="T62" fmla="*/ 0 w 49"/>
                  <a:gd name="T63" fmla="*/ 1 h 48"/>
                  <a:gd name="T64" fmla="*/ 1 w 49"/>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8">
                    <a:moveTo>
                      <a:pt x="2" y="0"/>
                    </a:moveTo>
                    <a:lnTo>
                      <a:pt x="5" y="0"/>
                    </a:lnTo>
                    <a:lnTo>
                      <a:pt x="6" y="1"/>
                    </a:lnTo>
                    <a:lnTo>
                      <a:pt x="7" y="3"/>
                    </a:lnTo>
                    <a:lnTo>
                      <a:pt x="9" y="5"/>
                    </a:lnTo>
                    <a:lnTo>
                      <a:pt x="13" y="8"/>
                    </a:lnTo>
                    <a:lnTo>
                      <a:pt x="15" y="12"/>
                    </a:lnTo>
                    <a:lnTo>
                      <a:pt x="18" y="16"/>
                    </a:lnTo>
                    <a:lnTo>
                      <a:pt x="19" y="18"/>
                    </a:lnTo>
                    <a:lnTo>
                      <a:pt x="20" y="21"/>
                    </a:lnTo>
                    <a:lnTo>
                      <a:pt x="23" y="24"/>
                    </a:lnTo>
                    <a:lnTo>
                      <a:pt x="26" y="25"/>
                    </a:lnTo>
                    <a:lnTo>
                      <a:pt x="28" y="26"/>
                    </a:lnTo>
                    <a:lnTo>
                      <a:pt x="31" y="26"/>
                    </a:lnTo>
                    <a:lnTo>
                      <a:pt x="32" y="26"/>
                    </a:lnTo>
                    <a:lnTo>
                      <a:pt x="35" y="26"/>
                    </a:lnTo>
                    <a:lnTo>
                      <a:pt x="37" y="27"/>
                    </a:lnTo>
                    <a:lnTo>
                      <a:pt x="39" y="30"/>
                    </a:lnTo>
                    <a:lnTo>
                      <a:pt x="39" y="31"/>
                    </a:lnTo>
                    <a:lnTo>
                      <a:pt x="40" y="34"/>
                    </a:lnTo>
                    <a:lnTo>
                      <a:pt x="41" y="37"/>
                    </a:lnTo>
                    <a:lnTo>
                      <a:pt x="43" y="38"/>
                    </a:lnTo>
                    <a:lnTo>
                      <a:pt x="45" y="40"/>
                    </a:lnTo>
                    <a:lnTo>
                      <a:pt x="47" y="42"/>
                    </a:lnTo>
                    <a:lnTo>
                      <a:pt x="48" y="43"/>
                    </a:lnTo>
                    <a:lnTo>
                      <a:pt x="49" y="46"/>
                    </a:lnTo>
                    <a:lnTo>
                      <a:pt x="49" y="47"/>
                    </a:lnTo>
                    <a:lnTo>
                      <a:pt x="49" y="48"/>
                    </a:lnTo>
                    <a:lnTo>
                      <a:pt x="48" y="48"/>
                    </a:lnTo>
                    <a:lnTo>
                      <a:pt x="48" y="48"/>
                    </a:lnTo>
                    <a:lnTo>
                      <a:pt x="47" y="47"/>
                    </a:lnTo>
                    <a:lnTo>
                      <a:pt x="44" y="46"/>
                    </a:lnTo>
                    <a:lnTo>
                      <a:pt x="43" y="43"/>
                    </a:lnTo>
                    <a:lnTo>
                      <a:pt x="41" y="42"/>
                    </a:lnTo>
                    <a:lnTo>
                      <a:pt x="40" y="39"/>
                    </a:lnTo>
                    <a:lnTo>
                      <a:pt x="39" y="37"/>
                    </a:lnTo>
                    <a:lnTo>
                      <a:pt x="37" y="34"/>
                    </a:lnTo>
                    <a:lnTo>
                      <a:pt x="36" y="33"/>
                    </a:lnTo>
                    <a:lnTo>
                      <a:pt x="35" y="31"/>
                    </a:lnTo>
                    <a:lnTo>
                      <a:pt x="34" y="30"/>
                    </a:lnTo>
                    <a:lnTo>
                      <a:pt x="31" y="29"/>
                    </a:lnTo>
                    <a:lnTo>
                      <a:pt x="30" y="29"/>
                    </a:lnTo>
                    <a:lnTo>
                      <a:pt x="27" y="30"/>
                    </a:lnTo>
                    <a:lnTo>
                      <a:pt x="26" y="31"/>
                    </a:lnTo>
                    <a:lnTo>
                      <a:pt x="24" y="33"/>
                    </a:lnTo>
                    <a:lnTo>
                      <a:pt x="23" y="34"/>
                    </a:lnTo>
                    <a:lnTo>
                      <a:pt x="23" y="35"/>
                    </a:lnTo>
                    <a:lnTo>
                      <a:pt x="23" y="37"/>
                    </a:lnTo>
                    <a:lnTo>
                      <a:pt x="22" y="37"/>
                    </a:lnTo>
                    <a:lnTo>
                      <a:pt x="20" y="37"/>
                    </a:lnTo>
                    <a:lnTo>
                      <a:pt x="20" y="35"/>
                    </a:lnTo>
                    <a:lnTo>
                      <a:pt x="22" y="34"/>
                    </a:lnTo>
                    <a:lnTo>
                      <a:pt x="23" y="33"/>
                    </a:lnTo>
                    <a:lnTo>
                      <a:pt x="23" y="31"/>
                    </a:lnTo>
                    <a:lnTo>
                      <a:pt x="22" y="27"/>
                    </a:lnTo>
                    <a:lnTo>
                      <a:pt x="20" y="25"/>
                    </a:lnTo>
                    <a:lnTo>
                      <a:pt x="19" y="22"/>
                    </a:lnTo>
                    <a:lnTo>
                      <a:pt x="17" y="20"/>
                    </a:lnTo>
                    <a:lnTo>
                      <a:pt x="14" y="17"/>
                    </a:lnTo>
                    <a:lnTo>
                      <a:pt x="11" y="14"/>
                    </a:lnTo>
                    <a:lnTo>
                      <a:pt x="9" y="12"/>
                    </a:lnTo>
                    <a:lnTo>
                      <a:pt x="5" y="8"/>
                    </a:lnTo>
                    <a:lnTo>
                      <a:pt x="2" y="5"/>
                    </a:lnTo>
                    <a:lnTo>
                      <a:pt x="0" y="1"/>
                    </a:lnTo>
                    <a:lnTo>
                      <a:pt x="0" y="0"/>
                    </a:lnTo>
                    <a:lnTo>
                      <a:pt x="1"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8" name="Freeform 56">
                <a:extLst>
                  <a:ext uri="{FF2B5EF4-FFF2-40B4-BE49-F238E27FC236}">
                    <a16:creationId xmlns:a16="http://schemas.microsoft.com/office/drawing/2014/main" id="{CFA93C07-DE7C-D448-BEB0-64A21973B601}"/>
                  </a:ext>
                </a:extLst>
              </p:cNvPr>
              <p:cNvSpPr>
                <a:spLocks noEditPoints="1"/>
              </p:cNvSpPr>
              <p:nvPr userDrawn="1"/>
            </p:nvSpPr>
            <p:spPr bwMode="auto">
              <a:xfrm>
                <a:off x="10122020" y="456730"/>
                <a:ext cx="73762" cy="56346"/>
              </a:xfrm>
              <a:custGeom>
                <a:avLst/>
                <a:gdLst>
                  <a:gd name="T0" fmla="*/ 114 w 145"/>
                  <a:gd name="T1" fmla="*/ 73 h 110"/>
                  <a:gd name="T2" fmla="*/ 122 w 145"/>
                  <a:gd name="T3" fmla="*/ 77 h 110"/>
                  <a:gd name="T4" fmla="*/ 127 w 145"/>
                  <a:gd name="T5" fmla="*/ 73 h 110"/>
                  <a:gd name="T6" fmla="*/ 120 w 145"/>
                  <a:gd name="T7" fmla="*/ 69 h 110"/>
                  <a:gd name="T8" fmla="*/ 53 w 145"/>
                  <a:gd name="T9" fmla="*/ 67 h 110"/>
                  <a:gd name="T10" fmla="*/ 59 w 145"/>
                  <a:gd name="T11" fmla="*/ 67 h 110"/>
                  <a:gd name="T12" fmla="*/ 75 w 145"/>
                  <a:gd name="T13" fmla="*/ 59 h 110"/>
                  <a:gd name="T14" fmla="*/ 75 w 145"/>
                  <a:gd name="T15" fmla="*/ 68 h 110"/>
                  <a:gd name="T16" fmla="*/ 79 w 145"/>
                  <a:gd name="T17" fmla="*/ 69 h 110"/>
                  <a:gd name="T18" fmla="*/ 83 w 145"/>
                  <a:gd name="T19" fmla="*/ 62 h 110"/>
                  <a:gd name="T20" fmla="*/ 47 w 145"/>
                  <a:gd name="T21" fmla="*/ 20 h 110"/>
                  <a:gd name="T22" fmla="*/ 50 w 145"/>
                  <a:gd name="T23" fmla="*/ 30 h 110"/>
                  <a:gd name="T24" fmla="*/ 53 w 145"/>
                  <a:gd name="T25" fmla="*/ 41 h 110"/>
                  <a:gd name="T26" fmla="*/ 63 w 145"/>
                  <a:gd name="T27" fmla="*/ 43 h 110"/>
                  <a:gd name="T28" fmla="*/ 81 w 145"/>
                  <a:gd name="T29" fmla="*/ 54 h 110"/>
                  <a:gd name="T30" fmla="*/ 96 w 145"/>
                  <a:gd name="T31" fmla="*/ 68 h 110"/>
                  <a:gd name="T32" fmla="*/ 105 w 145"/>
                  <a:gd name="T33" fmla="*/ 73 h 110"/>
                  <a:gd name="T34" fmla="*/ 107 w 145"/>
                  <a:gd name="T35" fmla="*/ 63 h 110"/>
                  <a:gd name="T36" fmla="*/ 98 w 145"/>
                  <a:gd name="T37" fmla="*/ 58 h 110"/>
                  <a:gd name="T38" fmla="*/ 88 w 145"/>
                  <a:gd name="T39" fmla="*/ 47 h 110"/>
                  <a:gd name="T40" fmla="*/ 79 w 145"/>
                  <a:gd name="T41" fmla="*/ 39 h 110"/>
                  <a:gd name="T42" fmla="*/ 60 w 145"/>
                  <a:gd name="T43" fmla="*/ 33 h 110"/>
                  <a:gd name="T44" fmla="*/ 53 w 145"/>
                  <a:gd name="T45" fmla="*/ 29 h 110"/>
                  <a:gd name="T46" fmla="*/ 47 w 145"/>
                  <a:gd name="T47" fmla="*/ 20 h 110"/>
                  <a:gd name="T48" fmla="*/ 64 w 145"/>
                  <a:gd name="T49" fmla="*/ 8 h 110"/>
                  <a:gd name="T50" fmla="*/ 73 w 145"/>
                  <a:gd name="T51" fmla="*/ 21 h 110"/>
                  <a:gd name="T52" fmla="*/ 90 w 145"/>
                  <a:gd name="T53" fmla="*/ 32 h 110"/>
                  <a:gd name="T54" fmla="*/ 103 w 145"/>
                  <a:gd name="T55" fmla="*/ 39 h 110"/>
                  <a:gd name="T56" fmla="*/ 115 w 145"/>
                  <a:gd name="T57" fmla="*/ 52 h 110"/>
                  <a:gd name="T58" fmla="*/ 131 w 145"/>
                  <a:gd name="T59" fmla="*/ 63 h 110"/>
                  <a:gd name="T60" fmla="*/ 141 w 145"/>
                  <a:gd name="T61" fmla="*/ 58 h 110"/>
                  <a:gd name="T62" fmla="*/ 144 w 145"/>
                  <a:gd name="T63" fmla="*/ 63 h 110"/>
                  <a:gd name="T64" fmla="*/ 136 w 145"/>
                  <a:gd name="T65" fmla="*/ 69 h 110"/>
                  <a:gd name="T66" fmla="*/ 128 w 145"/>
                  <a:gd name="T67" fmla="*/ 76 h 110"/>
                  <a:gd name="T68" fmla="*/ 129 w 145"/>
                  <a:gd name="T69" fmla="*/ 84 h 110"/>
                  <a:gd name="T70" fmla="*/ 129 w 145"/>
                  <a:gd name="T71" fmla="*/ 88 h 110"/>
                  <a:gd name="T72" fmla="*/ 120 w 145"/>
                  <a:gd name="T73" fmla="*/ 86 h 110"/>
                  <a:gd name="T74" fmla="*/ 114 w 145"/>
                  <a:gd name="T75" fmla="*/ 99 h 110"/>
                  <a:gd name="T76" fmla="*/ 109 w 145"/>
                  <a:gd name="T77" fmla="*/ 110 h 110"/>
                  <a:gd name="T78" fmla="*/ 110 w 145"/>
                  <a:gd name="T79" fmla="*/ 106 h 110"/>
                  <a:gd name="T80" fmla="*/ 115 w 145"/>
                  <a:gd name="T81" fmla="*/ 93 h 110"/>
                  <a:gd name="T82" fmla="*/ 114 w 145"/>
                  <a:gd name="T83" fmla="*/ 84 h 110"/>
                  <a:gd name="T84" fmla="*/ 98 w 145"/>
                  <a:gd name="T85" fmla="*/ 75 h 110"/>
                  <a:gd name="T86" fmla="*/ 83 w 145"/>
                  <a:gd name="T87" fmla="*/ 71 h 110"/>
                  <a:gd name="T88" fmla="*/ 72 w 145"/>
                  <a:gd name="T89" fmla="*/ 71 h 110"/>
                  <a:gd name="T90" fmla="*/ 71 w 145"/>
                  <a:gd name="T91" fmla="*/ 80 h 110"/>
                  <a:gd name="T92" fmla="*/ 77 w 145"/>
                  <a:gd name="T93" fmla="*/ 85 h 110"/>
                  <a:gd name="T94" fmla="*/ 68 w 145"/>
                  <a:gd name="T95" fmla="*/ 84 h 110"/>
                  <a:gd name="T96" fmla="*/ 62 w 145"/>
                  <a:gd name="T97" fmla="*/ 75 h 110"/>
                  <a:gd name="T98" fmla="*/ 51 w 145"/>
                  <a:gd name="T99" fmla="*/ 71 h 110"/>
                  <a:gd name="T100" fmla="*/ 47 w 145"/>
                  <a:gd name="T101" fmla="*/ 63 h 110"/>
                  <a:gd name="T102" fmla="*/ 39 w 145"/>
                  <a:gd name="T103" fmla="*/ 58 h 110"/>
                  <a:gd name="T104" fmla="*/ 33 w 145"/>
                  <a:gd name="T105" fmla="*/ 64 h 110"/>
                  <a:gd name="T106" fmla="*/ 23 w 145"/>
                  <a:gd name="T107" fmla="*/ 76 h 110"/>
                  <a:gd name="T108" fmla="*/ 8 w 145"/>
                  <a:gd name="T109" fmla="*/ 90 h 110"/>
                  <a:gd name="T110" fmla="*/ 0 w 145"/>
                  <a:gd name="T111" fmla="*/ 90 h 110"/>
                  <a:gd name="T112" fmla="*/ 12 w 145"/>
                  <a:gd name="T113" fmla="*/ 79 h 110"/>
                  <a:gd name="T114" fmla="*/ 28 w 145"/>
                  <a:gd name="T115" fmla="*/ 59 h 110"/>
                  <a:gd name="T116" fmla="*/ 39 w 145"/>
                  <a:gd name="T117" fmla="*/ 50 h 110"/>
                  <a:gd name="T118" fmla="*/ 39 w 145"/>
                  <a:gd name="T119" fmla="*/ 37 h 110"/>
                  <a:gd name="T120" fmla="*/ 39 w 145"/>
                  <a:gd name="T121" fmla="*/ 25 h 110"/>
                  <a:gd name="T122" fmla="*/ 41 w 145"/>
                  <a:gd name="T123" fmla="*/ 13 h 110"/>
                  <a:gd name="T124" fmla="*/ 51 w 145"/>
                  <a:gd name="T125" fmla="*/ 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10">
                    <a:moveTo>
                      <a:pt x="118" y="68"/>
                    </a:moveTo>
                    <a:lnTo>
                      <a:pt x="116" y="69"/>
                    </a:lnTo>
                    <a:lnTo>
                      <a:pt x="115" y="69"/>
                    </a:lnTo>
                    <a:lnTo>
                      <a:pt x="114" y="71"/>
                    </a:lnTo>
                    <a:lnTo>
                      <a:pt x="114" y="72"/>
                    </a:lnTo>
                    <a:lnTo>
                      <a:pt x="114" y="73"/>
                    </a:lnTo>
                    <a:lnTo>
                      <a:pt x="114" y="75"/>
                    </a:lnTo>
                    <a:lnTo>
                      <a:pt x="115" y="76"/>
                    </a:lnTo>
                    <a:lnTo>
                      <a:pt x="118" y="77"/>
                    </a:lnTo>
                    <a:lnTo>
                      <a:pt x="119" y="79"/>
                    </a:lnTo>
                    <a:lnTo>
                      <a:pt x="120" y="77"/>
                    </a:lnTo>
                    <a:lnTo>
                      <a:pt x="122" y="77"/>
                    </a:lnTo>
                    <a:lnTo>
                      <a:pt x="123" y="77"/>
                    </a:lnTo>
                    <a:lnTo>
                      <a:pt x="124" y="76"/>
                    </a:lnTo>
                    <a:lnTo>
                      <a:pt x="126" y="75"/>
                    </a:lnTo>
                    <a:lnTo>
                      <a:pt x="126" y="75"/>
                    </a:lnTo>
                    <a:lnTo>
                      <a:pt x="126" y="75"/>
                    </a:lnTo>
                    <a:lnTo>
                      <a:pt x="127" y="73"/>
                    </a:lnTo>
                    <a:lnTo>
                      <a:pt x="126" y="72"/>
                    </a:lnTo>
                    <a:lnTo>
                      <a:pt x="124" y="71"/>
                    </a:lnTo>
                    <a:lnTo>
                      <a:pt x="124" y="71"/>
                    </a:lnTo>
                    <a:lnTo>
                      <a:pt x="122" y="69"/>
                    </a:lnTo>
                    <a:lnTo>
                      <a:pt x="122" y="69"/>
                    </a:lnTo>
                    <a:lnTo>
                      <a:pt x="120" y="69"/>
                    </a:lnTo>
                    <a:lnTo>
                      <a:pt x="118" y="68"/>
                    </a:lnTo>
                    <a:close/>
                    <a:moveTo>
                      <a:pt x="56" y="64"/>
                    </a:moveTo>
                    <a:lnTo>
                      <a:pt x="55" y="64"/>
                    </a:lnTo>
                    <a:lnTo>
                      <a:pt x="54" y="64"/>
                    </a:lnTo>
                    <a:lnTo>
                      <a:pt x="53" y="66"/>
                    </a:lnTo>
                    <a:lnTo>
                      <a:pt x="53" y="67"/>
                    </a:lnTo>
                    <a:lnTo>
                      <a:pt x="54" y="67"/>
                    </a:lnTo>
                    <a:lnTo>
                      <a:pt x="55" y="68"/>
                    </a:lnTo>
                    <a:lnTo>
                      <a:pt x="56" y="68"/>
                    </a:lnTo>
                    <a:lnTo>
                      <a:pt x="58" y="68"/>
                    </a:lnTo>
                    <a:lnTo>
                      <a:pt x="59" y="68"/>
                    </a:lnTo>
                    <a:lnTo>
                      <a:pt x="59" y="67"/>
                    </a:lnTo>
                    <a:lnTo>
                      <a:pt x="58" y="66"/>
                    </a:lnTo>
                    <a:lnTo>
                      <a:pt x="58" y="64"/>
                    </a:lnTo>
                    <a:lnTo>
                      <a:pt x="56" y="64"/>
                    </a:lnTo>
                    <a:close/>
                    <a:moveTo>
                      <a:pt x="77" y="58"/>
                    </a:moveTo>
                    <a:lnTo>
                      <a:pt x="76" y="59"/>
                    </a:lnTo>
                    <a:lnTo>
                      <a:pt x="75" y="59"/>
                    </a:lnTo>
                    <a:lnTo>
                      <a:pt x="73" y="60"/>
                    </a:lnTo>
                    <a:lnTo>
                      <a:pt x="73" y="63"/>
                    </a:lnTo>
                    <a:lnTo>
                      <a:pt x="72" y="66"/>
                    </a:lnTo>
                    <a:lnTo>
                      <a:pt x="73" y="67"/>
                    </a:lnTo>
                    <a:lnTo>
                      <a:pt x="73" y="68"/>
                    </a:lnTo>
                    <a:lnTo>
                      <a:pt x="75" y="68"/>
                    </a:lnTo>
                    <a:lnTo>
                      <a:pt x="76" y="68"/>
                    </a:lnTo>
                    <a:lnTo>
                      <a:pt x="76" y="69"/>
                    </a:lnTo>
                    <a:lnTo>
                      <a:pt x="77" y="69"/>
                    </a:lnTo>
                    <a:lnTo>
                      <a:pt x="77" y="69"/>
                    </a:lnTo>
                    <a:lnTo>
                      <a:pt x="79" y="69"/>
                    </a:lnTo>
                    <a:lnTo>
                      <a:pt x="79" y="69"/>
                    </a:lnTo>
                    <a:lnTo>
                      <a:pt x="80" y="68"/>
                    </a:lnTo>
                    <a:lnTo>
                      <a:pt x="83" y="68"/>
                    </a:lnTo>
                    <a:lnTo>
                      <a:pt x="83" y="64"/>
                    </a:lnTo>
                    <a:lnTo>
                      <a:pt x="83" y="62"/>
                    </a:lnTo>
                    <a:lnTo>
                      <a:pt x="83" y="62"/>
                    </a:lnTo>
                    <a:lnTo>
                      <a:pt x="83" y="62"/>
                    </a:lnTo>
                    <a:lnTo>
                      <a:pt x="81" y="62"/>
                    </a:lnTo>
                    <a:lnTo>
                      <a:pt x="81" y="60"/>
                    </a:lnTo>
                    <a:lnTo>
                      <a:pt x="80" y="59"/>
                    </a:lnTo>
                    <a:lnTo>
                      <a:pt x="79" y="59"/>
                    </a:lnTo>
                    <a:lnTo>
                      <a:pt x="77" y="58"/>
                    </a:lnTo>
                    <a:close/>
                    <a:moveTo>
                      <a:pt x="47" y="20"/>
                    </a:moveTo>
                    <a:lnTo>
                      <a:pt x="47" y="20"/>
                    </a:lnTo>
                    <a:lnTo>
                      <a:pt x="46" y="21"/>
                    </a:lnTo>
                    <a:lnTo>
                      <a:pt x="49" y="24"/>
                    </a:lnTo>
                    <a:lnTo>
                      <a:pt x="50" y="26"/>
                    </a:lnTo>
                    <a:lnTo>
                      <a:pt x="50" y="29"/>
                    </a:lnTo>
                    <a:lnTo>
                      <a:pt x="50" y="30"/>
                    </a:lnTo>
                    <a:lnTo>
                      <a:pt x="51" y="33"/>
                    </a:lnTo>
                    <a:lnTo>
                      <a:pt x="53" y="34"/>
                    </a:lnTo>
                    <a:lnTo>
                      <a:pt x="53" y="35"/>
                    </a:lnTo>
                    <a:lnTo>
                      <a:pt x="53" y="37"/>
                    </a:lnTo>
                    <a:lnTo>
                      <a:pt x="53" y="38"/>
                    </a:lnTo>
                    <a:lnTo>
                      <a:pt x="53" y="41"/>
                    </a:lnTo>
                    <a:lnTo>
                      <a:pt x="53" y="42"/>
                    </a:lnTo>
                    <a:lnTo>
                      <a:pt x="54" y="43"/>
                    </a:lnTo>
                    <a:lnTo>
                      <a:pt x="55" y="43"/>
                    </a:lnTo>
                    <a:lnTo>
                      <a:pt x="58" y="43"/>
                    </a:lnTo>
                    <a:lnTo>
                      <a:pt x="60" y="43"/>
                    </a:lnTo>
                    <a:lnTo>
                      <a:pt x="63" y="43"/>
                    </a:lnTo>
                    <a:lnTo>
                      <a:pt x="66" y="43"/>
                    </a:lnTo>
                    <a:lnTo>
                      <a:pt x="69" y="45"/>
                    </a:lnTo>
                    <a:lnTo>
                      <a:pt x="72" y="47"/>
                    </a:lnTo>
                    <a:lnTo>
                      <a:pt x="75" y="49"/>
                    </a:lnTo>
                    <a:lnTo>
                      <a:pt x="79" y="51"/>
                    </a:lnTo>
                    <a:lnTo>
                      <a:pt x="81" y="54"/>
                    </a:lnTo>
                    <a:lnTo>
                      <a:pt x="84" y="56"/>
                    </a:lnTo>
                    <a:lnTo>
                      <a:pt x="86" y="59"/>
                    </a:lnTo>
                    <a:lnTo>
                      <a:pt x="88" y="60"/>
                    </a:lnTo>
                    <a:lnTo>
                      <a:pt x="90" y="63"/>
                    </a:lnTo>
                    <a:lnTo>
                      <a:pt x="93" y="66"/>
                    </a:lnTo>
                    <a:lnTo>
                      <a:pt x="96" y="68"/>
                    </a:lnTo>
                    <a:lnTo>
                      <a:pt x="97" y="69"/>
                    </a:lnTo>
                    <a:lnTo>
                      <a:pt x="98" y="72"/>
                    </a:lnTo>
                    <a:lnTo>
                      <a:pt x="99" y="73"/>
                    </a:lnTo>
                    <a:lnTo>
                      <a:pt x="102" y="75"/>
                    </a:lnTo>
                    <a:lnTo>
                      <a:pt x="103" y="75"/>
                    </a:lnTo>
                    <a:lnTo>
                      <a:pt x="105" y="73"/>
                    </a:lnTo>
                    <a:lnTo>
                      <a:pt x="106" y="72"/>
                    </a:lnTo>
                    <a:lnTo>
                      <a:pt x="106" y="71"/>
                    </a:lnTo>
                    <a:lnTo>
                      <a:pt x="106" y="69"/>
                    </a:lnTo>
                    <a:lnTo>
                      <a:pt x="107" y="67"/>
                    </a:lnTo>
                    <a:lnTo>
                      <a:pt x="107" y="63"/>
                    </a:lnTo>
                    <a:lnTo>
                      <a:pt x="107" y="63"/>
                    </a:lnTo>
                    <a:lnTo>
                      <a:pt x="105" y="63"/>
                    </a:lnTo>
                    <a:lnTo>
                      <a:pt x="103" y="63"/>
                    </a:lnTo>
                    <a:lnTo>
                      <a:pt x="101" y="63"/>
                    </a:lnTo>
                    <a:lnTo>
                      <a:pt x="99" y="60"/>
                    </a:lnTo>
                    <a:lnTo>
                      <a:pt x="98" y="59"/>
                    </a:lnTo>
                    <a:lnTo>
                      <a:pt x="98" y="58"/>
                    </a:lnTo>
                    <a:lnTo>
                      <a:pt x="97" y="56"/>
                    </a:lnTo>
                    <a:lnTo>
                      <a:pt x="94" y="54"/>
                    </a:lnTo>
                    <a:lnTo>
                      <a:pt x="92" y="52"/>
                    </a:lnTo>
                    <a:lnTo>
                      <a:pt x="90" y="51"/>
                    </a:lnTo>
                    <a:lnTo>
                      <a:pt x="89" y="49"/>
                    </a:lnTo>
                    <a:lnTo>
                      <a:pt x="88" y="47"/>
                    </a:lnTo>
                    <a:lnTo>
                      <a:pt x="86" y="45"/>
                    </a:lnTo>
                    <a:lnTo>
                      <a:pt x="86" y="43"/>
                    </a:lnTo>
                    <a:lnTo>
                      <a:pt x="86" y="42"/>
                    </a:lnTo>
                    <a:lnTo>
                      <a:pt x="85" y="42"/>
                    </a:lnTo>
                    <a:lnTo>
                      <a:pt x="83" y="41"/>
                    </a:lnTo>
                    <a:lnTo>
                      <a:pt x="79" y="39"/>
                    </a:lnTo>
                    <a:lnTo>
                      <a:pt x="76" y="38"/>
                    </a:lnTo>
                    <a:lnTo>
                      <a:pt x="73" y="37"/>
                    </a:lnTo>
                    <a:lnTo>
                      <a:pt x="69" y="35"/>
                    </a:lnTo>
                    <a:lnTo>
                      <a:pt x="67" y="34"/>
                    </a:lnTo>
                    <a:lnTo>
                      <a:pt x="63" y="34"/>
                    </a:lnTo>
                    <a:lnTo>
                      <a:pt x="60" y="33"/>
                    </a:lnTo>
                    <a:lnTo>
                      <a:pt x="59" y="34"/>
                    </a:lnTo>
                    <a:lnTo>
                      <a:pt x="58" y="34"/>
                    </a:lnTo>
                    <a:lnTo>
                      <a:pt x="55" y="34"/>
                    </a:lnTo>
                    <a:lnTo>
                      <a:pt x="54" y="33"/>
                    </a:lnTo>
                    <a:lnTo>
                      <a:pt x="53" y="32"/>
                    </a:lnTo>
                    <a:lnTo>
                      <a:pt x="53" y="29"/>
                    </a:lnTo>
                    <a:lnTo>
                      <a:pt x="51" y="26"/>
                    </a:lnTo>
                    <a:lnTo>
                      <a:pt x="51" y="24"/>
                    </a:lnTo>
                    <a:lnTo>
                      <a:pt x="51" y="22"/>
                    </a:lnTo>
                    <a:lnTo>
                      <a:pt x="50" y="21"/>
                    </a:lnTo>
                    <a:lnTo>
                      <a:pt x="49" y="20"/>
                    </a:lnTo>
                    <a:lnTo>
                      <a:pt x="47" y="20"/>
                    </a:lnTo>
                    <a:close/>
                    <a:moveTo>
                      <a:pt x="58" y="0"/>
                    </a:moveTo>
                    <a:lnTo>
                      <a:pt x="60" y="0"/>
                    </a:lnTo>
                    <a:lnTo>
                      <a:pt x="63" y="2"/>
                    </a:lnTo>
                    <a:lnTo>
                      <a:pt x="64" y="4"/>
                    </a:lnTo>
                    <a:lnTo>
                      <a:pt x="64" y="5"/>
                    </a:lnTo>
                    <a:lnTo>
                      <a:pt x="64" y="8"/>
                    </a:lnTo>
                    <a:lnTo>
                      <a:pt x="66" y="12"/>
                    </a:lnTo>
                    <a:lnTo>
                      <a:pt x="66" y="13"/>
                    </a:lnTo>
                    <a:lnTo>
                      <a:pt x="67" y="16"/>
                    </a:lnTo>
                    <a:lnTo>
                      <a:pt x="68" y="19"/>
                    </a:lnTo>
                    <a:lnTo>
                      <a:pt x="71" y="20"/>
                    </a:lnTo>
                    <a:lnTo>
                      <a:pt x="73" y="21"/>
                    </a:lnTo>
                    <a:lnTo>
                      <a:pt x="77" y="22"/>
                    </a:lnTo>
                    <a:lnTo>
                      <a:pt x="81" y="24"/>
                    </a:lnTo>
                    <a:lnTo>
                      <a:pt x="85" y="26"/>
                    </a:lnTo>
                    <a:lnTo>
                      <a:pt x="86" y="28"/>
                    </a:lnTo>
                    <a:lnTo>
                      <a:pt x="88" y="29"/>
                    </a:lnTo>
                    <a:lnTo>
                      <a:pt x="90" y="32"/>
                    </a:lnTo>
                    <a:lnTo>
                      <a:pt x="92" y="34"/>
                    </a:lnTo>
                    <a:lnTo>
                      <a:pt x="94" y="37"/>
                    </a:lnTo>
                    <a:lnTo>
                      <a:pt x="97" y="37"/>
                    </a:lnTo>
                    <a:lnTo>
                      <a:pt x="99" y="38"/>
                    </a:lnTo>
                    <a:lnTo>
                      <a:pt x="101" y="39"/>
                    </a:lnTo>
                    <a:lnTo>
                      <a:pt x="103" y="39"/>
                    </a:lnTo>
                    <a:lnTo>
                      <a:pt x="106" y="41"/>
                    </a:lnTo>
                    <a:lnTo>
                      <a:pt x="107" y="42"/>
                    </a:lnTo>
                    <a:lnTo>
                      <a:pt x="110" y="45"/>
                    </a:lnTo>
                    <a:lnTo>
                      <a:pt x="111" y="47"/>
                    </a:lnTo>
                    <a:lnTo>
                      <a:pt x="113" y="50"/>
                    </a:lnTo>
                    <a:lnTo>
                      <a:pt x="115" y="52"/>
                    </a:lnTo>
                    <a:lnTo>
                      <a:pt x="118" y="55"/>
                    </a:lnTo>
                    <a:lnTo>
                      <a:pt x="122" y="58"/>
                    </a:lnTo>
                    <a:lnTo>
                      <a:pt x="126" y="59"/>
                    </a:lnTo>
                    <a:lnTo>
                      <a:pt x="127" y="62"/>
                    </a:lnTo>
                    <a:lnTo>
                      <a:pt x="128" y="63"/>
                    </a:lnTo>
                    <a:lnTo>
                      <a:pt x="131" y="63"/>
                    </a:lnTo>
                    <a:lnTo>
                      <a:pt x="133" y="63"/>
                    </a:lnTo>
                    <a:lnTo>
                      <a:pt x="135" y="62"/>
                    </a:lnTo>
                    <a:lnTo>
                      <a:pt x="136" y="62"/>
                    </a:lnTo>
                    <a:lnTo>
                      <a:pt x="139" y="60"/>
                    </a:lnTo>
                    <a:lnTo>
                      <a:pt x="140" y="59"/>
                    </a:lnTo>
                    <a:lnTo>
                      <a:pt x="141" y="58"/>
                    </a:lnTo>
                    <a:lnTo>
                      <a:pt x="143" y="58"/>
                    </a:lnTo>
                    <a:lnTo>
                      <a:pt x="144" y="58"/>
                    </a:lnTo>
                    <a:lnTo>
                      <a:pt x="145" y="59"/>
                    </a:lnTo>
                    <a:lnTo>
                      <a:pt x="145" y="60"/>
                    </a:lnTo>
                    <a:lnTo>
                      <a:pt x="145" y="62"/>
                    </a:lnTo>
                    <a:lnTo>
                      <a:pt x="144" y="63"/>
                    </a:lnTo>
                    <a:lnTo>
                      <a:pt x="143" y="63"/>
                    </a:lnTo>
                    <a:lnTo>
                      <a:pt x="141" y="64"/>
                    </a:lnTo>
                    <a:lnTo>
                      <a:pt x="139" y="67"/>
                    </a:lnTo>
                    <a:lnTo>
                      <a:pt x="139" y="68"/>
                    </a:lnTo>
                    <a:lnTo>
                      <a:pt x="137" y="69"/>
                    </a:lnTo>
                    <a:lnTo>
                      <a:pt x="136" y="69"/>
                    </a:lnTo>
                    <a:lnTo>
                      <a:pt x="135" y="69"/>
                    </a:lnTo>
                    <a:lnTo>
                      <a:pt x="132" y="69"/>
                    </a:lnTo>
                    <a:lnTo>
                      <a:pt x="131" y="71"/>
                    </a:lnTo>
                    <a:lnTo>
                      <a:pt x="129" y="72"/>
                    </a:lnTo>
                    <a:lnTo>
                      <a:pt x="128" y="75"/>
                    </a:lnTo>
                    <a:lnTo>
                      <a:pt x="128" y="76"/>
                    </a:lnTo>
                    <a:lnTo>
                      <a:pt x="129" y="77"/>
                    </a:lnTo>
                    <a:lnTo>
                      <a:pt x="129" y="80"/>
                    </a:lnTo>
                    <a:lnTo>
                      <a:pt x="128" y="80"/>
                    </a:lnTo>
                    <a:lnTo>
                      <a:pt x="128" y="81"/>
                    </a:lnTo>
                    <a:lnTo>
                      <a:pt x="128" y="82"/>
                    </a:lnTo>
                    <a:lnTo>
                      <a:pt x="129" y="84"/>
                    </a:lnTo>
                    <a:lnTo>
                      <a:pt x="131" y="84"/>
                    </a:lnTo>
                    <a:lnTo>
                      <a:pt x="132" y="85"/>
                    </a:lnTo>
                    <a:lnTo>
                      <a:pt x="132" y="86"/>
                    </a:lnTo>
                    <a:lnTo>
                      <a:pt x="132" y="88"/>
                    </a:lnTo>
                    <a:lnTo>
                      <a:pt x="131" y="88"/>
                    </a:lnTo>
                    <a:lnTo>
                      <a:pt x="129" y="88"/>
                    </a:lnTo>
                    <a:lnTo>
                      <a:pt x="128" y="88"/>
                    </a:lnTo>
                    <a:lnTo>
                      <a:pt x="127" y="86"/>
                    </a:lnTo>
                    <a:lnTo>
                      <a:pt x="126" y="86"/>
                    </a:lnTo>
                    <a:lnTo>
                      <a:pt x="124" y="85"/>
                    </a:lnTo>
                    <a:lnTo>
                      <a:pt x="123" y="85"/>
                    </a:lnTo>
                    <a:lnTo>
                      <a:pt x="120" y="86"/>
                    </a:lnTo>
                    <a:lnTo>
                      <a:pt x="120" y="88"/>
                    </a:lnTo>
                    <a:lnTo>
                      <a:pt x="119" y="89"/>
                    </a:lnTo>
                    <a:lnTo>
                      <a:pt x="119" y="90"/>
                    </a:lnTo>
                    <a:lnTo>
                      <a:pt x="118" y="93"/>
                    </a:lnTo>
                    <a:lnTo>
                      <a:pt x="115" y="97"/>
                    </a:lnTo>
                    <a:lnTo>
                      <a:pt x="114" y="99"/>
                    </a:lnTo>
                    <a:lnTo>
                      <a:pt x="113" y="102"/>
                    </a:lnTo>
                    <a:lnTo>
                      <a:pt x="113" y="105"/>
                    </a:lnTo>
                    <a:lnTo>
                      <a:pt x="111" y="106"/>
                    </a:lnTo>
                    <a:lnTo>
                      <a:pt x="111" y="107"/>
                    </a:lnTo>
                    <a:lnTo>
                      <a:pt x="110" y="109"/>
                    </a:lnTo>
                    <a:lnTo>
                      <a:pt x="109" y="110"/>
                    </a:lnTo>
                    <a:lnTo>
                      <a:pt x="107" y="110"/>
                    </a:lnTo>
                    <a:lnTo>
                      <a:pt x="106" y="110"/>
                    </a:lnTo>
                    <a:lnTo>
                      <a:pt x="106" y="109"/>
                    </a:lnTo>
                    <a:lnTo>
                      <a:pt x="107" y="107"/>
                    </a:lnTo>
                    <a:lnTo>
                      <a:pt x="109" y="107"/>
                    </a:lnTo>
                    <a:lnTo>
                      <a:pt x="110" y="106"/>
                    </a:lnTo>
                    <a:lnTo>
                      <a:pt x="111" y="105"/>
                    </a:lnTo>
                    <a:lnTo>
                      <a:pt x="113" y="102"/>
                    </a:lnTo>
                    <a:lnTo>
                      <a:pt x="113" y="99"/>
                    </a:lnTo>
                    <a:lnTo>
                      <a:pt x="113" y="97"/>
                    </a:lnTo>
                    <a:lnTo>
                      <a:pt x="114" y="94"/>
                    </a:lnTo>
                    <a:lnTo>
                      <a:pt x="115" y="93"/>
                    </a:lnTo>
                    <a:lnTo>
                      <a:pt x="116" y="92"/>
                    </a:lnTo>
                    <a:lnTo>
                      <a:pt x="116" y="89"/>
                    </a:lnTo>
                    <a:lnTo>
                      <a:pt x="116" y="88"/>
                    </a:lnTo>
                    <a:lnTo>
                      <a:pt x="116" y="86"/>
                    </a:lnTo>
                    <a:lnTo>
                      <a:pt x="115" y="85"/>
                    </a:lnTo>
                    <a:lnTo>
                      <a:pt x="114" y="84"/>
                    </a:lnTo>
                    <a:lnTo>
                      <a:pt x="111" y="84"/>
                    </a:lnTo>
                    <a:lnTo>
                      <a:pt x="109" y="82"/>
                    </a:lnTo>
                    <a:lnTo>
                      <a:pt x="105" y="81"/>
                    </a:lnTo>
                    <a:lnTo>
                      <a:pt x="102" y="79"/>
                    </a:lnTo>
                    <a:lnTo>
                      <a:pt x="99" y="77"/>
                    </a:lnTo>
                    <a:lnTo>
                      <a:pt x="98" y="75"/>
                    </a:lnTo>
                    <a:lnTo>
                      <a:pt x="97" y="72"/>
                    </a:lnTo>
                    <a:lnTo>
                      <a:pt x="94" y="71"/>
                    </a:lnTo>
                    <a:lnTo>
                      <a:pt x="90" y="69"/>
                    </a:lnTo>
                    <a:lnTo>
                      <a:pt x="88" y="69"/>
                    </a:lnTo>
                    <a:lnTo>
                      <a:pt x="84" y="69"/>
                    </a:lnTo>
                    <a:lnTo>
                      <a:pt x="83" y="71"/>
                    </a:lnTo>
                    <a:lnTo>
                      <a:pt x="81" y="72"/>
                    </a:lnTo>
                    <a:lnTo>
                      <a:pt x="79" y="72"/>
                    </a:lnTo>
                    <a:lnTo>
                      <a:pt x="77" y="72"/>
                    </a:lnTo>
                    <a:lnTo>
                      <a:pt x="76" y="71"/>
                    </a:lnTo>
                    <a:lnTo>
                      <a:pt x="73" y="71"/>
                    </a:lnTo>
                    <a:lnTo>
                      <a:pt x="72" y="71"/>
                    </a:lnTo>
                    <a:lnTo>
                      <a:pt x="69" y="71"/>
                    </a:lnTo>
                    <a:lnTo>
                      <a:pt x="68" y="72"/>
                    </a:lnTo>
                    <a:lnTo>
                      <a:pt x="68" y="75"/>
                    </a:lnTo>
                    <a:lnTo>
                      <a:pt x="68" y="76"/>
                    </a:lnTo>
                    <a:lnTo>
                      <a:pt x="69" y="79"/>
                    </a:lnTo>
                    <a:lnTo>
                      <a:pt x="71" y="80"/>
                    </a:lnTo>
                    <a:lnTo>
                      <a:pt x="72" y="81"/>
                    </a:lnTo>
                    <a:lnTo>
                      <a:pt x="73" y="81"/>
                    </a:lnTo>
                    <a:lnTo>
                      <a:pt x="75" y="82"/>
                    </a:lnTo>
                    <a:lnTo>
                      <a:pt x="76" y="84"/>
                    </a:lnTo>
                    <a:lnTo>
                      <a:pt x="77" y="84"/>
                    </a:lnTo>
                    <a:lnTo>
                      <a:pt x="77" y="85"/>
                    </a:lnTo>
                    <a:lnTo>
                      <a:pt x="76" y="86"/>
                    </a:lnTo>
                    <a:lnTo>
                      <a:pt x="75" y="86"/>
                    </a:lnTo>
                    <a:lnTo>
                      <a:pt x="73" y="86"/>
                    </a:lnTo>
                    <a:lnTo>
                      <a:pt x="71" y="86"/>
                    </a:lnTo>
                    <a:lnTo>
                      <a:pt x="69" y="85"/>
                    </a:lnTo>
                    <a:lnTo>
                      <a:pt x="68" y="84"/>
                    </a:lnTo>
                    <a:lnTo>
                      <a:pt x="67" y="82"/>
                    </a:lnTo>
                    <a:lnTo>
                      <a:pt x="66" y="81"/>
                    </a:lnTo>
                    <a:lnTo>
                      <a:pt x="64" y="80"/>
                    </a:lnTo>
                    <a:lnTo>
                      <a:pt x="62" y="77"/>
                    </a:lnTo>
                    <a:lnTo>
                      <a:pt x="62" y="76"/>
                    </a:lnTo>
                    <a:lnTo>
                      <a:pt x="62" y="75"/>
                    </a:lnTo>
                    <a:lnTo>
                      <a:pt x="60" y="73"/>
                    </a:lnTo>
                    <a:lnTo>
                      <a:pt x="59" y="73"/>
                    </a:lnTo>
                    <a:lnTo>
                      <a:pt x="56" y="72"/>
                    </a:lnTo>
                    <a:lnTo>
                      <a:pt x="55" y="72"/>
                    </a:lnTo>
                    <a:lnTo>
                      <a:pt x="53" y="71"/>
                    </a:lnTo>
                    <a:lnTo>
                      <a:pt x="51" y="71"/>
                    </a:lnTo>
                    <a:lnTo>
                      <a:pt x="50" y="69"/>
                    </a:lnTo>
                    <a:lnTo>
                      <a:pt x="49" y="67"/>
                    </a:lnTo>
                    <a:lnTo>
                      <a:pt x="49" y="66"/>
                    </a:lnTo>
                    <a:lnTo>
                      <a:pt x="49" y="66"/>
                    </a:lnTo>
                    <a:lnTo>
                      <a:pt x="49" y="64"/>
                    </a:lnTo>
                    <a:lnTo>
                      <a:pt x="47" y="63"/>
                    </a:lnTo>
                    <a:lnTo>
                      <a:pt x="47" y="63"/>
                    </a:lnTo>
                    <a:lnTo>
                      <a:pt x="46" y="62"/>
                    </a:lnTo>
                    <a:lnTo>
                      <a:pt x="45" y="62"/>
                    </a:lnTo>
                    <a:lnTo>
                      <a:pt x="42" y="60"/>
                    </a:lnTo>
                    <a:lnTo>
                      <a:pt x="39" y="59"/>
                    </a:lnTo>
                    <a:lnTo>
                      <a:pt x="39" y="58"/>
                    </a:lnTo>
                    <a:lnTo>
                      <a:pt x="38" y="58"/>
                    </a:lnTo>
                    <a:lnTo>
                      <a:pt x="37" y="59"/>
                    </a:lnTo>
                    <a:lnTo>
                      <a:pt x="36" y="60"/>
                    </a:lnTo>
                    <a:lnTo>
                      <a:pt x="34" y="62"/>
                    </a:lnTo>
                    <a:lnTo>
                      <a:pt x="33" y="63"/>
                    </a:lnTo>
                    <a:lnTo>
                      <a:pt x="33" y="64"/>
                    </a:lnTo>
                    <a:lnTo>
                      <a:pt x="32" y="66"/>
                    </a:lnTo>
                    <a:lnTo>
                      <a:pt x="30" y="68"/>
                    </a:lnTo>
                    <a:lnTo>
                      <a:pt x="29" y="69"/>
                    </a:lnTo>
                    <a:lnTo>
                      <a:pt x="26" y="71"/>
                    </a:lnTo>
                    <a:lnTo>
                      <a:pt x="24" y="73"/>
                    </a:lnTo>
                    <a:lnTo>
                      <a:pt x="23" y="76"/>
                    </a:lnTo>
                    <a:lnTo>
                      <a:pt x="20" y="79"/>
                    </a:lnTo>
                    <a:lnTo>
                      <a:pt x="17" y="81"/>
                    </a:lnTo>
                    <a:lnTo>
                      <a:pt x="15" y="82"/>
                    </a:lnTo>
                    <a:lnTo>
                      <a:pt x="13" y="85"/>
                    </a:lnTo>
                    <a:lnTo>
                      <a:pt x="11" y="88"/>
                    </a:lnTo>
                    <a:lnTo>
                      <a:pt x="8" y="90"/>
                    </a:lnTo>
                    <a:lnTo>
                      <a:pt x="6" y="92"/>
                    </a:lnTo>
                    <a:lnTo>
                      <a:pt x="6" y="93"/>
                    </a:lnTo>
                    <a:lnTo>
                      <a:pt x="4" y="94"/>
                    </a:lnTo>
                    <a:lnTo>
                      <a:pt x="2" y="94"/>
                    </a:lnTo>
                    <a:lnTo>
                      <a:pt x="0" y="92"/>
                    </a:lnTo>
                    <a:lnTo>
                      <a:pt x="0" y="90"/>
                    </a:lnTo>
                    <a:lnTo>
                      <a:pt x="2" y="89"/>
                    </a:lnTo>
                    <a:lnTo>
                      <a:pt x="3" y="88"/>
                    </a:lnTo>
                    <a:lnTo>
                      <a:pt x="4" y="86"/>
                    </a:lnTo>
                    <a:lnTo>
                      <a:pt x="7" y="84"/>
                    </a:lnTo>
                    <a:lnTo>
                      <a:pt x="10" y="81"/>
                    </a:lnTo>
                    <a:lnTo>
                      <a:pt x="12" y="79"/>
                    </a:lnTo>
                    <a:lnTo>
                      <a:pt x="15" y="75"/>
                    </a:lnTo>
                    <a:lnTo>
                      <a:pt x="17" y="72"/>
                    </a:lnTo>
                    <a:lnTo>
                      <a:pt x="19" y="68"/>
                    </a:lnTo>
                    <a:lnTo>
                      <a:pt x="23" y="64"/>
                    </a:lnTo>
                    <a:lnTo>
                      <a:pt x="25" y="62"/>
                    </a:lnTo>
                    <a:lnTo>
                      <a:pt x="28" y="59"/>
                    </a:lnTo>
                    <a:lnTo>
                      <a:pt x="30" y="58"/>
                    </a:lnTo>
                    <a:lnTo>
                      <a:pt x="33" y="55"/>
                    </a:lnTo>
                    <a:lnTo>
                      <a:pt x="36" y="54"/>
                    </a:lnTo>
                    <a:lnTo>
                      <a:pt x="37" y="52"/>
                    </a:lnTo>
                    <a:lnTo>
                      <a:pt x="38" y="51"/>
                    </a:lnTo>
                    <a:lnTo>
                      <a:pt x="39" y="50"/>
                    </a:lnTo>
                    <a:lnTo>
                      <a:pt x="39" y="47"/>
                    </a:lnTo>
                    <a:lnTo>
                      <a:pt x="39" y="46"/>
                    </a:lnTo>
                    <a:lnTo>
                      <a:pt x="38" y="43"/>
                    </a:lnTo>
                    <a:lnTo>
                      <a:pt x="39" y="41"/>
                    </a:lnTo>
                    <a:lnTo>
                      <a:pt x="39" y="39"/>
                    </a:lnTo>
                    <a:lnTo>
                      <a:pt x="39" y="37"/>
                    </a:lnTo>
                    <a:lnTo>
                      <a:pt x="38" y="35"/>
                    </a:lnTo>
                    <a:lnTo>
                      <a:pt x="38" y="34"/>
                    </a:lnTo>
                    <a:lnTo>
                      <a:pt x="38" y="32"/>
                    </a:lnTo>
                    <a:lnTo>
                      <a:pt x="38" y="29"/>
                    </a:lnTo>
                    <a:lnTo>
                      <a:pt x="38" y="28"/>
                    </a:lnTo>
                    <a:lnTo>
                      <a:pt x="39" y="25"/>
                    </a:lnTo>
                    <a:lnTo>
                      <a:pt x="38" y="22"/>
                    </a:lnTo>
                    <a:lnTo>
                      <a:pt x="38" y="21"/>
                    </a:lnTo>
                    <a:lnTo>
                      <a:pt x="38" y="20"/>
                    </a:lnTo>
                    <a:lnTo>
                      <a:pt x="38" y="19"/>
                    </a:lnTo>
                    <a:lnTo>
                      <a:pt x="39" y="16"/>
                    </a:lnTo>
                    <a:lnTo>
                      <a:pt x="41" y="13"/>
                    </a:lnTo>
                    <a:lnTo>
                      <a:pt x="42" y="12"/>
                    </a:lnTo>
                    <a:lnTo>
                      <a:pt x="43" y="12"/>
                    </a:lnTo>
                    <a:lnTo>
                      <a:pt x="46" y="12"/>
                    </a:lnTo>
                    <a:lnTo>
                      <a:pt x="47" y="12"/>
                    </a:lnTo>
                    <a:lnTo>
                      <a:pt x="50" y="11"/>
                    </a:lnTo>
                    <a:lnTo>
                      <a:pt x="51" y="9"/>
                    </a:lnTo>
                    <a:lnTo>
                      <a:pt x="53" y="7"/>
                    </a:lnTo>
                    <a:lnTo>
                      <a:pt x="55" y="4"/>
                    </a:lnTo>
                    <a:lnTo>
                      <a:pt x="55" y="3"/>
                    </a:lnTo>
                    <a:lnTo>
                      <a:pt x="56" y="2"/>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9" name="Freeform 57">
                <a:extLst>
                  <a:ext uri="{FF2B5EF4-FFF2-40B4-BE49-F238E27FC236}">
                    <a16:creationId xmlns:a16="http://schemas.microsoft.com/office/drawing/2014/main" id="{CF2EA5C9-6C21-E04C-A49E-F1E6B3FB08F7}"/>
                  </a:ext>
                </a:extLst>
              </p:cNvPr>
              <p:cNvSpPr>
                <a:spLocks/>
              </p:cNvSpPr>
              <p:nvPr userDrawn="1"/>
            </p:nvSpPr>
            <p:spPr bwMode="auto">
              <a:xfrm>
                <a:off x="10391456" y="450584"/>
                <a:ext cx="7171" cy="5122"/>
              </a:xfrm>
              <a:custGeom>
                <a:avLst/>
                <a:gdLst>
                  <a:gd name="T0" fmla="*/ 12 w 13"/>
                  <a:gd name="T1" fmla="*/ 0 h 11"/>
                  <a:gd name="T2" fmla="*/ 13 w 13"/>
                  <a:gd name="T3" fmla="*/ 2 h 11"/>
                  <a:gd name="T4" fmla="*/ 13 w 13"/>
                  <a:gd name="T5" fmla="*/ 2 h 11"/>
                  <a:gd name="T6" fmla="*/ 12 w 13"/>
                  <a:gd name="T7" fmla="*/ 3 h 11"/>
                  <a:gd name="T8" fmla="*/ 11 w 13"/>
                  <a:gd name="T9" fmla="*/ 3 h 11"/>
                  <a:gd name="T10" fmla="*/ 11 w 13"/>
                  <a:gd name="T11" fmla="*/ 4 h 11"/>
                  <a:gd name="T12" fmla="*/ 9 w 13"/>
                  <a:gd name="T13" fmla="*/ 6 h 11"/>
                  <a:gd name="T14" fmla="*/ 8 w 13"/>
                  <a:gd name="T15" fmla="*/ 7 h 11"/>
                  <a:gd name="T16" fmla="*/ 7 w 13"/>
                  <a:gd name="T17" fmla="*/ 8 h 11"/>
                  <a:gd name="T18" fmla="*/ 7 w 13"/>
                  <a:gd name="T19" fmla="*/ 10 h 11"/>
                  <a:gd name="T20" fmla="*/ 6 w 13"/>
                  <a:gd name="T21" fmla="*/ 10 h 11"/>
                  <a:gd name="T22" fmla="*/ 4 w 13"/>
                  <a:gd name="T23" fmla="*/ 10 h 11"/>
                  <a:gd name="T24" fmla="*/ 3 w 13"/>
                  <a:gd name="T25" fmla="*/ 11 h 11"/>
                  <a:gd name="T26" fmla="*/ 2 w 13"/>
                  <a:gd name="T27" fmla="*/ 10 h 11"/>
                  <a:gd name="T28" fmla="*/ 0 w 13"/>
                  <a:gd name="T29" fmla="*/ 10 h 11"/>
                  <a:gd name="T30" fmla="*/ 2 w 13"/>
                  <a:gd name="T31" fmla="*/ 8 h 11"/>
                  <a:gd name="T32" fmla="*/ 2 w 13"/>
                  <a:gd name="T33" fmla="*/ 7 h 11"/>
                  <a:gd name="T34" fmla="*/ 3 w 13"/>
                  <a:gd name="T35" fmla="*/ 7 h 11"/>
                  <a:gd name="T36" fmla="*/ 4 w 13"/>
                  <a:gd name="T37" fmla="*/ 6 h 11"/>
                  <a:gd name="T38" fmla="*/ 7 w 13"/>
                  <a:gd name="T39" fmla="*/ 4 h 11"/>
                  <a:gd name="T40" fmla="*/ 8 w 13"/>
                  <a:gd name="T41" fmla="*/ 3 h 11"/>
                  <a:gd name="T42" fmla="*/ 11 w 13"/>
                  <a:gd name="T43" fmla="*/ 2 h 11"/>
                  <a:gd name="T44" fmla="*/ 11 w 13"/>
                  <a:gd name="T45" fmla="*/ 2 h 11"/>
                  <a:gd name="T46" fmla="*/ 12 w 13"/>
                  <a:gd name="T4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11">
                    <a:moveTo>
                      <a:pt x="12" y="0"/>
                    </a:moveTo>
                    <a:lnTo>
                      <a:pt x="13" y="2"/>
                    </a:lnTo>
                    <a:lnTo>
                      <a:pt x="13" y="2"/>
                    </a:lnTo>
                    <a:lnTo>
                      <a:pt x="12" y="3"/>
                    </a:lnTo>
                    <a:lnTo>
                      <a:pt x="11" y="3"/>
                    </a:lnTo>
                    <a:lnTo>
                      <a:pt x="11" y="4"/>
                    </a:lnTo>
                    <a:lnTo>
                      <a:pt x="9" y="6"/>
                    </a:lnTo>
                    <a:lnTo>
                      <a:pt x="8" y="7"/>
                    </a:lnTo>
                    <a:lnTo>
                      <a:pt x="7" y="8"/>
                    </a:lnTo>
                    <a:lnTo>
                      <a:pt x="7" y="10"/>
                    </a:lnTo>
                    <a:lnTo>
                      <a:pt x="6" y="10"/>
                    </a:lnTo>
                    <a:lnTo>
                      <a:pt x="4" y="10"/>
                    </a:lnTo>
                    <a:lnTo>
                      <a:pt x="3" y="11"/>
                    </a:lnTo>
                    <a:lnTo>
                      <a:pt x="2" y="10"/>
                    </a:lnTo>
                    <a:lnTo>
                      <a:pt x="0" y="10"/>
                    </a:lnTo>
                    <a:lnTo>
                      <a:pt x="2" y="8"/>
                    </a:lnTo>
                    <a:lnTo>
                      <a:pt x="2" y="7"/>
                    </a:lnTo>
                    <a:lnTo>
                      <a:pt x="3" y="7"/>
                    </a:lnTo>
                    <a:lnTo>
                      <a:pt x="4" y="6"/>
                    </a:lnTo>
                    <a:lnTo>
                      <a:pt x="7" y="4"/>
                    </a:lnTo>
                    <a:lnTo>
                      <a:pt x="8" y="3"/>
                    </a:lnTo>
                    <a:lnTo>
                      <a:pt x="11" y="2"/>
                    </a:lnTo>
                    <a:lnTo>
                      <a:pt x="11" y="2"/>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0" name="Freeform 58">
                <a:extLst>
                  <a:ext uri="{FF2B5EF4-FFF2-40B4-BE49-F238E27FC236}">
                    <a16:creationId xmlns:a16="http://schemas.microsoft.com/office/drawing/2014/main" id="{B58006E5-776F-FD4F-8454-3503F0C12D73}"/>
                  </a:ext>
                </a:extLst>
              </p:cNvPr>
              <p:cNvSpPr>
                <a:spLocks/>
              </p:cNvSpPr>
              <p:nvPr userDrawn="1"/>
            </p:nvSpPr>
            <p:spPr bwMode="auto">
              <a:xfrm>
                <a:off x="10158901" y="401409"/>
                <a:ext cx="18441" cy="21514"/>
              </a:xfrm>
              <a:custGeom>
                <a:avLst/>
                <a:gdLst>
                  <a:gd name="T0" fmla="*/ 8 w 38"/>
                  <a:gd name="T1" fmla="*/ 0 h 43"/>
                  <a:gd name="T2" fmla="*/ 9 w 38"/>
                  <a:gd name="T3" fmla="*/ 0 h 43"/>
                  <a:gd name="T4" fmla="*/ 12 w 38"/>
                  <a:gd name="T5" fmla="*/ 1 h 43"/>
                  <a:gd name="T6" fmla="*/ 13 w 38"/>
                  <a:gd name="T7" fmla="*/ 4 h 43"/>
                  <a:gd name="T8" fmla="*/ 13 w 38"/>
                  <a:gd name="T9" fmla="*/ 6 h 43"/>
                  <a:gd name="T10" fmla="*/ 14 w 38"/>
                  <a:gd name="T11" fmla="*/ 9 h 43"/>
                  <a:gd name="T12" fmla="*/ 14 w 38"/>
                  <a:gd name="T13" fmla="*/ 12 h 43"/>
                  <a:gd name="T14" fmla="*/ 17 w 38"/>
                  <a:gd name="T15" fmla="*/ 13 h 43"/>
                  <a:gd name="T16" fmla="*/ 18 w 38"/>
                  <a:gd name="T17" fmla="*/ 14 h 43"/>
                  <a:gd name="T18" fmla="*/ 21 w 38"/>
                  <a:gd name="T19" fmla="*/ 16 h 43"/>
                  <a:gd name="T20" fmla="*/ 22 w 38"/>
                  <a:gd name="T21" fmla="*/ 18 h 43"/>
                  <a:gd name="T22" fmla="*/ 22 w 38"/>
                  <a:gd name="T23" fmla="*/ 21 h 43"/>
                  <a:gd name="T24" fmla="*/ 22 w 38"/>
                  <a:gd name="T25" fmla="*/ 23 h 43"/>
                  <a:gd name="T26" fmla="*/ 21 w 38"/>
                  <a:gd name="T27" fmla="*/ 25 h 43"/>
                  <a:gd name="T28" fmla="*/ 21 w 38"/>
                  <a:gd name="T29" fmla="*/ 27 h 43"/>
                  <a:gd name="T30" fmla="*/ 22 w 38"/>
                  <a:gd name="T31" fmla="*/ 29 h 43"/>
                  <a:gd name="T32" fmla="*/ 24 w 38"/>
                  <a:gd name="T33" fmla="*/ 30 h 43"/>
                  <a:gd name="T34" fmla="*/ 26 w 38"/>
                  <a:gd name="T35" fmla="*/ 31 h 43"/>
                  <a:gd name="T36" fmla="*/ 27 w 38"/>
                  <a:gd name="T37" fmla="*/ 30 h 43"/>
                  <a:gd name="T38" fmla="*/ 29 w 38"/>
                  <a:gd name="T39" fmla="*/ 30 h 43"/>
                  <a:gd name="T40" fmla="*/ 30 w 38"/>
                  <a:gd name="T41" fmla="*/ 29 h 43"/>
                  <a:gd name="T42" fmla="*/ 31 w 38"/>
                  <a:gd name="T43" fmla="*/ 27 h 43"/>
                  <a:gd name="T44" fmla="*/ 34 w 38"/>
                  <a:gd name="T45" fmla="*/ 27 h 43"/>
                  <a:gd name="T46" fmla="*/ 35 w 38"/>
                  <a:gd name="T47" fmla="*/ 27 h 43"/>
                  <a:gd name="T48" fmla="*/ 38 w 38"/>
                  <a:gd name="T49" fmla="*/ 29 h 43"/>
                  <a:gd name="T50" fmla="*/ 38 w 38"/>
                  <a:gd name="T51" fmla="*/ 31 h 43"/>
                  <a:gd name="T52" fmla="*/ 37 w 38"/>
                  <a:gd name="T53" fmla="*/ 33 h 43"/>
                  <a:gd name="T54" fmla="*/ 37 w 38"/>
                  <a:gd name="T55" fmla="*/ 34 h 43"/>
                  <a:gd name="T56" fmla="*/ 35 w 38"/>
                  <a:gd name="T57" fmla="*/ 35 h 43"/>
                  <a:gd name="T58" fmla="*/ 33 w 38"/>
                  <a:gd name="T59" fmla="*/ 35 h 43"/>
                  <a:gd name="T60" fmla="*/ 31 w 38"/>
                  <a:gd name="T61" fmla="*/ 36 h 43"/>
                  <a:gd name="T62" fmla="*/ 29 w 38"/>
                  <a:gd name="T63" fmla="*/ 38 h 43"/>
                  <a:gd name="T64" fmla="*/ 26 w 38"/>
                  <a:gd name="T65" fmla="*/ 39 h 43"/>
                  <a:gd name="T66" fmla="*/ 22 w 38"/>
                  <a:gd name="T67" fmla="*/ 40 h 43"/>
                  <a:gd name="T68" fmla="*/ 20 w 38"/>
                  <a:gd name="T69" fmla="*/ 42 h 43"/>
                  <a:gd name="T70" fmla="*/ 16 w 38"/>
                  <a:gd name="T71" fmla="*/ 43 h 43"/>
                  <a:gd name="T72" fmla="*/ 13 w 38"/>
                  <a:gd name="T73" fmla="*/ 43 h 43"/>
                  <a:gd name="T74" fmla="*/ 12 w 38"/>
                  <a:gd name="T75" fmla="*/ 43 h 43"/>
                  <a:gd name="T76" fmla="*/ 9 w 38"/>
                  <a:gd name="T77" fmla="*/ 43 h 43"/>
                  <a:gd name="T78" fmla="*/ 7 w 38"/>
                  <a:gd name="T79" fmla="*/ 42 h 43"/>
                  <a:gd name="T80" fmla="*/ 4 w 38"/>
                  <a:gd name="T81" fmla="*/ 40 h 43"/>
                  <a:gd name="T82" fmla="*/ 3 w 38"/>
                  <a:gd name="T83" fmla="*/ 38 h 43"/>
                  <a:gd name="T84" fmla="*/ 1 w 38"/>
                  <a:gd name="T85" fmla="*/ 34 h 43"/>
                  <a:gd name="T86" fmla="*/ 1 w 38"/>
                  <a:gd name="T87" fmla="*/ 31 h 43"/>
                  <a:gd name="T88" fmla="*/ 1 w 38"/>
                  <a:gd name="T89" fmla="*/ 27 h 43"/>
                  <a:gd name="T90" fmla="*/ 0 w 38"/>
                  <a:gd name="T91" fmla="*/ 22 h 43"/>
                  <a:gd name="T92" fmla="*/ 0 w 38"/>
                  <a:gd name="T93" fmla="*/ 18 h 43"/>
                  <a:gd name="T94" fmla="*/ 0 w 38"/>
                  <a:gd name="T95" fmla="*/ 14 h 43"/>
                  <a:gd name="T96" fmla="*/ 1 w 38"/>
                  <a:gd name="T97" fmla="*/ 12 h 43"/>
                  <a:gd name="T98" fmla="*/ 1 w 38"/>
                  <a:gd name="T99" fmla="*/ 9 h 43"/>
                  <a:gd name="T100" fmla="*/ 3 w 38"/>
                  <a:gd name="T101" fmla="*/ 6 h 43"/>
                  <a:gd name="T102" fmla="*/ 3 w 38"/>
                  <a:gd name="T103" fmla="*/ 4 h 43"/>
                  <a:gd name="T104" fmla="*/ 3 w 38"/>
                  <a:gd name="T105" fmla="*/ 3 h 43"/>
                  <a:gd name="T106" fmla="*/ 4 w 38"/>
                  <a:gd name="T107" fmla="*/ 1 h 43"/>
                  <a:gd name="T108" fmla="*/ 5 w 38"/>
                  <a:gd name="T109" fmla="*/ 0 h 43"/>
                  <a:gd name="T110" fmla="*/ 8 w 38"/>
                  <a:gd name="T11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43">
                    <a:moveTo>
                      <a:pt x="8" y="0"/>
                    </a:moveTo>
                    <a:lnTo>
                      <a:pt x="9" y="0"/>
                    </a:lnTo>
                    <a:lnTo>
                      <a:pt x="12" y="1"/>
                    </a:lnTo>
                    <a:lnTo>
                      <a:pt x="13" y="4"/>
                    </a:lnTo>
                    <a:lnTo>
                      <a:pt x="13" y="6"/>
                    </a:lnTo>
                    <a:lnTo>
                      <a:pt x="14" y="9"/>
                    </a:lnTo>
                    <a:lnTo>
                      <a:pt x="14" y="12"/>
                    </a:lnTo>
                    <a:lnTo>
                      <a:pt x="17" y="13"/>
                    </a:lnTo>
                    <a:lnTo>
                      <a:pt x="18" y="14"/>
                    </a:lnTo>
                    <a:lnTo>
                      <a:pt x="21" y="16"/>
                    </a:lnTo>
                    <a:lnTo>
                      <a:pt x="22" y="18"/>
                    </a:lnTo>
                    <a:lnTo>
                      <a:pt x="22" y="21"/>
                    </a:lnTo>
                    <a:lnTo>
                      <a:pt x="22" y="23"/>
                    </a:lnTo>
                    <a:lnTo>
                      <a:pt x="21" y="25"/>
                    </a:lnTo>
                    <a:lnTo>
                      <a:pt x="21" y="27"/>
                    </a:lnTo>
                    <a:lnTo>
                      <a:pt x="22" y="29"/>
                    </a:lnTo>
                    <a:lnTo>
                      <a:pt x="24" y="30"/>
                    </a:lnTo>
                    <a:lnTo>
                      <a:pt x="26" y="31"/>
                    </a:lnTo>
                    <a:lnTo>
                      <a:pt x="27" y="30"/>
                    </a:lnTo>
                    <a:lnTo>
                      <a:pt x="29" y="30"/>
                    </a:lnTo>
                    <a:lnTo>
                      <a:pt x="30" y="29"/>
                    </a:lnTo>
                    <a:lnTo>
                      <a:pt x="31" y="27"/>
                    </a:lnTo>
                    <a:lnTo>
                      <a:pt x="34" y="27"/>
                    </a:lnTo>
                    <a:lnTo>
                      <a:pt x="35" y="27"/>
                    </a:lnTo>
                    <a:lnTo>
                      <a:pt x="38" y="29"/>
                    </a:lnTo>
                    <a:lnTo>
                      <a:pt x="38" y="31"/>
                    </a:lnTo>
                    <a:lnTo>
                      <a:pt x="37" y="33"/>
                    </a:lnTo>
                    <a:lnTo>
                      <a:pt x="37" y="34"/>
                    </a:lnTo>
                    <a:lnTo>
                      <a:pt x="35" y="35"/>
                    </a:lnTo>
                    <a:lnTo>
                      <a:pt x="33" y="35"/>
                    </a:lnTo>
                    <a:lnTo>
                      <a:pt x="31" y="36"/>
                    </a:lnTo>
                    <a:lnTo>
                      <a:pt x="29" y="38"/>
                    </a:lnTo>
                    <a:lnTo>
                      <a:pt x="26" y="39"/>
                    </a:lnTo>
                    <a:lnTo>
                      <a:pt x="22" y="40"/>
                    </a:lnTo>
                    <a:lnTo>
                      <a:pt x="20" y="42"/>
                    </a:lnTo>
                    <a:lnTo>
                      <a:pt x="16" y="43"/>
                    </a:lnTo>
                    <a:lnTo>
                      <a:pt x="13" y="43"/>
                    </a:lnTo>
                    <a:lnTo>
                      <a:pt x="12" y="43"/>
                    </a:lnTo>
                    <a:lnTo>
                      <a:pt x="9" y="43"/>
                    </a:lnTo>
                    <a:lnTo>
                      <a:pt x="7" y="42"/>
                    </a:lnTo>
                    <a:lnTo>
                      <a:pt x="4" y="40"/>
                    </a:lnTo>
                    <a:lnTo>
                      <a:pt x="3" y="38"/>
                    </a:lnTo>
                    <a:lnTo>
                      <a:pt x="1" y="34"/>
                    </a:lnTo>
                    <a:lnTo>
                      <a:pt x="1" y="31"/>
                    </a:lnTo>
                    <a:lnTo>
                      <a:pt x="1" y="27"/>
                    </a:lnTo>
                    <a:lnTo>
                      <a:pt x="0" y="22"/>
                    </a:lnTo>
                    <a:lnTo>
                      <a:pt x="0" y="18"/>
                    </a:lnTo>
                    <a:lnTo>
                      <a:pt x="0" y="14"/>
                    </a:lnTo>
                    <a:lnTo>
                      <a:pt x="1" y="12"/>
                    </a:lnTo>
                    <a:lnTo>
                      <a:pt x="1" y="9"/>
                    </a:lnTo>
                    <a:lnTo>
                      <a:pt x="3" y="6"/>
                    </a:lnTo>
                    <a:lnTo>
                      <a:pt x="3" y="4"/>
                    </a:lnTo>
                    <a:lnTo>
                      <a:pt x="3" y="3"/>
                    </a:lnTo>
                    <a:lnTo>
                      <a:pt x="4" y="1"/>
                    </a:lnTo>
                    <a:lnTo>
                      <a:pt x="5"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1" name="Freeform 59">
                <a:extLst>
                  <a:ext uri="{FF2B5EF4-FFF2-40B4-BE49-F238E27FC236}">
                    <a16:creationId xmlns:a16="http://schemas.microsoft.com/office/drawing/2014/main" id="{4BB9F4E1-211C-5446-9B91-D703A949A43F}"/>
                  </a:ext>
                </a:extLst>
              </p:cNvPr>
              <p:cNvSpPr>
                <a:spLocks/>
              </p:cNvSpPr>
              <p:nvPr userDrawn="1"/>
            </p:nvSpPr>
            <p:spPr bwMode="auto">
              <a:xfrm>
                <a:off x="10384286" y="478244"/>
                <a:ext cx="11270" cy="13319"/>
              </a:xfrm>
              <a:custGeom>
                <a:avLst/>
                <a:gdLst>
                  <a:gd name="T0" fmla="*/ 20 w 22"/>
                  <a:gd name="T1" fmla="*/ 0 h 26"/>
                  <a:gd name="T2" fmla="*/ 21 w 22"/>
                  <a:gd name="T3" fmla="*/ 0 h 26"/>
                  <a:gd name="T4" fmla="*/ 22 w 22"/>
                  <a:gd name="T5" fmla="*/ 1 h 26"/>
                  <a:gd name="T6" fmla="*/ 22 w 22"/>
                  <a:gd name="T7" fmla="*/ 3 h 26"/>
                  <a:gd name="T8" fmla="*/ 21 w 22"/>
                  <a:gd name="T9" fmla="*/ 5 h 26"/>
                  <a:gd name="T10" fmla="*/ 21 w 22"/>
                  <a:gd name="T11" fmla="*/ 5 h 26"/>
                  <a:gd name="T12" fmla="*/ 20 w 22"/>
                  <a:gd name="T13" fmla="*/ 7 h 26"/>
                  <a:gd name="T14" fmla="*/ 17 w 22"/>
                  <a:gd name="T15" fmla="*/ 9 h 26"/>
                  <a:gd name="T16" fmla="*/ 16 w 22"/>
                  <a:gd name="T17" fmla="*/ 12 h 26"/>
                  <a:gd name="T18" fmla="*/ 14 w 22"/>
                  <a:gd name="T19" fmla="*/ 13 h 26"/>
                  <a:gd name="T20" fmla="*/ 13 w 22"/>
                  <a:gd name="T21" fmla="*/ 16 h 26"/>
                  <a:gd name="T22" fmla="*/ 13 w 22"/>
                  <a:gd name="T23" fmla="*/ 17 h 26"/>
                  <a:gd name="T24" fmla="*/ 10 w 22"/>
                  <a:gd name="T25" fmla="*/ 20 h 26"/>
                  <a:gd name="T26" fmla="*/ 9 w 22"/>
                  <a:gd name="T27" fmla="*/ 21 h 26"/>
                  <a:gd name="T28" fmla="*/ 6 w 22"/>
                  <a:gd name="T29" fmla="*/ 22 h 26"/>
                  <a:gd name="T30" fmla="*/ 5 w 22"/>
                  <a:gd name="T31" fmla="*/ 24 h 26"/>
                  <a:gd name="T32" fmla="*/ 4 w 22"/>
                  <a:gd name="T33" fmla="*/ 25 h 26"/>
                  <a:gd name="T34" fmla="*/ 4 w 22"/>
                  <a:gd name="T35" fmla="*/ 26 h 26"/>
                  <a:gd name="T36" fmla="*/ 3 w 22"/>
                  <a:gd name="T37" fmla="*/ 26 h 26"/>
                  <a:gd name="T38" fmla="*/ 1 w 22"/>
                  <a:gd name="T39" fmla="*/ 25 h 26"/>
                  <a:gd name="T40" fmla="*/ 0 w 22"/>
                  <a:gd name="T41" fmla="*/ 24 h 26"/>
                  <a:gd name="T42" fmla="*/ 0 w 22"/>
                  <a:gd name="T43" fmla="*/ 22 h 26"/>
                  <a:gd name="T44" fmla="*/ 1 w 22"/>
                  <a:gd name="T45" fmla="*/ 21 h 26"/>
                  <a:gd name="T46" fmla="*/ 3 w 22"/>
                  <a:gd name="T47" fmla="*/ 20 h 26"/>
                  <a:gd name="T48" fmla="*/ 4 w 22"/>
                  <a:gd name="T49" fmla="*/ 18 h 26"/>
                  <a:gd name="T50" fmla="*/ 6 w 22"/>
                  <a:gd name="T51" fmla="*/ 17 h 26"/>
                  <a:gd name="T52" fmla="*/ 8 w 22"/>
                  <a:gd name="T53" fmla="*/ 14 h 26"/>
                  <a:gd name="T54" fmla="*/ 10 w 22"/>
                  <a:gd name="T55" fmla="*/ 12 h 26"/>
                  <a:gd name="T56" fmla="*/ 12 w 22"/>
                  <a:gd name="T57" fmla="*/ 10 h 26"/>
                  <a:gd name="T58" fmla="*/ 12 w 22"/>
                  <a:gd name="T59" fmla="*/ 8 h 26"/>
                  <a:gd name="T60" fmla="*/ 13 w 22"/>
                  <a:gd name="T61" fmla="*/ 5 h 26"/>
                  <a:gd name="T62" fmla="*/ 14 w 22"/>
                  <a:gd name="T63" fmla="*/ 4 h 26"/>
                  <a:gd name="T64" fmla="*/ 16 w 22"/>
                  <a:gd name="T65" fmla="*/ 3 h 26"/>
                  <a:gd name="T66" fmla="*/ 17 w 22"/>
                  <a:gd name="T67" fmla="*/ 1 h 26"/>
                  <a:gd name="T68" fmla="*/ 18 w 22"/>
                  <a:gd name="T69" fmla="*/ 0 h 26"/>
                  <a:gd name="T70" fmla="*/ 20 w 22"/>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26">
                    <a:moveTo>
                      <a:pt x="20" y="0"/>
                    </a:moveTo>
                    <a:lnTo>
                      <a:pt x="21" y="0"/>
                    </a:lnTo>
                    <a:lnTo>
                      <a:pt x="22" y="1"/>
                    </a:lnTo>
                    <a:lnTo>
                      <a:pt x="22" y="3"/>
                    </a:lnTo>
                    <a:lnTo>
                      <a:pt x="21" y="5"/>
                    </a:lnTo>
                    <a:lnTo>
                      <a:pt x="21" y="5"/>
                    </a:lnTo>
                    <a:lnTo>
                      <a:pt x="20" y="7"/>
                    </a:lnTo>
                    <a:lnTo>
                      <a:pt x="17" y="9"/>
                    </a:lnTo>
                    <a:lnTo>
                      <a:pt x="16" y="12"/>
                    </a:lnTo>
                    <a:lnTo>
                      <a:pt x="14" y="13"/>
                    </a:lnTo>
                    <a:lnTo>
                      <a:pt x="13" y="16"/>
                    </a:lnTo>
                    <a:lnTo>
                      <a:pt x="13" y="17"/>
                    </a:lnTo>
                    <a:lnTo>
                      <a:pt x="10" y="20"/>
                    </a:lnTo>
                    <a:lnTo>
                      <a:pt x="9" y="21"/>
                    </a:lnTo>
                    <a:lnTo>
                      <a:pt x="6" y="22"/>
                    </a:lnTo>
                    <a:lnTo>
                      <a:pt x="5" y="24"/>
                    </a:lnTo>
                    <a:lnTo>
                      <a:pt x="4" y="25"/>
                    </a:lnTo>
                    <a:lnTo>
                      <a:pt x="4" y="26"/>
                    </a:lnTo>
                    <a:lnTo>
                      <a:pt x="3" y="26"/>
                    </a:lnTo>
                    <a:lnTo>
                      <a:pt x="1" y="25"/>
                    </a:lnTo>
                    <a:lnTo>
                      <a:pt x="0" y="24"/>
                    </a:lnTo>
                    <a:lnTo>
                      <a:pt x="0" y="22"/>
                    </a:lnTo>
                    <a:lnTo>
                      <a:pt x="1" y="21"/>
                    </a:lnTo>
                    <a:lnTo>
                      <a:pt x="3" y="20"/>
                    </a:lnTo>
                    <a:lnTo>
                      <a:pt x="4" y="18"/>
                    </a:lnTo>
                    <a:lnTo>
                      <a:pt x="6" y="17"/>
                    </a:lnTo>
                    <a:lnTo>
                      <a:pt x="8" y="14"/>
                    </a:lnTo>
                    <a:lnTo>
                      <a:pt x="10" y="12"/>
                    </a:lnTo>
                    <a:lnTo>
                      <a:pt x="12" y="10"/>
                    </a:lnTo>
                    <a:lnTo>
                      <a:pt x="12" y="8"/>
                    </a:lnTo>
                    <a:lnTo>
                      <a:pt x="13" y="5"/>
                    </a:lnTo>
                    <a:lnTo>
                      <a:pt x="14" y="4"/>
                    </a:lnTo>
                    <a:lnTo>
                      <a:pt x="16" y="3"/>
                    </a:lnTo>
                    <a:lnTo>
                      <a:pt x="17" y="1"/>
                    </a:lnTo>
                    <a:lnTo>
                      <a:pt x="18"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2" name="Freeform 60">
                <a:extLst>
                  <a:ext uri="{FF2B5EF4-FFF2-40B4-BE49-F238E27FC236}">
                    <a16:creationId xmlns:a16="http://schemas.microsoft.com/office/drawing/2014/main" id="{E9E8292A-6E0E-AD45-9487-B24917EF221C}"/>
                  </a:ext>
                </a:extLst>
              </p:cNvPr>
              <p:cNvSpPr>
                <a:spLocks/>
              </p:cNvSpPr>
              <p:nvPr userDrawn="1"/>
            </p:nvSpPr>
            <p:spPr bwMode="auto">
              <a:xfrm>
                <a:off x="10192709" y="639087"/>
                <a:ext cx="4098" cy="4098"/>
              </a:xfrm>
              <a:custGeom>
                <a:avLst/>
                <a:gdLst>
                  <a:gd name="T0" fmla="*/ 5 w 7"/>
                  <a:gd name="T1" fmla="*/ 0 h 7"/>
                  <a:gd name="T2" fmla="*/ 6 w 7"/>
                  <a:gd name="T3" fmla="*/ 1 h 7"/>
                  <a:gd name="T4" fmla="*/ 7 w 7"/>
                  <a:gd name="T5" fmla="*/ 2 h 7"/>
                  <a:gd name="T6" fmla="*/ 7 w 7"/>
                  <a:gd name="T7" fmla="*/ 4 h 7"/>
                  <a:gd name="T8" fmla="*/ 7 w 7"/>
                  <a:gd name="T9" fmla="*/ 5 h 7"/>
                  <a:gd name="T10" fmla="*/ 6 w 7"/>
                  <a:gd name="T11" fmla="*/ 6 h 7"/>
                  <a:gd name="T12" fmla="*/ 5 w 7"/>
                  <a:gd name="T13" fmla="*/ 6 h 7"/>
                  <a:gd name="T14" fmla="*/ 4 w 7"/>
                  <a:gd name="T15" fmla="*/ 7 h 7"/>
                  <a:gd name="T16" fmla="*/ 2 w 7"/>
                  <a:gd name="T17" fmla="*/ 7 h 7"/>
                  <a:gd name="T18" fmla="*/ 1 w 7"/>
                  <a:gd name="T19" fmla="*/ 7 h 7"/>
                  <a:gd name="T20" fmla="*/ 0 w 7"/>
                  <a:gd name="T21" fmla="*/ 5 h 7"/>
                  <a:gd name="T22" fmla="*/ 0 w 7"/>
                  <a:gd name="T23" fmla="*/ 4 h 7"/>
                  <a:gd name="T24" fmla="*/ 1 w 7"/>
                  <a:gd name="T25" fmla="*/ 1 h 7"/>
                  <a:gd name="T26" fmla="*/ 2 w 7"/>
                  <a:gd name="T27" fmla="*/ 0 h 7"/>
                  <a:gd name="T28" fmla="*/ 5 w 7"/>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7">
                    <a:moveTo>
                      <a:pt x="5" y="0"/>
                    </a:moveTo>
                    <a:lnTo>
                      <a:pt x="6" y="1"/>
                    </a:lnTo>
                    <a:lnTo>
                      <a:pt x="7" y="2"/>
                    </a:lnTo>
                    <a:lnTo>
                      <a:pt x="7" y="4"/>
                    </a:lnTo>
                    <a:lnTo>
                      <a:pt x="7" y="5"/>
                    </a:lnTo>
                    <a:lnTo>
                      <a:pt x="6" y="6"/>
                    </a:lnTo>
                    <a:lnTo>
                      <a:pt x="5" y="6"/>
                    </a:lnTo>
                    <a:lnTo>
                      <a:pt x="4" y="7"/>
                    </a:lnTo>
                    <a:lnTo>
                      <a:pt x="2" y="7"/>
                    </a:lnTo>
                    <a:lnTo>
                      <a:pt x="1" y="7"/>
                    </a:lnTo>
                    <a:lnTo>
                      <a:pt x="0" y="5"/>
                    </a:lnTo>
                    <a:lnTo>
                      <a:pt x="0" y="4"/>
                    </a:lnTo>
                    <a:lnTo>
                      <a:pt x="1" y="1"/>
                    </a:lnTo>
                    <a:lnTo>
                      <a:pt x="2"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3" name="Freeform 61">
                <a:extLst>
                  <a:ext uri="{FF2B5EF4-FFF2-40B4-BE49-F238E27FC236}">
                    <a16:creationId xmlns:a16="http://schemas.microsoft.com/office/drawing/2014/main" id="{006FC4AC-99EA-6C4A-A670-BB7608027454}"/>
                  </a:ext>
                </a:extLst>
              </p:cNvPr>
              <p:cNvSpPr>
                <a:spLocks/>
              </p:cNvSpPr>
              <p:nvPr userDrawn="1"/>
            </p:nvSpPr>
            <p:spPr bwMode="auto">
              <a:xfrm>
                <a:off x="10187586" y="546884"/>
                <a:ext cx="11270" cy="16392"/>
              </a:xfrm>
              <a:custGeom>
                <a:avLst/>
                <a:gdLst>
                  <a:gd name="T0" fmla="*/ 4 w 23"/>
                  <a:gd name="T1" fmla="*/ 0 h 32"/>
                  <a:gd name="T2" fmla="*/ 6 w 23"/>
                  <a:gd name="T3" fmla="*/ 2 h 32"/>
                  <a:gd name="T4" fmla="*/ 7 w 23"/>
                  <a:gd name="T5" fmla="*/ 3 h 32"/>
                  <a:gd name="T6" fmla="*/ 8 w 23"/>
                  <a:gd name="T7" fmla="*/ 4 h 32"/>
                  <a:gd name="T8" fmla="*/ 10 w 23"/>
                  <a:gd name="T9" fmla="*/ 7 h 32"/>
                  <a:gd name="T10" fmla="*/ 10 w 23"/>
                  <a:gd name="T11" fmla="*/ 10 h 32"/>
                  <a:gd name="T12" fmla="*/ 10 w 23"/>
                  <a:gd name="T13" fmla="*/ 12 h 32"/>
                  <a:gd name="T14" fmla="*/ 11 w 23"/>
                  <a:gd name="T15" fmla="*/ 15 h 32"/>
                  <a:gd name="T16" fmla="*/ 12 w 23"/>
                  <a:gd name="T17" fmla="*/ 17 h 32"/>
                  <a:gd name="T18" fmla="*/ 15 w 23"/>
                  <a:gd name="T19" fmla="*/ 20 h 32"/>
                  <a:gd name="T20" fmla="*/ 17 w 23"/>
                  <a:gd name="T21" fmla="*/ 21 h 32"/>
                  <a:gd name="T22" fmla="*/ 19 w 23"/>
                  <a:gd name="T23" fmla="*/ 23 h 32"/>
                  <a:gd name="T24" fmla="*/ 20 w 23"/>
                  <a:gd name="T25" fmla="*/ 24 h 32"/>
                  <a:gd name="T26" fmla="*/ 21 w 23"/>
                  <a:gd name="T27" fmla="*/ 25 h 32"/>
                  <a:gd name="T28" fmla="*/ 23 w 23"/>
                  <a:gd name="T29" fmla="*/ 28 h 32"/>
                  <a:gd name="T30" fmla="*/ 23 w 23"/>
                  <a:gd name="T31" fmla="*/ 29 h 32"/>
                  <a:gd name="T32" fmla="*/ 21 w 23"/>
                  <a:gd name="T33" fmla="*/ 30 h 32"/>
                  <a:gd name="T34" fmla="*/ 19 w 23"/>
                  <a:gd name="T35" fmla="*/ 32 h 32"/>
                  <a:gd name="T36" fmla="*/ 17 w 23"/>
                  <a:gd name="T37" fmla="*/ 32 h 32"/>
                  <a:gd name="T38" fmla="*/ 15 w 23"/>
                  <a:gd name="T39" fmla="*/ 32 h 32"/>
                  <a:gd name="T40" fmla="*/ 14 w 23"/>
                  <a:gd name="T41" fmla="*/ 30 h 32"/>
                  <a:gd name="T42" fmla="*/ 11 w 23"/>
                  <a:gd name="T43" fmla="*/ 30 h 32"/>
                  <a:gd name="T44" fmla="*/ 10 w 23"/>
                  <a:gd name="T45" fmla="*/ 29 h 32"/>
                  <a:gd name="T46" fmla="*/ 8 w 23"/>
                  <a:gd name="T47" fmla="*/ 29 h 32"/>
                  <a:gd name="T48" fmla="*/ 6 w 23"/>
                  <a:gd name="T49" fmla="*/ 29 h 32"/>
                  <a:gd name="T50" fmla="*/ 4 w 23"/>
                  <a:gd name="T51" fmla="*/ 27 h 32"/>
                  <a:gd name="T52" fmla="*/ 3 w 23"/>
                  <a:gd name="T53" fmla="*/ 24 h 32"/>
                  <a:gd name="T54" fmla="*/ 3 w 23"/>
                  <a:gd name="T55" fmla="*/ 21 h 32"/>
                  <a:gd name="T56" fmla="*/ 3 w 23"/>
                  <a:gd name="T57" fmla="*/ 20 h 32"/>
                  <a:gd name="T58" fmla="*/ 3 w 23"/>
                  <a:gd name="T59" fmla="*/ 17 h 32"/>
                  <a:gd name="T60" fmla="*/ 3 w 23"/>
                  <a:gd name="T61" fmla="*/ 14 h 32"/>
                  <a:gd name="T62" fmla="*/ 3 w 23"/>
                  <a:gd name="T63" fmla="*/ 11 h 32"/>
                  <a:gd name="T64" fmla="*/ 2 w 23"/>
                  <a:gd name="T65" fmla="*/ 7 h 32"/>
                  <a:gd name="T66" fmla="*/ 2 w 23"/>
                  <a:gd name="T67" fmla="*/ 6 h 32"/>
                  <a:gd name="T68" fmla="*/ 0 w 23"/>
                  <a:gd name="T69" fmla="*/ 4 h 32"/>
                  <a:gd name="T70" fmla="*/ 0 w 23"/>
                  <a:gd name="T71" fmla="*/ 3 h 32"/>
                  <a:gd name="T72" fmla="*/ 0 w 23"/>
                  <a:gd name="T73" fmla="*/ 2 h 32"/>
                  <a:gd name="T74" fmla="*/ 2 w 23"/>
                  <a:gd name="T75" fmla="*/ 0 h 32"/>
                  <a:gd name="T76" fmla="*/ 4 w 23"/>
                  <a:gd name="T7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 h="32">
                    <a:moveTo>
                      <a:pt x="4" y="0"/>
                    </a:moveTo>
                    <a:lnTo>
                      <a:pt x="6" y="2"/>
                    </a:lnTo>
                    <a:lnTo>
                      <a:pt x="7" y="3"/>
                    </a:lnTo>
                    <a:lnTo>
                      <a:pt x="8" y="4"/>
                    </a:lnTo>
                    <a:lnTo>
                      <a:pt x="10" y="7"/>
                    </a:lnTo>
                    <a:lnTo>
                      <a:pt x="10" y="10"/>
                    </a:lnTo>
                    <a:lnTo>
                      <a:pt x="10" y="12"/>
                    </a:lnTo>
                    <a:lnTo>
                      <a:pt x="11" y="15"/>
                    </a:lnTo>
                    <a:lnTo>
                      <a:pt x="12" y="17"/>
                    </a:lnTo>
                    <a:lnTo>
                      <a:pt x="15" y="20"/>
                    </a:lnTo>
                    <a:lnTo>
                      <a:pt x="17" y="21"/>
                    </a:lnTo>
                    <a:lnTo>
                      <a:pt x="19" y="23"/>
                    </a:lnTo>
                    <a:lnTo>
                      <a:pt x="20" y="24"/>
                    </a:lnTo>
                    <a:lnTo>
                      <a:pt x="21" y="25"/>
                    </a:lnTo>
                    <a:lnTo>
                      <a:pt x="23" y="28"/>
                    </a:lnTo>
                    <a:lnTo>
                      <a:pt x="23" y="29"/>
                    </a:lnTo>
                    <a:lnTo>
                      <a:pt x="21" y="30"/>
                    </a:lnTo>
                    <a:lnTo>
                      <a:pt x="19" y="32"/>
                    </a:lnTo>
                    <a:lnTo>
                      <a:pt x="17" y="32"/>
                    </a:lnTo>
                    <a:lnTo>
                      <a:pt x="15" y="32"/>
                    </a:lnTo>
                    <a:lnTo>
                      <a:pt x="14" y="30"/>
                    </a:lnTo>
                    <a:lnTo>
                      <a:pt x="11" y="30"/>
                    </a:lnTo>
                    <a:lnTo>
                      <a:pt x="10" y="29"/>
                    </a:lnTo>
                    <a:lnTo>
                      <a:pt x="8" y="29"/>
                    </a:lnTo>
                    <a:lnTo>
                      <a:pt x="6" y="29"/>
                    </a:lnTo>
                    <a:lnTo>
                      <a:pt x="4" y="27"/>
                    </a:lnTo>
                    <a:lnTo>
                      <a:pt x="3" y="24"/>
                    </a:lnTo>
                    <a:lnTo>
                      <a:pt x="3" y="21"/>
                    </a:lnTo>
                    <a:lnTo>
                      <a:pt x="3" y="20"/>
                    </a:lnTo>
                    <a:lnTo>
                      <a:pt x="3" y="17"/>
                    </a:lnTo>
                    <a:lnTo>
                      <a:pt x="3" y="14"/>
                    </a:lnTo>
                    <a:lnTo>
                      <a:pt x="3" y="11"/>
                    </a:lnTo>
                    <a:lnTo>
                      <a:pt x="2" y="7"/>
                    </a:lnTo>
                    <a:lnTo>
                      <a:pt x="2" y="6"/>
                    </a:lnTo>
                    <a:lnTo>
                      <a:pt x="0" y="4"/>
                    </a:lnTo>
                    <a:lnTo>
                      <a:pt x="0" y="3"/>
                    </a:lnTo>
                    <a:lnTo>
                      <a:pt x="0" y="2"/>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4" name="Freeform 62">
                <a:extLst>
                  <a:ext uri="{FF2B5EF4-FFF2-40B4-BE49-F238E27FC236}">
                    <a16:creationId xmlns:a16="http://schemas.microsoft.com/office/drawing/2014/main" id="{E37D888E-F809-6541-B204-081188953CC8}"/>
                  </a:ext>
                </a:extLst>
              </p:cNvPr>
              <p:cNvSpPr>
                <a:spLocks/>
              </p:cNvSpPr>
              <p:nvPr userDrawn="1"/>
            </p:nvSpPr>
            <p:spPr bwMode="auto">
              <a:xfrm>
                <a:off x="10190660" y="451608"/>
                <a:ext cx="8195" cy="6147"/>
              </a:xfrm>
              <a:custGeom>
                <a:avLst/>
                <a:gdLst>
                  <a:gd name="T0" fmla="*/ 14 w 15"/>
                  <a:gd name="T1" fmla="*/ 0 h 13"/>
                  <a:gd name="T2" fmla="*/ 15 w 15"/>
                  <a:gd name="T3" fmla="*/ 0 h 13"/>
                  <a:gd name="T4" fmla="*/ 15 w 15"/>
                  <a:gd name="T5" fmla="*/ 1 h 13"/>
                  <a:gd name="T6" fmla="*/ 15 w 15"/>
                  <a:gd name="T7" fmla="*/ 2 h 13"/>
                  <a:gd name="T8" fmla="*/ 15 w 15"/>
                  <a:gd name="T9" fmla="*/ 2 h 13"/>
                  <a:gd name="T10" fmla="*/ 14 w 15"/>
                  <a:gd name="T11" fmla="*/ 4 h 13"/>
                  <a:gd name="T12" fmla="*/ 13 w 15"/>
                  <a:gd name="T13" fmla="*/ 5 h 13"/>
                  <a:gd name="T14" fmla="*/ 11 w 15"/>
                  <a:gd name="T15" fmla="*/ 6 h 13"/>
                  <a:gd name="T16" fmla="*/ 11 w 15"/>
                  <a:gd name="T17" fmla="*/ 6 h 13"/>
                  <a:gd name="T18" fmla="*/ 11 w 15"/>
                  <a:gd name="T19" fmla="*/ 8 h 13"/>
                  <a:gd name="T20" fmla="*/ 13 w 15"/>
                  <a:gd name="T21" fmla="*/ 9 h 13"/>
                  <a:gd name="T22" fmla="*/ 13 w 15"/>
                  <a:gd name="T23" fmla="*/ 10 h 13"/>
                  <a:gd name="T24" fmla="*/ 13 w 15"/>
                  <a:gd name="T25" fmla="*/ 12 h 13"/>
                  <a:gd name="T26" fmla="*/ 13 w 15"/>
                  <a:gd name="T27" fmla="*/ 13 h 13"/>
                  <a:gd name="T28" fmla="*/ 11 w 15"/>
                  <a:gd name="T29" fmla="*/ 13 h 13"/>
                  <a:gd name="T30" fmla="*/ 11 w 15"/>
                  <a:gd name="T31" fmla="*/ 12 h 13"/>
                  <a:gd name="T32" fmla="*/ 10 w 15"/>
                  <a:gd name="T33" fmla="*/ 10 h 13"/>
                  <a:gd name="T34" fmla="*/ 9 w 15"/>
                  <a:gd name="T35" fmla="*/ 9 h 13"/>
                  <a:gd name="T36" fmla="*/ 6 w 15"/>
                  <a:gd name="T37" fmla="*/ 8 h 13"/>
                  <a:gd name="T38" fmla="*/ 4 w 15"/>
                  <a:gd name="T39" fmla="*/ 8 h 13"/>
                  <a:gd name="T40" fmla="*/ 1 w 15"/>
                  <a:gd name="T41" fmla="*/ 8 h 13"/>
                  <a:gd name="T42" fmla="*/ 0 w 15"/>
                  <a:gd name="T43" fmla="*/ 8 h 13"/>
                  <a:gd name="T44" fmla="*/ 0 w 15"/>
                  <a:gd name="T45" fmla="*/ 6 h 13"/>
                  <a:gd name="T46" fmla="*/ 0 w 15"/>
                  <a:gd name="T47" fmla="*/ 6 h 13"/>
                  <a:gd name="T48" fmla="*/ 2 w 15"/>
                  <a:gd name="T49" fmla="*/ 6 h 13"/>
                  <a:gd name="T50" fmla="*/ 4 w 15"/>
                  <a:gd name="T51" fmla="*/ 5 h 13"/>
                  <a:gd name="T52" fmla="*/ 6 w 15"/>
                  <a:gd name="T53" fmla="*/ 5 h 13"/>
                  <a:gd name="T54" fmla="*/ 8 w 15"/>
                  <a:gd name="T55" fmla="*/ 4 h 13"/>
                  <a:gd name="T56" fmla="*/ 10 w 15"/>
                  <a:gd name="T57" fmla="*/ 2 h 13"/>
                  <a:gd name="T58" fmla="*/ 11 w 15"/>
                  <a:gd name="T59" fmla="*/ 1 h 13"/>
                  <a:gd name="T60" fmla="*/ 13 w 15"/>
                  <a:gd name="T61" fmla="*/ 0 h 13"/>
                  <a:gd name="T62" fmla="*/ 14 w 15"/>
                  <a:gd name="T6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 h="13">
                    <a:moveTo>
                      <a:pt x="14" y="0"/>
                    </a:moveTo>
                    <a:lnTo>
                      <a:pt x="15" y="0"/>
                    </a:lnTo>
                    <a:lnTo>
                      <a:pt x="15" y="1"/>
                    </a:lnTo>
                    <a:lnTo>
                      <a:pt x="15" y="2"/>
                    </a:lnTo>
                    <a:lnTo>
                      <a:pt x="15" y="2"/>
                    </a:lnTo>
                    <a:lnTo>
                      <a:pt x="14" y="4"/>
                    </a:lnTo>
                    <a:lnTo>
                      <a:pt x="13" y="5"/>
                    </a:lnTo>
                    <a:lnTo>
                      <a:pt x="11" y="6"/>
                    </a:lnTo>
                    <a:lnTo>
                      <a:pt x="11" y="6"/>
                    </a:lnTo>
                    <a:lnTo>
                      <a:pt x="11" y="8"/>
                    </a:lnTo>
                    <a:lnTo>
                      <a:pt x="13" y="9"/>
                    </a:lnTo>
                    <a:lnTo>
                      <a:pt x="13" y="10"/>
                    </a:lnTo>
                    <a:lnTo>
                      <a:pt x="13" y="12"/>
                    </a:lnTo>
                    <a:lnTo>
                      <a:pt x="13" y="13"/>
                    </a:lnTo>
                    <a:lnTo>
                      <a:pt x="11" y="13"/>
                    </a:lnTo>
                    <a:lnTo>
                      <a:pt x="11" y="12"/>
                    </a:lnTo>
                    <a:lnTo>
                      <a:pt x="10" y="10"/>
                    </a:lnTo>
                    <a:lnTo>
                      <a:pt x="9" y="9"/>
                    </a:lnTo>
                    <a:lnTo>
                      <a:pt x="6" y="8"/>
                    </a:lnTo>
                    <a:lnTo>
                      <a:pt x="4" y="8"/>
                    </a:lnTo>
                    <a:lnTo>
                      <a:pt x="1" y="8"/>
                    </a:lnTo>
                    <a:lnTo>
                      <a:pt x="0" y="8"/>
                    </a:lnTo>
                    <a:lnTo>
                      <a:pt x="0" y="6"/>
                    </a:lnTo>
                    <a:lnTo>
                      <a:pt x="0" y="6"/>
                    </a:lnTo>
                    <a:lnTo>
                      <a:pt x="2" y="6"/>
                    </a:lnTo>
                    <a:lnTo>
                      <a:pt x="4" y="5"/>
                    </a:lnTo>
                    <a:lnTo>
                      <a:pt x="6" y="5"/>
                    </a:lnTo>
                    <a:lnTo>
                      <a:pt x="8" y="4"/>
                    </a:lnTo>
                    <a:lnTo>
                      <a:pt x="10" y="2"/>
                    </a:lnTo>
                    <a:lnTo>
                      <a:pt x="11" y="1"/>
                    </a:lnTo>
                    <a:lnTo>
                      <a:pt x="13"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5" name="Freeform 63">
                <a:extLst>
                  <a:ext uri="{FF2B5EF4-FFF2-40B4-BE49-F238E27FC236}">
                    <a16:creationId xmlns:a16="http://schemas.microsoft.com/office/drawing/2014/main" id="{A21D28E4-2B0D-124C-AB5D-33CD6A37F638}"/>
                  </a:ext>
                </a:extLst>
              </p:cNvPr>
              <p:cNvSpPr>
                <a:spLocks/>
              </p:cNvSpPr>
              <p:nvPr userDrawn="1"/>
            </p:nvSpPr>
            <p:spPr bwMode="auto">
              <a:xfrm>
                <a:off x="10322817" y="501808"/>
                <a:ext cx="101423" cy="159817"/>
              </a:xfrm>
              <a:custGeom>
                <a:avLst/>
                <a:gdLst>
                  <a:gd name="T0" fmla="*/ 198 w 198"/>
                  <a:gd name="T1" fmla="*/ 6 h 313"/>
                  <a:gd name="T2" fmla="*/ 192 w 198"/>
                  <a:gd name="T3" fmla="*/ 19 h 313"/>
                  <a:gd name="T4" fmla="*/ 183 w 198"/>
                  <a:gd name="T5" fmla="*/ 47 h 313"/>
                  <a:gd name="T6" fmla="*/ 177 w 198"/>
                  <a:gd name="T7" fmla="*/ 64 h 313"/>
                  <a:gd name="T8" fmla="*/ 163 w 198"/>
                  <a:gd name="T9" fmla="*/ 83 h 313"/>
                  <a:gd name="T10" fmla="*/ 142 w 198"/>
                  <a:gd name="T11" fmla="*/ 117 h 313"/>
                  <a:gd name="T12" fmla="*/ 137 w 198"/>
                  <a:gd name="T13" fmla="*/ 133 h 313"/>
                  <a:gd name="T14" fmla="*/ 116 w 198"/>
                  <a:gd name="T15" fmla="*/ 156 h 313"/>
                  <a:gd name="T16" fmla="*/ 110 w 198"/>
                  <a:gd name="T17" fmla="*/ 194 h 313"/>
                  <a:gd name="T18" fmla="*/ 113 w 198"/>
                  <a:gd name="T19" fmla="*/ 240 h 313"/>
                  <a:gd name="T20" fmla="*/ 77 w 198"/>
                  <a:gd name="T21" fmla="*/ 270 h 313"/>
                  <a:gd name="T22" fmla="*/ 1 w 198"/>
                  <a:gd name="T23" fmla="*/ 296 h 313"/>
                  <a:gd name="T24" fmla="*/ 39 w 198"/>
                  <a:gd name="T25" fmla="*/ 278 h 313"/>
                  <a:gd name="T26" fmla="*/ 64 w 198"/>
                  <a:gd name="T27" fmla="*/ 265 h 313"/>
                  <a:gd name="T28" fmla="*/ 85 w 198"/>
                  <a:gd name="T29" fmla="*/ 250 h 313"/>
                  <a:gd name="T30" fmla="*/ 99 w 198"/>
                  <a:gd name="T31" fmla="*/ 241 h 313"/>
                  <a:gd name="T32" fmla="*/ 110 w 198"/>
                  <a:gd name="T33" fmla="*/ 233 h 313"/>
                  <a:gd name="T34" fmla="*/ 106 w 198"/>
                  <a:gd name="T35" fmla="*/ 214 h 313"/>
                  <a:gd name="T36" fmla="*/ 102 w 198"/>
                  <a:gd name="T37" fmla="*/ 186 h 313"/>
                  <a:gd name="T38" fmla="*/ 85 w 198"/>
                  <a:gd name="T39" fmla="*/ 155 h 313"/>
                  <a:gd name="T40" fmla="*/ 66 w 198"/>
                  <a:gd name="T41" fmla="*/ 151 h 313"/>
                  <a:gd name="T42" fmla="*/ 55 w 198"/>
                  <a:gd name="T43" fmla="*/ 146 h 313"/>
                  <a:gd name="T44" fmla="*/ 40 w 198"/>
                  <a:gd name="T45" fmla="*/ 146 h 313"/>
                  <a:gd name="T46" fmla="*/ 40 w 198"/>
                  <a:gd name="T47" fmla="*/ 135 h 313"/>
                  <a:gd name="T48" fmla="*/ 43 w 198"/>
                  <a:gd name="T49" fmla="*/ 124 h 313"/>
                  <a:gd name="T50" fmla="*/ 30 w 198"/>
                  <a:gd name="T51" fmla="*/ 128 h 313"/>
                  <a:gd name="T52" fmla="*/ 26 w 198"/>
                  <a:gd name="T53" fmla="*/ 124 h 313"/>
                  <a:gd name="T54" fmla="*/ 40 w 198"/>
                  <a:gd name="T55" fmla="*/ 121 h 313"/>
                  <a:gd name="T56" fmla="*/ 52 w 198"/>
                  <a:gd name="T57" fmla="*/ 122 h 313"/>
                  <a:gd name="T58" fmla="*/ 50 w 198"/>
                  <a:gd name="T59" fmla="*/ 133 h 313"/>
                  <a:gd name="T60" fmla="*/ 43 w 198"/>
                  <a:gd name="T61" fmla="*/ 142 h 313"/>
                  <a:gd name="T62" fmla="*/ 56 w 198"/>
                  <a:gd name="T63" fmla="*/ 143 h 313"/>
                  <a:gd name="T64" fmla="*/ 68 w 198"/>
                  <a:gd name="T65" fmla="*/ 139 h 313"/>
                  <a:gd name="T66" fmla="*/ 74 w 198"/>
                  <a:gd name="T67" fmla="*/ 150 h 313"/>
                  <a:gd name="T68" fmla="*/ 82 w 198"/>
                  <a:gd name="T69" fmla="*/ 147 h 313"/>
                  <a:gd name="T70" fmla="*/ 89 w 198"/>
                  <a:gd name="T71" fmla="*/ 141 h 313"/>
                  <a:gd name="T72" fmla="*/ 93 w 198"/>
                  <a:gd name="T73" fmla="*/ 151 h 313"/>
                  <a:gd name="T74" fmla="*/ 103 w 198"/>
                  <a:gd name="T75" fmla="*/ 145 h 313"/>
                  <a:gd name="T76" fmla="*/ 119 w 198"/>
                  <a:gd name="T77" fmla="*/ 135 h 313"/>
                  <a:gd name="T78" fmla="*/ 130 w 198"/>
                  <a:gd name="T79" fmla="*/ 125 h 313"/>
                  <a:gd name="T80" fmla="*/ 126 w 198"/>
                  <a:gd name="T81" fmla="*/ 120 h 313"/>
                  <a:gd name="T82" fmla="*/ 124 w 198"/>
                  <a:gd name="T83" fmla="*/ 121 h 313"/>
                  <a:gd name="T84" fmla="*/ 129 w 198"/>
                  <a:gd name="T85" fmla="*/ 113 h 313"/>
                  <a:gd name="T86" fmla="*/ 121 w 198"/>
                  <a:gd name="T87" fmla="*/ 103 h 313"/>
                  <a:gd name="T88" fmla="*/ 119 w 198"/>
                  <a:gd name="T89" fmla="*/ 99 h 313"/>
                  <a:gd name="T90" fmla="*/ 132 w 198"/>
                  <a:gd name="T91" fmla="*/ 100 h 313"/>
                  <a:gd name="T92" fmla="*/ 147 w 198"/>
                  <a:gd name="T93" fmla="*/ 90 h 313"/>
                  <a:gd name="T94" fmla="*/ 149 w 198"/>
                  <a:gd name="T95" fmla="*/ 83 h 313"/>
                  <a:gd name="T96" fmla="*/ 160 w 198"/>
                  <a:gd name="T97" fmla="*/ 78 h 313"/>
                  <a:gd name="T98" fmla="*/ 175 w 198"/>
                  <a:gd name="T99" fmla="*/ 58 h 313"/>
                  <a:gd name="T100" fmla="*/ 180 w 198"/>
                  <a:gd name="T101" fmla="*/ 43 h 313"/>
                  <a:gd name="T102" fmla="*/ 170 w 198"/>
                  <a:gd name="T103" fmla="*/ 44 h 313"/>
                  <a:gd name="T104" fmla="*/ 156 w 198"/>
                  <a:gd name="T105" fmla="*/ 47 h 313"/>
                  <a:gd name="T106" fmla="*/ 143 w 198"/>
                  <a:gd name="T107" fmla="*/ 58 h 313"/>
                  <a:gd name="T108" fmla="*/ 138 w 198"/>
                  <a:gd name="T109" fmla="*/ 64 h 313"/>
                  <a:gd name="T110" fmla="*/ 145 w 198"/>
                  <a:gd name="T111" fmla="*/ 48 h 313"/>
                  <a:gd name="T112" fmla="*/ 162 w 198"/>
                  <a:gd name="T113" fmla="*/ 34 h 313"/>
                  <a:gd name="T114" fmla="*/ 175 w 198"/>
                  <a:gd name="T115" fmla="*/ 26 h 313"/>
                  <a:gd name="T116" fmla="*/ 189 w 198"/>
                  <a:gd name="T117" fmla="*/ 17 h 313"/>
                  <a:gd name="T118" fmla="*/ 193 w 198"/>
                  <a:gd name="T119" fmla="*/ 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 h="313">
                    <a:moveTo>
                      <a:pt x="198" y="0"/>
                    </a:moveTo>
                    <a:lnTo>
                      <a:pt x="198" y="0"/>
                    </a:lnTo>
                    <a:lnTo>
                      <a:pt x="198" y="1"/>
                    </a:lnTo>
                    <a:lnTo>
                      <a:pt x="198" y="2"/>
                    </a:lnTo>
                    <a:lnTo>
                      <a:pt x="198" y="4"/>
                    </a:lnTo>
                    <a:lnTo>
                      <a:pt x="198" y="6"/>
                    </a:lnTo>
                    <a:lnTo>
                      <a:pt x="197" y="8"/>
                    </a:lnTo>
                    <a:lnTo>
                      <a:pt x="196" y="10"/>
                    </a:lnTo>
                    <a:lnTo>
                      <a:pt x="194" y="11"/>
                    </a:lnTo>
                    <a:lnTo>
                      <a:pt x="193" y="13"/>
                    </a:lnTo>
                    <a:lnTo>
                      <a:pt x="192" y="17"/>
                    </a:lnTo>
                    <a:lnTo>
                      <a:pt x="192" y="19"/>
                    </a:lnTo>
                    <a:lnTo>
                      <a:pt x="192" y="23"/>
                    </a:lnTo>
                    <a:lnTo>
                      <a:pt x="189" y="28"/>
                    </a:lnTo>
                    <a:lnTo>
                      <a:pt x="188" y="32"/>
                    </a:lnTo>
                    <a:lnTo>
                      <a:pt x="185" y="38"/>
                    </a:lnTo>
                    <a:lnTo>
                      <a:pt x="184" y="43"/>
                    </a:lnTo>
                    <a:lnTo>
                      <a:pt x="183" y="47"/>
                    </a:lnTo>
                    <a:lnTo>
                      <a:pt x="183" y="51"/>
                    </a:lnTo>
                    <a:lnTo>
                      <a:pt x="183" y="53"/>
                    </a:lnTo>
                    <a:lnTo>
                      <a:pt x="181" y="57"/>
                    </a:lnTo>
                    <a:lnTo>
                      <a:pt x="180" y="60"/>
                    </a:lnTo>
                    <a:lnTo>
                      <a:pt x="179" y="61"/>
                    </a:lnTo>
                    <a:lnTo>
                      <a:pt x="177" y="64"/>
                    </a:lnTo>
                    <a:lnTo>
                      <a:pt x="175" y="66"/>
                    </a:lnTo>
                    <a:lnTo>
                      <a:pt x="173" y="69"/>
                    </a:lnTo>
                    <a:lnTo>
                      <a:pt x="171" y="71"/>
                    </a:lnTo>
                    <a:lnTo>
                      <a:pt x="168" y="75"/>
                    </a:lnTo>
                    <a:lnTo>
                      <a:pt x="166" y="79"/>
                    </a:lnTo>
                    <a:lnTo>
                      <a:pt x="163" y="83"/>
                    </a:lnTo>
                    <a:lnTo>
                      <a:pt x="153" y="96"/>
                    </a:lnTo>
                    <a:lnTo>
                      <a:pt x="145" y="108"/>
                    </a:lnTo>
                    <a:lnTo>
                      <a:pt x="143" y="111"/>
                    </a:lnTo>
                    <a:lnTo>
                      <a:pt x="145" y="112"/>
                    </a:lnTo>
                    <a:lnTo>
                      <a:pt x="145" y="116"/>
                    </a:lnTo>
                    <a:lnTo>
                      <a:pt x="142" y="117"/>
                    </a:lnTo>
                    <a:lnTo>
                      <a:pt x="141" y="118"/>
                    </a:lnTo>
                    <a:lnTo>
                      <a:pt x="140" y="121"/>
                    </a:lnTo>
                    <a:lnTo>
                      <a:pt x="138" y="124"/>
                    </a:lnTo>
                    <a:lnTo>
                      <a:pt x="137" y="128"/>
                    </a:lnTo>
                    <a:lnTo>
                      <a:pt x="137" y="130"/>
                    </a:lnTo>
                    <a:lnTo>
                      <a:pt x="137" y="133"/>
                    </a:lnTo>
                    <a:lnTo>
                      <a:pt x="134" y="135"/>
                    </a:lnTo>
                    <a:lnTo>
                      <a:pt x="130" y="139"/>
                    </a:lnTo>
                    <a:lnTo>
                      <a:pt x="126" y="145"/>
                    </a:lnTo>
                    <a:lnTo>
                      <a:pt x="123" y="150"/>
                    </a:lnTo>
                    <a:lnTo>
                      <a:pt x="119" y="154"/>
                    </a:lnTo>
                    <a:lnTo>
                      <a:pt x="116" y="156"/>
                    </a:lnTo>
                    <a:lnTo>
                      <a:pt x="113" y="162"/>
                    </a:lnTo>
                    <a:lnTo>
                      <a:pt x="111" y="165"/>
                    </a:lnTo>
                    <a:lnTo>
                      <a:pt x="110" y="169"/>
                    </a:lnTo>
                    <a:lnTo>
                      <a:pt x="108" y="173"/>
                    </a:lnTo>
                    <a:lnTo>
                      <a:pt x="108" y="185"/>
                    </a:lnTo>
                    <a:lnTo>
                      <a:pt x="110" y="194"/>
                    </a:lnTo>
                    <a:lnTo>
                      <a:pt x="111" y="206"/>
                    </a:lnTo>
                    <a:lnTo>
                      <a:pt x="113" y="215"/>
                    </a:lnTo>
                    <a:lnTo>
                      <a:pt x="115" y="224"/>
                    </a:lnTo>
                    <a:lnTo>
                      <a:pt x="116" y="233"/>
                    </a:lnTo>
                    <a:lnTo>
                      <a:pt x="115" y="237"/>
                    </a:lnTo>
                    <a:lnTo>
                      <a:pt x="113" y="240"/>
                    </a:lnTo>
                    <a:lnTo>
                      <a:pt x="112" y="241"/>
                    </a:lnTo>
                    <a:lnTo>
                      <a:pt x="107" y="246"/>
                    </a:lnTo>
                    <a:lnTo>
                      <a:pt x="103" y="250"/>
                    </a:lnTo>
                    <a:lnTo>
                      <a:pt x="98" y="254"/>
                    </a:lnTo>
                    <a:lnTo>
                      <a:pt x="93" y="259"/>
                    </a:lnTo>
                    <a:lnTo>
                      <a:pt x="77" y="270"/>
                    </a:lnTo>
                    <a:lnTo>
                      <a:pt x="63" y="279"/>
                    </a:lnTo>
                    <a:lnTo>
                      <a:pt x="46" y="289"/>
                    </a:lnTo>
                    <a:lnTo>
                      <a:pt x="30" y="297"/>
                    </a:lnTo>
                    <a:lnTo>
                      <a:pt x="16" y="305"/>
                    </a:lnTo>
                    <a:lnTo>
                      <a:pt x="0" y="313"/>
                    </a:lnTo>
                    <a:lnTo>
                      <a:pt x="1" y="296"/>
                    </a:lnTo>
                    <a:lnTo>
                      <a:pt x="6" y="293"/>
                    </a:lnTo>
                    <a:lnTo>
                      <a:pt x="10" y="292"/>
                    </a:lnTo>
                    <a:lnTo>
                      <a:pt x="14" y="289"/>
                    </a:lnTo>
                    <a:lnTo>
                      <a:pt x="18" y="288"/>
                    </a:lnTo>
                    <a:lnTo>
                      <a:pt x="29" y="283"/>
                    </a:lnTo>
                    <a:lnTo>
                      <a:pt x="39" y="278"/>
                    </a:lnTo>
                    <a:lnTo>
                      <a:pt x="43" y="276"/>
                    </a:lnTo>
                    <a:lnTo>
                      <a:pt x="47" y="274"/>
                    </a:lnTo>
                    <a:lnTo>
                      <a:pt x="51" y="273"/>
                    </a:lnTo>
                    <a:lnTo>
                      <a:pt x="55" y="270"/>
                    </a:lnTo>
                    <a:lnTo>
                      <a:pt x="60" y="267"/>
                    </a:lnTo>
                    <a:lnTo>
                      <a:pt x="64" y="265"/>
                    </a:lnTo>
                    <a:lnTo>
                      <a:pt x="69" y="262"/>
                    </a:lnTo>
                    <a:lnTo>
                      <a:pt x="73" y="259"/>
                    </a:lnTo>
                    <a:lnTo>
                      <a:pt x="77" y="258"/>
                    </a:lnTo>
                    <a:lnTo>
                      <a:pt x="81" y="256"/>
                    </a:lnTo>
                    <a:lnTo>
                      <a:pt x="83" y="253"/>
                    </a:lnTo>
                    <a:lnTo>
                      <a:pt x="85" y="250"/>
                    </a:lnTo>
                    <a:lnTo>
                      <a:pt x="87" y="248"/>
                    </a:lnTo>
                    <a:lnTo>
                      <a:pt x="91" y="246"/>
                    </a:lnTo>
                    <a:lnTo>
                      <a:pt x="94" y="246"/>
                    </a:lnTo>
                    <a:lnTo>
                      <a:pt x="98" y="245"/>
                    </a:lnTo>
                    <a:lnTo>
                      <a:pt x="99" y="242"/>
                    </a:lnTo>
                    <a:lnTo>
                      <a:pt x="99" y="241"/>
                    </a:lnTo>
                    <a:lnTo>
                      <a:pt x="102" y="240"/>
                    </a:lnTo>
                    <a:lnTo>
                      <a:pt x="103" y="240"/>
                    </a:lnTo>
                    <a:lnTo>
                      <a:pt x="106" y="239"/>
                    </a:lnTo>
                    <a:lnTo>
                      <a:pt x="107" y="239"/>
                    </a:lnTo>
                    <a:lnTo>
                      <a:pt x="110" y="236"/>
                    </a:lnTo>
                    <a:lnTo>
                      <a:pt x="110" y="233"/>
                    </a:lnTo>
                    <a:lnTo>
                      <a:pt x="111" y="229"/>
                    </a:lnTo>
                    <a:lnTo>
                      <a:pt x="110" y="226"/>
                    </a:lnTo>
                    <a:lnTo>
                      <a:pt x="110" y="223"/>
                    </a:lnTo>
                    <a:lnTo>
                      <a:pt x="108" y="220"/>
                    </a:lnTo>
                    <a:lnTo>
                      <a:pt x="107" y="218"/>
                    </a:lnTo>
                    <a:lnTo>
                      <a:pt x="106" y="214"/>
                    </a:lnTo>
                    <a:lnTo>
                      <a:pt x="104" y="210"/>
                    </a:lnTo>
                    <a:lnTo>
                      <a:pt x="104" y="206"/>
                    </a:lnTo>
                    <a:lnTo>
                      <a:pt x="104" y="201"/>
                    </a:lnTo>
                    <a:lnTo>
                      <a:pt x="103" y="196"/>
                    </a:lnTo>
                    <a:lnTo>
                      <a:pt x="103" y="192"/>
                    </a:lnTo>
                    <a:lnTo>
                      <a:pt x="102" y="186"/>
                    </a:lnTo>
                    <a:lnTo>
                      <a:pt x="100" y="173"/>
                    </a:lnTo>
                    <a:lnTo>
                      <a:pt x="98" y="162"/>
                    </a:lnTo>
                    <a:lnTo>
                      <a:pt x="96" y="159"/>
                    </a:lnTo>
                    <a:lnTo>
                      <a:pt x="93" y="156"/>
                    </a:lnTo>
                    <a:lnTo>
                      <a:pt x="90" y="155"/>
                    </a:lnTo>
                    <a:lnTo>
                      <a:pt x="85" y="155"/>
                    </a:lnTo>
                    <a:lnTo>
                      <a:pt x="82" y="155"/>
                    </a:lnTo>
                    <a:lnTo>
                      <a:pt x="77" y="155"/>
                    </a:lnTo>
                    <a:lnTo>
                      <a:pt x="74" y="155"/>
                    </a:lnTo>
                    <a:lnTo>
                      <a:pt x="72" y="154"/>
                    </a:lnTo>
                    <a:lnTo>
                      <a:pt x="68" y="152"/>
                    </a:lnTo>
                    <a:lnTo>
                      <a:pt x="66" y="151"/>
                    </a:lnTo>
                    <a:lnTo>
                      <a:pt x="65" y="150"/>
                    </a:lnTo>
                    <a:lnTo>
                      <a:pt x="63" y="147"/>
                    </a:lnTo>
                    <a:lnTo>
                      <a:pt x="61" y="146"/>
                    </a:lnTo>
                    <a:lnTo>
                      <a:pt x="59" y="145"/>
                    </a:lnTo>
                    <a:lnTo>
                      <a:pt x="57" y="146"/>
                    </a:lnTo>
                    <a:lnTo>
                      <a:pt x="55" y="146"/>
                    </a:lnTo>
                    <a:lnTo>
                      <a:pt x="53" y="147"/>
                    </a:lnTo>
                    <a:lnTo>
                      <a:pt x="51" y="149"/>
                    </a:lnTo>
                    <a:lnTo>
                      <a:pt x="48" y="149"/>
                    </a:lnTo>
                    <a:lnTo>
                      <a:pt x="46" y="147"/>
                    </a:lnTo>
                    <a:lnTo>
                      <a:pt x="43" y="147"/>
                    </a:lnTo>
                    <a:lnTo>
                      <a:pt x="40" y="146"/>
                    </a:lnTo>
                    <a:lnTo>
                      <a:pt x="39" y="145"/>
                    </a:lnTo>
                    <a:lnTo>
                      <a:pt x="38" y="142"/>
                    </a:lnTo>
                    <a:lnTo>
                      <a:pt x="38" y="141"/>
                    </a:lnTo>
                    <a:lnTo>
                      <a:pt x="38" y="138"/>
                    </a:lnTo>
                    <a:lnTo>
                      <a:pt x="39" y="137"/>
                    </a:lnTo>
                    <a:lnTo>
                      <a:pt x="40" y="135"/>
                    </a:lnTo>
                    <a:lnTo>
                      <a:pt x="42" y="133"/>
                    </a:lnTo>
                    <a:lnTo>
                      <a:pt x="43" y="130"/>
                    </a:lnTo>
                    <a:lnTo>
                      <a:pt x="44" y="129"/>
                    </a:lnTo>
                    <a:lnTo>
                      <a:pt x="44" y="126"/>
                    </a:lnTo>
                    <a:lnTo>
                      <a:pt x="44" y="125"/>
                    </a:lnTo>
                    <a:lnTo>
                      <a:pt x="43" y="124"/>
                    </a:lnTo>
                    <a:lnTo>
                      <a:pt x="42" y="124"/>
                    </a:lnTo>
                    <a:lnTo>
                      <a:pt x="40" y="125"/>
                    </a:lnTo>
                    <a:lnTo>
                      <a:pt x="38" y="125"/>
                    </a:lnTo>
                    <a:lnTo>
                      <a:pt x="35" y="126"/>
                    </a:lnTo>
                    <a:lnTo>
                      <a:pt x="33" y="128"/>
                    </a:lnTo>
                    <a:lnTo>
                      <a:pt x="30" y="128"/>
                    </a:lnTo>
                    <a:lnTo>
                      <a:pt x="27" y="126"/>
                    </a:lnTo>
                    <a:lnTo>
                      <a:pt x="26" y="126"/>
                    </a:lnTo>
                    <a:lnTo>
                      <a:pt x="25" y="126"/>
                    </a:lnTo>
                    <a:lnTo>
                      <a:pt x="25" y="125"/>
                    </a:lnTo>
                    <a:lnTo>
                      <a:pt x="25" y="124"/>
                    </a:lnTo>
                    <a:lnTo>
                      <a:pt x="26" y="124"/>
                    </a:lnTo>
                    <a:lnTo>
                      <a:pt x="29" y="122"/>
                    </a:lnTo>
                    <a:lnTo>
                      <a:pt x="31" y="122"/>
                    </a:lnTo>
                    <a:lnTo>
                      <a:pt x="34" y="122"/>
                    </a:lnTo>
                    <a:lnTo>
                      <a:pt x="36" y="122"/>
                    </a:lnTo>
                    <a:lnTo>
                      <a:pt x="39" y="121"/>
                    </a:lnTo>
                    <a:lnTo>
                      <a:pt x="40" y="121"/>
                    </a:lnTo>
                    <a:lnTo>
                      <a:pt x="43" y="121"/>
                    </a:lnTo>
                    <a:lnTo>
                      <a:pt x="46" y="121"/>
                    </a:lnTo>
                    <a:lnTo>
                      <a:pt x="47" y="120"/>
                    </a:lnTo>
                    <a:lnTo>
                      <a:pt x="50" y="120"/>
                    </a:lnTo>
                    <a:lnTo>
                      <a:pt x="51" y="121"/>
                    </a:lnTo>
                    <a:lnTo>
                      <a:pt x="52" y="122"/>
                    </a:lnTo>
                    <a:lnTo>
                      <a:pt x="52" y="124"/>
                    </a:lnTo>
                    <a:lnTo>
                      <a:pt x="51" y="125"/>
                    </a:lnTo>
                    <a:lnTo>
                      <a:pt x="51" y="128"/>
                    </a:lnTo>
                    <a:lnTo>
                      <a:pt x="51" y="130"/>
                    </a:lnTo>
                    <a:lnTo>
                      <a:pt x="51" y="132"/>
                    </a:lnTo>
                    <a:lnTo>
                      <a:pt x="50" y="133"/>
                    </a:lnTo>
                    <a:lnTo>
                      <a:pt x="48" y="134"/>
                    </a:lnTo>
                    <a:lnTo>
                      <a:pt x="46" y="135"/>
                    </a:lnTo>
                    <a:lnTo>
                      <a:pt x="44" y="137"/>
                    </a:lnTo>
                    <a:lnTo>
                      <a:pt x="43" y="138"/>
                    </a:lnTo>
                    <a:lnTo>
                      <a:pt x="42" y="139"/>
                    </a:lnTo>
                    <a:lnTo>
                      <a:pt x="43" y="142"/>
                    </a:lnTo>
                    <a:lnTo>
                      <a:pt x="43" y="142"/>
                    </a:lnTo>
                    <a:lnTo>
                      <a:pt x="46" y="143"/>
                    </a:lnTo>
                    <a:lnTo>
                      <a:pt x="48" y="143"/>
                    </a:lnTo>
                    <a:lnTo>
                      <a:pt x="51" y="143"/>
                    </a:lnTo>
                    <a:lnTo>
                      <a:pt x="53" y="143"/>
                    </a:lnTo>
                    <a:lnTo>
                      <a:pt x="56" y="143"/>
                    </a:lnTo>
                    <a:lnTo>
                      <a:pt x="57" y="142"/>
                    </a:lnTo>
                    <a:lnTo>
                      <a:pt x="60" y="141"/>
                    </a:lnTo>
                    <a:lnTo>
                      <a:pt x="63" y="139"/>
                    </a:lnTo>
                    <a:lnTo>
                      <a:pt x="65" y="139"/>
                    </a:lnTo>
                    <a:lnTo>
                      <a:pt x="68" y="139"/>
                    </a:lnTo>
                    <a:lnTo>
                      <a:pt x="68" y="139"/>
                    </a:lnTo>
                    <a:lnTo>
                      <a:pt x="68" y="141"/>
                    </a:lnTo>
                    <a:lnTo>
                      <a:pt x="68" y="142"/>
                    </a:lnTo>
                    <a:lnTo>
                      <a:pt x="68" y="143"/>
                    </a:lnTo>
                    <a:lnTo>
                      <a:pt x="69" y="146"/>
                    </a:lnTo>
                    <a:lnTo>
                      <a:pt x="72" y="147"/>
                    </a:lnTo>
                    <a:lnTo>
                      <a:pt x="74" y="150"/>
                    </a:lnTo>
                    <a:lnTo>
                      <a:pt x="77" y="151"/>
                    </a:lnTo>
                    <a:lnTo>
                      <a:pt x="80" y="151"/>
                    </a:lnTo>
                    <a:lnTo>
                      <a:pt x="82" y="151"/>
                    </a:lnTo>
                    <a:lnTo>
                      <a:pt x="82" y="150"/>
                    </a:lnTo>
                    <a:lnTo>
                      <a:pt x="83" y="149"/>
                    </a:lnTo>
                    <a:lnTo>
                      <a:pt x="82" y="147"/>
                    </a:lnTo>
                    <a:lnTo>
                      <a:pt x="82" y="146"/>
                    </a:lnTo>
                    <a:lnTo>
                      <a:pt x="83" y="143"/>
                    </a:lnTo>
                    <a:lnTo>
                      <a:pt x="85" y="142"/>
                    </a:lnTo>
                    <a:lnTo>
                      <a:pt x="86" y="141"/>
                    </a:lnTo>
                    <a:lnTo>
                      <a:pt x="87" y="141"/>
                    </a:lnTo>
                    <a:lnTo>
                      <a:pt x="89" y="141"/>
                    </a:lnTo>
                    <a:lnTo>
                      <a:pt x="89" y="142"/>
                    </a:lnTo>
                    <a:lnTo>
                      <a:pt x="90" y="143"/>
                    </a:lnTo>
                    <a:lnTo>
                      <a:pt x="90" y="146"/>
                    </a:lnTo>
                    <a:lnTo>
                      <a:pt x="91" y="147"/>
                    </a:lnTo>
                    <a:lnTo>
                      <a:pt x="91" y="150"/>
                    </a:lnTo>
                    <a:lnTo>
                      <a:pt x="93" y="151"/>
                    </a:lnTo>
                    <a:lnTo>
                      <a:pt x="95" y="152"/>
                    </a:lnTo>
                    <a:lnTo>
                      <a:pt x="98" y="152"/>
                    </a:lnTo>
                    <a:lnTo>
                      <a:pt x="99" y="151"/>
                    </a:lnTo>
                    <a:lnTo>
                      <a:pt x="100" y="150"/>
                    </a:lnTo>
                    <a:lnTo>
                      <a:pt x="102" y="147"/>
                    </a:lnTo>
                    <a:lnTo>
                      <a:pt x="103" y="145"/>
                    </a:lnTo>
                    <a:lnTo>
                      <a:pt x="104" y="143"/>
                    </a:lnTo>
                    <a:lnTo>
                      <a:pt x="107" y="141"/>
                    </a:lnTo>
                    <a:lnTo>
                      <a:pt x="110" y="139"/>
                    </a:lnTo>
                    <a:lnTo>
                      <a:pt x="113" y="138"/>
                    </a:lnTo>
                    <a:lnTo>
                      <a:pt x="116" y="137"/>
                    </a:lnTo>
                    <a:lnTo>
                      <a:pt x="119" y="135"/>
                    </a:lnTo>
                    <a:lnTo>
                      <a:pt x="121" y="134"/>
                    </a:lnTo>
                    <a:lnTo>
                      <a:pt x="124" y="132"/>
                    </a:lnTo>
                    <a:lnTo>
                      <a:pt x="126" y="130"/>
                    </a:lnTo>
                    <a:lnTo>
                      <a:pt x="128" y="129"/>
                    </a:lnTo>
                    <a:lnTo>
                      <a:pt x="130" y="126"/>
                    </a:lnTo>
                    <a:lnTo>
                      <a:pt x="130" y="125"/>
                    </a:lnTo>
                    <a:lnTo>
                      <a:pt x="132" y="122"/>
                    </a:lnTo>
                    <a:lnTo>
                      <a:pt x="133" y="121"/>
                    </a:lnTo>
                    <a:lnTo>
                      <a:pt x="132" y="120"/>
                    </a:lnTo>
                    <a:lnTo>
                      <a:pt x="130" y="118"/>
                    </a:lnTo>
                    <a:lnTo>
                      <a:pt x="128" y="118"/>
                    </a:lnTo>
                    <a:lnTo>
                      <a:pt x="126" y="120"/>
                    </a:lnTo>
                    <a:lnTo>
                      <a:pt x="126" y="120"/>
                    </a:lnTo>
                    <a:lnTo>
                      <a:pt x="126" y="121"/>
                    </a:lnTo>
                    <a:lnTo>
                      <a:pt x="126" y="122"/>
                    </a:lnTo>
                    <a:lnTo>
                      <a:pt x="125" y="122"/>
                    </a:lnTo>
                    <a:lnTo>
                      <a:pt x="124" y="122"/>
                    </a:lnTo>
                    <a:lnTo>
                      <a:pt x="124" y="121"/>
                    </a:lnTo>
                    <a:lnTo>
                      <a:pt x="123" y="120"/>
                    </a:lnTo>
                    <a:lnTo>
                      <a:pt x="124" y="118"/>
                    </a:lnTo>
                    <a:lnTo>
                      <a:pt x="125" y="117"/>
                    </a:lnTo>
                    <a:lnTo>
                      <a:pt x="126" y="116"/>
                    </a:lnTo>
                    <a:lnTo>
                      <a:pt x="128" y="115"/>
                    </a:lnTo>
                    <a:lnTo>
                      <a:pt x="129" y="113"/>
                    </a:lnTo>
                    <a:lnTo>
                      <a:pt x="129" y="112"/>
                    </a:lnTo>
                    <a:lnTo>
                      <a:pt x="129" y="109"/>
                    </a:lnTo>
                    <a:lnTo>
                      <a:pt x="128" y="108"/>
                    </a:lnTo>
                    <a:lnTo>
                      <a:pt x="126" y="105"/>
                    </a:lnTo>
                    <a:lnTo>
                      <a:pt x="124" y="104"/>
                    </a:lnTo>
                    <a:lnTo>
                      <a:pt x="121" y="103"/>
                    </a:lnTo>
                    <a:lnTo>
                      <a:pt x="119" y="102"/>
                    </a:lnTo>
                    <a:lnTo>
                      <a:pt x="119" y="100"/>
                    </a:lnTo>
                    <a:lnTo>
                      <a:pt x="117" y="100"/>
                    </a:lnTo>
                    <a:lnTo>
                      <a:pt x="117" y="99"/>
                    </a:lnTo>
                    <a:lnTo>
                      <a:pt x="117" y="98"/>
                    </a:lnTo>
                    <a:lnTo>
                      <a:pt x="119" y="99"/>
                    </a:lnTo>
                    <a:lnTo>
                      <a:pt x="120" y="99"/>
                    </a:lnTo>
                    <a:lnTo>
                      <a:pt x="121" y="99"/>
                    </a:lnTo>
                    <a:lnTo>
                      <a:pt x="124" y="100"/>
                    </a:lnTo>
                    <a:lnTo>
                      <a:pt x="126" y="100"/>
                    </a:lnTo>
                    <a:lnTo>
                      <a:pt x="129" y="100"/>
                    </a:lnTo>
                    <a:lnTo>
                      <a:pt x="132" y="100"/>
                    </a:lnTo>
                    <a:lnTo>
                      <a:pt x="134" y="99"/>
                    </a:lnTo>
                    <a:lnTo>
                      <a:pt x="137" y="98"/>
                    </a:lnTo>
                    <a:lnTo>
                      <a:pt x="141" y="96"/>
                    </a:lnTo>
                    <a:lnTo>
                      <a:pt x="143" y="94"/>
                    </a:lnTo>
                    <a:lnTo>
                      <a:pt x="146" y="91"/>
                    </a:lnTo>
                    <a:lnTo>
                      <a:pt x="147" y="90"/>
                    </a:lnTo>
                    <a:lnTo>
                      <a:pt x="149" y="88"/>
                    </a:lnTo>
                    <a:lnTo>
                      <a:pt x="150" y="87"/>
                    </a:lnTo>
                    <a:lnTo>
                      <a:pt x="150" y="86"/>
                    </a:lnTo>
                    <a:lnTo>
                      <a:pt x="149" y="86"/>
                    </a:lnTo>
                    <a:lnTo>
                      <a:pt x="149" y="85"/>
                    </a:lnTo>
                    <a:lnTo>
                      <a:pt x="149" y="83"/>
                    </a:lnTo>
                    <a:lnTo>
                      <a:pt x="150" y="83"/>
                    </a:lnTo>
                    <a:lnTo>
                      <a:pt x="151" y="83"/>
                    </a:lnTo>
                    <a:lnTo>
                      <a:pt x="153" y="82"/>
                    </a:lnTo>
                    <a:lnTo>
                      <a:pt x="154" y="82"/>
                    </a:lnTo>
                    <a:lnTo>
                      <a:pt x="158" y="81"/>
                    </a:lnTo>
                    <a:lnTo>
                      <a:pt x="160" y="78"/>
                    </a:lnTo>
                    <a:lnTo>
                      <a:pt x="164" y="75"/>
                    </a:lnTo>
                    <a:lnTo>
                      <a:pt x="167" y="71"/>
                    </a:lnTo>
                    <a:lnTo>
                      <a:pt x="168" y="69"/>
                    </a:lnTo>
                    <a:lnTo>
                      <a:pt x="171" y="65"/>
                    </a:lnTo>
                    <a:lnTo>
                      <a:pt x="173" y="62"/>
                    </a:lnTo>
                    <a:lnTo>
                      <a:pt x="175" y="58"/>
                    </a:lnTo>
                    <a:lnTo>
                      <a:pt x="177" y="55"/>
                    </a:lnTo>
                    <a:lnTo>
                      <a:pt x="179" y="52"/>
                    </a:lnTo>
                    <a:lnTo>
                      <a:pt x="179" y="49"/>
                    </a:lnTo>
                    <a:lnTo>
                      <a:pt x="180" y="47"/>
                    </a:lnTo>
                    <a:lnTo>
                      <a:pt x="180" y="44"/>
                    </a:lnTo>
                    <a:lnTo>
                      <a:pt x="180" y="43"/>
                    </a:lnTo>
                    <a:lnTo>
                      <a:pt x="179" y="41"/>
                    </a:lnTo>
                    <a:lnTo>
                      <a:pt x="177" y="40"/>
                    </a:lnTo>
                    <a:lnTo>
                      <a:pt x="176" y="40"/>
                    </a:lnTo>
                    <a:lnTo>
                      <a:pt x="173" y="40"/>
                    </a:lnTo>
                    <a:lnTo>
                      <a:pt x="171" y="41"/>
                    </a:lnTo>
                    <a:lnTo>
                      <a:pt x="170" y="44"/>
                    </a:lnTo>
                    <a:lnTo>
                      <a:pt x="167" y="45"/>
                    </a:lnTo>
                    <a:lnTo>
                      <a:pt x="166" y="47"/>
                    </a:lnTo>
                    <a:lnTo>
                      <a:pt x="163" y="47"/>
                    </a:lnTo>
                    <a:lnTo>
                      <a:pt x="162" y="47"/>
                    </a:lnTo>
                    <a:lnTo>
                      <a:pt x="159" y="47"/>
                    </a:lnTo>
                    <a:lnTo>
                      <a:pt x="156" y="47"/>
                    </a:lnTo>
                    <a:lnTo>
                      <a:pt x="154" y="49"/>
                    </a:lnTo>
                    <a:lnTo>
                      <a:pt x="153" y="51"/>
                    </a:lnTo>
                    <a:lnTo>
                      <a:pt x="150" y="53"/>
                    </a:lnTo>
                    <a:lnTo>
                      <a:pt x="147" y="56"/>
                    </a:lnTo>
                    <a:lnTo>
                      <a:pt x="146" y="57"/>
                    </a:lnTo>
                    <a:lnTo>
                      <a:pt x="143" y="58"/>
                    </a:lnTo>
                    <a:lnTo>
                      <a:pt x="142" y="61"/>
                    </a:lnTo>
                    <a:lnTo>
                      <a:pt x="141" y="62"/>
                    </a:lnTo>
                    <a:lnTo>
                      <a:pt x="141" y="64"/>
                    </a:lnTo>
                    <a:lnTo>
                      <a:pt x="141" y="65"/>
                    </a:lnTo>
                    <a:lnTo>
                      <a:pt x="140" y="65"/>
                    </a:lnTo>
                    <a:lnTo>
                      <a:pt x="138" y="64"/>
                    </a:lnTo>
                    <a:lnTo>
                      <a:pt x="137" y="62"/>
                    </a:lnTo>
                    <a:lnTo>
                      <a:pt x="137" y="60"/>
                    </a:lnTo>
                    <a:lnTo>
                      <a:pt x="138" y="57"/>
                    </a:lnTo>
                    <a:lnTo>
                      <a:pt x="140" y="53"/>
                    </a:lnTo>
                    <a:lnTo>
                      <a:pt x="142" y="51"/>
                    </a:lnTo>
                    <a:lnTo>
                      <a:pt x="145" y="48"/>
                    </a:lnTo>
                    <a:lnTo>
                      <a:pt x="146" y="45"/>
                    </a:lnTo>
                    <a:lnTo>
                      <a:pt x="149" y="43"/>
                    </a:lnTo>
                    <a:lnTo>
                      <a:pt x="150" y="40"/>
                    </a:lnTo>
                    <a:lnTo>
                      <a:pt x="154" y="38"/>
                    </a:lnTo>
                    <a:lnTo>
                      <a:pt x="158" y="35"/>
                    </a:lnTo>
                    <a:lnTo>
                      <a:pt x="162" y="34"/>
                    </a:lnTo>
                    <a:lnTo>
                      <a:pt x="164" y="31"/>
                    </a:lnTo>
                    <a:lnTo>
                      <a:pt x="167" y="30"/>
                    </a:lnTo>
                    <a:lnTo>
                      <a:pt x="168" y="27"/>
                    </a:lnTo>
                    <a:lnTo>
                      <a:pt x="171" y="26"/>
                    </a:lnTo>
                    <a:lnTo>
                      <a:pt x="172" y="26"/>
                    </a:lnTo>
                    <a:lnTo>
                      <a:pt x="175" y="26"/>
                    </a:lnTo>
                    <a:lnTo>
                      <a:pt x="176" y="26"/>
                    </a:lnTo>
                    <a:lnTo>
                      <a:pt x="179" y="25"/>
                    </a:lnTo>
                    <a:lnTo>
                      <a:pt x="181" y="23"/>
                    </a:lnTo>
                    <a:lnTo>
                      <a:pt x="184" y="22"/>
                    </a:lnTo>
                    <a:lnTo>
                      <a:pt x="186" y="19"/>
                    </a:lnTo>
                    <a:lnTo>
                      <a:pt x="189" y="17"/>
                    </a:lnTo>
                    <a:lnTo>
                      <a:pt x="190" y="13"/>
                    </a:lnTo>
                    <a:lnTo>
                      <a:pt x="192" y="10"/>
                    </a:lnTo>
                    <a:lnTo>
                      <a:pt x="193" y="6"/>
                    </a:lnTo>
                    <a:lnTo>
                      <a:pt x="193" y="5"/>
                    </a:lnTo>
                    <a:lnTo>
                      <a:pt x="193" y="4"/>
                    </a:lnTo>
                    <a:lnTo>
                      <a:pt x="193" y="2"/>
                    </a:lnTo>
                    <a:lnTo>
                      <a:pt x="194" y="1"/>
                    </a:lnTo>
                    <a:lnTo>
                      <a:pt x="196" y="0"/>
                    </a:lnTo>
                    <a:lnTo>
                      <a:pt x="1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6" name="Freeform 64">
                <a:extLst>
                  <a:ext uri="{FF2B5EF4-FFF2-40B4-BE49-F238E27FC236}">
                    <a16:creationId xmlns:a16="http://schemas.microsoft.com/office/drawing/2014/main" id="{1305F3EF-4A63-2C40-89EC-3EFF0F4472E0}"/>
                  </a:ext>
                </a:extLst>
              </p:cNvPr>
              <p:cNvSpPr>
                <a:spLocks/>
              </p:cNvSpPr>
              <p:nvPr userDrawn="1"/>
            </p:nvSpPr>
            <p:spPr bwMode="auto">
              <a:xfrm>
                <a:off x="10317694" y="578643"/>
                <a:ext cx="4098" cy="13319"/>
              </a:xfrm>
              <a:custGeom>
                <a:avLst/>
                <a:gdLst>
                  <a:gd name="T0" fmla="*/ 4 w 6"/>
                  <a:gd name="T1" fmla="*/ 0 h 26"/>
                  <a:gd name="T2" fmla="*/ 4 w 6"/>
                  <a:gd name="T3" fmla="*/ 1 h 26"/>
                  <a:gd name="T4" fmla="*/ 5 w 6"/>
                  <a:gd name="T5" fmla="*/ 2 h 26"/>
                  <a:gd name="T6" fmla="*/ 5 w 6"/>
                  <a:gd name="T7" fmla="*/ 5 h 26"/>
                  <a:gd name="T8" fmla="*/ 5 w 6"/>
                  <a:gd name="T9" fmla="*/ 8 h 26"/>
                  <a:gd name="T10" fmla="*/ 5 w 6"/>
                  <a:gd name="T11" fmla="*/ 10 h 26"/>
                  <a:gd name="T12" fmla="*/ 5 w 6"/>
                  <a:gd name="T13" fmla="*/ 13 h 26"/>
                  <a:gd name="T14" fmla="*/ 6 w 6"/>
                  <a:gd name="T15" fmla="*/ 15 h 26"/>
                  <a:gd name="T16" fmla="*/ 6 w 6"/>
                  <a:gd name="T17" fmla="*/ 19 h 26"/>
                  <a:gd name="T18" fmla="*/ 6 w 6"/>
                  <a:gd name="T19" fmla="*/ 23 h 26"/>
                  <a:gd name="T20" fmla="*/ 6 w 6"/>
                  <a:gd name="T21" fmla="*/ 26 h 26"/>
                  <a:gd name="T22" fmla="*/ 6 w 6"/>
                  <a:gd name="T23" fmla="*/ 26 h 26"/>
                  <a:gd name="T24" fmla="*/ 4 w 6"/>
                  <a:gd name="T25" fmla="*/ 26 h 26"/>
                  <a:gd name="T26" fmla="*/ 2 w 6"/>
                  <a:gd name="T27" fmla="*/ 26 h 26"/>
                  <a:gd name="T28" fmla="*/ 2 w 6"/>
                  <a:gd name="T29" fmla="*/ 26 h 26"/>
                  <a:gd name="T30" fmla="*/ 1 w 6"/>
                  <a:gd name="T31" fmla="*/ 21 h 26"/>
                  <a:gd name="T32" fmla="*/ 1 w 6"/>
                  <a:gd name="T33" fmla="*/ 17 h 26"/>
                  <a:gd name="T34" fmla="*/ 1 w 6"/>
                  <a:gd name="T35" fmla="*/ 13 h 26"/>
                  <a:gd name="T36" fmla="*/ 0 w 6"/>
                  <a:gd name="T37" fmla="*/ 8 h 26"/>
                  <a:gd name="T38" fmla="*/ 0 w 6"/>
                  <a:gd name="T39" fmla="*/ 5 h 26"/>
                  <a:gd name="T40" fmla="*/ 0 w 6"/>
                  <a:gd name="T41" fmla="*/ 2 h 26"/>
                  <a:gd name="T42" fmla="*/ 2 w 6"/>
                  <a:gd name="T43" fmla="*/ 1 h 26"/>
                  <a:gd name="T44" fmla="*/ 4 w 6"/>
                  <a:gd name="T4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26">
                    <a:moveTo>
                      <a:pt x="4" y="0"/>
                    </a:moveTo>
                    <a:lnTo>
                      <a:pt x="4" y="1"/>
                    </a:lnTo>
                    <a:lnTo>
                      <a:pt x="5" y="2"/>
                    </a:lnTo>
                    <a:lnTo>
                      <a:pt x="5" y="5"/>
                    </a:lnTo>
                    <a:lnTo>
                      <a:pt x="5" y="8"/>
                    </a:lnTo>
                    <a:lnTo>
                      <a:pt x="5" y="10"/>
                    </a:lnTo>
                    <a:lnTo>
                      <a:pt x="5" y="13"/>
                    </a:lnTo>
                    <a:lnTo>
                      <a:pt x="6" y="15"/>
                    </a:lnTo>
                    <a:lnTo>
                      <a:pt x="6" y="19"/>
                    </a:lnTo>
                    <a:lnTo>
                      <a:pt x="6" y="23"/>
                    </a:lnTo>
                    <a:lnTo>
                      <a:pt x="6" y="26"/>
                    </a:lnTo>
                    <a:lnTo>
                      <a:pt x="6" y="26"/>
                    </a:lnTo>
                    <a:lnTo>
                      <a:pt x="4" y="26"/>
                    </a:lnTo>
                    <a:lnTo>
                      <a:pt x="2" y="26"/>
                    </a:lnTo>
                    <a:lnTo>
                      <a:pt x="2" y="26"/>
                    </a:lnTo>
                    <a:lnTo>
                      <a:pt x="1" y="21"/>
                    </a:lnTo>
                    <a:lnTo>
                      <a:pt x="1" y="17"/>
                    </a:lnTo>
                    <a:lnTo>
                      <a:pt x="1" y="13"/>
                    </a:lnTo>
                    <a:lnTo>
                      <a:pt x="0" y="8"/>
                    </a:lnTo>
                    <a:lnTo>
                      <a:pt x="0" y="5"/>
                    </a:lnTo>
                    <a:lnTo>
                      <a:pt x="0" y="2"/>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7" name="Freeform 65">
                <a:extLst>
                  <a:ext uri="{FF2B5EF4-FFF2-40B4-BE49-F238E27FC236}">
                    <a16:creationId xmlns:a16="http://schemas.microsoft.com/office/drawing/2014/main" id="{A03A480D-5F4C-BB40-8849-3F9D3AEFBCBA}"/>
                  </a:ext>
                </a:extLst>
              </p:cNvPr>
              <p:cNvSpPr>
                <a:spLocks/>
              </p:cNvSpPr>
              <p:nvPr userDrawn="1"/>
            </p:nvSpPr>
            <p:spPr bwMode="auto">
              <a:xfrm>
                <a:off x="10413994" y="465951"/>
                <a:ext cx="17416" cy="34832"/>
              </a:xfrm>
              <a:custGeom>
                <a:avLst/>
                <a:gdLst>
                  <a:gd name="T0" fmla="*/ 25 w 34"/>
                  <a:gd name="T1" fmla="*/ 1 h 67"/>
                  <a:gd name="T2" fmla="*/ 29 w 34"/>
                  <a:gd name="T3" fmla="*/ 3 h 67"/>
                  <a:gd name="T4" fmla="*/ 32 w 34"/>
                  <a:gd name="T5" fmla="*/ 9 h 67"/>
                  <a:gd name="T6" fmla="*/ 33 w 34"/>
                  <a:gd name="T7" fmla="*/ 14 h 67"/>
                  <a:gd name="T8" fmla="*/ 34 w 34"/>
                  <a:gd name="T9" fmla="*/ 20 h 67"/>
                  <a:gd name="T10" fmla="*/ 34 w 34"/>
                  <a:gd name="T11" fmla="*/ 27 h 67"/>
                  <a:gd name="T12" fmla="*/ 34 w 34"/>
                  <a:gd name="T13" fmla="*/ 35 h 67"/>
                  <a:gd name="T14" fmla="*/ 33 w 34"/>
                  <a:gd name="T15" fmla="*/ 41 h 67"/>
                  <a:gd name="T16" fmla="*/ 30 w 34"/>
                  <a:gd name="T17" fmla="*/ 48 h 67"/>
                  <a:gd name="T18" fmla="*/ 26 w 34"/>
                  <a:gd name="T19" fmla="*/ 53 h 67"/>
                  <a:gd name="T20" fmla="*/ 24 w 34"/>
                  <a:gd name="T21" fmla="*/ 58 h 67"/>
                  <a:gd name="T22" fmla="*/ 22 w 34"/>
                  <a:gd name="T23" fmla="*/ 63 h 67"/>
                  <a:gd name="T24" fmla="*/ 17 w 34"/>
                  <a:gd name="T25" fmla="*/ 65 h 67"/>
                  <a:gd name="T26" fmla="*/ 13 w 34"/>
                  <a:gd name="T27" fmla="*/ 63 h 67"/>
                  <a:gd name="T28" fmla="*/ 9 w 34"/>
                  <a:gd name="T29" fmla="*/ 63 h 67"/>
                  <a:gd name="T30" fmla="*/ 7 w 34"/>
                  <a:gd name="T31" fmla="*/ 66 h 67"/>
                  <a:gd name="T32" fmla="*/ 4 w 34"/>
                  <a:gd name="T33" fmla="*/ 67 h 67"/>
                  <a:gd name="T34" fmla="*/ 0 w 34"/>
                  <a:gd name="T35" fmla="*/ 66 h 67"/>
                  <a:gd name="T36" fmla="*/ 0 w 34"/>
                  <a:gd name="T37" fmla="*/ 63 h 67"/>
                  <a:gd name="T38" fmla="*/ 3 w 34"/>
                  <a:gd name="T39" fmla="*/ 62 h 67"/>
                  <a:gd name="T40" fmla="*/ 6 w 34"/>
                  <a:gd name="T41" fmla="*/ 58 h 67"/>
                  <a:gd name="T42" fmla="*/ 9 w 34"/>
                  <a:gd name="T43" fmla="*/ 56 h 67"/>
                  <a:gd name="T44" fmla="*/ 13 w 34"/>
                  <a:gd name="T45" fmla="*/ 54 h 67"/>
                  <a:gd name="T46" fmla="*/ 16 w 34"/>
                  <a:gd name="T47" fmla="*/ 50 h 67"/>
                  <a:gd name="T48" fmla="*/ 17 w 34"/>
                  <a:gd name="T49" fmla="*/ 47 h 67"/>
                  <a:gd name="T50" fmla="*/ 20 w 34"/>
                  <a:gd name="T51" fmla="*/ 41 h 67"/>
                  <a:gd name="T52" fmla="*/ 24 w 34"/>
                  <a:gd name="T53" fmla="*/ 36 h 67"/>
                  <a:gd name="T54" fmla="*/ 25 w 34"/>
                  <a:gd name="T55" fmla="*/ 30 h 67"/>
                  <a:gd name="T56" fmla="*/ 24 w 34"/>
                  <a:gd name="T57" fmla="*/ 22 h 67"/>
                  <a:gd name="T58" fmla="*/ 22 w 34"/>
                  <a:gd name="T59" fmla="*/ 15 h 67"/>
                  <a:gd name="T60" fmla="*/ 21 w 34"/>
                  <a:gd name="T61" fmla="*/ 9 h 67"/>
                  <a:gd name="T62" fmla="*/ 19 w 34"/>
                  <a:gd name="T63" fmla="*/ 5 h 67"/>
                  <a:gd name="T64" fmla="*/ 19 w 34"/>
                  <a:gd name="T65" fmla="*/ 1 h 67"/>
                  <a:gd name="T66" fmla="*/ 24 w 34"/>
                  <a:gd name="T6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67">
                    <a:moveTo>
                      <a:pt x="24" y="0"/>
                    </a:moveTo>
                    <a:lnTo>
                      <a:pt x="25" y="1"/>
                    </a:lnTo>
                    <a:lnTo>
                      <a:pt x="28" y="2"/>
                    </a:lnTo>
                    <a:lnTo>
                      <a:pt x="29" y="3"/>
                    </a:lnTo>
                    <a:lnTo>
                      <a:pt x="30" y="6"/>
                    </a:lnTo>
                    <a:lnTo>
                      <a:pt x="32" y="9"/>
                    </a:lnTo>
                    <a:lnTo>
                      <a:pt x="32" y="11"/>
                    </a:lnTo>
                    <a:lnTo>
                      <a:pt x="33" y="14"/>
                    </a:lnTo>
                    <a:lnTo>
                      <a:pt x="33" y="18"/>
                    </a:lnTo>
                    <a:lnTo>
                      <a:pt x="34" y="20"/>
                    </a:lnTo>
                    <a:lnTo>
                      <a:pt x="34" y="24"/>
                    </a:lnTo>
                    <a:lnTo>
                      <a:pt x="34" y="27"/>
                    </a:lnTo>
                    <a:lnTo>
                      <a:pt x="34" y="31"/>
                    </a:lnTo>
                    <a:lnTo>
                      <a:pt x="34" y="35"/>
                    </a:lnTo>
                    <a:lnTo>
                      <a:pt x="34" y="37"/>
                    </a:lnTo>
                    <a:lnTo>
                      <a:pt x="33" y="41"/>
                    </a:lnTo>
                    <a:lnTo>
                      <a:pt x="32" y="44"/>
                    </a:lnTo>
                    <a:lnTo>
                      <a:pt x="30" y="48"/>
                    </a:lnTo>
                    <a:lnTo>
                      <a:pt x="28" y="50"/>
                    </a:lnTo>
                    <a:lnTo>
                      <a:pt x="26" y="53"/>
                    </a:lnTo>
                    <a:lnTo>
                      <a:pt x="25" y="56"/>
                    </a:lnTo>
                    <a:lnTo>
                      <a:pt x="24" y="58"/>
                    </a:lnTo>
                    <a:lnTo>
                      <a:pt x="22" y="61"/>
                    </a:lnTo>
                    <a:lnTo>
                      <a:pt x="22" y="63"/>
                    </a:lnTo>
                    <a:lnTo>
                      <a:pt x="20" y="65"/>
                    </a:lnTo>
                    <a:lnTo>
                      <a:pt x="17" y="65"/>
                    </a:lnTo>
                    <a:lnTo>
                      <a:pt x="15" y="65"/>
                    </a:lnTo>
                    <a:lnTo>
                      <a:pt x="13" y="63"/>
                    </a:lnTo>
                    <a:lnTo>
                      <a:pt x="11" y="63"/>
                    </a:lnTo>
                    <a:lnTo>
                      <a:pt x="9" y="63"/>
                    </a:lnTo>
                    <a:lnTo>
                      <a:pt x="8" y="65"/>
                    </a:lnTo>
                    <a:lnTo>
                      <a:pt x="7" y="66"/>
                    </a:lnTo>
                    <a:lnTo>
                      <a:pt x="6" y="67"/>
                    </a:lnTo>
                    <a:lnTo>
                      <a:pt x="4" y="67"/>
                    </a:lnTo>
                    <a:lnTo>
                      <a:pt x="3" y="67"/>
                    </a:lnTo>
                    <a:lnTo>
                      <a:pt x="0" y="66"/>
                    </a:lnTo>
                    <a:lnTo>
                      <a:pt x="0" y="65"/>
                    </a:lnTo>
                    <a:lnTo>
                      <a:pt x="0" y="63"/>
                    </a:lnTo>
                    <a:lnTo>
                      <a:pt x="2" y="62"/>
                    </a:lnTo>
                    <a:lnTo>
                      <a:pt x="3" y="62"/>
                    </a:lnTo>
                    <a:lnTo>
                      <a:pt x="3" y="61"/>
                    </a:lnTo>
                    <a:lnTo>
                      <a:pt x="6" y="58"/>
                    </a:lnTo>
                    <a:lnTo>
                      <a:pt x="7" y="57"/>
                    </a:lnTo>
                    <a:lnTo>
                      <a:pt x="9" y="56"/>
                    </a:lnTo>
                    <a:lnTo>
                      <a:pt x="11" y="54"/>
                    </a:lnTo>
                    <a:lnTo>
                      <a:pt x="13" y="54"/>
                    </a:lnTo>
                    <a:lnTo>
                      <a:pt x="15" y="53"/>
                    </a:lnTo>
                    <a:lnTo>
                      <a:pt x="16" y="50"/>
                    </a:lnTo>
                    <a:lnTo>
                      <a:pt x="17" y="49"/>
                    </a:lnTo>
                    <a:lnTo>
                      <a:pt x="17" y="47"/>
                    </a:lnTo>
                    <a:lnTo>
                      <a:pt x="19" y="44"/>
                    </a:lnTo>
                    <a:lnTo>
                      <a:pt x="20" y="41"/>
                    </a:lnTo>
                    <a:lnTo>
                      <a:pt x="21" y="39"/>
                    </a:lnTo>
                    <a:lnTo>
                      <a:pt x="24" y="36"/>
                    </a:lnTo>
                    <a:lnTo>
                      <a:pt x="24" y="33"/>
                    </a:lnTo>
                    <a:lnTo>
                      <a:pt x="25" y="30"/>
                    </a:lnTo>
                    <a:lnTo>
                      <a:pt x="24" y="26"/>
                    </a:lnTo>
                    <a:lnTo>
                      <a:pt x="24" y="22"/>
                    </a:lnTo>
                    <a:lnTo>
                      <a:pt x="24" y="18"/>
                    </a:lnTo>
                    <a:lnTo>
                      <a:pt x="22" y="15"/>
                    </a:lnTo>
                    <a:lnTo>
                      <a:pt x="22" y="11"/>
                    </a:lnTo>
                    <a:lnTo>
                      <a:pt x="21" y="9"/>
                    </a:lnTo>
                    <a:lnTo>
                      <a:pt x="20" y="6"/>
                    </a:lnTo>
                    <a:lnTo>
                      <a:pt x="19" y="5"/>
                    </a:lnTo>
                    <a:lnTo>
                      <a:pt x="19" y="3"/>
                    </a:lnTo>
                    <a:lnTo>
                      <a:pt x="19" y="1"/>
                    </a:lnTo>
                    <a:lnTo>
                      <a:pt x="21"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8" name="Freeform 66">
                <a:extLst>
                  <a:ext uri="{FF2B5EF4-FFF2-40B4-BE49-F238E27FC236}">
                    <a16:creationId xmlns:a16="http://schemas.microsoft.com/office/drawing/2014/main" id="{F70F24AE-FD5C-5742-8CCF-08C8B0FA3549}"/>
                  </a:ext>
                </a:extLst>
              </p:cNvPr>
              <p:cNvSpPr>
                <a:spLocks noEditPoints="1"/>
              </p:cNvSpPr>
              <p:nvPr userDrawn="1"/>
            </p:nvSpPr>
            <p:spPr bwMode="auto">
              <a:xfrm>
                <a:off x="9975520" y="242616"/>
                <a:ext cx="568583" cy="569607"/>
              </a:xfrm>
              <a:custGeom>
                <a:avLst/>
                <a:gdLst>
                  <a:gd name="T0" fmla="*/ 491 w 1111"/>
                  <a:gd name="T1" fmla="*/ 13 h 1112"/>
                  <a:gd name="T2" fmla="*/ 371 w 1111"/>
                  <a:gd name="T3" fmla="*/ 41 h 1112"/>
                  <a:gd name="T4" fmla="*/ 263 w 1111"/>
                  <a:gd name="T5" fmla="*/ 95 h 1112"/>
                  <a:gd name="T6" fmla="*/ 169 w 1111"/>
                  <a:gd name="T7" fmla="*/ 169 h 1112"/>
                  <a:gd name="T8" fmla="*/ 95 w 1111"/>
                  <a:gd name="T9" fmla="*/ 263 h 1112"/>
                  <a:gd name="T10" fmla="*/ 41 w 1111"/>
                  <a:gd name="T11" fmla="*/ 372 h 1112"/>
                  <a:gd name="T12" fmla="*/ 14 w 1111"/>
                  <a:gd name="T13" fmla="*/ 492 h 1112"/>
                  <a:gd name="T14" fmla="*/ 14 w 1111"/>
                  <a:gd name="T15" fmla="*/ 620 h 1112"/>
                  <a:gd name="T16" fmla="*/ 41 w 1111"/>
                  <a:gd name="T17" fmla="*/ 740 h 1112"/>
                  <a:gd name="T18" fmla="*/ 95 w 1111"/>
                  <a:gd name="T19" fmla="*/ 848 h 1112"/>
                  <a:gd name="T20" fmla="*/ 169 w 1111"/>
                  <a:gd name="T21" fmla="*/ 942 h 1112"/>
                  <a:gd name="T22" fmla="*/ 263 w 1111"/>
                  <a:gd name="T23" fmla="*/ 1016 h 1112"/>
                  <a:gd name="T24" fmla="*/ 371 w 1111"/>
                  <a:gd name="T25" fmla="*/ 1070 h 1112"/>
                  <a:gd name="T26" fmla="*/ 491 w 1111"/>
                  <a:gd name="T27" fmla="*/ 1097 h 1112"/>
                  <a:gd name="T28" fmla="*/ 619 w 1111"/>
                  <a:gd name="T29" fmla="*/ 1097 h 1112"/>
                  <a:gd name="T30" fmla="*/ 739 w 1111"/>
                  <a:gd name="T31" fmla="*/ 1070 h 1112"/>
                  <a:gd name="T32" fmla="*/ 848 w 1111"/>
                  <a:gd name="T33" fmla="*/ 1016 h 1112"/>
                  <a:gd name="T34" fmla="*/ 941 w 1111"/>
                  <a:gd name="T35" fmla="*/ 942 h 1112"/>
                  <a:gd name="T36" fmla="*/ 1016 w 1111"/>
                  <a:gd name="T37" fmla="*/ 848 h 1112"/>
                  <a:gd name="T38" fmla="*/ 1069 w 1111"/>
                  <a:gd name="T39" fmla="*/ 740 h 1112"/>
                  <a:gd name="T40" fmla="*/ 1098 w 1111"/>
                  <a:gd name="T41" fmla="*/ 620 h 1112"/>
                  <a:gd name="T42" fmla="*/ 1098 w 1111"/>
                  <a:gd name="T43" fmla="*/ 492 h 1112"/>
                  <a:gd name="T44" fmla="*/ 1069 w 1111"/>
                  <a:gd name="T45" fmla="*/ 372 h 1112"/>
                  <a:gd name="T46" fmla="*/ 1016 w 1111"/>
                  <a:gd name="T47" fmla="*/ 263 h 1112"/>
                  <a:gd name="T48" fmla="*/ 941 w 1111"/>
                  <a:gd name="T49" fmla="*/ 169 h 1112"/>
                  <a:gd name="T50" fmla="*/ 848 w 1111"/>
                  <a:gd name="T51" fmla="*/ 95 h 1112"/>
                  <a:gd name="T52" fmla="*/ 739 w 1111"/>
                  <a:gd name="T53" fmla="*/ 41 h 1112"/>
                  <a:gd name="T54" fmla="*/ 619 w 1111"/>
                  <a:gd name="T55" fmla="*/ 13 h 1112"/>
                  <a:gd name="T56" fmla="*/ 555 w 1111"/>
                  <a:gd name="T57" fmla="*/ 0 h 1112"/>
                  <a:gd name="T58" fmla="*/ 683 w 1111"/>
                  <a:gd name="T59" fmla="*/ 14 h 1112"/>
                  <a:gd name="T60" fmla="*/ 799 w 1111"/>
                  <a:gd name="T61" fmla="*/ 56 h 1112"/>
                  <a:gd name="T62" fmla="*/ 902 w 1111"/>
                  <a:gd name="T63" fmla="*/ 122 h 1112"/>
                  <a:gd name="T64" fmla="*/ 988 w 1111"/>
                  <a:gd name="T65" fmla="*/ 208 h 1112"/>
                  <a:gd name="T66" fmla="*/ 1055 w 1111"/>
                  <a:gd name="T67" fmla="*/ 312 h 1112"/>
                  <a:gd name="T68" fmla="*/ 1097 w 1111"/>
                  <a:gd name="T69" fmla="*/ 428 h 1112"/>
                  <a:gd name="T70" fmla="*/ 1111 w 1111"/>
                  <a:gd name="T71" fmla="*/ 556 h 1112"/>
                  <a:gd name="T72" fmla="*/ 1097 w 1111"/>
                  <a:gd name="T73" fmla="*/ 684 h 1112"/>
                  <a:gd name="T74" fmla="*/ 1055 w 1111"/>
                  <a:gd name="T75" fmla="*/ 800 h 1112"/>
                  <a:gd name="T76" fmla="*/ 988 w 1111"/>
                  <a:gd name="T77" fmla="*/ 903 h 1112"/>
                  <a:gd name="T78" fmla="*/ 902 w 1111"/>
                  <a:gd name="T79" fmla="*/ 989 h 1112"/>
                  <a:gd name="T80" fmla="*/ 799 w 1111"/>
                  <a:gd name="T81" fmla="*/ 1056 h 1112"/>
                  <a:gd name="T82" fmla="*/ 683 w 1111"/>
                  <a:gd name="T83" fmla="*/ 1097 h 1112"/>
                  <a:gd name="T84" fmla="*/ 555 w 1111"/>
                  <a:gd name="T85" fmla="*/ 1112 h 1112"/>
                  <a:gd name="T86" fmla="*/ 428 w 1111"/>
                  <a:gd name="T87" fmla="*/ 1097 h 1112"/>
                  <a:gd name="T88" fmla="*/ 311 w 1111"/>
                  <a:gd name="T89" fmla="*/ 1056 h 1112"/>
                  <a:gd name="T90" fmla="*/ 208 w 1111"/>
                  <a:gd name="T91" fmla="*/ 989 h 1112"/>
                  <a:gd name="T92" fmla="*/ 122 w 1111"/>
                  <a:gd name="T93" fmla="*/ 903 h 1112"/>
                  <a:gd name="T94" fmla="*/ 56 w 1111"/>
                  <a:gd name="T95" fmla="*/ 800 h 1112"/>
                  <a:gd name="T96" fmla="*/ 14 w 1111"/>
                  <a:gd name="T97" fmla="*/ 684 h 1112"/>
                  <a:gd name="T98" fmla="*/ 0 w 1111"/>
                  <a:gd name="T99" fmla="*/ 556 h 1112"/>
                  <a:gd name="T100" fmla="*/ 14 w 1111"/>
                  <a:gd name="T101" fmla="*/ 428 h 1112"/>
                  <a:gd name="T102" fmla="*/ 56 w 1111"/>
                  <a:gd name="T103" fmla="*/ 312 h 1112"/>
                  <a:gd name="T104" fmla="*/ 122 w 1111"/>
                  <a:gd name="T105" fmla="*/ 208 h 1112"/>
                  <a:gd name="T106" fmla="*/ 208 w 1111"/>
                  <a:gd name="T107" fmla="*/ 122 h 1112"/>
                  <a:gd name="T108" fmla="*/ 311 w 1111"/>
                  <a:gd name="T109" fmla="*/ 56 h 1112"/>
                  <a:gd name="T110" fmla="*/ 428 w 1111"/>
                  <a:gd name="T111" fmla="*/ 14 h 1112"/>
                  <a:gd name="T112" fmla="*/ 555 w 1111"/>
                  <a:gd name="T11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1" h="1112">
                    <a:moveTo>
                      <a:pt x="555" y="10"/>
                    </a:moveTo>
                    <a:lnTo>
                      <a:pt x="491" y="13"/>
                    </a:lnTo>
                    <a:lnTo>
                      <a:pt x="430" y="24"/>
                    </a:lnTo>
                    <a:lnTo>
                      <a:pt x="371" y="41"/>
                    </a:lnTo>
                    <a:lnTo>
                      <a:pt x="315" y="65"/>
                    </a:lnTo>
                    <a:lnTo>
                      <a:pt x="263" y="95"/>
                    </a:lnTo>
                    <a:lnTo>
                      <a:pt x="214" y="130"/>
                    </a:lnTo>
                    <a:lnTo>
                      <a:pt x="169" y="169"/>
                    </a:lnTo>
                    <a:lnTo>
                      <a:pt x="130" y="214"/>
                    </a:lnTo>
                    <a:lnTo>
                      <a:pt x="95" y="263"/>
                    </a:lnTo>
                    <a:lnTo>
                      <a:pt x="65" y="315"/>
                    </a:lnTo>
                    <a:lnTo>
                      <a:pt x="41" y="372"/>
                    </a:lnTo>
                    <a:lnTo>
                      <a:pt x="25" y="430"/>
                    </a:lnTo>
                    <a:lnTo>
                      <a:pt x="14" y="492"/>
                    </a:lnTo>
                    <a:lnTo>
                      <a:pt x="10" y="556"/>
                    </a:lnTo>
                    <a:lnTo>
                      <a:pt x="14" y="620"/>
                    </a:lnTo>
                    <a:lnTo>
                      <a:pt x="25" y="681"/>
                    </a:lnTo>
                    <a:lnTo>
                      <a:pt x="41" y="740"/>
                    </a:lnTo>
                    <a:lnTo>
                      <a:pt x="65" y="796"/>
                    </a:lnTo>
                    <a:lnTo>
                      <a:pt x="95" y="848"/>
                    </a:lnTo>
                    <a:lnTo>
                      <a:pt x="130" y="898"/>
                    </a:lnTo>
                    <a:lnTo>
                      <a:pt x="169" y="942"/>
                    </a:lnTo>
                    <a:lnTo>
                      <a:pt x="214" y="981"/>
                    </a:lnTo>
                    <a:lnTo>
                      <a:pt x="263" y="1016"/>
                    </a:lnTo>
                    <a:lnTo>
                      <a:pt x="315" y="1046"/>
                    </a:lnTo>
                    <a:lnTo>
                      <a:pt x="371" y="1070"/>
                    </a:lnTo>
                    <a:lnTo>
                      <a:pt x="430" y="1087"/>
                    </a:lnTo>
                    <a:lnTo>
                      <a:pt x="491" y="1097"/>
                    </a:lnTo>
                    <a:lnTo>
                      <a:pt x="555" y="1101"/>
                    </a:lnTo>
                    <a:lnTo>
                      <a:pt x="619" y="1097"/>
                    </a:lnTo>
                    <a:lnTo>
                      <a:pt x="681" y="1087"/>
                    </a:lnTo>
                    <a:lnTo>
                      <a:pt x="739" y="1070"/>
                    </a:lnTo>
                    <a:lnTo>
                      <a:pt x="795" y="1046"/>
                    </a:lnTo>
                    <a:lnTo>
                      <a:pt x="848" y="1016"/>
                    </a:lnTo>
                    <a:lnTo>
                      <a:pt x="897" y="981"/>
                    </a:lnTo>
                    <a:lnTo>
                      <a:pt x="941" y="942"/>
                    </a:lnTo>
                    <a:lnTo>
                      <a:pt x="981" y="898"/>
                    </a:lnTo>
                    <a:lnTo>
                      <a:pt x="1016" y="848"/>
                    </a:lnTo>
                    <a:lnTo>
                      <a:pt x="1046" y="796"/>
                    </a:lnTo>
                    <a:lnTo>
                      <a:pt x="1069" y="740"/>
                    </a:lnTo>
                    <a:lnTo>
                      <a:pt x="1086" y="681"/>
                    </a:lnTo>
                    <a:lnTo>
                      <a:pt x="1098" y="620"/>
                    </a:lnTo>
                    <a:lnTo>
                      <a:pt x="1101" y="556"/>
                    </a:lnTo>
                    <a:lnTo>
                      <a:pt x="1098" y="492"/>
                    </a:lnTo>
                    <a:lnTo>
                      <a:pt x="1086" y="430"/>
                    </a:lnTo>
                    <a:lnTo>
                      <a:pt x="1069" y="372"/>
                    </a:lnTo>
                    <a:lnTo>
                      <a:pt x="1046" y="315"/>
                    </a:lnTo>
                    <a:lnTo>
                      <a:pt x="1016" y="263"/>
                    </a:lnTo>
                    <a:lnTo>
                      <a:pt x="981" y="214"/>
                    </a:lnTo>
                    <a:lnTo>
                      <a:pt x="941" y="169"/>
                    </a:lnTo>
                    <a:lnTo>
                      <a:pt x="897" y="130"/>
                    </a:lnTo>
                    <a:lnTo>
                      <a:pt x="848" y="95"/>
                    </a:lnTo>
                    <a:lnTo>
                      <a:pt x="795" y="65"/>
                    </a:lnTo>
                    <a:lnTo>
                      <a:pt x="739" y="41"/>
                    </a:lnTo>
                    <a:lnTo>
                      <a:pt x="681" y="24"/>
                    </a:lnTo>
                    <a:lnTo>
                      <a:pt x="619" y="13"/>
                    </a:lnTo>
                    <a:lnTo>
                      <a:pt x="555" y="10"/>
                    </a:lnTo>
                    <a:close/>
                    <a:moveTo>
                      <a:pt x="555" y="0"/>
                    </a:moveTo>
                    <a:lnTo>
                      <a:pt x="621" y="3"/>
                    </a:lnTo>
                    <a:lnTo>
                      <a:pt x="683" y="14"/>
                    </a:lnTo>
                    <a:lnTo>
                      <a:pt x="743" y="32"/>
                    </a:lnTo>
                    <a:lnTo>
                      <a:pt x="799" y="56"/>
                    </a:lnTo>
                    <a:lnTo>
                      <a:pt x="853" y="86"/>
                    </a:lnTo>
                    <a:lnTo>
                      <a:pt x="902" y="122"/>
                    </a:lnTo>
                    <a:lnTo>
                      <a:pt x="948" y="163"/>
                    </a:lnTo>
                    <a:lnTo>
                      <a:pt x="988" y="208"/>
                    </a:lnTo>
                    <a:lnTo>
                      <a:pt x="1025" y="258"/>
                    </a:lnTo>
                    <a:lnTo>
                      <a:pt x="1055" y="312"/>
                    </a:lnTo>
                    <a:lnTo>
                      <a:pt x="1078" y="368"/>
                    </a:lnTo>
                    <a:lnTo>
                      <a:pt x="1097" y="428"/>
                    </a:lnTo>
                    <a:lnTo>
                      <a:pt x="1107" y="490"/>
                    </a:lnTo>
                    <a:lnTo>
                      <a:pt x="1111" y="556"/>
                    </a:lnTo>
                    <a:lnTo>
                      <a:pt x="1107" y="621"/>
                    </a:lnTo>
                    <a:lnTo>
                      <a:pt x="1097" y="684"/>
                    </a:lnTo>
                    <a:lnTo>
                      <a:pt x="1078" y="744"/>
                    </a:lnTo>
                    <a:lnTo>
                      <a:pt x="1055" y="800"/>
                    </a:lnTo>
                    <a:lnTo>
                      <a:pt x="1025" y="853"/>
                    </a:lnTo>
                    <a:lnTo>
                      <a:pt x="988" y="903"/>
                    </a:lnTo>
                    <a:lnTo>
                      <a:pt x="948" y="949"/>
                    </a:lnTo>
                    <a:lnTo>
                      <a:pt x="902" y="989"/>
                    </a:lnTo>
                    <a:lnTo>
                      <a:pt x="853" y="1026"/>
                    </a:lnTo>
                    <a:lnTo>
                      <a:pt x="799" y="1056"/>
                    </a:lnTo>
                    <a:lnTo>
                      <a:pt x="743" y="1079"/>
                    </a:lnTo>
                    <a:lnTo>
                      <a:pt x="683" y="1097"/>
                    </a:lnTo>
                    <a:lnTo>
                      <a:pt x="621" y="1108"/>
                    </a:lnTo>
                    <a:lnTo>
                      <a:pt x="555" y="1112"/>
                    </a:lnTo>
                    <a:lnTo>
                      <a:pt x="490" y="1108"/>
                    </a:lnTo>
                    <a:lnTo>
                      <a:pt x="428" y="1097"/>
                    </a:lnTo>
                    <a:lnTo>
                      <a:pt x="368" y="1079"/>
                    </a:lnTo>
                    <a:lnTo>
                      <a:pt x="311" y="1056"/>
                    </a:lnTo>
                    <a:lnTo>
                      <a:pt x="258" y="1026"/>
                    </a:lnTo>
                    <a:lnTo>
                      <a:pt x="208" y="989"/>
                    </a:lnTo>
                    <a:lnTo>
                      <a:pt x="163" y="949"/>
                    </a:lnTo>
                    <a:lnTo>
                      <a:pt x="122" y="903"/>
                    </a:lnTo>
                    <a:lnTo>
                      <a:pt x="86" y="853"/>
                    </a:lnTo>
                    <a:lnTo>
                      <a:pt x="56" y="800"/>
                    </a:lnTo>
                    <a:lnTo>
                      <a:pt x="32" y="744"/>
                    </a:lnTo>
                    <a:lnTo>
                      <a:pt x="14" y="684"/>
                    </a:lnTo>
                    <a:lnTo>
                      <a:pt x="4" y="621"/>
                    </a:lnTo>
                    <a:lnTo>
                      <a:pt x="0" y="556"/>
                    </a:lnTo>
                    <a:lnTo>
                      <a:pt x="4" y="490"/>
                    </a:lnTo>
                    <a:lnTo>
                      <a:pt x="14" y="428"/>
                    </a:lnTo>
                    <a:lnTo>
                      <a:pt x="32" y="368"/>
                    </a:lnTo>
                    <a:lnTo>
                      <a:pt x="56" y="312"/>
                    </a:lnTo>
                    <a:lnTo>
                      <a:pt x="86" y="258"/>
                    </a:lnTo>
                    <a:lnTo>
                      <a:pt x="122" y="208"/>
                    </a:lnTo>
                    <a:lnTo>
                      <a:pt x="163" y="163"/>
                    </a:lnTo>
                    <a:lnTo>
                      <a:pt x="208" y="122"/>
                    </a:lnTo>
                    <a:lnTo>
                      <a:pt x="258" y="86"/>
                    </a:lnTo>
                    <a:lnTo>
                      <a:pt x="311" y="56"/>
                    </a:lnTo>
                    <a:lnTo>
                      <a:pt x="368" y="32"/>
                    </a:lnTo>
                    <a:lnTo>
                      <a:pt x="428" y="14"/>
                    </a:lnTo>
                    <a:lnTo>
                      <a:pt x="490" y="3"/>
                    </a:lnTo>
                    <a:lnTo>
                      <a:pt x="5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9" name="Freeform 67">
                <a:extLst>
                  <a:ext uri="{FF2B5EF4-FFF2-40B4-BE49-F238E27FC236}">
                    <a16:creationId xmlns:a16="http://schemas.microsoft.com/office/drawing/2014/main" id="{D25B1F18-62D7-8A48-8905-16A6EC82F481}"/>
                  </a:ext>
                </a:extLst>
              </p:cNvPr>
              <p:cNvSpPr>
                <a:spLocks/>
              </p:cNvSpPr>
              <p:nvPr userDrawn="1"/>
            </p:nvSpPr>
            <p:spPr bwMode="auto">
              <a:xfrm>
                <a:off x="10309499" y="654454"/>
                <a:ext cx="12294" cy="15368"/>
              </a:xfrm>
              <a:custGeom>
                <a:avLst/>
                <a:gdLst>
                  <a:gd name="T0" fmla="*/ 23 w 23"/>
                  <a:gd name="T1" fmla="*/ 0 h 30"/>
                  <a:gd name="T2" fmla="*/ 23 w 23"/>
                  <a:gd name="T3" fmla="*/ 6 h 30"/>
                  <a:gd name="T4" fmla="*/ 22 w 23"/>
                  <a:gd name="T5" fmla="*/ 11 h 30"/>
                  <a:gd name="T6" fmla="*/ 22 w 23"/>
                  <a:gd name="T7" fmla="*/ 17 h 30"/>
                  <a:gd name="T8" fmla="*/ 22 w 23"/>
                  <a:gd name="T9" fmla="*/ 19 h 30"/>
                  <a:gd name="T10" fmla="*/ 19 w 23"/>
                  <a:gd name="T11" fmla="*/ 20 h 30"/>
                  <a:gd name="T12" fmla="*/ 17 w 23"/>
                  <a:gd name="T13" fmla="*/ 21 h 30"/>
                  <a:gd name="T14" fmla="*/ 14 w 23"/>
                  <a:gd name="T15" fmla="*/ 24 h 30"/>
                  <a:gd name="T16" fmla="*/ 10 w 23"/>
                  <a:gd name="T17" fmla="*/ 26 h 30"/>
                  <a:gd name="T18" fmla="*/ 6 w 23"/>
                  <a:gd name="T19" fmla="*/ 28 h 30"/>
                  <a:gd name="T20" fmla="*/ 1 w 23"/>
                  <a:gd name="T21" fmla="*/ 30 h 30"/>
                  <a:gd name="T22" fmla="*/ 1 w 23"/>
                  <a:gd name="T23" fmla="*/ 30 h 30"/>
                  <a:gd name="T24" fmla="*/ 0 w 23"/>
                  <a:gd name="T25" fmla="*/ 29 h 30"/>
                  <a:gd name="T26" fmla="*/ 0 w 23"/>
                  <a:gd name="T27" fmla="*/ 25 h 30"/>
                  <a:gd name="T28" fmla="*/ 0 w 23"/>
                  <a:gd name="T29" fmla="*/ 23 h 30"/>
                  <a:gd name="T30" fmla="*/ 0 w 23"/>
                  <a:gd name="T31" fmla="*/ 19 h 30"/>
                  <a:gd name="T32" fmla="*/ 1 w 23"/>
                  <a:gd name="T33" fmla="*/ 15 h 30"/>
                  <a:gd name="T34" fmla="*/ 1 w 23"/>
                  <a:gd name="T35" fmla="*/ 12 h 30"/>
                  <a:gd name="T36" fmla="*/ 1 w 23"/>
                  <a:gd name="T37" fmla="*/ 11 h 30"/>
                  <a:gd name="T38" fmla="*/ 5 w 23"/>
                  <a:gd name="T39" fmla="*/ 8 h 30"/>
                  <a:gd name="T40" fmla="*/ 9 w 23"/>
                  <a:gd name="T41" fmla="*/ 7 h 30"/>
                  <a:gd name="T42" fmla="*/ 13 w 23"/>
                  <a:gd name="T43" fmla="*/ 4 h 30"/>
                  <a:gd name="T44" fmla="*/ 17 w 23"/>
                  <a:gd name="T45" fmla="*/ 3 h 30"/>
                  <a:gd name="T46" fmla="*/ 19 w 23"/>
                  <a:gd name="T47" fmla="*/ 2 h 30"/>
                  <a:gd name="T48" fmla="*/ 23 w 2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30">
                    <a:moveTo>
                      <a:pt x="23" y="0"/>
                    </a:moveTo>
                    <a:lnTo>
                      <a:pt x="23" y="6"/>
                    </a:lnTo>
                    <a:lnTo>
                      <a:pt x="22" y="11"/>
                    </a:lnTo>
                    <a:lnTo>
                      <a:pt x="22" y="17"/>
                    </a:lnTo>
                    <a:lnTo>
                      <a:pt x="22" y="19"/>
                    </a:lnTo>
                    <a:lnTo>
                      <a:pt x="19" y="20"/>
                    </a:lnTo>
                    <a:lnTo>
                      <a:pt x="17" y="21"/>
                    </a:lnTo>
                    <a:lnTo>
                      <a:pt x="14" y="24"/>
                    </a:lnTo>
                    <a:lnTo>
                      <a:pt x="10" y="26"/>
                    </a:lnTo>
                    <a:lnTo>
                      <a:pt x="6" y="28"/>
                    </a:lnTo>
                    <a:lnTo>
                      <a:pt x="1" y="30"/>
                    </a:lnTo>
                    <a:lnTo>
                      <a:pt x="1" y="30"/>
                    </a:lnTo>
                    <a:lnTo>
                      <a:pt x="0" y="29"/>
                    </a:lnTo>
                    <a:lnTo>
                      <a:pt x="0" y="25"/>
                    </a:lnTo>
                    <a:lnTo>
                      <a:pt x="0" y="23"/>
                    </a:lnTo>
                    <a:lnTo>
                      <a:pt x="0" y="19"/>
                    </a:lnTo>
                    <a:lnTo>
                      <a:pt x="1" y="15"/>
                    </a:lnTo>
                    <a:lnTo>
                      <a:pt x="1" y="12"/>
                    </a:lnTo>
                    <a:lnTo>
                      <a:pt x="1" y="11"/>
                    </a:lnTo>
                    <a:lnTo>
                      <a:pt x="5" y="8"/>
                    </a:lnTo>
                    <a:lnTo>
                      <a:pt x="9" y="7"/>
                    </a:lnTo>
                    <a:lnTo>
                      <a:pt x="13" y="4"/>
                    </a:lnTo>
                    <a:lnTo>
                      <a:pt x="17" y="3"/>
                    </a:lnTo>
                    <a:lnTo>
                      <a:pt x="19"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0" name="Freeform 68">
                <a:extLst>
                  <a:ext uri="{FF2B5EF4-FFF2-40B4-BE49-F238E27FC236}">
                    <a16:creationId xmlns:a16="http://schemas.microsoft.com/office/drawing/2014/main" id="{E4E26A1A-649E-2C41-B0D1-33F5E2D535B4}"/>
                  </a:ext>
                </a:extLst>
              </p:cNvPr>
              <p:cNvSpPr>
                <a:spLocks noEditPoints="1"/>
              </p:cNvSpPr>
              <p:nvPr userDrawn="1"/>
            </p:nvSpPr>
            <p:spPr bwMode="auto">
              <a:xfrm>
                <a:off x="10028793" y="295889"/>
                <a:ext cx="462037" cy="463061"/>
              </a:xfrm>
              <a:custGeom>
                <a:avLst/>
                <a:gdLst>
                  <a:gd name="T0" fmla="*/ 391 w 903"/>
                  <a:gd name="T1" fmla="*/ 12 h 903"/>
                  <a:gd name="T2" fmla="*/ 279 w 903"/>
                  <a:gd name="T3" fmla="*/ 42 h 903"/>
                  <a:gd name="T4" fmla="*/ 180 w 903"/>
                  <a:gd name="T5" fmla="*/ 99 h 903"/>
                  <a:gd name="T6" fmla="*/ 101 w 903"/>
                  <a:gd name="T7" fmla="*/ 180 h 903"/>
                  <a:gd name="T8" fmla="*/ 42 w 903"/>
                  <a:gd name="T9" fmla="*/ 278 h 903"/>
                  <a:gd name="T10" fmla="*/ 12 w 903"/>
                  <a:gd name="T11" fmla="*/ 392 h 903"/>
                  <a:gd name="T12" fmla="*/ 12 w 903"/>
                  <a:gd name="T13" fmla="*/ 512 h 903"/>
                  <a:gd name="T14" fmla="*/ 42 w 903"/>
                  <a:gd name="T15" fmla="*/ 624 h 903"/>
                  <a:gd name="T16" fmla="*/ 101 w 903"/>
                  <a:gd name="T17" fmla="*/ 723 h 903"/>
                  <a:gd name="T18" fmla="*/ 180 w 903"/>
                  <a:gd name="T19" fmla="*/ 803 h 903"/>
                  <a:gd name="T20" fmla="*/ 279 w 903"/>
                  <a:gd name="T21" fmla="*/ 861 h 903"/>
                  <a:gd name="T22" fmla="*/ 391 w 903"/>
                  <a:gd name="T23" fmla="*/ 892 h 903"/>
                  <a:gd name="T24" fmla="*/ 511 w 903"/>
                  <a:gd name="T25" fmla="*/ 892 h 903"/>
                  <a:gd name="T26" fmla="*/ 625 w 903"/>
                  <a:gd name="T27" fmla="*/ 861 h 903"/>
                  <a:gd name="T28" fmla="*/ 723 w 903"/>
                  <a:gd name="T29" fmla="*/ 803 h 903"/>
                  <a:gd name="T30" fmla="*/ 803 w 903"/>
                  <a:gd name="T31" fmla="*/ 723 h 903"/>
                  <a:gd name="T32" fmla="*/ 861 w 903"/>
                  <a:gd name="T33" fmla="*/ 624 h 903"/>
                  <a:gd name="T34" fmla="*/ 891 w 903"/>
                  <a:gd name="T35" fmla="*/ 512 h 903"/>
                  <a:gd name="T36" fmla="*/ 891 w 903"/>
                  <a:gd name="T37" fmla="*/ 392 h 903"/>
                  <a:gd name="T38" fmla="*/ 861 w 903"/>
                  <a:gd name="T39" fmla="*/ 278 h 903"/>
                  <a:gd name="T40" fmla="*/ 803 w 903"/>
                  <a:gd name="T41" fmla="*/ 180 h 903"/>
                  <a:gd name="T42" fmla="*/ 723 w 903"/>
                  <a:gd name="T43" fmla="*/ 99 h 903"/>
                  <a:gd name="T44" fmla="*/ 625 w 903"/>
                  <a:gd name="T45" fmla="*/ 42 h 903"/>
                  <a:gd name="T46" fmla="*/ 511 w 903"/>
                  <a:gd name="T47" fmla="*/ 12 h 903"/>
                  <a:gd name="T48" fmla="*/ 451 w 903"/>
                  <a:gd name="T49" fmla="*/ 0 h 903"/>
                  <a:gd name="T50" fmla="*/ 571 w 903"/>
                  <a:gd name="T51" fmla="*/ 17 h 903"/>
                  <a:gd name="T52" fmla="*/ 678 w 903"/>
                  <a:gd name="T53" fmla="*/ 61 h 903"/>
                  <a:gd name="T54" fmla="*/ 770 w 903"/>
                  <a:gd name="T55" fmla="*/ 133 h 903"/>
                  <a:gd name="T56" fmla="*/ 840 w 903"/>
                  <a:gd name="T57" fmla="*/ 223 h 903"/>
                  <a:gd name="T58" fmla="*/ 886 w 903"/>
                  <a:gd name="T59" fmla="*/ 332 h 903"/>
                  <a:gd name="T60" fmla="*/ 903 w 903"/>
                  <a:gd name="T61" fmla="*/ 452 h 903"/>
                  <a:gd name="T62" fmla="*/ 886 w 903"/>
                  <a:gd name="T63" fmla="*/ 572 h 903"/>
                  <a:gd name="T64" fmla="*/ 840 w 903"/>
                  <a:gd name="T65" fmla="*/ 679 h 903"/>
                  <a:gd name="T66" fmla="*/ 770 w 903"/>
                  <a:gd name="T67" fmla="*/ 770 h 903"/>
                  <a:gd name="T68" fmla="*/ 678 w 903"/>
                  <a:gd name="T69" fmla="*/ 841 h 903"/>
                  <a:gd name="T70" fmla="*/ 571 w 903"/>
                  <a:gd name="T71" fmla="*/ 886 h 903"/>
                  <a:gd name="T72" fmla="*/ 451 w 903"/>
                  <a:gd name="T73" fmla="*/ 903 h 903"/>
                  <a:gd name="T74" fmla="*/ 331 w 903"/>
                  <a:gd name="T75" fmla="*/ 886 h 903"/>
                  <a:gd name="T76" fmla="*/ 224 w 903"/>
                  <a:gd name="T77" fmla="*/ 841 h 903"/>
                  <a:gd name="T78" fmla="*/ 133 w 903"/>
                  <a:gd name="T79" fmla="*/ 770 h 903"/>
                  <a:gd name="T80" fmla="*/ 63 w 903"/>
                  <a:gd name="T81" fmla="*/ 679 h 903"/>
                  <a:gd name="T82" fmla="*/ 17 w 903"/>
                  <a:gd name="T83" fmla="*/ 572 h 903"/>
                  <a:gd name="T84" fmla="*/ 0 w 903"/>
                  <a:gd name="T85" fmla="*/ 452 h 903"/>
                  <a:gd name="T86" fmla="*/ 17 w 903"/>
                  <a:gd name="T87" fmla="*/ 332 h 903"/>
                  <a:gd name="T88" fmla="*/ 63 w 903"/>
                  <a:gd name="T89" fmla="*/ 223 h 903"/>
                  <a:gd name="T90" fmla="*/ 133 w 903"/>
                  <a:gd name="T91" fmla="*/ 133 h 903"/>
                  <a:gd name="T92" fmla="*/ 224 w 903"/>
                  <a:gd name="T93" fmla="*/ 61 h 903"/>
                  <a:gd name="T94" fmla="*/ 331 w 903"/>
                  <a:gd name="T95" fmla="*/ 17 h 903"/>
                  <a:gd name="T96" fmla="*/ 451 w 903"/>
                  <a:gd name="T97"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3" h="903">
                    <a:moveTo>
                      <a:pt x="451" y="6"/>
                    </a:moveTo>
                    <a:lnTo>
                      <a:pt x="391" y="12"/>
                    </a:lnTo>
                    <a:lnTo>
                      <a:pt x="334" y="23"/>
                    </a:lnTo>
                    <a:lnTo>
                      <a:pt x="279" y="42"/>
                    </a:lnTo>
                    <a:lnTo>
                      <a:pt x="227" y="68"/>
                    </a:lnTo>
                    <a:lnTo>
                      <a:pt x="180" y="99"/>
                    </a:lnTo>
                    <a:lnTo>
                      <a:pt x="137" y="137"/>
                    </a:lnTo>
                    <a:lnTo>
                      <a:pt x="101" y="180"/>
                    </a:lnTo>
                    <a:lnTo>
                      <a:pt x="68" y="227"/>
                    </a:lnTo>
                    <a:lnTo>
                      <a:pt x="42" y="278"/>
                    </a:lnTo>
                    <a:lnTo>
                      <a:pt x="24" y="333"/>
                    </a:lnTo>
                    <a:lnTo>
                      <a:pt x="12" y="392"/>
                    </a:lnTo>
                    <a:lnTo>
                      <a:pt x="8" y="452"/>
                    </a:lnTo>
                    <a:lnTo>
                      <a:pt x="12" y="512"/>
                    </a:lnTo>
                    <a:lnTo>
                      <a:pt x="24" y="569"/>
                    </a:lnTo>
                    <a:lnTo>
                      <a:pt x="42" y="624"/>
                    </a:lnTo>
                    <a:lnTo>
                      <a:pt x="68" y="676"/>
                    </a:lnTo>
                    <a:lnTo>
                      <a:pt x="101" y="723"/>
                    </a:lnTo>
                    <a:lnTo>
                      <a:pt x="137" y="766"/>
                    </a:lnTo>
                    <a:lnTo>
                      <a:pt x="180" y="803"/>
                    </a:lnTo>
                    <a:lnTo>
                      <a:pt x="227" y="835"/>
                    </a:lnTo>
                    <a:lnTo>
                      <a:pt x="279" y="861"/>
                    </a:lnTo>
                    <a:lnTo>
                      <a:pt x="334" y="880"/>
                    </a:lnTo>
                    <a:lnTo>
                      <a:pt x="391" y="892"/>
                    </a:lnTo>
                    <a:lnTo>
                      <a:pt x="451" y="895"/>
                    </a:lnTo>
                    <a:lnTo>
                      <a:pt x="511" y="892"/>
                    </a:lnTo>
                    <a:lnTo>
                      <a:pt x="570" y="880"/>
                    </a:lnTo>
                    <a:lnTo>
                      <a:pt x="625" y="861"/>
                    </a:lnTo>
                    <a:lnTo>
                      <a:pt x="676" y="835"/>
                    </a:lnTo>
                    <a:lnTo>
                      <a:pt x="723" y="803"/>
                    </a:lnTo>
                    <a:lnTo>
                      <a:pt x="766" y="766"/>
                    </a:lnTo>
                    <a:lnTo>
                      <a:pt x="803" y="723"/>
                    </a:lnTo>
                    <a:lnTo>
                      <a:pt x="835" y="676"/>
                    </a:lnTo>
                    <a:lnTo>
                      <a:pt x="861" y="624"/>
                    </a:lnTo>
                    <a:lnTo>
                      <a:pt x="879" y="569"/>
                    </a:lnTo>
                    <a:lnTo>
                      <a:pt x="891" y="512"/>
                    </a:lnTo>
                    <a:lnTo>
                      <a:pt x="896" y="452"/>
                    </a:lnTo>
                    <a:lnTo>
                      <a:pt x="891" y="392"/>
                    </a:lnTo>
                    <a:lnTo>
                      <a:pt x="879" y="333"/>
                    </a:lnTo>
                    <a:lnTo>
                      <a:pt x="861" y="278"/>
                    </a:lnTo>
                    <a:lnTo>
                      <a:pt x="835" y="227"/>
                    </a:lnTo>
                    <a:lnTo>
                      <a:pt x="803" y="180"/>
                    </a:lnTo>
                    <a:lnTo>
                      <a:pt x="766" y="137"/>
                    </a:lnTo>
                    <a:lnTo>
                      <a:pt x="723" y="99"/>
                    </a:lnTo>
                    <a:lnTo>
                      <a:pt x="676" y="68"/>
                    </a:lnTo>
                    <a:lnTo>
                      <a:pt x="625" y="42"/>
                    </a:lnTo>
                    <a:lnTo>
                      <a:pt x="570" y="23"/>
                    </a:lnTo>
                    <a:lnTo>
                      <a:pt x="511" y="12"/>
                    </a:lnTo>
                    <a:lnTo>
                      <a:pt x="451" y="6"/>
                    </a:lnTo>
                    <a:close/>
                    <a:moveTo>
                      <a:pt x="451" y="0"/>
                    </a:moveTo>
                    <a:lnTo>
                      <a:pt x="513" y="4"/>
                    </a:lnTo>
                    <a:lnTo>
                      <a:pt x="571" y="17"/>
                    </a:lnTo>
                    <a:lnTo>
                      <a:pt x="627" y="35"/>
                    </a:lnTo>
                    <a:lnTo>
                      <a:pt x="678" y="61"/>
                    </a:lnTo>
                    <a:lnTo>
                      <a:pt x="727" y="94"/>
                    </a:lnTo>
                    <a:lnTo>
                      <a:pt x="770" y="133"/>
                    </a:lnTo>
                    <a:lnTo>
                      <a:pt x="809" y="176"/>
                    </a:lnTo>
                    <a:lnTo>
                      <a:pt x="840" y="223"/>
                    </a:lnTo>
                    <a:lnTo>
                      <a:pt x="867" y="275"/>
                    </a:lnTo>
                    <a:lnTo>
                      <a:pt x="886" y="332"/>
                    </a:lnTo>
                    <a:lnTo>
                      <a:pt x="899" y="390"/>
                    </a:lnTo>
                    <a:lnTo>
                      <a:pt x="903" y="452"/>
                    </a:lnTo>
                    <a:lnTo>
                      <a:pt x="899" y="513"/>
                    </a:lnTo>
                    <a:lnTo>
                      <a:pt x="886" y="572"/>
                    </a:lnTo>
                    <a:lnTo>
                      <a:pt x="867" y="627"/>
                    </a:lnTo>
                    <a:lnTo>
                      <a:pt x="840" y="679"/>
                    </a:lnTo>
                    <a:lnTo>
                      <a:pt x="809" y="727"/>
                    </a:lnTo>
                    <a:lnTo>
                      <a:pt x="770" y="770"/>
                    </a:lnTo>
                    <a:lnTo>
                      <a:pt x="727" y="809"/>
                    </a:lnTo>
                    <a:lnTo>
                      <a:pt x="678" y="841"/>
                    </a:lnTo>
                    <a:lnTo>
                      <a:pt x="627" y="867"/>
                    </a:lnTo>
                    <a:lnTo>
                      <a:pt x="571" y="886"/>
                    </a:lnTo>
                    <a:lnTo>
                      <a:pt x="513" y="898"/>
                    </a:lnTo>
                    <a:lnTo>
                      <a:pt x="451" y="903"/>
                    </a:lnTo>
                    <a:lnTo>
                      <a:pt x="390" y="898"/>
                    </a:lnTo>
                    <a:lnTo>
                      <a:pt x="331" y="886"/>
                    </a:lnTo>
                    <a:lnTo>
                      <a:pt x="277" y="867"/>
                    </a:lnTo>
                    <a:lnTo>
                      <a:pt x="224" y="841"/>
                    </a:lnTo>
                    <a:lnTo>
                      <a:pt x="176" y="809"/>
                    </a:lnTo>
                    <a:lnTo>
                      <a:pt x="133" y="770"/>
                    </a:lnTo>
                    <a:lnTo>
                      <a:pt x="94" y="727"/>
                    </a:lnTo>
                    <a:lnTo>
                      <a:pt x="63" y="679"/>
                    </a:lnTo>
                    <a:lnTo>
                      <a:pt x="37" y="627"/>
                    </a:lnTo>
                    <a:lnTo>
                      <a:pt x="17" y="572"/>
                    </a:lnTo>
                    <a:lnTo>
                      <a:pt x="5" y="513"/>
                    </a:lnTo>
                    <a:lnTo>
                      <a:pt x="0" y="452"/>
                    </a:lnTo>
                    <a:lnTo>
                      <a:pt x="5" y="390"/>
                    </a:lnTo>
                    <a:lnTo>
                      <a:pt x="17" y="332"/>
                    </a:lnTo>
                    <a:lnTo>
                      <a:pt x="37" y="275"/>
                    </a:lnTo>
                    <a:lnTo>
                      <a:pt x="63" y="223"/>
                    </a:lnTo>
                    <a:lnTo>
                      <a:pt x="94" y="176"/>
                    </a:lnTo>
                    <a:lnTo>
                      <a:pt x="133" y="133"/>
                    </a:lnTo>
                    <a:lnTo>
                      <a:pt x="176" y="94"/>
                    </a:lnTo>
                    <a:lnTo>
                      <a:pt x="224" y="61"/>
                    </a:lnTo>
                    <a:lnTo>
                      <a:pt x="277" y="35"/>
                    </a:lnTo>
                    <a:lnTo>
                      <a:pt x="331" y="17"/>
                    </a:lnTo>
                    <a:lnTo>
                      <a:pt x="390" y="4"/>
                    </a:lnTo>
                    <a:lnTo>
                      <a:pt x="4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1" name="Freeform 69">
                <a:extLst>
                  <a:ext uri="{FF2B5EF4-FFF2-40B4-BE49-F238E27FC236}">
                    <a16:creationId xmlns:a16="http://schemas.microsoft.com/office/drawing/2014/main" id="{18670F77-303C-2B4A-A5BD-C3F2BACDE2B6}"/>
                  </a:ext>
                </a:extLst>
              </p:cNvPr>
              <p:cNvSpPr>
                <a:spLocks/>
              </p:cNvSpPr>
              <p:nvPr userDrawn="1"/>
            </p:nvSpPr>
            <p:spPr bwMode="auto">
              <a:xfrm>
                <a:off x="10384286" y="443413"/>
                <a:ext cx="10245" cy="12294"/>
              </a:xfrm>
              <a:custGeom>
                <a:avLst/>
                <a:gdLst>
                  <a:gd name="T0" fmla="*/ 20 w 20"/>
                  <a:gd name="T1" fmla="*/ 0 h 24"/>
                  <a:gd name="T2" fmla="*/ 20 w 20"/>
                  <a:gd name="T3" fmla="*/ 0 h 24"/>
                  <a:gd name="T4" fmla="*/ 20 w 20"/>
                  <a:gd name="T5" fmla="*/ 1 h 24"/>
                  <a:gd name="T6" fmla="*/ 20 w 20"/>
                  <a:gd name="T7" fmla="*/ 1 h 24"/>
                  <a:gd name="T8" fmla="*/ 20 w 20"/>
                  <a:gd name="T9" fmla="*/ 4 h 24"/>
                  <a:gd name="T10" fmla="*/ 18 w 20"/>
                  <a:gd name="T11" fmla="*/ 5 h 24"/>
                  <a:gd name="T12" fmla="*/ 16 w 20"/>
                  <a:gd name="T13" fmla="*/ 7 h 24"/>
                  <a:gd name="T14" fmla="*/ 14 w 20"/>
                  <a:gd name="T15" fmla="*/ 9 h 24"/>
                  <a:gd name="T16" fmla="*/ 12 w 20"/>
                  <a:gd name="T17" fmla="*/ 11 h 24"/>
                  <a:gd name="T18" fmla="*/ 10 w 20"/>
                  <a:gd name="T19" fmla="*/ 12 h 24"/>
                  <a:gd name="T20" fmla="*/ 9 w 20"/>
                  <a:gd name="T21" fmla="*/ 14 h 24"/>
                  <a:gd name="T22" fmla="*/ 8 w 20"/>
                  <a:gd name="T23" fmla="*/ 16 h 24"/>
                  <a:gd name="T24" fmla="*/ 6 w 20"/>
                  <a:gd name="T25" fmla="*/ 18 h 24"/>
                  <a:gd name="T26" fmla="*/ 5 w 20"/>
                  <a:gd name="T27" fmla="*/ 20 h 24"/>
                  <a:gd name="T28" fmla="*/ 5 w 20"/>
                  <a:gd name="T29" fmla="*/ 21 h 24"/>
                  <a:gd name="T30" fmla="*/ 4 w 20"/>
                  <a:gd name="T31" fmla="*/ 22 h 24"/>
                  <a:gd name="T32" fmla="*/ 3 w 20"/>
                  <a:gd name="T33" fmla="*/ 24 h 24"/>
                  <a:gd name="T34" fmla="*/ 1 w 20"/>
                  <a:gd name="T35" fmla="*/ 24 h 24"/>
                  <a:gd name="T36" fmla="*/ 0 w 20"/>
                  <a:gd name="T37" fmla="*/ 24 h 24"/>
                  <a:gd name="T38" fmla="*/ 0 w 20"/>
                  <a:gd name="T39" fmla="*/ 22 h 24"/>
                  <a:gd name="T40" fmla="*/ 0 w 20"/>
                  <a:gd name="T41" fmla="*/ 21 h 24"/>
                  <a:gd name="T42" fmla="*/ 1 w 20"/>
                  <a:gd name="T43" fmla="*/ 20 h 24"/>
                  <a:gd name="T44" fmla="*/ 1 w 20"/>
                  <a:gd name="T45" fmla="*/ 18 h 24"/>
                  <a:gd name="T46" fmla="*/ 3 w 20"/>
                  <a:gd name="T47" fmla="*/ 17 h 24"/>
                  <a:gd name="T48" fmla="*/ 4 w 20"/>
                  <a:gd name="T49" fmla="*/ 14 h 24"/>
                  <a:gd name="T50" fmla="*/ 5 w 20"/>
                  <a:gd name="T51" fmla="*/ 13 h 24"/>
                  <a:gd name="T52" fmla="*/ 8 w 20"/>
                  <a:gd name="T53" fmla="*/ 11 h 24"/>
                  <a:gd name="T54" fmla="*/ 10 w 20"/>
                  <a:gd name="T55" fmla="*/ 8 h 24"/>
                  <a:gd name="T56" fmla="*/ 12 w 20"/>
                  <a:gd name="T57" fmla="*/ 7 h 24"/>
                  <a:gd name="T58" fmla="*/ 13 w 20"/>
                  <a:gd name="T59" fmla="*/ 7 h 24"/>
                  <a:gd name="T60" fmla="*/ 16 w 20"/>
                  <a:gd name="T61" fmla="*/ 4 h 24"/>
                  <a:gd name="T62" fmla="*/ 18 w 20"/>
                  <a:gd name="T63" fmla="*/ 1 h 24"/>
                  <a:gd name="T64" fmla="*/ 18 w 20"/>
                  <a:gd name="T65" fmla="*/ 1 h 24"/>
                  <a:gd name="T66" fmla="*/ 20 w 20"/>
                  <a:gd name="T6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4">
                    <a:moveTo>
                      <a:pt x="20" y="0"/>
                    </a:moveTo>
                    <a:lnTo>
                      <a:pt x="20" y="0"/>
                    </a:lnTo>
                    <a:lnTo>
                      <a:pt x="20" y="1"/>
                    </a:lnTo>
                    <a:lnTo>
                      <a:pt x="20" y="1"/>
                    </a:lnTo>
                    <a:lnTo>
                      <a:pt x="20" y="4"/>
                    </a:lnTo>
                    <a:lnTo>
                      <a:pt x="18" y="5"/>
                    </a:lnTo>
                    <a:lnTo>
                      <a:pt x="16" y="7"/>
                    </a:lnTo>
                    <a:lnTo>
                      <a:pt x="14" y="9"/>
                    </a:lnTo>
                    <a:lnTo>
                      <a:pt x="12" y="11"/>
                    </a:lnTo>
                    <a:lnTo>
                      <a:pt x="10" y="12"/>
                    </a:lnTo>
                    <a:lnTo>
                      <a:pt x="9" y="14"/>
                    </a:lnTo>
                    <a:lnTo>
                      <a:pt x="8" y="16"/>
                    </a:lnTo>
                    <a:lnTo>
                      <a:pt x="6" y="18"/>
                    </a:lnTo>
                    <a:lnTo>
                      <a:pt x="5" y="20"/>
                    </a:lnTo>
                    <a:lnTo>
                      <a:pt x="5" y="21"/>
                    </a:lnTo>
                    <a:lnTo>
                      <a:pt x="4" y="22"/>
                    </a:lnTo>
                    <a:lnTo>
                      <a:pt x="3" y="24"/>
                    </a:lnTo>
                    <a:lnTo>
                      <a:pt x="1" y="24"/>
                    </a:lnTo>
                    <a:lnTo>
                      <a:pt x="0" y="24"/>
                    </a:lnTo>
                    <a:lnTo>
                      <a:pt x="0" y="22"/>
                    </a:lnTo>
                    <a:lnTo>
                      <a:pt x="0" y="21"/>
                    </a:lnTo>
                    <a:lnTo>
                      <a:pt x="1" y="20"/>
                    </a:lnTo>
                    <a:lnTo>
                      <a:pt x="1" y="18"/>
                    </a:lnTo>
                    <a:lnTo>
                      <a:pt x="3" y="17"/>
                    </a:lnTo>
                    <a:lnTo>
                      <a:pt x="4" y="14"/>
                    </a:lnTo>
                    <a:lnTo>
                      <a:pt x="5" y="13"/>
                    </a:lnTo>
                    <a:lnTo>
                      <a:pt x="8" y="11"/>
                    </a:lnTo>
                    <a:lnTo>
                      <a:pt x="10" y="8"/>
                    </a:lnTo>
                    <a:lnTo>
                      <a:pt x="12" y="7"/>
                    </a:lnTo>
                    <a:lnTo>
                      <a:pt x="13" y="7"/>
                    </a:lnTo>
                    <a:lnTo>
                      <a:pt x="16" y="4"/>
                    </a:lnTo>
                    <a:lnTo>
                      <a:pt x="18" y="1"/>
                    </a:lnTo>
                    <a:lnTo>
                      <a:pt x="18" y="1"/>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2" name="Freeform 70">
                <a:extLst>
                  <a:ext uri="{FF2B5EF4-FFF2-40B4-BE49-F238E27FC236}">
                    <a16:creationId xmlns:a16="http://schemas.microsoft.com/office/drawing/2014/main" id="{A5204AEA-A9B5-804A-8FD2-3834DDFFEEDA}"/>
                  </a:ext>
                </a:extLst>
              </p:cNvPr>
              <p:cNvSpPr>
                <a:spLocks/>
              </p:cNvSpPr>
              <p:nvPr userDrawn="1"/>
            </p:nvSpPr>
            <p:spPr bwMode="auto">
              <a:xfrm>
                <a:off x="10190660" y="536639"/>
                <a:ext cx="4098" cy="6147"/>
              </a:xfrm>
              <a:custGeom>
                <a:avLst/>
                <a:gdLst>
                  <a:gd name="T0" fmla="*/ 5 w 8"/>
                  <a:gd name="T1" fmla="*/ 0 h 11"/>
                  <a:gd name="T2" fmla="*/ 6 w 8"/>
                  <a:gd name="T3" fmla="*/ 1 h 11"/>
                  <a:gd name="T4" fmla="*/ 8 w 8"/>
                  <a:gd name="T5" fmla="*/ 2 h 11"/>
                  <a:gd name="T6" fmla="*/ 8 w 8"/>
                  <a:gd name="T7" fmla="*/ 5 h 11"/>
                  <a:gd name="T8" fmla="*/ 8 w 8"/>
                  <a:gd name="T9" fmla="*/ 7 h 11"/>
                  <a:gd name="T10" fmla="*/ 8 w 8"/>
                  <a:gd name="T11" fmla="*/ 9 h 11"/>
                  <a:gd name="T12" fmla="*/ 8 w 8"/>
                  <a:gd name="T13" fmla="*/ 10 h 11"/>
                  <a:gd name="T14" fmla="*/ 6 w 8"/>
                  <a:gd name="T15" fmla="*/ 11 h 11"/>
                  <a:gd name="T16" fmla="*/ 5 w 8"/>
                  <a:gd name="T17" fmla="*/ 11 h 11"/>
                  <a:gd name="T18" fmla="*/ 4 w 8"/>
                  <a:gd name="T19" fmla="*/ 10 h 11"/>
                  <a:gd name="T20" fmla="*/ 2 w 8"/>
                  <a:gd name="T21" fmla="*/ 9 h 11"/>
                  <a:gd name="T22" fmla="*/ 0 w 8"/>
                  <a:gd name="T23" fmla="*/ 7 h 11"/>
                  <a:gd name="T24" fmla="*/ 0 w 8"/>
                  <a:gd name="T25" fmla="*/ 5 h 11"/>
                  <a:gd name="T26" fmla="*/ 0 w 8"/>
                  <a:gd name="T27" fmla="*/ 3 h 11"/>
                  <a:gd name="T28" fmla="*/ 1 w 8"/>
                  <a:gd name="T29" fmla="*/ 1 h 11"/>
                  <a:gd name="T30" fmla="*/ 2 w 8"/>
                  <a:gd name="T31" fmla="*/ 0 h 11"/>
                  <a:gd name="T32" fmla="*/ 5 w 8"/>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1">
                    <a:moveTo>
                      <a:pt x="5" y="0"/>
                    </a:moveTo>
                    <a:lnTo>
                      <a:pt x="6" y="1"/>
                    </a:lnTo>
                    <a:lnTo>
                      <a:pt x="8" y="2"/>
                    </a:lnTo>
                    <a:lnTo>
                      <a:pt x="8" y="5"/>
                    </a:lnTo>
                    <a:lnTo>
                      <a:pt x="8" y="7"/>
                    </a:lnTo>
                    <a:lnTo>
                      <a:pt x="8" y="9"/>
                    </a:lnTo>
                    <a:lnTo>
                      <a:pt x="8" y="10"/>
                    </a:lnTo>
                    <a:lnTo>
                      <a:pt x="6" y="11"/>
                    </a:lnTo>
                    <a:lnTo>
                      <a:pt x="5" y="11"/>
                    </a:lnTo>
                    <a:lnTo>
                      <a:pt x="4" y="10"/>
                    </a:lnTo>
                    <a:lnTo>
                      <a:pt x="2" y="9"/>
                    </a:lnTo>
                    <a:lnTo>
                      <a:pt x="0" y="7"/>
                    </a:lnTo>
                    <a:lnTo>
                      <a:pt x="0" y="5"/>
                    </a:lnTo>
                    <a:lnTo>
                      <a:pt x="0" y="3"/>
                    </a:lnTo>
                    <a:lnTo>
                      <a:pt x="1" y="1"/>
                    </a:lnTo>
                    <a:lnTo>
                      <a:pt x="2"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3" name="Freeform 71">
                <a:extLst>
                  <a:ext uri="{FF2B5EF4-FFF2-40B4-BE49-F238E27FC236}">
                    <a16:creationId xmlns:a16="http://schemas.microsoft.com/office/drawing/2014/main" id="{365EDB84-013C-F94E-9C47-90F6EE327FE8}"/>
                  </a:ext>
                </a:extLst>
              </p:cNvPr>
              <p:cNvSpPr>
                <a:spLocks/>
              </p:cNvSpPr>
              <p:nvPr userDrawn="1"/>
            </p:nvSpPr>
            <p:spPr bwMode="auto">
              <a:xfrm>
                <a:off x="10180415" y="406532"/>
                <a:ext cx="5122" cy="7171"/>
              </a:xfrm>
              <a:custGeom>
                <a:avLst/>
                <a:gdLst>
                  <a:gd name="T0" fmla="*/ 7 w 11"/>
                  <a:gd name="T1" fmla="*/ 0 h 14"/>
                  <a:gd name="T2" fmla="*/ 9 w 11"/>
                  <a:gd name="T3" fmla="*/ 1 h 14"/>
                  <a:gd name="T4" fmla="*/ 9 w 11"/>
                  <a:gd name="T5" fmla="*/ 1 h 14"/>
                  <a:gd name="T6" fmla="*/ 9 w 11"/>
                  <a:gd name="T7" fmla="*/ 3 h 14"/>
                  <a:gd name="T8" fmla="*/ 11 w 11"/>
                  <a:gd name="T9" fmla="*/ 4 h 14"/>
                  <a:gd name="T10" fmla="*/ 11 w 11"/>
                  <a:gd name="T11" fmla="*/ 7 h 14"/>
                  <a:gd name="T12" fmla="*/ 11 w 11"/>
                  <a:gd name="T13" fmla="*/ 9 h 14"/>
                  <a:gd name="T14" fmla="*/ 9 w 11"/>
                  <a:gd name="T15" fmla="*/ 12 h 14"/>
                  <a:gd name="T16" fmla="*/ 7 w 11"/>
                  <a:gd name="T17" fmla="*/ 13 h 14"/>
                  <a:gd name="T18" fmla="*/ 4 w 11"/>
                  <a:gd name="T19" fmla="*/ 14 h 14"/>
                  <a:gd name="T20" fmla="*/ 3 w 11"/>
                  <a:gd name="T21" fmla="*/ 13 h 14"/>
                  <a:gd name="T22" fmla="*/ 1 w 11"/>
                  <a:gd name="T23" fmla="*/ 13 h 14"/>
                  <a:gd name="T24" fmla="*/ 0 w 11"/>
                  <a:gd name="T25" fmla="*/ 10 h 14"/>
                  <a:gd name="T26" fmla="*/ 0 w 11"/>
                  <a:gd name="T27" fmla="*/ 9 h 14"/>
                  <a:gd name="T28" fmla="*/ 0 w 11"/>
                  <a:gd name="T29" fmla="*/ 7 h 14"/>
                  <a:gd name="T30" fmla="*/ 1 w 11"/>
                  <a:gd name="T31" fmla="*/ 5 h 14"/>
                  <a:gd name="T32" fmla="*/ 4 w 11"/>
                  <a:gd name="T33" fmla="*/ 4 h 14"/>
                  <a:gd name="T34" fmla="*/ 5 w 11"/>
                  <a:gd name="T35" fmla="*/ 3 h 14"/>
                  <a:gd name="T36" fmla="*/ 7 w 11"/>
                  <a:gd name="T37" fmla="*/ 1 h 14"/>
                  <a:gd name="T38" fmla="*/ 7 w 11"/>
                  <a:gd name="T3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4">
                    <a:moveTo>
                      <a:pt x="7" y="0"/>
                    </a:moveTo>
                    <a:lnTo>
                      <a:pt x="9" y="1"/>
                    </a:lnTo>
                    <a:lnTo>
                      <a:pt x="9" y="1"/>
                    </a:lnTo>
                    <a:lnTo>
                      <a:pt x="9" y="3"/>
                    </a:lnTo>
                    <a:lnTo>
                      <a:pt x="11" y="4"/>
                    </a:lnTo>
                    <a:lnTo>
                      <a:pt x="11" y="7"/>
                    </a:lnTo>
                    <a:lnTo>
                      <a:pt x="11" y="9"/>
                    </a:lnTo>
                    <a:lnTo>
                      <a:pt x="9" y="12"/>
                    </a:lnTo>
                    <a:lnTo>
                      <a:pt x="7" y="13"/>
                    </a:lnTo>
                    <a:lnTo>
                      <a:pt x="4" y="14"/>
                    </a:lnTo>
                    <a:lnTo>
                      <a:pt x="3" y="13"/>
                    </a:lnTo>
                    <a:lnTo>
                      <a:pt x="1" y="13"/>
                    </a:lnTo>
                    <a:lnTo>
                      <a:pt x="0" y="10"/>
                    </a:lnTo>
                    <a:lnTo>
                      <a:pt x="0" y="9"/>
                    </a:lnTo>
                    <a:lnTo>
                      <a:pt x="0" y="7"/>
                    </a:lnTo>
                    <a:lnTo>
                      <a:pt x="1" y="5"/>
                    </a:lnTo>
                    <a:lnTo>
                      <a:pt x="4" y="4"/>
                    </a:lnTo>
                    <a:lnTo>
                      <a:pt x="5" y="3"/>
                    </a:lnTo>
                    <a:lnTo>
                      <a:pt x="7"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4" name="Freeform 72">
                <a:extLst>
                  <a:ext uri="{FF2B5EF4-FFF2-40B4-BE49-F238E27FC236}">
                    <a16:creationId xmlns:a16="http://schemas.microsoft.com/office/drawing/2014/main" id="{6BA9F8A0-2698-354D-86B5-A4816EC71758}"/>
                  </a:ext>
                </a:extLst>
              </p:cNvPr>
              <p:cNvSpPr>
                <a:spLocks/>
              </p:cNvSpPr>
              <p:nvPr userDrawn="1"/>
            </p:nvSpPr>
            <p:spPr bwMode="auto">
              <a:xfrm>
                <a:off x="10183489" y="444437"/>
                <a:ext cx="6147" cy="7171"/>
              </a:xfrm>
              <a:custGeom>
                <a:avLst/>
                <a:gdLst>
                  <a:gd name="T0" fmla="*/ 5 w 11"/>
                  <a:gd name="T1" fmla="*/ 0 h 13"/>
                  <a:gd name="T2" fmla="*/ 6 w 11"/>
                  <a:gd name="T3" fmla="*/ 1 h 13"/>
                  <a:gd name="T4" fmla="*/ 7 w 11"/>
                  <a:gd name="T5" fmla="*/ 1 h 13"/>
                  <a:gd name="T6" fmla="*/ 9 w 11"/>
                  <a:gd name="T7" fmla="*/ 4 h 13"/>
                  <a:gd name="T8" fmla="*/ 10 w 11"/>
                  <a:gd name="T9" fmla="*/ 5 h 13"/>
                  <a:gd name="T10" fmla="*/ 10 w 11"/>
                  <a:gd name="T11" fmla="*/ 6 h 13"/>
                  <a:gd name="T12" fmla="*/ 11 w 11"/>
                  <a:gd name="T13" fmla="*/ 8 h 13"/>
                  <a:gd name="T14" fmla="*/ 11 w 11"/>
                  <a:gd name="T15" fmla="*/ 9 h 13"/>
                  <a:gd name="T16" fmla="*/ 10 w 11"/>
                  <a:gd name="T17" fmla="*/ 11 h 13"/>
                  <a:gd name="T18" fmla="*/ 9 w 11"/>
                  <a:gd name="T19" fmla="*/ 13 h 13"/>
                  <a:gd name="T20" fmla="*/ 6 w 11"/>
                  <a:gd name="T21" fmla="*/ 13 h 13"/>
                  <a:gd name="T22" fmla="*/ 5 w 11"/>
                  <a:gd name="T23" fmla="*/ 11 h 13"/>
                  <a:gd name="T24" fmla="*/ 4 w 11"/>
                  <a:gd name="T25" fmla="*/ 10 h 13"/>
                  <a:gd name="T26" fmla="*/ 1 w 11"/>
                  <a:gd name="T27" fmla="*/ 9 h 13"/>
                  <a:gd name="T28" fmla="*/ 1 w 11"/>
                  <a:gd name="T29" fmla="*/ 6 h 13"/>
                  <a:gd name="T30" fmla="*/ 0 w 11"/>
                  <a:gd name="T31" fmla="*/ 4 h 13"/>
                  <a:gd name="T32" fmla="*/ 1 w 11"/>
                  <a:gd name="T33" fmla="*/ 2 h 13"/>
                  <a:gd name="T34" fmla="*/ 4 w 11"/>
                  <a:gd name="T35" fmla="*/ 1 h 13"/>
                  <a:gd name="T36" fmla="*/ 5 w 11"/>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3">
                    <a:moveTo>
                      <a:pt x="5" y="0"/>
                    </a:moveTo>
                    <a:lnTo>
                      <a:pt x="6" y="1"/>
                    </a:lnTo>
                    <a:lnTo>
                      <a:pt x="7" y="1"/>
                    </a:lnTo>
                    <a:lnTo>
                      <a:pt x="9" y="4"/>
                    </a:lnTo>
                    <a:lnTo>
                      <a:pt x="10" y="5"/>
                    </a:lnTo>
                    <a:lnTo>
                      <a:pt x="10" y="6"/>
                    </a:lnTo>
                    <a:lnTo>
                      <a:pt x="11" y="8"/>
                    </a:lnTo>
                    <a:lnTo>
                      <a:pt x="11" y="9"/>
                    </a:lnTo>
                    <a:lnTo>
                      <a:pt x="10" y="11"/>
                    </a:lnTo>
                    <a:lnTo>
                      <a:pt x="9" y="13"/>
                    </a:lnTo>
                    <a:lnTo>
                      <a:pt x="6" y="13"/>
                    </a:lnTo>
                    <a:lnTo>
                      <a:pt x="5" y="11"/>
                    </a:lnTo>
                    <a:lnTo>
                      <a:pt x="4" y="10"/>
                    </a:lnTo>
                    <a:lnTo>
                      <a:pt x="1" y="9"/>
                    </a:lnTo>
                    <a:lnTo>
                      <a:pt x="1" y="6"/>
                    </a:lnTo>
                    <a:lnTo>
                      <a:pt x="0" y="4"/>
                    </a:lnTo>
                    <a:lnTo>
                      <a:pt x="1" y="2"/>
                    </a:lnTo>
                    <a:lnTo>
                      <a:pt x="4"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5" name="Freeform 73">
                <a:extLst>
                  <a:ext uri="{FF2B5EF4-FFF2-40B4-BE49-F238E27FC236}">
                    <a16:creationId xmlns:a16="http://schemas.microsoft.com/office/drawing/2014/main" id="{3E0F9C82-35B7-5D41-A5C6-8329E9BD9376}"/>
                  </a:ext>
                </a:extLst>
              </p:cNvPr>
              <p:cNvSpPr>
                <a:spLocks/>
              </p:cNvSpPr>
              <p:nvPr userDrawn="1"/>
            </p:nvSpPr>
            <p:spPr bwMode="auto">
              <a:xfrm>
                <a:off x="10227540" y="574545"/>
                <a:ext cx="70689" cy="59419"/>
              </a:xfrm>
              <a:custGeom>
                <a:avLst/>
                <a:gdLst>
                  <a:gd name="T0" fmla="*/ 138 w 138"/>
                  <a:gd name="T1" fmla="*/ 1 h 116"/>
                  <a:gd name="T2" fmla="*/ 138 w 138"/>
                  <a:gd name="T3" fmla="*/ 7 h 116"/>
                  <a:gd name="T4" fmla="*/ 134 w 138"/>
                  <a:gd name="T5" fmla="*/ 16 h 116"/>
                  <a:gd name="T6" fmla="*/ 129 w 138"/>
                  <a:gd name="T7" fmla="*/ 26 h 116"/>
                  <a:gd name="T8" fmla="*/ 126 w 138"/>
                  <a:gd name="T9" fmla="*/ 38 h 116"/>
                  <a:gd name="T10" fmla="*/ 122 w 138"/>
                  <a:gd name="T11" fmla="*/ 50 h 116"/>
                  <a:gd name="T12" fmla="*/ 118 w 138"/>
                  <a:gd name="T13" fmla="*/ 60 h 116"/>
                  <a:gd name="T14" fmla="*/ 112 w 138"/>
                  <a:gd name="T15" fmla="*/ 69 h 116"/>
                  <a:gd name="T16" fmla="*/ 105 w 138"/>
                  <a:gd name="T17" fmla="*/ 73 h 116"/>
                  <a:gd name="T18" fmla="*/ 101 w 138"/>
                  <a:gd name="T19" fmla="*/ 76 h 116"/>
                  <a:gd name="T20" fmla="*/ 103 w 138"/>
                  <a:gd name="T21" fmla="*/ 80 h 116"/>
                  <a:gd name="T22" fmla="*/ 107 w 138"/>
                  <a:gd name="T23" fmla="*/ 80 h 116"/>
                  <a:gd name="T24" fmla="*/ 107 w 138"/>
                  <a:gd name="T25" fmla="*/ 85 h 116"/>
                  <a:gd name="T26" fmla="*/ 101 w 138"/>
                  <a:gd name="T27" fmla="*/ 87 h 116"/>
                  <a:gd name="T28" fmla="*/ 98 w 138"/>
                  <a:gd name="T29" fmla="*/ 84 h 116"/>
                  <a:gd name="T30" fmla="*/ 95 w 138"/>
                  <a:gd name="T31" fmla="*/ 78 h 116"/>
                  <a:gd name="T32" fmla="*/ 90 w 138"/>
                  <a:gd name="T33" fmla="*/ 81 h 116"/>
                  <a:gd name="T34" fmla="*/ 82 w 138"/>
                  <a:gd name="T35" fmla="*/ 86 h 116"/>
                  <a:gd name="T36" fmla="*/ 70 w 138"/>
                  <a:gd name="T37" fmla="*/ 89 h 116"/>
                  <a:gd name="T38" fmla="*/ 60 w 138"/>
                  <a:gd name="T39" fmla="*/ 90 h 116"/>
                  <a:gd name="T40" fmla="*/ 49 w 138"/>
                  <a:gd name="T41" fmla="*/ 95 h 116"/>
                  <a:gd name="T42" fmla="*/ 35 w 138"/>
                  <a:gd name="T43" fmla="*/ 103 h 116"/>
                  <a:gd name="T44" fmla="*/ 22 w 138"/>
                  <a:gd name="T45" fmla="*/ 107 h 116"/>
                  <a:gd name="T46" fmla="*/ 10 w 138"/>
                  <a:gd name="T47" fmla="*/ 111 h 116"/>
                  <a:gd name="T48" fmla="*/ 4 w 138"/>
                  <a:gd name="T49" fmla="*/ 115 h 116"/>
                  <a:gd name="T50" fmla="*/ 0 w 138"/>
                  <a:gd name="T51" fmla="*/ 114 h 116"/>
                  <a:gd name="T52" fmla="*/ 4 w 138"/>
                  <a:gd name="T53" fmla="*/ 111 h 116"/>
                  <a:gd name="T54" fmla="*/ 13 w 138"/>
                  <a:gd name="T55" fmla="*/ 106 h 116"/>
                  <a:gd name="T56" fmla="*/ 25 w 138"/>
                  <a:gd name="T57" fmla="*/ 102 h 116"/>
                  <a:gd name="T58" fmla="*/ 40 w 138"/>
                  <a:gd name="T59" fmla="*/ 94 h 116"/>
                  <a:gd name="T60" fmla="*/ 55 w 138"/>
                  <a:gd name="T61" fmla="*/ 86 h 116"/>
                  <a:gd name="T62" fmla="*/ 64 w 138"/>
                  <a:gd name="T63" fmla="*/ 78 h 116"/>
                  <a:gd name="T64" fmla="*/ 69 w 138"/>
                  <a:gd name="T65" fmla="*/ 72 h 116"/>
                  <a:gd name="T66" fmla="*/ 75 w 138"/>
                  <a:gd name="T67" fmla="*/ 68 h 116"/>
                  <a:gd name="T68" fmla="*/ 85 w 138"/>
                  <a:gd name="T69" fmla="*/ 64 h 116"/>
                  <a:gd name="T70" fmla="*/ 94 w 138"/>
                  <a:gd name="T71" fmla="*/ 57 h 116"/>
                  <a:gd name="T72" fmla="*/ 103 w 138"/>
                  <a:gd name="T73" fmla="*/ 52 h 116"/>
                  <a:gd name="T74" fmla="*/ 113 w 138"/>
                  <a:gd name="T75" fmla="*/ 42 h 116"/>
                  <a:gd name="T76" fmla="*/ 121 w 138"/>
                  <a:gd name="T77" fmla="*/ 30 h 116"/>
                  <a:gd name="T78" fmla="*/ 128 w 138"/>
                  <a:gd name="T79" fmla="*/ 18 h 116"/>
                  <a:gd name="T80" fmla="*/ 131 w 138"/>
                  <a:gd name="T81" fmla="*/ 9 h 116"/>
                  <a:gd name="T82" fmla="*/ 134 w 138"/>
                  <a:gd name="T83"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6">
                    <a:moveTo>
                      <a:pt x="135" y="0"/>
                    </a:moveTo>
                    <a:lnTo>
                      <a:pt x="137" y="0"/>
                    </a:lnTo>
                    <a:lnTo>
                      <a:pt x="138" y="1"/>
                    </a:lnTo>
                    <a:lnTo>
                      <a:pt x="138" y="3"/>
                    </a:lnTo>
                    <a:lnTo>
                      <a:pt x="138" y="5"/>
                    </a:lnTo>
                    <a:lnTo>
                      <a:pt x="138" y="7"/>
                    </a:lnTo>
                    <a:lnTo>
                      <a:pt x="137" y="9"/>
                    </a:lnTo>
                    <a:lnTo>
                      <a:pt x="135" y="12"/>
                    </a:lnTo>
                    <a:lnTo>
                      <a:pt x="134" y="16"/>
                    </a:lnTo>
                    <a:lnTo>
                      <a:pt x="133" y="18"/>
                    </a:lnTo>
                    <a:lnTo>
                      <a:pt x="130" y="22"/>
                    </a:lnTo>
                    <a:lnTo>
                      <a:pt x="129" y="26"/>
                    </a:lnTo>
                    <a:lnTo>
                      <a:pt x="128" y="30"/>
                    </a:lnTo>
                    <a:lnTo>
                      <a:pt x="126" y="34"/>
                    </a:lnTo>
                    <a:lnTo>
                      <a:pt x="126" y="38"/>
                    </a:lnTo>
                    <a:lnTo>
                      <a:pt x="125" y="42"/>
                    </a:lnTo>
                    <a:lnTo>
                      <a:pt x="124" y="46"/>
                    </a:lnTo>
                    <a:lnTo>
                      <a:pt x="122" y="50"/>
                    </a:lnTo>
                    <a:lnTo>
                      <a:pt x="121" y="52"/>
                    </a:lnTo>
                    <a:lnTo>
                      <a:pt x="120" y="56"/>
                    </a:lnTo>
                    <a:lnTo>
                      <a:pt x="118" y="60"/>
                    </a:lnTo>
                    <a:lnTo>
                      <a:pt x="117" y="64"/>
                    </a:lnTo>
                    <a:lnTo>
                      <a:pt x="115" y="67"/>
                    </a:lnTo>
                    <a:lnTo>
                      <a:pt x="112" y="69"/>
                    </a:lnTo>
                    <a:lnTo>
                      <a:pt x="109" y="72"/>
                    </a:lnTo>
                    <a:lnTo>
                      <a:pt x="108" y="73"/>
                    </a:lnTo>
                    <a:lnTo>
                      <a:pt x="105" y="73"/>
                    </a:lnTo>
                    <a:lnTo>
                      <a:pt x="104" y="73"/>
                    </a:lnTo>
                    <a:lnTo>
                      <a:pt x="103" y="74"/>
                    </a:lnTo>
                    <a:lnTo>
                      <a:pt x="101" y="76"/>
                    </a:lnTo>
                    <a:lnTo>
                      <a:pt x="101" y="77"/>
                    </a:lnTo>
                    <a:lnTo>
                      <a:pt x="101" y="80"/>
                    </a:lnTo>
                    <a:lnTo>
                      <a:pt x="103" y="80"/>
                    </a:lnTo>
                    <a:lnTo>
                      <a:pt x="104" y="81"/>
                    </a:lnTo>
                    <a:lnTo>
                      <a:pt x="105" y="80"/>
                    </a:lnTo>
                    <a:lnTo>
                      <a:pt x="107" y="80"/>
                    </a:lnTo>
                    <a:lnTo>
                      <a:pt x="107" y="81"/>
                    </a:lnTo>
                    <a:lnTo>
                      <a:pt x="107" y="82"/>
                    </a:lnTo>
                    <a:lnTo>
                      <a:pt x="107" y="85"/>
                    </a:lnTo>
                    <a:lnTo>
                      <a:pt x="105" y="86"/>
                    </a:lnTo>
                    <a:lnTo>
                      <a:pt x="104" y="87"/>
                    </a:lnTo>
                    <a:lnTo>
                      <a:pt x="101" y="87"/>
                    </a:lnTo>
                    <a:lnTo>
                      <a:pt x="100" y="86"/>
                    </a:lnTo>
                    <a:lnTo>
                      <a:pt x="98" y="85"/>
                    </a:lnTo>
                    <a:lnTo>
                      <a:pt x="98" y="84"/>
                    </a:lnTo>
                    <a:lnTo>
                      <a:pt x="96" y="81"/>
                    </a:lnTo>
                    <a:lnTo>
                      <a:pt x="96" y="80"/>
                    </a:lnTo>
                    <a:lnTo>
                      <a:pt x="95" y="78"/>
                    </a:lnTo>
                    <a:lnTo>
                      <a:pt x="94" y="78"/>
                    </a:lnTo>
                    <a:lnTo>
                      <a:pt x="91" y="80"/>
                    </a:lnTo>
                    <a:lnTo>
                      <a:pt x="90" y="81"/>
                    </a:lnTo>
                    <a:lnTo>
                      <a:pt x="88" y="84"/>
                    </a:lnTo>
                    <a:lnTo>
                      <a:pt x="87" y="85"/>
                    </a:lnTo>
                    <a:lnTo>
                      <a:pt x="82" y="86"/>
                    </a:lnTo>
                    <a:lnTo>
                      <a:pt x="78" y="87"/>
                    </a:lnTo>
                    <a:lnTo>
                      <a:pt x="73" y="89"/>
                    </a:lnTo>
                    <a:lnTo>
                      <a:pt x="70" y="89"/>
                    </a:lnTo>
                    <a:lnTo>
                      <a:pt x="66" y="90"/>
                    </a:lnTo>
                    <a:lnTo>
                      <a:pt x="62" y="90"/>
                    </a:lnTo>
                    <a:lnTo>
                      <a:pt x="60" y="90"/>
                    </a:lnTo>
                    <a:lnTo>
                      <a:pt x="57" y="91"/>
                    </a:lnTo>
                    <a:lnTo>
                      <a:pt x="53" y="94"/>
                    </a:lnTo>
                    <a:lnTo>
                      <a:pt x="49" y="95"/>
                    </a:lnTo>
                    <a:lnTo>
                      <a:pt x="45" y="98"/>
                    </a:lnTo>
                    <a:lnTo>
                      <a:pt x="40" y="100"/>
                    </a:lnTo>
                    <a:lnTo>
                      <a:pt x="35" y="103"/>
                    </a:lnTo>
                    <a:lnTo>
                      <a:pt x="30" y="106"/>
                    </a:lnTo>
                    <a:lnTo>
                      <a:pt x="26" y="107"/>
                    </a:lnTo>
                    <a:lnTo>
                      <a:pt x="22" y="107"/>
                    </a:lnTo>
                    <a:lnTo>
                      <a:pt x="18" y="108"/>
                    </a:lnTo>
                    <a:lnTo>
                      <a:pt x="13" y="110"/>
                    </a:lnTo>
                    <a:lnTo>
                      <a:pt x="10" y="111"/>
                    </a:lnTo>
                    <a:lnTo>
                      <a:pt x="8" y="114"/>
                    </a:lnTo>
                    <a:lnTo>
                      <a:pt x="5" y="115"/>
                    </a:lnTo>
                    <a:lnTo>
                      <a:pt x="4" y="115"/>
                    </a:lnTo>
                    <a:lnTo>
                      <a:pt x="1" y="116"/>
                    </a:lnTo>
                    <a:lnTo>
                      <a:pt x="0" y="115"/>
                    </a:lnTo>
                    <a:lnTo>
                      <a:pt x="0" y="114"/>
                    </a:lnTo>
                    <a:lnTo>
                      <a:pt x="1" y="114"/>
                    </a:lnTo>
                    <a:lnTo>
                      <a:pt x="2" y="112"/>
                    </a:lnTo>
                    <a:lnTo>
                      <a:pt x="4" y="111"/>
                    </a:lnTo>
                    <a:lnTo>
                      <a:pt x="6" y="108"/>
                    </a:lnTo>
                    <a:lnTo>
                      <a:pt x="9" y="107"/>
                    </a:lnTo>
                    <a:lnTo>
                      <a:pt x="13" y="106"/>
                    </a:lnTo>
                    <a:lnTo>
                      <a:pt x="15" y="106"/>
                    </a:lnTo>
                    <a:lnTo>
                      <a:pt x="19" y="104"/>
                    </a:lnTo>
                    <a:lnTo>
                      <a:pt x="25" y="102"/>
                    </a:lnTo>
                    <a:lnTo>
                      <a:pt x="30" y="99"/>
                    </a:lnTo>
                    <a:lnTo>
                      <a:pt x="34" y="97"/>
                    </a:lnTo>
                    <a:lnTo>
                      <a:pt x="40" y="94"/>
                    </a:lnTo>
                    <a:lnTo>
                      <a:pt x="44" y="91"/>
                    </a:lnTo>
                    <a:lnTo>
                      <a:pt x="49" y="89"/>
                    </a:lnTo>
                    <a:lnTo>
                      <a:pt x="55" y="86"/>
                    </a:lnTo>
                    <a:lnTo>
                      <a:pt x="58" y="84"/>
                    </a:lnTo>
                    <a:lnTo>
                      <a:pt x="61" y="81"/>
                    </a:lnTo>
                    <a:lnTo>
                      <a:pt x="64" y="78"/>
                    </a:lnTo>
                    <a:lnTo>
                      <a:pt x="66" y="77"/>
                    </a:lnTo>
                    <a:lnTo>
                      <a:pt x="68" y="74"/>
                    </a:lnTo>
                    <a:lnTo>
                      <a:pt x="69" y="72"/>
                    </a:lnTo>
                    <a:lnTo>
                      <a:pt x="70" y="69"/>
                    </a:lnTo>
                    <a:lnTo>
                      <a:pt x="73" y="68"/>
                    </a:lnTo>
                    <a:lnTo>
                      <a:pt x="75" y="68"/>
                    </a:lnTo>
                    <a:lnTo>
                      <a:pt x="78" y="67"/>
                    </a:lnTo>
                    <a:lnTo>
                      <a:pt x="81" y="67"/>
                    </a:lnTo>
                    <a:lnTo>
                      <a:pt x="85" y="64"/>
                    </a:lnTo>
                    <a:lnTo>
                      <a:pt x="87" y="63"/>
                    </a:lnTo>
                    <a:lnTo>
                      <a:pt x="90" y="60"/>
                    </a:lnTo>
                    <a:lnTo>
                      <a:pt x="94" y="57"/>
                    </a:lnTo>
                    <a:lnTo>
                      <a:pt x="96" y="55"/>
                    </a:lnTo>
                    <a:lnTo>
                      <a:pt x="100" y="54"/>
                    </a:lnTo>
                    <a:lnTo>
                      <a:pt x="103" y="52"/>
                    </a:lnTo>
                    <a:lnTo>
                      <a:pt x="107" y="50"/>
                    </a:lnTo>
                    <a:lnTo>
                      <a:pt x="109" y="46"/>
                    </a:lnTo>
                    <a:lnTo>
                      <a:pt x="113" y="42"/>
                    </a:lnTo>
                    <a:lnTo>
                      <a:pt x="116" y="38"/>
                    </a:lnTo>
                    <a:lnTo>
                      <a:pt x="118" y="34"/>
                    </a:lnTo>
                    <a:lnTo>
                      <a:pt x="121" y="30"/>
                    </a:lnTo>
                    <a:lnTo>
                      <a:pt x="124" y="26"/>
                    </a:lnTo>
                    <a:lnTo>
                      <a:pt x="126" y="22"/>
                    </a:lnTo>
                    <a:lnTo>
                      <a:pt x="128" y="18"/>
                    </a:lnTo>
                    <a:lnTo>
                      <a:pt x="129" y="14"/>
                    </a:lnTo>
                    <a:lnTo>
                      <a:pt x="130" y="10"/>
                    </a:lnTo>
                    <a:lnTo>
                      <a:pt x="131" y="9"/>
                    </a:lnTo>
                    <a:lnTo>
                      <a:pt x="134" y="5"/>
                    </a:lnTo>
                    <a:lnTo>
                      <a:pt x="134" y="4"/>
                    </a:lnTo>
                    <a:lnTo>
                      <a:pt x="134" y="3"/>
                    </a:lnTo>
                    <a:lnTo>
                      <a:pt x="135" y="0"/>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6" name="Freeform 74">
                <a:extLst>
                  <a:ext uri="{FF2B5EF4-FFF2-40B4-BE49-F238E27FC236}">
                    <a16:creationId xmlns:a16="http://schemas.microsoft.com/office/drawing/2014/main" id="{B333511E-678E-FB4D-99ED-35F67CD41E92}"/>
                  </a:ext>
                </a:extLst>
              </p:cNvPr>
              <p:cNvSpPr>
                <a:spLocks/>
              </p:cNvSpPr>
              <p:nvPr userDrawn="1"/>
            </p:nvSpPr>
            <p:spPr bwMode="auto">
              <a:xfrm>
                <a:off x="10244957" y="660601"/>
                <a:ext cx="63517" cy="53273"/>
              </a:xfrm>
              <a:custGeom>
                <a:avLst/>
                <a:gdLst>
                  <a:gd name="T0" fmla="*/ 121 w 122"/>
                  <a:gd name="T1" fmla="*/ 0 h 105"/>
                  <a:gd name="T2" fmla="*/ 122 w 122"/>
                  <a:gd name="T3" fmla="*/ 2 h 105"/>
                  <a:gd name="T4" fmla="*/ 122 w 122"/>
                  <a:gd name="T5" fmla="*/ 2 h 105"/>
                  <a:gd name="T6" fmla="*/ 122 w 122"/>
                  <a:gd name="T7" fmla="*/ 7 h 105"/>
                  <a:gd name="T8" fmla="*/ 122 w 122"/>
                  <a:gd name="T9" fmla="*/ 13 h 105"/>
                  <a:gd name="T10" fmla="*/ 121 w 122"/>
                  <a:gd name="T11" fmla="*/ 21 h 105"/>
                  <a:gd name="T12" fmla="*/ 112 w 122"/>
                  <a:gd name="T13" fmla="*/ 28 h 105"/>
                  <a:gd name="T14" fmla="*/ 103 w 122"/>
                  <a:gd name="T15" fmla="*/ 33 h 105"/>
                  <a:gd name="T16" fmla="*/ 94 w 122"/>
                  <a:gd name="T17" fmla="*/ 40 h 105"/>
                  <a:gd name="T18" fmla="*/ 81 w 122"/>
                  <a:gd name="T19" fmla="*/ 47 h 105"/>
                  <a:gd name="T20" fmla="*/ 69 w 122"/>
                  <a:gd name="T21" fmla="*/ 54 h 105"/>
                  <a:gd name="T22" fmla="*/ 56 w 122"/>
                  <a:gd name="T23" fmla="*/ 62 h 105"/>
                  <a:gd name="T24" fmla="*/ 36 w 122"/>
                  <a:gd name="T25" fmla="*/ 76 h 105"/>
                  <a:gd name="T26" fmla="*/ 19 w 122"/>
                  <a:gd name="T27" fmla="*/ 90 h 105"/>
                  <a:gd name="T28" fmla="*/ 4 w 122"/>
                  <a:gd name="T29" fmla="*/ 105 h 105"/>
                  <a:gd name="T30" fmla="*/ 2 w 122"/>
                  <a:gd name="T31" fmla="*/ 105 h 105"/>
                  <a:gd name="T32" fmla="*/ 1 w 122"/>
                  <a:gd name="T33" fmla="*/ 104 h 105"/>
                  <a:gd name="T34" fmla="*/ 0 w 122"/>
                  <a:gd name="T35" fmla="*/ 102 h 105"/>
                  <a:gd name="T36" fmla="*/ 0 w 122"/>
                  <a:gd name="T37" fmla="*/ 101 h 105"/>
                  <a:gd name="T38" fmla="*/ 0 w 122"/>
                  <a:gd name="T39" fmla="*/ 98 h 105"/>
                  <a:gd name="T40" fmla="*/ 2 w 122"/>
                  <a:gd name="T41" fmla="*/ 96 h 105"/>
                  <a:gd name="T42" fmla="*/ 6 w 122"/>
                  <a:gd name="T43" fmla="*/ 93 h 105"/>
                  <a:gd name="T44" fmla="*/ 9 w 122"/>
                  <a:gd name="T45" fmla="*/ 92 h 105"/>
                  <a:gd name="T46" fmla="*/ 11 w 122"/>
                  <a:gd name="T47" fmla="*/ 89 h 105"/>
                  <a:gd name="T48" fmla="*/ 14 w 122"/>
                  <a:gd name="T49" fmla="*/ 87 h 105"/>
                  <a:gd name="T50" fmla="*/ 26 w 122"/>
                  <a:gd name="T51" fmla="*/ 76 h 105"/>
                  <a:gd name="T52" fmla="*/ 36 w 122"/>
                  <a:gd name="T53" fmla="*/ 66 h 105"/>
                  <a:gd name="T54" fmla="*/ 48 w 122"/>
                  <a:gd name="T55" fmla="*/ 55 h 105"/>
                  <a:gd name="T56" fmla="*/ 58 w 122"/>
                  <a:gd name="T57" fmla="*/ 46 h 105"/>
                  <a:gd name="T58" fmla="*/ 69 w 122"/>
                  <a:gd name="T59" fmla="*/ 40 h 105"/>
                  <a:gd name="T60" fmla="*/ 79 w 122"/>
                  <a:gd name="T61" fmla="*/ 32 h 105"/>
                  <a:gd name="T62" fmla="*/ 90 w 122"/>
                  <a:gd name="T63" fmla="*/ 23 h 105"/>
                  <a:gd name="T64" fmla="*/ 101 w 122"/>
                  <a:gd name="T65" fmla="*/ 13 h 105"/>
                  <a:gd name="T66" fmla="*/ 105 w 122"/>
                  <a:gd name="T67" fmla="*/ 10 h 105"/>
                  <a:gd name="T68" fmla="*/ 109 w 122"/>
                  <a:gd name="T69" fmla="*/ 8 h 105"/>
                  <a:gd name="T70" fmla="*/ 113 w 122"/>
                  <a:gd name="T71" fmla="*/ 6 h 105"/>
                  <a:gd name="T72" fmla="*/ 116 w 122"/>
                  <a:gd name="T73" fmla="*/ 4 h 105"/>
                  <a:gd name="T74" fmla="*/ 118 w 122"/>
                  <a:gd name="T75" fmla="*/ 3 h 105"/>
                  <a:gd name="T76" fmla="*/ 120 w 122"/>
                  <a:gd name="T77" fmla="*/ 2 h 105"/>
                  <a:gd name="T78" fmla="*/ 121 w 122"/>
                  <a:gd name="T7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05">
                    <a:moveTo>
                      <a:pt x="121" y="0"/>
                    </a:moveTo>
                    <a:lnTo>
                      <a:pt x="122" y="2"/>
                    </a:lnTo>
                    <a:lnTo>
                      <a:pt x="122" y="2"/>
                    </a:lnTo>
                    <a:lnTo>
                      <a:pt x="122" y="7"/>
                    </a:lnTo>
                    <a:lnTo>
                      <a:pt x="122" y="13"/>
                    </a:lnTo>
                    <a:lnTo>
                      <a:pt x="121" y="21"/>
                    </a:lnTo>
                    <a:lnTo>
                      <a:pt x="112" y="28"/>
                    </a:lnTo>
                    <a:lnTo>
                      <a:pt x="103" y="33"/>
                    </a:lnTo>
                    <a:lnTo>
                      <a:pt x="94" y="40"/>
                    </a:lnTo>
                    <a:lnTo>
                      <a:pt x="81" y="47"/>
                    </a:lnTo>
                    <a:lnTo>
                      <a:pt x="69" y="54"/>
                    </a:lnTo>
                    <a:lnTo>
                      <a:pt x="56" y="62"/>
                    </a:lnTo>
                    <a:lnTo>
                      <a:pt x="36" y="76"/>
                    </a:lnTo>
                    <a:lnTo>
                      <a:pt x="19" y="90"/>
                    </a:lnTo>
                    <a:lnTo>
                      <a:pt x="4" y="105"/>
                    </a:lnTo>
                    <a:lnTo>
                      <a:pt x="2" y="105"/>
                    </a:lnTo>
                    <a:lnTo>
                      <a:pt x="1" y="104"/>
                    </a:lnTo>
                    <a:lnTo>
                      <a:pt x="0" y="102"/>
                    </a:lnTo>
                    <a:lnTo>
                      <a:pt x="0" y="101"/>
                    </a:lnTo>
                    <a:lnTo>
                      <a:pt x="0" y="98"/>
                    </a:lnTo>
                    <a:lnTo>
                      <a:pt x="2" y="96"/>
                    </a:lnTo>
                    <a:lnTo>
                      <a:pt x="6" y="93"/>
                    </a:lnTo>
                    <a:lnTo>
                      <a:pt x="9" y="92"/>
                    </a:lnTo>
                    <a:lnTo>
                      <a:pt x="11" y="89"/>
                    </a:lnTo>
                    <a:lnTo>
                      <a:pt x="14" y="87"/>
                    </a:lnTo>
                    <a:lnTo>
                      <a:pt x="26" y="76"/>
                    </a:lnTo>
                    <a:lnTo>
                      <a:pt x="36" y="66"/>
                    </a:lnTo>
                    <a:lnTo>
                      <a:pt x="48" y="55"/>
                    </a:lnTo>
                    <a:lnTo>
                      <a:pt x="58" y="46"/>
                    </a:lnTo>
                    <a:lnTo>
                      <a:pt x="69" y="40"/>
                    </a:lnTo>
                    <a:lnTo>
                      <a:pt x="79" y="32"/>
                    </a:lnTo>
                    <a:lnTo>
                      <a:pt x="90" y="23"/>
                    </a:lnTo>
                    <a:lnTo>
                      <a:pt x="101" y="13"/>
                    </a:lnTo>
                    <a:lnTo>
                      <a:pt x="105" y="10"/>
                    </a:lnTo>
                    <a:lnTo>
                      <a:pt x="109" y="8"/>
                    </a:lnTo>
                    <a:lnTo>
                      <a:pt x="113" y="6"/>
                    </a:lnTo>
                    <a:lnTo>
                      <a:pt x="116" y="4"/>
                    </a:lnTo>
                    <a:lnTo>
                      <a:pt x="118" y="3"/>
                    </a:lnTo>
                    <a:lnTo>
                      <a:pt x="120" y="2"/>
                    </a:lnTo>
                    <a:lnTo>
                      <a:pt x="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7" name="Freeform 75">
                <a:extLst>
                  <a:ext uri="{FF2B5EF4-FFF2-40B4-BE49-F238E27FC236}">
                    <a16:creationId xmlns:a16="http://schemas.microsoft.com/office/drawing/2014/main" id="{793D8CBF-FDF8-0C47-B1C9-CE23401F465B}"/>
                  </a:ext>
                </a:extLst>
              </p:cNvPr>
              <p:cNvSpPr>
                <a:spLocks/>
              </p:cNvSpPr>
              <p:nvPr userDrawn="1"/>
            </p:nvSpPr>
            <p:spPr bwMode="auto">
              <a:xfrm>
                <a:off x="10245981" y="621671"/>
                <a:ext cx="33808" cy="30735"/>
              </a:xfrm>
              <a:custGeom>
                <a:avLst/>
                <a:gdLst>
                  <a:gd name="T0" fmla="*/ 64 w 65"/>
                  <a:gd name="T1" fmla="*/ 0 h 58"/>
                  <a:gd name="T2" fmla="*/ 65 w 65"/>
                  <a:gd name="T3" fmla="*/ 2 h 58"/>
                  <a:gd name="T4" fmla="*/ 63 w 65"/>
                  <a:gd name="T5" fmla="*/ 5 h 58"/>
                  <a:gd name="T6" fmla="*/ 57 w 65"/>
                  <a:gd name="T7" fmla="*/ 9 h 58"/>
                  <a:gd name="T8" fmla="*/ 52 w 65"/>
                  <a:gd name="T9" fmla="*/ 14 h 58"/>
                  <a:gd name="T10" fmla="*/ 47 w 65"/>
                  <a:gd name="T11" fmla="*/ 19 h 58"/>
                  <a:gd name="T12" fmla="*/ 42 w 65"/>
                  <a:gd name="T13" fmla="*/ 21 h 58"/>
                  <a:gd name="T14" fmla="*/ 35 w 65"/>
                  <a:gd name="T15" fmla="*/ 23 h 58"/>
                  <a:gd name="T16" fmla="*/ 30 w 65"/>
                  <a:gd name="T17" fmla="*/ 28 h 58"/>
                  <a:gd name="T18" fmla="*/ 27 w 65"/>
                  <a:gd name="T19" fmla="*/ 35 h 58"/>
                  <a:gd name="T20" fmla="*/ 25 w 65"/>
                  <a:gd name="T21" fmla="*/ 40 h 58"/>
                  <a:gd name="T22" fmla="*/ 21 w 65"/>
                  <a:gd name="T23" fmla="*/ 44 h 58"/>
                  <a:gd name="T24" fmla="*/ 16 w 65"/>
                  <a:gd name="T25" fmla="*/ 45 h 58"/>
                  <a:gd name="T26" fmla="*/ 12 w 65"/>
                  <a:gd name="T27" fmla="*/ 49 h 58"/>
                  <a:gd name="T28" fmla="*/ 9 w 65"/>
                  <a:gd name="T29" fmla="*/ 53 h 58"/>
                  <a:gd name="T30" fmla="*/ 6 w 65"/>
                  <a:gd name="T31" fmla="*/ 57 h 58"/>
                  <a:gd name="T32" fmla="*/ 3 w 65"/>
                  <a:gd name="T33" fmla="*/ 58 h 58"/>
                  <a:gd name="T34" fmla="*/ 0 w 65"/>
                  <a:gd name="T35" fmla="*/ 56 h 58"/>
                  <a:gd name="T36" fmla="*/ 1 w 65"/>
                  <a:gd name="T37" fmla="*/ 54 h 58"/>
                  <a:gd name="T38" fmla="*/ 6 w 65"/>
                  <a:gd name="T39" fmla="*/ 52 h 58"/>
                  <a:gd name="T40" fmla="*/ 9 w 65"/>
                  <a:gd name="T41" fmla="*/ 48 h 58"/>
                  <a:gd name="T42" fmla="*/ 12 w 65"/>
                  <a:gd name="T43" fmla="*/ 44 h 58"/>
                  <a:gd name="T44" fmla="*/ 17 w 65"/>
                  <a:gd name="T45" fmla="*/ 41 h 58"/>
                  <a:gd name="T46" fmla="*/ 21 w 65"/>
                  <a:gd name="T47" fmla="*/ 36 h 58"/>
                  <a:gd name="T48" fmla="*/ 23 w 65"/>
                  <a:gd name="T49" fmla="*/ 30 h 58"/>
                  <a:gd name="T50" fmla="*/ 27 w 65"/>
                  <a:gd name="T51" fmla="*/ 24 h 58"/>
                  <a:gd name="T52" fmla="*/ 34 w 65"/>
                  <a:gd name="T53" fmla="*/ 21 h 58"/>
                  <a:gd name="T54" fmla="*/ 39 w 65"/>
                  <a:gd name="T55" fmla="*/ 18 h 58"/>
                  <a:gd name="T56" fmla="*/ 44 w 65"/>
                  <a:gd name="T57" fmla="*/ 15 h 58"/>
                  <a:gd name="T58" fmla="*/ 50 w 65"/>
                  <a:gd name="T59" fmla="*/ 11 h 58"/>
                  <a:gd name="T60" fmla="*/ 53 w 65"/>
                  <a:gd name="T61" fmla="*/ 7 h 58"/>
                  <a:gd name="T62" fmla="*/ 56 w 65"/>
                  <a:gd name="T63" fmla="*/ 2 h 58"/>
                  <a:gd name="T64" fmla="*/ 59 w 65"/>
                  <a:gd name="T65" fmla="*/ 0 h 58"/>
                  <a:gd name="T66" fmla="*/ 61 w 65"/>
                  <a:gd name="T6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58">
                    <a:moveTo>
                      <a:pt x="61" y="0"/>
                    </a:moveTo>
                    <a:lnTo>
                      <a:pt x="64" y="0"/>
                    </a:lnTo>
                    <a:lnTo>
                      <a:pt x="64" y="1"/>
                    </a:lnTo>
                    <a:lnTo>
                      <a:pt x="65" y="2"/>
                    </a:lnTo>
                    <a:lnTo>
                      <a:pt x="64" y="4"/>
                    </a:lnTo>
                    <a:lnTo>
                      <a:pt x="63" y="5"/>
                    </a:lnTo>
                    <a:lnTo>
                      <a:pt x="60" y="6"/>
                    </a:lnTo>
                    <a:lnTo>
                      <a:pt x="57" y="9"/>
                    </a:lnTo>
                    <a:lnTo>
                      <a:pt x="56" y="11"/>
                    </a:lnTo>
                    <a:lnTo>
                      <a:pt x="52" y="14"/>
                    </a:lnTo>
                    <a:lnTo>
                      <a:pt x="50" y="17"/>
                    </a:lnTo>
                    <a:lnTo>
                      <a:pt x="47" y="19"/>
                    </a:lnTo>
                    <a:lnTo>
                      <a:pt x="44" y="21"/>
                    </a:lnTo>
                    <a:lnTo>
                      <a:pt x="42" y="21"/>
                    </a:lnTo>
                    <a:lnTo>
                      <a:pt x="39" y="22"/>
                    </a:lnTo>
                    <a:lnTo>
                      <a:pt x="35" y="23"/>
                    </a:lnTo>
                    <a:lnTo>
                      <a:pt x="33" y="26"/>
                    </a:lnTo>
                    <a:lnTo>
                      <a:pt x="30" y="28"/>
                    </a:lnTo>
                    <a:lnTo>
                      <a:pt x="27" y="31"/>
                    </a:lnTo>
                    <a:lnTo>
                      <a:pt x="27" y="35"/>
                    </a:lnTo>
                    <a:lnTo>
                      <a:pt x="26" y="38"/>
                    </a:lnTo>
                    <a:lnTo>
                      <a:pt x="25" y="40"/>
                    </a:lnTo>
                    <a:lnTo>
                      <a:pt x="23" y="43"/>
                    </a:lnTo>
                    <a:lnTo>
                      <a:pt x="21" y="44"/>
                    </a:lnTo>
                    <a:lnTo>
                      <a:pt x="18" y="44"/>
                    </a:lnTo>
                    <a:lnTo>
                      <a:pt x="16" y="45"/>
                    </a:lnTo>
                    <a:lnTo>
                      <a:pt x="14" y="48"/>
                    </a:lnTo>
                    <a:lnTo>
                      <a:pt x="12" y="49"/>
                    </a:lnTo>
                    <a:lnTo>
                      <a:pt x="10" y="52"/>
                    </a:lnTo>
                    <a:lnTo>
                      <a:pt x="9" y="53"/>
                    </a:lnTo>
                    <a:lnTo>
                      <a:pt x="8" y="56"/>
                    </a:lnTo>
                    <a:lnTo>
                      <a:pt x="6" y="57"/>
                    </a:lnTo>
                    <a:lnTo>
                      <a:pt x="4" y="58"/>
                    </a:lnTo>
                    <a:lnTo>
                      <a:pt x="3" y="58"/>
                    </a:lnTo>
                    <a:lnTo>
                      <a:pt x="0" y="57"/>
                    </a:lnTo>
                    <a:lnTo>
                      <a:pt x="0" y="56"/>
                    </a:lnTo>
                    <a:lnTo>
                      <a:pt x="0" y="54"/>
                    </a:lnTo>
                    <a:lnTo>
                      <a:pt x="1" y="54"/>
                    </a:lnTo>
                    <a:lnTo>
                      <a:pt x="4" y="53"/>
                    </a:lnTo>
                    <a:lnTo>
                      <a:pt x="6" y="52"/>
                    </a:lnTo>
                    <a:lnTo>
                      <a:pt x="8" y="51"/>
                    </a:lnTo>
                    <a:lnTo>
                      <a:pt x="9" y="48"/>
                    </a:lnTo>
                    <a:lnTo>
                      <a:pt x="10" y="47"/>
                    </a:lnTo>
                    <a:lnTo>
                      <a:pt x="12" y="44"/>
                    </a:lnTo>
                    <a:lnTo>
                      <a:pt x="14" y="43"/>
                    </a:lnTo>
                    <a:lnTo>
                      <a:pt x="17" y="41"/>
                    </a:lnTo>
                    <a:lnTo>
                      <a:pt x="20" y="40"/>
                    </a:lnTo>
                    <a:lnTo>
                      <a:pt x="21" y="36"/>
                    </a:lnTo>
                    <a:lnTo>
                      <a:pt x="22" y="34"/>
                    </a:lnTo>
                    <a:lnTo>
                      <a:pt x="23" y="30"/>
                    </a:lnTo>
                    <a:lnTo>
                      <a:pt x="25" y="27"/>
                    </a:lnTo>
                    <a:lnTo>
                      <a:pt x="27" y="24"/>
                    </a:lnTo>
                    <a:lnTo>
                      <a:pt x="30" y="22"/>
                    </a:lnTo>
                    <a:lnTo>
                      <a:pt x="34" y="21"/>
                    </a:lnTo>
                    <a:lnTo>
                      <a:pt x="36" y="19"/>
                    </a:lnTo>
                    <a:lnTo>
                      <a:pt x="39" y="18"/>
                    </a:lnTo>
                    <a:lnTo>
                      <a:pt x="42" y="18"/>
                    </a:lnTo>
                    <a:lnTo>
                      <a:pt x="44" y="15"/>
                    </a:lnTo>
                    <a:lnTo>
                      <a:pt x="47" y="14"/>
                    </a:lnTo>
                    <a:lnTo>
                      <a:pt x="50" y="11"/>
                    </a:lnTo>
                    <a:lnTo>
                      <a:pt x="52" y="9"/>
                    </a:lnTo>
                    <a:lnTo>
                      <a:pt x="53" y="7"/>
                    </a:lnTo>
                    <a:lnTo>
                      <a:pt x="56" y="4"/>
                    </a:lnTo>
                    <a:lnTo>
                      <a:pt x="56" y="2"/>
                    </a:lnTo>
                    <a:lnTo>
                      <a:pt x="57" y="1"/>
                    </a:lnTo>
                    <a:lnTo>
                      <a:pt x="59" y="0"/>
                    </a:lnTo>
                    <a:lnTo>
                      <a:pt x="60" y="0"/>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8" name="Freeform 76">
                <a:extLst>
                  <a:ext uri="{FF2B5EF4-FFF2-40B4-BE49-F238E27FC236}">
                    <a16:creationId xmlns:a16="http://schemas.microsoft.com/office/drawing/2014/main" id="{B0FE481E-28A6-0344-8CE4-1B33E470D2C8}"/>
                  </a:ext>
                </a:extLst>
              </p:cNvPr>
              <p:cNvSpPr>
                <a:spLocks/>
              </p:cNvSpPr>
              <p:nvPr userDrawn="1"/>
            </p:nvSpPr>
            <p:spPr bwMode="auto">
              <a:xfrm>
                <a:off x="10374040" y="493611"/>
                <a:ext cx="9220" cy="3074"/>
              </a:xfrm>
              <a:custGeom>
                <a:avLst/>
                <a:gdLst>
                  <a:gd name="T0" fmla="*/ 16 w 17"/>
                  <a:gd name="T1" fmla="*/ 0 h 7"/>
                  <a:gd name="T2" fmla="*/ 17 w 17"/>
                  <a:gd name="T3" fmla="*/ 0 h 7"/>
                  <a:gd name="T4" fmla="*/ 17 w 17"/>
                  <a:gd name="T5" fmla="*/ 1 h 7"/>
                  <a:gd name="T6" fmla="*/ 16 w 17"/>
                  <a:gd name="T7" fmla="*/ 4 h 7"/>
                  <a:gd name="T8" fmla="*/ 15 w 17"/>
                  <a:gd name="T9" fmla="*/ 4 h 7"/>
                  <a:gd name="T10" fmla="*/ 12 w 17"/>
                  <a:gd name="T11" fmla="*/ 5 h 7"/>
                  <a:gd name="T12" fmla="*/ 10 w 17"/>
                  <a:gd name="T13" fmla="*/ 7 h 7"/>
                  <a:gd name="T14" fmla="*/ 7 w 17"/>
                  <a:gd name="T15" fmla="*/ 7 h 7"/>
                  <a:gd name="T16" fmla="*/ 4 w 17"/>
                  <a:gd name="T17" fmla="*/ 7 h 7"/>
                  <a:gd name="T18" fmla="*/ 3 w 17"/>
                  <a:gd name="T19" fmla="*/ 7 h 7"/>
                  <a:gd name="T20" fmla="*/ 2 w 17"/>
                  <a:gd name="T21" fmla="*/ 7 h 7"/>
                  <a:gd name="T22" fmla="*/ 0 w 17"/>
                  <a:gd name="T23" fmla="*/ 5 h 7"/>
                  <a:gd name="T24" fmla="*/ 2 w 17"/>
                  <a:gd name="T25" fmla="*/ 4 h 7"/>
                  <a:gd name="T26" fmla="*/ 3 w 17"/>
                  <a:gd name="T27" fmla="*/ 3 h 7"/>
                  <a:gd name="T28" fmla="*/ 4 w 17"/>
                  <a:gd name="T29" fmla="*/ 3 h 7"/>
                  <a:gd name="T30" fmla="*/ 7 w 17"/>
                  <a:gd name="T31" fmla="*/ 1 h 7"/>
                  <a:gd name="T32" fmla="*/ 10 w 17"/>
                  <a:gd name="T33" fmla="*/ 1 h 7"/>
                  <a:gd name="T34" fmla="*/ 12 w 17"/>
                  <a:gd name="T35" fmla="*/ 0 h 7"/>
                  <a:gd name="T36" fmla="*/ 15 w 17"/>
                  <a:gd name="T37" fmla="*/ 0 h 7"/>
                  <a:gd name="T38" fmla="*/ 16 w 17"/>
                  <a:gd name="T3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7">
                    <a:moveTo>
                      <a:pt x="16" y="0"/>
                    </a:moveTo>
                    <a:lnTo>
                      <a:pt x="17" y="0"/>
                    </a:lnTo>
                    <a:lnTo>
                      <a:pt x="17" y="1"/>
                    </a:lnTo>
                    <a:lnTo>
                      <a:pt x="16" y="4"/>
                    </a:lnTo>
                    <a:lnTo>
                      <a:pt x="15" y="4"/>
                    </a:lnTo>
                    <a:lnTo>
                      <a:pt x="12" y="5"/>
                    </a:lnTo>
                    <a:lnTo>
                      <a:pt x="10" y="7"/>
                    </a:lnTo>
                    <a:lnTo>
                      <a:pt x="7" y="7"/>
                    </a:lnTo>
                    <a:lnTo>
                      <a:pt x="4" y="7"/>
                    </a:lnTo>
                    <a:lnTo>
                      <a:pt x="3" y="7"/>
                    </a:lnTo>
                    <a:lnTo>
                      <a:pt x="2" y="7"/>
                    </a:lnTo>
                    <a:lnTo>
                      <a:pt x="0" y="5"/>
                    </a:lnTo>
                    <a:lnTo>
                      <a:pt x="2" y="4"/>
                    </a:lnTo>
                    <a:lnTo>
                      <a:pt x="3" y="3"/>
                    </a:lnTo>
                    <a:lnTo>
                      <a:pt x="4" y="3"/>
                    </a:lnTo>
                    <a:lnTo>
                      <a:pt x="7" y="1"/>
                    </a:lnTo>
                    <a:lnTo>
                      <a:pt x="10" y="1"/>
                    </a:lnTo>
                    <a:lnTo>
                      <a:pt x="12" y="0"/>
                    </a:lnTo>
                    <a:lnTo>
                      <a:pt x="15"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9" name="Freeform 77">
                <a:extLst>
                  <a:ext uri="{FF2B5EF4-FFF2-40B4-BE49-F238E27FC236}">
                    <a16:creationId xmlns:a16="http://schemas.microsoft.com/office/drawing/2014/main" id="{1D4A3F98-C9CC-7C48-9CFD-1C6E06FB388C}"/>
                  </a:ext>
                </a:extLst>
              </p:cNvPr>
              <p:cNvSpPr>
                <a:spLocks/>
              </p:cNvSpPr>
              <p:nvPr userDrawn="1"/>
            </p:nvSpPr>
            <p:spPr bwMode="auto">
              <a:xfrm>
                <a:off x="10273642" y="448535"/>
                <a:ext cx="13319" cy="6147"/>
              </a:xfrm>
              <a:custGeom>
                <a:avLst/>
                <a:gdLst>
                  <a:gd name="T0" fmla="*/ 21 w 25"/>
                  <a:gd name="T1" fmla="*/ 0 h 10"/>
                  <a:gd name="T2" fmla="*/ 22 w 25"/>
                  <a:gd name="T3" fmla="*/ 0 h 10"/>
                  <a:gd name="T4" fmla="*/ 23 w 25"/>
                  <a:gd name="T5" fmla="*/ 0 h 10"/>
                  <a:gd name="T6" fmla="*/ 25 w 25"/>
                  <a:gd name="T7" fmla="*/ 1 h 10"/>
                  <a:gd name="T8" fmla="*/ 25 w 25"/>
                  <a:gd name="T9" fmla="*/ 2 h 10"/>
                  <a:gd name="T10" fmla="*/ 25 w 25"/>
                  <a:gd name="T11" fmla="*/ 3 h 10"/>
                  <a:gd name="T12" fmla="*/ 23 w 25"/>
                  <a:gd name="T13" fmla="*/ 5 h 10"/>
                  <a:gd name="T14" fmla="*/ 22 w 25"/>
                  <a:gd name="T15" fmla="*/ 5 h 10"/>
                  <a:gd name="T16" fmla="*/ 21 w 25"/>
                  <a:gd name="T17" fmla="*/ 3 h 10"/>
                  <a:gd name="T18" fmla="*/ 19 w 25"/>
                  <a:gd name="T19" fmla="*/ 3 h 10"/>
                  <a:gd name="T20" fmla="*/ 17 w 25"/>
                  <a:gd name="T21" fmla="*/ 5 h 10"/>
                  <a:gd name="T22" fmla="*/ 14 w 25"/>
                  <a:gd name="T23" fmla="*/ 5 h 10"/>
                  <a:gd name="T24" fmla="*/ 11 w 25"/>
                  <a:gd name="T25" fmla="*/ 6 h 10"/>
                  <a:gd name="T26" fmla="*/ 9 w 25"/>
                  <a:gd name="T27" fmla="*/ 7 h 10"/>
                  <a:gd name="T28" fmla="*/ 8 w 25"/>
                  <a:gd name="T29" fmla="*/ 9 h 10"/>
                  <a:gd name="T30" fmla="*/ 6 w 25"/>
                  <a:gd name="T31" fmla="*/ 9 h 10"/>
                  <a:gd name="T32" fmla="*/ 5 w 25"/>
                  <a:gd name="T33" fmla="*/ 10 h 10"/>
                  <a:gd name="T34" fmla="*/ 4 w 25"/>
                  <a:gd name="T35" fmla="*/ 10 h 10"/>
                  <a:gd name="T36" fmla="*/ 2 w 25"/>
                  <a:gd name="T37" fmla="*/ 10 h 10"/>
                  <a:gd name="T38" fmla="*/ 1 w 25"/>
                  <a:gd name="T39" fmla="*/ 10 h 10"/>
                  <a:gd name="T40" fmla="*/ 0 w 25"/>
                  <a:gd name="T41" fmla="*/ 9 h 10"/>
                  <a:gd name="T42" fmla="*/ 1 w 25"/>
                  <a:gd name="T43" fmla="*/ 7 h 10"/>
                  <a:gd name="T44" fmla="*/ 1 w 25"/>
                  <a:gd name="T45" fmla="*/ 6 h 10"/>
                  <a:gd name="T46" fmla="*/ 4 w 25"/>
                  <a:gd name="T47" fmla="*/ 5 h 10"/>
                  <a:gd name="T48" fmla="*/ 5 w 25"/>
                  <a:gd name="T49" fmla="*/ 3 h 10"/>
                  <a:gd name="T50" fmla="*/ 6 w 25"/>
                  <a:gd name="T51" fmla="*/ 2 h 10"/>
                  <a:gd name="T52" fmla="*/ 9 w 25"/>
                  <a:gd name="T53" fmla="*/ 1 h 10"/>
                  <a:gd name="T54" fmla="*/ 10 w 25"/>
                  <a:gd name="T55" fmla="*/ 0 h 10"/>
                  <a:gd name="T56" fmla="*/ 11 w 25"/>
                  <a:gd name="T57" fmla="*/ 0 h 10"/>
                  <a:gd name="T58" fmla="*/ 14 w 25"/>
                  <a:gd name="T59" fmla="*/ 0 h 10"/>
                  <a:gd name="T60" fmla="*/ 17 w 25"/>
                  <a:gd name="T61" fmla="*/ 0 h 10"/>
                  <a:gd name="T62" fmla="*/ 19 w 25"/>
                  <a:gd name="T63" fmla="*/ 0 h 10"/>
                  <a:gd name="T64" fmla="*/ 21 w 25"/>
                  <a:gd name="T6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10">
                    <a:moveTo>
                      <a:pt x="21" y="0"/>
                    </a:moveTo>
                    <a:lnTo>
                      <a:pt x="22" y="0"/>
                    </a:lnTo>
                    <a:lnTo>
                      <a:pt x="23" y="0"/>
                    </a:lnTo>
                    <a:lnTo>
                      <a:pt x="25" y="1"/>
                    </a:lnTo>
                    <a:lnTo>
                      <a:pt x="25" y="2"/>
                    </a:lnTo>
                    <a:lnTo>
                      <a:pt x="25" y="3"/>
                    </a:lnTo>
                    <a:lnTo>
                      <a:pt x="23" y="5"/>
                    </a:lnTo>
                    <a:lnTo>
                      <a:pt x="22" y="5"/>
                    </a:lnTo>
                    <a:lnTo>
                      <a:pt x="21" y="3"/>
                    </a:lnTo>
                    <a:lnTo>
                      <a:pt x="19" y="3"/>
                    </a:lnTo>
                    <a:lnTo>
                      <a:pt x="17" y="5"/>
                    </a:lnTo>
                    <a:lnTo>
                      <a:pt x="14" y="5"/>
                    </a:lnTo>
                    <a:lnTo>
                      <a:pt x="11" y="6"/>
                    </a:lnTo>
                    <a:lnTo>
                      <a:pt x="9" y="7"/>
                    </a:lnTo>
                    <a:lnTo>
                      <a:pt x="8" y="9"/>
                    </a:lnTo>
                    <a:lnTo>
                      <a:pt x="6" y="9"/>
                    </a:lnTo>
                    <a:lnTo>
                      <a:pt x="5" y="10"/>
                    </a:lnTo>
                    <a:lnTo>
                      <a:pt x="4" y="10"/>
                    </a:lnTo>
                    <a:lnTo>
                      <a:pt x="2" y="10"/>
                    </a:lnTo>
                    <a:lnTo>
                      <a:pt x="1" y="10"/>
                    </a:lnTo>
                    <a:lnTo>
                      <a:pt x="0" y="9"/>
                    </a:lnTo>
                    <a:lnTo>
                      <a:pt x="1" y="7"/>
                    </a:lnTo>
                    <a:lnTo>
                      <a:pt x="1" y="6"/>
                    </a:lnTo>
                    <a:lnTo>
                      <a:pt x="4" y="5"/>
                    </a:lnTo>
                    <a:lnTo>
                      <a:pt x="5" y="3"/>
                    </a:lnTo>
                    <a:lnTo>
                      <a:pt x="6" y="2"/>
                    </a:lnTo>
                    <a:lnTo>
                      <a:pt x="9" y="1"/>
                    </a:lnTo>
                    <a:lnTo>
                      <a:pt x="10" y="0"/>
                    </a:lnTo>
                    <a:lnTo>
                      <a:pt x="11" y="0"/>
                    </a:lnTo>
                    <a:lnTo>
                      <a:pt x="14" y="0"/>
                    </a:lnTo>
                    <a:lnTo>
                      <a:pt x="17" y="0"/>
                    </a:lnTo>
                    <a:lnTo>
                      <a:pt x="19"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0" name="Freeform 78">
                <a:extLst>
                  <a:ext uri="{FF2B5EF4-FFF2-40B4-BE49-F238E27FC236}">
                    <a16:creationId xmlns:a16="http://schemas.microsoft.com/office/drawing/2014/main" id="{EC79C922-D4EE-FE49-8A2D-F5639B9BF0F5}"/>
                  </a:ext>
                </a:extLst>
              </p:cNvPr>
              <p:cNvSpPr>
                <a:spLocks/>
              </p:cNvSpPr>
              <p:nvPr userDrawn="1"/>
            </p:nvSpPr>
            <p:spPr bwMode="auto">
              <a:xfrm>
                <a:off x="10264421" y="382968"/>
                <a:ext cx="23563" cy="35857"/>
              </a:xfrm>
              <a:custGeom>
                <a:avLst/>
                <a:gdLst>
                  <a:gd name="T0" fmla="*/ 2 w 46"/>
                  <a:gd name="T1" fmla="*/ 0 h 71"/>
                  <a:gd name="T2" fmla="*/ 4 w 46"/>
                  <a:gd name="T3" fmla="*/ 0 h 71"/>
                  <a:gd name="T4" fmla="*/ 6 w 46"/>
                  <a:gd name="T5" fmla="*/ 0 h 71"/>
                  <a:gd name="T6" fmla="*/ 8 w 46"/>
                  <a:gd name="T7" fmla="*/ 2 h 71"/>
                  <a:gd name="T8" fmla="*/ 11 w 46"/>
                  <a:gd name="T9" fmla="*/ 3 h 71"/>
                  <a:gd name="T10" fmla="*/ 12 w 46"/>
                  <a:gd name="T11" fmla="*/ 6 h 71"/>
                  <a:gd name="T12" fmla="*/ 14 w 46"/>
                  <a:gd name="T13" fmla="*/ 8 h 71"/>
                  <a:gd name="T14" fmla="*/ 15 w 46"/>
                  <a:gd name="T15" fmla="*/ 11 h 71"/>
                  <a:gd name="T16" fmla="*/ 17 w 46"/>
                  <a:gd name="T17" fmla="*/ 15 h 71"/>
                  <a:gd name="T18" fmla="*/ 19 w 46"/>
                  <a:gd name="T19" fmla="*/ 19 h 71"/>
                  <a:gd name="T20" fmla="*/ 20 w 46"/>
                  <a:gd name="T21" fmla="*/ 23 h 71"/>
                  <a:gd name="T22" fmla="*/ 23 w 46"/>
                  <a:gd name="T23" fmla="*/ 28 h 71"/>
                  <a:gd name="T24" fmla="*/ 23 w 46"/>
                  <a:gd name="T25" fmla="*/ 32 h 71"/>
                  <a:gd name="T26" fmla="*/ 24 w 46"/>
                  <a:gd name="T27" fmla="*/ 36 h 71"/>
                  <a:gd name="T28" fmla="*/ 25 w 46"/>
                  <a:gd name="T29" fmla="*/ 40 h 71"/>
                  <a:gd name="T30" fmla="*/ 27 w 46"/>
                  <a:gd name="T31" fmla="*/ 43 h 71"/>
                  <a:gd name="T32" fmla="*/ 28 w 46"/>
                  <a:gd name="T33" fmla="*/ 47 h 71"/>
                  <a:gd name="T34" fmla="*/ 29 w 46"/>
                  <a:gd name="T35" fmla="*/ 51 h 71"/>
                  <a:gd name="T36" fmla="*/ 30 w 46"/>
                  <a:gd name="T37" fmla="*/ 53 h 71"/>
                  <a:gd name="T38" fmla="*/ 33 w 46"/>
                  <a:gd name="T39" fmla="*/ 55 h 71"/>
                  <a:gd name="T40" fmla="*/ 34 w 46"/>
                  <a:gd name="T41" fmla="*/ 58 h 71"/>
                  <a:gd name="T42" fmla="*/ 37 w 46"/>
                  <a:gd name="T43" fmla="*/ 60 h 71"/>
                  <a:gd name="T44" fmla="*/ 38 w 46"/>
                  <a:gd name="T45" fmla="*/ 64 h 71"/>
                  <a:gd name="T46" fmla="*/ 41 w 46"/>
                  <a:gd name="T47" fmla="*/ 67 h 71"/>
                  <a:gd name="T48" fmla="*/ 42 w 46"/>
                  <a:gd name="T49" fmla="*/ 68 h 71"/>
                  <a:gd name="T50" fmla="*/ 44 w 46"/>
                  <a:gd name="T51" fmla="*/ 68 h 71"/>
                  <a:gd name="T52" fmla="*/ 45 w 46"/>
                  <a:gd name="T53" fmla="*/ 68 h 71"/>
                  <a:gd name="T54" fmla="*/ 46 w 46"/>
                  <a:gd name="T55" fmla="*/ 70 h 71"/>
                  <a:gd name="T56" fmla="*/ 45 w 46"/>
                  <a:gd name="T57" fmla="*/ 71 h 71"/>
                  <a:gd name="T58" fmla="*/ 45 w 46"/>
                  <a:gd name="T59" fmla="*/ 71 h 71"/>
                  <a:gd name="T60" fmla="*/ 44 w 46"/>
                  <a:gd name="T61" fmla="*/ 71 h 71"/>
                  <a:gd name="T62" fmla="*/ 42 w 46"/>
                  <a:gd name="T63" fmla="*/ 71 h 71"/>
                  <a:gd name="T64" fmla="*/ 40 w 46"/>
                  <a:gd name="T65" fmla="*/ 71 h 71"/>
                  <a:gd name="T66" fmla="*/ 38 w 46"/>
                  <a:gd name="T67" fmla="*/ 71 h 71"/>
                  <a:gd name="T68" fmla="*/ 36 w 46"/>
                  <a:gd name="T69" fmla="*/ 70 h 71"/>
                  <a:gd name="T70" fmla="*/ 34 w 46"/>
                  <a:gd name="T71" fmla="*/ 67 h 71"/>
                  <a:gd name="T72" fmla="*/ 32 w 46"/>
                  <a:gd name="T73" fmla="*/ 66 h 71"/>
                  <a:gd name="T74" fmla="*/ 28 w 46"/>
                  <a:gd name="T75" fmla="*/ 62 h 71"/>
                  <a:gd name="T76" fmla="*/ 25 w 46"/>
                  <a:gd name="T77" fmla="*/ 58 h 71"/>
                  <a:gd name="T78" fmla="*/ 23 w 46"/>
                  <a:gd name="T79" fmla="*/ 54 h 71"/>
                  <a:gd name="T80" fmla="*/ 20 w 46"/>
                  <a:gd name="T81" fmla="*/ 49 h 71"/>
                  <a:gd name="T82" fmla="*/ 19 w 46"/>
                  <a:gd name="T83" fmla="*/ 45 h 71"/>
                  <a:gd name="T84" fmla="*/ 16 w 46"/>
                  <a:gd name="T85" fmla="*/ 40 h 71"/>
                  <a:gd name="T86" fmla="*/ 15 w 46"/>
                  <a:gd name="T87" fmla="*/ 36 h 71"/>
                  <a:gd name="T88" fmla="*/ 14 w 46"/>
                  <a:gd name="T89" fmla="*/ 32 h 71"/>
                  <a:gd name="T90" fmla="*/ 12 w 46"/>
                  <a:gd name="T91" fmla="*/ 29 h 71"/>
                  <a:gd name="T92" fmla="*/ 11 w 46"/>
                  <a:gd name="T93" fmla="*/ 24 h 71"/>
                  <a:gd name="T94" fmla="*/ 8 w 46"/>
                  <a:gd name="T95" fmla="*/ 20 h 71"/>
                  <a:gd name="T96" fmla="*/ 6 w 46"/>
                  <a:gd name="T97" fmla="*/ 15 h 71"/>
                  <a:gd name="T98" fmla="*/ 4 w 46"/>
                  <a:gd name="T99" fmla="*/ 11 h 71"/>
                  <a:gd name="T100" fmla="*/ 3 w 46"/>
                  <a:gd name="T101" fmla="*/ 8 h 71"/>
                  <a:gd name="T102" fmla="*/ 2 w 46"/>
                  <a:gd name="T103" fmla="*/ 6 h 71"/>
                  <a:gd name="T104" fmla="*/ 2 w 46"/>
                  <a:gd name="T105" fmla="*/ 4 h 71"/>
                  <a:gd name="T106" fmla="*/ 0 w 46"/>
                  <a:gd name="T107" fmla="*/ 2 h 71"/>
                  <a:gd name="T108" fmla="*/ 0 w 46"/>
                  <a:gd name="T109" fmla="*/ 0 h 71"/>
                  <a:gd name="T110" fmla="*/ 2 w 46"/>
                  <a:gd name="T11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71">
                    <a:moveTo>
                      <a:pt x="2" y="0"/>
                    </a:moveTo>
                    <a:lnTo>
                      <a:pt x="4" y="0"/>
                    </a:lnTo>
                    <a:lnTo>
                      <a:pt x="6" y="0"/>
                    </a:lnTo>
                    <a:lnTo>
                      <a:pt x="8" y="2"/>
                    </a:lnTo>
                    <a:lnTo>
                      <a:pt x="11" y="3"/>
                    </a:lnTo>
                    <a:lnTo>
                      <a:pt x="12" y="6"/>
                    </a:lnTo>
                    <a:lnTo>
                      <a:pt x="14" y="8"/>
                    </a:lnTo>
                    <a:lnTo>
                      <a:pt x="15" y="11"/>
                    </a:lnTo>
                    <a:lnTo>
                      <a:pt x="17" y="15"/>
                    </a:lnTo>
                    <a:lnTo>
                      <a:pt x="19" y="19"/>
                    </a:lnTo>
                    <a:lnTo>
                      <a:pt x="20" y="23"/>
                    </a:lnTo>
                    <a:lnTo>
                      <a:pt x="23" y="28"/>
                    </a:lnTo>
                    <a:lnTo>
                      <a:pt x="23" y="32"/>
                    </a:lnTo>
                    <a:lnTo>
                      <a:pt x="24" y="36"/>
                    </a:lnTo>
                    <a:lnTo>
                      <a:pt x="25" y="40"/>
                    </a:lnTo>
                    <a:lnTo>
                      <a:pt x="27" y="43"/>
                    </a:lnTo>
                    <a:lnTo>
                      <a:pt x="28" y="47"/>
                    </a:lnTo>
                    <a:lnTo>
                      <a:pt x="29" y="51"/>
                    </a:lnTo>
                    <a:lnTo>
                      <a:pt x="30" y="53"/>
                    </a:lnTo>
                    <a:lnTo>
                      <a:pt x="33" y="55"/>
                    </a:lnTo>
                    <a:lnTo>
                      <a:pt x="34" y="58"/>
                    </a:lnTo>
                    <a:lnTo>
                      <a:pt x="37" y="60"/>
                    </a:lnTo>
                    <a:lnTo>
                      <a:pt x="38" y="64"/>
                    </a:lnTo>
                    <a:lnTo>
                      <a:pt x="41" y="67"/>
                    </a:lnTo>
                    <a:lnTo>
                      <a:pt x="42" y="68"/>
                    </a:lnTo>
                    <a:lnTo>
                      <a:pt x="44" y="68"/>
                    </a:lnTo>
                    <a:lnTo>
                      <a:pt x="45" y="68"/>
                    </a:lnTo>
                    <a:lnTo>
                      <a:pt x="46" y="70"/>
                    </a:lnTo>
                    <a:lnTo>
                      <a:pt x="45" y="71"/>
                    </a:lnTo>
                    <a:lnTo>
                      <a:pt x="45" y="71"/>
                    </a:lnTo>
                    <a:lnTo>
                      <a:pt x="44" y="71"/>
                    </a:lnTo>
                    <a:lnTo>
                      <a:pt x="42" y="71"/>
                    </a:lnTo>
                    <a:lnTo>
                      <a:pt x="40" y="71"/>
                    </a:lnTo>
                    <a:lnTo>
                      <a:pt x="38" y="71"/>
                    </a:lnTo>
                    <a:lnTo>
                      <a:pt x="36" y="70"/>
                    </a:lnTo>
                    <a:lnTo>
                      <a:pt x="34" y="67"/>
                    </a:lnTo>
                    <a:lnTo>
                      <a:pt x="32" y="66"/>
                    </a:lnTo>
                    <a:lnTo>
                      <a:pt x="28" y="62"/>
                    </a:lnTo>
                    <a:lnTo>
                      <a:pt x="25" y="58"/>
                    </a:lnTo>
                    <a:lnTo>
                      <a:pt x="23" y="54"/>
                    </a:lnTo>
                    <a:lnTo>
                      <a:pt x="20" y="49"/>
                    </a:lnTo>
                    <a:lnTo>
                      <a:pt x="19" y="45"/>
                    </a:lnTo>
                    <a:lnTo>
                      <a:pt x="16" y="40"/>
                    </a:lnTo>
                    <a:lnTo>
                      <a:pt x="15" y="36"/>
                    </a:lnTo>
                    <a:lnTo>
                      <a:pt x="14" y="32"/>
                    </a:lnTo>
                    <a:lnTo>
                      <a:pt x="12" y="29"/>
                    </a:lnTo>
                    <a:lnTo>
                      <a:pt x="11" y="24"/>
                    </a:lnTo>
                    <a:lnTo>
                      <a:pt x="8" y="20"/>
                    </a:lnTo>
                    <a:lnTo>
                      <a:pt x="6" y="15"/>
                    </a:lnTo>
                    <a:lnTo>
                      <a:pt x="4" y="11"/>
                    </a:lnTo>
                    <a:lnTo>
                      <a:pt x="3" y="8"/>
                    </a:lnTo>
                    <a:lnTo>
                      <a:pt x="2" y="6"/>
                    </a:lnTo>
                    <a:lnTo>
                      <a:pt x="2" y="4"/>
                    </a:lnTo>
                    <a:lnTo>
                      <a:pt x="0" y="2"/>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1" name="Freeform 79">
                <a:extLst>
                  <a:ext uri="{FF2B5EF4-FFF2-40B4-BE49-F238E27FC236}">
                    <a16:creationId xmlns:a16="http://schemas.microsoft.com/office/drawing/2014/main" id="{986691FE-0EC9-7A49-BADE-A1BE4CA9082E}"/>
                  </a:ext>
                </a:extLst>
              </p:cNvPr>
              <p:cNvSpPr>
                <a:spLocks/>
              </p:cNvSpPr>
              <p:nvPr userDrawn="1"/>
            </p:nvSpPr>
            <p:spPr bwMode="auto">
              <a:xfrm>
                <a:off x="10258275" y="457755"/>
                <a:ext cx="6147" cy="4098"/>
              </a:xfrm>
              <a:custGeom>
                <a:avLst/>
                <a:gdLst>
                  <a:gd name="T0" fmla="*/ 8 w 10"/>
                  <a:gd name="T1" fmla="*/ 0 h 9"/>
                  <a:gd name="T2" fmla="*/ 9 w 10"/>
                  <a:gd name="T3" fmla="*/ 0 h 9"/>
                  <a:gd name="T4" fmla="*/ 10 w 10"/>
                  <a:gd name="T5" fmla="*/ 1 h 9"/>
                  <a:gd name="T6" fmla="*/ 10 w 10"/>
                  <a:gd name="T7" fmla="*/ 3 h 9"/>
                  <a:gd name="T8" fmla="*/ 10 w 10"/>
                  <a:gd name="T9" fmla="*/ 5 h 9"/>
                  <a:gd name="T10" fmla="*/ 9 w 10"/>
                  <a:gd name="T11" fmla="*/ 7 h 9"/>
                  <a:gd name="T12" fmla="*/ 8 w 10"/>
                  <a:gd name="T13" fmla="*/ 9 h 9"/>
                  <a:gd name="T14" fmla="*/ 6 w 10"/>
                  <a:gd name="T15" fmla="*/ 9 h 9"/>
                  <a:gd name="T16" fmla="*/ 4 w 10"/>
                  <a:gd name="T17" fmla="*/ 9 h 9"/>
                  <a:gd name="T18" fmla="*/ 2 w 10"/>
                  <a:gd name="T19" fmla="*/ 7 h 9"/>
                  <a:gd name="T20" fmla="*/ 1 w 10"/>
                  <a:gd name="T21" fmla="*/ 6 h 9"/>
                  <a:gd name="T22" fmla="*/ 0 w 10"/>
                  <a:gd name="T23" fmla="*/ 5 h 9"/>
                  <a:gd name="T24" fmla="*/ 1 w 10"/>
                  <a:gd name="T25" fmla="*/ 3 h 9"/>
                  <a:gd name="T26" fmla="*/ 2 w 10"/>
                  <a:gd name="T27" fmla="*/ 2 h 9"/>
                  <a:gd name="T28" fmla="*/ 4 w 10"/>
                  <a:gd name="T29" fmla="*/ 1 h 9"/>
                  <a:gd name="T30" fmla="*/ 5 w 10"/>
                  <a:gd name="T31" fmla="*/ 0 h 9"/>
                  <a:gd name="T32" fmla="*/ 6 w 10"/>
                  <a:gd name="T33" fmla="*/ 0 h 9"/>
                  <a:gd name="T34" fmla="*/ 8 w 10"/>
                  <a:gd name="T3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9">
                    <a:moveTo>
                      <a:pt x="8" y="0"/>
                    </a:moveTo>
                    <a:lnTo>
                      <a:pt x="9" y="0"/>
                    </a:lnTo>
                    <a:lnTo>
                      <a:pt x="10" y="1"/>
                    </a:lnTo>
                    <a:lnTo>
                      <a:pt x="10" y="3"/>
                    </a:lnTo>
                    <a:lnTo>
                      <a:pt x="10" y="5"/>
                    </a:lnTo>
                    <a:lnTo>
                      <a:pt x="9" y="7"/>
                    </a:lnTo>
                    <a:lnTo>
                      <a:pt x="8" y="9"/>
                    </a:lnTo>
                    <a:lnTo>
                      <a:pt x="6" y="9"/>
                    </a:lnTo>
                    <a:lnTo>
                      <a:pt x="4" y="9"/>
                    </a:lnTo>
                    <a:lnTo>
                      <a:pt x="2" y="7"/>
                    </a:lnTo>
                    <a:lnTo>
                      <a:pt x="1" y="6"/>
                    </a:lnTo>
                    <a:lnTo>
                      <a:pt x="0" y="5"/>
                    </a:lnTo>
                    <a:lnTo>
                      <a:pt x="1" y="3"/>
                    </a:lnTo>
                    <a:lnTo>
                      <a:pt x="2" y="2"/>
                    </a:lnTo>
                    <a:lnTo>
                      <a:pt x="4" y="1"/>
                    </a:lnTo>
                    <a:lnTo>
                      <a:pt x="5" y="0"/>
                    </a:lnTo>
                    <a:lnTo>
                      <a:pt x="6"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2" name="Freeform 80">
                <a:extLst>
                  <a:ext uri="{FF2B5EF4-FFF2-40B4-BE49-F238E27FC236}">
                    <a16:creationId xmlns:a16="http://schemas.microsoft.com/office/drawing/2014/main" id="{5AA64D8B-A193-6142-A889-8C5B0F884D3F}"/>
                  </a:ext>
                </a:extLst>
              </p:cNvPr>
              <p:cNvSpPr>
                <a:spLocks/>
              </p:cNvSpPr>
              <p:nvPr userDrawn="1"/>
            </p:nvSpPr>
            <p:spPr bwMode="auto">
              <a:xfrm>
                <a:off x="10262372" y="484392"/>
                <a:ext cx="34832" cy="36881"/>
              </a:xfrm>
              <a:custGeom>
                <a:avLst/>
                <a:gdLst>
                  <a:gd name="T0" fmla="*/ 20 w 68"/>
                  <a:gd name="T1" fmla="*/ 2 h 73"/>
                  <a:gd name="T2" fmla="*/ 19 w 68"/>
                  <a:gd name="T3" fmla="*/ 8 h 73"/>
                  <a:gd name="T4" fmla="*/ 19 w 68"/>
                  <a:gd name="T5" fmla="*/ 14 h 73"/>
                  <a:gd name="T6" fmla="*/ 20 w 68"/>
                  <a:gd name="T7" fmla="*/ 15 h 73"/>
                  <a:gd name="T8" fmla="*/ 24 w 68"/>
                  <a:gd name="T9" fmla="*/ 13 h 73"/>
                  <a:gd name="T10" fmla="*/ 28 w 68"/>
                  <a:gd name="T11" fmla="*/ 8 h 73"/>
                  <a:gd name="T12" fmla="*/ 32 w 68"/>
                  <a:gd name="T13" fmla="*/ 4 h 73"/>
                  <a:gd name="T14" fmla="*/ 34 w 68"/>
                  <a:gd name="T15" fmla="*/ 5 h 73"/>
                  <a:gd name="T16" fmla="*/ 33 w 68"/>
                  <a:gd name="T17" fmla="*/ 13 h 73"/>
                  <a:gd name="T18" fmla="*/ 35 w 68"/>
                  <a:gd name="T19" fmla="*/ 18 h 73"/>
                  <a:gd name="T20" fmla="*/ 41 w 68"/>
                  <a:gd name="T21" fmla="*/ 17 h 73"/>
                  <a:gd name="T22" fmla="*/ 47 w 68"/>
                  <a:gd name="T23" fmla="*/ 13 h 73"/>
                  <a:gd name="T24" fmla="*/ 55 w 68"/>
                  <a:gd name="T25" fmla="*/ 9 h 73"/>
                  <a:gd name="T26" fmla="*/ 63 w 68"/>
                  <a:gd name="T27" fmla="*/ 5 h 73"/>
                  <a:gd name="T28" fmla="*/ 68 w 68"/>
                  <a:gd name="T29" fmla="*/ 5 h 73"/>
                  <a:gd name="T30" fmla="*/ 65 w 68"/>
                  <a:gd name="T31" fmla="*/ 6 h 73"/>
                  <a:gd name="T32" fmla="*/ 60 w 68"/>
                  <a:gd name="T33" fmla="*/ 9 h 73"/>
                  <a:gd name="T34" fmla="*/ 51 w 68"/>
                  <a:gd name="T35" fmla="*/ 13 h 73"/>
                  <a:gd name="T36" fmla="*/ 43 w 68"/>
                  <a:gd name="T37" fmla="*/ 21 h 73"/>
                  <a:gd name="T38" fmla="*/ 37 w 68"/>
                  <a:gd name="T39" fmla="*/ 25 h 73"/>
                  <a:gd name="T40" fmla="*/ 33 w 68"/>
                  <a:gd name="T41" fmla="*/ 30 h 73"/>
                  <a:gd name="T42" fmla="*/ 30 w 68"/>
                  <a:gd name="T43" fmla="*/ 36 h 73"/>
                  <a:gd name="T44" fmla="*/ 30 w 68"/>
                  <a:gd name="T45" fmla="*/ 43 h 73"/>
                  <a:gd name="T46" fmla="*/ 32 w 68"/>
                  <a:gd name="T47" fmla="*/ 48 h 73"/>
                  <a:gd name="T48" fmla="*/ 28 w 68"/>
                  <a:gd name="T49" fmla="*/ 55 h 73"/>
                  <a:gd name="T50" fmla="*/ 25 w 68"/>
                  <a:gd name="T51" fmla="*/ 62 h 73"/>
                  <a:gd name="T52" fmla="*/ 24 w 68"/>
                  <a:gd name="T53" fmla="*/ 69 h 73"/>
                  <a:gd name="T54" fmla="*/ 21 w 68"/>
                  <a:gd name="T55" fmla="*/ 73 h 73"/>
                  <a:gd name="T56" fmla="*/ 16 w 68"/>
                  <a:gd name="T57" fmla="*/ 72 h 73"/>
                  <a:gd name="T58" fmla="*/ 12 w 68"/>
                  <a:gd name="T59" fmla="*/ 72 h 73"/>
                  <a:gd name="T60" fmla="*/ 13 w 68"/>
                  <a:gd name="T61" fmla="*/ 68 h 73"/>
                  <a:gd name="T62" fmla="*/ 16 w 68"/>
                  <a:gd name="T63" fmla="*/ 65 h 73"/>
                  <a:gd name="T64" fmla="*/ 20 w 68"/>
                  <a:gd name="T65" fmla="*/ 56 h 73"/>
                  <a:gd name="T66" fmla="*/ 25 w 68"/>
                  <a:gd name="T67" fmla="*/ 47 h 73"/>
                  <a:gd name="T68" fmla="*/ 28 w 68"/>
                  <a:gd name="T69" fmla="*/ 38 h 73"/>
                  <a:gd name="T70" fmla="*/ 25 w 68"/>
                  <a:gd name="T71" fmla="*/ 31 h 73"/>
                  <a:gd name="T72" fmla="*/ 26 w 68"/>
                  <a:gd name="T73" fmla="*/ 26 h 73"/>
                  <a:gd name="T74" fmla="*/ 28 w 68"/>
                  <a:gd name="T75" fmla="*/ 22 h 73"/>
                  <a:gd name="T76" fmla="*/ 24 w 68"/>
                  <a:gd name="T77" fmla="*/ 21 h 73"/>
                  <a:gd name="T78" fmla="*/ 19 w 68"/>
                  <a:gd name="T79" fmla="*/ 22 h 73"/>
                  <a:gd name="T80" fmla="*/ 12 w 68"/>
                  <a:gd name="T81" fmla="*/ 26 h 73"/>
                  <a:gd name="T82" fmla="*/ 5 w 68"/>
                  <a:gd name="T83" fmla="*/ 30 h 73"/>
                  <a:gd name="T84" fmla="*/ 2 w 68"/>
                  <a:gd name="T85" fmla="*/ 31 h 73"/>
                  <a:gd name="T86" fmla="*/ 0 w 68"/>
                  <a:gd name="T87" fmla="*/ 27 h 73"/>
                  <a:gd name="T88" fmla="*/ 2 w 68"/>
                  <a:gd name="T89" fmla="*/ 23 h 73"/>
                  <a:gd name="T90" fmla="*/ 7 w 68"/>
                  <a:gd name="T91" fmla="*/ 22 h 73"/>
                  <a:gd name="T92" fmla="*/ 12 w 68"/>
                  <a:gd name="T93" fmla="*/ 15 h 73"/>
                  <a:gd name="T94" fmla="*/ 13 w 68"/>
                  <a:gd name="T95" fmla="*/ 6 h 73"/>
                  <a:gd name="T96" fmla="*/ 16 w 68"/>
                  <a:gd name="T97" fmla="*/ 0 h 73"/>
                  <a:gd name="T98" fmla="*/ 20 w 68"/>
                  <a:gd name="T9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 h="73">
                    <a:moveTo>
                      <a:pt x="21" y="0"/>
                    </a:moveTo>
                    <a:lnTo>
                      <a:pt x="21" y="0"/>
                    </a:lnTo>
                    <a:lnTo>
                      <a:pt x="20" y="2"/>
                    </a:lnTo>
                    <a:lnTo>
                      <a:pt x="20" y="4"/>
                    </a:lnTo>
                    <a:lnTo>
                      <a:pt x="20" y="6"/>
                    </a:lnTo>
                    <a:lnTo>
                      <a:pt x="19" y="8"/>
                    </a:lnTo>
                    <a:lnTo>
                      <a:pt x="19" y="10"/>
                    </a:lnTo>
                    <a:lnTo>
                      <a:pt x="19" y="12"/>
                    </a:lnTo>
                    <a:lnTo>
                      <a:pt x="19" y="14"/>
                    </a:lnTo>
                    <a:lnTo>
                      <a:pt x="19" y="15"/>
                    </a:lnTo>
                    <a:lnTo>
                      <a:pt x="20" y="15"/>
                    </a:lnTo>
                    <a:lnTo>
                      <a:pt x="20" y="15"/>
                    </a:lnTo>
                    <a:lnTo>
                      <a:pt x="21" y="15"/>
                    </a:lnTo>
                    <a:lnTo>
                      <a:pt x="22" y="14"/>
                    </a:lnTo>
                    <a:lnTo>
                      <a:pt x="24" y="13"/>
                    </a:lnTo>
                    <a:lnTo>
                      <a:pt x="26" y="10"/>
                    </a:lnTo>
                    <a:lnTo>
                      <a:pt x="26" y="9"/>
                    </a:lnTo>
                    <a:lnTo>
                      <a:pt x="28" y="8"/>
                    </a:lnTo>
                    <a:lnTo>
                      <a:pt x="29" y="6"/>
                    </a:lnTo>
                    <a:lnTo>
                      <a:pt x="30" y="5"/>
                    </a:lnTo>
                    <a:lnTo>
                      <a:pt x="32" y="4"/>
                    </a:lnTo>
                    <a:lnTo>
                      <a:pt x="34" y="4"/>
                    </a:lnTo>
                    <a:lnTo>
                      <a:pt x="34" y="4"/>
                    </a:lnTo>
                    <a:lnTo>
                      <a:pt x="34" y="5"/>
                    </a:lnTo>
                    <a:lnTo>
                      <a:pt x="33" y="8"/>
                    </a:lnTo>
                    <a:lnTo>
                      <a:pt x="33" y="10"/>
                    </a:lnTo>
                    <a:lnTo>
                      <a:pt x="33" y="13"/>
                    </a:lnTo>
                    <a:lnTo>
                      <a:pt x="33" y="14"/>
                    </a:lnTo>
                    <a:lnTo>
                      <a:pt x="34" y="17"/>
                    </a:lnTo>
                    <a:lnTo>
                      <a:pt x="35" y="18"/>
                    </a:lnTo>
                    <a:lnTo>
                      <a:pt x="38" y="18"/>
                    </a:lnTo>
                    <a:lnTo>
                      <a:pt x="39" y="18"/>
                    </a:lnTo>
                    <a:lnTo>
                      <a:pt x="41" y="17"/>
                    </a:lnTo>
                    <a:lnTo>
                      <a:pt x="42" y="15"/>
                    </a:lnTo>
                    <a:lnTo>
                      <a:pt x="43" y="14"/>
                    </a:lnTo>
                    <a:lnTo>
                      <a:pt x="47" y="13"/>
                    </a:lnTo>
                    <a:lnTo>
                      <a:pt x="50" y="10"/>
                    </a:lnTo>
                    <a:lnTo>
                      <a:pt x="52" y="9"/>
                    </a:lnTo>
                    <a:lnTo>
                      <a:pt x="55" y="9"/>
                    </a:lnTo>
                    <a:lnTo>
                      <a:pt x="58" y="8"/>
                    </a:lnTo>
                    <a:lnTo>
                      <a:pt x="62" y="6"/>
                    </a:lnTo>
                    <a:lnTo>
                      <a:pt x="63" y="5"/>
                    </a:lnTo>
                    <a:lnTo>
                      <a:pt x="64" y="5"/>
                    </a:lnTo>
                    <a:lnTo>
                      <a:pt x="67" y="5"/>
                    </a:lnTo>
                    <a:lnTo>
                      <a:pt x="68" y="5"/>
                    </a:lnTo>
                    <a:lnTo>
                      <a:pt x="68" y="6"/>
                    </a:lnTo>
                    <a:lnTo>
                      <a:pt x="67" y="6"/>
                    </a:lnTo>
                    <a:lnTo>
                      <a:pt x="65" y="6"/>
                    </a:lnTo>
                    <a:lnTo>
                      <a:pt x="65" y="8"/>
                    </a:lnTo>
                    <a:lnTo>
                      <a:pt x="63" y="8"/>
                    </a:lnTo>
                    <a:lnTo>
                      <a:pt x="60" y="9"/>
                    </a:lnTo>
                    <a:lnTo>
                      <a:pt x="59" y="9"/>
                    </a:lnTo>
                    <a:lnTo>
                      <a:pt x="55" y="12"/>
                    </a:lnTo>
                    <a:lnTo>
                      <a:pt x="51" y="13"/>
                    </a:lnTo>
                    <a:lnTo>
                      <a:pt x="49" y="15"/>
                    </a:lnTo>
                    <a:lnTo>
                      <a:pt x="46" y="18"/>
                    </a:lnTo>
                    <a:lnTo>
                      <a:pt x="43" y="21"/>
                    </a:lnTo>
                    <a:lnTo>
                      <a:pt x="41" y="22"/>
                    </a:lnTo>
                    <a:lnTo>
                      <a:pt x="39" y="23"/>
                    </a:lnTo>
                    <a:lnTo>
                      <a:pt x="37" y="25"/>
                    </a:lnTo>
                    <a:lnTo>
                      <a:pt x="35" y="26"/>
                    </a:lnTo>
                    <a:lnTo>
                      <a:pt x="34" y="28"/>
                    </a:lnTo>
                    <a:lnTo>
                      <a:pt x="33" y="30"/>
                    </a:lnTo>
                    <a:lnTo>
                      <a:pt x="32" y="32"/>
                    </a:lnTo>
                    <a:lnTo>
                      <a:pt x="30" y="35"/>
                    </a:lnTo>
                    <a:lnTo>
                      <a:pt x="30" y="36"/>
                    </a:lnTo>
                    <a:lnTo>
                      <a:pt x="30" y="39"/>
                    </a:lnTo>
                    <a:lnTo>
                      <a:pt x="30" y="42"/>
                    </a:lnTo>
                    <a:lnTo>
                      <a:pt x="30" y="43"/>
                    </a:lnTo>
                    <a:lnTo>
                      <a:pt x="32" y="44"/>
                    </a:lnTo>
                    <a:lnTo>
                      <a:pt x="32" y="45"/>
                    </a:lnTo>
                    <a:lnTo>
                      <a:pt x="32" y="48"/>
                    </a:lnTo>
                    <a:lnTo>
                      <a:pt x="30" y="49"/>
                    </a:lnTo>
                    <a:lnTo>
                      <a:pt x="29" y="52"/>
                    </a:lnTo>
                    <a:lnTo>
                      <a:pt x="28" y="55"/>
                    </a:lnTo>
                    <a:lnTo>
                      <a:pt x="26" y="57"/>
                    </a:lnTo>
                    <a:lnTo>
                      <a:pt x="26" y="60"/>
                    </a:lnTo>
                    <a:lnTo>
                      <a:pt x="25" y="62"/>
                    </a:lnTo>
                    <a:lnTo>
                      <a:pt x="24" y="65"/>
                    </a:lnTo>
                    <a:lnTo>
                      <a:pt x="24" y="66"/>
                    </a:lnTo>
                    <a:lnTo>
                      <a:pt x="24" y="69"/>
                    </a:lnTo>
                    <a:lnTo>
                      <a:pt x="24" y="72"/>
                    </a:lnTo>
                    <a:lnTo>
                      <a:pt x="22" y="73"/>
                    </a:lnTo>
                    <a:lnTo>
                      <a:pt x="21" y="73"/>
                    </a:lnTo>
                    <a:lnTo>
                      <a:pt x="19" y="72"/>
                    </a:lnTo>
                    <a:lnTo>
                      <a:pt x="17" y="72"/>
                    </a:lnTo>
                    <a:lnTo>
                      <a:pt x="16" y="72"/>
                    </a:lnTo>
                    <a:lnTo>
                      <a:pt x="15" y="72"/>
                    </a:lnTo>
                    <a:lnTo>
                      <a:pt x="13" y="72"/>
                    </a:lnTo>
                    <a:lnTo>
                      <a:pt x="12" y="72"/>
                    </a:lnTo>
                    <a:lnTo>
                      <a:pt x="12" y="70"/>
                    </a:lnTo>
                    <a:lnTo>
                      <a:pt x="12" y="69"/>
                    </a:lnTo>
                    <a:lnTo>
                      <a:pt x="13" y="68"/>
                    </a:lnTo>
                    <a:lnTo>
                      <a:pt x="15" y="68"/>
                    </a:lnTo>
                    <a:lnTo>
                      <a:pt x="16" y="66"/>
                    </a:lnTo>
                    <a:lnTo>
                      <a:pt x="16" y="65"/>
                    </a:lnTo>
                    <a:lnTo>
                      <a:pt x="17" y="62"/>
                    </a:lnTo>
                    <a:lnTo>
                      <a:pt x="19" y="59"/>
                    </a:lnTo>
                    <a:lnTo>
                      <a:pt x="20" y="56"/>
                    </a:lnTo>
                    <a:lnTo>
                      <a:pt x="21" y="52"/>
                    </a:lnTo>
                    <a:lnTo>
                      <a:pt x="24" y="49"/>
                    </a:lnTo>
                    <a:lnTo>
                      <a:pt x="25" y="47"/>
                    </a:lnTo>
                    <a:lnTo>
                      <a:pt x="26" y="44"/>
                    </a:lnTo>
                    <a:lnTo>
                      <a:pt x="26" y="40"/>
                    </a:lnTo>
                    <a:lnTo>
                      <a:pt x="28" y="38"/>
                    </a:lnTo>
                    <a:lnTo>
                      <a:pt x="26" y="34"/>
                    </a:lnTo>
                    <a:lnTo>
                      <a:pt x="26" y="32"/>
                    </a:lnTo>
                    <a:lnTo>
                      <a:pt x="25" y="31"/>
                    </a:lnTo>
                    <a:lnTo>
                      <a:pt x="25" y="28"/>
                    </a:lnTo>
                    <a:lnTo>
                      <a:pt x="26" y="27"/>
                    </a:lnTo>
                    <a:lnTo>
                      <a:pt x="26" y="26"/>
                    </a:lnTo>
                    <a:lnTo>
                      <a:pt x="28" y="25"/>
                    </a:lnTo>
                    <a:lnTo>
                      <a:pt x="28" y="23"/>
                    </a:lnTo>
                    <a:lnTo>
                      <a:pt x="28" y="22"/>
                    </a:lnTo>
                    <a:lnTo>
                      <a:pt x="28" y="21"/>
                    </a:lnTo>
                    <a:lnTo>
                      <a:pt x="26" y="21"/>
                    </a:lnTo>
                    <a:lnTo>
                      <a:pt x="24" y="21"/>
                    </a:lnTo>
                    <a:lnTo>
                      <a:pt x="22" y="21"/>
                    </a:lnTo>
                    <a:lnTo>
                      <a:pt x="20" y="21"/>
                    </a:lnTo>
                    <a:lnTo>
                      <a:pt x="19" y="22"/>
                    </a:lnTo>
                    <a:lnTo>
                      <a:pt x="16" y="22"/>
                    </a:lnTo>
                    <a:lnTo>
                      <a:pt x="15" y="23"/>
                    </a:lnTo>
                    <a:lnTo>
                      <a:pt x="12" y="26"/>
                    </a:lnTo>
                    <a:lnTo>
                      <a:pt x="11" y="27"/>
                    </a:lnTo>
                    <a:lnTo>
                      <a:pt x="8" y="28"/>
                    </a:lnTo>
                    <a:lnTo>
                      <a:pt x="5" y="30"/>
                    </a:lnTo>
                    <a:lnTo>
                      <a:pt x="4" y="30"/>
                    </a:lnTo>
                    <a:lnTo>
                      <a:pt x="3" y="31"/>
                    </a:lnTo>
                    <a:lnTo>
                      <a:pt x="2" y="31"/>
                    </a:lnTo>
                    <a:lnTo>
                      <a:pt x="0" y="30"/>
                    </a:lnTo>
                    <a:lnTo>
                      <a:pt x="0" y="28"/>
                    </a:lnTo>
                    <a:lnTo>
                      <a:pt x="0" y="27"/>
                    </a:lnTo>
                    <a:lnTo>
                      <a:pt x="0" y="26"/>
                    </a:lnTo>
                    <a:lnTo>
                      <a:pt x="0" y="25"/>
                    </a:lnTo>
                    <a:lnTo>
                      <a:pt x="2" y="23"/>
                    </a:lnTo>
                    <a:lnTo>
                      <a:pt x="3" y="23"/>
                    </a:lnTo>
                    <a:lnTo>
                      <a:pt x="5" y="22"/>
                    </a:lnTo>
                    <a:lnTo>
                      <a:pt x="7" y="22"/>
                    </a:lnTo>
                    <a:lnTo>
                      <a:pt x="9" y="19"/>
                    </a:lnTo>
                    <a:lnTo>
                      <a:pt x="11" y="18"/>
                    </a:lnTo>
                    <a:lnTo>
                      <a:pt x="12" y="15"/>
                    </a:lnTo>
                    <a:lnTo>
                      <a:pt x="12" y="12"/>
                    </a:lnTo>
                    <a:lnTo>
                      <a:pt x="13" y="9"/>
                    </a:lnTo>
                    <a:lnTo>
                      <a:pt x="13" y="6"/>
                    </a:lnTo>
                    <a:lnTo>
                      <a:pt x="15" y="4"/>
                    </a:lnTo>
                    <a:lnTo>
                      <a:pt x="15" y="1"/>
                    </a:lnTo>
                    <a:lnTo>
                      <a:pt x="16" y="0"/>
                    </a:lnTo>
                    <a:lnTo>
                      <a:pt x="17" y="0"/>
                    </a:lnTo>
                    <a:lnTo>
                      <a:pt x="19" y="0"/>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3" name="Freeform 81">
                <a:extLst>
                  <a:ext uri="{FF2B5EF4-FFF2-40B4-BE49-F238E27FC236}">
                    <a16:creationId xmlns:a16="http://schemas.microsoft.com/office/drawing/2014/main" id="{607BA78D-CAFE-FF45-BA28-F933E6DDA2C8}"/>
                  </a:ext>
                </a:extLst>
              </p:cNvPr>
              <p:cNvSpPr>
                <a:spLocks/>
              </p:cNvSpPr>
              <p:nvPr userDrawn="1"/>
            </p:nvSpPr>
            <p:spPr bwMode="auto">
              <a:xfrm>
                <a:off x="10258275" y="408581"/>
                <a:ext cx="5122" cy="5122"/>
              </a:xfrm>
              <a:custGeom>
                <a:avLst/>
                <a:gdLst>
                  <a:gd name="T0" fmla="*/ 7 w 11"/>
                  <a:gd name="T1" fmla="*/ 0 h 11"/>
                  <a:gd name="T2" fmla="*/ 8 w 11"/>
                  <a:gd name="T3" fmla="*/ 0 h 11"/>
                  <a:gd name="T4" fmla="*/ 10 w 11"/>
                  <a:gd name="T5" fmla="*/ 0 h 11"/>
                  <a:gd name="T6" fmla="*/ 11 w 11"/>
                  <a:gd name="T7" fmla="*/ 2 h 11"/>
                  <a:gd name="T8" fmla="*/ 10 w 11"/>
                  <a:gd name="T9" fmla="*/ 3 h 11"/>
                  <a:gd name="T10" fmla="*/ 10 w 11"/>
                  <a:gd name="T11" fmla="*/ 4 h 11"/>
                  <a:gd name="T12" fmla="*/ 8 w 11"/>
                  <a:gd name="T13" fmla="*/ 5 h 11"/>
                  <a:gd name="T14" fmla="*/ 8 w 11"/>
                  <a:gd name="T15" fmla="*/ 8 h 11"/>
                  <a:gd name="T16" fmla="*/ 7 w 11"/>
                  <a:gd name="T17" fmla="*/ 9 h 11"/>
                  <a:gd name="T18" fmla="*/ 6 w 11"/>
                  <a:gd name="T19" fmla="*/ 9 h 11"/>
                  <a:gd name="T20" fmla="*/ 4 w 11"/>
                  <a:gd name="T21" fmla="*/ 11 h 11"/>
                  <a:gd name="T22" fmla="*/ 2 w 11"/>
                  <a:gd name="T23" fmla="*/ 9 h 11"/>
                  <a:gd name="T24" fmla="*/ 0 w 11"/>
                  <a:gd name="T25" fmla="*/ 8 h 11"/>
                  <a:gd name="T26" fmla="*/ 0 w 11"/>
                  <a:gd name="T27" fmla="*/ 7 h 11"/>
                  <a:gd name="T28" fmla="*/ 2 w 11"/>
                  <a:gd name="T29" fmla="*/ 4 h 11"/>
                  <a:gd name="T30" fmla="*/ 3 w 11"/>
                  <a:gd name="T31" fmla="*/ 3 h 11"/>
                  <a:gd name="T32" fmla="*/ 4 w 11"/>
                  <a:gd name="T33" fmla="*/ 2 h 11"/>
                  <a:gd name="T34" fmla="*/ 6 w 11"/>
                  <a:gd name="T35" fmla="*/ 0 h 11"/>
                  <a:gd name="T36" fmla="*/ 7 w 11"/>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1">
                    <a:moveTo>
                      <a:pt x="7" y="0"/>
                    </a:moveTo>
                    <a:lnTo>
                      <a:pt x="8" y="0"/>
                    </a:lnTo>
                    <a:lnTo>
                      <a:pt x="10" y="0"/>
                    </a:lnTo>
                    <a:lnTo>
                      <a:pt x="11" y="2"/>
                    </a:lnTo>
                    <a:lnTo>
                      <a:pt x="10" y="3"/>
                    </a:lnTo>
                    <a:lnTo>
                      <a:pt x="10" y="4"/>
                    </a:lnTo>
                    <a:lnTo>
                      <a:pt x="8" y="5"/>
                    </a:lnTo>
                    <a:lnTo>
                      <a:pt x="8" y="8"/>
                    </a:lnTo>
                    <a:lnTo>
                      <a:pt x="7" y="9"/>
                    </a:lnTo>
                    <a:lnTo>
                      <a:pt x="6" y="9"/>
                    </a:lnTo>
                    <a:lnTo>
                      <a:pt x="4" y="11"/>
                    </a:lnTo>
                    <a:lnTo>
                      <a:pt x="2" y="9"/>
                    </a:lnTo>
                    <a:lnTo>
                      <a:pt x="0" y="8"/>
                    </a:lnTo>
                    <a:lnTo>
                      <a:pt x="0" y="7"/>
                    </a:lnTo>
                    <a:lnTo>
                      <a:pt x="2" y="4"/>
                    </a:lnTo>
                    <a:lnTo>
                      <a:pt x="3" y="3"/>
                    </a:lnTo>
                    <a:lnTo>
                      <a:pt x="4" y="2"/>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4" name="Freeform 82">
                <a:extLst>
                  <a:ext uri="{FF2B5EF4-FFF2-40B4-BE49-F238E27FC236}">
                    <a16:creationId xmlns:a16="http://schemas.microsoft.com/office/drawing/2014/main" id="{47A4DE90-CB12-3D40-8CD7-616095EDA1A0}"/>
                  </a:ext>
                </a:extLst>
              </p:cNvPr>
              <p:cNvSpPr>
                <a:spLocks/>
              </p:cNvSpPr>
              <p:nvPr userDrawn="1"/>
            </p:nvSpPr>
            <p:spPr bwMode="auto">
              <a:xfrm>
                <a:off x="10260324" y="435217"/>
                <a:ext cx="32783" cy="16392"/>
              </a:xfrm>
              <a:custGeom>
                <a:avLst/>
                <a:gdLst>
                  <a:gd name="T0" fmla="*/ 44 w 62"/>
                  <a:gd name="T1" fmla="*/ 1 h 33"/>
                  <a:gd name="T2" fmla="*/ 49 w 62"/>
                  <a:gd name="T3" fmla="*/ 1 h 33"/>
                  <a:gd name="T4" fmla="*/ 54 w 62"/>
                  <a:gd name="T5" fmla="*/ 1 h 33"/>
                  <a:gd name="T6" fmla="*/ 60 w 62"/>
                  <a:gd name="T7" fmla="*/ 3 h 33"/>
                  <a:gd name="T8" fmla="*/ 62 w 62"/>
                  <a:gd name="T9" fmla="*/ 5 h 33"/>
                  <a:gd name="T10" fmla="*/ 61 w 62"/>
                  <a:gd name="T11" fmla="*/ 7 h 33"/>
                  <a:gd name="T12" fmla="*/ 60 w 62"/>
                  <a:gd name="T13" fmla="*/ 8 h 33"/>
                  <a:gd name="T14" fmla="*/ 58 w 62"/>
                  <a:gd name="T15" fmla="*/ 7 h 33"/>
                  <a:gd name="T16" fmla="*/ 53 w 62"/>
                  <a:gd name="T17" fmla="*/ 5 h 33"/>
                  <a:gd name="T18" fmla="*/ 49 w 62"/>
                  <a:gd name="T19" fmla="*/ 5 h 33"/>
                  <a:gd name="T20" fmla="*/ 44 w 62"/>
                  <a:gd name="T21" fmla="*/ 7 h 33"/>
                  <a:gd name="T22" fmla="*/ 39 w 62"/>
                  <a:gd name="T23" fmla="*/ 8 h 33"/>
                  <a:gd name="T24" fmla="*/ 34 w 62"/>
                  <a:gd name="T25" fmla="*/ 8 h 33"/>
                  <a:gd name="T26" fmla="*/ 30 w 62"/>
                  <a:gd name="T27" fmla="*/ 9 h 33"/>
                  <a:gd name="T28" fmla="*/ 27 w 62"/>
                  <a:gd name="T29" fmla="*/ 13 h 33"/>
                  <a:gd name="T30" fmla="*/ 23 w 62"/>
                  <a:gd name="T31" fmla="*/ 15 h 33"/>
                  <a:gd name="T32" fmla="*/ 18 w 62"/>
                  <a:gd name="T33" fmla="*/ 20 h 33"/>
                  <a:gd name="T34" fmla="*/ 14 w 62"/>
                  <a:gd name="T35" fmla="*/ 22 h 33"/>
                  <a:gd name="T36" fmla="*/ 10 w 62"/>
                  <a:gd name="T37" fmla="*/ 26 h 33"/>
                  <a:gd name="T38" fmla="*/ 9 w 62"/>
                  <a:gd name="T39" fmla="*/ 30 h 33"/>
                  <a:gd name="T40" fmla="*/ 5 w 62"/>
                  <a:gd name="T41" fmla="*/ 33 h 33"/>
                  <a:gd name="T42" fmla="*/ 2 w 62"/>
                  <a:gd name="T43" fmla="*/ 33 h 33"/>
                  <a:gd name="T44" fmla="*/ 1 w 62"/>
                  <a:gd name="T45" fmla="*/ 33 h 33"/>
                  <a:gd name="T46" fmla="*/ 1 w 62"/>
                  <a:gd name="T47" fmla="*/ 30 h 33"/>
                  <a:gd name="T48" fmla="*/ 4 w 62"/>
                  <a:gd name="T49" fmla="*/ 26 h 33"/>
                  <a:gd name="T50" fmla="*/ 9 w 62"/>
                  <a:gd name="T51" fmla="*/ 21 h 33"/>
                  <a:gd name="T52" fmla="*/ 14 w 62"/>
                  <a:gd name="T53" fmla="*/ 16 h 33"/>
                  <a:gd name="T54" fmla="*/ 18 w 62"/>
                  <a:gd name="T55" fmla="*/ 12 h 33"/>
                  <a:gd name="T56" fmla="*/ 23 w 62"/>
                  <a:gd name="T57" fmla="*/ 8 h 33"/>
                  <a:gd name="T58" fmla="*/ 28 w 62"/>
                  <a:gd name="T59" fmla="*/ 4 h 33"/>
                  <a:gd name="T60" fmla="*/ 34 w 62"/>
                  <a:gd name="T61" fmla="*/ 3 h 33"/>
                  <a:gd name="T62" fmla="*/ 36 w 62"/>
                  <a:gd name="T63" fmla="*/ 1 h 33"/>
                  <a:gd name="T64" fmla="*/ 41 w 62"/>
                  <a:gd name="T6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33">
                    <a:moveTo>
                      <a:pt x="41" y="0"/>
                    </a:moveTo>
                    <a:lnTo>
                      <a:pt x="44" y="1"/>
                    </a:lnTo>
                    <a:lnTo>
                      <a:pt x="47" y="1"/>
                    </a:lnTo>
                    <a:lnTo>
                      <a:pt x="49" y="1"/>
                    </a:lnTo>
                    <a:lnTo>
                      <a:pt x="52" y="1"/>
                    </a:lnTo>
                    <a:lnTo>
                      <a:pt x="54" y="1"/>
                    </a:lnTo>
                    <a:lnTo>
                      <a:pt x="57" y="3"/>
                    </a:lnTo>
                    <a:lnTo>
                      <a:pt x="60" y="3"/>
                    </a:lnTo>
                    <a:lnTo>
                      <a:pt x="61" y="4"/>
                    </a:lnTo>
                    <a:lnTo>
                      <a:pt x="62" y="5"/>
                    </a:lnTo>
                    <a:lnTo>
                      <a:pt x="62" y="7"/>
                    </a:lnTo>
                    <a:lnTo>
                      <a:pt x="61" y="7"/>
                    </a:lnTo>
                    <a:lnTo>
                      <a:pt x="61" y="8"/>
                    </a:lnTo>
                    <a:lnTo>
                      <a:pt x="60" y="8"/>
                    </a:lnTo>
                    <a:lnTo>
                      <a:pt x="60" y="7"/>
                    </a:lnTo>
                    <a:lnTo>
                      <a:pt x="58" y="7"/>
                    </a:lnTo>
                    <a:lnTo>
                      <a:pt x="56" y="5"/>
                    </a:lnTo>
                    <a:lnTo>
                      <a:pt x="53" y="5"/>
                    </a:lnTo>
                    <a:lnTo>
                      <a:pt x="52" y="5"/>
                    </a:lnTo>
                    <a:lnTo>
                      <a:pt x="49" y="5"/>
                    </a:lnTo>
                    <a:lnTo>
                      <a:pt x="47" y="7"/>
                    </a:lnTo>
                    <a:lnTo>
                      <a:pt x="44" y="7"/>
                    </a:lnTo>
                    <a:lnTo>
                      <a:pt x="41" y="7"/>
                    </a:lnTo>
                    <a:lnTo>
                      <a:pt x="39" y="8"/>
                    </a:lnTo>
                    <a:lnTo>
                      <a:pt x="36" y="8"/>
                    </a:lnTo>
                    <a:lnTo>
                      <a:pt x="34" y="8"/>
                    </a:lnTo>
                    <a:lnTo>
                      <a:pt x="32" y="8"/>
                    </a:lnTo>
                    <a:lnTo>
                      <a:pt x="30" y="9"/>
                    </a:lnTo>
                    <a:lnTo>
                      <a:pt x="28" y="11"/>
                    </a:lnTo>
                    <a:lnTo>
                      <a:pt x="27" y="13"/>
                    </a:lnTo>
                    <a:lnTo>
                      <a:pt x="24" y="13"/>
                    </a:lnTo>
                    <a:lnTo>
                      <a:pt x="23" y="15"/>
                    </a:lnTo>
                    <a:lnTo>
                      <a:pt x="21" y="17"/>
                    </a:lnTo>
                    <a:lnTo>
                      <a:pt x="18" y="20"/>
                    </a:lnTo>
                    <a:lnTo>
                      <a:pt x="15" y="21"/>
                    </a:lnTo>
                    <a:lnTo>
                      <a:pt x="14" y="22"/>
                    </a:lnTo>
                    <a:lnTo>
                      <a:pt x="13" y="25"/>
                    </a:lnTo>
                    <a:lnTo>
                      <a:pt x="10" y="26"/>
                    </a:lnTo>
                    <a:lnTo>
                      <a:pt x="10" y="28"/>
                    </a:lnTo>
                    <a:lnTo>
                      <a:pt x="9" y="30"/>
                    </a:lnTo>
                    <a:lnTo>
                      <a:pt x="7" y="31"/>
                    </a:lnTo>
                    <a:lnTo>
                      <a:pt x="5" y="33"/>
                    </a:lnTo>
                    <a:lnTo>
                      <a:pt x="4" y="33"/>
                    </a:lnTo>
                    <a:lnTo>
                      <a:pt x="2" y="33"/>
                    </a:lnTo>
                    <a:lnTo>
                      <a:pt x="1" y="33"/>
                    </a:lnTo>
                    <a:lnTo>
                      <a:pt x="1" y="33"/>
                    </a:lnTo>
                    <a:lnTo>
                      <a:pt x="0" y="31"/>
                    </a:lnTo>
                    <a:lnTo>
                      <a:pt x="1" y="30"/>
                    </a:lnTo>
                    <a:lnTo>
                      <a:pt x="2" y="29"/>
                    </a:lnTo>
                    <a:lnTo>
                      <a:pt x="4" y="26"/>
                    </a:lnTo>
                    <a:lnTo>
                      <a:pt x="6" y="24"/>
                    </a:lnTo>
                    <a:lnTo>
                      <a:pt x="9" y="21"/>
                    </a:lnTo>
                    <a:lnTo>
                      <a:pt x="11" y="18"/>
                    </a:lnTo>
                    <a:lnTo>
                      <a:pt x="14" y="16"/>
                    </a:lnTo>
                    <a:lnTo>
                      <a:pt x="15" y="15"/>
                    </a:lnTo>
                    <a:lnTo>
                      <a:pt x="18" y="12"/>
                    </a:lnTo>
                    <a:lnTo>
                      <a:pt x="21" y="9"/>
                    </a:lnTo>
                    <a:lnTo>
                      <a:pt x="23" y="8"/>
                    </a:lnTo>
                    <a:lnTo>
                      <a:pt x="26" y="5"/>
                    </a:lnTo>
                    <a:lnTo>
                      <a:pt x="28" y="4"/>
                    </a:lnTo>
                    <a:lnTo>
                      <a:pt x="31" y="3"/>
                    </a:lnTo>
                    <a:lnTo>
                      <a:pt x="34" y="3"/>
                    </a:lnTo>
                    <a:lnTo>
                      <a:pt x="35" y="3"/>
                    </a:lnTo>
                    <a:lnTo>
                      <a:pt x="36" y="1"/>
                    </a:lnTo>
                    <a:lnTo>
                      <a:pt x="37" y="1"/>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5" name="Freeform 83">
                <a:extLst>
                  <a:ext uri="{FF2B5EF4-FFF2-40B4-BE49-F238E27FC236}">
                    <a16:creationId xmlns:a16="http://schemas.microsoft.com/office/drawing/2014/main" id="{764A97AB-B31C-6B4D-B3AE-EEA5E61AFEFF}"/>
                  </a:ext>
                </a:extLst>
              </p:cNvPr>
              <p:cNvSpPr>
                <a:spLocks/>
              </p:cNvSpPr>
              <p:nvPr userDrawn="1"/>
            </p:nvSpPr>
            <p:spPr bwMode="auto">
              <a:xfrm>
                <a:off x="10282862" y="495660"/>
                <a:ext cx="40979" cy="35857"/>
              </a:xfrm>
              <a:custGeom>
                <a:avLst/>
                <a:gdLst>
                  <a:gd name="T0" fmla="*/ 43 w 79"/>
                  <a:gd name="T1" fmla="*/ 0 h 70"/>
                  <a:gd name="T2" fmla="*/ 52 w 79"/>
                  <a:gd name="T3" fmla="*/ 5 h 70"/>
                  <a:gd name="T4" fmla="*/ 57 w 79"/>
                  <a:gd name="T5" fmla="*/ 12 h 70"/>
                  <a:gd name="T6" fmla="*/ 64 w 79"/>
                  <a:gd name="T7" fmla="*/ 18 h 70"/>
                  <a:gd name="T8" fmla="*/ 69 w 79"/>
                  <a:gd name="T9" fmla="*/ 26 h 70"/>
                  <a:gd name="T10" fmla="*/ 75 w 79"/>
                  <a:gd name="T11" fmla="*/ 34 h 70"/>
                  <a:gd name="T12" fmla="*/ 79 w 79"/>
                  <a:gd name="T13" fmla="*/ 42 h 70"/>
                  <a:gd name="T14" fmla="*/ 79 w 79"/>
                  <a:gd name="T15" fmla="*/ 48 h 70"/>
                  <a:gd name="T16" fmla="*/ 75 w 79"/>
                  <a:gd name="T17" fmla="*/ 47 h 70"/>
                  <a:gd name="T18" fmla="*/ 74 w 79"/>
                  <a:gd name="T19" fmla="*/ 42 h 70"/>
                  <a:gd name="T20" fmla="*/ 73 w 79"/>
                  <a:gd name="T21" fmla="*/ 40 h 70"/>
                  <a:gd name="T22" fmla="*/ 69 w 79"/>
                  <a:gd name="T23" fmla="*/ 43 h 70"/>
                  <a:gd name="T24" fmla="*/ 66 w 79"/>
                  <a:gd name="T25" fmla="*/ 48 h 70"/>
                  <a:gd name="T26" fmla="*/ 65 w 79"/>
                  <a:gd name="T27" fmla="*/ 46 h 70"/>
                  <a:gd name="T28" fmla="*/ 66 w 79"/>
                  <a:gd name="T29" fmla="*/ 39 h 70"/>
                  <a:gd name="T30" fmla="*/ 65 w 79"/>
                  <a:gd name="T31" fmla="*/ 31 h 70"/>
                  <a:gd name="T32" fmla="*/ 60 w 79"/>
                  <a:gd name="T33" fmla="*/ 25 h 70"/>
                  <a:gd name="T34" fmla="*/ 53 w 79"/>
                  <a:gd name="T35" fmla="*/ 17 h 70"/>
                  <a:gd name="T36" fmla="*/ 53 w 79"/>
                  <a:gd name="T37" fmla="*/ 12 h 70"/>
                  <a:gd name="T38" fmla="*/ 49 w 79"/>
                  <a:gd name="T39" fmla="*/ 9 h 70"/>
                  <a:gd name="T40" fmla="*/ 45 w 79"/>
                  <a:gd name="T41" fmla="*/ 13 h 70"/>
                  <a:gd name="T42" fmla="*/ 39 w 79"/>
                  <a:gd name="T43" fmla="*/ 21 h 70"/>
                  <a:gd name="T44" fmla="*/ 36 w 79"/>
                  <a:gd name="T45" fmla="*/ 27 h 70"/>
                  <a:gd name="T46" fmla="*/ 39 w 79"/>
                  <a:gd name="T47" fmla="*/ 33 h 70"/>
                  <a:gd name="T48" fmla="*/ 41 w 79"/>
                  <a:gd name="T49" fmla="*/ 35 h 70"/>
                  <a:gd name="T50" fmla="*/ 38 w 79"/>
                  <a:gd name="T51" fmla="*/ 37 h 70"/>
                  <a:gd name="T52" fmla="*/ 36 w 79"/>
                  <a:gd name="T53" fmla="*/ 34 h 70"/>
                  <a:gd name="T54" fmla="*/ 31 w 79"/>
                  <a:gd name="T55" fmla="*/ 34 h 70"/>
                  <a:gd name="T56" fmla="*/ 21 w 79"/>
                  <a:gd name="T57" fmla="*/ 34 h 70"/>
                  <a:gd name="T58" fmla="*/ 15 w 79"/>
                  <a:gd name="T59" fmla="*/ 33 h 70"/>
                  <a:gd name="T60" fmla="*/ 11 w 79"/>
                  <a:gd name="T61" fmla="*/ 33 h 70"/>
                  <a:gd name="T62" fmla="*/ 11 w 79"/>
                  <a:gd name="T63" fmla="*/ 40 h 70"/>
                  <a:gd name="T64" fmla="*/ 18 w 79"/>
                  <a:gd name="T65" fmla="*/ 46 h 70"/>
                  <a:gd name="T66" fmla="*/ 24 w 79"/>
                  <a:gd name="T67" fmla="*/ 46 h 70"/>
                  <a:gd name="T68" fmla="*/ 34 w 79"/>
                  <a:gd name="T69" fmla="*/ 48 h 70"/>
                  <a:gd name="T70" fmla="*/ 36 w 79"/>
                  <a:gd name="T71" fmla="*/ 53 h 70"/>
                  <a:gd name="T72" fmla="*/ 43 w 79"/>
                  <a:gd name="T73" fmla="*/ 56 h 70"/>
                  <a:gd name="T74" fmla="*/ 48 w 79"/>
                  <a:gd name="T75" fmla="*/ 55 h 70"/>
                  <a:gd name="T76" fmla="*/ 52 w 79"/>
                  <a:gd name="T77" fmla="*/ 56 h 70"/>
                  <a:gd name="T78" fmla="*/ 54 w 79"/>
                  <a:gd name="T79" fmla="*/ 61 h 70"/>
                  <a:gd name="T80" fmla="*/ 52 w 79"/>
                  <a:gd name="T81" fmla="*/ 65 h 70"/>
                  <a:gd name="T82" fmla="*/ 48 w 79"/>
                  <a:gd name="T83" fmla="*/ 69 h 70"/>
                  <a:gd name="T84" fmla="*/ 43 w 79"/>
                  <a:gd name="T85" fmla="*/ 69 h 70"/>
                  <a:gd name="T86" fmla="*/ 38 w 79"/>
                  <a:gd name="T87" fmla="*/ 63 h 70"/>
                  <a:gd name="T88" fmla="*/ 32 w 79"/>
                  <a:gd name="T89" fmla="*/ 56 h 70"/>
                  <a:gd name="T90" fmla="*/ 24 w 79"/>
                  <a:gd name="T91" fmla="*/ 53 h 70"/>
                  <a:gd name="T92" fmla="*/ 18 w 79"/>
                  <a:gd name="T93" fmla="*/ 53 h 70"/>
                  <a:gd name="T94" fmla="*/ 17 w 79"/>
                  <a:gd name="T95" fmla="*/ 59 h 70"/>
                  <a:gd name="T96" fmla="*/ 15 w 79"/>
                  <a:gd name="T97" fmla="*/ 64 h 70"/>
                  <a:gd name="T98" fmla="*/ 11 w 79"/>
                  <a:gd name="T99" fmla="*/ 68 h 70"/>
                  <a:gd name="T100" fmla="*/ 6 w 79"/>
                  <a:gd name="T101" fmla="*/ 67 h 70"/>
                  <a:gd name="T102" fmla="*/ 9 w 79"/>
                  <a:gd name="T103" fmla="*/ 64 h 70"/>
                  <a:gd name="T104" fmla="*/ 13 w 79"/>
                  <a:gd name="T105" fmla="*/ 60 h 70"/>
                  <a:gd name="T106" fmla="*/ 14 w 79"/>
                  <a:gd name="T107" fmla="*/ 52 h 70"/>
                  <a:gd name="T108" fmla="*/ 10 w 79"/>
                  <a:gd name="T109" fmla="*/ 44 h 70"/>
                  <a:gd name="T110" fmla="*/ 5 w 79"/>
                  <a:gd name="T111" fmla="*/ 39 h 70"/>
                  <a:gd name="T112" fmla="*/ 2 w 79"/>
                  <a:gd name="T113" fmla="*/ 30 h 70"/>
                  <a:gd name="T114" fmla="*/ 0 w 79"/>
                  <a:gd name="T115" fmla="*/ 23 h 70"/>
                  <a:gd name="T116" fmla="*/ 4 w 79"/>
                  <a:gd name="T117" fmla="*/ 16 h 70"/>
                  <a:gd name="T118" fmla="*/ 13 w 79"/>
                  <a:gd name="T119" fmla="*/ 8 h 70"/>
                  <a:gd name="T120" fmla="*/ 24 w 79"/>
                  <a:gd name="T121"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 h="70">
                    <a:moveTo>
                      <a:pt x="34" y="0"/>
                    </a:moveTo>
                    <a:lnTo>
                      <a:pt x="39" y="0"/>
                    </a:lnTo>
                    <a:lnTo>
                      <a:pt x="43" y="0"/>
                    </a:lnTo>
                    <a:lnTo>
                      <a:pt x="47" y="1"/>
                    </a:lnTo>
                    <a:lnTo>
                      <a:pt x="51" y="3"/>
                    </a:lnTo>
                    <a:lnTo>
                      <a:pt x="52" y="5"/>
                    </a:lnTo>
                    <a:lnTo>
                      <a:pt x="53" y="6"/>
                    </a:lnTo>
                    <a:lnTo>
                      <a:pt x="54" y="9"/>
                    </a:lnTo>
                    <a:lnTo>
                      <a:pt x="57" y="12"/>
                    </a:lnTo>
                    <a:lnTo>
                      <a:pt x="60" y="13"/>
                    </a:lnTo>
                    <a:lnTo>
                      <a:pt x="62" y="16"/>
                    </a:lnTo>
                    <a:lnTo>
                      <a:pt x="64" y="18"/>
                    </a:lnTo>
                    <a:lnTo>
                      <a:pt x="65" y="21"/>
                    </a:lnTo>
                    <a:lnTo>
                      <a:pt x="66" y="23"/>
                    </a:lnTo>
                    <a:lnTo>
                      <a:pt x="69" y="26"/>
                    </a:lnTo>
                    <a:lnTo>
                      <a:pt x="71" y="29"/>
                    </a:lnTo>
                    <a:lnTo>
                      <a:pt x="74" y="31"/>
                    </a:lnTo>
                    <a:lnTo>
                      <a:pt x="75" y="34"/>
                    </a:lnTo>
                    <a:lnTo>
                      <a:pt x="78" y="37"/>
                    </a:lnTo>
                    <a:lnTo>
                      <a:pt x="79" y="39"/>
                    </a:lnTo>
                    <a:lnTo>
                      <a:pt x="79" y="42"/>
                    </a:lnTo>
                    <a:lnTo>
                      <a:pt x="79" y="44"/>
                    </a:lnTo>
                    <a:lnTo>
                      <a:pt x="79" y="46"/>
                    </a:lnTo>
                    <a:lnTo>
                      <a:pt x="79" y="48"/>
                    </a:lnTo>
                    <a:lnTo>
                      <a:pt x="78" y="48"/>
                    </a:lnTo>
                    <a:lnTo>
                      <a:pt x="77" y="48"/>
                    </a:lnTo>
                    <a:lnTo>
                      <a:pt x="75" y="47"/>
                    </a:lnTo>
                    <a:lnTo>
                      <a:pt x="74" y="46"/>
                    </a:lnTo>
                    <a:lnTo>
                      <a:pt x="74" y="44"/>
                    </a:lnTo>
                    <a:lnTo>
                      <a:pt x="74" y="42"/>
                    </a:lnTo>
                    <a:lnTo>
                      <a:pt x="74" y="40"/>
                    </a:lnTo>
                    <a:lnTo>
                      <a:pt x="74" y="40"/>
                    </a:lnTo>
                    <a:lnTo>
                      <a:pt x="73" y="40"/>
                    </a:lnTo>
                    <a:lnTo>
                      <a:pt x="71" y="40"/>
                    </a:lnTo>
                    <a:lnTo>
                      <a:pt x="70" y="42"/>
                    </a:lnTo>
                    <a:lnTo>
                      <a:pt x="69" y="43"/>
                    </a:lnTo>
                    <a:lnTo>
                      <a:pt x="69" y="46"/>
                    </a:lnTo>
                    <a:lnTo>
                      <a:pt x="69" y="47"/>
                    </a:lnTo>
                    <a:lnTo>
                      <a:pt x="66" y="48"/>
                    </a:lnTo>
                    <a:lnTo>
                      <a:pt x="65" y="48"/>
                    </a:lnTo>
                    <a:lnTo>
                      <a:pt x="64" y="47"/>
                    </a:lnTo>
                    <a:lnTo>
                      <a:pt x="65" y="46"/>
                    </a:lnTo>
                    <a:lnTo>
                      <a:pt x="65" y="44"/>
                    </a:lnTo>
                    <a:lnTo>
                      <a:pt x="66" y="42"/>
                    </a:lnTo>
                    <a:lnTo>
                      <a:pt x="66" y="39"/>
                    </a:lnTo>
                    <a:lnTo>
                      <a:pt x="66" y="37"/>
                    </a:lnTo>
                    <a:lnTo>
                      <a:pt x="66" y="34"/>
                    </a:lnTo>
                    <a:lnTo>
                      <a:pt x="65" y="31"/>
                    </a:lnTo>
                    <a:lnTo>
                      <a:pt x="64" y="29"/>
                    </a:lnTo>
                    <a:lnTo>
                      <a:pt x="62" y="26"/>
                    </a:lnTo>
                    <a:lnTo>
                      <a:pt x="60" y="25"/>
                    </a:lnTo>
                    <a:lnTo>
                      <a:pt x="57" y="22"/>
                    </a:lnTo>
                    <a:lnTo>
                      <a:pt x="54" y="20"/>
                    </a:lnTo>
                    <a:lnTo>
                      <a:pt x="53" y="17"/>
                    </a:lnTo>
                    <a:lnTo>
                      <a:pt x="52" y="16"/>
                    </a:lnTo>
                    <a:lnTo>
                      <a:pt x="53" y="13"/>
                    </a:lnTo>
                    <a:lnTo>
                      <a:pt x="53" y="12"/>
                    </a:lnTo>
                    <a:lnTo>
                      <a:pt x="53" y="10"/>
                    </a:lnTo>
                    <a:lnTo>
                      <a:pt x="52" y="9"/>
                    </a:lnTo>
                    <a:lnTo>
                      <a:pt x="49" y="9"/>
                    </a:lnTo>
                    <a:lnTo>
                      <a:pt x="48" y="10"/>
                    </a:lnTo>
                    <a:lnTo>
                      <a:pt x="47" y="12"/>
                    </a:lnTo>
                    <a:lnTo>
                      <a:pt x="45" y="13"/>
                    </a:lnTo>
                    <a:lnTo>
                      <a:pt x="43" y="16"/>
                    </a:lnTo>
                    <a:lnTo>
                      <a:pt x="41" y="18"/>
                    </a:lnTo>
                    <a:lnTo>
                      <a:pt x="39" y="21"/>
                    </a:lnTo>
                    <a:lnTo>
                      <a:pt x="38" y="22"/>
                    </a:lnTo>
                    <a:lnTo>
                      <a:pt x="36" y="25"/>
                    </a:lnTo>
                    <a:lnTo>
                      <a:pt x="36" y="27"/>
                    </a:lnTo>
                    <a:lnTo>
                      <a:pt x="36" y="29"/>
                    </a:lnTo>
                    <a:lnTo>
                      <a:pt x="38" y="30"/>
                    </a:lnTo>
                    <a:lnTo>
                      <a:pt x="39" y="33"/>
                    </a:lnTo>
                    <a:lnTo>
                      <a:pt x="40" y="34"/>
                    </a:lnTo>
                    <a:lnTo>
                      <a:pt x="41" y="34"/>
                    </a:lnTo>
                    <a:lnTo>
                      <a:pt x="41" y="35"/>
                    </a:lnTo>
                    <a:lnTo>
                      <a:pt x="40" y="37"/>
                    </a:lnTo>
                    <a:lnTo>
                      <a:pt x="39" y="37"/>
                    </a:lnTo>
                    <a:lnTo>
                      <a:pt x="38" y="37"/>
                    </a:lnTo>
                    <a:lnTo>
                      <a:pt x="38" y="35"/>
                    </a:lnTo>
                    <a:lnTo>
                      <a:pt x="38" y="34"/>
                    </a:lnTo>
                    <a:lnTo>
                      <a:pt x="36" y="34"/>
                    </a:lnTo>
                    <a:lnTo>
                      <a:pt x="35" y="33"/>
                    </a:lnTo>
                    <a:lnTo>
                      <a:pt x="32" y="33"/>
                    </a:lnTo>
                    <a:lnTo>
                      <a:pt x="31" y="34"/>
                    </a:lnTo>
                    <a:lnTo>
                      <a:pt x="27" y="34"/>
                    </a:lnTo>
                    <a:lnTo>
                      <a:pt x="23" y="34"/>
                    </a:lnTo>
                    <a:lnTo>
                      <a:pt x="21" y="34"/>
                    </a:lnTo>
                    <a:lnTo>
                      <a:pt x="18" y="34"/>
                    </a:lnTo>
                    <a:lnTo>
                      <a:pt x="17" y="33"/>
                    </a:lnTo>
                    <a:lnTo>
                      <a:pt x="15" y="33"/>
                    </a:lnTo>
                    <a:lnTo>
                      <a:pt x="14" y="31"/>
                    </a:lnTo>
                    <a:lnTo>
                      <a:pt x="13" y="31"/>
                    </a:lnTo>
                    <a:lnTo>
                      <a:pt x="11" y="33"/>
                    </a:lnTo>
                    <a:lnTo>
                      <a:pt x="11" y="35"/>
                    </a:lnTo>
                    <a:lnTo>
                      <a:pt x="11" y="37"/>
                    </a:lnTo>
                    <a:lnTo>
                      <a:pt x="11" y="40"/>
                    </a:lnTo>
                    <a:lnTo>
                      <a:pt x="13" y="43"/>
                    </a:lnTo>
                    <a:lnTo>
                      <a:pt x="15" y="44"/>
                    </a:lnTo>
                    <a:lnTo>
                      <a:pt x="18" y="46"/>
                    </a:lnTo>
                    <a:lnTo>
                      <a:pt x="19" y="46"/>
                    </a:lnTo>
                    <a:lnTo>
                      <a:pt x="22" y="46"/>
                    </a:lnTo>
                    <a:lnTo>
                      <a:pt x="24" y="46"/>
                    </a:lnTo>
                    <a:lnTo>
                      <a:pt x="28" y="46"/>
                    </a:lnTo>
                    <a:lnTo>
                      <a:pt x="31" y="47"/>
                    </a:lnTo>
                    <a:lnTo>
                      <a:pt x="34" y="48"/>
                    </a:lnTo>
                    <a:lnTo>
                      <a:pt x="35" y="50"/>
                    </a:lnTo>
                    <a:lnTo>
                      <a:pt x="36" y="52"/>
                    </a:lnTo>
                    <a:lnTo>
                      <a:pt x="36" y="53"/>
                    </a:lnTo>
                    <a:lnTo>
                      <a:pt x="38" y="55"/>
                    </a:lnTo>
                    <a:lnTo>
                      <a:pt x="40" y="56"/>
                    </a:lnTo>
                    <a:lnTo>
                      <a:pt x="43" y="56"/>
                    </a:lnTo>
                    <a:lnTo>
                      <a:pt x="45" y="56"/>
                    </a:lnTo>
                    <a:lnTo>
                      <a:pt x="48" y="55"/>
                    </a:lnTo>
                    <a:lnTo>
                      <a:pt x="48" y="55"/>
                    </a:lnTo>
                    <a:lnTo>
                      <a:pt x="49" y="53"/>
                    </a:lnTo>
                    <a:lnTo>
                      <a:pt x="51" y="55"/>
                    </a:lnTo>
                    <a:lnTo>
                      <a:pt x="52" y="56"/>
                    </a:lnTo>
                    <a:lnTo>
                      <a:pt x="52" y="57"/>
                    </a:lnTo>
                    <a:lnTo>
                      <a:pt x="53" y="59"/>
                    </a:lnTo>
                    <a:lnTo>
                      <a:pt x="54" y="61"/>
                    </a:lnTo>
                    <a:lnTo>
                      <a:pt x="53" y="64"/>
                    </a:lnTo>
                    <a:lnTo>
                      <a:pt x="53" y="65"/>
                    </a:lnTo>
                    <a:lnTo>
                      <a:pt x="52" y="65"/>
                    </a:lnTo>
                    <a:lnTo>
                      <a:pt x="51" y="67"/>
                    </a:lnTo>
                    <a:lnTo>
                      <a:pt x="49" y="68"/>
                    </a:lnTo>
                    <a:lnTo>
                      <a:pt x="48" y="69"/>
                    </a:lnTo>
                    <a:lnTo>
                      <a:pt x="45" y="70"/>
                    </a:lnTo>
                    <a:lnTo>
                      <a:pt x="44" y="69"/>
                    </a:lnTo>
                    <a:lnTo>
                      <a:pt x="43" y="69"/>
                    </a:lnTo>
                    <a:lnTo>
                      <a:pt x="41" y="68"/>
                    </a:lnTo>
                    <a:lnTo>
                      <a:pt x="39" y="65"/>
                    </a:lnTo>
                    <a:lnTo>
                      <a:pt x="38" y="63"/>
                    </a:lnTo>
                    <a:lnTo>
                      <a:pt x="36" y="59"/>
                    </a:lnTo>
                    <a:lnTo>
                      <a:pt x="34" y="57"/>
                    </a:lnTo>
                    <a:lnTo>
                      <a:pt x="32" y="56"/>
                    </a:lnTo>
                    <a:lnTo>
                      <a:pt x="30" y="55"/>
                    </a:lnTo>
                    <a:lnTo>
                      <a:pt x="27" y="55"/>
                    </a:lnTo>
                    <a:lnTo>
                      <a:pt x="24" y="53"/>
                    </a:lnTo>
                    <a:lnTo>
                      <a:pt x="22" y="52"/>
                    </a:lnTo>
                    <a:lnTo>
                      <a:pt x="21" y="52"/>
                    </a:lnTo>
                    <a:lnTo>
                      <a:pt x="18" y="53"/>
                    </a:lnTo>
                    <a:lnTo>
                      <a:pt x="17" y="55"/>
                    </a:lnTo>
                    <a:lnTo>
                      <a:pt x="17" y="56"/>
                    </a:lnTo>
                    <a:lnTo>
                      <a:pt x="17" y="59"/>
                    </a:lnTo>
                    <a:lnTo>
                      <a:pt x="17" y="60"/>
                    </a:lnTo>
                    <a:lnTo>
                      <a:pt x="15" y="63"/>
                    </a:lnTo>
                    <a:lnTo>
                      <a:pt x="15" y="64"/>
                    </a:lnTo>
                    <a:lnTo>
                      <a:pt x="14" y="65"/>
                    </a:lnTo>
                    <a:lnTo>
                      <a:pt x="13" y="68"/>
                    </a:lnTo>
                    <a:lnTo>
                      <a:pt x="11" y="68"/>
                    </a:lnTo>
                    <a:lnTo>
                      <a:pt x="9" y="68"/>
                    </a:lnTo>
                    <a:lnTo>
                      <a:pt x="8" y="68"/>
                    </a:lnTo>
                    <a:lnTo>
                      <a:pt x="6" y="67"/>
                    </a:lnTo>
                    <a:lnTo>
                      <a:pt x="6" y="65"/>
                    </a:lnTo>
                    <a:lnTo>
                      <a:pt x="8" y="65"/>
                    </a:lnTo>
                    <a:lnTo>
                      <a:pt x="9" y="64"/>
                    </a:lnTo>
                    <a:lnTo>
                      <a:pt x="10" y="64"/>
                    </a:lnTo>
                    <a:lnTo>
                      <a:pt x="11" y="63"/>
                    </a:lnTo>
                    <a:lnTo>
                      <a:pt x="13" y="60"/>
                    </a:lnTo>
                    <a:lnTo>
                      <a:pt x="14" y="57"/>
                    </a:lnTo>
                    <a:lnTo>
                      <a:pt x="14" y="55"/>
                    </a:lnTo>
                    <a:lnTo>
                      <a:pt x="14" y="52"/>
                    </a:lnTo>
                    <a:lnTo>
                      <a:pt x="13" y="50"/>
                    </a:lnTo>
                    <a:lnTo>
                      <a:pt x="11" y="47"/>
                    </a:lnTo>
                    <a:lnTo>
                      <a:pt x="10" y="44"/>
                    </a:lnTo>
                    <a:lnTo>
                      <a:pt x="9" y="43"/>
                    </a:lnTo>
                    <a:lnTo>
                      <a:pt x="8" y="42"/>
                    </a:lnTo>
                    <a:lnTo>
                      <a:pt x="5" y="39"/>
                    </a:lnTo>
                    <a:lnTo>
                      <a:pt x="5" y="35"/>
                    </a:lnTo>
                    <a:lnTo>
                      <a:pt x="4" y="33"/>
                    </a:lnTo>
                    <a:lnTo>
                      <a:pt x="2" y="30"/>
                    </a:lnTo>
                    <a:lnTo>
                      <a:pt x="1" y="29"/>
                    </a:lnTo>
                    <a:lnTo>
                      <a:pt x="0" y="26"/>
                    </a:lnTo>
                    <a:lnTo>
                      <a:pt x="0" y="23"/>
                    </a:lnTo>
                    <a:lnTo>
                      <a:pt x="0" y="21"/>
                    </a:lnTo>
                    <a:lnTo>
                      <a:pt x="1" y="17"/>
                    </a:lnTo>
                    <a:lnTo>
                      <a:pt x="4" y="16"/>
                    </a:lnTo>
                    <a:lnTo>
                      <a:pt x="6" y="13"/>
                    </a:lnTo>
                    <a:lnTo>
                      <a:pt x="9" y="12"/>
                    </a:lnTo>
                    <a:lnTo>
                      <a:pt x="13" y="8"/>
                    </a:lnTo>
                    <a:lnTo>
                      <a:pt x="15" y="5"/>
                    </a:lnTo>
                    <a:lnTo>
                      <a:pt x="21" y="4"/>
                    </a:lnTo>
                    <a:lnTo>
                      <a:pt x="24" y="1"/>
                    </a:lnTo>
                    <a:lnTo>
                      <a:pt x="30"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6" name="Freeform 84">
                <a:extLst>
                  <a:ext uri="{FF2B5EF4-FFF2-40B4-BE49-F238E27FC236}">
                    <a16:creationId xmlns:a16="http://schemas.microsoft.com/office/drawing/2014/main" id="{84F45306-587B-9549-87DC-DD514AF1C3E2}"/>
                  </a:ext>
                </a:extLst>
              </p:cNvPr>
              <p:cNvSpPr>
                <a:spLocks/>
              </p:cNvSpPr>
              <p:nvPr userDrawn="1"/>
            </p:nvSpPr>
            <p:spPr bwMode="auto">
              <a:xfrm>
                <a:off x="10297205" y="469024"/>
                <a:ext cx="11270" cy="4098"/>
              </a:xfrm>
              <a:custGeom>
                <a:avLst/>
                <a:gdLst>
                  <a:gd name="T0" fmla="*/ 1 w 22"/>
                  <a:gd name="T1" fmla="*/ 0 h 8"/>
                  <a:gd name="T2" fmla="*/ 4 w 22"/>
                  <a:gd name="T3" fmla="*/ 0 h 8"/>
                  <a:gd name="T4" fmla="*/ 7 w 22"/>
                  <a:gd name="T5" fmla="*/ 1 h 8"/>
                  <a:gd name="T6" fmla="*/ 8 w 22"/>
                  <a:gd name="T7" fmla="*/ 1 h 8"/>
                  <a:gd name="T8" fmla="*/ 9 w 22"/>
                  <a:gd name="T9" fmla="*/ 2 h 8"/>
                  <a:gd name="T10" fmla="*/ 11 w 22"/>
                  <a:gd name="T11" fmla="*/ 2 h 8"/>
                  <a:gd name="T12" fmla="*/ 12 w 22"/>
                  <a:gd name="T13" fmla="*/ 2 h 8"/>
                  <a:gd name="T14" fmla="*/ 14 w 22"/>
                  <a:gd name="T15" fmla="*/ 2 h 8"/>
                  <a:gd name="T16" fmla="*/ 17 w 22"/>
                  <a:gd name="T17" fmla="*/ 2 h 8"/>
                  <a:gd name="T18" fmla="*/ 18 w 22"/>
                  <a:gd name="T19" fmla="*/ 1 h 8"/>
                  <a:gd name="T20" fmla="*/ 18 w 22"/>
                  <a:gd name="T21" fmla="*/ 1 h 8"/>
                  <a:gd name="T22" fmla="*/ 20 w 22"/>
                  <a:gd name="T23" fmla="*/ 1 h 8"/>
                  <a:gd name="T24" fmla="*/ 20 w 22"/>
                  <a:gd name="T25" fmla="*/ 1 h 8"/>
                  <a:gd name="T26" fmla="*/ 21 w 22"/>
                  <a:gd name="T27" fmla="*/ 2 h 8"/>
                  <a:gd name="T28" fmla="*/ 21 w 22"/>
                  <a:gd name="T29" fmla="*/ 4 h 8"/>
                  <a:gd name="T30" fmla="*/ 22 w 22"/>
                  <a:gd name="T31" fmla="*/ 4 h 8"/>
                  <a:gd name="T32" fmla="*/ 21 w 22"/>
                  <a:gd name="T33" fmla="*/ 5 h 8"/>
                  <a:gd name="T34" fmla="*/ 21 w 22"/>
                  <a:gd name="T35" fmla="*/ 5 h 8"/>
                  <a:gd name="T36" fmla="*/ 20 w 22"/>
                  <a:gd name="T37" fmla="*/ 5 h 8"/>
                  <a:gd name="T38" fmla="*/ 18 w 22"/>
                  <a:gd name="T39" fmla="*/ 5 h 8"/>
                  <a:gd name="T40" fmla="*/ 17 w 22"/>
                  <a:gd name="T41" fmla="*/ 5 h 8"/>
                  <a:gd name="T42" fmla="*/ 16 w 22"/>
                  <a:gd name="T43" fmla="*/ 5 h 8"/>
                  <a:gd name="T44" fmla="*/ 14 w 22"/>
                  <a:gd name="T45" fmla="*/ 5 h 8"/>
                  <a:gd name="T46" fmla="*/ 13 w 22"/>
                  <a:gd name="T47" fmla="*/ 6 h 8"/>
                  <a:gd name="T48" fmla="*/ 12 w 22"/>
                  <a:gd name="T49" fmla="*/ 8 h 8"/>
                  <a:gd name="T50" fmla="*/ 11 w 22"/>
                  <a:gd name="T51" fmla="*/ 8 h 8"/>
                  <a:gd name="T52" fmla="*/ 8 w 22"/>
                  <a:gd name="T53" fmla="*/ 6 h 8"/>
                  <a:gd name="T54" fmla="*/ 5 w 22"/>
                  <a:gd name="T55" fmla="*/ 6 h 8"/>
                  <a:gd name="T56" fmla="*/ 3 w 22"/>
                  <a:gd name="T57" fmla="*/ 6 h 8"/>
                  <a:gd name="T58" fmla="*/ 1 w 22"/>
                  <a:gd name="T59" fmla="*/ 5 h 8"/>
                  <a:gd name="T60" fmla="*/ 0 w 22"/>
                  <a:gd name="T61" fmla="*/ 5 h 8"/>
                  <a:gd name="T62" fmla="*/ 0 w 22"/>
                  <a:gd name="T63" fmla="*/ 4 h 8"/>
                  <a:gd name="T64" fmla="*/ 0 w 22"/>
                  <a:gd name="T65" fmla="*/ 2 h 8"/>
                  <a:gd name="T66" fmla="*/ 0 w 22"/>
                  <a:gd name="T67" fmla="*/ 1 h 8"/>
                  <a:gd name="T68" fmla="*/ 1 w 22"/>
                  <a:gd name="T69" fmla="*/ 1 h 8"/>
                  <a:gd name="T70" fmla="*/ 1 w 22"/>
                  <a:gd name="T7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8">
                    <a:moveTo>
                      <a:pt x="1" y="0"/>
                    </a:moveTo>
                    <a:lnTo>
                      <a:pt x="4" y="0"/>
                    </a:lnTo>
                    <a:lnTo>
                      <a:pt x="7" y="1"/>
                    </a:lnTo>
                    <a:lnTo>
                      <a:pt x="8" y="1"/>
                    </a:lnTo>
                    <a:lnTo>
                      <a:pt x="9" y="2"/>
                    </a:lnTo>
                    <a:lnTo>
                      <a:pt x="11" y="2"/>
                    </a:lnTo>
                    <a:lnTo>
                      <a:pt x="12" y="2"/>
                    </a:lnTo>
                    <a:lnTo>
                      <a:pt x="14" y="2"/>
                    </a:lnTo>
                    <a:lnTo>
                      <a:pt x="17" y="2"/>
                    </a:lnTo>
                    <a:lnTo>
                      <a:pt x="18" y="1"/>
                    </a:lnTo>
                    <a:lnTo>
                      <a:pt x="18" y="1"/>
                    </a:lnTo>
                    <a:lnTo>
                      <a:pt x="20" y="1"/>
                    </a:lnTo>
                    <a:lnTo>
                      <a:pt x="20" y="1"/>
                    </a:lnTo>
                    <a:lnTo>
                      <a:pt x="21" y="2"/>
                    </a:lnTo>
                    <a:lnTo>
                      <a:pt x="21" y="4"/>
                    </a:lnTo>
                    <a:lnTo>
                      <a:pt x="22" y="4"/>
                    </a:lnTo>
                    <a:lnTo>
                      <a:pt x="21" y="5"/>
                    </a:lnTo>
                    <a:lnTo>
                      <a:pt x="21" y="5"/>
                    </a:lnTo>
                    <a:lnTo>
                      <a:pt x="20" y="5"/>
                    </a:lnTo>
                    <a:lnTo>
                      <a:pt x="18" y="5"/>
                    </a:lnTo>
                    <a:lnTo>
                      <a:pt x="17" y="5"/>
                    </a:lnTo>
                    <a:lnTo>
                      <a:pt x="16" y="5"/>
                    </a:lnTo>
                    <a:lnTo>
                      <a:pt x="14" y="5"/>
                    </a:lnTo>
                    <a:lnTo>
                      <a:pt x="13" y="6"/>
                    </a:lnTo>
                    <a:lnTo>
                      <a:pt x="12" y="8"/>
                    </a:lnTo>
                    <a:lnTo>
                      <a:pt x="11" y="8"/>
                    </a:lnTo>
                    <a:lnTo>
                      <a:pt x="8" y="6"/>
                    </a:lnTo>
                    <a:lnTo>
                      <a:pt x="5" y="6"/>
                    </a:lnTo>
                    <a:lnTo>
                      <a:pt x="3" y="6"/>
                    </a:lnTo>
                    <a:lnTo>
                      <a:pt x="1" y="5"/>
                    </a:lnTo>
                    <a:lnTo>
                      <a:pt x="0" y="5"/>
                    </a:lnTo>
                    <a:lnTo>
                      <a:pt x="0" y="4"/>
                    </a:lnTo>
                    <a:lnTo>
                      <a:pt x="0" y="2"/>
                    </a:lnTo>
                    <a:lnTo>
                      <a:pt x="0" y="1"/>
                    </a:lnTo>
                    <a:lnTo>
                      <a:pt x="1"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7" name="Freeform 85">
                <a:extLst>
                  <a:ext uri="{FF2B5EF4-FFF2-40B4-BE49-F238E27FC236}">
                    <a16:creationId xmlns:a16="http://schemas.microsoft.com/office/drawing/2014/main" id="{E942A880-E880-FB45-AF32-C91CCE26FCF8}"/>
                  </a:ext>
                </a:extLst>
              </p:cNvPr>
              <p:cNvSpPr>
                <a:spLocks/>
              </p:cNvSpPr>
              <p:nvPr userDrawn="1"/>
            </p:nvSpPr>
            <p:spPr bwMode="auto">
              <a:xfrm>
                <a:off x="10263397" y="456730"/>
                <a:ext cx="50200" cy="15368"/>
              </a:xfrm>
              <a:custGeom>
                <a:avLst/>
                <a:gdLst>
                  <a:gd name="T0" fmla="*/ 52 w 99"/>
                  <a:gd name="T1" fmla="*/ 2 h 30"/>
                  <a:gd name="T2" fmla="*/ 59 w 99"/>
                  <a:gd name="T3" fmla="*/ 4 h 30"/>
                  <a:gd name="T4" fmla="*/ 62 w 99"/>
                  <a:gd name="T5" fmla="*/ 8 h 30"/>
                  <a:gd name="T6" fmla="*/ 68 w 99"/>
                  <a:gd name="T7" fmla="*/ 11 h 30"/>
                  <a:gd name="T8" fmla="*/ 76 w 99"/>
                  <a:gd name="T9" fmla="*/ 13 h 30"/>
                  <a:gd name="T10" fmla="*/ 82 w 99"/>
                  <a:gd name="T11" fmla="*/ 13 h 30"/>
                  <a:gd name="T12" fmla="*/ 90 w 99"/>
                  <a:gd name="T13" fmla="*/ 13 h 30"/>
                  <a:gd name="T14" fmla="*/ 96 w 99"/>
                  <a:gd name="T15" fmla="*/ 12 h 30"/>
                  <a:gd name="T16" fmla="*/ 98 w 99"/>
                  <a:gd name="T17" fmla="*/ 11 h 30"/>
                  <a:gd name="T18" fmla="*/ 99 w 99"/>
                  <a:gd name="T19" fmla="*/ 11 h 30"/>
                  <a:gd name="T20" fmla="*/ 98 w 99"/>
                  <a:gd name="T21" fmla="*/ 13 h 30"/>
                  <a:gd name="T22" fmla="*/ 92 w 99"/>
                  <a:gd name="T23" fmla="*/ 15 h 30"/>
                  <a:gd name="T24" fmla="*/ 87 w 99"/>
                  <a:gd name="T25" fmla="*/ 16 h 30"/>
                  <a:gd name="T26" fmla="*/ 81 w 99"/>
                  <a:gd name="T27" fmla="*/ 16 h 30"/>
                  <a:gd name="T28" fmla="*/ 73 w 99"/>
                  <a:gd name="T29" fmla="*/ 16 h 30"/>
                  <a:gd name="T30" fmla="*/ 65 w 99"/>
                  <a:gd name="T31" fmla="*/ 15 h 30"/>
                  <a:gd name="T32" fmla="*/ 61 w 99"/>
                  <a:gd name="T33" fmla="*/ 13 h 30"/>
                  <a:gd name="T34" fmla="*/ 56 w 99"/>
                  <a:gd name="T35" fmla="*/ 12 h 30"/>
                  <a:gd name="T36" fmla="*/ 51 w 99"/>
                  <a:gd name="T37" fmla="*/ 12 h 30"/>
                  <a:gd name="T38" fmla="*/ 43 w 99"/>
                  <a:gd name="T39" fmla="*/ 11 h 30"/>
                  <a:gd name="T40" fmla="*/ 35 w 99"/>
                  <a:gd name="T41" fmla="*/ 9 h 30"/>
                  <a:gd name="T42" fmla="*/ 27 w 99"/>
                  <a:gd name="T43" fmla="*/ 11 h 30"/>
                  <a:gd name="T44" fmla="*/ 22 w 99"/>
                  <a:gd name="T45" fmla="*/ 15 h 30"/>
                  <a:gd name="T46" fmla="*/ 18 w 99"/>
                  <a:gd name="T47" fmla="*/ 19 h 30"/>
                  <a:gd name="T48" fmla="*/ 12 w 99"/>
                  <a:gd name="T49" fmla="*/ 24 h 30"/>
                  <a:gd name="T50" fmla="*/ 5 w 99"/>
                  <a:gd name="T51" fmla="*/ 28 h 30"/>
                  <a:gd name="T52" fmla="*/ 2 w 99"/>
                  <a:gd name="T53" fmla="*/ 29 h 30"/>
                  <a:gd name="T54" fmla="*/ 0 w 99"/>
                  <a:gd name="T55" fmla="*/ 30 h 30"/>
                  <a:gd name="T56" fmla="*/ 0 w 99"/>
                  <a:gd name="T57" fmla="*/ 28 h 30"/>
                  <a:gd name="T58" fmla="*/ 1 w 99"/>
                  <a:gd name="T59" fmla="*/ 25 h 30"/>
                  <a:gd name="T60" fmla="*/ 5 w 99"/>
                  <a:gd name="T61" fmla="*/ 21 h 30"/>
                  <a:gd name="T62" fmla="*/ 12 w 99"/>
                  <a:gd name="T63" fmla="*/ 16 h 30"/>
                  <a:gd name="T64" fmla="*/ 18 w 99"/>
                  <a:gd name="T65" fmla="*/ 11 h 30"/>
                  <a:gd name="T66" fmla="*/ 25 w 99"/>
                  <a:gd name="T67" fmla="*/ 5 h 30"/>
                  <a:gd name="T68" fmla="*/ 32 w 99"/>
                  <a:gd name="T69" fmla="*/ 2 h 30"/>
                  <a:gd name="T70" fmla="*/ 42 w 99"/>
                  <a:gd name="T71" fmla="*/ 2 h 30"/>
                  <a:gd name="T72" fmla="*/ 49 w 99"/>
                  <a:gd name="T7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30">
                    <a:moveTo>
                      <a:pt x="49" y="0"/>
                    </a:moveTo>
                    <a:lnTo>
                      <a:pt x="52" y="2"/>
                    </a:lnTo>
                    <a:lnTo>
                      <a:pt x="56" y="3"/>
                    </a:lnTo>
                    <a:lnTo>
                      <a:pt x="59" y="4"/>
                    </a:lnTo>
                    <a:lnTo>
                      <a:pt x="60" y="7"/>
                    </a:lnTo>
                    <a:lnTo>
                      <a:pt x="62" y="8"/>
                    </a:lnTo>
                    <a:lnTo>
                      <a:pt x="65" y="9"/>
                    </a:lnTo>
                    <a:lnTo>
                      <a:pt x="68" y="11"/>
                    </a:lnTo>
                    <a:lnTo>
                      <a:pt x="72" y="12"/>
                    </a:lnTo>
                    <a:lnTo>
                      <a:pt x="76" y="13"/>
                    </a:lnTo>
                    <a:lnTo>
                      <a:pt x="78" y="13"/>
                    </a:lnTo>
                    <a:lnTo>
                      <a:pt x="82" y="13"/>
                    </a:lnTo>
                    <a:lnTo>
                      <a:pt x="86" y="13"/>
                    </a:lnTo>
                    <a:lnTo>
                      <a:pt x="90" y="13"/>
                    </a:lnTo>
                    <a:lnTo>
                      <a:pt x="95" y="12"/>
                    </a:lnTo>
                    <a:lnTo>
                      <a:pt x="96" y="12"/>
                    </a:lnTo>
                    <a:lnTo>
                      <a:pt x="98" y="11"/>
                    </a:lnTo>
                    <a:lnTo>
                      <a:pt x="98" y="11"/>
                    </a:lnTo>
                    <a:lnTo>
                      <a:pt x="99" y="11"/>
                    </a:lnTo>
                    <a:lnTo>
                      <a:pt x="99" y="11"/>
                    </a:lnTo>
                    <a:lnTo>
                      <a:pt x="99" y="12"/>
                    </a:lnTo>
                    <a:lnTo>
                      <a:pt x="98" y="13"/>
                    </a:lnTo>
                    <a:lnTo>
                      <a:pt x="95" y="15"/>
                    </a:lnTo>
                    <a:lnTo>
                      <a:pt x="92" y="15"/>
                    </a:lnTo>
                    <a:lnTo>
                      <a:pt x="90" y="15"/>
                    </a:lnTo>
                    <a:lnTo>
                      <a:pt x="87" y="16"/>
                    </a:lnTo>
                    <a:lnTo>
                      <a:pt x="83" y="16"/>
                    </a:lnTo>
                    <a:lnTo>
                      <a:pt x="81" y="16"/>
                    </a:lnTo>
                    <a:lnTo>
                      <a:pt x="76" y="16"/>
                    </a:lnTo>
                    <a:lnTo>
                      <a:pt x="73" y="16"/>
                    </a:lnTo>
                    <a:lnTo>
                      <a:pt x="69" y="16"/>
                    </a:lnTo>
                    <a:lnTo>
                      <a:pt x="65" y="15"/>
                    </a:lnTo>
                    <a:lnTo>
                      <a:pt x="64" y="13"/>
                    </a:lnTo>
                    <a:lnTo>
                      <a:pt x="61" y="13"/>
                    </a:lnTo>
                    <a:lnTo>
                      <a:pt x="59" y="12"/>
                    </a:lnTo>
                    <a:lnTo>
                      <a:pt x="56" y="12"/>
                    </a:lnTo>
                    <a:lnTo>
                      <a:pt x="55" y="12"/>
                    </a:lnTo>
                    <a:lnTo>
                      <a:pt x="51" y="12"/>
                    </a:lnTo>
                    <a:lnTo>
                      <a:pt x="47" y="11"/>
                    </a:lnTo>
                    <a:lnTo>
                      <a:pt x="43" y="11"/>
                    </a:lnTo>
                    <a:lnTo>
                      <a:pt x="39" y="9"/>
                    </a:lnTo>
                    <a:lnTo>
                      <a:pt x="35" y="9"/>
                    </a:lnTo>
                    <a:lnTo>
                      <a:pt x="31" y="9"/>
                    </a:lnTo>
                    <a:lnTo>
                      <a:pt x="27" y="11"/>
                    </a:lnTo>
                    <a:lnTo>
                      <a:pt x="25" y="12"/>
                    </a:lnTo>
                    <a:lnTo>
                      <a:pt x="22" y="15"/>
                    </a:lnTo>
                    <a:lnTo>
                      <a:pt x="21" y="16"/>
                    </a:lnTo>
                    <a:lnTo>
                      <a:pt x="18" y="19"/>
                    </a:lnTo>
                    <a:lnTo>
                      <a:pt x="14" y="21"/>
                    </a:lnTo>
                    <a:lnTo>
                      <a:pt x="12" y="24"/>
                    </a:lnTo>
                    <a:lnTo>
                      <a:pt x="9" y="26"/>
                    </a:lnTo>
                    <a:lnTo>
                      <a:pt x="5" y="28"/>
                    </a:lnTo>
                    <a:lnTo>
                      <a:pt x="4" y="29"/>
                    </a:lnTo>
                    <a:lnTo>
                      <a:pt x="2" y="29"/>
                    </a:lnTo>
                    <a:lnTo>
                      <a:pt x="1" y="30"/>
                    </a:lnTo>
                    <a:lnTo>
                      <a:pt x="0" y="30"/>
                    </a:lnTo>
                    <a:lnTo>
                      <a:pt x="0" y="29"/>
                    </a:lnTo>
                    <a:lnTo>
                      <a:pt x="0" y="28"/>
                    </a:lnTo>
                    <a:lnTo>
                      <a:pt x="0" y="26"/>
                    </a:lnTo>
                    <a:lnTo>
                      <a:pt x="1" y="25"/>
                    </a:lnTo>
                    <a:lnTo>
                      <a:pt x="4" y="24"/>
                    </a:lnTo>
                    <a:lnTo>
                      <a:pt x="5" y="21"/>
                    </a:lnTo>
                    <a:lnTo>
                      <a:pt x="8" y="19"/>
                    </a:lnTo>
                    <a:lnTo>
                      <a:pt x="12" y="16"/>
                    </a:lnTo>
                    <a:lnTo>
                      <a:pt x="16" y="13"/>
                    </a:lnTo>
                    <a:lnTo>
                      <a:pt x="18" y="11"/>
                    </a:lnTo>
                    <a:lnTo>
                      <a:pt x="22" y="8"/>
                    </a:lnTo>
                    <a:lnTo>
                      <a:pt x="25" y="5"/>
                    </a:lnTo>
                    <a:lnTo>
                      <a:pt x="27" y="3"/>
                    </a:lnTo>
                    <a:lnTo>
                      <a:pt x="32" y="2"/>
                    </a:lnTo>
                    <a:lnTo>
                      <a:pt x="36" y="2"/>
                    </a:lnTo>
                    <a:lnTo>
                      <a:pt x="42" y="2"/>
                    </a:lnTo>
                    <a:lnTo>
                      <a:pt x="46" y="0"/>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8" name="Freeform 86">
                <a:extLst>
                  <a:ext uri="{FF2B5EF4-FFF2-40B4-BE49-F238E27FC236}">
                    <a16:creationId xmlns:a16="http://schemas.microsoft.com/office/drawing/2014/main" id="{B8210ED3-F959-5345-AC0F-0D360BDDB774}"/>
                  </a:ext>
                </a:extLst>
              </p:cNvPr>
              <p:cNvSpPr>
                <a:spLocks/>
              </p:cNvSpPr>
              <p:nvPr userDrawn="1"/>
            </p:nvSpPr>
            <p:spPr bwMode="auto">
              <a:xfrm>
                <a:off x="10291058" y="383993"/>
                <a:ext cx="17416" cy="16392"/>
              </a:xfrm>
              <a:custGeom>
                <a:avLst/>
                <a:gdLst>
                  <a:gd name="T0" fmla="*/ 2 w 34"/>
                  <a:gd name="T1" fmla="*/ 0 h 31"/>
                  <a:gd name="T2" fmla="*/ 4 w 34"/>
                  <a:gd name="T3" fmla="*/ 0 h 31"/>
                  <a:gd name="T4" fmla="*/ 6 w 34"/>
                  <a:gd name="T5" fmla="*/ 1 h 31"/>
                  <a:gd name="T6" fmla="*/ 7 w 34"/>
                  <a:gd name="T7" fmla="*/ 3 h 31"/>
                  <a:gd name="T8" fmla="*/ 10 w 34"/>
                  <a:gd name="T9" fmla="*/ 4 h 31"/>
                  <a:gd name="T10" fmla="*/ 11 w 34"/>
                  <a:gd name="T11" fmla="*/ 6 h 31"/>
                  <a:gd name="T12" fmla="*/ 14 w 34"/>
                  <a:gd name="T13" fmla="*/ 10 h 31"/>
                  <a:gd name="T14" fmla="*/ 18 w 34"/>
                  <a:gd name="T15" fmla="*/ 14 h 31"/>
                  <a:gd name="T16" fmla="*/ 22 w 34"/>
                  <a:gd name="T17" fmla="*/ 17 h 31"/>
                  <a:gd name="T18" fmla="*/ 26 w 34"/>
                  <a:gd name="T19" fmla="*/ 21 h 31"/>
                  <a:gd name="T20" fmla="*/ 27 w 34"/>
                  <a:gd name="T21" fmla="*/ 22 h 31"/>
                  <a:gd name="T22" fmla="*/ 28 w 34"/>
                  <a:gd name="T23" fmla="*/ 23 h 31"/>
                  <a:gd name="T24" fmla="*/ 30 w 34"/>
                  <a:gd name="T25" fmla="*/ 26 h 31"/>
                  <a:gd name="T26" fmla="*/ 31 w 34"/>
                  <a:gd name="T27" fmla="*/ 27 h 31"/>
                  <a:gd name="T28" fmla="*/ 34 w 34"/>
                  <a:gd name="T29" fmla="*/ 30 h 31"/>
                  <a:gd name="T30" fmla="*/ 34 w 34"/>
                  <a:gd name="T31" fmla="*/ 30 h 31"/>
                  <a:gd name="T32" fmla="*/ 32 w 34"/>
                  <a:gd name="T33" fmla="*/ 31 h 31"/>
                  <a:gd name="T34" fmla="*/ 31 w 34"/>
                  <a:gd name="T35" fmla="*/ 31 h 31"/>
                  <a:gd name="T36" fmla="*/ 31 w 34"/>
                  <a:gd name="T37" fmla="*/ 31 h 31"/>
                  <a:gd name="T38" fmla="*/ 27 w 34"/>
                  <a:gd name="T39" fmla="*/ 26 h 31"/>
                  <a:gd name="T40" fmla="*/ 22 w 34"/>
                  <a:gd name="T41" fmla="*/ 21 h 31"/>
                  <a:gd name="T42" fmla="*/ 18 w 34"/>
                  <a:gd name="T43" fmla="*/ 17 h 31"/>
                  <a:gd name="T44" fmla="*/ 15 w 34"/>
                  <a:gd name="T45" fmla="*/ 14 h 31"/>
                  <a:gd name="T46" fmla="*/ 11 w 34"/>
                  <a:gd name="T47" fmla="*/ 10 h 31"/>
                  <a:gd name="T48" fmla="*/ 7 w 34"/>
                  <a:gd name="T49" fmla="*/ 8 h 31"/>
                  <a:gd name="T50" fmla="*/ 6 w 34"/>
                  <a:gd name="T51" fmla="*/ 6 h 31"/>
                  <a:gd name="T52" fmla="*/ 5 w 34"/>
                  <a:gd name="T53" fmla="*/ 4 h 31"/>
                  <a:gd name="T54" fmla="*/ 2 w 34"/>
                  <a:gd name="T55" fmla="*/ 3 h 31"/>
                  <a:gd name="T56" fmla="*/ 0 w 34"/>
                  <a:gd name="T57" fmla="*/ 1 h 31"/>
                  <a:gd name="T58" fmla="*/ 0 w 34"/>
                  <a:gd name="T59" fmla="*/ 1 h 31"/>
                  <a:gd name="T60" fmla="*/ 1 w 34"/>
                  <a:gd name="T61" fmla="*/ 0 h 31"/>
                  <a:gd name="T62" fmla="*/ 2 w 34"/>
                  <a:gd name="T6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31">
                    <a:moveTo>
                      <a:pt x="2" y="0"/>
                    </a:moveTo>
                    <a:lnTo>
                      <a:pt x="4" y="0"/>
                    </a:lnTo>
                    <a:lnTo>
                      <a:pt x="6" y="1"/>
                    </a:lnTo>
                    <a:lnTo>
                      <a:pt x="7" y="3"/>
                    </a:lnTo>
                    <a:lnTo>
                      <a:pt x="10" y="4"/>
                    </a:lnTo>
                    <a:lnTo>
                      <a:pt x="11" y="6"/>
                    </a:lnTo>
                    <a:lnTo>
                      <a:pt x="14" y="10"/>
                    </a:lnTo>
                    <a:lnTo>
                      <a:pt x="18" y="14"/>
                    </a:lnTo>
                    <a:lnTo>
                      <a:pt x="22" y="17"/>
                    </a:lnTo>
                    <a:lnTo>
                      <a:pt x="26" y="21"/>
                    </a:lnTo>
                    <a:lnTo>
                      <a:pt x="27" y="22"/>
                    </a:lnTo>
                    <a:lnTo>
                      <a:pt x="28" y="23"/>
                    </a:lnTo>
                    <a:lnTo>
                      <a:pt x="30" y="26"/>
                    </a:lnTo>
                    <a:lnTo>
                      <a:pt x="31" y="27"/>
                    </a:lnTo>
                    <a:lnTo>
                      <a:pt x="34" y="30"/>
                    </a:lnTo>
                    <a:lnTo>
                      <a:pt x="34" y="30"/>
                    </a:lnTo>
                    <a:lnTo>
                      <a:pt x="32" y="31"/>
                    </a:lnTo>
                    <a:lnTo>
                      <a:pt x="31" y="31"/>
                    </a:lnTo>
                    <a:lnTo>
                      <a:pt x="31" y="31"/>
                    </a:lnTo>
                    <a:lnTo>
                      <a:pt x="27" y="26"/>
                    </a:lnTo>
                    <a:lnTo>
                      <a:pt x="22" y="21"/>
                    </a:lnTo>
                    <a:lnTo>
                      <a:pt x="18" y="17"/>
                    </a:lnTo>
                    <a:lnTo>
                      <a:pt x="15" y="14"/>
                    </a:lnTo>
                    <a:lnTo>
                      <a:pt x="11" y="10"/>
                    </a:lnTo>
                    <a:lnTo>
                      <a:pt x="7" y="8"/>
                    </a:lnTo>
                    <a:lnTo>
                      <a:pt x="6" y="6"/>
                    </a:lnTo>
                    <a:lnTo>
                      <a:pt x="5" y="4"/>
                    </a:lnTo>
                    <a:lnTo>
                      <a:pt x="2" y="3"/>
                    </a:lnTo>
                    <a:lnTo>
                      <a:pt x="0" y="1"/>
                    </a:lnTo>
                    <a:lnTo>
                      <a:pt x="0" y="1"/>
                    </a:lnTo>
                    <a:lnTo>
                      <a:pt x="1"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9" name="Freeform 87">
                <a:extLst>
                  <a:ext uri="{FF2B5EF4-FFF2-40B4-BE49-F238E27FC236}">
                    <a16:creationId xmlns:a16="http://schemas.microsoft.com/office/drawing/2014/main" id="{69D03778-B977-DA49-9341-A2424E29DE6F}"/>
                  </a:ext>
                </a:extLst>
              </p:cNvPr>
              <p:cNvSpPr>
                <a:spLocks/>
              </p:cNvSpPr>
              <p:nvPr userDrawn="1"/>
            </p:nvSpPr>
            <p:spPr bwMode="auto">
              <a:xfrm>
                <a:off x="10283887" y="562252"/>
                <a:ext cx="6147" cy="4098"/>
              </a:xfrm>
              <a:custGeom>
                <a:avLst/>
                <a:gdLst>
                  <a:gd name="T0" fmla="*/ 6 w 12"/>
                  <a:gd name="T1" fmla="*/ 0 h 8"/>
                  <a:gd name="T2" fmla="*/ 7 w 12"/>
                  <a:gd name="T3" fmla="*/ 1 h 8"/>
                  <a:gd name="T4" fmla="*/ 8 w 12"/>
                  <a:gd name="T5" fmla="*/ 1 h 8"/>
                  <a:gd name="T6" fmla="*/ 8 w 12"/>
                  <a:gd name="T7" fmla="*/ 3 h 8"/>
                  <a:gd name="T8" fmla="*/ 11 w 12"/>
                  <a:gd name="T9" fmla="*/ 4 h 8"/>
                  <a:gd name="T10" fmla="*/ 11 w 12"/>
                  <a:gd name="T11" fmla="*/ 4 h 8"/>
                  <a:gd name="T12" fmla="*/ 12 w 12"/>
                  <a:gd name="T13" fmla="*/ 5 h 8"/>
                  <a:gd name="T14" fmla="*/ 11 w 12"/>
                  <a:gd name="T15" fmla="*/ 7 h 8"/>
                  <a:gd name="T16" fmla="*/ 11 w 12"/>
                  <a:gd name="T17" fmla="*/ 7 h 8"/>
                  <a:gd name="T18" fmla="*/ 9 w 12"/>
                  <a:gd name="T19" fmla="*/ 7 h 8"/>
                  <a:gd name="T20" fmla="*/ 7 w 12"/>
                  <a:gd name="T21" fmla="*/ 8 h 8"/>
                  <a:gd name="T22" fmla="*/ 6 w 12"/>
                  <a:gd name="T23" fmla="*/ 8 h 8"/>
                  <a:gd name="T24" fmla="*/ 3 w 12"/>
                  <a:gd name="T25" fmla="*/ 8 h 8"/>
                  <a:gd name="T26" fmla="*/ 2 w 12"/>
                  <a:gd name="T27" fmla="*/ 7 h 8"/>
                  <a:gd name="T28" fmla="*/ 0 w 12"/>
                  <a:gd name="T29" fmla="*/ 5 h 8"/>
                  <a:gd name="T30" fmla="*/ 0 w 12"/>
                  <a:gd name="T31" fmla="*/ 3 h 8"/>
                  <a:gd name="T32" fmla="*/ 2 w 12"/>
                  <a:gd name="T33" fmla="*/ 1 h 8"/>
                  <a:gd name="T34" fmla="*/ 3 w 12"/>
                  <a:gd name="T35" fmla="*/ 0 h 8"/>
                  <a:gd name="T36" fmla="*/ 6 w 12"/>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8">
                    <a:moveTo>
                      <a:pt x="6" y="0"/>
                    </a:moveTo>
                    <a:lnTo>
                      <a:pt x="7" y="1"/>
                    </a:lnTo>
                    <a:lnTo>
                      <a:pt x="8" y="1"/>
                    </a:lnTo>
                    <a:lnTo>
                      <a:pt x="8" y="3"/>
                    </a:lnTo>
                    <a:lnTo>
                      <a:pt x="11" y="4"/>
                    </a:lnTo>
                    <a:lnTo>
                      <a:pt x="11" y="4"/>
                    </a:lnTo>
                    <a:lnTo>
                      <a:pt x="12" y="5"/>
                    </a:lnTo>
                    <a:lnTo>
                      <a:pt x="11" y="7"/>
                    </a:lnTo>
                    <a:lnTo>
                      <a:pt x="11" y="7"/>
                    </a:lnTo>
                    <a:lnTo>
                      <a:pt x="9" y="7"/>
                    </a:lnTo>
                    <a:lnTo>
                      <a:pt x="7" y="8"/>
                    </a:lnTo>
                    <a:lnTo>
                      <a:pt x="6" y="8"/>
                    </a:lnTo>
                    <a:lnTo>
                      <a:pt x="3" y="8"/>
                    </a:lnTo>
                    <a:lnTo>
                      <a:pt x="2" y="7"/>
                    </a:lnTo>
                    <a:lnTo>
                      <a:pt x="0" y="5"/>
                    </a:lnTo>
                    <a:lnTo>
                      <a:pt x="0" y="3"/>
                    </a:lnTo>
                    <a:lnTo>
                      <a:pt x="2" y="1"/>
                    </a:lnTo>
                    <a:lnTo>
                      <a:pt x="3"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0" name="Freeform 88">
                <a:extLst>
                  <a:ext uri="{FF2B5EF4-FFF2-40B4-BE49-F238E27FC236}">
                    <a16:creationId xmlns:a16="http://schemas.microsoft.com/office/drawing/2014/main" id="{D5E9A3D3-734F-EB4F-8112-0B940B48878A}"/>
                  </a:ext>
                </a:extLst>
              </p:cNvPr>
              <p:cNvSpPr>
                <a:spLocks/>
              </p:cNvSpPr>
              <p:nvPr userDrawn="1"/>
            </p:nvSpPr>
            <p:spPr bwMode="auto">
              <a:xfrm>
                <a:off x="10379162" y="432143"/>
                <a:ext cx="3074" cy="3074"/>
              </a:xfrm>
              <a:custGeom>
                <a:avLst/>
                <a:gdLst>
                  <a:gd name="T0" fmla="*/ 0 w 6"/>
                  <a:gd name="T1" fmla="*/ 0 h 5"/>
                  <a:gd name="T2" fmla="*/ 1 w 6"/>
                  <a:gd name="T3" fmla="*/ 1 h 5"/>
                  <a:gd name="T4" fmla="*/ 2 w 6"/>
                  <a:gd name="T5" fmla="*/ 1 h 5"/>
                  <a:gd name="T6" fmla="*/ 3 w 6"/>
                  <a:gd name="T7" fmla="*/ 1 h 5"/>
                  <a:gd name="T8" fmla="*/ 5 w 6"/>
                  <a:gd name="T9" fmla="*/ 3 h 5"/>
                  <a:gd name="T10" fmla="*/ 6 w 6"/>
                  <a:gd name="T11" fmla="*/ 4 h 5"/>
                  <a:gd name="T12" fmla="*/ 6 w 6"/>
                  <a:gd name="T13" fmla="*/ 4 h 5"/>
                  <a:gd name="T14" fmla="*/ 5 w 6"/>
                  <a:gd name="T15" fmla="*/ 5 h 5"/>
                  <a:gd name="T16" fmla="*/ 5 w 6"/>
                  <a:gd name="T17" fmla="*/ 5 h 5"/>
                  <a:gd name="T18" fmla="*/ 3 w 6"/>
                  <a:gd name="T19" fmla="*/ 4 h 5"/>
                  <a:gd name="T20" fmla="*/ 2 w 6"/>
                  <a:gd name="T21" fmla="*/ 4 h 5"/>
                  <a:gd name="T22" fmla="*/ 1 w 6"/>
                  <a:gd name="T23" fmla="*/ 3 h 5"/>
                  <a:gd name="T24" fmla="*/ 0 w 6"/>
                  <a:gd name="T25" fmla="*/ 3 h 5"/>
                  <a:gd name="T26" fmla="*/ 0 w 6"/>
                  <a:gd name="T27" fmla="*/ 3 h 5"/>
                  <a:gd name="T28" fmla="*/ 0 w 6"/>
                  <a:gd name="T29" fmla="*/ 1 h 5"/>
                  <a:gd name="T30" fmla="*/ 0 w 6"/>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5">
                    <a:moveTo>
                      <a:pt x="0" y="0"/>
                    </a:moveTo>
                    <a:lnTo>
                      <a:pt x="1" y="1"/>
                    </a:lnTo>
                    <a:lnTo>
                      <a:pt x="2" y="1"/>
                    </a:lnTo>
                    <a:lnTo>
                      <a:pt x="3" y="1"/>
                    </a:lnTo>
                    <a:lnTo>
                      <a:pt x="5" y="3"/>
                    </a:lnTo>
                    <a:lnTo>
                      <a:pt x="6" y="4"/>
                    </a:lnTo>
                    <a:lnTo>
                      <a:pt x="6" y="4"/>
                    </a:lnTo>
                    <a:lnTo>
                      <a:pt x="5" y="5"/>
                    </a:lnTo>
                    <a:lnTo>
                      <a:pt x="5" y="5"/>
                    </a:lnTo>
                    <a:lnTo>
                      <a:pt x="3" y="4"/>
                    </a:lnTo>
                    <a:lnTo>
                      <a:pt x="2" y="4"/>
                    </a:lnTo>
                    <a:lnTo>
                      <a:pt x="1" y="3"/>
                    </a:lnTo>
                    <a:lnTo>
                      <a:pt x="0" y="3"/>
                    </a:lnTo>
                    <a:lnTo>
                      <a:pt x="0" y="3"/>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1" name="Freeform 89">
                <a:extLst>
                  <a:ext uri="{FF2B5EF4-FFF2-40B4-BE49-F238E27FC236}">
                    <a16:creationId xmlns:a16="http://schemas.microsoft.com/office/drawing/2014/main" id="{8D317132-63D0-AE43-A831-C5A8566275F3}"/>
                  </a:ext>
                </a:extLst>
              </p:cNvPr>
              <p:cNvSpPr>
                <a:spLocks/>
              </p:cNvSpPr>
              <p:nvPr userDrawn="1"/>
            </p:nvSpPr>
            <p:spPr bwMode="auto">
              <a:xfrm>
                <a:off x="10257251" y="486441"/>
                <a:ext cx="3074" cy="5122"/>
              </a:xfrm>
              <a:custGeom>
                <a:avLst/>
                <a:gdLst>
                  <a:gd name="T0" fmla="*/ 4 w 7"/>
                  <a:gd name="T1" fmla="*/ 0 h 9"/>
                  <a:gd name="T2" fmla="*/ 5 w 7"/>
                  <a:gd name="T3" fmla="*/ 0 h 9"/>
                  <a:gd name="T4" fmla="*/ 7 w 7"/>
                  <a:gd name="T5" fmla="*/ 1 h 9"/>
                  <a:gd name="T6" fmla="*/ 7 w 7"/>
                  <a:gd name="T7" fmla="*/ 3 h 9"/>
                  <a:gd name="T8" fmla="*/ 7 w 7"/>
                  <a:gd name="T9" fmla="*/ 4 h 9"/>
                  <a:gd name="T10" fmla="*/ 5 w 7"/>
                  <a:gd name="T11" fmla="*/ 5 h 9"/>
                  <a:gd name="T12" fmla="*/ 4 w 7"/>
                  <a:gd name="T13" fmla="*/ 7 h 9"/>
                  <a:gd name="T14" fmla="*/ 3 w 7"/>
                  <a:gd name="T15" fmla="*/ 8 h 9"/>
                  <a:gd name="T16" fmla="*/ 3 w 7"/>
                  <a:gd name="T17" fmla="*/ 8 h 9"/>
                  <a:gd name="T18" fmla="*/ 1 w 7"/>
                  <a:gd name="T19" fmla="*/ 9 h 9"/>
                  <a:gd name="T20" fmla="*/ 0 w 7"/>
                  <a:gd name="T21" fmla="*/ 8 h 9"/>
                  <a:gd name="T22" fmla="*/ 0 w 7"/>
                  <a:gd name="T23" fmla="*/ 7 h 9"/>
                  <a:gd name="T24" fmla="*/ 1 w 7"/>
                  <a:gd name="T25" fmla="*/ 5 h 9"/>
                  <a:gd name="T26" fmla="*/ 1 w 7"/>
                  <a:gd name="T27" fmla="*/ 4 h 9"/>
                  <a:gd name="T28" fmla="*/ 1 w 7"/>
                  <a:gd name="T29" fmla="*/ 3 h 9"/>
                  <a:gd name="T30" fmla="*/ 3 w 7"/>
                  <a:gd name="T31" fmla="*/ 1 h 9"/>
                  <a:gd name="T32" fmla="*/ 4 w 7"/>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9">
                    <a:moveTo>
                      <a:pt x="4" y="0"/>
                    </a:moveTo>
                    <a:lnTo>
                      <a:pt x="5" y="0"/>
                    </a:lnTo>
                    <a:lnTo>
                      <a:pt x="7" y="1"/>
                    </a:lnTo>
                    <a:lnTo>
                      <a:pt x="7" y="3"/>
                    </a:lnTo>
                    <a:lnTo>
                      <a:pt x="7" y="4"/>
                    </a:lnTo>
                    <a:lnTo>
                      <a:pt x="5" y="5"/>
                    </a:lnTo>
                    <a:lnTo>
                      <a:pt x="4" y="7"/>
                    </a:lnTo>
                    <a:lnTo>
                      <a:pt x="3" y="8"/>
                    </a:lnTo>
                    <a:lnTo>
                      <a:pt x="3" y="8"/>
                    </a:lnTo>
                    <a:lnTo>
                      <a:pt x="1" y="9"/>
                    </a:lnTo>
                    <a:lnTo>
                      <a:pt x="0" y="8"/>
                    </a:lnTo>
                    <a:lnTo>
                      <a:pt x="0" y="7"/>
                    </a:lnTo>
                    <a:lnTo>
                      <a:pt x="1" y="5"/>
                    </a:lnTo>
                    <a:lnTo>
                      <a:pt x="1" y="4"/>
                    </a:lnTo>
                    <a:lnTo>
                      <a:pt x="1"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2" name="Freeform 90">
                <a:extLst>
                  <a:ext uri="{FF2B5EF4-FFF2-40B4-BE49-F238E27FC236}">
                    <a16:creationId xmlns:a16="http://schemas.microsoft.com/office/drawing/2014/main" id="{800512F2-D718-224E-8DDC-EEADE472D039}"/>
                  </a:ext>
                </a:extLst>
              </p:cNvPr>
              <p:cNvSpPr>
                <a:spLocks/>
              </p:cNvSpPr>
              <p:nvPr userDrawn="1"/>
            </p:nvSpPr>
            <p:spPr bwMode="auto">
              <a:xfrm>
                <a:off x="10285936" y="546884"/>
                <a:ext cx="7171" cy="2049"/>
              </a:xfrm>
              <a:custGeom>
                <a:avLst/>
                <a:gdLst>
                  <a:gd name="T0" fmla="*/ 2 w 15"/>
                  <a:gd name="T1" fmla="*/ 0 h 5"/>
                  <a:gd name="T2" fmla="*/ 4 w 15"/>
                  <a:gd name="T3" fmla="*/ 0 h 5"/>
                  <a:gd name="T4" fmla="*/ 5 w 15"/>
                  <a:gd name="T5" fmla="*/ 0 h 5"/>
                  <a:gd name="T6" fmla="*/ 8 w 15"/>
                  <a:gd name="T7" fmla="*/ 0 h 5"/>
                  <a:gd name="T8" fmla="*/ 11 w 15"/>
                  <a:gd name="T9" fmla="*/ 0 h 5"/>
                  <a:gd name="T10" fmla="*/ 12 w 15"/>
                  <a:gd name="T11" fmla="*/ 0 h 5"/>
                  <a:gd name="T12" fmla="*/ 13 w 15"/>
                  <a:gd name="T13" fmla="*/ 0 h 5"/>
                  <a:gd name="T14" fmla="*/ 15 w 15"/>
                  <a:gd name="T15" fmla="*/ 1 h 5"/>
                  <a:gd name="T16" fmla="*/ 15 w 15"/>
                  <a:gd name="T17" fmla="*/ 3 h 5"/>
                  <a:gd name="T18" fmla="*/ 13 w 15"/>
                  <a:gd name="T19" fmla="*/ 4 h 5"/>
                  <a:gd name="T20" fmla="*/ 12 w 15"/>
                  <a:gd name="T21" fmla="*/ 5 h 5"/>
                  <a:gd name="T22" fmla="*/ 11 w 15"/>
                  <a:gd name="T23" fmla="*/ 5 h 5"/>
                  <a:gd name="T24" fmla="*/ 9 w 15"/>
                  <a:gd name="T25" fmla="*/ 4 h 5"/>
                  <a:gd name="T26" fmla="*/ 8 w 15"/>
                  <a:gd name="T27" fmla="*/ 4 h 5"/>
                  <a:gd name="T28" fmla="*/ 5 w 15"/>
                  <a:gd name="T29" fmla="*/ 4 h 5"/>
                  <a:gd name="T30" fmla="*/ 3 w 15"/>
                  <a:gd name="T31" fmla="*/ 4 h 5"/>
                  <a:gd name="T32" fmla="*/ 0 w 15"/>
                  <a:gd name="T33" fmla="*/ 3 h 5"/>
                  <a:gd name="T34" fmla="*/ 0 w 15"/>
                  <a:gd name="T35" fmla="*/ 1 h 5"/>
                  <a:gd name="T36" fmla="*/ 0 w 15"/>
                  <a:gd name="T37" fmla="*/ 0 h 5"/>
                  <a:gd name="T38" fmla="*/ 2 w 15"/>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5">
                    <a:moveTo>
                      <a:pt x="2" y="0"/>
                    </a:moveTo>
                    <a:lnTo>
                      <a:pt x="4" y="0"/>
                    </a:lnTo>
                    <a:lnTo>
                      <a:pt x="5" y="0"/>
                    </a:lnTo>
                    <a:lnTo>
                      <a:pt x="8" y="0"/>
                    </a:lnTo>
                    <a:lnTo>
                      <a:pt x="11" y="0"/>
                    </a:lnTo>
                    <a:lnTo>
                      <a:pt x="12" y="0"/>
                    </a:lnTo>
                    <a:lnTo>
                      <a:pt x="13" y="0"/>
                    </a:lnTo>
                    <a:lnTo>
                      <a:pt x="15" y="1"/>
                    </a:lnTo>
                    <a:lnTo>
                      <a:pt x="15" y="3"/>
                    </a:lnTo>
                    <a:lnTo>
                      <a:pt x="13" y="4"/>
                    </a:lnTo>
                    <a:lnTo>
                      <a:pt x="12" y="5"/>
                    </a:lnTo>
                    <a:lnTo>
                      <a:pt x="11" y="5"/>
                    </a:lnTo>
                    <a:lnTo>
                      <a:pt x="9" y="4"/>
                    </a:lnTo>
                    <a:lnTo>
                      <a:pt x="8" y="4"/>
                    </a:lnTo>
                    <a:lnTo>
                      <a:pt x="5" y="4"/>
                    </a:lnTo>
                    <a:lnTo>
                      <a:pt x="3" y="4"/>
                    </a:lnTo>
                    <a:lnTo>
                      <a:pt x="0" y="3"/>
                    </a:lnTo>
                    <a:lnTo>
                      <a:pt x="0" y="1"/>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3" name="Freeform 91">
                <a:extLst>
                  <a:ext uri="{FF2B5EF4-FFF2-40B4-BE49-F238E27FC236}">
                    <a16:creationId xmlns:a16="http://schemas.microsoft.com/office/drawing/2014/main" id="{D898AE9F-9539-7140-83F6-3E1E1D565733}"/>
                  </a:ext>
                </a:extLst>
              </p:cNvPr>
              <p:cNvSpPr>
                <a:spLocks/>
              </p:cNvSpPr>
              <p:nvPr userDrawn="1"/>
            </p:nvSpPr>
            <p:spPr bwMode="auto">
              <a:xfrm>
                <a:off x="10333062" y="392189"/>
                <a:ext cx="10245" cy="12294"/>
              </a:xfrm>
              <a:custGeom>
                <a:avLst/>
                <a:gdLst>
                  <a:gd name="T0" fmla="*/ 5 w 19"/>
                  <a:gd name="T1" fmla="*/ 0 h 23"/>
                  <a:gd name="T2" fmla="*/ 6 w 19"/>
                  <a:gd name="T3" fmla="*/ 0 h 23"/>
                  <a:gd name="T4" fmla="*/ 7 w 19"/>
                  <a:gd name="T5" fmla="*/ 1 h 23"/>
                  <a:gd name="T6" fmla="*/ 9 w 19"/>
                  <a:gd name="T7" fmla="*/ 4 h 23"/>
                  <a:gd name="T8" fmla="*/ 10 w 19"/>
                  <a:gd name="T9" fmla="*/ 5 h 23"/>
                  <a:gd name="T10" fmla="*/ 10 w 19"/>
                  <a:gd name="T11" fmla="*/ 8 h 23"/>
                  <a:gd name="T12" fmla="*/ 11 w 19"/>
                  <a:gd name="T13" fmla="*/ 10 h 23"/>
                  <a:gd name="T14" fmla="*/ 13 w 19"/>
                  <a:gd name="T15" fmla="*/ 12 h 23"/>
                  <a:gd name="T16" fmla="*/ 14 w 19"/>
                  <a:gd name="T17" fmla="*/ 16 h 23"/>
                  <a:gd name="T18" fmla="*/ 16 w 19"/>
                  <a:gd name="T19" fmla="*/ 18 h 23"/>
                  <a:gd name="T20" fmla="*/ 18 w 19"/>
                  <a:gd name="T21" fmla="*/ 20 h 23"/>
                  <a:gd name="T22" fmla="*/ 18 w 19"/>
                  <a:gd name="T23" fmla="*/ 21 h 23"/>
                  <a:gd name="T24" fmla="*/ 19 w 19"/>
                  <a:gd name="T25" fmla="*/ 22 h 23"/>
                  <a:gd name="T26" fmla="*/ 18 w 19"/>
                  <a:gd name="T27" fmla="*/ 22 h 23"/>
                  <a:gd name="T28" fmla="*/ 16 w 19"/>
                  <a:gd name="T29" fmla="*/ 23 h 23"/>
                  <a:gd name="T30" fmla="*/ 15 w 19"/>
                  <a:gd name="T31" fmla="*/ 23 h 23"/>
                  <a:gd name="T32" fmla="*/ 14 w 19"/>
                  <a:gd name="T33" fmla="*/ 23 h 23"/>
                  <a:gd name="T34" fmla="*/ 13 w 19"/>
                  <a:gd name="T35" fmla="*/ 23 h 23"/>
                  <a:gd name="T36" fmla="*/ 10 w 19"/>
                  <a:gd name="T37" fmla="*/ 21 h 23"/>
                  <a:gd name="T38" fmla="*/ 9 w 19"/>
                  <a:gd name="T39" fmla="*/ 20 h 23"/>
                  <a:gd name="T40" fmla="*/ 9 w 19"/>
                  <a:gd name="T41" fmla="*/ 17 h 23"/>
                  <a:gd name="T42" fmla="*/ 7 w 19"/>
                  <a:gd name="T43" fmla="*/ 14 h 23"/>
                  <a:gd name="T44" fmla="*/ 6 w 19"/>
                  <a:gd name="T45" fmla="*/ 12 h 23"/>
                  <a:gd name="T46" fmla="*/ 3 w 19"/>
                  <a:gd name="T47" fmla="*/ 9 h 23"/>
                  <a:gd name="T48" fmla="*/ 2 w 19"/>
                  <a:gd name="T49" fmla="*/ 8 h 23"/>
                  <a:gd name="T50" fmla="*/ 1 w 19"/>
                  <a:gd name="T51" fmla="*/ 6 h 23"/>
                  <a:gd name="T52" fmla="*/ 1 w 19"/>
                  <a:gd name="T53" fmla="*/ 5 h 23"/>
                  <a:gd name="T54" fmla="*/ 0 w 19"/>
                  <a:gd name="T55" fmla="*/ 4 h 23"/>
                  <a:gd name="T56" fmla="*/ 1 w 19"/>
                  <a:gd name="T57" fmla="*/ 3 h 23"/>
                  <a:gd name="T58" fmla="*/ 2 w 19"/>
                  <a:gd name="T59" fmla="*/ 1 h 23"/>
                  <a:gd name="T60" fmla="*/ 3 w 19"/>
                  <a:gd name="T61" fmla="*/ 0 h 23"/>
                  <a:gd name="T62" fmla="*/ 5 w 19"/>
                  <a:gd name="T6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23">
                    <a:moveTo>
                      <a:pt x="5" y="0"/>
                    </a:moveTo>
                    <a:lnTo>
                      <a:pt x="6" y="0"/>
                    </a:lnTo>
                    <a:lnTo>
                      <a:pt x="7" y="1"/>
                    </a:lnTo>
                    <a:lnTo>
                      <a:pt x="9" y="4"/>
                    </a:lnTo>
                    <a:lnTo>
                      <a:pt x="10" y="5"/>
                    </a:lnTo>
                    <a:lnTo>
                      <a:pt x="10" y="8"/>
                    </a:lnTo>
                    <a:lnTo>
                      <a:pt x="11" y="10"/>
                    </a:lnTo>
                    <a:lnTo>
                      <a:pt x="13" y="12"/>
                    </a:lnTo>
                    <a:lnTo>
                      <a:pt x="14" y="16"/>
                    </a:lnTo>
                    <a:lnTo>
                      <a:pt x="16" y="18"/>
                    </a:lnTo>
                    <a:lnTo>
                      <a:pt x="18" y="20"/>
                    </a:lnTo>
                    <a:lnTo>
                      <a:pt x="18" y="21"/>
                    </a:lnTo>
                    <a:lnTo>
                      <a:pt x="19" y="22"/>
                    </a:lnTo>
                    <a:lnTo>
                      <a:pt x="18" y="22"/>
                    </a:lnTo>
                    <a:lnTo>
                      <a:pt x="16" y="23"/>
                    </a:lnTo>
                    <a:lnTo>
                      <a:pt x="15" y="23"/>
                    </a:lnTo>
                    <a:lnTo>
                      <a:pt x="14" y="23"/>
                    </a:lnTo>
                    <a:lnTo>
                      <a:pt x="13" y="23"/>
                    </a:lnTo>
                    <a:lnTo>
                      <a:pt x="10" y="21"/>
                    </a:lnTo>
                    <a:lnTo>
                      <a:pt x="9" y="20"/>
                    </a:lnTo>
                    <a:lnTo>
                      <a:pt x="9" y="17"/>
                    </a:lnTo>
                    <a:lnTo>
                      <a:pt x="7" y="14"/>
                    </a:lnTo>
                    <a:lnTo>
                      <a:pt x="6" y="12"/>
                    </a:lnTo>
                    <a:lnTo>
                      <a:pt x="3" y="9"/>
                    </a:lnTo>
                    <a:lnTo>
                      <a:pt x="2" y="8"/>
                    </a:lnTo>
                    <a:lnTo>
                      <a:pt x="1" y="6"/>
                    </a:lnTo>
                    <a:lnTo>
                      <a:pt x="1" y="5"/>
                    </a:lnTo>
                    <a:lnTo>
                      <a:pt x="0" y="4"/>
                    </a:lnTo>
                    <a:lnTo>
                      <a:pt x="1" y="3"/>
                    </a:lnTo>
                    <a:lnTo>
                      <a:pt x="2" y="1"/>
                    </a:lnTo>
                    <a:lnTo>
                      <a:pt x="3"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4" name="Freeform 92">
                <a:extLst>
                  <a:ext uri="{FF2B5EF4-FFF2-40B4-BE49-F238E27FC236}">
                    <a16:creationId xmlns:a16="http://schemas.microsoft.com/office/drawing/2014/main" id="{5FABAADC-3C05-4A4B-B3C7-CC9EFDA37454}"/>
                  </a:ext>
                </a:extLst>
              </p:cNvPr>
              <p:cNvSpPr>
                <a:spLocks/>
              </p:cNvSpPr>
              <p:nvPr userDrawn="1"/>
            </p:nvSpPr>
            <p:spPr bwMode="auto">
              <a:xfrm>
                <a:off x="10247006" y="529468"/>
                <a:ext cx="12294" cy="15368"/>
              </a:xfrm>
              <a:custGeom>
                <a:avLst/>
                <a:gdLst>
                  <a:gd name="T0" fmla="*/ 16 w 25"/>
                  <a:gd name="T1" fmla="*/ 0 h 30"/>
                  <a:gd name="T2" fmla="*/ 17 w 25"/>
                  <a:gd name="T3" fmla="*/ 0 h 30"/>
                  <a:gd name="T4" fmla="*/ 19 w 25"/>
                  <a:gd name="T5" fmla="*/ 0 h 30"/>
                  <a:gd name="T6" fmla="*/ 21 w 25"/>
                  <a:gd name="T7" fmla="*/ 0 h 30"/>
                  <a:gd name="T8" fmla="*/ 22 w 25"/>
                  <a:gd name="T9" fmla="*/ 0 h 30"/>
                  <a:gd name="T10" fmla="*/ 24 w 25"/>
                  <a:gd name="T11" fmla="*/ 0 h 30"/>
                  <a:gd name="T12" fmla="*/ 25 w 25"/>
                  <a:gd name="T13" fmla="*/ 0 h 30"/>
                  <a:gd name="T14" fmla="*/ 25 w 25"/>
                  <a:gd name="T15" fmla="*/ 1 h 30"/>
                  <a:gd name="T16" fmla="*/ 25 w 25"/>
                  <a:gd name="T17" fmla="*/ 1 h 30"/>
                  <a:gd name="T18" fmla="*/ 25 w 25"/>
                  <a:gd name="T19" fmla="*/ 1 h 30"/>
                  <a:gd name="T20" fmla="*/ 24 w 25"/>
                  <a:gd name="T21" fmla="*/ 1 h 30"/>
                  <a:gd name="T22" fmla="*/ 22 w 25"/>
                  <a:gd name="T23" fmla="*/ 1 h 30"/>
                  <a:gd name="T24" fmla="*/ 21 w 25"/>
                  <a:gd name="T25" fmla="*/ 2 h 30"/>
                  <a:gd name="T26" fmla="*/ 21 w 25"/>
                  <a:gd name="T27" fmla="*/ 2 h 30"/>
                  <a:gd name="T28" fmla="*/ 20 w 25"/>
                  <a:gd name="T29" fmla="*/ 3 h 30"/>
                  <a:gd name="T30" fmla="*/ 20 w 25"/>
                  <a:gd name="T31" fmla="*/ 5 h 30"/>
                  <a:gd name="T32" fmla="*/ 19 w 25"/>
                  <a:gd name="T33" fmla="*/ 6 h 30"/>
                  <a:gd name="T34" fmla="*/ 17 w 25"/>
                  <a:gd name="T35" fmla="*/ 9 h 30"/>
                  <a:gd name="T36" fmla="*/ 16 w 25"/>
                  <a:gd name="T37" fmla="*/ 10 h 30"/>
                  <a:gd name="T38" fmla="*/ 15 w 25"/>
                  <a:gd name="T39" fmla="*/ 11 h 30"/>
                  <a:gd name="T40" fmla="*/ 15 w 25"/>
                  <a:gd name="T41" fmla="*/ 14 h 30"/>
                  <a:gd name="T42" fmla="*/ 13 w 25"/>
                  <a:gd name="T43" fmla="*/ 16 h 30"/>
                  <a:gd name="T44" fmla="*/ 13 w 25"/>
                  <a:gd name="T45" fmla="*/ 18 h 30"/>
                  <a:gd name="T46" fmla="*/ 12 w 25"/>
                  <a:gd name="T47" fmla="*/ 20 h 30"/>
                  <a:gd name="T48" fmla="*/ 12 w 25"/>
                  <a:gd name="T49" fmla="*/ 23 h 30"/>
                  <a:gd name="T50" fmla="*/ 11 w 25"/>
                  <a:gd name="T51" fmla="*/ 24 h 30"/>
                  <a:gd name="T52" fmla="*/ 9 w 25"/>
                  <a:gd name="T53" fmla="*/ 27 h 30"/>
                  <a:gd name="T54" fmla="*/ 8 w 25"/>
                  <a:gd name="T55" fmla="*/ 28 h 30"/>
                  <a:gd name="T56" fmla="*/ 5 w 25"/>
                  <a:gd name="T57" fmla="*/ 30 h 30"/>
                  <a:gd name="T58" fmla="*/ 3 w 25"/>
                  <a:gd name="T59" fmla="*/ 30 h 30"/>
                  <a:gd name="T60" fmla="*/ 0 w 25"/>
                  <a:gd name="T61" fmla="*/ 30 h 30"/>
                  <a:gd name="T62" fmla="*/ 0 w 25"/>
                  <a:gd name="T63" fmla="*/ 28 h 30"/>
                  <a:gd name="T64" fmla="*/ 2 w 25"/>
                  <a:gd name="T65" fmla="*/ 26 h 30"/>
                  <a:gd name="T66" fmla="*/ 3 w 25"/>
                  <a:gd name="T67" fmla="*/ 24 h 30"/>
                  <a:gd name="T68" fmla="*/ 4 w 25"/>
                  <a:gd name="T69" fmla="*/ 24 h 30"/>
                  <a:gd name="T70" fmla="*/ 5 w 25"/>
                  <a:gd name="T71" fmla="*/ 23 h 30"/>
                  <a:gd name="T72" fmla="*/ 7 w 25"/>
                  <a:gd name="T73" fmla="*/ 23 h 30"/>
                  <a:gd name="T74" fmla="*/ 7 w 25"/>
                  <a:gd name="T75" fmla="*/ 22 h 30"/>
                  <a:gd name="T76" fmla="*/ 7 w 25"/>
                  <a:gd name="T77" fmla="*/ 20 h 30"/>
                  <a:gd name="T78" fmla="*/ 5 w 25"/>
                  <a:gd name="T79" fmla="*/ 19 h 30"/>
                  <a:gd name="T80" fmla="*/ 7 w 25"/>
                  <a:gd name="T81" fmla="*/ 16 h 30"/>
                  <a:gd name="T82" fmla="*/ 7 w 25"/>
                  <a:gd name="T83" fmla="*/ 14 h 30"/>
                  <a:gd name="T84" fmla="*/ 8 w 25"/>
                  <a:gd name="T85" fmla="*/ 13 h 30"/>
                  <a:gd name="T86" fmla="*/ 9 w 25"/>
                  <a:gd name="T87" fmla="*/ 11 h 30"/>
                  <a:gd name="T88" fmla="*/ 11 w 25"/>
                  <a:gd name="T89" fmla="*/ 10 h 30"/>
                  <a:gd name="T90" fmla="*/ 12 w 25"/>
                  <a:gd name="T91" fmla="*/ 7 h 30"/>
                  <a:gd name="T92" fmla="*/ 12 w 25"/>
                  <a:gd name="T93" fmla="*/ 6 h 30"/>
                  <a:gd name="T94" fmla="*/ 12 w 25"/>
                  <a:gd name="T95" fmla="*/ 3 h 30"/>
                  <a:gd name="T96" fmla="*/ 13 w 25"/>
                  <a:gd name="T97" fmla="*/ 1 h 30"/>
                  <a:gd name="T98" fmla="*/ 13 w 25"/>
                  <a:gd name="T99" fmla="*/ 0 h 30"/>
                  <a:gd name="T100" fmla="*/ 16 w 25"/>
                  <a:gd name="T10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 h="30">
                    <a:moveTo>
                      <a:pt x="16" y="0"/>
                    </a:moveTo>
                    <a:lnTo>
                      <a:pt x="17" y="0"/>
                    </a:lnTo>
                    <a:lnTo>
                      <a:pt x="19" y="0"/>
                    </a:lnTo>
                    <a:lnTo>
                      <a:pt x="21" y="0"/>
                    </a:lnTo>
                    <a:lnTo>
                      <a:pt x="22" y="0"/>
                    </a:lnTo>
                    <a:lnTo>
                      <a:pt x="24" y="0"/>
                    </a:lnTo>
                    <a:lnTo>
                      <a:pt x="25" y="0"/>
                    </a:lnTo>
                    <a:lnTo>
                      <a:pt x="25" y="1"/>
                    </a:lnTo>
                    <a:lnTo>
                      <a:pt x="25" y="1"/>
                    </a:lnTo>
                    <a:lnTo>
                      <a:pt x="25" y="1"/>
                    </a:lnTo>
                    <a:lnTo>
                      <a:pt x="24" y="1"/>
                    </a:lnTo>
                    <a:lnTo>
                      <a:pt x="22" y="1"/>
                    </a:lnTo>
                    <a:lnTo>
                      <a:pt x="21" y="2"/>
                    </a:lnTo>
                    <a:lnTo>
                      <a:pt x="21" y="2"/>
                    </a:lnTo>
                    <a:lnTo>
                      <a:pt x="20" y="3"/>
                    </a:lnTo>
                    <a:lnTo>
                      <a:pt x="20" y="5"/>
                    </a:lnTo>
                    <a:lnTo>
                      <a:pt x="19" y="6"/>
                    </a:lnTo>
                    <a:lnTo>
                      <a:pt x="17" y="9"/>
                    </a:lnTo>
                    <a:lnTo>
                      <a:pt x="16" y="10"/>
                    </a:lnTo>
                    <a:lnTo>
                      <a:pt x="15" y="11"/>
                    </a:lnTo>
                    <a:lnTo>
                      <a:pt x="15" y="14"/>
                    </a:lnTo>
                    <a:lnTo>
                      <a:pt x="13" y="16"/>
                    </a:lnTo>
                    <a:lnTo>
                      <a:pt x="13" y="18"/>
                    </a:lnTo>
                    <a:lnTo>
                      <a:pt x="12" y="20"/>
                    </a:lnTo>
                    <a:lnTo>
                      <a:pt x="12" y="23"/>
                    </a:lnTo>
                    <a:lnTo>
                      <a:pt x="11" y="24"/>
                    </a:lnTo>
                    <a:lnTo>
                      <a:pt x="9" y="27"/>
                    </a:lnTo>
                    <a:lnTo>
                      <a:pt x="8" y="28"/>
                    </a:lnTo>
                    <a:lnTo>
                      <a:pt x="5" y="30"/>
                    </a:lnTo>
                    <a:lnTo>
                      <a:pt x="3" y="30"/>
                    </a:lnTo>
                    <a:lnTo>
                      <a:pt x="0" y="30"/>
                    </a:lnTo>
                    <a:lnTo>
                      <a:pt x="0" y="28"/>
                    </a:lnTo>
                    <a:lnTo>
                      <a:pt x="2" y="26"/>
                    </a:lnTo>
                    <a:lnTo>
                      <a:pt x="3" y="24"/>
                    </a:lnTo>
                    <a:lnTo>
                      <a:pt x="4" y="24"/>
                    </a:lnTo>
                    <a:lnTo>
                      <a:pt x="5" y="23"/>
                    </a:lnTo>
                    <a:lnTo>
                      <a:pt x="7" y="23"/>
                    </a:lnTo>
                    <a:lnTo>
                      <a:pt x="7" y="22"/>
                    </a:lnTo>
                    <a:lnTo>
                      <a:pt x="7" y="20"/>
                    </a:lnTo>
                    <a:lnTo>
                      <a:pt x="5" y="19"/>
                    </a:lnTo>
                    <a:lnTo>
                      <a:pt x="7" y="16"/>
                    </a:lnTo>
                    <a:lnTo>
                      <a:pt x="7" y="14"/>
                    </a:lnTo>
                    <a:lnTo>
                      <a:pt x="8" y="13"/>
                    </a:lnTo>
                    <a:lnTo>
                      <a:pt x="9" y="11"/>
                    </a:lnTo>
                    <a:lnTo>
                      <a:pt x="11" y="10"/>
                    </a:lnTo>
                    <a:lnTo>
                      <a:pt x="12" y="7"/>
                    </a:lnTo>
                    <a:lnTo>
                      <a:pt x="12" y="6"/>
                    </a:lnTo>
                    <a:lnTo>
                      <a:pt x="12" y="3"/>
                    </a:lnTo>
                    <a:lnTo>
                      <a:pt x="13" y="1"/>
                    </a:lnTo>
                    <a:lnTo>
                      <a:pt x="13"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5" name="Freeform 93">
                <a:extLst>
                  <a:ext uri="{FF2B5EF4-FFF2-40B4-BE49-F238E27FC236}">
                    <a16:creationId xmlns:a16="http://schemas.microsoft.com/office/drawing/2014/main" id="{90441A19-F995-4841-9E9F-696A58D7BA26}"/>
                  </a:ext>
                </a:extLst>
              </p:cNvPr>
              <p:cNvSpPr>
                <a:spLocks/>
              </p:cNvSpPr>
              <p:nvPr userDrawn="1"/>
            </p:nvSpPr>
            <p:spPr bwMode="auto">
              <a:xfrm>
                <a:off x="10310523" y="382968"/>
                <a:ext cx="30735" cy="34832"/>
              </a:xfrm>
              <a:custGeom>
                <a:avLst/>
                <a:gdLst>
                  <a:gd name="T0" fmla="*/ 4 w 59"/>
                  <a:gd name="T1" fmla="*/ 0 h 68"/>
                  <a:gd name="T2" fmla="*/ 6 w 59"/>
                  <a:gd name="T3" fmla="*/ 0 h 68"/>
                  <a:gd name="T4" fmla="*/ 8 w 59"/>
                  <a:gd name="T5" fmla="*/ 1 h 68"/>
                  <a:gd name="T6" fmla="*/ 10 w 59"/>
                  <a:gd name="T7" fmla="*/ 4 h 68"/>
                  <a:gd name="T8" fmla="*/ 11 w 59"/>
                  <a:gd name="T9" fmla="*/ 6 h 68"/>
                  <a:gd name="T10" fmla="*/ 11 w 59"/>
                  <a:gd name="T11" fmla="*/ 9 h 68"/>
                  <a:gd name="T12" fmla="*/ 12 w 59"/>
                  <a:gd name="T13" fmla="*/ 11 h 68"/>
                  <a:gd name="T14" fmla="*/ 15 w 59"/>
                  <a:gd name="T15" fmla="*/ 15 h 68"/>
                  <a:gd name="T16" fmla="*/ 17 w 59"/>
                  <a:gd name="T17" fmla="*/ 18 h 68"/>
                  <a:gd name="T18" fmla="*/ 21 w 59"/>
                  <a:gd name="T19" fmla="*/ 21 h 68"/>
                  <a:gd name="T20" fmla="*/ 24 w 59"/>
                  <a:gd name="T21" fmla="*/ 22 h 68"/>
                  <a:gd name="T22" fmla="*/ 25 w 59"/>
                  <a:gd name="T23" fmla="*/ 23 h 68"/>
                  <a:gd name="T24" fmla="*/ 28 w 59"/>
                  <a:gd name="T25" fmla="*/ 23 h 68"/>
                  <a:gd name="T26" fmla="*/ 29 w 59"/>
                  <a:gd name="T27" fmla="*/ 24 h 68"/>
                  <a:gd name="T28" fmla="*/ 32 w 59"/>
                  <a:gd name="T29" fmla="*/ 26 h 68"/>
                  <a:gd name="T30" fmla="*/ 34 w 59"/>
                  <a:gd name="T31" fmla="*/ 27 h 68"/>
                  <a:gd name="T32" fmla="*/ 36 w 59"/>
                  <a:gd name="T33" fmla="*/ 28 h 68"/>
                  <a:gd name="T34" fmla="*/ 37 w 59"/>
                  <a:gd name="T35" fmla="*/ 30 h 68"/>
                  <a:gd name="T36" fmla="*/ 37 w 59"/>
                  <a:gd name="T37" fmla="*/ 31 h 68"/>
                  <a:gd name="T38" fmla="*/ 38 w 59"/>
                  <a:gd name="T39" fmla="*/ 34 h 68"/>
                  <a:gd name="T40" fmla="*/ 41 w 59"/>
                  <a:gd name="T41" fmla="*/ 38 h 68"/>
                  <a:gd name="T42" fmla="*/ 44 w 59"/>
                  <a:gd name="T43" fmla="*/ 43 h 68"/>
                  <a:gd name="T44" fmla="*/ 46 w 59"/>
                  <a:gd name="T45" fmla="*/ 47 h 68"/>
                  <a:gd name="T46" fmla="*/ 50 w 59"/>
                  <a:gd name="T47" fmla="*/ 52 h 68"/>
                  <a:gd name="T48" fmla="*/ 53 w 59"/>
                  <a:gd name="T49" fmla="*/ 54 h 68"/>
                  <a:gd name="T50" fmla="*/ 54 w 59"/>
                  <a:gd name="T51" fmla="*/ 57 h 68"/>
                  <a:gd name="T52" fmla="*/ 57 w 59"/>
                  <a:gd name="T53" fmla="*/ 61 h 68"/>
                  <a:gd name="T54" fmla="*/ 59 w 59"/>
                  <a:gd name="T55" fmla="*/ 65 h 68"/>
                  <a:gd name="T56" fmla="*/ 59 w 59"/>
                  <a:gd name="T57" fmla="*/ 66 h 68"/>
                  <a:gd name="T58" fmla="*/ 58 w 59"/>
                  <a:gd name="T59" fmla="*/ 68 h 68"/>
                  <a:gd name="T60" fmla="*/ 57 w 59"/>
                  <a:gd name="T61" fmla="*/ 68 h 68"/>
                  <a:gd name="T62" fmla="*/ 55 w 59"/>
                  <a:gd name="T63" fmla="*/ 68 h 68"/>
                  <a:gd name="T64" fmla="*/ 51 w 59"/>
                  <a:gd name="T65" fmla="*/ 65 h 68"/>
                  <a:gd name="T66" fmla="*/ 49 w 59"/>
                  <a:gd name="T67" fmla="*/ 64 h 68"/>
                  <a:gd name="T68" fmla="*/ 46 w 59"/>
                  <a:gd name="T69" fmla="*/ 62 h 68"/>
                  <a:gd name="T70" fmla="*/ 42 w 59"/>
                  <a:gd name="T71" fmla="*/ 60 h 68"/>
                  <a:gd name="T72" fmla="*/ 40 w 59"/>
                  <a:gd name="T73" fmla="*/ 56 h 68"/>
                  <a:gd name="T74" fmla="*/ 37 w 59"/>
                  <a:gd name="T75" fmla="*/ 53 h 68"/>
                  <a:gd name="T76" fmla="*/ 36 w 59"/>
                  <a:gd name="T77" fmla="*/ 49 h 68"/>
                  <a:gd name="T78" fmla="*/ 33 w 59"/>
                  <a:gd name="T79" fmla="*/ 45 h 68"/>
                  <a:gd name="T80" fmla="*/ 32 w 59"/>
                  <a:gd name="T81" fmla="*/ 43 h 68"/>
                  <a:gd name="T82" fmla="*/ 30 w 59"/>
                  <a:gd name="T83" fmla="*/ 39 h 68"/>
                  <a:gd name="T84" fmla="*/ 28 w 59"/>
                  <a:gd name="T85" fmla="*/ 36 h 68"/>
                  <a:gd name="T86" fmla="*/ 24 w 59"/>
                  <a:gd name="T87" fmla="*/ 34 h 68"/>
                  <a:gd name="T88" fmla="*/ 21 w 59"/>
                  <a:gd name="T89" fmla="*/ 32 h 68"/>
                  <a:gd name="T90" fmla="*/ 17 w 59"/>
                  <a:gd name="T91" fmla="*/ 30 h 68"/>
                  <a:gd name="T92" fmla="*/ 14 w 59"/>
                  <a:gd name="T93" fmla="*/ 26 h 68"/>
                  <a:gd name="T94" fmla="*/ 12 w 59"/>
                  <a:gd name="T95" fmla="*/ 22 h 68"/>
                  <a:gd name="T96" fmla="*/ 10 w 59"/>
                  <a:gd name="T97" fmla="*/ 18 h 68"/>
                  <a:gd name="T98" fmla="*/ 8 w 59"/>
                  <a:gd name="T99" fmla="*/ 15 h 68"/>
                  <a:gd name="T100" fmla="*/ 8 w 59"/>
                  <a:gd name="T101" fmla="*/ 14 h 68"/>
                  <a:gd name="T102" fmla="*/ 7 w 59"/>
                  <a:gd name="T103" fmla="*/ 13 h 68"/>
                  <a:gd name="T104" fmla="*/ 6 w 59"/>
                  <a:gd name="T105" fmla="*/ 10 h 68"/>
                  <a:gd name="T106" fmla="*/ 3 w 59"/>
                  <a:gd name="T107" fmla="*/ 9 h 68"/>
                  <a:gd name="T108" fmla="*/ 2 w 59"/>
                  <a:gd name="T109" fmla="*/ 6 h 68"/>
                  <a:gd name="T110" fmla="*/ 0 w 59"/>
                  <a:gd name="T111" fmla="*/ 2 h 68"/>
                  <a:gd name="T112" fmla="*/ 0 w 59"/>
                  <a:gd name="T113" fmla="*/ 1 h 68"/>
                  <a:gd name="T114" fmla="*/ 0 w 59"/>
                  <a:gd name="T115" fmla="*/ 1 h 68"/>
                  <a:gd name="T116" fmla="*/ 2 w 59"/>
                  <a:gd name="T117" fmla="*/ 0 h 68"/>
                  <a:gd name="T118" fmla="*/ 4 w 59"/>
                  <a:gd name="T1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 h="68">
                    <a:moveTo>
                      <a:pt x="4" y="0"/>
                    </a:moveTo>
                    <a:lnTo>
                      <a:pt x="6" y="0"/>
                    </a:lnTo>
                    <a:lnTo>
                      <a:pt x="8" y="1"/>
                    </a:lnTo>
                    <a:lnTo>
                      <a:pt x="10" y="4"/>
                    </a:lnTo>
                    <a:lnTo>
                      <a:pt x="11" y="6"/>
                    </a:lnTo>
                    <a:lnTo>
                      <a:pt x="11" y="9"/>
                    </a:lnTo>
                    <a:lnTo>
                      <a:pt x="12" y="11"/>
                    </a:lnTo>
                    <a:lnTo>
                      <a:pt x="15" y="15"/>
                    </a:lnTo>
                    <a:lnTo>
                      <a:pt x="17" y="18"/>
                    </a:lnTo>
                    <a:lnTo>
                      <a:pt x="21" y="21"/>
                    </a:lnTo>
                    <a:lnTo>
                      <a:pt x="24" y="22"/>
                    </a:lnTo>
                    <a:lnTo>
                      <a:pt x="25" y="23"/>
                    </a:lnTo>
                    <a:lnTo>
                      <a:pt x="28" y="23"/>
                    </a:lnTo>
                    <a:lnTo>
                      <a:pt x="29" y="24"/>
                    </a:lnTo>
                    <a:lnTo>
                      <a:pt x="32" y="26"/>
                    </a:lnTo>
                    <a:lnTo>
                      <a:pt x="34" y="27"/>
                    </a:lnTo>
                    <a:lnTo>
                      <a:pt x="36" y="28"/>
                    </a:lnTo>
                    <a:lnTo>
                      <a:pt x="37" y="30"/>
                    </a:lnTo>
                    <a:lnTo>
                      <a:pt x="37" y="31"/>
                    </a:lnTo>
                    <a:lnTo>
                      <a:pt x="38" y="34"/>
                    </a:lnTo>
                    <a:lnTo>
                      <a:pt x="41" y="38"/>
                    </a:lnTo>
                    <a:lnTo>
                      <a:pt x="44" y="43"/>
                    </a:lnTo>
                    <a:lnTo>
                      <a:pt x="46" y="47"/>
                    </a:lnTo>
                    <a:lnTo>
                      <a:pt x="50" y="52"/>
                    </a:lnTo>
                    <a:lnTo>
                      <a:pt x="53" y="54"/>
                    </a:lnTo>
                    <a:lnTo>
                      <a:pt x="54" y="57"/>
                    </a:lnTo>
                    <a:lnTo>
                      <a:pt x="57" y="61"/>
                    </a:lnTo>
                    <a:lnTo>
                      <a:pt x="59" y="65"/>
                    </a:lnTo>
                    <a:lnTo>
                      <a:pt x="59" y="66"/>
                    </a:lnTo>
                    <a:lnTo>
                      <a:pt x="58" y="68"/>
                    </a:lnTo>
                    <a:lnTo>
                      <a:pt x="57" y="68"/>
                    </a:lnTo>
                    <a:lnTo>
                      <a:pt x="55" y="68"/>
                    </a:lnTo>
                    <a:lnTo>
                      <a:pt x="51" y="65"/>
                    </a:lnTo>
                    <a:lnTo>
                      <a:pt x="49" y="64"/>
                    </a:lnTo>
                    <a:lnTo>
                      <a:pt x="46" y="62"/>
                    </a:lnTo>
                    <a:lnTo>
                      <a:pt x="42" y="60"/>
                    </a:lnTo>
                    <a:lnTo>
                      <a:pt x="40" y="56"/>
                    </a:lnTo>
                    <a:lnTo>
                      <a:pt x="37" y="53"/>
                    </a:lnTo>
                    <a:lnTo>
                      <a:pt x="36" y="49"/>
                    </a:lnTo>
                    <a:lnTo>
                      <a:pt x="33" y="45"/>
                    </a:lnTo>
                    <a:lnTo>
                      <a:pt x="32" y="43"/>
                    </a:lnTo>
                    <a:lnTo>
                      <a:pt x="30" y="39"/>
                    </a:lnTo>
                    <a:lnTo>
                      <a:pt x="28" y="36"/>
                    </a:lnTo>
                    <a:lnTo>
                      <a:pt x="24" y="34"/>
                    </a:lnTo>
                    <a:lnTo>
                      <a:pt x="21" y="32"/>
                    </a:lnTo>
                    <a:lnTo>
                      <a:pt x="17" y="30"/>
                    </a:lnTo>
                    <a:lnTo>
                      <a:pt x="14" y="26"/>
                    </a:lnTo>
                    <a:lnTo>
                      <a:pt x="12" y="22"/>
                    </a:lnTo>
                    <a:lnTo>
                      <a:pt x="10" y="18"/>
                    </a:lnTo>
                    <a:lnTo>
                      <a:pt x="8" y="15"/>
                    </a:lnTo>
                    <a:lnTo>
                      <a:pt x="8" y="14"/>
                    </a:lnTo>
                    <a:lnTo>
                      <a:pt x="7" y="13"/>
                    </a:lnTo>
                    <a:lnTo>
                      <a:pt x="6" y="10"/>
                    </a:lnTo>
                    <a:lnTo>
                      <a:pt x="3" y="9"/>
                    </a:lnTo>
                    <a:lnTo>
                      <a:pt x="2" y="6"/>
                    </a:lnTo>
                    <a:lnTo>
                      <a:pt x="0" y="2"/>
                    </a:lnTo>
                    <a:lnTo>
                      <a:pt x="0" y="1"/>
                    </a:lnTo>
                    <a:lnTo>
                      <a:pt x="0" y="1"/>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6" name="Freeform 94">
                <a:extLst>
                  <a:ext uri="{FF2B5EF4-FFF2-40B4-BE49-F238E27FC236}">
                    <a16:creationId xmlns:a16="http://schemas.microsoft.com/office/drawing/2014/main" id="{3151054C-81DB-5D47-A73A-17EEF82239EA}"/>
                  </a:ext>
                </a:extLst>
              </p:cNvPr>
              <p:cNvSpPr>
                <a:spLocks/>
              </p:cNvSpPr>
              <p:nvPr userDrawn="1"/>
            </p:nvSpPr>
            <p:spPr bwMode="auto">
              <a:xfrm>
                <a:off x="10365845" y="428045"/>
                <a:ext cx="7171" cy="10245"/>
              </a:xfrm>
              <a:custGeom>
                <a:avLst/>
                <a:gdLst>
                  <a:gd name="T0" fmla="*/ 13 w 15"/>
                  <a:gd name="T1" fmla="*/ 0 h 20"/>
                  <a:gd name="T2" fmla="*/ 15 w 15"/>
                  <a:gd name="T3" fmla="*/ 1 h 20"/>
                  <a:gd name="T4" fmla="*/ 15 w 15"/>
                  <a:gd name="T5" fmla="*/ 1 h 20"/>
                  <a:gd name="T6" fmla="*/ 15 w 15"/>
                  <a:gd name="T7" fmla="*/ 4 h 20"/>
                  <a:gd name="T8" fmla="*/ 13 w 15"/>
                  <a:gd name="T9" fmla="*/ 5 h 20"/>
                  <a:gd name="T10" fmla="*/ 12 w 15"/>
                  <a:gd name="T11" fmla="*/ 5 h 20"/>
                  <a:gd name="T12" fmla="*/ 11 w 15"/>
                  <a:gd name="T13" fmla="*/ 5 h 20"/>
                  <a:gd name="T14" fmla="*/ 10 w 15"/>
                  <a:gd name="T15" fmla="*/ 7 h 20"/>
                  <a:gd name="T16" fmla="*/ 8 w 15"/>
                  <a:gd name="T17" fmla="*/ 8 h 20"/>
                  <a:gd name="T18" fmla="*/ 8 w 15"/>
                  <a:gd name="T19" fmla="*/ 9 h 20"/>
                  <a:gd name="T20" fmla="*/ 8 w 15"/>
                  <a:gd name="T21" fmla="*/ 11 h 20"/>
                  <a:gd name="T22" fmla="*/ 10 w 15"/>
                  <a:gd name="T23" fmla="*/ 12 h 20"/>
                  <a:gd name="T24" fmla="*/ 10 w 15"/>
                  <a:gd name="T25" fmla="*/ 14 h 20"/>
                  <a:gd name="T26" fmla="*/ 10 w 15"/>
                  <a:gd name="T27" fmla="*/ 16 h 20"/>
                  <a:gd name="T28" fmla="*/ 8 w 15"/>
                  <a:gd name="T29" fmla="*/ 17 h 20"/>
                  <a:gd name="T30" fmla="*/ 6 w 15"/>
                  <a:gd name="T31" fmla="*/ 18 h 20"/>
                  <a:gd name="T32" fmla="*/ 4 w 15"/>
                  <a:gd name="T33" fmla="*/ 20 h 20"/>
                  <a:gd name="T34" fmla="*/ 2 w 15"/>
                  <a:gd name="T35" fmla="*/ 20 h 20"/>
                  <a:gd name="T36" fmla="*/ 0 w 15"/>
                  <a:gd name="T37" fmla="*/ 18 h 20"/>
                  <a:gd name="T38" fmla="*/ 0 w 15"/>
                  <a:gd name="T39" fmla="*/ 17 h 20"/>
                  <a:gd name="T40" fmla="*/ 2 w 15"/>
                  <a:gd name="T41" fmla="*/ 16 h 20"/>
                  <a:gd name="T42" fmla="*/ 3 w 15"/>
                  <a:gd name="T43" fmla="*/ 13 h 20"/>
                  <a:gd name="T44" fmla="*/ 4 w 15"/>
                  <a:gd name="T45" fmla="*/ 13 h 20"/>
                  <a:gd name="T46" fmla="*/ 6 w 15"/>
                  <a:gd name="T47" fmla="*/ 12 h 20"/>
                  <a:gd name="T48" fmla="*/ 7 w 15"/>
                  <a:gd name="T49" fmla="*/ 11 h 20"/>
                  <a:gd name="T50" fmla="*/ 7 w 15"/>
                  <a:gd name="T51" fmla="*/ 8 h 20"/>
                  <a:gd name="T52" fmla="*/ 7 w 15"/>
                  <a:gd name="T53" fmla="*/ 7 h 20"/>
                  <a:gd name="T54" fmla="*/ 7 w 15"/>
                  <a:gd name="T55" fmla="*/ 4 h 20"/>
                  <a:gd name="T56" fmla="*/ 10 w 15"/>
                  <a:gd name="T57" fmla="*/ 4 h 20"/>
                  <a:gd name="T58" fmla="*/ 11 w 15"/>
                  <a:gd name="T59" fmla="*/ 3 h 20"/>
                  <a:gd name="T60" fmla="*/ 12 w 15"/>
                  <a:gd name="T61" fmla="*/ 1 h 20"/>
                  <a:gd name="T62" fmla="*/ 13 w 15"/>
                  <a:gd name="T63" fmla="*/ 1 h 20"/>
                  <a:gd name="T64" fmla="*/ 13 w 15"/>
                  <a:gd name="T6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20">
                    <a:moveTo>
                      <a:pt x="13" y="0"/>
                    </a:moveTo>
                    <a:lnTo>
                      <a:pt x="15" y="1"/>
                    </a:lnTo>
                    <a:lnTo>
                      <a:pt x="15" y="1"/>
                    </a:lnTo>
                    <a:lnTo>
                      <a:pt x="15" y="4"/>
                    </a:lnTo>
                    <a:lnTo>
                      <a:pt x="13" y="5"/>
                    </a:lnTo>
                    <a:lnTo>
                      <a:pt x="12" y="5"/>
                    </a:lnTo>
                    <a:lnTo>
                      <a:pt x="11" y="5"/>
                    </a:lnTo>
                    <a:lnTo>
                      <a:pt x="10" y="7"/>
                    </a:lnTo>
                    <a:lnTo>
                      <a:pt x="8" y="8"/>
                    </a:lnTo>
                    <a:lnTo>
                      <a:pt x="8" y="9"/>
                    </a:lnTo>
                    <a:lnTo>
                      <a:pt x="8" y="11"/>
                    </a:lnTo>
                    <a:lnTo>
                      <a:pt x="10" y="12"/>
                    </a:lnTo>
                    <a:lnTo>
                      <a:pt x="10" y="14"/>
                    </a:lnTo>
                    <a:lnTo>
                      <a:pt x="10" y="16"/>
                    </a:lnTo>
                    <a:lnTo>
                      <a:pt x="8" y="17"/>
                    </a:lnTo>
                    <a:lnTo>
                      <a:pt x="6" y="18"/>
                    </a:lnTo>
                    <a:lnTo>
                      <a:pt x="4" y="20"/>
                    </a:lnTo>
                    <a:lnTo>
                      <a:pt x="2" y="20"/>
                    </a:lnTo>
                    <a:lnTo>
                      <a:pt x="0" y="18"/>
                    </a:lnTo>
                    <a:lnTo>
                      <a:pt x="0" y="17"/>
                    </a:lnTo>
                    <a:lnTo>
                      <a:pt x="2" y="16"/>
                    </a:lnTo>
                    <a:lnTo>
                      <a:pt x="3" y="13"/>
                    </a:lnTo>
                    <a:lnTo>
                      <a:pt x="4" y="13"/>
                    </a:lnTo>
                    <a:lnTo>
                      <a:pt x="6" y="12"/>
                    </a:lnTo>
                    <a:lnTo>
                      <a:pt x="7" y="11"/>
                    </a:lnTo>
                    <a:lnTo>
                      <a:pt x="7" y="8"/>
                    </a:lnTo>
                    <a:lnTo>
                      <a:pt x="7" y="7"/>
                    </a:lnTo>
                    <a:lnTo>
                      <a:pt x="7" y="4"/>
                    </a:lnTo>
                    <a:lnTo>
                      <a:pt x="10" y="4"/>
                    </a:lnTo>
                    <a:lnTo>
                      <a:pt x="11" y="3"/>
                    </a:lnTo>
                    <a:lnTo>
                      <a:pt x="12" y="1"/>
                    </a:lnTo>
                    <a:lnTo>
                      <a:pt x="13" y="1"/>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7" name="Freeform 95">
                <a:extLst>
                  <a:ext uri="{FF2B5EF4-FFF2-40B4-BE49-F238E27FC236}">
                    <a16:creationId xmlns:a16="http://schemas.microsoft.com/office/drawing/2014/main" id="{AF72807D-0048-1942-8F52-C566FD3BB134}"/>
                  </a:ext>
                </a:extLst>
              </p:cNvPr>
              <p:cNvSpPr>
                <a:spLocks/>
              </p:cNvSpPr>
              <p:nvPr userDrawn="1"/>
            </p:nvSpPr>
            <p:spPr bwMode="auto">
              <a:xfrm>
                <a:off x="10371992" y="432143"/>
                <a:ext cx="4098" cy="2049"/>
              </a:xfrm>
              <a:custGeom>
                <a:avLst/>
                <a:gdLst>
                  <a:gd name="T0" fmla="*/ 7 w 8"/>
                  <a:gd name="T1" fmla="*/ 0 h 4"/>
                  <a:gd name="T2" fmla="*/ 8 w 8"/>
                  <a:gd name="T3" fmla="*/ 0 h 4"/>
                  <a:gd name="T4" fmla="*/ 8 w 8"/>
                  <a:gd name="T5" fmla="*/ 0 h 4"/>
                  <a:gd name="T6" fmla="*/ 8 w 8"/>
                  <a:gd name="T7" fmla="*/ 1 h 4"/>
                  <a:gd name="T8" fmla="*/ 7 w 8"/>
                  <a:gd name="T9" fmla="*/ 1 h 4"/>
                  <a:gd name="T10" fmla="*/ 6 w 8"/>
                  <a:gd name="T11" fmla="*/ 3 h 4"/>
                  <a:gd name="T12" fmla="*/ 4 w 8"/>
                  <a:gd name="T13" fmla="*/ 4 h 4"/>
                  <a:gd name="T14" fmla="*/ 3 w 8"/>
                  <a:gd name="T15" fmla="*/ 4 h 4"/>
                  <a:gd name="T16" fmla="*/ 2 w 8"/>
                  <a:gd name="T17" fmla="*/ 4 h 4"/>
                  <a:gd name="T18" fmla="*/ 0 w 8"/>
                  <a:gd name="T19" fmla="*/ 4 h 4"/>
                  <a:gd name="T20" fmla="*/ 0 w 8"/>
                  <a:gd name="T21" fmla="*/ 3 h 4"/>
                  <a:gd name="T22" fmla="*/ 0 w 8"/>
                  <a:gd name="T23" fmla="*/ 3 h 4"/>
                  <a:gd name="T24" fmla="*/ 2 w 8"/>
                  <a:gd name="T25" fmla="*/ 1 h 4"/>
                  <a:gd name="T26" fmla="*/ 3 w 8"/>
                  <a:gd name="T27" fmla="*/ 1 h 4"/>
                  <a:gd name="T28" fmla="*/ 4 w 8"/>
                  <a:gd name="T29" fmla="*/ 0 h 4"/>
                  <a:gd name="T30" fmla="*/ 6 w 8"/>
                  <a:gd name="T31" fmla="*/ 0 h 4"/>
                  <a:gd name="T32" fmla="*/ 7 w 8"/>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4">
                    <a:moveTo>
                      <a:pt x="7" y="0"/>
                    </a:moveTo>
                    <a:lnTo>
                      <a:pt x="8" y="0"/>
                    </a:lnTo>
                    <a:lnTo>
                      <a:pt x="8" y="0"/>
                    </a:lnTo>
                    <a:lnTo>
                      <a:pt x="8" y="1"/>
                    </a:lnTo>
                    <a:lnTo>
                      <a:pt x="7" y="1"/>
                    </a:lnTo>
                    <a:lnTo>
                      <a:pt x="6" y="3"/>
                    </a:lnTo>
                    <a:lnTo>
                      <a:pt x="4" y="4"/>
                    </a:lnTo>
                    <a:lnTo>
                      <a:pt x="3" y="4"/>
                    </a:lnTo>
                    <a:lnTo>
                      <a:pt x="2" y="4"/>
                    </a:lnTo>
                    <a:lnTo>
                      <a:pt x="0" y="4"/>
                    </a:lnTo>
                    <a:lnTo>
                      <a:pt x="0" y="3"/>
                    </a:lnTo>
                    <a:lnTo>
                      <a:pt x="0" y="3"/>
                    </a:lnTo>
                    <a:lnTo>
                      <a:pt x="2" y="1"/>
                    </a:lnTo>
                    <a:lnTo>
                      <a:pt x="3" y="1"/>
                    </a:lnTo>
                    <a:lnTo>
                      <a:pt x="4" y="0"/>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8" name="Freeform 96">
                <a:extLst>
                  <a:ext uri="{FF2B5EF4-FFF2-40B4-BE49-F238E27FC236}">
                    <a16:creationId xmlns:a16="http://schemas.microsoft.com/office/drawing/2014/main" id="{2A047D6E-1102-4545-8855-7E9B6580F851}"/>
                  </a:ext>
                </a:extLst>
              </p:cNvPr>
              <p:cNvSpPr>
                <a:spLocks/>
              </p:cNvSpPr>
              <p:nvPr userDrawn="1"/>
            </p:nvSpPr>
            <p:spPr bwMode="auto">
              <a:xfrm>
                <a:off x="10361746" y="468000"/>
                <a:ext cx="23563" cy="12294"/>
              </a:xfrm>
              <a:custGeom>
                <a:avLst/>
                <a:gdLst>
                  <a:gd name="T0" fmla="*/ 41 w 45"/>
                  <a:gd name="T1" fmla="*/ 0 h 25"/>
                  <a:gd name="T2" fmla="*/ 43 w 45"/>
                  <a:gd name="T3" fmla="*/ 0 h 25"/>
                  <a:gd name="T4" fmla="*/ 44 w 45"/>
                  <a:gd name="T5" fmla="*/ 1 h 25"/>
                  <a:gd name="T6" fmla="*/ 45 w 45"/>
                  <a:gd name="T7" fmla="*/ 3 h 25"/>
                  <a:gd name="T8" fmla="*/ 44 w 45"/>
                  <a:gd name="T9" fmla="*/ 5 h 25"/>
                  <a:gd name="T10" fmla="*/ 43 w 45"/>
                  <a:gd name="T11" fmla="*/ 7 h 25"/>
                  <a:gd name="T12" fmla="*/ 41 w 45"/>
                  <a:gd name="T13" fmla="*/ 8 h 25"/>
                  <a:gd name="T14" fmla="*/ 39 w 45"/>
                  <a:gd name="T15" fmla="*/ 11 h 25"/>
                  <a:gd name="T16" fmla="*/ 37 w 45"/>
                  <a:gd name="T17" fmla="*/ 12 h 25"/>
                  <a:gd name="T18" fmla="*/ 35 w 45"/>
                  <a:gd name="T19" fmla="*/ 14 h 25"/>
                  <a:gd name="T20" fmla="*/ 34 w 45"/>
                  <a:gd name="T21" fmla="*/ 16 h 25"/>
                  <a:gd name="T22" fmla="*/ 31 w 45"/>
                  <a:gd name="T23" fmla="*/ 18 h 25"/>
                  <a:gd name="T24" fmla="*/ 28 w 45"/>
                  <a:gd name="T25" fmla="*/ 21 h 25"/>
                  <a:gd name="T26" fmla="*/ 26 w 45"/>
                  <a:gd name="T27" fmla="*/ 22 h 25"/>
                  <a:gd name="T28" fmla="*/ 24 w 45"/>
                  <a:gd name="T29" fmla="*/ 22 h 25"/>
                  <a:gd name="T30" fmla="*/ 22 w 45"/>
                  <a:gd name="T31" fmla="*/ 24 h 25"/>
                  <a:gd name="T32" fmla="*/ 20 w 45"/>
                  <a:gd name="T33" fmla="*/ 24 h 25"/>
                  <a:gd name="T34" fmla="*/ 17 w 45"/>
                  <a:gd name="T35" fmla="*/ 24 h 25"/>
                  <a:gd name="T36" fmla="*/ 14 w 45"/>
                  <a:gd name="T37" fmla="*/ 24 h 25"/>
                  <a:gd name="T38" fmla="*/ 11 w 45"/>
                  <a:gd name="T39" fmla="*/ 25 h 25"/>
                  <a:gd name="T40" fmla="*/ 9 w 45"/>
                  <a:gd name="T41" fmla="*/ 25 h 25"/>
                  <a:gd name="T42" fmla="*/ 6 w 45"/>
                  <a:gd name="T43" fmla="*/ 25 h 25"/>
                  <a:gd name="T44" fmla="*/ 4 w 45"/>
                  <a:gd name="T45" fmla="*/ 25 h 25"/>
                  <a:gd name="T46" fmla="*/ 2 w 45"/>
                  <a:gd name="T47" fmla="*/ 24 h 25"/>
                  <a:gd name="T48" fmla="*/ 1 w 45"/>
                  <a:gd name="T49" fmla="*/ 22 h 25"/>
                  <a:gd name="T50" fmla="*/ 0 w 45"/>
                  <a:gd name="T51" fmla="*/ 21 h 25"/>
                  <a:gd name="T52" fmla="*/ 0 w 45"/>
                  <a:gd name="T53" fmla="*/ 20 h 25"/>
                  <a:gd name="T54" fmla="*/ 1 w 45"/>
                  <a:gd name="T55" fmla="*/ 18 h 25"/>
                  <a:gd name="T56" fmla="*/ 4 w 45"/>
                  <a:gd name="T57" fmla="*/ 17 h 25"/>
                  <a:gd name="T58" fmla="*/ 6 w 45"/>
                  <a:gd name="T59" fmla="*/ 16 h 25"/>
                  <a:gd name="T60" fmla="*/ 10 w 45"/>
                  <a:gd name="T61" fmla="*/ 14 h 25"/>
                  <a:gd name="T62" fmla="*/ 14 w 45"/>
                  <a:gd name="T63" fmla="*/ 14 h 25"/>
                  <a:gd name="T64" fmla="*/ 17 w 45"/>
                  <a:gd name="T65" fmla="*/ 14 h 25"/>
                  <a:gd name="T66" fmla="*/ 19 w 45"/>
                  <a:gd name="T67" fmla="*/ 14 h 25"/>
                  <a:gd name="T68" fmla="*/ 22 w 45"/>
                  <a:gd name="T69" fmla="*/ 13 h 25"/>
                  <a:gd name="T70" fmla="*/ 23 w 45"/>
                  <a:gd name="T71" fmla="*/ 12 h 25"/>
                  <a:gd name="T72" fmla="*/ 24 w 45"/>
                  <a:gd name="T73" fmla="*/ 11 h 25"/>
                  <a:gd name="T74" fmla="*/ 26 w 45"/>
                  <a:gd name="T75" fmla="*/ 9 h 25"/>
                  <a:gd name="T76" fmla="*/ 28 w 45"/>
                  <a:gd name="T77" fmla="*/ 8 h 25"/>
                  <a:gd name="T78" fmla="*/ 31 w 45"/>
                  <a:gd name="T79" fmla="*/ 7 h 25"/>
                  <a:gd name="T80" fmla="*/ 32 w 45"/>
                  <a:gd name="T81" fmla="*/ 5 h 25"/>
                  <a:gd name="T82" fmla="*/ 35 w 45"/>
                  <a:gd name="T83" fmla="*/ 4 h 25"/>
                  <a:gd name="T84" fmla="*/ 36 w 45"/>
                  <a:gd name="T85" fmla="*/ 3 h 25"/>
                  <a:gd name="T86" fmla="*/ 37 w 45"/>
                  <a:gd name="T87" fmla="*/ 1 h 25"/>
                  <a:gd name="T88" fmla="*/ 40 w 45"/>
                  <a:gd name="T89" fmla="*/ 0 h 25"/>
                  <a:gd name="T90" fmla="*/ 41 w 45"/>
                  <a:gd name="T9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25">
                    <a:moveTo>
                      <a:pt x="41" y="0"/>
                    </a:moveTo>
                    <a:lnTo>
                      <a:pt x="43" y="0"/>
                    </a:lnTo>
                    <a:lnTo>
                      <a:pt x="44" y="1"/>
                    </a:lnTo>
                    <a:lnTo>
                      <a:pt x="45" y="3"/>
                    </a:lnTo>
                    <a:lnTo>
                      <a:pt x="44" y="5"/>
                    </a:lnTo>
                    <a:lnTo>
                      <a:pt x="43" y="7"/>
                    </a:lnTo>
                    <a:lnTo>
                      <a:pt x="41" y="8"/>
                    </a:lnTo>
                    <a:lnTo>
                      <a:pt x="39" y="11"/>
                    </a:lnTo>
                    <a:lnTo>
                      <a:pt x="37" y="12"/>
                    </a:lnTo>
                    <a:lnTo>
                      <a:pt x="35" y="14"/>
                    </a:lnTo>
                    <a:lnTo>
                      <a:pt x="34" y="16"/>
                    </a:lnTo>
                    <a:lnTo>
                      <a:pt x="31" y="18"/>
                    </a:lnTo>
                    <a:lnTo>
                      <a:pt x="28" y="21"/>
                    </a:lnTo>
                    <a:lnTo>
                      <a:pt x="26" y="22"/>
                    </a:lnTo>
                    <a:lnTo>
                      <a:pt x="24" y="22"/>
                    </a:lnTo>
                    <a:lnTo>
                      <a:pt x="22" y="24"/>
                    </a:lnTo>
                    <a:lnTo>
                      <a:pt x="20" y="24"/>
                    </a:lnTo>
                    <a:lnTo>
                      <a:pt x="17" y="24"/>
                    </a:lnTo>
                    <a:lnTo>
                      <a:pt x="14" y="24"/>
                    </a:lnTo>
                    <a:lnTo>
                      <a:pt x="11" y="25"/>
                    </a:lnTo>
                    <a:lnTo>
                      <a:pt x="9" y="25"/>
                    </a:lnTo>
                    <a:lnTo>
                      <a:pt x="6" y="25"/>
                    </a:lnTo>
                    <a:lnTo>
                      <a:pt x="4" y="25"/>
                    </a:lnTo>
                    <a:lnTo>
                      <a:pt x="2" y="24"/>
                    </a:lnTo>
                    <a:lnTo>
                      <a:pt x="1" y="22"/>
                    </a:lnTo>
                    <a:lnTo>
                      <a:pt x="0" y="21"/>
                    </a:lnTo>
                    <a:lnTo>
                      <a:pt x="0" y="20"/>
                    </a:lnTo>
                    <a:lnTo>
                      <a:pt x="1" y="18"/>
                    </a:lnTo>
                    <a:lnTo>
                      <a:pt x="4" y="17"/>
                    </a:lnTo>
                    <a:lnTo>
                      <a:pt x="6" y="16"/>
                    </a:lnTo>
                    <a:lnTo>
                      <a:pt x="10" y="14"/>
                    </a:lnTo>
                    <a:lnTo>
                      <a:pt x="14" y="14"/>
                    </a:lnTo>
                    <a:lnTo>
                      <a:pt x="17" y="14"/>
                    </a:lnTo>
                    <a:lnTo>
                      <a:pt x="19" y="14"/>
                    </a:lnTo>
                    <a:lnTo>
                      <a:pt x="22" y="13"/>
                    </a:lnTo>
                    <a:lnTo>
                      <a:pt x="23" y="12"/>
                    </a:lnTo>
                    <a:lnTo>
                      <a:pt x="24" y="11"/>
                    </a:lnTo>
                    <a:lnTo>
                      <a:pt x="26" y="9"/>
                    </a:lnTo>
                    <a:lnTo>
                      <a:pt x="28" y="8"/>
                    </a:lnTo>
                    <a:lnTo>
                      <a:pt x="31" y="7"/>
                    </a:lnTo>
                    <a:lnTo>
                      <a:pt x="32" y="5"/>
                    </a:lnTo>
                    <a:lnTo>
                      <a:pt x="35" y="4"/>
                    </a:lnTo>
                    <a:lnTo>
                      <a:pt x="36" y="3"/>
                    </a:lnTo>
                    <a:lnTo>
                      <a:pt x="37" y="1"/>
                    </a:lnTo>
                    <a:lnTo>
                      <a:pt x="40" y="0"/>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9" name="Freeform 97">
                <a:extLst>
                  <a:ext uri="{FF2B5EF4-FFF2-40B4-BE49-F238E27FC236}">
                    <a16:creationId xmlns:a16="http://schemas.microsoft.com/office/drawing/2014/main" id="{43DE0816-1890-8F4B-997D-79AC64E8A79E}"/>
                  </a:ext>
                </a:extLst>
              </p:cNvPr>
              <p:cNvSpPr>
                <a:spLocks/>
              </p:cNvSpPr>
              <p:nvPr userDrawn="1"/>
            </p:nvSpPr>
            <p:spPr bwMode="auto">
              <a:xfrm>
                <a:off x="10238810" y="490538"/>
                <a:ext cx="15368" cy="19465"/>
              </a:xfrm>
              <a:custGeom>
                <a:avLst/>
                <a:gdLst>
                  <a:gd name="T0" fmla="*/ 27 w 30"/>
                  <a:gd name="T1" fmla="*/ 0 h 38"/>
                  <a:gd name="T2" fmla="*/ 28 w 30"/>
                  <a:gd name="T3" fmla="*/ 0 h 38"/>
                  <a:gd name="T4" fmla="*/ 30 w 30"/>
                  <a:gd name="T5" fmla="*/ 1 h 38"/>
                  <a:gd name="T6" fmla="*/ 30 w 30"/>
                  <a:gd name="T7" fmla="*/ 2 h 38"/>
                  <a:gd name="T8" fmla="*/ 30 w 30"/>
                  <a:gd name="T9" fmla="*/ 8 h 38"/>
                  <a:gd name="T10" fmla="*/ 30 w 30"/>
                  <a:gd name="T11" fmla="*/ 10 h 38"/>
                  <a:gd name="T12" fmla="*/ 30 w 30"/>
                  <a:gd name="T13" fmla="*/ 14 h 38"/>
                  <a:gd name="T14" fmla="*/ 28 w 30"/>
                  <a:gd name="T15" fmla="*/ 18 h 38"/>
                  <a:gd name="T16" fmla="*/ 26 w 30"/>
                  <a:gd name="T17" fmla="*/ 21 h 38"/>
                  <a:gd name="T18" fmla="*/ 23 w 30"/>
                  <a:gd name="T19" fmla="*/ 23 h 38"/>
                  <a:gd name="T20" fmla="*/ 20 w 30"/>
                  <a:gd name="T21" fmla="*/ 26 h 38"/>
                  <a:gd name="T22" fmla="*/ 17 w 30"/>
                  <a:gd name="T23" fmla="*/ 27 h 38"/>
                  <a:gd name="T24" fmla="*/ 14 w 30"/>
                  <a:gd name="T25" fmla="*/ 29 h 38"/>
                  <a:gd name="T26" fmla="*/ 10 w 30"/>
                  <a:gd name="T27" fmla="*/ 30 h 38"/>
                  <a:gd name="T28" fmla="*/ 7 w 30"/>
                  <a:gd name="T29" fmla="*/ 31 h 38"/>
                  <a:gd name="T30" fmla="*/ 5 w 30"/>
                  <a:gd name="T31" fmla="*/ 32 h 38"/>
                  <a:gd name="T32" fmla="*/ 4 w 30"/>
                  <a:gd name="T33" fmla="*/ 34 h 38"/>
                  <a:gd name="T34" fmla="*/ 2 w 30"/>
                  <a:gd name="T35" fmla="*/ 35 h 38"/>
                  <a:gd name="T36" fmla="*/ 1 w 30"/>
                  <a:gd name="T37" fmla="*/ 36 h 38"/>
                  <a:gd name="T38" fmla="*/ 1 w 30"/>
                  <a:gd name="T39" fmla="*/ 38 h 38"/>
                  <a:gd name="T40" fmla="*/ 0 w 30"/>
                  <a:gd name="T41" fmla="*/ 36 h 38"/>
                  <a:gd name="T42" fmla="*/ 0 w 30"/>
                  <a:gd name="T43" fmla="*/ 35 h 38"/>
                  <a:gd name="T44" fmla="*/ 1 w 30"/>
                  <a:gd name="T45" fmla="*/ 34 h 38"/>
                  <a:gd name="T46" fmla="*/ 1 w 30"/>
                  <a:gd name="T47" fmla="*/ 31 h 38"/>
                  <a:gd name="T48" fmla="*/ 2 w 30"/>
                  <a:gd name="T49" fmla="*/ 29 h 38"/>
                  <a:gd name="T50" fmla="*/ 5 w 30"/>
                  <a:gd name="T51" fmla="*/ 27 h 38"/>
                  <a:gd name="T52" fmla="*/ 7 w 30"/>
                  <a:gd name="T53" fmla="*/ 26 h 38"/>
                  <a:gd name="T54" fmla="*/ 10 w 30"/>
                  <a:gd name="T55" fmla="*/ 25 h 38"/>
                  <a:gd name="T56" fmla="*/ 13 w 30"/>
                  <a:gd name="T57" fmla="*/ 22 h 38"/>
                  <a:gd name="T58" fmla="*/ 14 w 30"/>
                  <a:gd name="T59" fmla="*/ 21 h 38"/>
                  <a:gd name="T60" fmla="*/ 17 w 30"/>
                  <a:gd name="T61" fmla="*/ 18 h 38"/>
                  <a:gd name="T62" fmla="*/ 18 w 30"/>
                  <a:gd name="T63" fmla="*/ 15 h 38"/>
                  <a:gd name="T64" fmla="*/ 20 w 30"/>
                  <a:gd name="T65" fmla="*/ 12 h 38"/>
                  <a:gd name="T66" fmla="*/ 20 w 30"/>
                  <a:gd name="T67" fmla="*/ 8 h 38"/>
                  <a:gd name="T68" fmla="*/ 22 w 30"/>
                  <a:gd name="T69" fmla="*/ 4 h 38"/>
                  <a:gd name="T70" fmla="*/ 22 w 30"/>
                  <a:gd name="T71" fmla="*/ 1 h 38"/>
                  <a:gd name="T72" fmla="*/ 24 w 30"/>
                  <a:gd name="T73" fmla="*/ 0 h 38"/>
                  <a:gd name="T74" fmla="*/ 27 w 30"/>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38">
                    <a:moveTo>
                      <a:pt x="27" y="0"/>
                    </a:moveTo>
                    <a:lnTo>
                      <a:pt x="28" y="0"/>
                    </a:lnTo>
                    <a:lnTo>
                      <a:pt x="30" y="1"/>
                    </a:lnTo>
                    <a:lnTo>
                      <a:pt x="30" y="2"/>
                    </a:lnTo>
                    <a:lnTo>
                      <a:pt x="30" y="8"/>
                    </a:lnTo>
                    <a:lnTo>
                      <a:pt x="30" y="10"/>
                    </a:lnTo>
                    <a:lnTo>
                      <a:pt x="30" y="14"/>
                    </a:lnTo>
                    <a:lnTo>
                      <a:pt x="28" y="18"/>
                    </a:lnTo>
                    <a:lnTo>
                      <a:pt x="26" y="21"/>
                    </a:lnTo>
                    <a:lnTo>
                      <a:pt x="23" y="23"/>
                    </a:lnTo>
                    <a:lnTo>
                      <a:pt x="20" y="26"/>
                    </a:lnTo>
                    <a:lnTo>
                      <a:pt x="17" y="27"/>
                    </a:lnTo>
                    <a:lnTo>
                      <a:pt x="14" y="29"/>
                    </a:lnTo>
                    <a:lnTo>
                      <a:pt x="10" y="30"/>
                    </a:lnTo>
                    <a:lnTo>
                      <a:pt x="7" y="31"/>
                    </a:lnTo>
                    <a:lnTo>
                      <a:pt x="5" y="32"/>
                    </a:lnTo>
                    <a:lnTo>
                      <a:pt x="4" y="34"/>
                    </a:lnTo>
                    <a:lnTo>
                      <a:pt x="2" y="35"/>
                    </a:lnTo>
                    <a:lnTo>
                      <a:pt x="1" y="36"/>
                    </a:lnTo>
                    <a:lnTo>
                      <a:pt x="1" y="38"/>
                    </a:lnTo>
                    <a:lnTo>
                      <a:pt x="0" y="36"/>
                    </a:lnTo>
                    <a:lnTo>
                      <a:pt x="0" y="35"/>
                    </a:lnTo>
                    <a:lnTo>
                      <a:pt x="1" y="34"/>
                    </a:lnTo>
                    <a:lnTo>
                      <a:pt x="1" y="31"/>
                    </a:lnTo>
                    <a:lnTo>
                      <a:pt x="2" y="29"/>
                    </a:lnTo>
                    <a:lnTo>
                      <a:pt x="5" y="27"/>
                    </a:lnTo>
                    <a:lnTo>
                      <a:pt x="7" y="26"/>
                    </a:lnTo>
                    <a:lnTo>
                      <a:pt x="10" y="25"/>
                    </a:lnTo>
                    <a:lnTo>
                      <a:pt x="13" y="22"/>
                    </a:lnTo>
                    <a:lnTo>
                      <a:pt x="14" y="21"/>
                    </a:lnTo>
                    <a:lnTo>
                      <a:pt x="17" y="18"/>
                    </a:lnTo>
                    <a:lnTo>
                      <a:pt x="18" y="15"/>
                    </a:lnTo>
                    <a:lnTo>
                      <a:pt x="20" y="12"/>
                    </a:lnTo>
                    <a:lnTo>
                      <a:pt x="20" y="8"/>
                    </a:lnTo>
                    <a:lnTo>
                      <a:pt x="22" y="4"/>
                    </a:lnTo>
                    <a:lnTo>
                      <a:pt x="22" y="1"/>
                    </a:lnTo>
                    <a:lnTo>
                      <a:pt x="24" y="0"/>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0" name="Freeform 98">
                <a:extLst>
                  <a:ext uri="{FF2B5EF4-FFF2-40B4-BE49-F238E27FC236}">
                    <a16:creationId xmlns:a16="http://schemas.microsoft.com/office/drawing/2014/main" id="{5E08F5E1-F85B-5B4F-9798-BF1A9E36047E}"/>
                  </a:ext>
                </a:extLst>
              </p:cNvPr>
              <p:cNvSpPr>
                <a:spLocks/>
              </p:cNvSpPr>
              <p:nvPr userDrawn="1"/>
            </p:nvSpPr>
            <p:spPr bwMode="auto">
              <a:xfrm>
                <a:off x="10220370" y="492587"/>
                <a:ext cx="14343" cy="17416"/>
              </a:xfrm>
              <a:custGeom>
                <a:avLst/>
                <a:gdLst>
                  <a:gd name="T0" fmla="*/ 25 w 28"/>
                  <a:gd name="T1" fmla="*/ 0 h 32"/>
                  <a:gd name="T2" fmla="*/ 26 w 28"/>
                  <a:gd name="T3" fmla="*/ 1 h 32"/>
                  <a:gd name="T4" fmla="*/ 28 w 28"/>
                  <a:gd name="T5" fmla="*/ 2 h 32"/>
                  <a:gd name="T6" fmla="*/ 28 w 28"/>
                  <a:gd name="T7" fmla="*/ 4 h 32"/>
                  <a:gd name="T8" fmla="*/ 28 w 28"/>
                  <a:gd name="T9" fmla="*/ 6 h 32"/>
                  <a:gd name="T10" fmla="*/ 28 w 28"/>
                  <a:gd name="T11" fmla="*/ 8 h 32"/>
                  <a:gd name="T12" fmla="*/ 26 w 28"/>
                  <a:gd name="T13" fmla="*/ 10 h 32"/>
                  <a:gd name="T14" fmla="*/ 25 w 28"/>
                  <a:gd name="T15" fmla="*/ 11 h 32"/>
                  <a:gd name="T16" fmla="*/ 23 w 28"/>
                  <a:gd name="T17" fmla="*/ 14 h 32"/>
                  <a:gd name="T18" fmla="*/ 20 w 28"/>
                  <a:gd name="T19" fmla="*/ 15 h 32"/>
                  <a:gd name="T20" fmla="*/ 17 w 28"/>
                  <a:gd name="T21" fmla="*/ 18 h 32"/>
                  <a:gd name="T22" fmla="*/ 15 w 28"/>
                  <a:gd name="T23" fmla="*/ 21 h 32"/>
                  <a:gd name="T24" fmla="*/ 13 w 28"/>
                  <a:gd name="T25" fmla="*/ 23 h 32"/>
                  <a:gd name="T26" fmla="*/ 11 w 28"/>
                  <a:gd name="T27" fmla="*/ 26 h 32"/>
                  <a:gd name="T28" fmla="*/ 10 w 28"/>
                  <a:gd name="T29" fmla="*/ 27 h 32"/>
                  <a:gd name="T30" fmla="*/ 10 w 28"/>
                  <a:gd name="T31" fmla="*/ 30 h 32"/>
                  <a:gd name="T32" fmla="*/ 8 w 28"/>
                  <a:gd name="T33" fmla="*/ 31 h 32"/>
                  <a:gd name="T34" fmla="*/ 7 w 28"/>
                  <a:gd name="T35" fmla="*/ 32 h 32"/>
                  <a:gd name="T36" fmla="*/ 4 w 28"/>
                  <a:gd name="T37" fmla="*/ 32 h 32"/>
                  <a:gd name="T38" fmla="*/ 3 w 28"/>
                  <a:gd name="T39" fmla="*/ 31 h 32"/>
                  <a:gd name="T40" fmla="*/ 2 w 28"/>
                  <a:gd name="T41" fmla="*/ 31 h 32"/>
                  <a:gd name="T42" fmla="*/ 0 w 28"/>
                  <a:gd name="T43" fmla="*/ 30 h 32"/>
                  <a:gd name="T44" fmla="*/ 0 w 28"/>
                  <a:gd name="T45" fmla="*/ 27 h 32"/>
                  <a:gd name="T46" fmla="*/ 2 w 28"/>
                  <a:gd name="T47" fmla="*/ 26 h 32"/>
                  <a:gd name="T48" fmla="*/ 3 w 28"/>
                  <a:gd name="T49" fmla="*/ 25 h 32"/>
                  <a:gd name="T50" fmla="*/ 4 w 28"/>
                  <a:gd name="T51" fmla="*/ 23 h 32"/>
                  <a:gd name="T52" fmla="*/ 6 w 28"/>
                  <a:gd name="T53" fmla="*/ 21 h 32"/>
                  <a:gd name="T54" fmla="*/ 8 w 28"/>
                  <a:gd name="T55" fmla="*/ 18 h 32"/>
                  <a:gd name="T56" fmla="*/ 11 w 28"/>
                  <a:gd name="T57" fmla="*/ 17 h 32"/>
                  <a:gd name="T58" fmla="*/ 13 w 28"/>
                  <a:gd name="T59" fmla="*/ 15 h 32"/>
                  <a:gd name="T60" fmla="*/ 16 w 28"/>
                  <a:gd name="T61" fmla="*/ 11 h 32"/>
                  <a:gd name="T62" fmla="*/ 19 w 28"/>
                  <a:gd name="T63" fmla="*/ 9 h 32"/>
                  <a:gd name="T64" fmla="*/ 19 w 28"/>
                  <a:gd name="T65" fmla="*/ 8 h 32"/>
                  <a:gd name="T66" fmla="*/ 20 w 28"/>
                  <a:gd name="T67" fmla="*/ 5 h 32"/>
                  <a:gd name="T68" fmla="*/ 20 w 28"/>
                  <a:gd name="T69" fmla="*/ 4 h 32"/>
                  <a:gd name="T70" fmla="*/ 21 w 28"/>
                  <a:gd name="T71" fmla="*/ 2 h 32"/>
                  <a:gd name="T72" fmla="*/ 23 w 28"/>
                  <a:gd name="T73" fmla="*/ 1 h 32"/>
                  <a:gd name="T74" fmla="*/ 25 w 28"/>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32">
                    <a:moveTo>
                      <a:pt x="25" y="0"/>
                    </a:moveTo>
                    <a:lnTo>
                      <a:pt x="26" y="1"/>
                    </a:lnTo>
                    <a:lnTo>
                      <a:pt x="28" y="2"/>
                    </a:lnTo>
                    <a:lnTo>
                      <a:pt x="28" y="4"/>
                    </a:lnTo>
                    <a:lnTo>
                      <a:pt x="28" y="6"/>
                    </a:lnTo>
                    <a:lnTo>
                      <a:pt x="28" y="8"/>
                    </a:lnTo>
                    <a:lnTo>
                      <a:pt x="26" y="10"/>
                    </a:lnTo>
                    <a:lnTo>
                      <a:pt x="25" y="11"/>
                    </a:lnTo>
                    <a:lnTo>
                      <a:pt x="23" y="14"/>
                    </a:lnTo>
                    <a:lnTo>
                      <a:pt x="20" y="15"/>
                    </a:lnTo>
                    <a:lnTo>
                      <a:pt x="17" y="18"/>
                    </a:lnTo>
                    <a:lnTo>
                      <a:pt x="15" y="21"/>
                    </a:lnTo>
                    <a:lnTo>
                      <a:pt x="13" y="23"/>
                    </a:lnTo>
                    <a:lnTo>
                      <a:pt x="11" y="26"/>
                    </a:lnTo>
                    <a:lnTo>
                      <a:pt x="10" y="27"/>
                    </a:lnTo>
                    <a:lnTo>
                      <a:pt x="10" y="30"/>
                    </a:lnTo>
                    <a:lnTo>
                      <a:pt x="8" y="31"/>
                    </a:lnTo>
                    <a:lnTo>
                      <a:pt x="7" y="32"/>
                    </a:lnTo>
                    <a:lnTo>
                      <a:pt x="4" y="32"/>
                    </a:lnTo>
                    <a:lnTo>
                      <a:pt x="3" y="31"/>
                    </a:lnTo>
                    <a:lnTo>
                      <a:pt x="2" y="31"/>
                    </a:lnTo>
                    <a:lnTo>
                      <a:pt x="0" y="30"/>
                    </a:lnTo>
                    <a:lnTo>
                      <a:pt x="0" y="27"/>
                    </a:lnTo>
                    <a:lnTo>
                      <a:pt x="2" y="26"/>
                    </a:lnTo>
                    <a:lnTo>
                      <a:pt x="3" y="25"/>
                    </a:lnTo>
                    <a:lnTo>
                      <a:pt x="4" y="23"/>
                    </a:lnTo>
                    <a:lnTo>
                      <a:pt x="6" y="21"/>
                    </a:lnTo>
                    <a:lnTo>
                      <a:pt x="8" y="18"/>
                    </a:lnTo>
                    <a:lnTo>
                      <a:pt x="11" y="17"/>
                    </a:lnTo>
                    <a:lnTo>
                      <a:pt x="13" y="15"/>
                    </a:lnTo>
                    <a:lnTo>
                      <a:pt x="16" y="11"/>
                    </a:lnTo>
                    <a:lnTo>
                      <a:pt x="19" y="9"/>
                    </a:lnTo>
                    <a:lnTo>
                      <a:pt x="19" y="8"/>
                    </a:lnTo>
                    <a:lnTo>
                      <a:pt x="20" y="5"/>
                    </a:lnTo>
                    <a:lnTo>
                      <a:pt x="20" y="4"/>
                    </a:lnTo>
                    <a:lnTo>
                      <a:pt x="21" y="2"/>
                    </a:lnTo>
                    <a:lnTo>
                      <a:pt x="23" y="1"/>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1" name="Freeform 99">
                <a:extLst>
                  <a:ext uri="{FF2B5EF4-FFF2-40B4-BE49-F238E27FC236}">
                    <a16:creationId xmlns:a16="http://schemas.microsoft.com/office/drawing/2014/main" id="{4EF16B25-7808-1B43-A633-504CB0FB5FCF}"/>
                  </a:ext>
                </a:extLst>
              </p:cNvPr>
              <p:cNvSpPr>
                <a:spLocks/>
              </p:cNvSpPr>
              <p:nvPr userDrawn="1"/>
            </p:nvSpPr>
            <p:spPr bwMode="auto">
              <a:xfrm>
                <a:off x="10244957" y="514101"/>
                <a:ext cx="13319" cy="5122"/>
              </a:xfrm>
              <a:custGeom>
                <a:avLst/>
                <a:gdLst>
                  <a:gd name="T0" fmla="*/ 21 w 26"/>
                  <a:gd name="T1" fmla="*/ 0 h 10"/>
                  <a:gd name="T2" fmla="*/ 24 w 26"/>
                  <a:gd name="T3" fmla="*/ 0 h 10"/>
                  <a:gd name="T4" fmla="*/ 26 w 26"/>
                  <a:gd name="T5" fmla="*/ 1 h 10"/>
                  <a:gd name="T6" fmla="*/ 26 w 26"/>
                  <a:gd name="T7" fmla="*/ 3 h 10"/>
                  <a:gd name="T8" fmla="*/ 26 w 26"/>
                  <a:gd name="T9" fmla="*/ 5 h 10"/>
                  <a:gd name="T10" fmla="*/ 25 w 26"/>
                  <a:gd name="T11" fmla="*/ 6 h 10"/>
                  <a:gd name="T12" fmla="*/ 24 w 26"/>
                  <a:gd name="T13" fmla="*/ 6 h 10"/>
                  <a:gd name="T14" fmla="*/ 21 w 26"/>
                  <a:gd name="T15" fmla="*/ 7 h 10"/>
                  <a:gd name="T16" fmla="*/ 20 w 26"/>
                  <a:gd name="T17" fmla="*/ 7 h 10"/>
                  <a:gd name="T18" fmla="*/ 16 w 26"/>
                  <a:gd name="T19" fmla="*/ 9 h 10"/>
                  <a:gd name="T20" fmla="*/ 13 w 26"/>
                  <a:gd name="T21" fmla="*/ 10 h 10"/>
                  <a:gd name="T22" fmla="*/ 11 w 26"/>
                  <a:gd name="T23" fmla="*/ 10 h 10"/>
                  <a:gd name="T24" fmla="*/ 8 w 26"/>
                  <a:gd name="T25" fmla="*/ 10 h 10"/>
                  <a:gd name="T26" fmla="*/ 6 w 26"/>
                  <a:gd name="T27" fmla="*/ 10 h 10"/>
                  <a:gd name="T28" fmla="*/ 4 w 26"/>
                  <a:gd name="T29" fmla="*/ 10 h 10"/>
                  <a:gd name="T30" fmla="*/ 2 w 26"/>
                  <a:gd name="T31" fmla="*/ 9 h 10"/>
                  <a:gd name="T32" fmla="*/ 0 w 26"/>
                  <a:gd name="T33" fmla="*/ 7 h 10"/>
                  <a:gd name="T34" fmla="*/ 0 w 26"/>
                  <a:gd name="T35" fmla="*/ 6 h 10"/>
                  <a:gd name="T36" fmla="*/ 2 w 26"/>
                  <a:gd name="T37" fmla="*/ 3 h 10"/>
                  <a:gd name="T38" fmla="*/ 3 w 26"/>
                  <a:gd name="T39" fmla="*/ 2 h 10"/>
                  <a:gd name="T40" fmla="*/ 6 w 26"/>
                  <a:gd name="T41" fmla="*/ 2 h 10"/>
                  <a:gd name="T42" fmla="*/ 8 w 26"/>
                  <a:gd name="T43" fmla="*/ 1 h 10"/>
                  <a:gd name="T44" fmla="*/ 11 w 26"/>
                  <a:gd name="T45" fmla="*/ 1 h 10"/>
                  <a:gd name="T46" fmla="*/ 13 w 26"/>
                  <a:gd name="T47" fmla="*/ 1 h 10"/>
                  <a:gd name="T48" fmla="*/ 17 w 26"/>
                  <a:gd name="T49" fmla="*/ 1 h 10"/>
                  <a:gd name="T50" fmla="*/ 20 w 26"/>
                  <a:gd name="T51" fmla="*/ 0 h 10"/>
                  <a:gd name="T52" fmla="*/ 21 w 26"/>
                  <a:gd name="T5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10">
                    <a:moveTo>
                      <a:pt x="21" y="0"/>
                    </a:moveTo>
                    <a:lnTo>
                      <a:pt x="24" y="0"/>
                    </a:lnTo>
                    <a:lnTo>
                      <a:pt x="26" y="1"/>
                    </a:lnTo>
                    <a:lnTo>
                      <a:pt x="26" y="3"/>
                    </a:lnTo>
                    <a:lnTo>
                      <a:pt x="26" y="5"/>
                    </a:lnTo>
                    <a:lnTo>
                      <a:pt x="25" y="6"/>
                    </a:lnTo>
                    <a:lnTo>
                      <a:pt x="24" y="6"/>
                    </a:lnTo>
                    <a:lnTo>
                      <a:pt x="21" y="7"/>
                    </a:lnTo>
                    <a:lnTo>
                      <a:pt x="20" y="7"/>
                    </a:lnTo>
                    <a:lnTo>
                      <a:pt x="16" y="9"/>
                    </a:lnTo>
                    <a:lnTo>
                      <a:pt x="13" y="10"/>
                    </a:lnTo>
                    <a:lnTo>
                      <a:pt x="11" y="10"/>
                    </a:lnTo>
                    <a:lnTo>
                      <a:pt x="8" y="10"/>
                    </a:lnTo>
                    <a:lnTo>
                      <a:pt x="6" y="10"/>
                    </a:lnTo>
                    <a:lnTo>
                      <a:pt x="4" y="10"/>
                    </a:lnTo>
                    <a:lnTo>
                      <a:pt x="2" y="9"/>
                    </a:lnTo>
                    <a:lnTo>
                      <a:pt x="0" y="7"/>
                    </a:lnTo>
                    <a:lnTo>
                      <a:pt x="0" y="6"/>
                    </a:lnTo>
                    <a:lnTo>
                      <a:pt x="2" y="3"/>
                    </a:lnTo>
                    <a:lnTo>
                      <a:pt x="3" y="2"/>
                    </a:lnTo>
                    <a:lnTo>
                      <a:pt x="6" y="2"/>
                    </a:lnTo>
                    <a:lnTo>
                      <a:pt x="8" y="1"/>
                    </a:lnTo>
                    <a:lnTo>
                      <a:pt x="11" y="1"/>
                    </a:lnTo>
                    <a:lnTo>
                      <a:pt x="13" y="1"/>
                    </a:lnTo>
                    <a:lnTo>
                      <a:pt x="17" y="1"/>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2" name="Freeform 100">
                <a:extLst>
                  <a:ext uri="{FF2B5EF4-FFF2-40B4-BE49-F238E27FC236}">
                    <a16:creationId xmlns:a16="http://schemas.microsoft.com/office/drawing/2014/main" id="{DA63FC90-0941-9D40-AE1E-DF6AF99061AC}"/>
                  </a:ext>
                </a:extLst>
              </p:cNvPr>
              <p:cNvSpPr>
                <a:spLocks/>
              </p:cNvSpPr>
              <p:nvPr userDrawn="1"/>
            </p:nvSpPr>
            <p:spPr bwMode="auto">
              <a:xfrm>
                <a:off x="10241883" y="443413"/>
                <a:ext cx="11270" cy="12294"/>
              </a:xfrm>
              <a:custGeom>
                <a:avLst/>
                <a:gdLst>
                  <a:gd name="T0" fmla="*/ 21 w 22"/>
                  <a:gd name="T1" fmla="*/ 0 h 25"/>
                  <a:gd name="T2" fmla="*/ 22 w 22"/>
                  <a:gd name="T3" fmla="*/ 1 h 25"/>
                  <a:gd name="T4" fmla="*/ 22 w 22"/>
                  <a:gd name="T5" fmla="*/ 3 h 25"/>
                  <a:gd name="T6" fmla="*/ 21 w 22"/>
                  <a:gd name="T7" fmla="*/ 4 h 25"/>
                  <a:gd name="T8" fmla="*/ 21 w 22"/>
                  <a:gd name="T9" fmla="*/ 7 h 25"/>
                  <a:gd name="T10" fmla="*/ 21 w 22"/>
                  <a:gd name="T11" fmla="*/ 8 h 25"/>
                  <a:gd name="T12" fmla="*/ 20 w 22"/>
                  <a:gd name="T13" fmla="*/ 11 h 25"/>
                  <a:gd name="T14" fmla="*/ 18 w 22"/>
                  <a:gd name="T15" fmla="*/ 13 h 25"/>
                  <a:gd name="T16" fmla="*/ 17 w 22"/>
                  <a:gd name="T17" fmla="*/ 16 h 25"/>
                  <a:gd name="T18" fmla="*/ 16 w 22"/>
                  <a:gd name="T19" fmla="*/ 18 h 25"/>
                  <a:gd name="T20" fmla="*/ 14 w 22"/>
                  <a:gd name="T21" fmla="*/ 21 h 25"/>
                  <a:gd name="T22" fmla="*/ 13 w 22"/>
                  <a:gd name="T23" fmla="*/ 24 h 25"/>
                  <a:gd name="T24" fmla="*/ 11 w 22"/>
                  <a:gd name="T25" fmla="*/ 25 h 25"/>
                  <a:gd name="T26" fmla="*/ 8 w 22"/>
                  <a:gd name="T27" fmla="*/ 25 h 25"/>
                  <a:gd name="T28" fmla="*/ 7 w 22"/>
                  <a:gd name="T29" fmla="*/ 25 h 25"/>
                  <a:gd name="T30" fmla="*/ 4 w 22"/>
                  <a:gd name="T31" fmla="*/ 25 h 25"/>
                  <a:gd name="T32" fmla="*/ 3 w 22"/>
                  <a:gd name="T33" fmla="*/ 25 h 25"/>
                  <a:gd name="T34" fmla="*/ 1 w 22"/>
                  <a:gd name="T35" fmla="*/ 25 h 25"/>
                  <a:gd name="T36" fmla="*/ 0 w 22"/>
                  <a:gd name="T37" fmla="*/ 24 h 25"/>
                  <a:gd name="T38" fmla="*/ 0 w 22"/>
                  <a:gd name="T39" fmla="*/ 21 h 25"/>
                  <a:gd name="T40" fmla="*/ 1 w 22"/>
                  <a:gd name="T41" fmla="*/ 18 h 25"/>
                  <a:gd name="T42" fmla="*/ 1 w 22"/>
                  <a:gd name="T43" fmla="*/ 17 h 25"/>
                  <a:gd name="T44" fmla="*/ 3 w 22"/>
                  <a:gd name="T45" fmla="*/ 17 h 25"/>
                  <a:gd name="T46" fmla="*/ 4 w 22"/>
                  <a:gd name="T47" fmla="*/ 17 h 25"/>
                  <a:gd name="T48" fmla="*/ 5 w 22"/>
                  <a:gd name="T49" fmla="*/ 17 h 25"/>
                  <a:gd name="T50" fmla="*/ 8 w 22"/>
                  <a:gd name="T51" fmla="*/ 17 h 25"/>
                  <a:gd name="T52" fmla="*/ 9 w 22"/>
                  <a:gd name="T53" fmla="*/ 16 h 25"/>
                  <a:gd name="T54" fmla="*/ 13 w 22"/>
                  <a:gd name="T55" fmla="*/ 14 h 25"/>
                  <a:gd name="T56" fmla="*/ 16 w 22"/>
                  <a:gd name="T57" fmla="*/ 11 h 25"/>
                  <a:gd name="T58" fmla="*/ 17 w 22"/>
                  <a:gd name="T59" fmla="*/ 8 h 25"/>
                  <a:gd name="T60" fmla="*/ 17 w 22"/>
                  <a:gd name="T61" fmla="*/ 5 h 25"/>
                  <a:gd name="T62" fmla="*/ 18 w 22"/>
                  <a:gd name="T63" fmla="*/ 1 h 25"/>
                  <a:gd name="T64" fmla="*/ 18 w 22"/>
                  <a:gd name="T65" fmla="*/ 0 h 25"/>
                  <a:gd name="T66" fmla="*/ 20 w 22"/>
                  <a:gd name="T67" fmla="*/ 0 h 25"/>
                  <a:gd name="T68" fmla="*/ 21 w 22"/>
                  <a:gd name="T6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25">
                    <a:moveTo>
                      <a:pt x="21" y="0"/>
                    </a:moveTo>
                    <a:lnTo>
                      <a:pt x="22" y="1"/>
                    </a:lnTo>
                    <a:lnTo>
                      <a:pt x="22" y="3"/>
                    </a:lnTo>
                    <a:lnTo>
                      <a:pt x="21" y="4"/>
                    </a:lnTo>
                    <a:lnTo>
                      <a:pt x="21" y="7"/>
                    </a:lnTo>
                    <a:lnTo>
                      <a:pt x="21" y="8"/>
                    </a:lnTo>
                    <a:lnTo>
                      <a:pt x="20" y="11"/>
                    </a:lnTo>
                    <a:lnTo>
                      <a:pt x="18" y="13"/>
                    </a:lnTo>
                    <a:lnTo>
                      <a:pt x="17" y="16"/>
                    </a:lnTo>
                    <a:lnTo>
                      <a:pt x="16" y="18"/>
                    </a:lnTo>
                    <a:lnTo>
                      <a:pt x="14" y="21"/>
                    </a:lnTo>
                    <a:lnTo>
                      <a:pt x="13" y="24"/>
                    </a:lnTo>
                    <a:lnTo>
                      <a:pt x="11" y="25"/>
                    </a:lnTo>
                    <a:lnTo>
                      <a:pt x="8" y="25"/>
                    </a:lnTo>
                    <a:lnTo>
                      <a:pt x="7" y="25"/>
                    </a:lnTo>
                    <a:lnTo>
                      <a:pt x="4" y="25"/>
                    </a:lnTo>
                    <a:lnTo>
                      <a:pt x="3" y="25"/>
                    </a:lnTo>
                    <a:lnTo>
                      <a:pt x="1" y="25"/>
                    </a:lnTo>
                    <a:lnTo>
                      <a:pt x="0" y="24"/>
                    </a:lnTo>
                    <a:lnTo>
                      <a:pt x="0" y="21"/>
                    </a:lnTo>
                    <a:lnTo>
                      <a:pt x="1" y="18"/>
                    </a:lnTo>
                    <a:lnTo>
                      <a:pt x="1" y="17"/>
                    </a:lnTo>
                    <a:lnTo>
                      <a:pt x="3" y="17"/>
                    </a:lnTo>
                    <a:lnTo>
                      <a:pt x="4" y="17"/>
                    </a:lnTo>
                    <a:lnTo>
                      <a:pt x="5" y="17"/>
                    </a:lnTo>
                    <a:lnTo>
                      <a:pt x="8" y="17"/>
                    </a:lnTo>
                    <a:lnTo>
                      <a:pt x="9" y="16"/>
                    </a:lnTo>
                    <a:lnTo>
                      <a:pt x="13" y="14"/>
                    </a:lnTo>
                    <a:lnTo>
                      <a:pt x="16" y="11"/>
                    </a:lnTo>
                    <a:lnTo>
                      <a:pt x="17" y="8"/>
                    </a:lnTo>
                    <a:lnTo>
                      <a:pt x="17" y="5"/>
                    </a:lnTo>
                    <a:lnTo>
                      <a:pt x="18" y="1"/>
                    </a:lnTo>
                    <a:lnTo>
                      <a:pt x="18" y="0"/>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3" name="Freeform 101">
                <a:extLst>
                  <a:ext uri="{FF2B5EF4-FFF2-40B4-BE49-F238E27FC236}">
                    <a16:creationId xmlns:a16="http://schemas.microsoft.com/office/drawing/2014/main" id="{74FA227B-2ACA-B44F-AAF3-E7ED9E0BAA87}"/>
                  </a:ext>
                </a:extLst>
              </p:cNvPr>
              <p:cNvSpPr>
                <a:spLocks/>
              </p:cNvSpPr>
              <p:nvPr userDrawn="1"/>
            </p:nvSpPr>
            <p:spPr bwMode="auto">
              <a:xfrm>
                <a:off x="10240859" y="454681"/>
                <a:ext cx="16392" cy="18441"/>
              </a:xfrm>
              <a:custGeom>
                <a:avLst/>
                <a:gdLst>
                  <a:gd name="T0" fmla="*/ 26 w 31"/>
                  <a:gd name="T1" fmla="*/ 0 h 37"/>
                  <a:gd name="T2" fmla="*/ 29 w 31"/>
                  <a:gd name="T3" fmla="*/ 0 h 37"/>
                  <a:gd name="T4" fmla="*/ 30 w 31"/>
                  <a:gd name="T5" fmla="*/ 1 h 37"/>
                  <a:gd name="T6" fmla="*/ 31 w 31"/>
                  <a:gd name="T7" fmla="*/ 3 h 37"/>
                  <a:gd name="T8" fmla="*/ 31 w 31"/>
                  <a:gd name="T9" fmla="*/ 4 h 37"/>
                  <a:gd name="T10" fmla="*/ 30 w 31"/>
                  <a:gd name="T11" fmla="*/ 5 h 37"/>
                  <a:gd name="T12" fmla="*/ 29 w 31"/>
                  <a:gd name="T13" fmla="*/ 7 h 37"/>
                  <a:gd name="T14" fmla="*/ 27 w 31"/>
                  <a:gd name="T15" fmla="*/ 8 h 37"/>
                  <a:gd name="T16" fmla="*/ 26 w 31"/>
                  <a:gd name="T17" fmla="*/ 10 h 37"/>
                  <a:gd name="T18" fmla="*/ 26 w 31"/>
                  <a:gd name="T19" fmla="*/ 13 h 37"/>
                  <a:gd name="T20" fmla="*/ 25 w 31"/>
                  <a:gd name="T21" fmla="*/ 17 h 37"/>
                  <a:gd name="T22" fmla="*/ 25 w 31"/>
                  <a:gd name="T23" fmla="*/ 20 h 37"/>
                  <a:gd name="T24" fmla="*/ 26 w 31"/>
                  <a:gd name="T25" fmla="*/ 22 h 37"/>
                  <a:gd name="T26" fmla="*/ 26 w 31"/>
                  <a:gd name="T27" fmla="*/ 25 h 37"/>
                  <a:gd name="T28" fmla="*/ 26 w 31"/>
                  <a:gd name="T29" fmla="*/ 27 h 37"/>
                  <a:gd name="T30" fmla="*/ 26 w 31"/>
                  <a:gd name="T31" fmla="*/ 30 h 37"/>
                  <a:gd name="T32" fmla="*/ 26 w 31"/>
                  <a:gd name="T33" fmla="*/ 31 h 37"/>
                  <a:gd name="T34" fmla="*/ 25 w 31"/>
                  <a:gd name="T35" fmla="*/ 34 h 37"/>
                  <a:gd name="T36" fmla="*/ 22 w 31"/>
                  <a:gd name="T37" fmla="*/ 34 h 37"/>
                  <a:gd name="T38" fmla="*/ 21 w 31"/>
                  <a:gd name="T39" fmla="*/ 35 h 37"/>
                  <a:gd name="T40" fmla="*/ 18 w 31"/>
                  <a:gd name="T41" fmla="*/ 35 h 37"/>
                  <a:gd name="T42" fmla="*/ 14 w 31"/>
                  <a:gd name="T43" fmla="*/ 35 h 37"/>
                  <a:gd name="T44" fmla="*/ 10 w 31"/>
                  <a:gd name="T45" fmla="*/ 37 h 37"/>
                  <a:gd name="T46" fmla="*/ 8 w 31"/>
                  <a:gd name="T47" fmla="*/ 37 h 37"/>
                  <a:gd name="T48" fmla="*/ 6 w 31"/>
                  <a:gd name="T49" fmla="*/ 37 h 37"/>
                  <a:gd name="T50" fmla="*/ 4 w 31"/>
                  <a:gd name="T51" fmla="*/ 37 h 37"/>
                  <a:gd name="T52" fmla="*/ 1 w 31"/>
                  <a:gd name="T53" fmla="*/ 34 h 37"/>
                  <a:gd name="T54" fmla="*/ 0 w 31"/>
                  <a:gd name="T55" fmla="*/ 31 h 37"/>
                  <a:gd name="T56" fmla="*/ 0 w 31"/>
                  <a:gd name="T57" fmla="*/ 27 h 37"/>
                  <a:gd name="T58" fmla="*/ 0 w 31"/>
                  <a:gd name="T59" fmla="*/ 25 h 37"/>
                  <a:gd name="T60" fmla="*/ 1 w 31"/>
                  <a:gd name="T61" fmla="*/ 24 h 37"/>
                  <a:gd name="T62" fmla="*/ 2 w 31"/>
                  <a:gd name="T63" fmla="*/ 22 h 37"/>
                  <a:gd name="T64" fmla="*/ 5 w 31"/>
                  <a:gd name="T65" fmla="*/ 21 h 37"/>
                  <a:gd name="T66" fmla="*/ 8 w 31"/>
                  <a:gd name="T67" fmla="*/ 18 h 37"/>
                  <a:gd name="T68" fmla="*/ 10 w 31"/>
                  <a:gd name="T69" fmla="*/ 17 h 37"/>
                  <a:gd name="T70" fmla="*/ 13 w 31"/>
                  <a:gd name="T71" fmla="*/ 16 h 37"/>
                  <a:gd name="T72" fmla="*/ 15 w 31"/>
                  <a:gd name="T73" fmla="*/ 14 h 37"/>
                  <a:gd name="T74" fmla="*/ 17 w 31"/>
                  <a:gd name="T75" fmla="*/ 12 h 37"/>
                  <a:gd name="T76" fmla="*/ 18 w 31"/>
                  <a:gd name="T77" fmla="*/ 10 h 37"/>
                  <a:gd name="T78" fmla="*/ 19 w 31"/>
                  <a:gd name="T79" fmla="*/ 8 h 37"/>
                  <a:gd name="T80" fmla="*/ 21 w 31"/>
                  <a:gd name="T81" fmla="*/ 5 h 37"/>
                  <a:gd name="T82" fmla="*/ 23 w 31"/>
                  <a:gd name="T83" fmla="*/ 4 h 37"/>
                  <a:gd name="T84" fmla="*/ 25 w 31"/>
                  <a:gd name="T85" fmla="*/ 3 h 37"/>
                  <a:gd name="T86" fmla="*/ 25 w 31"/>
                  <a:gd name="T87" fmla="*/ 1 h 37"/>
                  <a:gd name="T88" fmla="*/ 26 w 31"/>
                  <a:gd name="T8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37">
                    <a:moveTo>
                      <a:pt x="26" y="0"/>
                    </a:moveTo>
                    <a:lnTo>
                      <a:pt x="29" y="0"/>
                    </a:lnTo>
                    <a:lnTo>
                      <a:pt x="30" y="1"/>
                    </a:lnTo>
                    <a:lnTo>
                      <a:pt x="31" y="3"/>
                    </a:lnTo>
                    <a:lnTo>
                      <a:pt x="31" y="4"/>
                    </a:lnTo>
                    <a:lnTo>
                      <a:pt x="30" y="5"/>
                    </a:lnTo>
                    <a:lnTo>
                      <a:pt x="29" y="7"/>
                    </a:lnTo>
                    <a:lnTo>
                      <a:pt x="27" y="8"/>
                    </a:lnTo>
                    <a:lnTo>
                      <a:pt x="26" y="10"/>
                    </a:lnTo>
                    <a:lnTo>
                      <a:pt x="26" y="13"/>
                    </a:lnTo>
                    <a:lnTo>
                      <a:pt x="25" y="17"/>
                    </a:lnTo>
                    <a:lnTo>
                      <a:pt x="25" y="20"/>
                    </a:lnTo>
                    <a:lnTo>
                      <a:pt x="26" y="22"/>
                    </a:lnTo>
                    <a:lnTo>
                      <a:pt x="26" y="25"/>
                    </a:lnTo>
                    <a:lnTo>
                      <a:pt x="26" y="27"/>
                    </a:lnTo>
                    <a:lnTo>
                      <a:pt x="26" y="30"/>
                    </a:lnTo>
                    <a:lnTo>
                      <a:pt x="26" y="31"/>
                    </a:lnTo>
                    <a:lnTo>
                      <a:pt x="25" y="34"/>
                    </a:lnTo>
                    <a:lnTo>
                      <a:pt x="22" y="34"/>
                    </a:lnTo>
                    <a:lnTo>
                      <a:pt x="21" y="35"/>
                    </a:lnTo>
                    <a:lnTo>
                      <a:pt x="18" y="35"/>
                    </a:lnTo>
                    <a:lnTo>
                      <a:pt x="14" y="35"/>
                    </a:lnTo>
                    <a:lnTo>
                      <a:pt x="10" y="37"/>
                    </a:lnTo>
                    <a:lnTo>
                      <a:pt x="8" y="37"/>
                    </a:lnTo>
                    <a:lnTo>
                      <a:pt x="6" y="37"/>
                    </a:lnTo>
                    <a:lnTo>
                      <a:pt x="4" y="37"/>
                    </a:lnTo>
                    <a:lnTo>
                      <a:pt x="1" y="34"/>
                    </a:lnTo>
                    <a:lnTo>
                      <a:pt x="0" y="31"/>
                    </a:lnTo>
                    <a:lnTo>
                      <a:pt x="0" y="27"/>
                    </a:lnTo>
                    <a:lnTo>
                      <a:pt x="0" y="25"/>
                    </a:lnTo>
                    <a:lnTo>
                      <a:pt x="1" y="24"/>
                    </a:lnTo>
                    <a:lnTo>
                      <a:pt x="2" y="22"/>
                    </a:lnTo>
                    <a:lnTo>
                      <a:pt x="5" y="21"/>
                    </a:lnTo>
                    <a:lnTo>
                      <a:pt x="8" y="18"/>
                    </a:lnTo>
                    <a:lnTo>
                      <a:pt x="10" y="17"/>
                    </a:lnTo>
                    <a:lnTo>
                      <a:pt x="13" y="16"/>
                    </a:lnTo>
                    <a:lnTo>
                      <a:pt x="15" y="14"/>
                    </a:lnTo>
                    <a:lnTo>
                      <a:pt x="17" y="12"/>
                    </a:lnTo>
                    <a:lnTo>
                      <a:pt x="18" y="10"/>
                    </a:lnTo>
                    <a:lnTo>
                      <a:pt x="19" y="8"/>
                    </a:lnTo>
                    <a:lnTo>
                      <a:pt x="21" y="5"/>
                    </a:lnTo>
                    <a:lnTo>
                      <a:pt x="23" y="4"/>
                    </a:lnTo>
                    <a:lnTo>
                      <a:pt x="25" y="3"/>
                    </a:lnTo>
                    <a:lnTo>
                      <a:pt x="25" y="1"/>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4" name="Freeform 102">
                <a:extLst>
                  <a:ext uri="{FF2B5EF4-FFF2-40B4-BE49-F238E27FC236}">
                    <a16:creationId xmlns:a16="http://schemas.microsoft.com/office/drawing/2014/main" id="{5F185EEE-6151-5149-8020-27C289A6A089}"/>
                  </a:ext>
                </a:extLst>
              </p:cNvPr>
              <p:cNvSpPr>
                <a:spLocks/>
              </p:cNvSpPr>
              <p:nvPr userDrawn="1"/>
            </p:nvSpPr>
            <p:spPr bwMode="auto">
              <a:xfrm>
                <a:off x="10207051" y="518199"/>
                <a:ext cx="19465" cy="15368"/>
              </a:xfrm>
              <a:custGeom>
                <a:avLst/>
                <a:gdLst>
                  <a:gd name="T0" fmla="*/ 22 w 38"/>
                  <a:gd name="T1" fmla="*/ 0 h 29"/>
                  <a:gd name="T2" fmla="*/ 25 w 38"/>
                  <a:gd name="T3" fmla="*/ 0 h 29"/>
                  <a:gd name="T4" fmla="*/ 26 w 38"/>
                  <a:gd name="T5" fmla="*/ 0 h 29"/>
                  <a:gd name="T6" fmla="*/ 28 w 38"/>
                  <a:gd name="T7" fmla="*/ 2 h 29"/>
                  <a:gd name="T8" fmla="*/ 29 w 38"/>
                  <a:gd name="T9" fmla="*/ 3 h 29"/>
                  <a:gd name="T10" fmla="*/ 30 w 38"/>
                  <a:gd name="T11" fmla="*/ 6 h 29"/>
                  <a:gd name="T12" fmla="*/ 30 w 38"/>
                  <a:gd name="T13" fmla="*/ 8 h 29"/>
                  <a:gd name="T14" fmla="*/ 32 w 38"/>
                  <a:gd name="T15" fmla="*/ 9 h 29"/>
                  <a:gd name="T16" fmla="*/ 32 w 38"/>
                  <a:gd name="T17" fmla="*/ 11 h 29"/>
                  <a:gd name="T18" fmla="*/ 34 w 38"/>
                  <a:gd name="T19" fmla="*/ 12 h 29"/>
                  <a:gd name="T20" fmla="*/ 36 w 38"/>
                  <a:gd name="T21" fmla="*/ 12 h 29"/>
                  <a:gd name="T22" fmla="*/ 37 w 38"/>
                  <a:gd name="T23" fmla="*/ 12 h 29"/>
                  <a:gd name="T24" fmla="*/ 38 w 38"/>
                  <a:gd name="T25" fmla="*/ 12 h 29"/>
                  <a:gd name="T26" fmla="*/ 38 w 38"/>
                  <a:gd name="T27" fmla="*/ 12 h 29"/>
                  <a:gd name="T28" fmla="*/ 38 w 38"/>
                  <a:gd name="T29" fmla="*/ 13 h 29"/>
                  <a:gd name="T30" fmla="*/ 38 w 38"/>
                  <a:gd name="T31" fmla="*/ 15 h 29"/>
                  <a:gd name="T32" fmla="*/ 37 w 38"/>
                  <a:gd name="T33" fmla="*/ 16 h 29"/>
                  <a:gd name="T34" fmla="*/ 36 w 38"/>
                  <a:gd name="T35" fmla="*/ 17 h 29"/>
                  <a:gd name="T36" fmla="*/ 34 w 38"/>
                  <a:gd name="T37" fmla="*/ 20 h 29"/>
                  <a:gd name="T38" fmla="*/ 33 w 38"/>
                  <a:gd name="T39" fmla="*/ 21 h 29"/>
                  <a:gd name="T40" fmla="*/ 32 w 38"/>
                  <a:gd name="T41" fmla="*/ 23 h 29"/>
                  <a:gd name="T42" fmla="*/ 30 w 38"/>
                  <a:gd name="T43" fmla="*/ 24 h 29"/>
                  <a:gd name="T44" fmla="*/ 28 w 38"/>
                  <a:gd name="T45" fmla="*/ 25 h 29"/>
                  <a:gd name="T46" fmla="*/ 25 w 38"/>
                  <a:gd name="T47" fmla="*/ 25 h 29"/>
                  <a:gd name="T48" fmla="*/ 22 w 38"/>
                  <a:gd name="T49" fmla="*/ 26 h 29"/>
                  <a:gd name="T50" fmla="*/ 20 w 38"/>
                  <a:gd name="T51" fmla="*/ 26 h 29"/>
                  <a:gd name="T52" fmla="*/ 16 w 38"/>
                  <a:gd name="T53" fmla="*/ 26 h 29"/>
                  <a:gd name="T54" fmla="*/ 13 w 38"/>
                  <a:gd name="T55" fmla="*/ 26 h 29"/>
                  <a:gd name="T56" fmla="*/ 11 w 38"/>
                  <a:gd name="T57" fmla="*/ 26 h 29"/>
                  <a:gd name="T58" fmla="*/ 8 w 38"/>
                  <a:gd name="T59" fmla="*/ 28 h 29"/>
                  <a:gd name="T60" fmla="*/ 6 w 38"/>
                  <a:gd name="T61" fmla="*/ 29 h 29"/>
                  <a:gd name="T62" fmla="*/ 4 w 38"/>
                  <a:gd name="T63" fmla="*/ 29 h 29"/>
                  <a:gd name="T64" fmla="*/ 3 w 38"/>
                  <a:gd name="T65" fmla="*/ 28 h 29"/>
                  <a:gd name="T66" fmla="*/ 0 w 38"/>
                  <a:gd name="T67" fmla="*/ 26 h 29"/>
                  <a:gd name="T68" fmla="*/ 0 w 38"/>
                  <a:gd name="T69" fmla="*/ 24 h 29"/>
                  <a:gd name="T70" fmla="*/ 2 w 38"/>
                  <a:gd name="T71" fmla="*/ 23 h 29"/>
                  <a:gd name="T72" fmla="*/ 3 w 38"/>
                  <a:gd name="T73" fmla="*/ 21 h 29"/>
                  <a:gd name="T74" fmla="*/ 4 w 38"/>
                  <a:gd name="T75" fmla="*/ 20 h 29"/>
                  <a:gd name="T76" fmla="*/ 6 w 38"/>
                  <a:gd name="T77" fmla="*/ 19 h 29"/>
                  <a:gd name="T78" fmla="*/ 8 w 38"/>
                  <a:gd name="T79" fmla="*/ 19 h 29"/>
                  <a:gd name="T80" fmla="*/ 9 w 38"/>
                  <a:gd name="T81" fmla="*/ 19 h 29"/>
                  <a:gd name="T82" fmla="*/ 12 w 38"/>
                  <a:gd name="T83" fmla="*/ 17 h 29"/>
                  <a:gd name="T84" fmla="*/ 13 w 38"/>
                  <a:gd name="T85" fmla="*/ 16 h 29"/>
                  <a:gd name="T86" fmla="*/ 13 w 38"/>
                  <a:gd name="T87" fmla="*/ 15 h 29"/>
                  <a:gd name="T88" fmla="*/ 13 w 38"/>
                  <a:gd name="T89" fmla="*/ 12 h 29"/>
                  <a:gd name="T90" fmla="*/ 13 w 38"/>
                  <a:gd name="T91" fmla="*/ 9 h 29"/>
                  <a:gd name="T92" fmla="*/ 15 w 38"/>
                  <a:gd name="T93" fmla="*/ 7 h 29"/>
                  <a:gd name="T94" fmla="*/ 16 w 38"/>
                  <a:gd name="T95" fmla="*/ 4 h 29"/>
                  <a:gd name="T96" fmla="*/ 19 w 38"/>
                  <a:gd name="T97" fmla="*/ 3 h 29"/>
                  <a:gd name="T98" fmla="*/ 20 w 38"/>
                  <a:gd name="T99" fmla="*/ 0 h 29"/>
                  <a:gd name="T100" fmla="*/ 22 w 38"/>
                  <a:gd name="T10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 h="29">
                    <a:moveTo>
                      <a:pt x="22" y="0"/>
                    </a:moveTo>
                    <a:lnTo>
                      <a:pt x="25" y="0"/>
                    </a:lnTo>
                    <a:lnTo>
                      <a:pt x="26" y="0"/>
                    </a:lnTo>
                    <a:lnTo>
                      <a:pt x="28" y="2"/>
                    </a:lnTo>
                    <a:lnTo>
                      <a:pt x="29" y="3"/>
                    </a:lnTo>
                    <a:lnTo>
                      <a:pt x="30" y="6"/>
                    </a:lnTo>
                    <a:lnTo>
                      <a:pt x="30" y="8"/>
                    </a:lnTo>
                    <a:lnTo>
                      <a:pt x="32" y="9"/>
                    </a:lnTo>
                    <a:lnTo>
                      <a:pt x="32" y="11"/>
                    </a:lnTo>
                    <a:lnTo>
                      <a:pt x="34" y="12"/>
                    </a:lnTo>
                    <a:lnTo>
                      <a:pt x="36" y="12"/>
                    </a:lnTo>
                    <a:lnTo>
                      <a:pt x="37" y="12"/>
                    </a:lnTo>
                    <a:lnTo>
                      <a:pt x="38" y="12"/>
                    </a:lnTo>
                    <a:lnTo>
                      <a:pt x="38" y="12"/>
                    </a:lnTo>
                    <a:lnTo>
                      <a:pt x="38" y="13"/>
                    </a:lnTo>
                    <a:lnTo>
                      <a:pt x="38" y="15"/>
                    </a:lnTo>
                    <a:lnTo>
                      <a:pt x="37" y="16"/>
                    </a:lnTo>
                    <a:lnTo>
                      <a:pt x="36" y="17"/>
                    </a:lnTo>
                    <a:lnTo>
                      <a:pt x="34" y="20"/>
                    </a:lnTo>
                    <a:lnTo>
                      <a:pt x="33" y="21"/>
                    </a:lnTo>
                    <a:lnTo>
                      <a:pt x="32" y="23"/>
                    </a:lnTo>
                    <a:lnTo>
                      <a:pt x="30" y="24"/>
                    </a:lnTo>
                    <a:lnTo>
                      <a:pt x="28" y="25"/>
                    </a:lnTo>
                    <a:lnTo>
                      <a:pt x="25" y="25"/>
                    </a:lnTo>
                    <a:lnTo>
                      <a:pt x="22" y="26"/>
                    </a:lnTo>
                    <a:lnTo>
                      <a:pt x="20" y="26"/>
                    </a:lnTo>
                    <a:lnTo>
                      <a:pt x="16" y="26"/>
                    </a:lnTo>
                    <a:lnTo>
                      <a:pt x="13" y="26"/>
                    </a:lnTo>
                    <a:lnTo>
                      <a:pt x="11" y="26"/>
                    </a:lnTo>
                    <a:lnTo>
                      <a:pt x="8" y="28"/>
                    </a:lnTo>
                    <a:lnTo>
                      <a:pt x="6" y="29"/>
                    </a:lnTo>
                    <a:lnTo>
                      <a:pt x="4" y="29"/>
                    </a:lnTo>
                    <a:lnTo>
                      <a:pt x="3" y="28"/>
                    </a:lnTo>
                    <a:lnTo>
                      <a:pt x="0" y="26"/>
                    </a:lnTo>
                    <a:lnTo>
                      <a:pt x="0" y="24"/>
                    </a:lnTo>
                    <a:lnTo>
                      <a:pt x="2" y="23"/>
                    </a:lnTo>
                    <a:lnTo>
                      <a:pt x="3" y="21"/>
                    </a:lnTo>
                    <a:lnTo>
                      <a:pt x="4" y="20"/>
                    </a:lnTo>
                    <a:lnTo>
                      <a:pt x="6" y="19"/>
                    </a:lnTo>
                    <a:lnTo>
                      <a:pt x="8" y="19"/>
                    </a:lnTo>
                    <a:lnTo>
                      <a:pt x="9" y="19"/>
                    </a:lnTo>
                    <a:lnTo>
                      <a:pt x="12" y="17"/>
                    </a:lnTo>
                    <a:lnTo>
                      <a:pt x="13" y="16"/>
                    </a:lnTo>
                    <a:lnTo>
                      <a:pt x="13" y="15"/>
                    </a:lnTo>
                    <a:lnTo>
                      <a:pt x="13" y="12"/>
                    </a:lnTo>
                    <a:lnTo>
                      <a:pt x="13" y="9"/>
                    </a:lnTo>
                    <a:lnTo>
                      <a:pt x="15" y="7"/>
                    </a:lnTo>
                    <a:lnTo>
                      <a:pt x="16" y="4"/>
                    </a:lnTo>
                    <a:lnTo>
                      <a:pt x="19" y="3"/>
                    </a:lnTo>
                    <a:lnTo>
                      <a:pt x="20" y="0"/>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79" name="Gruppieren 478">
              <a:extLst>
                <a:ext uri="{FF2B5EF4-FFF2-40B4-BE49-F238E27FC236}">
                  <a16:creationId xmlns:a16="http://schemas.microsoft.com/office/drawing/2014/main" id="{79290B40-BF70-2449-A4EE-C93E7994D656}"/>
                </a:ext>
              </a:extLst>
            </p:cNvPr>
            <p:cNvGrpSpPr/>
            <p:nvPr userDrawn="1"/>
          </p:nvGrpSpPr>
          <p:grpSpPr>
            <a:xfrm>
              <a:off x="8920314" y="731289"/>
              <a:ext cx="936368" cy="81958"/>
              <a:chOff x="8920314" y="731289"/>
              <a:chExt cx="936368" cy="81958"/>
            </a:xfrm>
          </p:grpSpPr>
          <p:sp>
            <p:nvSpPr>
              <p:cNvPr id="516" name="Freeform 103">
                <a:extLst>
                  <a:ext uri="{FF2B5EF4-FFF2-40B4-BE49-F238E27FC236}">
                    <a16:creationId xmlns:a16="http://schemas.microsoft.com/office/drawing/2014/main" id="{73C378C2-FAD9-EA41-846C-A8FBE4D004C6}"/>
                  </a:ext>
                </a:extLst>
              </p:cNvPr>
              <p:cNvSpPr>
                <a:spLocks noEditPoints="1"/>
              </p:cNvSpPr>
              <p:nvPr userDrawn="1"/>
            </p:nvSpPr>
            <p:spPr bwMode="auto">
              <a:xfrm>
                <a:off x="8920314" y="732314"/>
                <a:ext cx="59419" cy="79909"/>
              </a:xfrm>
              <a:custGeom>
                <a:avLst/>
                <a:gdLst>
                  <a:gd name="T0" fmla="*/ 29 w 116"/>
                  <a:gd name="T1" fmla="*/ 22 h 157"/>
                  <a:gd name="T2" fmla="*/ 29 w 116"/>
                  <a:gd name="T3" fmla="*/ 135 h 157"/>
                  <a:gd name="T4" fmla="*/ 39 w 116"/>
                  <a:gd name="T5" fmla="*/ 135 h 157"/>
                  <a:gd name="T6" fmla="*/ 56 w 116"/>
                  <a:gd name="T7" fmla="*/ 132 h 157"/>
                  <a:gd name="T8" fmla="*/ 69 w 116"/>
                  <a:gd name="T9" fmla="*/ 124 h 157"/>
                  <a:gd name="T10" fmla="*/ 79 w 116"/>
                  <a:gd name="T11" fmla="*/ 112 h 157"/>
                  <a:gd name="T12" fmla="*/ 84 w 116"/>
                  <a:gd name="T13" fmla="*/ 97 h 157"/>
                  <a:gd name="T14" fmla="*/ 86 w 116"/>
                  <a:gd name="T15" fmla="*/ 78 h 157"/>
                  <a:gd name="T16" fmla="*/ 84 w 116"/>
                  <a:gd name="T17" fmla="*/ 59 h 157"/>
                  <a:gd name="T18" fmla="*/ 79 w 116"/>
                  <a:gd name="T19" fmla="*/ 43 h 157"/>
                  <a:gd name="T20" fmla="*/ 69 w 116"/>
                  <a:gd name="T21" fmla="*/ 31 h 157"/>
                  <a:gd name="T22" fmla="*/ 56 w 116"/>
                  <a:gd name="T23" fmla="*/ 25 h 157"/>
                  <a:gd name="T24" fmla="*/ 39 w 116"/>
                  <a:gd name="T25" fmla="*/ 22 h 157"/>
                  <a:gd name="T26" fmla="*/ 29 w 116"/>
                  <a:gd name="T27" fmla="*/ 22 h 157"/>
                  <a:gd name="T28" fmla="*/ 0 w 116"/>
                  <a:gd name="T29" fmla="*/ 0 h 157"/>
                  <a:gd name="T30" fmla="*/ 42 w 116"/>
                  <a:gd name="T31" fmla="*/ 0 h 157"/>
                  <a:gd name="T32" fmla="*/ 64 w 116"/>
                  <a:gd name="T33" fmla="*/ 1 h 157"/>
                  <a:gd name="T34" fmla="*/ 83 w 116"/>
                  <a:gd name="T35" fmla="*/ 8 h 157"/>
                  <a:gd name="T36" fmla="*/ 97 w 116"/>
                  <a:gd name="T37" fmla="*/ 20 h 157"/>
                  <a:gd name="T38" fmla="*/ 107 w 116"/>
                  <a:gd name="T39" fmla="*/ 34 h 157"/>
                  <a:gd name="T40" fmla="*/ 114 w 116"/>
                  <a:gd name="T41" fmla="*/ 54 h 157"/>
                  <a:gd name="T42" fmla="*/ 116 w 116"/>
                  <a:gd name="T43" fmla="*/ 78 h 157"/>
                  <a:gd name="T44" fmla="*/ 114 w 116"/>
                  <a:gd name="T45" fmla="*/ 102 h 157"/>
                  <a:gd name="T46" fmla="*/ 106 w 116"/>
                  <a:gd name="T47" fmla="*/ 121 h 157"/>
                  <a:gd name="T48" fmla="*/ 96 w 116"/>
                  <a:gd name="T49" fmla="*/ 137 h 157"/>
                  <a:gd name="T50" fmla="*/ 80 w 116"/>
                  <a:gd name="T51" fmla="*/ 148 h 157"/>
                  <a:gd name="T52" fmla="*/ 62 w 116"/>
                  <a:gd name="T53" fmla="*/ 154 h 157"/>
                  <a:gd name="T54" fmla="*/ 42 w 116"/>
                  <a:gd name="T55" fmla="*/ 157 h 157"/>
                  <a:gd name="T56" fmla="*/ 0 w 116"/>
                  <a:gd name="T57" fmla="*/ 157 h 157"/>
                  <a:gd name="T58" fmla="*/ 0 w 116"/>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57">
                    <a:moveTo>
                      <a:pt x="29" y="22"/>
                    </a:moveTo>
                    <a:lnTo>
                      <a:pt x="29" y="135"/>
                    </a:lnTo>
                    <a:lnTo>
                      <a:pt x="39" y="135"/>
                    </a:lnTo>
                    <a:lnTo>
                      <a:pt x="56" y="132"/>
                    </a:lnTo>
                    <a:lnTo>
                      <a:pt x="69" y="124"/>
                    </a:lnTo>
                    <a:lnTo>
                      <a:pt x="79" y="112"/>
                    </a:lnTo>
                    <a:lnTo>
                      <a:pt x="84" y="97"/>
                    </a:lnTo>
                    <a:lnTo>
                      <a:pt x="86" y="78"/>
                    </a:lnTo>
                    <a:lnTo>
                      <a:pt x="84" y="59"/>
                    </a:lnTo>
                    <a:lnTo>
                      <a:pt x="79" y="43"/>
                    </a:lnTo>
                    <a:lnTo>
                      <a:pt x="69" y="31"/>
                    </a:lnTo>
                    <a:lnTo>
                      <a:pt x="56" y="25"/>
                    </a:lnTo>
                    <a:lnTo>
                      <a:pt x="39" y="22"/>
                    </a:lnTo>
                    <a:lnTo>
                      <a:pt x="29" y="22"/>
                    </a:lnTo>
                    <a:close/>
                    <a:moveTo>
                      <a:pt x="0" y="0"/>
                    </a:moveTo>
                    <a:lnTo>
                      <a:pt x="42" y="0"/>
                    </a:lnTo>
                    <a:lnTo>
                      <a:pt x="64" y="1"/>
                    </a:lnTo>
                    <a:lnTo>
                      <a:pt x="83" y="8"/>
                    </a:lnTo>
                    <a:lnTo>
                      <a:pt x="97" y="20"/>
                    </a:lnTo>
                    <a:lnTo>
                      <a:pt x="107" y="34"/>
                    </a:lnTo>
                    <a:lnTo>
                      <a:pt x="114" y="54"/>
                    </a:lnTo>
                    <a:lnTo>
                      <a:pt x="116" y="78"/>
                    </a:lnTo>
                    <a:lnTo>
                      <a:pt x="114" y="102"/>
                    </a:lnTo>
                    <a:lnTo>
                      <a:pt x="106" y="121"/>
                    </a:lnTo>
                    <a:lnTo>
                      <a:pt x="96" y="137"/>
                    </a:lnTo>
                    <a:lnTo>
                      <a:pt x="80" y="148"/>
                    </a:lnTo>
                    <a:lnTo>
                      <a:pt x="62" y="154"/>
                    </a:lnTo>
                    <a:lnTo>
                      <a:pt x="42"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7" name="Rectangle 104">
                <a:extLst>
                  <a:ext uri="{FF2B5EF4-FFF2-40B4-BE49-F238E27FC236}">
                    <a16:creationId xmlns:a16="http://schemas.microsoft.com/office/drawing/2014/main" id="{7FC905A4-7851-0044-8437-10EF806E397E}"/>
                  </a:ext>
                </a:extLst>
              </p:cNvPr>
              <p:cNvSpPr>
                <a:spLocks noChangeArrowheads="1"/>
              </p:cNvSpPr>
              <p:nvPr userDrawn="1"/>
            </p:nvSpPr>
            <p:spPr bwMode="auto">
              <a:xfrm>
                <a:off x="9010467" y="732314"/>
                <a:ext cx="15368" cy="79909"/>
              </a:xfrm>
              <a:prstGeom prst="rect">
                <a:avLst/>
              </a:prstGeom>
              <a:solidFill>
                <a:schemeClr val="bg1">
                  <a:lumMod val="6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8" name="Freeform 105">
                <a:extLst>
                  <a:ext uri="{FF2B5EF4-FFF2-40B4-BE49-F238E27FC236}">
                    <a16:creationId xmlns:a16="http://schemas.microsoft.com/office/drawing/2014/main" id="{95C4EA8D-F3DE-DF43-8E91-4EDA37F46240}"/>
                  </a:ext>
                </a:extLst>
              </p:cNvPr>
              <p:cNvSpPr>
                <a:spLocks/>
              </p:cNvSpPr>
              <p:nvPr userDrawn="1"/>
            </p:nvSpPr>
            <p:spPr bwMode="auto">
              <a:xfrm>
                <a:off x="9059642" y="732314"/>
                <a:ext cx="44052" cy="79909"/>
              </a:xfrm>
              <a:custGeom>
                <a:avLst/>
                <a:gdLst>
                  <a:gd name="T0" fmla="*/ 0 w 85"/>
                  <a:gd name="T1" fmla="*/ 0 h 157"/>
                  <a:gd name="T2" fmla="*/ 82 w 85"/>
                  <a:gd name="T3" fmla="*/ 0 h 157"/>
                  <a:gd name="T4" fmla="*/ 82 w 85"/>
                  <a:gd name="T5" fmla="*/ 22 h 157"/>
                  <a:gd name="T6" fmla="*/ 29 w 85"/>
                  <a:gd name="T7" fmla="*/ 22 h 157"/>
                  <a:gd name="T8" fmla="*/ 29 w 85"/>
                  <a:gd name="T9" fmla="*/ 64 h 157"/>
                  <a:gd name="T10" fmla="*/ 79 w 85"/>
                  <a:gd name="T11" fmla="*/ 64 h 157"/>
                  <a:gd name="T12" fmla="*/ 79 w 85"/>
                  <a:gd name="T13" fmla="*/ 88 h 157"/>
                  <a:gd name="T14" fmla="*/ 29 w 85"/>
                  <a:gd name="T15" fmla="*/ 88 h 157"/>
                  <a:gd name="T16" fmla="*/ 29 w 85"/>
                  <a:gd name="T17" fmla="*/ 133 h 157"/>
                  <a:gd name="T18" fmla="*/ 85 w 85"/>
                  <a:gd name="T19" fmla="*/ 133 h 157"/>
                  <a:gd name="T20" fmla="*/ 85 w 85"/>
                  <a:gd name="T21" fmla="*/ 157 h 157"/>
                  <a:gd name="T22" fmla="*/ 0 w 85"/>
                  <a:gd name="T23" fmla="*/ 157 h 157"/>
                  <a:gd name="T24" fmla="*/ 0 w 85"/>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57">
                    <a:moveTo>
                      <a:pt x="0" y="0"/>
                    </a:moveTo>
                    <a:lnTo>
                      <a:pt x="82" y="0"/>
                    </a:lnTo>
                    <a:lnTo>
                      <a:pt x="82" y="22"/>
                    </a:lnTo>
                    <a:lnTo>
                      <a:pt x="29" y="22"/>
                    </a:lnTo>
                    <a:lnTo>
                      <a:pt x="29" y="64"/>
                    </a:lnTo>
                    <a:lnTo>
                      <a:pt x="79" y="64"/>
                    </a:lnTo>
                    <a:lnTo>
                      <a:pt x="79" y="88"/>
                    </a:lnTo>
                    <a:lnTo>
                      <a:pt x="29" y="88"/>
                    </a:lnTo>
                    <a:lnTo>
                      <a:pt x="29" y="133"/>
                    </a:lnTo>
                    <a:lnTo>
                      <a:pt x="85" y="133"/>
                    </a:lnTo>
                    <a:lnTo>
                      <a:pt x="85"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9" name="Freeform 106">
                <a:extLst>
                  <a:ext uri="{FF2B5EF4-FFF2-40B4-BE49-F238E27FC236}">
                    <a16:creationId xmlns:a16="http://schemas.microsoft.com/office/drawing/2014/main" id="{ED876D96-CA25-A446-83CA-572C7E7010C2}"/>
                  </a:ext>
                </a:extLst>
              </p:cNvPr>
              <p:cNvSpPr>
                <a:spLocks noEditPoints="1"/>
              </p:cNvSpPr>
              <p:nvPr userDrawn="1"/>
            </p:nvSpPr>
            <p:spPr bwMode="auto">
              <a:xfrm>
                <a:off x="9186677" y="732314"/>
                <a:ext cx="59419" cy="79909"/>
              </a:xfrm>
              <a:custGeom>
                <a:avLst/>
                <a:gdLst>
                  <a:gd name="T0" fmla="*/ 29 w 117"/>
                  <a:gd name="T1" fmla="*/ 22 h 157"/>
                  <a:gd name="T2" fmla="*/ 29 w 117"/>
                  <a:gd name="T3" fmla="*/ 135 h 157"/>
                  <a:gd name="T4" fmla="*/ 40 w 117"/>
                  <a:gd name="T5" fmla="*/ 135 h 157"/>
                  <a:gd name="T6" fmla="*/ 57 w 117"/>
                  <a:gd name="T7" fmla="*/ 132 h 157"/>
                  <a:gd name="T8" fmla="*/ 70 w 117"/>
                  <a:gd name="T9" fmla="*/ 124 h 157"/>
                  <a:gd name="T10" fmla="*/ 79 w 117"/>
                  <a:gd name="T11" fmla="*/ 112 h 157"/>
                  <a:gd name="T12" fmla="*/ 84 w 117"/>
                  <a:gd name="T13" fmla="*/ 97 h 157"/>
                  <a:gd name="T14" fmla="*/ 87 w 117"/>
                  <a:gd name="T15" fmla="*/ 78 h 157"/>
                  <a:gd name="T16" fmla="*/ 84 w 117"/>
                  <a:gd name="T17" fmla="*/ 59 h 157"/>
                  <a:gd name="T18" fmla="*/ 79 w 117"/>
                  <a:gd name="T19" fmla="*/ 43 h 157"/>
                  <a:gd name="T20" fmla="*/ 70 w 117"/>
                  <a:gd name="T21" fmla="*/ 31 h 157"/>
                  <a:gd name="T22" fmla="*/ 57 w 117"/>
                  <a:gd name="T23" fmla="*/ 25 h 157"/>
                  <a:gd name="T24" fmla="*/ 40 w 117"/>
                  <a:gd name="T25" fmla="*/ 22 h 157"/>
                  <a:gd name="T26" fmla="*/ 29 w 117"/>
                  <a:gd name="T27" fmla="*/ 22 h 157"/>
                  <a:gd name="T28" fmla="*/ 0 w 117"/>
                  <a:gd name="T29" fmla="*/ 0 h 157"/>
                  <a:gd name="T30" fmla="*/ 42 w 117"/>
                  <a:gd name="T31" fmla="*/ 0 h 157"/>
                  <a:gd name="T32" fmla="*/ 64 w 117"/>
                  <a:gd name="T33" fmla="*/ 1 h 157"/>
                  <a:gd name="T34" fmla="*/ 83 w 117"/>
                  <a:gd name="T35" fmla="*/ 8 h 157"/>
                  <a:gd name="T36" fmla="*/ 97 w 117"/>
                  <a:gd name="T37" fmla="*/ 20 h 157"/>
                  <a:gd name="T38" fmla="*/ 107 w 117"/>
                  <a:gd name="T39" fmla="*/ 34 h 157"/>
                  <a:gd name="T40" fmla="*/ 114 w 117"/>
                  <a:gd name="T41" fmla="*/ 54 h 157"/>
                  <a:gd name="T42" fmla="*/ 117 w 117"/>
                  <a:gd name="T43" fmla="*/ 78 h 157"/>
                  <a:gd name="T44" fmla="*/ 114 w 117"/>
                  <a:gd name="T45" fmla="*/ 102 h 157"/>
                  <a:gd name="T46" fmla="*/ 107 w 117"/>
                  <a:gd name="T47" fmla="*/ 121 h 157"/>
                  <a:gd name="T48" fmla="*/ 96 w 117"/>
                  <a:gd name="T49" fmla="*/ 137 h 157"/>
                  <a:gd name="T50" fmla="*/ 80 w 117"/>
                  <a:gd name="T51" fmla="*/ 148 h 157"/>
                  <a:gd name="T52" fmla="*/ 62 w 117"/>
                  <a:gd name="T53" fmla="*/ 154 h 157"/>
                  <a:gd name="T54" fmla="*/ 42 w 117"/>
                  <a:gd name="T55" fmla="*/ 157 h 157"/>
                  <a:gd name="T56" fmla="*/ 0 w 117"/>
                  <a:gd name="T57" fmla="*/ 157 h 157"/>
                  <a:gd name="T58" fmla="*/ 0 w 117"/>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7" h="157">
                    <a:moveTo>
                      <a:pt x="29" y="22"/>
                    </a:moveTo>
                    <a:lnTo>
                      <a:pt x="29" y="135"/>
                    </a:lnTo>
                    <a:lnTo>
                      <a:pt x="40" y="135"/>
                    </a:lnTo>
                    <a:lnTo>
                      <a:pt x="57" y="132"/>
                    </a:lnTo>
                    <a:lnTo>
                      <a:pt x="70" y="124"/>
                    </a:lnTo>
                    <a:lnTo>
                      <a:pt x="79" y="112"/>
                    </a:lnTo>
                    <a:lnTo>
                      <a:pt x="84" y="97"/>
                    </a:lnTo>
                    <a:lnTo>
                      <a:pt x="87" y="78"/>
                    </a:lnTo>
                    <a:lnTo>
                      <a:pt x="84" y="59"/>
                    </a:lnTo>
                    <a:lnTo>
                      <a:pt x="79" y="43"/>
                    </a:lnTo>
                    <a:lnTo>
                      <a:pt x="70" y="31"/>
                    </a:lnTo>
                    <a:lnTo>
                      <a:pt x="57" y="25"/>
                    </a:lnTo>
                    <a:lnTo>
                      <a:pt x="40" y="22"/>
                    </a:lnTo>
                    <a:lnTo>
                      <a:pt x="29" y="22"/>
                    </a:lnTo>
                    <a:close/>
                    <a:moveTo>
                      <a:pt x="0" y="0"/>
                    </a:moveTo>
                    <a:lnTo>
                      <a:pt x="42" y="0"/>
                    </a:lnTo>
                    <a:lnTo>
                      <a:pt x="64" y="1"/>
                    </a:lnTo>
                    <a:lnTo>
                      <a:pt x="83" y="8"/>
                    </a:lnTo>
                    <a:lnTo>
                      <a:pt x="97" y="20"/>
                    </a:lnTo>
                    <a:lnTo>
                      <a:pt x="107" y="34"/>
                    </a:lnTo>
                    <a:lnTo>
                      <a:pt x="114" y="54"/>
                    </a:lnTo>
                    <a:lnTo>
                      <a:pt x="117" y="78"/>
                    </a:lnTo>
                    <a:lnTo>
                      <a:pt x="114" y="102"/>
                    </a:lnTo>
                    <a:lnTo>
                      <a:pt x="107" y="121"/>
                    </a:lnTo>
                    <a:lnTo>
                      <a:pt x="96" y="137"/>
                    </a:lnTo>
                    <a:lnTo>
                      <a:pt x="80" y="148"/>
                    </a:lnTo>
                    <a:lnTo>
                      <a:pt x="62" y="154"/>
                    </a:lnTo>
                    <a:lnTo>
                      <a:pt x="42"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0" name="Freeform 107">
                <a:extLst>
                  <a:ext uri="{FF2B5EF4-FFF2-40B4-BE49-F238E27FC236}">
                    <a16:creationId xmlns:a16="http://schemas.microsoft.com/office/drawing/2014/main" id="{D490D2A4-78F1-9B4D-AC3E-36E04D31F287}"/>
                  </a:ext>
                </a:extLst>
              </p:cNvPr>
              <p:cNvSpPr>
                <a:spLocks noEditPoints="1"/>
              </p:cNvSpPr>
              <p:nvPr userDrawn="1"/>
            </p:nvSpPr>
            <p:spPr bwMode="auto">
              <a:xfrm>
                <a:off x="9275806" y="732314"/>
                <a:ext cx="53273" cy="79909"/>
              </a:xfrm>
              <a:custGeom>
                <a:avLst/>
                <a:gdLst>
                  <a:gd name="T0" fmla="*/ 29 w 103"/>
                  <a:gd name="T1" fmla="*/ 22 h 157"/>
                  <a:gd name="T2" fmla="*/ 29 w 103"/>
                  <a:gd name="T3" fmla="*/ 68 h 157"/>
                  <a:gd name="T4" fmla="*/ 41 w 103"/>
                  <a:gd name="T5" fmla="*/ 68 h 157"/>
                  <a:gd name="T6" fmla="*/ 51 w 103"/>
                  <a:gd name="T7" fmla="*/ 67 h 157"/>
                  <a:gd name="T8" fmla="*/ 59 w 103"/>
                  <a:gd name="T9" fmla="*/ 61 h 157"/>
                  <a:gd name="T10" fmla="*/ 64 w 103"/>
                  <a:gd name="T11" fmla="*/ 55 h 157"/>
                  <a:gd name="T12" fmla="*/ 67 w 103"/>
                  <a:gd name="T13" fmla="*/ 44 h 157"/>
                  <a:gd name="T14" fmla="*/ 64 w 103"/>
                  <a:gd name="T15" fmla="*/ 33 h 157"/>
                  <a:gd name="T16" fmla="*/ 60 w 103"/>
                  <a:gd name="T17" fmla="*/ 26 h 157"/>
                  <a:gd name="T18" fmla="*/ 52 w 103"/>
                  <a:gd name="T19" fmla="*/ 22 h 157"/>
                  <a:gd name="T20" fmla="*/ 41 w 103"/>
                  <a:gd name="T21" fmla="*/ 22 h 157"/>
                  <a:gd name="T22" fmla="*/ 29 w 103"/>
                  <a:gd name="T23" fmla="*/ 22 h 157"/>
                  <a:gd name="T24" fmla="*/ 0 w 103"/>
                  <a:gd name="T25" fmla="*/ 0 h 157"/>
                  <a:gd name="T26" fmla="*/ 50 w 103"/>
                  <a:gd name="T27" fmla="*/ 0 h 157"/>
                  <a:gd name="T28" fmla="*/ 65 w 103"/>
                  <a:gd name="T29" fmla="*/ 1 h 157"/>
                  <a:gd name="T30" fmla="*/ 78 w 103"/>
                  <a:gd name="T31" fmla="*/ 7 h 157"/>
                  <a:gd name="T32" fmla="*/ 88 w 103"/>
                  <a:gd name="T33" fmla="*/ 14 h 157"/>
                  <a:gd name="T34" fmla="*/ 94 w 103"/>
                  <a:gd name="T35" fmla="*/ 26 h 157"/>
                  <a:gd name="T36" fmla="*/ 97 w 103"/>
                  <a:gd name="T37" fmla="*/ 41 h 157"/>
                  <a:gd name="T38" fmla="*/ 94 w 103"/>
                  <a:gd name="T39" fmla="*/ 55 h 157"/>
                  <a:gd name="T40" fmla="*/ 88 w 103"/>
                  <a:gd name="T41" fmla="*/ 67 h 157"/>
                  <a:gd name="T42" fmla="*/ 78 w 103"/>
                  <a:gd name="T43" fmla="*/ 73 h 157"/>
                  <a:gd name="T44" fmla="*/ 65 w 103"/>
                  <a:gd name="T45" fmla="*/ 78 h 157"/>
                  <a:gd name="T46" fmla="*/ 65 w 103"/>
                  <a:gd name="T47" fmla="*/ 78 h 157"/>
                  <a:gd name="T48" fmla="*/ 69 w 103"/>
                  <a:gd name="T49" fmla="*/ 80 h 157"/>
                  <a:gd name="T50" fmla="*/ 72 w 103"/>
                  <a:gd name="T51" fmla="*/ 80 h 157"/>
                  <a:gd name="T52" fmla="*/ 75 w 103"/>
                  <a:gd name="T53" fmla="*/ 82 h 157"/>
                  <a:gd name="T54" fmla="*/ 77 w 103"/>
                  <a:gd name="T55" fmla="*/ 86 h 157"/>
                  <a:gd name="T56" fmla="*/ 81 w 103"/>
                  <a:gd name="T57" fmla="*/ 90 h 157"/>
                  <a:gd name="T58" fmla="*/ 84 w 103"/>
                  <a:gd name="T59" fmla="*/ 97 h 157"/>
                  <a:gd name="T60" fmla="*/ 103 w 103"/>
                  <a:gd name="T61" fmla="*/ 157 h 157"/>
                  <a:gd name="T62" fmla="*/ 73 w 103"/>
                  <a:gd name="T63" fmla="*/ 157 h 157"/>
                  <a:gd name="T64" fmla="*/ 58 w 103"/>
                  <a:gd name="T65" fmla="*/ 106 h 157"/>
                  <a:gd name="T66" fmla="*/ 52 w 103"/>
                  <a:gd name="T67" fmla="*/ 95 h 157"/>
                  <a:gd name="T68" fmla="*/ 46 w 103"/>
                  <a:gd name="T69" fmla="*/ 90 h 157"/>
                  <a:gd name="T70" fmla="*/ 35 w 103"/>
                  <a:gd name="T71" fmla="*/ 89 h 157"/>
                  <a:gd name="T72" fmla="*/ 29 w 103"/>
                  <a:gd name="T73" fmla="*/ 89 h 157"/>
                  <a:gd name="T74" fmla="*/ 29 w 103"/>
                  <a:gd name="T75" fmla="*/ 157 h 157"/>
                  <a:gd name="T76" fmla="*/ 0 w 103"/>
                  <a:gd name="T77" fmla="*/ 157 h 157"/>
                  <a:gd name="T78" fmla="*/ 0 w 103"/>
                  <a:gd name="T7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157">
                    <a:moveTo>
                      <a:pt x="29" y="22"/>
                    </a:moveTo>
                    <a:lnTo>
                      <a:pt x="29" y="68"/>
                    </a:lnTo>
                    <a:lnTo>
                      <a:pt x="41" y="68"/>
                    </a:lnTo>
                    <a:lnTo>
                      <a:pt x="51" y="67"/>
                    </a:lnTo>
                    <a:lnTo>
                      <a:pt x="59" y="61"/>
                    </a:lnTo>
                    <a:lnTo>
                      <a:pt x="64" y="55"/>
                    </a:lnTo>
                    <a:lnTo>
                      <a:pt x="67" y="44"/>
                    </a:lnTo>
                    <a:lnTo>
                      <a:pt x="64" y="33"/>
                    </a:lnTo>
                    <a:lnTo>
                      <a:pt x="60" y="26"/>
                    </a:lnTo>
                    <a:lnTo>
                      <a:pt x="52" y="22"/>
                    </a:lnTo>
                    <a:lnTo>
                      <a:pt x="41" y="22"/>
                    </a:lnTo>
                    <a:lnTo>
                      <a:pt x="29" y="22"/>
                    </a:lnTo>
                    <a:close/>
                    <a:moveTo>
                      <a:pt x="0" y="0"/>
                    </a:moveTo>
                    <a:lnTo>
                      <a:pt x="50" y="0"/>
                    </a:lnTo>
                    <a:lnTo>
                      <a:pt x="65" y="1"/>
                    </a:lnTo>
                    <a:lnTo>
                      <a:pt x="78" y="7"/>
                    </a:lnTo>
                    <a:lnTo>
                      <a:pt x="88" y="14"/>
                    </a:lnTo>
                    <a:lnTo>
                      <a:pt x="94" y="26"/>
                    </a:lnTo>
                    <a:lnTo>
                      <a:pt x="97" y="41"/>
                    </a:lnTo>
                    <a:lnTo>
                      <a:pt x="94" y="55"/>
                    </a:lnTo>
                    <a:lnTo>
                      <a:pt x="88" y="67"/>
                    </a:lnTo>
                    <a:lnTo>
                      <a:pt x="78" y="73"/>
                    </a:lnTo>
                    <a:lnTo>
                      <a:pt x="65" y="78"/>
                    </a:lnTo>
                    <a:lnTo>
                      <a:pt x="65" y="78"/>
                    </a:lnTo>
                    <a:lnTo>
                      <a:pt x="69" y="80"/>
                    </a:lnTo>
                    <a:lnTo>
                      <a:pt x="72" y="80"/>
                    </a:lnTo>
                    <a:lnTo>
                      <a:pt x="75" y="82"/>
                    </a:lnTo>
                    <a:lnTo>
                      <a:pt x="77" y="86"/>
                    </a:lnTo>
                    <a:lnTo>
                      <a:pt x="81" y="90"/>
                    </a:lnTo>
                    <a:lnTo>
                      <a:pt x="84" y="97"/>
                    </a:lnTo>
                    <a:lnTo>
                      <a:pt x="103" y="157"/>
                    </a:lnTo>
                    <a:lnTo>
                      <a:pt x="73" y="157"/>
                    </a:lnTo>
                    <a:lnTo>
                      <a:pt x="58" y="106"/>
                    </a:lnTo>
                    <a:lnTo>
                      <a:pt x="52" y="95"/>
                    </a:lnTo>
                    <a:lnTo>
                      <a:pt x="46" y="90"/>
                    </a:lnTo>
                    <a:lnTo>
                      <a:pt x="35" y="89"/>
                    </a:lnTo>
                    <a:lnTo>
                      <a:pt x="29" y="89"/>
                    </a:lnTo>
                    <a:lnTo>
                      <a:pt x="29"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1" name="Freeform 108">
                <a:extLst>
                  <a:ext uri="{FF2B5EF4-FFF2-40B4-BE49-F238E27FC236}">
                    <a16:creationId xmlns:a16="http://schemas.microsoft.com/office/drawing/2014/main" id="{F1D9A772-BD0D-F447-9519-B4A43E539050}"/>
                  </a:ext>
                </a:extLst>
              </p:cNvPr>
              <p:cNvSpPr>
                <a:spLocks/>
              </p:cNvSpPr>
              <p:nvPr userDrawn="1"/>
            </p:nvSpPr>
            <p:spPr bwMode="auto">
              <a:xfrm>
                <a:off x="9357764" y="732314"/>
                <a:ext cx="43028" cy="79909"/>
              </a:xfrm>
              <a:custGeom>
                <a:avLst/>
                <a:gdLst>
                  <a:gd name="T0" fmla="*/ 0 w 83"/>
                  <a:gd name="T1" fmla="*/ 0 h 157"/>
                  <a:gd name="T2" fmla="*/ 82 w 83"/>
                  <a:gd name="T3" fmla="*/ 0 h 157"/>
                  <a:gd name="T4" fmla="*/ 82 w 83"/>
                  <a:gd name="T5" fmla="*/ 22 h 157"/>
                  <a:gd name="T6" fmla="*/ 28 w 83"/>
                  <a:gd name="T7" fmla="*/ 22 h 157"/>
                  <a:gd name="T8" fmla="*/ 28 w 83"/>
                  <a:gd name="T9" fmla="*/ 64 h 157"/>
                  <a:gd name="T10" fmla="*/ 78 w 83"/>
                  <a:gd name="T11" fmla="*/ 64 h 157"/>
                  <a:gd name="T12" fmla="*/ 78 w 83"/>
                  <a:gd name="T13" fmla="*/ 88 h 157"/>
                  <a:gd name="T14" fmla="*/ 28 w 83"/>
                  <a:gd name="T15" fmla="*/ 88 h 157"/>
                  <a:gd name="T16" fmla="*/ 28 w 83"/>
                  <a:gd name="T17" fmla="*/ 133 h 157"/>
                  <a:gd name="T18" fmla="*/ 83 w 83"/>
                  <a:gd name="T19" fmla="*/ 133 h 157"/>
                  <a:gd name="T20" fmla="*/ 83 w 83"/>
                  <a:gd name="T21" fmla="*/ 157 h 157"/>
                  <a:gd name="T22" fmla="*/ 0 w 83"/>
                  <a:gd name="T23" fmla="*/ 157 h 157"/>
                  <a:gd name="T24" fmla="*/ 0 w 83"/>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57">
                    <a:moveTo>
                      <a:pt x="0" y="0"/>
                    </a:moveTo>
                    <a:lnTo>
                      <a:pt x="82" y="0"/>
                    </a:lnTo>
                    <a:lnTo>
                      <a:pt x="82" y="22"/>
                    </a:lnTo>
                    <a:lnTo>
                      <a:pt x="28" y="22"/>
                    </a:lnTo>
                    <a:lnTo>
                      <a:pt x="28" y="64"/>
                    </a:lnTo>
                    <a:lnTo>
                      <a:pt x="78" y="64"/>
                    </a:lnTo>
                    <a:lnTo>
                      <a:pt x="78" y="88"/>
                    </a:lnTo>
                    <a:lnTo>
                      <a:pt x="28" y="88"/>
                    </a:lnTo>
                    <a:lnTo>
                      <a:pt x="28" y="133"/>
                    </a:lnTo>
                    <a:lnTo>
                      <a:pt x="83" y="133"/>
                    </a:lnTo>
                    <a:lnTo>
                      <a:pt x="83"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2" name="Freeform 109">
                <a:extLst>
                  <a:ext uri="{FF2B5EF4-FFF2-40B4-BE49-F238E27FC236}">
                    <a16:creationId xmlns:a16="http://schemas.microsoft.com/office/drawing/2014/main" id="{5DD801BA-E01B-6A4B-BE86-38BFEFD86779}"/>
                  </a:ext>
                </a:extLst>
              </p:cNvPr>
              <p:cNvSpPr>
                <a:spLocks/>
              </p:cNvSpPr>
              <p:nvPr userDrawn="1"/>
            </p:nvSpPr>
            <p:spPr bwMode="auto">
              <a:xfrm>
                <a:off x="9429477" y="731289"/>
                <a:ext cx="46101" cy="81958"/>
              </a:xfrm>
              <a:custGeom>
                <a:avLst/>
                <a:gdLst>
                  <a:gd name="T0" fmla="*/ 50 w 90"/>
                  <a:gd name="T1" fmla="*/ 0 h 161"/>
                  <a:gd name="T2" fmla="*/ 64 w 90"/>
                  <a:gd name="T3" fmla="*/ 2 h 161"/>
                  <a:gd name="T4" fmla="*/ 76 w 90"/>
                  <a:gd name="T5" fmla="*/ 4 h 161"/>
                  <a:gd name="T6" fmla="*/ 82 w 90"/>
                  <a:gd name="T7" fmla="*/ 6 h 161"/>
                  <a:gd name="T8" fmla="*/ 81 w 90"/>
                  <a:gd name="T9" fmla="*/ 30 h 161"/>
                  <a:gd name="T10" fmla="*/ 73 w 90"/>
                  <a:gd name="T11" fmla="*/ 27 h 161"/>
                  <a:gd name="T12" fmla="*/ 63 w 90"/>
                  <a:gd name="T13" fmla="*/ 24 h 161"/>
                  <a:gd name="T14" fmla="*/ 51 w 90"/>
                  <a:gd name="T15" fmla="*/ 24 h 161"/>
                  <a:gd name="T16" fmla="*/ 39 w 90"/>
                  <a:gd name="T17" fmla="*/ 25 h 161"/>
                  <a:gd name="T18" fmla="*/ 31 w 90"/>
                  <a:gd name="T19" fmla="*/ 32 h 161"/>
                  <a:gd name="T20" fmla="*/ 30 w 90"/>
                  <a:gd name="T21" fmla="*/ 42 h 161"/>
                  <a:gd name="T22" fmla="*/ 31 w 90"/>
                  <a:gd name="T23" fmla="*/ 51 h 161"/>
                  <a:gd name="T24" fmla="*/ 38 w 90"/>
                  <a:gd name="T25" fmla="*/ 58 h 161"/>
                  <a:gd name="T26" fmla="*/ 46 w 90"/>
                  <a:gd name="T27" fmla="*/ 63 h 161"/>
                  <a:gd name="T28" fmla="*/ 63 w 90"/>
                  <a:gd name="T29" fmla="*/ 72 h 161"/>
                  <a:gd name="T30" fmla="*/ 75 w 90"/>
                  <a:gd name="T31" fmla="*/ 80 h 161"/>
                  <a:gd name="T32" fmla="*/ 84 w 90"/>
                  <a:gd name="T33" fmla="*/ 89 h 161"/>
                  <a:gd name="T34" fmla="*/ 89 w 90"/>
                  <a:gd name="T35" fmla="*/ 100 h 161"/>
                  <a:gd name="T36" fmla="*/ 90 w 90"/>
                  <a:gd name="T37" fmla="*/ 114 h 161"/>
                  <a:gd name="T38" fmla="*/ 88 w 90"/>
                  <a:gd name="T39" fmla="*/ 131 h 161"/>
                  <a:gd name="T40" fmla="*/ 80 w 90"/>
                  <a:gd name="T41" fmla="*/ 145 h 161"/>
                  <a:gd name="T42" fmla="*/ 69 w 90"/>
                  <a:gd name="T43" fmla="*/ 154 h 161"/>
                  <a:gd name="T44" fmla="*/ 55 w 90"/>
                  <a:gd name="T45" fmla="*/ 160 h 161"/>
                  <a:gd name="T46" fmla="*/ 37 w 90"/>
                  <a:gd name="T47" fmla="*/ 161 h 161"/>
                  <a:gd name="T48" fmla="*/ 17 w 90"/>
                  <a:gd name="T49" fmla="*/ 160 h 161"/>
                  <a:gd name="T50" fmla="*/ 1 w 90"/>
                  <a:gd name="T51" fmla="*/ 154 h 161"/>
                  <a:gd name="T52" fmla="*/ 4 w 90"/>
                  <a:gd name="T53" fmla="*/ 128 h 161"/>
                  <a:gd name="T54" fmla="*/ 12 w 90"/>
                  <a:gd name="T55" fmla="*/ 134 h 161"/>
                  <a:gd name="T56" fmla="*/ 22 w 90"/>
                  <a:gd name="T57" fmla="*/ 138 h 161"/>
                  <a:gd name="T58" fmla="*/ 37 w 90"/>
                  <a:gd name="T59" fmla="*/ 139 h 161"/>
                  <a:gd name="T60" fmla="*/ 46 w 90"/>
                  <a:gd name="T61" fmla="*/ 138 h 161"/>
                  <a:gd name="T62" fmla="*/ 54 w 90"/>
                  <a:gd name="T63" fmla="*/ 134 h 161"/>
                  <a:gd name="T64" fmla="*/ 59 w 90"/>
                  <a:gd name="T65" fmla="*/ 126 h 161"/>
                  <a:gd name="T66" fmla="*/ 60 w 90"/>
                  <a:gd name="T67" fmla="*/ 115 h 161"/>
                  <a:gd name="T68" fmla="*/ 59 w 90"/>
                  <a:gd name="T69" fmla="*/ 106 h 161"/>
                  <a:gd name="T70" fmla="*/ 51 w 90"/>
                  <a:gd name="T71" fmla="*/ 100 h 161"/>
                  <a:gd name="T72" fmla="*/ 41 w 90"/>
                  <a:gd name="T73" fmla="*/ 92 h 161"/>
                  <a:gd name="T74" fmla="*/ 26 w 90"/>
                  <a:gd name="T75" fmla="*/ 84 h 161"/>
                  <a:gd name="T76" fmla="*/ 15 w 90"/>
                  <a:gd name="T77" fmla="*/ 77 h 161"/>
                  <a:gd name="T78" fmla="*/ 7 w 90"/>
                  <a:gd name="T79" fmla="*/ 68 h 161"/>
                  <a:gd name="T80" fmla="*/ 1 w 90"/>
                  <a:gd name="T81" fmla="*/ 57 h 161"/>
                  <a:gd name="T82" fmla="*/ 0 w 90"/>
                  <a:gd name="T83" fmla="*/ 44 h 161"/>
                  <a:gd name="T84" fmla="*/ 3 w 90"/>
                  <a:gd name="T85" fmla="*/ 28 h 161"/>
                  <a:gd name="T86" fmla="*/ 9 w 90"/>
                  <a:gd name="T87" fmla="*/ 16 h 161"/>
                  <a:gd name="T88" fmla="*/ 21 w 90"/>
                  <a:gd name="T89" fmla="*/ 7 h 161"/>
                  <a:gd name="T90" fmla="*/ 34 w 90"/>
                  <a:gd name="T91" fmla="*/ 2 h 161"/>
                  <a:gd name="T92" fmla="*/ 50 w 90"/>
                  <a:gd name="T9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 h="161">
                    <a:moveTo>
                      <a:pt x="50" y="0"/>
                    </a:moveTo>
                    <a:lnTo>
                      <a:pt x="64" y="2"/>
                    </a:lnTo>
                    <a:lnTo>
                      <a:pt x="76" y="4"/>
                    </a:lnTo>
                    <a:lnTo>
                      <a:pt x="82" y="6"/>
                    </a:lnTo>
                    <a:lnTo>
                      <a:pt x="81" y="30"/>
                    </a:lnTo>
                    <a:lnTo>
                      <a:pt x="73" y="27"/>
                    </a:lnTo>
                    <a:lnTo>
                      <a:pt x="63" y="24"/>
                    </a:lnTo>
                    <a:lnTo>
                      <a:pt x="51" y="24"/>
                    </a:lnTo>
                    <a:lnTo>
                      <a:pt x="39" y="25"/>
                    </a:lnTo>
                    <a:lnTo>
                      <a:pt x="31" y="32"/>
                    </a:lnTo>
                    <a:lnTo>
                      <a:pt x="30" y="42"/>
                    </a:lnTo>
                    <a:lnTo>
                      <a:pt x="31" y="51"/>
                    </a:lnTo>
                    <a:lnTo>
                      <a:pt x="38" y="58"/>
                    </a:lnTo>
                    <a:lnTo>
                      <a:pt x="46" y="63"/>
                    </a:lnTo>
                    <a:lnTo>
                      <a:pt x="63" y="72"/>
                    </a:lnTo>
                    <a:lnTo>
                      <a:pt x="75" y="80"/>
                    </a:lnTo>
                    <a:lnTo>
                      <a:pt x="84" y="89"/>
                    </a:lnTo>
                    <a:lnTo>
                      <a:pt x="89" y="100"/>
                    </a:lnTo>
                    <a:lnTo>
                      <a:pt x="90" y="114"/>
                    </a:lnTo>
                    <a:lnTo>
                      <a:pt x="88" y="131"/>
                    </a:lnTo>
                    <a:lnTo>
                      <a:pt x="80" y="145"/>
                    </a:lnTo>
                    <a:lnTo>
                      <a:pt x="69" y="154"/>
                    </a:lnTo>
                    <a:lnTo>
                      <a:pt x="55" y="160"/>
                    </a:lnTo>
                    <a:lnTo>
                      <a:pt x="37" y="161"/>
                    </a:lnTo>
                    <a:lnTo>
                      <a:pt x="17" y="160"/>
                    </a:lnTo>
                    <a:lnTo>
                      <a:pt x="1" y="154"/>
                    </a:lnTo>
                    <a:lnTo>
                      <a:pt x="4" y="128"/>
                    </a:lnTo>
                    <a:lnTo>
                      <a:pt x="12" y="134"/>
                    </a:lnTo>
                    <a:lnTo>
                      <a:pt x="22" y="138"/>
                    </a:lnTo>
                    <a:lnTo>
                      <a:pt x="37" y="139"/>
                    </a:lnTo>
                    <a:lnTo>
                      <a:pt x="46" y="138"/>
                    </a:lnTo>
                    <a:lnTo>
                      <a:pt x="54" y="134"/>
                    </a:lnTo>
                    <a:lnTo>
                      <a:pt x="59" y="126"/>
                    </a:lnTo>
                    <a:lnTo>
                      <a:pt x="60" y="115"/>
                    </a:lnTo>
                    <a:lnTo>
                      <a:pt x="59" y="106"/>
                    </a:lnTo>
                    <a:lnTo>
                      <a:pt x="51" y="100"/>
                    </a:lnTo>
                    <a:lnTo>
                      <a:pt x="41" y="92"/>
                    </a:lnTo>
                    <a:lnTo>
                      <a:pt x="26" y="84"/>
                    </a:lnTo>
                    <a:lnTo>
                      <a:pt x="15" y="77"/>
                    </a:lnTo>
                    <a:lnTo>
                      <a:pt x="7" y="68"/>
                    </a:lnTo>
                    <a:lnTo>
                      <a:pt x="1" y="57"/>
                    </a:lnTo>
                    <a:lnTo>
                      <a:pt x="0" y="44"/>
                    </a:lnTo>
                    <a:lnTo>
                      <a:pt x="3" y="28"/>
                    </a:lnTo>
                    <a:lnTo>
                      <a:pt x="9" y="16"/>
                    </a:lnTo>
                    <a:lnTo>
                      <a:pt x="21" y="7"/>
                    </a:lnTo>
                    <a:lnTo>
                      <a:pt x="34" y="2"/>
                    </a:lnTo>
                    <a:lnTo>
                      <a:pt x="5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3" name="Freeform 110">
                <a:extLst>
                  <a:ext uri="{FF2B5EF4-FFF2-40B4-BE49-F238E27FC236}">
                    <a16:creationId xmlns:a16="http://schemas.microsoft.com/office/drawing/2014/main" id="{DEB249E6-7ED7-DA4D-8E33-0A9BDDF654A3}"/>
                  </a:ext>
                </a:extLst>
              </p:cNvPr>
              <p:cNvSpPr>
                <a:spLocks noEditPoints="1"/>
              </p:cNvSpPr>
              <p:nvPr userDrawn="1"/>
            </p:nvSpPr>
            <p:spPr bwMode="auto">
              <a:xfrm>
                <a:off x="9506312" y="732314"/>
                <a:ext cx="59419" cy="79909"/>
              </a:xfrm>
              <a:custGeom>
                <a:avLst/>
                <a:gdLst>
                  <a:gd name="T0" fmla="*/ 29 w 116"/>
                  <a:gd name="T1" fmla="*/ 22 h 157"/>
                  <a:gd name="T2" fmla="*/ 29 w 116"/>
                  <a:gd name="T3" fmla="*/ 135 h 157"/>
                  <a:gd name="T4" fmla="*/ 38 w 116"/>
                  <a:gd name="T5" fmla="*/ 135 h 157"/>
                  <a:gd name="T6" fmla="*/ 55 w 116"/>
                  <a:gd name="T7" fmla="*/ 132 h 157"/>
                  <a:gd name="T8" fmla="*/ 69 w 116"/>
                  <a:gd name="T9" fmla="*/ 124 h 157"/>
                  <a:gd name="T10" fmla="*/ 78 w 116"/>
                  <a:gd name="T11" fmla="*/ 112 h 157"/>
                  <a:gd name="T12" fmla="*/ 84 w 116"/>
                  <a:gd name="T13" fmla="*/ 97 h 157"/>
                  <a:gd name="T14" fmla="*/ 85 w 116"/>
                  <a:gd name="T15" fmla="*/ 78 h 157"/>
                  <a:gd name="T16" fmla="*/ 84 w 116"/>
                  <a:gd name="T17" fmla="*/ 59 h 157"/>
                  <a:gd name="T18" fmla="*/ 78 w 116"/>
                  <a:gd name="T19" fmla="*/ 43 h 157"/>
                  <a:gd name="T20" fmla="*/ 69 w 116"/>
                  <a:gd name="T21" fmla="*/ 31 h 157"/>
                  <a:gd name="T22" fmla="*/ 55 w 116"/>
                  <a:gd name="T23" fmla="*/ 25 h 157"/>
                  <a:gd name="T24" fmla="*/ 38 w 116"/>
                  <a:gd name="T25" fmla="*/ 22 h 157"/>
                  <a:gd name="T26" fmla="*/ 29 w 116"/>
                  <a:gd name="T27" fmla="*/ 22 h 157"/>
                  <a:gd name="T28" fmla="*/ 0 w 116"/>
                  <a:gd name="T29" fmla="*/ 0 h 157"/>
                  <a:gd name="T30" fmla="*/ 41 w 116"/>
                  <a:gd name="T31" fmla="*/ 0 h 157"/>
                  <a:gd name="T32" fmla="*/ 63 w 116"/>
                  <a:gd name="T33" fmla="*/ 1 h 157"/>
                  <a:gd name="T34" fmla="*/ 82 w 116"/>
                  <a:gd name="T35" fmla="*/ 8 h 157"/>
                  <a:gd name="T36" fmla="*/ 97 w 116"/>
                  <a:gd name="T37" fmla="*/ 20 h 157"/>
                  <a:gd name="T38" fmla="*/ 107 w 116"/>
                  <a:gd name="T39" fmla="*/ 34 h 157"/>
                  <a:gd name="T40" fmla="*/ 114 w 116"/>
                  <a:gd name="T41" fmla="*/ 54 h 157"/>
                  <a:gd name="T42" fmla="*/ 116 w 116"/>
                  <a:gd name="T43" fmla="*/ 78 h 157"/>
                  <a:gd name="T44" fmla="*/ 114 w 116"/>
                  <a:gd name="T45" fmla="*/ 102 h 157"/>
                  <a:gd name="T46" fmla="*/ 106 w 116"/>
                  <a:gd name="T47" fmla="*/ 121 h 157"/>
                  <a:gd name="T48" fmla="*/ 94 w 116"/>
                  <a:gd name="T49" fmla="*/ 137 h 157"/>
                  <a:gd name="T50" fmla="*/ 80 w 116"/>
                  <a:gd name="T51" fmla="*/ 148 h 157"/>
                  <a:gd name="T52" fmla="*/ 61 w 116"/>
                  <a:gd name="T53" fmla="*/ 154 h 157"/>
                  <a:gd name="T54" fmla="*/ 41 w 116"/>
                  <a:gd name="T55" fmla="*/ 157 h 157"/>
                  <a:gd name="T56" fmla="*/ 0 w 116"/>
                  <a:gd name="T57" fmla="*/ 157 h 157"/>
                  <a:gd name="T58" fmla="*/ 0 w 116"/>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57">
                    <a:moveTo>
                      <a:pt x="29" y="22"/>
                    </a:moveTo>
                    <a:lnTo>
                      <a:pt x="29" y="135"/>
                    </a:lnTo>
                    <a:lnTo>
                      <a:pt x="38" y="135"/>
                    </a:lnTo>
                    <a:lnTo>
                      <a:pt x="55" y="132"/>
                    </a:lnTo>
                    <a:lnTo>
                      <a:pt x="69" y="124"/>
                    </a:lnTo>
                    <a:lnTo>
                      <a:pt x="78" y="112"/>
                    </a:lnTo>
                    <a:lnTo>
                      <a:pt x="84" y="97"/>
                    </a:lnTo>
                    <a:lnTo>
                      <a:pt x="85" y="78"/>
                    </a:lnTo>
                    <a:lnTo>
                      <a:pt x="84" y="59"/>
                    </a:lnTo>
                    <a:lnTo>
                      <a:pt x="78" y="43"/>
                    </a:lnTo>
                    <a:lnTo>
                      <a:pt x="69" y="31"/>
                    </a:lnTo>
                    <a:lnTo>
                      <a:pt x="55" y="25"/>
                    </a:lnTo>
                    <a:lnTo>
                      <a:pt x="38" y="22"/>
                    </a:lnTo>
                    <a:lnTo>
                      <a:pt x="29" y="22"/>
                    </a:lnTo>
                    <a:close/>
                    <a:moveTo>
                      <a:pt x="0" y="0"/>
                    </a:moveTo>
                    <a:lnTo>
                      <a:pt x="41" y="0"/>
                    </a:lnTo>
                    <a:lnTo>
                      <a:pt x="63" y="1"/>
                    </a:lnTo>
                    <a:lnTo>
                      <a:pt x="82" y="8"/>
                    </a:lnTo>
                    <a:lnTo>
                      <a:pt x="97" y="20"/>
                    </a:lnTo>
                    <a:lnTo>
                      <a:pt x="107" y="34"/>
                    </a:lnTo>
                    <a:lnTo>
                      <a:pt x="114" y="54"/>
                    </a:lnTo>
                    <a:lnTo>
                      <a:pt x="116" y="78"/>
                    </a:lnTo>
                    <a:lnTo>
                      <a:pt x="114" y="102"/>
                    </a:lnTo>
                    <a:lnTo>
                      <a:pt x="106" y="121"/>
                    </a:lnTo>
                    <a:lnTo>
                      <a:pt x="94" y="137"/>
                    </a:lnTo>
                    <a:lnTo>
                      <a:pt x="80" y="148"/>
                    </a:lnTo>
                    <a:lnTo>
                      <a:pt x="61" y="154"/>
                    </a:lnTo>
                    <a:lnTo>
                      <a:pt x="41"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4" name="Freeform 111">
                <a:extLst>
                  <a:ext uri="{FF2B5EF4-FFF2-40B4-BE49-F238E27FC236}">
                    <a16:creationId xmlns:a16="http://schemas.microsoft.com/office/drawing/2014/main" id="{4FB671E1-F5E0-4A49-9C2F-EED799914F84}"/>
                  </a:ext>
                </a:extLst>
              </p:cNvPr>
              <p:cNvSpPr>
                <a:spLocks/>
              </p:cNvSpPr>
              <p:nvPr userDrawn="1"/>
            </p:nvSpPr>
            <p:spPr bwMode="auto">
              <a:xfrm>
                <a:off x="9596465" y="732314"/>
                <a:ext cx="57370" cy="79909"/>
              </a:xfrm>
              <a:custGeom>
                <a:avLst/>
                <a:gdLst>
                  <a:gd name="T0" fmla="*/ 0 w 112"/>
                  <a:gd name="T1" fmla="*/ 0 h 157"/>
                  <a:gd name="T2" fmla="*/ 34 w 112"/>
                  <a:gd name="T3" fmla="*/ 0 h 157"/>
                  <a:gd name="T4" fmla="*/ 86 w 112"/>
                  <a:gd name="T5" fmla="*/ 123 h 157"/>
                  <a:gd name="T6" fmla="*/ 86 w 112"/>
                  <a:gd name="T7" fmla="*/ 123 h 157"/>
                  <a:gd name="T8" fmla="*/ 86 w 112"/>
                  <a:gd name="T9" fmla="*/ 0 h 157"/>
                  <a:gd name="T10" fmla="*/ 112 w 112"/>
                  <a:gd name="T11" fmla="*/ 0 h 157"/>
                  <a:gd name="T12" fmla="*/ 112 w 112"/>
                  <a:gd name="T13" fmla="*/ 157 h 157"/>
                  <a:gd name="T14" fmla="*/ 78 w 112"/>
                  <a:gd name="T15" fmla="*/ 157 h 157"/>
                  <a:gd name="T16" fmla="*/ 26 w 112"/>
                  <a:gd name="T17" fmla="*/ 34 h 157"/>
                  <a:gd name="T18" fmla="*/ 26 w 112"/>
                  <a:gd name="T19" fmla="*/ 34 h 157"/>
                  <a:gd name="T20" fmla="*/ 26 w 112"/>
                  <a:gd name="T21" fmla="*/ 157 h 157"/>
                  <a:gd name="T22" fmla="*/ 0 w 112"/>
                  <a:gd name="T23" fmla="*/ 157 h 157"/>
                  <a:gd name="T24" fmla="*/ 0 w 112"/>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57">
                    <a:moveTo>
                      <a:pt x="0" y="0"/>
                    </a:moveTo>
                    <a:lnTo>
                      <a:pt x="34" y="0"/>
                    </a:lnTo>
                    <a:lnTo>
                      <a:pt x="86" y="123"/>
                    </a:lnTo>
                    <a:lnTo>
                      <a:pt x="86" y="123"/>
                    </a:lnTo>
                    <a:lnTo>
                      <a:pt x="86" y="0"/>
                    </a:lnTo>
                    <a:lnTo>
                      <a:pt x="112" y="0"/>
                    </a:lnTo>
                    <a:lnTo>
                      <a:pt x="112" y="157"/>
                    </a:lnTo>
                    <a:lnTo>
                      <a:pt x="78" y="157"/>
                    </a:lnTo>
                    <a:lnTo>
                      <a:pt x="26" y="34"/>
                    </a:lnTo>
                    <a:lnTo>
                      <a:pt x="26" y="34"/>
                    </a:lnTo>
                    <a:lnTo>
                      <a:pt x="26"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5" name="Freeform 112">
                <a:extLst>
                  <a:ext uri="{FF2B5EF4-FFF2-40B4-BE49-F238E27FC236}">
                    <a16:creationId xmlns:a16="http://schemas.microsoft.com/office/drawing/2014/main" id="{CC5F5CF6-5000-C84D-B0AE-CBB518C1B2D3}"/>
                  </a:ext>
                </a:extLst>
              </p:cNvPr>
              <p:cNvSpPr>
                <a:spLocks/>
              </p:cNvSpPr>
              <p:nvPr userDrawn="1"/>
            </p:nvSpPr>
            <p:spPr bwMode="auto">
              <a:xfrm>
                <a:off x="9687644" y="732314"/>
                <a:ext cx="44052" cy="79909"/>
              </a:xfrm>
              <a:custGeom>
                <a:avLst/>
                <a:gdLst>
                  <a:gd name="T0" fmla="*/ 0 w 85"/>
                  <a:gd name="T1" fmla="*/ 0 h 157"/>
                  <a:gd name="T2" fmla="*/ 82 w 85"/>
                  <a:gd name="T3" fmla="*/ 0 h 157"/>
                  <a:gd name="T4" fmla="*/ 82 w 85"/>
                  <a:gd name="T5" fmla="*/ 22 h 157"/>
                  <a:gd name="T6" fmla="*/ 29 w 85"/>
                  <a:gd name="T7" fmla="*/ 22 h 157"/>
                  <a:gd name="T8" fmla="*/ 29 w 85"/>
                  <a:gd name="T9" fmla="*/ 64 h 157"/>
                  <a:gd name="T10" fmla="*/ 79 w 85"/>
                  <a:gd name="T11" fmla="*/ 64 h 157"/>
                  <a:gd name="T12" fmla="*/ 79 w 85"/>
                  <a:gd name="T13" fmla="*/ 88 h 157"/>
                  <a:gd name="T14" fmla="*/ 29 w 85"/>
                  <a:gd name="T15" fmla="*/ 88 h 157"/>
                  <a:gd name="T16" fmla="*/ 29 w 85"/>
                  <a:gd name="T17" fmla="*/ 133 h 157"/>
                  <a:gd name="T18" fmla="*/ 85 w 85"/>
                  <a:gd name="T19" fmla="*/ 133 h 157"/>
                  <a:gd name="T20" fmla="*/ 85 w 85"/>
                  <a:gd name="T21" fmla="*/ 157 h 157"/>
                  <a:gd name="T22" fmla="*/ 0 w 85"/>
                  <a:gd name="T23" fmla="*/ 157 h 157"/>
                  <a:gd name="T24" fmla="*/ 0 w 85"/>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57">
                    <a:moveTo>
                      <a:pt x="0" y="0"/>
                    </a:moveTo>
                    <a:lnTo>
                      <a:pt x="82" y="0"/>
                    </a:lnTo>
                    <a:lnTo>
                      <a:pt x="82" y="22"/>
                    </a:lnTo>
                    <a:lnTo>
                      <a:pt x="29" y="22"/>
                    </a:lnTo>
                    <a:lnTo>
                      <a:pt x="29" y="64"/>
                    </a:lnTo>
                    <a:lnTo>
                      <a:pt x="79" y="64"/>
                    </a:lnTo>
                    <a:lnTo>
                      <a:pt x="79" y="88"/>
                    </a:lnTo>
                    <a:lnTo>
                      <a:pt x="29" y="88"/>
                    </a:lnTo>
                    <a:lnTo>
                      <a:pt x="29" y="133"/>
                    </a:lnTo>
                    <a:lnTo>
                      <a:pt x="85" y="133"/>
                    </a:lnTo>
                    <a:lnTo>
                      <a:pt x="85"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6" name="Freeform 113">
                <a:extLst>
                  <a:ext uri="{FF2B5EF4-FFF2-40B4-BE49-F238E27FC236}">
                    <a16:creationId xmlns:a16="http://schemas.microsoft.com/office/drawing/2014/main" id="{A2B9B8EE-D3BB-D140-853B-ADE61EA3D8A6}"/>
                  </a:ext>
                </a:extLst>
              </p:cNvPr>
              <p:cNvSpPr>
                <a:spLocks noEditPoints="1"/>
              </p:cNvSpPr>
              <p:nvPr userDrawn="1"/>
            </p:nvSpPr>
            <p:spPr bwMode="auto">
              <a:xfrm>
                <a:off x="9761406" y="732314"/>
                <a:ext cx="53273" cy="79909"/>
              </a:xfrm>
              <a:custGeom>
                <a:avLst/>
                <a:gdLst>
                  <a:gd name="T0" fmla="*/ 29 w 103"/>
                  <a:gd name="T1" fmla="*/ 22 h 157"/>
                  <a:gd name="T2" fmla="*/ 29 w 103"/>
                  <a:gd name="T3" fmla="*/ 68 h 157"/>
                  <a:gd name="T4" fmla="*/ 41 w 103"/>
                  <a:gd name="T5" fmla="*/ 68 h 157"/>
                  <a:gd name="T6" fmla="*/ 51 w 103"/>
                  <a:gd name="T7" fmla="*/ 67 h 157"/>
                  <a:gd name="T8" fmla="*/ 60 w 103"/>
                  <a:gd name="T9" fmla="*/ 61 h 157"/>
                  <a:gd name="T10" fmla="*/ 66 w 103"/>
                  <a:gd name="T11" fmla="*/ 55 h 157"/>
                  <a:gd name="T12" fmla="*/ 67 w 103"/>
                  <a:gd name="T13" fmla="*/ 44 h 157"/>
                  <a:gd name="T14" fmla="*/ 66 w 103"/>
                  <a:gd name="T15" fmla="*/ 33 h 157"/>
                  <a:gd name="T16" fmla="*/ 60 w 103"/>
                  <a:gd name="T17" fmla="*/ 26 h 157"/>
                  <a:gd name="T18" fmla="*/ 53 w 103"/>
                  <a:gd name="T19" fmla="*/ 22 h 157"/>
                  <a:gd name="T20" fmla="*/ 41 w 103"/>
                  <a:gd name="T21" fmla="*/ 22 h 157"/>
                  <a:gd name="T22" fmla="*/ 29 w 103"/>
                  <a:gd name="T23" fmla="*/ 22 h 157"/>
                  <a:gd name="T24" fmla="*/ 0 w 103"/>
                  <a:gd name="T25" fmla="*/ 0 h 157"/>
                  <a:gd name="T26" fmla="*/ 50 w 103"/>
                  <a:gd name="T27" fmla="*/ 0 h 157"/>
                  <a:gd name="T28" fmla="*/ 66 w 103"/>
                  <a:gd name="T29" fmla="*/ 1 h 157"/>
                  <a:gd name="T30" fmla="*/ 79 w 103"/>
                  <a:gd name="T31" fmla="*/ 7 h 157"/>
                  <a:gd name="T32" fmla="*/ 88 w 103"/>
                  <a:gd name="T33" fmla="*/ 14 h 157"/>
                  <a:gd name="T34" fmla="*/ 94 w 103"/>
                  <a:gd name="T35" fmla="*/ 26 h 157"/>
                  <a:gd name="T36" fmla="*/ 97 w 103"/>
                  <a:gd name="T37" fmla="*/ 41 h 157"/>
                  <a:gd name="T38" fmla="*/ 94 w 103"/>
                  <a:gd name="T39" fmla="*/ 55 h 157"/>
                  <a:gd name="T40" fmla="*/ 88 w 103"/>
                  <a:gd name="T41" fmla="*/ 67 h 157"/>
                  <a:gd name="T42" fmla="*/ 79 w 103"/>
                  <a:gd name="T43" fmla="*/ 73 h 157"/>
                  <a:gd name="T44" fmla="*/ 66 w 103"/>
                  <a:gd name="T45" fmla="*/ 78 h 157"/>
                  <a:gd name="T46" fmla="*/ 66 w 103"/>
                  <a:gd name="T47" fmla="*/ 78 h 157"/>
                  <a:gd name="T48" fmla="*/ 70 w 103"/>
                  <a:gd name="T49" fmla="*/ 80 h 157"/>
                  <a:gd name="T50" fmla="*/ 72 w 103"/>
                  <a:gd name="T51" fmla="*/ 80 h 157"/>
                  <a:gd name="T52" fmla="*/ 75 w 103"/>
                  <a:gd name="T53" fmla="*/ 82 h 157"/>
                  <a:gd name="T54" fmla="*/ 79 w 103"/>
                  <a:gd name="T55" fmla="*/ 86 h 157"/>
                  <a:gd name="T56" fmla="*/ 81 w 103"/>
                  <a:gd name="T57" fmla="*/ 90 h 157"/>
                  <a:gd name="T58" fmla="*/ 84 w 103"/>
                  <a:gd name="T59" fmla="*/ 97 h 157"/>
                  <a:gd name="T60" fmla="*/ 103 w 103"/>
                  <a:gd name="T61" fmla="*/ 157 h 157"/>
                  <a:gd name="T62" fmla="*/ 73 w 103"/>
                  <a:gd name="T63" fmla="*/ 157 h 157"/>
                  <a:gd name="T64" fmla="*/ 58 w 103"/>
                  <a:gd name="T65" fmla="*/ 106 h 157"/>
                  <a:gd name="T66" fmla="*/ 53 w 103"/>
                  <a:gd name="T67" fmla="*/ 95 h 157"/>
                  <a:gd name="T68" fmla="*/ 46 w 103"/>
                  <a:gd name="T69" fmla="*/ 90 h 157"/>
                  <a:gd name="T70" fmla="*/ 36 w 103"/>
                  <a:gd name="T71" fmla="*/ 89 h 157"/>
                  <a:gd name="T72" fmla="*/ 29 w 103"/>
                  <a:gd name="T73" fmla="*/ 89 h 157"/>
                  <a:gd name="T74" fmla="*/ 29 w 103"/>
                  <a:gd name="T75" fmla="*/ 157 h 157"/>
                  <a:gd name="T76" fmla="*/ 0 w 103"/>
                  <a:gd name="T77" fmla="*/ 157 h 157"/>
                  <a:gd name="T78" fmla="*/ 0 w 103"/>
                  <a:gd name="T7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157">
                    <a:moveTo>
                      <a:pt x="29" y="22"/>
                    </a:moveTo>
                    <a:lnTo>
                      <a:pt x="29" y="68"/>
                    </a:lnTo>
                    <a:lnTo>
                      <a:pt x="41" y="68"/>
                    </a:lnTo>
                    <a:lnTo>
                      <a:pt x="51" y="67"/>
                    </a:lnTo>
                    <a:lnTo>
                      <a:pt x="60" y="61"/>
                    </a:lnTo>
                    <a:lnTo>
                      <a:pt x="66" y="55"/>
                    </a:lnTo>
                    <a:lnTo>
                      <a:pt x="67" y="44"/>
                    </a:lnTo>
                    <a:lnTo>
                      <a:pt x="66" y="33"/>
                    </a:lnTo>
                    <a:lnTo>
                      <a:pt x="60" y="26"/>
                    </a:lnTo>
                    <a:lnTo>
                      <a:pt x="53" y="22"/>
                    </a:lnTo>
                    <a:lnTo>
                      <a:pt x="41" y="22"/>
                    </a:lnTo>
                    <a:lnTo>
                      <a:pt x="29" y="22"/>
                    </a:lnTo>
                    <a:close/>
                    <a:moveTo>
                      <a:pt x="0" y="0"/>
                    </a:moveTo>
                    <a:lnTo>
                      <a:pt x="50" y="0"/>
                    </a:lnTo>
                    <a:lnTo>
                      <a:pt x="66" y="1"/>
                    </a:lnTo>
                    <a:lnTo>
                      <a:pt x="79" y="7"/>
                    </a:lnTo>
                    <a:lnTo>
                      <a:pt x="88" y="14"/>
                    </a:lnTo>
                    <a:lnTo>
                      <a:pt x="94" y="26"/>
                    </a:lnTo>
                    <a:lnTo>
                      <a:pt x="97" y="41"/>
                    </a:lnTo>
                    <a:lnTo>
                      <a:pt x="94" y="55"/>
                    </a:lnTo>
                    <a:lnTo>
                      <a:pt x="88" y="67"/>
                    </a:lnTo>
                    <a:lnTo>
                      <a:pt x="79" y="73"/>
                    </a:lnTo>
                    <a:lnTo>
                      <a:pt x="66" y="78"/>
                    </a:lnTo>
                    <a:lnTo>
                      <a:pt x="66" y="78"/>
                    </a:lnTo>
                    <a:lnTo>
                      <a:pt x="70" y="80"/>
                    </a:lnTo>
                    <a:lnTo>
                      <a:pt x="72" y="80"/>
                    </a:lnTo>
                    <a:lnTo>
                      <a:pt x="75" y="82"/>
                    </a:lnTo>
                    <a:lnTo>
                      <a:pt x="79" y="86"/>
                    </a:lnTo>
                    <a:lnTo>
                      <a:pt x="81" y="90"/>
                    </a:lnTo>
                    <a:lnTo>
                      <a:pt x="84" y="97"/>
                    </a:lnTo>
                    <a:lnTo>
                      <a:pt x="103" y="157"/>
                    </a:lnTo>
                    <a:lnTo>
                      <a:pt x="73" y="157"/>
                    </a:lnTo>
                    <a:lnTo>
                      <a:pt x="58" y="106"/>
                    </a:lnTo>
                    <a:lnTo>
                      <a:pt x="53" y="95"/>
                    </a:lnTo>
                    <a:lnTo>
                      <a:pt x="46" y="90"/>
                    </a:lnTo>
                    <a:lnTo>
                      <a:pt x="36" y="89"/>
                    </a:lnTo>
                    <a:lnTo>
                      <a:pt x="29" y="89"/>
                    </a:lnTo>
                    <a:lnTo>
                      <a:pt x="29"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7" name="Rectangle 114">
                <a:extLst>
                  <a:ext uri="{FF2B5EF4-FFF2-40B4-BE49-F238E27FC236}">
                    <a16:creationId xmlns:a16="http://schemas.microsoft.com/office/drawing/2014/main" id="{54385AEF-E2C6-524C-AA72-9D6E9DC54EEF}"/>
                  </a:ext>
                </a:extLst>
              </p:cNvPr>
              <p:cNvSpPr>
                <a:spLocks noChangeArrowheads="1"/>
              </p:cNvSpPr>
              <p:nvPr userDrawn="1"/>
            </p:nvSpPr>
            <p:spPr bwMode="auto">
              <a:xfrm>
                <a:off x="9843363" y="796855"/>
                <a:ext cx="13319" cy="15368"/>
              </a:xfrm>
              <a:prstGeom prst="rect">
                <a:avLst/>
              </a:prstGeom>
              <a:solidFill>
                <a:schemeClr val="bg1">
                  <a:lumMod val="6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80" name="Gruppieren 479">
              <a:extLst>
                <a:ext uri="{FF2B5EF4-FFF2-40B4-BE49-F238E27FC236}">
                  <a16:creationId xmlns:a16="http://schemas.microsoft.com/office/drawing/2014/main" id="{8C587185-D480-CA48-B858-11DBDF48762E}"/>
                </a:ext>
              </a:extLst>
            </p:cNvPr>
            <p:cNvGrpSpPr/>
            <p:nvPr userDrawn="1"/>
          </p:nvGrpSpPr>
          <p:grpSpPr>
            <a:xfrm>
              <a:off x="8346609" y="324574"/>
              <a:ext cx="1467045" cy="326807"/>
              <a:chOff x="8346609" y="324574"/>
              <a:chExt cx="1467045" cy="326807"/>
            </a:xfrm>
          </p:grpSpPr>
          <p:sp>
            <p:nvSpPr>
              <p:cNvPr id="481" name="Freeform 115">
                <a:extLst>
                  <a:ext uri="{FF2B5EF4-FFF2-40B4-BE49-F238E27FC236}">
                    <a16:creationId xmlns:a16="http://schemas.microsoft.com/office/drawing/2014/main" id="{0CDBCE2E-B825-1A4A-BB8A-AE0C48A67453}"/>
                  </a:ext>
                </a:extLst>
              </p:cNvPr>
              <p:cNvSpPr>
                <a:spLocks/>
              </p:cNvSpPr>
              <p:nvPr userDrawn="1"/>
            </p:nvSpPr>
            <p:spPr bwMode="auto">
              <a:xfrm>
                <a:off x="8350707" y="332770"/>
                <a:ext cx="80933" cy="122936"/>
              </a:xfrm>
              <a:custGeom>
                <a:avLst/>
                <a:gdLst>
                  <a:gd name="T0" fmla="*/ 0 w 159"/>
                  <a:gd name="T1" fmla="*/ 0 h 239"/>
                  <a:gd name="T2" fmla="*/ 43 w 159"/>
                  <a:gd name="T3" fmla="*/ 0 h 239"/>
                  <a:gd name="T4" fmla="*/ 43 w 159"/>
                  <a:gd name="T5" fmla="*/ 152 h 239"/>
                  <a:gd name="T6" fmla="*/ 44 w 159"/>
                  <a:gd name="T7" fmla="*/ 172 h 239"/>
                  <a:gd name="T8" fmla="*/ 48 w 159"/>
                  <a:gd name="T9" fmla="*/ 186 h 239"/>
                  <a:gd name="T10" fmla="*/ 56 w 159"/>
                  <a:gd name="T11" fmla="*/ 197 h 239"/>
                  <a:gd name="T12" fmla="*/ 66 w 159"/>
                  <a:gd name="T13" fmla="*/ 202 h 239"/>
                  <a:gd name="T14" fmla="*/ 79 w 159"/>
                  <a:gd name="T15" fmla="*/ 203 h 239"/>
                  <a:gd name="T16" fmla="*/ 92 w 159"/>
                  <a:gd name="T17" fmla="*/ 202 h 239"/>
                  <a:gd name="T18" fmla="*/ 103 w 159"/>
                  <a:gd name="T19" fmla="*/ 197 h 239"/>
                  <a:gd name="T20" fmla="*/ 111 w 159"/>
                  <a:gd name="T21" fmla="*/ 186 h 239"/>
                  <a:gd name="T22" fmla="*/ 115 w 159"/>
                  <a:gd name="T23" fmla="*/ 172 h 239"/>
                  <a:gd name="T24" fmla="*/ 116 w 159"/>
                  <a:gd name="T25" fmla="*/ 152 h 239"/>
                  <a:gd name="T26" fmla="*/ 116 w 159"/>
                  <a:gd name="T27" fmla="*/ 0 h 239"/>
                  <a:gd name="T28" fmla="*/ 159 w 159"/>
                  <a:gd name="T29" fmla="*/ 0 h 239"/>
                  <a:gd name="T30" fmla="*/ 159 w 159"/>
                  <a:gd name="T31" fmla="*/ 152 h 239"/>
                  <a:gd name="T32" fmla="*/ 156 w 159"/>
                  <a:gd name="T33" fmla="*/ 176 h 239"/>
                  <a:gd name="T34" fmla="*/ 151 w 159"/>
                  <a:gd name="T35" fmla="*/ 196 h 239"/>
                  <a:gd name="T36" fmla="*/ 142 w 159"/>
                  <a:gd name="T37" fmla="*/ 211 h 239"/>
                  <a:gd name="T38" fmla="*/ 129 w 159"/>
                  <a:gd name="T39" fmla="*/ 223 h 239"/>
                  <a:gd name="T40" fmla="*/ 115 w 159"/>
                  <a:gd name="T41" fmla="*/ 232 h 239"/>
                  <a:gd name="T42" fmla="*/ 98 w 159"/>
                  <a:gd name="T43" fmla="*/ 236 h 239"/>
                  <a:gd name="T44" fmla="*/ 79 w 159"/>
                  <a:gd name="T45" fmla="*/ 239 h 239"/>
                  <a:gd name="T46" fmla="*/ 61 w 159"/>
                  <a:gd name="T47" fmla="*/ 236 h 239"/>
                  <a:gd name="T48" fmla="*/ 44 w 159"/>
                  <a:gd name="T49" fmla="*/ 232 h 239"/>
                  <a:gd name="T50" fmla="*/ 30 w 159"/>
                  <a:gd name="T51" fmla="*/ 223 h 239"/>
                  <a:gd name="T52" fmla="*/ 17 w 159"/>
                  <a:gd name="T53" fmla="*/ 211 h 239"/>
                  <a:gd name="T54" fmla="*/ 8 w 159"/>
                  <a:gd name="T55" fmla="*/ 196 h 239"/>
                  <a:gd name="T56" fmla="*/ 1 w 159"/>
                  <a:gd name="T57" fmla="*/ 176 h 239"/>
                  <a:gd name="T58" fmla="*/ 0 w 159"/>
                  <a:gd name="T59" fmla="*/ 152 h 239"/>
                  <a:gd name="T60" fmla="*/ 0 w 159"/>
                  <a:gd name="T6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239">
                    <a:moveTo>
                      <a:pt x="0" y="0"/>
                    </a:moveTo>
                    <a:lnTo>
                      <a:pt x="43" y="0"/>
                    </a:lnTo>
                    <a:lnTo>
                      <a:pt x="43" y="152"/>
                    </a:lnTo>
                    <a:lnTo>
                      <a:pt x="44" y="172"/>
                    </a:lnTo>
                    <a:lnTo>
                      <a:pt x="48" y="186"/>
                    </a:lnTo>
                    <a:lnTo>
                      <a:pt x="56" y="197"/>
                    </a:lnTo>
                    <a:lnTo>
                      <a:pt x="66" y="202"/>
                    </a:lnTo>
                    <a:lnTo>
                      <a:pt x="79" y="203"/>
                    </a:lnTo>
                    <a:lnTo>
                      <a:pt x="92" y="202"/>
                    </a:lnTo>
                    <a:lnTo>
                      <a:pt x="103" y="197"/>
                    </a:lnTo>
                    <a:lnTo>
                      <a:pt x="111" y="186"/>
                    </a:lnTo>
                    <a:lnTo>
                      <a:pt x="115" y="172"/>
                    </a:lnTo>
                    <a:lnTo>
                      <a:pt x="116" y="152"/>
                    </a:lnTo>
                    <a:lnTo>
                      <a:pt x="116" y="0"/>
                    </a:lnTo>
                    <a:lnTo>
                      <a:pt x="159" y="0"/>
                    </a:lnTo>
                    <a:lnTo>
                      <a:pt x="159" y="152"/>
                    </a:lnTo>
                    <a:lnTo>
                      <a:pt x="156" y="176"/>
                    </a:lnTo>
                    <a:lnTo>
                      <a:pt x="151" y="196"/>
                    </a:lnTo>
                    <a:lnTo>
                      <a:pt x="142" y="211"/>
                    </a:lnTo>
                    <a:lnTo>
                      <a:pt x="129" y="223"/>
                    </a:lnTo>
                    <a:lnTo>
                      <a:pt x="115" y="232"/>
                    </a:lnTo>
                    <a:lnTo>
                      <a:pt x="98" y="236"/>
                    </a:lnTo>
                    <a:lnTo>
                      <a:pt x="79" y="239"/>
                    </a:lnTo>
                    <a:lnTo>
                      <a:pt x="61" y="236"/>
                    </a:lnTo>
                    <a:lnTo>
                      <a:pt x="44" y="232"/>
                    </a:lnTo>
                    <a:lnTo>
                      <a:pt x="30" y="223"/>
                    </a:lnTo>
                    <a:lnTo>
                      <a:pt x="17" y="211"/>
                    </a:lnTo>
                    <a:lnTo>
                      <a:pt x="8" y="196"/>
                    </a:lnTo>
                    <a:lnTo>
                      <a:pt x="1" y="176"/>
                    </a:lnTo>
                    <a:lnTo>
                      <a:pt x="0" y="1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2" name="Freeform 116">
                <a:extLst>
                  <a:ext uri="{FF2B5EF4-FFF2-40B4-BE49-F238E27FC236}">
                    <a16:creationId xmlns:a16="http://schemas.microsoft.com/office/drawing/2014/main" id="{20D9B7CB-AF3A-1440-A8C1-42DDD9FC785C}"/>
                  </a:ext>
                </a:extLst>
              </p:cNvPr>
              <p:cNvSpPr>
                <a:spLocks/>
              </p:cNvSpPr>
              <p:nvPr userDrawn="1"/>
            </p:nvSpPr>
            <p:spPr bwMode="auto">
              <a:xfrm>
                <a:off x="8453155" y="363503"/>
                <a:ext cx="70689" cy="90154"/>
              </a:xfrm>
              <a:custGeom>
                <a:avLst/>
                <a:gdLst>
                  <a:gd name="T0" fmla="*/ 88 w 139"/>
                  <a:gd name="T1" fmla="*/ 0 h 177"/>
                  <a:gd name="T2" fmla="*/ 106 w 139"/>
                  <a:gd name="T3" fmla="*/ 3 h 177"/>
                  <a:gd name="T4" fmla="*/ 119 w 139"/>
                  <a:gd name="T5" fmla="*/ 10 h 177"/>
                  <a:gd name="T6" fmla="*/ 128 w 139"/>
                  <a:gd name="T7" fmla="*/ 20 h 177"/>
                  <a:gd name="T8" fmla="*/ 135 w 139"/>
                  <a:gd name="T9" fmla="*/ 33 h 177"/>
                  <a:gd name="T10" fmla="*/ 139 w 139"/>
                  <a:gd name="T11" fmla="*/ 47 h 177"/>
                  <a:gd name="T12" fmla="*/ 139 w 139"/>
                  <a:gd name="T13" fmla="*/ 64 h 177"/>
                  <a:gd name="T14" fmla="*/ 139 w 139"/>
                  <a:gd name="T15" fmla="*/ 177 h 177"/>
                  <a:gd name="T16" fmla="*/ 97 w 139"/>
                  <a:gd name="T17" fmla="*/ 177 h 177"/>
                  <a:gd name="T18" fmla="*/ 97 w 139"/>
                  <a:gd name="T19" fmla="*/ 72 h 177"/>
                  <a:gd name="T20" fmla="*/ 96 w 139"/>
                  <a:gd name="T21" fmla="*/ 55 h 177"/>
                  <a:gd name="T22" fmla="*/ 92 w 139"/>
                  <a:gd name="T23" fmla="*/ 44 h 177"/>
                  <a:gd name="T24" fmla="*/ 85 w 139"/>
                  <a:gd name="T25" fmla="*/ 37 h 177"/>
                  <a:gd name="T26" fmla="*/ 73 w 139"/>
                  <a:gd name="T27" fmla="*/ 36 h 177"/>
                  <a:gd name="T28" fmla="*/ 62 w 139"/>
                  <a:gd name="T29" fmla="*/ 37 h 177"/>
                  <a:gd name="T30" fmla="*/ 54 w 139"/>
                  <a:gd name="T31" fmla="*/ 44 h 177"/>
                  <a:gd name="T32" fmla="*/ 49 w 139"/>
                  <a:gd name="T33" fmla="*/ 51 h 177"/>
                  <a:gd name="T34" fmla="*/ 45 w 139"/>
                  <a:gd name="T35" fmla="*/ 63 h 177"/>
                  <a:gd name="T36" fmla="*/ 43 w 139"/>
                  <a:gd name="T37" fmla="*/ 76 h 177"/>
                  <a:gd name="T38" fmla="*/ 43 w 139"/>
                  <a:gd name="T39" fmla="*/ 177 h 177"/>
                  <a:gd name="T40" fmla="*/ 2 w 139"/>
                  <a:gd name="T41" fmla="*/ 177 h 177"/>
                  <a:gd name="T42" fmla="*/ 2 w 139"/>
                  <a:gd name="T43" fmla="*/ 32 h 177"/>
                  <a:gd name="T44" fmla="*/ 2 w 139"/>
                  <a:gd name="T45" fmla="*/ 16 h 177"/>
                  <a:gd name="T46" fmla="*/ 0 w 139"/>
                  <a:gd name="T47" fmla="*/ 3 h 177"/>
                  <a:gd name="T48" fmla="*/ 40 w 139"/>
                  <a:gd name="T49" fmla="*/ 3 h 177"/>
                  <a:gd name="T50" fmla="*/ 41 w 139"/>
                  <a:gd name="T51" fmla="*/ 31 h 177"/>
                  <a:gd name="T52" fmla="*/ 42 w 139"/>
                  <a:gd name="T53" fmla="*/ 31 h 177"/>
                  <a:gd name="T54" fmla="*/ 46 w 139"/>
                  <a:gd name="T55" fmla="*/ 23 h 177"/>
                  <a:gd name="T56" fmla="*/ 53 w 139"/>
                  <a:gd name="T57" fmla="*/ 15 h 177"/>
                  <a:gd name="T58" fmla="*/ 62 w 139"/>
                  <a:gd name="T59" fmla="*/ 8 h 177"/>
                  <a:gd name="T60" fmla="*/ 73 w 139"/>
                  <a:gd name="T61" fmla="*/ 3 h 177"/>
                  <a:gd name="T62" fmla="*/ 88 w 139"/>
                  <a:gd name="T6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177">
                    <a:moveTo>
                      <a:pt x="88" y="0"/>
                    </a:moveTo>
                    <a:lnTo>
                      <a:pt x="106" y="3"/>
                    </a:lnTo>
                    <a:lnTo>
                      <a:pt x="119" y="10"/>
                    </a:lnTo>
                    <a:lnTo>
                      <a:pt x="128" y="20"/>
                    </a:lnTo>
                    <a:lnTo>
                      <a:pt x="135" y="33"/>
                    </a:lnTo>
                    <a:lnTo>
                      <a:pt x="139" y="47"/>
                    </a:lnTo>
                    <a:lnTo>
                      <a:pt x="139" y="64"/>
                    </a:lnTo>
                    <a:lnTo>
                      <a:pt x="139" y="177"/>
                    </a:lnTo>
                    <a:lnTo>
                      <a:pt x="97" y="177"/>
                    </a:lnTo>
                    <a:lnTo>
                      <a:pt x="97" y="72"/>
                    </a:lnTo>
                    <a:lnTo>
                      <a:pt x="96" y="55"/>
                    </a:lnTo>
                    <a:lnTo>
                      <a:pt x="92" y="44"/>
                    </a:lnTo>
                    <a:lnTo>
                      <a:pt x="85" y="37"/>
                    </a:lnTo>
                    <a:lnTo>
                      <a:pt x="73" y="36"/>
                    </a:lnTo>
                    <a:lnTo>
                      <a:pt x="62" y="37"/>
                    </a:lnTo>
                    <a:lnTo>
                      <a:pt x="54" y="44"/>
                    </a:lnTo>
                    <a:lnTo>
                      <a:pt x="49" y="51"/>
                    </a:lnTo>
                    <a:lnTo>
                      <a:pt x="45" y="63"/>
                    </a:lnTo>
                    <a:lnTo>
                      <a:pt x="43" y="76"/>
                    </a:lnTo>
                    <a:lnTo>
                      <a:pt x="43" y="177"/>
                    </a:lnTo>
                    <a:lnTo>
                      <a:pt x="2" y="177"/>
                    </a:lnTo>
                    <a:lnTo>
                      <a:pt x="2" y="32"/>
                    </a:lnTo>
                    <a:lnTo>
                      <a:pt x="2" y="16"/>
                    </a:lnTo>
                    <a:lnTo>
                      <a:pt x="0" y="3"/>
                    </a:lnTo>
                    <a:lnTo>
                      <a:pt x="40" y="3"/>
                    </a:lnTo>
                    <a:lnTo>
                      <a:pt x="41" y="31"/>
                    </a:lnTo>
                    <a:lnTo>
                      <a:pt x="42" y="31"/>
                    </a:lnTo>
                    <a:lnTo>
                      <a:pt x="46" y="23"/>
                    </a:lnTo>
                    <a:lnTo>
                      <a:pt x="53" y="15"/>
                    </a:lnTo>
                    <a:lnTo>
                      <a:pt x="62" y="8"/>
                    </a:lnTo>
                    <a:lnTo>
                      <a:pt x="73" y="3"/>
                    </a:lnTo>
                    <a:lnTo>
                      <a:pt x="8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 name="Freeform 117">
                <a:extLst>
                  <a:ext uri="{FF2B5EF4-FFF2-40B4-BE49-F238E27FC236}">
                    <a16:creationId xmlns:a16="http://schemas.microsoft.com/office/drawing/2014/main" id="{96B924D9-1748-0C4B-9A30-8E00ECDE37B8}"/>
                  </a:ext>
                </a:extLst>
              </p:cNvPr>
              <p:cNvSpPr>
                <a:spLocks noEditPoints="1"/>
              </p:cNvSpPr>
              <p:nvPr userDrawn="1"/>
            </p:nvSpPr>
            <p:spPr bwMode="auto">
              <a:xfrm>
                <a:off x="8545356" y="327646"/>
                <a:ext cx="21514" cy="126011"/>
              </a:xfrm>
              <a:custGeom>
                <a:avLst/>
                <a:gdLst>
                  <a:gd name="T0" fmla="*/ 2 w 43"/>
                  <a:gd name="T1" fmla="*/ 73 h 247"/>
                  <a:gd name="T2" fmla="*/ 43 w 43"/>
                  <a:gd name="T3" fmla="*/ 73 h 247"/>
                  <a:gd name="T4" fmla="*/ 43 w 43"/>
                  <a:gd name="T5" fmla="*/ 247 h 247"/>
                  <a:gd name="T6" fmla="*/ 2 w 43"/>
                  <a:gd name="T7" fmla="*/ 247 h 247"/>
                  <a:gd name="T8" fmla="*/ 2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2" y="73"/>
                    </a:moveTo>
                    <a:lnTo>
                      <a:pt x="43" y="73"/>
                    </a:lnTo>
                    <a:lnTo>
                      <a:pt x="43" y="247"/>
                    </a:lnTo>
                    <a:lnTo>
                      <a:pt x="2" y="247"/>
                    </a:lnTo>
                    <a:lnTo>
                      <a:pt x="2"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4" name="Freeform 118">
                <a:extLst>
                  <a:ext uri="{FF2B5EF4-FFF2-40B4-BE49-F238E27FC236}">
                    <a16:creationId xmlns:a16="http://schemas.microsoft.com/office/drawing/2014/main" id="{CCEE4676-4DBC-8E46-B9A7-4385465A2347}"/>
                  </a:ext>
                </a:extLst>
              </p:cNvPr>
              <p:cNvSpPr>
                <a:spLocks/>
              </p:cNvSpPr>
              <p:nvPr userDrawn="1"/>
            </p:nvSpPr>
            <p:spPr bwMode="auto">
              <a:xfrm>
                <a:off x="8580189" y="364528"/>
                <a:ext cx="79909" cy="89130"/>
              </a:xfrm>
              <a:custGeom>
                <a:avLst/>
                <a:gdLst>
                  <a:gd name="T0" fmla="*/ 0 w 156"/>
                  <a:gd name="T1" fmla="*/ 0 h 174"/>
                  <a:gd name="T2" fmla="*/ 44 w 156"/>
                  <a:gd name="T3" fmla="*/ 0 h 174"/>
                  <a:gd name="T4" fmla="*/ 79 w 156"/>
                  <a:gd name="T5" fmla="*/ 135 h 174"/>
                  <a:gd name="T6" fmla="*/ 80 w 156"/>
                  <a:gd name="T7" fmla="*/ 135 h 174"/>
                  <a:gd name="T8" fmla="*/ 115 w 156"/>
                  <a:gd name="T9" fmla="*/ 0 h 174"/>
                  <a:gd name="T10" fmla="*/ 156 w 156"/>
                  <a:gd name="T11" fmla="*/ 0 h 174"/>
                  <a:gd name="T12" fmla="*/ 102 w 156"/>
                  <a:gd name="T13" fmla="*/ 174 h 174"/>
                  <a:gd name="T14" fmla="*/ 54 w 156"/>
                  <a:gd name="T15" fmla="*/ 174 h 174"/>
                  <a:gd name="T16" fmla="*/ 0 w 156"/>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74">
                    <a:moveTo>
                      <a:pt x="0" y="0"/>
                    </a:moveTo>
                    <a:lnTo>
                      <a:pt x="44" y="0"/>
                    </a:lnTo>
                    <a:lnTo>
                      <a:pt x="79" y="135"/>
                    </a:lnTo>
                    <a:lnTo>
                      <a:pt x="80" y="135"/>
                    </a:lnTo>
                    <a:lnTo>
                      <a:pt x="115" y="0"/>
                    </a:lnTo>
                    <a:lnTo>
                      <a:pt x="156" y="0"/>
                    </a:lnTo>
                    <a:lnTo>
                      <a:pt x="102" y="174"/>
                    </a:lnTo>
                    <a:lnTo>
                      <a:pt x="54" y="174"/>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5" name="Freeform 119">
                <a:extLst>
                  <a:ext uri="{FF2B5EF4-FFF2-40B4-BE49-F238E27FC236}">
                    <a16:creationId xmlns:a16="http://schemas.microsoft.com/office/drawing/2014/main" id="{C66099DA-52BD-574C-932F-B1B65F4C0C9F}"/>
                  </a:ext>
                </a:extLst>
              </p:cNvPr>
              <p:cNvSpPr>
                <a:spLocks noEditPoints="1"/>
              </p:cNvSpPr>
              <p:nvPr userDrawn="1"/>
            </p:nvSpPr>
            <p:spPr bwMode="auto">
              <a:xfrm>
                <a:off x="8669318" y="363503"/>
                <a:ext cx="71713" cy="91179"/>
              </a:xfrm>
              <a:custGeom>
                <a:avLst/>
                <a:gdLst>
                  <a:gd name="T0" fmla="*/ 72 w 141"/>
                  <a:gd name="T1" fmla="*/ 29 h 179"/>
                  <a:gd name="T2" fmla="*/ 60 w 141"/>
                  <a:gd name="T3" fmla="*/ 32 h 179"/>
                  <a:gd name="T4" fmla="*/ 51 w 141"/>
                  <a:gd name="T5" fmla="*/ 38 h 179"/>
                  <a:gd name="T6" fmla="*/ 44 w 141"/>
                  <a:gd name="T7" fmla="*/ 49 h 179"/>
                  <a:gd name="T8" fmla="*/ 42 w 141"/>
                  <a:gd name="T9" fmla="*/ 62 h 179"/>
                  <a:gd name="T10" fmla="*/ 40 w 141"/>
                  <a:gd name="T11" fmla="*/ 75 h 179"/>
                  <a:gd name="T12" fmla="*/ 100 w 141"/>
                  <a:gd name="T13" fmla="*/ 75 h 179"/>
                  <a:gd name="T14" fmla="*/ 98 w 141"/>
                  <a:gd name="T15" fmla="*/ 55 h 179"/>
                  <a:gd name="T16" fmla="*/ 93 w 141"/>
                  <a:gd name="T17" fmla="*/ 41 h 179"/>
                  <a:gd name="T18" fmla="*/ 83 w 141"/>
                  <a:gd name="T19" fmla="*/ 32 h 179"/>
                  <a:gd name="T20" fmla="*/ 72 w 141"/>
                  <a:gd name="T21" fmla="*/ 29 h 179"/>
                  <a:gd name="T22" fmla="*/ 72 w 141"/>
                  <a:gd name="T23" fmla="*/ 0 h 179"/>
                  <a:gd name="T24" fmla="*/ 87 w 141"/>
                  <a:gd name="T25" fmla="*/ 2 h 179"/>
                  <a:gd name="T26" fmla="*/ 102 w 141"/>
                  <a:gd name="T27" fmla="*/ 7 h 179"/>
                  <a:gd name="T28" fmla="*/ 115 w 141"/>
                  <a:gd name="T29" fmla="*/ 15 h 179"/>
                  <a:gd name="T30" fmla="*/ 125 w 141"/>
                  <a:gd name="T31" fmla="*/ 27 h 179"/>
                  <a:gd name="T32" fmla="*/ 133 w 141"/>
                  <a:gd name="T33" fmla="*/ 44 h 179"/>
                  <a:gd name="T34" fmla="*/ 138 w 141"/>
                  <a:gd name="T35" fmla="*/ 66 h 179"/>
                  <a:gd name="T36" fmla="*/ 141 w 141"/>
                  <a:gd name="T37" fmla="*/ 93 h 179"/>
                  <a:gd name="T38" fmla="*/ 141 w 141"/>
                  <a:gd name="T39" fmla="*/ 101 h 179"/>
                  <a:gd name="T40" fmla="*/ 40 w 141"/>
                  <a:gd name="T41" fmla="*/ 101 h 179"/>
                  <a:gd name="T42" fmla="*/ 42 w 141"/>
                  <a:gd name="T43" fmla="*/ 118 h 179"/>
                  <a:gd name="T44" fmla="*/ 47 w 141"/>
                  <a:gd name="T45" fmla="*/ 131 h 179"/>
                  <a:gd name="T46" fmla="*/ 55 w 141"/>
                  <a:gd name="T47" fmla="*/ 140 h 179"/>
                  <a:gd name="T48" fmla="*/ 68 w 141"/>
                  <a:gd name="T49" fmla="*/ 147 h 179"/>
                  <a:gd name="T50" fmla="*/ 85 w 141"/>
                  <a:gd name="T51" fmla="*/ 149 h 179"/>
                  <a:gd name="T52" fmla="*/ 102 w 141"/>
                  <a:gd name="T53" fmla="*/ 148 h 179"/>
                  <a:gd name="T54" fmla="*/ 113 w 141"/>
                  <a:gd name="T55" fmla="*/ 144 h 179"/>
                  <a:gd name="T56" fmla="*/ 123 w 141"/>
                  <a:gd name="T57" fmla="*/ 140 h 179"/>
                  <a:gd name="T58" fmla="*/ 129 w 141"/>
                  <a:gd name="T59" fmla="*/ 135 h 179"/>
                  <a:gd name="T60" fmla="*/ 132 w 141"/>
                  <a:gd name="T61" fmla="*/ 169 h 179"/>
                  <a:gd name="T62" fmla="*/ 120 w 141"/>
                  <a:gd name="T63" fmla="*/ 173 h 179"/>
                  <a:gd name="T64" fmla="*/ 103 w 141"/>
                  <a:gd name="T65" fmla="*/ 177 h 179"/>
                  <a:gd name="T66" fmla="*/ 80 w 141"/>
                  <a:gd name="T67" fmla="*/ 179 h 179"/>
                  <a:gd name="T68" fmla="*/ 57 w 141"/>
                  <a:gd name="T69" fmla="*/ 177 h 179"/>
                  <a:gd name="T70" fmla="*/ 39 w 141"/>
                  <a:gd name="T71" fmla="*/ 170 h 179"/>
                  <a:gd name="T72" fmla="*/ 25 w 141"/>
                  <a:gd name="T73" fmla="*/ 160 h 179"/>
                  <a:gd name="T74" fmla="*/ 14 w 141"/>
                  <a:gd name="T75" fmla="*/ 147 h 179"/>
                  <a:gd name="T76" fmla="*/ 6 w 141"/>
                  <a:gd name="T77" fmla="*/ 130 h 179"/>
                  <a:gd name="T78" fmla="*/ 1 w 141"/>
                  <a:gd name="T79" fmla="*/ 113 h 179"/>
                  <a:gd name="T80" fmla="*/ 0 w 141"/>
                  <a:gd name="T81" fmla="*/ 93 h 179"/>
                  <a:gd name="T82" fmla="*/ 3 w 141"/>
                  <a:gd name="T83" fmla="*/ 68 h 179"/>
                  <a:gd name="T84" fmla="*/ 9 w 141"/>
                  <a:gd name="T85" fmla="*/ 46 h 179"/>
                  <a:gd name="T86" fmla="*/ 20 w 141"/>
                  <a:gd name="T87" fmla="*/ 28 h 179"/>
                  <a:gd name="T88" fmla="*/ 33 w 141"/>
                  <a:gd name="T89" fmla="*/ 14 h 179"/>
                  <a:gd name="T90" fmla="*/ 51 w 141"/>
                  <a:gd name="T91" fmla="*/ 4 h 179"/>
                  <a:gd name="T92" fmla="*/ 72 w 141"/>
                  <a:gd name="T9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179">
                    <a:moveTo>
                      <a:pt x="72" y="29"/>
                    </a:moveTo>
                    <a:lnTo>
                      <a:pt x="60" y="32"/>
                    </a:lnTo>
                    <a:lnTo>
                      <a:pt x="51" y="38"/>
                    </a:lnTo>
                    <a:lnTo>
                      <a:pt x="44" y="49"/>
                    </a:lnTo>
                    <a:lnTo>
                      <a:pt x="42" y="62"/>
                    </a:lnTo>
                    <a:lnTo>
                      <a:pt x="40" y="75"/>
                    </a:lnTo>
                    <a:lnTo>
                      <a:pt x="100" y="75"/>
                    </a:lnTo>
                    <a:lnTo>
                      <a:pt x="98" y="55"/>
                    </a:lnTo>
                    <a:lnTo>
                      <a:pt x="93" y="41"/>
                    </a:lnTo>
                    <a:lnTo>
                      <a:pt x="83" y="32"/>
                    </a:lnTo>
                    <a:lnTo>
                      <a:pt x="72" y="29"/>
                    </a:lnTo>
                    <a:close/>
                    <a:moveTo>
                      <a:pt x="72" y="0"/>
                    </a:moveTo>
                    <a:lnTo>
                      <a:pt x="87" y="2"/>
                    </a:lnTo>
                    <a:lnTo>
                      <a:pt x="102" y="7"/>
                    </a:lnTo>
                    <a:lnTo>
                      <a:pt x="115" y="15"/>
                    </a:lnTo>
                    <a:lnTo>
                      <a:pt x="125" y="27"/>
                    </a:lnTo>
                    <a:lnTo>
                      <a:pt x="133" y="44"/>
                    </a:lnTo>
                    <a:lnTo>
                      <a:pt x="138" y="66"/>
                    </a:lnTo>
                    <a:lnTo>
                      <a:pt x="141" y="93"/>
                    </a:lnTo>
                    <a:lnTo>
                      <a:pt x="141" y="101"/>
                    </a:lnTo>
                    <a:lnTo>
                      <a:pt x="40" y="101"/>
                    </a:lnTo>
                    <a:lnTo>
                      <a:pt x="42" y="118"/>
                    </a:lnTo>
                    <a:lnTo>
                      <a:pt x="47" y="131"/>
                    </a:lnTo>
                    <a:lnTo>
                      <a:pt x="55" y="140"/>
                    </a:lnTo>
                    <a:lnTo>
                      <a:pt x="68" y="147"/>
                    </a:lnTo>
                    <a:lnTo>
                      <a:pt x="85" y="149"/>
                    </a:lnTo>
                    <a:lnTo>
                      <a:pt x="102" y="148"/>
                    </a:lnTo>
                    <a:lnTo>
                      <a:pt x="113" y="144"/>
                    </a:lnTo>
                    <a:lnTo>
                      <a:pt x="123" y="140"/>
                    </a:lnTo>
                    <a:lnTo>
                      <a:pt x="129" y="135"/>
                    </a:lnTo>
                    <a:lnTo>
                      <a:pt x="132" y="169"/>
                    </a:lnTo>
                    <a:lnTo>
                      <a:pt x="120" y="173"/>
                    </a:lnTo>
                    <a:lnTo>
                      <a:pt x="103" y="177"/>
                    </a:lnTo>
                    <a:lnTo>
                      <a:pt x="80" y="179"/>
                    </a:lnTo>
                    <a:lnTo>
                      <a:pt x="57" y="177"/>
                    </a:lnTo>
                    <a:lnTo>
                      <a:pt x="39" y="170"/>
                    </a:lnTo>
                    <a:lnTo>
                      <a:pt x="25" y="160"/>
                    </a:lnTo>
                    <a:lnTo>
                      <a:pt x="14" y="147"/>
                    </a:lnTo>
                    <a:lnTo>
                      <a:pt x="6" y="130"/>
                    </a:lnTo>
                    <a:lnTo>
                      <a:pt x="1" y="113"/>
                    </a:lnTo>
                    <a:lnTo>
                      <a:pt x="0" y="93"/>
                    </a:lnTo>
                    <a:lnTo>
                      <a:pt x="3" y="68"/>
                    </a:lnTo>
                    <a:lnTo>
                      <a:pt x="9" y="46"/>
                    </a:lnTo>
                    <a:lnTo>
                      <a:pt x="20" y="28"/>
                    </a:lnTo>
                    <a:lnTo>
                      <a:pt x="33" y="14"/>
                    </a:lnTo>
                    <a:lnTo>
                      <a:pt x="51" y="4"/>
                    </a:lnTo>
                    <a:lnTo>
                      <a:pt x="7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6" name="Freeform 120">
                <a:extLst>
                  <a:ext uri="{FF2B5EF4-FFF2-40B4-BE49-F238E27FC236}">
                    <a16:creationId xmlns:a16="http://schemas.microsoft.com/office/drawing/2014/main" id="{4D01336B-9722-174E-B25B-F511E4D4204C}"/>
                  </a:ext>
                </a:extLst>
              </p:cNvPr>
              <p:cNvSpPr>
                <a:spLocks/>
              </p:cNvSpPr>
              <p:nvPr userDrawn="1"/>
            </p:nvSpPr>
            <p:spPr bwMode="auto">
              <a:xfrm>
                <a:off x="8758447" y="363503"/>
                <a:ext cx="46101" cy="90154"/>
              </a:xfrm>
              <a:custGeom>
                <a:avLst/>
                <a:gdLst>
                  <a:gd name="T0" fmla="*/ 84 w 92"/>
                  <a:gd name="T1" fmla="*/ 0 h 177"/>
                  <a:gd name="T2" fmla="*/ 88 w 92"/>
                  <a:gd name="T3" fmla="*/ 2 h 177"/>
                  <a:gd name="T4" fmla="*/ 92 w 92"/>
                  <a:gd name="T5" fmla="*/ 2 h 177"/>
                  <a:gd name="T6" fmla="*/ 92 w 92"/>
                  <a:gd name="T7" fmla="*/ 41 h 177"/>
                  <a:gd name="T8" fmla="*/ 85 w 92"/>
                  <a:gd name="T9" fmla="*/ 40 h 177"/>
                  <a:gd name="T10" fmla="*/ 79 w 92"/>
                  <a:gd name="T11" fmla="*/ 40 h 177"/>
                  <a:gd name="T12" fmla="*/ 70 w 92"/>
                  <a:gd name="T13" fmla="*/ 41 h 177"/>
                  <a:gd name="T14" fmla="*/ 59 w 92"/>
                  <a:gd name="T15" fmla="*/ 45 h 177"/>
                  <a:gd name="T16" fmla="*/ 51 w 92"/>
                  <a:gd name="T17" fmla="*/ 53 h 177"/>
                  <a:gd name="T18" fmla="*/ 46 w 92"/>
                  <a:gd name="T19" fmla="*/ 64 h 177"/>
                  <a:gd name="T20" fmla="*/ 43 w 92"/>
                  <a:gd name="T21" fmla="*/ 81 h 177"/>
                  <a:gd name="T22" fmla="*/ 43 w 92"/>
                  <a:gd name="T23" fmla="*/ 177 h 177"/>
                  <a:gd name="T24" fmla="*/ 2 w 92"/>
                  <a:gd name="T25" fmla="*/ 177 h 177"/>
                  <a:gd name="T26" fmla="*/ 2 w 92"/>
                  <a:gd name="T27" fmla="*/ 32 h 177"/>
                  <a:gd name="T28" fmla="*/ 2 w 92"/>
                  <a:gd name="T29" fmla="*/ 16 h 177"/>
                  <a:gd name="T30" fmla="*/ 0 w 92"/>
                  <a:gd name="T31" fmla="*/ 3 h 177"/>
                  <a:gd name="T32" fmla="*/ 38 w 92"/>
                  <a:gd name="T33" fmla="*/ 3 h 177"/>
                  <a:gd name="T34" fmla="*/ 40 w 92"/>
                  <a:gd name="T35" fmla="*/ 36 h 177"/>
                  <a:gd name="T36" fmla="*/ 40 w 92"/>
                  <a:gd name="T37" fmla="*/ 36 h 177"/>
                  <a:gd name="T38" fmla="*/ 43 w 92"/>
                  <a:gd name="T39" fmla="*/ 27 h 177"/>
                  <a:gd name="T40" fmla="*/ 50 w 92"/>
                  <a:gd name="T41" fmla="*/ 17 h 177"/>
                  <a:gd name="T42" fmla="*/ 59 w 92"/>
                  <a:gd name="T43" fmla="*/ 10 h 177"/>
                  <a:gd name="T44" fmla="*/ 70 w 92"/>
                  <a:gd name="T45" fmla="*/ 3 h 177"/>
                  <a:gd name="T46" fmla="*/ 84 w 92"/>
                  <a:gd name="T4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177">
                    <a:moveTo>
                      <a:pt x="84" y="0"/>
                    </a:moveTo>
                    <a:lnTo>
                      <a:pt x="88" y="2"/>
                    </a:lnTo>
                    <a:lnTo>
                      <a:pt x="92" y="2"/>
                    </a:lnTo>
                    <a:lnTo>
                      <a:pt x="92" y="41"/>
                    </a:lnTo>
                    <a:lnTo>
                      <a:pt x="85" y="40"/>
                    </a:lnTo>
                    <a:lnTo>
                      <a:pt x="79" y="40"/>
                    </a:lnTo>
                    <a:lnTo>
                      <a:pt x="70" y="41"/>
                    </a:lnTo>
                    <a:lnTo>
                      <a:pt x="59" y="45"/>
                    </a:lnTo>
                    <a:lnTo>
                      <a:pt x="51" y="53"/>
                    </a:lnTo>
                    <a:lnTo>
                      <a:pt x="46" y="64"/>
                    </a:lnTo>
                    <a:lnTo>
                      <a:pt x="43" y="81"/>
                    </a:lnTo>
                    <a:lnTo>
                      <a:pt x="43" y="177"/>
                    </a:lnTo>
                    <a:lnTo>
                      <a:pt x="2" y="177"/>
                    </a:lnTo>
                    <a:lnTo>
                      <a:pt x="2" y="32"/>
                    </a:lnTo>
                    <a:lnTo>
                      <a:pt x="2" y="16"/>
                    </a:lnTo>
                    <a:lnTo>
                      <a:pt x="0" y="3"/>
                    </a:lnTo>
                    <a:lnTo>
                      <a:pt x="38" y="3"/>
                    </a:lnTo>
                    <a:lnTo>
                      <a:pt x="40" y="36"/>
                    </a:lnTo>
                    <a:lnTo>
                      <a:pt x="40" y="36"/>
                    </a:lnTo>
                    <a:lnTo>
                      <a:pt x="43" y="27"/>
                    </a:lnTo>
                    <a:lnTo>
                      <a:pt x="50" y="17"/>
                    </a:lnTo>
                    <a:lnTo>
                      <a:pt x="59" y="10"/>
                    </a:lnTo>
                    <a:lnTo>
                      <a:pt x="70" y="3"/>
                    </a:lnTo>
                    <a:lnTo>
                      <a:pt x="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7" name="Freeform 121">
                <a:extLst>
                  <a:ext uri="{FF2B5EF4-FFF2-40B4-BE49-F238E27FC236}">
                    <a16:creationId xmlns:a16="http://schemas.microsoft.com/office/drawing/2014/main" id="{AD87CF7C-2FB5-E241-810B-52D74003BF18}"/>
                  </a:ext>
                </a:extLst>
              </p:cNvPr>
              <p:cNvSpPr>
                <a:spLocks/>
              </p:cNvSpPr>
              <p:nvPr userDrawn="1"/>
            </p:nvSpPr>
            <p:spPr bwMode="auto">
              <a:xfrm>
                <a:off x="8813768" y="363503"/>
                <a:ext cx="57370" cy="91179"/>
              </a:xfrm>
              <a:custGeom>
                <a:avLst/>
                <a:gdLst>
                  <a:gd name="T0" fmla="*/ 58 w 112"/>
                  <a:gd name="T1" fmla="*/ 0 h 179"/>
                  <a:gd name="T2" fmla="*/ 74 w 112"/>
                  <a:gd name="T3" fmla="*/ 2 h 179"/>
                  <a:gd name="T4" fmla="*/ 87 w 112"/>
                  <a:gd name="T5" fmla="*/ 4 h 179"/>
                  <a:gd name="T6" fmla="*/ 97 w 112"/>
                  <a:gd name="T7" fmla="*/ 6 h 179"/>
                  <a:gd name="T8" fmla="*/ 103 w 112"/>
                  <a:gd name="T9" fmla="*/ 8 h 179"/>
                  <a:gd name="T10" fmla="*/ 100 w 112"/>
                  <a:gd name="T11" fmla="*/ 40 h 179"/>
                  <a:gd name="T12" fmla="*/ 90 w 112"/>
                  <a:gd name="T13" fmla="*/ 36 h 179"/>
                  <a:gd name="T14" fmla="*/ 77 w 112"/>
                  <a:gd name="T15" fmla="*/ 33 h 179"/>
                  <a:gd name="T16" fmla="*/ 64 w 112"/>
                  <a:gd name="T17" fmla="*/ 32 h 179"/>
                  <a:gd name="T18" fmla="*/ 53 w 112"/>
                  <a:gd name="T19" fmla="*/ 33 h 179"/>
                  <a:gd name="T20" fmla="*/ 45 w 112"/>
                  <a:gd name="T21" fmla="*/ 37 h 179"/>
                  <a:gd name="T22" fmla="*/ 41 w 112"/>
                  <a:gd name="T23" fmla="*/ 42 h 179"/>
                  <a:gd name="T24" fmla="*/ 40 w 112"/>
                  <a:gd name="T25" fmla="*/ 49 h 179"/>
                  <a:gd name="T26" fmla="*/ 41 w 112"/>
                  <a:gd name="T27" fmla="*/ 58 h 179"/>
                  <a:gd name="T28" fmla="*/ 48 w 112"/>
                  <a:gd name="T29" fmla="*/ 64 h 179"/>
                  <a:gd name="T30" fmla="*/ 58 w 112"/>
                  <a:gd name="T31" fmla="*/ 71 h 179"/>
                  <a:gd name="T32" fmla="*/ 79 w 112"/>
                  <a:gd name="T33" fmla="*/ 84 h 179"/>
                  <a:gd name="T34" fmla="*/ 94 w 112"/>
                  <a:gd name="T35" fmla="*/ 94 h 179"/>
                  <a:gd name="T36" fmla="*/ 104 w 112"/>
                  <a:gd name="T37" fmla="*/ 104 h 179"/>
                  <a:gd name="T38" fmla="*/ 109 w 112"/>
                  <a:gd name="T39" fmla="*/ 115 h 179"/>
                  <a:gd name="T40" fmla="*/ 112 w 112"/>
                  <a:gd name="T41" fmla="*/ 128 h 179"/>
                  <a:gd name="T42" fmla="*/ 109 w 112"/>
                  <a:gd name="T43" fmla="*/ 145 h 179"/>
                  <a:gd name="T44" fmla="*/ 100 w 112"/>
                  <a:gd name="T45" fmla="*/ 160 h 179"/>
                  <a:gd name="T46" fmla="*/ 86 w 112"/>
                  <a:gd name="T47" fmla="*/ 170 h 179"/>
                  <a:gd name="T48" fmla="*/ 69 w 112"/>
                  <a:gd name="T49" fmla="*/ 177 h 179"/>
                  <a:gd name="T50" fmla="*/ 47 w 112"/>
                  <a:gd name="T51" fmla="*/ 179 h 179"/>
                  <a:gd name="T52" fmla="*/ 27 w 112"/>
                  <a:gd name="T53" fmla="*/ 178 h 179"/>
                  <a:gd name="T54" fmla="*/ 10 w 112"/>
                  <a:gd name="T55" fmla="*/ 174 h 179"/>
                  <a:gd name="T56" fmla="*/ 0 w 112"/>
                  <a:gd name="T57" fmla="*/ 171 h 179"/>
                  <a:gd name="T58" fmla="*/ 1 w 112"/>
                  <a:gd name="T59" fmla="*/ 136 h 179"/>
                  <a:gd name="T60" fmla="*/ 7 w 112"/>
                  <a:gd name="T61" fmla="*/ 139 h 179"/>
                  <a:gd name="T62" fmla="*/ 18 w 112"/>
                  <a:gd name="T63" fmla="*/ 143 h 179"/>
                  <a:gd name="T64" fmla="*/ 31 w 112"/>
                  <a:gd name="T65" fmla="*/ 147 h 179"/>
                  <a:gd name="T66" fmla="*/ 44 w 112"/>
                  <a:gd name="T67" fmla="*/ 148 h 179"/>
                  <a:gd name="T68" fmla="*/ 54 w 112"/>
                  <a:gd name="T69" fmla="*/ 147 h 179"/>
                  <a:gd name="T70" fmla="*/ 64 w 112"/>
                  <a:gd name="T71" fmla="*/ 144 h 179"/>
                  <a:gd name="T72" fmla="*/ 69 w 112"/>
                  <a:gd name="T73" fmla="*/ 139 h 179"/>
                  <a:gd name="T74" fmla="*/ 71 w 112"/>
                  <a:gd name="T75" fmla="*/ 131 h 179"/>
                  <a:gd name="T76" fmla="*/ 70 w 112"/>
                  <a:gd name="T77" fmla="*/ 125 h 179"/>
                  <a:gd name="T78" fmla="*/ 65 w 112"/>
                  <a:gd name="T79" fmla="*/ 117 h 179"/>
                  <a:gd name="T80" fmla="*/ 53 w 112"/>
                  <a:gd name="T81" fmla="*/ 109 h 179"/>
                  <a:gd name="T82" fmla="*/ 36 w 112"/>
                  <a:gd name="T83" fmla="*/ 98 h 179"/>
                  <a:gd name="T84" fmla="*/ 26 w 112"/>
                  <a:gd name="T85" fmla="*/ 92 h 179"/>
                  <a:gd name="T86" fmla="*/ 15 w 112"/>
                  <a:gd name="T87" fmla="*/ 85 h 179"/>
                  <a:gd name="T88" fmla="*/ 7 w 112"/>
                  <a:gd name="T89" fmla="*/ 76 h 179"/>
                  <a:gd name="T90" fmla="*/ 1 w 112"/>
                  <a:gd name="T91" fmla="*/ 64 h 179"/>
                  <a:gd name="T92" fmla="*/ 0 w 112"/>
                  <a:gd name="T93" fmla="*/ 50 h 179"/>
                  <a:gd name="T94" fmla="*/ 2 w 112"/>
                  <a:gd name="T95" fmla="*/ 36 h 179"/>
                  <a:gd name="T96" fmla="*/ 10 w 112"/>
                  <a:gd name="T97" fmla="*/ 23 h 179"/>
                  <a:gd name="T98" fmla="*/ 22 w 112"/>
                  <a:gd name="T99" fmla="*/ 11 h 179"/>
                  <a:gd name="T100" fmla="*/ 39 w 112"/>
                  <a:gd name="T101" fmla="*/ 3 h 179"/>
                  <a:gd name="T102" fmla="*/ 58 w 112"/>
                  <a:gd name="T10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9">
                    <a:moveTo>
                      <a:pt x="58" y="0"/>
                    </a:moveTo>
                    <a:lnTo>
                      <a:pt x="74" y="2"/>
                    </a:lnTo>
                    <a:lnTo>
                      <a:pt x="87" y="4"/>
                    </a:lnTo>
                    <a:lnTo>
                      <a:pt x="97" y="6"/>
                    </a:lnTo>
                    <a:lnTo>
                      <a:pt x="103" y="8"/>
                    </a:lnTo>
                    <a:lnTo>
                      <a:pt x="100" y="40"/>
                    </a:lnTo>
                    <a:lnTo>
                      <a:pt x="90" y="36"/>
                    </a:lnTo>
                    <a:lnTo>
                      <a:pt x="77" y="33"/>
                    </a:lnTo>
                    <a:lnTo>
                      <a:pt x="64" y="32"/>
                    </a:lnTo>
                    <a:lnTo>
                      <a:pt x="53" y="33"/>
                    </a:lnTo>
                    <a:lnTo>
                      <a:pt x="45" y="37"/>
                    </a:lnTo>
                    <a:lnTo>
                      <a:pt x="41" y="42"/>
                    </a:lnTo>
                    <a:lnTo>
                      <a:pt x="40" y="49"/>
                    </a:lnTo>
                    <a:lnTo>
                      <a:pt x="41" y="58"/>
                    </a:lnTo>
                    <a:lnTo>
                      <a:pt x="48" y="64"/>
                    </a:lnTo>
                    <a:lnTo>
                      <a:pt x="58" y="71"/>
                    </a:lnTo>
                    <a:lnTo>
                      <a:pt x="79" y="84"/>
                    </a:lnTo>
                    <a:lnTo>
                      <a:pt x="94" y="94"/>
                    </a:lnTo>
                    <a:lnTo>
                      <a:pt x="104" y="104"/>
                    </a:lnTo>
                    <a:lnTo>
                      <a:pt x="109" y="115"/>
                    </a:lnTo>
                    <a:lnTo>
                      <a:pt x="112" y="128"/>
                    </a:lnTo>
                    <a:lnTo>
                      <a:pt x="109" y="145"/>
                    </a:lnTo>
                    <a:lnTo>
                      <a:pt x="100" y="160"/>
                    </a:lnTo>
                    <a:lnTo>
                      <a:pt x="86" y="170"/>
                    </a:lnTo>
                    <a:lnTo>
                      <a:pt x="69" y="177"/>
                    </a:lnTo>
                    <a:lnTo>
                      <a:pt x="47" y="179"/>
                    </a:lnTo>
                    <a:lnTo>
                      <a:pt x="27" y="178"/>
                    </a:lnTo>
                    <a:lnTo>
                      <a:pt x="10" y="174"/>
                    </a:lnTo>
                    <a:lnTo>
                      <a:pt x="0" y="171"/>
                    </a:lnTo>
                    <a:lnTo>
                      <a:pt x="1" y="136"/>
                    </a:lnTo>
                    <a:lnTo>
                      <a:pt x="7" y="139"/>
                    </a:lnTo>
                    <a:lnTo>
                      <a:pt x="18" y="143"/>
                    </a:lnTo>
                    <a:lnTo>
                      <a:pt x="31" y="147"/>
                    </a:lnTo>
                    <a:lnTo>
                      <a:pt x="44" y="148"/>
                    </a:lnTo>
                    <a:lnTo>
                      <a:pt x="54" y="147"/>
                    </a:lnTo>
                    <a:lnTo>
                      <a:pt x="64" y="144"/>
                    </a:lnTo>
                    <a:lnTo>
                      <a:pt x="69" y="139"/>
                    </a:lnTo>
                    <a:lnTo>
                      <a:pt x="71" y="131"/>
                    </a:lnTo>
                    <a:lnTo>
                      <a:pt x="70" y="125"/>
                    </a:lnTo>
                    <a:lnTo>
                      <a:pt x="65" y="117"/>
                    </a:lnTo>
                    <a:lnTo>
                      <a:pt x="53" y="109"/>
                    </a:lnTo>
                    <a:lnTo>
                      <a:pt x="36" y="98"/>
                    </a:lnTo>
                    <a:lnTo>
                      <a:pt x="26" y="92"/>
                    </a:lnTo>
                    <a:lnTo>
                      <a:pt x="15" y="85"/>
                    </a:lnTo>
                    <a:lnTo>
                      <a:pt x="7" y="76"/>
                    </a:lnTo>
                    <a:lnTo>
                      <a:pt x="1" y="64"/>
                    </a:lnTo>
                    <a:lnTo>
                      <a:pt x="0" y="50"/>
                    </a:lnTo>
                    <a:lnTo>
                      <a:pt x="2" y="36"/>
                    </a:lnTo>
                    <a:lnTo>
                      <a:pt x="10" y="23"/>
                    </a:lnTo>
                    <a:lnTo>
                      <a:pt x="22" y="11"/>
                    </a:lnTo>
                    <a:lnTo>
                      <a:pt x="39" y="3"/>
                    </a:lnTo>
                    <a:lnTo>
                      <a:pt x="5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8" name="Freeform 122">
                <a:extLst>
                  <a:ext uri="{FF2B5EF4-FFF2-40B4-BE49-F238E27FC236}">
                    <a16:creationId xmlns:a16="http://schemas.microsoft.com/office/drawing/2014/main" id="{4038B13D-C3E4-B145-A8C4-74D01989D615}"/>
                  </a:ext>
                </a:extLst>
              </p:cNvPr>
              <p:cNvSpPr>
                <a:spLocks noEditPoints="1"/>
              </p:cNvSpPr>
              <p:nvPr userDrawn="1"/>
            </p:nvSpPr>
            <p:spPr bwMode="auto">
              <a:xfrm>
                <a:off x="8889579" y="327646"/>
                <a:ext cx="21514" cy="126011"/>
              </a:xfrm>
              <a:custGeom>
                <a:avLst/>
                <a:gdLst>
                  <a:gd name="T0" fmla="*/ 0 w 43"/>
                  <a:gd name="T1" fmla="*/ 73 h 247"/>
                  <a:gd name="T2" fmla="*/ 42 w 43"/>
                  <a:gd name="T3" fmla="*/ 73 h 247"/>
                  <a:gd name="T4" fmla="*/ 42 w 43"/>
                  <a:gd name="T5" fmla="*/ 247 h 247"/>
                  <a:gd name="T6" fmla="*/ 0 w 43"/>
                  <a:gd name="T7" fmla="*/ 247 h 247"/>
                  <a:gd name="T8" fmla="*/ 0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0" y="73"/>
                    </a:moveTo>
                    <a:lnTo>
                      <a:pt x="42" y="73"/>
                    </a:lnTo>
                    <a:lnTo>
                      <a:pt x="42" y="247"/>
                    </a:lnTo>
                    <a:lnTo>
                      <a:pt x="0" y="247"/>
                    </a:lnTo>
                    <a:lnTo>
                      <a:pt x="0"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9" name="Freeform 123">
                <a:extLst>
                  <a:ext uri="{FF2B5EF4-FFF2-40B4-BE49-F238E27FC236}">
                    <a16:creationId xmlns:a16="http://schemas.microsoft.com/office/drawing/2014/main" id="{EE4B3182-9346-6D4F-8A9A-62CE49133E11}"/>
                  </a:ext>
                </a:extLst>
              </p:cNvPr>
              <p:cNvSpPr>
                <a:spLocks/>
              </p:cNvSpPr>
              <p:nvPr userDrawn="1"/>
            </p:nvSpPr>
            <p:spPr bwMode="auto">
              <a:xfrm>
                <a:off x="8925436" y="339940"/>
                <a:ext cx="54298" cy="114741"/>
              </a:xfrm>
              <a:custGeom>
                <a:avLst/>
                <a:gdLst>
                  <a:gd name="T0" fmla="*/ 69 w 104"/>
                  <a:gd name="T1" fmla="*/ 0 h 224"/>
                  <a:gd name="T2" fmla="*/ 69 w 104"/>
                  <a:gd name="T3" fmla="*/ 48 h 224"/>
                  <a:gd name="T4" fmla="*/ 104 w 104"/>
                  <a:gd name="T5" fmla="*/ 48 h 224"/>
                  <a:gd name="T6" fmla="*/ 104 w 104"/>
                  <a:gd name="T7" fmla="*/ 79 h 224"/>
                  <a:gd name="T8" fmla="*/ 69 w 104"/>
                  <a:gd name="T9" fmla="*/ 79 h 224"/>
                  <a:gd name="T10" fmla="*/ 69 w 104"/>
                  <a:gd name="T11" fmla="*/ 170 h 224"/>
                  <a:gd name="T12" fmla="*/ 70 w 104"/>
                  <a:gd name="T13" fmla="*/ 180 h 224"/>
                  <a:gd name="T14" fmla="*/ 74 w 104"/>
                  <a:gd name="T15" fmla="*/ 188 h 224"/>
                  <a:gd name="T16" fmla="*/ 81 w 104"/>
                  <a:gd name="T17" fmla="*/ 192 h 224"/>
                  <a:gd name="T18" fmla="*/ 88 w 104"/>
                  <a:gd name="T19" fmla="*/ 193 h 224"/>
                  <a:gd name="T20" fmla="*/ 94 w 104"/>
                  <a:gd name="T21" fmla="*/ 193 h 224"/>
                  <a:gd name="T22" fmla="*/ 98 w 104"/>
                  <a:gd name="T23" fmla="*/ 192 h 224"/>
                  <a:gd name="T24" fmla="*/ 102 w 104"/>
                  <a:gd name="T25" fmla="*/ 190 h 224"/>
                  <a:gd name="T26" fmla="*/ 104 w 104"/>
                  <a:gd name="T27" fmla="*/ 189 h 224"/>
                  <a:gd name="T28" fmla="*/ 104 w 104"/>
                  <a:gd name="T29" fmla="*/ 219 h 224"/>
                  <a:gd name="T30" fmla="*/ 92 w 104"/>
                  <a:gd name="T31" fmla="*/ 223 h 224"/>
                  <a:gd name="T32" fmla="*/ 77 w 104"/>
                  <a:gd name="T33" fmla="*/ 224 h 224"/>
                  <a:gd name="T34" fmla="*/ 60 w 104"/>
                  <a:gd name="T35" fmla="*/ 223 h 224"/>
                  <a:gd name="T36" fmla="*/ 45 w 104"/>
                  <a:gd name="T37" fmla="*/ 216 h 224"/>
                  <a:gd name="T38" fmla="*/ 36 w 104"/>
                  <a:gd name="T39" fmla="*/ 207 h 224"/>
                  <a:gd name="T40" fmla="*/ 30 w 104"/>
                  <a:gd name="T41" fmla="*/ 193 h 224"/>
                  <a:gd name="T42" fmla="*/ 27 w 104"/>
                  <a:gd name="T43" fmla="*/ 173 h 224"/>
                  <a:gd name="T44" fmla="*/ 27 w 104"/>
                  <a:gd name="T45" fmla="*/ 79 h 224"/>
                  <a:gd name="T46" fmla="*/ 0 w 104"/>
                  <a:gd name="T47" fmla="*/ 79 h 224"/>
                  <a:gd name="T48" fmla="*/ 0 w 104"/>
                  <a:gd name="T49" fmla="*/ 48 h 224"/>
                  <a:gd name="T50" fmla="*/ 27 w 104"/>
                  <a:gd name="T51" fmla="*/ 48 h 224"/>
                  <a:gd name="T52" fmla="*/ 27 w 104"/>
                  <a:gd name="T53" fmla="*/ 13 h 224"/>
                  <a:gd name="T54" fmla="*/ 69 w 104"/>
                  <a:gd name="T5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224">
                    <a:moveTo>
                      <a:pt x="69" y="0"/>
                    </a:moveTo>
                    <a:lnTo>
                      <a:pt x="69" y="48"/>
                    </a:lnTo>
                    <a:lnTo>
                      <a:pt x="104" y="48"/>
                    </a:lnTo>
                    <a:lnTo>
                      <a:pt x="104" y="79"/>
                    </a:lnTo>
                    <a:lnTo>
                      <a:pt x="69" y="79"/>
                    </a:lnTo>
                    <a:lnTo>
                      <a:pt x="69" y="170"/>
                    </a:lnTo>
                    <a:lnTo>
                      <a:pt x="70" y="180"/>
                    </a:lnTo>
                    <a:lnTo>
                      <a:pt x="74" y="188"/>
                    </a:lnTo>
                    <a:lnTo>
                      <a:pt x="81" y="192"/>
                    </a:lnTo>
                    <a:lnTo>
                      <a:pt x="88" y="193"/>
                    </a:lnTo>
                    <a:lnTo>
                      <a:pt x="94" y="193"/>
                    </a:lnTo>
                    <a:lnTo>
                      <a:pt x="98" y="192"/>
                    </a:lnTo>
                    <a:lnTo>
                      <a:pt x="102" y="190"/>
                    </a:lnTo>
                    <a:lnTo>
                      <a:pt x="104" y="189"/>
                    </a:lnTo>
                    <a:lnTo>
                      <a:pt x="104" y="219"/>
                    </a:lnTo>
                    <a:lnTo>
                      <a:pt x="92" y="223"/>
                    </a:lnTo>
                    <a:lnTo>
                      <a:pt x="77" y="224"/>
                    </a:lnTo>
                    <a:lnTo>
                      <a:pt x="60" y="223"/>
                    </a:lnTo>
                    <a:lnTo>
                      <a:pt x="45" y="216"/>
                    </a:lnTo>
                    <a:lnTo>
                      <a:pt x="36" y="207"/>
                    </a:lnTo>
                    <a:lnTo>
                      <a:pt x="30" y="193"/>
                    </a:lnTo>
                    <a:lnTo>
                      <a:pt x="27" y="173"/>
                    </a:lnTo>
                    <a:lnTo>
                      <a:pt x="27" y="79"/>
                    </a:lnTo>
                    <a:lnTo>
                      <a:pt x="0" y="79"/>
                    </a:lnTo>
                    <a:lnTo>
                      <a:pt x="0" y="48"/>
                    </a:lnTo>
                    <a:lnTo>
                      <a:pt x="27" y="48"/>
                    </a:lnTo>
                    <a:lnTo>
                      <a:pt x="27" y="13"/>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0" name="Freeform 124">
                <a:extLst>
                  <a:ext uri="{FF2B5EF4-FFF2-40B4-BE49-F238E27FC236}">
                    <a16:creationId xmlns:a16="http://schemas.microsoft.com/office/drawing/2014/main" id="{1A646DF4-9E68-2F43-ACF1-1D2950041052}"/>
                  </a:ext>
                </a:extLst>
              </p:cNvPr>
              <p:cNvSpPr>
                <a:spLocks noEditPoints="1"/>
              </p:cNvSpPr>
              <p:nvPr userDrawn="1"/>
            </p:nvSpPr>
            <p:spPr bwMode="auto">
              <a:xfrm>
                <a:off x="8988954" y="330721"/>
                <a:ext cx="71713" cy="123962"/>
              </a:xfrm>
              <a:custGeom>
                <a:avLst/>
                <a:gdLst>
                  <a:gd name="T0" fmla="*/ 76 w 141"/>
                  <a:gd name="T1" fmla="*/ 156 h 242"/>
                  <a:gd name="T2" fmla="*/ 49 w 141"/>
                  <a:gd name="T3" fmla="*/ 165 h 242"/>
                  <a:gd name="T4" fmla="*/ 40 w 141"/>
                  <a:gd name="T5" fmla="*/ 188 h 242"/>
                  <a:gd name="T6" fmla="*/ 46 w 141"/>
                  <a:gd name="T7" fmla="*/ 207 h 242"/>
                  <a:gd name="T8" fmla="*/ 66 w 141"/>
                  <a:gd name="T9" fmla="*/ 214 h 242"/>
                  <a:gd name="T10" fmla="*/ 88 w 141"/>
                  <a:gd name="T11" fmla="*/ 206 h 242"/>
                  <a:gd name="T12" fmla="*/ 98 w 141"/>
                  <a:gd name="T13" fmla="*/ 182 h 242"/>
                  <a:gd name="T14" fmla="*/ 99 w 141"/>
                  <a:gd name="T15" fmla="*/ 155 h 242"/>
                  <a:gd name="T16" fmla="*/ 72 w 141"/>
                  <a:gd name="T17" fmla="*/ 63 h 242"/>
                  <a:gd name="T18" fmla="*/ 109 w 141"/>
                  <a:gd name="T19" fmla="*/ 70 h 242"/>
                  <a:gd name="T20" fmla="*/ 129 w 141"/>
                  <a:gd name="T21" fmla="*/ 88 h 242"/>
                  <a:gd name="T22" fmla="*/ 137 w 141"/>
                  <a:gd name="T23" fmla="*/ 116 h 242"/>
                  <a:gd name="T24" fmla="*/ 139 w 141"/>
                  <a:gd name="T25" fmla="*/ 210 h 242"/>
                  <a:gd name="T26" fmla="*/ 141 w 141"/>
                  <a:gd name="T27" fmla="*/ 240 h 242"/>
                  <a:gd name="T28" fmla="*/ 101 w 141"/>
                  <a:gd name="T29" fmla="*/ 228 h 242"/>
                  <a:gd name="T30" fmla="*/ 101 w 141"/>
                  <a:gd name="T31" fmla="*/ 216 h 242"/>
                  <a:gd name="T32" fmla="*/ 81 w 141"/>
                  <a:gd name="T33" fmla="*/ 234 h 242"/>
                  <a:gd name="T34" fmla="*/ 53 w 141"/>
                  <a:gd name="T35" fmla="*/ 242 h 242"/>
                  <a:gd name="T36" fmla="*/ 23 w 141"/>
                  <a:gd name="T37" fmla="*/ 233 h 242"/>
                  <a:gd name="T38" fmla="*/ 3 w 141"/>
                  <a:gd name="T39" fmla="*/ 210 h 242"/>
                  <a:gd name="T40" fmla="*/ 3 w 141"/>
                  <a:gd name="T41" fmla="*/ 173 h 242"/>
                  <a:gd name="T42" fmla="*/ 20 w 141"/>
                  <a:gd name="T43" fmla="*/ 148 h 242"/>
                  <a:gd name="T44" fmla="*/ 50 w 141"/>
                  <a:gd name="T45" fmla="*/ 137 h 242"/>
                  <a:gd name="T46" fmla="*/ 92 w 141"/>
                  <a:gd name="T47" fmla="*/ 133 h 242"/>
                  <a:gd name="T48" fmla="*/ 99 w 141"/>
                  <a:gd name="T49" fmla="*/ 126 h 242"/>
                  <a:gd name="T50" fmla="*/ 96 w 141"/>
                  <a:gd name="T51" fmla="*/ 108 h 242"/>
                  <a:gd name="T52" fmla="*/ 80 w 141"/>
                  <a:gd name="T53" fmla="*/ 95 h 242"/>
                  <a:gd name="T54" fmla="*/ 47 w 141"/>
                  <a:gd name="T55" fmla="*/ 96 h 242"/>
                  <a:gd name="T56" fmla="*/ 20 w 141"/>
                  <a:gd name="T57" fmla="*/ 110 h 242"/>
                  <a:gd name="T58" fmla="*/ 28 w 141"/>
                  <a:gd name="T59" fmla="*/ 73 h 242"/>
                  <a:gd name="T60" fmla="*/ 54 w 141"/>
                  <a:gd name="T61" fmla="*/ 65 h 242"/>
                  <a:gd name="T62" fmla="*/ 86 w 141"/>
                  <a:gd name="T63" fmla="*/ 0 h 242"/>
                  <a:gd name="T64" fmla="*/ 119 w 141"/>
                  <a:gd name="T65" fmla="*/ 37 h 242"/>
                  <a:gd name="T66" fmla="*/ 86 w 141"/>
                  <a:gd name="T67" fmla="*/ 0 h 242"/>
                  <a:gd name="T68" fmla="*/ 62 w 141"/>
                  <a:gd name="T69" fmla="*/ 0 h 242"/>
                  <a:gd name="T70" fmla="*/ 30 w 141"/>
                  <a:gd name="T71" fmla="*/ 3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1" h="242">
                    <a:moveTo>
                      <a:pt x="96" y="155"/>
                    </a:moveTo>
                    <a:lnTo>
                      <a:pt x="76" y="156"/>
                    </a:lnTo>
                    <a:lnTo>
                      <a:pt x="60" y="159"/>
                    </a:lnTo>
                    <a:lnTo>
                      <a:pt x="49" y="165"/>
                    </a:lnTo>
                    <a:lnTo>
                      <a:pt x="42" y="174"/>
                    </a:lnTo>
                    <a:lnTo>
                      <a:pt x="40" y="188"/>
                    </a:lnTo>
                    <a:lnTo>
                      <a:pt x="41" y="198"/>
                    </a:lnTo>
                    <a:lnTo>
                      <a:pt x="46" y="207"/>
                    </a:lnTo>
                    <a:lnTo>
                      <a:pt x="55" y="212"/>
                    </a:lnTo>
                    <a:lnTo>
                      <a:pt x="66" y="214"/>
                    </a:lnTo>
                    <a:lnTo>
                      <a:pt x="79" y="212"/>
                    </a:lnTo>
                    <a:lnTo>
                      <a:pt x="88" y="206"/>
                    </a:lnTo>
                    <a:lnTo>
                      <a:pt x="94" y="195"/>
                    </a:lnTo>
                    <a:lnTo>
                      <a:pt x="98" y="182"/>
                    </a:lnTo>
                    <a:lnTo>
                      <a:pt x="99" y="165"/>
                    </a:lnTo>
                    <a:lnTo>
                      <a:pt x="99" y="155"/>
                    </a:lnTo>
                    <a:lnTo>
                      <a:pt x="96" y="155"/>
                    </a:lnTo>
                    <a:close/>
                    <a:moveTo>
                      <a:pt x="72" y="63"/>
                    </a:moveTo>
                    <a:lnTo>
                      <a:pt x="93" y="65"/>
                    </a:lnTo>
                    <a:lnTo>
                      <a:pt x="109" y="70"/>
                    </a:lnTo>
                    <a:lnTo>
                      <a:pt x="122" y="78"/>
                    </a:lnTo>
                    <a:lnTo>
                      <a:pt x="129" y="88"/>
                    </a:lnTo>
                    <a:lnTo>
                      <a:pt x="135" y="100"/>
                    </a:lnTo>
                    <a:lnTo>
                      <a:pt x="137" y="116"/>
                    </a:lnTo>
                    <a:lnTo>
                      <a:pt x="139" y="134"/>
                    </a:lnTo>
                    <a:lnTo>
                      <a:pt x="139" y="210"/>
                    </a:lnTo>
                    <a:lnTo>
                      <a:pt x="140" y="227"/>
                    </a:lnTo>
                    <a:lnTo>
                      <a:pt x="141" y="240"/>
                    </a:lnTo>
                    <a:lnTo>
                      <a:pt x="103" y="240"/>
                    </a:lnTo>
                    <a:lnTo>
                      <a:pt x="101" y="228"/>
                    </a:lnTo>
                    <a:lnTo>
                      <a:pt x="101" y="216"/>
                    </a:lnTo>
                    <a:lnTo>
                      <a:pt x="101" y="216"/>
                    </a:lnTo>
                    <a:lnTo>
                      <a:pt x="92" y="227"/>
                    </a:lnTo>
                    <a:lnTo>
                      <a:pt x="81" y="234"/>
                    </a:lnTo>
                    <a:lnTo>
                      <a:pt x="68" y="240"/>
                    </a:lnTo>
                    <a:lnTo>
                      <a:pt x="53" y="242"/>
                    </a:lnTo>
                    <a:lnTo>
                      <a:pt x="36" y="240"/>
                    </a:lnTo>
                    <a:lnTo>
                      <a:pt x="23" y="233"/>
                    </a:lnTo>
                    <a:lnTo>
                      <a:pt x="11" y="223"/>
                    </a:lnTo>
                    <a:lnTo>
                      <a:pt x="3" y="210"/>
                    </a:lnTo>
                    <a:lnTo>
                      <a:pt x="0" y="191"/>
                    </a:lnTo>
                    <a:lnTo>
                      <a:pt x="3" y="173"/>
                    </a:lnTo>
                    <a:lnTo>
                      <a:pt x="10" y="159"/>
                    </a:lnTo>
                    <a:lnTo>
                      <a:pt x="20" y="148"/>
                    </a:lnTo>
                    <a:lnTo>
                      <a:pt x="33" y="141"/>
                    </a:lnTo>
                    <a:lnTo>
                      <a:pt x="50" y="137"/>
                    </a:lnTo>
                    <a:lnTo>
                      <a:pt x="70" y="134"/>
                    </a:lnTo>
                    <a:lnTo>
                      <a:pt x="92" y="133"/>
                    </a:lnTo>
                    <a:lnTo>
                      <a:pt x="99" y="133"/>
                    </a:lnTo>
                    <a:lnTo>
                      <a:pt x="99" y="126"/>
                    </a:lnTo>
                    <a:lnTo>
                      <a:pt x="98" y="116"/>
                    </a:lnTo>
                    <a:lnTo>
                      <a:pt x="96" y="108"/>
                    </a:lnTo>
                    <a:lnTo>
                      <a:pt x="89" y="100"/>
                    </a:lnTo>
                    <a:lnTo>
                      <a:pt x="80" y="95"/>
                    </a:lnTo>
                    <a:lnTo>
                      <a:pt x="67" y="94"/>
                    </a:lnTo>
                    <a:lnTo>
                      <a:pt x="47" y="96"/>
                    </a:lnTo>
                    <a:lnTo>
                      <a:pt x="32" y="103"/>
                    </a:lnTo>
                    <a:lnTo>
                      <a:pt x="20" y="110"/>
                    </a:lnTo>
                    <a:lnTo>
                      <a:pt x="17" y="77"/>
                    </a:lnTo>
                    <a:lnTo>
                      <a:pt x="28" y="73"/>
                    </a:lnTo>
                    <a:lnTo>
                      <a:pt x="40" y="69"/>
                    </a:lnTo>
                    <a:lnTo>
                      <a:pt x="54" y="65"/>
                    </a:lnTo>
                    <a:lnTo>
                      <a:pt x="72" y="63"/>
                    </a:lnTo>
                    <a:close/>
                    <a:moveTo>
                      <a:pt x="86" y="0"/>
                    </a:moveTo>
                    <a:lnTo>
                      <a:pt x="119" y="0"/>
                    </a:lnTo>
                    <a:lnTo>
                      <a:pt x="119" y="37"/>
                    </a:lnTo>
                    <a:lnTo>
                      <a:pt x="86" y="37"/>
                    </a:lnTo>
                    <a:lnTo>
                      <a:pt x="86" y="0"/>
                    </a:lnTo>
                    <a:close/>
                    <a:moveTo>
                      <a:pt x="30" y="0"/>
                    </a:moveTo>
                    <a:lnTo>
                      <a:pt x="62" y="0"/>
                    </a:lnTo>
                    <a:lnTo>
                      <a:pt x="62" y="37"/>
                    </a:lnTo>
                    <a:lnTo>
                      <a:pt x="30" y="37"/>
                    </a:lnTo>
                    <a:lnTo>
                      <a:pt x="3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1" name="Freeform 125">
                <a:extLst>
                  <a:ext uri="{FF2B5EF4-FFF2-40B4-BE49-F238E27FC236}">
                    <a16:creationId xmlns:a16="http://schemas.microsoft.com/office/drawing/2014/main" id="{663DE20D-7658-2F44-8580-B49ED752101D}"/>
                  </a:ext>
                </a:extLst>
              </p:cNvPr>
              <p:cNvSpPr>
                <a:spLocks/>
              </p:cNvSpPr>
              <p:nvPr userDrawn="1"/>
            </p:nvSpPr>
            <p:spPr bwMode="auto">
              <a:xfrm>
                <a:off x="9073984" y="339940"/>
                <a:ext cx="52249" cy="114741"/>
              </a:xfrm>
              <a:custGeom>
                <a:avLst/>
                <a:gdLst>
                  <a:gd name="T0" fmla="*/ 69 w 103"/>
                  <a:gd name="T1" fmla="*/ 0 h 224"/>
                  <a:gd name="T2" fmla="*/ 69 w 103"/>
                  <a:gd name="T3" fmla="*/ 48 h 224"/>
                  <a:gd name="T4" fmla="*/ 103 w 103"/>
                  <a:gd name="T5" fmla="*/ 48 h 224"/>
                  <a:gd name="T6" fmla="*/ 103 w 103"/>
                  <a:gd name="T7" fmla="*/ 79 h 224"/>
                  <a:gd name="T8" fmla="*/ 69 w 103"/>
                  <a:gd name="T9" fmla="*/ 79 h 224"/>
                  <a:gd name="T10" fmla="*/ 69 w 103"/>
                  <a:gd name="T11" fmla="*/ 170 h 224"/>
                  <a:gd name="T12" fmla="*/ 70 w 103"/>
                  <a:gd name="T13" fmla="*/ 180 h 224"/>
                  <a:gd name="T14" fmla="*/ 74 w 103"/>
                  <a:gd name="T15" fmla="*/ 188 h 224"/>
                  <a:gd name="T16" fmla="*/ 80 w 103"/>
                  <a:gd name="T17" fmla="*/ 192 h 224"/>
                  <a:gd name="T18" fmla="*/ 87 w 103"/>
                  <a:gd name="T19" fmla="*/ 193 h 224"/>
                  <a:gd name="T20" fmla="*/ 93 w 103"/>
                  <a:gd name="T21" fmla="*/ 193 h 224"/>
                  <a:gd name="T22" fmla="*/ 98 w 103"/>
                  <a:gd name="T23" fmla="*/ 192 h 224"/>
                  <a:gd name="T24" fmla="*/ 100 w 103"/>
                  <a:gd name="T25" fmla="*/ 190 h 224"/>
                  <a:gd name="T26" fmla="*/ 103 w 103"/>
                  <a:gd name="T27" fmla="*/ 189 h 224"/>
                  <a:gd name="T28" fmla="*/ 103 w 103"/>
                  <a:gd name="T29" fmla="*/ 219 h 224"/>
                  <a:gd name="T30" fmla="*/ 91 w 103"/>
                  <a:gd name="T31" fmla="*/ 223 h 224"/>
                  <a:gd name="T32" fmla="*/ 76 w 103"/>
                  <a:gd name="T33" fmla="*/ 224 h 224"/>
                  <a:gd name="T34" fmla="*/ 59 w 103"/>
                  <a:gd name="T35" fmla="*/ 223 h 224"/>
                  <a:gd name="T36" fmla="*/ 46 w 103"/>
                  <a:gd name="T37" fmla="*/ 216 h 224"/>
                  <a:gd name="T38" fmla="*/ 35 w 103"/>
                  <a:gd name="T39" fmla="*/ 207 h 224"/>
                  <a:gd name="T40" fmla="*/ 30 w 103"/>
                  <a:gd name="T41" fmla="*/ 193 h 224"/>
                  <a:gd name="T42" fmla="*/ 27 w 103"/>
                  <a:gd name="T43" fmla="*/ 173 h 224"/>
                  <a:gd name="T44" fmla="*/ 27 w 103"/>
                  <a:gd name="T45" fmla="*/ 79 h 224"/>
                  <a:gd name="T46" fmla="*/ 0 w 103"/>
                  <a:gd name="T47" fmla="*/ 79 h 224"/>
                  <a:gd name="T48" fmla="*/ 0 w 103"/>
                  <a:gd name="T49" fmla="*/ 48 h 224"/>
                  <a:gd name="T50" fmla="*/ 27 w 103"/>
                  <a:gd name="T51" fmla="*/ 48 h 224"/>
                  <a:gd name="T52" fmla="*/ 27 w 103"/>
                  <a:gd name="T53" fmla="*/ 13 h 224"/>
                  <a:gd name="T54" fmla="*/ 69 w 103"/>
                  <a:gd name="T5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224">
                    <a:moveTo>
                      <a:pt x="69" y="0"/>
                    </a:moveTo>
                    <a:lnTo>
                      <a:pt x="69" y="48"/>
                    </a:lnTo>
                    <a:lnTo>
                      <a:pt x="103" y="48"/>
                    </a:lnTo>
                    <a:lnTo>
                      <a:pt x="103" y="79"/>
                    </a:lnTo>
                    <a:lnTo>
                      <a:pt x="69" y="79"/>
                    </a:lnTo>
                    <a:lnTo>
                      <a:pt x="69" y="170"/>
                    </a:lnTo>
                    <a:lnTo>
                      <a:pt x="70" y="180"/>
                    </a:lnTo>
                    <a:lnTo>
                      <a:pt x="74" y="188"/>
                    </a:lnTo>
                    <a:lnTo>
                      <a:pt x="80" y="192"/>
                    </a:lnTo>
                    <a:lnTo>
                      <a:pt x="87" y="193"/>
                    </a:lnTo>
                    <a:lnTo>
                      <a:pt x="93" y="193"/>
                    </a:lnTo>
                    <a:lnTo>
                      <a:pt x="98" y="192"/>
                    </a:lnTo>
                    <a:lnTo>
                      <a:pt x="100" y="190"/>
                    </a:lnTo>
                    <a:lnTo>
                      <a:pt x="103" y="189"/>
                    </a:lnTo>
                    <a:lnTo>
                      <a:pt x="103" y="219"/>
                    </a:lnTo>
                    <a:lnTo>
                      <a:pt x="91" y="223"/>
                    </a:lnTo>
                    <a:lnTo>
                      <a:pt x="76" y="224"/>
                    </a:lnTo>
                    <a:lnTo>
                      <a:pt x="59" y="223"/>
                    </a:lnTo>
                    <a:lnTo>
                      <a:pt x="46" y="216"/>
                    </a:lnTo>
                    <a:lnTo>
                      <a:pt x="35" y="207"/>
                    </a:lnTo>
                    <a:lnTo>
                      <a:pt x="30" y="193"/>
                    </a:lnTo>
                    <a:lnTo>
                      <a:pt x="27" y="173"/>
                    </a:lnTo>
                    <a:lnTo>
                      <a:pt x="27" y="79"/>
                    </a:lnTo>
                    <a:lnTo>
                      <a:pt x="0" y="79"/>
                    </a:lnTo>
                    <a:lnTo>
                      <a:pt x="0" y="48"/>
                    </a:lnTo>
                    <a:lnTo>
                      <a:pt x="27" y="48"/>
                    </a:lnTo>
                    <a:lnTo>
                      <a:pt x="27" y="13"/>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2" name="Freeform 126">
                <a:extLst>
                  <a:ext uri="{FF2B5EF4-FFF2-40B4-BE49-F238E27FC236}">
                    <a16:creationId xmlns:a16="http://schemas.microsoft.com/office/drawing/2014/main" id="{CF59A9BD-9211-334A-BF4C-9B02EB7187D7}"/>
                  </a:ext>
                </a:extLst>
              </p:cNvPr>
              <p:cNvSpPr>
                <a:spLocks/>
              </p:cNvSpPr>
              <p:nvPr userDrawn="1"/>
            </p:nvSpPr>
            <p:spPr bwMode="auto">
              <a:xfrm>
                <a:off x="9136477" y="363503"/>
                <a:ext cx="58395" cy="91179"/>
              </a:xfrm>
              <a:custGeom>
                <a:avLst/>
                <a:gdLst>
                  <a:gd name="T0" fmla="*/ 60 w 112"/>
                  <a:gd name="T1" fmla="*/ 0 h 179"/>
                  <a:gd name="T2" fmla="*/ 76 w 112"/>
                  <a:gd name="T3" fmla="*/ 2 h 179"/>
                  <a:gd name="T4" fmla="*/ 89 w 112"/>
                  <a:gd name="T5" fmla="*/ 4 h 179"/>
                  <a:gd name="T6" fmla="*/ 98 w 112"/>
                  <a:gd name="T7" fmla="*/ 6 h 179"/>
                  <a:gd name="T8" fmla="*/ 103 w 112"/>
                  <a:gd name="T9" fmla="*/ 8 h 179"/>
                  <a:gd name="T10" fmla="*/ 100 w 112"/>
                  <a:gd name="T11" fmla="*/ 40 h 179"/>
                  <a:gd name="T12" fmla="*/ 90 w 112"/>
                  <a:gd name="T13" fmla="*/ 36 h 179"/>
                  <a:gd name="T14" fmla="*/ 78 w 112"/>
                  <a:gd name="T15" fmla="*/ 33 h 179"/>
                  <a:gd name="T16" fmla="*/ 64 w 112"/>
                  <a:gd name="T17" fmla="*/ 32 h 179"/>
                  <a:gd name="T18" fmla="*/ 53 w 112"/>
                  <a:gd name="T19" fmla="*/ 33 h 179"/>
                  <a:gd name="T20" fmla="*/ 46 w 112"/>
                  <a:gd name="T21" fmla="*/ 37 h 179"/>
                  <a:gd name="T22" fmla="*/ 42 w 112"/>
                  <a:gd name="T23" fmla="*/ 42 h 179"/>
                  <a:gd name="T24" fmla="*/ 40 w 112"/>
                  <a:gd name="T25" fmla="*/ 49 h 179"/>
                  <a:gd name="T26" fmla="*/ 43 w 112"/>
                  <a:gd name="T27" fmla="*/ 58 h 179"/>
                  <a:gd name="T28" fmla="*/ 49 w 112"/>
                  <a:gd name="T29" fmla="*/ 64 h 179"/>
                  <a:gd name="T30" fmla="*/ 60 w 112"/>
                  <a:gd name="T31" fmla="*/ 71 h 179"/>
                  <a:gd name="T32" fmla="*/ 81 w 112"/>
                  <a:gd name="T33" fmla="*/ 84 h 179"/>
                  <a:gd name="T34" fmla="*/ 95 w 112"/>
                  <a:gd name="T35" fmla="*/ 94 h 179"/>
                  <a:gd name="T36" fmla="*/ 104 w 112"/>
                  <a:gd name="T37" fmla="*/ 104 h 179"/>
                  <a:gd name="T38" fmla="*/ 111 w 112"/>
                  <a:gd name="T39" fmla="*/ 115 h 179"/>
                  <a:gd name="T40" fmla="*/ 112 w 112"/>
                  <a:gd name="T41" fmla="*/ 128 h 179"/>
                  <a:gd name="T42" fmla="*/ 109 w 112"/>
                  <a:gd name="T43" fmla="*/ 145 h 179"/>
                  <a:gd name="T44" fmla="*/ 100 w 112"/>
                  <a:gd name="T45" fmla="*/ 160 h 179"/>
                  <a:gd name="T46" fmla="*/ 87 w 112"/>
                  <a:gd name="T47" fmla="*/ 170 h 179"/>
                  <a:gd name="T48" fmla="*/ 69 w 112"/>
                  <a:gd name="T49" fmla="*/ 177 h 179"/>
                  <a:gd name="T50" fmla="*/ 48 w 112"/>
                  <a:gd name="T51" fmla="*/ 179 h 179"/>
                  <a:gd name="T52" fmla="*/ 29 w 112"/>
                  <a:gd name="T53" fmla="*/ 178 h 179"/>
                  <a:gd name="T54" fmla="*/ 12 w 112"/>
                  <a:gd name="T55" fmla="*/ 174 h 179"/>
                  <a:gd name="T56" fmla="*/ 0 w 112"/>
                  <a:gd name="T57" fmla="*/ 171 h 179"/>
                  <a:gd name="T58" fmla="*/ 3 w 112"/>
                  <a:gd name="T59" fmla="*/ 136 h 179"/>
                  <a:gd name="T60" fmla="*/ 9 w 112"/>
                  <a:gd name="T61" fmla="*/ 139 h 179"/>
                  <a:gd name="T62" fmla="*/ 19 w 112"/>
                  <a:gd name="T63" fmla="*/ 143 h 179"/>
                  <a:gd name="T64" fmla="*/ 31 w 112"/>
                  <a:gd name="T65" fmla="*/ 147 h 179"/>
                  <a:gd name="T66" fmla="*/ 46 w 112"/>
                  <a:gd name="T67" fmla="*/ 148 h 179"/>
                  <a:gd name="T68" fmla="*/ 56 w 112"/>
                  <a:gd name="T69" fmla="*/ 147 h 179"/>
                  <a:gd name="T70" fmla="*/ 65 w 112"/>
                  <a:gd name="T71" fmla="*/ 144 h 179"/>
                  <a:gd name="T72" fmla="*/ 70 w 112"/>
                  <a:gd name="T73" fmla="*/ 139 h 179"/>
                  <a:gd name="T74" fmla="*/ 73 w 112"/>
                  <a:gd name="T75" fmla="*/ 131 h 179"/>
                  <a:gd name="T76" fmla="*/ 70 w 112"/>
                  <a:gd name="T77" fmla="*/ 125 h 179"/>
                  <a:gd name="T78" fmla="*/ 65 w 112"/>
                  <a:gd name="T79" fmla="*/ 117 h 179"/>
                  <a:gd name="T80" fmla="*/ 53 w 112"/>
                  <a:gd name="T81" fmla="*/ 109 h 179"/>
                  <a:gd name="T82" fmla="*/ 36 w 112"/>
                  <a:gd name="T83" fmla="*/ 98 h 179"/>
                  <a:gd name="T84" fmla="*/ 26 w 112"/>
                  <a:gd name="T85" fmla="*/ 92 h 179"/>
                  <a:gd name="T86" fmla="*/ 17 w 112"/>
                  <a:gd name="T87" fmla="*/ 85 h 179"/>
                  <a:gd name="T88" fmla="*/ 8 w 112"/>
                  <a:gd name="T89" fmla="*/ 76 h 179"/>
                  <a:gd name="T90" fmla="*/ 3 w 112"/>
                  <a:gd name="T91" fmla="*/ 64 h 179"/>
                  <a:gd name="T92" fmla="*/ 0 w 112"/>
                  <a:gd name="T93" fmla="*/ 50 h 179"/>
                  <a:gd name="T94" fmla="*/ 3 w 112"/>
                  <a:gd name="T95" fmla="*/ 36 h 179"/>
                  <a:gd name="T96" fmla="*/ 10 w 112"/>
                  <a:gd name="T97" fmla="*/ 23 h 179"/>
                  <a:gd name="T98" fmla="*/ 23 w 112"/>
                  <a:gd name="T99" fmla="*/ 11 h 179"/>
                  <a:gd name="T100" fmla="*/ 39 w 112"/>
                  <a:gd name="T101" fmla="*/ 3 h 179"/>
                  <a:gd name="T102" fmla="*/ 60 w 112"/>
                  <a:gd name="T10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9">
                    <a:moveTo>
                      <a:pt x="60" y="0"/>
                    </a:moveTo>
                    <a:lnTo>
                      <a:pt x="76" y="2"/>
                    </a:lnTo>
                    <a:lnTo>
                      <a:pt x="89" y="4"/>
                    </a:lnTo>
                    <a:lnTo>
                      <a:pt x="98" y="6"/>
                    </a:lnTo>
                    <a:lnTo>
                      <a:pt x="103" y="8"/>
                    </a:lnTo>
                    <a:lnTo>
                      <a:pt x="100" y="40"/>
                    </a:lnTo>
                    <a:lnTo>
                      <a:pt x="90" y="36"/>
                    </a:lnTo>
                    <a:lnTo>
                      <a:pt x="78" y="33"/>
                    </a:lnTo>
                    <a:lnTo>
                      <a:pt x="64" y="32"/>
                    </a:lnTo>
                    <a:lnTo>
                      <a:pt x="53" y="33"/>
                    </a:lnTo>
                    <a:lnTo>
                      <a:pt x="46" y="37"/>
                    </a:lnTo>
                    <a:lnTo>
                      <a:pt x="42" y="42"/>
                    </a:lnTo>
                    <a:lnTo>
                      <a:pt x="40" y="49"/>
                    </a:lnTo>
                    <a:lnTo>
                      <a:pt x="43" y="58"/>
                    </a:lnTo>
                    <a:lnTo>
                      <a:pt x="49" y="64"/>
                    </a:lnTo>
                    <a:lnTo>
                      <a:pt x="60" y="71"/>
                    </a:lnTo>
                    <a:lnTo>
                      <a:pt x="81" y="84"/>
                    </a:lnTo>
                    <a:lnTo>
                      <a:pt x="95" y="94"/>
                    </a:lnTo>
                    <a:lnTo>
                      <a:pt x="104" y="104"/>
                    </a:lnTo>
                    <a:lnTo>
                      <a:pt x="111" y="115"/>
                    </a:lnTo>
                    <a:lnTo>
                      <a:pt x="112" y="128"/>
                    </a:lnTo>
                    <a:lnTo>
                      <a:pt x="109" y="145"/>
                    </a:lnTo>
                    <a:lnTo>
                      <a:pt x="100" y="160"/>
                    </a:lnTo>
                    <a:lnTo>
                      <a:pt x="87" y="170"/>
                    </a:lnTo>
                    <a:lnTo>
                      <a:pt x="69" y="177"/>
                    </a:lnTo>
                    <a:lnTo>
                      <a:pt x="48" y="179"/>
                    </a:lnTo>
                    <a:lnTo>
                      <a:pt x="29" y="178"/>
                    </a:lnTo>
                    <a:lnTo>
                      <a:pt x="12" y="174"/>
                    </a:lnTo>
                    <a:lnTo>
                      <a:pt x="0" y="171"/>
                    </a:lnTo>
                    <a:lnTo>
                      <a:pt x="3" y="136"/>
                    </a:lnTo>
                    <a:lnTo>
                      <a:pt x="9" y="139"/>
                    </a:lnTo>
                    <a:lnTo>
                      <a:pt x="19" y="143"/>
                    </a:lnTo>
                    <a:lnTo>
                      <a:pt x="31" y="147"/>
                    </a:lnTo>
                    <a:lnTo>
                      <a:pt x="46" y="148"/>
                    </a:lnTo>
                    <a:lnTo>
                      <a:pt x="56" y="147"/>
                    </a:lnTo>
                    <a:lnTo>
                      <a:pt x="65" y="144"/>
                    </a:lnTo>
                    <a:lnTo>
                      <a:pt x="70" y="139"/>
                    </a:lnTo>
                    <a:lnTo>
                      <a:pt x="73" y="131"/>
                    </a:lnTo>
                    <a:lnTo>
                      <a:pt x="70" y="125"/>
                    </a:lnTo>
                    <a:lnTo>
                      <a:pt x="65" y="117"/>
                    </a:lnTo>
                    <a:lnTo>
                      <a:pt x="53" y="109"/>
                    </a:lnTo>
                    <a:lnTo>
                      <a:pt x="36" y="98"/>
                    </a:lnTo>
                    <a:lnTo>
                      <a:pt x="26" y="92"/>
                    </a:lnTo>
                    <a:lnTo>
                      <a:pt x="17" y="85"/>
                    </a:lnTo>
                    <a:lnTo>
                      <a:pt x="8" y="76"/>
                    </a:lnTo>
                    <a:lnTo>
                      <a:pt x="3" y="64"/>
                    </a:lnTo>
                    <a:lnTo>
                      <a:pt x="0" y="50"/>
                    </a:lnTo>
                    <a:lnTo>
                      <a:pt x="3" y="36"/>
                    </a:lnTo>
                    <a:lnTo>
                      <a:pt x="10" y="23"/>
                    </a:lnTo>
                    <a:lnTo>
                      <a:pt x="23" y="11"/>
                    </a:lnTo>
                    <a:lnTo>
                      <a:pt x="39"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3" name="Freeform 127">
                <a:extLst>
                  <a:ext uri="{FF2B5EF4-FFF2-40B4-BE49-F238E27FC236}">
                    <a16:creationId xmlns:a16="http://schemas.microsoft.com/office/drawing/2014/main" id="{1AEAAF36-42F0-6542-9AB9-3A21942E9AAF}"/>
                  </a:ext>
                </a:extLst>
              </p:cNvPr>
              <p:cNvSpPr>
                <a:spLocks/>
              </p:cNvSpPr>
              <p:nvPr userDrawn="1"/>
            </p:nvSpPr>
            <p:spPr bwMode="auto">
              <a:xfrm>
                <a:off x="9211264" y="324574"/>
                <a:ext cx="73762" cy="129084"/>
              </a:xfrm>
              <a:custGeom>
                <a:avLst/>
                <a:gdLst>
                  <a:gd name="T0" fmla="*/ 0 w 143"/>
                  <a:gd name="T1" fmla="*/ 0 h 252"/>
                  <a:gd name="T2" fmla="*/ 41 w 143"/>
                  <a:gd name="T3" fmla="*/ 0 h 252"/>
                  <a:gd name="T4" fmla="*/ 41 w 143"/>
                  <a:gd name="T5" fmla="*/ 147 h 252"/>
                  <a:gd name="T6" fmla="*/ 41 w 143"/>
                  <a:gd name="T7" fmla="*/ 147 h 252"/>
                  <a:gd name="T8" fmla="*/ 92 w 143"/>
                  <a:gd name="T9" fmla="*/ 78 h 252"/>
                  <a:gd name="T10" fmla="*/ 137 w 143"/>
                  <a:gd name="T11" fmla="*/ 78 h 252"/>
                  <a:gd name="T12" fmla="*/ 77 w 143"/>
                  <a:gd name="T13" fmla="*/ 156 h 252"/>
                  <a:gd name="T14" fmla="*/ 143 w 143"/>
                  <a:gd name="T15" fmla="*/ 252 h 252"/>
                  <a:gd name="T16" fmla="*/ 95 w 143"/>
                  <a:gd name="T17" fmla="*/ 252 h 252"/>
                  <a:gd name="T18" fmla="*/ 41 w 143"/>
                  <a:gd name="T19" fmla="*/ 167 h 252"/>
                  <a:gd name="T20" fmla="*/ 41 w 143"/>
                  <a:gd name="T21" fmla="*/ 167 h 252"/>
                  <a:gd name="T22" fmla="*/ 41 w 143"/>
                  <a:gd name="T23" fmla="*/ 252 h 252"/>
                  <a:gd name="T24" fmla="*/ 0 w 143"/>
                  <a:gd name="T25" fmla="*/ 252 h 252"/>
                  <a:gd name="T26" fmla="*/ 0 w 143"/>
                  <a:gd name="T2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252">
                    <a:moveTo>
                      <a:pt x="0" y="0"/>
                    </a:moveTo>
                    <a:lnTo>
                      <a:pt x="41" y="0"/>
                    </a:lnTo>
                    <a:lnTo>
                      <a:pt x="41" y="147"/>
                    </a:lnTo>
                    <a:lnTo>
                      <a:pt x="41" y="147"/>
                    </a:lnTo>
                    <a:lnTo>
                      <a:pt x="92" y="78"/>
                    </a:lnTo>
                    <a:lnTo>
                      <a:pt x="137" y="78"/>
                    </a:lnTo>
                    <a:lnTo>
                      <a:pt x="77" y="156"/>
                    </a:lnTo>
                    <a:lnTo>
                      <a:pt x="143" y="252"/>
                    </a:lnTo>
                    <a:lnTo>
                      <a:pt x="95" y="252"/>
                    </a:lnTo>
                    <a:lnTo>
                      <a:pt x="41" y="167"/>
                    </a:lnTo>
                    <a:lnTo>
                      <a:pt x="41" y="167"/>
                    </a:lnTo>
                    <a:lnTo>
                      <a:pt x="41" y="252"/>
                    </a:lnTo>
                    <a:lnTo>
                      <a:pt x="0" y="2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4" name="Rectangle 128">
                <a:extLst>
                  <a:ext uri="{FF2B5EF4-FFF2-40B4-BE49-F238E27FC236}">
                    <a16:creationId xmlns:a16="http://schemas.microsoft.com/office/drawing/2014/main" id="{5D743027-A178-344F-97CF-5E60653D6E6E}"/>
                  </a:ext>
                </a:extLst>
              </p:cNvPr>
              <p:cNvSpPr>
                <a:spLocks noChangeArrowheads="1"/>
              </p:cNvSpPr>
              <p:nvPr userDrawn="1"/>
            </p:nvSpPr>
            <p:spPr bwMode="auto">
              <a:xfrm>
                <a:off x="9299369" y="324574"/>
                <a:ext cx="21514" cy="129084"/>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95" name="Freeform 129">
                <a:extLst>
                  <a:ext uri="{FF2B5EF4-FFF2-40B4-BE49-F238E27FC236}">
                    <a16:creationId xmlns:a16="http://schemas.microsoft.com/office/drawing/2014/main" id="{E955C586-77C2-684B-883F-196F71900CAF}"/>
                  </a:ext>
                </a:extLst>
              </p:cNvPr>
              <p:cNvSpPr>
                <a:spLocks noEditPoints="1"/>
              </p:cNvSpPr>
              <p:nvPr userDrawn="1"/>
            </p:nvSpPr>
            <p:spPr bwMode="auto">
              <a:xfrm>
                <a:off x="9344445" y="327646"/>
                <a:ext cx="21514" cy="126011"/>
              </a:xfrm>
              <a:custGeom>
                <a:avLst/>
                <a:gdLst>
                  <a:gd name="T0" fmla="*/ 2 w 43"/>
                  <a:gd name="T1" fmla="*/ 73 h 247"/>
                  <a:gd name="T2" fmla="*/ 43 w 43"/>
                  <a:gd name="T3" fmla="*/ 73 h 247"/>
                  <a:gd name="T4" fmla="*/ 43 w 43"/>
                  <a:gd name="T5" fmla="*/ 247 h 247"/>
                  <a:gd name="T6" fmla="*/ 2 w 43"/>
                  <a:gd name="T7" fmla="*/ 247 h 247"/>
                  <a:gd name="T8" fmla="*/ 2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2" y="73"/>
                    </a:moveTo>
                    <a:lnTo>
                      <a:pt x="43" y="73"/>
                    </a:lnTo>
                    <a:lnTo>
                      <a:pt x="43" y="247"/>
                    </a:lnTo>
                    <a:lnTo>
                      <a:pt x="2" y="247"/>
                    </a:lnTo>
                    <a:lnTo>
                      <a:pt x="2"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6" name="Freeform 130">
                <a:extLst>
                  <a:ext uri="{FF2B5EF4-FFF2-40B4-BE49-F238E27FC236}">
                    <a16:creationId xmlns:a16="http://schemas.microsoft.com/office/drawing/2014/main" id="{014FF589-F33D-444B-810D-0C583F7BF403}"/>
                  </a:ext>
                </a:extLst>
              </p:cNvPr>
              <p:cNvSpPr>
                <a:spLocks/>
              </p:cNvSpPr>
              <p:nvPr userDrawn="1"/>
            </p:nvSpPr>
            <p:spPr bwMode="auto">
              <a:xfrm>
                <a:off x="9386449" y="363503"/>
                <a:ext cx="70689" cy="90154"/>
              </a:xfrm>
              <a:custGeom>
                <a:avLst/>
                <a:gdLst>
                  <a:gd name="T0" fmla="*/ 87 w 138"/>
                  <a:gd name="T1" fmla="*/ 0 h 177"/>
                  <a:gd name="T2" fmla="*/ 104 w 138"/>
                  <a:gd name="T3" fmla="*/ 3 h 177"/>
                  <a:gd name="T4" fmla="*/ 117 w 138"/>
                  <a:gd name="T5" fmla="*/ 10 h 177"/>
                  <a:gd name="T6" fmla="*/ 128 w 138"/>
                  <a:gd name="T7" fmla="*/ 20 h 177"/>
                  <a:gd name="T8" fmla="*/ 133 w 138"/>
                  <a:gd name="T9" fmla="*/ 33 h 177"/>
                  <a:gd name="T10" fmla="*/ 137 w 138"/>
                  <a:gd name="T11" fmla="*/ 47 h 177"/>
                  <a:gd name="T12" fmla="*/ 138 w 138"/>
                  <a:gd name="T13" fmla="*/ 64 h 177"/>
                  <a:gd name="T14" fmla="*/ 138 w 138"/>
                  <a:gd name="T15" fmla="*/ 177 h 177"/>
                  <a:gd name="T16" fmla="*/ 96 w 138"/>
                  <a:gd name="T17" fmla="*/ 177 h 177"/>
                  <a:gd name="T18" fmla="*/ 96 w 138"/>
                  <a:gd name="T19" fmla="*/ 72 h 177"/>
                  <a:gd name="T20" fmla="*/ 95 w 138"/>
                  <a:gd name="T21" fmla="*/ 55 h 177"/>
                  <a:gd name="T22" fmla="*/ 91 w 138"/>
                  <a:gd name="T23" fmla="*/ 44 h 177"/>
                  <a:gd name="T24" fmla="*/ 83 w 138"/>
                  <a:gd name="T25" fmla="*/ 37 h 177"/>
                  <a:gd name="T26" fmla="*/ 73 w 138"/>
                  <a:gd name="T27" fmla="*/ 36 h 177"/>
                  <a:gd name="T28" fmla="*/ 61 w 138"/>
                  <a:gd name="T29" fmla="*/ 37 h 177"/>
                  <a:gd name="T30" fmla="*/ 52 w 138"/>
                  <a:gd name="T31" fmla="*/ 44 h 177"/>
                  <a:gd name="T32" fmla="*/ 47 w 138"/>
                  <a:gd name="T33" fmla="*/ 51 h 177"/>
                  <a:gd name="T34" fmla="*/ 44 w 138"/>
                  <a:gd name="T35" fmla="*/ 63 h 177"/>
                  <a:gd name="T36" fmla="*/ 43 w 138"/>
                  <a:gd name="T37" fmla="*/ 76 h 177"/>
                  <a:gd name="T38" fmla="*/ 43 w 138"/>
                  <a:gd name="T39" fmla="*/ 177 h 177"/>
                  <a:gd name="T40" fmla="*/ 1 w 138"/>
                  <a:gd name="T41" fmla="*/ 177 h 177"/>
                  <a:gd name="T42" fmla="*/ 1 w 138"/>
                  <a:gd name="T43" fmla="*/ 32 h 177"/>
                  <a:gd name="T44" fmla="*/ 1 w 138"/>
                  <a:gd name="T45" fmla="*/ 16 h 177"/>
                  <a:gd name="T46" fmla="*/ 0 w 138"/>
                  <a:gd name="T47" fmla="*/ 3 h 177"/>
                  <a:gd name="T48" fmla="*/ 39 w 138"/>
                  <a:gd name="T49" fmla="*/ 3 h 177"/>
                  <a:gd name="T50" fmla="*/ 40 w 138"/>
                  <a:gd name="T51" fmla="*/ 31 h 177"/>
                  <a:gd name="T52" fmla="*/ 40 w 138"/>
                  <a:gd name="T53" fmla="*/ 31 h 177"/>
                  <a:gd name="T54" fmla="*/ 45 w 138"/>
                  <a:gd name="T55" fmla="*/ 23 h 177"/>
                  <a:gd name="T56" fmla="*/ 52 w 138"/>
                  <a:gd name="T57" fmla="*/ 15 h 177"/>
                  <a:gd name="T58" fmla="*/ 60 w 138"/>
                  <a:gd name="T59" fmla="*/ 8 h 177"/>
                  <a:gd name="T60" fmla="*/ 71 w 138"/>
                  <a:gd name="T61" fmla="*/ 3 h 177"/>
                  <a:gd name="T62" fmla="*/ 87 w 138"/>
                  <a:gd name="T6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77">
                    <a:moveTo>
                      <a:pt x="87" y="0"/>
                    </a:moveTo>
                    <a:lnTo>
                      <a:pt x="104" y="3"/>
                    </a:lnTo>
                    <a:lnTo>
                      <a:pt x="117" y="10"/>
                    </a:lnTo>
                    <a:lnTo>
                      <a:pt x="128" y="20"/>
                    </a:lnTo>
                    <a:lnTo>
                      <a:pt x="133" y="33"/>
                    </a:lnTo>
                    <a:lnTo>
                      <a:pt x="137" y="47"/>
                    </a:lnTo>
                    <a:lnTo>
                      <a:pt x="138" y="64"/>
                    </a:lnTo>
                    <a:lnTo>
                      <a:pt x="138" y="177"/>
                    </a:lnTo>
                    <a:lnTo>
                      <a:pt x="96" y="177"/>
                    </a:lnTo>
                    <a:lnTo>
                      <a:pt x="96" y="72"/>
                    </a:lnTo>
                    <a:lnTo>
                      <a:pt x="95" y="55"/>
                    </a:lnTo>
                    <a:lnTo>
                      <a:pt x="91" y="44"/>
                    </a:lnTo>
                    <a:lnTo>
                      <a:pt x="83" y="37"/>
                    </a:lnTo>
                    <a:lnTo>
                      <a:pt x="73" y="36"/>
                    </a:lnTo>
                    <a:lnTo>
                      <a:pt x="61" y="37"/>
                    </a:lnTo>
                    <a:lnTo>
                      <a:pt x="52" y="44"/>
                    </a:lnTo>
                    <a:lnTo>
                      <a:pt x="47" y="51"/>
                    </a:lnTo>
                    <a:lnTo>
                      <a:pt x="44" y="63"/>
                    </a:lnTo>
                    <a:lnTo>
                      <a:pt x="43" y="76"/>
                    </a:lnTo>
                    <a:lnTo>
                      <a:pt x="43" y="177"/>
                    </a:lnTo>
                    <a:lnTo>
                      <a:pt x="1" y="177"/>
                    </a:lnTo>
                    <a:lnTo>
                      <a:pt x="1" y="32"/>
                    </a:lnTo>
                    <a:lnTo>
                      <a:pt x="1" y="16"/>
                    </a:lnTo>
                    <a:lnTo>
                      <a:pt x="0" y="3"/>
                    </a:lnTo>
                    <a:lnTo>
                      <a:pt x="39" y="3"/>
                    </a:lnTo>
                    <a:lnTo>
                      <a:pt x="40" y="31"/>
                    </a:lnTo>
                    <a:lnTo>
                      <a:pt x="40" y="31"/>
                    </a:lnTo>
                    <a:lnTo>
                      <a:pt x="45" y="23"/>
                    </a:lnTo>
                    <a:lnTo>
                      <a:pt x="52" y="15"/>
                    </a:lnTo>
                    <a:lnTo>
                      <a:pt x="60" y="8"/>
                    </a:lnTo>
                    <a:lnTo>
                      <a:pt x="71" y="3"/>
                    </a:lnTo>
                    <a:lnTo>
                      <a:pt x="8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7" name="Freeform 131">
                <a:extLst>
                  <a:ext uri="{FF2B5EF4-FFF2-40B4-BE49-F238E27FC236}">
                    <a16:creationId xmlns:a16="http://schemas.microsoft.com/office/drawing/2014/main" id="{132EE19B-FF6F-7741-9DF5-D2E78D0E57A9}"/>
                  </a:ext>
                </a:extLst>
              </p:cNvPr>
              <p:cNvSpPr>
                <a:spLocks noEditPoints="1"/>
              </p:cNvSpPr>
              <p:nvPr userDrawn="1"/>
            </p:nvSpPr>
            <p:spPr bwMode="auto">
              <a:xfrm>
                <a:off x="9478651" y="327646"/>
                <a:ext cx="22538" cy="126011"/>
              </a:xfrm>
              <a:custGeom>
                <a:avLst/>
                <a:gdLst>
                  <a:gd name="T0" fmla="*/ 0 w 43"/>
                  <a:gd name="T1" fmla="*/ 73 h 247"/>
                  <a:gd name="T2" fmla="*/ 41 w 43"/>
                  <a:gd name="T3" fmla="*/ 73 h 247"/>
                  <a:gd name="T4" fmla="*/ 41 w 43"/>
                  <a:gd name="T5" fmla="*/ 247 h 247"/>
                  <a:gd name="T6" fmla="*/ 0 w 43"/>
                  <a:gd name="T7" fmla="*/ 247 h 247"/>
                  <a:gd name="T8" fmla="*/ 0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0" y="73"/>
                    </a:moveTo>
                    <a:lnTo>
                      <a:pt x="41" y="73"/>
                    </a:lnTo>
                    <a:lnTo>
                      <a:pt x="41" y="247"/>
                    </a:lnTo>
                    <a:lnTo>
                      <a:pt x="0" y="247"/>
                    </a:lnTo>
                    <a:lnTo>
                      <a:pt x="0"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8" name="Freeform 132">
                <a:extLst>
                  <a:ext uri="{FF2B5EF4-FFF2-40B4-BE49-F238E27FC236}">
                    <a16:creationId xmlns:a16="http://schemas.microsoft.com/office/drawing/2014/main" id="{12542C96-DD19-A149-8068-2088131EC0E6}"/>
                  </a:ext>
                </a:extLst>
              </p:cNvPr>
              <p:cNvSpPr>
                <a:spLocks/>
              </p:cNvSpPr>
              <p:nvPr userDrawn="1"/>
            </p:nvSpPr>
            <p:spPr bwMode="auto">
              <a:xfrm>
                <a:off x="9522704" y="324574"/>
                <a:ext cx="72738" cy="129084"/>
              </a:xfrm>
              <a:custGeom>
                <a:avLst/>
                <a:gdLst>
                  <a:gd name="T0" fmla="*/ 0 w 144"/>
                  <a:gd name="T1" fmla="*/ 0 h 252"/>
                  <a:gd name="T2" fmla="*/ 42 w 144"/>
                  <a:gd name="T3" fmla="*/ 0 h 252"/>
                  <a:gd name="T4" fmla="*/ 42 w 144"/>
                  <a:gd name="T5" fmla="*/ 147 h 252"/>
                  <a:gd name="T6" fmla="*/ 42 w 144"/>
                  <a:gd name="T7" fmla="*/ 147 h 252"/>
                  <a:gd name="T8" fmla="*/ 93 w 144"/>
                  <a:gd name="T9" fmla="*/ 78 h 252"/>
                  <a:gd name="T10" fmla="*/ 137 w 144"/>
                  <a:gd name="T11" fmla="*/ 78 h 252"/>
                  <a:gd name="T12" fmla="*/ 77 w 144"/>
                  <a:gd name="T13" fmla="*/ 156 h 252"/>
                  <a:gd name="T14" fmla="*/ 144 w 144"/>
                  <a:gd name="T15" fmla="*/ 252 h 252"/>
                  <a:gd name="T16" fmla="*/ 96 w 144"/>
                  <a:gd name="T17" fmla="*/ 252 h 252"/>
                  <a:gd name="T18" fmla="*/ 42 w 144"/>
                  <a:gd name="T19" fmla="*/ 167 h 252"/>
                  <a:gd name="T20" fmla="*/ 42 w 144"/>
                  <a:gd name="T21" fmla="*/ 167 h 252"/>
                  <a:gd name="T22" fmla="*/ 42 w 144"/>
                  <a:gd name="T23" fmla="*/ 252 h 252"/>
                  <a:gd name="T24" fmla="*/ 0 w 144"/>
                  <a:gd name="T25" fmla="*/ 252 h 252"/>
                  <a:gd name="T26" fmla="*/ 0 w 144"/>
                  <a:gd name="T2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252">
                    <a:moveTo>
                      <a:pt x="0" y="0"/>
                    </a:moveTo>
                    <a:lnTo>
                      <a:pt x="42" y="0"/>
                    </a:lnTo>
                    <a:lnTo>
                      <a:pt x="42" y="147"/>
                    </a:lnTo>
                    <a:lnTo>
                      <a:pt x="42" y="147"/>
                    </a:lnTo>
                    <a:lnTo>
                      <a:pt x="93" y="78"/>
                    </a:lnTo>
                    <a:lnTo>
                      <a:pt x="137" y="78"/>
                    </a:lnTo>
                    <a:lnTo>
                      <a:pt x="77" y="156"/>
                    </a:lnTo>
                    <a:lnTo>
                      <a:pt x="144" y="252"/>
                    </a:lnTo>
                    <a:lnTo>
                      <a:pt x="96" y="252"/>
                    </a:lnTo>
                    <a:lnTo>
                      <a:pt x="42" y="167"/>
                    </a:lnTo>
                    <a:lnTo>
                      <a:pt x="42" y="167"/>
                    </a:lnTo>
                    <a:lnTo>
                      <a:pt x="42" y="252"/>
                    </a:lnTo>
                    <a:lnTo>
                      <a:pt x="0" y="2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9" name="Freeform 133">
                <a:extLst>
                  <a:ext uri="{FF2B5EF4-FFF2-40B4-BE49-F238E27FC236}">
                    <a16:creationId xmlns:a16="http://schemas.microsoft.com/office/drawing/2014/main" id="{D40685B6-708C-5B46-BD9D-2E7A7B5E289E}"/>
                  </a:ext>
                </a:extLst>
              </p:cNvPr>
              <p:cNvSpPr>
                <a:spLocks/>
              </p:cNvSpPr>
              <p:nvPr userDrawn="1"/>
            </p:nvSpPr>
            <p:spPr bwMode="auto">
              <a:xfrm>
                <a:off x="9608759" y="364528"/>
                <a:ext cx="70689" cy="90154"/>
              </a:xfrm>
              <a:custGeom>
                <a:avLst/>
                <a:gdLst>
                  <a:gd name="T0" fmla="*/ 0 w 138"/>
                  <a:gd name="T1" fmla="*/ 0 h 176"/>
                  <a:gd name="T2" fmla="*/ 41 w 138"/>
                  <a:gd name="T3" fmla="*/ 0 h 176"/>
                  <a:gd name="T4" fmla="*/ 41 w 138"/>
                  <a:gd name="T5" fmla="*/ 105 h 176"/>
                  <a:gd name="T6" fmla="*/ 43 w 138"/>
                  <a:gd name="T7" fmla="*/ 122 h 176"/>
                  <a:gd name="T8" fmla="*/ 48 w 138"/>
                  <a:gd name="T9" fmla="*/ 133 h 176"/>
                  <a:gd name="T10" fmla="*/ 54 w 138"/>
                  <a:gd name="T11" fmla="*/ 140 h 176"/>
                  <a:gd name="T12" fmla="*/ 66 w 138"/>
                  <a:gd name="T13" fmla="*/ 142 h 176"/>
                  <a:gd name="T14" fmla="*/ 78 w 138"/>
                  <a:gd name="T15" fmla="*/ 140 h 176"/>
                  <a:gd name="T16" fmla="*/ 86 w 138"/>
                  <a:gd name="T17" fmla="*/ 133 h 176"/>
                  <a:gd name="T18" fmla="*/ 91 w 138"/>
                  <a:gd name="T19" fmla="*/ 124 h 176"/>
                  <a:gd name="T20" fmla="*/ 94 w 138"/>
                  <a:gd name="T21" fmla="*/ 112 h 176"/>
                  <a:gd name="T22" fmla="*/ 95 w 138"/>
                  <a:gd name="T23" fmla="*/ 99 h 176"/>
                  <a:gd name="T24" fmla="*/ 95 w 138"/>
                  <a:gd name="T25" fmla="*/ 0 h 176"/>
                  <a:gd name="T26" fmla="*/ 137 w 138"/>
                  <a:gd name="T27" fmla="*/ 0 h 176"/>
                  <a:gd name="T28" fmla="*/ 137 w 138"/>
                  <a:gd name="T29" fmla="*/ 145 h 176"/>
                  <a:gd name="T30" fmla="*/ 137 w 138"/>
                  <a:gd name="T31" fmla="*/ 161 h 176"/>
                  <a:gd name="T32" fmla="*/ 138 w 138"/>
                  <a:gd name="T33" fmla="*/ 174 h 176"/>
                  <a:gd name="T34" fmla="*/ 99 w 138"/>
                  <a:gd name="T35" fmla="*/ 174 h 176"/>
                  <a:gd name="T36" fmla="*/ 98 w 138"/>
                  <a:gd name="T37" fmla="*/ 148 h 176"/>
                  <a:gd name="T38" fmla="*/ 96 w 138"/>
                  <a:gd name="T39" fmla="*/ 146 h 176"/>
                  <a:gd name="T40" fmla="*/ 96 w 138"/>
                  <a:gd name="T41" fmla="*/ 148 h 176"/>
                  <a:gd name="T42" fmla="*/ 91 w 138"/>
                  <a:gd name="T43" fmla="*/ 155 h 176"/>
                  <a:gd name="T44" fmla="*/ 84 w 138"/>
                  <a:gd name="T45" fmla="*/ 163 h 176"/>
                  <a:gd name="T46" fmla="*/ 77 w 138"/>
                  <a:gd name="T47" fmla="*/ 170 h 176"/>
                  <a:gd name="T48" fmla="*/ 65 w 138"/>
                  <a:gd name="T49" fmla="*/ 175 h 176"/>
                  <a:gd name="T50" fmla="*/ 51 w 138"/>
                  <a:gd name="T51" fmla="*/ 176 h 176"/>
                  <a:gd name="T52" fmla="*/ 34 w 138"/>
                  <a:gd name="T53" fmla="*/ 174 h 176"/>
                  <a:gd name="T54" fmla="*/ 21 w 138"/>
                  <a:gd name="T55" fmla="*/ 167 h 176"/>
                  <a:gd name="T56" fmla="*/ 10 w 138"/>
                  <a:gd name="T57" fmla="*/ 157 h 176"/>
                  <a:gd name="T58" fmla="*/ 5 w 138"/>
                  <a:gd name="T59" fmla="*/ 144 h 176"/>
                  <a:gd name="T60" fmla="*/ 1 w 138"/>
                  <a:gd name="T61" fmla="*/ 129 h 176"/>
                  <a:gd name="T62" fmla="*/ 0 w 138"/>
                  <a:gd name="T63" fmla="*/ 112 h 176"/>
                  <a:gd name="T64" fmla="*/ 0 w 138"/>
                  <a:gd name="T6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76">
                    <a:moveTo>
                      <a:pt x="0" y="0"/>
                    </a:moveTo>
                    <a:lnTo>
                      <a:pt x="41" y="0"/>
                    </a:lnTo>
                    <a:lnTo>
                      <a:pt x="41" y="105"/>
                    </a:lnTo>
                    <a:lnTo>
                      <a:pt x="43" y="122"/>
                    </a:lnTo>
                    <a:lnTo>
                      <a:pt x="48" y="133"/>
                    </a:lnTo>
                    <a:lnTo>
                      <a:pt x="54" y="140"/>
                    </a:lnTo>
                    <a:lnTo>
                      <a:pt x="66" y="142"/>
                    </a:lnTo>
                    <a:lnTo>
                      <a:pt x="78" y="140"/>
                    </a:lnTo>
                    <a:lnTo>
                      <a:pt x="86" y="133"/>
                    </a:lnTo>
                    <a:lnTo>
                      <a:pt x="91" y="124"/>
                    </a:lnTo>
                    <a:lnTo>
                      <a:pt x="94" y="112"/>
                    </a:lnTo>
                    <a:lnTo>
                      <a:pt x="95" y="99"/>
                    </a:lnTo>
                    <a:lnTo>
                      <a:pt x="95" y="0"/>
                    </a:lnTo>
                    <a:lnTo>
                      <a:pt x="137" y="0"/>
                    </a:lnTo>
                    <a:lnTo>
                      <a:pt x="137" y="145"/>
                    </a:lnTo>
                    <a:lnTo>
                      <a:pt x="137" y="161"/>
                    </a:lnTo>
                    <a:lnTo>
                      <a:pt x="138" y="174"/>
                    </a:lnTo>
                    <a:lnTo>
                      <a:pt x="99" y="174"/>
                    </a:lnTo>
                    <a:lnTo>
                      <a:pt x="98" y="148"/>
                    </a:lnTo>
                    <a:lnTo>
                      <a:pt x="96" y="146"/>
                    </a:lnTo>
                    <a:lnTo>
                      <a:pt x="96" y="148"/>
                    </a:lnTo>
                    <a:lnTo>
                      <a:pt x="91" y="155"/>
                    </a:lnTo>
                    <a:lnTo>
                      <a:pt x="84" y="163"/>
                    </a:lnTo>
                    <a:lnTo>
                      <a:pt x="77" y="170"/>
                    </a:lnTo>
                    <a:lnTo>
                      <a:pt x="65" y="175"/>
                    </a:lnTo>
                    <a:lnTo>
                      <a:pt x="51" y="176"/>
                    </a:lnTo>
                    <a:lnTo>
                      <a:pt x="34" y="174"/>
                    </a:lnTo>
                    <a:lnTo>
                      <a:pt x="21" y="167"/>
                    </a:lnTo>
                    <a:lnTo>
                      <a:pt x="10" y="157"/>
                    </a:lnTo>
                    <a:lnTo>
                      <a:pt x="5" y="144"/>
                    </a:lnTo>
                    <a:lnTo>
                      <a:pt x="1" y="129"/>
                    </a:lnTo>
                    <a:lnTo>
                      <a:pt x="0" y="11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0" name="Freeform 134">
                <a:extLst>
                  <a:ext uri="{FF2B5EF4-FFF2-40B4-BE49-F238E27FC236}">
                    <a16:creationId xmlns:a16="http://schemas.microsoft.com/office/drawing/2014/main" id="{0C02E426-239F-F04F-8E3E-D827B519A6D6}"/>
                  </a:ext>
                </a:extLst>
              </p:cNvPr>
              <p:cNvSpPr>
                <a:spLocks/>
              </p:cNvSpPr>
              <p:nvPr userDrawn="1"/>
            </p:nvSpPr>
            <p:spPr bwMode="auto">
              <a:xfrm>
                <a:off x="9696864" y="363503"/>
                <a:ext cx="116790" cy="90154"/>
              </a:xfrm>
              <a:custGeom>
                <a:avLst/>
                <a:gdLst>
                  <a:gd name="T0" fmla="*/ 87 w 228"/>
                  <a:gd name="T1" fmla="*/ 0 h 177"/>
                  <a:gd name="T2" fmla="*/ 103 w 228"/>
                  <a:gd name="T3" fmla="*/ 3 h 177"/>
                  <a:gd name="T4" fmla="*/ 115 w 228"/>
                  <a:gd name="T5" fmla="*/ 8 h 177"/>
                  <a:gd name="T6" fmla="*/ 122 w 228"/>
                  <a:gd name="T7" fmla="*/ 15 h 177"/>
                  <a:gd name="T8" fmla="*/ 128 w 228"/>
                  <a:gd name="T9" fmla="*/ 21 h 177"/>
                  <a:gd name="T10" fmla="*/ 132 w 228"/>
                  <a:gd name="T11" fmla="*/ 28 h 177"/>
                  <a:gd name="T12" fmla="*/ 137 w 228"/>
                  <a:gd name="T13" fmla="*/ 21 h 177"/>
                  <a:gd name="T14" fmla="*/ 145 w 228"/>
                  <a:gd name="T15" fmla="*/ 14 h 177"/>
                  <a:gd name="T16" fmla="*/ 152 w 228"/>
                  <a:gd name="T17" fmla="*/ 7 h 177"/>
                  <a:gd name="T18" fmla="*/ 164 w 228"/>
                  <a:gd name="T19" fmla="*/ 3 h 177"/>
                  <a:gd name="T20" fmla="*/ 177 w 228"/>
                  <a:gd name="T21" fmla="*/ 0 h 177"/>
                  <a:gd name="T22" fmla="*/ 194 w 228"/>
                  <a:gd name="T23" fmla="*/ 3 h 177"/>
                  <a:gd name="T24" fmla="*/ 207 w 228"/>
                  <a:gd name="T25" fmla="*/ 10 h 177"/>
                  <a:gd name="T26" fmla="*/ 216 w 228"/>
                  <a:gd name="T27" fmla="*/ 20 h 177"/>
                  <a:gd name="T28" fmla="*/ 223 w 228"/>
                  <a:gd name="T29" fmla="*/ 33 h 177"/>
                  <a:gd name="T30" fmla="*/ 227 w 228"/>
                  <a:gd name="T31" fmla="*/ 50 h 177"/>
                  <a:gd name="T32" fmla="*/ 228 w 228"/>
                  <a:gd name="T33" fmla="*/ 70 h 177"/>
                  <a:gd name="T34" fmla="*/ 228 w 228"/>
                  <a:gd name="T35" fmla="*/ 177 h 177"/>
                  <a:gd name="T36" fmla="*/ 186 w 228"/>
                  <a:gd name="T37" fmla="*/ 177 h 177"/>
                  <a:gd name="T38" fmla="*/ 186 w 228"/>
                  <a:gd name="T39" fmla="*/ 67 h 177"/>
                  <a:gd name="T40" fmla="*/ 185 w 228"/>
                  <a:gd name="T41" fmla="*/ 53 h 177"/>
                  <a:gd name="T42" fmla="*/ 181 w 228"/>
                  <a:gd name="T43" fmla="*/ 44 h 177"/>
                  <a:gd name="T44" fmla="*/ 173 w 228"/>
                  <a:gd name="T45" fmla="*/ 37 h 177"/>
                  <a:gd name="T46" fmla="*/ 164 w 228"/>
                  <a:gd name="T47" fmla="*/ 36 h 177"/>
                  <a:gd name="T48" fmla="*/ 151 w 228"/>
                  <a:gd name="T49" fmla="*/ 38 h 177"/>
                  <a:gd name="T50" fmla="*/ 143 w 228"/>
                  <a:gd name="T51" fmla="*/ 46 h 177"/>
                  <a:gd name="T52" fmla="*/ 137 w 228"/>
                  <a:gd name="T53" fmla="*/ 58 h 177"/>
                  <a:gd name="T54" fmla="*/ 136 w 228"/>
                  <a:gd name="T55" fmla="*/ 72 h 177"/>
                  <a:gd name="T56" fmla="*/ 136 w 228"/>
                  <a:gd name="T57" fmla="*/ 177 h 177"/>
                  <a:gd name="T58" fmla="*/ 94 w 228"/>
                  <a:gd name="T59" fmla="*/ 177 h 177"/>
                  <a:gd name="T60" fmla="*/ 94 w 228"/>
                  <a:gd name="T61" fmla="*/ 67 h 177"/>
                  <a:gd name="T62" fmla="*/ 92 w 228"/>
                  <a:gd name="T63" fmla="*/ 53 h 177"/>
                  <a:gd name="T64" fmla="*/ 89 w 228"/>
                  <a:gd name="T65" fmla="*/ 44 h 177"/>
                  <a:gd name="T66" fmla="*/ 82 w 228"/>
                  <a:gd name="T67" fmla="*/ 37 h 177"/>
                  <a:gd name="T68" fmla="*/ 72 w 228"/>
                  <a:gd name="T69" fmla="*/ 36 h 177"/>
                  <a:gd name="T70" fmla="*/ 60 w 228"/>
                  <a:gd name="T71" fmla="*/ 38 h 177"/>
                  <a:gd name="T72" fmla="*/ 51 w 228"/>
                  <a:gd name="T73" fmla="*/ 46 h 177"/>
                  <a:gd name="T74" fmla="*/ 46 w 228"/>
                  <a:gd name="T75" fmla="*/ 58 h 177"/>
                  <a:gd name="T76" fmla="*/ 43 w 228"/>
                  <a:gd name="T77" fmla="*/ 72 h 177"/>
                  <a:gd name="T78" fmla="*/ 43 w 228"/>
                  <a:gd name="T79" fmla="*/ 177 h 177"/>
                  <a:gd name="T80" fmla="*/ 1 w 228"/>
                  <a:gd name="T81" fmla="*/ 177 h 177"/>
                  <a:gd name="T82" fmla="*/ 1 w 228"/>
                  <a:gd name="T83" fmla="*/ 32 h 177"/>
                  <a:gd name="T84" fmla="*/ 1 w 228"/>
                  <a:gd name="T85" fmla="*/ 15 h 177"/>
                  <a:gd name="T86" fmla="*/ 0 w 228"/>
                  <a:gd name="T87" fmla="*/ 3 h 177"/>
                  <a:gd name="T88" fmla="*/ 42 w 228"/>
                  <a:gd name="T89" fmla="*/ 3 h 177"/>
                  <a:gd name="T90" fmla="*/ 43 w 228"/>
                  <a:gd name="T91" fmla="*/ 31 h 177"/>
                  <a:gd name="T92" fmla="*/ 44 w 228"/>
                  <a:gd name="T93" fmla="*/ 31 h 177"/>
                  <a:gd name="T94" fmla="*/ 51 w 228"/>
                  <a:gd name="T95" fmla="*/ 20 h 177"/>
                  <a:gd name="T96" fmla="*/ 60 w 228"/>
                  <a:gd name="T97" fmla="*/ 11 h 177"/>
                  <a:gd name="T98" fmla="*/ 72 w 228"/>
                  <a:gd name="T99" fmla="*/ 3 h 177"/>
                  <a:gd name="T100" fmla="*/ 87 w 228"/>
                  <a:gd name="T10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 h="177">
                    <a:moveTo>
                      <a:pt x="87" y="0"/>
                    </a:moveTo>
                    <a:lnTo>
                      <a:pt x="103" y="3"/>
                    </a:lnTo>
                    <a:lnTo>
                      <a:pt x="115" y="8"/>
                    </a:lnTo>
                    <a:lnTo>
                      <a:pt x="122" y="15"/>
                    </a:lnTo>
                    <a:lnTo>
                      <a:pt x="128" y="21"/>
                    </a:lnTo>
                    <a:lnTo>
                      <a:pt x="132" y="28"/>
                    </a:lnTo>
                    <a:lnTo>
                      <a:pt x="137" y="21"/>
                    </a:lnTo>
                    <a:lnTo>
                      <a:pt x="145" y="14"/>
                    </a:lnTo>
                    <a:lnTo>
                      <a:pt x="152" y="7"/>
                    </a:lnTo>
                    <a:lnTo>
                      <a:pt x="164" y="3"/>
                    </a:lnTo>
                    <a:lnTo>
                      <a:pt x="177" y="0"/>
                    </a:lnTo>
                    <a:lnTo>
                      <a:pt x="194" y="3"/>
                    </a:lnTo>
                    <a:lnTo>
                      <a:pt x="207" y="10"/>
                    </a:lnTo>
                    <a:lnTo>
                      <a:pt x="216" y="20"/>
                    </a:lnTo>
                    <a:lnTo>
                      <a:pt x="223" y="33"/>
                    </a:lnTo>
                    <a:lnTo>
                      <a:pt x="227" y="50"/>
                    </a:lnTo>
                    <a:lnTo>
                      <a:pt x="228" y="70"/>
                    </a:lnTo>
                    <a:lnTo>
                      <a:pt x="228" y="177"/>
                    </a:lnTo>
                    <a:lnTo>
                      <a:pt x="186" y="177"/>
                    </a:lnTo>
                    <a:lnTo>
                      <a:pt x="186" y="67"/>
                    </a:lnTo>
                    <a:lnTo>
                      <a:pt x="185" y="53"/>
                    </a:lnTo>
                    <a:lnTo>
                      <a:pt x="181" y="44"/>
                    </a:lnTo>
                    <a:lnTo>
                      <a:pt x="173" y="37"/>
                    </a:lnTo>
                    <a:lnTo>
                      <a:pt x="164" y="36"/>
                    </a:lnTo>
                    <a:lnTo>
                      <a:pt x="151" y="38"/>
                    </a:lnTo>
                    <a:lnTo>
                      <a:pt x="143" y="46"/>
                    </a:lnTo>
                    <a:lnTo>
                      <a:pt x="137" y="58"/>
                    </a:lnTo>
                    <a:lnTo>
                      <a:pt x="136" y="72"/>
                    </a:lnTo>
                    <a:lnTo>
                      <a:pt x="136" y="177"/>
                    </a:lnTo>
                    <a:lnTo>
                      <a:pt x="94" y="177"/>
                    </a:lnTo>
                    <a:lnTo>
                      <a:pt x="94" y="67"/>
                    </a:lnTo>
                    <a:lnTo>
                      <a:pt x="92" y="53"/>
                    </a:lnTo>
                    <a:lnTo>
                      <a:pt x="89" y="44"/>
                    </a:lnTo>
                    <a:lnTo>
                      <a:pt x="82" y="37"/>
                    </a:lnTo>
                    <a:lnTo>
                      <a:pt x="72" y="36"/>
                    </a:lnTo>
                    <a:lnTo>
                      <a:pt x="60" y="38"/>
                    </a:lnTo>
                    <a:lnTo>
                      <a:pt x="51" y="46"/>
                    </a:lnTo>
                    <a:lnTo>
                      <a:pt x="46" y="58"/>
                    </a:lnTo>
                    <a:lnTo>
                      <a:pt x="43" y="72"/>
                    </a:lnTo>
                    <a:lnTo>
                      <a:pt x="43" y="177"/>
                    </a:lnTo>
                    <a:lnTo>
                      <a:pt x="1" y="177"/>
                    </a:lnTo>
                    <a:lnTo>
                      <a:pt x="1" y="32"/>
                    </a:lnTo>
                    <a:lnTo>
                      <a:pt x="1" y="15"/>
                    </a:lnTo>
                    <a:lnTo>
                      <a:pt x="0" y="3"/>
                    </a:lnTo>
                    <a:lnTo>
                      <a:pt x="42" y="3"/>
                    </a:lnTo>
                    <a:lnTo>
                      <a:pt x="43" y="31"/>
                    </a:lnTo>
                    <a:lnTo>
                      <a:pt x="44" y="31"/>
                    </a:lnTo>
                    <a:lnTo>
                      <a:pt x="51" y="20"/>
                    </a:lnTo>
                    <a:lnTo>
                      <a:pt x="60" y="11"/>
                    </a:lnTo>
                    <a:lnTo>
                      <a:pt x="72" y="3"/>
                    </a:lnTo>
                    <a:lnTo>
                      <a:pt x="8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1" name="Freeform 135">
                <a:extLst>
                  <a:ext uri="{FF2B5EF4-FFF2-40B4-BE49-F238E27FC236}">
                    <a16:creationId xmlns:a16="http://schemas.microsoft.com/office/drawing/2014/main" id="{0092E7A2-8C4A-3446-BCEA-796527ECE891}"/>
                  </a:ext>
                </a:extLst>
              </p:cNvPr>
              <p:cNvSpPr>
                <a:spLocks/>
              </p:cNvSpPr>
              <p:nvPr userDrawn="1"/>
            </p:nvSpPr>
            <p:spPr bwMode="auto">
              <a:xfrm>
                <a:off x="8346609" y="527419"/>
                <a:ext cx="81958" cy="123962"/>
              </a:xfrm>
              <a:custGeom>
                <a:avLst/>
                <a:gdLst>
                  <a:gd name="T0" fmla="*/ 107 w 159"/>
                  <a:gd name="T1" fmla="*/ 0 h 241"/>
                  <a:gd name="T2" fmla="*/ 129 w 159"/>
                  <a:gd name="T3" fmla="*/ 1 h 241"/>
                  <a:gd name="T4" fmla="*/ 146 w 159"/>
                  <a:gd name="T5" fmla="*/ 5 h 241"/>
                  <a:gd name="T6" fmla="*/ 159 w 159"/>
                  <a:gd name="T7" fmla="*/ 10 h 241"/>
                  <a:gd name="T8" fmla="*/ 157 w 159"/>
                  <a:gd name="T9" fmla="*/ 48 h 241"/>
                  <a:gd name="T10" fmla="*/ 149 w 159"/>
                  <a:gd name="T11" fmla="*/ 44 h 241"/>
                  <a:gd name="T12" fmla="*/ 140 w 159"/>
                  <a:gd name="T13" fmla="*/ 40 h 241"/>
                  <a:gd name="T14" fmla="*/ 127 w 159"/>
                  <a:gd name="T15" fmla="*/ 36 h 241"/>
                  <a:gd name="T16" fmla="*/ 112 w 159"/>
                  <a:gd name="T17" fmla="*/ 35 h 241"/>
                  <a:gd name="T18" fmla="*/ 97 w 159"/>
                  <a:gd name="T19" fmla="*/ 37 h 241"/>
                  <a:gd name="T20" fmla="*/ 83 w 159"/>
                  <a:gd name="T21" fmla="*/ 41 h 241"/>
                  <a:gd name="T22" fmla="*/ 70 w 159"/>
                  <a:gd name="T23" fmla="*/ 49 h 241"/>
                  <a:gd name="T24" fmla="*/ 60 w 159"/>
                  <a:gd name="T25" fmla="*/ 61 h 241"/>
                  <a:gd name="T26" fmla="*/ 52 w 159"/>
                  <a:gd name="T27" fmla="*/ 77 h 241"/>
                  <a:gd name="T28" fmla="*/ 47 w 159"/>
                  <a:gd name="T29" fmla="*/ 96 h 241"/>
                  <a:gd name="T30" fmla="*/ 46 w 159"/>
                  <a:gd name="T31" fmla="*/ 121 h 241"/>
                  <a:gd name="T32" fmla="*/ 47 w 159"/>
                  <a:gd name="T33" fmla="*/ 145 h 241"/>
                  <a:gd name="T34" fmla="*/ 52 w 159"/>
                  <a:gd name="T35" fmla="*/ 164 h 241"/>
                  <a:gd name="T36" fmla="*/ 60 w 159"/>
                  <a:gd name="T37" fmla="*/ 180 h 241"/>
                  <a:gd name="T38" fmla="*/ 70 w 159"/>
                  <a:gd name="T39" fmla="*/ 191 h 241"/>
                  <a:gd name="T40" fmla="*/ 83 w 159"/>
                  <a:gd name="T41" fmla="*/ 199 h 241"/>
                  <a:gd name="T42" fmla="*/ 97 w 159"/>
                  <a:gd name="T43" fmla="*/ 205 h 241"/>
                  <a:gd name="T44" fmla="*/ 112 w 159"/>
                  <a:gd name="T45" fmla="*/ 206 h 241"/>
                  <a:gd name="T46" fmla="*/ 130 w 159"/>
                  <a:gd name="T47" fmla="*/ 203 h 241"/>
                  <a:gd name="T48" fmla="*/ 145 w 159"/>
                  <a:gd name="T49" fmla="*/ 199 h 241"/>
                  <a:gd name="T50" fmla="*/ 157 w 159"/>
                  <a:gd name="T51" fmla="*/ 193 h 241"/>
                  <a:gd name="T52" fmla="*/ 159 w 159"/>
                  <a:gd name="T53" fmla="*/ 233 h 241"/>
                  <a:gd name="T54" fmla="*/ 146 w 159"/>
                  <a:gd name="T55" fmla="*/ 237 h 241"/>
                  <a:gd name="T56" fmla="*/ 128 w 159"/>
                  <a:gd name="T57" fmla="*/ 240 h 241"/>
                  <a:gd name="T58" fmla="*/ 108 w 159"/>
                  <a:gd name="T59" fmla="*/ 241 h 241"/>
                  <a:gd name="T60" fmla="*/ 82 w 159"/>
                  <a:gd name="T61" fmla="*/ 238 h 241"/>
                  <a:gd name="T62" fmla="*/ 61 w 159"/>
                  <a:gd name="T63" fmla="*/ 232 h 241"/>
                  <a:gd name="T64" fmla="*/ 43 w 159"/>
                  <a:gd name="T65" fmla="*/ 222 h 241"/>
                  <a:gd name="T66" fmla="*/ 27 w 159"/>
                  <a:gd name="T67" fmla="*/ 206 h 241"/>
                  <a:gd name="T68" fmla="*/ 16 w 159"/>
                  <a:gd name="T69" fmla="*/ 189 h 241"/>
                  <a:gd name="T70" fmla="*/ 7 w 159"/>
                  <a:gd name="T71" fmla="*/ 168 h 241"/>
                  <a:gd name="T72" fmla="*/ 1 w 159"/>
                  <a:gd name="T73" fmla="*/ 146 h 241"/>
                  <a:gd name="T74" fmla="*/ 0 w 159"/>
                  <a:gd name="T75" fmla="*/ 121 h 241"/>
                  <a:gd name="T76" fmla="*/ 1 w 159"/>
                  <a:gd name="T77" fmla="*/ 95 h 241"/>
                  <a:gd name="T78" fmla="*/ 7 w 159"/>
                  <a:gd name="T79" fmla="*/ 73 h 241"/>
                  <a:gd name="T80" fmla="*/ 16 w 159"/>
                  <a:gd name="T81" fmla="*/ 52 h 241"/>
                  <a:gd name="T82" fmla="*/ 27 w 159"/>
                  <a:gd name="T83" fmla="*/ 35 h 241"/>
                  <a:gd name="T84" fmla="*/ 42 w 159"/>
                  <a:gd name="T85" fmla="*/ 19 h 241"/>
                  <a:gd name="T86" fmla="*/ 60 w 159"/>
                  <a:gd name="T87" fmla="*/ 9 h 241"/>
                  <a:gd name="T88" fmla="*/ 82 w 159"/>
                  <a:gd name="T89" fmla="*/ 2 h 241"/>
                  <a:gd name="T90" fmla="*/ 107 w 159"/>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9" h="241">
                    <a:moveTo>
                      <a:pt x="107" y="0"/>
                    </a:moveTo>
                    <a:lnTo>
                      <a:pt x="129" y="1"/>
                    </a:lnTo>
                    <a:lnTo>
                      <a:pt x="146" y="5"/>
                    </a:lnTo>
                    <a:lnTo>
                      <a:pt x="159" y="10"/>
                    </a:lnTo>
                    <a:lnTo>
                      <a:pt x="157" y="48"/>
                    </a:lnTo>
                    <a:lnTo>
                      <a:pt x="149" y="44"/>
                    </a:lnTo>
                    <a:lnTo>
                      <a:pt x="140" y="40"/>
                    </a:lnTo>
                    <a:lnTo>
                      <a:pt x="127" y="36"/>
                    </a:lnTo>
                    <a:lnTo>
                      <a:pt x="112" y="35"/>
                    </a:lnTo>
                    <a:lnTo>
                      <a:pt x="97" y="37"/>
                    </a:lnTo>
                    <a:lnTo>
                      <a:pt x="83" y="41"/>
                    </a:lnTo>
                    <a:lnTo>
                      <a:pt x="70" y="49"/>
                    </a:lnTo>
                    <a:lnTo>
                      <a:pt x="60" y="61"/>
                    </a:lnTo>
                    <a:lnTo>
                      <a:pt x="52" y="77"/>
                    </a:lnTo>
                    <a:lnTo>
                      <a:pt x="47" y="96"/>
                    </a:lnTo>
                    <a:lnTo>
                      <a:pt x="46" y="121"/>
                    </a:lnTo>
                    <a:lnTo>
                      <a:pt x="47" y="145"/>
                    </a:lnTo>
                    <a:lnTo>
                      <a:pt x="52" y="164"/>
                    </a:lnTo>
                    <a:lnTo>
                      <a:pt x="60" y="180"/>
                    </a:lnTo>
                    <a:lnTo>
                      <a:pt x="70" y="191"/>
                    </a:lnTo>
                    <a:lnTo>
                      <a:pt x="83" y="199"/>
                    </a:lnTo>
                    <a:lnTo>
                      <a:pt x="97" y="205"/>
                    </a:lnTo>
                    <a:lnTo>
                      <a:pt x="112" y="206"/>
                    </a:lnTo>
                    <a:lnTo>
                      <a:pt x="130" y="203"/>
                    </a:lnTo>
                    <a:lnTo>
                      <a:pt x="145" y="199"/>
                    </a:lnTo>
                    <a:lnTo>
                      <a:pt x="157" y="193"/>
                    </a:lnTo>
                    <a:lnTo>
                      <a:pt x="159" y="233"/>
                    </a:lnTo>
                    <a:lnTo>
                      <a:pt x="146" y="237"/>
                    </a:lnTo>
                    <a:lnTo>
                      <a:pt x="128" y="240"/>
                    </a:lnTo>
                    <a:lnTo>
                      <a:pt x="108" y="241"/>
                    </a:lnTo>
                    <a:lnTo>
                      <a:pt x="82" y="238"/>
                    </a:lnTo>
                    <a:lnTo>
                      <a:pt x="61" y="232"/>
                    </a:lnTo>
                    <a:lnTo>
                      <a:pt x="43" y="222"/>
                    </a:lnTo>
                    <a:lnTo>
                      <a:pt x="27" y="206"/>
                    </a:lnTo>
                    <a:lnTo>
                      <a:pt x="16" y="189"/>
                    </a:lnTo>
                    <a:lnTo>
                      <a:pt x="7" y="168"/>
                    </a:lnTo>
                    <a:lnTo>
                      <a:pt x="1" y="146"/>
                    </a:lnTo>
                    <a:lnTo>
                      <a:pt x="0" y="121"/>
                    </a:lnTo>
                    <a:lnTo>
                      <a:pt x="1" y="95"/>
                    </a:lnTo>
                    <a:lnTo>
                      <a:pt x="7" y="73"/>
                    </a:lnTo>
                    <a:lnTo>
                      <a:pt x="16" y="52"/>
                    </a:lnTo>
                    <a:lnTo>
                      <a:pt x="27" y="35"/>
                    </a:lnTo>
                    <a:lnTo>
                      <a:pt x="42" y="19"/>
                    </a:lnTo>
                    <a:lnTo>
                      <a:pt x="60" y="9"/>
                    </a:lnTo>
                    <a:lnTo>
                      <a:pt x="82" y="2"/>
                    </a:lnTo>
                    <a:lnTo>
                      <a:pt x="10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2" name="Freeform 136">
                <a:extLst>
                  <a:ext uri="{FF2B5EF4-FFF2-40B4-BE49-F238E27FC236}">
                    <a16:creationId xmlns:a16="http://schemas.microsoft.com/office/drawing/2014/main" id="{739E174C-FCB1-9646-9173-296DDCF7D23B}"/>
                  </a:ext>
                </a:extLst>
              </p:cNvPr>
              <p:cNvSpPr>
                <a:spLocks noEditPoints="1"/>
              </p:cNvSpPr>
              <p:nvPr userDrawn="1"/>
            </p:nvSpPr>
            <p:spPr bwMode="auto">
              <a:xfrm>
                <a:off x="8439836" y="560203"/>
                <a:ext cx="71713" cy="90154"/>
              </a:xfrm>
              <a:custGeom>
                <a:avLst/>
                <a:gdLst>
                  <a:gd name="T0" fmla="*/ 97 w 141"/>
                  <a:gd name="T1" fmla="*/ 92 h 178"/>
                  <a:gd name="T2" fmla="*/ 77 w 141"/>
                  <a:gd name="T3" fmla="*/ 92 h 178"/>
                  <a:gd name="T4" fmla="*/ 62 w 141"/>
                  <a:gd name="T5" fmla="*/ 96 h 178"/>
                  <a:gd name="T6" fmla="*/ 50 w 141"/>
                  <a:gd name="T7" fmla="*/ 101 h 178"/>
                  <a:gd name="T8" fmla="*/ 42 w 141"/>
                  <a:gd name="T9" fmla="*/ 110 h 178"/>
                  <a:gd name="T10" fmla="*/ 39 w 141"/>
                  <a:gd name="T11" fmla="*/ 123 h 178"/>
                  <a:gd name="T12" fmla="*/ 42 w 141"/>
                  <a:gd name="T13" fmla="*/ 135 h 178"/>
                  <a:gd name="T14" fmla="*/ 47 w 141"/>
                  <a:gd name="T15" fmla="*/ 143 h 178"/>
                  <a:gd name="T16" fmla="*/ 55 w 141"/>
                  <a:gd name="T17" fmla="*/ 148 h 178"/>
                  <a:gd name="T18" fmla="*/ 67 w 141"/>
                  <a:gd name="T19" fmla="*/ 150 h 178"/>
                  <a:gd name="T20" fmla="*/ 80 w 141"/>
                  <a:gd name="T21" fmla="*/ 148 h 178"/>
                  <a:gd name="T22" fmla="*/ 89 w 141"/>
                  <a:gd name="T23" fmla="*/ 141 h 178"/>
                  <a:gd name="T24" fmla="*/ 95 w 141"/>
                  <a:gd name="T25" fmla="*/ 132 h 178"/>
                  <a:gd name="T26" fmla="*/ 99 w 141"/>
                  <a:gd name="T27" fmla="*/ 118 h 178"/>
                  <a:gd name="T28" fmla="*/ 101 w 141"/>
                  <a:gd name="T29" fmla="*/ 101 h 178"/>
                  <a:gd name="T30" fmla="*/ 101 w 141"/>
                  <a:gd name="T31" fmla="*/ 92 h 178"/>
                  <a:gd name="T32" fmla="*/ 97 w 141"/>
                  <a:gd name="T33" fmla="*/ 92 h 178"/>
                  <a:gd name="T34" fmla="*/ 73 w 141"/>
                  <a:gd name="T35" fmla="*/ 0 h 178"/>
                  <a:gd name="T36" fmla="*/ 94 w 141"/>
                  <a:gd name="T37" fmla="*/ 2 h 178"/>
                  <a:gd name="T38" fmla="*/ 110 w 141"/>
                  <a:gd name="T39" fmla="*/ 5 h 178"/>
                  <a:gd name="T40" fmla="*/ 122 w 141"/>
                  <a:gd name="T41" fmla="*/ 13 h 178"/>
                  <a:gd name="T42" fmla="*/ 129 w 141"/>
                  <a:gd name="T43" fmla="*/ 24 h 178"/>
                  <a:gd name="T44" fmla="*/ 136 w 141"/>
                  <a:gd name="T45" fmla="*/ 37 h 178"/>
                  <a:gd name="T46" fmla="*/ 139 w 141"/>
                  <a:gd name="T47" fmla="*/ 52 h 178"/>
                  <a:gd name="T48" fmla="*/ 139 w 141"/>
                  <a:gd name="T49" fmla="*/ 69 h 178"/>
                  <a:gd name="T50" fmla="*/ 139 w 141"/>
                  <a:gd name="T51" fmla="*/ 145 h 178"/>
                  <a:gd name="T52" fmla="*/ 140 w 141"/>
                  <a:gd name="T53" fmla="*/ 162 h 178"/>
                  <a:gd name="T54" fmla="*/ 141 w 141"/>
                  <a:gd name="T55" fmla="*/ 175 h 178"/>
                  <a:gd name="T56" fmla="*/ 103 w 141"/>
                  <a:gd name="T57" fmla="*/ 175 h 178"/>
                  <a:gd name="T58" fmla="*/ 102 w 141"/>
                  <a:gd name="T59" fmla="*/ 165 h 178"/>
                  <a:gd name="T60" fmla="*/ 102 w 141"/>
                  <a:gd name="T61" fmla="*/ 152 h 178"/>
                  <a:gd name="T62" fmla="*/ 101 w 141"/>
                  <a:gd name="T63" fmla="*/ 152 h 178"/>
                  <a:gd name="T64" fmla="*/ 93 w 141"/>
                  <a:gd name="T65" fmla="*/ 162 h 178"/>
                  <a:gd name="T66" fmla="*/ 82 w 141"/>
                  <a:gd name="T67" fmla="*/ 170 h 178"/>
                  <a:gd name="T68" fmla="*/ 69 w 141"/>
                  <a:gd name="T69" fmla="*/ 176 h 178"/>
                  <a:gd name="T70" fmla="*/ 52 w 141"/>
                  <a:gd name="T71" fmla="*/ 178 h 178"/>
                  <a:gd name="T72" fmla="*/ 37 w 141"/>
                  <a:gd name="T73" fmla="*/ 176 h 178"/>
                  <a:gd name="T74" fmla="*/ 22 w 141"/>
                  <a:gd name="T75" fmla="*/ 170 h 178"/>
                  <a:gd name="T76" fmla="*/ 11 w 141"/>
                  <a:gd name="T77" fmla="*/ 160 h 178"/>
                  <a:gd name="T78" fmla="*/ 4 w 141"/>
                  <a:gd name="T79" fmla="*/ 145 h 178"/>
                  <a:gd name="T80" fmla="*/ 0 w 141"/>
                  <a:gd name="T81" fmla="*/ 128 h 178"/>
                  <a:gd name="T82" fmla="*/ 3 w 141"/>
                  <a:gd name="T83" fmla="*/ 110 h 178"/>
                  <a:gd name="T84" fmla="*/ 9 w 141"/>
                  <a:gd name="T85" fmla="*/ 96 h 178"/>
                  <a:gd name="T86" fmla="*/ 20 w 141"/>
                  <a:gd name="T87" fmla="*/ 85 h 178"/>
                  <a:gd name="T88" fmla="*/ 34 w 141"/>
                  <a:gd name="T89" fmla="*/ 77 h 178"/>
                  <a:gd name="T90" fmla="*/ 51 w 141"/>
                  <a:gd name="T91" fmla="*/ 72 h 178"/>
                  <a:gd name="T92" fmla="*/ 71 w 141"/>
                  <a:gd name="T93" fmla="*/ 69 h 178"/>
                  <a:gd name="T94" fmla="*/ 92 w 141"/>
                  <a:gd name="T95" fmla="*/ 69 h 178"/>
                  <a:gd name="T96" fmla="*/ 101 w 141"/>
                  <a:gd name="T97" fmla="*/ 69 h 178"/>
                  <a:gd name="T98" fmla="*/ 101 w 141"/>
                  <a:gd name="T99" fmla="*/ 63 h 178"/>
                  <a:gd name="T100" fmla="*/ 99 w 141"/>
                  <a:gd name="T101" fmla="*/ 52 h 178"/>
                  <a:gd name="T102" fmla="*/ 95 w 141"/>
                  <a:gd name="T103" fmla="*/ 43 h 178"/>
                  <a:gd name="T104" fmla="*/ 89 w 141"/>
                  <a:gd name="T105" fmla="*/ 36 h 178"/>
                  <a:gd name="T106" fmla="*/ 80 w 141"/>
                  <a:gd name="T107" fmla="*/ 32 h 178"/>
                  <a:gd name="T108" fmla="*/ 68 w 141"/>
                  <a:gd name="T109" fmla="*/ 29 h 178"/>
                  <a:gd name="T110" fmla="*/ 49 w 141"/>
                  <a:gd name="T111" fmla="*/ 33 h 178"/>
                  <a:gd name="T112" fmla="*/ 32 w 141"/>
                  <a:gd name="T113" fmla="*/ 39 h 178"/>
                  <a:gd name="T114" fmla="*/ 21 w 141"/>
                  <a:gd name="T115" fmla="*/ 46 h 178"/>
                  <a:gd name="T116" fmla="*/ 19 w 141"/>
                  <a:gd name="T117" fmla="*/ 12 h 178"/>
                  <a:gd name="T118" fmla="*/ 28 w 141"/>
                  <a:gd name="T119" fmla="*/ 8 h 178"/>
                  <a:gd name="T120" fmla="*/ 41 w 141"/>
                  <a:gd name="T121" fmla="*/ 4 h 178"/>
                  <a:gd name="T122" fmla="*/ 55 w 141"/>
                  <a:gd name="T123" fmla="*/ 2 h 178"/>
                  <a:gd name="T124" fmla="*/ 73 w 141"/>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78">
                    <a:moveTo>
                      <a:pt x="97" y="92"/>
                    </a:moveTo>
                    <a:lnTo>
                      <a:pt x="77" y="92"/>
                    </a:lnTo>
                    <a:lnTo>
                      <a:pt x="62" y="96"/>
                    </a:lnTo>
                    <a:lnTo>
                      <a:pt x="50" y="101"/>
                    </a:lnTo>
                    <a:lnTo>
                      <a:pt x="42" y="110"/>
                    </a:lnTo>
                    <a:lnTo>
                      <a:pt x="39" y="123"/>
                    </a:lnTo>
                    <a:lnTo>
                      <a:pt x="42" y="135"/>
                    </a:lnTo>
                    <a:lnTo>
                      <a:pt x="47" y="143"/>
                    </a:lnTo>
                    <a:lnTo>
                      <a:pt x="55" y="148"/>
                    </a:lnTo>
                    <a:lnTo>
                      <a:pt x="67" y="150"/>
                    </a:lnTo>
                    <a:lnTo>
                      <a:pt x="80" y="148"/>
                    </a:lnTo>
                    <a:lnTo>
                      <a:pt x="89" y="141"/>
                    </a:lnTo>
                    <a:lnTo>
                      <a:pt x="95" y="132"/>
                    </a:lnTo>
                    <a:lnTo>
                      <a:pt x="99" y="118"/>
                    </a:lnTo>
                    <a:lnTo>
                      <a:pt x="101" y="101"/>
                    </a:lnTo>
                    <a:lnTo>
                      <a:pt x="101" y="92"/>
                    </a:lnTo>
                    <a:lnTo>
                      <a:pt x="97" y="92"/>
                    </a:lnTo>
                    <a:close/>
                    <a:moveTo>
                      <a:pt x="73" y="0"/>
                    </a:moveTo>
                    <a:lnTo>
                      <a:pt x="94" y="2"/>
                    </a:lnTo>
                    <a:lnTo>
                      <a:pt x="110" y="5"/>
                    </a:lnTo>
                    <a:lnTo>
                      <a:pt x="122" y="13"/>
                    </a:lnTo>
                    <a:lnTo>
                      <a:pt x="129" y="24"/>
                    </a:lnTo>
                    <a:lnTo>
                      <a:pt x="136" y="37"/>
                    </a:lnTo>
                    <a:lnTo>
                      <a:pt x="139" y="52"/>
                    </a:lnTo>
                    <a:lnTo>
                      <a:pt x="139" y="69"/>
                    </a:lnTo>
                    <a:lnTo>
                      <a:pt x="139" y="145"/>
                    </a:lnTo>
                    <a:lnTo>
                      <a:pt x="140" y="162"/>
                    </a:lnTo>
                    <a:lnTo>
                      <a:pt x="141" y="175"/>
                    </a:lnTo>
                    <a:lnTo>
                      <a:pt x="103" y="175"/>
                    </a:lnTo>
                    <a:lnTo>
                      <a:pt x="102" y="165"/>
                    </a:lnTo>
                    <a:lnTo>
                      <a:pt x="102" y="152"/>
                    </a:lnTo>
                    <a:lnTo>
                      <a:pt x="101" y="152"/>
                    </a:lnTo>
                    <a:lnTo>
                      <a:pt x="93" y="162"/>
                    </a:lnTo>
                    <a:lnTo>
                      <a:pt x="82" y="170"/>
                    </a:lnTo>
                    <a:lnTo>
                      <a:pt x="69" y="176"/>
                    </a:lnTo>
                    <a:lnTo>
                      <a:pt x="52" y="178"/>
                    </a:lnTo>
                    <a:lnTo>
                      <a:pt x="37" y="176"/>
                    </a:lnTo>
                    <a:lnTo>
                      <a:pt x="22" y="170"/>
                    </a:lnTo>
                    <a:lnTo>
                      <a:pt x="11" y="160"/>
                    </a:lnTo>
                    <a:lnTo>
                      <a:pt x="4" y="145"/>
                    </a:lnTo>
                    <a:lnTo>
                      <a:pt x="0" y="128"/>
                    </a:lnTo>
                    <a:lnTo>
                      <a:pt x="3" y="110"/>
                    </a:lnTo>
                    <a:lnTo>
                      <a:pt x="9" y="96"/>
                    </a:lnTo>
                    <a:lnTo>
                      <a:pt x="20" y="85"/>
                    </a:lnTo>
                    <a:lnTo>
                      <a:pt x="34" y="77"/>
                    </a:lnTo>
                    <a:lnTo>
                      <a:pt x="51" y="72"/>
                    </a:lnTo>
                    <a:lnTo>
                      <a:pt x="71" y="69"/>
                    </a:lnTo>
                    <a:lnTo>
                      <a:pt x="92" y="69"/>
                    </a:lnTo>
                    <a:lnTo>
                      <a:pt x="101" y="69"/>
                    </a:lnTo>
                    <a:lnTo>
                      <a:pt x="101" y="63"/>
                    </a:lnTo>
                    <a:lnTo>
                      <a:pt x="99" y="52"/>
                    </a:lnTo>
                    <a:lnTo>
                      <a:pt x="95" y="43"/>
                    </a:lnTo>
                    <a:lnTo>
                      <a:pt x="89" y="36"/>
                    </a:lnTo>
                    <a:lnTo>
                      <a:pt x="80" y="32"/>
                    </a:lnTo>
                    <a:lnTo>
                      <a:pt x="68" y="29"/>
                    </a:lnTo>
                    <a:lnTo>
                      <a:pt x="49" y="33"/>
                    </a:lnTo>
                    <a:lnTo>
                      <a:pt x="32" y="39"/>
                    </a:lnTo>
                    <a:lnTo>
                      <a:pt x="21" y="46"/>
                    </a:lnTo>
                    <a:lnTo>
                      <a:pt x="19" y="12"/>
                    </a:lnTo>
                    <a:lnTo>
                      <a:pt x="28" y="8"/>
                    </a:lnTo>
                    <a:lnTo>
                      <a:pt x="41" y="4"/>
                    </a:lnTo>
                    <a:lnTo>
                      <a:pt x="55" y="2"/>
                    </a:lnTo>
                    <a:lnTo>
                      <a:pt x="7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3" name="Freeform 137">
                <a:extLst>
                  <a:ext uri="{FF2B5EF4-FFF2-40B4-BE49-F238E27FC236}">
                    <a16:creationId xmlns:a16="http://schemas.microsoft.com/office/drawing/2014/main" id="{599CD258-0270-8F47-9227-601002C98A4C}"/>
                  </a:ext>
                </a:extLst>
              </p:cNvPr>
              <p:cNvSpPr>
                <a:spLocks/>
              </p:cNvSpPr>
              <p:nvPr userDrawn="1"/>
            </p:nvSpPr>
            <p:spPr bwMode="auto">
              <a:xfrm>
                <a:off x="8531014" y="560203"/>
                <a:ext cx="46101" cy="89130"/>
              </a:xfrm>
              <a:custGeom>
                <a:avLst/>
                <a:gdLst>
                  <a:gd name="T0" fmla="*/ 83 w 90"/>
                  <a:gd name="T1" fmla="*/ 0 h 175"/>
                  <a:gd name="T2" fmla="*/ 87 w 90"/>
                  <a:gd name="T3" fmla="*/ 0 h 175"/>
                  <a:gd name="T4" fmla="*/ 90 w 90"/>
                  <a:gd name="T5" fmla="*/ 0 h 175"/>
                  <a:gd name="T6" fmla="*/ 90 w 90"/>
                  <a:gd name="T7" fmla="*/ 39 h 175"/>
                  <a:gd name="T8" fmla="*/ 85 w 90"/>
                  <a:gd name="T9" fmla="*/ 38 h 175"/>
                  <a:gd name="T10" fmla="*/ 78 w 90"/>
                  <a:gd name="T11" fmla="*/ 38 h 175"/>
                  <a:gd name="T12" fmla="*/ 68 w 90"/>
                  <a:gd name="T13" fmla="*/ 39 h 175"/>
                  <a:gd name="T14" fmla="*/ 59 w 90"/>
                  <a:gd name="T15" fmla="*/ 43 h 175"/>
                  <a:gd name="T16" fmla="*/ 51 w 90"/>
                  <a:gd name="T17" fmla="*/ 52 h 175"/>
                  <a:gd name="T18" fmla="*/ 44 w 90"/>
                  <a:gd name="T19" fmla="*/ 64 h 175"/>
                  <a:gd name="T20" fmla="*/ 43 w 90"/>
                  <a:gd name="T21" fmla="*/ 81 h 175"/>
                  <a:gd name="T22" fmla="*/ 43 w 90"/>
                  <a:gd name="T23" fmla="*/ 175 h 175"/>
                  <a:gd name="T24" fmla="*/ 1 w 90"/>
                  <a:gd name="T25" fmla="*/ 175 h 175"/>
                  <a:gd name="T26" fmla="*/ 1 w 90"/>
                  <a:gd name="T27" fmla="*/ 32 h 175"/>
                  <a:gd name="T28" fmla="*/ 0 w 90"/>
                  <a:gd name="T29" fmla="*/ 16 h 175"/>
                  <a:gd name="T30" fmla="*/ 0 w 90"/>
                  <a:gd name="T31" fmla="*/ 3 h 175"/>
                  <a:gd name="T32" fmla="*/ 36 w 90"/>
                  <a:gd name="T33" fmla="*/ 3 h 175"/>
                  <a:gd name="T34" fmla="*/ 39 w 90"/>
                  <a:gd name="T35" fmla="*/ 34 h 175"/>
                  <a:gd name="T36" fmla="*/ 39 w 90"/>
                  <a:gd name="T37" fmla="*/ 34 h 175"/>
                  <a:gd name="T38" fmla="*/ 43 w 90"/>
                  <a:gd name="T39" fmla="*/ 25 h 175"/>
                  <a:gd name="T40" fmla="*/ 50 w 90"/>
                  <a:gd name="T41" fmla="*/ 16 h 175"/>
                  <a:gd name="T42" fmla="*/ 57 w 90"/>
                  <a:gd name="T43" fmla="*/ 8 h 175"/>
                  <a:gd name="T44" fmla="*/ 69 w 90"/>
                  <a:gd name="T45" fmla="*/ 2 h 175"/>
                  <a:gd name="T46" fmla="*/ 83 w 90"/>
                  <a:gd name="T4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175">
                    <a:moveTo>
                      <a:pt x="83" y="0"/>
                    </a:moveTo>
                    <a:lnTo>
                      <a:pt x="87" y="0"/>
                    </a:lnTo>
                    <a:lnTo>
                      <a:pt x="90" y="0"/>
                    </a:lnTo>
                    <a:lnTo>
                      <a:pt x="90" y="39"/>
                    </a:lnTo>
                    <a:lnTo>
                      <a:pt x="85" y="38"/>
                    </a:lnTo>
                    <a:lnTo>
                      <a:pt x="78" y="38"/>
                    </a:lnTo>
                    <a:lnTo>
                      <a:pt x="68" y="39"/>
                    </a:lnTo>
                    <a:lnTo>
                      <a:pt x="59" y="43"/>
                    </a:lnTo>
                    <a:lnTo>
                      <a:pt x="51" y="52"/>
                    </a:lnTo>
                    <a:lnTo>
                      <a:pt x="44" y="64"/>
                    </a:lnTo>
                    <a:lnTo>
                      <a:pt x="43" y="81"/>
                    </a:lnTo>
                    <a:lnTo>
                      <a:pt x="43" y="175"/>
                    </a:lnTo>
                    <a:lnTo>
                      <a:pt x="1" y="175"/>
                    </a:lnTo>
                    <a:lnTo>
                      <a:pt x="1" y="32"/>
                    </a:lnTo>
                    <a:lnTo>
                      <a:pt x="0" y="16"/>
                    </a:lnTo>
                    <a:lnTo>
                      <a:pt x="0" y="3"/>
                    </a:lnTo>
                    <a:lnTo>
                      <a:pt x="36" y="3"/>
                    </a:lnTo>
                    <a:lnTo>
                      <a:pt x="39" y="34"/>
                    </a:lnTo>
                    <a:lnTo>
                      <a:pt x="39" y="34"/>
                    </a:lnTo>
                    <a:lnTo>
                      <a:pt x="43" y="25"/>
                    </a:lnTo>
                    <a:lnTo>
                      <a:pt x="50" y="16"/>
                    </a:lnTo>
                    <a:lnTo>
                      <a:pt x="57" y="8"/>
                    </a:lnTo>
                    <a:lnTo>
                      <a:pt x="69" y="2"/>
                    </a:lnTo>
                    <a:lnTo>
                      <a:pt x="8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4" name="Rectangle 138">
                <a:extLst>
                  <a:ext uri="{FF2B5EF4-FFF2-40B4-BE49-F238E27FC236}">
                    <a16:creationId xmlns:a16="http://schemas.microsoft.com/office/drawing/2014/main" id="{F02DD6F4-4498-344B-A687-FFF676659B68}"/>
                  </a:ext>
                </a:extLst>
              </p:cNvPr>
              <p:cNvSpPr>
                <a:spLocks noChangeArrowheads="1"/>
              </p:cNvSpPr>
              <p:nvPr userDrawn="1"/>
            </p:nvSpPr>
            <p:spPr bwMode="auto">
              <a:xfrm>
                <a:off x="8593507" y="520248"/>
                <a:ext cx="21514" cy="129084"/>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05" name="Freeform 139">
                <a:extLst>
                  <a:ext uri="{FF2B5EF4-FFF2-40B4-BE49-F238E27FC236}">
                    <a16:creationId xmlns:a16="http://schemas.microsoft.com/office/drawing/2014/main" id="{77B1B64B-FB82-494B-9B89-863EADCFCD74}"/>
                  </a:ext>
                </a:extLst>
              </p:cNvPr>
              <p:cNvSpPr>
                <a:spLocks/>
              </p:cNvSpPr>
              <p:nvPr userDrawn="1"/>
            </p:nvSpPr>
            <p:spPr bwMode="auto">
              <a:xfrm>
                <a:off x="8679562" y="527419"/>
                <a:ext cx="92203" cy="123962"/>
              </a:xfrm>
              <a:custGeom>
                <a:avLst/>
                <a:gdLst>
                  <a:gd name="T0" fmla="*/ 116 w 178"/>
                  <a:gd name="T1" fmla="*/ 0 h 241"/>
                  <a:gd name="T2" fmla="*/ 141 w 178"/>
                  <a:gd name="T3" fmla="*/ 1 h 241"/>
                  <a:gd name="T4" fmla="*/ 160 w 178"/>
                  <a:gd name="T5" fmla="*/ 5 h 241"/>
                  <a:gd name="T6" fmla="*/ 172 w 178"/>
                  <a:gd name="T7" fmla="*/ 10 h 241"/>
                  <a:gd name="T8" fmla="*/ 171 w 178"/>
                  <a:gd name="T9" fmla="*/ 48 h 241"/>
                  <a:gd name="T10" fmla="*/ 155 w 178"/>
                  <a:gd name="T11" fmla="*/ 41 h 241"/>
                  <a:gd name="T12" fmla="*/ 137 w 178"/>
                  <a:gd name="T13" fmla="*/ 36 h 241"/>
                  <a:gd name="T14" fmla="*/ 116 w 178"/>
                  <a:gd name="T15" fmla="*/ 34 h 241"/>
                  <a:gd name="T16" fmla="*/ 95 w 178"/>
                  <a:gd name="T17" fmla="*/ 37 h 241"/>
                  <a:gd name="T18" fmla="*/ 78 w 178"/>
                  <a:gd name="T19" fmla="*/ 45 h 241"/>
                  <a:gd name="T20" fmla="*/ 64 w 178"/>
                  <a:gd name="T21" fmla="*/ 58 h 241"/>
                  <a:gd name="T22" fmla="*/ 53 w 178"/>
                  <a:gd name="T23" fmla="*/ 77 h 241"/>
                  <a:gd name="T24" fmla="*/ 48 w 178"/>
                  <a:gd name="T25" fmla="*/ 98 h 241"/>
                  <a:gd name="T26" fmla="*/ 45 w 178"/>
                  <a:gd name="T27" fmla="*/ 121 h 241"/>
                  <a:gd name="T28" fmla="*/ 48 w 178"/>
                  <a:gd name="T29" fmla="*/ 145 h 241"/>
                  <a:gd name="T30" fmla="*/ 53 w 178"/>
                  <a:gd name="T31" fmla="*/ 167 h 241"/>
                  <a:gd name="T32" fmla="*/ 64 w 178"/>
                  <a:gd name="T33" fmla="*/ 184 h 241"/>
                  <a:gd name="T34" fmla="*/ 77 w 178"/>
                  <a:gd name="T35" fmla="*/ 197 h 241"/>
                  <a:gd name="T36" fmla="*/ 94 w 178"/>
                  <a:gd name="T37" fmla="*/ 205 h 241"/>
                  <a:gd name="T38" fmla="*/ 113 w 178"/>
                  <a:gd name="T39" fmla="*/ 207 h 241"/>
                  <a:gd name="T40" fmla="*/ 128 w 178"/>
                  <a:gd name="T41" fmla="*/ 206 h 241"/>
                  <a:gd name="T42" fmla="*/ 138 w 178"/>
                  <a:gd name="T43" fmla="*/ 202 h 241"/>
                  <a:gd name="T44" fmla="*/ 138 w 178"/>
                  <a:gd name="T45" fmla="*/ 139 h 241"/>
                  <a:gd name="T46" fmla="*/ 103 w 178"/>
                  <a:gd name="T47" fmla="*/ 139 h 241"/>
                  <a:gd name="T48" fmla="*/ 103 w 178"/>
                  <a:gd name="T49" fmla="*/ 107 h 241"/>
                  <a:gd name="T50" fmla="*/ 178 w 178"/>
                  <a:gd name="T51" fmla="*/ 107 h 241"/>
                  <a:gd name="T52" fmla="*/ 178 w 178"/>
                  <a:gd name="T53" fmla="*/ 229 h 241"/>
                  <a:gd name="T54" fmla="*/ 164 w 178"/>
                  <a:gd name="T55" fmla="*/ 235 h 241"/>
                  <a:gd name="T56" fmla="*/ 143 w 178"/>
                  <a:gd name="T57" fmla="*/ 240 h 241"/>
                  <a:gd name="T58" fmla="*/ 116 w 178"/>
                  <a:gd name="T59" fmla="*/ 241 h 241"/>
                  <a:gd name="T60" fmla="*/ 89 w 178"/>
                  <a:gd name="T61" fmla="*/ 238 h 241"/>
                  <a:gd name="T62" fmla="*/ 65 w 178"/>
                  <a:gd name="T63" fmla="*/ 232 h 241"/>
                  <a:gd name="T64" fmla="*/ 45 w 178"/>
                  <a:gd name="T65" fmla="*/ 222 h 241"/>
                  <a:gd name="T66" fmla="*/ 30 w 178"/>
                  <a:gd name="T67" fmla="*/ 207 h 241"/>
                  <a:gd name="T68" fmla="*/ 17 w 178"/>
                  <a:gd name="T69" fmla="*/ 189 h 241"/>
                  <a:gd name="T70" fmla="*/ 8 w 178"/>
                  <a:gd name="T71" fmla="*/ 168 h 241"/>
                  <a:gd name="T72" fmla="*/ 2 w 178"/>
                  <a:gd name="T73" fmla="*/ 146 h 241"/>
                  <a:gd name="T74" fmla="*/ 0 w 178"/>
                  <a:gd name="T75" fmla="*/ 121 h 241"/>
                  <a:gd name="T76" fmla="*/ 2 w 178"/>
                  <a:gd name="T77" fmla="*/ 95 h 241"/>
                  <a:gd name="T78" fmla="*/ 8 w 178"/>
                  <a:gd name="T79" fmla="*/ 73 h 241"/>
                  <a:gd name="T80" fmla="*/ 17 w 178"/>
                  <a:gd name="T81" fmla="*/ 52 h 241"/>
                  <a:gd name="T82" fmla="*/ 30 w 178"/>
                  <a:gd name="T83" fmla="*/ 34 h 241"/>
                  <a:gd name="T84" fmla="*/ 45 w 178"/>
                  <a:gd name="T85" fmla="*/ 19 h 241"/>
                  <a:gd name="T86" fmla="*/ 65 w 178"/>
                  <a:gd name="T87" fmla="*/ 9 h 241"/>
                  <a:gd name="T88" fmla="*/ 89 w 178"/>
                  <a:gd name="T89" fmla="*/ 2 h 241"/>
                  <a:gd name="T90" fmla="*/ 116 w 178"/>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8" h="241">
                    <a:moveTo>
                      <a:pt x="116" y="0"/>
                    </a:moveTo>
                    <a:lnTo>
                      <a:pt x="141" y="1"/>
                    </a:lnTo>
                    <a:lnTo>
                      <a:pt x="160" y="5"/>
                    </a:lnTo>
                    <a:lnTo>
                      <a:pt x="172" y="10"/>
                    </a:lnTo>
                    <a:lnTo>
                      <a:pt x="171" y="48"/>
                    </a:lnTo>
                    <a:lnTo>
                      <a:pt x="155" y="41"/>
                    </a:lnTo>
                    <a:lnTo>
                      <a:pt x="137" y="36"/>
                    </a:lnTo>
                    <a:lnTo>
                      <a:pt x="116" y="34"/>
                    </a:lnTo>
                    <a:lnTo>
                      <a:pt x="95" y="37"/>
                    </a:lnTo>
                    <a:lnTo>
                      <a:pt x="78" y="45"/>
                    </a:lnTo>
                    <a:lnTo>
                      <a:pt x="64" y="58"/>
                    </a:lnTo>
                    <a:lnTo>
                      <a:pt x="53" y="77"/>
                    </a:lnTo>
                    <a:lnTo>
                      <a:pt x="48" y="98"/>
                    </a:lnTo>
                    <a:lnTo>
                      <a:pt x="45" y="121"/>
                    </a:lnTo>
                    <a:lnTo>
                      <a:pt x="48" y="145"/>
                    </a:lnTo>
                    <a:lnTo>
                      <a:pt x="53" y="167"/>
                    </a:lnTo>
                    <a:lnTo>
                      <a:pt x="64" y="184"/>
                    </a:lnTo>
                    <a:lnTo>
                      <a:pt x="77" y="197"/>
                    </a:lnTo>
                    <a:lnTo>
                      <a:pt x="94" y="205"/>
                    </a:lnTo>
                    <a:lnTo>
                      <a:pt x="113" y="207"/>
                    </a:lnTo>
                    <a:lnTo>
                      <a:pt x="128" y="206"/>
                    </a:lnTo>
                    <a:lnTo>
                      <a:pt x="138" y="202"/>
                    </a:lnTo>
                    <a:lnTo>
                      <a:pt x="138" y="139"/>
                    </a:lnTo>
                    <a:lnTo>
                      <a:pt x="103" y="139"/>
                    </a:lnTo>
                    <a:lnTo>
                      <a:pt x="103" y="107"/>
                    </a:lnTo>
                    <a:lnTo>
                      <a:pt x="178" y="107"/>
                    </a:lnTo>
                    <a:lnTo>
                      <a:pt x="178" y="229"/>
                    </a:lnTo>
                    <a:lnTo>
                      <a:pt x="164" y="235"/>
                    </a:lnTo>
                    <a:lnTo>
                      <a:pt x="143" y="240"/>
                    </a:lnTo>
                    <a:lnTo>
                      <a:pt x="116" y="241"/>
                    </a:lnTo>
                    <a:lnTo>
                      <a:pt x="89" y="238"/>
                    </a:lnTo>
                    <a:lnTo>
                      <a:pt x="65" y="232"/>
                    </a:lnTo>
                    <a:lnTo>
                      <a:pt x="45" y="222"/>
                    </a:lnTo>
                    <a:lnTo>
                      <a:pt x="30" y="207"/>
                    </a:lnTo>
                    <a:lnTo>
                      <a:pt x="17" y="189"/>
                    </a:lnTo>
                    <a:lnTo>
                      <a:pt x="8" y="168"/>
                    </a:lnTo>
                    <a:lnTo>
                      <a:pt x="2" y="146"/>
                    </a:lnTo>
                    <a:lnTo>
                      <a:pt x="0" y="121"/>
                    </a:lnTo>
                    <a:lnTo>
                      <a:pt x="2" y="95"/>
                    </a:lnTo>
                    <a:lnTo>
                      <a:pt x="8" y="73"/>
                    </a:lnTo>
                    <a:lnTo>
                      <a:pt x="17" y="52"/>
                    </a:lnTo>
                    <a:lnTo>
                      <a:pt x="30" y="34"/>
                    </a:lnTo>
                    <a:lnTo>
                      <a:pt x="45" y="19"/>
                    </a:lnTo>
                    <a:lnTo>
                      <a:pt x="65" y="9"/>
                    </a:lnTo>
                    <a:lnTo>
                      <a:pt x="89" y="2"/>
                    </a:lnTo>
                    <a:lnTo>
                      <a:pt x="116"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6" name="Freeform 140">
                <a:extLst>
                  <a:ext uri="{FF2B5EF4-FFF2-40B4-BE49-F238E27FC236}">
                    <a16:creationId xmlns:a16="http://schemas.microsoft.com/office/drawing/2014/main" id="{E189D48A-0EE0-FA48-A20C-C42A9F703532}"/>
                  </a:ext>
                </a:extLst>
              </p:cNvPr>
              <p:cNvSpPr>
                <a:spLocks/>
              </p:cNvSpPr>
              <p:nvPr userDrawn="1"/>
            </p:nvSpPr>
            <p:spPr bwMode="auto">
              <a:xfrm>
                <a:off x="8793279" y="561227"/>
                <a:ext cx="70689" cy="89130"/>
              </a:xfrm>
              <a:custGeom>
                <a:avLst/>
                <a:gdLst>
                  <a:gd name="T0" fmla="*/ 0 w 138"/>
                  <a:gd name="T1" fmla="*/ 0 h 175"/>
                  <a:gd name="T2" fmla="*/ 41 w 138"/>
                  <a:gd name="T3" fmla="*/ 0 h 175"/>
                  <a:gd name="T4" fmla="*/ 41 w 138"/>
                  <a:gd name="T5" fmla="*/ 103 h 175"/>
                  <a:gd name="T6" fmla="*/ 43 w 138"/>
                  <a:gd name="T7" fmla="*/ 120 h 175"/>
                  <a:gd name="T8" fmla="*/ 48 w 138"/>
                  <a:gd name="T9" fmla="*/ 132 h 175"/>
                  <a:gd name="T10" fmla="*/ 56 w 138"/>
                  <a:gd name="T11" fmla="*/ 140 h 175"/>
                  <a:gd name="T12" fmla="*/ 66 w 138"/>
                  <a:gd name="T13" fmla="*/ 141 h 175"/>
                  <a:gd name="T14" fmla="*/ 78 w 138"/>
                  <a:gd name="T15" fmla="*/ 138 h 175"/>
                  <a:gd name="T16" fmla="*/ 86 w 138"/>
                  <a:gd name="T17" fmla="*/ 133 h 175"/>
                  <a:gd name="T18" fmla="*/ 91 w 138"/>
                  <a:gd name="T19" fmla="*/ 124 h 175"/>
                  <a:gd name="T20" fmla="*/ 95 w 138"/>
                  <a:gd name="T21" fmla="*/ 112 h 175"/>
                  <a:gd name="T22" fmla="*/ 95 w 138"/>
                  <a:gd name="T23" fmla="*/ 99 h 175"/>
                  <a:gd name="T24" fmla="*/ 95 w 138"/>
                  <a:gd name="T25" fmla="*/ 0 h 175"/>
                  <a:gd name="T26" fmla="*/ 136 w 138"/>
                  <a:gd name="T27" fmla="*/ 0 h 175"/>
                  <a:gd name="T28" fmla="*/ 136 w 138"/>
                  <a:gd name="T29" fmla="*/ 145 h 175"/>
                  <a:gd name="T30" fmla="*/ 136 w 138"/>
                  <a:gd name="T31" fmla="*/ 159 h 175"/>
                  <a:gd name="T32" fmla="*/ 138 w 138"/>
                  <a:gd name="T33" fmla="*/ 172 h 175"/>
                  <a:gd name="T34" fmla="*/ 99 w 138"/>
                  <a:gd name="T35" fmla="*/ 172 h 175"/>
                  <a:gd name="T36" fmla="*/ 97 w 138"/>
                  <a:gd name="T37" fmla="*/ 146 h 175"/>
                  <a:gd name="T38" fmla="*/ 96 w 138"/>
                  <a:gd name="T39" fmla="*/ 146 h 175"/>
                  <a:gd name="T40" fmla="*/ 97 w 138"/>
                  <a:gd name="T41" fmla="*/ 146 h 175"/>
                  <a:gd name="T42" fmla="*/ 92 w 138"/>
                  <a:gd name="T43" fmla="*/ 154 h 175"/>
                  <a:gd name="T44" fmla="*/ 86 w 138"/>
                  <a:gd name="T45" fmla="*/ 162 h 175"/>
                  <a:gd name="T46" fmla="*/ 76 w 138"/>
                  <a:gd name="T47" fmla="*/ 168 h 175"/>
                  <a:gd name="T48" fmla="*/ 66 w 138"/>
                  <a:gd name="T49" fmla="*/ 173 h 175"/>
                  <a:gd name="T50" fmla="*/ 50 w 138"/>
                  <a:gd name="T51" fmla="*/ 175 h 175"/>
                  <a:gd name="T52" fmla="*/ 33 w 138"/>
                  <a:gd name="T53" fmla="*/ 173 h 175"/>
                  <a:gd name="T54" fmla="*/ 20 w 138"/>
                  <a:gd name="T55" fmla="*/ 167 h 175"/>
                  <a:gd name="T56" fmla="*/ 11 w 138"/>
                  <a:gd name="T57" fmla="*/ 157 h 175"/>
                  <a:gd name="T58" fmla="*/ 5 w 138"/>
                  <a:gd name="T59" fmla="*/ 143 h 175"/>
                  <a:gd name="T60" fmla="*/ 1 w 138"/>
                  <a:gd name="T61" fmla="*/ 128 h 175"/>
                  <a:gd name="T62" fmla="*/ 0 w 138"/>
                  <a:gd name="T63" fmla="*/ 111 h 175"/>
                  <a:gd name="T64" fmla="*/ 0 w 138"/>
                  <a:gd name="T6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75">
                    <a:moveTo>
                      <a:pt x="0" y="0"/>
                    </a:moveTo>
                    <a:lnTo>
                      <a:pt x="41" y="0"/>
                    </a:lnTo>
                    <a:lnTo>
                      <a:pt x="41" y="103"/>
                    </a:lnTo>
                    <a:lnTo>
                      <a:pt x="43" y="120"/>
                    </a:lnTo>
                    <a:lnTo>
                      <a:pt x="48" y="132"/>
                    </a:lnTo>
                    <a:lnTo>
                      <a:pt x="56" y="140"/>
                    </a:lnTo>
                    <a:lnTo>
                      <a:pt x="66" y="141"/>
                    </a:lnTo>
                    <a:lnTo>
                      <a:pt x="78" y="138"/>
                    </a:lnTo>
                    <a:lnTo>
                      <a:pt x="86" y="133"/>
                    </a:lnTo>
                    <a:lnTo>
                      <a:pt x="91" y="124"/>
                    </a:lnTo>
                    <a:lnTo>
                      <a:pt x="95" y="112"/>
                    </a:lnTo>
                    <a:lnTo>
                      <a:pt x="95" y="99"/>
                    </a:lnTo>
                    <a:lnTo>
                      <a:pt x="95" y="0"/>
                    </a:lnTo>
                    <a:lnTo>
                      <a:pt x="136" y="0"/>
                    </a:lnTo>
                    <a:lnTo>
                      <a:pt x="136" y="145"/>
                    </a:lnTo>
                    <a:lnTo>
                      <a:pt x="136" y="159"/>
                    </a:lnTo>
                    <a:lnTo>
                      <a:pt x="138" y="172"/>
                    </a:lnTo>
                    <a:lnTo>
                      <a:pt x="99" y="172"/>
                    </a:lnTo>
                    <a:lnTo>
                      <a:pt x="97" y="146"/>
                    </a:lnTo>
                    <a:lnTo>
                      <a:pt x="96" y="146"/>
                    </a:lnTo>
                    <a:lnTo>
                      <a:pt x="97" y="146"/>
                    </a:lnTo>
                    <a:lnTo>
                      <a:pt x="92" y="154"/>
                    </a:lnTo>
                    <a:lnTo>
                      <a:pt x="86" y="162"/>
                    </a:lnTo>
                    <a:lnTo>
                      <a:pt x="76" y="168"/>
                    </a:lnTo>
                    <a:lnTo>
                      <a:pt x="66" y="173"/>
                    </a:lnTo>
                    <a:lnTo>
                      <a:pt x="50" y="175"/>
                    </a:lnTo>
                    <a:lnTo>
                      <a:pt x="33" y="173"/>
                    </a:lnTo>
                    <a:lnTo>
                      <a:pt x="20" y="167"/>
                    </a:lnTo>
                    <a:lnTo>
                      <a:pt x="11" y="157"/>
                    </a:lnTo>
                    <a:lnTo>
                      <a:pt x="5" y="143"/>
                    </a:lnTo>
                    <a:lnTo>
                      <a:pt x="1" y="128"/>
                    </a:lnTo>
                    <a:lnTo>
                      <a:pt x="0" y="11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7" name="Freeform 141">
                <a:extLst>
                  <a:ext uri="{FF2B5EF4-FFF2-40B4-BE49-F238E27FC236}">
                    <a16:creationId xmlns:a16="http://schemas.microsoft.com/office/drawing/2014/main" id="{31C657BF-EA71-304F-8E35-AD16B1EF62D6}"/>
                  </a:ext>
                </a:extLst>
              </p:cNvPr>
              <p:cNvSpPr>
                <a:spLocks/>
              </p:cNvSpPr>
              <p:nvPr userDrawn="1"/>
            </p:nvSpPr>
            <p:spPr bwMode="auto">
              <a:xfrm>
                <a:off x="8879335" y="560203"/>
                <a:ext cx="58395" cy="90154"/>
              </a:xfrm>
              <a:custGeom>
                <a:avLst/>
                <a:gdLst>
                  <a:gd name="T0" fmla="*/ 60 w 113"/>
                  <a:gd name="T1" fmla="*/ 0 h 178"/>
                  <a:gd name="T2" fmla="*/ 75 w 113"/>
                  <a:gd name="T3" fmla="*/ 0 h 178"/>
                  <a:gd name="T4" fmla="*/ 88 w 113"/>
                  <a:gd name="T5" fmla="*/ 3 h 178"/>
                  <a:gd name="T6" fmla="*/ 98 w 113"/>
                  <a:gd name="T7" fmla="*/ 5 h 178"/>
                  <a:gd name="T8" fmla="*/ 103 w 113"/>
                  <a:gd name="T9" fmla="*/ 7 h 178"/>
                  <a:gd name="T10" fmla="*/ 102 w 113"/>
                  <a:gd name="T11" fmla="*/ 39 h 178"/>
                  <a:gd name="T12" fmla="*/ 90 w 113"/>
                  <a:gd name="T13" fmla="*/ 36 h 178"/>
                  <a:gd name="T14" fmla="*/ 78 w 113"/>
                  <a:gd name="T15" fmla="*/ 33 h 178"/>
                  <a:gd name="T16" fmla="*/ 65 w 113"/>
                  <a:gd name="T17" fmla="*/ 32 h 178"/>
                  <a:gd name="T18" fmla="*/ 53 w 113"/>
                  <a:gd name="T19" fmla="*/ 33 h 178"/>
                  <a:gd name="T20" fmla="*/ 47 w 113"/>
                  <a:gd name="T21" fmla="*/ 36 h 178"/>
                  <a:gd name="T22" fmla="*/ 42 w 113"/>
                  <a:gd name="T23" fmla="*/ 41 h 178"/>
                  <a:gd name="T24" fmla="*/ 40 w 113"/>
                  <a:gd name="T25" fmla="*/ 49 h 178"/>
                  <a:gd name="T26" fmla="*/ 43 w 113"/>
                  <a:gd name="T27" fmla="*/ 56 h 178"/>
                  <a:gd name="T28" fmla="*/ 49 w 113"/>
                  <a:gd name="T29" fmla="*/ 63 h 178"/>
                  <a:gd name="T30" fmla="*/ 60 w 113"/>
                  <a:gd name="T31" fmla="*/ 71 h 178"/>
                  <a:gd name="T32" fmla="*/ 81 w 113"/>
                  <a:gd name="T33" fmla="*/ 84 h 178"/>
                  <a:gd name="T34" fmla="*/ 95 w 113"/>
                  <a:gd name="T35" fmla="*/ 93 h 178"/>
                  <a:gd name="T36" fmla="*/ 104 w 113"/>
                  <a:gd name="T37" fmla="*/ 103 h 178"/>
                  <a:gd name="T38" fmla="*/ 111 w 113"/>
                  <a:gd name="T39" fmla="*/ 114 h 178"/>
                  <a:gd name="T40" fmla="*/ 113 w 113"/>
                  <a:gd name="T41" fmla="*/ 127 h 178"/>
                  <a:gd name="T42" fmla="*/ 109 w 113"/>
                  <a:gd name="T43" fmla="*/ 145 h 178"/>
                  <a:gd name="T44" fmla="*/ 102 w 113"/>
                  <a:gd name="T45" fmla="*/ 160 h 178"/>
                  <a:gd name="T46" fmla="*/ 87 w 113"/>
                  <a:gd name="T47" fmla="*/ 170 h 178"/>
                  <a:gd name="T48" fmla="*/ 69 w 113"/>
                  <a:gd name="T49" fmla="*/ 176 h 178"/>
                  <a:gd name="T50" fmla="*/ 48 w 113"/>
                  <a:gd name="T51" fmla="*/ 178 h 178"/>
                  <a:gd name="T52" fmla="*/ 28 w 113"/>
                  <a:gd name="T53" fmla="*/ 176 h 178"/>
                  <a:gd name="T54" fmla="*/ 12 w 113"/>
                  <a:gd name="T55" fmla="*/ 174 h 178"/>
                  <a:gd name="T56" fmla="*/ 0 w 113"/>
                  <a:gd name="T57" fmla="*/ 170 h 178"/>
                  <a:gd name="T58" fmla="*/ 2 w 113"/>
                  <a:gd name="T59" fmla="*/ 136 h 178"/>
                  <a:gd name="T60" fmla="*/ 9 w 113"/>
                  <a:gd name="T61" fmla="*/ 139 h 178"/>
                  <a:gd name="T62" fmla="*/ 19 w 113"/>
                  <a:gd name="T63" fmla="*/ 143 h 178"/>
                  <a:gd name="T64" fmla="*/ 31 w 113"/>
                  <a:gd name="T65" fmla="*/ 145 h 178"/>
                  <a:gd name="T66" fmla="*/ 45 w 113"/>
                  <a:gd name="T67" fmla="*/ 146 h 178"/>
                  <a:gd name="T68" fmla="*/ 56 w 113"/>
                  <a:gd name="T69" fmla="*/ 146 h 178"/>
                  <a:gd name="T70" fmla="*/ 65 w 113"/>
                  <a:gd name="T71" fmla="*/ 144 h 178"/>
                  <a:gd name="T72" fmla="*/ 70 w 113"/>
                  <a:gd name="T73" fmla="*/ 139 h 178"/>
                  <a:gd name="T74" fmla="*/ 73 w 113"/>
                  <a:gd name="T75" fmla="*/ 129 h 178"/>
                  <a:gd name="T76" fmla="*/ 72 w 113"/>
                  <a:gd name="T77" fmla="*/ 123 h 178"/>
                  <a:gd name="T78" fmla="*/ 65 w 113"/>
                  <a:gd name="T79" fmla="*/ 116 h 178"/>
                  <a:gd name="T80" fmla="*/ 55 w 113"/>
                  <a:gd name="T81" fmla="*/ 107 h 178"/>
                  <a:gd name="T82" fmla="*/ 36 w 113"/>
                  <a:gd name="T83" fmla="*/ 98 h 178"/>
                  <a:gd name="T84" fmla="*/ 26 w 113"/>
                  <a:gd name="T85" fmla="*/ 92 h 178"/>
                  <a:gd name="T86" fmla="*/ 17 w 113"/>
                  <a:gd name="T87" fmla="*/ 84 h 178"/>
                  <a:gd name="T88" fmla="*/ 8 w 113"/>
                  <a:gd name="T89" fmla="*/ 75 h 178"/>
                  <a:gd name="T90" fmla="*/ 2 w 113"/>
                  <a:gd name="T91" fmla="*/ 63 h 178"/>
                  <a:gd name="T92" fmla="*/ 0 w 113"/>
                  <a:gd name="T93" fmla="*/ 49 h 178"/>
                  <a:gd name="T94" fmla="*/ 2 w 113"/>
                  <a:gd name="T95" fmla="*/ 34 h 178"/>
                  <a:gd name="T96" fmla="*/ 10 w 113"/>
                  <a:gd name="T97" fmla="*/ 21 h 178"/>
                  <a:gd name="T98" fmla="*/ 23 w 113"/>
                  <a:gd name="T99" fmla="*/ 11 h 178"/>
                  <a:gd name="T100" fmla="*/ 40 w 113"/>
                  <a:gd name="T101" fmla="*/ 3 h 178"/>
                  <a:gd name="T102" fmla="*/ 60 w 113"/>
                  <a:gd name="T10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 h="178">
                    <a:moveTo>
                      <a:pt x="60" y="0"/>
                    </a:moveTo>
                    <a:lnTo>
                      <a:pt x="75" y="0"/>
                    </a:lnTo>
                    <a:lnTo>
                      <a:pt x="88" y="3"/>
                    </a:lnTo>
                    <a:lnTo>
                      <a:pt x="98" y="5"/>
                    </a:lnTo>
                    <a:lnTo>
                      <a:pt x="103" y="7"/>
                    </a:lnTo>
                    <a:lnTo>
                      <a:pt x="102" y="39"/>
                    </a:lnTo>
                    <a:lnTo>
                      <a:pt x="90" y="36"/>
                    </a:lnTo>
                    <a:lnTo>
                      <a:pt x="78" y="33"/>
                    </a:lnTo>
                    <a:lnTo>
                      <a:pt x="65" y="32"/>
                    </a:lnTo>
                    <a:lnTo>
                      <a:pt x="53" y="33"/>
                    </a:lnTo>
                    <a:lnTo>
                      <a:pt x="47" y="36"/>
                    </a:lnTo>
                    <a:lnTo>
                      <a:pt x="42" y="41"/>
                    </a:lnTo>
                    <a:lnTo>
                      <a:pt x="40" y="49"/>
                    </a:lnTo>
                    <a:lnTo>
                      <a:pt x="43" y="56"/>
                    </a:lnTo>
                    <a:lnTo>
                      <a:pt x="49" y="63"/>
                    </a:lnTo>
                    <a:lnTo>
                      <a:pt x="60" y="71"/>
                    </a:lnTo>
                    <a:lnTo>
                      <a:pt x="81" y="84"/>
                    </a:lnTo>
                    <a:lnTo>
                      <a:pt x="95" y="93"/>
                    </a:lnTo>
                    <a:lnTo>
                      <a:pt x="104" y="103"/>
                    </a:lnTo>
                    <a:lnTo>
                      <a:pt x="111" y="114"/>
                    </a:lnTo>
                    <a:lnTo>
                      <a:pt x="113" y="127"/>
                    </a:lnTo>
                    <a:lnTo>
                      <a:pt x="109" y="145"/>
                    </a:lnTo>
                    <a:lnTo>
                      <a:pt x="102" y="160"/>
                    </a:lnTo>
                    <a:lnTo>
                      <a:pt x="87" y="170"/>
                    </a:lnTo>
                    <a:lnTo>
                      <a:pt x="69" y="176"/>
                    </a:lnTo>
                    <a:lnTo>
                      <a:pt x="48" y="178"/>
                    </a:lnTo>
                    <a:lnTo>
                      <a:pt x="28" y="176"/>
                    </a:lnTo>
                    <a:lnTo>
                      <a:pt x="12" y="174"/>
                    </a:lnTo>
                    <a:lnTo>
                      <a:pt x="0" y="170"/>
                    </a:lnTo>
                    <a:lnTo>
                      <a:pt x="2" y="136"/>
                    </a:lnTo>
                    <a:lnTo>
                      <a:pt x="9" y="139"/>
                    </a:lnTo>
                    <a:lnTo>
                      <a:pt x="19" y="143"/>
                    </a:lnTo>
                    <a:lnTo>
                      <a:pt x="31" y="145"/>
                    </a:lnTo>
                    <a:lnTo>
                      <a:pt x="45" y="146"/>
                    </a:lnTo>
                    <a:lnTo>
                      <a:pt x="56" y="146"/>
                    </a:lnTo>
                    <a:lnTo>
                      <a:pt x="65" y="144"/>
                    </a:lnTo>
                    <a:lnTo>
                      <a:pt x="70" y="139"/>
                    </a:lnTo>
                    <a:lnTo>
                      <a:pt x="73" y="129"/>
                    </a:lnTo>
                    <a:lnTo>
                      <a:pt x="72" y="123"/>
                    </a:lnTo>
                    <a:lnTo>
                      <a:pt x="65" y="116"/>
                    </a:lnTo>
                    <a:lnTo>
                      <a:pt x="55" y="107"/>
                    </a:lnTo>
                    <a:lnTo>
                      <a:pt x="36" y="98"/>
                    </a:lnTo>
                    <a:lnTo>
                      <a:pt x="26" y="92"/>
                    </a:lnTo>
                    <a:lnTo>
                      <a:pt x="17" y="84"/>
                    </a:lnTo>
                    <a:lnTo>
                      <a:pt x="8" y="75"/>
                    </a:lnTo>
                    <a:lnTo>
                      <a:pt x="2" y="63"/>
                    </a:lnTo>
                    <a:lnTo>
                      <a:pt x="0" y="49"/>
                    </a:lnTo>
                    <a:lnTo>
                      <a:pt x="2" y="34"/>
                    </a:lnTo>
                    <a:lnTo>
                      <a:pt x="10" y="21"/>
                    </a:lnTo>
                    <a:lnTo>
                      <a:pt x="23" y="11"/>
                    </a:lnTo>
                    <a:lnTo>
                      <a:pt x="40"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8" name="Freeform 142">
                <a:extLst>
                  <a:ext uri="{FF2B5EF4-FFF2-40B4-BE49-F238E27FC236}">
                    <a16:creationId xmlns:a16="http://schemas.microsoft.com/office/drawing/2014/main" id="{386216E3-9389-E941-82AB-89BA1AE340F0}"/>
                  </a:ext>
                </a:extLst>
              </p:cNvPr>
              <p:cNvSpPr>
                <a:spLocks/>
              </p:cNvSpPr>
              <p:nvPr userDrawn="1"/>
            </p:nvSpPr>
            <p:spPr bwMode="auto">
              <a:xfrm>
                <a:off x="8947974" y="536639"/>
                <a:ext cx="52249" cy="113717"/>
              </a:xfrm>
              <a:custGeom>
                <a:avLst/>
                <a:gdLst>
                  <a:gd name="T0" fmla="*/ 69 w 103"/>
                  <a:gd name="T1" fmla="*/ 0 h 223"/>
                  <a:gd name="T2" fmla="*/ 69 w 103"/>
                  <a:gd name="T3" fmla="*/ 48 h 223"/>
                  <a:gd name="T4" fmla="*/ 103 w 103"/>
                  <a:gd name="T5" fmla="*/ 48 h 223"/>
                  <a:gd name="T6" fmla="*/ 103 w 103"/>
                  <a:gd name="T7" fmla="*/ 78 h 223"/>
                  <a:gd name="T8" fmla="*/ 69 w 103"/>
                  <a:gd name="T9" fmla="*/ 78 h 223"/>
                  <a:gd name="T10" fmla="*/ 69 w 103"/>
                  <a:gd name="T11" fmla="*/ 168 h 223"/>
                  <a:gd name="T12" fmla="*/ 70 w 103"/>
                  <a:gd name="T13" fmla="*/ 180 h 223"/>
                  <a:gd name="T14" fmla="*/ 73 w 103"/>
                  <a:gd name="T15" fmla="*/ 186 h 223"/>
                  <a:gd name="T16" fmla="*/ 79 w 103"/>
                  <a:gd name="T17" fmla="*/ 190 h 223"/>
                  <a:gd name="T18" fmla="*/ 87 w 103"/>
                  <a:gd name="T19" fmla="*/ 191 h 223"/>
                  <a:gd name="T20" fmla="*/ 92 w 103"/>
                  <a:gd name="T21" fmla="*/ 191 h 223"/>
                  <a:gd name="T22" fmla="*/ 96 w 103"/>
                  <a:gd name="T23" fmla="*/ 190 h 223"/>
                  <a:gd name="T24" fmla="*/ 100 w 103"/>
                  <a:gd name="T25" fmla="*/ 189 h 223"/>
                  <a:gd name="T26" fmla="*/ 103 w 103"/>
                  <a:gd name="T27" fmla="*/ 188 h 223"/>
                  <a:gd name="T28" fmla="*/ 103 w 103"/>
                  <a:gd name="T29" fmla="*/ 218 h 223"/>
                  <a:gd name="T30" fmla="*/ 91 w 103"/>
                  <a:gd name="T31" fmla="*/ 221 h 223"/>
                  <a:gd name="T32" fmla="*/ 75 w 103"/>
                  <a:gd name="T33" fmla="*/ 223 h 223"/>
                  <a:gd name="T34" fmla="*/ 59 w 103"/>
                  <a:gd name="T35" fmla="*/ 221 h 223"/>
                  <a:gd name="T36" fmla="*/ 45 w 103"/>
                  <a:gd name="T37" fmla="*/ 216 h 223"/>
                  <a:gd name="T38" fmla="*/ 35 w 103"/>
                  <a:gd name="T39" fmla="*/ 206 h 223"/>
                  <a:gd name="T40" fmla="*/ 29 w 103"/>
                  <a:gd name="T41" fmla="*/ 193 h 223"/>
                  <a:gd name="T42" fmla="*/ 27 w 103"/>
                  <a:gd name="T43" fmla="*/ 173 h 223"/>
                  <a:gd name="T44" fmla="*/ 27 w 103"/>
                  <a:gd name="T45" fmla="*/ 78 h 223"/>
                  <a:gd name="T46" fmla="*/ 0 w 103"/>
                  <a:gd name="T47" fmla="*/ 78 h 223"/>
                  <a:gd name="T48" fmla="*/ 0 w 103"/>
                  <a:gd name="T49" fmla="*/ 48 h 223"/>
                  <a:gd name="T50" fmla="*/ 27 w 103"/>
                  <a:gd name="T51" fmla="*/ 48 h 223"/>
                  <a:gd name="T52" fmla="*/ 27 w 103"/>
                  <a:gd name="T53" fmla="*/ 11 h 223"/>
                  <a:gd name="T54" fmla="*/ 69 w 103"/>
                  <a:gd name="T55"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223">
                    <a:moveTo>
                      <a:pt x="69" y="0"/>
                    </a:moveTo>
                    <a:lnTo>
                      <a:pt x="69" y="48"/>
                    </a:lnTo>
                    <a:lnTo>
                      <a:pt x="103" y="48"/>
                    </a:lnTo>
                    <a:lnTo>
                      <a:pt x="103" y="78"/>
                    </a:lnTo>
                    <a:lnTo>
                      <a:pt x="69" y="78"/>
                    </a:lnTo>
                    <a:lnTo>
                      <a:pt x="69" y="168"/>
                    </a:lnTo>
                    <a:lnTo>
                      <a:pt x="70" y="180"/>
                    </a:lnTo>
                    <a:lnTo>
                      <a:pt x="73" y="186"/>
                    </a:lnTo>
                    <a:lnTo>
                      <a:pt x="79" y="190"/>
                    </a:lnTo>
                    <a:lnTo>
                      <a:pt x="87" y="191"/>
                    </a:lnTo>
                    <a:lnTo>
                      <a:pt x="92" y="191"/>
                    </a:lnTo>
                    <a:lnTo>
                      <a:pt x="96" y="190"/>
                    </a:lnTo>
                    <a:lnTo>
                      <a:pt x="100" y="189"/>
                    </a:lnTo>
                    <a:lnTo>
                      <a:pt x="103" y="188"/>
                    </a:lnTo>
                    <a:lnTo>
                      <a:pt x="103" y="218"/>
                    </a:lnTo>
                    <a:lnTo>
                      <a:pt x="91" y="221"/>
                    </a:lnTo>
                    <a:lnTo>
                      <a:pt x="75" y="223"/>
                    </a:lnTo>
                    <a:lnTo>
                      <a:pt x="59" y="221"/>
                    </a:lnTo>
                    <a:lnTo>
                      <a:pt x="45" y="216"/>
                    </a:lnTo>
                    <a:lnTo>
                      <a:pt x="35" y="206"/>
                    </a:lnTo>
                    <a:lnTo>
                      <a:pt x="29" y="193"/>
                    </a:lnTo>
                    <a:lnTo>
                      <a:pt x="27" y="173"/>
                    </a:lnTo>
                    <a:lnTo>
                      <a:pt x="27" y="78"/>
                    </a:lnTo>
                    <a:lnTo>
                      <a:pt x="0" y="78"/>
                    </a:lnTo>
                    <a:lnTo>
                      <a:pt x="0" y="48"/>
                    </a:lnTo>
                    <a:lnTo>
                      <a:pt x="27" y="48"/>
                    </a:lnTo>
                    <a:lnTo>
                      <a:pt x="27" y="11"/>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9" name="Freeform 143">
                <a:extLst>
                  <a:ext uri="{FF2B5EF4-FFF2-40B4-BE49-F238E27FC236}">
                    <a16:creationId xmlns:a16="http://schemas.microsoft.com/office/drawing/2014/main" id="{3A765CB7-A12A-FD4E-8E73-55D2E5457218}"/>
                  </a:ext>
                </a:extLst>
              </p:cNvPr>
              <p:cNvSpPr>
                <a:spLocks noEditPoints="1"/>
              </p:cNvSpPr>
              <p:nvPr userDrawn="1"/>
            </p:nvSpPr>
            <p:spPr bwMode="auto">
              <a:xfrm>
                <a:off x="9010467" y="560203"/>
                <a:ext cx="71713" cy="90154"/>
              </a:xfrm>
              <a:custGeom>
                <a:avLst/>
                <a:gdLst>
                  <a:gd name="T0" fmla="*/ 97 w 141"/>
                  <a:gd name="T1" fmla="*/ 92 h 178"/>
                  <a:gd name="T2" fmla="*/ 77 w 141"/>
                  <a:gd name="T3" fmla="*/ 92 h 178"/>
                  <a:gd name="T4" fmla="*/ 60 w 141"/>
                  <a:gd name="T5" fmla="*/ 96 h 178"/>
                  <a:gd name="T6" fmla="*/ 48 w 141"/>
                  <a:gd name="T7" fmla="*/ 101 h 178"/>
                  <a:gd name="T8" fmla="*/ 42 w 141"/>
                  <a:gd name="T9" fmla="*/ 110 h 178"/>
                  <a:gd name="T10" fmla="*/ 39 w 141"/>
                  <a:gd name="T11" fmla="*/ 123 h 178"/>
                  <a:gd name="T12" fmla="*/ 41 w 141"/>
                  <a:gd name="T13" fmla="*/ 135 h 178"/>
                  <a:gd name="T14" fmla="*/ 47 w 141"/>
                  <a:gd name="T15" fmla="*/ 143 h 178"/>
                  <a:gd name="T16" fmla="*/ 55 w 141"/>
                  <a:gd name="T17" fmla="*/ 148 h 178"/>
                  <a:gd name="T18" fmla="*/ 65 w 141"/>
                  <a:gd name="T19" fmla="*/ 150 h 178"/>
                  <a:gd name="T20" fmla="*/ 78 w 141"/>
                  <a:gd name="T21" fmla="*/ 148 h 178"/>
                  <a:gd name="T22" fmla="*/ 89 w 141"/>
                  <a:gd name="T23" fmla="*/ 141 h 178"/>
                  <a:gd name="T24" fmla="*/ 95 w 141"/>
                  <a:gd name="T25" fmla="*/ 132 h 178"/>
                  <a:gd name="T26" fmla="*/ 98 w 141"/>
                  <a:gd name="T27" fmla="*/ 118 h 178"/>
                  <a:gd name="T28" fmla="*/ 99 w 141"/>
                  <a:gd name="T29" fmla="*/ 101 h 178"/>
                  <a:gd name="T30" fmla="*/ 99 w 141"/>
                  <a:gd name="T31" fmla="*/ 92 h 178"/>
                  <a:gd name="T32" fmla="*/ 97 w 141"/>
                  <a:gd name="T33" fmla="*/ 92 h 178"/>
                  <a:gd name="T34" fmla="*/ 72 w 141"/>
                  <a:gd name="T35" fmla="*/ 0 h 178"/>
                  <a:gd name="T36" fmla="*/ 93 w 141"/>
                  <a:gd name="T37" fmla="*/ 2 h 178"/>
                  <a:gd name="T38" fmla="*/ 110 w 141"/>
                  <a:gd name="T39" fmla="*/ 5 h 178"/>
                  <a:gd name="T40" fmla="*/ 121 w 141"/>
                  <a:gd name="T41" fmla="*/ 13 h 178"/>
                  <a:gd name="T42" fmla="*/ 129 w 141"/>
                  <a:gd name="T43" fmla="*/ 24 h 178"/>
                  <a:gd name="T44" fmla="*/ 134 w 141"/>
                  <a:gd name="T45" fmla="*/ 37 h 178"/>
                  <a:gd name="T46" fmla="*/ 138 w 141"/>
                  <a:gd name="T47" fmla="*/ 52 h 178"/>
                  <a:gd name="T48" fmla="*/ 138 w 141"/>
                  <a:gd name="T49" fmla="*/ 69 h 178"/>
                  <a:gd name="T50" fmla="*/ 138 w 141"/>
                  <a:gd name="T51" fmla="*/ 145 h 178"/>
                  <a:gd name="T52" fmla="*/ 140 w 141"/>
                  <a:gd name="T53" fmla="*/ 162 h 178"/>
                  <a:gd name="T54" fmla="*/ 141 w 141"/>
                  <a:gd name="T55" fmla="*/ 175 h 178"/>
                  <a:gd name="T56" fmla="*/ 103 w 141"/>
                  <a:gd name="T57" fmla="*/ 175 h 178"/>
                  <a:gd name="T58" fmla="*/ 102 w 141"/>
                  <a:gd name="T59" fmla="*/ 165 h 178"/>
                  <a:gd name="T60" fmla="*/ 101 w 141"/>
                  <a:gd name="T61" fmla="*/ 152 h 178"/>
                  <a:gd name="T62" fmla="*/ 101 w 141"/>
                  <a:gd name="T63" fmla="*/ 152 h 178"/>
                  <a:gd name="T64" fmla="*/ 91 w 141"/>
                  <a:gd name="T65" fmla="*/ 162 h 178"/>
                  <a:gd name="T66" fmla="*/ 81 w 141"/>
                  <a:gd name="T67" fmla="*/ 170 h 178"/>
                  <a:gd name="T68" fmla="*/ 68 w 141"/>
                  <a:gd name="T69" fmla="*/ 176 h 178"/>
                  <a:gd name="T70" fmla="*/ 52 w 141"/>
                  <a:gd name="T71" fmla="*/ 178 h 178"/>
                  <a:gd name="T72" fmla="*/ 37 w 141"/>
                  <a:gd name="T73" fmla="*/ 176 h 178"/>
                  <a:gd name="T74" fmla="*/ 22 w 141"/>
                  <a:gd name="T75" fmla="*/ 170 h 178"/>
                  <a:gd name="T76" fmla="*/ 11 w 141"/>
                  <a:gd name="T77" fmla="*/ 160 h 178"/>
                  <a:gd name="T78" fmla="*/ 3 w 141"/>
                  <a:gd name="T79" fmla="*/ 145 h 178"/>
                  <a:gd name="T80" fmla="*/ 0 w 141"/>
                  <a:gd name="T81" fmla="*/ 128 h 178"/>
                  <a:gd name="T82" fmla="*/ 3 w 141"/>
                  <a:gd name="T83" fmla="*/ 110 h 178"/>
                  <a:gd name="T84" fmla="*/ 9 w 141"/>
                  <a:gd name="T85" fmla="*/ 96 h 178"/>
                  <a:gd name="T86" fmla="*/ 20 w 141"/>
                  <a:gd name="T87" fmla="*/ 85 h 178"/>
                  <a:gd name="T88" fmla="*/ 33 w 141"/>
                  <a:gd name="T89" fmla="*/ 77 h 178"/>
                  <a:gd name="T90" fmla="*/ 50 w 141"/>
                  <a:gd name="T91" fmla="*/ 72 h 178"/>
                  <a:gd name="T92" fmla="*/ 69 w 141"/>
                  <a:gd name="T93" fmla="*/ 69 h 178"/>
                  <a:gd name="T94" fmla="*/ 91 w 141"/>
                  <a:gd name="T95" fmla="*/ 69 h 178"/>
                  <a:gd name="T96" fmla="*/ 99 w 141"/>
                  <a:gd name="T97" fmla="*/ 69 h 178"/>
                  <a:gd name="T98" fmla="*/ 99 w 141"/>
                  <a:gd name="T99" fmla="*/ 63 h 178"/>
                  <a:gd name="T100" fmla="*/ 99 w 141"/>
                  <a:gd name="T101" fmla="*/ 52 h 178"/>
                  <a:gd name="T102" fmla="*/ 95 w 141"/>
                  <a:gd name="T103" fmla="*/ 43 h 178"/>
                  <a:gd name="T104" fmla="*/ 89 w 141"/>
                  <a:gd name="T105" fmla="*/ 36 h 178"/>
                  <a:gd name="T106" fmla="*/ 80 w 141"/>
                  <a:gd name="T107" fmla="*/ 32 h 178"/>
                  <a:gd name="T108" fmla="*/ 68 w 141"/>
                  <a:gd name="T109" fmla="*/ 29 h 178"/>
                  <a:gd name="T110" fmla="*/ 47 w 141"/>
                  <a:gd name="T111" fmla="*/ 33 h 178"/>
                  <a:gd name="T112" fmla="*/ 31 w 141"/>
                  <a:gd name="T113" fmla="*/ 39 h 178"/>
                  <a:gd name="T114" fmla="*/ 20 w 141"/>
                  <a:gd name="T115" fmla="*/ 46 h 178"/>
                  <a:gd name="T116" fmla="*/ 18 w 141"/>
                  <a:gd name="T117" fmla="*/ 12 h 178"/>
                  <a:gd name="T118" fmla="*/ 28 w 141"/>
                  <a:gd name="T119" fmla="*/ 8 h 178"/>
                  <a:gd name="T120" fmla="*/ 39 w 141"/>
                  <a:gd name="T121" fmla="*/ 4 h 178"/>
                  <a:gd name="T122" fmla="*/ 55 w 141"/>
                  <a:gd name="T123" fmla="*/ 2 h 178"/>
                  <a:gd name="T124" fmla="*/ 72 w 141"/>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78">
                    <a:moveTo>
                      <a:pt x="97" y="92"/>
                    </a:moveTo>
                    <a:lnTo>
                      <a:pt x="77" y="92"/>
                    </a:lnTo>
                    <a:lnTo>
                      <a:pt x="60" y="96"/>
                    </a:lnTo>
                    <a:lnTo>
                      <a:pt x="48" y="101"/>
                    </a:lnTo>
                    <a:lnTo>
                      <a:pt x="42" y="110"/>
                    </a:lnTo>
                    <a:lnTo>
                      <a:pt x="39" y="123"/>
                    </a:lnTo>
                    <a:lnTo>
                      <a:pt x="41" y="135"/>
                    </a:lnTo>
                    <a:lnTo>
                      <a:pt x="47" y="143"/>
                    </a:lnTo>
                    <a:lnTo>
                      <a:pt x="55" y="148"/>
                    </a:lnTo>
                    <a:lnTo>
                      <a:pt x="65" y="150"/>
                    </a:lnTo>
                    <a:lnTo>
                      <a:pt x="78" y="148"/>
                    </a:lnTo>
                    <a:lnTo>
                      <a:pt x="89" y="141"/>
                    </a:lnTo>
                    <a:lnTo>
                      <a:pt x="95" y="132"/>
                    </a:lnTo>
                    <a:lnTo>
                      <a:pt x="98" y="118"/>
                    </a:lnTo>
                    <a:lnTo>
                      <a:pt x="99" y="101"/>
                    </a:lnTo>
                    <a:lnTo>
                      <a:pt x="99" y="92"/>
                    </a:lnTo>
                    <a:lnTo>
                      <a:pt x="97" y="92"/>
                    </a:lnTo>
                    <a:close/>
                    <a:moveTo>
                      <a:pt x="72" y="0"/>
                    </a:moveTo>
                    <a:lnTo>
                      <a:pt x="93" y="2"/>
                    </a:lnTo>
                    <a:lnTo>
                      <a:pt x="110" y="5"/>
                    </a:lnTo>
                    <a:lnTo>
                      <a:pt x="121" y="13"/>
                    </a:lnTo>
                    <a:lnTo>
                      <a:pt x="129" y="24"/>
                    </a:lnTo>
                    <a:lnTo>
                      <a:pt x="134" y="37"/>
                    </a:lnTo>
                    <a:lnTo>
                      <a:pt x="138" y="52"/>
                    </a:lnTo>
                    <a:lnTo>
                      <a:pt x="138" y="69"/>
                    </a:lnTo>
                    <a:lnTo>
                      <a:pt x="138" y="145"/>
                    </a:lnTo>
                    <a:lnTo>
                      <a:pt x="140" y="162"/>
                    </a:lnTo>
                    <a:lnTo>
                      <a:pt x="141" y="175"/>
                    </a:lnTo>
                    <a:lnTo>
                      <a:pt x="103" y="175"/>
                    </a:lnTo>
                    <a:lnTo>
                      <a:pt x="102" y="165"/>
                    </a:lnTo>
                    <a:lnTo>
                      <a:pt x="101" y="152"/>
                    </a:lnTo>
                    <a:lnTo>
                      <a:pt x="101" y="152"/>
                    </a:lnTo>
                    <a:lnTo>
                      <a:pt x="91" y="162"/>
                    </a:lnTo>
                    <a:lnTo>
                      <a:pt x="81" y="170"/>
                    </a:lnTo>
                    <a:lnTo>
                      <a:pt x="68" y="176"/>
                    </a:lnTo>
                    <a:lnTo>
                      <a:pt x="52" y="178"/>
                    </a:lnTo>
                    <a:lnTo>
                      <a:pt x="37" y="176"/>
                    </a:lnTo>
                    <a:lnTo>
                      <a:pt x="22" y="170"/>
                    </a:lnTo>
                    <a:lnTo>
                      <a:pt x="11" y="160"/>
                    </a:lnTo>
                    <a:lnTo>
                      <a:pt x="3" y="145"/>
                    </a:lnTo>
                    <a:lnTo>
                      <a:pt x="0" y="128"/>
                    </a:lnTo>
                    <a:lnTo>
                      <a:pt x="3" y="110"/>
                    </a:lnTo>
                    <a:lnTo>
                      <a:pt x="9" y="96"/>
                    </a:lnTo>
                    <a:lnTo>
                      <a:pt x="20" y="85"/>
                    </a:lnTo>
                    <a:lnTo>
                      <a:pt x="33" y="77"/>
                    </a:lnTo>
                    <a:lnTo>
                      <a:pt x="50" y="72"/>
                    </a:lnTo>
                    <a:lnTo>
                      <a:pt x="69" y="69"/>
                    </a:lnTo>
                    <a:lnTo>
                      <a:pt x="91" y="69"/>
                    </a:lnTo>
                    <a:lnTo>
                      <a:pt x="99" y="69"/>
                    </a:lnTo>
                    <a:lnTo>
                      <a:pt x="99" y="63"/>
                    </a:lnTo>
                    <a:lnTo>
                      <a:pt x="99" y="52"/>
                    </a:lnTo>
                    <a:lnTo>
                      <a:pt x="95" y="43"/>
                    </a:lnTo>
                    <a:lnTo>
                      <a:pt x="89" y="36"/>
                    </a:lnTo>
                    <a:lnTo>
                      <a:pt x="80" y="32"/>
                    </a:lnTo>
                    <a:lnTo>
                      <a:pt x="68" y="29"/>
                    </a:lnTo>
                    <a:lnTo>
                      <a:pt x="47" y="33"/>
                    </a:lnTo>
                    <a:lnTo>
                      <a:pt x="31" y="39"/>
                    </a:lnTo>
                    <a:lnTo>
                      <a:pt x="20" y="46"/>
                    </a:lnTo>
                    <a:lnTo>
                      <a:pt x="18" y="12"/>
                    </a:lnTo>
                    <a:lnTo>
                      <a:pt x="28" y="8"/>
                    </a:lnTo>
                    <a:lnTo>
                      <a:pt x="39" y="4"/>
                    </a:lnTo>
                    <a:lnTo>
                      <a:pt x="55" y="2"/>
                    </a:lnTo>
                    <a:lnTo>
                      <a:pt x="7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0" name="Freeform 144">
                <a:extLst>
                  <a:ext uri="{FF2B5EF4-FFF2-40B4-BE49-F238E27FC236}">
                    <a16:creationId xmlns:a16="http://schemas.microsoft.com/office/drawing/2014/main" id="{98191B6B-DEE0-754B-8223-BC08BD01658C}"/>
                  </a:ext>
                </a:extLst>
              </p:cNvPr>
              <p:cNvSpPr>
                <a:spLocks/>
              </p:cNvSpPr>
              <p:nvPr userDrawn="1"/>
            </p:nvSpPr>
            <p:spPr bwMode="auto">
              <a:xfrm>
                <a:off x="9093450" y="561227"/>
                <a:ext cx="78885" cy="88105"/>
              </a:xfrm>
              <a:custGeom>
                <a:avLst/>
                <a:gdLst>
                  <a:gd name="T0" fmla="*/ 0 w 154"/>
                  <a:gd name="T1" fmla="*/ 0 h 172"/>
                  <a:gd name="T2" fmla="*/ 43 w 154"/>
                  <a:gd name="T3" fmla="*/ 0 h 172"/>
                  <a:gd name="T4" fmla="*/ 78 w 154"/>
                  <a:gd name="T5" fmla="*/ 133 h 172"/>
                  <a:gd name="T6" fmla="*/ 78 w 154"/>
                  <a:gd name="T7" fmla="*/ 133 h 172"/>
                  <a:gd name="T8" fmla="*/ 114 w 154"/>
                  <a:gd name="T9" fmla="*/ 0 h 172"/>
                  <a:gd name="T10" fmla="*/ 154 w 154"/>
                  <a:gd name="T11" fmla="*/ 0 h 172"/>
                  <a:gd name="T12" fmla="*/ 102 w 154"/>
                  <a:gd name="T13" fmla="*/ 172 h 172"/>
                  <a:gd name="T14" fmla="*/ 52 w 154"/>
                  <a:gd name="T15" fmla="*/ 172 h 172"/>
                  <a:gd name="T16" fmla="*/ 0 w 154"/>
                  <a:gd name="T1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72">
                    <a:moveTo>
                      <a:pt x="0" y="0"/>
                    </a:moveTo>
                    <a:lnTo>
                      <a:pt x="43" y="0"/>
                    </a:lnTo>
                    <a:lnTo>
                      <a:pt x="78" y="133"/>
                    </a:lnTo>
                    <a:lnTo>
                      <a:pt x="78" y="133"/>
                    </a:lnTo>
                    <a:lnTo>
                      <a:pt x="114" y="0"/>
                    </a:lnTo>
                    <a:lnTo>
                      <a:pt x="154" y="0"/>
                    </a:lnTo>
                    <a:lnTo>
                      <a:pt x="102" y="172"/>
                    </a:lnTo>
                    <a:lnTo>
                      <a:pt x="52" y="17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1" name="Freeform 145">
                <a:extLst>
                  <a:ext uri="{FF2B5EF4-FFF2-40B4-BE49-F238E27FC236}">
                    <a16:creationId xmlns:a16="http://schemas.microsoft.com/office/drawing/2014/main" id="{557CDD98-80E9-2948-A2B4-F2E57778A250}"/>
                  </a:ext>
                </a:extLst>
              </p:cNvPr>
              <p:cNvSpPr>
                <a:spLocks/>
              </p:cNvSpPr>
              <p:nvPr userDrawn="1"/>
            </p:nvSpPr>
            <p:spPr bwMode="auto">
              <a:xfrm>
                <a:off x="9227655" y="527419"/>
                <a:ext cx="80933" cy="123962"/>
              </a:xfrm>
              <a:custGeom>
                <a:avLst/>
                <a:gdLst>
                  <a:gd name="T0" fmla="*/ 106 w 158"/>
                  <a:gd name="T1" fmla="*/ 0 h 241"/>
                  <a:gd name="T2" fmla="*/ 128 w 158"/>
                  <a:gd name="T3" fmla="*/ 1 h 241"/>
                  <a:gd name="T4" fmla="*/ 146 w 158"/>
                  <a:gd name="T5" fmla="*/ 5 h 241"/>
                  <a:gd name="T6" fmla="*/ 158 w 158"/>
                  <a:gd name="T7" fmla="*/ 10 h 241"/>
                  <a:gd name="T8" fmla="*/ 157 w 158"/>
                  <a:gd name="T9" fmla="*/ 48 h 241"/>
                  <a:gd name="T10" fmla="*/ 149 w 158"/>
                  <a:gd name="T11" fmla="*/ 44 h 241"/>
                  <a:gd name="T12" fmla="*/ 139 w 158"/>
                  <a:gd name="T13" fmla="*/ 40 h 241"/>
                  <a:gd name="T14" fmla="*/ 127 w 158"/>
                  <a:gd name="T15" fmla="*/ 36 h 241"/>
                  <a:gd name="T16" fmla="*/ 112 w 158"/>
                  <a:gd name="T17" fmla="*/ 35 h 241"/>
                  <a:gd name="T18" fmla="*/ 97 w 158"/>
                  <a:gd name="T19" fmla="*/ 37 h 241"/>
                  <a:gd name="T20" fmla="*/ 84 w 158"/>
                  <a:gd name="T21" fmla="*/ 41 h 241"/>
                  <a:gd name="T22" fmla="*/ 71 w 158"/>
                  <a:gd name="T23" fmla="*/ 49 h 241"/>
                  <a:gd name="T24" fmla="*/ 60 w 158"/>
                  <a:gd name="T25" fmla="*/ 61 h 241"/>
                  <a:gd name="T26" fmla="*/ 52 w 158"/>
                  <a:gd name="T27" fmla="*/ 77 h 241"/>
                  <a:gd name="T28" fmla="*/ 47 w 158"/>
                  <a:gd name="T29" fmla="*/ 96 h 241"/>
                  <a:gd name="T30" fmla="*/ 46 w 158"/>
                  <a:gd name="T31" fmla="*/ 121 h 241"/>
                  <a:gd name="T32" fmla="*/ 47 w 158"/>
                  <a:gd name="T33" fmla="*/ 145 h 241"/>
                  <a:gd name="T34" fmla="*/ 52 w 158"/>
                  <a:gd name="T35" fmla="*/ 164 h 241"/>
                  <a:gd name="T36" fmla="*/ 60 w 158"/>
                  <a:gd name="T37" fmla="*/ 180 h 241"/>
                  <a:gd name="T38" fmla="*/ 71 w 158"/>
                  <a:gd name="T39" fmla="*/ 191 h 241"/>
                  <a:gd name="T40" fmla="*/ 84 w 158"/>
                  <a:gd name="T41" fmla="*/ 199 h 241"/>
                  <a:gd name="T42" fmla="*/ 97 w 158"/>
                  <a:gd name="T43" fmla="*/ 205 h 241"/>
                  <a:gd name="T44" fmla="*/ 112 w 158"/>
                  <a:gd name="T45" fmla="*/ 206 h 241"/>
                  <a:gd name="T46" fmla="*/ 131 w 158"/>
                  <a:gd name="T47" fmla="*/ 203 h 241"/>
                  <a:gd name="T48" fmla="*/ 145 w 158"/>
                  <a:gd name="T49" fmla="*/ 199 h 241"/>
                  <a:gd name="T50" fmla="*/ 157 w 158"/>
                  <a:gd name="T51" fmla="*/ 193 h 241"/>
                  <a:gd name="T52" fmla="*/ 158 w 158"/>
                  <a:gd name="T53" fmla="*/ 233 h 241"/>
                  <a:gd name="T54" fmla="*/ 146 w 158"/>
                  <a:gd name="T55" fmla="*/ 237 h 241"/>
                  <a:gd name="T56" fmla="*/ 128 w 158"/>
                  <a:gd name="T57" fmla="*/ 240 h 241"/>
                  <a:gd name="T58" fmla="*/ 107 w 158"/>
                  <a:gd name="T59" fmla="*/ 241 h 241"/>
                  <a:gd name="T60" fmla="*/ 82 w 158"/>
                  <a:gd name="T61" fmla="*/ 238 h 241"/>
                  <a:gd name="T62" fmla="*/ 60 w 158"/>
                  <a:gd name="T63" fmla="*/ 232 h 241"/>
                  <a:gd name="T64" fmla="*/ 42 w 158"/>
                  <a:gd name="T65" fmla="*/ 222 h 241"/>
                  <a:gd name="T66" fmla="*/ 28 w 158"/>
                  <a:gd name="T67" fmla="*/ 206 h 241"/>
                  <a:gd name="T68" fmla="*/ 16 w 158"/>
                  <a:gd name="T69" fmla="*/ 189 h 241"/>
                  <a:gd name="T70" fmla="*/ 7 w 158"/>
                  <a:gd name="T71" fmla="*/ 168 h 241"/>
                  <a:gd name="T72" fmla="*/ 2 w 158"/>
                  <a:gd name="T73" fmla="*/ 146 h 241"/>
                  <a:gd name="T74" fmla="*/ 0 w 158"/>
                  <a:gd name="T75" fmla="*/ 121 h 241"/>
                  <a:gd name="T76" fmla="*/ 2 w 158"/>
                  <a:gd name="T77" fmla="*/ 95 h 241"/>
                  <a:gd name="T78" fmla="*/ 7 w 158"/>
                  <a:gd name="T79" fmla="*/ 73 h 241"/>
                  <a:gd name="T80" fmla="*/ 15 w 158"/>
                  <a:gd name="T81" fmla="*/ 52 h 241"/>
                  <a:gd name="T82" fmla="*/ 26 w 158"/>
                  <a:gd name="T83" fmla="*/ 35 h 241"/>
                  <a:gd name="T84" fmla="*/ 42 w 158"/>
                  <a:gd name="T85" fmla="*/ 19 h 241"/>
                  <a:gd name="T86" fmla="*/ 60 w 158"/>
                  <a:gd name="T87" fmla="*/ 9 h 241"/>
                  <a:gd name="T88" fmla="*/ 82 w 158"/>
                  <a:gd name="T89" fmla="*/ 2 h 241"/>
                  <a:gd name="T90" fmla="*/ 106 w 158"/>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8" h="241">
                    <a:moveTo>
                      <a:pt x="106" y="0"/>
                    </a:moveTo>
                    <a:lnTo>
                      <a:pt x="128" y="1"/>
                    </a:lnTo>
                    <a:lnTo>
                      <a:pt x="146" y="5"/>
                    </a:lnTo>
                    <a:lnTo>
                      <a:pt x="158" y="10"/>
                    </a:lnTo>
                    <a:lnTo>
                      <a:pt x="157" y="48"/>
                    </a:lnTo>
                    <a:lnTo>
                      <a:pt x="149" y="44"/>
                    </a:lnTo>
                    <a:lnTo>
                      <a:pt x="139" y="40"/>
                    </a:lnTo>
                    <a:lnTo>
                      <a:pt x="127" y="36"/>
                    </a:lnTo>
                    <a:lnTo>
                      <a:pt x="112" y="35"/>
                    </a:lnTo>
                    <a:lnTo>
                      <a:pt x="97" y="37"/>
                    </a:lnTo>
                    <a:lnTo>
                      <a:pt x="84" y="41"/>
                    </a:lnTo>
                    <a:lnTo>
                      <a:pt x="71" y="49"/>
                    </a:lnTo>
                    <a:lnTo>
                      <a:pt x="60" y="61"/>
                    </a:lnTo>
                    <a:lnTo>
                      <a:pt x="52" y="77"/>
                    </a:lnTo>
                    <a:lnTo>
                      <a:pt x="47" y="96"/>
                    </a:lnTo>
                    <a:lnTo>
                      <a:pt x="46" y="121"/>
                    </a:lnTo>
                    <a:lnTo>
                      <a:pt x="47" y="145"/>
                    </a:lnTo>
                    <a:lnTo>
                      <a:pt x="52" y="164"/>
                    </a:lnTo>
                    <a:lnTo>
                      <a:pt x="60" y="180"/>
                    </a:lnTo>
                    <a:lnTo>
                      <a:pt x="71" y="191"/>
                    </a:lnTo>
                    <a:lnTo>
                      <a:pt x="84" y="199"/>
                    </a:lnTo>
                    <a:lnTo>
                      <a:pt x="97" y="205"/>
                    </a:lnTo>
                    <a:lnTo>
                      <a:pt x="112" y="206"/>
                    </a:lnTo>
                    <a:lnTo>
                      <a:pt x="131" y="203"/>
                    </a:lnTo>
                    <a:lnTo>
                      <a:pt x="145" y="199"/>
                    </a:lnTo>
                    <a:lnTo>
                      <a:pt x="157" y="193"/>
                    </a:lnTo>
                    <a:lnTo>
                      <a:pt x="158" y="233"/>
                    </a:lnTo>
                    <a:lnTo>
                      <a:pt x="146" y="237"/>
                    </a:lnTo>
                    <a:lnTo>
                      <a:pt x="128" y="240"/>
                    </a:lnTo>
                    <a:lnTo>
                      <a:pt x="107" y="241"/>
                    </a:lnTo>
                    <a:lnTo>
                      <a:pt x="82" y="238"/>
                    </a:lnTo>
                    <a:lnTo>
                      <a:pt x="60" y="232"/>
                    </a:lnTo>
                    <a:lnTo>
                      <a:pt x="42" y="222"/>
                    </a:lnTo>
                    <a:lnTo>
                      <a:pt x="28" y="206"/>
                    </a:lnTo>
                    <a:lnTo>
                      <a:pt x="16" y="189"/>
                    </a:lnTo>
                    <a:lnTo>
                      <a:pt x="7" y="168"/>
                    </a:lnTo>
                    <a:lnTo>
                      <a:pt x="2" y="146"/>
                    </a:lnTo>
                    <a:lnTo>
                      <a:pt x="0" y="121"/>
                    </a:lnTo>
                    <a:lnTo>
                      <a:pt x="2" y="95"/>
                    </a:lnTo>
                    <a:lnTo>
                      <a:pt x="7" y="73"/>
                    </a:lnTo>
                    <a:lnTo>
                      <a:pt x="15" y="52"/>
                    </a:lnTo>
                    <a:lnTo>
                      <a:pt x="26" y="35"/>
                    </a:lnTo>
                    <a:lnTo>
                      <a:pt x="42" y="19"/>
                    </a:lnTo>
                    <a:lnTo>
                      <a:pt x="60" y="9"/>
                    </a:lnTo>
                    <a:lnTo>
                      <a:pt x="82" y="2"/>
                    </a:lnTo>
                    <a:lnTo>
                      <a:pt x="106"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2" name="Freeform 146">
                <a:extLst>
                  <a:ext uri="{FF2B5EF4-FFF2-40B4-BE49-F238E27FC236}">
                    <a16:creationId xmlns:a16="http://schemas.microsoft.com/office/drawing/2014/main" id="{FA71C49C-CF96-1841-9780-E6CC68C07499}"/>
                  </a:ext>
                </a:extLst>
              </p:cNvPr>
              <p:cNvSpPr>
                <a:spLocks noEditPoints="1"/>
              </p:cNvSpPr>
              <p:nvPr userDrawn="1"/>
            </p:nvSpPr>
            <p:spPr bwMode="auto">
              <a:xfrm>
                <a:off x="9320883" y="560203"/>
                <a:ext cx="71713" cy="90154"/>
              </a:xfrm>
              <a:custGeom>
                <a:avLst/>
                <a:gdLst>
                  <a:gd name="T0" fmla="*/ 96 w 140"/>
                  <a:gd name="T1" fmla="*/ 92 h 178"/>
                  <a:gd name="T2" fmla="*/ 77 w 140"/>
                  <a:gd name="T3" fmla="*/ 92 h 178"/>
                  <a:gd name="T4" fmla="*/ 60 w 140"/>
                  <a:gd name="T5" fmla="*/ 96 h 178"/>
                  <a:gd name="T6" fmla="*/ 48 w 140"/>
                  <a:gd name="T7" fmla="*/ 101 h 178"/>
                  <a:gd name="T8" fmla="*/ 41 w 140"/>
                  <a:gd name="T9" fmla="*/ 110 h 178"/>
                  <a:gd name="T10" fmla="*/ 39 w 140"/>
                  <a:gd name="T11" fmla="*/ 123 h 178"/>
                  <a:gd name="T12" fmla="*/ 40 w 140"/>
                  <a:gd name="T13" fmla="*/ 135 h 178"/>
                  <a:gd name="T14" fmla="*/ 47 w 140"/>
                  <a:gd name="T15" fmla="*/ 143 h 178"/>
                  <a:gd name="T16" fmla="*/ 54 w 140"/>
                  <a:gd name="T17" fmla="*/ 148 h 178"/>
                  <a:gd name="T18" fmla="*/ 65 w 140"/>
                  <a:gd name="T19" fmla="*/ 150 h 178"/>
                  <a:gd name="T20" fmla="*/ 78 w 140"/>
                  <a:gd name="T21" fmla="*/ 148 h 178"/>
                  <a:gd name="T22" fmla="*/ 88 w 140"/>
                  <a:gd name="T23" fmla="*/ 141 h 178"/>
                  <a:gd name="T24" fmla="*/ 95 w 140"/>
                  <a:gd name="T25" fmla="*/ 132 h 178"/>
                  <a:gd name="T26" fmla="*/ 97 w 140"/>
                  <a:gd name="T27" fmla="*/ 118 h 178"/>
                  <a:gd name="T28" fmla="*/ 99 w 140"/>
                  <a:gd name="T29" fmla="*/ 101 h 178"/>
                  <a:gd name="T30" fmla="*/ 99 w 140"/>
                  <a:gd name="T31" fmla="*/ 92 h 178"/>
                  <a:gd name="T32" fmla="*/ 96 w 140"/>
                  <a:gd name="T33" fmla="*/ 92 h 178"/>
                  <a:gd name="T34" fmla="*/ 71 w 140"/>
                  <a:gd name="T35" fmla="*/ 0 h 178"/>
                  <a:gd name="T36" fmla="*/ 92 w 140"/>
                  <a:gd name="T37" fmla="*/ 2 h 178"/>
                  <a:gd name="T38" fmla="*/ 109 w 140"/>
                  <a:gd name="T39" fmla="*/ 5 h 178"/>
                  <a:gd name="T40" fmla="*/ 121 w 140"/>
                  <a:gd name="T41" fmla="*/ 13 h 178"/>
                  <a:gd name="T42" fmla="*/ 129 w 140"/>
                  <a:gd name="T43" fmla="*/ 24 h 178"/>
                  <a:gd name="T44" fmla="*/ 134 w 140"/>
                  <a:gd name="T45" fmla="*/ 37 h 178"/>
                  <a:gd name="T46" fmla="*/ 138 w 140"/>
                  <a:gd name="T47" fmla="*/ 52 h 178"/>
                  <a:gd name="T48" fmla="*/ 138 w 140"/>
                  <a:gd name="T49" fmla="*/ 69 h 178"/>
                  <a:gd name="T50" fmla="*/ 138 w 140"/>
                  <a:gd name="T51" fmla="*/ 145 h 178"/>
                  <a:gd name="T52" fmla="*/ 139 w 140"/>
                  <a:gd name="T53" fmla="*/ 162 h 178"/>
                  <a:gd name="T54" fmla="*/ 140 w 140"/>
                  <a:gd name="T55" fmla="*/ 175 h 178"/>
                  <a:gd name="T56" fmla="*/ 103 w 140"/>
                  <a:gd name="T57" fmla="*/ 175 h 178"/>
                  <a:gd name="T58" fmla="*/ 101 w 140"/>
                  <a:gd name="T59" fmla="*/ 165 h 178"/>
                  <a:gd name="T60" fmla="*/ 100 w 140"/>
                  <a:gd name="T61" fmla="*/ 152 h 178"/>
                  <a:gd name="T62" fmla="*/ 100 w 140"/>
                  <a:gd name="T63" fmla="*/ 152 h 178"/>
                  <a:gd name="T64" fmla="*/ 91 w 140"/>
                  <a:gd name="T65" fmla="*/ 162 h 178"/>
                  <a:gd name="T66" fmla="*/ 80 w 140"/>
                  <a:gd name="T67" fmla="*/ 170 h 178"/>
                  <a:gd name="T68" fmla="*/ 67 w 140"/>
                  <a:gd name="T69" fmla="*/ 176 h 178"/>
                  <a:gd name="T70" fmla="*/ 52 w 140"/>
                  <a:gd name="T71" fmla="*/ 178 h 178"/>
                  <a:gd name="T72" fmla="*/ 36 w 140"/>
                  <a:gd name="T73" fmla="*/ 176 h 178"/>
                  <a:gd name="T74" fmla="*/ 22 w 140"/>
                  <a:gd name="T75" fmla="*/ 170 h 178"/>
                  <a:gd name="T76" fmla="*/ 10 w 140"/>
                  <a:gd name="T77" fmla="*/ 160 h 178"/>
                  <a:gd name="T78" fmla="*/ 2 w 140"/>
                  <a:gd name="T79" fmla="*/ 145 h 178"/>
                  <a:gd name="T80" fmla="*/ 0 w 140"/>
                  <a:gd name="T81" fmla="*/ 128 h 178"/>
                  <a:gd name="T82" fmla="*/ 2 w 140"/>
                  <a:gd name="T83" fmla="*/ 110 h 178"/>
                  <a:gd name="T84" fmla="*/ 9 w 140"/>
                  <a:gd name="T85" fmla="*/ 96 h 178"/>
                  <a:gd name="T86" fmla="*/ 19 w 140"/>
                  <a:gd name="T87" fmla="*/ 85 h 178"/>
                  <a:gd name="T88" fmla="*/ 32 w 140"/>
                  <a:gd name="T89" fmla="*/ 77 h 178"/>
                  <a:gd name="T90" fmla="*/ 49 w 140"/>
                  <a:gd name="T91" fmla="*/ 72 h 178"/>
                  <a:gd name="T92" fmla="*/ 69 w 140"/>
                  <a:gd name="T93" fmla="*/ 69 h 178"/>
                  <a:gd name="T94" fmla="*/ 91 w 140"/>
                  <a:gd name="T95" fmla="*/ 69 h 178"/>
                  <a:gd name="T96" fmla="*/ 99 w 140"/>
                  <a:gd name="T97" fmla="*/ 69 h 178"/>
                  <a:gd name="T98" fmla="*/ 99 w 140"/>
                  <a:gd name="T99" fmla="*/ 63 h 178"/>
                  <a:gd name="T100" fmla="*/ 99 w 140"/>
                  <a:gd name="T101" fmla="*/ 52 h 178"/>
                  <a:gd name="T102" fmla="*/ 95 w 140"/>
                  <a:gd name="T103" fmla="*/ 43 h 178"/>
                  <a:gd name="T104" fmla="*/ 88 w 140"/>
                  <a:gd name="T105" fmla="*/ 36 h 178"/>
                  <a:gd name="T106" fmla="*/ 79 w 140"/>
                  <a:gd name="T107" fmla="*/ 32 h 178"/>
                  <a:gd name="T108" fmla="*/ 67 w 140"/>
                  <a:gd name="T109" fmla="*/ 29 h 178"/>
                  <a:gd name="T110" fmla="*/ 47 w 140"/>
                  <a:gd name="T111" fmla="*/ 33 h 178"/>
                  <a:gd name="T112" fmla="*/ 31 w 140"/>
                  <a:gd name="T113" fmla="*/ 39 h 178"/>
                  <a:gd name="T114" fmla="*/ 19 w 140"/>
                  <a:gd name="T115" fmla="*/ 46 h 178"/>
                  <a:gd name="T116" fmla="*/ 18 w 140"/>
                  <a:gd name="T117" fmla="*/ 12 h 178"/>
                  <a:gd name="T118" fmla="*/ 27 w 140"/>
                  <a:gd name="T119" fmla="*/ 8 h 178"/>
                  <a:gd name="T120" fmla="*/ 39 w 140"/>
                  <a:gd name="T121" fmla="*/ 4 h 178"/>
                  <a:gd name="T122" fmla="*/ 54 w 140"/>
                  <a:gd name="T123" fmla="*/ 2 h 178"/>
                  <a:gd name="T124" fmla="*/ 71 w 140"/>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 h="178">
                    <a:moveTo>
                      <a:pt x="96" y="92"/>
                    </a:moveTo>
                    <a:lnTo>
                      <a:pt x="77" y="92"/>
                    </a:lnTo>
                    <a:lnTo>
                      <a:pt x="60" y="96"/>
                    </a:lnTo>
                    <a:lnTo>
                      <a:pt x="48" y="101"/>
                    </a:lnTo>
                    <a:lnTo>
                      <a:pt x="41" y="110"/>
                    </a:lnTo>
                    <a:lnTo>
                      <a:pt x="39" y="123"/>
                    </a:lnTo>
                    <a:lnTo>
                      <a:pt x="40" y="135"/>
                    </a:lnTo>
                    <a:lnTo>
                      <a:pt x="47" y="143"/>
                    </a:lnTo>
                    <a:lnTo>
                      <a:pt x="54" y="148"/>
                    </a:lnTo>
                    <a:lnTo>
                      <a:pt x="65" y="150"/>
                    </a:lnTo>
                    <a:lnTo>
                      <a:pt x="78" y="148"/>
                    </a:lnTo>
                    <a:lnTo>
                      <a:pt x="88" y="141"/>
                    </a:lnTo>
                    <a:lnTo>
                      <a:pt x="95" y="132"/>
                    </a:lnTo>
                    <a:lnTo>
                      <a:pt x="97" y="118"/>
                    </a:lnTo>
                    <a:lnTo>
                      <a:pt x="99" y="101"/>
                    </a:lnTo>
                    <a:lnTo>
                      <a:pt x="99" y="92"/>
                    </a:lnTo>
                    <a:lnTo>
                      <a:pt x="96" y="92"/>
                    </a:lnTo>
                    <a:close/>
                    <a:moveTo>
                      <a:pt x="71" y="0"/>
                    </a:moveTo>
                    <a:lnTo>
                      <a:pt x="92" y="2"/>
                    </a:lnTo>
                    <a:lnTo>
                      <a:pt x="109" y="5"/>
                    </a:lnTo>
                    <a:lnTo>
                      <a:pt x="121" y="13"/>
                    </a:lnTo>
                    <a:lnTo>
                      <a:pt x="129" y="24"/>
                    </a:lnTo>
                    <a:lnTo>
                      <a:pt x="134" y="37"/>
                    </a:lnTo>
                    <a:lnTo>
                      <a:pt x="138" y="52"/>
                    </a:lnTo>
                    <a:lnTo>
                      <a:pt x="138" y="69"/>
                    </a:lnTo>
                    <a:lnTo>
                      <a:pt x="138" y="145"/>
                    </a:lnTo>
                    <a:lnTo>
                      <a:pt x="139" y="162"/>
                    </a:lnTo>
                    <a:lnTo>
                      <a:pt x="140" y="175"/>
                    </a:lnTo>
                    <a:lnTo>
                      <a:pt x="103" y="175"/>
                    </a:lnTo>
                    <a:lnTo>
                      <a:pt x="101" y="165"/>
                    </a:lnTo>
                    <a:lnTo>
                      <a:pt x="100" y="152"/>
                    </a:lnTo>
                    <a:lnTo>
                      <a:pt x="100" y="152"/>
                    </a:lnTo>
                    <a:lnTo>
                      <a:pt x="91" y="162"/>
                    </a:lnTo>
                    <a:lnTo>
                      <a:pt x="80" y="170"/>
                    </a:lnTo>
                    <a:lnTo>
                      <a:pt x="67" y="176"/>
                    </a:lnTo>
                    <a:lnTo>
                      <a:pt x="52" y="178"/>
                    </a:lnTo>
                    <a:lnTo>
                      <a:pt x="36" y="176"/>
                    </a:lnTo>
                    <a:lnTo>
                      <a:pt x="22" y="170"/>
                    </a:lnTo>
                    <a:lnTo>
                      <a:pt x="10" y="160"/>
                    </a:lnTo>
                    <a:lnTo>
                      <a:pt x="2" y="145"/>
                    </a:lnTo>
                    <a:lnTo>
                      <a:pt x="0" y="128"/>
                    </a:lnTo>
                    <a:lnTo>
                      <a:pt x="2" y="110"/>
                    </a:lnTo>
                    <a:lnTo>
                      <a:pt x="9" y="96"/>
                    </a:lnTo>
                    <a:lnTo>
                      <a:pt x="19" y="85"/>
                    </a:lnTo>
                    <a:lnTo>
                      <a:pt x="32" y="77"/>
                    </a:lnTo>
                    <a:lnTo>
                      <a:pt x="49" y="72"/>
                    </a:lnTo>
                    <a:lnTo>
                      <a:pt x="69" y="69"/>
                    </a:lnTo>
                    <a:lnTo>
                      <a:pt x="91" y="69"/>
                    </a:lnTo>
                    <a:lnTo>
                      <a:pt x="99" y="69"/>
                    </a:lnTo>
                    <a:lnTo>
                      <a:pt x="99" y="63"/>
                    </a:lnTo>
                    <a:lnTo>
                      <a:pt x="99" y="52"/>
                    </a:lnTo>
                    <a:lnTo>
                      <a:pt x="95" y="43"/>
                    </a:lnTo>
                    <a:lnTo>
                      <a:pt x="88" y="36"/>
                    </a:lnTo>
                    <a:lnTo>
                      <a:pt x="79" y="32"/>
                    </a:lnTo>
                    <a:lnTo>
                      <a:pt x="67" y="29"/>
                    </a:lnTo>
                    <a:lnTo>
                      <a:pt x="47" y="33"/>
                    </a:lnTo>
                    <a:lnTo>
                      <a:pt x="31" y="39"/>
                    </a:lnTo>
                    <a:lnTo>
                      <a:pt x="19" y="46"/>
                    </a:lnTo>
                    <a:lnTo>
                      <a:pt x="18" y="12"/>
                    </a:lnTo>
                    <a:lnTo>
                      <a:pt x="27" y="8"/>
                    </a:lnTo>
                    <a:lnTo>
                      <a:pt x="39" y="4"/>
                    </a:lnTo>
                    <a:lnTo>
                      <a:pt x="54" y="2"/>
                    </a:lnTo>
                    <a:lnTo>
                      <a:pt x="7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3" name="Freeform 147">
                <a:extLst>
                  <a:ext uri="{FF2B5EF4-FFF2-40B4-BE49-F238E27FC236}">
                    <a16:creationId xmlns:a16="http://schemas.microsoft.com/office/drawing/2014/main" id="{2DA4D288-8AEB-AF43-830C-165C92C70786}"/>
                  </a:ext>
                </a:extLst>
              </p:cNvPr>
              <p:cNvSpPr>
                <a:spLocks/>
              </p:cNvSpPr>
              <p:nvPr userDrawn="1"/>
            </p:nvSpPr>
            <p:spPr bwMode="auto">
              <a:xfrm>
                <a:off x="9411037" y="560203"/>
                <a:ext cx="47125" cy="89130"/>
              </a:xfrm>
              <a:custGeom>
                <a:avLst/>
                <a:gdLst>
                  <a:gd name="T0" fmla="*/ 85 w 91"/>
                  <a:gd name="T1" fmla="*/ 0 h 175"/>
                  <a:gd name="T2" fmla="*/ 87 w 91"/>
                  <a:gd name="T3" fmla="*/ 0 h 175"/>
                  <a:gd name="T4" fmla="*/ 91 w 91"/>
                  <a:gd name="T5" fmla="*/ 0 h 175"/>
                  <a:gd name="T6" fmla="*/ 91 w 91"/>
                  <a:gd name="T7" fmla="*/ 39 h 175"/>
                  <a:gd name="T8" fmla="*/ 86 w 91"/>
                  <a:gd name="T9" fmla="*/ 38 h 175"/>
                  <a:gd name="T10" fmla="*/ 80 w 91"/>
                  <a:gd name="T11" fmla="*/ 38 h 175"/>
                  <a:gd name="T12" fmla="*/ 69 w 91"/>
                  <a:gd name="T13" fmla="*/ 39 h 175"/>
                  <a:gd name="T14" fmla="*/ 60 w 91"/>
                  <a:gd name="T15" fmla="*/ 43 h 175"/>
                  <a:gd name="T16" fmla="*/ 51 w 91"/>
                  <a:gd name="T17" fmla="*/ 52 h 175"/>
                  <a:gd name="T18" fmla="*/ 46 w 91"/>
                  <a:gd name="T19" fmla="*/ 64 h 175"/>
                  <a:gd name="T20" fmla="*/ 43 w 91"/>
                  <a:gd name="T21" fmla="*/ 81 h 175"/>
                  <a:gd name="T22" fmla="*/ 43 w 91"/>
                  <a:gd name="T23" fmla="*/ 175 h 175"/>
                  <a:gd name="T24" fmla="*/ 1 w 91"/>
                  <a:gd name="T25" fmla="*/ 175 h 175"/>
                  <a:gd name="T26" fmla="*/ 1 w 91"/>
                  <a:gd name="T27" fmla="*/ 32 h 175"/>
                  <a:gd name="T28" fmla="*/ 1 w 91"/>
                  <a:gd name="T29" fmla="*/ 16 h 175"/>
                  <a:gd name="T30" fmla="*/ 0 w 91"/>
                  <a:gd name="T31" fmla="*/ 3 h 175"/>
                  <a:gd name="T32" fmla="*/ 38 w 91"/>
                  <a:gd name="T33" fmla="*/ 3 h 175"/>
                  <a:gd name="T34" fmla="*/ 39 w 91"/>
                  <a:gd name="T35" fmla="*/ 34 h 175"/>
                  <a:gd name="T36" fmla="*/ 40 w 91"/>
                  <a:gd name="T37" fmla="*/ 34 h 175"/>
                  <a:gd name="T38" fmla="*/ 44 w 91"/>
                  <a:gd name="T39" fmla="*/ 25 h 175"/>
                  <a:gd name="T40" fmla="*/ 51 w 91"/>
                  <a:gd name="T41" fmla="*/ 16 h 175"/>
                  <a:gd name="T42" fmla="*/ 59 w 91"/>
                  <a:gd name="T43" fmla="*/ 8 h 175"/>
                  <a:gd name="T44" fmla="*/ 70 w 91"/>
                  <a:gd name="T45" fmla="*/ 2 h 175"/>
                  <a:gd name="T46" fmla="*/ 85 w 91"/>
                  <a:gd name="T4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175">
                    <a:moveTo>
                      <a:pt x="85" y="0"/>
                    </a:moveTo>
                    <a:lnTo>
                      <a:pt x="87" y="0"/>
                    </a:lnTo>
                    <a:lnTo>
                      <a:pt x="91" y="0"/>
                    </a:lnTo>
                    <a:lnTo>
                      <a:pt x="91" y="39"/>
                    </a:lnTo>
                    <a:lnTo>
                      <a:pt x="86" y="38"/>
                    </a:lnTo>
                    <a:lnTo>
                      <a:pt x="80" y="38"/>
                    </a:lnTo>
                    <a:lnTo>
                      <a:pt x="69" y="39"/>
                    </a:lnTo>
                    <a:lnTo>
                      <a:pt x="60" y="43"/>
                    </a:lnTo>
                    <a:lnTo>
                      <a:pt x="51" y="52"/>
                    </a:lnTo>
                    <a:lnTo>
                      <a:pt x="46" y="64"/>
                    </a:lnTo>
                    <a:lnTo>
                      <a:pt x="43" y="81"/>
                    </a:lnTo>
                    <a:lnTo>
                      <a:pt x="43" y="175"/>
                    </a:lnTo>
                    <a:lnTo>
                      <a:pt x="1" y="175"/>
                    </a:lnTo>
                    <a:lnTo>
                      <a:pt x="1" y="32"/>
                    </a:lnTo>
                    <a:lnTo>
                      <a:pt x="1" y="16"/>
                    </a:lnTo>
                    <a:lnTo>
                      <a:pt x="0" y="3"/>
                    </a:lnTo>
                    <a:lnTo>
                      <a:pt x="38" y="3"/>
                    </a:lnTo>
                    <a:lnTo>
                      <a:pt x="39" y="34"/>
                    </a:lnTo>
                    <a:lnTo>
                      <a:pt x="40" y="34"/>
                    </a:lnTo>
                    <a:lnTo>
                      <a:pt x="44" y="25"/>
                    </a:lnTo>
                    <a:lnTo>
                      <a:pt x="51" y="16"/>
                    </a:lnTo>
                    <a:lnTo>
                      <a:pt x="59" y="8"/>
                    </a:lnTo>
                    <a:lnTo>
                      <a:pt x="70" y="2"/>
                    </a:lnTo>
                    <a:lnTo>
                      <a:pt x="85"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4" name="Freeform 148">
                <a:extLst>
                  <a:ext uri="{FF2B5EF4-FFF2-40B4-BE49-F238E27FC236}">
                    <a16:creationId xmlns:a16="http://schemas.microsoft.com/office/drawing/2014/main" id="{D10D4D38-0925-FF42-9D3B-7380E352DE1D}"/>
                  </a:ext>
                </a:extLst>
              </p:cNvPr>
              <p:cNvSpPr>
                <a:spLocks/>
              </p:cNvSpPr>
              <p:nvPr userDrawn="1"/>
            </p:nvSpPr>
            <p:spPr bwMode="auto">
              <a:xfrm>
                <a:off x="9472505" y="561227"/>
                <a:ext cx="70689" cy="89130"/>
              </a:xfrm>
              <a:custGeom>
                <a:avLst/>
                <a:gdLst>
                  <a:gd name="T0" fmla="*/ 0 w 137"/>
                  <a:gd name="T1" fmla="*/ 0 h 175"/>
                  <a:gd name="T2" fmla="*/ 42 w 137"/>
                  <a:gd name="T3" fmla="*/ 0 h 175"/>
                  <a:gd name="T4" fmla="*/ 42 w 137"/>
                  <a:gd name="T5" fmla="*/ 103 h 175"/>
                  <a:gd name="T6" fmla="*/ 43 w 137"/>
                  <a:gd name="T7" fmla="*/ 120 h 175"/>
                  <a:gd name="T8" fmla="*/ 47 w 137"/>
                  <a:gd name="T9" fmla="*/ 132 h 175"/>
                  <a:gd name="T10" fmla="*/ 55 w 137"/>
                  <a:gd name="T11" fmla="*/ 140 h 175"/>
                  <a:gd name="T12" fmla="*/ 66 w 137"/>
                  <a:gd name="T13" fmla="*/ 141 h 175"/>
                  <a:gd name="T14" fmla="*/ 77 w 137"/>
                  <a:gd name="T15" fmla="*/ 138 h 175"/>
                  <a:gd name="T16" fmla="*/ 86 w 137"/>
                  <a:gd name="T17" fmla="*/ 133 h 175"/>
                  <a:gd name="T18" fmla="*/ 91 w 137"/>
                  <a:gd name="T19" fmla="*/ 124 h 175"/>
                  <a:gd name="T20" fmla="*/ 94 w 137"/>
                  <a:gd name="T21" fmla="*/ 112 h 175"/>
                  <a:gd name="T22" fmla="*/ 94 w 137"/>
                  <a:gd name="T23" fmla="*/ 99 h 175"/>
                  <a:gd name="T24" fmla="*/ 94 w 137"/>
                  <a:gd name="T25" fmla="*/ 0 h 175"/>
                  <a:gd name="T26" fmla="*/ 136 w 137"/>
                  <a:gd name="T27" fmla="*/ 0 h 175"/>
                  <a:gd name="T28" fmla="*/ 136 w 137"/>
                  <a:gd name="T29" fmla="*/ 145 h 175"/>
                  <a:gd name="T30" fmla="*/ 137 w 137"/>
                  <a:gd name="T31" fmla="*/ 159 h 175"/>
                  <a:gd name="T32" fmla="*/ 137 w 137"/>
                  <a:gd name="T33" fmla="*/ 172 h 175"/>
                  <a:gd name="T34" fmla="*/ 99 w 137"/>
                  <a:gd name="T35" fmla="*/ 172 h 175"/>
                  <a:gd name="T36" fmla="*/ 98 w 137"/>
                  <a:gd name="T37" fmla="*/ 146 h 175"/>
                  <a:gd name="T38" fmla="*/ 96 w 137"/>
                  <a:gd name="T39" fmla="*/ 146 h 175"/>
                  <a:gd name="T40" fmla="*/ 96 w 137"/>
                  <a:gd name="T41" fmla="*/ 146 h 175"/>
                  <a:gd name="T42" fmla="*/ 91 w 137"/>
                  <a:gd name="T43" fmla="*/ 154 h 175"/>
                  <a:gd name="T44" fmla="*/ 85 w 137"/>
                  <a:gd name="T45" fmla="*/ 162 h 175"/>
                  <a:gd name="T46" fmla="*/ 76 w 137"/>
                  <a:gd name="T47" fmla="*/ 168 h 175"/>
                  <a:gd name="T48" fmla="*/ 65 w 137"/>
                  <a:gd name="T49" fmla="*/ 173 h 175"/>
                  <a:gd name="T50" fmla="*/ 51 w 137"/>
                  <a:gd name="T51" fmla="*/ 175 h 175"/>
                  <a:gd name="T52" fmla="*/ 33 w 137"/>
                  <a:gd name="T53" fmla="*/ 173 h 175"/>
                  <a:gd name="T54" fmla="*/ 20 w 137"/>
                  <a:gd name="T55" fmla="*/ 167 h 175"/>
                  <a:gd name="T56" fmla="*/ 10 w 137"/>
                  <a:gd name="T57" fmla="*/ 157 h 175"/>
                  <a:gd name="T58" fmla="*/ 4 w 137"/>
                  <a:gd name="T59" fmla="*/ 143 h 175"/>
                  <a:gd name="T60" fmla="*/ 0 w 137"/>
                  <a:gd name="T61" fmla="*/ 128 h 175"/>
                  <a:gd name="T62" fmla="*/ 0 w 137"/>
                  <a:gd name="T63" fmla="*/ 111 h 175"/>
                  <a:gd name="T64" fmla="*/ 0 w 137"/>
                  <a:gd name="T6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 h="175">
                    <a:moveTo>
                      <a:pt x="0" y="0"/>
                    </a:moveTo>
                    <a:lnTo>
                      <a:pt x="42" y="0"/>
                    </a:lnTo>
                    <a:lnTo>
                      <a:pt x="42" y="103"/>
                    </a:lnTo>
                    <a:lnTo>
                      <a:pt x="43" y="120"/>
                    </a:lnTo>
                    <a:lnTo>
                      <a:pt x="47" y="132"/>
                    </a:lnTo>
                    <a:lnTo>
                      <a:pt x="55" y="140"/>
                    </a:lnTo>
                    <a:lnTo>
                      <a:pt x="66" y="141"/>
                    </a:lnTo>
                    <a:lnTo>
                      <a:pt x="77" y="138"/>
                    </a:lnTo>
                    <a:lnTo>
                      <a:pt x="86" y="133"/>
                    </a:lnTo>
                    <a:lnTo>
                      <a:pt x="91" y="124"/>
                    </a:lnTo>
                    <a:lnTo>
                      <a:pt x="94" y="112"/>
                    </a:lnTo>
                    <a:lnTo>
                      <a:pt x="94" y="99"/>
                    </a:lnTo>
                    <a:lnTo>
                      <a:pt x="94" y="0"/>
                    </a:lnTo>
                    <a:lnTo>
                      <a:pt x="136" y="0"/>
                    </a:lnTo>
                    <a:lnTo>
                      <a:pt x="136" y="145"/>
                    </a:lnTo>
                    <a:lnTo>
                      <a:pt x="137" y="159"/>
                    </a:lnTo>
                    <a:lnTo>
                      <a:pt x="137" y="172"/>
                    </a:lnTo>
                    <a:lnTo>
                      <a:pt x="99" y="172"/>
                    </a:lnTo>
                    <a:lnTo>
                      <a:pt x="98" y="146"/>
                    </a:lnTo>
                    <a:lnTo>
                      <a:pt x="96" y="146"/>
                    </a:lnTo>
                    <a:lnTo>
                      <a:pt x="96" y="146"/>
                    </a:lnTo>
                    <a:lnTo>
                      <a:pt x="91" y="154"/>
                    </a:lnTo>
                    <a:lnTo>
                      <a:pt x="85" y="162"/>
                    </a:lnTo>
                    <a:lnTo>
                      <a:pt x="76" y="168"/>
                    </a:lnTo>
                    <a:lnTo>
                      <a:pt x="65" y="173"/>
                    </a:lnTo>
                    <a:lnTo>
                      <a:pt x="51" y="175"/>
                    </a:lnTo>
                    <a:lnTo>
                      <a:pt x="33" y="173"/>
                    </a:lnTo>
                    <a:lnTo>
                      <a:pt x="20" y="167"/>
                    </a:lnTo>
                    <a:lnTo>
                      <a:pt x="10" y="157"/>
                    </a:lnTo>
                    <a:lnTo>
                      <a:pt x="4" y="143"/>
                    </a:lnTo>
                    <a:lnTo>
                      <a:pt x="0" y="128"/>
                    </a:lnTo>
                    <a:lnTo>
                      <a:pt x="0" y="11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5" name="Freeform 149">
                <a:extLst>
                  <a:ext uri="{FF2B5EF4-FFF2-40B4-BE49-F238E27FC236}">
                    <a16:creationId xmlns:a16="http://schemas.microsoft.com/office/drawing/2014/main" id="{DDB18110-6530-9E49-894A-35AA929E1FFE}"/>
                  </a:ext>
                </a:extLst>
              </p:cNvPr>
              <p:cNvSpPr>
                <a:spLocks/>
              </p:cNvSpPr>
              <p:nvPr userDrawn="1"/>
            </p:nvSpPr>
            <p:spPr bwMode="auto">
              <a:xfrm>
                <a:off x="9559584" y="560203"/>
                <a:ext cx="57370" cy="90154"/>
              </a:xfrm>
              <a:custGeom>
                <a:avLst/>
                <a:gdLst>
                  <a:gd name="T0" fmla="*/ 60 w 112"/>
                  <a:gd name="T1" fmla="*/ 0 h 178"/>
                  <a:gd name="T2" fmla="*/ 75 w 112"/>
                  <a:gd name="T3" fmla="*/ 0 h 178"/>
                  <a:gd name="T4" fmla="*/ 88 w 112"/>
                  <a:gd name="T5" fmla="*/ 3 h 178"/>
                  <a:gd name="T6" fmla="*/ 98 w 112"/>
                  <a:gd name="T7" fmla="*/ 5 h 178"/>
                  <a:gd name="T8" fmla="*/ 103 w 112"/>
                  <a:gd name="T9" fmla="*/ 7 h 178"/>
                  <a:gd name="T10" fmla="*/ 101 w 112"/>
                  <a:gd name="T11" fmla="*/ 39 h 178"/>
                  <a:gd name="T12" fmla="*/ 90 w 112"/>
                  <a:gd name="T13" fmla="*/ 36 h 178"/>
                  <a:gd name="T14" fmla="*/ 78 w 112"/>
                  <a:gd name="T15" fmla="*/ 33 h 178"/>
                  <a:gd name="T16" fmla="*/ 64 w 112"/>
                  <a:gd name="T17" fmla="*/ 32 h 178"/>
                  <a:gd name="T18" fmla="*/ 54 w 112"/>
                  <a:gd name="T19" fmla="*/ 33 h 178"/>
                  <a:gd name="T20" fmla="*/ 46 w 112"/>
                  <a:gd name="T21" fmla="*/ 36 h 178"/>
                  <a:gd name="T22" fmla="*/ 42 w 112"/>
                  <a:gd name="T23" fmla="*/ 41 h 178"/>
                  <a:gd name="T24" fmla="*/ 41 w 112"/>
                  <a:gd name="T25" fmla="*/ 49 h 178"/>
                  <a:gd name="T26" fmla="*/ 42 w 112"/>
                  <a:gd name="T27" fmla="*/ 56 h 178"/>
                  <a:gd name="T28" fmla="*/ 50 w 112"/>
                  <a:gd name="T29" fmla="*/ 63 h 178"/>
                  <a:gd name="T30" fmla="*/ 60 w 112"/>
                  <a:gd name="T31" fmla="*/ 71 h 178"/>
                  <a:gd name="T32" fmla="*/ 80 w 112"/>
                  <a:gd name="T33" fmla="*/ 84 h 178"/>
                  <a:gd name="T34" fmla="*/ 94 w 112"/>
                  <a:gd name="T35" fmla="*/ 93 h 178"/>
                  <a:gd name="T36" fmla="*/ 105 w 112"/>
                  <a:gd name="T37" fmla="*/ 103 h 178"/>
                  <a:gd name="T38" fmla="*/ 110 w 112"/>
                  <a:gd name="T39" fmla="*/ 114 h 178"/>
                  <a:gd name="T40" fmla="*/ 112 w 112"/>
                  <a:gd name="T41" fmla="*/ 127 h 178"/>
                  <a:gd name="T42" fmla="*/ 110 w 112"/>
                  <a:gd name="T43" fmla="*/ 145 h 178"/>
                  <a:gd name="T44" fmla="*/ 101 w 112"/>
                  <a:gd name="T45" fmla="*/ 160 h 178"/>
                  <a:gd name="T46" fmla="*/ 86 w 112"/>
                  <a:gd name="T47" fmla="*/ 170 h 178"/>
                  <a:gd name="T48" fmla="*/ 69 w 112"/>
                  <a:gd name="T49" fmla="*/ 176 h 178"/>
                  <a:gd name="T50" fmla="*/ 47 w 112"/>
                  <a:gd name="T51" fmla="*/ 178 h 178"/>
                  <a:gd name="T52" fmla="*/ 28 w 112"/>
                  <a:gd name="T53" fmla="*/ 176 h 178"/>
                  <a:gd name="T54" fmla="*/ 12 w 112"/>
                  <a:gd name="T55" fmla="*/ 174 h 178"/>
                  <a:gd name="T56" fmla="*/ 0 w 112"/>
                  <a:gd name="T57" fmla="*/ 170 h 178"/>
                  <a:gd name="T58" fmla="*/ 2 w 112"/>
                  <a:gd name="T59" fmla="*/ 136 h 178"/>
                  <a:gd name="T60" fmla="*/ 8 w 112"/>
                  <a:gd name="T61" fmla="*/ 139 h 178"/>
                  <a:gd name="T62" fmla="*/ 18 w 112"/>
                  <a:gd name="T63" fmla="*/ 143 h 178"/>
                  <a:gd name="T64" fmla="*/ 32 w 112"/>
                  <a:gd name="T65" fmla="*/ 145 h 178"/>
                  <a:gd name="T66" fmla="*/ 45 w 112"/>
                  <a:gd name="T67" fmla="*/ 146 h 178"/>
                  <a:gd name="T68" fmla="*/ 56 w 112"/>
                  <a:gd name="T69" fmla="*/ 146 h 178"/>
                  <a:gd name="T70" fmla="*/ 64 w 112"/>
                  <a:gd name="T71" fmla="*/ 144 h 178"/>
                  <a:gd name="T72" fmla="*/ 69 w 112"/>
                  <a:gd name="T73" fmla="*/ 139 h 178"/>
                  <a:gd name="T74" fmla="*/ 72 w 112"/>
                  <a:gd name="T75" fmla="*/ 129 h 178"/>
                  <a:gd name="T76" fmla="*/ 71 w 112"/>
                  <a:gd name="T77" fmla="*/ 123 h 178"/>
                  <a:gd name="T78" fmla="*/ 65 w 112"/>
                  <a:gd name="T79" fmla="*/ 116 h 178"/>
                  <a:gd name="T80" fmla="*/ 54 w 112"/>
                  <a:gd name="T81" fmla="*/ 107 h 178"/>
                  <a:gd name="T82" fmla="*/ 37 w 112"/>
                  <a:gd name="T83" fmla="*/ 98 h 178"/>
                  <a:gd name="T84" fmla="*/ 26 w 112"/>
                  <a:gd name="T85" fmla="*/ 92 h 178"/>
                  <a:gd name="T86" fmla="*/ 16 w 112"/>
                  <a:gd name="T87" fmla="*/ 84 h 178"/>
                  <a:gd name="T88" fmla="*/ 8 w 112"/>
                  <a:gd name="T89" fmla="*/ 75 h 178"/>
                  <a:gd name="T90" fmla="*/ 2 w 112"/>
                  <a:gd name="T91" fmla="*/ 63 h 178"/>
                  <a:gd name="T92" fmla="*/ 0 w 112"/>
                  <a:gd name="T93" fmla="*/ 49 h 178"/>
                  <a:gd name="T94" fmla="*/ 3 w 112"/>
                  <a:gd name="T95" fmla="*/ 34 h 178"/>
                  <a:gd name="T96" fmla="*/ 11 w 112"/>
                  <a:gd name="T97" fmla="*/ 21 h 178"/>
                  <a:gd name="T98" fmla="*/ 22 w 112"/>
                  <a:gd name="T99" fmla="*/ 11 h 178"/>
                  <a:gd name="T100" fmla="*/ 39 w 112"/>
                  <a:gd name="T101" fmla="*/ 3 h 178"/>
                  <a:gd name="T102" fmla="*/ 60 w 112"/>
                  <a:gd name="T10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8">
                    <a:moveTo>
                      <a:pt x="60" y="0"/>
                    </a:moveTo>
                    <a:lnTo>
                      <a:pt x="75" y="0"/>
                    </a:lnTo>
                    <a:lnTo>
                      <a:pt x="88" y="3"/>
                    </a:lnTo>
                    <a:lnTo>
                      <a:pt x="98" y="5"/>
                    </a:lnTo>
                    <a:lnTo>
                      <a:pt x="103" y="7"/>
                    </a:lnTo>
                    <a:lnTo>
                      <a:pt x="101" y="39"/>
                    </a:lnTo>
                    <a:lnTo>
                      <a:pt x="90" y="36"/>
                    </a:lnTo>
                    <a:lnTo>
                      <a:pt x="78" y="33"/>
                    </a:lnTo>
                    <a:lnTo>
                      <a:pt x="64" y="32"/>
                    </a:lnTo>
                    <a:lnTo>
                      <a:pt x="54" y="33"/>
                    </a:lnTo>
                    <a:lnTo>
                      <a:pt x="46" y="36"/>
                    </a:lnTo>
                    <a:lnTo>
                      <a:pt x="42" y="41"/>
                    </a:lnTo>
                    <a:lnTo>
                      <a:pt x="41" y="49"/>
                    </a:lnTo>
                    <a:lnTo>
                      <a:pt x="42" y="56"/>
                    </a:lnTo>
                    <a:lnTo>
                      <a:pt x="50" y="63"/>
                    </a:lnTo>
                    <a:lnTo>
                      <a:pt x="60" y="71"/>
                    </a:lnTo>
                    <a:lnTo>
                      <a:pt x="80" y="84"/>
                    </a:lnTo>
                    <a:lnTo>
                      <a:pt x="94" y="93"/>
                    </a:lnTo>
                    <a:lnTo>
                      <a:pt x="105" y="103"/>
                    </a:lnTo>
                    <a:lnTo>
                      <a:pt x="110" y="114"/>
                    </a:lnTo>
                    <a:lnTo>
                      <a:pt x="112" y="127"/>
                    </a:lnTo>
                    <a:lnTo>
                      <a:pt x="110" y="145"/>
                    </a:lnTo>
                    <a:lnTo>
                      <a:pt x="101" y="160"/>
                    </a:lnTo>
                    <a:lnTo>
                      <a:pt x="86" y="170"/>
                    </a:lnTo>
                    <a:lnTo>
                      <a:pt x="69" y="176"/>
                    </a:lnTo>
                    <a:lnTo>
                      <a:pt x="47" y="178"/>
                    </a:lnTo>
                    <a:lnTo>
                      <a:pt x="28" y="176"/>
                    </a:lnTo>
                    <a:lnTo>
                      <a:pt x="12" y="174"/>
                    </a:lnTo>
                    <a:lnTo>
                      <a:pt x="0" y="170"/>
                    </a:lnTo>
                    <a:lnTo>
                      <a:pt x="2" y="136"/>
                    </a:lnTo>
                    <a:lnTo>
                      <a:pt x="8" y="139"/>
                    </a:lnTo>
                    <a:lnTo>
                      <a:pt x="18" y="143"/>
                    </a:lnTo>
                    <a:lnTo>
                      <a:pt x="32" y="145"/>
                    </a:lnTo>
                    <a:lnTo>
                      <a:pt x="45" y="146"/>
                    </a:lnTo>
                    <a:lnTo>
                      <a:pt x="56" y="146"/>
                    </a:lnTo>
                    <a:lnTo>
                      <a:pt x="64" y="144"/>
                    </a:lnTo>
                    <a:lnTo>
                      <a:pt x="69" y="139"/>
                    </a:lnTo>
                    <a:lnTo>
                      <a:pt x="72" y="129"/>
                    </a:lnTo>
                    <a:lnTo>
                      <a:pt x="71" y="123"/>
                    </a:lnTo>
                    <a:lnTo>
                      <a:pt x="65" y="116"/>
                    </a:lnTo>
                    <a:lnTo>
                      <a:pt x="54" y="107"/>
                    </a:lnTo>
                    <a:lnTo>
                      <a:pt x="37" y="98"/>
                    </a:lnTo>
                    <a:lnTo>
                      <a:pt x="26" y="92"/>
                    </a:lnTo>
                    <a:lnTo>
                      <a:pt x="16" y="84"/>
                    </a:lnTo>
                    <a:lnTo>
                      <a:pt x="8" y="75"/>
                    </a:lnTo>
                    <a:lnTo>
                      <a:pt x="2" y="63"/>
                    </a:lnTo>
                    <a:lnTo>
                      <a:pt x="0" y="49"/>
                    </a:lnTo>
                    <a:lnTo>
                      <a:pt x="3" y="34"/>
                    </a:lnTo>
                    <a:lnTo>
                      <a:pt x="11" y="21"/>
                    </a:lnTo>
                    <a:lnTo>
                      <a:pt x="22" y="11"/>
                    </a:lnTo>
                    <a:lnTo>
                      <a:pt x="39"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sp>
        <p:nvSpPr>
          <p:cNvPr id="331" name="Bildplatzhalter 18">
            <a:extLst>
              <a:ext uri="{FF2B5EF4-FFF2-40B4-BE49-F238E27FC236}">
                <a16:creationId xmlns:a16="http://schemas.microsoft.com/office/drawing/2014/main" id="{00C9A6FD-AFEB-9945-8763-D759F4A4FBF7}"/>
              </a:ext>
            </a:extLst>
          </p:cNvPr>
          <p:cNvSpPr>
            <a:spLocks noGrp="1"/>
          </p:cNvSpPr>
          <p:nvPr>
            <p:ph type="pic" sz="quarter" idx="20" hasCustomPrompt="1"/>
          </p:nvPr>
        </p:nvSpPr>
        <p:spPr>
          <a:xfrm>
            <a:off x="7359475" y="6045893"/>
            <a:ext cx="1008000" cy="1513781"/>
          </a:xfrm>
          <a:solidFill>
            <a:schemeClr val="bg1"/>
          </a:solidFill>
        </p:spPr>
        <p:txBody>
          <a:bodyPr>
            <a:normAutofit/>
          </a:bodyPr>
          <a:lstStyle>
            <a:lvl1pPr marL="0" indent="0">
              <a:buNone/>
              <a:defRPr sz="1200"/>
            </a:lvl1pPr>
          </a:lstStyle>
          <a:p>
            <a:r>
              <a:rPr lang="de-DE" dirty="0"/>
              <a:t>Zentrums-logo</a:t>
            </a:r>
          </a:p>
        </p:txBody>
      </p:sp>
    </p:spTree>
    <p:extLst>
      <p:ext uri="{BB962C8B-B14F-4D97-AF65-F5344CB8AC3E}">
        <p14:creationId xmlns:p14="http://schemas.microsoft.com/office/powerpoint/2010/main" val="2630634122"/>
      </p:ext>
    </p:extLst>
  </p:cSld>
  <p:clrMapOvr>
    <a:masterClrMapping/>
  </p:clrMapOvr>
  <p:extLst mod="1">
    <p:ext uri="{DCECCB84-F9BA-43D5-87BE-67443E8EF086}">
      <p15:sldGuideLst xmlns:p15="http://schemas.microsoft.com/office/powerpoint/2012/main">
        <p15:guide id="2" pos="2188">
          <p15:clr>
            <a:srgbClr val="FBAE40"/>
          </p15:clr>
        </p15:guide>
        <p15:guide id="3" pos="445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nteil">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0585E583-41AA-5644-BBFD-566BC7524486}"/>
              </a:ext>
            </a:extLst>
          </p:cNvPr>
          <p:cNvSpPr/>
          <p:nvPr userDrawn="1"/>
        </p:nvSpPr>
        <p:spPr>
          <a:xfrm>
            <a:off x="-96255" y="-112037"/>
            <a:ext cx="10896067" cy="11276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7">
            <a:extLst>
              <a:ext uri="{FF2B5EF4-FFF2-40B4-BE49-F238E27FC236}">
                <a16:creationId xmlns:a16="http://schemas.microsoft.com/office/drawing/2014/main" id="{C225F10E-3601-2241-80E7-73195356DA44}"/>
              </a:ext>
            </a:extLst>
          </p:cNvPr>
          <p:cNvCxnSpPr>
            <a:cxnSpLocks/>
          </p:cNvCxnSpPr>
          <p:nvPr userDrawn="1"/>
        </p:nvCxnSpPr>
        <p:spPr>
          <a:xfrm>
            <a:off x="3602493" y="-471541"/>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a:extLst>
              <a:ext uri="{FF2B5EF4-FFF2-40B4-BE49-F238E27FC236}">
                <a16:creationId xmlns:a16="http://schemas.microsoft.com/office/drawing/2014/main" id="{533AEB3F-3EE7-0547-A8B2-8FD27F05A711}"/>
              </a:ext>
            </a:extLst>
          </p:cNvPr>
          <p:cNvCxnSpPr>
            <a:cxnSpLocks/>
          </p:cNvCxnSpPr>
          <p:nvPr userDrawn="1"/>
        </p:nvCxnSpPr>
        <p:spPr>
          <a:xfrm>
            <a:off x="7201643" y="-468366"/>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a:extLst>
              <a:ext uri="{FF2B5EF4-FFF2-40B4-BE49-F238E27FC236}">
                <a16:creationId xmlns:a16="http://schemas.microsoft.com/office/drawing/2014/main" id="{719ADACD-52AA-7D45-8E37-93444E7C5D17}"/>
              </a:ext>
            </a:extLst>
          </p:cNvPr>
          <p:cNvCxnSpPr>
            <a:cxnSpLocks/>
          </p:cNvCxnSpPr>
          <p:nvPr userDrawn="1"/>
        </p:nvCxnSpPr>
        <p:spPr>
          <a:xfrm>
            <a:off x="3602493" y="7700068"/>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a16="http://schemas.microsoft.com/office/drawing/2014/main" id="{3A8C6030-F422-B848-8F22-19F4808EC2D1}"/>
              </a:ext>
            </a:extLst>
          </p:cNvPr>
          <p:cNvCxnSpPr>
            <a:cxnSpLocks/>
          </p:cNvCxnSpPr>
          <p:nvPr userDrawn="1"/>
        </p:nvCxnSpPr>
        <p:spPr>
          <a:xfrm>
            <a:off x="7201643" y="7703243"/>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AB27FF9E-5B53-2A4B-9A99-E518AE5FA295}"/>
              </a:ext>
            </a:extLst>
          </p:cNvPr>
          <p:cNvSpPr txBox="1"/>
          <p:nvPr userDrawn="1"/>
        </p:nvSpPr>
        <p:spPr>
          <a:xfrm>
            <a:off x="937549" y="-440003"/>
            <a:ext cx="1713054" cy="246221"/>
          </a:xfrm>
          <a:prstGeom prst="rect">
            <a:avLst/>
          </a:prstGeom>
          <a:noFill/>
        </p:spPr>
        <p:txBody>
          <a:bodyPr wrap="square" rtlCol="0">
            <a:spAutoFit/>
          </a:bodyPr>
          <a:lstStyle/>
          <a:p>
            <a:r>
              <a:rPr lang="de-DE" sz="1000" dirty="0">
                <a:solidFill>
                  <a:sysClr val="windowText" lastClr="000000"/>
                </a:solidFill>
              </a:rPr>
              <a:t>100 mm</a:t>
            </a:r>
          </a:p>
        </p:txBody>
      </p:sp>
      <p:sp>
        <p:nvSpPr>
          <p:cNvPr id="10" name="Textfeld 9">
            <a:extLst>
              <a:ext uri="{FF2B5EF4-FFF2-40B4-BE49-F238E27FC236}">
                <a16:creationId xmlns:a16="http://schemas.microsoft.com/office/drawing/2014/main" id="{552FED44-95F9-6D4C-9F42-4563C6BC079F}"/>
              </a:ext>
            </a:extLst>
          </p:cNvPr>
          <p:cNvSpPr txBox="1"/>
          <p:nvPr userDrawn="1"/>
        </p:nvSpPr>
        <p:spPr>
          <a:xfrm>
            <a:off x="4939423" y="-440003"/>
            <a:ext cx="1713054" cy="246221"/>
          </a:xfrm>
          <a:prstGeom prst="rect">
            <a:avLst/>
          </a:prstGeom>
          <a:noFill/>
        </p:spPr>
        <p:txBody>
          <a:bodyPr wrap="square" rtlCol="0">
            <a:spAutoFit/>
          </a:bodyPr>
          <a:lstStyle/>
          <a:p>
            <a:r>
              <a:rPr lang="de-DE" sz="1000" dirty="0">
                <a:solidFill>
                  <a:sysClr val="windowText" lastClr="000000"/>
                </a:solidFill>
              </a:rPr>
              <a:t>100 mm</a:t>
            </a:r>
          </a:p>
        </p:txBody>
      </p:sp>
      <p:sp>
        <p:nvSpPr>
          <p:cNvPr id="11" name="Textfeld 10">
            <a:extLst>
              <a:ext uri="{FF2B5EF4-FFF2-40B4-BE49-F238E27FC236}">
                <a16:creationId xmlns:a16="http://schemas.microsoft.com/office/drawing/2014/main" id="{647E0B57-7B2C-0B41-A060-FD0CA552703D}"/>
              </a:ext>
            </a:extLst>
          </p:cNvPr>
          <p:cNvSpPr txBox="1"/>
          <p:nvPr userDrawn="1"/>
        </p:nvSpPr>
        <p:spPr>
          <a:xfrm>
            <a:off x="8472668" y="-440003"/>
            <a:ext cx="1713054" cy="246221"/>
          </a:xfrm>
          <a:prstGeom prst="rect">
            <a:avLst/>
          </a:prstGeom>
          <a:noFill/>
        </p:spPr>
        <p:txBody>
          <a:bodyPr wrap="square" rtlCol="0">
            <a:spAutoFit/>
          </a:bodyPr>
          <a:lstStyle/>
          <a:p>
            <a:r>
              <a:rPr lang="de-DE" sz="1000" dirty="0">
                <a:solidFill>
                  <a:sysClr val="windowText" lastClr="000000"/>
                </a:solidFill>
              </a:rPr>
              <a:t>97 mm</a:t>
            </a:r>
          </a:p>
        </p:txBody>
      </p:sp>
      <p:sp>
        <p:nvSpPr>
          <p:cNvPr id="12" name="Textfeld 11">
            <a:extLst>
              <a:ext uri="{FF2B5EF4-FFF2-40B4-BE49-F238E27FC236}">
                <a16:creationId xmlns:a16="http://schemas.microsoft.com/office/drawing/2014/main" id="{C3A8AB2B-9B93-0D42-83BE-BC0E4A182C4B}"/>
              </a:ext>
            </a:extLst>
          </p:cNvPr>
          <p:cNvSpPr txBox="1"/>
          <p:nvPr userDrawn="1"/>
        </p:nvSpPr>
        <p:spPr>
          <a:xfrm>
            <a:off x="3226369" y="-440003"/>
            <a:ext cx="1713054" cy="246221"/>
          </a:xfrm>
          <a:prstGeom prst="rect">
            <a:avLst/>
          </a:prstGeom>
          <a:noFill/>
        </p:spPr>
        <p:txBody>
          <a:bodyPr wrap="square" rtlCol="0">
            <a:spAutoFit/>
          </a:bodyPr>
          <a:lstStyle/>
          <a:p>
            <a:r>
              <a:rPr lang="de-DE" sz="1000" dirty="0">
                <a:solidFill>
                  <a:sysClr val="windowText" lastClr="000000"/>
                </a:solidFill>
              </a:rPr>
              <a:t>Falz</a:t>
            </a:r>
          </a:p>
        </p:txBody>
      </p:sp>
      <p:sp>
        <p:nvSpPr>
          <p:cNvPr id="16" name="Textfeld 15">
            <a:extLst>
              <a:ext uri="{FF2B5EF4-FFF2-40B4-BE49-F238E27FC236}">
                <a16:creationId xmlns:a16="http://schemas.microsoft.com/office/drawing/2014/main" id="{F765DC7D-2677-904E-99AF-9D0F20FDD61B}"/>
              </a:ext>
            </a:extLst>
          </p:cNvPr>
          <p:cNvSpPr txBox="1"/>
          <p:nvPr userDrawn="1"/>
        </p:nvSpPr>
        <p:spPr>
          <a:xfrm>
            <a:off x="6828324" y="-440003"/>
            <a:ext cx="1713054" cy="246221"/>
          </a:xfrm>
          <a:prstGeom prst="rect">
            <a:avLst/>
          </a:prstGeom>
          <a:noFill/>
        </p:spPr>
        <p:txBody>
          <a:bodyPr wrap="square" rtlCol="0">
            <a:spAutoFit/>
          </a:bodyPr>
          <a:lstStyle/>
          <a:p>
            <a:r>
              <a:rPr lang="de-DE" sz="1000" dirty="0">
                <a:solidFill>
                  <a:sysClr val="windowText" lastClr="000000"/>
                </a:solidFill>
              </a:rPr>
              <a:t>Falz</a:t>
            </a:r>
          </a:p>
        </p:txBody>
      </p:sp>
      <p:sp>
        <p:nvSpPr>
          <p:cNvPr id="17" name="Textplatzhalter 8">
            <a:extLst>
              <a:ext uri="{FF2B5EF4-FFF2-40B4-BE49-F238E27FC236}">
                <a16:creationId xmlns:a16="http://schemas.microsoft.com/office/drawing/2014/main" id="{D8FA7323-2DBE-BD4E-B1E6-51685065D711}"/>
              </a:ext>
            </a:extLst>
          </p:cNvPr>
          <p:cNvSpPr>
            <a:spLocks noGrp="1"/>
          </p:cNvSpPr>
          <p:nvPr>
            <p:ph type="body" sz="quarter" idx="12" hasCustomPrompt="1"/>
          </p:nvPr>
        </p:nvSpPr>
        <p:spPr>
          <a:xfrm>
            <a:off x="301163" y="249134"/>
            <a:ext cx="3032035"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18" name="Textplatzhalter 8">
            <a:extLst>
              <a:ext uri="{FF2B5EF4-FFF2-40B4-BE49-F238E27FC236}">
                <a16:creationId xmlns:a16="http://schemas.microsoft.com/office/drawing/2014/main" id="{BA25E00D-30BF-8F48-9262-61C9C964526E}"/>
              </a:ext>
            </a:extLst>
          </p:cNvPr>
          <p:cNvSpPr>
            <a:spLocks noGrp="1"/>
          </p:cNvSpPr>
          <p:nvPr>
            <p:ph type="body" sz="quarter" idx="13" hasCustomPrompt="1"/>
          </p:nvPr>
        </p:nvSpPr>
        <p:spPr>
          <a:xfrm>
            <a:off x="3900892" y="249134"/>
            <a:ext cx="3078325"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86" name="Textplatzhalter 8">
            <a:extLst>
              <a:ext uri="{FF2B5EF4-FFF2-40B4-BE49-F238E27FC236}">
                <a16:creationId xmlns:a16="http://schemas.microsoft.com/office/drawing/2014/main" id="{222178A0-0A44-E543-B3FA-2AFCA0F80AF7}"/>
              </a:ext>
            </a:extLst>
          </p:cNvPr>
          <p:cNvSpPr>
            <a:spLocks noGrp="1"/>
          </p:cNvSpPr>
          <p:nvPr>
            <p:ph type="body" sz="quarter" idx="17" hasCustomPrompt="1"/>
          </p:nvPr>
        </p:nvSpPr>
        <p:spPr>
          <a:xfrm>
            <a:off x="7477469" y="249134"/>
            <a:ext cx="2997311"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22" name="Textplatzhalter 219">
            <a:extLst>
              <a:ext uri="{FF2B5EF4-FFF2-40B4-BE49-F238E27FC236}">
                <a16:creationId xmlns:a16="http://schemas.microsoft.com/office/drawing/2014/main" id="{F41F00E4-1846-6943-8666-9933BFB96D38}"/>
              </a:ext>
            </a:extLst>
          </p:cNvPr>
          <p:cNvSpPr>
            <a:spLocks noGrp="1"/>
          </p:cNvSpPr>
          <p:nvPr>
            <p:ph type="body" sz="quarter" idx="21" hasCustomPrompt="1"/>
          </p:nvPr>
        </p:nvSpPr>
        <p:spPr>
          <a:xfrm>
            <a:off x="312738" y="1167299"/>
            <a:ext cx="2997619"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23" name="Textplatzhalter 219">
            <a:extLst>
              <a:ext uri="{FF2B5EF4-FFF2-40B4-BE49-F238E27FC236}">
                <a16:creationId xmlns:a16="http://schemas.microsoft.com/office/drawing/2014/main" id="{F41F00E4-1846-6943-8666-9933BFB96D38}"/>
              </a:ext>
            </a:extLst>
          </p:cNvPr>
          <p:cNvSpPr>
            <a:spLocks noGrp="1"/>
          </p:cNvSpPr>
          <p:nvPr>
            <p:ph type="body" sz="quarter" idx="22" hasCustomPrompt="1"/>
          </p:nvPr>
        </p:nvSpPr>
        <p:spPr>
          <a:xfrm>
            <a:off x="3900892" y="1167299"/>
            <a:ext cx="3078325"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25" name="Textplatzhalter 219">
            <a:extLst>
              <a:ext uri="{FF2B5EF4-FFF2-40B4-BE49-F238E27FC236}">
                <a16:creationId xmlns:a16="http://schemas.microsoft.com/office/drawing/2014/main" id="{F41F00E4-1846-6943-8666-9933BFB96D38}"/>
              </a:ext>
            </a:extLst>
          </p:cNvPr>
          <p:cNvSpPr>
            <a:spLocks noGrp="1"/>
          </p:cNvSpPr>
          <p:nvPr>
            <p:ph type="body" sz="quarter" idx="23" hasCustomPrompt="1"/>
          </p:nvPr>
        </p:nvSpPr>
        <p:spPr>
          <a:xfrm>
            <a:off x="7477469" y="1167299"/>
            <a:ext cx="2997311" cy="3302430"/>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26" name="Bildplatzhalter 18">
            <a:extLst>
              <a:ext uri="{FF2B5EF4-FFF2-40B4-BE49-F238E27FC236}">
                <a16:creationId xmlns:a16="http://schemas.microsoft.com/office/drawing/2014/main" id="{BFC291B9-CF3E-AC40-9A6C-8CCF64DAABF0}"/>
              </a:ext>
            </a:extLst>
          </p:cNvPr>
          <p:cNvSpPr>
            <a:spLocks noGrp="1"/>
          </p:cNvSpPr>
          <p:nvPr>
            <p:ph type="pic" sz="quarter" idx="10"/>
          </p:nvPr>
        </p:nvSpPr>
        <p:spPr>
          <a:xfrm>
            <a:off x="7201643" y="4634637"/>
            <a:ext cx="3598169" cy="3038476"/>
          </a:xfrm>
          <a:solidFill>
            <a:schemeClr val="accent6"/>
          </a:solidFill>
        </p:spPr>
        <p:txBody>
          <a:bodyPr/>
          <a:lstStyle/>
          <a:p>
            <a:endParaRPr lang="de-DE"/>
          </a:p>
        </p:txBody>
      </p:sp>
    </p:spTree>
    <p:extLst>
      <p:ext uri="{BB962C8B-B14F-4D97-AF65-F5344CB8AC3E}">
        <p14:creationId xmlns:p14="http://schemas.microsoft.com/office/powerpoint/2010/main" val="169961665"/>
      </p:ext>
    </p:extLst>
  </p:cSld>
  <p:clrMapOvr>
    <a:masterClrMapping/>
  </p:clrMapOvr>
  <p:extLst mod="1">
    <p:ext uri="{DCECCB84-F9BA-43D5-87BE-67443E8EF086}">
      <p15:sldGuideLst xmlns:p15="http://schemas.microsoft.com/office/powerpoint/2012/main">
        <p15:guide id="2" pos="2188">
          <p15:clr>
            <a:srgbClr val="FBAE40"/>
          </p15:clr>
        </p15:guide>
        <p15:guide id="3" pos="445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Version 1">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6E156529-10F0-7440-8461-ACC45CED021B}"/>
              </a:ext>
            </a:extLst>
          </p:cNvPr>
          <p:cNvSpPr/>
          <p:nvPr userDrawn="1"/>
        </p:nvSpPr>
        <p:spPr>
          <a:xfrm>
            <a:off x="-96253" y="-112037"/>
            <a:ext cx="7170153" cy="1127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7">
            <a:extLst>
              <a:ext uri="{FF2B5EF4-FFF2-40B4-BE49-F238E27FC236}">
                <a16:creationId xmlns:a16="http://schemas.microsoft.com/office/drawing/2014/main" id="{C225F10E-3601-2241-80E7-73195356DA44}"/>
              </a:ext>
            </a:extLst>
          </p:cNvPr>
          <p:cNvCxnSpPr>
            <a:cxnSpLocks/>
          </p:cNvCxnSpPr>
          <p:nvPr userDrawn="1"/>
        </p:nvCxnSpPr>
        <p:spPr>
          <a:xfrm>
            <a:off x="3478138" y="-441397"/>
            <a:ext cx="0"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a:extLst>
              <a:ext uri="{FF2B5EF4-FFF2-40B4-BE49-F238E27FC236}">
                <a16:creationId xmlns:a16="http://schemas.microsoft.com/office/drawing/2014/main" id="{533AEB3F-3EE7-0547-A8B2-8FD27F05A711}"/>
              </a:ext>
            </a:extLst>
          </p:cNvPr>
          <p:cNvCxnSpPr>
            <a:cxnSpLocks/>
          </p:cNvCxnSpPr>
          <p:nvPr userDrawn="1"/>
        </p:nvCxnSpPr>
        <p:spPr>
          <a:xfrm>
            <a:off x="7077288" y="-438222"/>
            <a:ext cx="0"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a:extLst>
              <a:ext uri="{FF2B5EF4-FFF2-40B4-BE49-F238E27FC236}">
                <a16:creationId xmlns:a16="http://schemas.microsoft.com/office/drawing/2014/main" id="{719ADACD-52AA-7D45-8E37-93444E7C5D17}"/>
              </a:ext>
            </a:extLst>
          </p:cNvPr>
          <p:cNvCxnSpPr>
            <a:cxnSpLocks/>
          </p:cNvCxnSpPr>
          <p:nvPr userDrawn="1"/>
        </p:nvCxnSpPr>
        <p:spPr>
          <a:xfrm>
            <a:off x="3478138" y="7724131"/>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a16="http://schemas.microsoft.com/office/drawing/2014/main" id="{3A8C6030-F422-B848-8F22-19F4808EC2D1}"/>
              </a:ext>
            </a:extLst>
          </p:cNvPr>
          <p:cNvCxnSpPr>
            <a:cxnSpLocks/>
          </p:cNvCxnSpPr>
          <p:nvPr userDrawn="1"/>
        </p:nvCxnSpPr>
        <p:spPr>
          <a:xfrm>
            <a:off x="7077288" y="7727306"/>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Bildplatzhalter 18">
            <a:extLst>
              <a:ext uri="{FF2B5EF4-FFF2-40B4-BE49-F238E27FC236}">
                <a16:creationId xmlns:a16="http://schemas.microsoft.com/office/drawing/2014/main" id="{9BC3117B-E3E4-B440-918F-966579CC7EBA}"/>
              </a:ext>
            </a:extLst>
          </p:cNvPr>
          <p:cNvSpPr>
            <a:spLocks noGrp="1"/>
          </p:cNvSpPr>
          <p:nvPr>
            <p:ph type="pic" sz="quarter" idx="10"/>
          </p:nvPr>
        </p:nvSpPr>
        <p:spPr>
          <a:xfrm>
            <a:off x="7073900" y="3870608"/>
            <a:ext cx="3714416" cy="3013831"/>
          </a:xfrm>
          <a:solidFill>
            <a:schemeClr val="accent6"/>
          </a:solidFill>
        </p:spPr>
        <p:txBody>
          <a:bodyPr/>
          <a:lstStyle/>
          <a:p>
            <a:endParaRPr lang="de-DE"/>
          </a:p>
        </p:txBody>
      </p:sp>
      <p:sp>
        <p:nvSpPr>
          <p:cNvPr id="20" name="Rechteck 19">
            <a:extLst>
              <a:ext uri="{FF2B5EF4-FFF2-40B4-BE49-F238E27FC236}">
                <a16:creationId xmlns:a16="http://schemas.microsoft.com/office/drawing/2014/main" id="{710CEB41-871E-9642-A1C1-373BE3F5129F}"/>
              </a:ext>
            </a:extLst>
          </p:cNvPr>
          <p:cNvSpPr/>
          <p:nvPr userDrawn="1"/>
        </p:nvSpPr>
        <p:spPr>
          <a:xfrm>
            <a:off x="7073900" y="1038702"/>
            <a:ext cx="3714416" cy="279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AB27FF9E-5B53-2A4B-9A99-E518AE5FA295}"/>
              </a:ext>
            </a:extLst>
          </p:cNvPr>
          <p:cNvSpPr txBox="1"/>
          <p:nvPr userDrawn="1"/>
        </p:nvSpPr>
        <p:spPr>
          <a:xfrm>
            <a:off x="937549" y="-440003"/>
            <a:ext cx="1713054" cy="246221"/>
          </a:xfrm>
          <a:prstGeom prst="rect">
            <a:avLst/>
          </a:prstGeom>
          <a:noFill/>
        </p:spPr>
        <p:txBody>
          <a:bodyPr wrap="square" rtlCol="0">
            <a:spAutoFit/>
          </a:bodyPr>
          <a:lstStyle/>
          <a:p>
            <a:r>
              <a:rPr lang="de-DE" sz="1000" dirty="0">
                <a:solidFill>
                  <a:sysClr val="windowText" lastClr="000000"/>
                </a:solidFill>
              </a:rPr>
              <a:t>97 mm</a:t>
            </a:r>
          </a:p>
        </p:txBody>
      </p:sp>
      <p:sp>
        <p:nvSpPr>
          <p:cNvPr id="10" name="Textfeld 9">
            <a:extLst>
              <a:ext uri="{FF2B5EF4-FFF2-40B4-BE49-F238E27FC236}">
                <a16:creationId xmlns:a16="http://schemas.microsoft.com/office/drawing/2014/main" id="{552FED44-95F9-6D4C-9F42-4563C6BC079F}"/>
              </a:ext>
            </a:extLst>
          </p:cNvPr>
          <p:cNvSpPr txBox="1"/>
          <p:nvPr userDrawn="1"/>
        </p:nvSpPr>
        <p:spPr>
          <a:xfrm>
            <a:off x="4815068" y="-440003"/>
            <a:ext cx="1713054" cy="246221"/>
          </a:xfrm>
          <a:prstGeom prst="rect">
            <a:avLst/>
          </a:prstGeom>
          <a:noFill/>
        </p:spPr>
        <p:txBody>
          <a:bodyPr wrap="square" rtlCol="0">
            <a:spAutoFit/>
          </a:bodyPr>
          <a:lstStyle/>
          <a:p>
            <a:r>
              <a:rPr lang="de-DE" sz="1000" dirty="0">
                <a:solidFill>
                  <a:sysClr val="windowText" lastClr="000000"/>
                </a:solidFill>
              </a:rPr>
              <a:t>100 mm</a:t>
            </a:r>
          </a:p>
        </p:txBody>
      </p:sp>
      <p:sp>
        <p:nvSpPr>
          <p:cNvPr id="11" name="Textfeld 10">
            <a:extLst>
              <a:ext uri="{FF2B5EF4-FFF2-40B4-BE49-F238E27FC236}">
                <a16:creationId xmlns:a16="http://schemas.microsoft.com/office/drawing/2014/main" id="{647E0B57-7B2C-0B41-A060-FD0CA552703D}"/>
              </a:ext>
            </a:extLst>
          </p:cNvPr>
          <p:cNvSpPr txBox="1"/>
          <p:nvPr userDrawn="1"/>
        </p:nvSpPr>
        <p:spPr>
          <a:xfrm>
            <a:off x="8472668" y="-440003"/>
            <a:ext cx="1713054" cy="246221"/>
          </a:xfrm>
          <a:prstGeom prst="rect">
            <a:avLst/>
          </a:prstGeom>
          <a:noFill/>
        </p:spPr>
        <p:txBody>
          <a:bodyPr wrap="square" rtlCol="0">
            <a:spAutoFit/>
          </a:bodyPr>
          <a:lstStyle/>
          <a:p>
            <a:r>
              <a:rPr lang="de-DE" sz="1000" dirty="0">
                <a:solidFill>
                  <a:sysClr val="windowText" lastClr="000000"/>
                </a:solidFill>
              </a:rPr>
              <a:t>100 mm – Wickelfalz</a:t>
            </a:r>
          </a:p>
        </p:txBody>
      </p:sp>
      <p:sp>
        <p:nvSpPr>
          <p:cNvPr id="12" name="Textfeld 11">
            <a:extLst>
              <a:ext uri="{FF2B5EF4-FFF2-40B4-BE49-F238E27FC236}">
                <a16:creationId xmlns:a16="http://schemas.microsoft.com/office/drawing/2014/main" id="{C3A8AB2B-9B93-0D42-83BE-BC0E4A182C4B}"/>
              </a:ext>
            </a:extLst>
          </p:cNvPr>
          <p:cNvSpPr txBox="1"/>
          <p:nvPr userDrawn="1"/>
        </p:nvSpPr>
        <p:spPr>
          <a:xfrm>
            <a:off x="3102014" y="-440003"/>
            <a:ext cx="1713054" cy="246221"/>
          </a:xfrm>
          <a:prstGeom prst="rect">
            <a:avLst/>
          </a:prstGeom>
          <a:noFill/>
        </p:spPr>
        <p:txBody>
          <a:bodyPr wrap="square" rtlCol="0">
            <a:spAutoFit/>
          </a:bodyPr>
          <a:lstStyle/>
          <a:p>
            <a:r>
              <a:rPr lang="de-DE" sz="1000" dirty="0">
                <a:solidFill>
                  <a:sysClr val="windowText" lastClr="000000"/>
                </a:solidFill>
              </a:rPr>
              <a:t>Falz</a:t>
            </a:r>
          </a:p>
        </p:txBody>
      </p:sp>
      <p:sp>
        <p:nvSpPr>
          <p:cNvPr id="16" name="Textfeld 15">
            <a:extLst>
              <a:ext uri="{FF2B5EF4-FFF2-40B4-BE49-F238E27FC236}">
                <a16:creationId xmlns:a16="http://schemas.microsoft.com/office/drawing/2014/main" id="{F765DC7D-2677-904E-99AF-9D0F20FDD61B}"/>
              </a:ext>
            </a:extLst>
          </p:cNvPr>
          <p:cNvSpPr txBox="1"/>
          <p:nvPr userDrawn="1"/>
        </p:nvSpPr>
        <p:spPr>
          <a:xfrm>
            <a:off x="6703969" y="-440003"/>
            <a:ext cx="1713054" cy="246221"/>
          </a:xfrm>
          <a:prstGeom prst="rect">
            <a:avLst/>
          </a:prstGeom>
          <a:noFill/>
        </p:spPr>
        <p:txBody>
          <a:bodyPr wrap="square" rtlCol="0">
            <a:spAutoFit/>
          </a:bodyPr>
          <a:lstStyle/>
          <a:p>
            <a:r>
              <a:rPr lang="de-DE" sz="1000" dirty="0">
                <a:solidFill>
                  <a:sysClr val="windowText" lastClr="000000"/>
                </a:solidFill>
              </a:rPr>
              <a:t>Falz</a:t>
            </a:r>
          </a:p>
        </p:txBody>
      </p:sp>
      <p:sp>
        <p:nvSpPr>
          <p:cNvPr id="5" name="Textplatzhalter 4">
            <a:extLst>
              <a:ext uri="{FF2B5EF4-FFF2-40B4-BE49-F238E27FC236}">
                <a16:creationId xmlns:a16="http://schemas.microsoft.com/office/drawing/2014/main" id="{B7BBC0FF-8AF9-AF4B-BC39-2E7A632775AF}"/>
              </a:ext>
            </a:extLst>
          </p:cNvPr>
          <p:cNvSpPr>
            <a:spLocks noGrp="1"/>
          </p:cNvSpPr>
          <p:nvPr>
            <p:ph type="body" sz="quarter" idx="11" hasCustomPrompt="1"/>
          </p:nvPr>
        </p:nvSpPr>
        <p:spPr>
          <a:xfrm>
            <a:off x="7421829" y="1765316"/>
            <a:ext cx="3036815" cy="906634"/>
          </a:xfrm>
        </p:spPr>
        <p:txBody>
          <a:bodyPr lIns="180000" tIns="0" bIns="0" anchor="b">
            <a:normAutofit/>
          </a:bodyPr>
          <a:lstStyle>
            <a:lvl1pPr marL="0" indent="0">
              <a:lnSpc>
                <a:spcPct val="100000"/>
              </a:lnSpc>
              <a:spcBef>
                <a:spcPts val="0"/>
              </a:spcBef>
              <a:buNone/>
              <a:defRPr sz="2400">
                <a:solidFill>
                  <a:schemeClr val="bg1"/>
                </a:solidFill>
              </a:defRPr>
            </a:lvl1pPr>
          </a:lstStyle>
          <a:p>
            <a:pPr lvl="0"/>
            <a:r>
              <a:rPr lang="de-DE" dirty="0" err="1"/>
              <a:t>Flyertitel</a:t>
            </a:r>
            <a:r>
              <a:rPr lang="de-DE" dirty="0"/>
              <a:t> ergänzen</a:t>
            </a:r>
          </a:p>
          <a:p>
            <a:pPr lvl="0"/>
            <a:r>
              <a:rPr lang="de-DE" dirty="0"/>
              <a:t>2-zeilig</a:t>
            </a:r>
          </a:p>
        </p:txBody>
      </p:sp>
      <p:sp>
        <p:nvSpPr>
          <p:cNvPr id="221" name="Textplatzhalter 219">
            <a:extLst>
              <a:ext uri="{FF2B5EF4-FFF2-40B4-BE49-F238E27FC236}">
                <a16:creationId xmlns:a16="http://schemas.microsoft.com/office/drawing/2014/main" id="{F41F00E4-1846-6943-8666-9933BFB96D38}"/>
              </a:ext>
            </a:extLst>
          </p:cNvPr>
          <p:cNvSpPr>
            <a:spLocks noGrp="1"/>
          </p:cNvSpPr>
          <p:nvPr>
            <p:ph type="body" sz="quarter" idx="15" hasCustomPrompt="1"/>
          </p:nvPr>
        </p:nvSpPr>
        <p:spPr>
          <a:xfrm>
            <a:off x="312738" y="1167299"/>
            <a:ext cx="2997619"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288" name="Textplatzhalter 8">
            <a:extLst>
              <a:ext uri="{FF2B5EF4-FFF2-40B4-BE49-F238E27FC236}">
                <a16:creationId xmlns:a16="http://schemas.microsoft.com/office/drawing/2014/main" id="{D8FA7323-2DBE-BD4E-B1E6-51685065D711}"/>
              </a:ext>
            </a:extLst>
          </p:cNvPr>
          <p:cNvSpPr>
            <a:spLocks noGrp="1"/>
          </p:cNvSpPr>
          <p:nvPr userDrawn="1">
            <p:ph type="body" sz="quarter" idx="16" hasCustomPrompt="1"/>
          </p:nvPr>
        </p:nvSpPr>
        <p:spPr>
          <a:xfrm>
            <a:off x="301164" y="249134"/>
            <a:ext cx="3009194"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289" name="Textplatzhalter 8">
            <a:extLst>
              <a:ext uri="{FF2B5EF4-FFF2-40B4-BE49-F238E27FC236}">
                <a16:creationId xmlns:a16="http://schemas.microsoft.com/office/drawing/2014/main" id="{BA25E00D-30BF-8F48-9262-61C9C964526E}"/>
              </a:ext>
            </a:extLst>
          </p:cNvPr>
          <p:cNvSpPr>
            <a:spLocks noGrp="1"/>
          </p:cNvSpPr>
          <p:nvPr userDrawn="1">
            <p:ph type="body" sz="quarter" idx="17" hasCustomPrompt="1"/>
          </p:nvPr>
        </p:nvSpPr>
        <p:spPr>
          <a:xfrm>
            <a:off x="3744298" y="249134"/>
            <a:ext cx="3078325"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285" name="Textplatzhalter 219">
            <a:extLst>
              <a:ext uri="{FF2B5EF4-FFF2-40B4-BE49-F238E27FC236}">
                <a16:creationId xmlns:a16="http://schemas.microsoft.com/office/drawing/2014/main" id="{F41F00E4-1846-6943-8666-9933BFB96D38}"/>
              </a:ext>
            </a:extLst>
          </p:cNvPr>
          <p:cNvSpPr>
            <a:spLocks noGrp="1"/>
          </p:cNvSpPr>
          <p:nvPr>
            <p:ph type="body" sz="quarter" idx="18" hasCustomPrompt="1"/>
          </p:nvPr>
        </p:nvSpPr>
        <p:spPr>
          <a:xfrm>
            <a:off x="3760364" y="1167299"/>
            <a:ext cx="2997619"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grpSp>
        <p:nvGrpSpPr>
          <p:cNvPr id="17" name="Gruppieren 16">
            <a:extLst>
              <a:ext uri="{FF2B5EF4-FFF2-40B4-BE49-F238E27FC236}">
                <a16:creationId xmlns:a16="http://schemas.microsoft.com/office/drawing/2014/main" id="{C6A7DBF3-303D-9B4A-8544-F8893151E08C}"/>
              </a:ext>
            </a:extLst>
          </p:cNvPr>
          <p:cNvGrpSpPr/>
          <p:nvPr userDrawn="1"/>
        </p:nvGrpSpPr>
        <p:grpSpPr>
          <a:xfrm>
            <a:off x="8265325" y="242616"/>
            <a:ext cx="2197494" cy="570631"/>
            <a:chOff x="8346609" y="242616"/>
            <a:chExt cx="2197494" cy="570631"/>
          </a:xfrm>
        </p:grpSpPr>
        <p:grpSp>
          <p:nvGrpSpPr>
            <p:cNvPr id="3" name="Gruppieren 2">
              <a:extLst>
                <a:ext uri="{FF2B5EF4-FFF2-40B4-BE49-F238E27FC236}">
                  <a16:creationId xmlns:a16="http://schemas.microsoft.com/office/drawing/2014/main" id="{23D2ACDA-470B-F741-8B01-0B9D28DD6EAC}"/>
                </a:ext>
              </a:extLst>
            </p:cNvPr>
            <p:cNvGrpSpPr/>
            <p:nvPr userDrawn="1"/>
          </p:nvGrpSpPr>
          <p:grpSpPr>
            <a:xfrm>
              <a:off x="9975520" y="242616"/>
              <a:ext cx="568583" cy="569607"/>
              <a:chOff x="9975520" y="242616"/>
              <a:chExt cx="568583" cy="569607"/>
            </a:xfrm>
            <a:solidFill>
              <a:srgbClr val="9B5A19"/>
            </a:solidFill>
          </p:grpSpPr>
          <p:sp>
            <p:nvSpPr>
              <p:cNvPr id="23" name="Freeform 6">
                <a:extLst>
                  <a:ext uri="{FF2B5EF4-FFF2-40B4-BE49-F238E27FC236}">
                    <a16:creationId xmlns:a16="http://schemas.microsoft.com/office/drawing/2014/main" id="{F27E280A-E98D-7443-B845-AB986C1571C8}"/>
                  </a:ext>
                </a:extLst>
              </p:cNvPr>
              <p:cNvSpPr>
                <a:spLocks/>
              </p:cNvSpPr>
              <p:nvPr userDrawn="1"/>
            </p:nvSpPr>
            <p:spPr bwMode="auto">
              <a:xfrm>
                <a:off x="10207051" y="411654"/>
                <a:ext cx="10245" cy="8195"/>
              </a:xfrm>
              <a:custGeom>
                <a:avLst/>
                <a:gdLst>
                  <a:gd name="T0" fmla="*/ 18 w 21"/>
                  <a:gd name="T1" fmla="*/ 0 h 16"/>
                  <a:gd name="T2" fmla="*/ 20 w 21"/>
                  <a:gd name="T3" fmla="*/ 2 h 16"/>
                  <a:gd name="T4" fmla="*/ 21 w 21"/>
                  <a:gd name="T5" fmla="*/ 3 h 16"/>
                  <a:gd name="T6" fmla="*/ 20 w 21"/>
                  <a:gd name="T7" fmla="*/ 4 h 16"/>
                  <a:gd name="T8" fmla="*/ 18 w 21"/>
                  <a:gd name="T9" fmla="*/ 6 h 16"/>
                  <a:gd name="T10" fmla="*/ 17 w 21"/>
                  <a:gd name="T11" fmla="*/ 8 h 16"/>
                  <a:gd name="T12" fmla="*/ 14 w 21"/>
                  <a:gd name="T13" fmla="*/ 10 h 16"/>
                  <a:gd name="T14" fmla="*/ 12 w 21"/>
                  <a:gd name="T15" fmla="*/ 11 h 16"/>
                  <a:gd name="T16" fmla="*/ 9 w 21"/>
                  <a:gd name="T17" fmla="*/ 12 h 16"/>
                  <a:gd name="T18" fmla="*/ 8 w 21"/>
                  <a:gd name="T19" fmla="*/ 14 h 16"/>
                  <a:gd name="T20" fmla="*/ 5 w 21"/>
                  <a:gd name="T21" fmla="*/ 15 h 16"/>
                  <a:gd name="T22" fmla="*/ 4 w 21"/>
                  <a:gd name="T23" fmla="*/ 15 h 16"/>
                  <a:gd name="T24" fmla="*/ 1 w 21"/>
                  <a:gd name="T25" fmla="*/ 16 h 16"/>
                  <a:gd name="T26" fmla="*/ 0 w 21"/>
                  <a:gd name="T27" fmla="*/ 15 h 16"/>
                  <a:gd name="T28" fmla="*/ 0 w 21"/>
                  <a:gd name="T29" fmla="*/ 14 h 16"/>
                  <a:gd name="T30" fmla="*/ 0 w 21"/>
                  <a:gd name="T31" fmla="*/ 12 h 16"/>
                  <a:gd name="T32" fmla="*/ 1 w 21"/>
                  <a:gd name="T33" fmla="*/ 11 h 16"/>
                  <a:gd name="T34" fmla="*/ 4 w 21"/>
                  <a:gd name="T35" fmla="*/ 10 h 16"/>
                  <a:gd name="T36" fmla="*/ 5 w 21"/>
                  <a:gd name="T37" fmla="*/ 8 h 16"/>
                  <a:gd name="T38" fmla="*/ 8 w 21"/>
                  <a:gd name="T39" fmla="*/ 7 h 16"/>
                  <a:gd name="T40" fmla="*/ 10 w 21"/>
                  <a:gd name="T41" fmla="*/ 7 h 16"/>
                  <a:gd name="T42" fmla="*/ 12 w 21"/>
                  <a:gd name="T43" fmla="*/ 4 h 16"/>
                  <a:gd name="T44" fmla="*/ 13 w 21"/>
                  <a:gd name="T45" fmla="*/ 3 h 16"/>
                  <a:gd name="T46" fmla="*/ 14 w 21"/>
                  <a:gd name="T47" fmla="*/ 2 h 16"/>
                  <a:gd name="T48" fmla="*/ 16 w 21"/>
                  <a:gd name="T49" fmla="*/ 2 h 16"/>
                  <a:gd name="T50" fmla="*/ 18 w 21"/>
                  <a:gd name="T5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 h="16">
                    <a:moveTo>
                      <a:pt x="18" y="0"/>
                    </a:moveTo>
                    <a:lnTo>
                      <a:pt x="20" y="2"/>
                    </a:lnTo>
                    <a:lnTo>
                      <a:pt x="21" y="3"/>
                    </a:lnTo>
                    <a:lnTo>
                      <a:pt x="20" y="4"/>
                    </a:lnTo>
                    <a:lnTo>
                      <a:pt x="18" y="6"/>
                    </a:lnTo>
                    <a:lnTo>
                      <a:pt x="17" y="8"/>
                    </a:lnTo>
                    <a:lnTo>
                      <a:pt x="14" y="10"/>
                    </a:lnTo>
                    <a:lnTo>
                      <a:pt x="12" y="11"/>
                    </a:lnTo>
                    <a:lnTo>
                      <a:pt x="9" y="12"/>
                    </a:lnTo>
                    <a:lnTo>
                      <a:pt x="8" y="14"/>
                    </a:lnTo>
                    <a:lnTo>
                      <a:pt x="5" y="15"/>
                    </a:lnTo>
                    <a:lnTo>
                      <a:pt x="4" y="15"/>
                    </a:lnTo>
                    <a:lnTo>
                      <a:pt x="1" y="16"/>
                    </a:lnTo>
                    <a:lnTo>
                      <a:pt x="0" y="15"/>
                    </a:lnTo>
                    <a:lnTo>
                      <a:pt x="0" y="14"/>
                    </a:lnTo>
                    <a:lnTo>
                      <a:pt x="0" y="12"/>
                    </a:lnTo>
                    <a:lnTo>
                      <a:pt x="1" y="11"/>
                    </a:lnTo>
                    <a:lnTo>
                      <a:pt x="4" y="10"/>
                    </a:lnTo>
                    <a:lnTo>
                      <a:pt x="5" y="8"/>
                    </a:lnTo>
                    <a:lnTo>
                      <a:pt x="8" y="7"/>
                    </a:lnTo>
                    <a:lnTo>
                      <a:pt x="10" y="7"/>
                    </a:lnTo>
                    <a:lnTo>
                      <a:pt x="12" y="4"/>
                    </a:lnTo>
                    <a:lnTo>
                      <a:pt x="13" y="3"/>
                    </a:lnTo>
                    <a:lnTo>
                      <a:pt x="14" y="2"/>
                    </a:lnTo>
                    <a:lnTo>
                      <a:pt x="16" y="2"/>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4" name="Freeform 7">
                <a:extLst>
                  <a:ext uri="{FF2B5EF4-FFF2-40B4-BE49-F238E27FC236}">
                    <a16:creationId xmlns:a16="http://schemas.microsoft.com/office/drawing/2014/main" id="{FBA4CCDD-5109-EE42-834D-67321531FE88}"/>
                  </a:ext>
                </a:extLst>
              </p:cNvPr>
              <p:cNvSpPr>
                <a:spLocks noEditPoints="1"/>
              </p:cNvSpPr>
              <p:nvPr userDrawn="1"/>
            </p:nvSpPr>
            <p:spPr bwMode="auto">
              <a:xfrm>
                <a:off x="10096409" y="338916"/>
                <a:ext cx="328856" cy="378031"/>
              </a:xfrm>
              <a:custGeom>
                <a:avLst/>
                <a:gdLst>
                  <a:gd name="T0" fmla="*/ 44 w 643"/>
                  <a:gd name="T1" fmla="*/ 417 h 738"/>
                  <a:gd name="T2" fmla="*/ 408 w 643"/>
                  <a:gd name="T3" fmla="*/ 2 h 738"/>
                  <a:gd name="T4" fmla="*/ 505 w 643"/>
                  <a:gd name="T5" fmla="*/ 23 h 738"/>
                  <a:gd name="T6" fmla="*/ 575 w 643"/>
                  <a:gd name="T7" fmla="*/ 89 h 738"/>
                  <a:gd name="T8" fmla="*/ 619 w 643"/>
                  <a:gd name="T9" fmla="*/ 160 h 738"/>
                  <a:gd name="T10" fmla="*/ 639 w 643"/>
                  <a:gd name="T11" fmla="*/ 247 h 738"/>
                  <a:gd name="T12" fmla="*/ 628 w 643"/>
                  <a:gd name="T13" fmla="*/ 215 h 738"/>
                  <a:gd name="T14" fmla="*/ 558 w 643"/>
                  <a:gd name="T15" fmla="*/ 75 h 738"/>
                  <a:gd name="T16" fmla="*/ 462 w 643"/>
                  <a:gd name="T17" fmla="*/ 8 h 738"/>
                  <a:gd name="T18" fmla="*/ 360 w 643"/>
                  <a:gd name="T19" fmla="*/ 6 h 738"/>
                  <a:gd name="T20" fmla="*/ 284 w 643"/>
                  <a:gd name="T21" fmla="*/ 11 h 738"/>
                  <a:gd name="T22" fmla="*/ 248 w 643"/>
                  <a:gd name="T23" fmla="*/ 19 h 738"/>
                  <a:gd name="T24" fmla="*/ 252 w 643"/>
                  <a:gd name="T25" fmla="*/ 25 h 738"/>
                  <a:gd name="T26" fmla="*/ 195 w 643"/>
                  <a:gd name="T27" fmla="*/ 41 h 738"/>
                  <a:gd name="T28" fmla="*/ 121 w 643"/>
                  <a:gd name="T29" fmla="*/ 106 h 738"/>
                  <a:gd name="T30" fmla="*/ 79 w 643"/>
                  <a:gd name="T31" fmla="*/ 202 h 738"/>
                  <a:gd name="T32" fmla="*/ 99 w 643"/>
                  <a:gd name="T33" fmla="*/ 209 h 738"/>
                  <a:gd name="T34" fmla="*/ 94 w 643"/>
                  <a:gd name="T35" fmla="*/ 218 h 738"/>
                  <a:gd name="T36" fmla="*/ 81 w 643"/>
                  <a:gd name="T37" fmla="*/ 273 h 738"/>
                  <a:gd name="T38" fmla="*/ 21 w 643"/>
                  <a:gd name="T39" fmla="*/ 354 h 738"/>
                  <a:gd name="T40" fmla="*/ 25 w 643"/>
                  <a:gd name="T41" fmla="*/ 403 h 738"/>
                  <a:gd name="T42" fmla="*/ 75 w 643"/>
                  <a:gd name="T43" fmla="*/ 413 h 738"/>
                  <a:gd name="T44" fmla="*/ 87 w 643"/>
                  <a:gd name="T45" fmla="*/ 367 h 738"/>
                  <a:gd name="T46" fmla="*/ 72 w 643"/>
                  <a:gd name="T47" fmla="*/ 357 h 738"/>
                  <a:gd name="T48" fmla="*/ 103 w 643"/>
                  <a:gd name="T49" fmla="*/ 406 h 738"/>
                  <a:gd name="T50" fmla="*/ 117 w 643"/>
                  <a:gd name="T51" fmla="*/ 448 h 738"/>
                  <a:gd name="T52" fmla="*/ 115 w 643"/>
                  <a:gd name="T53" fmla="*/ 473 h 738"/>
                  <a:gd name="T54" fmla="*/ 96 w 643"/>
                  <a:gd name="T55" fmla="*/ 453 h 738"/>
                  <a:gd name="T56" fmla="*/ 73 w 643"/>
                  <a:gd name="T57" fmla="*/ 420 h 738"/>
                  <a:gd name="T58" fmla="*/ 51 w 643"/>
                  <a:gd name="T59" fmla="*/ 452 h 738"/>
                  <a:gd name="T60" fmla="*/ 69 w 643"/>
                  <a:gd name="T61" fmla="*/ 485 h 738"/>
                  <a:gd name="T62" fmla="*/ 99 w 643"/>
                  <a:gd name="T63" fmla="*/ 490 h 738"/>
                  <a:gd name="T64" fmla="*/ 103 w 643"/>
                  <a:gd name="T65" fmla="*/ 514 h 738"/>
                  <a:gd name="T66" fmla="*/ 57 w 643"/>
                  <a:gd name="T67" fmla="*/ 489 h 738"/>
                  <a:gd name="T68" fmla="*/ 56 w 643"/>
                  <a:gd name="T69" fmla="*/ 519 h 738"/>
                  <a:gd name="T70" fmla="*/ 68 w 643"/>
                  <a:gd name="T71" fmla="*/ 547 h 738"/>
                  <a:gd name="T72" fmla="*/ 57 w 643"/>
                  <a:gd name="T73" fmla="*/ 605 h 738"/>
                  <a:gd name="T74" fmla="*/ 82 w 643"/>
                  <a:gd name="T75" fmla="*/ 622 h 738"/>
                  <a:gd name="T76" fmla="*/ 116 w 643"/>
                  <a:gd name="T77" fmla="*/ 626 h 738"/>
                  <a:gd name="T78" fmla="*/ 142 w 643"/>
                  <a:gd name="T79" fmla="*/ 605 h 738"/>
                  <a:gd name="T80" fmla="*/ 178 w 643"/>
                  <a:gd name="T81" fmla="*/ 606 h 738"/>
                  <a:gd name="T82" fmla="*/ 215 w 643"/>
                  <a:gd name="T83" fmla="*/ 609 h 738"/>
                  <a:gd name="T84" fmla="*/ 250 w 643"/>
                  <a:gd name="T85" fmla="*/ 583 h 738"/>
                  <a:gd name="T86" fmla="*/ 231 w 643"/>
                  <a:gd name="T87" fmla="*/ 606 h 738"/>
                  <a:gd name="T88" fmla="*/ 203 w 643"/>
                  <a:gd name="T89" fmla="*/ 621 h 738"/>
                  <a:gd name="T90" fmla="*/ 172 w 643"/>
                  <a:gd name="T91" fmla="*/ 628 h 738"/>
                  <a:gd name="T92" fmla="*/ 146 w 643"/>
                  <a:gd name="T93" fmla="*/ 618 h 738"/>
                  <a:gd name="T94" fmla="*/ 180 w 643"/>
                  <a:gd name="T95" fmla="*/ 648 h 738"/>
                  <a:gd name="T96" fmla="*/ 253 w 643"/>
                  <a:gd name="T97" fmla="*/ 665 h 738"/>
                  <a:gd name="T98" fmla="*/ 242 w 643"/>
                  <a:gd name="T99" fmla="*/ 679 h 738"/>
                  <a:gd name="T100" fmla="*/ 272 w 643"/>
                  <a:gd name="T101" fmla="*/ 721 h 738"/>
                  <a:gd name="T102" fmla="*/ 268 w 643"/>
                  <a:gd name="T103" fmla="*/ 726 h 738"/>
                  <a:gd name="T104" fmla="*/ 203 w 643"/>
                  <a:gd name="T105" fmla="*/ 664 h 738"/>
                  <a:gd name="T106" fmla="*/ 73 w 643"/>
                  <a:gd name="T107" fmla="*/ 627 h 738"/>
                  <a:gd name="T108" fmla="*/ 52 w 643"/>
                  <a:gd name="T109" fmla="*/ 538 h 738"/>
                  <a:gd name="T110" fmla="*/ 49 w 643"/>
                  <a:gd name="T111" fmla="*/ 435 h 738"/>
                  <a:gd name="T112" fmla="*/ 14 w 643"/>
                  <a:gd name="T113" fmla="*/ 357 h 738"/>
                  <a:gd name="T114" fmla="*/ 62 w 643"/>
                  <a:gd name="T115" fmla="*/ 233 h 738"/>
                  <a:gd name="T116" fmla="*/ 92 w 643"/>
                  <a:gd name="T117" fmla="*/ 160 h 738"/>
                  <a:gd name="T118" fmla="*/ 133 w 643"/>
                  <a:gd name="T119" fmla="*/ 87 h 738"/>
                  <a:gd name="T120" fmla="*/ 206 w 643"/>
                  <a:gd name="T121" fmla="*/ 29 h 738"/>
                  <a:gd name="T122" fmla="*/ 310 w 643"/>
                  <a:gd name="T123" fmla="*/ 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3" h="738">
                    <a:moveTo>
                      <a:pt x="44" y="417"/>
                    </a:moveTo>
                    <a:lnTo>
                      <a:pt x="44" y="417"/>
                    </a:lnTo>
                    <a:lnTo>
                      <a:pt x="45" y="420"/>
                    </a:lnTo>
                    <a:lnTo>
                      <a:pt x="48" y="422"/>
                    </a:lnTo>
                    <a:lnTo>
                      <a:pt x="49" y="422"/>
                    </a:lnTo>
                    <a:lnTo>
                      <a:pt x="52" y="423"/>
                    </a:lnTo>
                    <a:lnTo>
                      <a:pt x="53" y="422"/>
                    </a:lnTo>
                    <a:lnTo>
                      <a:pt x="55" y="422"/>
                    </a:lnTo>
                    <a:lnTo>
                      <a:pt x="56" y="421"/>
                    </a:lnTo>
                    <a:lnTo>
                      <a:pt x="56" y="418"/>
                    </a:lnTo>
                    <a:lnTo>
                      <a:pt x="56" y="417"/>
                    </a:lnTo>
                    <a:lnTo>
                      <a:pt x="55" y="417"/>
                    </a:lnTo>
                    <a:lnTo>
                      <a:pt x="52" y="417"/>
                    </a:lnTo>
                    <a:lnTo>
                      <a:pt x="51" y="417"/>
                    </a:lnTo>
                    <a:lnTo>
                      <a:pt x="48" y="417"/>
                    </a:lnTo>
                    <a:lnTo>
                      <a:pt x="47" y="417"/>
                    </a:lnTo>
                    <a:lnTo>
                      <a:pt x="44" y="417"/>
                    </a:lnTo>
                    <a:close/>
                    <a:moveTo>
                      <a:pt x="332" y="0"/>
                    </a:moveTo>
                    <a:lnTo>
                      <a:pt x="338" y="0"/>
                    </a:lnTo>
                    <a:lnTo>
                      <a:pt x="343" y="0"/>
                    </a:lnTo>
                    <a:lnTo>
                      <a:pt x="348" y="0"/>
                    </a:lnTo>
                    <a:lnTo>
                      <a:pt x="353" y="0"/>
                    </a:lnTo>
                    <a:lnTo>
                      <a:pt x="358" y="0"/>
                    </a:lnTo>
                    <a:lnTo>
                      <a:pt x="362" y="0"/>
                    </a:lnTo>
                    <a:lnTo>
                      <a:pt x="368" y="0"/>
                    </a:lnTo>
                    <a:lnTo>
                      <a:pt x="372" y="2"/>
                    </a:lnTo>
                    <a:lnTo>
                      <a:pt x="375" y="3"/>
                    </a:lnTo>
                    <a:lnTo>
                      <a:pt x="379" y="4"/>
                    </a:lnTo>
                    <a:lnTo>
                      <a:pt x="383" y="4"/>
                    </a:lnTo>
                    <a:lnTo>
                      <a:pt x="388" y="4"/>
                    </a:lnTo>
                    <a:lnTo>
                      <a:pt x="391" y="3"/>
                    </a:lnTo>
                    <a:lnTo>
                      <a:pt x="395" y="2"/>
                    </a:lnTo>
                    <a:lnTo>
                      <a:pt x="399" y="2"/>
                    </a:lnTo>
                    <a:lnTo>
                      <a:pt x="408" y="2"/>
                    </a:lnTo>
                    <a:lnTo>
                      <a:pt x="415" y="2"/>
                    </a:lnTo>
                    <a:lnTo>
                      <a:pt x="422" y="3"/>
                    </a:lnTo>
                    <a:lnTo>
                      <a:pt x="428" y="2"/>
                    </a:lnTo>
                    <a:lnTo>
                      <a:pt x="432" y="2"/>
                    </a:lnTo>
                    <a:lnTo>
                      <a:pt x="437" y="2"/>
                    </a:lnTo>
                    <a:lnTo>
                      <a:pt x="442" y="2"/>
                    </a:lnTo>
                    <a:lnTo>
                      <a:pt x="452" y="2"/>
                    </a:lnTo>
                    <a:lnTo>
                      <a:pt x="463" y="3"/>
                    </a:lnTo>
                    <a:lnTo>
                      <a:pt x="468" y="4"/>
                    </a:lnTo>
                    <a:lnTo>
                      <a:pt x="473" y="6"/>
                    </a:lnTo>
                    <a:lnTo>
                      <a:pt x="477" y="7"/>
                    </a:lnTo>
                    <a:lnTo>
                      <a:pt x="482" y="10"/>
                    </a:lnTo>
                    <a:lnTo>
                      <a:pt x="488" y="12"/>
                    </a:lnTo>
                    <a:lnTo>
                      <a:pt x="492" y="15"/>
                    </a:lnTo>
                    <a:lnTo>
                      <a:pt x="495" y="16"/>
                    </a:lnTo>
                    <a:lnTo>
                      <a:pt x="501" y="20"/>
                    </a:lnTo>
                    <a:lnTo>
                      <a:pt x="505" y="23"/>
                    </a:lnTo>
                    <a:lnTo>
                      <a:pt x="508" y="25"/>
                    </a:lnTo>
                    <a:lnTo>
                      <a:pt x="512" y="28"/>
                    </a:lnTo>
                    <a:lnTo>
                      <a:pt x="518" y="32"/>
                    </a:lnTo>
                    <a:lnTo>
                      <a:pt x="522" y="34"/>
                    </a:lnTo>
                    <a:lnTo>
                      <a:pt x="525" y="37"/>
                    </a:lnTo>
                    <a:lnTo>
                      <a:pt x="531" y="40"/>
                    </a:lnTo>
                    <a:lnTo>
                      <a:pt x="536" y="45"/>
                    </a:lnTo>
                    <a:lnTo>
                      <a:pt x="541" y="50"/>
                    </a:lnTo>
                    <a:lnTo>
                      <a:pt x="545" y="55"/>
                    </a:lnTo>
                    <a:lnTo>
                      <a:pt x="552" y="61"/>
                    </a:lnTo>
                    <a:lnTo>
                      <a:pt x="555" y="64"/>
                    </a:lnTo>
                    <a:lnTo>
                      <a:pt x="558" y="68"/>
                    </a:lnTo>
                    <a:lnTo>
                      <a:pt x="562" y="72"/>
                    </a:lnTo>
                    <a:lnTo>
                      <a:pt x="566" y="78"/>
                    </a:lnTo>
                    <a:lnTo>
                      <a:pt x="570" y="81"/>
                    </a:lnTo>
                    <a:lnTo>
                      <a:pt x="572" y="85"/>
                    </a:lnTo>
                    <a:lnTo>
                      <a:pt x="575" y="89"/>
                    </a:lnTo>
                    <a:lnTo>
                      <a:pt x="578" y="92"/>
                    </a:lnTo>
                    <a:lnTo>
                      <a:pt x="580" y="96"/>
                    </a:lnTo>
                    <a:lnTo>
                      <a:pt x="583" y="100"/>
                    </a:lnTo>
                    <a:lnTo>
                      <a:pt x="585" y="104"/>
                    </a:lnTo>
                    <a:lnTo>
                      <a:pt x="588" y="108"/>
                    </a:lnTo>
                    <a:lnTo>
                      <a:pt x="591" y="111"/>
                    </a:lnTo>
                    <a:lnTo>
                      <a:pt x="593" y="115"/>
                    </a:lnTo>
                    <a:lnTo>
                      <a:pt x="597" y="121"/>
                    </a:lnTo>
                    <a:lnTo>
                      <a:pt x="600" y="125"/>
                    </a:lnTo>
                    <a:lnTo>
                      <a:pt x="602" y="128"/>
                    </a:lnTo>
                    <a:lnTo>
                      <a:pt x="605" y="134"/>
                    </a:lnTo>
                    <a:lnTo>
                      <a:pt x="608" y="138"/>
                    </a:lnTo>
                    <a:lnTo>
                      <a:pt x="609" y="141"/>
                    </a:lnTo>
                    <a:lnTo>
                      <a:pt x="610" y="145"/>
                    </a:lnTo>
                    <a:lnTo>
                      <a:pt x="613" y="151"/>
                    </a:lnTo>
                    <a:lnTo>
                      <a:pt x="617" y="155"/>
                    </a:lnTo>
                    <a:lnTo>
                      <a:pt x="619" y="160"/>
                    </a:lnTo>
                    <a:lnTo>
                      <a:pt x="622" y="165"/>
                    </a:lnTo>
                    <a:lnTo>
                      <a:pt x="627" y="175"/>
                    </a:lnTo>
                    <a:lnTo>
                      <a:pt x="630" y="187"/>
                    </a:lnTo>
                    <a:lnTo>
                      <a:pt x="635" y="198"/>
                    </a:lnTo>
                    <a:lnTo>
                      <a:pt x="638" y="209"/>
                    </a:lnTo>
                    <a:lnTo>
                      <a:pt x="638" y="213"/>
                    </a:lnTo>
                    <a:lnTo>
                      <a:pt x="638" y="217"/>
                    </a:lnTo>
                    <a:lnTo>
                      <a:pt x="638" y="221"/>
                    </a:lnTo>
                    <a:lnTo>
                      <a:pt x="639" y="225"/>
                    </a:lnTo>
                    <a:lnTo>
                      <a:pt x="640" y="229"/>
                    </a:lnTo>
                    <a:lnTo>
                      <a:pt x="641" y="232"/>
                    </a:lnTo>
                    <a:lnTo>
                      <a:pt x="641" y="235"/>
                    </a:lnTo>
                    <a:lnTo>
                      <a:pt x="643" y="238"/>
                    </a:lnTo>
                    <a:lnTo>
                      <a:pt x="643" y="241"/>
                    </a:lnTo>
                    <a:lnTo>
                      <a:pt x="643" y="243"/>
                    </a:lnTo>
                    <a:lnTo>
                      <a:pt x="641" y="246"/>
                    </a:lnTo>
                    <a:lnTo>
                      <a:pt x="639" y="247"/>
                    </a:lnTo>
                    <a:lnTo>
                      <a:pt x="638" y="247"/>
                    </a:lnTo>
                    <a:lnTo>
                      <a:pt x="635" y="247"/>
                    </a:lnTo>
                    <a:lnTo>
                      <a:pt x="634" y="247"/>
                    </a:lnTo>
                    <a:lnTo>
                      <a:pt x="632" y="246"/>
                    </a:lnTo>
                    <a:lnTo>
                      <a:pt x="632" y="245"/>
                    </a:lnTo>
                    <a:lnTo>
                      <a:pt x="632" y="242"/>
                    </a:lnTo>
                    <a:lnTo>
                      <a:pt x="634" y="239"/>
                    </a:lnTo>
                    <a:lnTo>
                      <a:pt x="634" y="238"/>
                    </a:lnTo>
                    <a:lnTo>
                      <a:pt x="635" y="235"/>
                    </a:lnTo>
                    <a:lnTo>
                      <a:pt x="635" y="233"/>
                    </a:lnTo>
                    <a:lnTo>
                      <a:pt x="635" y="230"/>
                    </a:lnTo>
                    <a:lnTo>
                      <a:pt x="634" y="229"/>
                    </a:lnTo>
                    <a:lnTo>
                      <a:pt x="632" y="226"/>
                    </a:lnTo>
                    <a:lnTo>
                      <a:pt x="631" y="224"/>
                    </a:lnTo>
                    <a:lnTo>
                      <a:pt x="630" y="221"/>
                    </a:lnTo>
                    <a:lnTo>
                      <a:pt x="628" y="217"/>
                    </a:lnTo>
                    <a:lnTo>
                      <a:pt x="628" y="215"/>
                    </a:lnTo>
                    <a:lnTo>
                      <a:pt x="630" y="212"/>
                    </a:lnTo>
                    <a:lnTo>
                      <a:pt x="630" y="208"/>
                    </a:lnTo>
                    <a:lnTo>
                      <a:pt x="630" y="205"/>
                    </a:lnTo>
                    <a:lnTo>
                      <a:pt x="630" y="202"/>
                    </a:lnTo>
                    <a:lnTo>
                      <a:pt x="628" y="198"/>
                    </a:lnTo>
                    <a:lnTo>
                      <a:pt x="627" y="194"/>
                    </a:lnTo>
                    <a:lnTo>
                      <a:pt x="626" y="190"/>
                    </a:lnTo>
                    <a:lnTo>
                      <a:pt x="622" y="179"/>
                    </a:lnTo>
                    <a:lnTo>
                      <a:pt x="618" y="169"/>
                    </a:lnTo>
                    <a:lnTo>
                      <a:pt x="613" y="156"/>
                    </a:lnTo>
                    <a:lnTo>
                      <a:pt x="608" y="145"/>
                    </a:lnTo>
                    <a:lnTo>
                      <a:pt x="601" y="134"/>
                    </a:lnTo>
                    <a:lnTo>
                      <a:pt x="593" y="122"/>
                    </a:lnTo>
                    <a:lnTo>
                      <a:pt x="585" y="110"/>
                    </a:lnTo>
                    <a:lnTo>
                      <a:pt x="576" y="98"/>
                    </a:lnTo>
                    <a:lnTo>
                      <a:pt x="568" y="87"/>
                    </a:lnTo>
                    <a:lnTo>
                      <a:pt x="558" y="75"/>
                    </a:lnTo>
                    <a:lnTo>
                      <a:pt x="549" y="64"/>
                    </a:lnTo>
                    <a:lnTo>
                      <a:pt x="540" y="54"/>
                    </a:lnTo>
                    <a:lnTo>
                      <a:pt x="529" y="45"/>
                    </a:lnTo>
                    <a:lnTo>
                      <a:pt x="520" y="37"/>
                    </a:lnTo>
                    <a:lnTo>
                      <a:pt x="508" y="29"/>
                    </a:lnTo>
                    <a:lnTo>
                      <a:pt x="503" y="27"/>
                    </a:lnTo>
                    <a:lnTo>
                      <a:pt x="499" y="24"/>
                    </a:lnTo>
                    <a:lnTo>
                      <a:pt x="495" y="20"/>
                    </a:lnTo>
                    <a:lnTo>
                      <a:pt x="490" y="17"/>
                    </a:lnTo>
                    <a:lnTo>
                      <a:pt x="486" y="15"/>
                    </a:lnTo>
                    <a:lnTo>
                      <a:pt x="482" y="14"/>
                    </a:lnTo>
                    <a:lnTo>
                      <a:pt x="478" y="12"/>
                    </a:lnTo>
                    <a:lnTo>
                      <a:pt x="475" y="11"/>
                    </a:lnTo>
                    <a:lnTo>
                      <a:pt x="472" y="10"/>
                    </a:lnTo>
                    <a:lnTo>
                      <a:pt x="468" y="10"/>
                    </a:lnTo>
                    <a:lnTo>
                      <a:pt x="464" y="10"/>
                    </a:lnTo>
                    <a:lnTo>
                      <a:pt x="462" y="8"/>
                    </a:lnTo>
                    <a:lnTo>
                      <a:pt x="458" y="7"/>
                    </a:lnTo>
                    <a:lnTo>
                      <a:pt x="447" y="6"/>
                    </a:lnTo>
                    <a:lnTo>
                      <a:pt x="437" y="6"/>
                    </a:lnTo>
                    <a:lnTo>
                      <a:pt x="430" y="6"/>
                    </a:lnTo>
                    <a:lnTo>
                      <a:pt x="426" y="6"/>
                    </a:lnTo>
                    <a:lnTo>
                      <a:pt x="420" y="6"/>
                    </a:lnTo>
                    <a:lnTo>
                      <a:pt x="415" y="6"/>
                    </a:lnTo>
                    <a:lnTo>
                      <a:pt x="408" y="4"/>
                    </a:lnTo>
                    <a:lnTo>
                      <a:pt x="403" y="4"/>
                    </a:lnTo>
                    <a:lnTo>
                      <a:pt x="396" y="6"/>
                    </a:lnTo>
                    <a:lnTo>
                      <a:pt x="391" y="6"/>
                    </a:lnTo>
                    <a:lnTo>
                      <a:pt x="386" y="6"/>
                    </a:lnTo>
                    <a:lnTo>
                      <a:pt x="381" y="6"/>
                    </a:lnTo>
                    <a:lnTo>
                      <a:pt x="375" y="7"/>
                    </a:lnTo>
                    <a:lnTo>
                      <a:pt x="370" y="7"/>
                    </a:lnTo>
                    <a:lnTo>
                      <a:pt x="365" y="7"/>
                    </a:lnTo>
                    <a:lnTo>
                      <a:pt x="360" y="6"/>
                    </a:lnTo>
                    <a:lnTo>
                      <a:pt x="356" y="4"/>
                    </a:lnTo>
                    <a:lnTo>
                      <a:pt x="352" y="3"/>
                    </a:lnTo>
                    <a:lnTo>
                      <a:pt x="347" y="3"/>
                    </a:lnTo>
                    <a:lnTo>
                      <a:pt x="343" y="3"/>
                    </a:lnTo>
                    <a:lnTo>
                      <a:pt x="340" y="4"/>
                    </a:lnTo>
                    <a:lnTo>
                      <a:pt x="336" y="4"/>
                    </a:lnTo>
                    <a:lnTo>
                      <a:pt x="332" y="6"/>
                    </a:lnTo>
                    <a:lnTo>
                      <a:pt x="330" y="4"/>
                    </a:lnTo>
                    <a:lnTo>
                      <a:pt x="326" y="4"/>
                    </a:lnTo>
                    <a:lnTo>
                      <a:pt x="322" y="4"/>
                    </a:lnTo>
                    <a:lnTo>
                      <a:pt x="318" y="4"/>
                    </a:lnTo>
                    <a:lnTo>
                      <a:pt x="314" y="6"/>
                    </a:lnTo>
                    <a:lnTo>
                      <a:pt x="312" y="7"/>
                    </a:lnTo>
                    <a:lnTo>
                      <a:pt x="308" y="7"/>
                    </a:lnTo>
                    <a:lnTo>
                      <a:pt x="297" y="10"/>
                    </a:lnTo>
                    <a:lnTo>
                      <a:pt x="287" y="11"/>
                    </a:lnTo>
                    <a:lnTo>
                      <a:pt x="284" y="11"/>
                    </a:lnTo>
                    <a:lnTo>
                      <a:pt x="282" y="10"/>
                    </a:lnTo>
                    <a:lnTo>
                      <a:pt x="279" y="10"/>
                    </a:lnTo>
                    <a:lnTo>
                      <a:pt x="266" y="11"/>
                    </a:lnTo>
                    <a:lnTo>
                      <a:pt x="254" y="14"/>
                    </a:lnTo>
                    <a:lnTo>
                      <a:pt x="252" y="14"/>
                    </a:lnTo>
                    <a:lnTo>
                      <a:pt x="248" y="14"/>
                    </a:lnTo>
                    <a:lnTo>
                      <a:pt x="245" y="14"/>
                    </a:lnTo>
                    <a:lnTo>
                      <a:pt x="242" y="15"/>
                    </a:lnTo>
                    <a:lnTo>
                      <a:pt x="241" y="16"/>
                    </a:lnTo>
                    <a:lnTo>
                      <a:pt x="240" y="17"/>
                    </a:lnTo>
                    <a:lnTo>
                      <a:pt x="240" y="17"/>
                    </a:lnTo>
                    <a:lnTo>
                      <a:pt x="240" y="19"/>
                    </a:lnTo>
                    <a:lnTo>
                      <a:pt x="241" y="19"/>
                    </a:lnTo>
                    <a:lnTo>
                      <a:pt x="242" y="19"/>
                    </a:lnTo>
                    <a:lnTo>
                      <a:pt x="244" y="19"/>
                    </a:lnTo>
                    <a:lnTo>
                      <a:pt x="246" y="19"/>
                    </a:lnTo>
                    <a:lnTo>
                      <a:pt x="248" y="19"/>
                    </a:lnTo>
                    <a:lnTo>
                      <a:pt x="250" y="20"/>
                    </a:lnTo>
                    <a:lnTo>
                      <a:pt x="252" y="20"/>
                    </a:lnTo>
                    <a:lnTo>
                      <a:pt x="254" y="21"/>
                    </a:lnTo>
                    <a:lnTo>
                      <a:pt x="257" y="21"/>
                    </a:lnTo>
                    <a:lnTo>
                      <a:pt x="259" y="21"/>
                    </a:lnTo>
                    <a:lnTo>
                      <a:pt x="262" y="21"/>
                    </a:lnTo>
                    <a:lnTo>
                      <a:pt x="263" y="21"/>
                    </a:lnTo>
                    <a:lnTo>
                      <a:pt x="265" y="20"/>
                    </a:lnTo>
                    <a:lnTo>
                      <a:pt x="266" y="21"/>
                    </a:lnTo>
                    <a:lnTo>
                      <a:pt x="266" y="21"/>
                    </a:lnTo>
                    <a:lnTo>
                      <a:pt x="265" y="23"/>
                    </a:lnTo>
                    <a:lnTo>
                      <a:pt x="262" y="24"/>
                    </a:lnTo>
                    <a:lnTo>
                      <a:pt x="261" y="24"/>
                    </a:lnTo>
                    <a:lnTo>
                      <a:pt x="258" y="25"/>
                    </a:lnTo>
                    <a:lnTo>
                      <a:pt x="257" y="25"/>
                    </a:lnTo>
                    <a:lnTo>
                      <a:pt x="254" y="25"/>
                    </a:lnTo>
                    <a:lnTo>
                      <a:pt x="252" y="25"/>
                    </a:lnTo>
                    <a:lnTo>
                      <a:pt x="249" y="24"/>
                    </a:lnTo>
                    <a:lnTo>
                      <a:pt x="246" y="23"/>
                    </a:lnTo>
                    <a:lnTo>
                      <a:pt x="244" y="23"/>
                    </a:lnTo>
                    <a:lnTo>
                      <a:pt x="241" y="23"/>
                    </a:lnTo>
                    <a:lnTo>
                      <a:pt x="238" y="24"/>
                    </a:lnTo>
                    <a:lnTo>
                      <a:pt x="236" y="25"/>
                    </a:lnTo>
                    <a:lnTo>
                      <a:pt x="233" y="27"/>
                    </a:lnTo>
                    <a:lnTo>
                      <a:pt x="231" y="27"/>
                    </a:lnTo>
                    <a:lnTo>
                      <a:pt x="227" y="28"/>
                    </a:lnTo>
                    <a:lnTo>
                      <a:pt x="223" y="28"/>
                    </a:lnTo>
                    <a:lnTo>
                      <a:pt x="219" y="29"/>
                    </a:lnTo>
                    <a:lnTo>
                      <a:pt x="216" y="31"/>
                    </a:lnTo>
                    <a:lnTo>
                      <a:pt x="212" y="32"/>
                    </a:lnTo>
                    <a:lnTo>
                      <a:pt x="207" y="33"/>
                    </a:lnTo>
                    <a:lnTo>
                      <a:pt x="205" y="36"/>
                    </a:lnTo>
                    <a:lnTo>
                      <a:pt x="201" y="38"/>
                    </a:lnTo>
                    <a:lnTo>
                      <a:pt x="195" y="41"/>
                    </a:lnTo>
                    <a:lnTo>
                      <a:pt x="190" y="44"/>
                    </a:lnTo>
                    <a:lnTo>
                      <a:pt x="185" y="46"/>
                    </a:lnTo>
                    <a:lnTo>
                      <a:pt x="181" y="50"/>
                    </a:lnTo>
                    <a:lnTo>
                      <a:pt x="176" y="53"/>
                    </a:lnTo>
                    <a:lnTo>
                      <a:pt x="172" y="57"/>
                    </a:lnTo>
                    <a:lnTo>
                      <a:pt x="169" y="59"/>
                    </a:lnTo>
                    <a:lnTo>
                      <a:pt x="165" y="62"/>
                    </a:lnTo>
                    <a:lnTo>
                      <a:pt x="163" y="66"/>
                    </a:lnTo>
                    <a:lnTo>
                      <a:pt x="162" y="68"/>
                    </a:lnTo>
                    <a:lnTo>
                      <a:pt x="159" y="70"/>
                    </a:lnTo>
                    <a:lnTo>
                      <a:pt x="158" y="71"/>
                    </a:lnTo>
                    <a:lnTo>
                      <a:pt x="150" y="79"/>
                    </a:lnTo>
                    <a:lnTo>
                      <a:pt x="142" y="85"/>
                    </a:lnTo>
                    <a:lnTo>
                      <a:pt x="134" y="93"/>
                    </a:lnTo>
                    <a:lnTo>
                      <a:pt x="129" y="98"/>
                    </a:lnTo>
                    <a:lnTo>
                      <a:pt x="125" y="102"/>
                    </a:lnTo>
                    <a:lnTo>
                      <a:pt x="121" y="106"/>
                    </a:lnTo>
                    <a:lnTo>
                      <a:pt x="118" y="111"/>
                    </a:lnTo>
                    <a:lnTo>
                      <a:pt x="115" y="117"/>
                    </a:lnTo>
                    <a:lnTo>
                      <a:pt x="111" y="121"/>
                    </a:lnTo>
                    <a:lnTo>
                      <a:pt x="108" y="126"/>
                    </a:lnTo>
                    <a:lnTo>
                      <a:pt x="105" y="131"/>
                    </a:lnTo>
                    <a:lnTo>
                      <a:pt x="104" y="136"/>
                    </a:lnTo>
                    <a:lnTo>
                      <a:pt x="103" y="141"/>
                    </a:lnTo>
                    <a:lnTo>
                      <a:pt x="102" y="145"/>
                    </a:lnTo>
                    <a:lnTo>
                      <a:pt x="99" y="152"/>
                    </a:lnTo>
                    <a:lnTo>
                      <a:pt x="96" y="161"/>
                    </a:lnTo>
                    <a:lnTo>
                      <a:pt x="94" y="170"/>
                    </a:lnTo>
                    <a:lnTo>
                      <a:pt x="90" y="181"/>
                    </a:lnTo>
                    <a:lnTo>
                      <a:pt x="88" y="185"/>
                    </a:lnTo>
                    <a:lnTo>
                      <a:pt x="86" y="188"/>
                    </a:lnTo>
                    <a:lnTo>
                      <a:pt x="85" y="192"/>
                    </a:lnTo>
                    <a:lnTo>
                      <a:pt x="82" y="196"/>
                    </a:lnTo>
                    <a:lnTo>
                      <a:pt x="79" y="202"/>
                    </a:lnTo>
                    <a:lnTo>
                      <a:pt x="77" y="204"/>
                    </a:lnTo>
                    <a:lnTo>
                      <a:pt x="74" y="208"/>
                    </a:lnTo>
                    <a:lnTo>
                      <a:pt x="72" y="213"/>
                    </a:lnTo>
                    <a:lnTo>
                      <a:pt x="70" y="216"/>
                    </a:lnTo>
                    <a:lnTo>
                      <a:pt x="69" y="217"/>
                    </a:lnTo>
                    <a:lnTo>
                      <a:pt x="69" y="220"/>
                    </a:lnTo>
                    <a:lnTo>
                      <a:pt x="69" y="221"/>
                    </a:lnTo>
                    <a:lnTo>
                      <a:pt x="70" y="224"/>
                    </a:lnTo>
                    <a:lnTo>
                      <a:pt x="73" y="224"/>
                    </a:lnTo>
                    <a:lnTo>
                      <a:pt x="75" y="224"/>
                    </a:lnTo>
                    <a:lnTo>
                      <a:pt x="78" y="224"/>
                    </a:lnTo>
                    <a:lnTo>
                      <a:pt x="79" y="221"/>
                    </a:lnTo>
                    <a:lnTo>
                      <a:pt x="82" y="220"/>
                    </a:lnTo>
                    <a:lnTo>
                      <a:pt x="85" y="218"/>
                    </a:lnTo>
                    <a:lnTo>
                      <a:pt x="90" y="215"/>
                    </a:lnTo>
                    <a:lnTo>
                      <a:pt x="94" y="212"/>
                    </a:lnTo>
                    <a:lnTo>
                      <a:pt x="99" y="209"/>
                    </a:lnTo>
                    <a:lnTo>
                      <a:pt x="103" y="208"/>
                    </a:lnTo>
                    <a:lnTo>
                      <a:pt x="105" y="207"/>
                    </a:lnTo>
                    <a:lnTo>
                      <a:pt x="108" y="205"/>
                    </a:lnTo>
                    <a:lnTo>
                      <a:pt x="111" y="205"/>
                    </a:lnTo>
                    <a:lnTo>
                      <a:pt x="112" y="205"/>
                    </a:lnTo>
                    <a:lnTo>
                      <a:pt x="113" y="207"/>
                    </a:lnTo>
                    <a:lnTo>
                      <a:pt x="115" y="208"/>
                    </a:lnTo>
                    <a:lnTo>
                      <a:pt x="116" y="208"/>
                    </a:lnTo>
                    <a:lnTo>
                      <a:pt x="116" y="209"/>
                    </a:lnTo>
                    <a:lnTo>
                      <a:pt x="115" y="211"/>
                    </a:lnTo>
                    <a:lnTo>
                      <a:pt x="113" y="211"/>
                    </a:lnTo>
                    <a:lnTo>
                      <a:pt x="112" y="211"/>
                    </a:lnTo>
                    <a:lnTo>
                      <a:pt x="111" y="211"/>
                    </a:lnTo>
                    <a:lnTo>
                      <a:pt x="107" y="212"/>
                    </a:lnTo>
                    <a:lnTo>
                      <a:pt x="103" y="213"/>
                    </a:lnTo>
                    <a:lnTo>
                      <a:pt x="99" y="216"/>
                    </a:lnTo>
                    <a:lnTo>
                      <a:pt x="94" y="218"/>
                    </a:lnTo>
                    <a:lnTo>
                      <a:pt x="90" y="221"/>
                    </a:lnTo>
                    <a:lnTo>
                      <a:pt x="85" y="225"/>
                    </a:lnTo>
                    <a:lnTo>
                      <a:pt x="82" y="226"/>
                    </a:lnTo>
                    <a:lnTo>
                      <a:pt x="79" y="229"/>
                    </a:lnTo>
                    <a:lnTo>
                      <a:pt x="77" y="232"/>
                    </a:lnTo>
                    <a:lnTo>
                      <a:pt x="74" y="234"/>
                    </a:lnTo>
                    <a:lnTo>
                      <a:pt x="74" y="238"/>
                    </a:lnTo>
                    <a:lnTo>
                      <a:pt x="74" y="242"/>
                    </a:lnTo>
                    <a:lnTo>
                      <a:pt x="74" y="246"/>
                    </a:lnTo>
                    <a:lnTo>
                      <a:pt x="73" y="251"/>
                    </a:lnTo>
                    <a:lnTo>
                      <a:pt x="73" y="255"/>
                    </a:lnTo>
                    <a:lnTo>
                      <a:pt x="73" y="259"/>
                    </a:lnTo>
                    <a:lnTo>
                      <a:pt x="74" y="263"/>
                    </a:lnTo>
                    <a:lnTo>
                      <a:pt x="75" y="267"/>
                    </a:lnTo>
                    <a:lnTo>
                      <a:pt x="77" y="269"/>
                    </a:lnTo>
                    <a:lnTo>
                      <a:pt x="79" y="272"/>
                    </a:lnTo>
                    <a:lnTo>
                      <a:pt x="81" y="273"/>
                    </a:lnTo>
                    <a:lnTo>
                      <a:pt x="83" y="273"/>
                    </a:lnTo>
                    <a:lnTo>
                      <a:pt x="81" y="275"/>
                    </a:lnTo>
                    <a:lnTo>
                      <a:pt x="78" y="275"/>
                    </a:lnTo>
                    <a:lnTo>
                      <a:pt x="75" y="276"/>
                    </a:lnTo>
                    <a:lnTo>
                      <a:pt x="73" y="277"/>
                    </a:lnTo>
                    <a:lnTo>
                      <a:pt x="70" y="279"/>
                    </a:lnTo>
                    <a:lnTo>
                      <a:pt x="68" y="280"/>
                    </a:lnTo>
                    <a:lnTo>
                      <a:pt x="65" y="284"/>
                    </a:lnTo>
                    <a:lnTo>
                      <a:pt x="62" y="286"/>
                    </a:lnTo>
                    <a:lnTo>
                      <a:pt x="61" y="290"/>
                    </a:lnTo>
                    <a:lnTo>
                      <a:pt x="59" y="294"/>
                    </a:lnTo>
                    <a:lnTo>
                      <a:pt x="56" y="299"/>
                    </a:lnTo>
                    <a:lnTo>
                      <a:pt x="48" y="311"/>
                    </a:lnTo>
                    <a:lnTo>
                      <a:pt x="39" y="324"/>
                    </a:lnTo>
                    <a:lnTo>
                      <a:pt x="32" y="335"/>
                    </a:lnTo>
                    <a:lnTo>
                      <a:pt x="27" y="345"/>
                    </a:lnTo>
                    <a:lnTo>
                      <a:pt x="21" y="354"/>
                    </a:lnTo>
                    <a:lnTo>
                      <a:pt x="14" y="363"/>
                    </a:lnTo>
                    <a:lnTo>
                      <a:pt x="9" y="374"/>
                    </a:lnTo>
                    <a:lnTo>
                      <a:pt x="8" y="378"/>
                    </a:lnTo>
                    <a:lnTo>
                      <a:pt x="6" y="383"/>
                    </a:lnTo>
                    <a:lnTo>
                      <a:pt x="5" y="387"/>
                    </a:lnTo>
                    <a:lnTo>
                      <a:pt x="6" y="392"/>
                    </a:lnTo>
                    <a:lnTo>
                      <a:pt x="6" y="396"/>
                    </a:lnTo>
                    <a:lnTo>
                      <a:pt x="6" y="399"/>
                    </a:lnTo>
                    <a:lnTo>
                      <a:pt x="8" y="401"/>
                    </a:lnTo>
                    <a:lnTo>
                      <a:pt x="9" y="404"/>
                    </a:lnTo>
                    <a:lnTo>
                      <a:pt x="12" y="405"/>
                    </a:lnTo>
                    <a:lnTo>
                      <a:pt x="14" y="406"/>
                    </a:lnTo>
                    <a:lnTo>
                      <a:pt x="17" y="406"/>
                    </a:lnTo>
                    <a:lnTo>
                      <a:pt x="19" y="405"/>
                    </a:lnTo>
                    <a:lnTo>
                      <a:pt x="22" y="405"/>
                    </a:lnTo>
                    <a:lnTo>
                      <a:pt x="23" y="404"/>
                    </a:lnTo>
                    <a:lnTo>
                      <a:pt x="25" y="403"/>
                    </a:lnTo>
                    <a:lnTo>
                      <a:pt x="26" y="401"/>
                    </a:lnTo>
                    <a:lnTo>
                      <a:pt x="29" y="400"/>
                    </a:lnTo>
                    <a:lnTo>
                      <a:pt x="31" y="400"/>
                    </a:lnTo>
                    <a:lnTo>
                      <a:pt x="32" y="401"/>
                    </a:lnTo>
                    <a:lnTo>
                      <a:pt x="35" y="404"/>
                    </a:lnTo>
                    <a:lnTo>
                      <a:pt x="36" y="405"/>
                    </a:lnTo>
                    <a:lnTo>
                      <a:pt x="39" y="405"/>
                    </a:lnTo>
                    <a:lnTo>
                      <a:pt x="42" y="405"/>
                    </a:lnTo>
                    <a:lnTo>
                      <a:pt x="43" y="404"/>
                    </a:lnTo>
                    <a:lnTo>
                      <a:pt x="45" y="404"/>
                    </a:lnTo>
                    <a:lnTo>
                      <a:pt x="51" y="404"/>
                    </a:lnTo>
                    <a:lnTo>
                      <a:pt x="55" y="404"/>
                    </a:lnTo>
                    <a:lnTo>
                      <a:pt x="60" y="404"/>
                    </a:lnTo>
                    <a:lnTo>
                      <a:pt x="65" y="406"/>
                    </a:lnTo>
                    <a:lnTo>
                      <a:pt x="68" y="408"/>
                    </a:lnTo>
                    <a:lnTo>
                      <a:pt x="72" y="410"/>
                    </a:lnTo>
                    <a:lnTo>
                      <a:pt x="75" y="413"/>
                    </a:lnTo>
                    <a:lnTo>
                      <a:pt x="79" y="414"/>
                    </a:lnTo>
                    <a:lnTo>
                      <a:pt x="83" y="414"/>
                    </a:lnTo>
                    <a:lnTo>
                      <a:pt x="86" y="414"/>
                    </a:lnTo>
                    <a:lnTo>
                      <a:pt x="88" y="414"/>
                    </a:lnTo>
                    <a:lnTo>
                      <a:pt x="91" y="414"/>
                    </a:lnTo>
                    <a:lnTo>
                      <a:pt x="94" y="412"/>
                    </a:lnTo>
                    <a:lnTo>
                      <a:pt x="96" y="409"/>
                    </a:lnTo>
                    <a:lnTo>
                      <a:pt x="98" y="406"/>
                    </a:lnTo>
                    <a:lnTo>
                      <a:pt x="99" y="403"/>
                    </a:lnTo>
                    <a:lnTo>
                      <a:pt x="100" y="397"/>
                    </a:lnTo>
                    <a:lnTo>
                      <a:pt x="100" y="393"/>
                    </a:lnTo>
                    <a:lnTo>
                      <a:pt x="99" y="388"/>
                    </a:lnTo>
                    <a:lnTo>
                      <a:pt x="99" y="384"/>
                    </a:lnTo>
                    <a:lnTo>
                      <a:pt x="96" y="380"/>
                    </a:lnTo>
                    <a:lnTo>
                      <a:pt x="94" y="376"/>
                    </a:lnTo>
                    <a:lnTo>
                      <a:pt x="91" y="371"/>
                    </a:lnTo>
                    <a:lnTo>
                      <a:pt x="87" y="367"/>
                    </a:lnTo>
                    <a:lnTo>
                      <a:pt x="82" y="365"/>
                    </a:lnTo>
                    <a:lnTo>
                      <a:pt x="79" y="362"/>
                    </a:lnTo>
                    <a:lnTo>
                      <a:pt x="78" y="361"/>
                    </a:lnTo>
                    <a:lnTo>
                      <a:pt x="77" y="361"/>
                    </a:lnTo>
                    <a:lnTo>
                      <a:pt x="74" y="359"/>
                    </a:lnTo>
                    <a:lnTo>
                      <a:pt x="72" y="361"/>
                    </a:lnTo>
                    <a:lnTo>
                      <a:pt x="70" y="362"/>
                    </a:lnTo>
                    <a:lnTo>
                      <a:pt x="68" y="362"/>
                    </a:lnTo>
                    <a:lnTo>
                      <a:pt x="66" y="362"/>
                    </a:lnTo>
                    <a:lnTo>
                      <a:pt x="66" y="362"/>
                    </a:lnTo>
                    <a:lnTo>
                      <a:pt x="65" y="362"/>
                    </a:lnTo>
                    <a:lnTo>
                      <a:pt x="65" y="361"/>
                    </a:lnTo>
                    <a:lnTo>
                      <a:pt x="65" y="361"/>
                    </a:lnTo>
                    <a:lnTo>
                      <a:pt x="66" y="359"/>
                    </a:lnTo>
                    <a:lnTo>
                      <a:pt x="68" y="359"/>
                    </a:lnTo>
                    <a:lnTo>
                      <a:pt x="70" y="358"/>
                    </a:lnTo>
                    <a:lnTo>
                      <a:pt x="72" y="357"/>
                    </a:lnTo>
                    <a:lnTo>
                      <a:pt x="74" y="356"/>
                    </a:lnTo>
                    <a:lnTo>
                      <a:pt x="77" y="356"/>
                    </a:lnTo>
                    <a:lnTo>
                      <a:pt x="78" y="357"/>
                    </a:lnTo>
                    <a:lnTo>
                      <a:pt x="79" y="358"/>
                    </a:lnTo>
                    <a:lnTo>
                      <a:pt x="82" y="359"/>
                    </a:lnTo>
                    <a:lnTo>
                      <a:pt x="86" y="362"/>
                    </a:lnTo>
                    <a:lnTo>
                      <a:pt x="90" y="365"/>
                    </a:lnTo>
                    <a:lnTo>
                      <a:pt x="94" y="369"/>
                    </a:lnTo>
                    <a:lnTo>
                      <a:pt x="96" y="373"/>
                    </a:lnTo>
                    <a:lnTo>
                      <a:pt x="99" y="375"/>
                    </a:lnTo>
                    <a:lnTo>
                      <a:pt x="102" y="379"/>
                    </a:lnTo>
                    <a:lnTo>
                      <a:pt x="103" y="384"/>
                    </a:lnTo>
                    <a:lnTo>
                      <a:pt x="104" y="388"/>
                    </a:lnTo>
                    <a:lnTo>
                      <a:pt x="104" y="392"/>
                    </a:lnTo>
                    <a:lnTo>
                      <a:pt x="104" y="397"/>
                    </a:lnTo>
                    <a:lnTo>
                      <a:pt x="103" y="403"/>
                    </a:lnTo>
                    <a:lnTo>
                      <a:pt x="103" y="406"/>
                    </a:lnTo>
                    <a:lnTo>
                      <a:pt x="102" y="412"/>
                    </a:lnTo>
                    <a:lnTo>
                      <a:pt x="100" y="416"/>
                    </a:lnTo>
                    <a:lnTo>
                      <a:pt x="99" y="420"/>
                    </a:lnTo>
                    <a:lnTo>
                      <a:pt x="99" y="423"/>
                    </a:lnTo>
                    <a:lnTo>
                      <a:pt x="98" y="427"/>
                    </a:lnTo>
                    <a:lnTo>
                      <a:pt x="98" y="430"/>
                    </a:lnTo>
                    <a:lnTo>
                      <a:pt x="98" y="434"/>
                    </a:lnTo>
                    <a:lnTo>
                      <a:pt x="99" y="436"/>
                    </a:lnTo>
                    <a:lnTo>
                      <a:pt x="102" y="439"/>
                    </a:lnTo>
                    <a:lnTo>
                      <a:pt x="103" y="442"/>
                    </a:lnTo>
                    <a:lnTo>
                      <a:pt x="107" y="443"/>
                    </a:lnTo>
                    <a:lnTo>
                      <a:pt x="108" y="444"/>
                    </a:lnTo>
                    <a:lnTo>
                      <a:pt x="111" y="446"/>
                    </a:lnTo>
                    <a:lnTo>
                      <a:pt x="113" y="447"/>
                    </a:lnTo>
                    <a:lnTo>
                      <a:pt x="115" y="448"/>
                    </a:lnTo>
                    <a:lnTo>
                      <a:pt x="116" y="448"/>
                    </a:lnTo>
                    <a:lnTo>
                      <a:pt x="117" y="448"/>
                    </a:lnTo>
                    <a:lnTo>
                      <a:pt x="117" y="450"/>
                    </a:lnTo>
                    <a:lnTo>
                      <a:pt x="117" y="451"/>
                    </a:lnTo>
                    <a:lnTo>
                      <a:pt x="116" y="451"/>
                    </a:lnTo>
                    <a:lnTo>
                      <a:pt x="115" y="452"/>
                    </a:lnTo>
                    <a:lnTo>
                      <a:pt x="112" y="455"/>
                    </a:lnTo>
                    <a:lnTo>
                      <a:pt x="109" y="457"/>
                    </a:lnTo>
                    <a:lnTo>
                      <a:pt x="108" y="459"/>
                    </a:lnTo>
                    <a:lnTo>
                      <a:pt x="107" y="461"/>
                    </a:lnTo>
                    <a:lnTo>
                      <a:pt x="105" y="463"/>
                    </a:lnTo>
                    <a:lnTo>
                      <a:pt x="105" y="465"/>
                    </a:lnTo>
                    <a:lnTo>
                      <a:pt x="105" y="468"/>
                    </a:lnTo>
                    <a:lnTo>
                      <a:pt x="105" y="469"/>
                    </a:lnTo>
                    <a:lnTo>
                      <a:pt x="107" y="472"/>
                    </a:lnTo>
                    <a:lnTo>
                      <a:pt x="109" y="472"/>
                    </a:lnTo>
                    <a:lnTo>
                      <a:pt x="111" y="472"/>
                    </a:lnTo>
                    <a:lnTo>
                      <a:pt x="113" y="472"/>
                    </a:lnTo>
                    <a:lnTo>
                      <a:pt x="115" y="473"/>
                    </a:lnTo>
                    <a:lnTo>
                      <a:pt x="117" y="473"/>
                    </a:lnTo>
                    <a:lnTo>
                      <a:pt x="118" y="474"/>
                    </a:lnTo>
                    <a:lnTo>
                      <a:pt x="118" y="477"/>
                    </a:lnTo>
                    <a:lnTo>
                      <a:pt x="117" y="478"/>
                    </a:lnTo>
                    <a:lnTo>
                      <a:pt x="116" y="480"/>
                    </a:lnTo>
                    <a:lnTo>
                      <a:pt x="113" y="478"/>
                    </a:lnTo>
                    <a:lnTo>
                      <a:pt x="112" y="478"/>
                    </a:lnTo>
                    <a:lnTo>
                      <a:pt x="109" y="478"/>
                    </a:lnTo>
                    <a:lnTo>
                      <a:pt x="107" y="477"/>
                    </a:lnTo>
                    <a:lnTo>
                      <a:pt x="104" y="476"/>
                    </a:lnTo>
                    <a:lnTo>
                      <a:pt x="104" y="473"/>
                    </a:lnTo>
                    <a:lnTo>
                      <a:pt x="103" y="470"/>
                    </a:lnTo>
                    <a:lnTo>
                      <a:pt x="102" y="468"/>
                    </a:lnTo>
                    <a:lnTo>
                      <a:pt x="100" y="464"/>
                    </a:lnTo>
                    <a:lnTo>
                      <a:pt x="99" y="461"/>
                    </a:lnTo>
                    <a:lnTo>
                      <a:pt x="98" y="457"/>
                    </a:lnTo>
                    <a:lnTo>
                      <a:pt x="96" y="453"/>
                    </a:lnTo>
                    <a:lnTo>
                      <a:pt x="95" y="450"/>
                    </a:lnTo>
                    <a:lnTo>
                      <a:pt x="95" y="447"/>
                    </a:lnTo>
                    <a:lnTo>
                      <a:pt x="95" y="443"/>
                    </a:lnTo>
                    <a:lnTo>
                      <a:pt x="95" y="440"/>
                    </a:lnTo>
                    <a:lnTo>
                      <a:pt x="95" y="438"/>
                    </a:lnTo>
                    <a:lnTo>
                      <a:pt x="94" y="435"/>
                    </a:lnTo>
                    <a:lnTo>
                      <a:pt x="95" y="433"/>
                    </a:lnTo>
                    <a:lnTo>
                      <a:pt x="95" y="430"/>
                    </a:lnTo>
                    <a:lnTo>
                      <a:pt x="95" y="429"/>
                    </a:lnTo>
                    <a:lnTo>
                      <a:pt x="95" y="426"/>
                    </a:lnTo>
                    <a:lnTo>
                      <a:pt x="92" y="423"/>
                    </a:lnTo>
                    <a:lnTo>
                      <a:pt x="91" y="423"/>
                    </a:lnTo>
                    <a:lnTo>
                      <a:pt x="87" y="422"/>
                    </a:lnTo>
                    <a:lnTo>
                      <a:pt x="85" y="421"/>
                    </a:lnTo>
                    <a:lnTo>
                      <a:pt x="81" y="421"/>
                    </a:lnTo>
                    <a:lnTo>
                      <a:pt x="77" y="420"/>
                    </a:lnTo>
                    <a:lnTo>
                      <a:pt x="73" y="420"/>
                    </a:lnTo>
                    <a:lnTo>
                      <a:pt x="68" y="420"/>
                    </a:lnTo>
                    <a:lnTo>
                      <a:pt x="66" y="420"/>
                    </a:lnTo>
                    <a:lnTo>
                      <a:pt x="64" y="418"/>
                    </a:lnTo>
                    <a:lnTo>
                      <a:pt x="62" y="420"/>
                    </a:lnTo>
                    <a:lnTo>
                      <a:pt x="61" y="421"/>
                    </a:lnTo>
                    <a:lnTo>
                      <a:pt x="60" y="422"/>
                    </a:lnTo>
                    <a:lnTo>
                      <a:pt x="59" y="423"/>
                    </a:lnTo>
                    <a:lnTo>
                      <a:pt x="57" y="426"/>
                    </a:lnTo>
                    <a:lnTo>
                      <a:pt x="56" y="427"/>
                    </a:lnTo>
                    <a:lnTo>
                      <a:pt x="53" y="429"/>
                    </a:lnTo>
                    <a:lnTo>
                      <a:pt x="52" y="431"/>
                    </a:lnTo>
                    <a:lnTo>
                      <a:pt x="51" y="434"/>
                    </a:lnTo>
                    <a:lnTo>
                      <a:pt x="52" y="436"/>
                    </a:lnTo>
                    <a:lnTo>
                      <a:pt x="52" y="439"/>
                    </a:lnTo>
                    <a:lnTo>
                      <a:pt x="52" y="443"/>
                    </a:lnTo>
                    <a:lnTo>
                      <a:pt x="52" y="448"/>
                    </a:lnTo>
                    <a:lnTo>
                      <a:pt x="51" y="452"/>
                    </a:lnTo>
                    <a:lnTo>
                      <a:pt x="51" y="457"/>
                    </a:lnTo>
                    <a:lnTo>
                      <a:pt x="51" y="461"/>
                    </a:lnTo>
                    <a:lnTo>
                      <a:pt x="49" y="465"/>
                    </a:lnTo>
                    <a:lnTo>
                      <a:pt x="49" y="469"/>
                    </a:lnTo>
                    <a:lnTo>
                      <a:pt x="49" y="472"/>
                    </a:lnTo>
                    <a:lnTo>
                      <a:pt x="49" y="474"/>
                    </a:lnTo>
                    <a:lnTo>
                      <a:pt x="49" y="477"/>
                    </a:lnTo>
                    <a:lnTo>
                      <a:pt x="49" y="480"/>
                    </a:lnTo>
                    <a:lnTo>
                      <a:pt x="51" y="481"/>
                    </a:lnTo>
                    <a:lnTo>
                      <a:pt x="53" y="481"/>
                    </a:lnTo>
                    <a:lnTo>
                      <a:pt x="56" y="481"/>
                    </a:lnTo>
                    <a:lnTo>
                      <a:pt x="60" y="480"/>
                    </a:lnTo>
                    <a:lnTo>
                      <a:pt x="62" y="480"/>
                    </a:lnTo>
                    <a:lnTo>
                      <a:pt x="65" y="481"/>
                    </a:lnTo>
                    <a:lnTo>
                      <a:pt x="66" y="482"/>
                    </a:lnTo>
                    <a:lnTo>
                      <a:pt x="68" y="483"/>
                    </a:lnTo>
                    <a:lnTo>
                      <a:pt x="69" y="485"/>
                    </a:lnTo>
                    <a:lnTo>
                      <a:pt x="72" y="485"/>
                    </a:lnTo>
                    <a:lnTo>
                      <a:pt x="75" y="485"/>
                    </a:lnTo>
                    <a:lnTo>
                      <a:pt x="77" y="485"/>
                    </a:lnTo>
                    <a:lnTo>
                      <a:pt x="78" y="483"/>
                    </a:lnTo>
                    <a:lnTo>
                      <a:pt x="81" y="483"/>
                    </a:lnTo>
                    <a:lnTo>
                      <a:pt x="82" y="483"/>
                    </a:lnTo>
                    <a:lnTo>
                      <a:pt x="85" y="483"/>
                    </a:lnTo>
                    <a:lnTo>
                      <a:pt x="86" y="485"/>
                    </a:lnTo>
                    <a:lnTo>
                      <a:pt x="87" y="483"/>
                    </a:lnTo>
                    <a:lnTo>
                      <a:pt x="88" y="482"/>
                    </a:lnTo>
                    <a:lnTo>
                      <a:pt x="90" y="482"/>
                    </a:lnTo>
                    <a:lnTo>
                      <a:pt x="91" y="482"/>
                    </a:lnTo>
                    <a:lnTo>
                      <a:pt x="94" y="482"/>
                    </a:lnTo>
                    <a:lnTo>
                      <a:pt x="96" y="483"/>
                    </a:lnTo>
                    <a:lnTo>
                      <a:pt x="98" y="485"/>
                    </a:lnTo>
                    <a:lnTo>
                      <a:pt x="99" y="487"/>
                    </a:lnTo>
                    <a:lnTo>
                      <a:pt x="99" y="490"/>
                    </a:lnTo>
                    <a:lnTo>
                      <a:pt x="100" y="494"/>
                    </a:lnTo>
                    <a:lnTo>
                      <a:pt x="100" y="497"/>
                    </a:lnTo>
                    <a:lnTo>
                      <a:pt x="102" y="500"/>
                    </a:lnTo>
                    <a:lnTo>
                      <a:pt x="103" y="504"/>
                    </a:lnTo>
                    <a:lnTo>
                      <a:pt x="104" y="508"/>
                    </a:lnTo>
                    <a:lnTo>
                      <a:pt x="105" y="511"/>
                    </a:lnTo>
                    <a:lnTo>
                      <a:pt x="107" y="512"/>
                    </a:lnTo>
                    <a:lnTo>
                      <a:pt x="107" y="515"/>
                    </a:lnTo>
                    <a:lnTo>
                      <a:pt x="107" y="517"/>
                    </a:lnTo>
                    <a:lnTo>
                      <a:pt x="105" y="519"/>
                    </a:lnTo>
                    <a:lnTo>
                      <a:pt x="104" y="521"/>
                    </a:lnTo>
                    <a:lnTo>
                      <a:pt x="104" y="521"/>
                    </a:lnTo>
                    <a:lnTo>
                      <a:pt x="103" y="520"/>
                    </a:lnTo>
                    <a:lnTo>
                      <a:pt x="103" y="519"/>
                    </a:lnTo>
                    <a:lnTo>
                      <a:pt x="103" y="517"/>
                    </a:lnTo>
                    <a:lnTo>
                      <a:pt x="103" y="515"/>
                    </a:lnTo>
                    <a:lnTo>
                      <a:pt x="103" y="514"/>
                    </a:lnTo>
                    <a:lnTo>
                      <a:pt x="102" y="511"/>
                    </a:lnTo>
                    <a:lnTo>
                      <a:pt x="100" y="507"/>
                    </a:lnTo>
                    <a:lnTo>
                      <a:pt x="99" y="504"/>
                    </a:lnTo>
                    <a:lnTo>
                      <a:pt x="98" y="500"/>
                    </a:lnTo>
                    <a:lnTo>
                      <a:pt x="98" y="498"/>
                    </a:lnTo>
                    <a:lnTo>
                      <a:pt x="96" y="495"/>
                    </a:lnTo>
                    <a:lnTo>
                      <a:pt x="94" y="493"/>
                    </a:lnTo>
                    <a:lnTo>
                      <a:pt x="91" y="490"/>
                    </a:lnTo>
                    <a:lnTo>
                      <a:pt x="87" y="489"/>
                    </a:lnTo>
                    <a:lnTo>
                      <a:pt x="85" y="489"/>
                    </a:lnTo>
                    <a:lnTo>
                      <a:pt x="79" y="487"/>
                    </a:lnTo>
                    <a:lnTo>
                      <a:pt x="75" y="487"/>
                    </a:lnTo>
                    <a:lnTo>
                      <a:pt x="72" y="489"/>
                    </a:lnTo>
                    <a:lnTo>
                      <a:pt x="68" y="489"/>
                    </a:lnTo>
                    <a:lnTo>
                      <a:pt x="64" y="489"/>
                    </a:lnTo>
                    <a:lnTo>
                      <a:pt x="60" y="489"/>
                    </a:lnTo>
                    <a:lnTo>
                      <a:pt x="57" y="489"/>
                    </a:lnTo>
                    <a:lnTo>
                      <a:pt x="55" y="490"/>
                    </a:lnTo>
                    <a:lnTo>
                      <a:pt x="53" y="490"/>
                    </a:lnTo>
                    <a:lnTo>
                      <a:pt x="51" y="493"/>
                    </a:lnTo>
                    <a:lnTo>
                      <a:pt x="49" y="494"/>
                    </a:lnTo>
                    <a:lnTo>
                      <a:pt x="49" y="497"/>
                    </a:lnTo>
                    <a:lnTo>
                      <a:pt x="49" y="498"/>
                    </a:lnTo>
                    <a:lnTo>
                      <a:pt x="48" y="500"/>
                    </a:lnTo>
                    <a:lnTo>
                      <a:pt x="47" y="502"/>
                    </a:lnTo>
                    <a:lnTo>
                      <a:pt x="47" y="504"/>
                    </a:lnTo>
                    <a:lnTo>
                      <a:pt x="45" y="508"/>
                    </a:lnTo>
                    <a:lnTo>
                      <a:pt x="47" y="511"/>
                    </a:lnTo>
                    <a:lnTo>
                      <a:pt x="48" y="515"/>
                    </a:lnTo>
                    <a:lnTo>
                      <a:pt x="51" y="516"/>
                    </a:lnTo>
                    <a:lnTo>
                      <a:pt x="52" y="517"/>
                    </a:lnTo>
                    <a:lnTo>
                      <a:pt x="53" y="517"/>
                    </a:lnTo>
                    <a:lnTo>
                      <a:pt x="55" y="517"/>
                    </a:lnTo>
                    <a:lnTo>
                      <a:pt x="56" y="519"/>
                    </a:lnTo>
                    <a:lnTo>
                      <a:pt x="56" y="520"/>
                    </a:lnTo>
                    <a:lnTo>
                      <a:pt x="56" y="521"/>
                    </a:lnTo>
                    <a:lnTo>
                      <a:pt x="56" y="523"/>
                    </a:lnTo>
                    <a:lnTo>
                      <a:pt x="57" y="523"/>
                    </a:lnTo>
                    <a:lnTo>
                      <a:pt x="60" y="523"/>
                    </a:lnTo>
                    <a:lnTo>
                      <a:pt x="61" y="523"/>
                    </a:lnTo>
                    <a:lnTo>
                      <a:pt x="64" y="523"/>
                    </a:lnTo>
                    <a:lnTo>
                      <a:pt x="65" y="525"/>
                    </a:lnTo>
                    <a:lnTo>
                      <a:pt x="66" y="528"/>
                    </a:lnTo>
                    <a:lnTo>
                      <a:pt x="66" y="530"/>
                    </a:lnTo>
                    <a:lnTo>
                      <a:pt x="68" y="533"/>
                    </a:lnTo>
                    <a:lnTo>
                      <a:pt x="68" y="536"/>
                    </a:lnTo>
                    <a:lnTo>
                      <a:pt x="68" y="538"/>
                    </a:lnTo>
                    <a:lnTo>
                      <a:pt x="66" y="541"/>
                    </a:lnTo>
                    <a:lnTo>
                      <a:pt x="66" y="544"/>
                    </a:lnTo>
                    <a:lnTo>
                      <a:pt x="66" y="546"/>
                    </a:lnTo>
                    <a:lnTo>
                      <a:pt x="68" y="547"/>
                    </a:lnTo>
                    <a:lnTo>
                      <a:pt x="70" y="550"/>
                    </a:lnTo>
                    <a:lnTo>
                      <a:pt x="73" y="550"/>
                    </a:lnTo>
                    <a:lnTo>
                      <a:pt x="74" y="555"/>
                    </a:lnTo>
                    <a:lnTo>
                      <a:pt x="70" y="554"/>
                    </a:lnTo>
                    <a:lnTo>
                      <a:pt x="66" y="553"/>
                    </a:lnTo>
                    <a:lnTo>
                      <a:pt x="64" y="554"/>
                    </a:lnTo>
                    <a:lnTo>
                      <a:pt x="60" y="555"/>
                    </a:lnTo>
                    <a:lnTo>
                      <a:pt x="59" y="558"/>
                    </a:lnTo>
                    <a:lnTo>
                      <a:pt x="56" y="560"/>
                    </a:lnTo>
                    <a:lnTo>
                      <a:pt x="55" y="563"/>
                    </a:lnTo>
                    <a:lnTo>
                      <a:pt x="53" y="567"/>
                    </a:lnTo>
                    <a:lnTo>
                      <a:pt x="53" y="571"/>
                    </a:lnTo>
                    <a:lnTo>
                      <a:pt x="53" y="575"/>
                    </a:lnTo>
                    <a:lnTo>
                      <a:pt x="52" y="587"/>
                    </a:lnTo>
                    <a:lnTo>
                      <a:pt x="53" y="597"/>
                    </a:lnTo>
                    <a:lnTo>
                      <a:pt x="55" y="601"/>
                    </a:lnTo>
                    <a:lnTo>
                      <a:pt x="57" y="605"/>
                    </a:lnTo>
                    <a:lnTo>
                      <a:pt x="60" y="607"/>
                    </a:lnTo>
                    <a:lnTo>
                      <a:pt x="62" y="607"/>
                    </a:lnTo>
                    <a:lnTo>
                      <a:pt x="64" y="607"/>
                    </a:lnTo>
                    <a:lnTo>
                      <a:pt x="65" y="609"/>
                    </a:lnTo>
                    <a:lnTo>
                      <a:pt x="66" y="610"/>
                    </a:lnTo>
                    <a:lnTo>
                      <a:pt x="66" y="613"/>
                    </a:lnTo>
                    <a:lnTo>
                      <a:pt x="66" y="615"/>
                    </a:lnTo>
                    <a:lnTo>
                      <a:pt x="66" y="618"/>
                    </a:lnTo>
                    <a:lnTo>
                      <a:pt x="68" y="619"/>
                    </a:lnTo>
                    <a:lnTo>
                      <a:pt x="70" y="621"/>
                    </a:lnTo>
                    <a:lnTo>
                      <a:pt x="73" y="619"/>
                    </a:lnTo>
                    <a:lnTo>
                      <a:pt x="75" y="619"/>
                    </a:lnTo>
                    <a:lnTo>
                      <a:pt x="78" y="618"/>
                    </a:lnTo>
                    <a:lnTo>
                      <a:pt x="79" y="618"/>
                    </a:lnTo>
                    <a:lnTo>
                      <a:pt x="81" y="618"/>
                    </a:lnTo>
                    <a:lnTo>
                      <a:pt x="82" y="619"/>
                    </a:lnTo>
                    <a:lnTo>
                      <a:pt x="82" y="622"/>
                    </a:lnTo>
                    <a:lnTo>
                      <a:pt x="82" y="623"/>
                    </a:lnTo>
                    <a:lnTo>
                      <a:pt x="81" y="626"/>
                    </a:lnTo>
                    <a:lnTo>
                      <a:pt x="81" y="628"/>
                    </a:lnTo>
                    <a:lnTo>
                      <a:pt x="82" y="631"/>
                    </a:lnTo>
                    <a:lnTo>
                      <a:pt x="83" y="632"/>
                    </a:lnTo>
                    <a:lnTo>
                      <a:pt x="86" y="634"/>
                    </a:lnTo>
                    <a:lnTo>
                      <a:pt x="90" y="634"/>
                    </a:lnTo>
                    <a:lnTo>
                      <a:pt x="91" y="635"/>
                    </a:lnTo>
                    <a:lnTo>
                      <a:pt x="94" y="635"/>
                    </a:lnTo>
                    <a:lnTo>
                      <a:pt x="96" y="636"/>
                    </a:lnTo>
                    <a:lnTo>
                      <a:pt x="99" y="635"/>
                    </a:lnTo>
                    <a:lnTo>
                      <a:pt x="103" y="634"/>
                    </a:lnTo>
                    <a:lnTo>
                      <a:pt x="105" y="631"/>
                    </a:lnTo>
                    <a:lnTo>
                      <a:pt x="109" y="630"/>
                    </a:lnTo>
                    <a:lnTo>
                      <a:pt x="112" y="628"/>
                    </a:lnTo>
                    <a:lnTo>
                      <a:pt x="113" y="627"/>
                    </a:lnTo>
                    <a:lnTo>
                      <a:pt x="116" y="626"/>
                    </a:lnTo>
                    <a:lnTo>
                      <a:pt x="120" y="624"/>
                    </a:lnTo>
                    <a:lnTo>
                      <a:pt x="124" y="624"/>
                    </a:lnTo>
                    <a:lnTo>
                      <a:pt x="126" y="624"/>
                    </a:lnTo>
                    <a:lnTo>
                      <a:pt x="130" y="624"/>
                    </a:lnTo>
                    <a:lnTo>
                      <a:pt x="133" y="622"/>
                    </a:lnTo>
                    <a:lnTo>
                      <a:pt x="134" y="619"/>
                    </a:lnTo>
                    <a:lnTo>
                      <a:pt x="135" y="615"/>
                    </a:lnTo>
                    <a:lnTo>
                      <a:pt x="134" y="611"/>
                    </a:lnTo>
                    <a:lnTo>
                      <a:pt x="134" y="610"/>
                    </a:lnTo>
                    <a:lnTo>
                      <a:pt x="133" y="609"/>
                    </a:lnTo>
                    <a:lnTo>
                      <a:pt x="132" y="607"/>
                    </a:lnTo>
                    <a:lnTo>
                      <a:pt x="132" y="605"/>
                    </a:lnTo>
                    <a:lnTo>
                      <a:pt x="134" y="602"/>
                    </a:lnTo>
                    <a:lnTo>
                      <a:pt x="135" y="602"/>
                    </a:lnTo>
                    <a:lnTo>
                      <a:pt x="138" y="602"/>
                    </a:lnTo>
                    <a:lnTo>
                      <a:pt x="141" y="604"/>
                    </a:lnTo>
                    <a:lnTo>
                      <a:pt x="142" y="605"/>
                    </a:lnTo>
                    <a:lnTo>
                      <a:pt x="143" y="606"/>
                    </a:lnTo>
                    <a:lnTo>
                      <a:pt x="145" y="606"/>
                    </a:lnTo>
                    <a:lnTo>
                      <a:pt x="146" y="607"/>
                    </a:lnTo>
                    <a:lnTo>
                      <a:pt x="147" y="606"/>
                    </a:lnTo>
                    <a:lnTo>
                      <a:pt x="148" y="606"/>
                    </a:lnTo>
                    <a:lnTo>
                      <a:pt x="150" y="606"/>
                    </a:lnTo>
                    <a:lnTo>
                      <a:pt x="152" y="606"/>
                    </a:lnTo>
                    <a:lnTo>
                      <a:pt x="154" y="606"/>
                    </a:lnTo>
                    <a:lnTo>
                      <a:pt x="156" y="607"/>
                    </a:lnTo>
                    <a:lnTo>
                      <a:pt x="159" y="609"/>
                    </a:lnTo>
                    <a:lnTo>
                      <a:pt x="162" y="607"/>
                    </a:lnTo>
                    <a:lnTo>
                      <a:pt x="164" y="606"/>
                    </a:lnTo>
                    <a:lnTo>
                      <a:pt x="167" y="606"/>
                    </a:lnTo>
                    <a:lnTo>
                      <a:pt x="169" y="605"/>
                    </a:lnTo>
                    <a:lnTo>
                      <a:pt x="173" y="606"/>
                    </a:lnTo>
                    <a:lnTo>
                      <a:pt x="176" y="606"/>
                    </a:lnTo>
                    <a:lnTo>
                      <a:pt x="178" y="606"/>
                    </a:lnTo>
                    <a:lnTo>
                      <a:pt x="181" y="605"/>
                    </a:lnTo>
                    <a:lnTo>
                      <a:pt x="182" y="604"/>
                    </a:lnTo>
                    <a:lnTo>
                      <a:pt x="185" y="604"/>
                    </a:lnTo>
                    <a:lnTo>
                      <a:pt x="186" y="604"/>
                    </a:lnTo>
                    <a:lnTo>
                      <a:pt x="188" y="605"/>
                    </a:lnTo>
                    <a:lnTo>
                      <a:pt x="189" y="606"/>
                    </a:lnTo>
                    <a:lnTo>
                      <a:pt x="189" y="607"/>
                    </a:lnTo>
                    <a:lnTo>
                      <a:pt x="192" y="609"/>
                    </a:lnTo>
                    <a:lnTo>
                      <a:pt x="194" y="610"/>
                    </a:lnTo>
                    <a:lnTo>
                      <a:pt x="197" y="610"/>
                    </a:lnTo>
                    <a:lnTo>
                      <a:pt x="199" y="609"/>
                    </a:lnTo>
                    <a:lnTo>
                      <a:pt x="202" y="607"/>
                    </a:lnTo>
                    <a:lnTo>
                      <a:pt x="205" y="607"/>
                    </a:lnTo>
                    <a:lnTo>
                      <a:pt x="207" y="607"/>
                    </a:lnTo>
                    <a:lnTo>
                      <a:pt x="210" y="607"/>
                    </a:lnTo>
                    <a:lnTo>
                      <a:pt x="212" y="609"/>
                    </a:lnTo>
                    <a:lnTo>
                      <a:pt x="215" y="609"/>
                    </a:lnTo>
                    <a:lnTo>
                      <a:pt x="218" y="610"/>
                    </a:lnTo>
                    <a:lnTo>
                      <a:pt x="220" y="610"/>
                    </a:lnTo>
                    <a:lnTo>
                      <a:pt x="223" y="609"/>
                    </a:lnTo>
                    <a:lnTo>
                      <a:pt x="225" y="607"/>
                    </a:lnTo>
                    <a:lnTo>
                      <a:pt x="227" y="605"/>
                    </a:lnTo>
                    <a:lnTo>
                      <a:pt x="229" y="602"/>
                    </a:lnTo>
                    <a:lnTo>
                      <a:pt x="229" y="600"/>
                    </a:lnTo>
                    <a:lnTo>
                      <a:pt x="229" y="597"/>
                    </a:lnTo>
                    <a:lnTo>
                      <a:pt x="231" y="594"/>
                    </a:lnTo>
                    <a:lnTo>
                      <a:pt x="232" y="591"/>
                    </a:lnTo>
                    <a:lnTo>
                      <a:pt x="235" y="588"/>
                    </a:lnTo>
                    <a:lnTo>
                      <a:pt x="237" y="587"/>
                    </a:lnTo>
                    <a:lnTo>
                      <a:pt x="240" y="584"/>
                    </a:lnTo>
                    <a:lnTo>
                      <a:pt x="244" y="583"/>
                    </a:lnTo>
                    <a:lnTo>
                      <a:pt x="246" y="581"/>
                    </a:lnTo>
                    <a:lnTo>
                      <a:pt x="249" y="581"/>
                    </a:lnTo>
                    <a:lnTo>
                      <a:pt x="250" y="583"/>
                    </a:lnTo>
                    <a:lnTo>
                      <a:pt x="252" y="583"/>
                    </a:lnTo>
                    <a:lnTo>
                      <a:pt x="253" y="585"/>
                    </a:lnTo>
                    <a:lnTo>
                      <a:pt x="253" y="587"/>
                    </a:lnTo>
                    <a:lnTo>
                      <a:pt x="253" y="589"/>
                    </a:lnTo>
                    <a:lnTo>
                      <a:pt x="252" y="591"/>
                    </a:lnTo>
                    <a:lnTo>
                      <a:pt x="249" y="592"/>
                    </a:lnTo>
                    <a:lnTo>
                      <a:pt x="246" y="593"/>
                    </a:lnTo>
                    <a:lnTo>
                      <a:pt x="245" y="593"/>
                    </a:lnTo>
                    <a:lnTo>
                      <a:pt x="242" y="593"/>
                    </a:lnTo>
                    <a:lnTo>
                      <a:pt x="240" y="594"/>
                    </a:lnTo>
                    <a:lnTo>
                      <a:pt x="238" y="596"/>
                    </a:lnTo>
                    <a:lnTo>
                      <a:pt x="238" y="597"/>
                    </a:lnTo>
                    <a:lnTo>
                      <a:pt x="238" y="600"/>
                    </a:lnTo>
                    <a:lnTo>
                      <a:pt x="237" y="601"/>
                    </a:lnTo>
                    <a:lnTo>
                      <a:pt x="235" y="604"/>
                    </a:lnTo>
                    <a:lnTo>
                      <a:pt x="232" y="605"/>
                    </a:lnTo>
                    <a:lnTo>
                      <a:pt x="231" y="606"/>
                    </a:lnTo>
                    <a:lnTo>
                      <a:pt x="229" y="609"/>
                    </a:lnTo>
                    <a:lnTo>
                      <a:pt x="229" y="610"/>
                    </a:lnTo>
                    <a:lnTo>
                      <a:pt x="227" y="611"/>
                    </a:lnTo>
                    <a:lnTo>
                      <a:pt x="224" y="611"/>
                    </a:lnTo>
                    <a:lnTo>
                      <a:pt x="223" y="611"/>
                    </a:lnTo>
                    <a:lnTo>
                      <a:pt x="219" y="613"/>
                    </a:lnTo>
                    <a:lnTo>
                      <a:pt x="216" y="613"/>
                    </a:lnTo>
                    <a:lnTo>
                      <a:pt x="214" y="614"/>
                    </a:lnTo>
                    <a:lnTo>
                      <a:pt x="211" y="615"/>
                    </a:lnTo>
                    <a:lnTo>
                      <a:pt x="210" y="618"/>
                    </a:lnTo>
                    <a:lnTo>
                      <a:pt x="210" y="619"/>
                    </a:lnTo>
                    <a:lnTo>
                      <a:pt x="210" y="621"/>
                    </a:lnTo>
                    <a:lnTo>
                      <a:pt x="208" y="622"/>
                    </a:lnTo>
                    <a:lnTo>
                      <a:pt x="207" y="623"/>
                    </a:lnTo>
                    <a:lnTo>
                      <a:pt x="206" y="623"/>
                    </a:lnTo>
                    <a:lnTo>
                      <a:pt x="205" y="622"/>
                    </a:lnTo>
                    <a:lnTo>
                      <a:pt x="203" y="621"/>
                    </a:lnTo>
                    <a:lnTo>
                      <a:pt x="201" y="621"/>
                    </a:lnTo>
                    <a:lnTo>
                      <a:pt x="199" y="621"/>
                    </a:lnTo>
                    <a:lnTo>
                      <a:pt x="198" y="622"/>
                    </a:lnTo>
                    <a:lnTo>
                      <a:pt x="197" y="623"/>
                    </a:lnTo>
                    <a:lnTo>
                      <a:pt x="195" y="624"/>
                    </a:lnTo>
                    <a:lnTo>
                      <a:pt x="194" y="624"/>
                    </a:lnTo>
                    <a:lnTo>
                      <a:pt x="192" y="624"/>
                    </a:lnTo>
                    <a:lnTo>
                      <a:pt x="189" y="624"/>
                    </a:lnTo>
                    <a:lnTo>
                      <a:pt x="186" y="624"/>
                    </a:lnTo>
                    <a:lnTo>
                      <a:pt x="185" y="624"/>
                    </a:lnTo>
                    <a:lnTo>
                      <a:pt x="184" y="626"/>
                    </a:lnTo>
                    <a:lnTo>
                      <a:pt x="181" y="627"/>
                    </a:lnTo>
                    <a:lnTo>
                      <a:pt x="180" y="628"/>
                    </a:lnTo>
                    <a:lnTo>
                      <a:pt x="177" y="630"/>
                    </a:lnTo>
                    <a:lnTo>
                      <a:pt x="176" y="630"/>
                    </a:lnTo>
                    <a:lnTo>
                      <a:pt x="173" y="630"/>
                    </a:lnTo>
                    <a:lnTo>
                      <a:pt x="172" y="628"/>
                    </a:lnTo>
                    <a:lnTo>
                      <a:pt x="172" y="626"/>
                    </a:lnTo>
                    <a:lnTo>
                      <a:pt x="171" y="623"/>
                    </a:lnTo>
                    <a:lnTo>
                      <a:pt x="171" y="622"/>
                    </a:lnTo>
                    <a:lnTo>
                      <a:pt x="169" y="621"/>
                    </a:lnTo>
                    <a:lnTo>
                      <a:pt x="168" y="619"/>
                    </a:lnTo>
                    <a:lnTo>
                      <a:pt x="167" y="618"/>
                    </a:lnTo>
                    <a:lnTo>
                      <a:pt x="165" y="618"/>
                    </a:lnTo>
                    <a:lnTo>
                      <a:pt x="164" y="619"/>
                    </a:lnTo>
                    <a:lnTo>
                      <a:pt x="163" y="619"/>
                    </a:lnTo>
                    <a:lnTo>
                      <a:pt x="162" y="621"/>
                    </a:lnTo>
                    <a:lnTo>
                      <a:pt x="159" y="621"/>
                    </a:lnTo>
                    <a:lnTo>
                      <a:pt x="156" y="619"/>
                    </a:lnTo>
                    <a:lnTo>
                      <a:pt x="154" y="619"/>
                    </a:lnTo>
                    <a:lnTo>
                      <a:pt x="151" y="618"/>
                    </a:lnTo>
                    <a:lnTo>
                      <a:pt x="148" y="618"/>
                    </a:lnTo>
                    <a:lnTo>
                      <a:pt x="147" y="618"/>
                    </a:lnTo>
                    <a:lnTo>
                      <a:pt x="146" y="618"/>
                    </a:lnTo>
                    <a:lnTo>
                      <a:pt x="146" y="618"/>
                    </a:lnTo>
                    <a:lnTo>
                      <a:pt x="145" y="619"/>
                    </a:lnTo>
                    <a:lnTo>
                      <a:pt x="145" y="619"/>
                    </a:lnTo>
                    <a:lnTo>
                      <a:pt x="146" y="621"/>
                    </a:lnTo>
                    <a:lnTo>
                      <a:pt x="146" y="622"/>
                    </a:lnTo>
                    <a:lnTo>
                      <a:pt x="148" y="624"/>
                    </a:lnTo>
                    <a:lnTo>
                      <a:pt x="150" y="626"/>
                    </a:lnTo>
                    <a:lnTo>
                      <a:pt x="152" y="628"/>
                    </a:lnTo>
                    <a:lnTo>
                      <a:pt x="155" y="631"/>
                    </a:lnTo>
                    <a:lnTo>
                      <a:pt x="156" y="634"/>
                    </a:lnTo>
                    <a:lnTo>
                      <a:pt x="158" y="636"/>
                    </a:lnTo>
                    <a:lnTo>
                      <a:pt x="160" y="639"/>
                    </a:lnTo>
                    <a:lnTo>
                      <a:pt x="163" y="640"/>
                    </a:lnTo>
                    <a:lnTo>
                      <a:pt x="167" y="643"/>
                    </a:lnTo>
                    <a:lnTo>
                      <a:pt x="171" y="645"/>
                    </a:lnTo>
                    <a:lnTo>
                      <a:pt x="176" y="647"/>
                    </a:lnTo>
                    <a:lnTo>
                      <a:pt x="180" y="648"/>
                    </a:lnTo>
                    <a:lnTo>
                      <a:pt x="185" y="651"/>
                    </a:lnTo>
                    <a:lnTo>
                      <a:pt x="190" y="653"/>
                    </a:lnTo>
                    <a:lnTo>
                      <a:pt x="194" y="654"/>
                    </a:lnTo>
                    <a:lnTo>
                      <a:pt x="198" y="657"/>
                    </a:lnTo>
                    <a:lnTo>
                      <a:pt x="203" y="660"/>
                    </a:lnTo>
                    <a:lnTo>
                      <a:pt x="208" y="662"/>
                    </a:lnTo>
                    <a:lnTo>
                      <a:pt x="214" y="664"/>
                    </a:lnTo>
                    <a:lnTo>
                      <a:pt x="219" y="666"/>
                    </a:lnTo>
                    <a:lnTo>
                      <a:pt x="224" y="668"/>
                    </a:lnTo>
                    <a:lnTo>
                      <a:pt x="229" y="668"/>
                    </a:lnTo>
                    <a:lnTo>
                      <a:pt x="233" y="668"/>
                    </a:lnTo>
                    <a:lnTo>
                      <a:pt x="238" y="666"/>
                    </a:lnTo>
                    <a:lnTo>
                      <a:pt x="242" y="666"/>
                    </a:lnTo>
                    <a:lnTo>
                      <a:pt x="246" y="666"/>
                    </a:lnTo>
                    <a:lnTo>
                      <a:pt x="250" y="665"/>
                    </a:lnTo>
                    <a:lnTo>
                      <a:pt x="252" y="665"/>
                    </a:lnTo>
                    <a:lnTo>
                      <a:pt x="253" y="665"/>
                    </a:lnTo>
                    <a:lnTo>
                      <a:pt x="254" y="665"/>
                    </a:lnTo>
                    <a:lnTo>
                      <a:pt x="255" y="665"/>
                    </a:lnTo>
                    <a:lnTo>
                      <a:pt x="255" y="668"/>
                    </a:lnTo>
                    <a:lnTo>
                      <a:pt x="254" y="669"/>
                    </a:lnTo>
                    <a:lnTo>
                      <a:pt x="253" y="669"/>
                    </a:lnTo>
                    <a:lnTo>
                      <a:pt x="249" y="669"/>
                    </a:lnTo>
                    <a:lnTo>
                      <a:pt x="245" y="669"/>
                    </a:lnTo>
                    <a:lnTo>
                      <a:pt x="241" y="669"/>
                    </a:lnTo>
                    <a:lnTo>
                      <a:pt x="238" y="669"/>
                    </a:lnTo>
                    <a:lnTo>
                      <a:pt x="236" y="670"/>
                    </a:lnTo>
                    <a:lnTo>
                      <a:pt x="233" y="670"/>
                    </a:lnTo>
                    <a:lnTo>
                      <a:pt x="235" y="671"/>
                    </a:lnTo>
                    <a:lnTo>
                      <a:pt x="236" y="674"/>
                    </a:lnTo>
                    <a:lnTo>
                      <a:pt x="237" y="675"/>
                    </a:lnTo>
                    <a:lnTo>
                      <a:pt x="238" y="677"/>
                    </a:lnTo>
                    <a:lnTo>
                      <a:pt x="241" y="679"/>
                    </a:lnTo>
                    <a:lnTo>
                      <a:pt x="242" y="679"/>
                    </a:lnTo>
                    <a:lnTo>
                      <a:pt x="242" y="682"/>
                    </a:lnTo>
                    <a:lnTo>
                      <a:pt x="242" y="683"/>
                    </a:lnTo>
                    <a:lnTo>
                      <a:pt x="242" y="685"/>
                    </a:lnTo>
                    <a:lnTo>
                      <a:pt x="241" y="685"/>
                    </a:lnTo>
                    <a:lnTo>
                      <a:pt x="241" y="687"/>
                    </a:lnTo>
                    <a:lnTo>
                      <a:pt x="242" y="688"/>
                    </a:lnTo>
                    <a:lnTo>
                      <a:pt x="244" y="690"/>
                    </a:lnTo>
                    <a:lnTo>
                      <a:pt x="245" y="691"/>
                    </a:lnTo>
                    <a:lnTo>
                      <a:pt x="248" y="694"/>
                    </a:lnTo>
                    <a:lnTo>
                      <a:pt x="250" y="696"/>
                    </a:lnTo>
                    <a:lnTo>
                      <a:pt x="254" y="699"/>
                    </a:lnTo>
                    <a:lnTo>
                      <a:pt x="257" y="703"/>
                    </a:lnTo>
                    <a:lnTo>
                      <a:pt x="261" y="707"/>
                    </a:lnTo>
                    <a:lnTo>
                      <a:pt x="263" y="709"/>
                    </a:lnTo>
                    <a:lnTo>
                      <a:pt x="266" y="713"/>
                    </a:lnTo>
                    <a:lnTo>
                      <a:pt x="270" y="717"/>
                    </a:lnTo>
                    <a:lnTo>
                      <a:pt x="272" y="721"/>
                    </a:lnTo>
                    <a:lnTo>
                      <a:pt x="275" y="724"/>
                    </a:lnTo>
                    <a:lnTo>
                      <a:pt x="278" y="728"/>
                    </a:lnTo>
                    <a:lnTo>
                      <a:pt x="280" y="730"/>
                    </a:lnTo>
                    <a:lnTo>
                      <a:pt x="283" y="733"/>
                    </a:lnTo>
                    <a:lnTo>
                      <a:pt x="284" y="733"/>
                    </a:lnTo>
                    <a:lnTo>
                      <a:pt x="284" y="734"/>
                    </a:lnTo>
                    <a:lnTo>
                      <a:pt x="285" y="734"/>
                    </a:lnTo>
                    <a:lnTo>
                      <a:pt x="285" y="737"/>
                    </a:lnTo>
                    <a:lnTo>
                      <a:pt x="284" y="737"/>
                    </a:lnTo>
                    <a:lnTo>
                      <a:pt x="282" y="738"/>
                    </a:lnTo>
                    <a:lnTo>
                      <a:pt x="280" y="738"/>
                    </a:lnTo>
                    <a:lnTo>
                      <a:pt x="278" y="738"/>
                    </a:lnTo>
                    <a:lnTo>
                      <a:pt x="278" y="737"/>
                    </a:lnTo>
                    <a:lnTo>
                      <a:pt x="276" y="735"/>
                    </a:lnTo>
                    <a:lnTo>
                      <a:pt x="272" y="733"/>
                    </a:lnTo>
                    <a:lnTo>
                      <a:pt x="271" y="730"/>
                    </a:lnTo>
                    <a:lnTo>
                      <a:pt x="268" y="726"/>
                    </a:lnTo>
                    <a:lnTo>
                      <a:pt x="266" y="724"/>
                    </a:lnTo>
                    <a:lnTo>
                      <a:pt x="263" y="720"/>
                    </a:lnTo>
                    <a:lnTo>
                      <a:pt x="262" y="717"/>
                    </a:lnTo>
                    <a:lnTo>
                      <a:pt x="258" y="713"/>
                    </a:lnTo>
                    <a:lnTo>
                      <a:pt x="255" y="711"/>
                    </a:lnTo>
                    <a:lnTo>
                      <a:pt x="253" y="707"/>
                    </a:lnTo>
                    <a:lnTo>
                      <a:pt x="250" y="703"/>
                    </a:lnTo>
                    <a:lnTo>
                      <a:pt x="246" y="699"/>
                    </a:lnTo>
                    <a:lnTo>
                      <a:pt x="244" y="695"/>
                    </a:lnTo>
                    <a:lnTo>
                      <a:pt x="241" y="692"/>
                    </a:lnTo>
                    <a:lnTo>
                      <a:pt x="237" y="688"/>
                    </a:lnTo>
                    <a:lnTo>
                      <a:pt x="233" y="683"/>
                    </a:lnTo>
                    <a:lnTo>
                      <a:pt x="229" y="678"/>
                    </a:lnTo>
                    <a:lnTo>
                      <a:pt x="224" y="674"/>
                    </a:lnTo>
                    <a:lnTo>
                      <a:pt x="219" y="670"/>
                    </a:lnTo>
                    <a:lnTo>
                      <a:pt x="211" y="666"/>
                    </a:lnTo>
                    <a:lnTo>
                      <a:pt x="203" y="664"/>
                    </a:lnTo>
                    <a:lnTo>
                      <a:pt x="194" y="660"/>
                    </a:lnTo>
                    <a:lnTo>
                      <a:pt x="180" y="653"/>
                    </a:lnTo>
                    <a:lnTo>
                      <a:pt x="165" y="647"/>
                    </a:lnTo>
                    <a:lnTo>
                      <a:pt x="155" y="641"/>
                    </a:lnTo>
                    <a:lnTo>
                      <a:pt x="146" y="638"/>
                    </a:lnTo>
                    <a:lnTo>
                      <a:pt x="135" y="636"/>
                    </a:lnTo>
                    <a:lnTo>
                      <a:pt x="132" y="636"/>
                    </a:lnTo>
                    <a:lnTo>
                      <a:pt x="128" y="636"/>
                    </a:lnTo>
                    <a:lnTo>
                      <a:pt x="124" y="638"/>
                    </a:lnTo>
                    <a:lnTo>
                      <a:pt x="121" y="639"/>
                    </a:lnTo>
                    <a:lnTo>
                      <a:pt x="117" y="639"/>
                    </a:lnTo>
                    <a:lnTo>
                      <a:pt x="115" y="640"/>
                    </a:lnTo>
                    <a:lnTo>
                      <a:pt x="111" y="641"/>
                    </a:lnTo>
                    <a:lnTo>
                      <a:pt x="100" y="641"/>
                    </a:lnTo>
                    <a:lnTo>
                      <a:pt x="90" y="639"/>
                    </a:lnTo>
                    <a:lnTo>
                      <a:pt x="81" y="634"/>
                    </a:lnTo>
                    <a:lnTo>
                      <a:pt x="73" y="627"/>
                    </a:lnTo>
                    <a:lnTo>
                      <a:pt x="65" y="619"/>
                    </a:lnTo>
                    <a:lnTo>
                      <a:pt x="62" y="617"/>
                    </a:lnTo>
                    <a:lnTo>
                      <a:pt x="59" y="614"/>
                    </a:lnTo>
                    <a:lnTo>
                      <a:pt x="56" y="610"/>
                    </a:lnTo>
                    <a:lnTo>
                      <a:pt x="53" y="606"/>
                    </a:lnTo>
                    <a:lnTo>
                      <a:pt x="51" y="596"/>
                    </a:lnTo>
                    <a:lnTo>
                      <a:pt x="48" y="589"/>
                    </a:lnTo>
                    <a:lnTo>
                      <a:pt x="48" y="583"/>
                    </a:lnTo>
                    <a:lnTo>
                      <a:pt x="48" y="575"/>
                    </a:lnTo>
                    <a:lnTo>
                      <a:pt x="51" y="563"/>
                    </a:lnTo>
                    <a:lnTo>
                      <a:pt x="53" y="558"/>
                    </a:lnTo>
                    <a:lnTo>
                      <a:pt x="57" y="553"/>
                    </a:lnTo>
                    <a:lnTo>
                      <a:pt x="57" y="550"/>
                    </a:lnTo>
                    <a:lnTo>
                      <a:pt x="56" y="547"/>
                    </a:lnTo>
                    <a:lnTo>
                      <a:pt x="55" y="545"/>
                    </a:lnTo>
                    <a:lnTo>
                      <a:pt x="55" y="542"/>
                    </a:lnTo>
                    <a:lnTo>
                      <a:pt x="52" y="538"/>
                    </a:lnTo>
                    <a:lnTo>
                      <a:pt x="51" y="534"/>
                    </a:lnTo>
                    <a:lnTo>
                      <a:pt x="49" y="529"/>
                    </a:lnTo>
                    <a:lnTo>
                      <a:pt x="45" y="516"/>
                    </a:lnTo>
                    <a:lnTo>
                      <a:pt x="44" y="504"/>
                    </a:lnTo>
                    <a:lnTo>
                      <a:pt x="44" y="499"/>
                    </a:lnTo>
                    <a:lnTo>
                      <a:pt x="44" y="494"/>
                    </a:lnTo>
                    <a:lnTo>
                      <a:pt x="45" y="489"/>
                    </a:lnTo>
                    <a:lnTo>
                      <a:pt x="45" y="483"/>
                    </a:lnTo>
                    <a:lnTo>
                      <a:pt x="45" y="478"/>
                    </a:lnTo>
                    <a:lnTo>
                      <a:pt x="45" y="474"/>
                    </a:lnTo>
                    <a:lnTo>
                      <a:pt x="45" y="469"/>
                    </a:lnTo>
                    <a:lnTo>
                      <a:pt x="45" y="464"/>
                    </a:lnTo>
                    <a:lnTo>
                      <a:pt x="47" y="457"/>
                    </a:lnTo>
                    <a:lnTo>
                      <a:pt x="49" y="451"/>
                    </a:lnTo>
                    <a:lnTo>
                      <a:pt x="49" y="443"/>
                    </a:lnTo>
                    <a:lnTo>
                      <a:pt x="49" y="439"/>
                    </a:lnTo>
                    <a:lnTo>
                      <a:pt x="49" y="435"/>
                    </a:lnTo>
                    <a:lnTo>
                      <a:pt x="48" y="431"/>
                    </a:lnTo>
                    <a:lnTo>
                      <a:pt x="47" y="429"/>
                    </a:lnTo>
                    <a:lnTo>
                      <a:pt x="44" y="425"/>
                    </a:lnTo>
                    <a:lnTo>
                      <a:pt x="42" y="423"/>
                    </a:lnTo>
                    <a:lnTo>
                      <a:pt x="38" y="423"/>
                    </a:lnTo>
                    <a:lnTo>
                      <a:pt x="35" y="423"/>
                    </a:lnTo>
                    <a:lnTo>
                      <a:pt x="31" y="425"/>
                    </a:lnTo>
                    <a:lnTo>
                      <a:pt x="27" y="423"/>
                    </a:lnTo>
                    <a:lnTo>
                      <a:pt x="15" y="420"/>
                    </a:lnTo>
                    <a:lnTo>
                      <a:pt x="6" y="413"/>
                    </a:lnTo>
                    <a:lnTo>
                      <a:pt x="4" y="408"/>
                    </a:lnTo>
                    <a:lnTo>
                      <a:pt x="1" y="403"/>
                    </a:lnTo>
                    <a:lnTo>
                      <a:pt x="1" y="397"/>
                    </a:lnTo>
                    <a:lnTo>
                      <a:pt x="0" y="392"/>
                    </a:lnTo>
                    <a:lnTo>
                      <a:pt x="1" y="379"/>
                    </a:lnTo>
                    <a:lnTo>
                      <a:pt x="6" y="367"/>
                    </a:lnTo>
                    <a:lnTo>
                      <a:pt x="14" y="357"/>
                    </a:lnTo>
                    <a:lnTo>
                      <a:pt x="21" y="345"/>
                    </a:lnTo>
                    <a:lnTo>
                      <a:pt x="31" y="328"/>
                    </a:lnTo>
                    <a:lnTo>
                      <a:pt x="42" y="314"/>
                    </a:lnTo>
                    <a:lnTo>
                      <a:pt x="53" y="297"/>
                    </a:lnTo>
                    <a:lnTo>
                      <a:pt x="57" y="289"/>
                    </a:lnTo>
                    <a:lnTo>
                      <a:pt x="62" y="282"/>
                    </a:lnTo>
                    <a:lnTo>
                      <a:pt x="65" y="275"/>
                    </a:lnTo>
                    <a:lnTo>
                      <a:pt x="66" y="271"/>
                    </a:lnTo>
                    <a:lnTo>
                      <a:pt x="66" y="265"/>
                    </a:lnTo>
                    <a:lnTo>
                      <a:pt x="66" y="260"/>
                    </a:lnTo>
                    <a:lnTo>
                      <a:pt x="65" y="256"/>
                    </a:lnTo>
                    <a:lnTo>
                      <a:pt x="64" y="252"/>
                    </a:lnTo>
                    <a:lnTo>
                      <a:pt x="64" y="249"/>
                    </a:lnTo>
                    <a:lnTo>
                      <a:pt x="62" y="245"/>
                    </a:lnTo>
                    <a:lnTo>
                      <a:pt x="62" y="242"/>
                    </a:lnTo>
                    <a:lnTo>
                      <a:pt x="62" y="238"/>
                    </a:lnTo>
                    <a:lnTo>
                      <a:pt x="62" y="233"/>
                    </a:lnTo>
                    <a:lnTo>
                      <a:pt x="64" y="229"/>
                    </a:lnTo>
                    <a:lnTo>
                      <a:pt x="64" y="225"/>
                    </a:lnTo>
                    <a:lnTo>
                      <a:pt x="65" y="221"/>
                    </a:lnTo>
                    <a:lnTo>
                      <a:pt x="66" y="217"/>
                    </a:lnTo>
                    <a:lnTo>
                      <a:pt x="68" y="213"/>
                    </a:lnTo>
                    <a:lnTo>
                      <a:pt x="69" y="209"/>
                    </a:lnTo>
                    <a:lnTo>
                      <a:pt x="72" y="204"/>
                    </a:lnTo>
                    <a:lnTo>
                      <a:pt x="74" y="200"/>
                    </a:lnTo>
                    <a:lnTo>
                      <a:pt x="77" y="196"/>
                    </a:lnTo>
                    <a:lnTo>
                      <a:pt x="79" y="191"/>
                    </a:lnTo>
                    <a:lnTo>
                      <a:pt x="82" y="186"/>
                    </a:lnTo>
                    <a:lnTo>
                      <a:pt x="83" y="182"/>
                    </a:lnTo>
                    <a:lnTo>
                      <a:pt x="86" y="177"/>
                    </a:lnTo>
                    <a:lnTo>
                      <a:pt x="87" y="173"/>
                    </a:lnTo>
                    <a:lnTo>
                      <a:pt x="88" y="168"/>
                    </a:lnTo>
                    <a:lnTo>
                      <a:pt x="91" y="164"/>
                    </a:lnTo>
                    <a:lnTo>
                      <a:pt x="92" y="160"/>
                    </a:lnTo>
                    <a:lnTo>
                      <a:pt x="95" y="155"/>
                    </a:lnTo>
                    <a:lnTo>
                      <a:pt x="96" y="151"/>
                    </a:lnTo>
                    <a:lnTo>
                      <a:pt x="99" y="145"/>
                    </a:lnTo>
                    <a:lnTo>
                      <a:pt x="100" y="140"/>
                    </a:lnTo>
                    <a:lnTo>
                      <a:pt x="102" y="135"/>
                    </a:lnTo>
                    <a:lnTo>
                      <a:pt x="102" y="130"/>
                    </a:lnTo>
                    <a:lnTo>
                      <a:pt x="104" y="125"/>
                    </a:lnTo>
                    <a:lnTo>
                      <a:pt x="107" y="121"/>
                    </a:lnTo>
                    <a:lnTo>
                      <a:pt x="109" y="117"/>
                    </a:lnTo>
                    <a:lnTo>
                      <a:pt x="112" y="114"/>
                    </a:lnTo>
                    <a:lnTo>
                      <a:pt x="116" y="110"/>
                    </a:lnTo>
                    <a:lnTo>
                      <a:pt x="118" y="105"/>
                    </a:lnTo>
                    <a:lnTo>
                      <a:pt x="120" y="101"/>
                    </a:lnTo>
                    <a:lnTo>
                      <a:pt x="122" y="97"/>
                    </a:lnTo>
                    <a:lnTo>
                      <a:pt x="126" y="93"/>
                    </a:lnTo>
                    <a:lnTo>
                      <a:pt x="130" y="89"/>
                    </a:lnTo>
                    <a:lnTo>
                      <a:pt x="133" y="87"/>
                    </a:lnTo>
                    <a:lnTo>
                      <a:pt x="137" y="83"/>
                    </a:lnTo>
                    <a:lnTo>
                      <a:pt x="141" y="79"/>
                    </a:lnTo>
                    <a:lnTo>
                      <a:pt x="145" y="76"/>
                    </a:lnTo>
                    <a:lnTo>
                      <a:pt x="148" y="74"/>
                    </a:lnTo>
                    <a:lnTo>
                      <a:pt x="151" y="71"/>
                    </a:lnTo>
                    <a:lnTo>
                      <a:pt x="155" y="67"/>
                    </a:lnTo>
                    <a:lnTo>
                      <a:pt x="158" y="64"/>
                    </a:lnTo>
                    <a:lnTo>
                      <a:pt x="160" y="62"/>
                    </a:lnTo>
                    <a:lnTo>
                      <a:pt x="164" y="58"/>
                    </a:lnTo>
                    <a:lnTo>
                      <a:pt x="167" y="55"/>
                    </a:lnTo>
                    <a:lnTo>
                      <a:pt x="175" y="50"/>
                    </a:lnTo>
                    <a:lnTo>
                      <a:pt x="182" y="45"/>
                    </a:lnTo>
                    <a:lnTo>
                      <a:pt x="190" y="41"/>
                    </a:lnTo>
                    <a:lnTo>
                      <a:pt x="194" y="37"/>
                    </a:lnTo>
                    <a:lnTo>
                      <a:pt x="198" y="34"/>
                    </a:lnTo>
                    <a:lnTo>
                      <a:pt x="201" y="32"/>
                    </a:lnTo>
                    <a:lnTo>
                      <a:pt x="206" y="29"/>
                    </a:lnTo>
                    <a:lnTo>
                      <a:pt x="210" y="28"/>
                    </a:lnTo>
                    <a:lnTo>
                      <a:pt x="214" y="28"/>
                    </a:lnTo>
                    <a:lnTo>
                      <a:pt x="218" y="28"/>
                    </a:lnTo>
                    <a:lnTo>
                      <a:pt x="222" y="25"/>
                    </a:lnTo>
                    <a:lnTo>
                      <a:pt x="224" y="23"/>
                    </a:lnTo>
                    <a:lnTo>
                      <a:pt x="225" y="20"/>
                    </a:lnTo>
                    <a:lnTo>
                      <a:pt x="228" y="17"/>
                    </a:lnTo>
                    <a:lnTo>
                      <a:pt x="231" y="15"/>
                    </a:lnTo>
                    <a:lnTo>
                      <a:pt x="235" y="14"/>
                    </a:lnTo>
                    <a:lnTo>
                      <a:pt x="238" y="12"/>
                    </a:lnTo>
                    <a:lnTo>
                      <a:pt x="242" y="11"/>
                    </a:lnTo>
                    <a:lnTo>
                      <a:pt x="254" y="7"/>
                    </a:lnTo>
                    <a:lnTo>
                      <a:pt x="265" y="6"/>
                    </a:lnTo>
                    <a:lnTo>
                      <a:pt x="278" y="6"/>
                    </a:lnTo>
                    <a:lnTo>
                      <a:pt x="288" y="4"/>
                    </a:lnTo>
                    <a:lnTo>
                      <a:pt x="298" y="4"/>
                    </a:lnTo>
                    <a:lnTo>
                      <a:pt x="310" y="2"/>
                    </a:lnTo>
                    <a:lnTo>
                      <a:pt x="322" y="0"/>
                    </a:lnTo>
                    <a:lnTo>
                      <a:pt x="327" y="0"/>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5" name="Freeform 8">
                <a:extLst>
                  <a:ext uri="{FF2B5EF4-FFF2-40B4-BE49-F238E27FC236}">
                    <a16:creationId xmlns:a16="http://schemas.microsoft.com/office/drawing/2014/main" id="{9F10BC93-AA57-CF4C-8BC8-B520938D8119}"/>
                  </a:ext>
                </a:extLst>
              </p:cNvPr>
              <p:cNvSpPr>
                <a:spLocks noEditPoints="1"/>
              </p:cNvSpPr>
              <p:nvPr userDrawn="1"/>
            </p:nvSpPr>
            <p:spPr bwMode="auto">
              <a:xfrm>
                <a:off x="10374040" y="729241"/>
                <a:ext cx="28685" cy="36881"/>
              </a:xfrm>
              <a:custGeom>
                <a:avLst/>
                <a:gdLst>
                  <a:gd name="T0" fmla="*/ 28 w 55"/>
                  <a:gd name="T1" fmla="*/ 14 h 71"/>
                  <a:gd name="T2" fmla="*/ 25 w 55"/>
                  <a:gd name="T3" fmla="*/ 14 h 71"/>
                  <a:gd name="T4" fmla="*/ 21 w 55"/>
                  <a:gd name="T5" fmla="*/ 15 h 71"/>
                  <a:gd name="T6" fmla="*/ 19 w 55"/>
                  <a:gd name="T7" fmla="*/ 18 h 71"/>
                  <a:gd name="T8" fmla="*/ 17 w 55"/>
                  <a:gd name="T9" fmla="*/ 20 h 71"/>
                  <a:gd name="T10" fmla="*/ 17 w 55"/>
                  <a:gd name="T11" fmla="*/ 24 h 71"/>
                  <a:gd name="T12" fmla="*/ 17 w 55"/>
                  <a:gd name="T13" fmla="*/ 27 h 71"/>
                  <a:gd name="T14" fmla="*/ 19 w 55"/>
                  <a:gd name="T15" fmla="*/ 31 h 71"/>
                  <a:gd name="T16" fmla="*/ 21 w 55"/>
                  <a:gd name="T17" fmla="*/ 33 h 71"/>
                  <a:gd name="T18" fmla="*/ 25 w 55"/>
                  <a:gd name="T19" fmla="*/ 35 h 71"/>
                  <a:gd name="T20" fmla="*/ 29 w 55"/>
                  <a:gd name="T21" fmla="*/ 36 h 71"/>
                  <a:gd name="T22" fmla="*/ 33 w 55"/>
                  <a:gd name="T23" fmla="*/ 33 h 71"/>
                  <a:gd name="T24" fmla="*/ 36 w 55"/>
                  <a:gd name="T25" fmla="*/ 31 h 71"/>
                  <a:gd name="T26" fmla="*/ 38 w 55"/>
                  <a:gd name="T27" fmla="*/ 27 h 71"/>
                  <a:gd name="T28" fmla="*/ 38 w 55"/>
                  <a:gd name="T29" fmla="*/ 23 h 71"/>
                  <a:gd name="T30" fmla="*/ 37 w 55"/>
                  <a:gd name="T31" fmla="*/ 19 h 71"/>
                  <a:gd name="T32" fmla="*/ 34 w 55"/>
                  <a:gd name="T33" fmla="*/ 16 h 71"/>
                  <a:gd name="T34" fmla="*/ 32 w 55"/>
                  <a:gd name="T35" fmla="*/ 15 h 71"/>
                  <a:gd name="T36" fmla="*/ 28 w 55"/>
                  <a:gd name="T37" fmla="*/ 14 h 71"/>
                  <a:gd name="T38" fmla="*/ 29 w 55"/>
                  <a:gd name="T39" fmla="*/ 0 h 71"/>
                  <a:gd name="T40" fmla="*/ 33 w 55"/>
                  <a:gd name="T41" fmla="*/ 0 h 71"/>
                  <a:gd name="T42" fmla="*/ 38 w 55"/>
                  <a:gd name="T43" fmla="*/ 1 h 71"/>
                  <a:gd name="T44" fmla="*/ 43 w 55"/>
                  <a:gd name="T45" fmla="*/ 3 h 71"/>
                  <a:gd name="T46" fmla="*/ 47 w 55"/>
                  <a:gd name="T47" fmla="*/ 6 h 71"/>
                  <a:gd name="T48" fmla="*/ 50 w 55"/>
                  <a:gd name="T49" fmla="*/ 10 h 71"/>
                  <a:gd name="T50" fmla="*/ 55 w 55"/>
                  <a:gd name="T51" fmla="*/ 24 h 71"/>
                  <a:gd name="T52" fmla="*/ 55 w 55"/>
                  <a:gd name="T53" fmla="*/ 37 h 71"/>
                  <a:gd name="T54" fmla="*/ 53 w 55"/>
                  <a:gd name="T55" fmla="*/ 61 h 71"/>
                  <a:gd name="T56" fmla="*/ 36 w 55"/>
                  <a:gd name="T57" fmla="*/ 71 h 71"/>
                  <a:gd name="T58" fmla="*/ 40 w 55"/>
                  <a:gd name="T59" fmla="*/ 43 h 71"/>
                  <a:gd name="T60" fmla="*/ 37 w 55"/>
                  <a:gd name="T61" fmla="*/ 45 h 71"/>
                  <a:gd name="T62" fmla="*/ 33 w 55"/>
                  <a:gd name="T63" fmla="*/ 49 h 71"/>
                  <a:gd name="T64" fmla="*/ 23 w 55"/>
                  <a:gd name="T65" fmla="*/ 52 h 71"/>
                  <a:gd name="T66" fmla="*/ 12 w 55"/>
                  <a:gd name="T67" fmla="*/ 48 h 71"/>
                  <a:gd name="T68" fmla="*/ 3 w 55"/>
                  <a:gd name="T69" fmla="*/ 40 h 71"/>
                  <a:gd name="T70" fmla="*/ 0 w 55"/>
                  <a:gd name="T71" fmla="*/ 26 h 71"/>
                  <a:gd name="T72" fmla="*/ 4 w 55"/>
                  <a:gd name="T73" fmla="*/ 14 h 71"/>
                  <a:gd name="T74" fmla="*/ 15 w 55"/>
                  <a:gd name="T75" fmla="*/ 5 h 71"/>
                  <a:gd name="T76" fmla="*/ 19 w 55"/>
                  <a:gd name="T77" fmla="*/ 2 h 71"/>
                  <a:gd name="T78" fmla="*/ 24 w 55"/>
                  <a:gd name="T79" fmla="*/ 1 h 71"/>
                  <a:gd name="T80" fmla="*/ 29 w 55"/>
                  <a:gd name="T8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71">
                    <a:moveTo>
                      <a:pt x="28" y="14"/>
                    </a:moveTo>
                    <a:lnTo>
                      <a:pt x="25" y="14"/>
                    </a:lnTo>
                    <a:lnTo>
                      <a:pt x="21" y="15"/>
                    </a:lnTo>
                    <a:lnTo>
                      <a:pt x="19" y="18"/>
                    </a:lnTo>
                    <a:lnTo>
                      <a:pt x="17" y="20"/>
                    </a:lnTo>
                    <a:lnTo>
                      <a:pt x="17" y="24"/>
                    </a:lnTo>
                    <a:lnTo>
                      <a:pt x="17" y="27"/>
                    </a:lnTo>
                    <a:lnTo>
                      <a:pt x="19" y="31"/>
                    </a:lnTo>
                    <a:lnTo>
                      <a:pt x="21" y="33"/>
                    </a:lnTo>
                    <a:lnTo>
                      <a:pt x="25" y="35"/>
                    </a:lnTo>
                    <a:lnTo>
                      <a:pt x="29" y="36"/>
                    </a:lnTo>
                    <a:lnTo>
                      <a:pt x="33" y="33"/>
                    </a:lnTo>
                    <a:lnTo>
                      <a:pt x="36" y="31"/>
                    </a:lnTo>
                    <a:lnTo>
                      <a:pt x="38" y="27"/>
                    </a:lnTo>
                    <a:lnTo>
                      <a:pt x="38" y="23"/>
                    </a:lnTo>
                    <a:lnTo>
                      <a:pt x="37" y="19"/>
                    </a:lnTo>
                    <a:lnTo>
                      <a:pt x="34" y="16"/>
                    </a:lnTo>
                    <a:lnTo>
                      <a:pt x="32" y="15"/>
                    </a:lnTo>
                    <a:lnTo>
                      <a:pt x="28" y="14"/>
                    </a:lnTo>
                    <a:close/>
                    <a:moveTo>
                      <a:pt x="29" y="0"/>
                    </a:moveTo>
                    <a:lnTo>
                      <a:pt x="33" y="0"/>
                    </a:lnTo>
                    <a:lnTo>
                      <a:pt x="38" y="1"/>
                    </a:lnTo>
                    <a:lnTo>
                      <a:pt x="43" y="3"/>
                    </a:lnTo>
                    <a:lnTo>
                      <a:pt x="47" y="6"/>
                    </a:lnTo>
                    <a:lnTo>
                      <a:pt x="50" y="10"/>
                    </a:lnTo>
                    <a:lnTo>
                      <a:pt x="55" y="24"/>
                    </a:lnTo>
                    <a:lnTo>
                      <a:pt x="55" y="37"/>
                    </a:lnTo>
                    <a:lnTo>
                      <a:pt x="53" y="61"/>
                    </a:lnTo>
                    <a:lnTo>
                      <a:pt x="36" y="71"/>
                    </a:lnTo>
                    <a:lnTo>
                      <a:pt x="40" y="43"/>
                    </a:lnTo>
                    <a:lnTo>
                      <a:pt x="37" y="45"/>
                    </a:lnTo>
                    <a:lnTo>
                      <a:pt x="33" y="49"/>
                    </a:lnTo>
                    <a:lnTo>
                      <a:pt x="23" y="52"/>
                    </a:lnTo>
                    <a:lnTo>
                      <a:pt x="12" y="48"/>
                    </a:lnTo>
                    <a:lnTo>
                      <a:pt x="3" y="40"/>
                    </a:lnTo>
                    <a:lnTo>
                      <a:pt x="0" y="26"/>
                    </a:lnTo>
                    <a:lnTo>
                      <a:pt x="4" y="14"/>
                    </a:lnTo>
                    <a:lnTo>
                      <a:pt x="15" y="5"/>
                    </a:lnTo>
                    <a:lnTo>
                      <a:pt x="19" y="2"/>
                    </a:lnTo>
                    <a:lnTo>
                      <a:pt x="24" y="1"/>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6" name="Freeform 9">
                <a:extLst>
                  <a:ext uri="{FF2B5EF4-FFF2-40B4-BE49-F238E27FC236}">
                    <a16:creationId xmlns:a16="http://schemas.microsoft.com/office/drawing/2014/main" id="{75EB50C3-7615-5447-BFF2-57291537B02E}"/>
                  </a:ext>
                </a:extLst>
              </p:cNvPr>
              <p:cNvSpPr>
                <a:spLocks/>
              </p:cNvSpPr>
              <p:nvPr userDrawn="1"/>
            </p:nvSpPr>
            <p:spPr bwMode="auto">
              <a:xfrm>
                <a:off x="10280813" y="473122"/>
                <a:ext cx="59419" cy="37906"/>
              </a:xfrm>
              <a:custGeom>
                <a:avLst/>
                <a:gdLst>
                  <a:gd name="T0" fmla="*/ 62 w 116"/>
                  <a:gd name="T1" fmla="*/ 2 h 73"/>
                  <a:gd name="T2" fmla="*/ 57 w 116"/>
                  <a:gd name="T3" fmla="*/ 5 h 73"/>
                  <a:gd name="T4" fmla="*/ 55 w 116"/>
                  <a:gd name="T5" fmla="*/ 12 h 73"/>
                  <a:gd name="T6" fmla="*/ 60 w 116"/>
                  <a:gd name="T7" fmla="*/ 10 h 73"/>
                  <a:gd name="T8" fmla="*/ 70 w 116"/>
                  <a:gd name="T9" fmla="*/ 9 h 73"/>
                  <a:gd name="T10" fmla="*/ 74 w 116"/>
                  <a:gd name="T11" fmla="*/ 9 h 73"/>
                  <a:gd name="T12" fmla="*/ 68 w 116"/>
                  <a:gd name="T13" fmla="*/ 13 h 73"/>
                  <a:gd name="T14" fmla="*/ 58 w 116"/>
                  <a:gd name="T15" fmla="*/ 17 h 73"/>
                  <a:gd name="T16" fmla="*/ 58 w 116"/>
                  <a:gd name="T17" fmla="*/ 23 h 73"/>
                  <a:gd name="T18" fmla="*/ 68 w 116"/>
                  <a:gd name="T19" fmla="*/ 25 h 73"/>
                  <a:gd name="T20" fmla="*/ 75 w 116"/>
                  <a:gd name="T21" fmla="*/ 29 h 73"/>
                  <a:gd name="T22" fmla="*/ 83 w 116"/>
                  <a:gd name="T23" fmla="*/ 29 h 73"/>
                  <a:gd name="T24" fmla="*/ 96 w 116"/>
                  <a:gd name="T25" fmla="*/ 27 h 73"/>
                  <a:gd name="T26" fmla="*/ 102 w 116"/>
                  <a:gd name="T27" fmla="*/ 22 h 73"/>
                  <a:gd name="T28" fmla="*/ 107 w 116"/>
                  <a:gd name="T29" fmla="*/ 23 h 73"/>
                  <a:gd name="T30" fmla="*/ 103 w 116"/>
                  <a:gd name="T31" fmla="*/ 33 h 73"/>
                  <a:gd name="T32" fmla="*/ 102 w 116"/>
                  <a:gd name="T33" fmla="*/ 40 h 73"/>
                  <a:gd name="T34" fmla="*/ 107 w 116"/>
                  <a:gd name="T35" fmla="*/ 43 h 73"/>
                  <a:gd name="T36" fmla="*/ 115 w 116"/>
                  <a:gd name="T37" fmla="*/ 44 h 73"/>
                  <a:gd name="T38" fmla="*/ 115 w 116"/>
                  <a:gd name="T39" fmla="*/ 49 h 73"/>
                  <a:gd name="T40" fmla="*/ 108 w 116"/>
                  <a:gd name="T41" fmla="*/ 56 h 73"/>
                  <a:gd name="T42" fmla="*/ 108 w 116"/>
                  <a:gd name="T43" fmla="*/ 66 h 73"/>
                  <a:gd name="T44" fmla="*/ 104 w 116"/>
                  <a:gd name="T45" fmla="*/ 73 h 73"/>
                  <a:gd name="T46" fmla="*/ 100 w 116"/>
                  <a:gd name="T47" fmla="*/ 66 h 73"/>
                  <a:gd name="T48" fmla="*/ 99 w 116"/>
                  <a:gd name="T49" fmla="*/ 57 h 73"/>
                  <a:gd name="T50" fmla="*/ 95 w 116"/>
                  <a:gd name="T51" fmla="*/ 53 h 73"/>
                  <a:gd name="T52" fmla="*/ 92 w 116"/>
                  <a:gd name="T53" fmla="*/ 49 h 73"/>
                  <a:gd name="T54" fmla="*/ 86 w 116"/>
                  <a:gd name="T55" fmla="*/ 43 h 73"/>
                  <a:gd name="T56" fmla="*/ 77 w 116"/>
                  <a:gd name="T57" fmla="*/ 35 h 73"/>
                  <a:gd name="T58" fmla="*/ 69 w 116"/>
                  <a:gd name="T59" fmla="*/ 29 h 73"/>
                  <a:gd name="T60" fmla="*/ 60 w 116"/>
                  <a:gd name="T61" fmla="*/ 25 h 73"/>
                  <a:gd name="T62" fmla="*/ 47 w 116"/>
                  <a:gd name="T63" fmla="*/ 25 h 73"/>
                  <a:gd name="T64" fmla="*/ 39 w 116"/>
                  <a:gd name="T65" fmla="*/ 25 h 73"/>
                  <a:gd name="T66" fmla="*/ 39 w 116"/>
                  <a:gd name="T67" fmla="*/ 23 h 73"/>
                  <a:gd name="T68" fmla="*/ 42 w 116"/>
                  <a:gd name="T69" fmla="*/ 18 h 73"/>
                  <a:gd name="T70" fmla="*/ 36 w 116"/>
                  <a:gd name="T71" fmla="*/ 14 h 73"/>
                  <a:gd name="T72" fmla="*/ 27 w 116"/>
                  <a:gd name="T73" fmla="*/ 13 h 73"/>
                  <a:gd name="T74" fmla="*/ 17 w 116"/>
                  <a:gd name="T75" fmla="*/ 12 h 73"/>
                  <a:gd name="T76" fmla="*/ 9 w 116"/>
                  <a:gd name="T77" fmla="*/ 16 h 73"/>
                  <a:gd name="T78" fmla="*/ 2 w 116"/>
                  <a:gd name="T79" fmla="*/ 19 h 73"/>
                  <a:gd name="T80" fmla="*/ 0 w 116"/>
                  <a:gd name="T81" fmla="*/ 18 h 73"/>
                  <a:gd name="T82" fmla="*/ 6 w 116"/>
                  <a:gd name="T83" fmla="*/ 12 h 73"/>
                  <a:gd name="T84" fmla="*/ 15 w 116"/>
                  <a:gd name="T85" fmla="*/ 9 h 73"/>
                  <a:gd name="T86" fmla="*/ 22 w 116"/>
                  <a:gd name="T87" fmla="*/ 4 h 73"/>
                  <a:gd name="T88" fmla="*/ 27 w 116"/>
                  <a:gd name="T89" fmla="*/ 5 h 73"/>
                  <a:gd name="T90" fmla="*/ 39 w 116"/>
                  <a:gd name="T91" fmla="*/ 8 h 73"/>
                  <a:gd name="T92" fmla="*/ 45 w 116"/>
                  <a:gd name="T93" fmla="*/ 6 h 73"/>
                  <a:gd name="T94" fmla="*/ 51 w 116"/>
                  <a:gd name="T95" fmla="*/ 2 h 73"/>
                  <a:gd name="T96" fmla="*/ 58 w 116"/>
                  <a:gd name="T97"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73">
                    <a:moveTo>
                      <a:pt x="60" y="0"/>
                    </a:moveTo>
                    <a:lnTo>
                      <a:pt x="61" y="0"/>
                    </a:lnTo>
                    <a:lnTo>
                      <a:pt x="62" y="1"/>
                    </a:lnTo>
                    <a:lnTo>
                      <a:pt x="62" y="2"/>
                    </a:lnTo>
                    <a:lnTo>
                      <a:pt x="61" y="4"/>
                    </a:lnTo>
                    <a:lnTo>
                      <a:pt x="60" y="4"/>
                    </a:lnTo>
                    <a:lnTo>
                      <a:pt x="58" y="4"/>
                    </a:lnTo>
                    <a:lnTo>
                      <a:pt x="57" y="5"/>
                    </a:lnTo>
                    <a:lnTo>
                      <a:pt x="55" y="6"/>
                    </a:lnTo>
                    <a:lnTo>
                      <a:pt x="53" y="8"/>
                    </a:lnTo>
                    <a:lnTo>
                      <a:pt x="53" y="10"/>
                    </a:lnTo>
                    <a:lnTo>
                      <a:pt x="55" y="12"/>
                    </a:lnTo>
                    <a:lnTo>
                      <a:pt x="56" y="13"/>
                    </a:lnTo>
                    <a:lnTo>
                      <a:pt x="57" y="12"/>
                    </a:lnTo>
                    <a:lnTo>
                      <a:pt x="58" y="10"/>
                    </a:lnTo>
                    <a:lnTo>
                      <a:pt x="60" y="10"/>
                    </a:lnTo>
                    <a:lnTo>
                      <a:pt x="62" y="9"/>
                    </a:lnTo>
                    <a:lnTo>
                      <a:pt x="65" y="9"/>
                    </a:lnTo>
                    <a:lnTo>
                      <a:pt x="68" y="9"/>
                    </a:lnTo>
                    <a:lnTo>
                      <a:pt x="70" y="9"/>
                    </a:lnTo>
                    <a:lnTo>
                      <a:pt x="72" y="8"/>
                    </a:lnTo>
                    <a:lnTo>
                      <a:pt x="73" y="8"/>
                    </a:lnTo>
                    <a:lnTo>
                      <a:pt x="73" y="8"/>
                    </a:lnTo>
                    <a:lnTo>
                      <a:pt x="74" y="9"/>
                    </a:lnTo>
                    <a:lnTo>
                      <a:pt x="73" y="10"/>
                    </a:lnTo>
                    <a:lnTo>
                      <a:pt x="72" y="10"/>
                    </a:lnTo>
                    <a:lnTo>
                      <a:pt x="70" y="12"/>
                    </a:lnTo>
                    <a:lnTo>
                      <a:pt x="68" y="13"/>
                    </a:lnTo>
                    <a:lnTo>
                      <a:pt x="65" y="13"/>
                    </a:lnTo>
                    <a:lnTo>
                      <a:pt x="62" y="14"/>
                    </a:lnTo>
                    <a:lnTo>
                      <a:pt x="61" y="16"/>
                    </a:lnTo>
                    <a:lnTo>
                      <a:pt x="58" y="17"/>
                    </a:lnTo>
                    <a:lnTo>
                      <a:pt x="58" y="19"/>
                    </a:lnTo>
                    <a:lnTo>
                      <a:pt x="57" y="21"/>
                    </a:lnTo>
                    <a:lnTo>
                      <a:pt x="57" y="23"/>
                    </a:lnTo>
                    <a:lnTo>
                      <a:pt x="58" y="23"/>
                    </a:lnTo>
                    <a:lnTo>
                      <a:pt x="61" y="23"/>
                    </a:lnTo>
                    <a:lnTo>
                      <a:pt x="62" y="23"/>
                    </a:lnTo>
                    <a:lnTo>
                      <a:pt x="65" y="25"/>
                    </a:lnTo>
                    <a:lnTo>
                      <a:pt x="68" y="25"/>
                    </a:lnTo>
                    <a:lnTo>
                      <a:pt x="69" y="26"/>
                    </a:lnTo>
                    <a:lnTo>
                      <a:pt x="70" y="27"/>
                    </a:lnTo>
                    <a:lnTo>
                      <a:pt x="73" y="29"/>
                    </a:lnTo>
                    <a:lnTo>
                      <a:pt x="75" y="29"/>
                    </a:lnTo>
                    <a:lnTo>
                      <a:pt x="77" y="29"/>
                    </a:lnTo>
                    <a:lnTo>
                      <a:pt x="79" y="29"/>
                    </a:lnTo>
                    <a:lnTo>
                      <a:pt x="82" y="29"/>
                    </a:lnTo>
                    <a:lnTo>
                      <a:pt x="83" y="29"/>
                    </a:lnTo>
                    <a:lnTo>
                      <a:pt x="86" y="29"/>
                    </a:lnTo>
                    <a:lnTo>
                      <a:pt x="90" y="29"/>
                    </a:lnTo>
                    <a:lnTo>
                      <a:pt x="92" y="29"/>
                    </a:lnTo>
                    <a:lnTo>
                      <a:pt x="96" y="27"/>
                    </a:lnTo>
                    <a:lnTo>
                      <a:pt x="98" y="26"/>
                    </a:lnTo>
                    <a:lnTo>
                      <a:pt x="99" y="25"/>
                    </a:lnTo>
                    <a:lnTo>
                      <a:pt x="100" y="23"/>
                    </a:lnTo>
                    <a:lnTo>
                      <a:pt x="102" y="22"/>
                    </a:lnTo>
                    <a:lnTo>
                      <a:pt x="103" y="22"/>
                    </a:lnTo>
                    <a:lnTo>
                      <a:pt x="104" y="22"/>
                    </a:lnTo>
                    <a:lnTo>
                      <a:pt x="107" y="22"/>
                    </a:lnTo>
                    <a:lnTo>
                      <a:pt x="107" y="23"/>
                    </a:lnTo>
                    <a:lnTo>
                      <a:pt x="105" y="25"/>
                    </a:lnTo>
                    <a:lnTo>
                      <a:pt x="105" y="26"/>
                    </a:lnTo>
                    <a:lnTo>
                      <a:pt x="104" y="30"/>
                    </a:lnTo>
                    <a:lnTo>
                      <a:pt x="103" y="33"/>
                    </a:lnTo>
                    <a:lnTo>
                      <a:pt x="103" y="35"/>
                    </a:lnTo>
                    <a:lnTo>
                      <a:pt x="102" y="36"/>
                    </a:lnTo>
                    <a:lnTo>
                      <a:pt x="102" y="39"/>
                    </a:lnTo>
                    <a:lnTo>
                      <a:pt x="102" y="40"/>
                    </a:lnTo>
                    <a:lnTo>
                      <a:pt x="103" y="43"/>
                    </a:lnTo>
                    <a:lnTo>
                      <a:pt x="104" y="43"/>
                    </a:lnTo>
                    <a:lnTo>
                      <a:pt x="105" y="43"/>
                    </a:lnTo>
                    <a:lnTo>
                      <a:pt x="107" y="43"/>
                    </a:lnTo>
                    <a:lnTo>
                      <a:pt x="109" y="43"/>
                    </a:lnTo>
                    <a:lnTo>
                      <a:pt x="112" y="44"/>
                    </a:lnTo>
                    <a:lnTo>
                      <a:pt x="113" y="44"/>
                    </a:lnTo>
                    <a:lnTo>
                      <a:pt x="115" y="44"/>
                    </a:lnTo>
                    <a:lnTo>
                      <a:pt x="116" y="47"/>
                    </a:lnTo>
                    <a:lnTo>
                      <a:pt x="116" y="48"/>
                    </a:lnTo>
                    <a:lnTo>
                      <a:pt x="115" y="49"/>
                    </a:lnTo>
                    <a:lnTo>
                      <a:pt x="115" y="49"/>
                    </a:lnTo>
                    <a:lnTo>
                      <a:pt x="113" y="51"/>
                    </a:lnTo>
                    <a:lnTo>
                      <a:pt x="111" y="52"/>
                    </a:lnTo>
                    <a:lnTo>
                      <a:pt x="109" y="53"/>
                    </a:lnTo>
                    <a:lnTo>
                      <a:pt x="108" y="56"/>
                    </a:lnTo>
                    <a:lnTo>
                      <a:pt x="108" y="59"/>
                    </a:lnTo>
                    <a:lnTo>
                      <a:pt x="108" y="61"/>
                    </a:lnTo>
                    <a:lnTo>
                      <a:pt x="108" y="64"/>
                    </a:lnTo>
                    <a:lnTo>
                      <a:pt x="108" y="66"/>
                    </a:lnTo>
                    <a:lnTo>
                      <a:pt x="108" y="68"/>
                    </a:lnTo>
                    <a:lnTo>
                      <a:pt x="107" y="70"/>
                    </a:lnTo>
                    <a:lnTo>
                      <a:pt x="105" y="72"/>
                    </a:lnTo>
                    <a:lnTo>
                      <a:pt x="104" y="73"/>
                    </a:lnTo>
                    <a:lnTo>
                      <a:pt x="102" y="72"/>
                    </a:lnTo>
                    <a:lnTo>
                      <a:pt x="100" y="70"/>
                    </a:lnTo>
                    <a:lnTo>
                      <a:pt x="100" y="69"/>
                    </a:lnTo>
                    <a:lnTo>
                      <a:pt x="100" y="66"/>
                    </a:lnTo>
                    <a:lnTo>
                      <a:pt x="100" y="64"/>
                    </a:lnTo>
                    <a:lnTo>
                      <a:pt x="100" y="63"/>
                    </a:lnTo>
                    <a:lnTo>
                      <a:pt x="99" y="60"/>
                    </a:lnTo>
                    <a:lnTo>
                      <a:pt x="99" y="57"/>
                    </a:lnTo>
                    <a:lnTo>
                      <a:pt x="99" y="56"/>
                    </a:lnTo>
                    <a:lnTo>
                      <a:pt x="98" y="55"/>
                    </a:lnTo>
                    <a:lnTo>
                      <a:pt x="96" y="53"/>
                    </a:lnTo>
                    <a:lnTo>
                      <a:pt x="95" y="53"/>
                    </a:lnTo>
                    <a:lnTo>
                      <a:pt x="94" y="53"/>
                    </a:lnTo>
                    <a:lnTo>
                      <a:pt x="92" y="52"/>
                    </a:lnTo>
                    <a:lnTo>
                      <a:pt x="92" y="51"/>
                    </a:lnTo>
                    <a:lnTo>
                      <a:pt x="92" y="49"/>
                    </a:lnTo>
                    <a:lnTo>
                      <a:pt x="92" y="48"/>
                    </a:lnTo>
                    <a:lnTo>
                      <a:pt x="90" y="46"/>
                    </a:lnTo>
                    <a:lnTo>
                      <a:pt x="88" y="44"/>
                    </a:lnTo>
                    <a:lnTo>
                      <a:pt x="86" y="43"/>
                    </a:lnTo>
                    <a:lnTo>
                      <a:pt x="83" y="42"/>
                    </a:lnTo>
                    <a:lnTo>
                      <a:pt x="81" y="40"/>
                    </a:lnTo>
                    <a:lnTo>
                      <a:pt x="78" y="38"/>
                    </a:lnTo>
                    <a:lnTo>
                      <a:pt x="77" y="35"/>
                    </a:lnTo>
                    <a:lnTo>
                      <a:pt x="74" y="33"/>
                    </a:lnTo>
                    <a:lnTo>
                      <a:pt x="73" y="31"/>
                    </a:lnTo>
                    <a:lnTo>
                      <a:pt x="72" y="30"/>
                    </a:lnTo>
                    <a:lnTo>
                      <a:pt x="69" y="29"/>
                    </a:lnTo>
                    <a:lnTo>
                      <a:pt x="68" y="27"/>
                    </a:lnTo>
                    <a:lnTo>
                      <a:pt x="65" y="26"/>
                    </a:lnTo>
                    <a:lnTo>
                      <a:pt x="62" y="26"/>
                    </a:lnTo>
                    <a:lnTo>
                      <a:pt x="60" y="25"/>
                    </a:lnTo>
                    <a:lnTo>
                      <a:pt x="57" y="25"/>
                    </a:lnTo>
                    <a:lnTo>
                      <a:pt x="55" y="25"/>
                    </a:lnTo>
                    <a:lnTo>
                      <a:pt x="51" y="25"/>
                    </a:lnTo>
                    <a:lnTo>
                      <a:pt x="47" y="25"/>
                    </a:lnTo>
                    <a:lnTo>
                      <a:pt x="45" y="25"/>
                    </a:lnTo>
                    <a:lnTo>
                      <a:pt x="43" y="25"/>
                    </a:lnTo>
                    <a:lnTo>
                      <a:pt x="40" y="25"/>
                    </a:lnTo>
                    <a:lnTo>
                      <a:pt x="39" y="25"/>
                    </a:lnTo>
                    <a:lnTo>
                      <a:pt x="36" y="25"/>
                    </a:lnTo>
                    <a:lnTo>
                      <a:pt x="36" y="23"/>
                    </a:lnTo>
                    <a:lnTo>
                      <a:pt x="38" y="23"/>
                    </a:lnTo>
                    <a:lnTo>
                      <a:pt x="39" y="23"/>
                    </a:lnTo>
                    <a:lnTo>
                      <a:pt x="39" y="22"/>
                    </a:lnTo>
                    <a:lnTo>
                      <a:pt x="40" y="21"/>
                    </a:lnTo>
                    <a:lnTo>
                      <a:pt x="42" y="19"/>
                    </a:lnTo>
                    <a:lnTo>
                      <a:pt x="42" y="18"/>
                    </a:lnTo>
                    <a:lnTo>
                      <a:pt x="40" y="17"/>
                    </a:lnTo>
                    <a:lnTo>
                      <a:pt x="40" y="16"/>
                    </a:lnTo>
                    <a:lnTo>
                      <a:pt x="38" y="16"/>
                    </a:lnTo>
                    <a:lnTo>
                      <a:pt x="36" y="14"/>
                    </a:lnTo>
                    <a:lnTo>
                      <a:pt x="35" y="14"/>
                    </a:lnTo>
                    <a:lnTo>
                      <a:pt x="32" y="14"/>
                    </a:lnTo>
                    <a:lnTo>
                      <a:pt x="30" y="13"/>
                    </a:lnTo>
                    <a:lnTo>
                      <a:pt x="27" y="13"/>
                    </a:lnTo>
                    <a:lnTo>
                      <a:pt x="23" y="12"/>
                    </a:lnTo>
                    <a:lnTo>
                      <a:pt x="22" y="12"/>
                    </a:lnTo>
                    <a:lnTo>
                      <a:pt x="19" y="12"/>
                    </a:lnTo>
                    <a:lnTo>
                      <a:pt x="17" y="12"/>
                    </a:lnTo>
                    <a:lnTo>
                      <a:pt x="15" y="12"/>
                    </a:lnTo>
                    <a:lnTo>
                      <a:pt x="13" y="13"/>
                    </a:lnTo>
                    <a:lnTo>
                      <a:pt x="10" y="14"/>
                    </a:lnTo>
                    <a:lnTo>
                      <a:pt x="9" y="16"/>
                    </a:lnTo>
                    <a:lnTo>
                      <a:pt x="8" y="17"/>
                    </a:lnTo>
                    <a:lnTo>
                      <a:pt x="6" y="18"/>
                    </a:lnTo>
                    <a:lnTo>
                      <a:pt x="4" y="19"/>
                    </a:lnTo>
                    <a:lnTo>
                      <a:pt x="2" y="19"/>
                    </a:lnTo>
                    <a:lnTo>
                      <a:pt x="1" y="21"/>
                    </a:lnTo>
                    <a:lnTo>
                      <a:pt x="0" y="19"/>
                    </a:lnTo>
                    <a:lnTo>
                      <a:pt x="0" y="19"/>
                    </a:lnTo>
                    <a:lnTo>
                      <a:pt x="0" y="18"/>
                    </a:lnTo>
                    <a:lnTo>
                      <a:pt x="0" y="17"/>
                    </a:lnTo>
                    <a:lnTo>
                      <a:pt x="2" y="14"/>
                    </a:lnTo>
                    <a:lnTo>
                      <a:pt x="4" y="13"/>
                    </a:lnTo>
                    <a:lnTo>
                      <a:pt x="6" y="12"/>
                    </a:lnTo>
                    <a:lnTo>
                      <a:pt x="8" y="10"/>
                    </a:lnTo>
                    <a:lnTo>
                      <a:pt x="10" y="9"/>
                    </a:lnTo>
                    <a:lnTo>
                      <a:pt x="13" y="9"/>
                    </a:lnTo>
                    <a:lnTo>
                      <a:pt x="15" y="9"/>
                    </a:lnTo>
                    <a:lnTo>
                      <a:pt x="17" y="8"/>
                    </a:lnTo>
                    <a:lnTo>
                      <a:pt x="19" y="6"/>
                    </a:lnTo>
                    <a:lnTo>
                      <a:pt x="21" y="5"/>
                    </a:lnTo>
                    <a:lnTo>
                      <a:pt x="22" y="4"/>
                    </a:lnTo>
                    <a:lnTo>
                      <a:pt x="23" y="4"/>
                    </a:lnTo>
                    <a:lnTo>
                      <a:pt x="26" y="4"/>
                    </a:lnTo>
                    <a:lnTo>
                      <a:pt x="26" y="5"/>
                    </a:lnTo>
                    <a:lnTo>
                      <a:pt x="27" y="5"/>
                    </a:lnTo>
                    <a:lnTo>
                      <a:pt x="30" y="8"/>
                    </a:lnTo>
                    <a:lnTo>
                      <a:pt x="34" y="8"/>
                    </a:lnTo>
                    <a:lnTo>
                      <a:pt x="36" y="8"/>
                    </a:lnTo>
                    <a:lnTo>
                      <a:pt x="39" y="8"/>
                    </a:lnTo>
                    <a:lnTo>
                      <a:pt x="40" y="8"/>
                    </a:lnTo>
                    <a:lnTo>
                      <a:pt x="43" y="9"/>
                    </a:lnTo>
                    <a:lnTo>
                      <a:pt x="44" y="8"/>
                    </a:lnTo>
                    <a:lnTo>
                      <a:pt x="45" y="6"/>
                    </a:lnTo>
                    <a:lnTo>
                      <a:pt x="47" y="5"/>
                    </a:lnTo>
                    <a:lnTo>
                      <a:pt x="47" y="4"/>
                    </a:lnTo>
                    <a:lnTo>
                      <a:pt x="48" y="4"/>
                    </a:lnTo>
                    <a:lnTo>
                      <a:pt x="51" y="2"/>
                    </a:lnTo>
                    <a:lnTo>
                      <a:pt x="53" y="2"/>
                    </a:lnTo>
                    <a:lnTo>
                      <a:pt x="55" y="2"/>
                    </a:lnTo>
                    <a:lnTo>
                      <a:pt x="56" y="2"/>
                    </a:lnTo>
                    <a:lnTo>
                      <a:pt x="58" y="1"/>
                    </a:lnTo>
                    <a:lnTo>
                      <a:pt x="58" y="0"/>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7" name="Freeform 10">
                <a:extLst>
                  <a:ext uri="{FF2B5EF4-FFF2-40B4-BE49-F238E27FC236}">
                    <a16:creationId xmlns:a16="http://schemas.microsoft.com/office/drawing/2014/main" id="{51FE2CC9-89D8-D046-A287-5D4EC0F49E22}"/>
                  </a:ext>
                </a:extLst>
              </p:cNvPr>
              <p:cNvSpPr>
                <a:spLocks/>
              </p:cNvSpPr>
              <p:nvPr userDrawn="1"/>
            </p:nvSpPr>
            <p:spPr bwMode="auto">
              <a:xfrm>
                <a:off x="10401701" y="440339"/>
                <a:ext cx="9220" cy="15368"/>
              </a:xfrm>
              <a:custGeom>
                <a:avLst/>
                <a:gdLst>
                  <a:gd name="T0" fmla="*/ 17 w 18"/>
                  <a:gd name="T1" fmla="*/ 0 h 29"/>
                  <a:gd name="T2" fmla="*/ 18 w 18"/>
                  <a:gd name="T3" fmla="*/ 0 h 29"/>
                  <a:gd name="T4" fmla="*/ 18 w 18"/>
                  <a:gd name="T5" fmla="*/ 1 h 29"/>
                  <a:gd name="T6" fmla="*/ 17 w 18"/>
                  <a:gd name="T7" fmla="*/ 1 h 29"/>
                  <a:gd name="T8" fmla="*/ 16 w 18"/>
                  <a:gd name="T9" fmla="*/ 3 h 29"/>
                  <a:gd name="T10" fmla="*/ 14 w 18"/>
                  <a:gd name="T11" fmla="*/ 4 h 29"/>
                  <a:gd name="T12" fmla="*/ 13 w 18"/>
                  <a:gd name="T13" fmla="*/ 6 h 29"/>
                  <a:gd name="T14" fmla="*/ 12 w 18"/>
                  <a:gd name="T15" fmla="*/ 6 h 29"/>
                  <a:gd name="T16" fmla="*/ 10 w 18"/>
                  <a:gd name="T17" fmla="*/ 8 h 29"/>
                  <a:gd name="T18" fmla="*/ 9 w 18"/>
                  <a:gd name="T19" fmla="*/ 10 h 29"/>
                  <a:gd name="T20" fmla="*/ 8 w 18"/>
                  <a:gd name="T21" fmla="*/ 13 h 29"/>
                  <a:gd name="T22" fmla="*/ 8 w 18"/>
                  <a:gd name="T23" fmla="*/ 16 h 29"/>
                  <a:gd name="T24" fmla="*/ 8 w 18"/>
                  <a:gd name="T25" fmla="*/ 18 h 29"/>
                  <a:gd name="T26" fmla="*/ 6 w 18"/>
                  <a:gd name="T27" fmla="*/ 19 h 29"/>
                  <a:gd name="T28" fmla="*/ 6 w 18"/>
                  <a:gd name="T29" fmla="*/ 22 h 29"/>
                  <a:gd name="T30" fmla="*/ 6 w 18"/>
                  <a:gd name="T31" fmla="*/ 23 h 29"/>
                  <a:gd name="T32" fmla="*/ 6 w 18"/>
                  <a:gd name="T33" fmla="*/ 26 h 29"/>
                  <a:gd name="T34" fmla="*/ 5 w 18"/>
                  <a:gd name="T35" fmla="*/ 27 h 29"/>
                  <a:gd name="T36" fmla="*/ 4 w 18"/>
                  <a:gd name="T37" fmla="*/ 29 h 29"/>
                  <a:gd name="T38" fmla="*/ 2 w 18"/>
                  <a:gd name="T39" fmla="*/ 29 h 29"/>
                  <a:gd name="T40" fmla="*/ 1 w 18"/>
                  <a:gd name="T41" fmla="*/ 29 h 29"/>
                  <a:gd name="T42" fmla="*/ 0 w 18"/>
                  <a:gd name="T43" fmla="*/ 27 h 29"/>
                  <a:gd name="T44" fmla="*/ 0 w 18"/>
                  <a:gd name="T45" fmla="*/ 26 h 29"/>
                  <a:gd name="T46" fmla="*/ 0 w 18"/>
                  <a:gd name="T47" fmla="*/ 25 h 29"/>
                  <a:gd name="T48" fmla="*/ 1 w 18"/>
                  <a:gd name="T49" fmla="*/ 23 h 29"/>
                  <a:gd name="T50" fmla="*/ 2 w 18"/>
                  <a:gd name="T51" fmla="*/ 22 h 29"/>
                  <a:gd name="T52" fmla="*/ 2 w 18"/>
                  <a:gd name="T53" fmla="*/ 19 h 29"/>
                  <a:gd name="T54" fmla="*/ 2 w 18"/>
                  <a:gd name="T55" fmla="*/ 17 h 29"/>
                  <a:gd name="T56" fmla="*/ 4 w 18"/>
                  <a:gd name="T57" fmla="*/ 14 h 29"/>
                  <a:gd name="T58" fmla="*/ 4 w 18"/>
                  <a:gd name="T59" fmla="*/ 12 h 29"/>
                  <a:gd name="T60" fmla="*/ 5 w 18"/>
                  <a:gd name="T61" fmla="*/ 9 h 29"/>
                  <a:gd name="T62" fmla="*/ 8 w 18"/>
                  <a:gd name="T63" fmla="*/ 6 h 29"/>
                  <a:gd name="T64" fmla="*/ 10 w 18"/>
                  <a:gd name="T65" fmla="*/ 5 h 29"/>
                  <a:gd name="T66" fmla="*/ 12 w 18"/>
                  <a:gd name="T67" fmla="*/ 4 h 29"/>
                  <a:gd name="T68" fmla="*/ 14 w 18"/>
                  <a:gd name="T69" fmla="*/ 1 h 29"/>
                  <a:gd name="T70" fmla="*/ 16 w 18"/>
                  <a:gd name="T71" fmla="*/ 1 h 29"/>
                  <a:gd name="T72" fmla="*/ 17 w 18"/>
                  <a:gd name="T73" fmla="*/ 0 h 29"/>
                  <a:gd name="T74" fmla="*/ 17 w 18"/>
                  <a:gd name="T7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29">
                    <a:moveTo>
                      <a:pt x="17" y="0"/>
                    </a:moveTo>
                    <a:lnTo>
                      <a:pt x="18" y="0"/>
                    </a:lnTo>
                    <a:lnTo>
                      <a:pt x="18" y="1"/>
                    </a:lnTo>
                    <a:lnTo>
                      <a:pt x="17" y="1"/>
                    </a:lnTo>
                    <a:lnTo>
                      <a:pt x="16" y="3"/>
                    </a:lnTo>
                    <a:lnTo>
                      <a:pt x="14" y="4"/>
                    </a:lnTo>
                    <a:lnTo>
                      <a:pt x="13" y="6"/>
                    </a:lnTo>
                    <a:lnTo>
                      <a:pt x="12" y="6"/>
                    </a:lnTo>
                    <a:lnTo>
                      <a:pt x="10" y="8"/>
                    </a:lnTo>
                    <a:lnTo>
                      <a:pt x="9" y="10"/>
                    </a:lnTo>
                    <a:lnTo>
                      <a:pt x="8" y="13"/>
                    </a:lnTo>
                    <a:lnTo>
                      <a:pt x="8" y="16"/>
                    </a:lnTo>
                    <a:lnTo>
                      <a:pt x="8" y="18"/>
                    </a:lnTo>
                    <a:lnTo>
                      <a:pt x="6" y="19"/>
                    </a:lnTo>
                    <a:lnTo>
                      <a:pt x="6" y="22"/>
                    </a:lnTo>
                    <a:lnTo>
                      <a:pt x="6" y="23"/>
                    </a:lnTo>
                    <a:lnTo>
                      <a:pt x="6" y="26"/>
                    </a:lnTo>
                    <a:lnTo>
                      <a:pt x="5" y="27"/>
                    </a:lnTo>
                    <a:lnTo>
                      <a:pt x="4" y="29"/>
                    </a:lnTo>
                    <a:lnTo>
                      <a:pt x="2" y="29"/>
                    </a:lnTo>
                    <a:lnTo>
                      <a:pt x="1" y="29"/>
                    </a:lnTo>
                    <a:lnTo>
                      <a:pt x="0" y="27"/>
                    </a:lnTo>
                    <a:lnTo>
                      <a:pt x="0" y="26"/>
                    </a:lnTo>
                    <a:lnTo>
                      <a:pt x="0" y="25"/>
                    </a:lnTo>
                    <a:lnTo>
                      <a:pt x="1" y="23"/>
                    </a:lnTo>
                    <a:lnTo>
                      <a:pt x="2" y="22"/>
                    </a:lnTo>
                    <a:lnTo>
                      <a:pt x="2" y="19"/>
                    </a:lnTo>
                    <a:lnTo>
                      <a:pt x="2" y="17"/>
                    </a:lnTo>
                    <a:lnTo>
                      <a:pt x="4" y="14"/>
                    </a:lnTo>
                    <a:lnTo>
                      <a:pt x="4" y="12"/>
                    </a:lnTo>
                    <a:lnTo>
                      <a:pt x="5" y="9"/>
                    </a:lnTo>
                    <a:lnTo>
                      <a:pt x="8" y="6"/>
                    </a:lnTo>
                    <a:lnTo>
                      <a:pt x="10" y="5"/>
                    </a:lnTo>
                    <a:lnTo>
                      <a:pt x="12" y="4"/>
                    </a:lnTo>
                    <a:lnTo>
                      <a:pt x="14" y="1"/>
                    </a:lnTo>
                    <a:lnTo>
                      <a:pt x="16" y="1"/>
                    </a:lnTo>
                    <a:lnTo>
                      <a:pt x="17" y="0"/>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8" name="Freeform 11">
                <a:extLst>
                  <a:ext uri="{FF2B5EF4-FFF2-40B4-BE49-F238E27FC236}">
                    <a16:creationId xmlns:a16="http://schemas.microsoft.com/office/drawing/2014/main" id="{7CAF7EE0-D631-6348-A327-9AE879357687}"/>
                  </a:ext>
                </a:extLst>
              </p:cNvPr>
              <p:cNvSpPr>
                <a:spLocks/>
              </p:cNvSpPr>
              <p:nvPr userDrawn="1"/>
            </p:nvSpPr>
            <p:spPr bwMode="auto">
              <a:xfrm>
                <a:off x="10202953" y="453657"/>
                <a:ext cx="20489" cy="17416"/>
              </a:xfrm>
              <a:custGeom>
                <a:avLst/>
                <a:gdLst>
                  <a:gd name="T0" fmla="*/ 34 w 41"/>
                  <a:gd name="T1" fmla="*/ 0 h 35"/>
                  <a:gd name="T2" fmla="*/ 37 w 41"/>
                  <a:gd name="T3" fmla="*/ 1 h 35"/>
                  <a:gd name="T4" fmla="*/ 39 w 41"/>
                  <a:gd name="T5" fmla="*/ 1 h 35"/>
                  <a:gd name="T6" fmla="*/ 39 w 41"/>
                  <a:gd name="T7" fmla="*/ 2 h 35"/>
                  <a:gd name="T8" fmla="*/ 41 w 41"/>
                  <a:gd name="T9" fmla="*/ 4 h 35"/>
                  <a:gd name="T10" fmla="*/ 39 w 41"/>
                  <a:gd name="T11" fmla="*/ 5 h 35"/>
                  <a:gd name="T12" fmla="*/ 38 w 41"/>
                  <a:gd name="T13" fmla="*/ 6 h 35"/>
                  <a:gd name="T14" fmla="*/ 37 w 41"/>
                  <a:gd name="T15" fmla="*/ 8 h 35"/>
                  <a:gd name="T16" fmla="*/ 34 w 41"/>
                  <a:gd name="T17" fmla="*/ 10 h 35"/>
                  <a:gd name="T18" fmla="*/ 31 w 41"/>
                  <a:gd name="T19" fmla="*/ 11 h 35"/>
                  <a:gd name="T20" fmla="*/ 29 w 41"/>
                  <a:gd name="T21" fmla="*/ 13 h 35"/>
                  <a:gd name="T22" fmla="*/ 26 w 41"/>
                  <a:gd name="T23" fmla="*/ 14 h 35"/>
                  <a:gd name="T24" fmla="*/ 24 w 41"/>
                  <a:gd name="T25" fmla="*/ 15 h 35"/>
                  <a:gd name="T26" fmla="*/ 21 w 41"/>
                  <a:gd name="T27" fmla="*/ 17 h 35"/>
                  <a:gd name="T28" fmla="*/ 18 w 41"/>
                  <a:gd name="T29" fmla="*/ 19 h 35"/>
                  <a:gd name="T30" fmla="*/ 17 w 41"/>
                  <a:gd name="T31" fmla="*/ 22 h 35"/>
                  <a:gd name="T32" fmla="*/ 17 w 41"/>
                  <a:gd name="T33" fmla="*/ 25 h 35"/>
                  <a:gd name="T34" fmla="*/ 16 w 41"/>
                  <a:gd name="T35" fmla="*/ 27 h 35"/>
                  <a:gd name="T36" fmla="*/ 16 w 41"/>
                  <a:gd name="T37" fmla="*/ 30 h 35"/>
                  <a:gd name="T38" fmla="*/ 16 w 41"/>
                  <a:gd name="T39" fmla="*/ 31 h 35"/>
                  <a:gd name="T40" fmla="*/ 16 w 41"/>
                  <a:gd name="T41" fmla="*/ 32 h 35"/>
                  <a:gd name="T42" fmla="*/ 16 w 41"/>
                  <a:gd name="T43" fmla="*/ 34 h 35"/>
                  <a:gd name="T44" fmla="*/ 15 w 41"/>
                  <a:gd name="T45" fmla="*/ 35 h 35"/>
                  <a:gd name="T46" fmla="*/ 15 w 41"/>
                  <a:gd name="T47" fmla="*/ 35 h 35"/>
                  <a:gd name="T48" fmla="*/ 13 w 41"/>
                  <a:gd name="T49" fmla="*/ 34 h 35"/>
                  <a:gd name="T50" fmla="*/ 13 w 41"/>
                  <a:gd name="T51" fmla="*/ 32 h 35"/>
                  <a:gd name="T52" fmla="*/ 13 w 41"/>
                  <a:gd name="T53" fmla="*/ 31 h 35"/>
                  <a:gd name="T54" fmla="*/ 12 w 41"/>
                  <a:gd name="T55" fmla="*/ 30 h 35"/>
                  <a:gd name="T56" fmla="*/ 11 w 41"/>
                  <a:gd name="T57" fmla="*/ 26 h 35"/>
                  <a:gd name="T58" fmla="*/ 9 w 41"/>
                  <a:gd name="T59" fmla="*/ 22 h 35"/>
                  <a:gd name="T60" fmla="*/ 7 w 41"/>
                  <a:gd name="T61" fmla="*/ 19 h 35"/>
                  <a:gd name="T62" fmla="*/ 5 w 41"/>
                  <a:gd name="T63" fmla="*/ 17 h 35"/>
                  <a:gd name="T64" fmla="*/ 3 w 41"/>
                  <a:gd name="T65" fmla="*/ 14 h 35"/>
                  <a:gd name="T66" fmla="*/ 0 w 41"/>
                  <a:gd name="T67" fmla="*/ 11 h 35"/>
                  <a:gd name="T68" fmla="*/ 1 w 41"/>
                  <a:gd name="T69" fmla="*/ 11 h 35"/>
                  <a:gd name="T70" fmla="*/ 3 w 41"/>
                  <a:gd name="T71" fmla="*/ 13 h 35"/>
                  <a:gd name="T72" fmla="*/ 5 w 41"/>
                  <a:gd name="T73" fmla="*/ 13 h 35"/>
                  <a:gd name="T74" fmla="*/ 8 w 41"/>
                  <a:gd name="T75" fmla="*/ 11 h 35"/>
                  <a:gd name="T76" fmla="*/ 11 w 41"/>
                  <a:gd name="T77" fmla="*/ 11 h 35"/>
                  <a:gd name="T78" fmla="*/ 13 w 41"/>
                  <a:gd name="T79" fmla="*/ 10 h 35"/>
                  <a:gd name="T80" fmla="*/ 16 w 41"/>
                  <a:gd name="T81" fmla="*/ 8 h 35"/>
                  <a:gd name="T82" fmla="*/ 18 w 41"/>
                  <a:gd name="T83" fmla="*/ 8 h 35"/>
                  <a:gd name="T84" fmla="*/ 21 w 41"/>
                  <a:gd name="T85" fmla="*/ 6 h 35"/>
                  <a:gd name="T86" fmla="*/ 22 w 41"/>
                  <a:gd name="T87" fmla="*/ 6 h 35"/>
                  <a:gd name="T88" fmla="*/ 25 w 41"/>
                  <a:gd name="T89" fmla="*/ 5 h 35"/>
                  <a:gd name="T90" fmla="*/ 26 w 41"/>
                  <a:gd name="T91" fmla="*/ 2 h 35"/>
                  <a:gd name="T92" fmla="*/ 29 w 41"/>
                  <a:gd name="T93" fmla="*/ 1 h 35"/>
                  <a:gd name="T94" fmla="*/ 31 w 41"/>
                  <a:gd name="T95" fmla="*/ 0 h 35"/>
                  <a:gd name="T96" fmla="*/ 34 w 41"/>
                  <a:gd name="T9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5">
                    <a:moveTo>
                      <a:pt x="34" y="0"/>
                    </a:moveTo>
                    <a:lnTo>
                      <a:pt x="37" y="1"/>
                    </a:lnTo>
                    <a:lnTo>
                      <a:pt x="39" y="1"/>
                    </a:lnTo>
                    <a:lnTo>
                      <a:pt x="39" y="2"/>
                    </a:lnTo>
                    <a:lnTo>
                      <a:pt x="41" y="4"/>
                    </a:lnTo>
                    <a:lnTo>
                      <a:pt x="39" y="5"/>
                    </a:lnTo>
                    <a:lnTo>
                      <a:pt x="38" y="6"/>
                    </a:lnTo>
                    <a:lnTo>
                      <a:pt x="37" y="8"/>
                    </a:lnTo>
                    <a:lnTo>
                      <a:pt x="34" y="10"/>
                    </a:lnTo>
                    <a:lnTo>
                      <a:pt x="31" y="11"/>
                    </a:lnTo>
                    <a:lnTo>
                      <a:pt x="29" y="13"/>
                    </a:lnTo>
                    <a:lnTo>
                      <a:pt x="26" y="14"/>
                    </a:lnTo>
                    <a:lnTo>
                      <a:pt x="24" y="15"/>
                    </a:lnTo>
                    <a:lnTo>
                      <a:pt x="21" y="17"/>
                    </a:lnTo>
                    <a:lnTo>
                      <a:pt x="18" y="19"/>
                    </a:lnTo>
                    <a:lnTo>
                      <a:pt x="17" y="22"/>
                    </a:lnTo>
                    <a:lnTo>
                      <a:pt x="17" y="25"/>
                    </a:lnTo>
                    <a:lnTo>
                      <a:pt x="16" y="27"/>
                    </a:lnTo>
                    <a:lnTo>
                      <a:pt x="16" y="30"/>
                    </a:lnTo>
                    <a:lnTo>
                      <a:pt x="16" y="31"/>
                    </a:lnTo>
                    <a:lnTo>
                      <a:pt x="16" y="32"/>
                    </a:lnTo>
                    <a:lnTo>
                      <a:pt x="16" y="34"/>
                    </a:lnTo>
                    <a:lnTo>
                      <a:pt x="15" y="35"/>
                    </a:lnTo>
                    <a:lnTo>
                      <a:pt x="15" y="35"/>
                    </a:lnTo>
                    <a:lnTo>
                      <a:pt x="13" y="34"/>
                    </a:lnTo>
                    <a:lnTo>
                      <a:pt x="13" y="32"/>
                    </a:lnTo>
                    <a:lnTo>
                      <a:pt x="13" y="31"/>
                    </a:lnTo>
                    <a:lnTo>
                      <a:pt x="12" y="30"/>
                    </a:lnTo>
                    <a:lnTo>
                      <a:pt x="11" y="26"/>
                    </a:lnTo>
                    <a:lnTo>
                      <a:pt x="9" y="22"/>
                    </a:lnTo>
                    <a:lnTo>
                      <a:pt x="7" y="19"/>
                    </a:lnTo>
                    <a:lnTo>
                      <a:pt x="5" y="17"/>
                    </a:lnTo>
                    <a:lnTo>
                      <a:pt x="3" y="14"/>
                    </a:lnTo>
                    <a:lnTo>
                      <a:pt x="0" y="11"/>
                    </a:lnTo>
                    <a:lnTo>
                      <a:pt x="1" y="11"/>
                    </a:lnTo>
                    <a:lnTo>
                      <a:pt x="3" y="13"/>
                    </a:lnTo>
                    <a:lnTo>
                      <a:pt x="5" y="13"/>
                    </a:lnTo>
                    <a:lnTo>
                      <a:pt x="8" y="11"/>
                    </a:lnTo>
                    <a:lnTo>
                      <a:pt x="11" y="11"/>
                    </a:lnTo>
                    <a:lnTo>
                      <a:pt x="13" y="10"/>
                    </a:lnTo>
                    <a:lnTo>
                      <a:pt x="16" y="8"/>
                    </a:lnTo>
                    <a:lnTo>
                      <a:pt x="18" y="8"/>
                    </a:lnTo>
                    <a:lnTo>
                      <a:pt x="21" y="6"/>
                    </a:lnTo>
                    <a:lnTo>
                      <a:pt x="22" y="6"/>
                    </a:lnTo>
                    <a:lnTo>
                      <a:pt x="25" y="5"/>
                    </a:lnTo>
                    <a:lnTo>
                      <a:pt x="26" y="2"/>
                    </a:lnTo>
                    <a:lnTo>
                      <a:pt x="29" y="1"/>
                    </a:lnTo>
                    <a:lnTo>
                      <a:pt x="31"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9" name="Freeform 12">
                <a:extLst>
                  <a:ext uri="{FF2B5EF4-FFF2-40B4-BE49-F238E27FC236}">
                    <a16:creationId xmlns:a16="http://schemas.microsoft.com/office/drawing/2014/main" id="{B5D43CBA-9D95-8447-8500-061F8C29834E}"/>
                  </a:ext>
                </a:extLst>
              </p:cNvPr>
              <p:cNvSpPr>
                <a:spLocks noEditPoints="1"/>
              </p:cNvSpPr>
              <p:nvPr userDrawn="1"/>
            </p:nvSpPr>
            <p:spPr bwMode="auto">
              <a:xfrm>
                <a:off x="10350477" y="742558"/>
                <a:ext cx="28685" cy="36881"/>
              </a:xfrm>
              <a:custGeom>
                <a:avLst/>
                <a:gdLst>
                  <a:gd name="T0" fmla="*/ 27 w 55"/>
                  <a:gd name="T1" fmla="*/ 35 h 72"/>
                  <a:gd name="T2" fmla="*/ 23 w 55"/>
                  <a:gd name="T3" fmla="*/ 36 h 72"/>
                  <a:gd name="T4" fmla="*/ 19 w 55"/>
                  <a:gd name="T5" fmla="*/ 39 h 72"/>
                  <a:gd name="T6" fmla="*/ 17 w 55"/>
                  <a:gd name="T7" fmla="*/ 42 h 72"/>
                  <a:gd name="T8" fmla="*/ 17 w 55"/>
                  <a:gd name="T9" fmla="*/ 46 h 72"/>
                  <a:gd name="T10" fmla="*/ 18 w 55"/>
                  <a:gd name="T11" fmla="*/ 51 h 72"/>
                  <a:gd name="T12" fmla="*/ 19 w 55"/>
                  <a:gd name="T13" fmla="*/ 53 h 72"/>
                  <a:gd name="T14" fmla="*/ 23 w 55"/>
                  <a:gd name="T15" fmla="*/ 56 h 72"/>
                  <a:gd name="T16" fmla="*/ 27 w 55"/>
                  <a:gd name="T17" fmla="*/ 57 h 72"/>
                  <a:gd name="T18" fmla="*/ 31 w 55"/>
                  <a:gd name="T19" fmla="*/ 56 h 72"/>
                  <a:gd name="T20" fmla="*/ 35 w 55"/>
                  <a:gd name="T21" fmla="*/ 53 h 72"/>
                  <a:gd name="T22" fmla="*/ 36 w 55"/>
                  <a:gd name="T23" fmla="*/ 51 h 72"/>
                  <a:gd name="T24" fmla="*/ 38 w 55"/>
                  <a:gd name="T25" fmla="*/ 48 h 72"/>
                  <a:gd name="T26" fmla="*/ 38 w 55"/>
                  <a:gd name="T27" fmla="*/ 46 h 72"/>
                  <a:gd name="T28" fmla="*/ 36 w 55"/>
                  <a:gd name="T29" fmla="*/ 42 h 72"/>
                  <a:gd name="T30" fmla="*/ 35 w 55"/>
                  <a:gd name="T31" fmla="*/ 38 h 72"/>
                  <a:gd name="T32" fmla="*/ 31 w 55"/>
                  <a:gd name="T33" fmla="*/ 36 h 72"/>
                  <a:gd name="T34" fmla="*/ 27 w 55"/>
                  <a:gd name="T35" fmla="*/ 35 h 72"/>
                  <a:gd name="T36" fmla="*/ 25 w 55"/>
                  <a:gd name="T37" fmla="*/ 0 h 72"/>
                  <a:gd name="T38" fmla="*/ 17 w 55"/>
                  <a:gd name="T39" fmla="*/ 27 h 72"/>
                  <a:gd name="T40" fmla="*/ 21 w 55"/>
                  <a:gd name="T41" fmla="*/ 25 h 72"/>
                  <a:gd name="T42" fmla="*/ 25 w 55"/>
                  <a:gd name="T43" fmla="*/ 22 h 72"/>
                  <a:gd name="T44" fmla="*/ 36 w 55"/>
                  <a:gd name="T45" fmla="*/ 21 h 72"/>
                  <a:gd name="T46" fmla="*/ 45 w 55"/>
                  <a:gd name="T47" fmla="*/ 25 h 72"/>
                  <a:gd name="T48" fmla="*/ 53 w 55"/>
                  <a:gd name="T49" fmla="*/ 34 h 72"/>
                  <a:gd name="T50" fmla="*/ 55 w 55"/>
                  <a:gd name="T51" fmla="*/ 44 h 72"/>
                  <a:gd name="T52" fmla="*/ 52 w 55"/>
                  <a:gd name="T53" fmla="*/ 55 h 72"/>
                  <a:gd name="T54" fmla="*/ 47 w 55"/>
                  <a:gd name="T55" fmla="*/ 63 h 72"/>
                  <a:gd name="T56" fmla="*/ 38 w 55"/>
                  <a:gd name="T57" fmla="*/ 68 h 72"/>
                  <a:gd name="T58" fmla="*/ 32 w 55"/>
                  <a:gd name="T59" fmla="*/ 69 h 72"/>
                  <a:gd name="T60" fmla="*/ 27 w 55"/>
                  <a:gd name="T61" fmla="*/ 70 h 72"/>
                  <a:gd name="T62" fmla="*/ 23 w 55"/>
                  <a:gd name="T63" fmla="*/ 72 h 72"/>
                  <a:gd name="T64" fmla="*/ 18 w 55"/>
                  <a:gd name="T65" fmla="*/ 70 h 72"/>
                  <a:gd name="T66" fmla="*/ 13 w 55"/>
                  <a:gd name="T67" fmla="*/ 69 h 72"/>
                  <a:gd name="T68" fmla="*/ 9 w 55"/>
                  <a:gd name="T69" fmla="*/ 65 h 72"/>
                  <a:gd name="T70" fmla="*/ 5 w 55"/>
                  <a:gd name="T71" fmla="*/ 63 h 72"/>
                  <a:gd name="T72" fmla="*/ 2 w 55"/>
                  <a:gd name="T73" fmla="*/ 57 h 72"/>
                  <a:gd name="T74" fmla="*/ 0 w 55"/>
                  <a:gd name="T75" fmla="*/ 44 h 72"/>
                  <a:gd name="T76" fmla="*/ 1 w 55"/>
                  <a:gd name="T77" fmla="*/ 30 h 72"/>
                  <a:gd name="T78" fmla="*/ 8 w 55"/>
                  <a:gd name="T79" fmla="*/ 8 h 72"/>
                  <a:gd name="T80" fmla="*/ 25 w 55"/>
                  <a:gd name="T8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72">
                    <a:moveTo>
                      <a:pt x="27" y="35"/>
                    </a:moveTo>
                    <a:lnTo>
                      <a:pt x="23" y="36"/>
                    </a:lnTo>
                    <a:lnTo>
                      <a:pt x="19" y="39"/>
                    </a:lnTo>
                    <a:lnTo>
                      <a:pt x="17" y="42"/>
                    </a:lnTo>
                    <a:lnTo>
                      <a:pt x="17" y="46"/>
                    </a:lnTo>
                    <a:lnTo>
                      <a:pt x="18" y="51"/>
                    </a:lnTo>
                    <a:lnTo>
                      <a:pt x="19" y="53"/>
                    </a:lnTo>
                    <a:lnTo>
                      <a:pt x="23" y="56"/>
                    </a:lnTo>
                    <a:lnTo>
                      <a:pt x="27" y="57"/>
                    </a:lnTo>
                    <a:lnTo>
                      <a:pt x="31" y="56"/>
                    </a:lnTo>
                    <a:lnTo>
                      <a:pt x="35" y="53"/>
                    </a:lnTo>
                    <a:lnTo>
                      <a:pt x="36" y="51"/>
                    </a:lnTo>
                    <a:lnTo>
                      <a:pt x="38" y="48"/>
                    </a:lnTo>
                    <a:lnTo>
                      <a:pt x="38" y="46"/>
                    </a:lnTo>
                    <a:lnTo>
                      <a:pt x="36" y="42"/>
                    </a:lnTo>
                    <a:lnTo>
                      <a:pt x="35" y="38"/>
                    </a:lnTo>
                    <a:lnTo>
                      <a:pt x="31" y="36"/>
                    </a:lnTo>
                    <a:lnTo>
                      <a:pt x="27" y="35"/>
                    </a:lnTo>
                    <a:close/>
                    <a:moveTo>
                      <a:pt x="25" y="0"/>
                    </a:moveTo>
                    <a:lnTo>
                      <a:pt x="17" y="27"/>
                    </a:lnTo>
                    <a:lnTo>
                      <a:pt x="21" y="25"/>
                    </a:lnTo>
                    <a:lnTo>
                      <a:pt x="25" y="22"/>
                    </a:lnTo>
                    <a:lnTo>
                      <a:pt x="36" y="21"/>
                    </a:lnTo>
                    <a:lnTo>
                      <a:pt x="45" y="25"/>
                    </a:lnTo>
                    <a:lnTo>
                      <a:pt x="53" y="34"/>
                    </a:lnTo>
                    <a:lnTo>
                      <a:pt x="55" y="44"/>
                    </a:lnTo>
                    <a:lnTo>
                      <a:pt x="52" y="55"/>
                    </a:lnTo>
                    <a:lnTo>
                      <a:pt x="47" y="63"/>
                    </a:lnTo>
                    <a:lnTo>
                      <a:pt x="38" y="68"/>
                    </a:lnTo>
                    <a:lnTo>
                      <a:pt x="32" y="69"/>
                    </a:lnTo>
                    <a:lnTo>
                      <a:pt x="27" y="70"/>
                    </a:lnTo>
                    <a:lnTo>
                      <a:pt x="23" y="72"/>
                    </a:lnTo>
                    <a:lnTo>
                      <a:pt x="18" y="70"/>
                    </a:lnTo>
                    <a:lnTo>
                      <a:pt x="13" y="69"/>
                    </a:lnTo>
                    <a:lnTo>
                      <a:pt x="9" y="65"/>
                    </a:lnTo>
                    <a:lnTo>
                      <a:pt x="5" y="63"/>
                    </a:lnTo>
                    <a:lnTo>
                      <a:pt x="2" y="57"/>
                    </a:lnTo>
                    <a:lnTo>
                      <a:pt x="0" y="44"/>
                    </a:lnTo>
                    <a:lnTo>
                      <a:pt x="1" y="30"/>
                    </a:lnTo>
                    <a:lnTo>
                      <a:pt x="8" y="8"/>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0" name="Freeform 13">
                <a:extLst>
                  <a:ext uri="{FF2B5EF4-FFF2-40B4-BE49-F238E27FC236}">
                    <a16:creationId xmlns:a16="http://schemas.microsoft.com/office/drawing/2014/main" id="{4285E509-3AD5-6149-B8E3-943B2DD27CE5}"/>
                  </a:ext>
                </a:extLst>
              </p:cNvPr>
              <p:cNvSpPr>
                <a:spLocks/>
              </p:cNvSpPr>
              <p:nvPr userDrawn="1"/>
            </p:nvSpPr>
            <p:spPr bwMode="auto">
              <a:xfrm>
                <a:off x="10309499" y="554055"/>
                <a:ext cx="23563" cy="27661"/>
              </a:xfrm>
              <a:custGeom>
                <a:avLst/>
                <a:gdLst>
                  <a:gd name="T0" fmla="*/ 44 w 47"/>
                  <a:gd name="T1" fmla="*/ 1 h 53"/>
                  <a:gd name="T2" fmla="*/ 47 w 47"/>
                  <a:gd name="T3" fmla="*/ 4 h 53"/>
                  <a:gd name="T4" fmla="*/ 47 w 47"/>
                  <a:gd name="T5" fmla="*/ 8 h 53"/>
                  <a:gd name="T6" fmla="*/ 43 w 47"/>
                  <a:gd name="T7" fmla="*/ 9 h 53"/>
                  <a:gd name="T8" fmla="*/ 40 w 47"/>
                  <a:gd name="T9" fmla="*/ 12 h 53"/>
                  <a:gd name="T10" fmla="*/ 34 w 47"/>
                  <a:gd name="T11" fmla="*/ 18 h 53"/>
                  <a:gd name="T12" fmla="*/ 29 w 47"/>
                  <a:gd name="T13" fmla="*/ 26 h 53"/>
                  <a:gd name="T14" fmla="*/ 25 w 47"/>
                  <a:gd name="T15" fmla="*/ 34 h 53"/>
                  <a:gd name="T16" fmla="*/ 19 w 47"/>
                  <a:gd name="T17" fmla="*/ 40 h 53"/>
                  <a:gd name="T18" fmla="*/ 16 w 47"/>
                  <a:gd name="T19" fmla="*/ 46 h 53"/>
                  <a:gd name="T20" fmla="*/ 16 w 47"/>
                  <a:gd name="T21" fmla="*/ 49 h 53"/>
                  <a:gd name="T22" fmla="*/ 16 w 47"/>
                  <a:gd name="T23" fmla="*/ 52 h 53"/>
                  <a:gd name="T24" fmla="*/ 12 w 47"/>
                  <a:gd name="T25" fmla="*/ 52 h 53"/>
                  <a:gd name="T26" fmla="*/ 10 w 47"/>
                  <a:gd name="T27" fmla="*/ 49 h 53"/>
                  <a:gd name="T28" fmla="*/ 10 w 47"/>
                  <a:gd name="T29" fmla="*/ 46 h 53"/>
                  <a:gd name="T30" fmla="*/ 13 w 47"/>
                  <a:gd name="T31" fmla="*/ 40 h 53"/>
                  <a:gd name="T32" fmla="*/ 16 w 47"/>
                  <a:gd name="T33" fmla="*/ 35 h 53"/>
                  <a:gd name="T34" fmla="*/ 18 w 47"/>
                  <a:gd name="T35" fmla="*/ 30 h 53"/>
                  <a:gd name="T36" fmla="*/ 21 w 47"/>
                  <a:gd name="T37" fmla="*/ 25 h 53"/>
                  <a:gd name="T38" fmla="*/ 21 w 47"/>
                  <a:gd name="T39" fmla="*/ 19 h 53"/>
                  <a:gd name="T40" fmla="*/ 17 w 47"/>
                  <a:gd name="T41" fmla="*/ 14 h 53"/>
                  <a:gd name="T42" fmla="*/ 10 w 47"/>
                  <a:gd name="T43" fmla="*/ 12 h 53"/>
                  <a:gd name="T44" fmla="*/ 6 w 47"/>
                  <a:gd name="T45" fmla="*/ 12 h 53"/>
                  <a:gd name="T46" fmla="*/ 2 w 47"/>
                  <a:gd name="T47" fmla="*/ 12 h 53"/>
                  <a:gd name="T48" fmla="*/ 0 w 47"/>
                  <a:gd name="T49" fmla="*/ 12 h 53"/>
                  <a:gd name="T50" fmla="*/ 2 w 47"/>
                  <a:gd name="T51" fmla="*/ 9 h 53"/>
                  <a:gd name="T52" fmla="*/ 9 w 47"/>
                  <a:gd name="T53" fmla="*/ 5 h 53"/>
                  <a:gd name="T54" fmla="*/ 12 w 47"/>
                  <a:gd name="T55" fmla="*/ 2 h 53"/>
                  <a:gd name="T56" fmla="*/ 14 w 47"/>
                  <a:gd name="T57" fmla="*/ 1 h 53"/>
                  <a:gd name="T58" fmla="*/ 17 w 47"/>
                  <a:gd name="T59" fmla="*/ 2 h 53"/>
                  <a:gd name="T60" fmla="*/ 19 w 47"/>
                  <a:gd name="T61" fmla="*/ 5 h 53"/>
                  <a:gd name="T62" fmla="*/ 25 w 47"/>
                  <a:gd name="T63" fmla="*/ 8 h 53"/>
                  <a:gd name="T64" fmla="*/ 31 w 47"/>
                  <a:gd name="T65" fmla="*/ 8 h 53"/>
                  <a:gd name="T66" fmla="*/ 35 w 47"/>
                  <a:gd name="T67" fmla="*/ 5 h 53"/>
                  <a:gd name="T68" fmla="*/ 39 w 47"/>
                  <a:gd name="T69" fmla="*/ 2 h 53"/>
                  <a:gd name="T70" fmla="*/ 43 w 47"/>
                  <a:gd name="T7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 h="53">
                    <a:moveTo>
                      <a:pt x="43" y="0"/>
                    </a:moveTo>
                    <a:lnTo>
                      <a:pt x="44" y="1"/>
                    </a:lnTo>
                    <a:lnTo>
                      <a:pt x="47" y="2"/>
                    </a:lnTo>
                    <a:lnTo>
                      <a:pt x="47" y="4"/>
                    </a:lnTo>
                    <a:lnTo>
                      <a:pt x="47" y="6"/>
                    </a:lnTo>
                    <a:lnTo>
                      <a:pt x="47" y="8"/>
                    </a:lnTo>
                    <a:lnTo>
                      <a:pt x="46" y="9"/>
                    </a:lnTo>
                    <a:lnTo>
                      <a:pt x="43" y="9"/>
                    </a:lnTo>
                    <a:lnTo>
                      <a:pt x="42" y="10"/>
                    </a:lnTo>
                    <a:lnTo>
                      <a:pt x="40" y="12"/>
                    </a:lnTo>
                    <a:lnTo>
                      <a:pt x="36" y="14"/>
                    </a:lnTo>
                    <a:lnTo>
                      <a:pt x="34" y="18"/>
                    </a:lnTo>
                    <a:lnTo>
                      <a:pt x="31" y="22"/>
                    </a:lnTo>
                    <a:lnTo>
                      <a:pt x="29" y="26"/>
                    </a:lnTo>
                    <a:lnTo>
                      <a:pt x="26" y="30"/>
                    </a:lnTo>
                    <a:lnTo>
                      <a:pt x="25" y="34"/>
                    </a:lnTo>
                    <a:lnTo>
                      <a:pt x="22" y="38"/>
                    </a:lnTo>
                    <a:lnTo>
                      <a:pt x="19" y="40"/>
                    </a:lnTo>
                    <a:lnTo>
                      <a:pt x="18" y="43"/>
                    </a:lnTo>
                    <a:lnTo>
                      <a:pt x="16" y="46"/>
                    </a:lnTo>
                    <a:lnTo>
                      <a:pt x="16" y="48"/>
                    </a:lnTo>
                    <a:lnTo>
                      <a:pt x="16" y="49"/>
                    </a:lnTo>
                    <a:lnTo>
                      <a:pt x="16" y="52"/>
                    </a:lnTo>
                    <a:lnTo>
                      <a:pt x="16" y="52"/>
                    </a:lnTo>
                    <a:lnTo>
                      <a:pt x="14" y="53"/>
                    </a:lnTo>
                    <a:lnTo>
                      <a:pt x="12" y="52"/>
                    </a:lnTo>
                    <a:lnTo>
                      <a:pt x="10" y="51"/>
                    </a:lnTo>
                    <a:lnTo>
                      <a:pt x="10" y="49"/>
                    </a:lnTo>
                    <a:lnTo>
                      <a:pt x="10" y="47"/>
                    </a:lnTo>
                    <a:lnTo>
                      <a:pt x="10" y="46"/>
                    </a:lnTo>
                    <a:lnTo>
                      <a:pt x="12" y="43"/>
                    </a:lnTo>
                    <a:lnTo>
                      <a:pt x="13" y="40"/>
                    </a:lnTo>
                    <a:lnTo>
                      <a:pt x="14" y="38"/>
                    </a:lnTo>
                    <a:lnTo>
                      <a:pt x="16" y="35"/>
                    </a:lnTo>
                    <a:lnTo>
                      <a:pt x="17" y="32"/>
                    </a:lnTo>
                    <a:lnTo>
                      <a:pt x="18" y="30"/>
                    </a:lnTo>
                    <a:lnTo>
                      <a:pt x="21" y="27"/>
                    </a:lnTo>
                    <a:lnTo>
                      <a:pt x="21" y="25"/>
                    </a:lnTo>
                    <a:lnTo>
                      <a:pt x="22" y="22"/>
                    </a:lnTo>
                    <a:lnTo>
                      <a:pt x="21" y="19"/>
                    </a:lnTo>
                    <a:lnTo>
                      <a:pt x="18" y="17"/>
                    </a:lnTo>
                    <a:lnTo>
                      <a:pt x="17" y="14"/>
                    </a:lnTo>
                    <a:lnTo>
                      <a:pt x="14" y="13"/>
                    </a:lnTo>
                    <a:lnTo>
                      <a:pt x="10" y="12"/>
                    </a:lnTo>
                    <a:lnTo>
                      <a:pt x="9" y="12"/>
                    </a:lnTo>
                    <a:lnTo>
                      <a:pt x="6" y="12"/>
                    </a:lnTo>
                    <a:lnTo>
                      <a:pt x="4" y="12"/>
                    </a:lnTo>
                    <a:lnTo>
                      <a:pt x="2" y="12"/>
                    </a:lnTo>
                    <a:lnTo>
                      <a:pt x="0" y="12"/>
                    </a:lnTo>
                    <a:lnTo>
                      <a:pt x="0" y="12"/>
                    </a:lnTo>
                    <a:lnTo>
                      <a:pt x="0" y="10"/>
                    </a:lnTo>
                    <a:lnTo>
                      <a:pt x="2" y="9"/>
                    </a:lnTo>
                    <a:lnTo>
                      <a:pt x="5" y="8"/>
                    </a:lnTo>
                    <a:lnTo>
                      <a:pt x="9" y="5"/>
                    </a:lnTo>
                    <a:lnTo>
                      <a:pt x="10" y="4"/>
                    </a:lnTo>
                    <a:lnTo>
                      <a:pt x="12" y="2"/>
                    </a:lnTo>
                    <a:lnTo>
                      <a:pt x="13" y="1"/>
                    </a:lnTo>
                    <a:lnTo>
                      <a:pt x="14" y="1"/>
                    </a:lnTo>
                    <a:lnTo>
                      <a:pt x="16" y="1"/>
                    </a:lnTo>
                    <a:lnTo>
                      <a:pt x="17" y="2"/>
                    </a:lnTo>
                    <a:lnTo>
                      <a:pt x="17" y="4"/>
                    </a:lnTo>
                    <a:lnTo>
                      <a:pt x="19" y="5"/>
                    </a:lnTo>
                    <a:lnTo>
                      <a:pt x="22" y="6"/>
                    </a:lnTo>
                    <a:lnTo>
                      <a:pt x="25" y="8"/>
                    </a:lnTo>
                    <a:lnTo>
                      <a:pt x="27" y="8"/>
                    </a:lnTo>
                    <a:lnTo>
                      <a:pt x="31" y="8"/>
                    </a:lnTo>
                    <a:lnTo>
                      <a:pt x="34" y="6"/>
                    </a:lnTo>
                    <a:lnTo>
                      <a:pt x="35" y="5"/>
                    </a:lnTo>
                    <a:lnTo>
                      <a:pt x="38" y="4"/>
                    </a:lnTo>
                    <a:lnTo>
                      <a:pt x="39" y="2"/>
                    </a:lnTo>
                    <a:lnTo>
                      <a:pt x="42"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 name="Freeform 14">
                <a:extLst>
                  <a:ext uri="{FF2B5EF4-FFF2-40B4-BE49-F238E27FC236}">
                    <a16:creationId xmlns:a16="http://schemas.microsoft.com/office/drawing/2014/main" id="{DD23D015-4F0A-3943-B669-236B2C93189A}"/>
                  </a:ext>
                </a:extLst>
              </p:cNvPr>
              <p:cNvSpPr>
                <a:spLocks/>
              </p:cNvSpPr>
              <p:nvPr userDrawn="1"/>
            </p:nvSpPr>
            <p:spPr bwMode="auto">
              <a:xfrm>
                <a:off x="10249055" y="534590"/>
                <a:ext cx="35857" cy="29710"/>
              </a:xfrm>
              <a:custGeom>
                <a:avLst/>
                <a:gdLst>
                  <a:gd name="T0" fmla="*/ 59 w 71"/>
                  <a:gd name="T1" fmla="*/ 1 h 58"/>
                  <a:gd name="T2" fmla="*/ 61 w 71"/>
                  <a:gd name="T3" fmla="*/ 2 h 58"/>
                  <a:gd name="T4" fmla="*/ 67 w 71"/>
                  <a:gd name="T5" fmla="*/ 4 h 58"/>
                  <a:gd name="T6" fmla="*/ 69 w 71"/>
                  <a:gd name="T7" fmla="*/ 4 h 58"/>
                  <a:gd name="T8" fmla="*/ 71 w 71"/>
                  <a:gd name="T9" fmla="*/ 6 h 58"/>
                  <a:gd name="T10" fmla="*/ 69 w 71"/>
                  <a:gd name="T11" fmla="*/ 9 h 58"/>
                  <a:gd name="T12" fmla="*/ 65 w 71"/>
                  <a:gd name="T13" fmla="*/ 11 h 58"/>
                  <a:gd name="T14" fmla="*/ 61 w 71"/>
                  <a:gd name="T15" fmla="*/ 14 h 58"/>
                  <a:gd name="T16" fmla="*/ 59 w 71"/>
                  <a:gd name="T17" fmla="*/ 18 h 58"/>
                  <a:gd name="T18" fmla="*/ 56 w 71"/>
                  <a:gd name="T19" fmla="*/ 23 h 58"/>
                  <a:gd name="T20" fmla="*/ 54 w 71"/>
                  <a:gd name="T21" fmla="*/ 26 h 58"/>
                  <a:gd name="T22" fmla="*/ 48 w 71"/>
                  <a:gd name="T23" fmla="*/ 26 h 58"/>
                  <a:gd name="T24" fmla="*/ 46 w 71"/>
                  <a:gd name="T25" fmla="*/ 23 h 58"/>
                  <a:gd name="T26" fmla="*/ 46 w 71"/>
                  <a:gd name="T27" fmla="*/ 19 h 58"/>
                  <a:gd name="T28" fmla="*/ 43 w 71"/>
                  <a:gd name="T29" fmla="*/ 17 h 58"/>
                  <a:gd name="T30" fmla="*/ 41 w 71"/>
                  <a:gd name="T31" fmla="*/ 17 h 58"/>
                  <a:gd name="T32" fmla="*/ 37 w 71"/>
                  <a:gd name="T33" fmla="*/ 21 h 58"/>
                  <a:gd name="T34" fmla="*/ 35 w 71"/>
                  <a:gd name="T35" fmla="*/ 26 h 58"/>
                  <a:gd name="T36" fmla="*/ 37 w 71"/>
                  <a:gd name="T37" fmla="*/ 31 h 58"/>
                  <a:gd name="T38" fmla="*/ 38 w 71"/>
                  <a:gd name="T39" fmla="*/ 34 h 58"/>
                  <a:gd name="T40" fmla="*/ 41 w 71"/>
                  <a:gd name="T41" fmla="*/ 38 h 58"/>
                  <a:gd name="T42" fmla="*/ 41 w 71"/>
                  <a:gd name="T43" fmla="*/ 40 h 58"/>
                  <a:gd name="T44" fmla="*/ 38 w 71"/>
                  <a:gd name="T45" fmla="*/ 43 h 58"/>
                  <a:gd name="T46" fmla="*/ 35 w 71"/>
                  <a:gd name="T47" fmla="*/ 41 h 58"/>
                  <a:gd name="T48" fmla="*/ 33 w 71"/>
                  <a:gd name="T49" fmla="*/ 39 h 58"/>
                  <a:gd name="T50" fmla="*/ 30 w 71"/>
                  <a:gd name="T51" fmla="*/ 38 h 58"/>
                  <a:gd name="T52" fmla="*/ 28 w 71"/>
                  <a:gd name="T53" fmla="*/ 38 h 58"/>
                  <a:gd name="T54" fmla="*/ 25 w 71"/>
                  <a:gd name="T55" fmla="*/ 40 h 58"/>
                  <a:gd name="T56" fmla="*/ 24 w 71"/>
                  <a:gd name="T57" fmla="*/ 44 h 58"/>
                  <a:gd name="T58" fmla="*/ 22 w 71"/>
                  <a:gd name="T59" fmla="*/ 51 h 58"/>
                  <a:gd name="T60" fmla="*/ 21 w 71"/>
                  <a:gd name="T61" fmla="*/ 54 h 58"/>
                  <a:gd name="T62" fmla="*/ 17 w 71"/>
                  <a:gd name="T63" fmla="*/ 58 h 58"/>
                  <a:gd name="T64" fmla="*/ 12 w 71"/>
                  <a:gd name="T65" fmla="*/ 57 h 58"/>
                  <a:gd name="T66" fmla="*/ 5 w 71"/>
                  <a:gd name="T67" fmla="*/ 54 h 58"/>
                  <a:gd name="T68" fmla="*/ 1 w 71"/>
                  <a:gd name="T69" fmla="*/ 51 h 58"/>
                  <a:gd name="T70" fmla="*/ 0 w 71"/>
                  <a:gd name="T71" fmla="*/ 45 h 58"/>
                  <a:gd name="T72" fmla="*/ 0 w 71"/>
                  <a:gd name="T73" fmla="*/ 40 h 58"/>
                  <a:gd name="T74" fmla="*/ 0 w 71"/>
                  <a:gd name="T75" fmla="*/ 36 h 58"/>
                  <a:gd name="T76" fmla="*/ 4 w 71"/>
                  <a:gd name="T77" fmla="*/ 34 h 58"/>
                  <a:gd name="T78" fmla="*/ 5 w 71"/>
                  <a:gd name="T79" fmla="*/ 36 h 58"/>
                  <a:gd name="T80" fmla="*/ 8 w 71"/>
                  <a:gd name="T81" fmla="*/ 40 h 58"/>
                  <a:gd name="T82" fmla="*/ 11 w 71"/>
                  <a:gd name="T83" fmla="*/ 43 h 58"/>
                  <a:gd name="T84" fmla="*/ 16 w 71"/>
                  <a:gd name="T85" fmla="*/ 41 h 58"/>
                  <a:gd name="T86" fmla="*/ 18 w 71"/>
                  <a:gd name="T87" fmla="*/ 39 h 58"/>
                  <a:gd name="T88" fmla="*/ 22 w 71"/>
                  <a:gd name="T89" fmla="*/ 35 h 58"/>
                  <a:gd name="T90" fmla="*/ 26 w 71"/>
                  <a:gd name="T91" fmla="*/ 31 h 58"/>
                  <a:gd name="T92" fmla="*/ 28 w 71"/>
                  <a:gd name="T93" fmla="*/ 26 h 58"/>
                  <a:gd name="T94" fmla="*/ 29 w 71"/>
                  <a:gd name="T95" fmla="*/ 21 h 58"/>
                  <a:gd name="T96" fmla="*/ 31 w 71"/>
                  <a:gd name="T97" fmla="*/ 15 h 58"/>
                  <a:gd name="T98" fmla="*/ 35 w 71"/>
                  <a:gd name="T99" fmla="*/ 13 h 58"/>
                  <a:gd name="T100" fmla="*/ 42 w 71"/>
                  <a:gd name="T101" fmla="*/ 10 h 58"/>
                  <a:gd name="T102" fmla="*/ 46 w 71"/>
                  <a:gd name="T103" fmla="*/ 7 h 58"/>
                  <a:gd name="T104" fmla="*/ 48 w 71"/>
                  <a:gd name="T105" fmla="*/ 5 h 58"/>
                  <a:gd name="T106" fmla="*/ 52 w 71"/>
                  <a:gd name="T107" fmla="*/ 2 h 58"/>
                  <a:gd name="T108" fmla="*/ 56 w 71"/>
                  <a:gd name="T10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 h="58">
                    <a:moveTo>
                      <a:pt x="56" y="0"/>
                    </a:moveTo>
                    <a:lnTo>
                      <a:pt x="59" y="1"/>
                    </a:lnTo>
                    <a:lnTo>
                      <a:pt x="60" y="2"/>
                    </a:lnTo>
                    <a:lnTo>
                      <a:pt x="61" y="2"/>
                    </a:lnTo>
                    <a:lnTo>
                      <a:pt x="64" y="4"/>
                    </a:lnTo>
                    <a:lnTo>
                      <a:pt x="67" y="4"/>
                    </a:lnTo>
                    <a:lnTo>
                      <a:pt x="68" y="4"/>
                    </a:lnTo>
                    <a:lnTo>
                      <a:pt x="69" y="4"/>
                    </a:lnTo>
                    <a:lnTo>
                      <a:pt x="71" y="5"/>
                    </a:lnTo>
                    <a:lnTo>
                      <a:pt x="71" y="6"/>
                    </a:lnTo>
                    <a:lnTo>
                      <a:pt x="71" y="7"/>
                    </a:lnTo>
                    <a:lnTo>
                      <a:pt x="69" y="9"/>
                    </a:lnTo>
                    <a:lnTo>
                      <a:pt x="67" y="10"/>
                    </a:lnTo>
                    <a:lnTo>
                      <a:pt x="65" y="11"/>
                    </a:lnTo>
                    <a:lnTo>
                      <a:pt x="63" y="13"/>
                    </a:lnTo>
                    <a:lnTo>
                      <a:pt x="61" y="14"/>
                    </a:lnTo>
                    <a:lnTo>
                      <a:pt x="60" y="17"/>
                    </a:lnTo>
                    <a:lnTo>
                      <a:pt x="59" y="18"/>
                    </a:lnTo>
                    <a:lnTo>
                      <a:pt x="58" y="21"/>
                    </a:lnTo>
                    <a:lnTo>
                      <a:pt x="56" y="23"/>
                    </a:lnTo>
                    <a:lnTo>
                      <a:pt x="55" y="24"/>
                    </a:lnTo>
                    <a:lnTo>
                      <a:pt x="54" y="26"/>
                    </a:lnTo>
                    <a:lnTo>
                      <a:pt x="51" y="26"/>
                    </a:lnTo>
                    <a:lnTo>
                      <a:pt x="48" y="26"/>
                    </a:lnTo>
                    <a:lnTo>
                      <a:pt x="47" y="24"/>
                    </a:lnTo>
                    <a:lnTo>
                      <a:pt x="46" y="23"/>
                    </a:lnTo>
                    <a:lnTo>
                      <a:pt x="46" y="21"/>
                    </a:lnTo>
                    <a:lnTo>
                      <a:pt x="46" y="19"/>
                    </a:lnTo>
                    <a:lnTo>
                      <a:pt x="45" y="18"/>
                    </a:lnTo>
                    <a:lnTo>
                      <a:pt x="43" y="17"/>
                    </a:lnTo>
                    <a:lnTo>
                      <a:pt x="42" y="17"/>
                    </a:lnTo>
                    <a:lnTo>
                      <a:pt x="41" y="17"/>
                    </a:lnTo>
                    <a:lnTo>
                      <a:pt x="38" y="19"/>
                    </a:lnTo>
                    <a:lnTo>
                      <a:pt x="37" y="21"/>
                    </a:lnTo>
                    <a:lnTo>
                      <a:pt x="37" y="23"/>
                    </a:lnTo>
                    <a:lnTo>
                      <a:pt x="35" y="26"/>
                    </a:lnTo>
                    <a:lnTo>
                      <a:pt x="35" y="28"/>
                    </a:lnTo>
                    <a:lnTo>
                      <a:pt x="37" y="31"/>
                    </a:lnTo>
                    <a:lnTo>
                      <a:pt x="38" y="32"/>
                    </a:lnTo>
                    <a:lnTo>
                      <a:pt x="38" y="34"/>
                    </a:lnTo>
                    <a:lnTo>
                      <a:pt x="39" y="35"/>
                    </a:lnTo>
                    <a:lnTo>
                      <a:pt x="41" y="38"/>
                    </a:lnTo>
                    <a:lnTo>
                      <a:pt x="41" y="39"/>
                    </a:lnTo>
                    <a:lnTo>
                      <a:pt x="41" y="40"/>
                    </a:lnTo>
                    <a:lnTo>
                      <a:pt x="39" y="41"/>
                    </a:lnTo>
                    <a:lnTo>
                      <a:pt x="38" y="43"/>
                    </a:lnTo>
                    <a:lnTo>
                      <a:pt x="37" y="43"/>
                    </a:lnTo>
                    <a:lnTo>
                      <a:pt x="35" y="41"/>
                    </a:lnTo>
                    <a:lnTo>
                      <a:pt x="34" y="40"/>
                    </a:lnTo>
                    <a:lnTo>
                      <a:pt x="33" y="39"/>
                    </a:lnTo>
                    <a:lnTo>
                      <a:pt x="31" y="39"/>
                    </a:lnTo>
                    <a:lnTo>
                      <a:pt x="30" y="38"/>
                    </a:lnTo>
                    <a:lnTo>
                      <a:pt x="29" y="38"/>
                    </a:lnTo>
                    <a:lnTo>
                      <a:pt x="28" y="38"/>
                    </a:lnTo>
                    <a:lnTo>
                      <a:pt x="26" y="39"/>
                    </a:lnTo>
                    <a:lnTo>
                      <a:pt x="25" y="40"/>
                    </a:lnTo>
                    <a:lnTo>
                      <a:pt x="25" y="41"/>
                    </a:lnTo>
                    <a:lnTo>
                      <a:pt x="24" y="44"/>
                    </a:lnTo>
                    <a:lnTo>
                      <a:pt x="22" y="47"/>
                    </a:lnTo>
                    <a:lnTo>
                      <a:pt x="22" y="51"/>
                    </a:lnTo>
                    <a:lnTo>
                      <a:pt x="21" y="53"/>
                    </a:lnTo>
                    <a:lnTo>
                      <a:pt x="21" y="54"/>
                    </a:lnTo>
                    <a:lnTo>
                      <a:pt x="20" y="57"/>
                    </a:lnTo>
                    <a:lnTo>
                      <a:pt x="17" y="58"/>
                    </a:lnTo>
                    <a:lnTo>
                      <a:pt x="15" y="58"/>
                    </a:lnTo>
                    <a:lnTo>
                      <a:pt x="12" y="57"/>
                    </a:lnTo>
                    <a:lnTo>
                      <a:pt x="9" y="56"/>
                    </a:lnTo>
                    <a:lnTo>
                      <a:pt x="5" y="54"/>
                    </a:lnTo>
                    <a:lnTo>
                      <a:pt x="3" y="53"/>
                    </a:lnTo>
                    <a:lnTo>
                      <a:pt x="1" y="51"/>
                    </a:lnTo>
                    <a:lnTo>
                      <a:pt x="0" y="48"/>
                    </a:lnTo>
                    <a:lnTo>
                      <a:pt x="0" y="45"/>
                    </a:lnTo>
                    <a:lnTo>
                      <a:pt x="0" y="43"/>
                    </a:lnTo>
                    <a:lnTo>
                      <a:pt x="0" y="40"/>
                    </a:lnTo>
                    <a:lnTo>
                      <a:pt x="0" y="38"/>
                    </a:lnTo>
                    <a:lnTo>
                      <a:pt x="0" y="36"/>
                    </a:lnTo>
                    <a:lnTo>
                      <a:pt x="3" y="35"/>
                    </a:lnTo>
                    <a:lnTo>
                      <a:pt x="4" y="34"/>
                    </a:lnTo>
                    <a:lnTo>
                      <a:pt x="5" y="35"/>
                    </a:lnTo>
                    <a:lnTo>
                      <a:pt x="5" y="36"/>
                    </a:lnTo>
                    <a:lnTo>
                      <a:pt x="7" y="38"/>
                    </a:lnTo>
                    <a:lnTo>
                      <a:pt x="8" y="40"/>
                    </a:lnTo>
                    <a:lnTo>
                      <a:pt x="8" y="41"/>
                    </a:lnTo>
                    <a:lnTo>
                      <a:pt x="11" y="43"/>
                    </a:lnTo>
                    <a:lnTo>
                      <a:pt x="13" y="43"/>
                    </a:lnTo>
                    <a:lnTo>
                      <a:pt x="16" y="41"/>
                    </a:lnTo>
                    <a:lnTo>
                      <a:pt x="18" y="40"/>
                    </a:lnTo>
                    <a:lnTo>
                      <a:pt x="18" y="39"/>
                    </a:lnTo>
                    <a:lnTo>
                      <a:pt x="20" y="36"/>
                    </a:lnTo>
                    <a:lnTo>
                      <a:pt x="22" y="35"/>
                    </a:lnTo>
                    <a:lnTo>
                      <a:pt x="24" y="34"/>
                    </a:lnTo>
                    <a:lnTo>
                      <a:pt x="26" y="31"/>
                    </a:lnTo>
                    <a:lnTo>
                      <a:pt x="28" y="28"/>
                    </a:lnTo>
                    <a:lnTo>
                      <a:pt x="28" y="26"/>
                    </a:lnTo>
                    <a:lnTo>
                      <a:pt x="29" y="23"/>
                    </a:lnTo>
                    <a:lnTo>
                      <a:pt x="29" y="21"/>
                    </a:lnTo>
                    <a:lnTo>
                      <a:pt x="30" y="18"/>
                    </a:lnTo>
                    <a:lnTo>
                      <a:pt x="31" y="15"/>
                    </a:lnTo>
                    <a:lnTo>
                      <a:pt x="33" y="14"/>
                    </a:lnTo>
                    <a:lnTo>
                      <a:pt x="35" y="13"/>
                    </a:lnTo>
                    <a:lnTo>
                      <a:pt x="39" y="11"/>
                    </a:lnTo>
                    <a:lnTo>
                      <a:pt x="42" y="10"/>
                    </a:lnTo>
                    <a:lnTo>
                      <a:pt x="45" y="9"/>
                    </a:lnTo>
                    <a:lnTo>
                      <a:pt x="46" y="7"/>
                    </a:lnTo>
                    <a:lnTo>
                      <a:pt x="48" y="6"/>
                    </a:lnTo>
                    <a:lnTo>
                      <a:pt x="48" y="5"/>
                    </a:lnTo>
                    <a:lnTo>
                      <a:pt x="50" y="4"/>
                    </a:lnTo>
                    <a:lnTo>
                      <a:pt x="52" y="2"/>
                    </a:lnTo>
                    <a:lnTo>
                      <a:pt x="54" y="1"/>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2" name="Freeform 15">
                <a:extLst>
                  <a:ext uri="{FF2B5EF4-FFF2-40B4-BE49-F238E27FC236}">
                    <a16:creationId xmlns:a16="http://schemas.microsoft.com/office/drawing/2014/main" id="{38FF46FA-9B63-0648-9FE9-4277218040AA}"/>
                  </a:ext>
                </a:extLst>
              </p:cNvPr>
              <p:cNvSpPr>
                <a:spLocks/>
              </p:cNvSpPr>
              <p:nvPr userDrawn="1"/>
            </p:nvSpPr>
            <p:spPr bwMode="auto">
              <a:xfrm>
                <a:off x="10300278" y="594009"/>
                <a:ext cx="21514" cy="52249"/>
              </a:xfrm>
              <a:custGeom>
                <a:avLst/>
                <a:gdLst>
                  <a:gd name="T0" fmla="*/ 41 w 41"/>
                  <a:gd name="T1" fmla="*/ 0 h 103"/>
                  <a:gd name="T2" fmla="*/ 40 w 41"/>
                  <a:gd name="T3" fmla="*/ 2 h 103"/>
                  <a:gd name="T4" fmla="*/ 39 w 41"/>
                  <a:gd name="T5" fmla="*/ 5 h 103"/>
                  <a:gd name="T6" fmla="*/ 36 w 41"/>
                  <a:gd name="T7" fmla="*/ 12 h 103"/>
                  <a:gd name="T8" fmla="*/ 34 w 41"/>
                  <a:gd name="T9" fmla="*/ 18 h 103"/>
                  <a:gd name="T10" fmla="*/ 32 w 41"/>
                  <a:gd name="T11" fmla="*/ 25 h 103"/>
                  <a:gd name="T12" fmla="*/ 30 w 41"/>
                  <a:gd name="T13" fmla="*/ 32 h 103"/>
                  <a:gd name="T14" fmla="*/ 26 w 41"/>
                  <a:gd name="T15" fmla="*/ 38 h 103"/>
                  <a:gd name="T16" fmla="*/ 23 w 41"/>
                  <a:gd name="T17" fmla="*/ 47 h 103"/>
                  <a:gd name="T18" fmla="*/ 18 w 41"/>
                  <a:gd name="T19" fmla="*/ 55 h 103"/>
                  <a:gd name="T20" fmla="*/ 14 w 41"/>
                  <a:gd name="T21" fmla="*/ 62 h 103"/>
                  <a:gd name="T22" fmla="*/ 10 w 41"/>
                  <a:gd name="T23" fmla="*/ 73 h 103"/>
                  <a:gd name="T24" fmla="*/ 7 w 41"/>
                  <a:gd name="T25" fmla="*/ 82 h 103"/>
                  <a:gd name="T26" fmla="*/ 6 w 41"/>
                  <a:gd name="T27" fmla="*/ 90 h 103"/>
                  <a:gd name="T28" fmla="*/ 6 w 41"/>
                  <a:gd name="T29" fmla="*/ 95 h 103"/>
                  <a:gd name="T30" fmla="*/ 6 w 41"/>
                  <a:gd name="T31" fmla="*/ 99 h 103"/>
                  <a:gd name="T32" fmla="*/ 4 w 41"/>
                  <a:gd name="T33" fmla="*/ 102 h 103"/>
                  <a:gd name="T34" fmla="*/ 1 w 41"/>
                  <a:gd name="T35" fmla="*/ 103 h 103"/>
                  <a:gd name="T36" fmla="*/ 0 w 41"/>
                  <a:gd name="T37" fmla="*/ 100 h 103"/>
                  <a:gd name="T38" fmla="*/ 0 w 41"/>
                  <a:gd name="T39" fmla="*/ 98 h 103"/>
                  <a:gd name="T40" fmla="*/ 0 w 41"/>
                  <a:gd name="T41" fmla="*/ 91 h 103"/>
                  <a:gd name="T42" fmla="*/ 1 w 41"/>
                  <a:gd name="T43" fmla="*/ 86 h 103"/>
                  <a:gd name="T44" fmla="*/ 1 w 41"/>
                  <a:gd name="T45" fmla="*/ 79 h 103"/>
                  <a:gd name="T46" fmla="*/ 4 w 41"/>
                  <a:gd name="T47" fmla="*/ 72 h 103"/>
                  <a:gd name="T48" fmla="*/ 7 w 41"/>
                  <a:gd name="T49" fmla="*/ 65 h 103"/>
                  <a:gd name="T50" fmla="*/ 11 w 41"/>
                  <a:gd name="T51" fmla="*/ 57 h 103"/>
                  <a:gd name="T52" fmla="*/ 13 w 41"/>
                  <a:gd name="T53" fmla="*/ 51 h 103"/>
                  <a:gd name="T54" fmla="*/ 17 w 41"/>
                  <a:gd name="T55" fmla="*/ 44 h 103"/>
                  <a:gd name="T56" fmla="*/ 20 w 41"/>
                  <a:gd name="T57" fmla="*/ 39 h 103"/>
                  <a:gd name="T58" fmla="*/ 24 w 41"/>
                  <a:gd name="T59" fmla="*/ 31 h 103"/>
                  <a:gd name="T60" fmla="*/ 27 w 41"/>
                  <a:gd name="T61" fmla="*/ 25 h 103"/>
                  <a:gd name="T62" fmla="*/ 27 w 41"/>
                  <a:gd name="T63" fmla="*/ 18 h 103"/>
                  <a:gd name="T64" fmla="*/ 27 w 41"/>
                  <a:gd name="T65" fmla="*/ 12 h 103"/>
                  <a:gd name="T66" fmla="*/ 28 w 41"/>
                  <a:gd name="T67" fmla="*/ 6 h 103"/>
                  <a:gd name="T68" fmla="*/ 32 w 41"/>
                  <a:gd name="T69" fmla="*/ 1 h 103"/>
                  <a:gd name="T70" fmla="*/ 37 w 41"/>
                  <a:gd name="T7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 h="103">
                    <a:moveTo>
                      <a:pt x="39" y="0"/>
                    </a:moveTo>
                    <a:lnTo>
                      <a:pt x="41" y="0"/>
                    </a:lnTo>
                    <a:lnTo>
                      <a:pt x="41" y="1"/>
                    </a:lnTo>
                    <a:lnTo>
                      <a:pt x="40" y="2"/>
                    </a:lnTo>
                    <a:lnTo>
                      <a:pt x="40" y="4"/>
                    </a:lnTo>
                    <a:lnTo>
                      <a:pt x="39" y="5"/>
                    </a:lnTo>
                    <a:lnTo>
                      <a:pt x="37" y="9"/>
                    </a:lnTo>
                    <a:lnTo>
                      <a:pt x="36" y="12"/>
                    </a:lnTo>
                    <a:lnTo>
                      <a:pt x="34" y="16"/>
                    </a:lnTo>
                    <a:lnTo>
                      <a:pt x="34" y="18"/>
                    </a:lnTo>
                    <a:lnTo>
                      <a:pt x="34" y="22"/>
                    </a:lnTo>
                    <a:lnTo>
                      <a:pt x="32" y="25"/>
                    </a:lnTo>
                    <a:lnTo>
                      <a:pt x="32" y="29"/>
                    </a:lnTo>
                    <a:lnTo>
                      <a:pt x="30" y="32"/>
                    </a:lnTo>
                    <a:lnTo>
                      <a:pt x="28" y="35"/>
                    </a:lnTo>
                    <a:lnTo>
                      <a:pt x="26" y="38"/>
                    </a:lnTo>
                    <a:lnTo>
                      <a:pt x="24" y="43"/>
                    </a:lnTo>
                    <a:lnTo>
                      <a:pt x="23" y="47"/>
                    </a:lnTo>
                    <a:lnTo>
                      <a:pt x="20" y="51"/>
                    </a:lnTo>
                    <a:lnTo>
                      <a:pt x="18" y="55"/>
                    </a:lnTo>
                    <a:lnTo>
                      <a:pt x="15" y="59"/>
                    </a:lnTo>
                    <a:lnTo>
                      <a:pt x="14" y="62"/>
                    </a:lnTo>
                    <a:lnTo>
                      <a:pt x="11" y="68"/>
                    </a:lnTo>
                    <a:lnTo>
                      <a:pt x="10" y="73"/>
                    </a:lnTo>
                    <a:lnTo>
                      <a:pt x="7" y="78"/>
                    </a:lnTo>
                    <a:lnTo>
                      <a:pt x="7" y="82"/>
                    </a:lnTo>
                    <a:lnTo>
                      <a:pt x="6" y="86"/>
                    </a:lnTo>
                    <a:lnTo>
                      <a:pt x="6" y="90"/>
                    </a:lnTo>
                    <a:lnTo>
                      <a:pt x="6" y="93"/>
                    </a:lnTo>
                    <a:lnTo>
                      <a:pt x="6" y="95"/>
                    </a:lnTo>
                    <a:lnTo>
                      <a:pt x="6" y="96"/>
                    </a:lnTo>
                    <a:lnTo>
                      <a:pt x="6" y="99"/>
                    </a:lnTo>
                    <a:lnTo>
                      <a:pt x="5" y="100"/>
                    </a:lnTo>
                    <a:lnTo>
                      <a:pt x="4" y="102"/>
                    </a:lnTo>
                    <a:lnTo>
                      <a:pt x="2" y="103"/>
                    </a:lnTo>
                    <a:lnTo>
                      <a:pt x="1" y="103"/>
                    </a:lnTo>
                    <a:lnTo>
                      <a:pt x="1" y="102"/>
                    </a:lnTo>
                    <a:lnTo>
                      <a:pt x="0" y="100"/>
                    </a:lnTo>
                    <a:lnTo>
                      <a:pt x="0" y="99"/>
                    </a:lnTo>
                    <a:lnTo>
                      <a:pt x="0" y="98"/>
                    </a:lnTo>
                    <a:lnTo>
                      <a:pt x="0" y="94"/>
                    </a:lnTo>
                    <a:lnTo>
                      <a:pt x="0" y="91"/>
                    </a:lnTo>
                    <a:lnTo>
                      <a:pt x="1" y="89"/>
                    </a:lnTo>
                    <a:lnTo>
                      <a:pt x="1" y="86"/>
                    </a:lnTo>
                    <a:lnTo>
                      <a:pt x="1" y="82"/>
                    </a:lnTo>
                    <a:lnTo>
                      <a:pt x="1" y="79"/>
                    </a:lnTo>
                    <a:lnTo>
                      <a:pt x="2" y="77"/>
                    </a:lnTo>
                    <a:lnTo>
                      <a:pt x="4" y="72"/>
                    </a:lnTo>
                    <a:lnTo>
                      <a:pt x="5" y="69"/>
                    </a:lnTo>
                    <a:lnTo>
                      <a:pt x="7" y="65"/>
                    </a:lnTo>
                    <a:lnTo>
                      <a:pt x="10" y="61"/>
                    </a:lnTo>
                    <a:lnTo>
                      <a:pt x="11" y="57"/>
                    </a:lnTo>
                    <a:lnTo>
                      <a:pt x="11" y="55"/>
                    </a:lnTo>
                    <a:lnTo>
                      <a:pt x="13" y="51"/>
                    </a:lnTo>
                    <a:lnTo>
                      <a:pt x="14" y="47"/>
                    </a:lnTo>
                    <a:lnTo>
                      <a:pt x="17" y="44"/>
                    </a:lnTo>
                    <a:lnTo>
                      <a:pt x="18" y="42"/>
                    </a:lnTo>
                    <a:lnTo>
                      <a:pt x="20" y="39"/>
                    </a:lnTo>
                    <a:lnTo>
                      <a:pt x="22" y="35"/>
                    </a:lnTo>
                    <a:lnTo>
                      <a:pt x="24" y="31"/>
                    </a:lnTo>
                    <a:lnTo>
                      <a:pt x="26" y="27"/>
                    </a:lnTo>
                    <a:lnTo>
                      <a:pt x="27" y="25"/>
                    </a:lnTo>
                    <a:lnTo>
                      <a:pt x="27" y="21"/>
                    </a:lnTo>
                    <a:lnTo>
                      <a:pt x="27" y="18"/>
                    </a:lnTo>
                    <a:lnTo>
                      <a:pt x="27" y="14"/>
                    </a:lnTo>
                    <a:lnTo>
                      <a:pt x="27" y="12"/>
                    </a:lnTo>
                    <a:lnTo>
                      <a:pt x="28" y="9"/>
                    </a:lnTo>
                    <a:lnTo>
                      <a:pt x="28" y="6"/>
                    </a:lnTo>
                    <a:lnTo>
                      <a:pt x="31" y="4"/>
                    </a:lnTo>
                    <a:lnTo>
                      <a:pt x="32" y="1"/>
                    </a:lnTo>
                    <a:lnTo>
                      <a:pt x="35" y="0"/>
                    </a:lnTo>
                    <a:lnTo>
                      <a:pt x="37" y="0"/>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3" name="Freeform 16">
                <a:extLst>
                  <a:ext uri="{FF2B5EF4-FFF2-40B4-BE49-F238E27FC236}">
                    <a16:creationId xmlns:a16="http://schemas.microsoft.com/office/drawing/2014/main" id="{F0675A9D-B81E-C545-B01B-97A47716EBD2}"/>
                  </a:ext>
                </a:extLst>
              </p:cNvPr>
              <p:cNvSpPr>
                <a:spLocks/>
              </p:cNvSpPr>
              <p:nvPr userDrawn="1"/>
            </p:nvSpPr>
            <p:spPr bwMode="auto">
              <a:xfrm>
                <a:off x="10217296" y="410630"/>
                <a:ext cx="40979" cy="44052"/>
              </a:xfrm>
              <a:custGeom>
                <a:avLst/>
                <a:gdLst>
                  <a:gd name="T0" fmla="*/ 27 w 79"/>
                  <a:gd name="T1" fmla="*/ 4 h 85"/>
                  <a:gd name="T2" fmla="*/ 36 w 79"/>
                  <a:gd name="T3" fmla="*/ 11 h 85"/>
                  <a:gd name="T4" fmla="*/ 48 w 79"/>
                  <a:gd name="T5" fmla="*/ 12 h 85"/>
                  <a:gd name="T6" fmla="*/ 51 w 79"/>
                  <a:gd name="T7" fmla="*/ 18 h 85"/>
                  <a:gd name="T8" fmla="*/ 43 w 79"/>
                  <a:gd name="T9" fmla="*/ 25 h 85"/>
                  <a:gd name="T10" fmla="*/ 42 w 79"/>
                  <a:gd name="T11" fmla="*/ 34 h 85"/>
                  <a:gd name="T12" fmla="*/ 48 w 79"/>
                  <a:gd name="T13" fmla="*/ 32 h 85"/>
                  <a:gd name="T14" fmla="*/ 55 w 79"/>
                  <a:gd name="T15" fmla="*/ 22 h 85"/>
                  <a:gd name="T16" fmla="*/ 59 w 79"/>
                  <a:gd name="T17" fmla="*/ 16 h 85"/>
                  <a:gd name="T18" fmla="*/ 64 w 79"/>
                  <a:gd name="T19" fmla="*/ 20 h 85"/>
                  <a:gd name="T20" fmla="*/ 61 w 79"/>
                  <a:gd name="T21" fmla="*/ 24 h 85"/>
                  <a:gd name="T22" fmla="*/ 59 w 79"/>
                  <a:gd name="T23" fmla="*/ 32 h 85"/>
                  <a:gd name="T24" fmla="*/ 59 w 79"/>
                  <a:gd name="T25" fmla="*/ 42 h 85"/>
                  <a:gd name="T26" fmla="*/ 62 w 79"/>
                  <a:gd name="T27" fmla="*/ 42 h 85"/>
                  <a:gd name="T28" fmla="*/ 69 w 79"/>
                  <a:gd name="T29" fmla="*/ 33 h 85"/>
                  <a:gd name="T30" fmla="*/ 76 w 79"/>
                  <a:gd name="T31" fmla="*/ 28 h 85"/>
                  <a:gd name="T32" fmla="*/ 79 w 79"/>
                  <a:gd name="T33" fmla="*/ 29 h 85"/>
                  <a:gd name="T34" fmla="*/ 78 w 79"/>
                  <a:gd name="T35" fmla="*/ 32 h 85"/>
                  <a:gd name="T36" fmla="*/ 73 w 79"/>
                  <a:gd name="T37" fmla="*/ 35 h 85"/>
                  <a:gd name="T38" fmla="*/ 68 w 79"/>
                  <a:gd name="T39" fmla="*/ 42 h 85"/>
                  <a:gd name="T40" fmla="*/ 64 w 79"/>
                  <a:gd name="T41" fmla="*/ 51 h 85"/>
                  <a:gd name="T42" fmla="*/ 60 w 79"/>
                  <a:gd name="T43" fmla="*/ 56 h 85"/>
                  <a:gd name="T44" fmla="*/ 57 w 79"/>
                  <a:gd name="T45" fmla="*/ 56 h 85"/>
                  <a:gd name="T46" fmla="*/ 59 w 79"/>
                  <a:gd name="T47" fmla="*/ 50 h 85"/>
                  <a:gd name="T48" fmla="*/ 57 w 79"/>
                  <a:gd name="T49" fmla="*/ 47 h 85"/>
                  <a:gd name="T50" fmla="*/ 48 w 79"/>
                  <a:gd name="T51" fmla="*/ 52 h 85"/>
                  <a:gd name="T52" fmla="*/ 43 w 79"/>
                  <a:gd name="T53" fmla="*/ 51 h 85"/>
                  <a:gd name="T54" fmla="*/ 44 w 79"/>
                  <a:gd name="T55" fmla="*/ 45 h 85"/>
                  <a:gd name="T56" fmla="*/ 48 w 79"/>
                  <a:gd name="T57" fmla="*/ 38 h 85"/>
                  <a:gd name="T58" fmla="*/ 43 w 79"/>
                  <a:gd name="T59" fmla="*/ 37 h 85"/>
                  <a:gd name="T60" fmla="*/ 34 w 79"/>
                  <a:gd name="T61" fmla="*/ 37 h 85"/>
                  <a:gd name="T62" fmla="*/ 27 w 79"/>
                  <a:gd name="T63" fmla="*/ 38 h 85"/>
                  <a:gd name="T64" fmla="*/ 27 w 79"/>
                  <a:gd name="T65" fmla="*/ 46 h 85"/>
                  <a:gd name="T66" fmla="*/ 35 w 79"/>
                  <a:gd name="T67" fmla="*/ 52 h 85"/>
                  <a:gd name="T68" fmla="*/ 35 w 79"/>
                  <a:gd name="T69" fmla="*/ 60 h 85"/>
                  <a:gd name="T70" fmla="*/ 35 w 79"/>
                  <a:gd name="T71" fmla="*/ 67 h 85"/>
                  <a:gd name="T72" fmla="*/ 35 w 79"/>
                  <a:gd name="T73" fmla="*/ 69 h 85"/>
                  <a:gd name="T74" fmla="*/ 32 w 79"/>
                  <a:gd name="T75" fmla="*/ 75 h 85"/>
                  <a:gd name="T76" fmla="*/ 30 w 79"/>
                  <a:gd name="T77" fmla="*/ 82 h 85"/>
                  <a:gd name="T78" fmla="*/ 23 w 79"/>
                  <a:gd name="T79" fmla="*/ 85 h 85"/>
                  <a:gd name="T80" fmla="*/ 19 w 79"/>
                  <a:gd name="T81" fmla="*/ 85 h 85"/>
                  <a:gd name="T82" fmla="*/ 18 w 79"/>
                  <a:gd name="T83" fmla="*/ 80 h 85"/>
                  <a:gd name="T84" fmla="*/ 23 w 79"/>
                  <a:gd name="T85" fmla="*/ 76 h 85"/>
                  <a:gd name="T86" fmla="*/ 29 w 79"/>
                  <a:gd name="T87" fmla="*/ 72 h 85"/>
                  <a:gd name="T88" fmla="*/ 26 w 79"/>
                  <a:gd name="T89" fmla="*/ 67 h 85"/>
                  <a:gd name="T90" fmla="*/ 25 w 79"/>
                  <a:gd name="T91" fmla="*/ 59 h 85"/>
                  <a:gd name="T92" fmla="*/ 26 w 79"/>
                  <a:gd name="T93" fmla="*/ 52 h 85"/>
                  <a:gd name="T94" fmla="*/ 18 w 79"/>
                  <a:gd name="T95" fmla="*/ 50 h 85"/>
                  <a:gd name="T96" fmla="*/ 12 w 79"/>
                  <a:gd name="T97" fmla="*/ 52 h 85"/>
                  <a:gd name="T98" fmla="*/ 5 w 79"/>
                  <a:gd name="T99" fmla="*/ 58 h 85"/>
                  <a:gd name="T100" fmla="*/ 1 w 79"/>
                  <a:gd name="T101" fmla="*/ 51 h 85"/>
                  <a:gd name="T102" fmla="*/ 9 w 79"/>
                  <a:gd name="T103" fmla="*/ 45 h 85"/>
                  <a:gd name="T104" fmla="*/ 18 w 79"/>
                  <a:gd name="T105" fmla="*/ 39 h 85"/>
                  <a:gd name="T106" fmla="*/ 23 w 79"/>
                  <a:gd name="T107" fmla="*/ 34 h 85"/>
                  <a:gd name="T108" fmla="*/ 18 w 79"/>
                  <a:gd name="T109" fmla="*/ 30 h 85"/>
                  <a:gd name="T110" fmla="*/ 12 w 79"/>
                  <a:gd name="T111" fmla="*/ 30 h 85"/>
                  <a:gd name="T112" fmla="*/ 10 w 79"/>
                  <a:gd name="T113" fmla="*/ 24 h 85"/>
                  <a:gd name="T114" fmla="*/ 16 w 79"/>
                  <a:gd name="T115" fmla="*/ 18 h 85"/>
                  <a:gd name="T116" fmla="*/ 23 w 79"/>
                  <a:gd name="T117" fmla="*/ 20 h 85"/>
                  <a:gd name="T118" fmla="*/ 30 w 79"/>
                  <a:gd name="T119" fmla="*/ 16 h 85"/>
                  <a:gd name="T120" fmla="*/ 26 w 79"/>
                  <a:gd name="T121" fmla="*/ 9 h 85"/>
                  <a:gd name="T122" fmla="*/ 18 w 79"/>
                  <a:gd name="T123" fmla="*/ 5 h 85"/>
                  <a:gd name="T124" fmla="*/ 18 w 79"/>
                  <a:gd name="T125" fmla="*/ 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 h="85">
                    <a:moveTo>
                      <a:pt x="19" y="0"/>
                    </a:moveTo>
                    <a:lnTo>
                      <a:pt x="22" y="1"/>
                    </a:lnTo>
                    <a:lnTo>
                      <a:pt x="26" y="3"/>
                    </a:lnTo>
                    <a:lnTo>
                      <a:pt x="27" y="4"/>
                    </a:lnTo>
                    <a:lnTo>
                      <a:pt x="29" y="5"/>
                    </a:lnTo>
                    <a:lnTo>
                      <a:pt x="31" y="7"/>
                    </a:lnTo>
                    <a:lnTo>
                      <a:pt x="34" y="9"/>
                    </a:lnTo>
                    <a:lnTo>
                      <a:pt x="36" y="11"/>
                    </a:lnTo>
                    <a:lnTo>
                      <a:pt x="40" y="12"/>
                    </a:lnTo>
                    <a:lnTo>
                      <a:pt x="43" y="13"/>
                    </a:lnTo>
                    <a:lnTo>
                      <a:pt x="46" y="13"/>
                    </a:lnTo>
                    <a:lnTo>
                      <a:pt x="48" y="12"/>
                    </a:lnTo>
                    <a:lnTo>
                      <a:pt x="49" y="12"/>
                    </a:lnTo>
                    <a:lnTo>
                      <a:pt x="49" y="13"/>
                    </a:lnTo>
                    <a:lnTo>
                      <a:pt x="51" y="16"/>
                    </a:lnTo>
                    <a:lnTo>
                      <a:pt x="51" y="18"/>
                    </a:lnTo>
                    <a:lnTo>
                      <a:pt x="49" y="21"/>
                    </a:lnTo>
                    <a:lnTo>
                      <a:pt x="47" y="22"/>
                    </a:lnTo>
                    <a:lnTo>
                      <a:pt x="46" y="24"/>
                    </a:lnTo>
                    <a:lnTo>
                      <a:pt x="43" y="25"/>
                    </a:lnTo>
                    <a:lnTo>
                      <a:pt x="42" y="28"/>
                    </a:lnTo>
                    <a:lnTo>
                      <a:pt x="40" y="30"/>
                    </a:lnTo>
                    <a:lnTo>
                      <a:pt x="40" y="33"/>
                    </a:lnTo>
                    <a:lnTo>
                      <a:pt x="42" y="34"/>
                    </a:lnTo>
                    <a:lnTo>
                      <a:pt x="43" y="34"/>
                    </a:lnTo>
                    <a:lnTo>
                      <a:pt x="46" y="34"/>
                    </a:lnTo>
                    <a:lnTo>
                      <a:pt x="47" y="33"/>
                    </a:lnTo>
                    <a:lnTo>
                      <a:pt x="48" y="32"/>
                    </a:lnTo>
                    <a:lnTo>
                      <a:pt x="51" y="29"/>
                    </a:lnTo>
                    <a:lnTo>
                      <a:pt x="52" y="26"/>
                    </a:lnTo>
                    <a:lnTo>
                      <a:pt x="53" y="25"/>
                    </a:lnTo>
                    <a:lnTo>
                      <a:pt x="55" y="22"/>
                    </a:lnTo>
                    <a:lnTo>
                      <a:pt x="56" y="20"/>
                    </a:lnTo>
                    <a:lnTo>
                      <a:pt x="56" y="18"/>
                    </a:lnTo>
                    <a:lnTo>
                      <a:pt x="57" y="17"/>
                    </a:lnTo>
                    <a:lnTo>
                      <a:pt x="59" y="16"/>
                    </a:lnTo>
                    <a:lnTo>
                      <a:pt x="61" y="16"/>
                    </a:lnTo>
                    <a:lnTo>
                      <a:pt x="62" y="17"/>
                    </a:lnTo>
                    <a:lnTo>
                      <a:pt x="64" y="18"/>
                    </a:lnTo>
                    <a:lnTo>
                      <a:pt x="64" y="20"/>
                    </a:lnTo>
                    <a:lnTo>
                      <a:pt x="64" y="21"/>
                    </a:lnTo>
                    <a:lnTo>
                      <a:pt x="62" y="22"/>
                    </a:lnTo>
                    <a:lnTo>
                      <a:pt x="61" y="24"/>
                    </a:lnTo>
                    <a:lnTo>
                      <a:pt x="61" y="24"/>
                    </a:lnTo>
                    <a:lnTo>
                      <a:pt x="61" y="25"/>
                    </a:lnTo>
                    <a:lnTo>
                      <a:pt x="60" y="28"/>
                    </a:lnTo>
                    <a:lnTo>
                      <a:pt x="60" y="30"/>
                    </a:lnTo>
                    <a:lnTo>
                      <a:pt x="59" y="32"/>
                    </a:lnTo>
                    <a:lnTo>
                      <a:pt x="59" y="35"/>
                    </a:lnTo>
                    <a:lnTo>
                      <a:pt x="57" y="38"/>
                    </a:lnTo>
                    <a:lnTo>
                      <a:pt x="57" y="41"/>
                    </a:lnTo>
                    <a:lnTo>
                      <a:pt x="59" y="42"/>
                    </a:lnTo>
                    <a:lnTo>
                      <a:pt x="60" y="43"/>
                    </a:lnTo>
                    <a:lnTo>
                      <a:pt x="61" y="45"/>
                    </a:lnTo>
                    <a:lnTo>
                      <a:pt x="62" y="43"/>
                    </a:lnTo>
                    <a:lnTo>
                      <a:pt x="62" y="42"/>
                    </a:lnTo>
                    <a:lnTo>
                      <a:pt x="64" y="41"/>
                    </a:lnTo>
                    <a:lnTo>
                      <a:pt x="65" y="38"/>
                    </a:lnTo>
                    <a:lnTo>
                      <a:pt x="66" y="35"/>
                    </a:lnTo>
                    <a:lnTo>
                      <a:pt x="69" y="33"/>
                    </a:lnTo>
                    <a:lnTo>
                      <a:pt x="72" y="30"/>
                    </a:lnTo>
                    <a:lnTo>
                      <a:pt x="73" y="29"/>
                    </a:lnTo>
                    <a:lnTo>
                      <a:pt x="74" y="28"/>
                    </a:lnTo>
                    <a:lnTo>
                      <a:pt x="76" y="28"/>
                    </a:lnTo>
                    <a:lnTo>
                      <a:pt x="77" y="26"/>
                    </a:lnTo>
                    <a:lnTo>
                      <a:pt x="78" y="26"/>
                    </a:lnTo>
                    <a:lnTo>
                      <a:pt x="79" y="28"/>
                    </a:lnTo>
                    <a:lnTo>
                      <a:pt x="79" y="29"/>
                    </a:lnTo>
                    <a:lnTo>
                      <a:pt x="78" y="30"/>
                    </a:lnTo>
                    <a:lnTo>
                      <a:pt x="79" y="32"/>
                    </a:lnTo>
                    <a:lnTo>
                      <a:pt x="78" y="32"/>
                    </a:lnTo>
                    <a:lnTo>
                      <a:pt x="78" y="32"/>
                    </a:lnTo>
                    <a:lnTo>
                      <a:pt x="77" y="32"/>
                    </a:lnTo>
                    <a:lnTo>
                      <a:pt x="76" y="33"/>
                    </a:lnTo>
                    <a:lnTo>
                      <a:pt x="74" y="33"/>
                    </a:lnTo>
                    <a:lnTo>
                      <a:pt x="73" y="35"/>
                    </a:lnTo>
                    <a:lnTo>
                      <a:pt x="72" y="38"/>
                    </a:lnTo>
                    <a:lnTo>
                      <a:pt x="70" y="39"/>
                    </a:lnTo>
                    <a:lnTo>
                      <a:pt x="69" y="41"/>
                    </a:lnTo>
                    <a:lnTo>
                      <a:pt x="68" y="42"/>
                    </a:lnTo>
                    <a:lnTo>
                      <a:pt x="66" y="45"/>
                    </a:lnTo>
                    <a:lnTo>
                      <a:pt x="66" y="47"/>
                    </a:lnTo>
                    <a:lnTo>
                      <a:pt x="65" y="50"/>
                    </a:lnTo>
                    <a:lnTo>
                      <a:pt x="64" y="51"/>
                    </a:lnTo>
                    <a:lnTo>
                      <a:pt x="62" y="52"/>
                    </a:lnTo>
                    <a:lnTo>
                      <a:pt x="61" y="54"/>
                    </a:lnTo>
                    <a:lnTo>
                      <a:pt x="61" y="55"/>
                    </a:lnTo>
                    <a:lnTo>
                      <a:pt x="60" y="56"/>
                    </a:lnTo>
                    <a:lnTo>
                      <a:pt x="60" y="59"/>
                    </a:lnTo>
                    <a:lnTo>
                      <a:pt x="59" y="59"/>
                    </a:lnTo>
                    <a:lnTo>
                      <a:pt x="57" y="58"/>
                    </a:lnTo>
                    <a:lnTo>
                      <a:pt x="57" y="56"/>
                    </a:lnTo>
                    <a:lnTo>
                      <a:pt x="57" y="55"/>
                    </a:lnTo>
                    <a:lnTo>
                      <a:pt x="57" y="54"/>
                    </a:lnTo>
                    <a:lnTo>
                      <a:pt x="59" y="51"/>
                    </a:lnTo>
                    <a:lnTo>
                      <a:pt x="59" y="50"/>
                    </a:lnTo>
                    <a:lnTo>
                      <a:pt x="59" y="48"/>
                    </a:lnTo>
                    <a:lnTo>
                      <a:pt x="60" y="47"/>
                    </a:lnTo>
                    <a:lnTo>
                      <a:pt x="59" y="47"/>
                    </a:lnTo>
                    <a:lnTo>
                      <a:pt x="57" y="47"/>
                    </a:lnTo>
                    <a:lnTo>
                      <a:pt x="56" y="48"/>
                    </a:lnTo>
                    <a:lnTo>
                      <a:pt x="53" y="50"/>
                    </a:lnTo>
                    <a:lnTo>
                      <a:pt x="51" y="51"/>
                    </a:lnTo>
                    <a:lnTo>
                      <a:pt x="48" y="52"/>
                    </a:lnTo>
                    <a:lnTo>
                      <a:pt x="47" y="54"/>
                    </a:lnTo>
                    <a:lnTo>
                      <a:pt x="46" y="54"/>
                    </a:lnTo>
                    <a:lnTo>
                      <a:pt x="44" y="54"/>
                    </a:lnTo>
                    <a:lnTo>
                      <a:pt x="43" y="51"/>
                    </a:lnTo>
                    <a:lnTo>
                      <a:pt x="43" y="50"/>
                    </a:lnTo>
                    <a:lnTo>
                      <a:pt x="43" y="48"/>
                    </a:lnTo>
                    <a:lnTo>
                      <a:pt x="43" y="46"/>
                    </a:lnTo>
                    <a:lnTo>
                      <a:pt x="44" y="45"/>
                    </a:lnTo>
                    <a:lnTo>
                      <a:pt x="47" y="42"/>
                    </a:lnTo>
                    <a:lnTo>
                      <a:pt x="48" y="41"/>
                    </a:lnTo>
                    <a:lnTo>
                      <a:pt x="48" y="39"/>
                    </a:lnTo>
                    <a:lnTo>
                      <a:pt x="48" y="38"/>
                    </a:lnTo>
                    <a:lnTo>
                      <a:pt x="48" y="37"/>
                    </a:lnTo>
                    <a:lnTo>
                      <a:pt x="47" y="35"/>
                    </a:lnTo>
                    <a:lnTo>
                      <a:pt x="46" y="37"/>
                    </a:lnTo>
                    <a:lnTo>
                      <a:pt x="43" y="37"/>
                    </a:lnTo>
                    <a:lnTo>
                      <a:pt x="42" y="38"/>
                    </a:lnTo>
                    <a:lnTo>
                      <a:pt x="39" y="38"/>
                    </a:lnTo>
                    <a:lnTo>
                      <a:pt x="36" y="38"/>
                    </a:lnTo>
                    <a:lnTo>
                      <a:pt x="34" y="37"/>
                    </a:lnTo>
                    <a:lnTo>
                      <a:pt x="32" y="37"/>
                    </a:lnTo>
                    <a:lnTo>
                      <a:pt x="31" y="35"/>
                    </a:lnTo>
                    <a:lnTo>
                      <a:pt x="29" y="35"/>
                    </a:lnTo>
                    <a:lnTo>
                      <a:pt x="27" y="38"/>
                    </a:lnTo>
                    <a:lnTo>
                      <a:pt x="25" y="39"/>
                    </a:lnTo>
                    <a:lnTo>
                      <a:pt x="25" y="43"/>
                    </a:lnTo>
                    <a:lnTo>
                      <a:pt x="26" y="45"/>
                    </a:lnTo>
                    <a:lnTo>
                      <a:pt x="27" y="46"/>
                    </a:lnTo>
                    <a:lnTo>
                      <a:pt x="30" y="47"/>
                    </a:lnTo>
                    <a:lnTo>
                      <a:pt x="31" y="50"/>
                    </a:lnTo>
                    <a:lnTo>
                      <a:pt x="32" y="51"/>
                    </a:lnTo>
                    <a:lnTo>
                      <a:pt x="35" y="52"/>
                    </a:lnTo>
                    <a:lnTo>
                      <a:pt x="36" y="55"/>
                    </a:lnTo>
                    <a:lnTo>
                      <a:pt x="36" y="56"/>
                    </a:lnTo>
                    <a:lnTo>
                      <a:pt x="36" y="58"/>
                    </a:lnTo>
                    <a:lnTo>
                      <a:pt x="35" y="60"/>
                    </a:lnTo>
                    <a:lnTo>
                      <a:pt x="34" y="63"/>
                    </a:lnTo>
                    <a:lnTo>
                      <a:pt x="34" y="65"/>
                    </a:lnTo>
                    <a:lnTo>
                      <a:pt x="34" y="67"/>
                    </a:lnTo>
                    <a:lnTo>
                      <a:pt x="35" y="67"/>
                    </a:lnTo>
                    <a:lnTo>
                      <a:pt x="35" y="68"/>
                    </a:lnTo>
                    <a:lnTo>
                      <a:pt x="36" y="69"/>
                    </a:lnTo>
                    <a:lnTo>
                      <a:pt x="35" y="69"/>
                    </a:lnTo>
                    <a:lnTo>
                      <a:pt x="35" y="69"/>
                    </a:lnTo>
                    <a:lnTo>
                      <a:pt x="34" y="71"/>
                    </a:lnTo>
                    <a:lnTo>
                      <a:pt x="34" y="71"/>
                    </a:lnTo>
                    <a:lnTo>
                      <a:pt x="32" y="73"/>
                    </a:lnTo>
                    <a:lnTo>
                      <a:pt x="32" y="75"/>
                    </a:lnTo>
                    <a:lnTo>
                      <a:pt x="31" y="76"/>
                    </a:lnTo>
                    <a:lnTo>
                      <a:pt x="31" y="78"/>
                    </a:lnTo>
                    <a:lnTo>
                      <a:pt x="30" y="80"/>
                    </a:lnTo>
                    <a:lnTo>
                      <a:pt x="30" y="82"/>
                    </a:lnTo>
                    <a:lnTo>
                      <a:pt x="29" y="84"/>
                    </a:lnTo>
                    <a:lnTo>
                      <a:pt x="26" y="85"/>
                    </a:lnTo>
                    <a:lnTo>
                      <a:pt x="25" y="85"/>
                    </a:lnTo>
                    <a:lnTo>
                      <a:pt x="23" y="85"/>
                    </a:lnTo>
                    <a:lnTo>
                      <a:pt x="22" y="85"/>
                    </a:lnTo>
                    <a:lnTo>
                      <a:pt x="21" y="85"/>
                    </a:lnTo>
                    <a:lnTo>
                      <a:pt x="21" y="85"/>
                    </a:lnTo>
                    <a:lnTo>
                      <a:pt x="19" y="85"/>
                    </a:lnTo>
                    <a:lnTo>
                      <a:pt x="18" y="85"/>
                    </a:lnTo>
                    <a:lnTo>
                      <a:pt x="17" y="84"/>
                    </a:lnTo>
                    <a:lnTo>
                      <a:pt x="18" y="81"/>
                    </a:lnTo>
                    <a:lnTo>
                      <a:pt x="18" y="80"/>
                    </a:lnTo>
                    <a:lnTo>
                      <a:pt x="19" y="78"/>
                    </a:lnTo>
                    <a:lnTo>
                      <a:pt x="21" y="78"/>
                    </a:lnTo>
                    <a:lnTo>
                      <a:pt x="22" y="77"/>
                    </a:lnTo>
                    <a:lnTo>
                      <a:pt x="23" y="76"/>
                    </a:lnTo>
                    <a:lnTo>
                      <a:pt x="26" y="76"/>
                    </a:lnTo>
                    <a:lnTo>
                      <a:pt x="27" y="75"/>
                    </a:lnTo>
                    <a:lnTo>
                      <a:pt x="29" y="73"/>
                    </a:lnTo>
                    <a:lnTo>
                      <a:pt x="29" y="72"/>
                    </a:lnTo>
                    <a:lnTo>
                      <a:pt x="29" y="71"/>
                    </a:lnTo>
                    <a:lnTo>
                      <a:pt x="29" y="69"/>
                    </a:lnTo>
                    <a:lnTo>
                      <a:pt x="27" y="68"/>
                    </a:lnTo>
                    <a:lnTo>
                      <a:pt x="26" y="67"/>
                    </a:lnTo>
                    <a:lnTo>
                      <a:pt x="25" y="64"/>
                    </a:lnTo>
                    <a:lnTo>
                      <a:pt x="25" y="63"/>
                    </a:lnTo>
                    <a:lnTo>
                      <a:pt x="25" y="62"/>
                    </a:lnTo>
                    <a:lnTo>
                      <a:pt x="25" y="59"/>
                    </a:lnTo>
                    <a:lnTo>
                      <a:pt x="27" y="58"/>
                    </a:lnTo>
                    <a:lnTo>
                      <a:pt x="27" y="54"/>
                    </a:lnTo>
                    <a:lnTo>
                      <a:pt x="26" y="52"/>
                    </a:lnTo>
                    <a:lnTo>
                      <a:pt x="26" y="52"/>
                    </a:lnTo>
                    <a:lnTo>
                      <a:pt x="25" y="51"/>
                    </a:lnTo>
                    <a:lnTo>
                      <a:pt x="23" y="50"/>
                    </a:lnTo>
                    <a:lnTo>
                      <a:pt x="21" y="50"/>
                    </a:lnTo>
                    <a:lnTo>
                      <a:pt x="18" y="50"/>
                    </a:lnTo>
                    <a:lnTo>
                      <a:pt x="16" y="51"/>
                    </a:lnTo>
                    <a:lnTo>
                      <a:pt x="14" y="51"/>
                    </a:lnTo>
                    <a:lnTo>
                      <a:pt x="13" y="51"/>
                    </a:lnTo>
                    <a:lnTo>
                      <a:pt x="12" y="52"/>
                    </a:lnTo>
                    <a:lnTo>
                      <a:pt x="10" y="55"/>
                    </a:lnTo>
                    <a:lnTo>
                      <a:pt x="9" y="56"/>
                    </a:lnTo>
                    <a:lnTo>
                      <a:pt x="6" y="58"/>
                    </a:lnTo>
                    <a:lnTo>
                      <a:pt x="5" y="58"/>
                    </a:lnTo>
                    <a:lnTo>
                      <a:pt x="2" y="58"/>
                    </a:lnTo>
                    <a:lnTo>
                      <a:pt x="1" y="56"/>
                    </a:lnTo>
                    <a:lnTo>
                      <a:pt x="0" y="54"/>
                    </a:lnTo>
                    <a:lnTo>
                      <a:pt x="1" y="51"/>
                    </a:lnTo>
                    <a:lnTo>
                      <a:pt x="2" y="48"/>
                    </a:lnTo>
                    <a:lnTo>
                      <a:pt x="4" y="46"/>
                    </a:lnTo>
                    <a:lnTo>
                      <a:pt x="5" y="46"/>
                    </a:lnTo>
                    <a:lnTo>
                      <a:pt x="9" y="45"/>
                    </a:lnTo>
                    <a:lnTo>
                      <a:pt x="12" y="43"/>
                    </a:lnTo>
                    <a:lnTo>
                      <a:pt x="14" y="42"/>
                    </a:lnTo>
                    <a:lnTo>
                      <a:pt x="17" y="39"/>
                    </a:lnTo>
                    <a:lnTo>
                      <a:pt x="18" y="39"/>
                    </a:lnTo>
                    <a:lnTo>
                      <a:pt x="21" y="38"/>
                    </a:lnTo>
                    <a:lnTo>
                      <a:pt x="22" y="38"/>
                    </a:lnTo>
                    <a:lnTo>
                      <a:pt x="22" y="35"/>
                    </a:lnTo>
                    <a:lnTo>
                      <a:pt x="23" y="34"/>
                    </a:lnTo>
                    <a:lnTo>
                      <a:pt x="22" y="33"/>
                    </a:lnTo>
                    <a:lnTo>
                      <a:pt x="21" y="32"/>
                    </a:lnTo>
                    <a:lnTo>
                      <a:pt x="19" y="32"/>
                    </a:lnTo>
                    <a:lnTo>
                      <a:pt x="18" y="30"/>
                    </a:lnTo>
                    <a:lnTo>
                      <a:pt x="17" y="30"/>
                    </a:lnTo>
                    <a:lnTo>
                      <a:pt x="16" y="32"/>
                    </a:lnTo>
                    <a:lnTo>
                      <a:pt x="13" y="32"/>
                    </a:lnTo>
                    <a:lnTo>
                      <a:pt x="12" y="30"/>
                    </a:lnTo>
                    <a:lnTo>
                      <a:pt x="10" y="29"/>
                    </a:lnTo>
                    <a:lnTo>
                      <a:pt x="9" y="28"/>
                    </a:lnTo>
                    <a:lnTo>
                      <a:pt x="10" y="25"/>
                    </a:lnTo>
                    <a:lnTo>
                      <a:pt x="10" y="24"/>
                    </a:lnTo>
                    <a:lnTo>
                      <a:pt x="12" y="22"/>
                    </a:lnTo>
                    <a:lnTo>
                      <a:pt x="13" y="21"/>
                    </a:lnTo>
                    <a:lnTo>
                      <a:pt x="14" y="20"/>
                    </a:lnTo>
                    <a:lnTo>
                      <a:pt x="16" y="18"/>
                    </a:lnTo>
                    <a:lnTo>
                      <a:pt x="18" y="17"/>
                    </a:lnTo>
                    <a:lnTo>
                      <a:pt x="19" y="18"/>
                    </a:lnTo>
                    <a:lnTo>
                      <a:pt x="21" y="18"/>
                    </a:lnTo>
                    <a:lnTo>
                      <a:pt x="23" y="20"/>
                    </a:lnTo>
                    <a:lnTo>
                      <a:pt x="25" y="20"/>
                    </a:lnTo>
                    <a:lnTo>
                      <a:pt x="27" y="20"/>
                    </a:lnTo>
                    <a:lnTo>
                      <a:pt x="29" y="18"/>
                    </a:lnTo>
                    <a:lnTo>
                      <a:pt x="30" y="16"/>
                    </a:lnTo>
                    <a:lnTo>
                      <a:pt x="30" y="15"/>
                    </a:lnTo>
                    <a:lnTo>
                      <a:pt x="29" y="13"/>
                    </a:lnTo>
                    <a:lnTo>
                      <a:pt x="27" y="12"/>
                    </a:lnTo>
                    <a:lnTo>
                      <a:pt x="26" y="9"/>
                    </a:lnTo>
                    <a:lnTo>
                      <a:pt x="23" y="8"/>
                    </a:lnTo>
                    <a:lnTo>
                      <a:pt x="21" y="7"/>
                    </a:lnTo>
                    <a:lnTo>
                      <a:pt x="19" y="7"/>
                    </a:lnTo>
                    <a:lnTo>
                      <a:pt x="18" y="5"/>
                    </a:lnTo>
                    <a:lnTo>
                      <a:pt x="17" y="5"/>
                    </a:lnTo>
                    <a:lnTo>
                      <a:pt x="17" y="4"/>
                    </a:lnTo>
                    <a:lnTo>
                      <a:pt x="17" y="3"/>
                    </a:lnTo>
                    <a:lnTo>
                      <a:pt x="18" y="1"/>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4" name="Freeform 17">
                <a:extLst>
                  <a:ext uri="{FF2B5EF4-FFF2-40B4-BE49-F238E27FC236}">
                    <a16:creationId xmlns:a16="http://schemas.microsoft.com/office/drawing/2014/main" id="{A7E5FECE-91F9-4B40-AD0D-6304E2EB92B6}"/>
                  </a:ext>
                </a:extLst>
              </p:cNvPr>
              <p:cNvSpPr>
                <a:spLocks/>
              </p:cNvSpPr>
              <p:nvPr userDrawn="1"/>
            </p:nvSpPr>
            <p:spPr bwMode="auto">
              <a:xfrm>
                <a:off x="10363796" y="544835"/>
                <a:ext cx="9220" cy="6147"/>
              </a:xfrm>
              <a:custGeom>
                <a:avLst/>
                <a:gdLst>
                  <a:gd name="T0" fmla="*/ 16 w 18"/>
                  <a:gd name="T1" fmla="*/ 0 h 11"/>
                  <a:gd name="T2" fmla="*/ 16 w 18"/>
                  <a:gd name="T3" fmla="*/ 0 h 11"/>
                  <a:gd name="T4" fmla="*/ 18 w 18"/>
                  <a:gd name="T5" fmla="*/ 0 h 11"/>
                  <a:gd name="T6" fmla="*/ 16 w 18"/>
                  <a:gd name="T7" fmla="*/ 1 h 11"/>
                  <a:gd name="T8" fmla="*/ 16 w 18"/>
                  <a:gd name="T9" fmla="*/ 1 h 11"/>
                  <a:gd name="T10" fmla="*/ 15 w 18"/>
                  <a:gd name="T11" fmla="*/ 2 h 11"/>
                  <a:gd name="T12" fmla="*/ 14 w 18"/>
                  <a:gd name="T13" fmla="*/ 5 h 11"/>
                  <a:gd name="T14" fmla="*/ 13 w 18"/>
                  <a:gd name="T15" fmla="*/ 6 h 11"/>
                  <a:gd name="T16" fmla="*/ 11 w 18"/>
                  <a:gd name="T17" fmla="*/ 7 h 11"/>
                  <a:gd name="T18" fmla="*/ 10 w 18"/>
                  <a:gd name="T19" fmla="*/ 9 h 11"/>
                  <a:gd name="T20" fmla="*/ 7 w 18"/>
                  <a:gd name="T21" fmla="*/ 9 h 11"/>
                  <a:gd name="T22" fmla="*/ 6 w 18"/>
                  <a:gd name="T23" fmla="*/ 9 h 11"/>
                  <a:gd name="T24" fmla="*/ 5 w 18"/>
                  <a:gd name="T25" fmla="*/ 10 h 11"/>
                  <a:gd name="T26" fmla="*/ 5 w 18"/>
                  <a:gd name="T27" fmla="*/ 10 h 11"/>
                  <a:gd name="T28" fmla="*/ 3 w 18"/>
                  <a:gd name="T29" fmla="*/ 11 h 11"/>
                  <a:gd name="T30" fmla="*/ 2 w 18"/>
                  <a:gd name="T31" fmla="*/ 11 h 11"/>
                  <a:gd name="T32" fmla="*/ 1 w 18"/>
                  <a:gd name="T33" fmla="*/ 11 h 11"/>
                  <a:gd name="T34" fmla="*/ 0 w 18"/>
                  <a:gd name="T35" fmla="*/ 11 h 11"/>
                  <a:gd name="T36" fmla="*/ 0 w 18"/>
                  <a:gd name="T37" fmla="*/ 10 h 11"/>
                  <a:gd name="T38" fmla="*/ 1 w 18"/>
                  <a:gd name="T39" fmla="*/ 9 h 11"/>
                  <a:gd name="T40" fmla="*/ 2 w 18"/>
                  <a:gd name="T41" fmla="*/ 9 h 11"/>
                  <a:gd name="T42" fmla="*/ 3 w 18"/>
                  <a:gd name="T43" fmla="*/ 6 h 11"/>
                  <a:gd name="T44" fmla="*/ 5 w 18"/>
                  <a:gd name="T45" fmla="*/ 6 h 11"/>
                  <a:gd name="T46" fmla="*/ 7 w 18"/>
                  <a:gd name="T47" fmla="*/ 5 h 11"/>
                  <a:gd name="T48" fmla="*/ 9 w 18"/>
                  <a:gd name="T49" fmla="*/ 3 h 11"/>
                  <a:gd name="T50" fmla="*/ 10 w 18"/>
                  <a:gd name="T51" fmla="*/ 2 h 11"/>
                  <a:gd name="T52" fmla="*/ 13 w 18"/>
                  <a:gd name="T53" fmla="*/ 1 h 11"/>
                  <a:gd name="T54" fmla="*/ 14 w 18"/>
                  <a:gd name="T55" fmla="*/ 0 h 11"/>
                  <a:gd name="T56" fmla="*/ 15 w 18"/>
                  <a:gd name="T57" fmla="*/ 0 h 11"/>
                  <a:gd name="T58" fmla="*/ 16 w 18"/>
                  <a:gd name="T5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1">
                    <a:moveTo>
                      <a:pt x="16" y="0"/>
                    </a:moveTo>
                    <a:lnTo>
                      <a:pt x="16" y="0"/>
                    </a:lnTo>
                    <a:lnTo>
                      <a:pt x="18" y="0"/>
                    </a:lnTo>
                    <a:lnTo>
                      <a:pt x="16" y="1"/>
                    </a:lnTo>
                    <a:lnTo>
                      <a:pt x="16" y="1"/>
                    </a:lnTo>
                    <a:lnTo>
                      <a:pt x="15" y="2"/>
                    </a:lnTo>
                    <a:lnTo>
                      <a:pt x="14" y="5"/>
                    </a:lnTo>
                    <a:lnTo>
                      <a:pt x="13" y="6"/>
                    </a:lnTo>
                    <a:lnTo>
                      <a:pt x="11" y="7"/>
                    </a:lnTo>
                    <a:lnTo>
                      <a:pt x="10" y="9"/>
                    </a:lnTo>
                    <a:lnTo>
                      <a:pt x="7" y="9"/>
                    </a:lnTo>
                    <a:lnTo>
                      <a:pt x="6" y="9"/>
                    </a:lnTo>
                    <a:lnTo>
                      <a:pt x="5" y="10"/>
                    </a:lnTo>
                    <a:lnTo>
                      <a:pt x="5" y="10"/>
                    </a:lnTo>
                    <a:lnTo>
                      <a:pt x="3" y="11"/>
                    </a:lnTo>
                    <a:lnTo>
                      <a:pt x="2" y="11"/>
                    </a:lnTo>
                    <a:lnTo>
                      <a:pt x="1" y="11"/>
                    </a:lnTo>
                    <a:lnTo>
                      <a:pt x="0" y="11"/>
                    </a:lnTo>
                    <a:lnTo>
                      <a:pt x="0" y="10"/>
                    </a:lnTo>
                    <a:lnTo>
                      <a:pt x="1" y="9"/>
                    </a:lnTo>
                    <a:lnTo>
                      <a:pt x="2" y="9"/>
                    </a:lnTo>
                    <a:lnTo>
                      <a:pt x="3" y="6"/>
                    </a:lnTo>
                    <a:lnTo>
                      <a:pt x="5" y="6"/>
                    </a:lnTo>
                    <a:lnTo>
                      <a:pt x="7" y="5"/>
                    </a:lnTo>
                    <a:lnTo>
                      <a:pt x="9" y="3"/>
                    </a:lnTo>
                    <a:lnTo>
                      <a:pt x="10" y="2"/>
                    </a:lnTo>
                    <a:lnTo>
                      <a:pt x="13" y="1"/>
                    </a:lnTo>
                    <a:lnTo>
                      <a:pt x="14" y="0"/>
                    </a:lnTo>
                    <a:lnTo>
                      <a:pt x="15"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5" name="Freeform 18">
                <a:extLst>
                  <a:ext uri="{FF2B5EF4-FFF2-40B4-BE49-F238E27FC236}">
                    <a16:creationId xmlns:a16="http://schemas.microsoft.com/office/drawing/2014/main" id="{8723C822-5E21-744A-AE69-77B371AA4359}"/>
                  </a:ext>
                </a:extLst>
              </p:cNvPr>
              <p:cNvSpPr>
                <a:spLocks/>
              </p:cNvSpPr>
              <p:nvPr userDrawn="1"/>
            </p:nvSpPr>
            <p:spPr bwMode="auto">
              <a:xfrm>
                <a:off x="10358673" y="504881"/>
                <a:ext cx="29710" cy="20489"/>
              </a:xfrm>
              <a:custGeom>
                <a:avLst/>
                <a:gdLst>
                  <a:gd name="T0" fmla="*/ 53 w 58"/>
                  <a:gd name="T1" fmla="*/ 0 h 41"/>
                  <a:gd name="T2" fmla="*/ 55 w 58"/>
                  <a:gd name="T3" fmla="*/ 0 h 41"/>
                  <a:gd name="T4" fmla="*/ 56 w 58"/>
                  <a:gd name="T5" fmla="*/ 0 h 41"/>
                  <a:gd name="T6" fmla="*/ 58 w 58"/>
                  <a:gd name="T7" fmla="*/ 2 h 41"/>
                  <a:gd name="T8" fmla="*/ 56 w 58"/>
                  <a:gd name="T9" fmla="*/ 3 h 41"/>
                  <a:gd name="T10" fmla="*/ 54 w 58"/>
                  <a:gd name="T11" fmla="*/ 4 h 41"/>
                  <a:gd name="T12" fmla="*/ 50 w 58"/>
                  <a:gd name="T13" fmla="*/ 7 h 41"/>
                  <a:gd name="T14" fmla="*/ 46 w 58"/>
                  <a:gd name="T15" fmla="*/ 8 h 41"/>
                  <a:gd name="T16" fmla="*/ 42 w 58"/>
                  <a:gd name="T17" fmla="*/ 11 h 41"/>
                  <a:gd name="T18" fmla="*/ 40 w 58"/>
                  <a:gd name="T19" fmla="*/ 12 h 41"/>
                  <a:gd name="T20" fmla="*/ 36 w 58"/>
                  <a:gd name="T21" fmla="*/ 15 h 41"/>
                  <a:gd name="T22" fmla="*/ 32 w 58"/>
                  <a:gd name="T23" fmla="*/ 17 h 41"/>
                  <a:gd name="T24" fmla="*/ 28 w 58"/>
                  <a:gd name="T25" fmla="*/ 20 h 41"/>
                  <a:gd name="T26" fmla="*/ 25 w 58"/>
                  <a:gd name="T27" fmla="*/ 22 h 41"/>
                  <a:gd name="T28" fmla="*/ 23 w 58"/>
                  <a:gd name="T29" fmla="*/ 25 h 41"/>
                  <a:gd name="T30" fmla="*/ 19 w 58"/>
                  <a:gd name="T31" fmla="*/ 29 h 41"/>
                  <a:gd name="T32" fmla="*/ 13 w 58"/>
                  <a:gd name="T33" fmla="*/ 33 h 41"/>
                  <a:gd name="T34" fmla="*/ 10 w 58"/>
                  <a:gd name="T35" fmla="*/ 38 h 41"/>
                  <a:gd name="T36" fmla="*/ 6 w 58"/>
                  <a:gd name="T37" fmla="*/ 41 h 41"/>
                  <a:gd name="T38" fmla="*/ 4 w 58"/>
                  <a:gd name="T39" fmla="*/ 41 h 41"/>
                  <a:gd name="T40" fmla="*/ 2 w 58"/>
                  <a:gd name="T41" fmla="*/ 41 h 41"/>
                  <a:gd name="T42" fmla="*/ 0 w 58"/>
                  <a:gd name="T43" fmla="*/ 41 h 41"/>
                  <a:gd name="T44" fmla="*/ 0 w 58"/>
                  <a:gd name="T45" fmla="*/ 39 h 41"/>
                  <a:gd name="T46" fmla="*/ 2 w 58"/>
                  <a:gd name="T47" fmla="*/ 37 h 41"/>
                  <a:gd name="T48" fmla="*/ 4 w 58"/>
                  <a:gd name="T49" fmla="*/ 33 h 41"/>
                  <a:gd name="T50" fmla="*/ 7 w 58"/>
                  <a:gd name="T51" fmla="*/ 29 h 41"/>
                  <a:gd name="T52" fmla="*/ 10 w 58"/>
                  <a:gd name="T53" fmla="*/ 25 h 41"/>
                  <a:gd name="T54" fmla="*/ 12 w 58"/>
                  <a:gd name="T55" fmla="*/ 21 h 41"/>
                  <a:gd name="T56" fmla="*/ 15 w 58"/>
                  <a:gd name="T57" fmla="*/ 19 h 41"/>
                  <a:gd name="T58" fmla="*/ 16 w 58"/>
                  <a:gd name="T59" fmla="*/ 15 h 41"/>
                  <a:gd name="T60" fmla="*/ 19 w 58"/>
                  <a:gd name="T61" fmla="*/ 13 h 41"/>
                  <a:gd name="T62" fmla="*/ 21 w 58"/>
                  <a:gd name="T63" fmla="*/ 11 h 41"/>
                  <a:gd name="T64" fmla="*/ 26 w 58"/>
                  <a:gd name="T65" fmla="*/ 7 h 41"/>
                  <a:gd name="T66" fmla="*/ 30 w 58"/>
                  <a:gd name="T67" fmla="*/ 4 h 41"/>
                  <a:gd name="T68" fmla="*/ 36 w 58"/>
                  <a:gd name="T69" fmla="*/ 2 h 41"/>
                  <a:gd name="T70" fmla="*/ 38 w 58"/>
                  <a:gd name="T71" fmla="*/ 2 h 41"/>
                  <a:gd name="T72" fmla="*/ 42 w 58"/>
                  <a:gd name="T73" fmla="*/ 0 h 41"/>
                  <a:gd name="T74" fmla="*/ 46 w 58"/>
                  <a:gd name="T75" fmla="*/ 0 h 41"/>
                  <a:gd name="T76" fmla="*/ 50 w 58"/>
                  <a:gd name="T77" fmla="*/ 0 h 41"/>
                  <a:gd name="T78" fmla="*/ 53 w 58"/>
                  <a:gd name="T7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41">
                    <a:moveTo>
                      <a:pt x="53" y="0"/>
                    </a:moveTo>
                    <a:lnTo>
                      <a:pt x="55" y="0"/>
                    </a:lnTo>
                    <a:lnTo>
                      <a:pt x="56" y="0"/>
                    </a:lnTo>
                    <a:lnTo>
                      <a:pt x="58" y="2"/>
                    </a:lnTo>
                    <a:lnTo>
                      <a:pt x="56" y="3"/>
                    </a:lnTo>
                    <a:lnTo>
                      <a:pt x="54" y="4"/>
                    </a:lnTo>
                    <a:lnTo>
                      <a:pt x="50" y="7"/>
                    </a:lnTo>
                    <a:lnTo>
                      <a:pt x="46" y="8"/>
                    </a:lnTo>
                    <a:lnTo>
                      <a:pt x="42" y="11"/>
                    </a:lnTo>
                    <a:lnTo>
                      <a:pt x="40" y="12"/>
                    </a:lnTo>
                    <a:lnTo>
                      <a:pt x="36" y="15"/>
                    </a:lnTo>
                    <a:lnTo>
                      <a:pt x="32" y="17"/>
                    </a:lnTo>
                    <a:lnTo>
                      <a:pt x="28" y="20"/>
                    </a:lnTo>
                    <a:lnTo>
                      <a:pt x="25" y="22"/>
                    </a:lnTo>
                    <a:lnTo>
                      <a:pt x="23" y="25"/>
                    </a:lnTo>
                    <a:lnTo>
                      <a:pt x="19" y="29"/>
                    </a:lnTo>
                    <a:lnTo>
                      <a:pt x="13" y="33"/>
                    </a:lnTo>
                    <a:lnTo>
                      <a:pt x="10" y="38"/>
                    </a:lnTo>
                    <a:lnTo>
                      <a:pt x="6" y="41"/>
                    </a:lnTo>
                    <a:lnTo>
                      <a:pt x="4" y="41"/>
                    </a:lnTo>
                    <a:lnTo>
                      <a:pt x="2" y="41"/>
                    </a:lnTo>
                    <a:lnTo>
                      <a:pt x="0" y="41"/>
                    </a:lnTo>
                    <a:lnTo>
                      <a:pt x="0" y="39"/>
                    </a:lnTo>
                    <a:lnTo>
                      <a:pt x="2" y="37"/>
                    </a:lnTo>
                    <a:lnTo>
                      <a:pt x="4" y="33"/>
                    </a:lnTo>
                    <a:lnTo>
                      <a:pt x="7" y="29"/>
                    </a:lnTo>
                    <a:lnTo>
                      <a:pt x="10" y="25"/>
                    </a:lnTo>
                    <a:lnTo>
                      <a:pt x="12" y="21"/>
                    </a:lnTo>
                    <a:lnTo>
                      <a:pt x="15" y="19"/>
                    </a:lnTo>
                    <a:lnTo>
                      <a:pt x="16" y="15"/>
                    </a:lnTo>
                    <a:lnTo>
                      <a:pt x="19" y="13"/>
                    </a:lnTo>
                    <a:lnTo>
                      <a:pt x="21" y="11"/>
                    </a:lnTo>
                    <a:lnTo>
                      <a:pt x="26" y="7"/>
                    </a:lnTo>
                    <a:lnTo>
                      <a:pt x="30" y="4"/>
                    </a:lnTo>
                    <a:lnTo>
                      <a:pt x="36" y="2"/>
                    </a:lnTo>
                    <a:lnTo>
                      <a:pt x="38" y="2"/>
                    </a:lnTo>
                    <a:lnTo>
                      <a:pt x="42" y="0"/>
                    </a:lnTo>
                    <a:lnTo>
                      <a:pt x="46" y="0"/>
                    </a:lnTo>
                    <a:lnTo>
                      <a:pt x="50"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6" name="Freeform 19">
                <a:extLst>
                  <a:ext uri="{FF2B5EF4-FFF2-40B4-BE49-F238E27FC236}">
                    <a16:creationId xmlns:a16="http://schemas.microsoft.com/office/drawing/2014/main" id="{6B883F8C-80E0-AE41-B8FF-C20CF510B42F}"/>
                  </a:ext>
                </a:extLst>
              </p:cNvPr>
              <p:cNvSpPr>
                <a:spLocks/>
              </p:cNvSpPr>
              <p:nvPr userDrawn="1"/>
            </p:nvSpPr>
            <p:spPr bwMode="auto">
              <a:xfrm>
                <a:off x="10235737" y="348137"/>
                <a:ext cx="18441" cy="9220"/>
              </a:xfrm>
              <a:custGeom>
                <a:avLst/>
                <a:gdLst>
                  <a:gd name="T0" fmla="*/ 34 w 37"/>
                  <a:gd name="T1" fmla="*/ 0 h 17"/>
                  <a:gd name="T2" fmla="*/ 36 w 37"/>
                  <a:gd name="T3" fmla="*/ 1 h 17"/>
                  <a:gd name="T4" fmla="*/ 37 w 37"/>
                  <a:gd name="T5" fmla="*/ 2 h 17"/>
                  <a:gd name="T6" fmla="*/ 37 w 37"/>
                  <a:gd name="T7" fmla="*/ 4 h 17"/>
                  <a:gd name="T8" fmla="*/ 36 w 37"/>
                  <a:gd name="T9" fmla="*/ 5 h 17"/>
                  <a:gd name="T10" fmla="*/ 36 w 37"/>
                  <a:gd name="T11" fmla="*/ 6 h 17"/>
                  <a:gd name="T12" fmla="*/ 33 w 37"/>
                  <a:gd name="T13" fmla="*/ 9 h 17"/>
                  <a:gd name="T14" fmla="*/ 32 w 37"/>
                  <a:gd name="T15" fmla="*/ 10 h 17"/>
                  <a:gd name="T16" fmla="*/ 29 w 37"/>
                  <a:gd name="T17" fmla="*/ 12 h 17"/>
                  <a:gd name="T18" fmla="*/ 26 w 37"/>
                  <a:gd name="T19" fmla="*/ 13 h 17"/>
                  <a:gd name="T20" fmla="*/ 24 w 37"/>
                  <a:gd name="T21" fmla="*/ 13 h 17"/>
                  <a:gd name="T22" fmla="*/ 21 w 37"/>
                  <a:gd name="T23" fmla="*/ 14 h 17"/>
                  <a:gd name="T24" fmla="*/ 19 w 37"/>
                  <a:gd name="T25" fmla="*/ 14 h 17"/>
                  <a:gd name="T26" fmla="*/ 17 w 37"/>
                  <a:gd name="T27" fmla="*/ 15 h 17"/>
                  <a:gd name="T28" fmla="*/ 15 w 37"/>
                  <a:gd name="T29" fmla="*/ 17 h 17"/>
                  <a:gd name="T30" fmla="*/ 12 w 37"/>
                  <a:gd name="T31" fmla="*/ 17 h 17"/>
                  <a:gd name="T32" fmla="*/ 10 w 37"/>
                  <a:gd name="T33" fmla="*/ 17 h 17"/>
                  <a:gd name="T34" fmla="*/ 7 w 37"/>
                  <a:gd name="T35" fmla="*/ 15 h 17"/>
                  <a:gd name="T36" fmla="*/ 4 w 37"/>
                  <a:gd name="T37" fmla="*/ 15 h 17"/>
                  <a:gd name="T38" fmla="*/ 2 w 37"/>
                  <a:gd name="T39" fmla="*/ 14 h 17"/>
                  <a:gd name="T40" fmla="*/ 0 w 37"/>
                  <a:gd name="T41" fmla="*/ 13 h 17"/>
                  <a:gd name="T42" fmla="*/ 0 w 37"/>
                  <a:gd name="T43" fmla="*/ 12 h 17"/>
                  <a:gd name="T44" fmla="*/ 0 w 37"/>
                  <a:gd name="T45" fmla="*/ 10 h 17"/>
                  <a:gd name="T46" fmla="*/ 2 w 37"/>
                  <a:gd name="T47" fmla="*/ 9 h 17"/>
                  <a:gd name="T48" fmla="*/ 3 w 37"/>
                  <a:gd name="T49" fmla="*/ 8 h 17"/>
                  <a:gd name="T50" fmla="*/ 4 w 37"/>
                  <a:gd name="T51" fmla="*/ 6 h 17"/>
                  <a:gd name="T52" fmla="*/ 7 w 37"/>
                  <a:gd name="T53" fmla="*/ 6 h 17"/>
                  <a:gd name="T54" fmla="*/ 8 w 37"/>
                  <a:gd name="T55" fmla="*/ 5 h 17"/>
                  <a:gd name="T56" fmla="*/ 11 w 37"/>
                  <a:gd name="T57" fmla="*/ 5 h 17"/>
                  <a:gd name="T58" fmla="*/ 12 w 37"/>
                  <a:gd name="T59" fmla="*/ 4 h 17"/>
                  <a:gd name="T60" fmla="*/ 13 w 37"/>
                  <a:gd name="T61" fmla="*/ 2 h 17"/>
                  <a:gd name="T62" fmla="*/ 15 w 37"/>
                  <a:gd name="T63" fmla="*/ 2 h 17"/>
                  <a:gd name="T64" fmla="*/ 16 w 37"/>
                  <a:gd name="T65" fmla="*/ 2 h 17"/>
                  <a:gd name="T66" fmla="*/ 17 w 37"/>
                  <a:gd name="T67" fmla="*/ 4 h 17"/>
                  <a:gd name="T68" fmla="*/ 19 w 37"/>
                  <a:gd name="T69" fmla="*/ 5 h 17"/>
                  <a:gd name="T70" fmla="*/ 17 w 37"/>
                  <a:gd name="T71" fmla="*/ 6 h 17"/>
                  <a:gd name="T72" fmla="*/ 17 w 37"/>
                  <a:gd name="T73" fmla="*/ 8 h 17"/>
                  <a:gd name="T74" fmla="*/ 16 w 37"/>
                  <a:gd name="T75" fmla="*/ 8 h 17"/>
                  <a:gd name="T76" fmla="*/ 15 w 37"/>
                  <a:gd name="T77" fmla="*/ 9 h 17"/>
                  <a:gd name="T78" fmla="*/ 12 w 37"/>
                  <a:gd name="T79" fmla="*/ 9 h 17"/>
                  <a:gd name="T80" fmla="*/ 11 w 37"/>
                  <a:gd name="T81" fmla="*/ 10 h 17"/>
                  <a:gd name="T82" fmla="*/ 10 w 37"/>
                  <a:gd name="T83" fmla="*/ 10 h 17"/>
                  <a:gd name="T84" fmla="*/ 8 w 37"/>
                  <a:gd name="T85" fmla="*/ 12 h 17"/>
                  <a:gd name="T86" fmla="*/ 10 w 37"/>
                  <a:gd name="T87" fmla="*/ 13 h 17"/>
                  <a:gd name="T88" fmla="*/ 11 w 37"/>
                  <a:gd name="T89" fmla="*/ 12 h 17"/>
                  <a:gd name="T90" fmla="*/ 12 w 37"/>
                  <a:gd name="T91" fmla="*/ 12 h 17"/>
                  <a:gd name="T92" fmla="*/ 15 w 37"/>
                  <a:gd name="T93" fmla="*/ 12 h 17"/>
                  <a:gd name="T94" fmla="*/ 17 w 37"/>
                  <a:gd name="T95" fmla="*/ 10 h 17"/>
                  <a:gd name="T96" fmla="*/ 20 w 37"/>
                  <a:gd name="T97" fmla="*/ 9 h 17"/>
                  <a:gd name="T98" fmla="*/ 23 w 37"/>
                  <a:gd name="T99" fmla="*/ 9 h 17"/>
                  <a:gd name="T100" fmla="*/ 25 w 37"/>
                  <a:gd name="T101" fmla="*/ 8 h 17"/>
                  <a:gd name="T102" fmla="*/ 28 w 37"/>
                  <a:gd name="T103" fmla="*/ 6 h 17"/>
                  <a:gd name="T104" fmla="*/ 29 w 37"/>
                  <a:gd name="T105" fmla="*/ 5 h 17"/>
                  <a:gd name="T106" fmla="*/ 30 w 37"/>
                  <a:gd name="T107" fmla="*/ 2 h 17"/>
                  <a:gd name="T108" fmla="*/ 32 w 37"/>
                  <a:gd name="T109" fmla="*/ 1 h 17"/>
                  <a:gd name="T110" fmla="*/ 33 w 37"/>
                  <a:gd name="T111" fmla="*/ 0 h 17"/>
                  <a:gd name="T112" fmla="*/ 33 w 37"/>
                  <a:gd name="T113" fmla="*/ 0 h 17"/>
                  <a:gd name="T114" fmla="*/ 34 w 37"/>
                  <a:gd name="T11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 h="17">
                    <a:moveTo>
                      <a:pt x="34" y="0"/>
                    </a:moveTo>
                    <a:lnTo>
                      <a:pt x="36" y="1"/>
                    </a:lnTo>
                    <a:lnTo>
                      <a:pt x="37" y="2"/>
                    </a:lnTo>
                    <a:lnTo>
                      <a:pt x="37" y="4"/>
                    </a:lnTo>
                    <a:lnTo>
                      <a:pt x="36" y="5"/>
                    </a:lnTo>
                    <a:lnTo>
                      <a:pt x="36" y="6"/>
                    </a:lnTo>
                    <a:lnTo>
                      <a:pt x="33" y="9"/>
                    </a:lnTo>
                    <a:lnTo>
                      <a:pt x="32" y="10"/>
                    </a:lnTo>
                    <a:lnTo>
                      <a:pt x="29" y="12"/>
                    </a:lnTo>
                    <a:lnTo>
                      <a:pt x="26" y="13"/>
                    </a:lnTo>
                    <a:lnTo>
                      <a:pt x="24" y="13"/>
                    </a:lnTo>
                    <a:lnTo>
                      <a:pt x="21" y="14"/>
                    </a:lnTo>
                    <a:lnTo>
                      <a:pt x="19" y="14"/>
                    </a:lnTo>
                    <a:lnTo>
                      <a:pt x="17" y="15"/>
                    </a:lnTo>
                    <a:lnTo>
                      <a:pt x="15" y="17"/>
                    </a:lnTo>
                    <a:lnTo>
                      <a:pt x="12" y="17"/>
                    </a:lnTo>
                    <a:lnTo>
                      <a:pt x="10" y="17"/>
                    </a:lnTo>
                    <a:lnTo>
                      <a:pt x="7" y="15"/>
                    </a:lnTo>
                    <a:lnTo>
                      <a:pt x="4" y="15"/>
                    </a:lnTo>
                    <a:lnTo>
                      <a:pt x="2" y="14"/>
                    </a:lnTo>
                    <a:lnTo>
                      <a:pt x="0" y="13"/>
                    </a:lnTo>
                    <a:lnTo>
                      <a:pt x="0" y="12"/>
                    </a:lnTo>
                    <a:lnTo>
                      <a:pt x="0" y="10"/>
                    </a:lnTo>
                    <a:lnTo>
                      <a:pt x="2" y="9"/>
                    </a:lnTo>
                    <a:lnTo>
                      <a:pt x="3" y="8"/>
                    </a:lnTo>
                    <a:lnTo>
                      <a:pt x="4" y="6"/>
                    </a:lnTo>
                    <a:lnTo>
                      <a:pt x="7" y="6"/>
                    </a:lnTo>
                    <a:lnTo>
                      <a:pt x="8" y="5"/>
                    </a:lnTo>
                    <a:lnTo>
                      <a:pt x="11" y="5"/>
                    </a:lnTo>
                    <a:lnTo>
                      <a:pt x="12" y="4"/>
                    </a:lnTo>
                    <a:lnTo>
                      <a:pt x="13" y="2"/>
                    </a:lnTo>
                    <a:lnTo>
                      <a:pt x="15" y="2"/>
                    </a:lnTo>
                    <a:lnTo>
                      <a:pt x="16" y="2"/>
                    </a:lnTo>
                    <a:lnTo>
                      <a:pt x="17" y="4"/>
                    </a:lnTo>
                    <a:lnTo>
                      <a:pt x="19" y="5"/>
                    </a:lnTo>
                    <a:lnTo>
                      <a:pt x="17" y="6"/>
                    </a:lnTo>
                    <a:lnTo>
                      <a:pt x="17" y="8"/>
                    </a:lnTo>
                    <a:lnTo>
                      <a:pt x="16" y="8"/>
                    </a:lnTo>
                    <a:lnTo>
                      <a:pt x="15" y="9"/>
                    </a:lnTo>
                    <a:lnTo>
                      <a:pt x="12" y="9"/>
                    </a:lnTo>
                    <a:lnTo>
                      <a:pt x="11" y="10"/>
                    </a:lnTo>
                    <a:lnTo>
                      <a:pt x="10" y="10"/>
                    </a:lnTo>
                    <a:lnTo>
                      <a:pt x="8" y="12"/>
                    </a:lnTo>
                    <a:lnTo>
                      <a:pt x="10" y="13"/>
                    </a:lnTo>
                    <a:lnTo>
                      <a:pt x="11" y="12"/>
                    </a:lnTo>
                    <a:lnTo>
                      <a:pt x="12" y="12"/>
                    </a:lnTo>
                    <a:lnTo>
                      <a:pt x="15" y="12"/>
                    </a:lnTo>
                    <a:lnTo>
                      <a:pt x="17" y="10"/>
                    </a:lnTo>
                    <a:lnTo>
                      <a:pt x="20" y="9"/>
                    </a:lnTo>
                    <a:lnTo>
                      <a:pt x="23" y="9"/>
                    </a:lnTo>
                    <a:lnTo>
                      <a:pt x="25" y="8"/>
                    </a:lnTo>
                    <a:lnTo>
                      <a:pt x="28" y="6"/>
                    </a:lnTo>
                    <a:lnTo>
                      <a:pt x="29" y="5"/>
                    </a:lnTo>
                    <a:lnTo>
                      <a:pt x="30" y="2"/>
                    </a:lnTo>
                    <a:lnTo>
                      <a:pt x="32" y="1"/>
                    </a:lnTo>
                    <a:lnTo>
                      <a:pt x="33" y="0"/>
                    </a:lnTo>
                    <a:lnTo>
                      <a:pt x="33"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7" name="Freeform 20">
                <a:extLst>
                  <a:ext uri="{FF2B5EF4-FFF2-40B4-BE49-F238E27FC236}">
                    <a16:creationId xmlns:a16="http://schemas.microsoft.com/office/drawing/2014/main" id="{008B44E8-0AF8-184E-9AB8-561D6A90F78B}"/>
                  </a:ext>
                </a:extLst>
              </p:cNvPr>
              <p:cNvSpPr>
                <a:spLocks/>
              </p:cNvSpPr>
              <p:nvPr userDrawn="1"/>
            </p:nvSpPr>
            <p:spPr bwMode="auto">
              <a:xfrm>
                <a:off x="10300278" y="417800"/>
                <a:ext cx="61468" cy="32783"/>
              </a:xfrm>
              <a:custGeom>
                <a:avLst/>
                <a:gdLst>
                  <a:gd name="T0" fmla="*/ 5 w 120"/>
                  <a:gd name="T1" fmla="*/ 1 h 63"/>
                  <a:gd name="T2" fmla="*/ 6 w 120"/>
                  <a:gd name="T3" fmla="*/ 6 h 63"/>
                  <a:gd name="T4" fmla="*/ 10 w 120"/>
                  <a:gd name="T5" fmla="*/ 13 h 63"/>
                  <a:gd name="T6" fmla="*/ 23 w 120"/>
                  <a:gd name="T7" fmla="*/ 19 h 63"/>
                  <a:gd name="T8" fmla="*/ 31 w 120"/>
                  <a:gd name="T9" fmla="*/ 24 h 63"/>
                  <a:gd name="T10" fmla="*/ 36 w 120"/>
                  <a:gd name="T11" fmla="*/ 28 h 63"/>
                  <a:gd name="T12" fmla="*/ 36 w 120"/>
                  <a:gd name="T13" fmla="*/ 32 h 63"/>
                  <a:gd name="T14" fmla="*/ 44 w 120"/>
                  <a:gd name="T15" fmla="*/ 36 h 63"/>
                  <a:gd name="T16" fmla="*/ 53 w 120"/>
                  <a:gd name="T17" fmla="*/ 33 h 63"/>
                  <a:gd name="T18" fmla="*/ 60 w 120"/>
                  <a:gd name="T19" fmla="*/ 28 h 63"/>
                  <a:gd name="T20" fmla="*/ 66 w 120"/>
                  <a:gd name="T21" fmla="*/ 26 h 63"/>
                  <a:gd name="T22" fmla="*/ 69 w 120"/>
                  <a:gd name="T23" fmla="*/ 22 h 63"/>
                  <a:gd name="T24" fmla="*/ 74 w 120"/>
                  <a:gd name="T25" fmla="*/ 24 h 63"/>
                  <a:gd name="T26" fmla="*/ 78 w 120"/>
                  <a:gd name="T27" fmla="*/ 27 h 63"/>
                  <a:gd name="T28" fmla="*/ 86 w 120"/>
                  <a:gd name="T29" fmla="*/ 31 h 63"/>
                  <a:gd name="T30" fmla="*/ 95 w 120"/>
                  <a:gd name="T31" fmla="*/ 35 h 63"/>
                  <a:gd name="T32" fmla="*/ 102 w 120"/>
                  <a:gd name="T33" fmla="*/ 37 h 63"/>
                  <a:gd name="T34" fmla="*/ 103 w 120"/>
                  <a:gd name="T35" fmla="*/ 40 h 63"/>
                  <a:gd name="T36" fmla="*/ 99 w 120"/>
                  <a:gd name="T37" fmla="*/ 43 h 63"/>
                  <a:gd name="T38" fmla="*/ 93 w 120"/>
                  <a:gd name="T39" fmla="*/ 45 h 63"/>
                  <a:gd name="T40" fmla="*/ 91 w 120"/>
                  <a:gd name="T41" fmla="*/ 53 h 63"/>
                  <a:gd name="T42" fmla="*/ 94 w 120"/>
                  <a:gd name="T43" fmla="*/ 56 h 63"/>
                  <a:gd name="T44" fmla="*/ 99 w 120"/>
                  <a:gd name="T45" fmla="*/ 53 h 63"/>
                  <a:gd name="T46" fmla="*/ 108 w 120"/>
                  <a:gd name="T47" fmla="*/ 49 h 63"/>
                  <a:gd name="T48" fmla="*/ 112 w 120"/>
                  <a:gd name="T49" fmla="*/ 45 h 63"/>
                  <a:gd name="T50" fmla="*/ 117 w 120"/>
                  <a:gd name="T51" fmla="*/ 47 h 63"/>
                  <a:gd name="T52" fmla="*/ 120 w 120"/>
                  <a:gd name="T53" fmla="*/ 49 h 63"/>
                  <a:gd name="T54" fmla="*/ 117 w 120"/>
                  <a:gd name="T55" fmla="*/ 52 h 63"/>
                  <a:gd name="T56" fmla="*/ 112 w 120"/>
                  <a:gd name="T57" fmla="*/ 53 h 63"/>
                  <a:gd name="T58" fmla="*/ 106 w 120"/>
                  <a:gd name="T59" fmla="*/ 54 h 63"/>
                  <a:gd name="T60" fmla="*/ 99 w 120"/>
                  <a:gd name="T61" fmla="*/ 58 h 63"/>
                  <a:gd name="T62" fmla="*/ 91 w 120"/>
                  <a:gd name="T63" fmla="*/ 62 h 63"/>
                  <a:gd name="T64" fmla="*/ 87 w 120"/>
                  <a:gd name="T65" fmla="*/ 63 h 63"/>
                  <a:gd name="T66" fmla="*/ 86 w 120"/>
                  <a:gd name="T67" fmla="*/ 58 h 63"/>
                  <a:gd name="T68" fmla="*/ 87 w 120"/>
                  <a:gd name="T69" fmla="*/ 50 h 63"/>
                  <a:gd name="T70" fmla="*/ 87 w 120"/>
                  <a:gd name="T71" fmla="*/ 41 h 63"/>
                  <a:gd name="T72" fmla="*/ 82 w 120"/>
                  <a:gd name="T73" fmla="*/ 36 h 63"/>
                  <a:gd name="T74" fmla="*/ 73 w 120"/>
                  <a:gd name="T75" fmla="*/ 33 h 63"/>
                  <a:gd name="T76" fmla="*/ 65 w 120"/>
                  <a:gd name="T77" fmla="*/ 36 h 63"/>
                  <a:gd name="T78" fmla="*/ 60 w 120"/>
                  <a:gd name="T79" fmla="*/ 39 h 63"/>
                  <a:gd name="T80" fmla="*/ 56 w 120"/>
                  <a:gd name="T81" fmla="*/ 45 h 63"/>
                  <a:gd name="T82" fmla="*/ 60 w 120"/>
                  <a:gd name="T83" fmla="*/ 52 h 63"/>
                  <a:gd name="T84" fmla="*/ 64 w 120"/>
                  <a:gd name="T85" fmla="*/ 57 h 63"/>
                  <a:gd name="T86" fmla="*/ 63 w 120"/>
                  <a:gd name="T87" fmla="*/ 61 h 63"/>
                  <a:gd name="T88" fmla="*/ 55 w 120"/>
                  <a:gd name="T89" fmla="*/ 60 h 63"/>
                  <a:gd name="T90" fmla="*/ 47 w 120"/>
                  <a:gd name="T91" fmla="*/ 52 h 63"/>
                  <a:gd name="T92" fmla="*/ 44 w 120"/>
                  <a:gd name="T93" fmla="*/ 43 h 63"/>
                  <a:gd name="T94" fmla="*/ 39 w 120"/>
                  <a:gd name="T95" fmla="*/ 39 h 63"/>
                  <a:gd name="T96" fmla="*/ 31 w 120"/>
                  <a:gd name="T97" fmla="*/ 35 h 63"/>
                  <a:gd name="T98" fmla="*/ 26 w 120"/>
                  <a:gd name="T99" fmla="*/ 27 h 63"/>
                  <a:gd name="T100" fmla="*/ 17 w 120"/>
                  <a:gd name="T101" fmla="*/ 20 h 63"/>
                  <a:gd name="T102" fmla="*/ 8 w 120"/>
                  <a:gd name="T103" fmla="*/ 15 h 63"/>
                  <a:gd name="T104" fmla="*/ 3 w 120"/>
                  <a:gd name="T105" fmla="*/ 11 h 63"/>
                  <a:gd name="T106" fmla="*/ 1 w 120"/>
                  <a:gd name="T107" fmla="*/ 2 h 63"/>
                  <a:gd name="T108" fmla="*/ 4 w 120"/>
                  <a:gd name="T10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 h="63">
                    <a:moveTo>
                      <a:pt x="4" y="0"/>
                    </a:moveTo>
                    <a:lnTo>
                      <a:pt x="5" y="0"/>
                    </a:lnTo>
                    <a:lnTo>
                      <a:pt x="5" y="1"/>
                    </a:lnTo>
                    <a:lnTo>
                      <a:pt x="5" y="2"/>
                    </a:lnTo>
                    <a:lnTo>
                      <a:pt x="5" y="3"/>
                    </a:lnTo>
                    <a:lnTo>
                      <a:pt x="6" y="6"/>
                    </a:lnTo>
                    <a:lnTo>
                      <a:pt x="8" y="9"/>
                    </a:lnTo>
                    <a:lnTo>
                      <a:pt x="9" y="10"/>
                    </a:lnTo>
                    <a:lnTo>
                      <a:pt x="10" y="13"/>
                    </a:lnTo>
                    <a:lnTo>
                      <a:pt x="14" y="15"/>
                    </a:lnTo>
                    <a:lnTo>
                      <a:pt x="18" y="17"/>
                    </a:lnTo>
                    <a:lnTo>
                      <a:pt x="23" y="19"/>
                    </a:lnTo>
                    <a:lnTo>
                      <a:pt x="26" y="20"/>
                    </a:lnTo>
                    <a:lnTo>
                      <a:pt x="29" y="23"/>
                    </a:lnTo>
                    <a:lnTo>
                      <a:pt x="31" y="24"/>
                    </a:lnTo>
                    <a:lnTo>
                      <a:pt x="34" y="26"/>
                    </a:lnTo>
                    <a:lnTo>
                      <a:pt x="35" y="27"/>
                    </a:lnTo>
                    <a:lnTo>
                      <a:pt x="36" y="28"/>
                    </a:lnTo>
                    <a:lnTo>
                      <a:pt x="36" y="30"/>
                    </a:lnTo>
                    <a:lnTo>
                      <a:pt x="36" y="31"/>
                    </a:lnTo>
                    <a:lnTo>
                      <a:pt x="36" y="32"/>
                    </a:lnTo>
                    <a:lnTo>
                      <a:pt x="39" y="35"/>
                    </a:lnTo>
                    <a:lnTo>
                      <a:pt x="42" y="36"/>
                    </a:lnTo>
                    <a:lnTo>
                      <a:pt x="44" y="36"/>
                    </a:lnTo>
                    <a:lnTo>
                      <a:pt x="48" y="36"/>
                    </a:lnTo>
                    <a:lnTo>
                      <a:pt x="51" y="35"/>
                    </a:lnTo>
                    <a:lnTo>
                      <a:pt x="53" y="33"/>
                    </a:lnTo>
                    <a:lnTo>
                      <a:pt x="56" y="32"/>
                    </a:lnTo>
                    <a:lnTo>
                      <a:pt x="57" y="31"/>
                    </a:lnTo>
                    <a:lnTo>
                      <a:pt x="60" y="28"/>
                    </a:lnTo>
                    <a:lnTo>
                      <a:pt x="63" y="27"/>
                    </a:lnTo>
                    <a:lnTo>
                      <a:pt x="65" y="26"/>
                    </a:lnTo>
                    <a:lnTo>
                      <a:pt x="66" y="26"/>
                    </a:lnTo>
                    <a:lnTo>
                      <a:pt x="68" y="24"/>
                    </a:lnTo>
                    <a:lnTo>
                      <a:pt x="68" y="23"/>
                    </a:lnTo>
                    <a:lnTo>
                      <a:pt x="69" y="22"/>
                    </a:lnTo>
                    <a:lnTo>
                      <a:pt x="70" y="22"/>
                    </a:lnTo>
                    <a:lnTo>
                      <a:pt x="73" y="23"/>
                    </a:lnTo>
                    <a:lnTo>
                      <a:pt x="74" y="24"/>
                    </a:lnTo>
                    <a:lnTo>
                      <a:pt x="74" y="26"/>
                    </a:lnTo>
                    <a:lnTo>
                      <a:pt x="77" y="27"/>
                    </a:lnTo>
                    <a:lnTo>
                      <a:pt x="78" y="27"/>
                    </a:lnTo>
                    <a:lnTo>
                      <a:pt x="81" y="28"/>
                    </a:lnTo>
                    <a:lnTo>
                      <a:pt x="83" y="30"/>
                    </a:lnTo>
                    <a:lnTo>
                      <a:pt x="86" y="31"/>
                    </a:lnTo>
                    <a:lnTo>
                      <a:pt x="90" y="32"/>
                    </a:lnTo>
                    <a:lnTo>
                      <a:pt x="93" y="33"/>
                    </a:lnTo>
                    <a:lnTo>
                      <a:pt x="95" y="35"/>
                    </a:lnTo>
                    <a:lnTo>
                      <a:pt x="98" y="37"/>
                    </a:lnTo>
                    <a:lnTo>
                      <a:pt x="99" y="37"/>
                    </a:lnTo>
                    <a:lnTo>
                      <a:pt x="102" y="37"/>
                    </a:lnTo>
                    <a:lnTo>
                      <a:pt x="103" y="39"/>
                    </a:lnTo>
                    <a:lnTo>
                      <a:pt x="103" y="40"/>
                    </a:lnTo>
                    <a:lnTo>
                      <a:pt x="103" y="40"/>
                    </a:lnTo>
                    <a:lnTo>
                      <a:pt x="102" y="41"/>
                    </a:lnTo>
                    <a:lnTo>
                      <a:pt x="100" y="41"/>
                    </a:lnTo>
                    <a:lnTo>
                      <a:pt x="99" y="43"/>
                    </a:lnTo>
                    <a:lnTo>
                      <a:pt x="96" y="43"/>
                    </a:lnTo>
                    <a:lnTo>
                      <a:pt x="94" y="44"/>
                    </a:lnTo>
                    <a:lnTo>
                      <a:pt x="93" y="45"/>
                    </a:lnTo>
                    <a:lnTo>
                      <a:pt x="91" y="48"/>
                    </a:lnTo>
                    <a:lnTo>
                      <a:pt x="91" y="52"/>
                    </a:lnTo>
                    <a:lnTo>
                      <a:pt x="91" y="53"/>
                    </a:lnTo>
                    <a:lnTo>
                      <a:pt x="91" y="56"/>
                    </a:lnTo>
                    <a:lnTo>
                      <a:pt x="93" y="57"/>
                    </a:lnTo>
                    <a:lnTo>
                      <a:pt x="94" y="56"/>
                    </a:lnTo>
                    <a:lnTo>
                      <a:pt x="95" y="56"/>
                    </a:lnTo>
                    <a:lnTo>
                      <a:pt x="98" y="54"/>
                    </a:lnTo>
                    <a:lnTo>
                      <a:pt x="99" y="53"/>
                    </a:lnTo>
                    <a:lnTo>
                      <a:pt x="103" y="52"/>
                    </a:lnTo>
                    <a:lnTo>
                      <a:pt x="106" y="50"/>
                    </a:lnTo>
                    <a:lnTo>
                      <a:pt x="108" y="49"/>
                    </a:lnTo>
                    <a:lnTo>
                      <a:pt x="109" y="48"/>
                    </a:lnTo>
                    <a:lnTo>
                      <a:pt x="111" y="47"/>
                    </a:lnTo>
                    <a:lnTo>
                      <a:pt x="112" y="45"/>
                    </a:lnTo>
                    <a:lnTo>
                      <a:pt x="113" y="45"/>
                    </a:lnTo>
                    <a:lnTo>
                      <a:pt x="115" y="45"/>
                    </a:lnTo>
                    <a:lnTo>
                      <a:pt x="117" y="47"/>
                    </a:lnTo>
                    <a:lnTo>
                      <a:pt x="119" y="47"/>
                    </a:lnTo>
                    <a:lnTo>
                      <a:pt x="120" y="48"/>
                    </a:lnTo>
                    <a:lnTo>
                      <a:pt x="120" y="49"/>
                    </a:lnTo>
                    <a:lnTo>
                      <a:pt x="120" y="50"/>
                    </a:lnTo>
                    <a:lnTo>
                      <a:pt x="119" y="52"/>
                    </a:lnTo>
                    <a:lnTo>
                      <a:pt x="117" y="52"/>
                    </a:lnTo>
                    <a:lnTo>
                      <a:pt x="116" y="52"/>
                    </a:lnTo>
                    <a:lnTo>
                      <a:pt x="115" y="53"/>
                    </a:lnTo>
                    <a:lnTo>
                      <a:pt x="112" y="53"/>
                    </a:lnTo>
                    <a:lnTo>
                      <a:pt x="109" y="53"/>
                    </a:lnTo>
                    <a:lnTo>
                      <a:pt x="108" y="53"/>
                    </a:lnTo>
                    <a:lnTo>
                      <a:pt x="106" y="54"/>
                    </a:lnTo>
                    <a:lnTo>
                      <a:pt x="104" y="56"/>
                    </a:lnTo>
                    <a:lnTo>
                      <a:pt x="102" y="57"/>
                    </a:lnTo>
                    <a:lnTo>
                      <a:pt x="99" y="58"/>
                    </a:lnTo>
                    <a:lnTo>
                      <a:pt x="96" y="60"/>
                    </a:lnTo>
                    <a:lnTo>
                      <a:pt x="93" y="61"/>
                    </a:lnTo>
                    <a:lnTo>
                      <a:pt x="91" y="62"/>
                    </a:lnTo>
                    <a:lnTo>
                      <a:pt x="90" y="63"/>
                    </a:lnTo>
                    <a:lnTo>
                      <a:pt x="89" y="63"/>
                    </a:lnTo>
                    <a:lnTo>
                      <a:pt x="87" y="63"/>
                    </a:lnTo>
                    <a:lnTo>
                      <a:pt x="87" y="62"/>
                    </a:lnTo>
                    <a:lnTo>
                      <a:pt x="87" y="61"/>
                    </a:lnTo>
                    <a:lnTo>
                      <a:pt x="86" y="58"/>
                    </a:lnTo>
                    <a:lnTo>
                      <a:pt x="87" y="56"/>
                    </a:lnTo>
                    <a:lnTo>
                      <a:pt x="87" y="53"/>
                    </a:lnTo>
                    <a:lnTo>
                      <a:pt x="87" y="50"/>
                    </a:lnTo>
                    <a:lnTo>
                      <a:pt x="87" y="47"/>
                    </a:lnTo>
                    <a:lnTo>
                      <a:pt x="87" y="44"/>
                    </a:lnTo>
                    <a:lnTo>
                      <a:pt x="87" y="41"/>
                    </a:lnTo>
                    <a:lnTo>
                      <a:pt x="86" y="39"/>
                    </a:lnTo>
                    <a:lnTo>
                      <a:pt x="83" y="37"/>
                    </a:lnTo>
                    <a:lnTo>
                      <a:pt x="82" y="36"/>
                    </a:lnTo>
                    <a:lnTo>
                      <a:pt x="79" y="36"/>
                    </a:lnTo>
                    <a:lnTo>
                      <a:pt x="76" y="35"/>
                    </a:lnTo>
                    <a:lnTo>
                      <a:pt x="73" y="33"/>
                    </a:lnTo>
                    <a:lnTo>
                      <a:pt x="69" y="35"/>
                    </a:lnTo>
                    <a:lnTo>
                      <a:pt x="66" y="35"/>
                    </a:lnTo>
                    <a:lnTo>
                      <a:pt x="65" y="36"/>
                    </a:lnTo>
                    <a:lnTo>
                      <a:pt x="64" y="37"/>
                    </a:lnTo>
                    <a:lnTo>
                      <a:pt x="61" y="39"/>
                    </a:lnTo>
                    <a:lnTo>
                      <a:pt x="60" y="39"/>
                    </a:lnTo>
                    <a:lnTo>
                      <a:pt x="57" y="40"/>
                    </a:lnTo>
                    <a:lnTo>
                      <a:pt x="57" y="43"/>
                    </a:lnTo>
                    <a:lnTo>
                      <a:pt x="56" y="45"/>
                    </a:lnTo>
                    <a:lnTo>
                      <a:pt x="57" y="48"/>
                    </a:lnTo>
                    <a:lnTo>
                      <a:pt x="59" y="50"/>
                    </a:lnTo>
                    <a:lnTo>
                      <a:pt x="60" y="52"/>
                    </a:lnTo>
                    <a:lnTo>
                      <a:pt x="61" y="53"/>
                    </a:lnTo>
                    <a:lnTo>
                      <a:pt x="64" y="56"/>
                    </a:lnTo>
                    <a:lnTo>
                      <a:pt x="64" y="57"/>
                    </a:lnTo>
                    <a:lnTo>
                      <a:pt x="64" y="60"/>
                    </a:lnTo>
                    <a:lnTo>
                      <a:pt x="64" y="61"/>
                    </a:lnTo>
                    <a:lnTo>
                      <a:pt x="63" y="61"/>
                    </a:lnTo>
                    <a:lnTo>
                      <a:pt x="61" y="61"/>
                    </a:lnTo>
                    <a:lnTo>
                      <a:pt x="59" y="61"/>
                    </a:lnTo>
                    <a:lnTo>
                      <a:pt x="55" y="60"/>
                    </a:lnTo>
                    <a:lnTo>
                      <a:pt x="52" y="57"/>
                    </a:lnTo>
                    <a:lnTo>
                      <a:pt x="49" y="54"/>
                    </a:lnTo>
                    <a:lnTo>
                      <a:pt x="47" y="52"/>
                    </a:lnTo>
                    <a:lnTo>
                      <a:pt x="47" y="49"/>
                    </a:lnTo>
                    <a:lnTo>
                      <a:pt x="46" y="47"/>
                    </a:lnTo>
                    <a:lnTo>
                      <a:pt x="44" y="43"/>
                    </a:lnTo>
                    <a:lnTo>
                      <a:pt x="43" y="41"/>
                    </a:lnTo>
                    <a:lnTo>
                      <a:pt x="42" y="39"/>
                    </a:lnTo>
                    <a:lnTo>
                      <a:pt x="39" y="39"/>
                    </a:lnTo>
                    <a:lnTo>
                      <a:pt x="38" y="37"/>
                    </a:lnTo>
                    <a:lnTo>
                      <a:pt x="34" y="36"/>
                    </a:lnTo>
                    <a:lnTo>
                      <a:pt x="31" y="35"/>
                    </a:lnTo>
                    <a:lnTo>
                      <a:pt x="29" y="32"/>
                    </a:lnTo>
                    <a:lnTo>
                      <a:pt x="27" y="30"/>
                    </a:lnTo>
                    <a:lnTo>
                      <a:pt x="26" y="27"/>
                    </a:lnTo>
                    <a:lnTo>
                      <a:pt x="25" y="24"/>
                    </a:lnTo>
                    <a:lnTo>
                      <a:pt x="21" y="22"/>
                    </a:lnTo>
                    <a:lnTo>
                      <a:pt x="17" y="20"/>
                    </a:lnTo>
                    <a:lnTo>
                      <a:pt x="14" y="19"/>
                    </a:lnTo>
                    <a:lnTo>
                      <a:pt x="10" y="17"/>
                    </a:lnTo>
                    <a:lnTo>
                      <a:pt x="8" y="15"/>
                    </a:lnTo>
                    <a:lnTo>
                      <a:pt x="5" y="14"/>
                    </a:lnTo>
                    <a:lnTo>
                      <a:pt x="4" y="13"/>
                    </a:lnTo>
                    <a:lnTo>
                      <a:pt x="3" y="11"/>
                    </a:lnTo>
                    <a:lnTo>
                      <a:pt x="1" y="7"/>
                    </a:lnTo>
                    <a:lnTo>
                      <a:pt x="0" y="5"/>
                    </a:lnTo>
                    <a:lnTo>
                      <a:pt x="1" y="2"/>
                    </a:lnTo>
                    <a:lnTo>
                      <a:pt x="3" y="1"/>
                    </a:lnTo>
                    <a:lnTo>
                      <a:pt x="4"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8" name="Freeform 21">
                <a:extLst>
                  <a:ext uri="{FF2B5EF4-FFF2-40B4-BE49-F238E27FC236}">
                    <a16:creationId xmlns:a16="http://schemas.microsoft.com/office/drawing/2014/main" id="{F117936D-19BA-BB4E-A9C6-0B757CD41297}"/>
                  </a:ext>
                </a:extLst>
              </p:cNvPr>
              <p:cNvSpPr>
                <a:spLocks/>
              </p:cNvSpPr>
              <p:nvPr userDrawn="1"/>
            </p:nvSpPr>
            <p:spPr bwMode="auto">
              <a:xfrm>
                <a:off x="10215247" y="662650"/>
                <a:ext cx="18441" cy="9220"/>
              </a:xfrm>
              <a:custGeom>
                <a:avLst/>
                <a:gdLst>
                  <a:gd name="T0" fmla="*/ 34 w 35"/>
                  <a:gd name="T1" fmla="*/ 0 h 19"/>
                  <a:gd name="T2" fmla="*/ 35 w 35"/>
                  <a:gd name="T3" fmla="*/ 2 h 19"/>
                  <a:gd name="T4" fmla="*/ 35 w 35"/>
                  <a:gd name="T5" fmla="*/ 3 h 19"/>
                  <a:gd name="T6" fmla="*/ 35 w 35"/>
                  <a:gd name="T7" fmla="*/ 4 h 19"/>
                  <a:gd name="T8" fmla="*/ 33 w 35"/>
                  <a:gd name="T9" fmla="*/ 6 h 19"/>
                  <a:gd name="T10" fmla="*/ 31 w 35"/>
                  <a:gd name="T11" fmla="*/ 7 h 19"/>
                  <a:gd name="T12" fmla="*/ 29 w 35"/>
                  <a:gd name="T13" fmla="*/ 9 h 19"/>
                  <a:gd name="T14" fmla="*/ 26 w 35"/>
                  <a:gd name="T15" fmla="*/ 9 h 19"/>
                  <a:gd name="T16" fmla="*/ 22 w 35"/>
                  <a:gd name="T17" fmla="*/ 11 h 19"/>
                  <a:gd name="T18" fmla="*/ 18 w 35"/>
                  <a:gd name="T19" fmla="*/ 12 h 19"/>
                  <a:gd name="T20" fmla="*/ 16 w 35"/>
                  <a:gd name="T21" fmla="*/ 13 h 19"/>
                  <a:gd name="T22" fmla="*/ 12 w 35"/>
                  <a:gd name="T23" fmla="*/ 15 h 19"/>
                  <a:gd name="T24" fmla="*/ 9 w 35"/>
                  <a:gd name="T25" fmla="*/ 16 h 19"/>
                  <a:gd name="T26" fmla="*/ 6 w 35"/>
                  <a:gd name="T27" fmla="*/ 17 h 19"/>
                  <a:gd name="T28" fmla="*/ 4 w 35"/>
                  <a:gd name="T29" fmla="*/ 19 h 19"/>
                  <a:gd name="T30" fmla="*/ 3 w 35"/>
                  <a:gd name="T31" fmla="*/ 19 h 19"/>
                  <a:gd name="T32" fmla="*/ 1 w 35"/>
                  <a:gd name="T33" fmla="*/ 17 h 19"/>
                  <a:gd name="T34" fmla="*/ 0 w 35"/>
                  <a:gd name="T35" fmla="*/ 16 h 19"/>
                  <a:gd name="T36" fmla="*/ 1 w 35"/>
                  <a:gd name="T37" fmla="*/ 15 h 19"/>
                  <a:gd name="T38" fmla="*/ 1 w 35"/>
                  <a:gd name="T39" fmla="*/ 13 h 19"/>
                  <a:gd name="T40" fmla="*/ 4 w 35"/>
                  <a:gd name="T41" fmla="*/ 13 h 19"/>
                  <a:gd name="T42" fmla="*/ 5 w 35"/>
                  <a:gd name="T43" fmla="*/ 12 h 19"/>
                  <a:gd name="T44" fmla="*/ 8 w 35"/>
                  <a:gd name="T45" fmla="*/ 12 h 19"/>
                  <a:gd name="T46" fmla="*/ 10 w 35"/>
                  <a:gd name="T47" fmla="*/ 11 h 19"/>
                  <a:gd name="T48" fmla="*/ 14 w 35"/>
                  <a:gd name="T49" fmla="*/ 11 h 19"/>
                  <a:gd name="T50" fmla="*/ 18 w 35"/>
                  <a:gd name="T51" fmla="*/ 8 h 19"/>
                  <a:gd name="T52" fmla="*/ 21 w 35"/>
                  <a:gd name="T53" fmla="*/ 7 h 19"/>
                  <a:gd name="T54" fmla="*/ 23 w 35"/>
                  <a:gd name="T55" fmla="*/ 4 h 19"/>
                  <a:gd name="T56" fmla="*/ 26 w 35"/>
                  <a:gd name="T57" fmla="*/ 3 h 19"/>
                  <a:gd name="T58" fmla="*/ 29 w 35"/>
                  <a:gd name="T59" fmla="*/ 2 h 19"/>
                  <a:gd name="T60" fmla="*/ 30 w 35"/>
                  <a:gd name="T61" fmla="*/ 2 h 19"/>
                  <a:gd name="T62" fmla="*/ 33 w 35"/>
                  <a:gd name="T63" fmla="*/ 0 h 19"/>
                  <a:gd name="T64" fmla="*/ 34 w 35"/>
                  <a:gd name="T6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19">
                    <a:moveTo>
                      <a:pt x="34" y="0"/>
                    </a:moveTo>
                    <a:lnTo>
                      <a:pt x="35" y="2"/>
                    </a:lnTo>
                    <a:lnTo>
                      <a:pt x="35" y="3"/>
                    </a:lnTo>
                    <a:lnTo>
                      <a:pt x="35" y="4"/>
                    </a:lnTo>
                    <a:lnTo>
                      <a:pt x="33" y="6"/>
                    </a:lnTo>
                    <a:lnTo>
                      <a:pt x="31" y="7"/>
                    </a:lnTo>
                    <a:lnTo>
                      <a:pt x="29" y="9"/>
                    </a:lnTo>
                    <a:lnTo>
                      <a:pt x="26" y="9"/>
                    </a:lnTo>
                    <a:lnTo>
                      <a:pt x="22" y="11"/>
                    </a:lnTo>
                    <a:lnTo>
                      <a:pt x="18" y="12"/>
                    </a:lnTo>
                    <a:lnTo>
                      <a:pt x="16" y="13"/>
                    </a:lnTo>
                    <a:lnTo>
                      <a:pt x="12" y="15"/>
                    </a:lnTo>
                    <a:lnTo>
                      <a:pt x="9" y="16"/>
                    </a:lnTo>
                    <a:lnTo>
                      <a:pt x="6" y="17"/>
                    </a:lnTo>
                    <a:lnTo>
                      <a:pt x="4" y="19"/>
                    </a:lnTo>
                    <a:lnTo>
                      <a:pt x="3" y="19"/>
                    </a:lnTo>
                    <a:lnTo>
                      <a:pt x="1" y="17"/>
                    </a:lnTo>
                    <a:lnTo>
                      <a:pt x="0" y="16"/>
                    </a:lnTo>
                    <a:lnTo>
                      <a:pt x="1" y="15"/>
                    </a:lnTo>
                    <a:lnTo>
                      <a:pt x="1" y="13"/>
                    </a:lnTo>
                    <a:lnTo>
                      <a:pt x="4" y="13"/>
                    </a:lnTo>
                    <a:lnTo>
                      <a:pt x="5" y="12"/>
                    </a:lnTo>
                    <a:lnTo>
                      <a:pt x="8" y="12"/>
                    </a:lnTo>
                    <a:lnTo>
                      <a:pt x="10" y="11"/>
                    </a:lnTo>
                    <a:lnTo>
                      <a:pt x="14" y="11"/>
                    </a:lnTo>
                    <a:lnTo>
                      <a:pt x="18" y="8"/>
                    </a:lnTo>
                    <a:lnTo>
                      <a:pt x="21" y="7"/>
                    </a:lnTo>
                    <a:lnTo>
                      <a:pt x="23" y="4"/>
                    </a:lnTo>
                    <a:lnTo>
                      <a:pt x="26" y="3"/>
                    </a:lnTo>
                    <a:lnTo>
                      <a:pt x="29" y="2"/>
                    </a:lnTo>
                    <a:lnTo>
                      <a:pt x="30" y="2"/>
                    </a:lnTo>
                    <a:lnTo>
                      <a:pt x="33"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9" name="Freeform 22">
                <a:extLst>
                  <a:ext uri="{FF2B5EF4-FFF2-40B4-BE49-F238E27FC236}">
                    <a16:creationId xmlns:a16="http://schemas.microsoft.com/office/drawing/2014/main" id="{AE103F67-F182-9A48-96B6-893073A96CA9}"/>
                  </a:ext>
                </a:extLst>
              </p:cNvPr>
              <p:cNvSpPr>
                <a:spLocks/>
              </p:cNvSpPr>
              <p:nvPr userDrawn="1"/>
            </p:nvSpPr>
            <p:spPr bwMode="auto">
              <a:xfrm>
                <a:off x="10267496" y="512052"/>
                <a:ext cx="67616" cy="65566"/>
              </a:xfrm>
              <a:custGeom>
                <a:avLst/>
                <a:gdLst>
                  <a:gd name="T0" fmla="*/ 131 w 133"/>
                  <a:gd name="T1" fmla="*/ 0 h 130"/>
                  <a:gd name="T2" fmla="*/ 131 w 133"/>
                  <a:gd name="T3" fmla="*/ 4 h 130"/>
                  <a:gd name="T4" fmla="*/ 131 w 133"/>
                  <a:gd name="T5" fmla="*/ 7 h 130"/>
                  <a:gd name="T6" fmla="*/ 131 w 133"/>
                  <a:gd name="T7" fmla="*/ 15 h 130"/>
                  <a:gd name="T8" fmla="*/ 130 w 133"/>
                  <a:gd name="T9" fmla="*/ 25 h 130"/>
                  <a:gd name="T10" fmla="*/ 126 w 133"/>
                  <a:gd name="T11" fmla="*/ 36 h 130"/>
                  <a:gd name="T12" fmla="*/ 124 w 133"/>
                  <a:gd name="T13" fmla="*/ 45 h 130"/>
                  <a:gd name="T14" fmla="*/ 118 w 133"/>
                  <a:gd name="T15" fmla="*/ 54 h 130"/>
                  <a:gd name="T16" fmla="*/ 111 w 133"/>
                  <a:gd name="T17" fmla="*/ 62 h 130"/>
                  <a:gd name="T18" fmla="*/ 105 w 133"/>
                  <a:gd name="T19" fmla="*/ 68 h 130"/>
                  <a:gd name="T20" fmla="*/ 99 w 133"/>
                  <a:gd name="T21" fmla="*/ 75 h 130"/>
                  <a:gd name="T22" fmla="*/ 95 w 133"/>
                  <a:gd name="T23" fmla="*/ 83 h 130"/>
                  <a:gd name="T24" fmla="*/ 88 w 133"/>
                  <a:gd name="T25" fmla="*/ 88 h 130"/>
                  <a:gd name="T26" fmla="*/ 82 w 133"/>
                  <a:gd name="T27" fmla="*/ 92 h 130"/>
                  <a:gd name="T28" fmla="*/ 74 w 133"/>
                  <a:gd name="T29" fmla="*/ 98 h 130"/>
                  <a:gd name="T30" fmla="*/ 68 w 133"/>
                  <a:gd name="T31" fmla="*/ 106 h 130"/>
                  <a:gd name="T32" fmla="*/ 62 w 133"/>
                  <a:gd name="T33" fmla="*/ 113 h 130"/>
                  <a:gd name="T34" fmla="*/ 60 w 133"/>
                  <a:gd name="T35" fmla="*/ 118 h 130"/>
                  <a:gd name="T36" fmla="*/ 56 w 133"/>
                  <a:gd name="T37" fmla="*/ 119 h 130"/>
                  <a:gd name="T38" fmla="*/ 52 w 133"/>
                  <a:gd name="T39" fmla="*/ 119 h 130"/>
                  <a:gd name="T40" fmla="*/ 47 w 133"/>
                  <a:gd name="T41" fmla="*/ 120 h 130"/>
                  <a:gd name="T42" fmla="*/ 43 w 133"/>
                  <a:gd name="T43" fmla="*/ 123 h 130"/>
                  <a:gd name="T44" fmla="*/ 35 w 133"/>
                  <a:gd name="T45" fmla="*/ 127 h 130"/>
                  <a:gd name="T46" fmla="*/ 27 w 133"/>
                  <a:gd name="T47" fmla="*/ 130 h 130"/>
                  <a:gd name="T48" fmla="*/ 19 w 133"/>
                  <a:gd name="T49" fmla="*/ 130 h 130"/>
                  <a:gd name="T50" fmla="*/ 11 w 133"/>
                  <a:gd name="T51" fmla="*/ 128 h 130"/>
                  <a:gd name="T52" fmla="*/ 5 w 133"/>
                  <a:gd name="T53" fmla="*/ 126 h 130"/>
                  <a:gd name="T54" fmla="*/ 2 w 133"/>
                  <a:gd name="T55" fmla="*/ 123 h 130"/>
                  <a:gd name="T56" fmla="*/ 0 w 133"/>
                  <a:gd name="T57" fmla="*/ 119 h 130"/>
                  <a:gd name="T58" fmla="*/ 1 w 133"/>
                  <a:gd name="T59" fmla="*/ 116 h 130"/>
                  <a:gd name="T60" fmla="*/ 4 w 133"/>
                  <a:gd name="T61" fmla="*/ 115 h 130"/>
                  <a:gd name="T62" fmla="*/ 10 w 133"/>
                  <a:gd name="T63" fmla="*/ 119 h 130"/>
                  <a:gd name="T64" fmla="*/ 17 w 133"/>
                  <a:gd name="T65" fmla="*/ 120 h 130"/>
                  <a:gd name="T66" fmla="*/ 24 w 133"/>
                  <a:gd name="T67" fmla="*/ 120 h 130"/>
                  <a:gd name="T68" fmla="*/ 34 w 133"/>
                  <a:gd name="T69" fmla="*/ 118 h 130"/>
                  <a:gd name="T70" fmla="*/ 40 w 133"/>
                  <a:gd name="T71" fmla="*/ 113 h 130"/>
                  <a:gd name="T72" fmla="*/ 47 w 133"/>
                  <a:gd name="T73" fmla="*/ 109 h 130"/>
                  <a:gd name="T74" fmla="*/ 53 w 133"/>
                  <a:gd name="T75" fmla="*/ 102 h 130"/>
                  <a:gd name="T76" fmla="*/ 57 w 133"/>
                  <a:gd name="T77" fmla="*/ 96 h 130"/>
                  <a:gd name="T78" fmla="*/ 64 w 133"/>
                  <a:gd name="T79" fmla="*/ 89 h 130"/>
                  <a:gd name="T80" fmla="*/ 70 w 133"/>
                  <a:gd name="T81" fmla="*/ 83 h 130"/>
                  <a:gd name="T82" fmla="*/ 78 w 133"/>
                  <a:gd name="T83" fmla="*/ 77 h 130"/>
                  <a:gd name="T84" fmla="*/ 86 w 133"/>
                  <a:gd name="T85" fmla="*/ 72 h 130"/>
                  <a:gd name="T86" fmla="*/ 92 w 133"/>
                  <a:gd name="T87" fmla="*/ 68 h 130"/>
                  <a:gd name="T88" fmla="*/ 101 w 133"/>
                  <a:gd name="T89" fmla="*/ 62 h 130"/>
                  <a:gd name="T90" fmla="*/ 109 w 133"/>
                  <a:gd name="T91" fmla="*/ 55 h 130"/>
                  <a:gd name="T92" fmla="*/ 116 w 133"/>
                  <a:gd name="T93" fmla="*/ 49 h 130"/>
                  <a:gd name="T94" fmla="*/ 120 w 133"/>
                  <a:gd name="T95" fmla="*/ 42 h 130"/>
                  <a:gd name="T96" fmla="*/ 122 w 133"/>
                  <a:gd name="T97" fmla="*/ 34 h 130"/>
                  <a:gd name="T98" fmla="*/ 125 w 133"/>
                  <a:gd name="T99" fmla="*/ 26 h 130"/>
                  <a:gd name="T100" fmla="*/ 128 w 133"/>
                  <a:gd name="T101" fmla="*/ 17 h 130"/>
                  <a:gd name="T102" fmla="*/ 128 w 133"/>
                  <a:gd name="T103" fmla="*/ 9 h 130"/>
                  <a:gd name="T104" fmla="*/ 128 w 133"/>
                  <a:gd name="T105" fmla="*/ 4 h 130"/>
                  <a:gd name="T106" fmla="*/ 128 w 133"/>
                  <a:gd name="T107" fmla="*/ 0 h 130"/>
                  <a:gd name="T108" fmla="*/ 130 w 133"/>
                  <a:gd name="T10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30">
                    <a:moveTo>
                      <a:pt x="130" y="0"/>
                    </a:moveTo>
                    <a:lnTo>
                      <a:pt x="131" y="0"/>
                    </a:lnTo>
                    <a:lnTo>
                      <a:pt x="133" y="2"/>
                    </a:lnTo>
                    <a:lnTo>
                      <a:pt x="131" y="4"/>
                    </a:lnTo>
                    <a:lnTo>
                      <a:pt x="131" y="6"/>
                    </a:lnTo>
                    <a:lnTo>
                      <a:pt x="131" y="7"/>
                    </a:lnTo>
                    <a:lnTo>
                      <a:pt x="131" y="11"/>
                    </a:lnTo>
                    <a:lnTo>
                      <a:pt x="131" y="15"/>
                    </a:lnTo>
                    <a:lnTo>
                      <a:pt x="131" y="19"/>
                    </a:lnTo>
                    <a:lnTo>
                      <a:pt x="130" y="25"/>
                    </a:lnTo>
                    <a:lnTo>
                      <a:pt x="129" y="29"/>
                    </a:lnTo>
                    <a:lnTo>
                      <a:pt x="126" y="36"/>
                    </a:lnTo>
                    <a:lnTo>
                      <a:pt x="125" y="39"/>
                    </a:lnTo>
                    <a:lnTo>
                      <a:pt x="124" y="45"/>
                    </a:lnTo>
                    <a:lnTo>
                      <a:pt x="121" y="49"/>
                    </a:lnTo>
                    <a:lnTo>
                      <a:pt x="118" y="54"/>
                    </a:lnTo>
                    <a:lnTo>
                      <a:pt x="114" y="58"/>
                    </a:lnTo>
                    <a:lnTo>
                      <a:pt x="111" y="62"/>
                    </a:lnTo>
                    <a:lnTo>
                      <a:pt x="108" y="66"/>
                    </a:lnTo>
                    <a:lnTo>
                      <a:pt x="105" y="68"/>
                    </a:lnTo>
                    <a:lnTo>
                      <a:pt x="103" y="71"/>
                    </a:lnTo>
                    <a:lnTo>
                      <a:pt x="99" y="75"/>
                    </a:lnTo>
                    <a:lnTo>
                      <a:pt x="96" y="79"/>
                    </a:lnTo>
                    <a:lnTo>
                      <a:pt x="95" y="83"/>
                    </a:lnTo>
                    <a:lnTo>
                      <a:pt x="91" y="85"/>
                    </a:lnTo>
                    <a:lnTo>
                      <a:pt x="88" y="88"/>
                    </a:lnTo>
                    <a:lnTo>
                      <a:pt x="84" y="90"/>
                    </a:lnTo>
                    <a:lnTo>
                      <a:pt x="82" y="92"/>
                    </a:lnTo>
                    <a:lnTo>
                      <a:pt x="78" y="94"/>
                    </a:lnTo>
                    <a:lnTo>
                      <a:pt x="74" y="98"/>
                    </a:lnTo>
                    <a:lnTo>
                      <a:pt x="70" y="102"/>
                    </a:lnTo>
                    <a:lnTo>
                      <a:pt x="68" y="106"/>
                    </a:lnTo>
                    <a:lnTo>
                      <a:pt x="64" y="110"/>
                    </a:lnTo>
                    <a:lnTo>
                      <a:pt x="62" y="113"/>
                    </a:lnTo>
                    <a:lnTo>
                      <a:pt x="61" y="115"/>
                    </a:lnTo>
                    <a:lnTo>
                      <a:pt x="60" y="118"/>
                    </a:lnTo>
                    <a:lnTo>
                      <a:pt x="57" y="119"/>
                    </a:lnTo>
                    <a:lnTo>
                      <a:pt x="56" y="119"/>
                    </a:lnTo>
                    <a:lnTo>
                      <a:pt x="53" y="119"/>
                    </a:lnTo>
                    <a:lnTo>
                      <a:pt x="52" y="119"/>
                    </a:lnTo>
                    <a:lnTo>
                      <a:pt x="49" y="119"/>
                    </a:lnTo>
                    <a:lnTo>
                      <a:pt x="47" y="120"/>
                    </a:lnTo>
                    <a:lnTo>
                      <a:pt x="45" y="122"/>
                    </a:lnTo>
                    <a:lnTo>
                      <a:pt x="43" y="123"/>
                    </a:lnTo>
                    <a:lnTo>
                      <a:pt x="39" y="126"/>
                    </a:lnTo>
                    <a:lnTo>
                      <a:pt x="35" y="127"/>
                    </a:lnTo>
                    <a:lnTo>
                      <a:pt x="31" y="128"/>
                    </a:lnTo>
                    <a:lnTo>
                      <a:pt x="27" y="130"/>
                    </a:lnTo>
                    <a:lnTo>
                      <a:pt x="23" y="130"/>
                    </a:lnTo>
                    <a:lnTo>
                      <a:pt x="19" y="130"/>
                    </a:lnTo>
                    <a:lnTo>
                      <a:pt x="15" y="130"/>
                    </a:lnTo>
                    <a:lnTo>
                      <a:pt x="11" y="128"/>
                    </a:lnTo>
                    <a:lnTo>
                      <a:pt x="8" y="127"/>
                    </a:lnTo>
                    <a:lnTo>
                      <a:pt x="5" y="126"/>
                    </a:lnTo>
                    <a:lnTo>
                      <a:pt x="4" y="124"/>
                    </a:lnTo>
                    <a:lnTo>
                      <a:pt x="2" y="123"/>
                    </a:lnTo>
                    <a:lnTo>
                      <a:pt x="1" y="120"/>
                    </a:lnTo>
                    <a:lnTo>
                      <a:pt x="0" y="119"/>
                    </a:lnTo>
                    <a:lnTo>
                      <a:pt x="0" y="118"/>
                    </a:lnTo>
                    <a:lnTo>
                      <a:pt x="1" y="116"/>
                    </a:lnTo>
                    <a:lnTo>
                      <a:pt x="2" y="115"/>
                    </a:lnTo>
                    <a:lnTo>
                      <a:pt x="4" y="115"/>
                    </a:lnTo>
                    <a:lnTo>
                      <a:pt x="6" y="118"/>
                    </a:lnTo>
                    <a:lnTo>
                      <a:pt x="10" y="119"/>
                    </a:lnTo>
                    <a:lnTo>
                      <a:pt x="13" y="119"/>
                    </a:lnTo>
                    <a:lnTo>
                      <a:pt x="17" y="120"/>
                    </a:lnTo>
                    <a:lnTo>
                      <a:pt x="21" y="120"/>
                    </a:lnTo>
                    <a:lnTo>
                      <a:pt x="24" y="120"/>
                    </a:lnTo>
                    <a:lnTo>
                      <a:pt x="28" y="119"/>
                    </a:lnTo>
                    <a:lnTo>
                      <a:pt x="34" y="118"/>
                    </a:lnTo>
                    <a:lnTo>
                      <a:pt x="36" y="115"/>
                    </a:lnTo>
                    <a:lnTo>
                      <a:pt x="40" y="113"/>
                    </a:lnTo>
                    <a:lnTo>
                      <a:pt x="44" y="110"/>
                    </a:lnTo>
                    <a:lnTo>
                      <a:pt x="47" y="109"/>
                    </a:lnTo>
                    <a:lnTo>
                      <a:pt x="51" y="106"/>
                    </a:lnTo>
                    <a:lnTo>
                      <a:pt x="53" y="102"/>
                    </a:lnTo>
                    <a:lnTo>
                      <a:pt x="54" y="99"/>
                    </a:lnTo>
                    <a:lnTo>
                      <a:pt x="57" y="96"/>
                    </a:lnTo>
                    <a:lnTo>
                      <a:pt x="61" y="92"/>
                    </a:lnTo>
                    <a:lnTo>
                      <a:pt x="64" y="89"/>
                    </a:lnTo>
                    <a:lnTo>
                      <a:pt x="66" y="85"/>
                    </a:lnTo>
                    <a:lnTo>
                      <a:pt x="70" y="83"/>
                    </a:lnTo>
                    <a:lnTo>
                      <a:pt x="74" y="80"/>
                    </a:lnTo>
                    <a:lnTo>
                      <a:pt x="78" y="77"/>
                    </a:lnTo>
                    <a:lnTo>
                      <a:pt x="82" y="75"/>
                    </a:lnTo>
                    <a:lnTo>
                      <a:pt x="86" y="72"/>
                    </a:lnTo>
                    <a:lnTo>
                      <a:pt x="90" y="71"/>
                    </a:lnTo>
                    <a:lnTo>
                      <a:pt x="92" y="68"/>
                    </a:lnTo>
                    <a:lnTo>
                      <a:pt x="96" y="66"/>
                    </a:lnTo>
                    <a:lnTo>
                      <a:pt x="101" y="62"/>
                    </a:lnTo>
                    <a:lnTo>
                      <a:pt x="105" y="59"/>
                    </a:lnTo>
                    <a:lnTo>
                      <a:pt x="109" y="55"/>
                    </a:lnTo>
                    <a:lnTo>
                      <a:pt x="113" y="51"/>
                    </a:lnTo>
                    <a:lnTo>
                      <a:pt x="116" y="49"/>
                    </a:lnTo>
                    <a:lnTo>
                      <a:pt x="117" y="46"/>
                    </a:lnTo>
                    <a:lnTo>
                      <a:pt x="120" y="42"/>
                    </a:lnTo>
                    <a:lnTo>
                      <a:pt x="121" y="38"/>
                    </a:lnTo>
                    <a:lnTo>
                      <a:pt x="122" y="34"/>
                    </a:lnTo>
                    <a:lnTo>
                      <a:pt x="124" y="30"/>
                    </a:lnTo>
                    <a:lnTo>
                      <a:pt x="125" y="26"/>
                    </a:lnTo>
                    <a:lnTo>
                      <a:pt x="126" y="21"/>
                    </a:lnTo>
                    <a:lnTo>
                      <a:pt x="128" y="17"/>
                    </a:lnTo>
                    <a:lnTo>
                      <a:pt x="128" y="13"/>
                    </a:lnTo>
                    <a:lnTo>
                      <a:pt x="128" y="9"/>
                    </a:lnTo>
                    <a:lnTo>
                      <a:pt x="128" y="6"/>
                    </a:lnTo>
                    <a:lnTo>
                      <a:pt x="128" y="4"/>
                    </a:lnTo>
                    <a:lnTo>
                      <a:pt x="128" y="2"/>
                    </a:lnTo>
                    <a:lnTo>
                      <a:pt x="128" y="0"/>
                    </a:lnTo>
                    <a:lnTo>
                      <a:pt x="129" y="0"/>
                    </a:lnTo>
                    <a:lnTo>
                      <a:pt x="1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0" name="Freeform 23">
                <a:extLst>
                  <a:ext uri="{FF2B5EF4-FFF2-40B4-BE49-F238E27FC236}">
                    <a16:creationId xmlns:a16="http://schemas.microsoft.com/office/drawing/2014/main" id="{B8A55179-EB04-9F47-A242-0DCB643AD20B}"/>
                  </a:ext>
                </a:extLst>
              </p:cNvPr>
              <p:cNvSpPr>
                <a:spLocks/>
              </p:cNvSpPr>
              <p:nvPr userDrawn="1"/>
            </p:nvSpPr>
            <p:spPr bwMode="auto">
              <a:xfrm>
                <a:off x="10202953" y="655478"/>
                <a:ext cx="20489" cy="10245"/>
              </a:xfrm>
              <a:custGeom>
                <a:avLst/>
                <a:gdLst>
                  <a:gd name="T0" fmla="*/ 40 w 40"/>
                  <a:gd name="T1" fmla="*/ 0 h 21"/>
                  <a:gd name="T2" fmla="*/ 40 w 40"/>
                  <a:gd name="T3" fmla="*/ 1 h 21"/>
                  <a:gd name="T4" fmla="*/ 40 w 40"/>
                  <a:gd name="T5" fmla="*/ 4 h 21"/>
                  <a:gd name="T6" fmla="*/ 38 w 40"/>
                  <a:gd name="T7" fmla="*/ 5 h 21"/>
                  <a:gd name="T8" fmla="*/ 37 w 40"/>
                  <a:gd name="T9" fmla="*/ 8 h 21"/>
                  <a:gd name="T10" fmla="*/ 34 w 40"/>
                  <a:gd name="T11" fmla="*/ 9 h 21"/>
                  <a:gd name="T12" fmla="*/ 33 w 40"/>
                  <a:gd name="T13" fmla="*/ 10 h 21"/>
                  <a:gd name="T14" fmla="*/ 30 w 40"/>
                  <a:gd name="T15" fmla="*/ 12 h 21"/>
                  <a:gd name="T16" fmla="*/ 28 w 40"/>
                  <a:gd name="T17" fmla="*/ 13 h 21"/>
                  <a:gd name="T18" fmla="*/ 25 w 40"/>
                  <a:gd name="T19" fmla="*/ 14 h 21"/>
                  <a:gd name="T20" fmla="*/ 21 w 40"/>
                  <a:gd name="T21" fmla="*/ 17 h 21"/>
                  <a:gd name="T22" fmla="*/ 17 w 40"/>
                  <a:gd name="T23" fmla="*/ 18 h 21"/>
                  <a:gd name="T24" fmla="*/ 14 w 40"/>
                  <a:gd name="T25" fmla="*/ 20 h 21"/>
                  <a:gd name="T26" fmla="*/ 11 w 40"/>
                  <a:gd name="T27" fmla="*/ 21 h 21"/>
                  <a:gd name="T28" fmla="*/ 8 w 40"/>
                  <a:gd name="T29" fmla="*/ 20 h 21"/>
                  <a:gd name="T30" fmla="*/ 6 w 40"/>
                  <a:gd name="T31" fmla="*/ 20 h 21"/>
                  <a:gd name="T32" fmla="*/ 2 w 40"/>
                  <a:gd name="T33" fmla="*/ 20 h 21"/>
                  <a:gd name="T34" fmla="*/ 0 w 40"/>
                  <a:gd name="T35" fmla="*/ 20 h 21"/>
                  <a:gd name="T36" fmla="*/ 0 w 40"/>
                  <a:gd name="T37" fmla="*/ 18 h 21"/>
                  <a:gd name="T38" fmla="*/ 0 w 40"/>
                  <a:gd name="T39" fmla="*/ 17 h 21"/>
                  <a:gd name="T40" fmla="*/ 2 w 40"/>
                  <a:gd name="T41" fmla="*/ 17 h 21"/>
                  <a:gd name="T42" fmla="*/ 6 w 40"/>
                  <a:gd name="T43" fmla="*/ 17 h 21"/>
                  <a:gd name="T44" fmla="*/ 7 w 40"/>
                  <a:gd name="T45" fmla="*/ 17 h 21"/>
                  <a:gd name="T46" fmla="*/ 10 w 40"/>
                  <a:gd name="T47" fmla="*/ 16 h 21"/>
                  <a:gd name="T48" fmla="*/ 12 w 40"/>
                  <a:gd name="T49" fmla="*/ 16 h 21"/>
                  <a:gd name="T50" fmla="*/ 15 w 40"/>
                  <a:gd name="T51" fmla="*/ 14 h 21"/>
                  <a:gd name="T52" fmla="*/ 19 w 40"/>
                  <a:gd name="T53" fmla="*/ 13 h 21"/>
                  <a:gd name="T54" fmla="*/ 23 w 40"/>
                  <a:gd name="T55" fmla="*/ 12 h 21"/>
                  <a:gd name="T56" fmla="*/ 25 w 40"/>
                  <a:gd name="T57" fmla="*/ 10 h 21"/>
                  <a:gd name="T58" fmla="*/ 29 w 40"/>
                  <a:gd name="T59" fmla="*/ 8 h 21"/>
                  <a:gd name="T60" fmla="*/ 32 w 40"/>
                  <a:gd name="T61" fmla="*/ 6 h 21"/>
                  <a:gd name="T62" fmla="*/ 33 w 40"/>
                  <a:gd name="T63" fmla="*/ 5 h 21"/>
                  <a:gd name="T64" fmla="*/ 36 w 40"/>
                  <a:gd name="T65" fmla="*/ 3 h 21"/>
                  <a:gd name="T66" fmla="*/ 37 w 40"/>
                  <a:gd name="T67" fmla="*/ 1 h 21"/>
                  <a:gd name="T68" fmla="*/ 38 w 40"/>
                  <a:gd name="T69" fmla="*/ 0 h 21"/>
                  <a:gd name="T70" fmla="*/ 40 w 40"/>
                  <a:gd name="T7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21">
                    <a:moveTo>
                      <a:pt x="40" y="0"/>
                    </a:moveTo>
                    <a:lnTo>
                      <a:pt x="40" y="1"/>
                    </a:lnTo>
                    <a:lnTo>
                      <a:pt x="40" y="4"/>
                    </a:lnTo>
                    <a:lnTo>
                      <a:pt x="38" y="5"/>
                    </a:lnTo>
                    <a:lnTo>
                      <a:pt x="37" y="8"/>
                    </a:lnTo>
                    <a:lnTo>
                      <a:pt x="34" y="9"/>
                    </a:lnTo>
                    <a:lnTo>
                      <a:pt x="33" y="10"/>
                    </a:lnTo>
                    <a:lnTo>
                      <a:pt x="30" y="12"/>
                    </a:lnTo>
                    <a:lnTo>
                      <a:pt x="28" y="13"/>
                    </a:lnTo>
                    <a:lnTo>
                      <a:pt x="25" y="14"/>
                    </a:lnTo>
                    <a:lnTo>
                      <a:pt x="21" y="17"/>
                    </a:lnTo>
                    <a:lnTo>
                      <a:pt x="17" y="18"/>
                    </a:lnTo>
                    <a:lnTo>
                      <a:pt x="14" y="20"/>
                    </a:lnTo>
                    <a:lnTo>
                      <a:pt x="11" y="21"/>
                    </a:lnTo>
                    <a:lnTo>
                      <a:pt x="8" y="20"/>
                    </a:lnTo>
                    <a:lnTo>
                      <a:pt x="6" y="20"/>
                    </a:lnTo>
                    <a:lnTo>
                      <a:pt x="2" y="20"/>
                    </a:lnTo>
                    <a:lnTo>
                      <a:pt x="0" y="20"/>
                    </a:lnTo>
                    <a:lnTo>
                      <a:pt x="0" y="18"/>
                    </a:lnTo>
                    <a:lnTo>
                      <a:pt x="0" y="17"/>
                    </a:lnTo>
                    <a:lnTo>
                      <a:pt x="2" y="17"/>
                    </a:lnTo>
                    <a:lnTo>
                      <a:pt x="6" y="17"/>
                    </a:lnTo>
                    <a:lnTo>
                      <a:pt x="7" y="17"/>
                    </a:lnTo>
                    <a:lnTo>
                      <a:pt x="10" y="16"/>
                    </a:lnTo>
                    <a:lnTo>
                      <a:pt x="12" y="16"/>
                    </a:lnTo>
                    <a:lnTo>
                      <a:pt x="15" y="14"/>
                    </a:lnTo>
                    <a:lnTo>
                      <a:pt x="19" y="13"/>
                    </a:lnTo>
                    <a:lnTo>
                      <a:pt x="23" y="12"/>
                    </a:lnTo>
                    <a:lnTo>
                      <a:pt x="25" y="10"/>
                    </a:lnTo>
                    <a:lnTo>
                      <a:pt x="29" y="8"/>
                    </a:lnTo>
                    <a:lnTo>
                      <a:pt x="32" y="6"/>
                    </a:lnTo>
                    <a:lnTo>
                      <a:pt x="33" y="5"/>
                    </a:lnTo>
                    <a:lnTo>
                      <a:pt x="36" y="3"/>
                    </a:lnTo>
                    <a:lnTo>
                      <a:pt x="37" y="1"/>
                    </a:lnTo>
                    <a:lnTo>
                      <a:pt x="38" y="0"/>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1" name="Freeform 24">
                <a:extLst>
                  <a:ext uri="{FF2B5EF4-FFF2-40B4-BE49-F238E27FC236}">
                    <a16:creationId xmlns:a16="http://schemas.microsoft.com/office/drawing/2014/main" id="{CB1C72DC-37CE-8A46-89AD-28097BA5BFFE}"/>
                  </a:ext>
                </a:extLst>
              </p:cNvPr>
              <p:cNvSpPr>
                <a:spLocks/>
              </p:cNvSpPr>
              <p:nvPr userDrawn="1"/>
            </p:nvSpPr>
            <p:spPr bwMode="auto">
              <a:xfrm>
                <a:off x="10214223" y="534590"/>
                <a:ext cx="28685" cy="23563"/>
              </a:xfrm>
              <a:custGeom>
                <a:avLst/>
                <a:gdLst>
                  <a:gd name="T0" fmla="*/ 54 w 56"/>
                  <a:gd name="T1" fmla="*/ 1 h 44"/>
                  <a:gd name="T2" fmla="*/ 56 w 56"/>
                  <a:gd name="T3" fmla="*/ 4 h 44"/>
                  <a:gd name="T4" fmla="*/ 54 w 56"/>
                  <a:gd name="T5" fmla="*/ 8 h 44"/>
                  <a:gd name="T6" fmla="*/ 53 w 56"/>
                  <a:gd name="T7" fmla="*/ 16 h 44"/>
                  <a:gd name="T8" fmla="*/ 48 w 56"/>
                  <a:gd name="T9" fmla="*/ 20 h 44"/>
                  <a:gd name="T10" fmla="*/ 44 w 56"/>
                  <a:gd name="T11" fmla="*/ 21 h 44"/>
                  <a:gd name="T12" fmla="*/ 41 w 56"/>
                  <a:gd name="T13" fmla="*/ 25 h 44"/>
                  <a:gd name="T14" fmla="*/ 40 w 56"/>
                  <a:gd name="T15" fmla="*/ 30 h 44"/>
                  <a:gd name="T16" fmla="*/ 36 w 56"/>
                  <a:gd name="T17" fmla="*/ 35 h 44"/>
                  <a:gd name="T18" fmla="*/ 30 w 56"/>
                  <a:gd name="T19" fmla="*/ 38 h 44"/>
                  <a:gd name="T20" fmla="*/ 26 w 56"/>
                  <a:gd name="T21" fmla="*/ 35 h 44"/>
                  <a:gd name="T22" fmla="*/ 24 w 56"/>
                  <a:gd name="T23" fmla="*/ 33 h 44"/>
                  <a:gd name="T24" fmla="*/ 23 w 56"/>
                  <a:gd name="T25" fmla="*/ 30 h 44"/>
                  <a:gd name="T26" fmla="*/ 18 w 56"/>
                  <a:gd name="T27" fmla="*/ 30 h 44"/>
                  <a:gd name="T28" fmla="*/ 15 w 56"/>
                  <a:gd name="T29" fmla="*/ 33 h 44"/>
                  <a:gd name="T30" fmla="*/ 15 w 56"/>
                  <a:gd name="T31" fmla="*/ 37 h 44"/>
                  <a:gd name="T32" fmla="*/ 14 w 56"/>
                  <a:gd name="T33" fmla="*/ 40 h 44"/>
                  <a:gd name="T34" fmla="*/ 14 w 56"/>
                  <a:gd name="T35" fmla="*/ 43 h 44"/>
                  <a:gd name="T36" fmla="*/ 13 w 56"/>
                  <a:gd name="T37" fmla="*/ 44 h 44"/>
                  <a:gd name="T38" fmla="*/ 11 w 56"/>
                  <a:gd name="T39" fmla="*/ 42 h 44"/>
                  <a:gd name="T40" fmla="*/ 9 w 56"/>
                  <a:gd name="T41" fmla="*/ 39 h 44"/>
                  <a:gd name="T42" fmla="*/ 5 w 56"/>
                  <a:gd name="T43" fmla="*/ 38 h 44"/>
                  <a:gd name="T44" fmla="*/ 0 w 56"/>
                  <a:gd name="T45" fmla="*/ 31 h 44"/>
                  <a:gd name="T46" fmla="*/ 0 w 56"/>
                  <a:gd name="T47" fmla="*/ 23 h 44"/>
                  <a:gd name="T48" fmla="*/ 2 w 56"/>
                  <a:gd name="T49" fmla="*/ 20 h 44"/>
                  <a:gd name="T50" fmla="*/ 6 w 56"/>
                  <a:gd name="T51" fmla="*/ 14 h 44"/>
                  <a:gd name="T52" fmla="*/ 11 w 56"/>
                  <a:gd name="T53" fmla="*/ 9 h 44"/>
                  <a:gd name="T54" fmla="*/ 17 w 56"/>
                  <a:gd name="T55" fmla="*/ 4 h 44"/>
                  <a:gd name="T56" fmla="*/ 21 w 56"/>
                  <a:gd name="T57" fmla="*/ 3 h 44"/>
                  <a:gd name="T58" fmla="*/ 21 w 56"/>
                  <a:gd name="T59" fmla="*/ 5 h 44"/>
                  <a:gd name="T60" fmla="*/ 19 w 56"/>
                  <a:gd name="T61" fmla="*/ 8 h 44"/>
                  <a:gd name="T62" fmla="*/ 17 w 56"/>
                  <a:gd name="T63" fmla="*/ 13 h 44"/>
                  <a:gd name="T64" fmla="*/ 14 w 56"/>
                  <a:gd name="T65" fmla="*/ 17 h 44"/>
                  <a:gd name="T66" fmla="*/ 15 w 56"/>
                  <a:gd name="T67" fmla="*/ 22 h 44"/>
                  <a:gd name="T68" fmla="*/ 19 w 56"/>
                  <a:gd name="T69" fmla="*/ 26 h 44"/>
                  <a:gd name="T70" fmla="*/ 24 w 56"/>
                  <a:gd name="T71" fmla="*/ 25 h 44"/>
                  <a:gd name="T72" fmla="*/ 30 w 56"/>
                  <a:gd name="T73" fmla="*/ 22 h 44"/>
                  <a:gd name="T74" fmla="*/ 35 w 56"/>
                  <a:gd name="T75" fmla="*/ 21 h 44"/>
                  <a:gd name="T76" fmla="*/ 40 w 56"/>
                  <a:gd name="T77" fmla="*/ 22 h 44"/>
                  <a:gd name="T78" fmla="*/ 44 w 56"/>
                  <a:gd name="T79" fmla="*/ 18 h 44"/>
                  <a:gd name="T80" fmla="*/ 47 w 56"/>
                  <a:gd name="T81" fmla="*/ 12 h 44"/>
                  <a:gd name="T82" fmla="*/ 49 w 56"/>
                  <a:gd name="T83" fmla="*/ 5 h 44"/>
                  <a:gd name="T84" fmla="*/ 51 w 56"/>
                  <a:gd name="T85" fmla="*/ 1 h 44"/>
                  <a:gd name="T86" fmla="*/ 54 w 56"/>
                  <a:gd name="T8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44">
                    <a:moveTo>
                      <a:pt x="54" y="0"/>
                    </a:moveTo>
                    <a:lnTo>
                      <a:pt x="54" y="1"/>
                    </a:lnTo>
                    <a:lnTo>
                      <a:pt x="56" y="3"/>
                    </a:lnTo>
                    <a:lnTo>
                      <a:pt x="56" y="4"/>
                    </a:lnTo>
                    <a:lnTo>
                      <a:pt x="54" y="6"/>
                    </a:lnTo>
                    <a:lnTo>
                      <a:pt x="54" y="8"/>
                    </a:lnTo>
                    <a:lnTo>
                      <a:pt x="54" y="12"/>
                    </a:lnTo>
                    <a:lnTo>
                      <a:pt x="53" y="16"/>
                    </a:lnTo>
                    <a:lnTo>
                      <a:pt x="51" y="18"/>
                    </a:lnTo>
                    <a:lnTo>
                      <a:pt x="48" y="20"/>
                    </a:lnTo>
                    <a:lnTo>
                      <a:pt x="47" y="21"/>
                    </a:lnTo>
                    <a:lnTo>
                      <a:pt x="44" y="21"/>
                    </a:lnTo>
                    <a:lnTo>
                      <a:pt x="43" y="23"/>
                    </a:lnTo>
                    <a:lnTo>
                      <a:pt x="41" y="25"/>
                    </a:lnTo>
                    <a:lnTo>
                      <a:pt x="41" y="27"/>
                    </a:lnTo>
                    <a:lnTo>
                      <a:pt x="40" y="30"/>
                    </a:lnTo>
                    <a:lnTo>
                      <a:pt x="39" y="33"/>
                    </a:lnTo>
                    <a:lnTo>
                      <a:pt x="36" y="35"/>
                    </a:lnTo>
                    <a:lnTo>
                      <a:pt x="34" y="37"/>
                    </a:lnTo>
                    <a:lnTo>
                      <a:pt x="30" y="38"/>
                    </a:lnTo>
                    <a:lnTo>
                      <a:pt x="27" y="37"/>
                    </a:lnTo>
                    <a:lnTo>
                      <a:pt x="26" y="35"/>
                    </a:lnTo>
                    <a:lnTo>
                      <a:pt x="24" y="34"/>
                    </a:lnTo>
                    <a:lnTo>
                      <a:pt x="24" y="33"/>
                    </a:lnTo>
                    <a:lnTo>
                      <a:pt x="24" y="30"/>
                    </a:lnTo>
                    <a:lnTo>
                      <a:pt x="23" y="30"/>
                    </a:lnTo>
                    <a:lnTo>
                      <a:pt x="21" y="29"/>
                    </a:lnTo>
                    <a:lnTo>
                      <a:pt x="18" y="30"/>
                    </a:lnTo>
                    <a:lnTo>
                      <a:pt x="15" y="31"/>
                    </a:lnTo>
                    <a:lnTo>
                      <a:pt x="15" y="33"/>
                    </a:lnTo>
                    <a:lnTo>
                      <a:pt x="15" y="34"/>
                    </a:lnTo>
                    <a:lnTo>
                      <a:pt x="15" y="37"/>
                    </a:lnTo>
                    <a:lnTo>
                      <a:pt x="14" y="38"/>
                    </a:lnTo>
                    <a:lnTo>
                      <a:pt x="14" y="40"/>
                    </a:lnTo>
                    <a:lnTo>
                      <a:pt x="15" y="42"/>
                    </a:lnTo>
                    <a:lnTo>
                      <a:pt x="14" y="43"/>
                    </a:lnTo>
                    <a:lnTo>
                      <a:pt x="14" y="44"/>
                    </a:lnTo>
                    <a:lnTo>
                      <a:pt x="13" y="44"/>
                    </a:lnTo>
                    <a:lnTo>
                      <a:pt x="13" y="43"/>
                    </a:lnTo>
                    <a:lnTo>
                      <a:pt x="11" y="42"/>
                    </a:lnTo>
                    <a:lnTo>
                      <a:pt x="11" y="40"/>
                    </a:lnTo>
                    <a:lnTo>
                      <a:pt x="9" y="39"/>
                    </a:lnTo>
                    <a:lnTo>
                      <a:pt x="7" y="38"/>
                    </a:lnTo>
                    <a:lnTo>
                      <a:pt x="5" y="38"/>
                    </a:lnTo>
                    <a:lnTo>
                      <a:pt x="2" y="35"/>
                    </a:lnTo>
                    <a:lnTo>
                      <a:pt x="0" y="31"/>
                    </a:lnTo>
                    <a:lnTo>
                      <a:pt x="0" y="27"/>
                    </a:lnTo>
                    <a:lnTo>
                      <a:pt x="0" y="23"/>
                    </a:lnTo>
                    <a:lnTo>
                      <a:pt x="1" y="21"/>
                    </a:lnTo>
                    <a:lnTo>
                      <a:pt x="2" y="20"/>
                    </a:lnTo>
                    <a:lnTo>
                      <a:pt x="4" y="17"/>
                    </a:lnTo>
                    <a:lnTo>
                      <a:pt x="6" y="14"/>
                    </a:lnTo>
                    <a:lnTo>
                      <a:pt x="9" y="12"/>
                    </a:lnTo>
                    <a:lnTo>
                      <a:pt x="11" y="9"/>
                    </a:lnTo>
                    <a:lnTo>
                      <a:pt x="14" y="6"/>
                    </a:lnTo>
                    <a:lnTo>
                      <a:pt x="17" y="4"/>
                    </a:lnTo>
                    <a:lnTo>
                      <a:pt x="19" y="3"/>
                    </a:lnTo>
                    <a:lnTo>
                      <a:pt x="21" y="3"/>
                    </a:lnTo>
                    <a:lnTo>
                      <a:pt x="21" y="4"/>
                    </a:lnTo>
                    <a:lnTo>
                      <a:pt x="21" y="5"/>
                    </a:lnTo>
                    <a:lnTo>
                      <a:pt x="19" y="6"/>
                    </a:lnTo>
                    <a:lnTo>
                      <a:pt x="19" y="8"/>
                    </a:lnTo>
                    <a:lnTo>
                      <a:pt x="18" y="10"/>
                    </a:lnTo>
                    <a:lnTo>
                      <a:pt x="17" y="13"/>
                    </a:lnTo>
                    <a:lnTo>
                      <a:pt x="14" y="14"/>
                    </a:lnTo>
                    <a:lnTo>
                      <a:pt x="14" y="17"/>
                    </a:lnTo>
                    <a:lnTo>
                      <a:pt x="14" y="20"/>
                    </a:lnTo>
                    <a:lnTo>
                      <a:pt x="15" y="22"/>
                    </a:lnTo>
                    <a:lnTo>
                      <a:pt x="17" y="25"/>
                    </a:lnTo>
                    <a:lnTo>
                      <a:pt x="19" y="26"/>
                    </a:lnTo>
                    <a:lnTo>
                      <a:pt x="22" y="26"/>
                    </a:lnTo>
                    <a:lnTo>
                      <a:pt x="24" y="25"/>
                    </a:lnTo>
                    <a:lnTo>
                      <a:pt x="27" y="23"/>
                    </a:lnTo>
                    <a:lnTo>
                      <a:pt x="30" y="22"/>
                    </a:lnTo>
                    <a:lnTo>
                      <a:pt x="32" y="21"/>
                    </a:lnTo>
                    <a:lnTo>
                      <a:pt x="35" y="21"/>
                    </a:lnTo>
                    <a:lnTo>
                      <a:pt x="37" y="22"/>
                    </a:lnTo>
                    <a:lnTo>
                      <a:pt x="40" y="22"/>
                    </a:lnTo>
                    <a:lnTo>
                      <a:pt x="43" y="21"/>
                    </a:lnTo>
                    <a:lnTo>
                      <a:pt x="44" y="18"/>
                    </a:lnTo>
                    <a:lnTo>
                      <a:pt x="45" y="16"/>
                    </a:lnTo>
                    <a:lnTo>
                      <a:pt x="47" y="12"/>
                    </a:lnTo>
                    <a:lnTo>
                      <a:pt x="48" y="9"/>
                    </a:lnTo>
                    <a:lnTo>
                      <a:pt x="49" y="5"/>
                    </a:lnTo>
                    <a:lnTo>
                      <a:pt x="51" y="4"/>
                    </a:lnTo>
                    <a:lnTo>
                      <a:pt x="51" y="1"/>
                    </a:lnTo>
                    <a:lnTo>
                      <a:pt x="52" y="0"/>
                    </a:ln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2" name="Freeform 25">
                <a:extLst>
                  <a:ext uri="{FF2B5EF4-FFF2-40B4-BE49-F238E27FC236}">
                    <a16:creationId xmlns:a16="http://schemas.microsoft.com/office/drawing/2014/main" id="{1B017874-FCD8-5640-857A-C963CBA3D778}"/>
                  </a:ext>
                </a:extLst>
              </p:cNvPr>
              <p:cNvSpPr>
                <a:spLocks/>
              </p:cNvSpPr>
              <p:nvPr userDrawn="1"/>
            </p:nvSpPr>
            <p:spPr bwMode="auto">
              <a:xfrm>
                <a:off x="10343306" y="516150"/>
                <a:ext cx="11270" cy="15368"/>
              </a:xfrm>
              <a:custGeom>
                <a:avLst/>
                <a:gdLst>
                  <a:gd name="T0" fmla="*/ 13 w 22"/>
                  <a:gd name="T1" fmla="*/ 0 h 30"/>
                  <a:gd name="T2" fmla="*/ 17 w 22"/>
                  <a:gd name="T3" fmla="*/ 0 h 30"/>
                  <a:gd name="T4" fmla="*/ 21 w 22"/>
                  <a:gd name="T5" fmla="*/ 1 h 30"/>
                  <a:gd name="T6" fmla="*/ 21 w 22"/>
                  <a:gd name="T7" fmla="*/ 1 h 30"/>
                  <a:gd name="T8" fmla="*/ 22 w 22"/>
                  <a:gd name="T9" fmla="*/ 4 h 30"/>
                  <a:gd name="T10" fmla="*/ 21 w 22"/>
                  <a:gd name="T11" fmla="*/ 5 h 30"/>
                  <a:gd name="T12" fmla="*/ 21 w 22"/>
                  <a:gd name="T13" fmla="*/ 8 h 30"/>
                  <a:gd name="T14" fmla="*/ 20 w 22"/>
                  <a:gd name="T15" fmla="*/ 11 h 30"/>
                  <a:gd name="T16" fmla="*/ 20 w 22"/>
                  <a:gd name="T17" fmla="*/ 14 h 30"/>
                  <a:gd name="T18" fmla="*/ 18 w 22"/>
                  <a:gd name="T19" fmla="*/ 18 h 30"/>
                  <a:gd name="T20" fmla="*/ 17 w 22"/>
                  <a:gd name="T21" fmla="*/ 21 h 30"/>
                  <a:gd name="T22" fmla="*/ 14 w 22"/>
                  <a:gd name="T23" fmla="*/ 25 h 30"/>
                  <a:gd name="T24" fmla="*/ 11 w 22"/>
                  <a:gd name="T25" fmla="*/ 26 h 30"/>
                  <a:gd name="T26" fmla="*/ 7 w 22"/>
                  <a:gd name="T27" fmla="*/ 29 h 30"/>
                  <a:gd name="T28" fmla="*/ 5 w 22"/>
                  <a:gd name="T29" fmla="*/ 30 h 30"/>
                  <a:gd name="T30" fmla="*/ 4 w 22"/>
                  <a:gd name="T31" fmla="*/ 30 h 30"/>
                  <a:gd name="T32" fmla="*/ 1 w 22"/>
                  <a:gd name="T33" fmla="*/ 30 h 30"/>
                  <a:gd name="T34" fmla="*/ 0 w 22"/>
                  <a:gd name="T35" fmla="*/ 30 h 30"/>
                  <a:gd name="T36" fmla="*/ 0 w 22"/>
                  <a:gd name="T37" fmla="*/ 28 h 30"/>
                  <a:gd name="T38" fmla="*/ 0 w 22"/>
                  <a:gd name="T39" fmla="*/ 26 h 30"/>
                  <a:gd name="T40" fmla="*/ 0 w 22"/>
                  <a:gd name="T41" fmla="*/ 25 h 30"/>
                  <a:gd name="T42" fmla="*/ 1 w 22"/>
                  <a:gd name="T43" fmla="*/ 22 h 30"/>
                  <a:gd name="T44" fmla="*/ 1 w 22"/>
                  <a:gd name="T45" fmla="*/ 18 h 30"/>
                  <a:gd name="T46" fmla="*/ 1 w 22"/>
                  <a:gd name="T47" fmla="*/ 14 h 30"/>
                  <a:gd name="T48" fmla="*/ 3 w 22"/>
                  <a:gd name="T49" fmla="*/ 11 h 30"/>
                  <a:gd name="T50" fmla="*/ 4 w 22"/>
                  <a:gd name="T51" fmla="*/ 7 h 30"/>
                  <a:gd name="T52" fmla="*/ 5 w 22"/>
                  <a:gd name="T53" fmla="*/ 4 h 30"/>
                  <a:gd name="T54" fmla="*/ 7 w 22"/>
                  <a:gd name="T55" fmla="*/ 3 h 30"/>
                  <a:gd name="T56" fmla="*/ 8 w 22"/>
                  <a:gd name="T57" fmla="*/ 1 h 30"/>
                  <a:gd name="T58" fmla="*/ 11 w 22"/>
                  <a:gd name="T59" fmla="*/ 0 h 30"/>
                  <a:gd name="T60" fmla="*/ 13 w 22"/>
                  <a:gd name="T6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30">
                    <a:moveTo>
                      <a:pt x="13" y="0"/>
                    </a:moveTo>
                    <a:lnTo>
                      <a:pt x="17" y="0"/>
                    </a:lnTo>
                    <a:lnTo>
                      <a:pt x="21" y="1"/>
                    </a:lnTo>
                    <a:lnTo>
                      <a:pt x="21" y="1"/>
                    </a:lnTo>
                    <a:lnTo>
                      <a:pt x="22" y="4"/>
                    </a:lnTo>
                    <a:lnTo>
                      <a:pt x="21" y="5"/>
                    </a:lnTo>
                    <a:lnTo>
                      <a:pt x="21" y="8"/>
                    </a:lnTo>
                    <a:lnTo>
                      <a:pt x="20" y="11"/>
                    </a:lnTo>
                    <a:lnTo>
                      <a:pt x="20" y="14"/>
                    </a:lnTo>
                    <a:lnTo>
                      <a:pt x="18" y="18"/>
                    </a:lnTo>
                    <a:lnTo>
                      <a:pt x="17" y="21"/>
                    </a:lnTo>
                    <a:lnTo>
                      <a:pt x="14" y="25"/>
                    </a:lnTo>
                    <a:lnTo>
                      <a:pt x="11" y="26"/>
                    </a:lnTo>
                    <a:lnTo>
                      <a:pt x="7" y="29"/>
                    </a:lnTo>
                    <a:lnTo>
                      <a:pt x="5" y="30"/>
                    </a:lnTo>
                    <a:lnTo>
                      <a:pt x="4" y="30"/>
                    </a:lnTo>
                    <a:lnTo>
                      <a:pt x="1" y="30"/>
                    </a:lnTo>
                    <a:lnTo>
                      <a:pt x="0" y="30"/>
                    </a:lnTo>
                    <a:lnTo>
                      <a:pt x="0" y="28"/>
                    </a:lnTo>
                    <a:lnTo>
                      <a:pt x="0" y="26"/>
                    </a:lnTo>
                    <a:lnTo>
                      <a:pt x="0" y="25"/>
                    </a:lnTo>
                    <a:lnTo>
                      <a:pt x="1" y="22"/>
                    </a:lnTo>
                    <a:lnTo>
                      <a:pt x="1" y="18"/>
                    </a:lnTo>
                    <a:lnTo>
                      <a:pt x="1" y="14"/>
                    </a:lnTo>
                    <a:lnTo>
                      <a:pt x="3" y="11"/>
                    </a:lnTo>
                    <a:lnTo>
                      <a:pt x="4" y="7"/>
                    </a:lnTo>
                    <a:lnTo>
                      <a:pt x="5" y="4"/>
                    </a:lnTo>
                    <a:lnTo>
                      <a:pt x="7" y="3"/>
                    </a:lnTo>
                    <a:lnTo>
                      <a:pt x="8" y="1"/>
                    </a:lnTo>
                    <a:lnTo>
                      <a:pt x="11"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3" name="Freeform 26">
                <a:extLst>
                  <a:ext uri="{FF2B5EF4-FFF2-40B4-BE49-F238E27FC236}">
                    <a16:creationId xmlns:a16="http://schemas.microsoft.com/office/drawing/2014/main" id="{68DBC73F-4D7F-8242-81D4-B03B2B99B8EC}"/>
                  </a:ext>
                </a:extLst>
              </p:cNvPr>
              <p:cNvSpPr>
                <a:spLocks/>
              </p:cNvSpPr>
              <p:nvPr userDrawn="1"/>
            </p:nvSpPr>
            <p:spPr bwMode="auto">
              <a:xfrm>
                <a:off x="10362772" y="541762"/>
                <a:ext cx="7171" cy="5122"/>
              </a:xfrm>
              <a:custGeom>
                <a:avLst/>
                <a:gdLst>
                  <a:gd name="T0" fmla="*/ 12 w 13"/>
                  <a:gd name="T1" fmla="*/ 0 h 10"/>
                  <a:gd name="T2" fmla="*/ 13 w 13"/>
                  <a:gd name="T3" fmla="*/ 0 h 10"/>
                  <a:gd name="T4" fmla="*/ 13 w 13"/>
                  <a:gd name="T5" fmla="*/ 1 h 10"/>
                  <a:gd name="T6" fmla="*/ 12 w 13"/>
                  <a:gd name="T7" fmla="*/ 3 h 10"/>
                  <a:gd name="T8" fmla="*/ 11 w 13"/>
                  <a:gd name="T9" fmla="*/ 4 h 10"/>
                  <a:gd name="T10" fmla="*/ 9 w 13"/>
                  <a:gd name="T11" fmla="*/ 7 h 10"/>
                  <a:gd name="T12" fmla="*/ 7 w 13"/>
                  <a:gd name="T13" fmla="*/ 8 h 10"/>
                  <a:gd name="T14" fmla="*/ 4 w 13"/>
                  <a:gd name="T15" fmla="*/ 9 h 10"/>
                  <a:gd name="T16" fmla="*/ 3 w 13"/>
                  <a:gd name="T17" fmla="*/ 10 h 10"/>
                  <a:gd name="T18" fmla="*/ 2 w 13"/>
                  <a:gd name="T19" fmla="*/ 10 h 10"/>
                  <a:gd name="T20" fmla="*/ 0 w 13"/>
                  <a:gd name="T21" fmla="*/ 9 h 10"/>
                  <a:gd name="T22" fmla="*/ 2 w 13"/>
                  <a:gd name="T23" fmla="*/ 9 h 10"/>
                  <a:gd name="T24" fmla="*/ 2 w 13"/>
                  <a:gd name="T25" fmla="*/ 8 h 10"/>
                  <a:gd name="T26" fmla="*/ 3 w 13"/>
                  <a:gd name="T27" fmla="*/ 7 h 10"/>
                  <a:gd name="T28" fmla="*/ 4 w 13"/>
                  <a:gd name="T29" fmla="*/ 7 h 10"/>
                  <a:gd name="T30" fmla="*/ 7 w 13"/>
                  <a:gd name="T31" fmla="*/ 4 h 10"/>
                  <a:gd name="T32" fmla="*/ 9 w 13"/>
                  <a:gd name="T33" fmla="*/ 3 h 10"/>
                  <a:gd name="T34" fmla="*/ 11 w 13"/>
                  <a:gd name="T35" fmla="*/ 1 h 10"/>
                  <a:gd name="T36" fmla="*/ 11 w 13"/>
                  <a:gd name="T37" fmla="*/ 1 h 10"/>
                  <a:gd name="T38" fmla="*/ 12 w 13"/>
                  <a:gd name="T3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0">
                    <a:moveTo>
                      <a:pt x="12" y="0"/>
                    </a:moveTo>
                    <a:lnTo>
                      <a:pt x="13" y="0"/>
                    </a:lnTo>
                    <a:lnTo>
                      <a:pt x="13" y="1"/>
                    </a:lnTo>
                    <a:lnTo>
                      <a:pt x="12" y="3"/>
                    </a:lnTo>
                    <a:lnTo>
                      <a:pt x="11" y="4"/>
                    </a:lnTo>
                    <a:lnTo>
                      <a:pt x="9" y="7"/>
                    </a:lnTo>
                    <a:lnTo>
                      <a:pt x="7" y="8"/>
                    </a:lnTo>
                    <a:lnTo>
                      <a:pt x="4" y="9"/>
                    </a:lnTo>
                    <a:lnTo>
                      <a:pt x="3" y="10"/>
                    </a:lnTo>
                    <a:lnTo>
                      <a:pt x="2" y="10"/>
                    </a:lnTo>
                    <a:lnTo>
                      <a:pt x="0" y="9"/>
                    </a:lnTo>
                    <a:lnTo>
                      <a:pt x="2" y="9"/>
                    </a:lnTo>
                    <a:lnTo>
                      <a:pt x="2" y="8"/>
                    </a:lnTo>
                    <a:lnTo>
                      <a:pt x="3" y="7"/>
                    </a:lnTo>
                    <a:lnTo>
                      <a:pt x="4" y="7"/>
                    </a:lnTo>
                    <a:lnTo>
                      <a:pt x="7" y="4"/>
                    </a:lnTo>
                    <a:lnTo>
                      <a:pt x="9" y="3"/>
                    </a:lnTo>
                    <a:lnTo>
                      <a:pt x="11" y="1"/>
                    </a:lnTo>
                    <a:lnTo>
                      <a:pt x="11"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27">
                <a:extLst>
                  <a:ext uri="{FF2B5EF4-FFF2-40B4-BE49-F238E27FC236}">
                    <a16:creationId xmlns:a16="http://schemas.microsoft.com/office/drawing/2014/main" id="{B97AC9F4-D656-9642-81EE-33C0F5528DC2}"/>
                  </a:ext>
                </a:extLst>
              </p:cNvPr>
              <p:cNvSpPr>
                <a:spLocks/>
              </p:cNvSpPr>
              <p:nvPr userDrawn="1"/>
            </p:nvSpPr>
            <p:spPr bwMode="auto">
              <a:xfrm>
                <a:off x="10310523" y="273351"/>
                <a:ext cx="27661" cy="25612"/>
              </a:xfrm>
              <a:custGeom>
                <a:avLst/>
                <a:gdLst>
                  <a:gd name="T0" fmla="*/ 0 w 55"/>
                  <a:gd name="T1" fmla="*/ 0 h 51"/>
                  <a:gd name="T2" fmla="*/ 17 w 55"/>
                  <a:gd name="T3" fmla="*/ 4 h 51"/>
                  <a:gd name="T4" fmla="*/ 21 w 55"/>
                  <a:gd name="T5" fmla="*/ 29 h 51"/>
                  <a:gd name="T6" fmla="*/ 38 w 55"/>
                  <a:gd name="T7" fmla="*/ 9 h 51"/>
                  <a:gd name="T8" fmla="*/ 55 w 55"/>
                  <a:gd name="T9" fmla="*/ 13 h 51"/>
                  <a:gd name="T10" fmla="*/ 21 w 55"/>
                  <a:gd name="T11" fmla="*/ 51 h 51"/>
                  <a:gd name="T12" fmla="*/ 12 w 55"/>
                  <a:gd name="T13" fmla="*/ 49 h 51"/>
                  <a:gd name="T14" fmla="*/ 0 w 55"/>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1">
                    <a:moveTo>
                      <a:pt x="0" y="0"/>
                    </a:moveTo>
                    <a:lnTo>
                      <a:pt x="17" y="4"/>
                    </a:lnTo>
                    <a:lnTo>
                      <a:pt x="21" y="29"/>
                    </a:lnTo>
                    <a:lnTo>
                      <a:pt x="38" y="9"/>
                    </a:lnTo>
                    <a:lnTo>
                      <a:pt x="55" y="13"/>
                    </a:lnTo>
                    <a:lnTo>
                      <a:pt x="21" y="51"/>
                    </a:lnTo>
                    <a:lnTo>
                      <a:pt x="12" y="4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28">
                <a:extLst>
                  <a:ext uri="{FF2B5EF4-FFF2-40B4-BE49-F238E27FC236}">
                    <a16:creationId xmlns:a16="http://schemas.microsoft.com/office/drawing/2014/main" id="{A2DBFD17-C8F3-4442-A17D-8745DE32818D}"/>
                  </a:ext>
                </a:extLst>
              </p:cNvPr>
              <p:cNvSpPr>
                <a:spLocks/>
              </p:cNvSpPr>
              <p:nvPr userDrawn="1"/>
            </p:nvSpPr>
            <p:spPr bwMode="auto">
              <a:xfrm>
                <a:off x="10249055" y="262081"/>
                <a:ext cx="15368" cy="28685"/>
              </a:xfrm>
              <a:custGeom>
                <a:avLst/>
                <a:gdLst>
                  <a:gd name="T0" fmla="*/ 20 w 30"/>
                  <a:gd name="T1" fmla="*/ 0 h 58"/>
                  <a:gd name="T2" fmla="*/ 21 w 30"/>
                  <a:gd name="T3" fmla="*/ 13 h 58"/>
                  <a:gd name="T4" fmla="*/ 29 w 30"/>
                  <a:gd name="T5" fmla="*/ 13 h 58"/>
                  <a:gd name="T6" fmla="*/ 30 w 30"/>
                  <a:gd name="T7" fmla="*/ 26 h 58"/>
                  <a:gd name="T8" fmla="*/ 21 w 30"/>
                  <a:gd name="T9" fmla="*/ 26 h 58"/>
                  <a:gd name="T10" fmla="*/ 21 w 30"/>
                  <a:gd name="T11" fmla="*/ 58 h 58"/>
                  <a:gd name="T12" fmla="*/ 6 w 30"/>
                  <a:gd name="T13" fmla="*/ 58 h 58"/>
                  <a:gd name="T14" fmla="*/ 6 w 30"/>
                  <a:gd name="T15" fmla="*/ 26 h 58"/>
                  <a:gd name="T16" fmla="*/ 0 w 30"/>
                  <a:gd name="T17" fmla="*/ 26 h 58"/>
                  <a:gd name="T18" fmla="*/ 0 w 30"/>
                  <a:gd name="T19" fmla="*/ 13 h 58"/>
                  <a:gd name="T20" fmla="*/ 6 w 30"/>
                  <a:gd name="T21" fmla="*/ 13 h 58"/>
                  <a:gd name="T22" fmla="*/ 4 w 30"/>
                  <a:gd name="T23" fmla="*/ 0 h 58"/>
                  <a:gd name="T24" fmla="*/ 20 w 30"/>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58">
                    <a:moveTo>
                      <a:pt x="20" y="0"/>
                    </a:moveTo>
                    <a:lnTo>
                      <a:pt x="21" y="13"/>
                    </a:lnTo>
                    <a:lnTo>
                      <a:pt x="29" y="13"/>
                    </a:lnTo>
                    <a:lnTo>
                      <a:pt x="30" y="26"/>
                    </a:lnTo>
                    <a:lnTo>
                      <a:pt x="21" y="26"/>
                    </a:lnTo>
                    <a:lnTo>
                      <a:pt x="21" y="58"/>
                    </a:lnTo>
                    <a:lnTo>
                      <a:pt x="6" y="58"/>
                    </a:lnTo>
                    <a:lnTo>
                      <a:pt x="6" y="26"/>
                    </a:lnTo>
                    <a:lnTo>
                      <a:pt x="0" y="26"/>
                    </a:lnTo>
                    <a:lnTo>
                      <a:pt x="0" y="13"/>
                    </a:lnTo>
                    <a:lnTo>
                      <a:pt x="6" y="13"/>
                    </a:lnTo>
                    <a:lnTo>
                      <a:pt x="4"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29">
                <a:extLst>
                  <a:ext uri="{FF2B5EF4-FFF2-40B4-BE49-F238E27FC236}">
                    <a16:creationId xmlns:a16="http://schemas.microsoft.com/office/drawing/2014/main" id="{5C81A36A-D45E-0542-B561-D2D89184A54A}"/>
                  </a:ext>
                </a:extLst>
              </p:cNvPr>
              <p:cNvSpPr>
                <a:spLocks noEditPoints="1"/>
              </p:cNvSpPr>
              <p:nvPr userDrawn="1"/>
            </p:nvSpPr>
            <p:spPr bwMode="auto">
              <a:xfrm>
                <a:off x="10271594" y="269252"/>
                <a:ext cx="28685" cy="24587"/>
              </a:xfrm>
              <a:custGeom>
                <a:avLst/>
                <a:gdLst>
                  <a:gd name="T0" fmla="*/ 27 w 55"/>
                  <a:gd name="T1" fmla="*/ 15 h 49"/>
                  <a:gd name="T2" fmla="*/ 25 w 55"/>
                  <a:gd name="T3" fmla="*/ 15 h 49"/>
                  <a:gd name="T4" fmla="*/ 21 w 55"/>
                  <a:gd name="T5" fmla="*/ 15 h 49"/>
                  <a:gd name="T6" fmla="*/ 19 w 55"/>
                  <a:gd name="T7" fmla="*/ 17 h 49"/>
                  <a:gd name="T8" fmla="*/ 17 w 55"/>
                  <a:gd name="T9" fmla="*/ 20 h 49"/>
                  <a:gd name="T10" fmla="*/ 17 w 55"/>
                  <a:gd name="T11" fmla="*/ 23 h 49"/>
                  <a:gd name="T12" fmla="*/ 17 w 55"/>
                  <a:gd name="T13" fmla="*/ 27 h 49"/>
                  <a:gd name="T14" fmla="*/ 18 w 55"/>
                  <a:gd name="T15" fmla="*/ 29 h 49"/>
                  <a:gd name="T16" fmla="*/ 19 w 55"/>
                  <a:gd name="T17" fmla="*/ 32 h 49"/>
                  <a:gd name="T18" fmla="*/ 22 w 55"/>
                  <a:gd name="T19" fmla="*/ 33 h 49"/>
                  <a:gd name="T20" fmla="*/ 26 w 55"/>
                  <a:gd name="T21" fmla="*/ 34 h 49"/>
                  <a:gd name="T22" fmla="*/ 30 w 55"/>
                  <a:gd name="T23" fmla="*/ 34 h 49"/>
                  <a:gd name="T24" fmla="*/ 32 w 55"/>
                  <a:gd name="T25" fmla="*/ 32 h 49"/>
                  <a:gd name="T26" fmla="*/ 35 w 55"/>
                  <a:gd name="T27" fmla="*/ 29 h 49"/>
                  <a:gd name="T28" fmla="*/ 36 w 55"/>
                  <a:gd name="T29" fmla="*/ 25 h 49"/>
                  <a:gd name="T30" fmla="*/ 36 w 55"/>
                  <a:gd name="T31" fmla="*/ 23 h 49"/>
                  <a:gd name="T32" fmla="*/ 35 w 55"/>
                  <a:gd name="T33" fmla="*/ 19 h 49"/>
                  <a:gd name="T34" fmla="*/ 34 w 55"/>
                  <a:gd name="T35" fmla="*/ 17 h 49"/>
                  <a:gd name="T36" fmla="*/ 31 w 55"/>
                  <a:gd name="T37" fmla="*/ 15 h 49"/>
                  <a:gd name="T38" fmla="*/ 27 w 55"/>
                  <a:gd name="T39" fmla="*/ 15 h 49"/>
                  <a:gd name="T40" fmla="*/ 26 w 55"/>
                  <a:gd name="T41" fmla="*/ 0 h 49"/>
                  <a:gd name="T42" fmla="*/ 29 w 55"/>
                  <a:gd name="T43" fmla="*/ 0 h 49"/>
                  <a:gd name="T44" fmla="*/ 32 w 55"/>
                  <a:gd name="T45" fmla="*/ 3 h 49"/>
                  <a:gd name="T46" fmla="*/ 36 w 55"/>
                  <a:gd name="T47" fmla="*/ 4 h 49"/>
                  <a:gd name="T48" fmla="*/ 38 w 55"/>
                  <a:gd name="T49" fmla="*/ 7 h 49"/>
                  <a:gd name="T50" fmla="*/ 39 w 55"/>
                  <a:gd name="T51" fmla="*/ 3 h 49"/>
                  <a:gd name="T52" fmla="*/ 55 w 55"/>
                  <a:gd name="T53" fmla="*/ 6 h 49"/>
                  <a:gd name="T54" fmla="*/ 49 w 55"/>
                  <a:gd name="T55" fmla="*/ 49 h 49"/>
                  <a:gd name="T56" fmla="*/ 34 w 55"/>
                  <a:gd name="T57" fmla="*/ 47 h 49"/>
                  <a:gd name="T58" fmla="*/ 34 w 55"/>
                  <a:gd name="T59" fmla="*/ 42 h 49"/>
                  <a:gd name="T60" fmla="*/ 31 w 55"/>
                  <a:gd name="T61" fmla="*/ 45 h 49"/>
                  <a:gd name="T62" fmla="*/ 27 w 55"/>
                  <a:gd name="T63" fmla="*/ 46 h 49"/>
                  <a:gd name="T64" fmla="*/ 23 w 55"/>
                  <a:gd name="T65" fmla="*/ 47 h 49"/>
                  <a:gd name="T66" fmla="*/ 19 w 55"/>
                  <a:gd name="T67" fmla="*/ 47 h 49"/>
                  <a:gd name="T68" fmla="*/ 9 w 55"/>
                  <a:gd name="T69" fmla="*/ 42 h 49"/>
                  <a:gd name="T70" fmla="*/ 2 w 55"/>
                  <a:gd name="T71" fmla="*/ 33 h 49"/>
                  <a:gd name="T72" fmla="*/ 0 w 55"/>
                  <a:gd name="T73" fmla="*/ 21 h 49"/>
                  <a:gd name="T74" fmla="*/ 5 w 55"/>
                  <a:gd name="T75" fmla="*/ 10 h 49"/>
                  <a:gd name="T76" fmla="*/ 13 w 55"/>
                  <a:gd name="T77" fmla="*/ 2 h 49"/>
                  <a:gd name="T78" fmla="*/ 26 w 55"/>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49">
                    <a:moveTo>
                      <a:pt x="27" y="15"/>
                    </a:moveTo>
                    <a:lnTo>
                      <a:pt x="25" y="15"/>
                    </a:lnTo>
                    <a:lnTo>
                      <a:pt x="21" y="15"/>
                    </a:lnTo>
                    <a:lnTo>
                      <a:pt x="19" y="17"/>
                    </a:lnTo>
                    <a:lnTo>
                      <a:pt x="17" y="20"/>
                    </a:lnTo>
                    <a:lnTo>
                      <a:pt x="17" y="23"/>
                    </a:lnTo>
                    <a:lnTo>
                      <a:pt x="17" y="27"/>
                    </a:lnTo>
                    <a:lnTo>
                      <a:pt x="18" y="29"/>
                    </a:lnTo>
                    <a:lnTo>
                      <a:pt x="19" y="32"/>
                    </a:lnTo>
                    <a:lnTo>
                      <a:pt x="22" y="33"/>
                    </a:lnTo>
                    <a:lnTo>
                      <a:pt x="26" y="34"/>
                    </a:lnTo>
                    <a:lnTo>
                      <a:pt x="30" y="34"/>
                    </a:lnTo>
                    <a:lnTo>
                      <a:pt x="32" y="32"/>
                    </a:lnTo>
                    <a:lnTo>
                      <a:pt x="35" y="29"/>
                    </a:lnTo>
                    <a:lnTo>
                      <a:pt x="36" y="25"/>
                    </a:lnTo>
                    <a:lnTo>
                      <a:pt x="36" y="23"/>
                    </a:lnTo>
                    <a:lnTo>
                      <a:pt x="35" y="19"/>
                    </a:lnTo>
                    <a:lnTo>
                      <a:pt x="34" y="17"/>
                    </a:lnTo>
                    <a:lnTo>
                      <a:pt x="31" y="15"/>
                    </a:lnTo>
                    <a:lnTo>
                      <a:pt x="27" y="15"/>
                    </a:lnTo>
                    <a:close/>
                    <a:moveTo>
                      <a:pt x="26" y="0"/>
                    </a:moveTo>
                    <a:lnTo>
                      <a:pt x="29" y="0"/>
                    </a:lnTo>
                    <a:lnTo>
                      <a:pt x="32" y="3"/>
                    </a:lnTo>
                    <a:lnTo>
                      <a:pt x="36" y="4"/>
                    </a:lnTo>
                    <a:lnTo>
                      <a:pt x="38" y="7"/>
                    </a:lnTo>
                    <a:lnTo>
                      <a:pt x="39" y="3"/>
                    </a:lnTo>
                    <a:lnTo>
                      <a:pt x="55" y="6"/>
                    </a:lnTo>
                    <a:lnTo>
                      <a:pt x="49" y="49"/>
                    </a:lnTo>
                    <a:lnTo>
                      <a:pt x="34" y="47"/>
                    </a:lnTo>
                    <a:lnTo>
                      <a:pt x="34" y="42"/>
                    </a:lnTo>
                    <a:lnTo>
                      <a:pt x="31" y="45"/>
                    </a:lnTo>
                    <a:lnTo>
                      <a:pt x="27" y="46"/>
                    </a:lnTo>
                    <a:lnTo>
                      <a:pt x="23" y="47"/>
                    </a:lnTo>
                    <a:lnTo>
                      <a:pt x="19" y="47"/>
                    </a:lnTo>
                    <a:lnTo>
                      <a:pt x="9" y="42"/>
                    </a:lnTo>
                    <a:lnTo>
                      <a:pt x="2" y="33"/>
                    </a:lnTo>
                    <a:lnTo>
                      <a:pt x="0" y="21"/>
                    </a:lnTo>
                    <a:lnTo>
                      <a:pt x="5" y="10"/>
                    </a:lnTo>
                    <a:lnTo>
                      <a:pt x="13" y="2"/>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7" name="Freeform 30">
                <a:extLst>
                  <a:ext uri="{FF2B5EF4-FFF2-40B4-BE49-F238E27FC236}">
                    <a16:creationId xmlns:a16="http://schemas.microsoft.com/office/drawing/2014/main" id="{30A6B1C2-A0FB-5E41-8346-2B27A0EA7FBC}"/>
                  </a:ext>
                </a:extLst>
              </p:cNvPr>
              <p:cNvSpPr>
                <a:spLocks/>
              </p:cNvSpPr>
              <p:nvPr userDrawn="1"/>
            </p:nvSpPr>
            <p:spPr bwMode="auto">
              <a:xfrm>
                <a:off x="10222418" y="269252"/>
                <a:ext cx="18441" cy="24587"/>
              </a:xfrm>
              <a:custGeom>
                <a:avLst/>
                <a:gdLst>
                  <a:gd name="T0" fmla="*/ 25 w 37"/>
                  <a:gd name="T1" fmla="*/ 0 h 49"/>
                  <a:gd name="T2" fmla="*/ 33 w 37"/>
                  <a:gd name="T3" fmla="*/ 2 h 49"/>
                  <a:gd name="T4" fmla="*/ 29 w 37"/>
                  <a:gd name="T5" fmla="*/ 12 h 49"/>
                  <a:gd name="T6" fmla="*/ 23 w 37"/>
                  <a:gd name="T7" fmla="*/ 11 h 49"/>
                  <a:gd name="T8" fmla="*/ 20 w 37"/>
                  <a:gd name="T9" fmla="*/ 11 h 49"/>
                  <a:gd name="T10" fmla="*/ 18 w 37"/>
                  <a:gd name="T11" fmla="*/ 12 h 49"/>
                  <a:gd name="T12" fmla="*/ 17 w 37"/>
                  <a:gd name="T13" fmla="*/ 12 h 49"/>
                  <a:gd name="T14" fmla="*/ 16 w 37"/>
                  <a:gd name="T15" fmla="*/ 13 h 49"/>
                  <a:gd name="T16" fmla="*/ 14 w 37"/>
                  <a:gd name="T17" fmla="*/ 15 h 49"/>
                  <a:gd name="T18" fmla="*/ 16 w 37"/>
                  <a:gd name="T19" fmla="*/ 16 h 49"/>
                  <a:gd name="T20" fmla="*/ 17 w 37"/>
                  <a:gd name="T21" fmla="*/ 17 h 49"/>
                  <a:gd name="T22" fmla="*/ 20 w 37"/>
                  <a:gd name="T23" fmla="*/ 17 h 49"/>
                  <a:gd name="T24" fmla="*/ 21 w 37"/>
                  <a:gd name="T25" fmla="*/ 17 h 49"/>
                  <a:gd name="T26" fmla="*/ 22 w 37"/>
                  <a:gd name="T27" fmla="*/ 17 h 49"/>
                  <a:gd name="T28" fmla="*/ 26 w 37"/>
                  <a:gd name="T29" fmla="*/ 19 h 49"/>
                  <a:gd name="T30" fmla="*/ 30 w 37"/>
                  <a:gd name="T31" fmla="*/ 20 h 49"/>
                  <a:gd name="T32" fmla="*/ 34 w 37"/>
                  <a:gd name="T33" fmla="*/ 21 h 49"/>
                  <a:gd name="T34" fmla="*/ 35 w 37"/>
                  <a:gd name="T35" fmla="*/ 25 h 49"/>
                  <a:gd name="T36" fmla="*/ 37 w 37"/>
                  <a:gd name="T37" fmla="*/ 29 h 49"/>
                  <a:gd name="T38" fmla="*/ 37 w 37"/>
                  <a:gd name="T39" fmla="*/ 34 h 49"/>
                  <a:gd name="T40" fmla="*/ 35 w 37"/>
                  <a:gd name="T41" fmla="*/ 38 h 49"/>
                  <a:gd name="T42" fmla="*/ 33 w 37"/>
                  <a:gd name="T43" fmla="*/ 41 h 49"/>
                  <a:gd name="T44" fmla="*/ 30 w 37"/>
                  <a:gd name="T45" fmla="*/ 44 h 49"/>
                  <a:gd name="T46" fmla="*/ 26 w 37"/>
                  <a:gd name="T47" fmla="*/ 46 h 49"/>
                  <a:gd name="T48" fmla="*/ 22 w 37"/>
                  <a:gd name="T49" fmla="*/ 47 h 49"/>
                  <a:gd name="T50" fmla="*/ 18 w 37"/>
                  <a:gd name="T51" fmla="*/ 49 h 49"/>
                  <a:gd name="T52" fmla="*/ 12 w 37"/>
                  <a:gd name="T53" fmla="*/ 49 h 49"/>
                  <a:gd name="T54" fmla="*/ 5 w 37"/>
                  <a:gd name="T55" fmla="*/ 47 h 49"/>
                  <a:gd name="T56" fmla="*/ 0 w 37"/>
                  <a:gd name="T57" fmla="*/ 45 h 49"/>
                  <a:gd name="T58" fmla="*/ 4 w 37"/>
                  <a:gd name="T59" fmla="*/ 33 h 49"/>
                  <a:gd name="T60" fmla="*/ 8 w 37"/>
                  <a:gd name="T61" fmla="*/ 36 h 49"/>
                  <a:gd name="T62" fmla="*/ 13 w 37"/>
                  <a:gd name="T63" fmla="*/ 37 h 49"/>
                  <a:gd name="T64" fmla="*/ 17 w 37"/>
                  <a:gd name="T65" fmla="*/ 37 h 49"/>
                  <a:gd name="T66" fmla="*/ 18 w 37"/>
                  <a:gd name="T67" fmla="*/ 36 h 49"/>
                  <a:gd name="T68" fmla="*/ 20 w 37"/>
                  <a:gd name="T69" fmla="*/ 36 h 49"/>
                  <a:gd name="T70" fmla="*/ 21 w 37"/>
                  <a:gd name="T71" fmla="*/ 34 h 49"/>
                  <a:gd name="T72" fmla="*/ 21 w 37"/>
                  <a:gd name="T73" fmla="*/ 33 h 49"/>
                  <a:gd name="T74" fmla="*/ 21 w 37"/>
                  <a:gd name="T75" fmla="*/ 30 h 49"/>
                  <a:gd name="T76" fmla="*/ 20 w 37"/>
                  <a:gd name="T77" fmla="*/ 30 h 49"/>
                  <a:gd name="T78" fmla="*/ 17 w 37"/>
                  <a:gd name="T79" fmla="*/ 29 h 49"/>
                  <a:gd name="T80" fmla="*/ 14 w 37"/>
                  <a:gd name="T81" fmla="*/ 29 h 49"/>
                  <a:gd name="T82" fmla="*/ 10 w 37"/>
                  <a:gd name="T83" fmla="*/ 29 h 49"/>
                  <a:gd name="T84" fmla="*/ 8 w 37"/>
                  <a:gd name="T85" fmla="*/ 28 h 49"/>
                  <a:gd name="T86" fmla="*/ 5 w 37"/>
                  <a:gd name="T87" fmla="*/ 28 h 49"/>
                  <a:gd name="T88" fmla="*/ 3 w 37"/>
                  <a:gd name="T89" fmla="*/ 25 h 49"/>
                  <a:gd name="T90" fmla="*/ 1 w 37"/>
                  <a:gd name="T91" fmla="*/ 23 h 49"/>
                  <a:gd name="T92" fmla="*/ 0 w 37"/>
                  <a:gd name="T93" fmla="*/ 19 h 49"/>
                  <a:gd name="T94" fmla="*/ 0 w 37"/>
                  <a:gd name="T95" fmla="*/ 13 h 49"/>
                  <a:gd name="T96" fmla="*/ 1 w 37"/>
                  <a:gd name="T97" fmla="*/ 10 h 49"/>
                  <a:gd name="T98" fmla="*/ 4 w 37"/>
                  <a:gd name="T99" fmla="*/ 6 h 49"/>
                  <a:gd name="T100" fmla="*/ 8 w 37"/>
                  <a:gd name="T101" fmla="*/ 3 h 49"/>
                  <a:gd name="T102" fmla="*/ 13 w 37"/>
                  <a:gd name="T103" fmla="*/ 2 h 49"/>
                  <a:gd name="T104" fmla="*/ 17 w 37"/>
                  <a:gd name="T105" fmla="*/ 0 h 49"/>
                  <a:gd name="T106" fmla="*/ 25 w 37"/>
                  <a:gd name="T10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49">
                    <a:moveTo>
                      <a:pt x="25" y="0"/>
                    </a:moveTo>
                    <a:lnTo>
                      <a:pt x="33" y="2"/>
                    </a:lnTo>
                    <a:lnTo>
                      <a:pt x="29" y="12"/>
                    </a:lnTo>
                    <a:lnTo>
                      <a:pt x="23" y="11"/>
                    </a:lnTo>
                    <a:lnTo>
                      <a:pt x="20" y="11"/>
                    </a:lnTo>
                    <a:lnTo>
                      <a:pt x="18" y="12"/>
                    </a:lnTo>
                    <a:lnTo>
                      <a:pt x="17" y="12"/>
                    </a:lnTo>
                    <a:lnTo>
                      <a:pt x="16" y="13"/>
                    </a:lnTo>
                    <a:lnTo>
                      <a:pt x="14" y="15"/>
                    </a:lnTo>
                    <a:lnTo>
                      <a:pt x="16" y="16"/>
                    </a:lnTo>
                    <a:lnTo>
                      <a:pt x="17" y="17"/>
                    </a:lnTo>
                    <a:lnTo>
                      <a:pt x="20" y="17"/>
                    </a:lnTo>
                    <a:lnTo>
                      <a:pt x="21" y="17"/>
                    </a:lnTo>
                    <a:lnTo>
                      <a:pt x="22" y="17"/>
                    </a:lnTo>
                    <a:lnTo>
                      <a:pt x="26" y="19"/>
                    </a:lnTo>
                    <a:lnTo>
                      <a:pt x="30" y="20"/>
                    </a:lnTo>
                    <a:lnTo>
                      <a:pt x="34" y="21"/>
                    </a:lnTo>
                    <a:lnTo>
                      <a:pt x="35" y="25"/>
                    </a:lnTo>
                    <a:lnTo>
                      <a:pt x="37" y="29"/>
                    </a:lnTo>
                    <a:lnTo>
                      <a:pt x="37" y="34"/>
                    </a:lnTo>
                    <a:lnTo>
                      <a:pt x="35" y="38"/>
                    </a:lnTo>
                    <a:lnTo>
                      <a:pt x="33" y="41"/>
                    </a:lnTo>
                    <a:lnTo>
                      <a:pt x="30" y="44"/>
                    </a:lnTo>
                    <a:lnTo>
                      <a:pt x="26" y="46"/>
                    </a:lnTo>
                    <a:lnTo>
                      <a:pt x="22" y="47"/>
                    </a:lnTo>
                    <a:lnTo>
                      <a:pt x="18" y="49"/>
                    </a:lnTo>
                    <a:lnTo>
                      <a:pt x="12" y="49"/>
                    </a:lnTo>
                    <a:lnTo>
                      <a:pt x="5" y="47"/>
                    </a:lnTo>
                    <a:lnTo>
                      <a:pt x="0" y="45"/>
                    </a:lnTo>
                    <a:lnTo>
                      <a:pt x="4" y="33"/>
                    </a:lnTo>
                    <a:lnTo>
                      <a:pt x="8" y="36"/>
                    </a:lnTo>
                    <a:lnTo>
                      <a:pt x="13" y="37"/>
                    </a:lnTo>
                    <a:lnTo>
                      <a:pt x="17" y="37"/>
                    </a:lnTo>
                    <a:lnTo>
                      <a:pt x="18" y="36"/>
                    </a:lnTo>
                    <a:lnTo>
                      <a:pt x="20" y="36"/>
                    </a:lnTo>
                    <a:lnTo>
                      <a:pt x="21" y="34"/>
                    </a:lnTo>
                    <a:lnTo>
                      <a:pt x="21" y="33"/>
                    </a:lnTo>
                    <a:lnTo>
                      <a:pt x="21" y="30"/>
                    </a:lnTo>
                    <a:lnTo>
                      <a:pt x="20" y="30"/>
                    </a:lnTo>
                    <a:lnTo>
                      <a:pt x="17" y="29"/>
                    </a:lnTo>
                    <a:lnTo>
                      <a:pt x="14" y="29"/>
                    </a:lnTo>
                    <a:lnTo>
                      <a:pt x="10" y="29"/>
                    </a:lnTo>
                    <a:lnTo>
                      <a:pt x="8" y="28"/>
                    </a:lnTo>
                    <a:lnTo>
                      <a:pt x="5" y="28"/>
                    </a:lnTo>
                    <a:lnTo>
                      <a:pt x="3" y="25"/>
                    </a:lnTo>
                    <a:lnTo>
                      <a:pt x="1" y="23"/>
                    </a:lnTo>
                    <a:lnTo>
                      <a:pt x="0" y="19"/>
                    </a:lnTo>
                    <a:lnTo>
                      <a:pt x="0" y="13"/>
                    </a:lnTo>
                    <a:lnTo>
                      <a:pt x="1" y="10"/>
                    </a:lnTo>
                    <a:lnTo>
                      <a:pt x="4" y="6"/>
                    </a:lnTo>
                    <a:lnTo>
                      <a:pt x="8" y="3"/>
                    </a:lnTo>
                    <a:lnTo>
                      <a:pt x="13" y="2"/>
                    </a:lnTo>
                    <a:lnTo>
                      <a:pt x="17" y="0"/>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 name="Freeform 31">
                <a:extLst>
                  <a:ext uri="{FF2B5EF4-FFF2-40B4-BE49-F238E27FC236}">
                    <a16:creationId xmlns:a16="http://schemas.microsoft.com/office/drawing/2014/main" id="{9A5F4769-4E73-A645-8D66-BEDB2064F266}"/>
                  </a:ext>
                </a:extLst>
              </p:cNvPr>
              <p:cNvSpPr>
                <a:spLocks/>
              </p:cNvSpPr>
              <p:nvPr userDrawn="1"/>
            </p:nvSpPr>
            <p:spPr bwMode="auto">
              <a:xfrm>
                <a:off x="10184513" y="273351"/>
                <a:ext cx="26636" cy="26636"/>
              </a:xfrm>
              <a:custGeom>
                <a:avLst/>
                <a:gdLst>
                  <a:gd name="T0" fmla="*/ 46 w 52"/>
                  <a:gd name="T1" fmla="*/ 0 h 52"/>
                  <a:gd name="T2" fmla="*/ 52 w 52"/>
                  <a:gd name="T3" fmla="*/ 26 h 52"/>
                  <a:gd name="T4" fmla="*/ 52 w 52"/>
                  <a:gd name="T5" fmla="*/ 36 h 52"/>
                  <a:gd name="T6" fmla="*/ 48 w 52"/>
                  <a:gd name="T7" fmla="*/ 43 h 52"/>
                  <a:gd name="T8" fmla="*/ 42 w 52"/>
                  <a:gd name="T9" fmla="*/ 47 h 52"/>
                  <a:gd name="T10" fmla="*/ 34 w 52"/>
                  <a:gd name="T11" fmla="*/ 51 h 52"/>
                  <a:gd name="T12" fmla="*/ 25 w 52"/>
                  <a:gd name="T13" fmla="*/ 52 h 52"/>
                  <a:gd name="T14" fmla="*/ 17 w 52"/>
                  <a:gd name="T15" fmla="*/ 51 h 52"/>
                  <a:gd name="T16" fmla="*/ 10 w 52"/>
                  <a:gd name="T17" fmla="*/ 46 h 52"/>
                  <a:gd name="T18" fmla="*/ 6 w 52"/>
                  <a:gd name="T19" fmla="*/ 38 h 52"/>
                  <a:gd name="T20" fmla="*/ 0 w 52"/>
                  <a:gd name="T21" fmla="*/ 12 h 52"/>
                  <a:gd name="T22" fmla="*/ 14 w 52"/>
                  <a:gd name="T23" fmla="*/ 8 h 52"/>
                  <a:gd name="T24" fmla="*/ 21 w 52"/>
                  <a:gd name="T25" fmla="*/ 32 h 52"/>
                  <a:gd name="T26" fmla="*/ 22 w 52"/>
                  <a:gd name="T27" fmla="*/ 34 h 52"/>
                  <a:gd name="T28" fmla="*/ 23 w 52"/>
                  <a:gd name="T29" fmla="*/ 37 h 52"/>
                  <a:gd name="T30" fmla="*/ 25 w 52"/>
                  <a:gd name="T31" fmla="*/ 38 h 52"/>
                  <a:gd name="T32" fmla="*/ 27 w 52"/>
                  <a:gd name="T33" fmla="*/ 39 h 52"/>
                  <a:gd name="T34" fmla="*/ 30 w 52"/>
                  <a:gd name="T35" fmla="*/ 39 h 52"/>
                  <a:gd name="T36" fmla="*/ 34 w 52"/>
                  <a:gd name="T37" fmla="*/ 38 h 52"/>
                  <a:gd name="T38" fmla="*/ 35 w 52"/>
                  <a:gd name="T39" fmla="*/ 36 h 52"/>
                  <a:gd name="T40" fmla="*/ 36 w 52"/>
                  <a:gd name="T41" fmla="*/ 33 h 52"/>
                  <a:gd name="T42" fmla="*/ 36 w 52"/>
                  <a:gd name="T43" fmla="*/ 30 h 52"/>
                  <a:gd name="T44" fmla="*/ 35 w 52"/>
                  <a:gd name="T45" fmla="*/ 28 h 52"/>
                  <a:gd name="T46" fmla="*/ 30 w 52"/>
                  <a:gd name="T47" fmla="*/ 4 h 52"/>
                  <a:gd name="T48" fmla="*/ 46 w 52"/>
                  <a:gd name="T4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52">
                    <a:moveTo>
                      <a:pt x="46" y="0"/>
                    </a:moveTo>
                    <a:lnTo>
                      <a:pt x="52" y="26"/>
                    </a:lnTo>
                    <a:lnTo>
                      <a:pt x="52" y="36"/>
                    </a:lnTo>
                    <a:lnTo>
                      <a:pt x="48" y="43"/>
                    </a:lnTo>
                    <a:lnTo>
                      <a:pt x="42" y="47"/>
                    </a:lnTo>
                    <a:lnTo>
                      <a:pt x="34" y="51"/>
                    </a:lnTo>
                    <a:lnTo>
                      <a:pt x="25" y="52"/>
                    </a:lnTo>
                    <a:lnTo>
                      <a:pt x="17" y="51"/>
                    </a:lnTo>
                    <a:lnTo>
                      <a:pt x="10" y="46"/>
                    </a:lnTo>
                    <a:lnTo>
                      <a:pt x="6" y="38"/>
                    </a:lnTo>
                    <a:lnTo>
                      <a:pt x="0" y="12"/>
                    </a:lnTo>
                    <a:lnTo>
                      <a:pt x="14" y="8"/>
                    </a:lnTo>
                    <a:lnTo>
                      <a:pt x="21" y="32"/>
                    </a:lnTo>
                    <a:lnTo>
                      <a:pt x="22" y="34"/>
                    </a:lnTo>
                    <a:lnTo>
                      <a:pt x="23" y="37"/>
                    </a:lnTo>
                    <a:lnTo>
                      <a:pt x="25" y="38"/>
                    </a:lnTo>
                    <a:lnTo>
                      <a:pt x="27" y="39"/>
                    </a:lnTo>
                    <a:lnTo>
                      <a:pt x="30" y="39"/>
                    </a:lnTo>
                    <a:lnTo>
                      <a:pt x="34" y="38"/>
                    </a:lnTo>
                    <a:lnTo>
                      <a:pt x="35" y="36"/>
                    </a:lnTo>
                    <a:lnTo>
                      <a:pt x="36" y="33"/>
                    </a:lnTo>
                    <a:lnTo>
                      <a:pt x="36" y="30"/>
                    </a:lnTo>
                    <a:lnTo>
                      <a:pt x="35" y="28"/>
                    </a:lnTo>
                    <a:lnTo>
                      <a:pt x="30" y="4"/>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32">
                <a:extLst>
                  <a:ext uri="{FF2B5EF4-FFF2-40B4-BE49-F238E27FC236}">
                    <a16:creationId xmlns:a16="http://schemas.microsoft.com/office/drawing/2014/main" id="{0336079A-1256-C145-A469-A48349F340BA}"/>
                  </a:ext>
                </a:extLst>
              </p:cNvPr>
              <p:cNvSpPr>
                <a:spLocks noEditPoints="1"/>
              </p:cNvSpPr>
              <p:nvPr userDrawn="1"/>
            </p:nvSpPr>
            <p:spPr bwMode="auto">
              <a:xfrm>
                <a:off x="10391456" y="313305"/>
                <a:ext cx="29710" cy="29710"/>
              </a:xfrm>
              <a:custGeom>
                <a:avLst/>
                <a:gdLst>
                  <a:gd name="T0" fmla="*/ 24 w 59"/>
                  <a:gd name="T1" fmla="*/ 15 h 58"/>
                  <a:gd name="T2" fmla="*/ 21 w 59"/>
                  <a:gd name="T3" fmla="*/ 17 h 58"/>
                  <a:gd name="T4" fmla="*/ 17 w 59"/>
                  <a:gd name="T5" fmla="*/ 19 h 58"/>
                  <a:gd name="T6" fmla="*/ 16 w 59"/>
                  <a:gd name="T7" fmla="*/ 23 h 58"/>
                  <a:gd name="T8" fmla="*/ 16 w 59"/>
                  <a:gd name="T9" fmla="*/ 27 h 58"/>
                  <a:gd name="T10" fmla="*/ 17 w 59"/>
                  <a:gd name="T11" fmla="*/ 31 h 58"/>
                  <a:gd name="T12" fmla="*/ 20 w 59"/>
                  <a:gd name="T13" fmla="*/ 34 h 58"/>
                  <a:gd name="T14" fmla="*/ 24 w 59"/>
                  <a:gd name="T15" fmla="*/ 35 h 58"/>
                  <a:gd name="T16" fmla="*/ 28 w 59"/>
                  <a:gd name="T17" fmla="*/ 36 h 58"/>
                  <a:gd name="T18" fmla="*/ 32 w 59"/>
                  <a:gd name="T19" fmla="*/ 34 h 58"/>
                  <a:gd name="T20" fmla="*/ 34 w 59"/>
                  <a:gd name="T21" fmla="*/ 31 h 58"/>
                  <a:gd name="T22" fmla="*/ 36 w 59"/>
                  <a:gd name="T23" fmla="*/ 28 h 58"/>
                  <a:gd name="T24" fmla="*/ 37 w 59"/>
                  <a:gd name="T25" fmla="*/ 26 h 58"/>
                  <a:gd name="T26" fmla="*/ 36 w 59"/>
                  <a:gd name="T27" fmla="*/ 23 h 58"/>
                  <a:gd name="T28" fmla="*/ 34 w 59"/>
                  <a:gd name="T29" fmla="*/ 19 h 58"/>
                  <a:gd name="T30" fmla="*/ 32 w 59"/>
                  <a:gd name="T31" fmla="*/ 18 h 58"/>
                  <a:gd name="T32" fmla="*/ 28 w 59"/>
                  <a:gd name="T33" fmla="*/ 15 h 58"/>
                  <a:gd name="T34" fmla="*/ 24 w 59"/>
                  <a:gd name="T35" fmla="*/ 15 h 58"/>
                  <a:gd name="T36" fmla="*/ 25 w 59"/>
                  <a:gd name="T37" fmla="*/ 0 h 58"/>
                  <a:gd name="T38" fmla="*/ 37 w 59"/>
                  <a:gd name="T39" fmla="*/ 4 h 58"/>
                  <a:gd name="T40" fmla="*/ 41 w 59"/>
                  <a:gd name="T41" fmla="*/ 7 h 58"/>
                  <a:gd name="T42" fmla="*/ 43 w 59"/>
                  <a:gd name="T43" fmla="*/ 11 h 58"/>
                  <a:gd name="T44" fmla="*/ 45 w 59"/>
                  <a:gd name="T45" fmla="*/ 17 h 58"/>
                  <a:gd name="T46" fmla="*/ 47 w 59"/>
                  <a:gd name="T47" fmla="*/ 13 h 58"/>
                  <a:gd name="T48" fmla="*/ 59 w 59"/>
                  <a:gd name="T49" fmla="*/ 22 h 58"/>
                  <a:gd name="T50" fmla="*/ 33 w 59"/>
                  <a:gd name="T51" fmla="*/ 58 h 58"/>
                  <a:gd name="T52" fmla="*/ 21 w 59"/>
                  <a:gd name="T53" fmla="*/ 49 h 58"/>
                  <a:gd name="T54" fmla="*/ 24 w 59"/>
                  <a:gd name="T55" fmla="*/ 45 h 58"/>
                  <a:gd name="T56" fmla="*/ 20 w 59"/>
                  <a:gd name="T57" fmla="*/ 45 h 58"/>
                  <a:gd name="T58" fmla="*/ 16 w 59"/>
                  <a:gd name="T59" fmla="*/ 45 h 58"/>
                  <a:gd name="T60" fmla="*/ 12 w 59"/>
                  <a:gd name="T61" fmla="*/ 44 h 58"/>
                  <a:gd name="T62" fmla="*/ 9 w 59"/>
                  <a:gd name="T63" fmla="*/ 43 h 58"/>
                  <a:gd name="T64" fmla="*/ 3 w 59"/>
                  <a:gd name="T65" fmla="*/ 35 h 58"/>
                  <a:gd name="T66" fmla="*/ 0 w 59"/>
                  <a:gd name="T67" fmla="*/ 27 h 58"/>
                  <a:gd name="T68" fmla="*/ 0 w 59"/>
                  <a:gd name="T69" fmla="*/ 18 h 58"/>
                  <a:gd name="T70" fmla="*/ 4 w 59"/>
                  <a:gd name="T71" fmla="*/ 10 h 58"/>
                  <a:gd name="T72" fmla="*/ 13 w 59"/>
                  <a:gd name="T73" fmla="*/ 2 h 58"/>
                  <a:gd name="T74" fmla="*/ 25 w 59"/>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 h="58">
                    <a:moveTo>
                      <a:pt x="24" y="15"/>
                    </a:moveTo>
                    <a:lnTo>
                      <a:pt x="21" y="17"/>
                    </a:lnTo>
                    <a:lnTo>
                      <a:pt x="17" y="19"/>
                    </a:lnTo>
                    <a:lnTo>
                      <a:pt x="16" y="23"/>
                    </a:lnTo>
                    <a:lnTo>
                      <a:pt x="16" y="27"/>
                    </a:lnTo>
                    <a:lnTo>
                      <a:pt x="17" y="31"/>
                    </a:lnTo>
                    <a:lnTo>
                      <a:pt x="20" y="34"/>
                    </a:lnTo>
                    <a:lnTo>
                      <a:pt x="24" y="35"/>
                    </a:lnTo>
                    <a:lnTo>
                      <a:pt x="28" y="36"/>
                    </a:lnTo>
                    <a:lnTo>
                      <a:pt x="32" y="34"/>
                    </a:lnTo>
                    <a:lnTo>
                      <a:pt x="34" y="31"/>
                    </a:lnTo>
                    <a:lnTo>
                      <a:pt x="36" y="28"/>
                    </a:lnTo>
                    <a:lnTo>
                      <a:pt x="37" y="26"/>
                    </a:lnTo>
                    <a:lnTo>
                      <a:pt x="36" y="23"/>
                    </a:lnTo>
                    <a:lnTo>
                      <a:pt x="34" y="19"/>
                    </a:lnTo>
                    <a:lnTo>
                      <a:pt x="32" y="18"/>
                    </a:lnTo>
                    <a:lnTo>
                      <a:pt x="28" y="15"/>
                    </a:lnTo>
                    <a:lnTo>
                      <a:pt x="24" y="15"/>
                    </a:lnTo>
                    <a:close/>
                    <a:moveTo>
                      <a:pt x="25" y="0"/>
                    </a:moveTo>
                    <a:lnTo>
                      <a:pt x="37" y="4"/>
                    </a:lnTo>
                    <a:lnTo>
                      <a:pt x="41" y="7"/>
                    </a:lnTo>
                    <a:lnTo>
                      <a:pt x="43" y="11"/>
                    </a:lnTo>
                    <a:lnTo>
                      <a:pt x="45" y="17"/>
                    </a:lnTo>
                    <a:lnTo>
                      <a:pt x="47" y="13"/>
                    </a:lnTo>
                    <a:lnTo>
                      <a:pt x="59" y="22"/>
                    </a:lnTo>
                    <a:lnTo>
                      <a:pt x="33" y="58"/>
                    </a:lnTo>
                    <a:lnTo>
                      <a:pt x="21" y="49"/>
                    </a:lnTo>
                    <a:lnTo>
                      <a:pt x="24" y="45"/>
                    </a:lnTo>
                    <a:lnTo>
                      <a:pt x="20" y="45"/>
                    </a:lnTo>
                    <a:lnTo>
                      <a:pt x="16" y="45"/>
                    </a:lnTo>
                    <a:lnTo>
                      <a:pt x="12" y="44"/>
                    </a:lnTo>
                    <a:lnTo>
                      <a:pt x="9" y="43"/>
                    </a:lnTo>
                    <a:lnTo>
                      <a:pt x="3" y="35"/>
                    </a:lnTo>
                    <a:lnTo>
                      <a:pt x="0" y="27"/>
                    </a:lnTo>
                    <a:lnTo>
                      <a:pt x="0" y="18"/>
                    </a:lnTo>
                    <a:lnTo>
                      <a:pt x="4" y="10"/>
                    </a:lnTo>
                    <a:lnTo>
                      <a:pt x="13" y="2"/>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33">
                <a:extLst>
                  <a:ext uri="{FF2B5EF4-FFF2-40B4-BE49-F238E27FC236}">
                    <a16:creationId xmlns:a16="http://schemas.microsoft.com/office/drawing/2014/main" id="{31FBE992-141D-3B4E-88C2-4990425A4FD1}"/>
                  </a:ext>
                </a:extLst>
              </p:cNvPr>
              <p:cNvSpPr>
                <a:spLocks/>
              </p:cNvSpPr>
              <p:nvPr userDrawn="1"/>
            </p:nvSpPr>
            <p:spPr bwMode="auto">
              <a:xfrm>
                <a:off x="10437557" y="353259"/>
                <a:ext cx="29710" cy="29710"/>
              </a:xfrm>
              <a:custGeom>
                <a:avLst/>
                <a:gdLst>
                  <a:gd name="T0" fmla="*/ 28 w 59"/>
                  <a:gd name="T1" fmla="*/ 0 h 57"/>
                  <a:gd name="T2" fmla="*/ 38 w 59"/>
                  <a:gd name="T3" fmla="*/ 12 h 57"/>
                  <a:gd name="T4" fmla="*/ 20 w 59"/>
                  <a:gd name="T5" fmla="*/ 27 h 57"/>
                  <a:gd name="T6" fmla="*/ 17 w 59"/>
                  <a:gd name="T7" fmla="*/ 29 h 57"/>
                  <a:gd name="T8" fmla="*/ 16 w 59"/>
                  <a:gd name="T9" fmla="*/ 31 h 57"/>
                  <a:gd name="T10" fmla="*/ 16 w 59"/>
                  <a:gd name="T11" fmla="*/ 34 h 57"/>
                  <a:gd name="T12" fmla="*/ 16 w 59"/>
                  <a:gd name="T13" fmla="*/ 36 h 57"/>
                  <a:gd name="T14" fmla="*/ 17 w 59"/>
                  <a:gd name="T15" fmla="*/ 39 h 57"/>
                  <a:gd name="T16" fmla="*/ 21 w 59"/>
                  <a:gd name="T17" fmla="*/ 42 h 57"/>
                  <a:gd name="T18" fmla="*/ 24 w 59"/>
                  <a:gd name="T19" fmla="*/ 43 h 57"/>
                  <a:gd name="T20" fmla="*/ 26 w 59"/>
                  <a:gd name="T21" fmla="*/ 42 h 57"/>
                  <a:gd name="T22" fmla="*/ 30 w 59"/>
                  <a:gd name="T23" fmla="*/ 39 h 57"/>
                  <a:gd name="T24" fmla="*/ 49 w 59"/>
                  <a:gd name="T25" fmla="*/ 23 h 57"/>
                  <a:gd name="T26" fmla="*/ 59 w 59"/>
                  <a:gd name="T27" fmla="*/ 36 h 57"/>
                  <a:gd name="T28" fmla="*/ 38 w 59"/>
                  <a:gd name="T29" fmla="*/ 53 h 57"/>
                  <a:gd name="T30" fmla="*/ 28 w 59"/>
                  <a:gd name="T31" fmla="*/ 57 h 57"/>
                  <a:gd name="T32" fmla="*/ 17 w 59"/>
                  <a:gd name="T33" fmla="*/ 55 h 57"/>
                  <a:gd name="T34" fmla="*/ 8 w 59"/>
                  <a:gd name="T35" fmla="*/ 47 h 57"/>
                  <a:gd name="T36" fmla="*/ 3 w 59"/>
                  <a:gd name="T37" fmla="*/ 39 h 57"/>
                  <a:gd name="T38" fmla="*/ 0 w 59"/>
                  <a:gd name="T39" fmla="*/ 31 h 57"/>
                  <a:gd name="T40" fmla="*/ 2 w 59"/>
                  <a:gd name="T41" fmla="*/ 25 h 57"/>
                  <a:gd name="T42" fmla="*/ 8 w 59"/>
                  <a:gd name="T43" fmla="*/ 17 h 57"/>
                  <a:gd name="T44" fmla="*/ 28 w 59"/>
                  <a:gd name="T4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57">
                    <a:moveTo>
                      <a:pt x="28" y="0"/>
                    </a:moveTo>
                    <a:lnTo>
                      <a:pt x="38" y="12"/>
                    </a:lnTo>
                    <a:lnTo>
                      <a:pt x="20" y="27"/>
                    </a:lnTo>
                    <a:lnTo>
                      <a:pt x="17" y="29"/>
                    </a:lnTo>
                    <a:lnTo>
                      <a:pt x="16" y="31"/>
                    </a:lnTo>
                    <a:lnTo>
                      <a:pt x="16" y="34"/>
                    </a:lnTo>
                    <a:lnTo>
                      <a:pt x="16" y="36"/>
                    </a:lnTo>
                    <a:lnTo>
                      <a:pt x="17" y="39"/>
                    </a:lnTo>
                    <a:lnTo>
                      <a:pt x="21" y="42"/>
                    </a:lnTo>
                    <a:lnTo>
                      <a:pt x="24" y="43"/>
                    </a:lnTo>
                    <a:lnTo>
                      <a:pt x="26" y="42"/>
                    </a:lnTo>
                    <a:lnTo>
                      <a:pt x="30" y="39"/>
                    </a:lnTo>
                    <a:lnTo>
                      <a:pt x="49" y="23"/>
                    </a:lnTo>
                    <a:lnTo>
                      <a:pt x="59" y="36"/>
                    </a:lnTo>
                    <a:lnTo>
                      <a:pt x="38" y="53"/>
                    </a:lnTo>
                    <a:lnTo>
                      <a:pt x="28" y="57"/>
                    </a:lnTo>
                    <a:lnTo>
                      <a:pt x="17" y="55"/>
                    </a:lnTo>
                    <a:lnTo>
                      <a:pt x="8" y="47"/>
                    </a:lnTo>
                    <a:lnTo>
                      <a:pt x="3" y="39"/>
                    </a:lnTo>
                    <a:lnTo>
                      <a:pt x="0" y="31"/>
                    </a:lnTo>
                    <a:lnTo>
                      <a:pt x="2" y="25"/>
                    </a:lnTo>
                    <a:lnTo>
                      <a:pt x="8" y="17"/>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34">
                <a:extLst>
                  <a:ext uri="{FF2B5EF4-FFF2-40B4-BE49-F238E27FC236}">
                    <a16:creationId xmlns:a16="http://schemas.microsoft.com/office/drawing/2014/main" id="{BE61FE80-9652-404A-AC3B-8DB63EF76192}"/>
                  </a:ext>
                </a:extLst>
              </p:cNvPr>
              <p:cNvSpPr>
                <a:spLocks/>
              </p:cNvSpPr>
              <p:nvPr userDrawn="1"/>
            </p:nvSpPr>
            <p:spPr bwMode="auto">
              <a:xfrm>
                <a:off x="10140461" y="277448"/>
                <a:ext cx="35857" cy="35857"/>
              </a:xfrm>
              <a:custGeom>
                <a:avLst/>
                <a:gdLst>
                  <a:gd name="T0" fmla="*/ 34 w 69"/>
                  <a:gd name="T1" fmla="*/ 0 h 70"/>
                  <a:gd name="T2" fmla="*/ 46 w 69"/>
                  <a:gd name="T3" fmla="*/ 2 h 70"/>
                  <a:gd name="T4" fmla="*/ 56 w 69"/>
                  <a:gd name="T5" fmla="*/ 8 h 70"/>
                  <a:gd name="T6" fmla="*/ 44 w 69"/>
                  <a:gd name="T7" fmla="*/ 20 h 70"/>
                  <a:gd name="T8" fmla="*/ 40 w 69"/>
                  <a:gd name="T9" fmla="*/ 17 h 70"/>
                  <a:gd name="T10" fmla="*/ 36 w 69"/>
                  <a:gd name="T11" fmla="*/ 16 h 70"/>
                  <a:gd name="T12" fmla="*/ 31 w 69"/>
                  <a:gd name="T13" fmla="*/ 15 h 70"/>
                  <a:gd name="T14" fmla="*/ 27 w 69"/>
                  <a:gd name="T15" fmla="*/ 16 h 70"/>
                  <a:gd name="T16" fmla="*/ 21 w 69"/>
                  <a:gd name="T17" fmla="*/ 21 h 70"/>
                  <a:gd name="T18" fmla="*/ 18 w 69"/>
                  <a:gd name="T19" fmla="*/ 28 h 70"/>
                  <a:gd name="T20" fmla="*/ 18 w 69"/>
                  <a:gd name="T21" fmla="*/ 36 h 70"/>
                  <a:gd name="T22" fmla="*/ 19 w 69"/>
                  <a:gd name="T23" fmla="*/ 42 h 70"/>
                  <a:gd name="T24" fmla="*/ 26 w 69"/>
                  <a:gd name="T25" fmla="*/ 50 h 70"/>
                  <a:gd name="T26" fmla="*/ 34 w 69"/>
                  <a:gd name="T27" fmla="*/ 55 h 70"/>
                  <a:gd name="T28" fmla="*/ 44 w 69"/>
                  <a:gd name="T29" fmla="*/ 54 h 70"/>
                  <a:gd name="T30" fmla="*/ 48 w 69"/>
                  <a:gd name="T31" fmla="*/ 51 h 70"/>
                  <a:gd name="T32" fmla="*/ 51 w 69"/>
                  <a:gd name="T33" fmla="*/ 49 h 70"/>
                  <a:gd name="T34" fmla="*/ 52 w 69"/>
                  <a:gd name="T35" fmla="*/ 46 h 70"/>
                  <a:gd name="T36" fmla="*/ 52 w 69"/>
                  <a:gd name="T37" fmla="*/ 42 h 70"/>
                  <a:gd name="T38" fmla="*/ 52 w 69"/>
                  <a:gd name="T39" fmla="*/ 38 h 70"/>
                  <a:gd name="T40" fmla="*/ 39 w 69"/>
                  <a:gd name="T41" fmla="*/ 43 h 70"/>
                  <a:gd name="T42" fmla="*/ 34 w 69"/>
                  <a:gd name="T43" fmla="*/ 32 h 70"/>
                  <a:gd name="T44" fmla="*/ 65 w 69"/>
                  <a:gd name="T45" fmla="*/ 17 h 70"/>
                  <a:gd name="T46" fmla="*/ 69 w 69"/>
                  <a:gd name="T47" fmla="*/ 30 h 70"/>
                  <a:gd name="T48" fmla="*/ 69 w 69"/>
                  <a:gd name="T49" fmla="*/ 43 h 70"/>
                  <a:gd name="T50" fmla="*/ 65 w 69"/>
                  <a:gd name="T51" fmla="*/ 54 h 70"/>
                  <a:gd name="T52" fmla="*/ 59 w 69"/>
                  <a:gd name="T53" fmla="*/ 62 h 70"/>
                  <a:gd name="T54" fmla="*/ 49 w 69"/>
                  <a:gd name="T55" fmla="*/ 67 h 70"/>
                  <a:gd name="T56" fmla="*/ 35 w 69"/>
                  <a:gd name="T57" fmla="*/ 70 h 70"/>
                  <a:gd name="T58" fmla="*/ 23 w 69"/>
                  <a:gd name="T59" fmla="*/ 68 h 70"/>
                  <a:gd name="T60" fmla="*/ 12 w 69"/>
                  <a:gd name="T61" fmla="*/ 60 h 70"/>
                  <a:gd name="T62" fmla="*/ 4 w 69"/>
                  <a:gd name="T63" fmla="*/ 49 h 70"/>
                  <a:gd name="T64" fmla="*/ 0 w 69"/>
                  <a:gd name="T65" fmla="*/ 36 h 70"/>
                  <a:gd name="T66" fmla="*/ 2 w 69"/>
                  <a:gd name="T67" fmla="*/ 23 h 70"/>
                  <a:gd name="T68" fmla="*/ 10 w 69"/>
                  <a:gd name="T69" fmla="*/ 11 h 70"/>
                  <a:gd name="T70" fmla="*/ 22 w 69"/>
                  <a:gd name="T71" fmla="*/ 3 h 70"/>
                  <a:gd name="T72" fmla="*/ 34 w 69"/>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70">
                    <a:moveTo>
                      <a:pt x="34" y="0"/>
                    </a:moveTo>
                    <a:lnTo>
                      <a:pt x="46" y="2"/>
                    </a:lnTo>
                    <a:lnTo>
                      <a:pt x="56" y="8"/>
                    </a:lnTo>
                    <a:lnTo>
                      <a:pt x="44" y="20"/>
                    </a:lnTo>
                    <a:lnTo>
                      <a:pt x="40" y="17"/>
                    </a:lnTo>
                    <a:lnTo>
                      <a:pt x="36" y="16"/>
                    </a:lnTo>
                    <a:lnTo>
                      <a:pt x="31" y="15"/>
                    </a:lnTo>
                    <a:lnTo>
                      <a:pt x="27" y="16"/>
                    </a:lnTo>
                    <a:lnTo>
                      <a:pt x="21" y="21"/>
                    </a:lnTo>
                    <a:lnTo>
                      <a:pt x="18" y="28"/>
                    </a:lnTo>
                    <a:lnTo>
                      <a:pt x="18" y="36"/>
                    </a:lnTo>
                    <a:lnTo>
                      <a:pt x="19" y="42"/>
                    </a:lnTo>
                    <a:lnTo>
                      <a:pt x="26" y="50"/>
                    </a:lnTo>
                    <a:lnTo>
                      <a:pt x="34" y="55"/>
                    </a:lnTo>
                    <a:lnTo>
                      <a:pt x="44" y="54"/>
                    </a:lnTo>
                    <a:lnTo>
                      <a:pt x="48" y="51"/>
                    </a:lnTo>
                    <a:lnTo>
                      <a:pt x="51" y="49"/>
                    </a:lnTo>
                    <a:lnTo>
                      <a:pt x="52" y="46"/>
                    </a:lnTo>
                    <a:lnTo>
                      <a:pt x="52" y="42"/>
                    </a:lnTo>
                    <a:lnTo>
                      <a:pt x="52" y="38"/>
                    </a:lnTo>
                    <a:lnTo>
                      <a:pt x="39" y="43"/>
                    </a:lnTo>
                    <a:lnTo>
                      <a:pt x="34" y="32"/>
                    </a:lnTo>
                    <a:lnTo>
                      <a:pt x="65" y="17"/>
                    </a:lnTo>
                    <a:lnTo>
                      <a:pt x="69" y="30"/>
                    </a:lnTo>
                    <a:lnTo>
                      <a:pt x="69" y="43"/>
                    </a:lnTo>
                    <a:lnTo>
                      <a:pt x="65" y="54"/>
                    </a:lnTo>
                    <a:lnTo>
                      <a:pt x="59" y="62"/>
                    </a:lnTo>
                    <a:lnTo>
                      <a:pt x="49" y="67"/>
                    </a:lnTo>
                    <a:lnTo>
                      <a:pt x="35" y="70"/>
                    </a:lnTo>
                    <a:lnTo>
                      <a:pt x="23" y="68"/>
                    </a:lnTo>
                    <a:lnTo>
                      <a:pt x="12" y="60"/>
                    </a:lnTo>
                    <a:lnTo>
                      <a:pt x="4" y="49"/>
                    </a:lnTo>
                    <a:lnTo>
                      <a:pt x="0" y="36"/>
                    </a:lnTo>
                    <a:lnTo>
                      <a:pt x="2" y="23"/>
                    </a:lnTo>
                    <a:lnTo>
                      <a:pt x="10" y="11"/>
                    </a:lnTo>
                    <a:lnTo>
                      <a:pt x="22" y="3"/>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35">
                <a:extLst>
                  <a:ext uri="{FF2B5EF4-FFF2-40B4-BE49-F238E27FC236}">
                    <a16:creationId xmlns:a16="http://schemas.microsoft.com/office/drawing/2014/main" id="{6901D003-755A-B546-8553-5B7C768595C7}"/>
                  </a:ext>
                </a:extLst>
              </p:cNvPr>
              <p:cNvSpPr>
                <a:spLocks/>
              </p:cNvSpPr>
              <p:nvPr userDrawn="1"/>
            </p:nvSpPr>
            <p:spPr bwMode="auto">
              <a:xfrm>
                <a:off x="10457022" y="386043"/>
                <a:ext cx="26636" cy="21514"/>
              </a:xfrm>
              <a:custGeom>
                <a:avLst/>
                <a:gdLst>
                  <a:gd name="T0" fmla="*/ 33 w 52"/>
                  <a:gd name="T1" fmla="*/ 0 h 42"/>
                  <a:gd name="T2" fmla="*/ 41 w 52"/>
                  <a:gd name="T3" fmla="*/ 2 h 42"/>
                  <a:gd name="T4" fmla="*/ 47 w 52"/>
                  <a:gd name="T5" fmla="*/ 10 h 42"/>
                  <a:gd name="T6" fmla="*/ 51 w 52"/>
                  <a:gd name="T7" fmla="*/ 17 h 42"/>
                  <a:gd name="T8" fmla="*/ 52 w 52"/>
                  <a:gd name="T9" fmla="*/ 23 h 42"/>
                  <a:gd name="T10" fmla="*/ 42 w 52"/>
                  <a:gd name="T11" fmla="*/ 25 h 42"/>
                  <a:gd name="T12" fmla="*/ 41 w 52"/>
                  <a:gd name="T13" fmla="*/ 21 h 42"/>
                  <a:gd name="T14" fmla="*/ 39 w 52"/>
                  <a:gd name="T15" fmla="*/ 17 h 42"/>
                  <a:gd name="T16" fmla="*/ 38 w 52"/>
                  <a:gd name="T17" fmla="*/ 14 h 42"/>
                  <a:gd name="T18" fmla="*/ 35 w 52"/>
                  <a:gd name="T19" fmla="*/ 13 h 42"/>
                  <a:gd name="T20" fmla="*/ 34 w 52"/>
                  <a:gd name="T21" fmla="*/ 14 h 42"/>
                  <a:gd name="T22" fmla="*/ 33 w 52"/>
                  <a:gd name="T23" fmla="*/ 16 h 42"/>
                  <a:gd name="T24" fmla="*/ 33 w 52"/>
                  <a:gd name="T25" fmla="*/ 17 h 42"/>
                  <a:gd name="T26" fmla="*/ 33 w 52"/>
                  <a:gd name="T27" fmla="*/ 18 h 42"/>
                  <a:gd name="T28" fmla="*/ 34 w 52"/>
                  <a:gd name="T29" fmla="*/ 21 h 42"/>
                  <a:gd name="T30" fmla="*/ 34 w 52"/>
                  <a:gd name="T31" fmla="*/ 22 h 42"/>
                  <a:gd name="T32" fmla="*/ 35 w 52"/>
                  <a:gd name="T33" fmla="*/ 26 h 42"/>
                  <a:gd name="T34" fmla="*/ 35 w 52"/>
                  <a:gd name="T35" fmla="*/ 30 h 42"/>
                  <a:gd name="T36" fmla="*/ 35 w 52"/>
                  <a:gd name="T37" fmla="*/ 34 h 42"/>
                  <a:gd name="T38" fmla="*/ 33 w 52"/>
                  <a:gd name="T39" fmla="*/ 36 h 42"/>
                  <a:gd name="T40" fmla="*/ 30 w 52"/>
                  <a:gd name="T41" fmla="*/ 39 h 42"/>
                  <a:gd name="T42" fmla="*/ 20 w 52"/>
                  <a:gd name="T43" fmla="*/ 42 h 42"/>
                  <a:gd name="T44" fmla="*/ 12 w 52"/>
                  <a:gd name="T45" fmla="*/ 38 h 42"/>
                  <a:gd name="T46" fmla="*/ 5 w 52"/>
                  <a:gd name="T47" fmla="*/ 31 h 42"/>
                  <a:gd name="T48" fmla="*/ 1 w 52"/>
                  <a:gd name="T49" fmla="*/ 25 h 42"/>
                  <a:gd name="T50" fmla="*/ 0 w 52"/>
                  <a:gd name="T51" fmla="*/ 19 h 42"/>
                  <a:gd name="T52" fmla="*/ 0 w 52"/>
                  <a:gd name="T53" fmla="*/ 13 h 42"/>
                  <a:gd name="T54" fmla="*/ 12 w 52"/>
                  <a:gd name="T55" fmla="*/ 12 h 42"/>
                  <a:gd name="T56" fmla="*/ 12 w 52"/>
                  <a:gd name="T57" fmla="*/ 16 h 42"/>
                  <a:gd name="T58" fmla="*/ 13 w 52"/>
                  <a:gd name="T59" fmla="*/ 21 h 42"/>
                  <a:gd name="T60" fmla="*/ 14 w 52"/>
                  <a:gd name="T61" fmla="*/ 25 h 42"/>
                  <a:gd name="T62" fmla="*/ 16 w 52"/>
                  <a:gd name="T63" fmla="*/ 26 h 42"/>
                  <a:gd name="T64" fmla="*/ 18 w 52"/>
                  <a:gd name="T65" fmla="*/ 27 h 42"/>
                  <a:gd name="T66" fmla="*/ 20 w 52"/>
                  <a:gd name="T67" fmla="*/ 27 h 42"/>
                  <a:gd name="T68" fmla="*/ 21 w 52"/>
                  <a:gd name="T69" fmla="*/ 26 h 42"/>
                  <a:gd name="T70" fmla="*/ 21 w 52"/>
                  <a:gd name="T71" fmla="*/ 23 h 42"/>
                  <a:gd name="T72" fmla="*/ 21 w 52"/>
                  <a:gd name="T73" fmla="*/ 22 h 42"/>
                  <a:gd name="T74" fmla="*/ 20 w 52"/>
                  <a:gd name="T75" fmla="*/ 19 h 42"/>
                  <a:gd name="T76" fmla="*/ 20 w 52"/>
                  <a:gd name="T77" fmla="*/ 16 h 42"/>
                  <a:gd name="T78" fmla="*/ 18 w 52"/>
                  <a:gd name="T79" fmla="*/ 13 h 42"/>
                  <a:gd name="T80" fmla="*/ 18 w 52"/>
                  <a:gd name="T81" fmla="*/ 10 h 42"/>
                  <a:gd name="T82" fmla="*/ 18 w 52"/>
                  <a:gd name="T83" fmla="*/ 8 h 42"/>
                  <a:gd name="T84" fmla="*/ 21 w 52"/>
                  <a:gd name="T85" fmla="*/ 4 h 42"/>
                  <a:gd name="T86" fmla="*/ 24 w 52"/>
                  <a:gd name="T87" fmla="*/ 1 h 42"/>
                  <a:gd name="T88" fmla="*/ 33 w 52"/>
                  <a:gd name="T8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 h="42">
                    <a:moveTo>
                      <a:pt x="33" y="0"/>
                    </a:moveTo>
                    <a:lnTo>
                      <a:pt x="41" y="2"/>
                    </a:lnTo>
                    <a:lnTo>
                      <a:pt x="47" y="10"/>
                    </a:lnTo>
                    <a:lnTo>
                      <a:pt x="51" y="17"/>
                    </a:lnTo>
                    <a:lnTo>
                      <a:pt x="52" y="23"/>
                    </a:lnTo>
                    <a:lnTo>
                      <a:pt x="42" y="25"/>
                    </a:lnTo>
                    <a:lnTo>
                      <a:pt x="41" y="21"/>
                    </a:lnTo>
                    <a:lnTo>
                      <a:pt x="39" y="17"/>
                    </a:lnTo>
                    <a:lnTo>
                      <a:pt x="38" y="14"/>
                    </a:lnTo>
                    <a:lnTo>
                      <a:pt x="35" y="13"/>
                    </a:lnTo>
                    <a:lnTo>
                      <a:pt x="34" y="14"/>
                    </a:lnTo>
                    <a:lnTo>
                      <a:pt x="33" y="16"/>
                    </a:lnTo>
                    <a:lnTo>
                      <a:pt x="33" y="17"/>
                    </a:lnTo>
                    <a:lnTo>
                      <a:pt x="33" y="18"/>
                    </a:lnTo>
                    <a:lnTo>
                      <a:pt x="34" y="21"/>
                    </a:lnTo>
                    <a:lnTo>
                      <a:pt x="34" y="22"/>
                    </a:lnTo>
                    <a:lnTo>
                      <a:pt x="35" y="26"/>
                    </a:lnTo>
                    <a:lnTo>
                      <a:pt x="35" y="30"/>
                    </a:lnTo>
                    <a:lnTo>
                      <a:pt x="35" y="34"/>
                    </a:lnTo>
                    <a:lnTo>
                      <a:pt x="33" y="36"/>
                    </a:lnTo>
                    <a:lnTo>
                      <a:pt x="30" y="39"/>
                    </a:lnTo>
                    <a:lnTo>
                      <a:pt x="20" y="42"/>
                    </a:lnTo>
                    <a:lnTo>
                      <a:pt x="12" y="38"/>
                    </a:lnTo>
                    <a:lnTo>
                      <a:pt x="5" y="31"/>
                    </a:lnTo>
                    <a:lnTo>
                      <a:pt x="1" y="25"/>
                    </a:lnTo>
                    <a:lnTo>
                      <a:pt x="0" y="19"/>
                    </a:lnTo>
                    <a:lnTo>
                      <a:pt x="0" y="13"/>
                    </a:lnTo>
                    <a:lnTo>
                      <a:pt x="12" y="12"/>
                    </a:lnTo>
                    <a:lnTo>
                      <a:pt x="12" y="16"/>
                    </a:lnTo>
                    <a:lnTo>
                      <a:pt x="13" y="21"/>
                    </a:lnTo>
                    <a:lnTo>
                      <a:pt x="14" y="25"/>
                    </a:lnTo>
                    <a:lnTo>
                      <a:pt x="16" y="26"/>
                    </a:lnTo>
                    <a:lnTo>
                      <a:pt x="18" y="27"/>
                    </a:lnTo>
                    <a:lnTo>
                      <a:pt x="20" y="27"/>
                    </a:lnTo>
                    <a:lnTo>
                      <a:pt x="21" y="26"/>
                    </a:lnTo>
                    <a:lnTo>
                      <a:pt x="21" y="23"/>
                    </a:lnTo>
                    <a:lnTo>
                      <a:pt x="21" y="22"/>
                    </a:lnTo>
                    <a:lnTo>
                      <a:pt x="20" y="19"/>
                    </a:lnTo>
                    <a:lnTo>
                      <a:pt x="20" y="16"/>
                    </a:lnTo>
                    <a:lnTo>
                      <a:pt x="18" y="13"/>
                    </a:lnTo>
                    <a:lnTo>
                      <a:pt x="18" y="10"/>
                    </a:lnTo>
                    <a:lnTo>
                      <a:pt x="18" y="8"/>
                    </a:lnTo>
                    <a:lnTo>
                      <a:pt x="21" y="4"/>
                    </a:lnTo>
                    <a:lnTo>
                      <a:pt x="24" y="1"/>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 name="Freeform 36">
                <a:extLst>
                  <a:ext uri="{FF2B5EF4-FFF2-40B4-BE49-F238E27FC236}">
                    <a16:creationId xmlns:a16="http://schemas.microsoft.com/office/drawing/2014/main" id="{2CDD25A0-67F4-C345-92FB-0B8611F58FB5}"/>
                  </a:ext>
                </a:extLst>
              </p:cNvPr>
              <p:cNvSpPr>
                <a:spLocks/>
              </p:cNvSpPr>
              <p:nvPr userDrawn="1"/>
            </p:nvSpPr>
            <p:spPr bwMode="auto">
              <a:xfrm>
                <a:off x="10416043" y="333794"/>
                <a:ext cx="28685" cy="22538"/>
              </a:xfrm>
              <a:custGeom>
                <a:avLst/>
                <a:gdLst>
                  <a:gd name="T0" fmla="*/ 30 w 54"/>
                  <a:gd name="T1" fmla="*/ 0 h 43"/>
                  <a:gd name="T2" fmla="*/ 41 w 54"/>
                  <a:gd name="T3" fmla="*/ 10 h 43"/>
                  <a:gd name="T4" fmla="*/ 37 w 54"/>
                  <a:gd name="T5" fmla="*/ 16 h 43"/>
                  <a:gd name="T6" fmla="*/ 41 w 54"/>
                  <a:gd name="T7" fmla="*/ 14 h 43"/>
                  <a:gd name="T8" fmla="*/ 45 w 54"/>
                  <a:gd name="T9" fmla="*/ 16 h 43"/>
                  <a:gd name="T10" fmla="*/ 49 w 54"/>
                  <a:gd name="T11" fmla="*/ 17 h 43"/>
                  <a:gd name="T12" fmla="*/ 53 w 54"/>
                  <a:gd name="T13" fmla="*/ 20 h 43"/>
                  <a:gd name="T14" fmla="*/ 54 w 54"/>
                  <a:gd name="T15" fmla="*/ 22 h 43"/>
                  <a:gd name="T16" fmla="*/ 45 w 54"/>
                  <a:gd name="T17" fmla="*/ 33 h 43"/>
                  <a:gd name="T18" fmla="*/ 43 w 54"/>
                  <a:gd name="T19" fmla="*/ 30 h 43"/>
                  <a:gd name="T20" fmla="*/ 41 w 54"/>
                  <a:gd name="T21" fmla="*/ 27 h 43"/>
                  <a:gd name="T22" fmla="*/ 37 w 54"/>
                  <a:gd name="T23" fmla="*/ 25 h 43"/>
                  <a:gd name="T24" fmla="*/ 33 w 54"/>
                  <a:gd name="T25" fmla="*/ 24 h 43"/>
                  <a:gd name="T26" fmla="*/ 30 w 54"/>
                  <a:gd name="T27" fmla="*/ 25 h 43"/>
                  <a:gd name="T28" fmla="*/ 27 w 54"/>
                  <a:gd name="T29" fmla="*/ 26 h 43"/>
                  <a:gd name="T30" fmla="*/ 23 w 54"/>
                  <a:gd name="T31" fmla="*/ 30 h 43"/>
                  <a:gd name="T32" fmla="*/ 11 w 54"/>
                  <a:gd name="T33" fmla="*/ 43 h 43"/>
                  <a:gd name="T34" fmla="*/ 0 w 54"/>
                  <a:gd name="T35" fmla="*/ 31 h 43"/>
                  <a:gd name="T36" fmla="*/ 30 w 54"/>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3">
                    <a:moveTo>
                      <a:pt x="30" y="0"/>
                    </a:moveTo>
                    <a:lnTo>
                      <a:pt x="41" y="10"/>
                    </a:lnTo>
                    <a:lnTo>
                      <a:pt x="37" y="16"/>
                    </a:lnTo>
                    <a:lnTo>
                      <a:pt x="41" y="14"/>
                    </a:lnTo>
                    <a:lnTo>
                      <a:pt x="45" y="16"/>
                    </a:lnTo>
                    <a:lnTo>
                      <a:pt x="49" y="17"/>
                    </a:lnTo>
                    <a:lnTo>
                      <a:pt x="53" y="20"/>
                    </a:lnTo>
                    <a:lnTo>
                      <a:pt x="54" y="22"/>
                    </a:lnTo>
                    <a:lnTo>
                      <a:pt x="45" y="33"/>
                    </a:lnTo>
                    <a:lnTo>
                      <a:pt x="43" y="30"/>
                    </a:lnTo>
                    <a:lnTo>
                      <a:pt x="41" y="27"/>
                    </a:lnTo>
                    <a:lnTo>
                      <a:pt x="37" y="25"/>
                    </a:lnTo>
                    <a:lnTo>
                      <a:pt x="33" y="24"/>
                    </a:lnTo>
                    <a:lnTo>
                      <a:pt x="30" y="25"/>
                    </a:lnTo>
                    <a:lnTo>
                      <a:pt x="27" y="26"/>
                    </a:lnTo>
                    <a:lnTo>
                      <a:pt x="23" y="30"/>
                    </a:lnTo>
                    <a:lnTo>
                      <a:pt x="11" y="43"/>
                    </a:lnTo>
                    <a:lnTo>
                      <a:pt x="0" y="3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 name="Freeform 37">
                <a:extLst>
                  <a:ext uri="{FF2B5EF4-FFF2-40B4-BE49-F238E27FC236}">
                    <a16:creationId xmlns:a16="http://schemas.microsoft.com/office/drawing/2014/main" id="{5264827E-6D0A-6248-B2C7-90D3BDED1EA1}"/>
                  </a:ext>
                </a:extLst>
              </p:cNvPr>
              <p:cNvSpPr>
                <a:spLocks/>
              </p:cNvSpPr>
              <p:nvPr userDrawn="1"/>
            </p:nvSpPr>
            <p:spPr bwMode="auto">
              <a:xfrm>
                <a:off x="10292083" y="762023"/>
                <a:ext cx="18441" cy="34832"/>
              </a:xfrm>
              <a:custGeom>
                <a:avLst/>
                <a:gdLst>
                  <a:gd name="T0" fmla="*/ 26 w 35"/>
                  <a:gd name="T1" fmla="*/ 0 h 66"/>
                  <a:gd name="T2" fmla="*/ 35 w 35"/>
                  <a:gd name="T3" fmla="*/ 64 h 66"/>
                  <a:gd name="T4" fmla="*/ 20 w 35"/>
                  <a:gd name="T5" fmla="*/ 66 h 66"/>
                  <a:gd name="T6" fmla="*/ 12 w 35"/>
                  <a:gd name="T7" fmla="*/ 17 h 66"/>
                  <a:gd name="T8" fmla="*/ 1 w 35"/>
                  <a:gd name="T9" fmla="*/ 18 h 66"/>
                  <a:gd name="T10" fmla="*/ 0 w 35"/>
                  <a:gd name="T11" fmla="*/ 4 h 66"/>
                  <a:gd name="T12" fmla="*/ 26 w 35"/>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5" h="66">
                    <a:moveTo>
                      <a:pt x="26" y="0"/>
                    </a:moveTo>
                    <a:lnTo>
                      <a:pt x="35" y="64"/>
                    </a:lnTo>
                    <a:lnTo>
                      <a:pt x="20" y="66"/>
                    </a:lnTo>
                    <a:lnTo>
                      <a:pt x="12" y="17"/>
                    </a:lnTo>
                    <a:lnTo>
                      <a:pt x="1" y="18"/>
                    </a:lnTo>
                    <a:lnTo>
                      <a:pt x="0" y="4"/>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 name="Freeform 38">
                <a:extLst>
                  <a:ext uri="{FF2B5EF4-FFF2-40B4-BE49-F238E27FC236}">
                    <a16:creationId xmlns:a16="http://schemas.microsoft.com/office/drawing/2014/main" id="{941E16EB-BAD4-B14C-8A42-A61C34FB5575}"/>
                  </a:ext>
                </a:extLst>
              </p:cNvPr>
              <p:cNvSpPr>
                <a:spLocks noEditPoints="1"/>
              </p:cNvSpPr>
              <p:nvPr userDrawn="1"/>
            </p:nvSpPr>
            <p:spPr bwMode="auto">
              <a:xfrm>
                <a:off x="10173244" y="754852"/>
                <a:ext cx="27661" cy="35857"/>
              </a:xfrm>
              <a:custGeom>
                <a:avLst/>
                <a:gdLst>
                  <a:gd name="T0" fmla="*/ 21 w 55"/>
                  <a:gd name="T1" fmla="*/ 41 h 70"/>
                  <a:gd name="T2" fmla="*/ 17 w 55"/>
                  <a:gd name="T3" fmla="*/ 46 h 70"/>
                  <a:gd name="T4" fmla="*/ 18 w 55"/>
                  <a:gd name="T5" fmla="*/ 51 h 70"/>
                  <a:gd name="T6" fmla="*/ 22 w 55"/>
                  <a:gd name="T7" fmla="*/ 55 h 70"/>
                  <a:gd name="T8" fmla="*/ 28 w 55"/>
                  <a:gd name="T9" fmla="*/ 55 h 70"/>
                  <a:gd name="T10" fmla="*/ 32 w 55"/>
                  <a:gd name="T11" fmla="*/ 50 h 70"/>
                  <a:gd name="T12" fmla="*/ 31 w 55"/>
                  <a:gd name="T13" fmla="*/ 44 h 70"/>
                  <a:gd name="T14" fmla="*/ 27 w 55"/>
                  <a:gd name="T15" fmla="*/ 40 h 70"/>
                  <a:gd name="T16" fmla="*/ 32 w 55"/>
                  <a:gd name="T17" fmla="*/ 12 h 70"/>
                  <a:gd name="T18" fmla="*/ 27 w 55"/>
                  <a:gd name="T19" fmla="*/ 15 h 70"/>
                  <a:gd name="T20" fmla="*/ 26 w 55"/>
                  <a:gd name="T21" fmla="*/ 20 h 70"/>
                  <a:gd name="T22" fmla="*/ 28 w 55"/>
                  <a:gd name="T23" fmla="*/ 25 h 70"/>
                  <a:gd name="T24" fmla="*/ 34 w 55"/>
                  <a:gd name="T25" fmla="*/ 27 h 70"/>
                  <a:gd name="T26" fmla="*/ 39 w 55"/>
                  <a:gd name="T27" fmla="*/ 24 h 70"/>
                  <a:gd name="T28" fmla="*/ 40 w 55"/>
                  <a:gd name="T29" fmla="*/ 19 h 70"/>
                  <a:gd name="T30" fmla="*/ 38 w 55"/>
                  <a:gd name="T31" fmla="*/ 13 h 70"/>
                  <a:gd name="T32" fmla="*/ 32 w 55"/>
                  <a:gd name="T33" fmla="*/ 12 h 70"/>
                  <a:gd name="T34" fmla="*/ 39 w 55"/>
                  <a:gd name="T35" fmla="*/ 2 h 70"/>
                  <a:gd name="T36" fmla="*/ 55 w 55"/>
                  <a:gd name="T37" fmla="*/ 15 h 70"/>
                  <a:gd name="T38" fmla="*/ 52 w 55"/>
                  <a:gd name="T39" fmla="*/ 30 h 70"/>
                  <a:gd name="T40" fmla="*/ 44 w 55"/>
                  <a:gd name="T41" fmla="*/ 36 h 70"/>
                  <a:gd name="T42" fmla="*/ 44 w 55"/>
                  <a:gd name="T43" fmla="*/ 41 h 70"/>
                  <a:gd name="T44" fmla="*/ 48 w 55"/>
                  <a:gd name="T45" fmla="*/ 51 h 70"/>
                  <a:gd name="T46" fmla="*/ 43 w 55"/>
                  <a:gd name="T47" fmla="*/ 64 h 70"/>
                  <a:gd name="T48" fmla="*/ 27 w 55"/>
                  <a:gd name="T49" fmla="*/ 70 h 70"/>
                  <a:gd name="T50" fmla="*/ 10 w 55"/>
                  <a:gd name="T51" fmla="*/ 64 h 70"/>
                  <a:gd name="T52" fmla="*/ 0 w 55"/>
                  <a:gd name="T53" fmla="*/ 51 h 70"/>
                  <a:gd name="T54" fmla="*/ 2 w 55"/>
                  <a:gd name="T55" fmla="*/ 38 h 70"/>
                  <a:gd name="T56" fmla="*/ 9 w 55"/>
                  <a:gd name="T57" fmla="*/ 32 h 70"/>
                  <a:gd name="T58" fmla="*/ 17 w 55"/>
                  <a:gd name="T59" fmla="*/ 30 h 70"/>
                  <a:gd name="T60" fmla="*/ 12 w 55"/>
                  <a:gd name="T61" fmla="*/ 23 h 70"/>
                  <a:gd name="T62" fmla="*/ 12 w 55"/>
                  <a:gd name="T63" fmla="*/ 12 h 70"/>
                  <a:gd name="T64" fmla="*/ 22 w 55"/>
                  <a:gd name="T65"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0">
                    <a:moveTo>
                      <a:pt x="23" y="40"/>
                    </a:moveTo>
                    <a:lnTo>
                      <a:pt x="21" y="41"/>
                    </a:lnTo>
                    <a:lnTo>
                      <a:pt x="18" y="42"/>
                    </a:lnTo>
                    <a:lnTo>
                      <a:pt x="17" y="46"/>
                    </a:lnTo>
                    <a:lnTo>
                      <a:pt x="17" y="49"/>
                    </a:lnTo>
                    <a:lnTo>
                      <a:pt x="18" y="51"/>
                    </a:lnTo>
                    <a:lnTo>
                      <a:pt x="19" y="54"/>
                    </a:lnTo>
                    <a:lnTo>
                      <a:pt x="22" y="55"/>
                    </a:lnTo>
                    <a:lnTo>
                      <a:pt x="25" y="55"/>
                    </a:lnTo>
                    <a:lnTo>
                      <a:pt x="28" y="55"/>
                    </a:lnTo>
                    <a:lnTo>
                      <a:pt x="30" y="53"/>
                    </a:lnTo>
                    <a:lnTo>
                      <a:pt x="32" y="50"/>
                    </a:lnTo>
                    <a:lnTo>
                      <a:pt x="32" y="47"/>
                    </a:lnTo>
                    <a:lnTo>
                      <a:pt x="31" y="44"/>
                    </a:lnTo>
                    <a:lnTo>
                      <a:pt x="30" y="41"/>
                    </a:lnTo>
                    <a:lnTo>
                      <a:pt x="27" y="40"/>
                    </a:lnTo>
                    <a:lnTo>
                      <a:pt x="23" y="40"/>
                    </a:lnTo>
                    <a:close/>
                    <a:moveTo>
                      <a:pt x="32" y="12"/>
                    </a:moveTo>
                    <a:lnTo>
                      <a:pt x="30" y="13"/>
                    </a:lnTo>
                    <a:lnTo>
                      <a:pt x="27" y="15"/>
                    </a:lnTo>
                    <a:lnTo>
                      <a:pt x="26" y="17"/>
                    </a:lnTo>
                    <a:lnTo>
                      <a:pt x="26" y="20"/>
                    </a:lnTo>
                    <a:lnTo>
                      <a:pt x="27" y="23"/>
                    </a:lnTo>
                    <a:lnTo>
                      <a:pt x="28" y="25"/>
                    </a:lnTo>
                    <a:lnTo>
                      <a:pt x="31" y="27"/>
                    </a:lnTo>
                    <a:lnTo>
                      <a:pt x="34" y="27"/>
                    </a:lnTo>
                    <a:lnTo>
                      <a:pt x="36" y="27"/>
                    </a:lnTo>
                    <a:lnTo>
                      <a:pt x="39" y="24"/>
                    </a:lnTo>
                    <a:lnTo>
                      <a:pt x="40" y="21"/>
                    </a:lnTo>
                    <a:lnTo>
                      <a:pt x="40" y="19"/>
                    </a:lnTo>
                    <a:lnTo>
                      <a:pt x="39" y="16"/>
                    </a:lnTo>
                    <a:lnTo>
                      <a:pt x="38" y="13"/>
                    </a:lnTo>
                    <a:lnTo>
                      <a:pt x="35" y="12"/>
                    </a:lnTo>
                    <a:lnTo>
                      <a:pt x="32" y="12"/>
                    </a:lnTo>
                    <a:close/>
                    <a:moveTo>
                      <a:pt x="30" y="0"/>
                    </a:moveTo>
                    <a:lnTo>
                      <a:pt x="39" y="2"/>
                    </a:lnTo>
                    <a:lnTo>
                      <a:pt x="48" y="7"/>
                    </a:lnTo>
                    <a:lnTo>
                      <a:pt x="55" y="15"/>
                    </a:lnTo>
                    <a:lnTo>
                      <a:pt x="55" y="25"/>
                    </a:lnTo>
                    <a:lnTo>
                      <a:pt x="52" y="30"/>
                    </a:lnTo>
                    <a:lnTo>
                      <a:pt x="49" y="33"/>
                    </a:lnTo>
                    <a:lnTo>
                      <a:pt x="44" y="36"/>
                    </a:lnTo>
                    <a:lnTo>
                      <a:pt x="40" y="37"/>
                    </a:lnTo>
                    <a:lnTo>
                      <a:pt x="44" y="41"/>
                    </a:lnTo>
                    <a:lnTo>
                      <a:pt x="47" y="46"/>
                    </a:lnTo>
                    <a:lnTo>
                      <a:pt x="48" y="51"/>
                    </a:lnTo>
                    <a:lnTo>
                      <a:pt x="48" y="57"/>
                    </a:lnTo>
                    <a:lnTo>
                      <a:pt x="43" y="64"/>
                    </a:lnTo>
                    <a:lnTo>
                      <a:pt x="35" y="68"/>
                    </a:lnTo>
                    <a:lnTo>
                      <a:pt x="27" y="70"/>
                    </a:lnTo>
                    <a:lnTo>
                      <a:pt x="18" y="68"/>
                    </a:lnTo>
                    <a:lnTo>
                      <a:pt x="10" y="64"/>
                    </a:lnTo>
                    <a:lnTo>
                      <a:pt x="4" y="59"/>
                    </a:lnTo>
                    <a:lnTo>
                      <a:pt x="0" y="51"/>
                    </a:lnTo>
                    <a:lnTo>
                      <a:pt x="0" y="42"/>
                    </a:lnTo>
                    <a:lnTo>
                      <a:pt x="2" y="38"/>
                    </a:lnTo>
                    <a:lnTo>
                      <a:pt x="5" y="34"/>
                    </a:lnTo>
                    <a:lnTo>
                      <a:pt x="9" y="32"/>
                    </a:lnTo>
                    <a:lnTo>
                      <a:pt x="13" y="30"/>
                    </a:lnTo>
                    <a:lnTo>
                      <a:pt x="17" y="30"/>
                    </a:lnTo>
                    <a:lnTo>
                      <a:pt x="14" y="27"/>
                    </a:lnTo>
                    <a:lnTo>
                      <a:pt x="12" y="23"/>
                    </a:lnTo>
                    <a:lnTo>
                      <a:pt x="12" y="17"/>
                    </a:lnTo>
                    <a:lnTo>
                      <a:pt x="12" y="12"/>
                    </a:lnTo>
                    <a:lnTo>
                      <a:pt x="15" y="6"/>
                    </a:lnTo>
                    <a:lnTo>
                      <a:pt x="22" y="2"/>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39">
                <a:extLst>
                  <a:ext uri="{FF2B5EF4-FFF2-40B4-BE49-F238E27FC236}">
                    <a16:creationId xmlns:a16="http://schemas.microsoft.com/office/drawing/2014/main" id="{9603E2DA-9A90-8041-AD94-E459B8B33D77}"/>
                  </a:ext>
                </a:extLst>
              </p:cNvPr>
              <p:cNvSpPr>
                <a:spLocks noEditPoints="1"/>
              </p:cNvSpPr>
              <p:nvPr userDrawn="1"/>
            </p:nvSpPr>
            <p:spPr bwMode="auto">
              <a:xfrm>
                <a:off x="10206027" y="762023"/>
                <a:ext cx="27661" cy="34832"/>
              </a:xfrm>
              <a:custGeom>
                <a:avLst/>
                <a:gdLst>
                  <a:gd name="T0" fmla="*/ 28 w 54"/>
                  <a:gd name="T1" fmla="*/ 14 h 68"/>
                  <a:gd name="T2" fmla="*/ 24 w 54"/>
                  <a:gd name="T3" fmla="*/ 14 h 68"/>
                  <a:gd name="T4" fmla="*/ 21 w 54"/>
                  <a:gd name="T5" fmla="*/ 16 h 68"/>
                  <a:gd name="T6" fmla="*/ 18 w 54"/>
                  <a:gd name="T7" fmla="*/ 19 h 68"/>
                  <a:gd name="T8" fmla="*/ 17 w 54"/>
                  <a:gd name="T9" fmla="*/ 23 h 68"/>
                  <a:gd name="T10" fmla="*/ 17 w 54"/>
                  <a:gd name="T11" fmla="*/ 27 h 68"/>
                  <a:gd name="T12" fmla="*/ 18 w 54"/>
                  <a:gd name="T13" fmla="*/ 31 h 68"/>
                  <a:gd name="T14" fmla="*/ 22 w 54"/>
                  <a:gd name="T15" fmla="*/ 33 h 68"/>
                  <a:gd name="T16" fmla="*/ 26 w 54"/>
                  <a:gd name="T17" fmla="*/ 36 h 68"/>
                  <a:gd name="T18" fmla="*/ 30 w 54"/>
                  <a:gd name="T19" fmla="*/ 34 h 68"/>
                  <a:gd name="T20" fmla="*/ 34 w 54"/>
                  <a:gd name="T21" fmla="*/ 33 h 68"/>
                  <a:gd name="T22" fmla="*/ 36 w 54"/>
                  <a:gd name="T23" fmla="*/ 31 h 68"/>
                  <a:gd name="T24" fmla="*/ 38 w 54"/>
                  <a:gd name="T25" fmla="*/ 27 h 68"/>
                  <a:gd name="T26" fmla="*/ 38 w 54"/>
                  <a:gd name="T27" fmla="*/ 21 h 68"/>
                  <a:gd name="T28" fmla="*/ 36 w 54"/>
                  <a:gd name="T29" fmla="*/ 19 h 68"/>
                  <a:gd name="T30" fmla="*/ 32 w 54"/>
                  <a:gd name="T31" fmla="*/ 15 h 68"/>
                  <a:gd name="T32" fmla="*/ 28 w 54"/>
                  <a:gd name="T33" fmla="*/ 14 h 68"/>
                  <a:gd name="T34" fmla="*/ 19 w 54"/>
                  <a:gd name="T35" fmla="*/ 0 h 68"/>
                  <a:gd name="T36" fmla="*/ 31 w 54"/>
                  <a:gd name="T37" fmla="*/ 0 h 68"/>
                  <a:gd name="T38" fmla="*/ 35 w 54"/>
                  <a:gd name="T39" fmla="*/ 2 h 68"/>
                  <a:gd name="T40" fmla="*/ 40 w 54"/>
                  <a:gd name="T41" fmla="*/ 3 h 68"/>
                  <a:gd name="T42" fmla="*/ 44 w 54"/>
                  <a:gd name="T43" fmla="*/ 6 h 68"/>
                  <a:gd name="T44" fmla="*/ 48 w 54"/>
                  <a:gd name="T45" fmla="*/ 10 h 68"/>
                  <a:gd name="T46" fmla="*/ 51 w 54"/>
                  <a:gd name="T47" fmla="*/ 14 h 68"/>
                  <a:gd name="T48" fmla="*/ 53 w 54"/>
                  <a:gd name="T49" fmla="*/ 17 h 68"/>
                  <a:gd name="T50" fmla="*/ 54 w 54"/>
                  <a:gd name="T51" fmla="*/ 23 h 68"/>
                  <a:gd name="T52" fmla="*/ 54 w 54"/>
                  <a:gd name="T53" fmla="*/ 28 h 68"/>
                  <a:gd name="T54" fmla="*/ 49 w 54"/>
                  <a:gd name="T55" fmla="*/ 41 h 68"/>
                  <a:gd name="T56" fmla="*/ 40 w 54"/>
                  <a:gd name="T57" fmla="*/ 53 h 68"/>
                  <a:gd name="T58" fmla="*/ 23 w 54"/>
                  <a:gd name="T59" fmla="*/ 68 h 68"/>
                  <a:gd name="T60" fmla="*/ 4 w 54"/>
                  <a:gd name="T61" fmla="*/ 64 h 68"/>
                  <a:gd name="T62" fmla="*/ 26 w 54"/>
                  <a:gd name="T63" fmla="*/ 46 h 68"/>
                  <a:gd name="T64" fmla="*/ 21 w 54"/>
                  <a:gd name="T65" fmla="*/ 47 h 68"/>
                  <a:gd name="T66" fmla="*/ 17 w 54"/>
                  <a:gd name="T67" fmla="*/ 46 h 68"/>
                  <a:gd name="T68" fmla="*/ 8 w 54"/>
                  <a:gd name="T69" fmla="*/ 44 h 68"/>
                  <a:gd name="T70" fmla="*/ 2 w 54"/>
                  <a:gd name="T71" fmla="*/ 37 h 68"/>
                  <a:gd name="T72" fmla="*/ 0 w 54"/>
                  <a:gd name="T73" fmla="*/ 29 h 68"/>
                  <a:gd name="T74" fmla="*/ 0 w 54"/>
                  <a:gd name="T75" fmla="*/ 20 h 68"/>
                  <a:gd name="T76" fmla="*/ 4 w 54"/>
                  <a:gd name="T77" fmla="*/ 11 h 68"/>
                  <a:gd name="T78" fmla="*/ 10 w 54"/>
                  <a:gd name="T79" fmla="*/ 4 h 68"/>
                  <a:gd name="T80" fmla="*/ 19 w 54"/>
                  <a:gd name="T8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 h="68">
                    <a:moveTo>
                      <a:pt x="28" y="14"/>
                    </a:moveTo>
                    <a:lnTo>
                      <a:pt x="24" y="14"/>
                    </a:lnTo>
                    <a:lnTo>
                      <a:pt x="21" y="16"/>
                    </a:lnTo>
                    <a:lnTo>
                      <a:pt x="18" y="19"/>
                    </a:lnTo>
                    <a:lnTo>
                      <a:pt x="17" y="23"/>
                    </a:lnTo>
                    <a:lnTo>
                      <a:pt x="17" y="27"/>
                    </a:lnTo>
                    <a:lnTo>
                      <a:pt x="18" y="31"/>
                    </a:lnTo>
                    <a:lnTo>
                      <a:pt x="22" y="33"/>
                    </a:lnTo>
                    <a:lnTo>
                      <a:pt x="26" y="36"/>
                    </a:lnTo>
                    <a:lnTo>
                      <a:pt x="30" y="34"/>
                    </a:lnTo>
                    <a:lnTo>
                      <a:pt x="34" y="33"/>
                    </a:lnTo>
                    <a:lnTo>
                      <a:pt x="36" y="31"/>
                    </a:lnTo>
                    <a:lnTo>
                      <a:pt x="38" y="27"/>
                    </a:lnTo>
                    <a:lnTo>
                      <a:pt x="38" y="21"/>
                    </a:lnTo>
                    <a:lnTo>
                      <a:pt x="36" y="19"/>
                    </a:lnTo>
                    <a:lnTo>
                      <a:pt x="32" y="15"/>
                    </a:lnTo>
                    <a:lnTo>
                      <a:pt x="28" y="14"/>
                    </a:lnTo>
                    <a:close/>
                    <a:moveTo>
                      <a:pt x="19" y="0"/>
                    </a:moveTo>
                    <a:lnTo>
                      <a:pt x="31" y="0"/>
                    </a:lnTo>
                    <a:lnTo>
                      <a:pt x="35" y="2"/>
                    </a:lnTo>
                    <a:lnTo>
                      <a:pt x="40" y="3"/>
                    </a:lnTo>
                    <a:lnTo>
                      <a:pt x="44" y="6"/>
                    </a:lnTo>
                    <a:lnTo>
                      <a:pt x="48" y="10"/>
                    </a:lnTo>
                    <a:lnTo>
                      <a:pt x="51" y="14"/>
                    </a:lnTo>
                    <a:lnTo>
                      <a:pt x="53" y="17"/>
                    </a:lnTo>
                    <a:lnTo>
                      <a:pt x="54" y="23"/>
                    </a:lnTo>
                    <a:lnTo>
                      <a:pt x="54" y="28"/>
                    </a:lnTo>
                    <a:lnTo>
                      <a:pt x="49" y="41"/>
                    </a:lnTo>
                    <a:lnTo>
                      <a:pt x="40" y="53"/>
                    </a:lnTo>
                    <a:lnTo>
                      <a:pt x="23" y="68"/>
                    </a:lnTo>
                    <a:lnTo>
                      <a:pt x="4" y="64"/>
                    </a:lnTo>
                    <a:lnTo>
                      <a:pt x="26" y="46"/>
                    </a:lnTo>
                    <a:lnTo>
                      <a:pt x="21" y="47"/>
                    </a:lnTo>
                    <a:lnTo>
                      <a:pt x="17" y="46"/>
                    </a:lnTo>
                    <a:lnTo>
                      <a:pt x="8" y="44"/>
                    </a:lnTo>
                    <a:lnTo>
                      <a:pt x="2" y="37"/>
                    </a:lnTo>
                    <a:lnTo>
                      <a:pt x="0" y="29"/>
                    </a:lnTo>
                    <a:lnTo>
                      <a:pt x="0" y="20"/>
                    </a:lnTo>
                    <a:lnTo>
                      <a:pt x="4" y="11"/>
                    </a:lnTo>
                    <a:lnTo>
                      <a:pt x="10" y="4"/>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40">
                <a:extLst>
                  <a:ext uri="{FF2B5EF4-FFF2-40B4-BE49-F238E27FC236}">
                    <a16:creationId xmlns:a16="http://schemas.microsoft.com/office/drawing/2014/main" id="{B5B01A2B-0426-754F-895A-D79C9948CB9B}"/>
                  </a:ext>
                </a:extLst>
              </p:cNvPr>
              <p:cNvSpPr>
                <a:spLocks/>
              </p:cNvSpPr>
              <p:nvPr userDrawn="1"/>
            </p:nvSpPr>
            <p:spPr bwMode="auto">
              <a:xfrm>
                <a:off x="10139436" y="741534"/>
                <a:ext cx="39955" cy="33808"/>
              </a:xfrm>
              <a:custGeom>
                <a:avLst/>
                <a:gdLst>
                  <a:gd name="T0" fmla="*/ 29 w 79"/>
                  <a:gd name="T1" fmla="*/ 0 h 67"/>
                  <a:gd name="T2" fmla="*/ 79 w 79"/>
                  <a:gd name="T3" fmla="*/ 23 h 67"/>
                  <a:gd name="T4" fmla="*/ 17 w 79"/>
                  <a:gd name="T5" fmla="*/ 67 h 67"/>
                  <a:gd name="T6" fmla="*/ 0 w 79"/>
                  <a:gd name="T7" fmla="*/ 59 h 67"/>
                  <a:gd name="T8" fmla="*/ 49 w 79"/>
                  <a:gd name="T9" fmla="*/ 25 h 67"/>
                  <a:gd name="T10" fmla="*/ 24 w 79"/>
                  <a:gd name="T11" fmla="*/ 13 h 67"/>
                  <a:gd name="T12" fmla="*/ 29 w 79"/>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79" h="67">
                    <a:moveTo>
                      <a:pt x="29" y="0"/>
                    </a:moveTo>
                    <a:lnTo>
                      <a:pt x="79" y="23"/>
                    </a:lnTo>
                    <a:lnTo>
                      <a:pt x="17" y="67"/>
                    </a:lnTo>
                    <a:lnTo>
                      <a:pt x="0" y="59"/>
                    </a:lnTo>
                    <a:lnTo>
                      <a:pt x="49" y="25"/>
                    </a:lnTo>
                    <a:lnTo>
                      <a:pt x="24" y="13"/>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41">
                <a:extLst>
                  <a:ext uri="{FF2B5EF4-FFF2-40B4-BE49-F238E27FC236}">
                    <a16:creationId xmlns:a16="http://schemas.microsoft.com/office/drawing/2014/main" id="{84066CFA-C721-404B-93C6-D1031C970C29}"/>
                  </a:ext>
                </a:extLst>
              </p:cNvPr>
              <p:cNvSpPr>
                <a:spLocks/>
              </p:cNvSpPr>
              <p:nvPr userDrawn="1"/>
            </p:nvSpPr>
            <p:spPr bwMode="auto">
              <a:xfrm>
                <a:off x="10250079" y="781488"/>
                <a:ext cx="21514" cy="8195"/>
              </a:xfrm>
              <a:custGeom>
                <a:avLst/>
                <a:gdLst>
                  <a:gd name="T0" fmla="*/ 43 w 43"/>
                  <a:gd name="T1" fmla="*/ 0 h 14"/>
                  <a:gd name="T2" fmla="*/ 43 w 43"/>
                  <a:gd name="T3" fmla="*/ 13 h 14"/>
                  <a:gd name="T4" fmla="*/ 0 w 43"/>
                  <a:gd name="T5" fmla="*/ 14 h 14"/>
                  <a:gd name="T6" fmla="*/ 0 w 43"/>
                  <a:gd name="T7" fmla="*/ 1 h 14"/>
                  <a:gd name="T8" fmla="*/ 43 w 43"/>
                  <a:gd name="T9" fmla="*/ 0 h 14"/>
                </a:gdLst>
                <a:ahLst/>
                <a:cxnLst>
                  <a:cxn ang="0">
                    <a:pos x="T0" y="T1"/>
                  </a:cxn>
                  <a:cxn ang="0">
                    <a:pos x="T2" y="T3"/>
                  </a:cxn>
                  <a:cxn ang="0">
                    <a:pos x="T4" y="T5"/>
                  </a:cxn>
                  <a:cxn ang="0">
                    <a:pos x="T6" y="T7"/>
                  </a:cxn>
                  <a:cxn ang="0">
                    <a:pos x="T8" y="T9"/>
                  </a:cxn>
                </a:cxnLst>
                <a:rect l="0" t="0" r="r" b="b"/>
                <a:pathLst>
                  <a:path w="43" h="14">
                    <a:moveTo>
                      <a:pt x="43" y="0"/>
                    </a:moveTo>
                    <a:lnTo>
                      <a:pt x="43" y="13"/>
                    </a:lnTo>
                    <a:lnTo>
                      <a:pt x="0" y="14"/>
                    </a:lnTo>
                    <a:lnTo>
                      <a:pt x="0"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42">
                <a:extLst>
                  <a:ext uri="{FF2B5EF4-FFF2-40B4-BE49-F238E27FC236}">
                    <a16:creationId xmlns:a16="http://schemas.microsoft.com/office/drawing/2014/main" id="{E591F086-7F94-0544-8EC6-1A8E21B593FE}"/>
                  </a:ext>
                </a:extLst>
              </p:cNvPr>
              <p:cNvSpPr>
                <a:spLocks noEditPoints="1"/>
              </p:cNvSpPr>
              <p:nvPr userDrawn="1"/>
            </p:nvSpPr>
            <p:spPr bwMode="auto">
              <a:xfrm>
                <a:off x="10319743" y="754852"/>
                <a:ext cx="28685" cy="35857"/>
              </a:xfrm>
              <a:custGeom>
                <a:avLst/>
                <a:gdLst>
                  <a:gd name="T0" fmla="*/ 27 w 55"/>
                  <a:gd name="T1" fmla="*/ 39 h 71"/>
                  <a:gd name="T2" fmla="*/ 22 w 55"/>
                  <a:gd name="T3" fmla="*/ 43 h 71"/>
                  <a:gd name="T4" fmla="*/ 22 w 55"/>
                  <a:gd name="T5" fmla="*/ 50 h 71"/>
                  <a:gd name="T6" fmla="*/ 26 w 55"/>
                  <a:gd name="T7" fmla="*/ 55 h 71"/>
                  <a:gd name="T8" fmla="*/ 32 w 55"/>
                  <a:gd name="T9" fmla="*/ 55 h 71"/>
                  <a:gd name="T10" fmla="*/ 36 w 55"/>
                  <a:gd name="T11" fmla="*/ 51 h 71"/>
                  <a:gd name="T12" fmla="*/ 36 w 55"/>
                  <a:gd name="T13" fmla="*/ 46 h 71"/>
                  <a:gd name="T14" fmla="*/ 34 w 55"/>
                  <a:gd name="T15" fmla="*/ 41 h 71"/>
                  <a:gd name="T16" fmla="*/ 22 w 55"/>
                  <a:gd name="T17" fmla="*/ 12 h 71"/>
                  <a:gd name="T18" fmla="*/ 17 w 55"/>
                  <a:gd name="T19" fmla="*/ 14 h 71"/>
                  <a:gd name="T20" fmla="*/ 14 w 55"/>
                  <a:gd name="T21" fmla="*/ 18 h 71"/>
                  <a:gd name="T22" fmla="*/ 15 w 55"/>
                  <a:gd name="T23" fmla="*/ 25 h 71"/>
                  <a:gd name="T24" fmla="*/ 21 w 55"/>
                  <a:gd name="T25" fmla="*/ 28 h 71"/>
                  <a:gd name="T26" fmla="*/ 26 w 55"/>
                  <a:gd name="T27" fmla="*/ 25 h 71"/>
                  <a:gd name="T28" fmla="*/ 28 w 55"/>
                  <a:gd name="T29" fmla="*/ 21 h 71"/>
                  <a:gd name="T30" fmla="*/ 26 w 55"/>
                  <a:gd name="T31" fmla="*/ 14 h 71"/>
                  <a:gd name="T32" fmla="*/ 22 w 55"/>
                  <a:gd name="T33" fmla="*/ 12 h 71"/>
                  <a:gd name="T34" fmla="*/ 31 w 55"/>
                  <a:gd name="T35" fmla="*/ 1 h 71"/>
                  <a:gd name="T36" fmla="*/ 41 w 55"/>
                  <a:gd name="T37" fmla="*/ 13 h 71"/>
                  <a:gd name="T38" fmla="*/ 41 w 55"/>
                  <a:gd name="T39" fmla="*/ 22 h 71"/>
                  <a:gd name="T40" fmla="*/ 36 w 55"/>
                  <a:gd name="T41" fmla="*/ 30 h 71"/>
                  <a:gd name="T42" fmla="*/ 45 w 55"/>
                  <a:gd name="T43" fmla="*/ 31 h 71"/>
                  <a:gd name="T44" fmla="*/ 52 w 55"/>
                  <a:gd name="T45" fmla="*/ 38 h 71"/>
                  <a:gd name="T46" fmla="*/ 55 w 55"/>
                  <a:gd name="T47" fmla="*/ 51 h 71"/>
                  <a:gd name="T48" fmla="*/ 44 w 55"/>
                  <a:gd name="T49" fmla="*/ 65 h 71"/>
                  <a:gd name="T50" fmla="*/ 27 w 55"/>
                  <a:gd name="T51" fmla="*/ 71 h 71"/>
                  <a:gd name="T52" fmla="*/ 11 w 55"/>
                  <a:gd name="T53" fmla="*/ 64 h 71"/>
                  <a:gd name="T54" fmla="*/ 5 w 55"/>
                  <a:gd name="T55" fmla="*/ 51 h 71"/>
                  <a:gd name="T56" fmla="*/ 9 w 55"/>
                  <a:gd name="T57" fmla="*/ 41 h 71"/>
                  <a:gd name="T58" fmla="*/ 9 w 55"/>
                  <a:gd name="T59" fmla="*/ 35 h 71"/>
                  <a:gd name="T60" fmla="*/ 2 w 55"/>
                  <a:gd name="T61" fmla="*/ 30 h 71"/>
                  <a:gd name="T62" fmla="*/ 0 w 55"/>
                  <a:gd name="T63" fmla="*/ 14 h 71"/>
                  <a:gd name="T64" fmla="*/ 15 w 55"/>
                  <a:gd name="T65" fmla="*/ 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1">
                    <a:moveTo>
                      <a:pt x="30" y="39"/>
                    </a:moveTo>
                    <a:lnTo>
                      <a:pt x="27" y="39"/>
                    </a:lnTo>
                    <a:lnTo>
                      <a:pt x="25" y="42"/>
                    </a:lnTo>
                    <a:lnTo>
                      <a:pt x="22" y="43"/>
                    </a:lnTo>
                    <a:lnTo>
                      <a:pt x="22" y="47"/>
                    </a:lnTo>
                    <a:lnTo>
                      <a:pt x="22" y="50"/>
                    </a:lnTo>
                    <a:lnTo>
                      <a:pt x="23" y="52"/>
                    </a:lnTo>
                    <a:lnTo>
                      <a:pt x="26" y="55"/>
                    </a:lnTo>
                    <a:lnTo>
                      <a:pt x="28" y="55"/>
                    </a:lnTo>
                    <a:lnTo>
                      <a:pt x="32" y="55"/>
                    </a:lnTo>
                    <a:lnTo>
                      <a:pt x="35" y="54"/>
                    </a:lnTo>
                    <a:lnTo>
                      <a:pt x="36" y="51"/>
                    </a:lnTo>
                    <a:lnTo>
                      <a:pt x="38" y="48"/>
                    </a:lnTo>
                    <a:lnTo>
                      <a:pt x="36" y="46"/>
                    </a:lnTo>
                    <a:lnTo>
                      <a:pt x="35" y="43"/>
                    </a:lnTo>
                    <a:lnTo>
                      <a:pt x="34" y="41"/>
                    </a:lnTo>
                    <a:lnTo>
                      <a:pt x="30" y="39"/>
                    </a:lnTo>
                    <a:close/>
                    <a:moveTo>
                      <a:pt x="22" y="12"/>
                    </a:moveTo>
                    <a:lnTo>
                      <a:pt x="19" y="13"/>
                    </a:lnTo>
                    <a:lnTo>
                      <a:pt x="17" y="14"/>
                    </a:lnTo>
                    <a:lnTo>
                      <a:pt x="14" y="16"/>
                    </a:lnTo>
                    <a:lnTo>
                      <a:pt x="14" y="18"/>
                    </a:lnTo>
                    <a:lnTo>
                      <a:pt x="14" y="22"/>
                    </a:lnTo>
                    <a:lnTo>
                      <a:pt x="15" y="25"/>
                    </a:lnTo>
                    <a:lnTo>
                      <a:pt x="18" y="26"/>
                    </a:lnTo>
                    <a:lnTo>
                      <a:pt x="21" y="28"/>
                    </a:lnTo>
                    <a:lnTo>
                      <a:pt x="23" y="26"/>
                    </a:lnTo>
                    <a:lnTo>
                      <a:pt x="26" y="25"/>
                    </a:lnTo>
                    <a:lnTo>
                      <a:pt x="27" y="24"/>
                    </a:lnTo>
                    <a:lnTo>
                      <a:pt x="28" y="21"/>
                    </a:lnTo>
                    <a:lnTo>
                      <a:pt x="27" y="17"/>
                    </a:lnTo>
                    <a:lnTo>
                      <a:pt x="26" y="14"/>
                    </a:lnTo>
                    <a:lnTo>
                      <a:pt x="25" y="13"/>
                    </a:lnTo>
                    <a:lnTo>
                      <a:pt x="22" y="12"/>
                    </a:lnTo>
                    <a:close/>
                    <a:moveTo>
                      <a:pt x="23" y="0"/>
                    </a:moveTo>
                    <a:lnTo>
                      <a:pt x="31" y="1"/>
                    </a:lnTo>
                    <a:lnTo>
                      <a:pt x="38" y="5"/>
                    </a:lnTo>
                    <a:lnTo>
                      <a:pt x="41" y="13"/>
                    </a:lnTo>
                    <a:lnTo>
                      <a:pt x="43" y="17"/>
                    </a:lnTo>
                    <a:lnTo>
                      <a:pt x="41" y="22"/>
                    </a:lnTo>
                    <a:lnTo>
                      <a:pt x="40" y="26"/>
                    </a:lnTo>
                    <a:lnTo>
                      <a:pt x="36" y="30"/>
                    </a:lnTo>
                    <a:lnTo>
                      <a:pt x="41" y="30"/>
                    </a:lnTo>
                    <a:lnTo>
                      <a:pt x="45" y="31"/>
                    </a:lnTo>
                    <a:lnTo>
                      <a:pt x="49" y="34"/>
                    </a:lnTo>
                    <a:lnTo>
                      <a:pt x="52" y="38"/>
                    </a:lnTo>
                    <a:lnTo>
                      <a:pt x="53" y="42"/>
                    </a:lnTo>
                    <a:lnTo>
                      <a:pt x="55" y="51"/>
                    </a:lnTo>
                    <a:lnTo>
                      <a:pt x="51" y="59"/>
                    </a:lnTo>
                    <a:lnTo>
                      <a:pt x="44" y="65"/>
                    </a:lnTo>
                    <a:lnTo>
                      <a:pt x="36" y="68"/>
                    </a:lnTo>
                    <a:lnTo>
                      <a:pt x="27" y="71"/>
                    </a:lnTo>
                    <a:lnTo>
                      <a:pt x="18" y="69"/>
                    </a:lnTo>
                    <a:lnTo>
                      <a:pt x="11" y="64"/>
                    </a:lnTo>
                    <a:lnTo>
                      <a:pt x="6" y="58"/>
                    </a:lnTo>
                    <a:lnTo>
                      <a:pt x="5" y="51"/>
                    </a:lnTo>
                    <a:lnTo>
                      <a:pt x="6" y="46"/>
                    </a:lnTo>
                    <a:lnTo>
                      <a:pt x="9" y="41"/>
                    </a:lnTo>
                    <a:lnTo>
                      <a:pt x="14" y="37"/>
                    </a:lnTo>
                    <a:lnTo>
                      <a:pt x="9" y="35"/>
                    </a:lnTo>
                    <a:lnTo>
                      <a:pt x="5" y="34"/>
                    </a:lnTo>
                    <a:lnTo>
                      <a:pt x="2" y="30"/>
                    </a:lnTo>
                    <a:lnTo>
                      <a:pt x="0" y="26"/>
                    </a:lnTo>
                    <a:lnTo>
                      <a:pt x="0" y="14"/>
                    </a:lnTo>
                    <a:lnTo>
                      <a:pt x="6" y="7"/>
                    </a:lnTo>
                    <a:lnTo>
                      <a:pt x="15" y="1"/>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43">
                <a:extLst>
                  <a:ext uri="{FF2B5EF4-FFF2-40B4-BE49-F238E27FC236}">
                    <a16:creationId xmlns:a16="http://schemas.microsoft.com/office/drawing/2014/main" id="{35395752-8A75-314A-8D6D-31E1C1C50087}"/>
                  </a:ext>
                </a:extLst>
              </p:cNvPr>
              <p:cNvSpPr>
                <a:spLocks/>
              </p:cNvSpPr>
              <p:nvPr userDrawn="1"/>
            </p:nvSpPr>
            <p:spPr bwMode="auto">
              <a:xfrm>
                <a:off x="10083090" y="326622"/>
                <a:ext cx="21514" cy="27661"/>
              </a:xfrm>
              <a:custGeom>
                <a:avLst/>
                <a:gdLst>
                  <a:gd name="T0" fmla="*/ 25 w 41"/>
                  <a:gd name="T1" fmla="*/ 0 h 55"/>
                  <a:gd name="T2" fmla="*/ 35 w 41"/>
                  <a:gd name="T3" fmla="*/ 10 h 55"/>
                  <a:gd name="T4" fmla="*/ 31 w 41"/>
                  <a:gd name="T5" fmla="*/ 11 h 55"/>
                  <a:gd name="T6" fmla="*/ 28 w 41"/>
                  <a:gd name="T7" fmla="*/ 14 h 55"/>
                  <a:gd name="T8" fmla="*/ 26 w 41"/>
                  <a:gd name="T9" fmla="*/ 18 h 55"/>
                  <a:gd name="T10" fmla="*/ 25 w 41"/>
                  <a:gd name="T11" fmla="*/ 21 h 55"/>
                  <a:gd name="T12" fmla="*/ 26 w 41"/>
                  <a:gd name="T13" fmla="*/ 24 h 55"/>
                  <a:gd name="T14" fmla="*/ 27 w 41"/>
                  <a:gd name="T15" fmla="*/ 27 h 55"/>
                  <a:gd name="T16" fmla="*/ 30 w 41"/>
                  <a:gd name="T17" fmla="*/ 31 h 55"/>
                  <a:gd name="T18" fmla="*/ 41 w 41"/>
                  <a:gd name="T19" fmla="*/ 44 h 55"/>
                  <a:gd name="T20" fmla="*/ 30 w 41"/>
                  <a:gd name="T21" fmla="*/ 55 h 55"/>
                  <a:gd name="T22" fmla="*/ 0 w 41"/>
                  <a:gd name="T23" fmla="*/ 22 h 55"/>
                  <a:gd name="T24" fmla="*/ 11 w 41"/>
                  <a:gd name="T25" fmla="*/ 11 h 55"/>
                  <a:gd name="T26" fmla="*/ 17 w 41"/>
                  <a:gd name="T27" fmla="*/ 17 h 55"/>
                  <a:gd name="T28" fmla="*/ 17 w 41"/>
                  <a:gd name="T29" fmla="*/ 13 h 55"/>
                  <a:gd name="T30" fmla="*/ 18 w 41"/>
                  <a:gd name="T31" fmla="*/ 9 h 55"/>
                  <a:gd name="T32" fmla="*/ 19 w 41"/>
                  <a:gd name="T33" fmla="*/ 5 h 55"/>
                  <a:gd name="T34" fmla="*/ 22 w 41"/>
                  <a:gd name="T35" fmla="*/ 1 h 55"/>
                  <a:gd name="T36" fmla="*/ 25 w 41"/>
                  <a:gd name="T3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55">
                    <a:moveTo>
                      <a:pt x="25" y="0"/>
                    </a:moveTo>
                    <a:lnTo>
                      <a:pt x="35" y="10"/>
                    </a:lnTo>
                    <a:lnTo>
                      <a:pt x="31" y="11"/>
                    </a:lnTo>
                    <a:lnTo>
                      <a:pt x="28" y="14"/>
                    </a:lnTo>
                    <a:lnTo>
                      <a:pt x="26" y="18"/>
                    </a:lnTo>
                    <a:lnTo>
                      <a:pt x="25" y="21"/>
                    </a:lnTo>
                    <a:lnTo>
                      <a:pt x="26" y="24"/>
                    </a:lnTo>
                    <a:lnTo>
                      <a:pt x="27" y="27"/>
                    </a:lnTo>
                    <a:lnTo>
                      <a:pt x="30" y="31"/>
                    </a:lnTo>
                    <a:lnTo>
                      <a:pt x="41" y="44"/>
                    </a:lnTo>
                    <a:lnTo>
                      <a:pt x="30" y="55"/>
                    </a:lnTo>
                    <a:lnTo>
                      <a:pt x="0" y="22"/>
                    </a:lnTo>
                    <a:lnTo>
                      <a:pt x="11" y="11"/>
                    </a:lnTo>
                    <a:lnTo>
                      <a:pt x="17" y="17"/>
                    </a:lnTo>
                    <a:lnTo>
                      <a:pt x="17" y="13"/>
                    </a:lnTo>
                    <a:lnTo>
                      <a:pt x="18" y="9"/>
                    </a:lnTo>
                    <a:lnTo>
                      <a:pt x="19" y="5"/>
                    </a:lnTo>
                    <a:lnTo>
                      <a:pt x="22" y="1"/>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44">
                <a:extLst>
                  <a:ext uri="{FF2B5EF4-FFF2-40B4-BE49-F238E27FC236}">
                    <a16:creationId xmlns:a16="http://schemas.microsoft.com/office/drawing/2014/main" id="{9E11DBE7-E76E-7A43-97A1-F019FDB88DCC}"/>
                  </a:ext>
                </a:extLst>
              </p:cNvPr>
              <p:cNvSpPr>
                <a:spLocks noEditPoints="1"/>
              </p:cNvSpPr>
              <p:nvPr userDrawn="1"/>
            </p:nvSpPr>
            <p:spPr bwMode="auto">
              <a:xfrm>
                <a:off x="10060552" y="347112"/>
                <a:ext cx="30735" cy="29710"/>
              </a:xfrm>
              <a:custGeom>
                <a:avLst/>
                <a:gdLst>
                  <a:gd name="T0" fmla="*/ 24 w 58"/>
                  <a:gd name="T1" fmla="*/ 24 h 59"/>
                  <a:gd name="T2" fmla="*/ 21 w 58"/>
                  <a:gd name="T3" fmla="*/ 24 h 59"/>
                  <a:gd name="T4" fmla="*/ 18 w 58"/>
                  <a:gd name="T5" fmla="*/ 26 h 59"/>
                  <a:gd name="T6" fmla="*/ 15 w 58"/>
                  <a:gd name="T7" fmla="*/ 30 h 59"/>
                  <a:gd name="T8" fmla="*/ 14 w 58"/>
                  <a:gd name="T9" fmla="*/ 34 h 59"/>
                  <a:gd name="T10" fmla="*/ 15 w 58"/>
                  <a:gd name="T11" fmla="*/ 38 h 59"/>
                  <a:gd name="T12" fmla="*/ 18 w 58"/>
                  <a:gd name="T13" fmla="*/ 41 h 59"/>
                  <a:gd name="T14" fmla="*/ 22 w 58"/>
                  <a:gd name="T15" fmla="*/ 43 h 59"/>
                  <a:gd name="T16" fmla="*/ 24 w 58"/>
                  <a:gd name="T17" fmla="*/ 43 h 59"/>
                  <a:gd name="T18" fmla="*/ 28 w 58"/>
                  <a:gd name="T19" fmla="*/ 43 h 59"/>
                  <a:gd name="T20" fmla="*/ 32 w 58"/>
                  <a:gd name="T21" fmla="*/ 41 h 59"/>
                  <a:gd name="T22" fmla="*/ 35 w 58"/>
                  <a:gd name="T23" fmla="*/ 37 h 59"/>
                  <a:gd name="T24" fmla="*/ 35 w 58"/>
                  <a:gd name="T25" fmla="*/ 33 h 59"/>
                  <a:gd name="T26" fmla="*/ 34 w 58"/>
                  <a:gd name="T27" fmla="*/ 29 h 59"/>
                  <a:gd name="T28" fmla="*/ 31 w 58"/>
                  <a:gd name="T29" fmla="*/ 26 h 59"/>
                  <a:gd name="T30" fmla="*/ 28 w 58"/>
                  <a:gd name="T31" fmla="*/ 24 h 59"/>
                  <a:gd name="T32" fmla="*/ 24 w 58"/>
                  <a:gd name="T33" fmla="*/ 24 h 59"/>
                  <a:gd name="T34" fmla="*/ 26 w 58"/>
                  <a:gd name="T35" fmla="*/ 0 h 59"/>
                  <a:gd name="T36" fmla="*/ 58 w 58"/>
                  <a:gd name="T37" fmla="*/ 29 h 59"/>
                  <a:gd name="T38" fmla="*/ 48 w 58"/>
                  <a:gd name="T39" fmla="*/ 41 h 59"/>
                  <a:gd name="T40" fmla="*/ 44 w 58"/>
                  <a:gd name="T41" fmla="*/ 38 h 59"/>
                  <a:gd name="T42" fmla="*/ 44 w 58"/>
                  <a:gd name="T43" fmla="*/ 42 h 59"/>
                  <a:gd name="T44" fmla="*/ 44 w 58"/>
                  <a:gd name="T45" fmla="*/ 46 h 59"/>
                  <a:gd name="T46" fmla="*/ 41 w 58"/>
                  <a:gd name="T47" fmla="*/ 48 h 59"/>
                  <a:gd name="T48" fmla="*/ 40 w 58"/>
                  <a:gd name="T49" fmla="*/ 52 h 59"/>
                  <a:gd name="T50" fmla="*/ 32 w 58"/>
                  <a:gd name="T51" fmla="*/ 58 h 59"/>
                  <a:gd name="T52" fmla="*/ 23 w 58"/>
                  <a:gd name="T53" fmla="*/ 59 h 59"/>
                  <a:gd name="T54" fmla="*/ 15 w 58"/>
                  <a:gd name="T55" fmla="*/ 58 h 59"/>
                  <a:gd name="T56" fmla="*/ 8 w 58"/>
                  <a:gd name="T57" fmla="*/ 54 h 59"/>
                  <a:gd name="T58" fmla="*/ 0 w 58"/>
                  <a:gd name="T59" fmla="*/ 43 h 59"/>
                  <a:gd name="T60" fmla="*/ 0 w 58"/>
                  <a:gd name="T61" fmla="*/ 31 h 59"/>
                  <a:gd name="T62" fmla="*/ 5 w 58"/>
                  <a:gd name="T63" fmla="*/ 21 h 59"/>
                  <a:gd name="T64" fmla="*/ 9 w 58"/>
                  <a:gd name="T65" fmla="*/ 17 h 59"/>
                  <a:gd name="T66" fmla="*/ 13 w 58"/>
                  <a:gd name="T67" fmla="*/ 16 h 59"/>
                  <a:gd name="T68" fmla="*/ 18 w 58"/>
                  <a:gd name="T69" fmla="*/ 15 h 59"/>
                  <a:gd name="T70" fmla="*/ 14 w 58"/>
                  <a:gd name="T71" fmla="*/ 12 h 59"/>
                  <a:gd name="T72" fmla="*/ 26 w 58"/>
                  <a:gd name="T7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59">
                    <a:moveTo>
                      <a:pt x="24" y="24"/>
                    </a:moveTo>
                    <a:lnTo>
                      <a:pt x="21" y="24"/>
                    </a:lnTo>
                    <a:lnTo>
                      <a:pt x="18" y="26"/>
                    </a:lnTo>
                    <a:lnTo>
                      <a:pt x="15" y="30"/>
                    </a:lnTo>
                    <a:lnTo>
                      <a:pt x="14" y="34"/>
                    </a:lnTo>
                    <a:lnTo>
                      <a:pt x="15" y="38"/>
                    </a:lnTo>
                    <a:lnTo>
                      <a:pt x="18" y="41"/>
                    </a:lnTo>
                    <a:lnTo>
                      <a:pt x="22" y="43"/>
                    </a:lnTo>
                    <a:lnTo>
                      <a:pt x="24" y="43"/>
                    </a:lnTo>
                    <a:lnTo>
                      <a:pt x="28" y="43"/>
                    </a:lnTo>
                    <a:lnTo>
                      <a:pt x="32" y="41"/>
                    </a:lnTo>
                    <a:lnTo>
                      <a:pt x="35" y="37"/>
                    </a:lnTo>
                    <a:lnTo>
                      <a:pt x="35" y="33"/>
                    </a:lnTo>
                    <a:lnTo>
                      <a:pt x="34" y="29"/>
                    </a:lnTo>
                    <a:lnTo>
                      <a:pt x="31" y="26"/>
                    </a:lnTo>
                    <a:lnTo>
                      <a:pt x="28" y="24"/>
                    </a:lnTo>
                    <a:lnTo>
                      <a:pt x="24" y="24"/>
                    </a:lnTo>
                    <a:close/>
                    <a:moveTo>
                      <a:pt x="26" y="0"/>
                    </a:moveTo>
                    <a:lnTo>
                      <a:pt x="58" y="29"/>
                    </a:lnTo>
                    <a:lnTo>
                      <a:pt x="48" y="41"/>
                    </a:lnTo>
                    <a:lnTo>
                      <a:pt x="44" y="38"/>
                    </a:lnTo>
                    <a:lnTo>
                      <a:pt x="44" y="42"/>
                    </a:lnTo>
                    <a:lnTo>
                      <a:pt x="44" y="46"/>
                    </a:lnTo>
                    <a:lnTo>
                      <a:pt x="41" y="48"/>
                    </a:lnTo>
                    <a:lnTo>
                      <a:pt x="40" y="52"/>
                    </a:lnTo>
                    <a:lnTo>
                      <a:pt x="32" y="58"/>
                    </a:lnTo>
                    <a:lnTo>
                      <a:pt x="23" y="59"/>
                    </a:lnTo>
                    <a:lnTo>
                      <a:pt x="15" y="58"/>
                    </a:lnTo>
                    <a:lnTo>
                      <a:pt x="8" y="54"/>
                    </a:lnTo>
                    <a:lnTo>
                      <a:pt x="0" y="43"/>
                    </a:lnTo>
                    <a:lnTo>
                      <a:pt x="0" y="31"/>
                    </a:lnTo>
                    <a:lnTo>
                      <a:pt x="5" y="21"/>
                    </a:lnTo>
                    <a:lnTo>
                      <a:pt x="9" y="17"/>
                    </a:lnTo>
                    <a:lnTo>
                      <a:pt x="13" y="16"/>
                    </a:lnTo>
                    <a:lnTo>
                      <a:pt x="18" y="15"/>
                    </a:lnTo>
                    <a:lnTo>
                      <a:pt x="14" y="12"/>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45">
                <a:extLst>
                  <a:ext uri="{FF2B5EF4-FFF2-40B4-BE49-F238E27FC236}">
                    <a16:creationId xmlns:a16="http://schemas.microsoft.com/office/drawing/2014/main" id="{D3C94013-235A-A34F-9BAB-60DB42FE02AE}"/>
                  </a:ext>
                </a:extLst>
              </p:cNvPr>
              <p:cNvSpPr>
                <a:spLocks/>
              </p:cNvSpPr>
              <p:nvPr userDrawn="1"/>
            </p:nvSpPr>
            <p:spPr bwMode="auto">
              <a:xfrm>
                <a:off x="10118947" y="729241"/>
                <a:ext cx="24587" cy="34832"/>
              </a:xfrm>
              <a:custGeom>
                <a:avLst/>
                <a:gdLst>
                  <a:gd name="T0" fmla="*/ 25 w 47"/>
                  <a:gd name="T1" fmla="*/ 0 h 69"/>
                  <a:gd name="T2" fmla="*/ 47 w 47"/>
                  <a:gd name="T3" fmla="*/ 14 h 69"/>
                  <a:gd name="T4" fmla="*/ 15 w 47"/>
                  <a:gd name="T5" fmla="*/ 69 h 69"/>
                  <a:gd name="T6" fmla="*/ 0 w 47"/>
                  <a:gd name="T7" fmla="*/ 61 h 69"/>
                  <a:gd name="T8" fmla="*/ 26 w 47"/>
                  <a:gd name="T9" fmla="*/ 16 h 69"/>
                  <a:gd name="T10" fmla="*/ 18 w 47"/>
                  <a:gd name="T11" fmla="*/ 13 h 69"/>
                  <a:gd name="T12" fmla="*/ 25 w 47"/>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47" h="69">
                    <a:moveTo>
                      <a:pt x="25" y="0"/>
                    </a:moveTo>
                    <a:lnTo>
                      <a:pt x="47" y="14"/>
                    </a:lnTo>
                    <a:lnTo>
                      <a:pt x="15" y="69"/>
                    </a:lnTo>
                    <a:lnTo>
                      <a:pt x="0" y="61"/>
                    </a:lnTo>
                    <a:lnTo>
                      <a:pt x="26" y="16"/>
                    </a:lnTo>
                    <a:lnTo>
                      <a:pt x="18" y="13"/>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46">
                <a:extLst>
                  <a:ext uri="{FF2B5EF4-FFF2-40B4-BE49-F238E27FC236}">
                    <a16:creationId xmlns:a16="http://schemas.microsoft.com/office/drawing/2014/main" id="{1F718821-87A4-AA48-9B5F-A40B09491876}"/>
                  </a:ext>
                </a:extLst>
              </p:cNvPr>
              <p:cNvSpPr>
                <a:spLocks/>
              </p:cNvSpPr>
              <p:nvPr userDrawn="1"/>
            </p:nvSpPr>
            <p:spPr bwMode="auto">
              <a:xfrm>
                <a:off x="10096409" y="304084"/>
                <a:ext cx="27661" cy="34832"/>
              </a:xfrm>
              <a:custGeom>
                <a:avLst/>
                <a:gdLst>
                  <a:gd name="T0" fmla="*/ 13 w 55"/>
                  <a:gd name="T1" fmla="*/ 0 h 66"/>
                  <a:gd name="T2" fmla="*/ 55 w 55"/>
                  <a:gd name="T3" fmla="*/ 57 h 66"/>
                  <a:gd name="T4" fmla="*/ 42 w 55"/>
                  <a:gd name="T5" fmla="*/ 66 h 66"/>
                  <a:gd name="T6" fmla="*/ 0 w 55"/>
                  <a:gd name="T7" fmla="*/ 9 h 66"/>
                  <a:gd name="T8" fmla="*/ 13 w 55"/>
                  <a:gd name="T9" fmla="*/ 0 h 66"/>
                </a:gdLst>
                <a:ahLst/>
                <a:cxnLst>
                  <a:cxn ang="0">
                    <a:pos x="T0" y="T1"/>
                  </a:cxn>
                  <a:cxn ang="0">
                    <a:pos x="T2" y="T3"/>
                  </a:cxn>
                  <a:cxn ang="0">
                    <a:pos x="T4" y="T5"/>
                  </a:cxn>
                  <a:cxn ang="0">
                    <a:pos x="T6" y="T7"/>
                  </a:cxn>
                  <a:cxn ang="0">
                    <a:pos x="T8" y="T9"/>
                  </a:cxn>
                </a:cxnLst>
                <a:rect l="0" t="0" r="r" b="b"/>
                <a:pathLst>
                  <a:path w="55" h="66">
                    <a:moveTo>
                      <a:pt x="13" y="0"/>
                    </a:moveTo>
                    <a:lnTo>
                      <a:pt x="55" y="57"/>
                    </a:lnTo>
                    <a:lnTo>
                      <a:pt x="42" y="66"/>
                    </a:lnTo>
                    <a:lnTo>
                      <a:pt x="0" y="9"/>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47">
                <a:extLst>
                  <a:ext uri="{FF2B5EF4-FFF2-40B4-BE49-F238E27FC236}">
                    <a16:creationId xmlns:a16="http://schemas.microsoft.com/office/drawing/2014/main" id="{B8FF8290-032F-2842-A7C2-50278855BEAE}"/>
                  </a:ext>
                </a:extLst>
              </p:cNvPr>
              <p:cNvSpPr>
                <a:spLocks/>
              </p:cNvSpPr>
              <p:nvPr userDrawn="1"/>
            </p:nvSpPr>
            <p:spPr bwMode="auto">
              <a:xfrm>
                <a:off x="10031867" y="371700"/>
                <a:ext cx="35857" cy="32783"/>
              </a:xfrm>
              <a:custGeom>
                <a:avLst/>
                <a:gdLst>
                  <a:gd name="T0" fmla="*/ 17 w 69"/>
                  <a:gd name="T1" fmla="*/ 0 h 64"/>
                  <a:gd name="T2" fmla="*/ 34 w 69"/>
                  <a:gd name="T3" fmla="*/ 12 h 64"/>
                  <a:gd name="T4" fmla="*/ 27 w 69"/>
                  <a:gd name="T5" fmla="*/ 13 h 64"/>
                  <a:gd name="T6" fmla="*/ 23 w 69"/>
                  <a:gd name="T7" fmla="*/ 16 h 64"/>
                  <a:gd name="T8" fmla="*/ 19 w 69"/>
                  <a:gd name="T9" fmla="*/ 20 h 64"/>
                  <a:gd name="T10" fmla="*/ 17 w 69"/>
                  <a:gd name="T11" fmla="*/ 29 h 64"/>
                  <a:gd name="T12" fmla="*/ 18 w 69"/>
                  <a:gd name="T13" fmla="*/ 38 h 64"/>
                  <a:gd name="T14" fmla="*/ 24 w 69"/>
                  <a:gd name="T15" fmla="*/ 45 h 64"/>
                  <a:gd name="T16" fmla="*/ 34 w 69"/>
                  <a:gd name="T17" fmla="*/ 47 h 64"/>
                  <a:gd name="T18" fmla="*/ 43 w 69"/>
                  <a:gd name="T19" fmla="*/ 46 h 64"/>
                  <a:gd name="T20" fmla="*/ 49 w 69"/>
                  <a:gd name="T21" fmla="*/ 39 h 64"/>
                  <a:gd name="T22" fmla="*/ 52 w 69"/>
                  <a:gd name="T23" fmla="*/ 34 h 64"/>
                  <a:gd name="T24" fmla="*/ 52 w 69"/>
                  <a:gd name="T25" fmla="*/ 29 h 64"/>
                  <a:gd name="T26" fmla="*/ 52 w 69"/>
                  <a:gd name="T27" fmla="*/ 24 h 64"/>
                  <a:gd name="T28" fmla="*/ 69 w 69"/>
                  <a:gd name="T29" fmla="*/ 34 h 64"/>
                  <a:gd name="T30" fmla="*/ 66 w 69"/>
                  <a:gd name="T31" fmla="*/ 39 h 64"/>
                  <a:gd name="T32" fmla="*/ 65 w 69"/>
                  <a:gd name="T33" fmla="*/ 45 h 64"/>
                  <a:gd name="T34" fmla="*/ 62 w 69"/>
                  <a:gd name="T35" fmla="*/ 48 h 64"/>
                  <a:gd name="T36" fmla="*/ 53 w 69"/>
                  <a:gd name="T37" fmla="*/ 58 h 64"/>
                  <a:gd name="T38" fmla="*/ 41 w 69"/>
                  <a:gd name="T39" fmla="*/ 64 h 64"/>
                  <a:gd name="T40" fmla="*/ 28 w 69"/>
                  <a:gd name="T41" fmla="*/ 64 h 64"/>
                  <a:gd name="T42" fmla="*/ 15 w 69"/>
                  <a:gd name="T43" fmla="*/ 59 h 64"/>
                  <a:gd name="T44" fmla="*/ 6 w 69"/>
                  <a:gd name="T45" fmla="*/ 50 h 64"/>
                  <a:gd name="T46" fmla="*/ 0 w 69"/>
                  <a:gd name="T47" fmla="*/ 38 h 64"/>
                  <a:gd name="T48" fmla="*/ 0 w 69"/>
                  <a:gd name="T49" fmla="*/ 24 h 64"/>
                  <a:gd name="T50" fmla="*/ 5 w 69"/>
                  <a:gd name="T51" fmla="*/ 12 h 64"/>
                  <a:gd name="T52" fmla="*/ 9 w 69"/>
                  <a:gd name="T53" fmla="*/ 7 h 64"/>
                  <a:gd name="T54" fmla="*/ 11 w 69"/>
                  <a:gd name="T55" fmla="*/ 4 h 64"/>
                  <a:gd name="T56" fmla="*/ 17 w 69"/>
                  <a:gd name="T5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64">
                    <a:moveTo>
                      <a:pt x="17" y="0"/>
                    </a:moveTo>
                    <a:lnTo>
                      <a:pt x="34" y="12"/>
                    </a:lnTo>
                    <a:lnTo>
                      <a:pt x="27" y="13"/>
                    </a:lnTo>
                    <a:lnTo>
                      <a:pt x="23" y="16"/>
                    </a:lnTo>
                    <a:lnTo>
                      <a:pt x="19" y="20"/>
                    </a:lnTo>
                    <a:lnTo>
                      <a:pt x="17" y="29"/>
                    </a:lnTo>
                    <a:lnTo>
                      <a:pt x="18" y="38"/>
                    </a:lnTo>
                    <a:lnTo>
                      <a:pt x="24" y="45"/>
                    </a:lnTo>
                    <a:lnTo>
                      <a:pt x="34" y="47"/>
                    </a:lnTo>
                    <a:lnTo>
                      <a:pt x="43" y="46"/>
                    </a:lnTo>
                    <a:lnTo>
                      <a:pt x="49" y="39"/>
                    </a:lnTo>
                    <a:lnTo>
                      <a:pt x="52" y="34"/>
                    </a:lnTo>
                    <a:lnTo>
                      <a:pt x="52" y="29"/>
                    </a:lnTo>
                    <a:lnTo>
                      <a:pt x="52" y="24"/>
                    </a:lnTo>
                    <a:lnTo>
                      <a:pt x="69" y="34"/>
                    </a:lnTo>
                    <a:lnTo>
                      <a:pt x="66" y="39"/>
                    </a:lnTo>
                    <a:lnTo>
                      <a:pt x="65" y="45"/>
                    </a:lnTo>
                    <a:lnTo>
                      <a:pt x="62" y="48"/>
                    </a:lnTo>
                    <a:lnTo>
                      <a:pt x="53" y="58"/>
                    </a:lnTo>
                    <a:lnTo>
                      <a:pt x="41" y="64"/>
                    </a:lnTo>
                    <a:lnTo>
                      <a:pt x="28" y="64"/>
                    </a:lnTo>
                    <a:lnTo>
                      <a:pt x="15" y="59"/>
                    </a:lnTo>
                    <a:lnTo>
                      <a:pt x="6" y="50"/>
                    </a:lnTo>
                    <a:lnTo>
                      <a:pt x="0" y="38"/>
                    </a:lnTo>
                    <a:lnTo>
                      <a:pt x="0" y="24"/>
                    </a:lnTo>
                    <a:lnTo>
                      <a:pt x="5" y="12"/>
                    </a:lnTo>
                    <a:lnTo>
                      <a:pt x="9" y="7"/>
                    </a:lnTo>
                    <a:lnTo>
                      <a:pt x="11" y="4"/>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5" name="Freeform 48">
                <a:extLst>
                  <a:ext uri="{FF2B5EF4-FFF2-40B4-BE49-F238E27FC236}">
                    <a16:creationId xmlns:a16="http://schemas.microsoft.com/office/drawing/2014/main" id="{DEA719E9-0A50-3F40-A622-A4B0D94A2E58}"/>
                  </a:ext>
                </a:extLst>
              </p:cNvPr>
              <p:cNvSpPr>
                <a:spLocks/>
              </p:cNvSpPr>
              <p:nvPr userDrawn="1"/>
            </p:nvSpPr>
            <p:spPr bwMode="auto">
              <a:xfrm>
                <a:off x="10362772" y="286668"/>
                <a:ext cx="31759" cy="35857"/>
              </a:xfrm>
              <a:custGeom>
                <a:avLst/>
                <a:gdLst>
                  <a:gd name="T0" fmla="*/ 37 w 63"/>
                  <a:gd name="T1" fmla="*/ 0 h 69"/>
                  <a:gd name="T2" fmla="*/ 50 w 63"/>
                  <a:gd name="T3" fmla="*/ 4 h 69"/>
                  <a:gd name="T4" fmla="*/ 55 w 63"/>
                  <a:gd name="T5" fmla="*/ 8 h 69"/>
                  <a:gd name="T6" fmla="*/ 59 w 63"/>
                  <a:gd name="T7" fmla="*/ 10 h 69"/>
                  <a:gd name="T8" fmla="*/ 63 w 63"/>
                  <a:gd name="T9" fmla="*/ 14 h 69"/>
                  <a:gd name="T10" fmla="*/ 52 w 63"/>
                  <a:gd name="T11" fmla="*/ 32 h 69"/>
                  <a:gd name="T12" fmla="*/ 51 w 63"/>
                  <a:gd name="T13" fmla="*/ 27 h 69"/>
                  <a:gd name="T14" fmla="*/ 47 w 63"/>
                  <a:gd name="T15" fmla="*/ 22 h 69"/>
                  <a:gd name="T16" fmla="*/ 43 w 63"/>
                  <a:gd name="T17" fmla="*/ 19 h 69"/>
                  <a:gd name="T18" fmla="*/ 34 w 63"/>
                  <a:gd name="T19" fmla="*/ 17 h 69"/>
                  <a:gd name="T20" fmla="*/ 26 w 63"/>
                  <a:gd name="T21" fmla="*/ 19 h 69"/>
                  <a:gd name="T22" fmla="*/ 20 w 63"/>
                  <a:gd name="T23" fmla="*/ 27 h 69"/>
                  <a:gd name="T24" fmla="*/ 17 w 63"/>
                  <a:gd name="T25" fmla="*/ 36 h 69"/>
                  <a:gd name="T26" fmla="*/ 20 w 63"/>
                  <a:gd name="T27" fmla="*/ 44 h 69"/>
                  <a:gd name="T28" fmla="*/ 26 w 63"/>
                  <a:gd name="T29" fmla="*/ 51 h 69"/>
                  <a:gd name="T30" fmla="*/ 32 w 63"/>
                  <a:gd name="T31" fmla="*/ 52 h 69"/>
                  <a:gd name="T32" fmla="*/ 38 w 63"/>
                  <a:gd name="T33" fmla="*/ 53 h 69"/>
                  <a:gd name="T34" fmla="*/ 43 w 63"/>
                  <a:gd name="T35" fmla="*/ 52 h 69"/>
                  <a:gd name="T36" fmla="*/ 33 w 63"/>
                  <a:gd name="T37" fmla="*/ 69 h 69"/>
                  <a:gd name="T38" fmla="*/ 28 w 63"/>
                  <a:gd name="T39" fmla="*/ 68 h 69"/>
                  <a:gd name="T40" fmla="*/ 24 w 63"/>
                  <a:gd name="T41" fmla="*/ 66 h 69"/>
                  <a:gd name="T42" fmla="*/ 18 w 63"/>
                  <a:gd name="T43" fmla="*/ 65 h 69"/>
                  <a:gd name="T44" fmla="*/ 13 w 63"/>
                  <a:gd name="T45" fmla="*/ 61 h 69"/>
                  <a:gd name="T46" fmla="*/ 8 w 63"/>
                  <a:gd name="T47" fmla="*/ 57 h 69"/>
                  <a:gd name="T48" fmla="*/ 4 w 63"/>
                  <a:gd name="T49" fmla="*/ 51 h 69"/>
                  <a:gd name="T50" fmla="*/ 2 w 63"/>
                  <a:gd name="T51" fmla="*/ 45 h 69"/>
                  <a:gd name="T52" fmla="*/ 0 w 63"/>
                  <a:gd name="T53" fmla="*/ 31 h 69"/>
                  <a:gd name="T54" fmla="*/ 4 w 63"/>
                  <a:gd name="T55" fmla="*/ 18 h 69"/>
                  <a:gd name="T56" fmla="*/ 8 w 63"/>
                  <a:gd name="T57" fmla="*/ 13 h 69"/>
                  <a:gd name="T58" fmla="*/ 12 w 63"/>
                  <a:gd name="T59" fmla="*/ 8 h 69"/>
                  <a:gd name="T60" fmla="*/ 17 w 63"/>
                  <a:gd name="T61" fmla="*/ 5 h 69"/>
                  <a:gd name="T62" fmla="*/ 24 w 63"/>
                  <a:gd name="T63" fmla="*/ 2 h 69"/>
                  <a:gd name="T64" fmla="*/ 37 w 63"/>
                  <a:gd name="T6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69">
                    <a:moveTo>
                      <a:pt x="37" y="0"/>
                    </a:moveTo>
                    <a:lnTo>
                      <a:pt x="50" y="4"/>
                    </a:lnTo>
                    <a:lnTo>
                      <a:pt x="55" y="8"/>
                    </a:lnTo>
                    <a:lnTo>
                      <a:pt x="59" y="10"/>
                    </a:lnTo>
                    <a:lnTo>
                      <a:pt x="63" y="14"/>
                    </a:lnTo>
                    <a:lnTo>
                      <a:pt x="52" y="32"/>
                    </a:lnTo>
                    <a:lnTo>
                      <a:pt x="51" y="27"/>
                    </a:lnTo>
                    <a:lnTo>
                      <a:pt x="47" y="22"/>
                    </a:lnTo>
                    <a:lnTo>
                      <a:pt x="43" y="19"/>
                    </a:lnTo>
                    <a:lnTo>
                      <a:pt x="34" y="17"/>
                    </a:lnTo>
                    <a:lnTo>
                      <a:pt x="26" y="19"/>
                    </a:lnTo>
                    <a:lnTo>
                      <a:pt x="20" y="27"/>
                    </a:lnTo>
                    <a:lnTo>
                      <a:pt x="17" y="36"/>
                    </a:lnTo>
                    <a:lnTo>
                      <a:pt x="20" y="44"/>
                    </a:lnTo>
                    <a:lnTo>
                      <a:pt x="26" y="51"/>
                    </a:lnTo>
                    <a:lnTo>
                      <a:pt x="32" y="52"/>
                    </a:lnTo>
                    <a:lnTo>
                      <a:pt x="38" y="53"/>
                    </a:lnTo>
                    <a:lnTo>
                      <a:pt x="43" y="52"/>
                    </a:lnTo>
                    <a:lnTo>
                      <a:pt x="33" y="69"/>
                    </a:lnTo>
                    <a:lnTo>
                      <a:pt x="28" y="68"/>
                    </a:lnTo>
                    <a:lnTo>
                      <a:pt x="24" y="66"/>
                    </a:lnTo>
                    <a:lnTo>
                      <a:pt x="18" y="65"/>
                    </a:lnTo>
                    <a:lnTo>
                      <a:pt x="13" y="61"/>
                    </a:lnTo>
                    <a:lnTo>
                      <a:pt x="8" y="57"/>
                    </a:lnTo>
                    <a:lnTo>
                      <a:pt x="4" y="51"/>
                    </a:lnTo>
                    <a:lnTo>
                      <a:pt x="2" y="45"/>
                    </a:lnTo>
                    <a:lnTo>
                      <a:pt x="0" y="31"/>
                    </a:lnTo>
                    <a:lnTo>
                      <a:pt x="4" y="18"/>
                    </a:lnTo>
                    <a:lnTo>
                      <a:pt x="8" y="13"/>
                    </a:lnTo>
                    <a:lnTo>
                      <a:pt x="12" y="8"/>
                    </a:lnTo>
                    <a:lnTo>
                      <a:pt x="17" y="5"/>
                    </a:lnTo>
                    <a:lnTo>
                      <a:pt x="24" y="2"/>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6" name="Freeform 49">
                <a:extLst>
                  <a:ext uri="{FF2B5EF4-FFF2-40B4-BE49-F238E27FC236}">
                    <a16:creationId xmlns:a16="http://schemas.microsoft.com/office/drawing/2014/main" id="{E7732A13-877A-C54A-ACA6-FE699A203042}"/>
                  </a:ext>
                </a:extLst>
              </p:cNvPr>
              <p:cNvSpPr>
                <a:spLocks/>
              </p:cNvSpPr>
              <p:nvPr userDrawn="1"/>
            </p:nvSpPr>
            <p:spPr bwMode="auto">
              <a:xfrm>
                <a:off x="10149680" y="607328"/>
                <a:ext cx="5122" cy="8195"/>
              </a:xfrm>
              <a:custGeom>
                <a:avLst/>
                <a:gdLst>
                  <a:gd name="T0" fmla="*/ 4 w 11"/>
                  <a:gd name="T1" fmla="*/ 0 h 17"/>
                  <a:gd name="T2" fmla="*/ 5 w 11"/>
                  <a:gd name="T3" fmla="*/ 0 h 17"/>
                  <a:gd name="T4" fmla="*/ 5 w 11"/>
                  <a:gd name="T5" fmla="*/ 1 h 17"/>
                  <a:gd name="T6" fmla="*/ 7 w 11"/>
                  <a:gd name="T7" fmla="*/ 3 h 17"/>
                  <a:gd name="T8" fmla="*/ 7 w 11"/>
                  <a:gd name="T9" fmla="*/ 4 h 17"/>
                  <a:gd name="T10" fmla="*/ 7 w 11"/>
                  <a:gd name="T11" fmla="*/ 6 h 17"/>
                  <a:gd name="T12" fmla="*/ 8 w 11"/>
                  <a:gd name="T13" fmla="*/ 8 h 17"/>
                  <a:gd name="T14" fmla="*/ 9 w 11"/>
                  <a:gd name="T15" fmla="*/ 9 h 17"/>
                  <a:gd name="T16" fmla="*/ 11 w 11"/>
                  <a:gd name="T17" fmla="*/ 12 h 17"/>
                  <a:gd name="T18" fmla="*/ 11 w 11"/>
                  <a:gd name="T19" fmla="*/ 13 h 17"/>
                  <a:gd name="T20" fmla="*/ 9 w 11"/>
                  <a:gd name="T21" fmla="*/ 16 h 17"/>
                  <a:gd name="T22" fmla="*/ 9 w 11"/>
                  <a:gd name="T23" fmla="*/ 17 h 17"/>
                  <a:gd name="T24" fmla="*/ 8 w 11"/>
                  <a:gd name="T25" fmla="*/ 17 h 17"/>
                  <a:gd name="T26" fmla="*/ 7 w 11"/>
                  <a:gd name="T27" fmla="*/ 17 h 17"/>
                  <a:gd name="T28" fmla="*/ 7 w 11"/>
                  <a:gd name="T29" fmla="*/ 16 h 17"/>
                  <a:gd name="T30" fmla="*/ 5 w 11"/>
                  <a:gd name="T31" fmla="*/ 14 h 17"/>
                  <a:gd name="T32" fmla="*/ 5 w 11"/>
                  <a:gd name="T33" fmla="*/ 13 h 17"/>
                  <a:gd name="T34" fmla="*/ 4 w 11"/>
                  <a:gd name="T35" fmla="*/ 10 h 17"/>
                  <a:gd name="T36" fmla="*/ 1 w 11"/>
                  <a:gd name="T37" fmla="*/ 9 h 17"/>
                  <a:gd name="T38" fmla="*/ 0 w 11"/>
                  <a:gd name="T39" fmla="*/ 6 h 17"/>
                  <a:gd name="T40" fmla="*/ 0 w 11"/>
                  <a:gd name="T41" fmla="*/ 4 h 17"/>
                  <a:gd name="T42" fmla="*/ 1 w 11"/>
                  <a:gd name="T43" fmla="*/ 3 h 17"/>
                  <a:gd name="T44" fmla="*/ 3 w 11"/>
                  <a:gd name="T45" fmla="*/ 1 h 17"/>
                  <a:gd name="T46" fmla="*/ 4 w 11"/>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17">
                    <a:moveTo>
                      <a:pt x="4" y="0"/>
                    </a:moveTo>
                    <a:lnTo>
                      <a:pt x="5" y="0"/>
                    </a:lnTo>
                    <a:lnTo>
                      <a:pt x="5" y="1"/>
                    </a:lnTo>
                    <a:lnTo>
                      <a:pt x="7" y="3"/>
                    </a:lnTo>
                    <a:lnTo>
                      <a:pt x="7" y="4"/>
                    </a:lnTo>
                    <a:lnTo>
                      <a:pt x="7" y="6"/>
                    </a:lnTo>
                    <a:lnTo>
                      <a:pt x="8" y="8"/>
                    </a:lnTo>
                    <a:lnTo>
                      <a:pt x="9" y="9"/>
                    </a:lnTo>
                    <a:lnTo>
                      <a:pt x="11" y="12"/>
                    </a:lnTo>
                    <a:lnTo>
                      <a:pt x="11" y="13"/>
                    </a:lnTo>
                    <a:lnTo>
                      <a:pt x="9" y="16"/>
                    </a:lnTo>
                    <a:lnTo>
                      <a:pt x="9" y="17"/>
                    </a:lnTo>
                    <a:lnTo>
                      <a:pt x="8" y="17"/>
                    </a:lnTo>
                    <a:lnTo>
                      <a:pt x="7" y="17"/>
                    </a:lnTo>
                    <a:lnTo>
                      <a:pt x="7" y="16"/>
                    </a:lnTo>
                    <a:lnTo>
                      <a:pt x="5" y="14"/>
                    </a:lnTo>
                    <a:lnTo>
                      <a:pt x="5" y="13"/>
                    </a:lnTo>
                    <a:lnTo>
                      <a:pt x="4" y="10"/>
                    </a:lnTo>
                    <a:lnTo>
                      <a:pt x="1" y="9"/>
                    </a:lnTo>
                    <a:lnTo>
                      <a:pt x="0" y="6"/>
                    </a:lnTo>
                    <a:lnTo>
                      <a:pt x="0" y="4"/>
                    </a:lnTo>
                    <a:lnTo>
                      <a:pt x="1"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7" name="Freeform 50">
                <a:extLst>
                  <a:ext uri="{FF2B5EF4-FFF2-40B4-BE49-F238E27FC236}">
                    <a16:creationId xmlns:a16="http://schemas.microsoft.com/office/drawing/2014/main" id="{3AEC262C-112E-5643-B060-C7F26F5D963F}"/>
                  </a:ext>
                </a:extLst>
              </p:cNvPr>
              <p:cNvSpPr>
                <a:spLocks/>
              </p:cNvSpPr>
              <p:nvPr userDrawn="1"/>
            </p:nvSpPr>
            <p:spPr bwMode="auto">
              <a:xfrm>
                <a:off x="10151729" y="511028"/>
                <a:ext cx="23563" cy="38930"/>
              </a:xfrm>
              <a:custGeom>
                <a:avLst/>
                <a:gdLst>
                  <a:gd name="T0" fmla="*/ 9 w 46"/>
                  <a:gd name="T1" fmla="*/ 1 h 76"/>
                  <a:gd name="T2" fmla="*/ 14 w 46"/>
                  <a:gd name="T3" fmla="*/ 4 h 76"/>
                  <a:gd name="T4" fmla="*/ 18 w 46"/>
                  <a:gd name="T5" fmla="*/ 7 h 76"/>
                  <a:gd name="T6" fmla="*/ 24 w 46"/>
                  <a:gd name="T7" fmla="*/ 9 h 76"/>
                  <a:gd name="T8" fmla="*/ 29 w 46"/>
                  <a:gd name="T9" fmla="*/ 10 h 76"/>
                  <a:gd name="T10" fmla="*/ 34 w 46"/>
                  <a:gd name="T11" fmla="*/ 9 h 76"/>
                  <a:gd name="T12" fmla="*/ 38 w 46"/>
                  <a:gd name="T13" fmla="*/ 8 h 76"/>
                  <a:gd name="T14" fmla="*/ 42 w 46"/>
                  <a:gd name="T15" fmla="*/ 7 h 76"/>
                  <a:gd name="T16" fmla="*/ 44 w 46"/>
                  <a:gd name="T17" fmla="*/ 7 h 76"/>
                  <a:gd name="T18" fmla="*/ 46 w 46"/>
                  <a:gd name="T19" fmla="*/ 8 h 76"/>
                  <a:gd name="T20" fmla="*/ 46 w 46"/>
                  <a:gd name="T21" fmla="*/ 10 h 76"/>
                  <a:gd name="T22" fmla="*/ 43 w 46"/>
                  <a:gd name="T23" fmla="*/ 14 h 76"/>
                  <a:gd name="T24" fmla="*/ 39 w 46"/>
                  <a:gd name="T25" fmla="*/ 17 h 76"/>
                  <a:gd name="T26" fmla="*/ 34 w 46"/>
                  <a:gd name="T27" fmla="*/ 21 h 76"/>
                  <a:gd name="T28" fmla="*/ 31 w 46"/>
                  <a:gd name="T29" fmla="*/ 25 h 76"/>
                  <a:gd name="T30" fmla="*/ 30 w 46"/>
                  <a:gd name="T31" fmla="*/ 29 h 76"/>
                  <a:gd name="T32" fmla="*/ 31 w 46"/>
                  <a:gd name="T33" fmla="*/ 33 h 76"/>
                  <a:gd name="T34" fmla="*/ 33 w 46"/>
                  <a:gd name="T35" fmla="*/ 37 h 76"/>
                  <a:gd name="T36" fmla="*/ 30 w 46"/>
                  <a:gd name="T37" fmla="*/ 38 h 76"/>
                  <a:gd name="T38" fmla="*/ 27 w 46"/>
                  <a:gd name="T39" fmla="*/ 40 h 76"/>
                  <a:gd name="T40" fmla="*/ 26 w 46"/>
                  <a:gd name="T41" fmla="*/ 46 h 76"/>
                  <a:gd name="T42" fmla="*/ 29 w 46"/>
                  <a:gd name="T43" fmla="*/ 53 h 76"/>
                  <a:gd name="T44" fmla="*/ 33 w 46"/>
                  <a:gd name="T45" fmla="*/ 60 h 76"/>
                  <a:gd name="T46" fmla="*/ 38 w 46"/>
                  <a:gd name="T47" fmla="*/ 64 h 76"/>
                  <a:gd name="T48" fmla="*/ 42 w 46"/>
                  <a:gd name="T49" fmla="*/ 68 h 76"/>
                  <a:gd name="T50" fmla="*/ 46 w 46"/>
                  <a:gd name="T51" fmla="*/ 70 h 76"/>
                  <a:gd name="T52" fmla="*/ 46 w 46"/>
                  <a:gd name="T53" fmla="*/ 73 h 76"/>
                  <a:gd name="T54" fmla="*/ 44 w 46"/>
                  <a:gd name="T55" fmla="*/ 76 h 76"/>
                  <a:gd name="T56" fmla="*/ 42 w 46"/>
                  <a:gd name="T57" fmla="*/ 76 h 76"/>
                  <a:gd name="T58" fmla="*/ 39 w 46"/>
                  <a:gd name="T59" fmla="*/ 73 h 76"/>
                  <a:gd name="T60" fmla="*/ 38 w 46"/>
                  <a:gd name="T61" fmla="*/ 69 h 76"/>
                  <a:gd name="T62" fmla="*/ 35 w 46"/>
                  <a:gd name="T63" fmla="*/ 65 h 76"/>
                  <a:gd name="T64" fmla="*/ 31 w 46"/>
                  <a:gd name="T65" fmla="*/ 60 h 76"/>
                  <a:gd name="T66" fmla="*/ 29 w 46"/>
                  <a:gd name="T67" fmla="*/ 56 h 76"/>
                  <a:gd name="T68" fmla="*/ 25 w 46"/>
                  <a:gd name="T69" fmla="*/ 50 h 76"/>
                  <a:gd name="T70" fmla="*/ 24 w 46"/>
                  <a:gd name="T71" fmla="*/ 43 h 76"/>
                  <a:gd name="T72" fmla="*/ 22 w 46"/>
                  <a:gd name="T73" fmla="*/ 37 h 76"/>
                  <a:gd name="T74" fmla="*/ 21 w 46"/>
                  <a:gd name="T75" fmla="*/ 27 h 76"/>
                  <a:gd name="T76" fmla="*/ 20 w 46"/>
                  <a:gd name="T77" fmla="*/ 18 h 76"/>
                  <a:gd name="T78" fmla="*/ 16 w 46"/>
                  <a:gd name="T79" fmla="*/ 12 h 76"/>
                  <a:gd name="T80" fmla="*/ 10 w 46"/>
                  <a:gd name="T81" fmla="*/ 8 h 76"/>
                  <a:gd name="T82" fmla="*/ 5 w 46"/>
                  <a:gd name="T83" fmla="*/ 7 h 76"/>
                  <a:gd name="T84" fmla="*/ 1 w 46"/>
                  <a:gd name="T85" fmla="*/ 7 h 76"/>
                  <a:gd name="T86" fmla="*/ 0 w 46"/>
                  <a:gd name="T87" fmla="*/ 5 h 76"/>
                  <a:gd name="T88" fmla="*/ 3 w 46"/>
                  <a:gd name="T89" fmla="*/ 3 h 76"/>
                  <a:gd name="T90" fmla="*/ 7 w 46"/>
                  <a:gd name="T9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 h="76">
                    <a:moveTo>
                      <a:pt x="7" y="0"/>
                    </a:moveTo>
                    <a:lnTo>
                      <a:pt x="9" y="1"/>
                    </a:lnTo>
                    <a:lnTo>
                      <a:pt x="12" y="1"/>
                    </a:lnTo>
                    <a:lnTo>
                      <a:pt x="14" y="4"/>
                    </a:lnTo>
                    <a:lnTo>
                      <a:pt x="16" y="5"/>
                    </a:lnTo>
                    <a:lnTo>
                      <a:pt x="18" y="7"/>
                    </a:lnTo>
                    <a:lnTo>
                      <a:pt x="21" y="8"/>
                    </a:lnTo>
                    <a:lnTo>
                      <a:pt x="24" y="9"/>
                    </a:lnTo>
                    <a:lnTo>
                      <a:pt x="26" y="9"/>
                    </a:lnTo>
                    <a:lnTo>
                      <a:pt x="29" y="10"/>
                    </a:lnTo>
                    <a:lnTo>
                      <a:pt x="31" y="10"/>
                    </a:lnTo>
                    <a:lnTo>
                      <a:pt x="34" y="9"/>
                    </a:lnTo>
                    <a:lnTo>
                      <a:pt x="35" y="9"/>
                    </a:lnTo>
                    <a:lnTo>
                      <a:pt x="38" y="8"/>
                    </a:lnTo>
                    <a:lnTo>
                      <a:pt x="40" y="8"/>
                    </a:lnTo>
                    <a:lnTo>
                      <a:pt x="42" y="7"/>
                    </a:lnTo>
                    <a:lnTo>
                      <a:pt x="43" y="7"/>
                    </a:lnTo>
                    <a:lnTo>
                      <a:pt x="44" y="7"/>
                    </a:lnTo>
                    <a:lnTo>
                      <a:pt x="46" y="7"/>
                    </a:lnTo>
                    <a:lnTo>
                      <a:pt x="46" y="8"/>
                    </a:lnTo>
                    <a:lnTo>
                      <a:pt x="46" y="9"/>
                    </a:lnTo>
                    <a:lnTo>
                      <a:pt x="46" y="10"/>
                    </a:lnTo>
                    <a:lnTo>
                      <a:pt x="44" y="13"/>
                    </a:lnTo>
                    <a:lnTo>
                      <a:pt x="43" y="14"/>
                    </a:lnTo>
                    <a:lnTo>
                      <a:pt x="42" y="16"/>
                    </a:lnTo>
                    <a:lnTo>
                      <a:pt x="39" y="17"/>
                    </a:lnTo>
                    <a:lnTo>
                      <a:pt x="37" y="20"/>
                    </a:lnTo>
                    <a:lnTo>
                      <a:pt x="34" y="21"/>
                    </a:lnTo>
                    <a:lnTo>
                      <a:pt x="33" y="22"/>
                    </a:lnTo>
                    <a:lnTo>
                      <a:pt x="31" y="25"/>
                    </a:lnTo>
                    <a:lnTo>
                      <a:pt x="30" y="26"/>
                    </a:lnTo>
                    <a:lnTo>
                      <a:pt x="30" y="29"/>
                    </a:lnTo>
                    <a:lnTo>
                      <a:pt x="30" y="31"/>
                    </a:lnTo>
                    <a:lnTo>
                      <a:pt x="31" y="33"/>
                    </a:lnTo>
                    <a:lnTo>
                      <a:pt x="33" y="34"/>
                    </a:lnTo>
                    <a:lnTo>
                      <a:pt x="33" y="37"/>
                    </a:lnTo>
                    <a:lnTo>
                      <a:pt x="31" y="38"/>
                    </a:lnTo>
                    <a:lnTo>
                      <a:pt x="30" y="38"/>
                    </a:lnTo>
                    <a:lnTo>
                      <a:pt x="29" y="39"/>
                    </a:lnTo>
                    <a:lnTo>
                      <a:pt x="27" y="40"/>
                    </a:lnTo>
                    <a:lnTo>
                      <a:pt x="26" y="43"/>
                    </a:lnTo>
                    <a:lnTo>
                      <a:pt x="26" y="46"/>
                    </a:lnTo>
                    <a:lnTo>
                      <a:pt x="27" y="50"/>
                    </a:lnTo>
                    <a:lnTo>
                      <a:pt x="29" y="53"/>
                    </a:lnTo>
                    <a:lnTo>
                      <a:pt x="30" y="56"/>
                    </a:lnTo>
                    <a:lnTo>
                      <a:pt x="33" y="60"/>
                    </a:lnTo>
                    <a:lnTo>
                      <a:pt x="35" y="63"/>
                    </a:lnTo>
                    <a:lnTo>
                      <a:pt x="38" y="64"/>
                    </a:lnTo>
                    <a:lnTo>
                      <a:pt x="40" y="67"/>
                    </a:lnTo>
                    <a:lnTo>
                      <a:pt x="42" y="68"/>
                    </a:lnTo>
                    <a:lnTo>
                      <a:pt x="44" y="69"/>
                    </a:lnTo>
                    <a:lnTo>
                      <a:pt x="46" y="70"/>
                    </a:lnTo>
                    <a:lnTo>
                      <a:pt x="46" y="72"/>
                    </a:lnTo>
                    <a:lnTo>
                      <a:pt x="46" y="73"/>
                    </a:lnTo>
                    <a:lnTo>
                      <a:pt x="46" y="74"/>
                    </a:lnTo>
                    <a:lnTo>
                      <a:pt x="44" y="76"/>
                    </a:lnTo>
                    <a:lnTo>
                      <a:pt x="43" y="76"/>
                    </a:lnTo>
                    <a:lnTo>
                      <a:pt x="42" y="76"/>
                    </a:lnTo>
                    <a:lnTo>
                      <a:pt x="40" y="74"/>
                    </a:lnTo>
                    <a:lnTo>
                      <a:pt x="39" y="73"/>
                    </a:lnTo>
                    <a:lnTo>
                      <a:pt x="39" y="72"/>
                    </a:lnTo>
                    <a:lnTo>
                      <a:pt x="38" y="69"/>
                    </a:lnTo>
                    <a:lnTo>
                      <a:pt x="37" y="67"/>
                    </a:lnTo>
                    <a:lnTo>
                      <a:pt x="35" y="65"/>
                    </a:lnTo>
                    <a:lnTo>
                      <a:pt x="34" y="63"/>
                    </a:lnTo>
                    <a:lnTo>
                      <a:pt x="31" y="60"/>
                    </a:lnTo>
                    <a:lnTo>
                      <a:pt x="30" y="57"/>
                    </a:lnTo>
                    <a:lnTo>
                      <a:pt x="29" y="56"/>
                    </a:lnTo>
                    <a:lnTo>
                      <a:pt x="26" y="52"/>
                    </a:lnTo>
                    <a:lnTo>
                      <a:pt x="25" y="50"/>
                    </a:lnTo>
                    <a:lnTo>
                      <a:pt x="24" y="47"/>
                    </a:lnTo>
                    <a:lnTo>
                      <a:pt x="24" y="43"/>
                    </a:lnTo>
                    <a:lnTo>
                      <a:pt x="22" y="39"/>
                    </a:lnTo>
                    <a:lnTo>
                      <a:pt x="22" y="37"/>
                    </a:lnTo>
                    <a:lnTo>
                      <a:pt x="22" y="31"/>
                    </a:lnTo>
                    <a:lnTo>
                      <a:pt x="21" y="27"/>
                    </a:lnTo>
                    <a:lnTo>
                      <a:pt x="20" y="22"/>
                    </a:lnTo>
                    <a:lnTo>
                      <a:pt x="20" y="18"/>
                    </a:lnTo>
                    <a:lnTo>
                      <a:pt x="18" y="16"/>
                    </a:lnTo>
                    <a:lnTo>
                      <a:pt x="16" y="12"/>
                    </a:lnTo>
                    <a:lnTo>
                      <a:pt x="13" y="10"/>
                    </a:lnTo>
                    <a:lnTo>
                      <a:pt x="10" y="8"/>
                    </a:lnTo>
                    <a:lnTo>
                      <a:pt x="7" y="7"/>
                    </a:lnTo>
                    <a:lnTo>
                      <a:pt x="5" y="7"/>
                    </a:lnTo>
                    <a:lnTo>
                      <a:pt x="3" y="7"/>
                    </a:lnTo>
                    <a:lnTo>
                      <a:pt x="1" y="7"/>
                    </a:lnTo>
                    <a:lnTo>
                      <a:pt x="0" y="7"/>
                    </a:lnTo>
                    <a:lnTo>
                      <a:pt x="0" y="5"/>
                    </a:lnTo>
                    <a:lnTo>
                      <a:pt x="1" y="3"/>
                    </a:lnTo>
                    <a:lnTo>
                      <a:pt x="3" y="3"/>
                    </a:lnTo>
                    <a:lnTo>
                      <a:pt x="4"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8" name="Freeform 51">
                <a:extLst>
                  <a:ext uri="{FF2B5EF4-FFF2-40B4-BE49-F238E27FC236}">
                    <a16:creationId xmlns:a16="http://schemas.microsoft.com/office/drawing/2014/main" id="{F2F8D765-E1C2-6144-A24D-AA62767C28B8}"/>
                  </a:ext>
                </a:extLst>
              </p:cNvPr>
              <p:cNvSpPr>
                <a:spLocks/>
              </p:cNvSpPr>
              <p:nvPr userDrawn="1"/>
            </p:nvSpPr>
            <p:spPr bwMode="auto">
              <a:xfrm>
                <a:off x="10152755" y="616549"/>
                <a:ext cx="28685" cy="24587"/>
              </a:xfrm>
              <a:custGeom>
                <a:avLst/>
                <a:gdLst>
                  <a:gd name="T0" fmla="*/ 2 w 54"/>
                  <a:gd name="T1" fmla="*/ 0 h 49"/>
                  <a:gd name="T2" fmla="*/ 4 w 54"/>
                  <a:gd name="T3" fmla="*/ 0 h 49"/>
                  <a:gd name="T4" fmla="*/ 5 w 54"/>
                  <a:gd name="T5" fmla="*/ 2 h 49"/>
                  <a:gd name="T6" fmla="*/ 6 w 54"/>
                  <a:gd name="T7" fmla="*/ 2 h 49"/>
                  <a:gd name="T8" fmla="*/ 7 w 54"/>
                  <a:gd name="T9" fmla="*/ 4 h 49"/>
                  <a:gd name="T10" fmla="*/ 7 w 54"/>
                  <a:gd name="T11" fmla="*/ 7 h 49"/>
                  <a:gd name="T12" fmla="*/ 9 w 54"/>
                  <a:gd name="T13" fmla="*/ 9 h 49"/>
                  <a:gd name="T14" fmla="*/ 11 w 54"/>
                  <a:gd name="T15" fmla="*/ 13 h 49"/>
                  <a:gd name="T16" fmla="*/ 14 w 54"/>
                  <a:gd name="T17" fmla="*/ 17 h 49"/>
                  <a:gd name="T18" fmla="*/ 17 w 54"/>
                  <a:gd name="T19" fmla="*/ 21 h 49"/>
                  <a:gd name="T20" fmla="*/ 19 w 54"/>
                  <a:gd name="T21" fmla="*/ 26 h 49"/>
                  <a:gd name="T22" fmla="*/ 22 w 54"/>
                  <a:gd name="T23" fmla="*/ 29 h 49"/>
                  <a:gd name="T24" fmla="*/ 26 w 54"/>
                  <a:gd name="T25" fmla="*/ 33 h 49"/>
                  <a:gd name="T26" fmla="*/ 30 w 54"/>
                  <a:gd name="T27" fmla="*/ 35 h 49"/>
                  <a:gd name="T28" fmla="*/ 34 w 54"/>
                  <a:gd name="T29" fmla="*/ 38 h 49"/>
                  <a:gd name="T30" fmla="*/ 39 w 54"/>
                  <a:gd name="T31" fmla="*/ 39 h 49"/>
                  <a:gd name="T32" fmla="*/ 41 w 54"/>
                  <a:gd name="T33" fmla="*/ 41 h 49"/>
                  <a:gd name="T34" fmla="*/ 45 w 54"/>
                  <a:gd name="T35" fmla="*/ 42 h 49"/>
                  <a:gd name="T36" fmla="*/ 48 w 54"/>
                  <a:gd name="T37" fmla="*/ 42 h 49"/>
                  <a:gd name="T38" fmla="*/ 51 w 54"/>
                  <a:gd name="T39" fmla="*/ 43 h 49"/>
                  <a:gd name="T40" fmla="*/ 53 w 54"/>
                  <a:gd name="T41" fmla="*/ 46 h 49"/>
                  <a:gd name="T42" fmla="*/ 54 w 54"/>
                  <a:gd name="T43" fmla="*/ 46 h 49"/>
                  <a:gd name="T44" fmla="*/ 54 w 54"/>
                  <a:gd name="T45" fmla="*/ 47 h 49"/>
                  <a:gd name="T46" fmla="*/ 54 w 54"/>
                  <a:gd name="T47" fmla="*/ 49 h 49"/>
                  <a:gd name="T48" fmla="*/ 53 w 54"/>
                  <a:gd name="T49" fmla="*/ 49 h 49"/>
                  <a:gd name="T50" fmla="*/ 52 w 54"/>
                  <a:gd name="T51" fmla="*/ 49 h 49"/>
                  <a:gd name="T52" fmla="*/ 51 w 54"/>
                  <a:gd name="T53" fmla="*/ 49 h 49"/>
                  <a:gd name="T54" fmla="*/ 48 w 54"/>
                  <a:gd name="T55" fmla="*/ 47 h 49"/>
                  <a:gd name="T56" fmla="*/ 47 w 54"/>
                  <a:gd name="T57" fmla="*/ 46 h 49"/>
                  <a:gd name="T58" fmla="*/ 44 w 54"/>
                  <a:gd name="T59" fmla="*/ 45 h 49"/>
                  <a:gd name="T60" fmla="*/ 41 w 54"/>
                  <a:gd name="T61" fmla="*/ 43 h 49"/>
                  <a:gd name="T62" fmla="*/ 39 w 54"/>
                  <a:gd name="T63" fmla="*/ 42 h 49"/>
                  <a:gd name="T64" fmla="*/ 36 w 54"/>
                  <a:gd name="T65" fmla="*/ 42 h 49"/>
                  <a:gd name="T66" fmla="*/ 32 w 54"/>
                  <a:gd name="T67" fmla="*/ 41 h 49"/>
                  <a:gd name="T68" fmla="*/ 28 w 54"/>
                  <a:gd name="T69" fmla="*/ 39 h 49"/>
                  <a:gd name="T70" fmla="*/ 23 w 54"/>
                  <a:gd name="T71" fmla="*/ 37 h 49"/>
                  <a:gd name="T72" fmla="*/ 19 w 54"/>
                  <a:gd name="T73" fmla="*/ 34 h 49"/>
                  <a:gd name="T74" fmla="*/ 15 w 54"/>
                  <a:gd name="T75" fmla="*/ 30 h 49"/>
                  <a:gd name="T76" fmla="*/ 11 w 54"/>
                  <a:gd name="T77" fmla="*/ 28 h 49"/>
                  <a:gd name="T78" fmla="*/ 9 w 54"/>
                  <a:gd name="T79" fmla="*/ 24 h 49"/>
                  <a:gd name="T80" fmla="*/ 6 w 54"/>
                  <a:gd name="T81" fmla="*/ 18 h 49"/>
                  <a:gd name="T82" fmla="*/ 4 w 54"/>
                  <a:gd name="T83" fmla="*/ 15 h 49"/>
                  <a:gd name="T84" fmla="*/ 4 w 54"/>
                  <a:gd name="T85" fmla="*/ 11 h 49"/>
                  <a:gd name="T86" fmla="*/ 1 w 54"/>
                  <a:gd name="T87" fmla="*/ 7 h 49"/>
                  <a:gd name="T88" fmla="*/ 1 w 54"/>
                  <a:gd name="T89" fmla="*/ 5 h 49"/>
                  <a:gd name="T90" fmla="*/ 0 w 54"/>
                  <a:gd name="T91" fmla="*/ 4 h 49"/>
                  <a:gd name="T92" fmla="*/ 0 w 54"/>
                  <a:gd name="T93" fmla="*/ 4 h 49"/>
                  <a:gd name="T94" fmla="*/ 0 w 54"/>
                  <a:gd name="T95" fmla="*/ 3 h 49"/>
                  <a:gd name="T96" fmla="*/ 1 w 54"/>
                  <a:gd name="T97" fmla="*/ 2 h 49"/>
                  <a:gd name="T98" fmla="*/ 2 w 54"/>
                  <a:gd name="T9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 h="49">
                    <a:moveTo>
                      <a:pt x="2" y="0"/>
                    </a:moveTo>
                    <a:lnTo>
                      <a:pt x="4" y="0"/>
                    </a:lnTo>
                    <a:lnTo>
                      <a:pt x="5" y="2"/>
                    </a:lnTo>
                    <a:lnTo>
                      <a:pt x="6" y="2"/>
                    </a:lnTo>
                    <a:lnTo>
                      <a:pt x="7" y="4"/>
                    </a:lnTo>
                    <a:lnTo>
                      <a:pt x="7" y="7"/>
                    </a:lnTo>
                    <a:lnTo>
                      <a:pt x="9" y="9"/>
                    </a:lnTo>
                    <a:lnTo>
                      <a:pt x="11" y="13"/>
                    </a:lnTo>
                    <a:lnTo>
                      <a:pt x="14" y="17"/>
                    </a:lnTo>
                    <a:lnTo>
                      <a:pt x="17" y="21"/>
                    </a:lnTo>
                    <a:lnTo>
                      <a:pt x="19" y="26"/>
                    </a:lnTo>
                    <a:lnTo>
                      <a:pt x="22" y="29"/>
                    </a:lnTo>
                    <a:lnTo>
                      <a:pt x="26" y="33"/>
                    </a:lnTo>
                    <a:lnTo>
                      <a:pt x="30" y="35"/>
                    </a:lnTo>
                    <a:lnTo>
                      <a:pt x="34" y="38"/>
                    </a:lnTo>
                    <a:lnTo>
                      <a:pt x="39" y="39"/>
                    </a:lnTo>
                    <a:lnTo>
                      <a:pt x="41" y="41"/>
                    </a:lnTo>
                    <a:lnTo>
                      <a:pt x="45" y="42"/>
                    </a:lnTo>
                    <a:lnTo>
                      <a:pt x="48" y="42"/>
                    </a:lnTo>
                    <a:lnTo>
                      <a:pt x="51" y="43"/>
                    </a:lnTo>
                    <a:lnTo>
                      <a:pt x="53" y="46"/>
                    </a:lnTo>
                    <a:lnTo>
                      <a:pt x="54" y="46"/>
                    </a:lnTo>
                    <a:lnTo>
                      <a:pt x="54" y="47"/>
                    </a:lnTo>
                    <a:lnTo>
                      <a:pt x="54" y="49"/>
                    </a:lnTo>
                    <a:lnTo>
                      <a:pt x="53" y="49"/>
                    </a:lnTo>
                    <a:lnTo>
                      <a:pt x="52" y="49"/>
                    </a:lnTo>
                    <a:lnTo>
                      <a:pt x="51" y="49"/>
                    </a:lnTo>
                    <a:lnTo>
                      <a:pt x="48" y="47"/>
                    </a:lnTo>
                    <a:lnTo>
                      <a:pt x="47" y="46"/>
                    </a:lnTo>
                    <a:lnTo>
                      <a:pt x="44" y="45"/>
                    </a:lnTo>
                    <a:lnTo>
                      <a:pt x="41" y="43"/>
                    </a:lnTo>
                    <a:lnTo>
                      <a:pt x="39" y="42"/>
                    </a:lnTo>
                    <a:lnTo>
                      <a:pt x="36" y="42"/>
                    </a:lnTo>
                    <a:lnTo>
                      <a:pt x="32" y="41"/>
                    </a:lnTo>
                    <a:lnTo>
                      <a:pt x="28" y="39"/>
                    </a:lnTo>
                    <a:lnTo>
                      <a:pt x="23" y="37"/>
                    </a:lnTo>
                    <a:lnTo>
                      <a:pt x="19" y="34"/>
                    </a:lnTo>
                    <a:lnTo>
                      <a:pt x="15" y="30"/>
                    </a:lnTo>
                    <a:lnTo>
                      <a:pt x="11" y="28"/>
                    </a:lnTo>
                    <a:lnTo>
                      <a:pt x="9" y="24"/>
                    </a:lnTo>
                    <a:lnTo>
                      <a:pt x="6" y="18"/>
                    </a:lnTo>
                    <a:lnTo>
                      <a:pt x="4" y="15"/>
                    </a:lnTo>
                    <a:lnTo>
                      <a:pt x="4" y="11"/>
                    </a:lnTo>
                    <a:lnTo>
                      <a:pt x="1" y="7"/>
                    </a:lnTo>
                    <a:lnTo>
                      <a:pt x="1" y="5"/>
                    </a:lnTo>
                    <a:lnTo>
                      <a:pt x="0" y="4"/>
                    </a:lnTo>
                    <a:lnTo>
                      <a:pt x="0" y="4"/>
                    </a:lnTo>
                    <a:lnTo>
                      <a:pt x="0" y="3"/>
                    </a:lnTo>
                    <a:lnTo>
                      <a:pt x="1"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9" name="Freeform 52">
                <a:extLst>
                  <a:ext uri="{FF2B5EF4-FFF2-40B4-BE49-F238E27FC236}">
                    <a16:creationId xmlns:a16="http://schemas.microsoft.com/office/drawing/2014/main" id="{D339EF85-E449-EE41-848C-436258452543}"/>
                  </a:ext>
                </a:extLst>
              </p:cNvPr>
              <p:cNvSpPr>
                <a:spLocks/>
              </p:cNvSpPr>
              <p:nvPr userDrawn="1"/>
            </p:nvSpPr>
            <p:spPr bwMode="auto">
              <a:xfrm>
                <a:off x="10172220" y="626793"/>
                <a:ext cx="4098" cy="3074"/>
              </a:xfrm>
              <a:custGeom>
                <a:avLst/>
                <a:gdLst>
                  <a:gd name="T0" fmla="*/ 5 w 8"/>
                  <a:gd name="T1" fmla="*/ 0 h 5"/>
                  <a:gd name="T2" fmla="*/ 7 w 8"/>
                  <a:gd name="T3" fmla="*/ 0 h 5"/>
                  <a:gd name="T4" fmla="*/ 8 w 8"/>
                  <a:gd name="T5" fmla="*/ 1 h 5"/>
                  <a:gd name="T6" fmla="*/ 7 w 8"/>
                  <a:gd name="T7" fmla="*/ 4 h 5"/>
                  <a:gd name="T8" fmla="*/ 7 w 8"/>
                  <a:gd name="T9" fmla="*/ 4 h 5"/>
                  <a:gd name="T10" fmla="*/ 5 w 8"/>
                  <a:gd name="T11" fmla="*/ 5 h 5"/>
                  <a:gd name="T12" fmla="*/ 4 w 8"/>
                  <a:gd name="T13" fmla="*/ 5 h 5"/>
                  <a:gd name="T14" fmla="*/ 4 w 8"/>
                  <a:gd name="T15" fmla="*/ 4 h 5"/>
                  <a:gd name="T16" fmla="*/ 3 w 8"/>
                  <a:gd name="T17" fmla="*/ 2 h 5"/>
                  <a:gd name="T18" fmla="*/ 1 w 8"/>
                  <a:gd name="T19" fmla="*/ 1 h 5"/>
                  <a:gd name="T20" fmla="*/ 0 w 8"/>
                  <a:gd name="T21" fmla="*/ 0 h 5"/>
                  <a:gd name="T22" fmla="*/ 3 w 8"/>
                  <a:gd name="T23" fmla="*/ 0 h 5"/>
                  <a:gd name="T24" fmla="*/ 4 w 8"/>
                  <a:gd name="T25" fmla="*/ 0 h 5"/>
                  <a:gd name="T26" fmla="*/ 5 w 8"/>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5">
                    <a:moveTo>
                      <a:pt x="5" y="0"/>
                    </a:moveTo>
                    <a:lnTo>
                      <a:pt x="7" y="0"/>
                    </a:lnTo>
                    <a:lnTo>
                      <a:pt x="8" y="1"/>
                    </a:lnTo>
                    <a:lnTo>
                      <a:pt x="7" y="4"/>
                    </a:lnTo>
                    <a:lnTo>
                      <a:pt x="7" y="4"/>
                    </a:lnTo>
                    <a:lnTo>
                      <a:pt x="5" y="5"/>
                    </a:lnTo>
                    <a:lnTo>
                      <a:pt x="4" y="5"/>
                    </a:lnTo>
                    <a:lnTo>
                      <a:pt x="4" y="4"/>
                    </a:lnTo>
                    <a:lnTo>
                      <a:pt x="3" y="2"/>
                    </a:lnTo>
                    <a:lnTo>
                      <a:pt x="1" y="1"/>
                    </a:lnTo>
                    <a:lnTo>
                      <a:pt x="0" y="0"/>
                    </a:lnTo>
                    <a:lnTo>
                      <a:pt x="3" y="0"/>
                    </a:lnTo>
                    <a:lnTo>
                      <a:pt x="4"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0" name="Freeform 53">
                <a:extLst>
                  <a:ext uri="{FF2B5EF4-FFF2-40B4-BE49-F238E27FC236}">
                    <a16:creationId xmlns:a16="http://schemas.microsoft.com/office/drawing/2014/main" id="{072DD58D-3790-A145-8545-09C84EDE6F47}"/>
                  </a:ext>
                </a:extLst>
              </p:cNvPr>
              <p:cNvSpPr>
                <a:spLocks/>
              </p:cNvSpPr>
              <p:nvPr userDrawn="1"/>
            </p:nvSpPr>
            <p:spPr bwMode="auto">
              <a:xfrm>
                <a:off x="10156853" y="586839"/>
                <a:ext cx="5122" cy="4098"/>
              </a:xfrm>
              <a:custGeom>
                <a:avLst/>
                <a:gdLst>
                  <a:gd name="T0" fmla="*/ 7 w 10"/>
                  <a:gd name="T1" fmla="*/ 0 h 6"/>
                  <a:gd name="T2" fmla="*/ 8 w 10"/>
                  <a:gd name="T3" fmla="*/ 0 h 6"/>
                  <a:gd name="T4" fmla="*/ 10 w 10"/>
                  <a:gd name="T5" fmla="*/ 1 h 6"/>
                  <a:gd name="T6" fmla="*/ 8 w 10"/>
                  <a:gd name="T7" fmla="*/ 2 h 6"/>
                  <a:gd name="T8" fmla="*/ 7 w 10"/>
                  <a:gd name="T9" fmla="*/ 4 h 6"/>
                  <a:gd name="T10" fmla="*/ 6 w 10"/>
                  <a:gd name="T11" fmla="*/ 4 h 6"/>
                  <a:gd name="T12" fmla="*/ 4 w 10"/>
                  <a:gd name="T13" fmla="*/ 5 h 6"/>
                  <a:gd name="T14" fmla="*/ 4 w 10"/>
                  <a:gd name="T15" fmla="*/ 6 h 6"/>
                  <a:gd name="T16" fmla="*/ 3 w 10"/>
                  <a:gd name="T17" fmla="*/ 6 h 6"/>
                  <a:gd name="T18" fmla="*/ 2 w 10"/>
                  <a:gd name="T19" fmla="*/ 5 h 6"/>
                  <a:gd name="T20" fmla="*/ 0 w 10"/>
                  <a:gd name="T21" fmla="*/ 4 h 6"/>
                  <a:gd name="T22" fmla="*/ 2 w 10"/>
                  <a:gd name="T23" fmla="*/ 2 h 6"/>
                  <a:gd name="T24" fmla="*/ 2 w 10"/>
                  <a:gd name="T25" fmla="*/ 2 h 6"/>
                  <a:gd name="T26" fmla="*/ 3 w 10"/>
                  <a:gd name="T27" fmla="*/ 1 h 6"/>
                  <a:gd name="T28" fmla="*/ 4 w 10"/>
                  <a:gd name="T29" fmla="*/ 1 h 6"/>
                  <a:gd name="T30" fmla="*/ 6 w 10"/>
                  <a:gd name="T31" fmla="*/ 0 h 6"/>
                  <a:gd name="T32" fmla="*/ 7 w 10"/>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6">
                    <a:moveTo>
                      <a:pt x="7" y="0"/>
                    </a:moveTo>
                    <a:lnTo>
                      <a:pt x="8" y="0"/>
                    </a:lnTo>
                    <a:lnTo>
                      <a:pt x="10" y="1"/>
                    </a:lnTo>
                    <a:lnTo>
                      <a:pt x="8" y="2"/>
                    </a:lnTo>
                    <a:lnTo>
                      <a:pt x="7" y="4"/>
                    </a:lnTo>
                    <a:lnTo>
                      <a:pt x="6" y="4"/>
                    </a:lnTo>
                    <a:lnTo>
                      <a:pt x="4" y="5"/>
                    </a:lnTo>
                    <a:lnTo>
                      <a:pt x="4" y="6"/>
                    </a:lnTo>
                    <a:lnTo>
                      <a:pt x="3" y="6"/>
                    </a:lnTo>
                    <a:lnTo>
                      <a:pt x="2" y="5"/>
                    </a:lnTo>
                    <a:lnTo>
                      <a:pt x="0" y="4"/>
                    </a:lnTo>
                    <a:lnTo>
                      <a:pt x="2" y="2"/>
                    </a:lnTo>
                    <a:lnTo>
                      <a:pt x="2" y="2"/>
                    </a:lnTo>
                    <a:lnTo>
                      <a:pt x="3" y="1"/>
                    </a:lnTo>
                    <a:lnTo>
                      <a:pt x="4" y="1"/>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1" name="Freeform 54">
                <a:extLst>
                  <a:ext uri="{FF2B5EF4-FFF2-40B4-BE49-F238E27FC236}">
                    <a16:creationId xmlns:a16="http://schemas.microsoft.com/office/drawing/2014/main" id="{C9946BD5-DF04-FF4F-8706-ADCDC8D7B577}"/>
                  </a:ext>
                </a:extLst>
              </p:cNvPr>
              <p:cNvSpPr>
                <a:spLocks/>
              </p:cNvSpPr>
              <p:nvPr userDrawn="1"/>
            </p:nvSpPr>
            <p:spPr bwMode="auto">
              <a:xfrm>
                <a:off x="10182464" y="540738"/>
                <a:ext cx="5122" cy="4098"/>
              </a:xfrm>
              <a:custGeom>
                <a:avLst/>
                <a:gdLst>
                  <a:gd name="T0" fmla="*/ 5 w 9"/>
                  <a:gd name="T1" fmla="*/ 0 h 6"/>
                  <a:gd name="T2" fmla="*/ 7 w 9"/>
                  <a:gd name="T3" fmla="*/ 0 h 6"/>
                  <a:gd name="T4" fmla="*/ 8 w 9"/>
                  <a:gd name="T5" fmla="*/ 1 h 6"/>
                  <a:gd name="T6" fmla="*/ 9 w 9"/>
                  <a:gd name="T7" fmla="*/ 2 h 6"/>
                  <a:gd name="T8" fmla="*/ 9 w 9"/>
                  <a:gd name="T9" fmla="*/ 5 h 6"/>
                  <a:gd name="T10" fmla="*/ 8 w 9"/>
                  <a:gd name="T11" fmla="*/ 6 h 6"/>
                  <a:gd name="T12" fmla="*/ 5 w 9"/>
                  <a:gd name="T13" fmla="*/ 6 h 6"/>
                  <a:gd name="T14" fmla="*/ 3 w 9"/>
                  <a:gd name="T15" fmla="*/ 6 h 6"/>
                  <a:gd name="T16" fmla="*/ 1 w 9"/>
                  <a:gd name="T17" fmla="*/ 5 h 6"/>
                  <a:gd name="T18" fmla="*/ 0 w 9"/>
                  <a:gd name="T19" fmla="*/ 4 h 6"/>
                  <a:gd name="T20" fmla="*/ 0 w 9"/>
                  <a:gd name="T21" fmla="*/ 1 h 6"/>
                  <a:gd name="T22" fmla="*/ 1 w 9"/>
                  <a:gd name="T23" fmla="*/ 1 h 6"/>
                  <a:gd name="T24" fmla="*/ 3 w 9"/>
                  <a:gd name="T25" fmla="*/ 0 h 6"/>
                  <a:gd name="T26" fmla="*/ 4 w 9"/>
                  <a:gd name="T27" fmla="*/ 0 h 6"/>
                  <a:gd name="T28" fmla="*/ 5 w 9"/>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6">
                    <a:moveTo>
                      <a:pt x="5" y="0"/>
                    </a:moveTo>
                    <a:lnTo>
                      <a:pt x="7" y="0"/>
                    </a:lnTo>
                    <a:lnTo>
                      <a:pt x="8" y="1"/>
                    </a:lnTo>
                    <a:lnTo>
                      <a:pt x="9" y="2"/>
                    </a:lnTo>
                    <a:lnTo>
                      <a:pt x="9" y="5"/>
                    </a:lnTo>
                    <a:lnTo>
                      <a:pt x="8" y="6"/>
                    </a:lnTo>
                    <a:lnTo>
                      <a:pt x="5" y="6"/>
                    </a:lnTo>
                    <a:lnTo>
                      <a:pt x="3" y="6"/>
                    </a:lnTo>
                    <a:lnTo>
                      <a:pt x="1" y="5"/>
                    </a:lnTo>
                    <a:lnTo>
                      <a:pt x="0" y="4"/>
                    </a:lnTo>
                    <a:lnTo>
                      <a:pt x="0" y="1"/>
                    </a:lnTo>
                    <a:lnTo>
                      <a:pt x="1" y="1"/>
                    </a:lnTo>
                    <a:lnTo>
                      <a:pt x="3" y="0"/>
                    </a:lnTo>
                    <a:lnTo>
                      <a:pt x="4"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2" name="Freeform 55">
                <a:extLst>
                  <a:ext uri="{FF2B5EF4-FFF2-40B4-BE49-F238E27FC236}">
                    <a16:creationId xmlns:a16="http://schemas.microsoft.com/office/drawing/2014/main" id="{BF6F64A9-2DB8-8940-B557-7E3002A0B731}"/>
                  </a:ext>
                </a:extLst>
              </p:cNvPr>
              <p:cNvSpPr>
                <a:spLocks/>
              </p:cNvSpPr>
              <p:nvPr userDrawn="1"/>
            </p:nvSpPr>
            <p:spPr bwMode="auto">
              <a:xfrm>
                <a:off x="10284911" y="391164"/>
                <a:ext cx="25612" cy="24587"/>
              </a:xfrm>
              <a:custGeom>
                <a:avLst/>
                <a:gdLst>
                  <a:gd name="T0" fmla="*/ 5 w 49"/>
                  <a:gd name="T1" fmla="*/ 0 h 48"/>
                  <a:gd name="T2" fmla="*/ 7 w 49"/>
                  <a:gd name="T3" fmla="*/ 3 h 48"/>
                  <a:gd name="T4" fmla="*/ 13 w 49"/>
                  <a:gd name="T5" fmla="*/ 8 h 48"/>
                  <a:gd name="T6" fmla="*/ 18 w 49"/>
                  <a:gd name="T7" fmla="*/ 16 h 48"/>
                  <a:gd name="T8" fmla="*/ 20 w 49"/>
                  <a:gd name="T9" fmla="*/ 21 h 48"/>
                  <a:gd name="T10" fmla="*/ 26 w 49"/>
                  <a:gd name="T11" fmla="*/ 25 h 48"/>
                  <a:gd name="T12" fmla="*/ 31 w 49"/>
                  <a:gd name="T13" fmla="*/ 26 h 48"/>
                  <a:gd name="T14" fmla="*/ 35 w 49"/>
                  <a:gd name="T15" fmla="*/ 26 h 48"/>
                  <a:gd name="T16" fmla="*/ 39 w 49"/>
                  <a:gd name="T17" fmla="*/ 30 h 48"/>
                  <a:gd name="T18" fmla="*/ 40 w 49"/>
                  <a:gd name="T19" fmla="*/ 34 h 48"/>
                  <a:gd name="T20" fmla="*/ 43 w 49"/>
                  <a:gd name="T21" fmla="*/ 38 h 48"/>
                  <a:gd name="T22" fmla="*/ 47 w 49"/>
                  <a:gd name="T23" fmla="*/ 42 h 48"/>
                  <a:gd name="T24" fmla="*/ 49 w 49"/>
                  <a:gd name="T25" fmla="*/ 46 h 48"/>
                  <a:gd name="T26" fmla="*/ 49 w 49"/>
                  <a:gd name="T27" fmla="*/ 48 h 48"/>
                  <a:gd name="T28" fmla="*/ 48 w 49"/>
                  <a:gd name="T29" fmla="*/ 48 h 48"/>
                  <a:gd name="T30" fmla="*/ 44 w 49"/>
                  <a:gd name="T31" fmla="*/ 46 h 48"/>
                  <a:gd name="T32" fmla="*/ 41 w 49"/>
                  <a:gd name="T33" fmla="*/ 42 h 48"/>
                  <a:gd name="T34" fmla="*/ 39 w 49"/>
                  <a:gd name="T35" fmla="*/ 37 h 48"/>
                  <a:gd name="T36" fmla="*/ 36 w 49"/>
                  <a:gd name="T37" fmla="*/ 33 h 48"/>
                  <a:gd name="T38" fmla="*/ 34 w 49"/>
                  <a:gd name="T39" fmla="*/ 30 h 48"/>
                  <a:gd name="T40" fmla="*/ 30 w 49"/>
                  <a:gd name="T41" fmla="*/ 29 h 48"/>
                  <a:gd name="T42" fmla="*/ 26 w 49"/>
                  <a:gd name="T43" fmla="*/ 31 h 48"/>
                  <a:gd name="T44" fmla="*/ 23 w 49"/>
                  <a:gd name="T45" fmla="*/ 34 h 48"/>
                  <a:gd name="T46" fmla="*/ 23 w 49"/>
                  <a:gd name="T47" fmla="*/ 37 h 48"/>
                  <a:gd name="T48" fmla="*/ 20 w 49"/>
                  <a:gd name="T49" fmla="*/ 37 h 48"/>
                  <a:gd name="T50" fmla="*/ 22 w 49"/>
                  <a:gd name="T51" fmla="*/ 34 h 48"/>
                  <a:gd name="T52" fmla="*/ 23 w 49"/>
                  <a:gd name="T53" fmla="*/ 31 h 48"/>
                  <a:gd name="T54" fmla="*/ 20 w 49"/>
                  <a:gd name="T55" fmla="*/ 25 h 48"/>
                  <a:gd name="T56" fmla="*/ 17 w 49"/>
                  <a:gd name="T57" fmla="*/ 20 h 48"/>
                  <a:gd name="T58" fmla="*/ 11 w 49"/>
                  <a:gd name="T59" fmla="*/ 14 h 48"/>
                  <a:gd name="T60" fmla="*/ 5 w 49"/>
                  <a:gd name="T61" fmla="*/ 8 h 48"/>
                  <a:gd name="T62" fmla="*/ 0 w 49"/>
                  <a:gd name="T63" fmla="*/ 1 h 48"/>
                  <a:gd name="T64" fmla="*/ 1 w 49"/>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8">
                    <a:moveTo>
                      <a:pt x="2" y="0"/>
                    </a:moveTo>
                    <a:lnTo>
                      <a:pt x="5" y="0"/>
                    </a:lnTo>
                    <a:lnTo>
                      <a:pt x="6" y="1"/>
                    </a:lnTo>
                    <a:lnTo>
                      <a:pt x="7" y="3"/>
                    </a:lnTo>
                    <a:lnTo>
                      <a:pt x="9" y="5"/>
                    </a:lnTo>
                    <a:lnTo>
                      <a:pt x="13" y="8"/>
                    </a:lnTo>
                    <a:lnTo>
                      <a:pt x="15" y="12"/>
                    </a:lnTo>
                    <a:lnTo>
                      <a:pt x="18" y="16"/>
                    </a:lnTo>
                    <a:lnTo>
                      <a:pt x="19" y="18"/>
                    </a:lnTo>
                    <a:lnTo>
                      <a:pt x="20" y="21"/>
                    </a:lnTo>
                    <a:lnTo>
                      <a:pt x="23" y="24"/>
                    </a:lnTo>
                    <a:lnTo>
                      <a:pt x="26" y="25"/>
                    </a:lnTo>
                    <a:lnTo>
                      <a:pt x="28" y="26"/>
                    </a:lnTo>
                    <a:lnTo>
                      <a:pt x="31" y="26"/>
                    </a:lnTo>
                    <a:lnTo>
                      <a:pt x="32" y="26"/>
                    </a:lnTo>
                    <a:lnTo>
                      <a:pt x="35" y="26"/>
                    </a:lnTo>
                    <a:lnTo>
                      <a:pt x="37" y="27"/>
                    </a:lnTo>
                    <a:lnTo>
                      <a:pt x="39" y="30"/>
                    </a:lnTo>
                    <a:lnTo>
                      <a:pt x="39" y="31"/>
                    </a:lnTo>
                    <a:lnTo>
                      <a:pt x="40" y="34"/>
                    </a:lnTo>
                    <a:lnTo>
                      <a:pt x="41" y="37"/>
                    </a:lnTo>
                    <a:lnTo>
                      <a:pt x="43" y="38"/>
                    </a:lnTo>
                    <a:lnTo>
                      <a:pt x="45" y="40"/>
                    </a:lnTo>
                    <a:lnTo>
                      <a:pt x="47" y="42"/>
                    </a:lnTo>
                    <a:lnTo>
                      <a:pt x="48" y="43"/>
                    </a:lnTo>
                    <a:lnTo>
                      <a:pt x="49" y="46"/>
                    </a:lnTo>
                    <a:lnTo>
                      <a:pt x="49" y="47"/>
                    </a:lnTo>
                    <a:lnTo>
                      <a:pt x="49" y="48"/>
                    </a:lnTo>
                    <a:lnTo>
                      <a:pt x="48" y="48"/>
                    </a:lnTo>
                    <a:lnTo>
                      <a:pt x="48" y="48"/>
                    </a:lnTo>
                    <a:lnTo>
                      <a:pt x="47" y="47"/>
                    </a:lnTo>
                    <a:lnTo>
                      <a:pt x="44" y="46"/>
                    </a:lnTo>
                    <a:lnTo>
                      <a:pt x="43" y="43"/>
                    </a:lnTo>
                    <a:lnTo>
                      <a:pt x="41" y="42"/>
                    </a:lnTo>
                    <a:lnTo>
                      <a:pt x="40" y="39"/>
                    </a:lnTo>
                    <a:lnTo>
                      <a:pt x="39" y="37"/>
                    </a:lnTo>
                    <a:lnTo>
                      <a:pt x="37" y="34"/>
                    </a:lnTo>
                    <a:lnTo>
                      <a:pt x="36" y="33"/>
                    </a:lnTo>
                    <a:lnTo>
                      <a:pt x="35" y="31"/>
                    </a:lnTo>
                    <a:lnTo>
                      <a:pt x="34" y="30"/>
                    </a:lnTo>
                    <a:lnTo>
                      <a:pt x="31" y="29"/>
                    </a:lnTo>
                    <a:lnTo>
                      <a:pt x="30" y="29"/>
                    </a:lnTo>
                    <a:lnTo>
                      <a:pt x="27" y="30"/>
                    </a:lnTo>
                    <a:lnTo>
                      <a:pt x="26" y="31"/>
                    </a:lnTo>
                    <a:lnTo>
                      <a:pt x="24" y="33"/>
                    </a:lnTo>
                    <a:lnTo>
                      <a:pt x="23" y="34"/>
                    </a:lnTo>
                    <a:lnTo>
                      <a:pt x="23" y="35"/>
                    </a:lnTo>
                    <a:lnTo>
                      <a:pt x="23" y="37"/>
                    </a:lnTo>
                    <a:lnTo>
                      <a:pt x="22" y="37"/>
                    </a:lnTo>
                    <a:lnTo>
                      <a:pt x="20" y="37"/>
                    </a:lnTo>
                    <a:lnTo>
                      <a:pt x="20" y="35"/>
                    </a:lnTo>
                    <a:lnTo>
                      <a:pt x="22" y="34"/>
                    </a:lnTo>
                    <a:lnTo>
                      <a:pt x="23" y="33"/>
                    </a:lnTo>
                    <a:lnTo>
                      <a:pt x="23" y="31"/>
                    </a:lnTo>
                    <a:lnTo>
                      <a:pt x="22" y="27"/>
                    </a:lnTo>
                    <a:lnTo>
                      <a:pt x="20" y="25"/>
                    </a:lnTo>
                    <a:lnTo>
                      <a:pt x="19" y="22"/>
                    </a:lnTo>
                    <a:lnTo>
                      <a:pt x="17" y="20"/>
                    </a:lnTo>
                    <a:lnTo>
                      <a:pt x="14" y="17"/>
                    </a:lnTo>
                    <a:lnTo>
                      <a:pt x="11" y="14"/>
                    </a:lnTo>
                    <a:lnTo>
                      <a:pt x="9" y="12"/>
                    </a:lnTo>
                    <a:lnTo>
                      <a:pt x="5" y="8"/>
                    </a:lnTo>
                    <a:lnTo>
                      <a:pt x="2" y="5"/>
                    </a:lnTo>
                    <a:lnTo>
                      <a:pt x="0" y="1"/>
                    </a:lnTo>
                    <a:lnTo>
                      <a:pt x="0" y="0"/>
                    </a:lnTo>
                    <a:lnTo>
                      <a:pt x="1"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3" name="Freeform 56">
                <a:extLst>
                  <a:ext uri="{FF2B5EF4-FFF2-40B4-BE49-F238E27FC236}">
                    <a16:creationId xmlns:a16="http://schemas.microsoft.com/office/drawing/2014/main" id="{CFA93C07-DE7C-D448-BEB0-64A21973B601}"/>
                  </a:ext>
                </a:extLst>
              </p:cNvPr>
              <p:cNvSpPr>
                <a:spLocks noEditPoints="1"/>
              </p:cNvSpPr>
              <p:nvPr userDrawn="1"/>
            </p:nvSpPr>
            <p:spPr bwMode="auto">
              <a:xfrm>
                <a:off x="10122020" y="456730"/>
                <a:ext cx="73762" cy="56346"/>
              </a:xfrm>
              <a:custGeom>
                <a:avLst/>
                <a:gdLst>
                  <a:gd name="T0" fmla="*/ 114 w 145"/>
                  <a:gd name="T1" fmla="*/ 73 h 110"/>
                  <a:gd name="T2" fmla="*/ 122 w 145"/>
                  <a:gd name="T3" fmla="*/ 77 h 110"/>
                  <a:gd name="T4" fmla="*/ 127 w 145"/>
                  <a:gd name="T5" fmla="*/ 73 h 110"/>
                  <a:gd name="T6" fmla="*/ 120 w 145"/>
                  <a:gd name="T7" fmla="*/ 69 h 110"/>
                  <a:gd name="T8" fmla="*/ 53 w 145"/>
                  <a:gd name="T9" fmla="*/ 67 h 110"/>
                  <a:gd name="T10" fmla="*/ 59 w 145"/>
                  <a:gd name="T11" fmla="*/ 67 h 110"/>
                  <a:gd name="T12" fmla="*/ 75 w 145"/>
                  <a:gd name="T13" fmla="*/ 59 h 110"/>
                  <a:gd name="T14" fmla="*/ 75 w 145"/>
                  <a:gd name="T15" fmla="*/ 68 h 110"/>
                  <a:gd name="T16" fmla="*/ 79 w 145"/>
                  <a:gd name="T17" fmla="*/ 69 h 110"/>
                  <a:gd name="T18" fmla="*/ 83 w 145"/>
                  <a:gd name="T19" fmla="*/ 62 h 110"/>
                  <a:gd name="T20" fmla="*/ 47 w 145"/>
                  <a:gd name="T21" fmla="*/ 20 h 110"/>
                  <a:gd name="T22" fmla="*/ 50 w 145"/>
                  <a:gd name="T23" fmla="*/ 30 h 110"/>
                  <a:gd name="T24" fmla="*/ 53 w 145"/>
                  <a:gd name="T25" fmla="*/ 41 h 110"/>
                  <a:gd name="T26" fmla="*/ 63 w 145"/>
                  <a:gd name="T27" fmla="*/ 43 h 110"/>
                  <a:gd name="T28" fmla="*/ 81 w 145"/>
                  <a:gd name="T29" fmla="*/ 54 h 110"/>
                  <a:gd name="T30" fmla="*/ 96 w 145"/>
                  <a:gd name="T31" fmla="*/ 68 h 110"/>
                  <a:gd name="T32" fmla="*/ 105 w 145"/>
                  <a:gd name="T33" fmla="*/ 73 h 110"/>
                  <a:gd name="T34" fmla="*/ 107 w 145"/>
                  <a:gd name="T35" fmla="*/ 63 h 110"/>
                  <a:gd name="T36" fmla="*/ 98 w 145"/>
                  <a:gd name="T37" fmla="*/ 58 h 110"/>
                  <a:gd name="T38" fmla="*/ 88 w 145"/>
                  <a:gd name="T39" fmla="*/ 47 h 110"/>
                  <a:gd name="T40" fmla="*/ 79 w 145"/>
                  <a:gd name="T41" fmla="*/ 39 h 110"/>
                  <a:gd name="T42" fmla="*/ 60 w 145"/>
                  <a:gd name="T43" fmla="*/ 33 h 110"/>
                  <a:gd name="T44" fmla="*/ 53 w 145"/>
                  <a:gd name="T45" fmla="*/ 29 h 110"/>
                  <a:gd name="T46" fmla="*/ 47 w 145"/>
                  <a:gd name="T47" fmla="*/ 20 h 110"/>
                  <a:gd name="T48" fmla="*/ 64 w 145"/>
                  <a:gd name="T49" fmla="*/ 8 h 110"/>
                  <a:gd name="T50" fmla="*/ 73 w 145"/>
                  <a:gd name="T51" fmla="*/ 21 h 110"/>
                  <a:gd name="T52" fmla="*/ 90 w 145"/>
                  <a:gd name="T53" fmla="*/ 32 h 110"/>
                  <a:gd name="T54" fmla="*/ 103 w 145"/>
                  <a:gd name="T55" fmla="*/ 39 h 110"/>
                  <a:gd name="T56" fmla="*/ 115 w 145"/>
                  <a:gd name="T57" fmla="*/ 52 h 110"/>
                  <a:gd name="T58" fmla="*/ 131 w 145"/>
                  <a:gd name="T59" fmla="*/ 63 h 110"/>
                  <a:gd name="T60" fmla="*/ 141 w 145"/>
                  <a:gd name="T61" fmla="*/ 58 h 110"/>
                  <a:gd name="T62" fmla="*/ 144 w 145"/>
                  <a:gd name="T63" fmla="*/ 63 h 110"/>
                  <a:gd name="T64" fmla="*/ 136 w 145"/>
                  <a:gd name="T65" fmla="*/ 69 h 110"/>
                  <a:gd name="T66" fmla="*/ 128 w 145"/>
                  <a:gd name="T67" fmla="*/ 76 h 110"/>
                  <a:gd name="T68" fmla="*/ 129 w 145"/>
                  <a:gd name="T69" fmla="*/ 84 h 110"/>
                  <a:gd name="T70" fmla="*/ 129 w 145"/>
                  <a:gd name="T71" fmla="*/ 88 h 110"/>
                  <a:gd name="T72" fmla="*/ 120 w 145"/>
                  <a:gd name="T73" fmla="*/ 86 h 110"/>
                  <a:gd name="T74" fmla="*/ 114 w 145"/>
                  <a:gd name="T75" fmla="*/ 99 h 110"/>
                  <a:gd name="T76" fmla="*/ 109 w 145"/>
                  <a:gd name="T77" fmla="*/ 110 h 110"/>
                  <a:gd name="T78" fmla="*/ 110 w 145"/>
                  <a:gd name="T79" fmla="*/ 106 h 110"/>
                  <a:gd name="T80" fmla="*/ 115 w 145"/>
                  <a:gd name="T81" fmla="*/ 93 h 110"/>
                  <a:gd name="T82" fmla="*/ 114 w 145"/>
                  <a:gd name="T83" fmla="*/ 84 h 110"/>
                  <a:gd name="T84" fmla="*/ 98 w 145"/>
                  <a:gd name="T85" fmla="*/ 75 h 110"/>
                  <a:gd name="T86" fmla="*/ 83 w 145"/>
                  <a:gd name="T87" fmla="*/ 71 h 110"/>
                  <a:gd name="T88" fmla="*/ 72 w 145"/>
                  <a:gd name="T89" fmla="*/ 71 h 110"/>
                  <a:gd name="T90" fmla="*/ 71 w 145"/>
                  <a:gd name="T91" fmla="*/ 80 h 110"/>
                  <a:gd name="T92" fmla="*/ 77 w 145"/>
                  <a:gd name="T93" fmla="*/ 85 h 110"/>
                  <a:gd name="T94" fmla="*/ 68 w 145"/>
                  <a:gd name="T95" fmla="*/ 84 h 110"/>
                  <a:gd name="T96" fmla="*/ 62 w 145"/>
                  <a:gd name="T97" fmla="*/ 75 h 110"/>
                  <a:gd name="T98" fmla="*/ 51 w 145"/>
                  <a:gd name="T99" fmla="*/ 71 h 110"/>
                  <a:gd name="T100" fmla="*/ 47 w 145"/>
                  <a:gd name="T101" fmla="*/ 63 h 110"/>
                  <a:gd name="T102" fmla="*/ 39 w 145"/>
                  <a:gd name="T103" fmla="*/ 58 h 110"/>
                  <a:gd name="T104" fmla="*/ 33 w 145"/>
                  <a:gd name="T105" fmla="*/ 64 h 110"/>
                  <a:gd name="T106" fmla="*/ 23 w 145"/>
                  <a:gd name="T107" fmla="*/ 76 h 110"/>
                  <a:gd name="T108" fmla="*/ 8 w 145"/>
                  <a:gd name="T109" fmla="*/ 90 h 110"/>
                  <a:gd name="T110" fmla="*/ 0 w 145"/>
                  <a:gd name="T111" fmla="*/ 90 h 110"/>
                  <a:gd name="T112" fmla="*/ 12 w 145"/>
                  <a:gd name="T113" fmla="*/ 79 h 110"/>
                  <a:gd name="T114" fmla="*/ 28 w 145"/>
                  <a:gd name="T115" fmla="*/ 59 h 110"/>
                  <a:gd name="T116" fmla="*/ 39 w 145"/>
                  <a:gd name="T117" fmla="*/ 50 h 110"/>
                  <a:gd name="T118" fmla="*/ 39 w 145"/>
                  <a:gd name="T119" fmla="*/ 37 h 110"/>
                  <a:gd name="T120" fmla="*/ 39 w 145"/>
                  <a:gd name="T121" fmla="*/ 25 h 110"/>
                  <a:gd name="T122" fmla="*/ 41 w 145"/>
                  <a:gd name="T123" fmla="*/ 13 h 110"/>
                  <a:gd name="T124" fmla="*/ 51 w 145"/>
                  <a:gd name="T125" fmla="*/ 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10">
                    <a:moveTo>
                      <a:pt x="118" y="68"/>
                    </a:moveTo>
                    <a:lnTo>
                      <a:pt x="116" y="69"/>
                    </a:lnTo>
                    <a:lnTo>
                      <a:pt x="115" y="69"/>
                    </a:lnTo>
                    <a:lnTo>
                      <a:pt x="114" y="71"/>
                    </a:lnTo>
                    <a:lnTo>
                      <a:pt x="114" y="72"/>
                    </a:lnTo>
                    <a:lnTo>
                      <a:pt x="114" y="73"/>
                    </a:lnTo>
                    <a:lnTo>
                      <a:pt x="114" y="75"/>
                    </a:lnTo>
                    <a:lnTo>
                      <a:pt x="115" y="76"/>
                    </a:lnTo>
                    <a:lnTo>
                      <a:pt x="118" y="77"/>
                    </a:lnTo>
                    <a:lnTo>
                      <a:pt x="119" y="79"/>
                    </a:lnTo>
                    <a:lnTo>
                      <a:pt x="120" y="77"/>
                    </a:lnTo>
                    <a:lnTo>
                      <a:pt x="122" y="77"/>
                    </a:lnTo>
                    <a:lnTo>
                      <a:pt x="123" y="77"/>
                    </a:lnTo>
                    <a:lnTo>
                      <a:pt x="124" y="76"/>
                    </a:lnTo>
                    <a:lnTo>
                      <a:pt x="126" y="75"/>
                    </a:lnTo>
                    <a:lnTo>
                      <a:pt x="126" y="75"/>
                    </a:lnTo>
                    <a:lnTo>
                      <a:pt x="126" y="75"/>
                    </a:lnTo>
                    <a:lnTo>
                      <a:pt x="127" y="73"/>
                    </a:lnTo>
                    <a:lnTo>
                      <a:pt x="126" y="72"/>
                    </a:lnTo>
                    <a:lnTo>
                      <a:pt x="124" y="71"/>
                    </a:lnTo>
                    <a:lnTo>
                      <a:pt x="124" y="71"/>
                    </a:lnTo>
                    <a:lnTo>
                      <a:pt x="122" y="69"/>
                    </a:lnTo>
                    <a:lnTo>
                      <a:pt x="122" y="69"/>
                    </a:lnTo>
                    <a:lnTo>
                      <a:pt x="120" y="69"/>
                    </a:lnTo>
                    <a:lnTo>
                      <a:pt x="118" y="68"/>
                    </a:lnTo>
                    <a:close/>
                    <a:moveTo>
                      <a:pt x="56" y="64"/>
                    </a:moveTo>
                    <a:lnTo>
                      <a:pt x="55" y="64"/>
                    </a:lnTo>
                    <a:lnTo>
                      <a:pt x="54" y="64"/>
                    </a:lnTo>
                    <a:lnTo>
                      <a:pt x="53" y="66"/>
                    </a:lnTo>
                    <a:lnTo>
                      <a:pt x="53" y="67"/>
                    </a:lnTo>
                    <a:lnTo>
                      <a:pt x="54" y="67"/>
                    </a:lnTo>
                    <a:lnTo>
                      <a:pt x="55" y="68"/>
                    </a:lnTo>
                    <a:lnTo>
                      <a:pt x="56" y="68"/>
                    </a:lnTo>
                    <a:lnTo>
                      <a:pt x="58" y="68"/>
                    </a:lnTo>
                    <a:lnTo>
                      <a:pt x="59" y="68"/>
                    </a:lnTo>
                    <a:lnTo>
                      <a:pt x="59" y="67"/>
                    </a:lnTo>
                    <a:lnTo>
                      <a:pt x="58" y="66"/>
                    </a:lnTo>
                    <a:lnTo>
                      <a:pt x="58" y="64"/>
                    </a:lnTo>
                    <a:lnTo>
                      <a:pt x="56" y="64"/>
                    </a:lnTo>
                    <a:close/>
                    <a:moveTo>
                      <a:pt x="77" y="58"/>
                    </a:moveTo>
                    <a:lnTo>
                      <a:pt x="76" y="59"/>
                    </a:lnTo>
                    <a:lnTo>
                      <a:pt x="75" y="59"/>
                    </a:lnTo>
                    <a:lnTo>
                      <a:pt x="73" y="60"/>
                    </a:lnTo>
                    <a:lnTo>
                      <a:pt x="73" y="63"/>
                    </a:lnTo>
                    <a:lnTo>
                      <a:pt x="72" y="66"/>
                    </a:lnTo>
                    <a:lnTo>
                      <a:pt x="73" y="67"/>
                    </a:lnTo>
                    <a:lnTo>
                      <a:pt x="73" y="68"/>
                    </a:lnTo>
                    <a:lnTo>
                      <a:pt x="75" y="68"/>
                    </a:lnTo>
                    <a:lnTo>
                      <a:pt x="76" y="68"/>
                    </a:lnTo>
                    <a:lnTo>
                      <a:pt x="76" y="69"/>
                    </a:lnTo>
                    <a:lnTo>
                      <a:pt x="77" y="69"/>
                    </a:lnTo>
                    <a:lnTo>
                      <a:pt x="77" y="69"/>
                    </a:lnTo>
                    <a:lnTo>
                      <a:pt x="79" y="69"/>
                    </a:lnTo>
                    <a:lnTo>
                      <a:pt x="79" y="69"/>
                    </a:lnTo>
                    <a:lnTo>
                      <a:pt x="80" y="68"/>
                    </a:lnTo>
                    <a:lnTo>
                      <a:pt x="83" y="68"/>
                    </a:lnTo>
                    <a:lnTo>
                      <a:pt x="83" y="64"/>
                    </a:lnTo>
                    <a:lnTo>
                      <a:pt x="83" y="62"/>
                    </a:lnTo>
                    <a:lnTo>
                      <a:pt x="83" y="62"/>
                    </a:lnTo>
                    <a:lnTo>
                      <a:pt x="83" y="62"/>
                    </a:lnTo>
                    <a:lnTo>
                      <a:pt x="81" y="62"/>
                    </a:lnTo>
                    <a:lnTo>
                      <a:pt x="81" y="60"/>
                    </a:lnTo>
                    <a:lnTo>
                      <a:pt x="80" y="59"/>
                    </a:lnTo>
                    <a:lnTo>
                      <a:pt x="79" y="59"/>
                    </a:lnTo>
                    <a:lnTo>
                      <a:pt x="77" y="58"/>
                    </a:lnTo>
                    <a:close/>
                    <a:moveTo>
                      <a:pt x="47" y="20"/>
                    </a:moveTo>
                    <a:lnTo>
                      <a:pt x="47" y="20"/>
                    </a:lnTo>
                    <a:lnTo>
                      <a:pt x="46" y="21"/>
                    </a:lnTo>
                    <a:lnTo>
                      <a:pt x="49" y="24"/>
                    </a:lnTo>
                    <a:lnTo>
                      <a:pt x="50" y="26"/>
                    </a:lnTo>
                    <a:lnTo>
                      <a:pt x="50" y="29"/>
                    </a:lnTo>
                    <a:lnTo>
                      <a:pt x="50" y="30"/>
                    </a:lnTo>
                    <a:lnTo>
                      <a:pt x="51" y="33"/>
                    </a:lnTo>
                    <a:lnTo>
                      <a:pt x="53" y="34"/>
                    </a:lnTo>
                    <a:lnTo>
                      <a:pt x="53" y="35"/>
                    </a:lnTo>
                    <a:lnTo>
                      <a:pt x="53" y="37"/>
                    </a:lnTo>
                    <a:lnTo>
                      <a:pt x="53" y="38"/>
                    </a:lnTo>
                    <a:lnTo>
                      <a:pt x="53" y="41"/>
                    </a:lnTo>
                    <a:lnTo>
                      <a:pt x="53" y="42"/>
                    </a:lnTo>
                    <a:lnTo>
                      <a:pt x="54" y="43"/>
                    </a:lnTo>
                    <a:lnTo>
                      <a:pt x="55" y="43"/>
                    </a:lnTo>
                    <a:lnTo>
                      <a:pt x="58" y="43"/>
                    </a:lnTo>
                    <a:lnTo>
                      <a:pt x="60" y="43"/>
                    </a:lnTo>
                    <a:lnTo>
                      <a:pt x="63" y="43"/>
                    </a:lnTo>
                    <a:lnTo>
                      <a:pt x="66" y="43"/>
                    </a:lnTo>
                    <a:lnTo>
                      <a:pt x="69" y="45"/>
                    </a:lnTo>
                    <a:lnTo>
                      <a:pt x="72" y="47"/>
                    </a:lnTo>
                    <a:lnTo>
                      <a:pt x="75" y="49"/>
                    </a:lnTo>
                    <a:lnTo>
                      <a:pt x="79" y="51"/>
                    </a:lnTo>
                    <a:lnTo>
                      <a:pt x="81" y="54"/>
                    </a:lnTo>
                    <a:lnTo>
                      <a:pt x="84" y="56"/>
                    </a:lnTo>
                    <a:lnTo>
                      <a:pt x="86" y="59"/>
                    </a:lnTo>
                    <a:lnTo>
                      <a:pt x="88" y="60"/>
                    </a:lnTo>
                    <a:lnTo>
                      <a:pt x="90" y="63"/>
                    </a:lnTo>
                    <a:lnTo>
                      <a:pt x="93" y="66"/>
                    </a:lnTo>
                    <a:lnTo>
                      <a:pt x="96" y="68"/>
                    </a:lnTo>
                    <a:lnTo>
                      <a:pt x="97" y="69"/>
                    </a:lnTo>
                    <a:lnTo>
                      <a:pt x="98" y="72"/>
                    </a:lnTo>
                    <a:lnTo>
                      <a:pt x="99" y="73"/>
                    </a:lnTo>
                    <a:lnTo>
                      <a:pt x="102" y="75"/>
                    </a:lnTo>
                    <a:lnTo>
                      <a:pt x="103" y="75"/>
                    </a:lnTo>
                    <a:lnTo>
                      <a:pt x="105" y="73"/>
                    </a:lnTo>
                    <a:lnTo>
                      <a:pt x="106" y="72"/>
                    </a:lnTo>
                    <a:lnTo>
                      <a:pt x="106" y="71"/>
                    </a:lnTo>
                    <a:lnTo>
                      <a:pt x="106" y="69"/>
                    </a:lnTo>
                    <a:lnTo>
                      <a:pt x="107" y="67"/>
                    </a:lnTo>
                    <a:lnTo>
                      <a:pt x="107" y="63"/>
                    </a:lnTo>
                    <a:lnTo>
                      <a:pt x="107" y="63"/>
                    </a:lnTo>
                    <a:lnTo>
                      <a:pt x="105" y="63"/>
                    </a:lnTo>
                    <a:lnTo>
                      <a:pt x="103" y="63"/>
                    </a:lnTo>
                    <a:lnTo>
                      <a:pt x="101" y="63"/>
                    </a:lnTo>
                    <a:lnTo>
                      <a:pt x="99" y="60"/>
                    </a:lnTo>
                    <a:lnTo>
                      <a:pt x="98" y="59"/>
                    </a:lnTo>
                    <a:lnTo>
                      <a:pt x="98" y="58"/>
                    </a:lnTo>
                    <a:lnTo>
                      <a:pt x="97" y="56"/>
                    </a:lnTo>
                    <a:lnTo>
                      <a:pt x="94" y="54"/>
                    </a:lnTo>
                    <a:lnTo>
                      <a:pt x="92" y="52"/>
                    </a:lnTo>
                    <a:lnTo>
                      <a:pt x="90" y="51"/>
                    </a:lnTo>
                    <a:lnTo>
                      <a:pt x="89" y="49"/>
                    </a:lnTo>
                    <a:lnTo>
                      <a:pt x="88" y="47"/>
                    </a:lnTo>
                    <a:lnTo>
                      <a:pt x="86" y="45"/>
                    </a:lnTo>
                    <a:lnTo>
                      <a:pt x="86" y="43"/>
                    </a:lnTo>
                    <a:lnTo>
                      <a:pt x="86" y="42"/>
                    </a:lnTo>
                    <a:lnTo>
                      <a:pt x="85" y="42"/>
                    </a:lnTo>
                    <a:lnTo>
                      <a:pt x="83" y="41"/>
                    </a:lnTo>
                    <a:lnTo>
                      <a:pt x="79" y="39"/>
                    </a:lnTo>
                    <a:lnTo>
                      <a:pt x="76" y="38"/>
                    </a:lnTo>
                    <a:lnTo>
                      <a:pt x="73" y="37"/>
                    </a:lnTo>
                    <a:lnTo>
                      <a:pt x="69" y="35"/>
                    </a:lnTo>
                    <a:lnTo>
                      <a:pt x="67" y="34"/>
                    </a:lnTo>
                    <a:lnTo>
                      <a:pt x="63" y="34"/>
                    </a:lnTo>
                    <a:lnTo>
                      <a:pt x="60" y="33"/>
                    </a:lnTo>
                    <a:lnTo>
                      <a:pt x="59" y="34"/>
                    </a:lnTo>
                    <a:lnTo>
                      <a:pt x="58" y="34"/>
                    </a:lnTo>
                    <a:lnTo>
                      <a:pt x="55" y="34"/>
                    </a:lnTo>
                    <a:lnTo>
                      <a:pt x="54" y="33"/>
                    </a:lnTo>
                    <a:lnTo>
                      <a:pt x="53" y="32"/>
                    </a:lnTo>
                    <a:lnTo>
                      <a:pt x="53" y="29"/>
                    </a:lnTo>
                    <a:lnTo>
                      <a:pt x="51" y="26"/>
                    </a:lnTo>
                    <a:lnTo>
                      <a:pt x="51" y="24"/>
                    </a:lnTo>
                    <a:lnTo>
                      <a:pt x="51" y="22"/>
                    </a:lnTo>
                    <a:lnTo>
                      <a:pt x="50" y="21"/>
                    </a:lnTo>
                    <a:lnTo>
                      <a:pt x="49" y="20"/>
                    </a:lnTo>
                    <a:lnTo>
                      <a:pt x="47" y="20"/>
                    </a:lnTo>
                    <a:close/>
                    <a:moveTo>
                      <a:pt x="58" y="0"/>
                    </a:moveTo>
                    <a:lnTo>
                      <a:pt x="60" y="0"/>
                    </a:lnTo>
                    <a:lnTo>
                      <a:pt x="63" y="2"/>
                    </a:lnTo>
                    <a:lnTo>
                      <a:pt x="64" y="4"/>
                    </a:lnTo>
                    <a:lnTo>
                      <a:pt x="64" y="5"/>
                    </a:lnTo>
                    <a:lnTo>
                      <a:pt x="64" y="8"/>
                    </a:lnTo>
                    <a:lnTo>
                      <a:pt x="66" y="12"/>
                    </a:lnTo>
                    <a:lnTo>
                      <a:pt x="66" y="13"/>
                    </a:lnTo>
                    <a:lnTo>
                      <a:pt x="67" y="16"/>
                    </a:lnTo>
                    <a:lnTo>
                      <a:pt x="68" y="19"/>
                    </a:lnTo>
                    <a:lnTo>
                      <a:pt x="71" y="20"/>
                    </a:lnTo>
                    <a:lnTo>
                      <a:pt x="73" y="21"/>
                    </a:lnTo>
                    <a:lnTo>
                      <a:pt x="77" y="22"/>
                    </a:lnTo>
                    <a:lnTo>
                      <a:pt x="81" y="24"/>
                    </a:lnTo>
                    <a:lnTo>
                      <a:pt x="85" y="26"/>
                    </a:lnTo>
                    <a:lnTo>
                      <a:pt x="86" y="28"/>
                    </a:lnTo>
                    <a:lnTo>
                      <a:pt x="88" y="29"/>
                    </a:lnTo>
                    <a:lnTo>
                      <a:pt x="90" y="32"/>
                    </a:lnTo>
                    <a:lnTo>
                      <a:pt x="92" y="34"/>
                    </a:lnTo>
                    <a:lnTo>
                      <a:pt x="94" y="37"/>
                    </a:lnTo>
                    <a:lnTo>
                      <a:pt x="97" y="37"/>
                    </a:lnTo>
                    <a:lnTo>
                      <a:pt x="99" y="38"/>
                    </a:lnTo>
                    <a:lnTo>
                      <a:pt x="101" y="39"/>
                    </a:lnTo>
                    <a:lnTo>
                      <a:pt x="103" y="39"/>
                    </a:lnTo>
                    <a:lnTo>
                      <a:pt x="106" y="41"/>
                    </a:lnTo>
                    <a:lnTo>
                      <a:pt x="107" y="42"/>
                    </a:lnTo>
                    <a:lnTo>
                      <a:pt x="110" y="45"/>
                    </a:lnTo>
                    <a:lnTo>
                      <a:pt x="111" y="47"/>
                    </a:lnTo>
                    <a:lnTo>
                      <a:pt x="113" y="50"/>
                    </a:lnTo>
                    <a:lnTo>
                      <a:pt x="115" y="52"/>
                    </a:lnTo>
                    <a:lnTo>
                      <a:pt x="118" y="55"/>
                    </a:lnTo>
                    <a:lnTo>
                      <a:pt x="122" y="58"/>
                    </a:lnTo>
                    <a:lnTo>
                      <a:pt x="126" y="59"/>
                    </a:lnTo>
                    <a:lnTo>
                      <a:pt x="127" y="62"/>
                    </a:lnTo>
                    <a:lnTo>
                      <a:pt x="128" y="63"/>
                    </a:lnTo>
                    <a:lnTo>
                      <a:pt x="131" y="63"/>
                    </a:lnTo>
                    <a:lnTo>
                      <a:pt x="133" y="63"/>
                    </a:lnTo>
                    <a:lnTo>
                      <a:pt x="135" y="62"/>
                    </a:lnTo>
                    <a:lnTo>
                      <a:pt x="136" y="62"/>
                    </a:lnTo>
                    <a:lnTo>
                      <a:pt x="139" y="60"/>
                    </a:lnTo>
                    <a:lnTo>
                      <a:pt x="140" y="59"/>
                    </a:lnTo>
                    <a:lnTo>
                      <a:pt x="141" y="58"/>
                    </a:lnTo>
                    <a:lnTo>
                      <a:pt x="143" y="58"/>
                    </a:lnTo>
                    <a:lnTo>
                      <a:pt x="144" y="58"/>
                    </a:lnTo>
                    <a:lnTo>
                      <a:pt x="145" y="59"/>
                    </a:lnTo>
                    <a:lnTo>
                      <a:pt x="145" y="60"/>
                    </a:lnTo>
                    <a:lnTo>
                      <a:pt x="145" y="62"/>
                    </a:lnTo>
                    <a:lnTo>
                      <a:pt x="144" y="63"/>
                    </a:lnTo>
                    <a:lnTo>
                      <a:pt x="143" y="63"/>
                    </a:lnTo>
                    <a:lnTo>
                      <a:pt x="141" y="64"/>
                    </a:lnTo>
                    <a:lnTo>
                      <a:pt x="139" y="67"/>
                    </a:lnTo>
                    <a:lnTo>
                      <a:pt x="139" y="68"/>
                    </a:lnTo>
                    <a:lnTo>
                      <a:pt x="137" y="69"/>
                    </a:lnTo>
                    <a:lnTo>
                      <a:pt x="136" y="69"/>
                    </a:lnTo>
                    <a:lnTo>
                      <a:pt x="135" y="69"/>
                    </a:lnTo>
                    <a:lnTo>
                      <a:pt x="132" y="69"/>
                    </a:lnTo>
                    <a:lnTo>
                      <a:pt x="131" y="71"/>
                    </a:lnTo>
                    <a:lnTo>
                      <a:pt x="129" y="72"/>
                    </a:lnTo>
                    <a:lnTo>
                      <a:pt x="128" y="75"/>
                    </a:lnTo>
                    <a:lnTo>
                      <a:pt x="128" y="76"/>
                    </a:lnTo>
                    <a:lnTo>
                      <a:pt x="129" y="77"/>
                    </a:lnTo>
                    <a:lnTo>
                      <a:pt x="129" y="80"/>
                    </a:lnTo>
                    <a:lnTo>
                      <a:pt x="128" y="80"/>
                    </a:lnTo>
                    <a:lnTo>
                      <a:pt x="128" y="81"/>
                    </a:lnTo>
                    <a:lnTo>
                      <a:pt x="128" y="82"/>
                    </a:lnTo>
                    <a:lnTo>
                      <a:pt x="129" y="84"/>
                    </a:lnTo>
                    <a:lnTo>
                      <a:pt x="131" y="84"/>
                    </a:lnTo>
                    <a:lnTo>
                      <a:pt x="132" y="85"/>
                    </a:lnTo>
                    <a:lnTo>
                      <a:pt x="132" y="86"/>
                    </a:lnTo>
                    <a:lnTo>
                      <a:pt x="132" y="88"/>
                    </a:lnTo>
                    <a:lnTo>
                      <a:pt x="131" y="88"/>
                    </a:lnTo>
                    <a:lnTo>
                      <a:pt x="129" y="88"/>
                    </a:lnTo>
                    <a:lnTo>
                      <a:pt x="128" y="88"/>
                    </a:lnTo>
                    <a:lnTo>
                      <a:pt x="127" y="86"/>
                    </a:lnTo>
                    <a:lnTo>
                      <a:pt x="126" y="86"/>
                    </a:lnTo>
                    <a:lnTo>
                      <a:pt x="124" y="85"/>
                    </a:lnTo>
                    <a:lnTo>
                      <a:pt x="123" y="85"/>
                    </a:lnTo>
                    <a:lnTo>
                      <a:pt x="120" y="86"/>
                    </a:lnTo>
                    <a:lnTo>
                      <a:pt x="120" y="88"/>
                    </a:lnTo>
                    <a:lnTo>
                      <a:pt x="119" y="89"/>
                    </a:lnTo>
                    <a:lnTo>
                      <a:pt x="119" y="90"/>
                    </a:lnTo>
                    <a:lnTo>
                      <a:pt x="118" y="93"/>
                    </a:lnTo>
                    <a:lnTo>
                      <a:pt x="115" y="97"/>
                    </a:lnTo>
                    <a:lnTo>
                      <a:pt x="114" y="99"/>
                    </a:lnTo>
                    <a:lnTo>
                      <a:pt x="113" y="102"/>
                    </a:lnTo>
                    <a:lnTo>
                      <a:pt x="113" y="105"/>
                    </a:lnTo>
                    <a:lnTo>
                      <a:pt x="111" y="106"/>
                    </a:lnTo>
                    <a:lnTo>
                      <a:pt x="111" y="107"/>
                    </a:lnTo>
                    <a:lnTo>
                      <a:pt x="110" y="109"/>
                    </a:lnTo>
                    <a:lnTo>
                      <a:pt x="109" y="110"/>
                    </a:lnTo>
                    <a:lnTo>
                      <a:pt x="107" y="110"/>
                    </a:lnTo>
                    <a:lnTo>
                      <a:pt x="106" y="110"/>
                    </a:lnTo>
                    <a:lnTo>
                      <a:pt x="106" y="109"/>
                    </a:lnTo>
                    <a:lnTo>
                      <a:pt x="107" y="107"/>
                    </a:lnTo>
                    <a:lnTo>
                      <a:pt x="109" y="107"/>
                    </a:lnTo>
                    <a:lnTo>
                      <a:pt x="110" y="106"/>
                    </a:lnTo>
                    <a:lnTo>
                      <a:pt x="111" y="105"/>
                    </a:lnTo>
                    <a:lnTo>
                      <a:pt x="113" y="102"/>
                    </a:lnTo>
                    <a:lnTo>
                      <a:pt x="113" y="99"/>
                    </a:lnTo>
                    <a:lnTo>
                      <a:pt x="113" y="97"/>
                    </a:lnTo>
                    <a:lnTo>
                      <a:pt x="114" y="94"/>
                    </a:lnTo>
                    <a:lnTo>
                      <a:pt x="115" y="93"/>
                    </a:lnTo>
                    <a:lnTo>
                      <a:pt x="116" y="92"/>
                    </a:lnTo>
                    <a:lnTo>
                      <a:pt x="116" y="89"/>
                    </a:lnTo>
                    <a:lnTo>
                      <a:pt x="116" y="88"/>
                    </a:lnTo>
                    <a:lnTo>
                      <a:pt x="116" y="86"/>
                    </a:lnTo>
                    <a:lnTo>
                      <a:pt x="115" y="85"/>
                    </a:lnTo>
                    <a:lnTo>
                      <a:pt x="114" y="84"/>
                    </a:lnTo>
                    <a:lnTo>
                      <a:pt x="111" y="84"/>
                    </a:lnTo>
                    <a:lnTo>
                      <a:pt x="109" y="82"/>
                    </a:lnTo>
                    <a:lnTo>
                      <a:pt x="105" y="81"/>
                    </a:lnTo>
                    <a:lnTo>
                      <a:pt x="102" y="79"/>
                    </a:lnTo>
                    <a:lnTo>
                      <a:pt x="99" y="77"/>
                    </a:lnTo>
                    <a:lnTo>
                      <a:pt x="98" y="75"/>
                    </a:lnTo>
                    <a:lnTo>
                      <a:pt x="97" y="72"/>
                    </a:lnTo>
                    <a:lnTo>
                      <a:pt x="94" y="71"/>
                    </a:lnTo>
                    <a:lnTo>
                      <a:pt x="90" y="69"/>
                    </a:lnTo>
                    <a:lnTo>
                      <a:pt x="88" y="69"/>
                    </a:lnTo>
                    <a:lnTo>
                      <a:pt x="84" y="69"/>
                    </a:lnTo>
                    <a:lnTo>
                      <a:pt x="83" y="71"/>
                    </a:lnTo>
                    <a:lnTo>
                      <a:pt x="81" y="72"/>
                    </a:lnTo>
                    <a:lnTo>
                      <a:pt x="79" y="72"/>
                    </a:lnTo>
                    <a:lnTo>
                      <a:pt x="77" y="72"/>
                    </a:lnTo>
                    <a:lnTo>
                      <a:pt x="76" y="71"/>
                    </a:lnTo>
                    <a:lnTo>
                      <a:pt x="73" y="71"/>
                    </a:lnTo>
                    <a:lnTo>
                      <a:pt x="72" y="71"/>
                    </a:lnTo>
                    <a:lnTo>
                      <a:pt x="69" y="71"/>
                    </a:lnTo>
                    <a:lnTo>
                      <a:pt x="68" y="72"/>
                    </a:lnTo>
                    <a:lnTo>
                      <a:pt x="68" y="75"/>
                    </a:lnTo>
                    <a:lnTo>
                      <a:pt x="68" y="76"/>
                    </a:lnTo>
                    <a:lnTo>
                      <a:pt x="69" y="79"/>
                    </a:lnTo>
                    <a:lnTo>
                      <a:pt x="71" y="80"/>
                    </a:lnTo>
                    <a:lnTo>
                      <a:pt x="72" y="81"/>
                    </a:lnTo>
                    <a:lnTo>
                      <a:pt x="73" y="81"/>
                    </a:lnTo>
                    <a:lnTo>
                      <a:pt x="75" y="82"/>
                    </a:lnTo>
                    <a:lnTo>
                      <a:pt x="76" y="84"/>
                    </a:lnTo>
                    <a:lnTo>
                      <a:pt x="77" y="84"/>
                    </a:lnTo>
                    <a:lnTo>
                      <a:pt x="77" y="85"/>
                    </a:lnTo>
                    <a:lnTo>
                      <a:pt x="76" y="86"/>
                    </a:lnTo>
                    <a:lnTo>
                      <a:pt x="75" y="86"/>
                    </a:lnTo>
                    <a:lnTo>
                      <a:pt x="73" y="86"/>
                    </a:lnTo>
                    <a:lnTo>
                      <a:pt x="71" y="86"/>
                    </a:lnTo>
                    <a:lnTo>
                      <a:pt x="69" y="85"/>
                    </a:lnTo>
                    <a:lnTo>
                      <a:pt x="68" y="84"/>
                    </a:lnTo>
                    <a:lnTo>
                      <a:pt x="67" y="82"/>
                    </a:lnTo>
                    <a:lnTo>
                      <a:pt x="66" y="81"/>
                    </a:lnTo>
                    <a:lnTo>
                      <a:pt x="64" y="80"/>
                    </a:lnTo>
                    <a:lnTo>
                      <a:pt x="62" y="77"/>
                    </a:lnTo>
                    <a:lnTo>
                      <a:pt x="62" y="76"/>
                    </a:lnTo>
                    <a:lnTo>
                      <a:pt x="62" y="75"/>
                    </a:lnTo>
                    <a:lnTo>
                      <a:pt x="60" y="73"/>
                    </a:lnTo>
                    <a:lnTo>
                      <a:pt x="59" y="73"/>
                    </a:lnTo>
                    <a:lnTo>
                      <a:pt x="56" y="72"/>
                    </a:lnTo>
                    <a:lnTo>
                      <a:pt x="55" y="72"/>
                    </a:lnTo>
                    <a:lnTo>
                      <a:pt x="53" y="71"/>
                    </a:lnTo>
                    <a:lnTo>
                      <a:pt x="51" y="71"/>
                    </a:lnTo>
                    <a:lnTo>
                      <a:pt x="50" y="69"/>
                    </a:lnTo>
                    <a:lnTo>
                      <a:pt x="49" y="67"/>
                    </a:lnTo>
                    <a:lnTo>
                      <a:pt x="49" y="66"/>
                    </a:lnTo>
                    <a:lnTo>
                      <a:pt x="49" y="66"/>
                    </a:lnTo>
                    <a:lnTo>
                      <a:pt x="49" y="64"/>
                    </a:lnTo>
                    <a:lnTo>
                      <a:pt x="47" y="63"/>
                    </a:lnTo>
                    <a:lnTo>
                      <a:pt x="47" y="63"/>
                    </a:lnTo>
                    <a:lnTo>
                      <a:pt x="46" y="62"/>
                    </a:lnTo>
                    <a:lnTo>
                      <a:pt x="45" y="62"/>
                    </a:lnTo>
                    <a:lnTo>
                      <a:pt x="42" y="60"/>
                    </a:lnTo>
                    <a:lnTo>
                      <a:pt x="39" y="59"/>
                    </a:lnTo>
                    <a:lnTo>
                      <a:pt x="39" y="58"/>
                    </a:lnTo>
                    <a:lnTo>
                      <a:pt x="38" y="58"/>
                    </a:lnTo>
                    <a:lnTo>
                      <a:pt x="37" y="59"/>
                    </a:lnTo>
                    <a:lnTo>
                      <a:pt x="36" y="60"/>
                    </a:lnTo>
                    <a:lnTo>
                      <a:pt x="34" y="62"/>
                    </a:lnTo>
                    <a:lnTo>
                      <a:pt x="33" y="63"/>
                    </a:lnTo>
                    <a:lnTo>
                      <a:pt x="33" y="64"/>
                    </a:lnTo>
                    <a:lnTo>
                      <a:pt x="32" y="66"/>
                    </a:lnTo>
                    <a:lnTo>
                      <a:pt x="30" y="68"/>
                    </a:lnTo>
                    <a:lnTo>
                      <a:pt x="29" y="69"/>
                    </a:lnTo>
                    <a:lnTo>
                      <a:pt x="26" y="71"/>
                    </a:lnTo>
                    <a:lnTo>
                      <a:pt x="24" y="73"/>
                    </a:lnTo>
                    <a:lnTo>
                      <a:pt x="23" y="76"/>
                    </a:lnTo>
                    <a:lnTo>
                      <a:pt x="20" y="79"/>
                    </a:lnTo>
                    <a:lnTo>
                      <a:pt x="17" y="81"/>
                    </a:lnTo>
                    <a:lnTo>
                      <a:pt x="15" y="82"/>
                    </a:lnTo>
                    <a:lnTo>
                      <a:pt x="13" y="85"/>
                    </a:lnTo>
                    <a:lnTo>
                      <a:pt x="11" y="88"/>
                    </a:lnTo>
                    <a:lnTo>
                      <a:pt x="8" y="90"/>
                    </a:lnTo>
                    <a:lnTo>
                      <a:pt x="6" y="92"/>
                    </a:lnTo>
                    <a:lnTo>
                      <a:pt x="6" y="93"/>
                    </a:lnTo>
                    <a:lnTo>
                      <a:pt x="4" y="94"/>
                    </a:lnTo>
                    <a:lnTo>
                      <a:pt x="2" y="94"/>
                    </a:lnTo>
                    <a:lnTo>
                      <a:pt x="0" y="92"/>
                    </a:lnTo>
                    <a:lnTo>
                      <a:pt x="0" y="90"/>
                    </a:lnTo>
                    <a:lnTo>
                      <a:pt x="2" y="89"/>
                    </a:lnTo>
                    <a:lnTo>
                      <a:pt x="3" y="88"/>
                    </a:lnTo>
                    <a:lnTo>
                      <a:pt x="4" y="86"/>
                    </a:lnTo>
                    <a:lnTo>
                      <a:pt x="7" y="84"/>
                    </a:lnTo>
                    <a:lnTo>
                      <a:pt x="10" y="81"/>
                    </a:lnTo>
                    <a:lnTo>
                      <a:pt x="12" y="79"/>
                    </a:lnTo>
                    <a:lnTo>
                      <a:pt x="15" y="75"/>
                    </a:lnTo>
                    <a:lnTo>
                      <a:pt x="17" y="72"/>
                    </a:lnTo>
                    <a:lnTo>
                      <a:pt x="19" y="68"/>
                    </a:lnTo>
                    <a:lnTo>
                      <a:pt x="23" y="64"/>
                    </a:lnTo>
                    <a:lnTo>
                      <a:pt x="25" y="62"/>
                    </a:lnTo>
                    <a:lnTo>
                      <a:pt x="28" y="59"/>
                    </a:lnTo>
                    <a:lnTo>
                      <a:pt x="30" y="58"/>
                    </a:lnTo>
                    <a:lnTo>
                      <a:pt x="33" y="55"/>
                    </a:lnTo>
                    <a:lnTo>
                      <a:pt x="36" y="54"/>
                    </a:lnTo>
                    <a:lnTo>
                      <a:pt x="37" y="52"/>
                    </a:lnTo>
                    <a:lnTo>
                      <a:pt x="38" y="51"/>
                    </a:lnTo>
                    <a:lnTo>
                      <a:pt x="39" y="50"/>
                    </a:lnTo>
                    <a:lnTo>
                      <a:pt x="39" y="47"/>
                    </a:lnTo>
                    <a:lnTo>
                      <a:pt x="39" y="46"/>
                    </a:lnTo>
                    <a:lnTo>
                      <a:pt x="38" y="43"/>
                    </a:lnTo>
                    <a:lnTo>
                      <a:pt x="39" y="41"/>
                    </a:lnTo>
                    <a:lnTo>
                      <a:pt x="39" y="39"/>
                    </a:lnTo>
                    <a:lnTo>
                      <a:pt x="39" y="37"/>
                    </a:lnTo>
                    <a:lnTo>
                      <a:pt x="38" y="35"/>
                    </a:lnTo>
                    <a:lnTo>
                      <a:pt x="38" y="34"/>
                    </a:lnTo>
                    <a:lnTo>
                      <a:pt x="38" y="32"/>
                    </a:lnTo>
                    <a:lnTo>
                      <a:pt x="38" y="29"/>
                    </a:lnTo>
                    <a:lnTo>
                      <a:pt x="38" y="28"/>
                    </a:lnTo>
                    <a:lnTo>
                      <a:pt x="39" y="25"/>
                    </a:lnTo>
                    <a:lnTo>
                      <a:pt x="38" y="22"/>
                    </a:lnTo>
                    <a:lnTo>
                      <a:pt x="38" y="21"/>
                    </a:lnTo>
                    <a:lnTo>
                      <a:pt x="38" y="20"/>
                    </a:lnTo>
                    <a:lnTo>
                      <a:pt x="38" y="19"/>
                    </a:lnTo>
                    <a:lnTo>
                      <a:pt x="39" y="16"/>
                    </a:lnTo>
                    <a:lnTo>
                      <a:pt x="41" y="13"/>
                    </a:lnTo>
                    <a:lnTo>
                      <a:pt x="42" y="12"/>
                    </a:lnTo>
                    <a:lnTo>
                      <a:pt x="43" y="12"/>
                    </a:lnTo>
                    <a:lnTo>
                      <a:pt x="46" y="12"/>
                    </a:lnTo>
                    <a:lnTo>
                      <a:pt x="47" y="12"/>
                    </a:lnTo>
                    <a:lnTo>
                      <a:pt x="50" y="11"/>
                    </a:lnTo>
                    <a:lnTo>
                      <a:pt x="51" y="9"/>
                    </a:lnTo>
                    <a:lnTo>
                      <a:pt x="53" y="7"/>
                    </a:lnTo>
                    <a:lnTo>
                      <a:pt x="55" y="4"/>
                    </a:lnTo>
                    <a:lnTo>
                      <a:pt x="55" y="3"/>
                    </a:lnTo>
                    <a:lnTo>
                      <a:pt x="56" y="2"/>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4" name="Freeform 57">
                <a:extLst>
                  <a:ext uri="{FF2B5EF4-FFF2-40B4-BE49-F238E27FC236}">
                    <a16:creationId xmlns:a16="http://schemas.microsoft.com/office/drawing/2014/main" id="{CF2EA5C9-6C21-E04C-A49E-F1E6B3FB08F7}"/>
                  </a:ext>
                </a:extLst>
              </p:cNvPr>
              <p:cNvSpPr>
                <a:spLocks/>
              </p:cNvSpPr>
              <p:nvPr userDrawn="1"/>
            </p:nvSpPr>
            <p:spPr bwMode="auto">
              <a:xfrm>
                <a:off x="10391456" y="450584"/>
                <a:ext cx="7171" cy="5122"/>
              </a:xfrm>
              <a:custGeom>
                <a:avLst/>
                <a:gdLst>
                  <a:gd name="T0" fmla="*/ 12 w 13"/>
                  <a:gd name="T1" fmla="*/ 0 h 11"/>
                  <a:gd name="T2" fmla="*/ 13 w 13"/>
                  <a:gd name="T3" fmla="*/ 2 h 11"/>
                  <a:gd name="T4" fmla="*/ 13 w 13"/>
                  <a:gd name="T5" fmla="*/ 2 h 11"/>
                  <a:gd name="T6" fmla="*/ 12 w 13"/>
                  <a:gd name="T7" fmla="*/ 3 h 11"/>
                  <a:gd name="T8" fmla="*/ 11 w 13"/>
                  <a:gd name="T9" fmla="*/ 3 h 11"/>
                  <a:gd name="T10" fmla="*/ 11 w 13"/>
                  <a:gd name="T11" fmla="*/ 4 h 11"/>
                  <a:gd name="T12" fmla="*/ 9 w 13"/>
                  <a:gd name="T13" fmla="*/ 6 h 11"/>
                  <a:gd name="T14" fmla="*/ 8 w 13"/>
                  <a:gd name="T15" fmla="*/ 7 h 11"/>
                  <a:gd name="T16" fmla="*/ 7 w 13"/>
                  <a:gd name="T17" fmla="*/ 8 h 11"/>
                  <a:gd name="T18" fmla="*/ 7 w 13"/>
                  <a:gd name="T19" fmla="*/ 10 h 11"/>
                  <a:gd name="T20" fmla="*/ 6 w 13"/>
                  <a:gd name="T21" fmla="*/ 10 h 11"/>
                  <a:gd name="T22" fmla="*/ 4 w 13"/>
                  <a:gd name="T23" fmla="*/ 10 h 11"/>
                  <a:gd name="T24" fmla="*/ 3 w 13"/>
                  <a:gd name="T25" fmla="*/ 11 h 11"/>
                  <a:gd name="T26" fmla="*/ 2 w 13"/>
                  <a:gd name="T27" fmla="*/ 10 h 11"/>
                  <a:gd name="T28" fmla="*/ 0 w 13"/>
                  <a:gd name="T29" fmla="*/ 10 h 11"/>
                  <a:gd name="T30" fmla="*/ 2 w 13"/>
                  <a:gd name="T31" fmla="*/ 8 h 11"/>
                  <a:gd name="T32" fmla="*/ 2 w 13"/>
                  <a:gd name="T33" fmla="*/ 7 h 11"/>
                  <a:gd name="T34" fmla="*/ 3 w 13"/>
                  <a:gd name="T35" fmla="*/ 7 h 11"/>
                  <a:gd name="T36" fmla="*/ 4 w 13"/>
                  <a:gd name="T37" fmla="*/ 6 h 11"/>
                  <a:gd name="T38" fmla="*/ 7 w 13"/>
                  <a:gd name="T39" fmla="*/ 4 h 11"/>
                  <a:gd name="T40" fmla="*/ 8 w 13"/>
                  <a:gd name="T41" fmla="*/ 3 h 11"/>
                  <a:gd name="T42" fmla="*/ 11 w 13"/>
                  <a:gd name="T43" fmla="*/ 2 h 11"/>
                  <a:gd name="T44" fmla="*/ 11 w 13"/>
                  <a:gd name="T45" fmla="*/ 2 h 11"/>
                  <a:gd name="T46" fmla="*/ 12 w 13"/>
                  <a:gd name="T4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11">
                    <a:moveTo>
                      <a:pt x="12" y="0"/>
                    </a:moveTo>
                    <a:lnTo>
                      <a:pt x="13" y="2"/>
                    </a:lnTo>
                    <a:lnTo>
                      <a:pt x="13" y="2"/>
                    </a:lnTo>
                    <a:lnTo>
                      <a:pt x="12" y="3"/>
                    </a:lnTo>
                    <a:lnTo>
                      <a:pt x="11" y="3"/>
                    </a:lnTo>
                    <a:lnTo>
                      <a:pt x="11" y="4"/>
                    </a:lnTo>
                    <a:lnTo>
                      <a:pt x="9" y="6"/>
                    </a:lnTo>
                    <a:lnTo>
                      <a:pt x="8" y="7"/>
                    </a:lnTo>
                    <a:lnTo>
                      <a:pt x="7" y="8"/>
                    </a:lnTo>
                    <a:lnTo>
                      <a:pt x="7" y="10"/>
                    </a:lnTo>
                    <a:lnTo>
                      <a:pt x="6" y="10"/>
                    </a:lnTo>
                    <a:lnTo>
                      <a:pt x="4" y="10"/>
                    </a:lnTo>
                    <a:lnTo>
                      <a:pt x="3" y="11"/>
                    </a:lnTo>
                    <a:lnTo>
                      <a:pt x="2" y="10"/>
                    </a:lnTo>
                    <a:lnTo>
                      <a:pt x="0" y="10"/>
                    </a:lnTo>
                    <a:lnTo>
                      <a:pt x="2" y="8"/>
                    </a:lnTo>
                    <a:lnTo>
                      <a:pt x="2" y="7"/>
                    </a:lnTo>
                    <a:lnTo>
                      <a:pt x="3" y="7"/>
                    </a:lnTo>
                    <a:lnTo>
                      <a:pt x="4" y="6"/>
                    </a:lnTo>
                    <a:lnTo>
                      <a:pt x="7" y="4"/>
                    </a:lnTo>
                    <a:lnTo>
                      <a:pt x="8" y="3"/>
                    </a:lnTo>
                    <a:lnTo>
                      <a:pt x="11" y="2"/>
                    </a:lnTo>
                    <a:lnTo>
                      <a:pt x="11" y="2"/>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5" name="Freeform 58">
                <a:extLst>
                  <a:ext uri="{FF2B5EF4-FFF2-40B4-BE49-F238E27FC236}">
                    <a16:creationId xmlns:a16="http://schemas.microsoft.com/office/drawing/2014/main" id="{B58006E5-776F-FD4F-8454-3503F0C12D73}"/>
                  </a:ext>
                </a:extLst>
              </p:cNvPr>
              <p:cNvSpPr>
                <a:spLocks/>
              </p:cNvSpPr>
              <p:nvPr userDrawn="1"/>
            </p:nvSpPr>
            <p:spPr bwMode="auto">
              <a:xfrm>
                <a:off x="10158901" y="401409"/>
                <a:ext cx="18441" cy="21514"/>
              </a:xfrm>
              <a:custGeom>
                <a:avLst/>
                <a:gdLst>
                  <a:gd name="T0" fmla="*/ 8 w 38"/>
                  <a:gd name="T1" fmla="*/ 0 h 43"/>
                  <a:gd name="T2" fmla="*/ 9 w 38"/>
                  <a:gd name="T3" fmla="*/ 0 h 43"/>
                  <a:gd name="T4" fmla="*/ 12 w 38"/>
                  <a:gd name="T5" fmla="*/ 1 h 43"/>
                  <a:gd name="T6" fmla="*/ 13 w 38"/>
                  <a:gd name="T7" fmla="*/ 4 h 43"/>
                  <a:gd name="T8" fmla="*/ 13 w 38"/>
                  <a:gd name="T9" fmla="*/ 6 h 43"/>
                  <a:gd name="T10" fmla="*/ 14 w 38"/>
                  <a:gd name="T11" fmla="*/ 9 h 43"/>
                  <a:gd name="T12" fmla="*/ 14 w 38"/>
                  <a:gd name="T13" fmla="*/ 12 h 43"/>
                  <a:gd name="T14" fmla="*/ 17 w 38"/>
                  <a:gd name="T15" fmla="*/ 13 h 43"/>
                  <a:gd name="T16" fmla="*/ 18 w 38"/>
                  <a:gd name="T17" fmla="*/ 14 h 43"/>
                  <a:gd name="T18" fmla="*/ 21 w 38"/>
                  <a:gd name="T19" fmla="*/ 16 h 43"/>
                  <a:gd name="T20" fmla="*/ 22 w 38"/>
                  <a:gd name="T21" fmla="*/ 18 h 43"/>
                  <a:gd name="T22" fmla="*/ 22 w 38"/>
                  <a:gd name="T23" fmla="*/ 21 h 43"/>
                  <a:gd name="T24" fmla="*/ 22 w 38"/>
                  <a:gd name="T25" fmla="*/ 23 h 43"/>
                  <a:gd name="T26" fmla="*/ 21 w 38"/>
                  <a:gd name="T27" fmla="*/ 25 h 43"/>
                  <a:gd name="T28" fmla="*/ 21 w 38"/>
                  <a:gd name="T29" fmla="*/ 27 h 43"/>
                  <a:gd name="T30" fmla="*/ 22 w 38"/>
                  <a:gd name="T31" fmla="*/ 29 h 43"/>
                  <a:gd name="T32" fmla="*/ 24 w 38"/>
                  <a:gd name="T33" fmla="*/ 30 h 43"/>
                  <a:gd name="T34" fmla="*/ 26 w 38"/>
                  <a:gd name="T35" fmla="*/ 31 h 43"/>
                  <a:gd name="T36" fmla="*/ 27 w 38"/>
                  <a:gd name="T37" fmla="*/ 30 h 43"/>
                  <a:gd name="T38" fmla="*/ 29 w 38"/>
                  <a:gd name="T39" fmla="*/ 30 h 43"/>
                  <a:gd name="T40" fmla="*/ 30 w 38"/>
                  <a:gd name="T41" fmla="*/ 29 h 43"/>
                  <a:gd name="T42" fmla="*/ 31 w 38"/>
                  <a:gd name="T43" fmla="*/ 27 h 43"/>
                  <a:gd name="T44" fmla="*/ 34 w 38"/>
                  <a:gd name="T45" fmla="*/ 27 h 43"/>
                  <a:gd name="T46" fmla="*/ 35 w 38"/>
                  <a:gd name="T47" fmla="*/ 27 h 43"/>
                  <a:gd name="T48" fmla="*/ 38 w 38"/>
                  <a:gd name="T49" fmla="*/ 29 h 43"/>
                  <a:gd name="T50" fmla="*/ 38 w 38"/>
                  <a:gd name="T51" fmla="*/ 31 h 43"/>
                  <a:gd name="T52" fmla="*/ 37 w 38"/>
                  <a:gd name="T53" fmla="*/ 33 h 43"/>
                  <a:gd name="T54" fmla="*/ 37 w 38"/>
                  <a:gd name="T55" fmla="*/ 34 h 43"/>
                  <a:gd name="T56" fmla="*/ 35 w 38"/>
                  <a:gd name="T57" fmla="*/ 35 h 43"/>
                  <a:gd name="T58" fmla="*/ 33 w 38"/>
                  <a:gd name="T59" fmla="*/ 35 h 43"/>
                  <a:gd name="T60" fmla="*/ 31 w 38"/>
                  <a:gd name="T61" fmla="*/ 36 h 43"/>
                  <a:gd name="T62" fmla="*/ 29 w 38"/>
                  <a:gd name="T63" fmla="*/ 38 h 43"/>
                  <a:gd name="T64" fmla="*/ 26 w 38"/>
                  <a:gd name="T65" fmla="*/ 39 h 43"/>
                  <a:gd name="T66" fmla="*/ 22 w 38"/>
                  <a:gd name="T67" fmla="*/ 40 h 43"/>
                  <a:gd name="T68" fmla="*/ 20 w 38"/>
                  <a:gd name="T69" fmla="*/ 42 h 43"/>
                  <a:gd name="T70" fmla="*/ 16 w 38"/>
                  <a:gd name="T71" fmla="*/ 43 h 43"/>
                  <a:gd name="T72" fmla="*/ 13 w 38"/>
                  <a:gd name="T73" fmla="*/ 43 h 43"/>
                  <a:gd name="T74" fmla="*/ 12 w 38"/>
                  <a:gd name="T75" fmla="*/ 43 h 43"/>
                  <a:gd name="T76" fmla="*/ 9 w 38"/>
                  <a:gd name="T77" fmla="*/ 43 h 43"/>
                  <a:gd name="T78" fmla="*/ 7 w 38"/>
                  <a:gd name="T79" fmla="*/ 42 h 43"/>
                  <a:gd name="T80" fmla="*/ 4 w 38"/>
                  <a:gd name="T81" fmla="*/ 40 h 43"/>
                  <a:gd name="T82" fmla="*/ 3 w 38"/>
                  <a:gd name="T83" fmla="*/ 38 h 43"/>
                  <a:gd name="T84" fmla="*/ 1 w 38"/>
                  <a:gd name="T85" fmla="*/ 34 h 43"/>
                  <a:gd name="T86" fmla="*/ 1 w 38"/>
                  <a:gd name="T87" fmla="*/ 31 h 43"/>
                  <a:gd name="T88" fmla="*/ 1 w 38"/>
                  <a:gd name="T89" fmla="*/ 27 h 43"/>
                  <a:gd name="T90" fmla="*/ 0 w 38"/>
                  <a:gd name="T91" fmla="*/ 22 h 43"/>
                  <a:gd name="T92" fmla="*/ 0 w 38"/>
                  <a:gd name="T93" fmla="*/ 18 h 43"/>
                  <a:gd name="T94" fmla="*/ 0 w 38"/>
                  <a:gd name="T95" fmla="*/ 14 h 43"/>
                  <a:gd name="T96" fmla="*/ 1 w 38"/>
                  <a:gd name="T97" fmla="*/ 12 h 43"/>
                  <a:gd name="T98" fmla="*/ 1 w 38"/>
                  <a:gd name="T99" fmla="*/ 9 h 43"/>
                  <a:gd name="T100" fmla="*/ 3 w 38"/>
                  <a:gd name="T101" fmla="*/ 6 h 43"/>
                  <a:gd name="T102" fmla="*/ 3 w 38"/>
                  <a:gd name="T103" fmla="*/ 4 h 43"/>
                  <a:gd name="T104" fmla="*/ 3 w 38"/>
                  <a:gd name="T105" fmla="*/ 3 h 43"/>
                  <a:gd name="T106" fmla="*/ 4 w 38"/>
                  <a:gd name="T107" fmla="*/ 1 h 43"/>
                  <a:gd name="T108" fmla="*/ 5 w 38"/>
                  <a:gd name="T109" fmla="*/ 0 h 43"/>
                  <a:gd name="T110" fmla="*/ 8 w 38"/>
                  <a:gd name="T11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43">
                    <a:moveTo>
                      <a:pt x="8" y="0"/>
                    </a:moveTo>
                    <a:lnTo>
                      <a:pt x="9" y="0"/>
                    </a:lnTo>
                    <a:lnTo>
                      <a:pt x="12" y="1"/>
                    </a:lnTo>
                    <a:lnTo>
                      <a:pt x="13" y="4"/>
                    </a:lnTo>
                    <a:lnTo>
                      <a:pt x="13" y="6"/>
                    </a:lnTo>
                    <a:lnTo>
                      <a:pt x="14" y="9"/>
                    </a:lnTo>
                    <a:lnTo>
                      <a:pt x="14" y="12"/>
                    </a:lnTo>
                    <a:lnTo>
                      <a:pt x="17" y="13"/>
                    </a:lnTo>
                    <a:lnTo>
                      <a:pt x="18" y="14"/>
                    </a:lnTo>
                    <a:lnTo>
                      <a:pt x="21" y="16"/>
                    </a:lnTo>
                    <a:lnTo>
                      <a:pt x="22" y="18"/>
                    </a:lnTo>
                    <a:lnTo>
                      <a:pt x="22" y="21"/>
                    </a:lnTo>
                    <a:lnTo>
                      <a:pt x="22" y="23"/>
                    </a:lnTo>
                    <a:lnTo>
                      <a:pt x="21" y="25"/>
                    </a:lnTo>
                    <a:lnTo>
                      <a:pt x="21" y="27"/>
                    </a:lnTo>
                    <a:lnTo>
                      <a:pt x="22" y="29"/>
                    </a:lnTo>
                    <a:lnTo>
                      <a:pt x="24" y="30"/>
                    </a:lnTo>
                    <a:lnTo>
                      <a:pt x="26" y="31"/>
                    </a:lnTo>
                    <a:lnTo>
                      <a:pt x="27" y="30"/>
                    </a:lnTo>
                    <a:lnTo>
                      <a:pt x="29" y="30"/>
                    </a:lnTo>
                    <a:lnTo>
                      <a:pt x="30" y="29"/>
                    </a:lnTo>
                    <a:lnTo>
                      <a:pt x="31" y="27"/>
                    </a:lnTo>
                    <a:lnTo>
                      <a:pt x="34" y="27"/>
                    </a:lnTo>
                    <a:lnTo>
                      <a:pt x="35" y="27"/>
                    </a:lnTo>
                    <a:lnTo>
                      <a:pt x="38" y="29"/>
                    </a:lnTo>
                    <a:lnTo>
                      <a:pt x="38" y="31"/>
                    </a:lnTo>
                    <a:lnTo>
                      <a:pt x="37" y="33"/>
                    </a:lnTo>
                    <a:lnTo>
                      <a:pt x="37" y="34"/>
                    </a:lnTo>
                    <a:lnTo>
                      <a:pt x="35" y="35"/>
                    </a:lnTo>
                    <a:lnTo>
                      <a:pt x="33" y="35"/>
                    </a:lnTo>
                    <a:lnTo>
                      <a:pt x="31" y="36"/>
                    </a:lnTo>
                    <a:lnTo>
                      <a:pt x="29" y="38"/>
                    </a:lnTo>
                    <a:lnTo>
                      <a:pt x="26" y="39"/>
                    </a:lnTo>
                    <a:lnTo>
                      <a:pt x="22" y="40"/>
                    </a:lnTo>
                    <a:lnTo>
                      <a:pt x="20" y="42"/>
                    </a:lnTo>
                    <a:lnTo>
                      <a:pt x="16" y="43"/>
                    </a:lnTo>
                    <a:lnTo>
                      <a:pt x="13" y="43"/>
                    </a:lnTo>
                    <a:lnTo>
                      <a:pt x="12" y="43"/>
                    </a:lnTo>
                    <a:lnTo>
                      <a:pt x="9" y="43"/>
                    </a:lnTo>
                    <a:lnTo>
                      <a:pt x="7" y="42"/>
                    </a:lnTo>
                    <a:lnTo>
                      <a:pt x="4" y="40"/>
                    </a:lnTo>
                    <a:lnTo>
                      <a:pt x="3" y="38"/>
                    </a:lnTo>
                    <a:lnTo>
                      <a:pt x="1" y="34"/>
                    </a:lnTo>
                    <a:lnTo>
                      <a:pt x="1" y="31"/>
                    </a:lnTo>
                    <a:lnTo>
                      <a:pt x="1" y="27"/>
                    </a:lnTo>
                    <a:lnTo>
                      <a:pt x="0" y="22"/>
                    </a:lnTo>
                    <a:lnTo>
                      <a:pt x="0" y="18"/>
                    </a:lnTo>
                    <a:lnTo>
                      <a:pt x="0" y="14"/>
                    </a:lnTo>
                    <a:lnTo>
                      <a:pt x="1" y="12"/>
                    </a:lnTo>
                    <a:lnTo>
                      <a:pt x="1" y="9"/>
                    </a:lnTo>
                    <a:lnTo>
                      <a:pt x="3" y="6"/>
                    </a:lnTo>
                    <a:lnTo>
                      <a:pt x="3" y="4"/>
                    </a:lnTo>
                    <a:lnTo>
                      <a:pt x="3" y="3"/>
                    </a:lnTo>
                    <a:lnTo>
                      <a:pt x="4" y="1"/>
                    </a:lnTo>
                    <a:lnTo>
                      <a:pt x="5"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6" name="Freeform 59">
                <a:extLst>
                  <a:ext uri="{FF2B5EF4-FFF2-40B4-BE49-F238E27FC236}">
                    <a16:creationId xmlns:a16="http://schemas.microsoft.com/office/drawing/2014/main" id="{4BB9F4E1-211C-5446-9B91-D703A949A43F}"/>
                  </a:ext>
                </a:extLst>
              </p:cNvPr>
              <p:cNvSpPr>
                <a:spLocks/>
              </p:cNvSpPr>
              <p:nvPr userDrawn="1"/>
            </p:nvSpPr>
            <p:spPr bwMode="auto">
              <a:xfrm>
                <a:off x="10384286" y="478244"/>
                <a:ext cx="11270" cy="13319"/>
              </a:xfrm>
              <a:custGeom>
                <a:avLst/>
                <a:gdLst>
                  <a:gd name="T0" fmla="*/ 20 w 22"/>
                  <a:gd name="T1" fmla="*/ 0 h 26"/>
                  <a:gd name="T2" fmla="*/ 21 w 22"/>
                  <a:gd name="T3" fmla="*/ 0 h 26"/>
                  <a:gd name="T4" fmla="*/ 22 w 22"/>
                  <a:gd name="T5" fmla="*/ 1 h 26"/>
                  <a:gd name="T6" fmla="*/ 22 w 22"/>
                  <a:gd name="T7" fmla="*/ 3 h 26"/>
                  <a:gd name="T8" fmla="*/ 21 w 22"/>
                  <a:gd name="T9" fmla="*/ 5 h 26"/>
                  <a:gd name="T10" fmla="*/ 21 w 22"/>
                  <a:gd name="T11" fmla="*/ 5 h 26"/>
                  <a:gd name="T12" fmla="*/ 20 w 22"/>
                  <a:gd name="T13" fmla="*/ 7 h 26"/>
                  <a:gd name="T14" fmla="*/ 17 w 22"/>
                  <a:gd name="T15" fmla="*/ 9 h 26"/>
                  <a:gd name="T16" fmla="*/ 16 w 22"/>
                  <a:gd name="T17" fmla="*/ 12 h 26"/>
                  <a:gd name="T18" fmla="*/ 14 w 22"/>
                  <a:gd name="T19" fmla="*/ 13 h 26"/>
                  <a:gd name="T20" fmla="*/ 13 w 22"/>
                  <a:gd name="T21" fmla="*/ 16 h 26"/>
                  <a:gd name="T22" fmla="*/ 13 w 22"/>
                  <a:gd name="T23" fmla="*/ 17 h 26"/>
                  <a:gd name="T24" fmla="*/ 10 w 22"/>
                  <a:gd name="T25" fmla="*/ 20 h 26"/>
                  <a:gd name="T26" fmla="*/ 9 w 22"/>
                  <a:gd name="T27" fmla="*/ 21 h 26"/>
                  <a:gd name="T28" fmla="*/ 6 w 22"/>
                  <a:gd name="T29" fmla="*/ 22 h 26"/>
                  <a:gd name="T30" fmla="*/ 5 w 22"/>
                  <a:gd name="T31" fmla="*/ 24 h 26"/>
                  <a:gd name="T32" fmla="*/ 4 w 22"/>
                  <a:gd name="T33" fmla="*/ 25 h 26"/>
                  <a:gd name="T34" fmla="*/ 4 w 22"/>
                  <a:gd name="T35" fmla="*/ 26 h 26"/>
                  <a:gd name="T36" fmla="*/ 3 w 22"/>
                  <a:gd name="T37" fmla="*/ 26 h 26"/>
                  <a:gd name="T38" fmla="*/ 1 w 22"/>
                  <a:gd name="T39" fmla="*/ 25 h 26"/>
                  <a:gd name="T40" fmla="*/ 0 w 22"/>
                  <a:gd name="T41" fmla="*/ 24 h 26"/>
                  <a:gd name="T42" fmla="*/ 0 w 22"/>
                  <a:gd name="T43" fmla="*/ 22 h 26"/>
                  <a:gd name="T44" fmla="*/ 1 w 22"/>
                  <a:gd name="T45" fmla="*/ 21 h 26"/>
                  <a:gd name="T46" fmla="*/ 3 w 22"/>
                  <a:gd name="T47" fmla="*/ 20 h 26"/>
                  <a:gd name="T48" fmla="*/ 4 w 22"/>
                  <a:gd name="T49" fmla="*/ 18 h 26"/>
                  <a:gd name="T50" fmla="*/ 6 w 22"/>
                  <a:gd name="T51" fmla="*/ 17 h 26"/>
                  <a:gd name="T52" fmla="*/ 8 w 22"/>
                  <a:gd name="T53" fmla="*/ 14 h 26"/>
                  <a:gd name="T54" fmla="*/ 10 w 22"/>
                  <a:gd name="T55" fmla="*/ 12 h 26"/>
                  <a:gd name="T56" fmla="*/ 12 w 22"/>
                  <a:gd name="T57" fmla="*/ 10 h 26"/>
                  <a:gd name="T58" fmla="*/ 12 w 22"/>
                  <a:gd name="T59" fmla="*/ 8 h 26"/>
                  <a:gd name="T60" fmla="*/ 13 w 22"/>
                  <a:gd name="T61" fmla="*/ 5 h 26"/>
                  <a:gd name="T62" fmla="*/ 14 w 22"/>
                  <a:gd name="T63" fmla="*/ 4 h 26"/>
                  <a:gd name="T64" fmla="*/ 16 w 22"/>
                  <a:gd name="T65" fmla="*/ 3 h 26"/>
                  <a:gd name="T66" fmla="*/ 17 w 22"/>
                  <a:gd name="T67" fmla="*/ 1 h 26"/>
                  <a:gd name="T68" fmla="*/ 18 w 22"/>
                  <a:gd name="T69" fmla="*/ 0 h 26"/>
                  <a:gd name="T70" fmla="*/ 20 w 22"/>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26">
                    <a:moveTo>
                      <a:pt x="20" y="0"/>
                    </a:moveTo>
                    <a:lnTo>
                      <a:pt x="21" y="0"/>
                    </a:lnTo>
                    <a:lnTo>
                      <a:pt x="22" y="1"/>
                    </a:lnTo>
                    <a:lnTo>
                      <a:pt x="22" y="3"/>
                    </a:lnTo>
                    <a:lnTo>
                      <a:pt x="21" y="5"/>
                    </a:lnTo>
                    <a:lnTo>
                      <a:pt x="21" y="5"/>
                    </a:lnTo>
                    <a:lnTo>
                      <a:pt x="20" y="7"/>
                    </a:lnTo>
                    <a:lnTo>
                      <a:pt x="17" y="9"/>
                    </a:lnTo>
                    <a:lnTo>
                      <a:pt x="16" y="12"/>
                    </a:lnTo>
                    <a:lnTo>
                      <a:pt x="14" y="13"/>
                    </a:lnTo>
                    <a:lnTo>
                      <a:pt x="13" y="16"/>
                    </a:lnTo>
                    <a:lnTo>
                      <a:pt x="13" y="17"/>
                    </a:lnTo>
                    <a:lnTo>
                      <a:pt x="10" y="20"/>
                    </a:lnTo>
                    <a:lnTo>
                      <a:pt x="9" y="21"/>
                    </a:lnTo>
                    <a:lnTo>
                      <a:pt x="6" y="22"/>
                    </a:lnTo>
                    <a:lnTo>
                      <a:pt x="5" y="24"/>
                    </a:lnTo>
                    <a:lnTo>
                      <a:pt x="4" y="25"/>
                    </a:lnTo>
                    <a:lnTo>
                      <a:pt x="4" y="26"/>
                    </a:lnTo>
                    <a:lnTo>
                      <a:pt x="3" y="26"/>
                    </a:lnTo>
                    <a:lnTo>
                      <a:pt x="1" y="25"/>
                    </a:lnTo>
                    <a:lnTo>
                      <a:pt x="0" y="24"/>
                    </a:lnTo>
                    <a:lnTo>
                      <a:pt x="0" y="22"/>
                    </a:lnTo>
                    <a:lnTo>
                      <a:pt x="1" y="21"/>
                    </a:lnTo>
                    <a:lnTo>
                      <a:pt x="3" y="20"/>
                    </a:lnTo>
                    <a:lnTo>
                      <a:pt x="4" y="18"/>
                    </a:lnTo>
                    <a:lnTo>
                      <a:pt x="6" y="17"/>
                    </a:lnTo>
                    <a:lnTo>
                      <a:pt x="8" y="14"/>
                    </a:lnTo>
                    <a:lnTo>
                      <a:pt x="10" y="12"/>
                    </a:lnTo>
                    <a:lnTo>
                      <a:pt x="12" y="10"/>
                    </a:lnTo>
                    <a:lnTo>
                      <a:pt x="12" y="8"/>
                    </a:lnTo>
                    <a:lnTo>
                      <a:pt x="13" y="5"/>
                    </a:lnTo>
                    <a:lnTo>
                      <a:pt x="14" y="4"/>
                    </a:lnTo>
                    <a:lnTo>
                      <a:pt x="16" y="3"/>
                    </a:lnTo>
                    <a:lnTo>
                      <a:pt x="17" y="1"/>
                    </a:lnTo>
                    <a:lnTo>
                      <a:pt x="18"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7" name="Freeform 60">
                <a:extLst>
                  <a:ext uri="{FF2B5EF4-FFF2-40B4-BE49-F238E27FC236}">
                    <a16:creationId xmlns:a16="http://schemas.microsoft.com/office/drawing/2014/main" id="{E9E8292A-6E0E-AD45-9487-B24917EF221C}"/>
                  </a:ext>
                </a:extLst>
              </p:cNvPr>
              <p:cNvSpPr>
                <a:spLocks/>
              </p:cNvSpPr>
              <p:nvPr userDrawn="1"/>
            </p:nvSpPr>
            <p:spPr bwMode="auto">
              <a:xfrm>
                <a:off x="10192709" y="639087"/>
                <a:ext cx="4098" cy="4098"/>
              </a:xfrm>
              <a:custGeom>
                <a:avLst/>
                <a:gdLst>
                  <a:gd name="T0" fmla="*/ 5 w 7"/>
                  <a:gd name="T1" fmla="*/ 0 h 7"/>
                  <a:gd name="T2" fmla="*/ 6 w 7"/>
                  <a:gd name="T3" fmla="*/ 1 h 7"/>
                  <a:gd name="T4" fmla="*/ 7 w 7"/>
                  <a:gd name="T5" fmla="*/ 2 h 7"/>
                  <a:gd name="T6" fmla="*/ 7 w 7"/>
                  <a:gd name="T7" fmla="*/ 4 h 7"/>
                  <a:gd name="T8" fmla="*/ 7 w 7"/>
                  <a:gd name="T9" fmla="*/ 5 h 7"/>
                  <a:gd name="T10" fmla="*/ 6 w 7"/>
                  <a:gd name="T11" fmla="*/ 6 h 7"/>
                  <a:gd name="T12" fmla="*/ 5 w 7"/>
                  <a:gd name="T13" fmla="*/ 6 h 7"/>
                  <a:gd name="T14" fmla="*/ 4 w 7"/>
                  <a:gd name="T15" fmla="*/ 7 h 7"/>
                  <a:gd name="T16" fmla="*/ 2 w 7"/>
                  <a:gd name="T17" fmla="*/ 7 h 7"/>
                  <a:gd name="T18" fmla="*/ 1 w 7"/>
                  <a:gd name="T19" fmla="*/ 7 h 7"/>
                  <a:gd name="T20" fmla="*/ 0 w 7"/>
                  <a:gd name="T21" fmla="*/ 5 h 7"/>
                  <a:gd name="T22" fmla="*/ 0 w 7"/>
                  <a:gd name="T23" fmla="*/ 4 h 7"/>
                  <a:gd name="T24" fmla="*/ 1 w 7"/>
                  <a:gd name="T25" fmla="*/ 1 h 7"/>
                  <a:gd name="T26" fmla="*/ 2 w 7"/>
                  <a:gd name="T27" fmla="*/ 0 h 7"/>
                  <a:gd name="T28" fmla="*/ 5 w 7"/>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7">
                    <a:moveTo>
                      <a:pt x="5" y="0"/>
                    </a:moveTo>
                    <a:lnTo>
                      <a:pt x="6" y="1"/>
                    </a:lnTo>
                    <a:lnTo>
                      <a:pt x="7" y="2"/>
                    </a:lnTo>
                    <a:lnTo>
                      <a:pt x="7" y="4"/>
                    </a:lnTo>
                    <a:lnTo>
                      <a:pt x="7" y="5"/>
                    </a:lnTo>
                    <a:lnTo>
                      <a:pt x="6" y="6"/>
                    </a:lnTo>
                    <a:lnTo>
                      <a:pt x="5" y="6"/>
                    </a:lnTo>
                    <a:lnTo>
                      <a:pt x="4" y="7"/>
                    </a:lnTo>
                    <a:lnTo>
                      <a:pt x="2" y="7"/>
                    </a:lnTo>
                    <a:lnTo>
                      <a:pt x="1" y="7"/>
                    </a:lnTo>
                    <a:lnTo>
                      <a:pt x="0" y="5"/>
                    </a:lnTo>
                    <a:lnTo>
                      <a:pt x="0" y="4"/>
                    </a:lnTo>
                    <a:lnTo>
                      <a:pt x="1" y="1"/>
                    </a:lnTo>
                    <a:lnTo>
                      <a:pt x="2"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8" name="Freeform 61">
                <a:extLst>
                  <a:ext uri="{FF2B5EF4-FFF2-40B4-BE49-F238E27FC236}">
                    <a16:creationId xmlns:a16="http://schemas.microsoft.com/office/drawing/2014/main" id="{006FC4AC-99EA-6C4A-A670-BB7608027454}"/>
                  </a:ext>
                </a:extLst>
              </p:cNvPr>
              <p:cNvSpPr>
                <a:spLocks/>
              </p:cNvSpPr>
              <p:nvPr userDrawn="1"/>
            </p:nvSpPr>
            <p:spPr bwMode="auto">
              <a:xfrm>
                <a:off x="10187586" y="546884"/>
                <a:ext cx="11270" cy="16392"/>
              </a:xfrm>
              <a:custGeom>
                <a:avLst/>
                <a:gdLst>
                  <a:gd name="T0" fmla="*/ 4 w 23"/>
                  <a:gd name="T1" fmla="*/ 0 h 32"/>
                  <a:gd name="T2" fmla="*/ 6 w 23"/>
                  <a:gd name="T3" fmla="*/ 2 h 32"/>
                  <a:gd name="T4" fmla="*/ 7 w 23"/>
                  <a:gd name="T5" fmla="*/ 3 h 32"/>
                  <a:gd name="T6" fmla="*/ 8 w 23"/>
                  <a:gd name="T7" fmla="*/ 4 h 32"/>
                  <a:gd name="T8" fmla="*/ 10 w 23"/>
                  <a:gd name="T9" fmla="*/ 7 h 32"/>
                  <a:gd name="T10" fmla="*/ 10 w 23"/>
                  <a:gd name="T11" fmla="*/ 10 h 32"/>
                  <a:gd name="T12" fmla="*/ 10 w 23"/>
                  <a:gd name="T13" fmla="*/ 12 h 32"/>
                  <a:gd name="T14" fmla="*/ 11 w 23"/>
                  <a:gd name="T15" fmla="*/ 15 h 32"/>
                  <a:gd name="T16" fmla="*/ 12 w 23"/>
                  <a:gd name="T17" fmla="*/ 17 h 32"/>
                  <a:gd name="T18" fmla="*/ 15 w 23"/>
                  <a:gd name="T19" fmla="*/ 20 h 32"/>
                  <a:gd name="T20" fmla="*/ 17 w 23"/>
                  <a:gd name="T21" fmla="*/ 21 h 32"/>
                  <a:gd name="T22" fmla="*/ 19 w 23"/>
                  <a:gd name="T23" fmla="*/ 23 h 32"/>
                  <a:gd name="T24" fmla="*/ 20 w 23"/>
                  <a:gd name="T25" fmla="*/ 24 h 32"/>
                  <a:gd name="T26" fmla="*/ 21 w 23"/>
                  <a:gd name="T27" fmla="*/ 25 h 32"/>
                  <a:gd name="T28" fmla="*/ 23 w 23"/>
                  <a:gd name="T29" fmla="*/ 28 h 32"/>
                  <a:gd name="T30" fmla="*/ 23 w 23"/>
                  <a:gd name="T31" fmla="*/ 29 h 32"/>
                  <a:gd name="T32" fmla="*/ 21 w 23"/>
                  <a:gd name="T33" fmla="*/ 30 h 32"/>
                  <a:gd name="T34" fmla="*/ 19 w 23"/>
                  <a:gd name="T35" fmla="*/ 32 h 32"/>
                  <a:gd name="T36" fmla="*/ 17 w 23"/>
                  <a:gd name="T37" fmla="*/ 32 h 32"/>
                  <a:gd name="T38" fmla="*/ 15 w 23"/>
                  <a:gd name="T39" fmla="*/ 32 h 32"/>
                  <a:gd name="T40" fmla="*/ 14 w 23"/>
                  <a:gd name="T41" fmla="*/ 30 h 32"/>
                  <a:gd name="T42" fmla="*/ 11 w 23"/>
                  <a:gd name="T43" fmla="*/ 30 h 32"/>
                  <a:gd name="T44" fmla="*/ 10 w 23"/>
                  <a:gd name="T45" fmla="*/ 29 h 32"/>
                  <a:gd name="T46" fmla="*/ 8 w 23"/>
                  <a:gd name="T47" fmla="*/ 29 h 32"/>
                  <a:gd name="T48" fmla="*/ 6 w 23"/>
                  <a:gd name="T49" fmla="*/ 29 h 32"/>
                  <a:gd name="T50" fmla="*/ 4 w 23"/>
                  <a:gd name="T51" fmla="*/ 27 h 32"/>
                  <a:gd name="T52" fmla="*/ 3 w 23"/>
                  <a:gd name="T53" fmla="*/ 24 h 32"/>
                  <a:gd name="T54" fmla="*/ 3 w 23"/>
                  <a:gd name="T55" fmla="*/ 21 h 32"/>
                  <a:gd name="T56" fmla="*/ 3 w 23"/>
                  <a:gd name="T57" fmla="*/ 20 h 32"/>
                  <a:gd name="T58" fmla="*/ 3 w 23"/>
                  <a:gd name="T59" fmla="*/ 17 h 32"/>
                  <a:gd name="T60" fmla="*/ 3 w 23"/>
                  <a:gd name="T61" fmla="*/ 14 h 32"/>
                  <a:gd name="T62" fmla="*/ 3 w 23"/>
                  <a:gd name="T63" fmla="*/ 11 h 32"/>
                  <a:gd name="T64" fmla="*/ 2 w 23"/>
                  <a:gd name="T65" fmla="*/ 7 h 32"/>
                  <a:gd name="T66" fmla="*/ 2 w 23"/>
                  <a:gd name="T67" fmla="*/ 6 h 32"/>
                  <a:gd name="T68" fmla="*/ 0 w 23"/>
                  <a:gd name="T69" fmla="*/ 4 h 32"/>
                  <a:gd name="T70" fmla="*/ 0 w 23"/>
                  <a:gd name="T71" fmla="*/ 3 h 32"/>
                  <a:gd name="T72" fmla="*/ 0 w 23"/>
                  <a:gd name="T73" fmla="*/ 2 h 32"/>
                  <a:gd name="T74" fmla="*/ 2 w 23"/>
                  <a:gd name="T75" fmla="*/ 0 h 32"/>
                  <a:gd name="T76" fmla="*/ 4 w 23"/>
                  <a:gd name="T7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 h="32">
                    <a:moveTo>
                      <a:pt x="4" y="0"/>
                    </a:moveTo>
                    <a:lnTo>
                      <a:pt x="6" y="2"/>
                    </a:lnTo>
                    <a:lnTo>
                      <a:pt x="7" y="3"/>
                    </a:lnTo>
                    <a:lnTo>
                      <a:pt x="8" y="4"/>
                    </a:lnTo>
                    <a:lnTo>
                      <a:pt x="10" y="7"/>
                    </a:lnTo>
                    <a:lnTo>
                      <a:pt x="10" y="10"/>
                    </a:lnTo>
                    <a:lnTo>
                      <a:pt x="10" y="12"/>
                    </a:lnTo>
                    <a:lnTo>
                      <a:pt x="11" y="15"/>
                    </a:lnTo>
                    <a:lnTo>
                      <a:pt x="12" y="17"/>
                    </a:lnTo>
                    <a:lnTo>
                      <a:pt x="15" y="20"/>
                    </a:lnTo>
                    <a:lnTo>
                      <a:pt x="17" y="21"/>
                    </a:lnTo>
                    <a:lnTo>
                      <a:pt x="19" y="23"/>
                    </a:lnTo>
                    <a:lnTo>
                      <a:pt x="20" y="24"/>
                    </a:lnTo>
                    <a:lnTo>
                      <a:pt x="21" y="25"/>
                    </a:lnTo>
                    <a:lnTo>
                      <a:pt x="23" y="28"/>
                    </a:lnTo>
                    <a:lnTo>
                      <a:pt x="23" y="29"/>
                    </a:lnTo>
                    <a:lnTo>
                      <a:pt x="21" y="30"/>
                    </a:lnTo>
                    <a:lnTo>
                      <a:pt x="19" y="32"/>
                    </a:lnTo>
                    <a:lnTo>
                      <a:pt x="17" y="32"/>
                    </a:lnTo>
                    <a:lnTo>
                      <a:pt x="15" y="32"/>
                    </a:lnTo>
                    <a:lnTo>
                      <a:pt x="14" y="30"/>
                    </a:lnTo>
                    <a:lnTo>
                      <a:pt x="11" y="30"/>
                    </a:lnTo>
                    <a:lnTo>
                      <a:pt x="10" y="29"/>
                    </a:lnTo>
                    <a:lnTo>
                      <a:pt x="8" y="29"/>
                    </a:lnTo>
                    <a:lnTo>
                      <a:pt x="6" y="29"/>
                    </a:lnTo>
                    <a:lnTo>
                      <a:pt x="4" y="27"/>
                    </a:lnTo>
                    <a:lnTo>
                      <a:pt x="3" y="24"/>
                    </a:lnTo>
                    <a:lnTo>
                      <a:pt x="3" y="21"/>
                    </a:lnTo>
                    <a:lnTo>
                      <a:pt x="3" y="20"/>
                    </a:lnTo>
                    <a:lnTo>
                      <a:pt x="3" y="17"/>
                    </a:lnTo>
                    <a:lnTo>
                      <a:pt x="3" y="14"/>
                    </a:lnTo>
                    <a:lnTo>
                      <a:pt x="3" y="11"/>
                    </a:lnTo>
                    <a:lnTo>
                      <a:pt x="2" y="7"/>
                    </a:lnTo>
                    <a:lnTo>
                      <a:pt x="2" y="6"/>
                    </a:lnTo>
                    <a:lnTo>
                      <a:pt x="0" y="4"/>
                    </a:lnTo>
                    <a:lnTo>
                      <a:pt x="0" y="3"/>
                    </a:lnTo>
                    <a:lnTo>
                      <a:pt x="0" y="2"/>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9" name="Freeform 62">
                <a:extLst>
                  <a:ext uri="{FF2B5EF4-FFF2-40B4-BE49-F238E27FC236}">
                    <a16:creationId xmlns:a16="http://schemas.microsoft.com/office/drawing/2014/main" id="{E37D888E-F809-6541-B204-081188953CC8}"/>
                  </a:ext>
                </a:extLst>
              </p:cNvPr>
              <p:cNvSpPr>
                <a:spLocks/>
              </p:cNvSpPr>
              <p:nvPr userDrawn="1"/>
            </p:nvSpPr>
            <p:spPr bwMode="auto">
              <a:xfrm>
                <a:off x="10190660" y="451608"/>
                <a:ext cx="8195" cy="6147"/>
              </a:xfrm>
              <a:custGeom>
                <a:avLst/>
                <a:gdLst>
                  <a:gd name="T0" fmla="*/ 14 w 15"/>
                  <a:gd name="T1" fmla="*/ 0 h 13"/>
                  <a:gd name="T2" fmla="*/ 15 w 15"/>
                  <a:gd name="T3" fmla="*/ 0 h 13"/>
                  <a:gd name="T4" fmla="*/ 15 w 15"/>
                  <a:gd name="T5" fmla="*/ 1 h 13"/>
                  <a:gd name="T6" fmla="*/ 15 w 15"/>
                  <a:gd name="T7" fmla="*/ 2 h 13"/>
                  <a:gd name="T8" fmla="*/ 15 w 15"/>
                  <a:gd name="T9" fmla="*/ 2 h 13"/>
                  <a:gd name="T10" fmla="*/ 14 w 15"/>
                  <a:gd name="T11" fmla="*/ 4 h 13"/>
                  <a:gd name="T12" fmla="*/ 13 w 15"/>
                  <a:gd name="T13" fmla="*/ 5 h 13"/>
                  <a:gd name="T14" fmla="*/ 11 w 15"/>
                  <a:gd name="T15" fmla="*/ 6 h 13"/>
                  <a:gd name="T16" fmla="*/ 11 w 15"/>
                  <a:gd name="T17" fmla="*/ 6 h 13"/>
                  <a:gd name="T18" fmla="*/ 11 w 15"/>
                  <a:gd name="T19" fmla="*/ 8 h 13"/>
                  <a:gd name="T20" fmla="*/ 13 w 15"/>
                  <a:gd name="T21" fmla="*/ 9 h 13"/>
                  <a:gd name="T22" fmla="*/ 13 w 15"/>
                  <a:gd name="T23" fmla="*/ 10 h 13"/>
                  <a:gd name="T24" fmla="*/ 13 w 15"/>
                  <a:gd name="T25" fmla="*/ 12 h 13"/>
                  <a:gd name="T26" fmla="*/ 13 w 15"/>
                  <a:gd name="T27" fmla="*/ 13 h 13"/>
                  <a:gd name="T28" fmla="*/ 11 w 15"/>
                  <a:gd name="T29" fmla="*/ 13 h 13"/>
                  <a:gd name="T30" fmla="*/ 11 w 15"/>
                  <a:gd name="T31" fmla="*/ 12 h 13"/>
                  <a:gd name="T32" fmla="*/ 10 w 15"/>
                  <a:gd name="T33" fmla="*/ 10 h 13"/>
                  <a:gd name="T34" fmla="*/ 9 w 15"/>
                  <a:gd name="T35" fmla="*/ 9 h 13"/>
                  <a:gd name="T36" fmla="*/ 6 w 15"/>
                  <a:gd name="T37" fmla="*/ 8 h 13"/>
                  <a:gd name="T38" fmla="*/ 4 w 15"/>
                  <a:gd name="T39" fmla="*/ 8 h 13"/>
                  <a:gd name="T40" fmla="*/ 1 w 15"/>
                  <a:gd name="T41" fmla="*/ 8 h 13"/>
                  <a:gd name="T42" fmla="*/ 0 w 15"/>
                  <a:gd name="T43" fmla="*/ 8 h 13"/>
                  <a:gd name="T44" fmla="*/ 0 w 15"/>
                  <a:gd name="T45" fmla="*/ 6 h 13"/>
                  <a:gd name="T46" fmla="*/ 0 w 15"/>
                  <a:gd name="T47" fmla="*/ 6 h 13"/>
                  <a:gd name="T48" fmla="*/ 2 w 15"/>
                  <a:gd name="T49" fmla="*/ 6 h 13"/>
                  <a:gd name="T50" fmla="*/ 4 w 15"/>
                  <a:gd name="T51" fmla="*/ 5 h 13"/>
                  <a:gd name="T52" fmla="*/ 6 w 15"/>
                  <a:gd name="T53" fmla="*/ 5 h 13"/>
                  <a:gd name="T54" fmla="*/ 8 w 15"/>
                  <a:gd name="T55" fmla="*/ 4 h 13"/>
                  <a:gd name="T56" fmla="*/ 10 w 15"/>
                  <a:gd name="T57" fmla="*/ 2 h 13"/>
                  <a:gd name="T58" fmla="*/ 11 w 15"/>
                  <a:gd name="T59" fmla="*/ 1 h 13"/>
                  <a:gd name="T60" fmla="*/ 13 w 15"/>
                  <a:gd name="T61" fmla="*/ 0 h 13"/>
                  <a:gd name="T62" fmla="*/ 14 w 15"/>
                  <a:gd name="T6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 h="13">
                    <a:moveTo>
                      <a:pt x="14" y="0"/>
                    </a:moveTo>
                    <a:lnTo>
                      <a:pt x="15" y="0"/>
                    </a:lnTo>
                    <a:lnTo>
                      <a:pt x="15" y="1"/>
                    </a:lnTo>
                    <a:lnTo>
                      <a:pt x="15" y="2"/>
                    </a:lnTo>
                    <a:lnTo>
                      <a:pt x="15" y="2"/>
                    </a:lnTo>
                    <a:lnTo>
                      <a:pt x="14" y="4"/>
                    </a:lnTo>
                    <a:lnTo>
                      <a:pt x="13" y="5"/>
                    </a:lnTo>
                    <a:lnTo>
                      <a:pt x="11" y="6"/>
                    </a:lnTo>
                    <a:lnTo>
                      <a:pt x="11" y="6"/>
                    </a:lnTo>
                    <a:lnTo>
                      <a:pt x="11" y="8"/>
                    </a:lnTo>
                    <a:lnTo>
                      <a:pt x="13" y="9"/>
                    </a:lnTo>
                    <a:lnTo>
                      <a:pt x="13" y="10"/>
                    </a:lnTo>
                    <a:lnTo>
                      <a:pt x="13" y="12"/>
                    </a:lnTo>
                    <a:lnTo>
                      <a:pt x="13" y="13"/>
                    </a:lnTo>
                    <a:lnTo>
                      <a:pt x="11" y="13"/>
                    </a:lnTo>
                    <a:lnTo>
                      <a:pt x="11" y="12"/>
                    </a:lnTo>
                    <a:lnTo>
                      <a:pt x="10" y="10"/>
                    </a:lnTo>
                    <a:lnTo>
                      <a:pt x="9" y="9"/>
                    </a:lnTo>
                    <a:lnTo>
                      <a:pt x="6" y="8"/>
                    </a:lnTo>
                    <a:lnTo>
                      <a:pt x="4" y="8"/>
                    </a:lnTo>
                    <a:lnTo>
                      <a:pt x="1" y="8"/>
                    </a:lnTo>
                    <a:lnTo>
                      <a:pt x="0" y="8"/>
                    </a:lnTo>
                    <a:lnTo>
                      <a:pt x="0" y="6"/>
                    </a:lnTo>
                    <a:lnTo>
                      <a:pt x="0" y="6"/>
                    </a:lnTo>
                    <a:lnTo>
                      <a:pt x="2" y="6"/>
                    </a:lnTo>
                    <a:lnTo>
                      <a:pt x="4" y="5"/>
                    </a:lnTo>
                    <a:lnTo>
                      <a:pt x="6" y="5"/>
                    </a:lnTo>
                    <a:lnTo>
                      <a:pt x="8" y="4"/>
                    </a:lnTo>
                    <a:lnTo>
                      <a:pt x="10" y="2"/>
                    </a:lnTo>
                    <a:lnTo>
                      <a:pt x="11" y="1"/>
                    </a:lnTo>
                    <a:lnTo>
                      <a:pt x="13"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0" name="Freeform 63">
                <a:extLst>
                  <a:ext uri="{FF2B5EF4-FFF2-40B4-BE49-F238E27FC236}">
                    <a16:creationId xmlns:a16="http://schemas.microsoft.com/office/drawing/2014/main" id="{A21D28E4-2B0D-124C-AB5D-33CD6A37F638}"/>
                  </a:ext>
                </a:extLst>
              </p:cNvPr>
              <p:cNvSpPr>
                <a:spLocks/>
              </p:cNvSpPr>
              <p:nvPr userDrawn="1"/>
            </p:nvSpPr>
            <p:spPr bwMode="auto">
              <a:xfrm>
                <a:off x="10322817" y="501808"/>
                <a:ext cx="101423" cy="159817"/>
              </a:xfrm>
              <a:custGeom>
                <a:avLst/>
                <a:gdLst>
                  <a:gd name="T0" fmla="*/ 198 w 198"/>
                  <a:gd name="T1" fmla="*/ 6 h 313"/>
                  <a:gd name="T2" fmla="*/ 192 w 198"/>
                  <a:gd name="T3" fmla="*/ 19 h 313"/>
                  <a:gd name="T4" fmla="*/ 183 w 198"/>
                  <a:gd name="T5" fmla="*/ 47 h 313"/>
                  <a:gd name="T6" fmla="*/ 177 w 198"/>
                  <a:gd name="T7" fmla="*/ 64 h 313"/>
                  <a:gd name="T8" fmla="*/ 163 w 198"/>
                  <a:gd name="T9" fmla="*/ 83 h 313"/>
                  <a:gd name="T10" fmla="*/ 142 w 198"/>
                  <a:gd name="T11" fmla="*/ 117 h 313"/>
                  <a:gd name="T12" fmla="*/ 137 w 198"/>
                  <a:gd name="T13" fmla="*/ 133 h 313"/>
                  <a:gd name="T14" fmla="*/ 116 w 198"/>
                  <a:gd name="T15" fmla="*/ 156 h 313"/>
                  <a:gd name="T16" fmla="*/ 110 w 198"/>
                  <a:gd name="T17" fmla="*/ 194 h 313"/>
                  <a:gd name="T18" fmla="*/ 113 w 198"/>
                  <a:gd name="T19" fmla="*/ 240 h 313"/>
                  <a:gd name="T20" fmla="*/ 77 w 198"/>
                  <a:gd name="T21" fmla="*/ 270 h 313"/>
                  <a:gd name="T22" fmla="*/ 1 w 198"/>
                  <a:gd name="T23" fmla="*/ 296 h 313"/>
                  <a:gd name="T24" fmla="*/ 39 w 198"/>
                  <a:gd name="T25" fmla="*/ 278 h 313"/>
                  <a:gd name="T26" fmla="*/ 64 w 198"/>
                  <a:gd name="T27" fmla="*/ 265 h 313"/>
                  <a:gd name="T28" fmla="*/ 85 w 198"/>
                  <a:gd name="T29" fmla="*/ 250 h 313"/>
                  <a:gd name="T30" fmla="*/ 99 w 198"/>
                  <a:gd name="T31" fmla="*/ 241 h 313"/>
                  <a:gd name="T32" fmla="*/ 110 w 198"/>
                  <a:gd name="T33" fmla="*/ 233 h 313"/>
                  <a:gd name="T34" fmla="*/ 106 w 198"/>
                  <a:gd name="T35" fmla="*/ 214 h 313"/>
                  <a:gd name="T36" fmla="*/ 102 w 198"/>
                  <a:gd name="T37" fmla="*/ 186 h 313"/>
                  <a:gd name="T38" fmla="*/ 85 w 198"/>
                  <a:gd name="T39" fmla="*/ 155 h 313"/>
                  <a:gd name="T40" fmla="*/ 66 w 198"/>
                  <a:gd name="T41" fmla="*/ 151 h 313"/>
                  <a:gd name="T42" fmla="*/ 55 w 198"/>
                  <a:gd name="T43" fmla="*/ 146 h 313"/>
                  <a:gd name="T44" fmla="*/ 40 w 198"/>
                  <a:gd name="T45" fmla="*/ 146 h 313"/>
                  <a:gd name="T46" fmla="*/ 40 w 198"/>
                  <a:gd name="T47" fmla="*/ 135 h 313"/>
                  <a:gd name="T48" fmla="*/ 43 w 198"/>
                  <a:gd name="T49" fmla="*/ 124 h 313"/>
                  <a:gd name="T50" fmla="*/ 30 w 198"/>
                  <a:gd name="T51" fmla="*/ 128 h 313"/>
                  <a:gd name="T52" fmla="*/ 26 w 198"/>
                  <a:gd name="T53" fmla="*/ 124 h 313"/>
                  <a:gd name="T54" fmla="*/ 40 w 198"/>
                  <a:gd name="T55" fmla="*/ 121 h 313"/>
                  <a:gd name="T56" fmla="*/ 52 w 198"/>
                  <a:gd name="T57" fmla="*/ 122 h 313"/>
                  <a:gd name="T58" fmla="*/ 50 w 198"/>
                  <a:gd name="T59" fmla="*/ 133 h 313"/>
                  <a:gd name="T60" fmla="*/ 43 w 198"/>
                  <a:gd name="T61" fmla="*/ 142 h 313"/>
                  <a:gd name="T62" fmla="*/ 56 w 198"/>
                  <a:gd name="T63" fmla="*/ 143 h 313"/>
                  <a:gd name="T64" fmla="*/ 68 w 198"/>
                  <a:gd name="T65" fmla="*/ 139 h 313"/>
                  <a:gd name="T66" fmla="*/ 74 w 198"/>
                  <a:gd name="T67" fmla="*/ 150 h 313"/>
                  <a:gd name="T68" fmla="*/ 82 w 198"/>
                  <a:gd name="T69" fmla="*/ 147 h 313"/>
                  <a:gd name="T70" fmla="*/ 89 w 198"/>
                  <a:gd name="T71" fmla="*/ 141 h 313"/>
                  <a:gd name="T72" fmla="*/ 93 w 198"/>
                  <a:gd name="T73" fmla="*/ 151 h 313"/>
                  <a:gd name="T74" fmla="*/ 103 w 198"/>
                  <a:gd name="T75" fmla="*/ 145 h 313"/>
                  <a:gd name="T76" fmla="*/ 119 w 198"/>
                  <a:gd name="T77" fmla="*/ 135 h 313"/>
                  <a:gd name="T78" fmla="*/ 130 w 198"/>
                  <a:gd name="T79" fmla="*/ 125 h 313"/>
                  <a:gd name="T80" fmla="*/ 126 w 198"/>
                  <a:gd name="T81" fmla="*/ 120 h 313"/>
                  <a:gd name="T82" fmla="*/ 124 w 198"/>
                  <a:gd name="T83" fmla="*/ 121 h 313"/>
                  <a:gd name="T84" fmla="*/ 129 w 198"/>
                  <a:gd name="T85" fmla="*/ 113 h 313"/>
                  <a:gd name="T86" fmla="*/ 121 w 198"/>
                  <a:gd name="T87" fmla="*/ 103 h 313"/>
                  <a:gd name="T88" fmla="*/ 119 w 198"/>
                  <a:gd name="T89" fmla="*/ 99 h 313"/>
                  <a:gd name="T90" fmla="*/ 132 w 198"/>
                  <a:gd name="T91" fmla="*/ 100 h 313"/>
                  <a:gd name="T92" fmla="*/ 147 w 198"/>
                  <a:gd name="T93" fmla="*/ 90 h 313"/>
                  <a:gd name="T94" fmla="*/ 149 w 198"/>
                  <a:gd name="T95" fmla="*/ 83 h 313"/>
                  <a:gd name="T96" fmla="*/ 160 w 198"/>
                  <a:gd name="T97" fmla="*/ 78 h 313"/>
                  <a:gd name="T98" fmla="*/ 175 w 198"/>
                  <a:gd name="T99" fmla="*/ 58 h 313"/>
                  <a:gd name="T100" fmla="*/ 180 w 198"/>
                  <a:gd name="T101" fmla="*/ 43 h 313"/>
                  <a:gd name="T102" fmla="*/ 170 w 198"/>
                  <a:gd name="T103" fmla="*/ 44 h 313"/>
                  <a:gd name="T104" fmla="*/ 156 w 198"/>
                  <a:gd name="T105" fmla="*/ 47 h 313"/>
                  <a:gd name="T106" fmla="*/ 143 w 198"/>
                  <a:gd name="T107" fmla="*/ 58 h 313"/>
                  <a:gd name="T108" fmla="*/ 138 w 198"/>
                  <a:gd name="T109" fmla="*/ 64 h 313"/>
                  <a:gd name="T110" fmla="*/ 145 w 198"/>
                  <a:gd name="T111" fmla="*/ 48 h 313"/>
                  <a:gd name="T112" fmla="*/ 162 w 198"/>
                  <a:gd name="T113" fmla="*/ 34 h 313"/>
                  <a:gd name="T114" fmla="*/ 175 w 198"/>
                  <a:gd name="T115" fmla="*/ 26 h 313"/>
                  <a:gd name="T116" fmla="*/ 189 w 198"/>
                  <a:gd name="T117" fmla="*/ 17 h 313"/>
                  <a:gd name="T118" fmla="*/ 193 w 198"/>
                  <a:gd name="T119" fmla="*/ 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 h="313">
                    <a:moveTo>
                      <a:pt x="198" y="0"/>
                    </a:moveTo>
                    <a:lnTo>
                      <a:pt x="198" y="0"/>
                    </a:lnTo>
                    <a:lnTo>
                      <a:pt x="198" y="1"/>
                    </a:lnTo>
                    <a:lnTo>
                      <a:pt x="198" y="2"/>
                    </a:lnTo>
                    <a:lnTo>
                      <a:pt x="198" y="4"/>
                    </a:lnTo>
                    <a:lnTo>
                      <a:pt x="198" y="6"/>
                    </a:lnTo>
                    <a:lnTo>
                      <a:pt x="197" y="8"/>
                    </a:lnTo>
                    <a:lnTo>
                      <a:pt x="196" y="10"/>
                    </a:lnTo>
                    <a:lnTo>
                      <a:pt x="194" y="11"/>
                    </a:lnTo>
                    <a:lnTo>
                      <a:pt x="193" y="13"/>
                    </a:lnTo>
                    <a:lnTo>
                      <a:pt x="192" y="17"/>
                    </a:lnTo>
                    <a:lnTo>
                      <a:pt x="192" y="19"/>
                    </a:lnTo>
                    <a:lnTo>
                      <a:pt x="192" y="23"/>
                    </a:lnTo>
                    <a:lnTo>
                      <a:pt x="189" y="28"/>
                    </a:lnTo>
                    <a:lnTo>
                      <a:pt x="188" y="32"/>
                    </a:lnTo>
                    <a:lnTo>
                      <a:pt x="185" y="38"/>
                    </a:lnTo>
                    <a:lnTo>
                      <a:pt x="184" y="43"/>
                    </a:lnTo>
                    <a:lnTo>
                      <a:pt x="183" y="47"/>
                    </a:lnTo>
                    <a:lnTo>
                      <a:pt x="183" y="51"/>
                    </a:lnTo>
                    <a:lnTo>
                      <a:pt x="183" y="53"/>
                    </a:lnTo>
                    <a:lnTo>
                      <a:pt x="181" y="57"/>
                    </a:lnTo>
                    <a:lnTo>
                      <a:pt x="180" y="60"/>
                    </a:lnTo>
                    <a:lnTo>
                      <a:pt x="179" y="61"/>
                    </a:lnTo>
                    <a:lnTo>
                      <a:pt x="177" y="64"/>
                    </a:lnTo>
                    <a:lnTo>
                      <a:pt x="175" y="66"/>
                    </a:lnTo>
                    <a:lnTo>
                      <a:pt x="173" y="69"/>
                    </a:lnTo>
                    <a:lnTo>
                      <a:pt x="171" y="71"/>
                    </a:lnTo>
                    <a:lnTo>
                      <a:pt x="168" y="75"/>
                    </a:lnTo>
                    <a:lnTo>
                      <a:pt x="166" y="79"/>
                    </a:lnTo>
                    <a:lnTo>
                      <a:pt x="163" y="83"/>
                    </a:lnTo>
                    <a:lnTo>
                      <a:pt x="153" y="96"/>
                    </a:lnTo>
                    <a:lnTo>
                      <a:pt x="145" y="108"/>
                    </a:lnTo>
                    <a:lnTo>
                      <a:pt x="143" y="111"/>
                    </a:lnTo>
                    <a:lnTo>
                      <a:pt x="145" y="112"/>
                    </a:lnTo>
                    <a:lnTo>
                      <a:pt x="145" y="116"/>
                    </a:lnTo>
                    <a:lnTo>
                      <a:pt x="142" y="117"/>
                    </a:lnTo>
                    <a:lnTo>
                      <a:pt x="141" y="118"/>
                    </a:lnTo>
                    <a:lnTo>
                      <a:pt x="140" y="121"/>
                    </a:lnTo>
                    <a:lnTo>
                      <a:pt x="138" y="124"/>
                    </a:lnTo>
                    <a:lnTo>
                      <a:pt x="137" y="128"/>
                    </a:lnTo>
                    <a:lnTo>
                      <a:pt x="137" y="130"/>
                    </a:lnTo>
                    <a:lnTo>
                      <a:pt x="137" y="133"/>
                    </a:lnTo>
                    <a:lnTo>
                      <a:pt x="134" y="135"/>
                    </a:lnTo>
                    <a:lnTo>
                      <a:pt x="130" y="139"/>
                    </a:lnTo>
                    <a:lnTo>
                      <a:pt x="126" y="145"/>
                    </a:lnTo>
                    <a:lnTo>
                      <a:pt x="123" y="150"/>
                    </a:lnTo>
                    <a:lnTo>
                      <a:pt x="119" y="154"/>
                    </a:lnTo>
                    <a:lnTo>
                      <a:pt x="116" y="156"/>
                    </a:lnTo>
                    <a:lnTo>
                      <a:pt x="113" y="162"/>
                    </a:lnTo>
                    <a:lnTo>
                      <a:pt x="111" y="165"/>
                    </a:lnTo>
                    <a:lnTo>
                      <a:pt x="110" y="169"/>
                    </a:lnTo>
                    <a:lnTo>
                      <a:pt x="108" y="173"/>
                    </a:lnTo>
                    <a:lnTo>
                      <a:pt x="108" y="185"/>
                    </a:lnTo>
                    <a:lnTo>
                      <a:pt x="110" y="194"/>
                    </a:lnTo>
                    <a:lnTo>
                      <a:pt x="111" y="206"/>
                    </a:lnTo>
                    <a:lnTo>
                      <a:pt x="113" y="215"/>
                    </a:lnTo>
                    <a:lnTo>
                      <a:pt x="115" y="224"/>
                    </a:lnTo>
                    <a:lnTo>
                      <a:pt x="116" y="233"/>
                    </a:lnTo>
                    <a:lnTo>
                      <a:pt x="115" y="237"/>
                    </a:lnTo>
                    <a:lnTo>
                      <a:pt x="113" y="240"/>
                    </a:lnTo>
                    <a:lnTo>
                      <a:pt x="112" y="241"/>
                    </a:lnTo>
                    <a:lnTo>
                      <a:pt x="107" y="246"/>
                    </a:lnTo>
                    <a:lnTo>
                      <a:pt x="103" y="250"/>
                    </a:lnTo>
                    <a:lnTo>
                      <a:pt x="98" y="254"/>
                    </a:lnTo>
                    <a:lnTo>
                      <a:pt x="93" y="259"/>
                    </a:lnTo>
                    <a:lnTo>
                      <a:pt x="77" y="270"/>
                    </a:lnTo>
                    <a:lnTo>
                      <a:pt x="63" y="279"/>
                    </a:lnTo>
                    <a:lnTo>
                      <a:pt x="46" y="289"/>
                    </a:lnTo>
                    <a:lnTo>
                      <a:pt x="30" y="297"/>
                    </a:lnTo>
                    <a:lnTo>
                      <a:pt x="16" y="305"/>
                    </a:lnTo>
                    <a:lnTo>
                      <a:pt x="0" y="313"/>
                    </a:lnTo>
                    <a:lnTo>
                      <a:pt x="1" y="296"/>
                    </a:lnTo>
                    <a:lnTo>
                      <a:pt x="6" y="293"/>
                    </a:lnTo>
                    <a:lnTo>
                      <a:pt x="10" y="292"/>
                    </a:lnTo>
                    <a:lnTo>
                      <a:pt x="14" y="289"/>
                    </a:lnTo>
                    <a:lnTo>
                      <a:pt x="18" y="288"/>
                    </a:lnTo>
                    <a:lnTo>
                      <a:pt x="29" y="283"/>
                    </a:lnTo>
                    <a:lnTo>
                      <a:pt x="39" y="278"/>
                    </a:lnTo>
                    <a:lnTo>
                      <a:pt x="43" y="276"/>
                    </a:lnTo>
                    <a:lnTo>
                      <a:pt x="47" y="274"/>
                    </a:lnTo>
                    <a:lnTo>
                      <a:pt x="51" y="273"/>
                    </a:lnTo>
                    <a:lnTo>
                      <a:pt x="55" y="270"/>
                    </a:lnTo>
                    <a:lnTo>
                      <a:pt x="60" y="267"/>
                    </a:lnTo>
                    <a:lnTo>
                      <a:pt x="64" y="265"/>
                    </a:lnTo>
                    <a:lnTo>
                      <a:pt x="69" y="262"/>
                    </a:lnTo>
                    <a:lnTo>
                      <a:pt x="73" y="259"/>
                    </a:lnTo>
                    <a:lnTo>
                      <a:pt x="77" y="258"/>
                    </a:lnTo>
                    <a:lnTo>
                      <a:pt x="81" y="256"/>
                    </a:lnTo>
                    <a:lnTo>
                      <a:pt x="83" y="253"/>
                    </a:lnTo>
                    <a:lnTo>
                      <a:pt x="85" y="250"/>
                    </a:lnTo>
                    <a:lnTo>
                      <a:pt x="87" y="248"/>
                    </a:lnTo>
                    <a:lnTo>
                      <a:pt x="91" y="246"/>
                    </a:lnTo>
                    <a:lnTo>
                      <a:pt x="94" y="246"/>
                    </a:lnTo>
                    <a:lnTo>
                      <a:pt x="98" y="245"/>
                    </a:lnTo>
                    <a:lnTo>
                      <a:pt x="99" y="242"/>
                    </a:lnTo>
                    <a:lnTo>
                      <a:pt x="99" y="241"/>
                    </a:lnTo>
                    <a:lnTo>
                      <a:pt x="102" y="240"/>
                    </a:lnTo>
                    <a:lnTo>
                      <a:pt x="103" y="240"/>
                    </a:lnTo>
                    <a:lnTo>
                      <a:pt x="106" y="239"/>
                    </a:lnTo>
                    <a:lnTo>
                      <a:pt x="107" y="239"/>
                    </a:lnTo>
                    <a:lnTo>
                      <a:pt x="110" y="236"/>
                    </a:lnTo>
                    <a:lnTo>
                      <a:pt x="110" y="233"/>
                    </a:lnTo>
                    <a:lnTo>
                      <a:pt x="111" y="229"/>
                    </a:lnTo>
                    <a:lnTo>
                      <a:pt x="110" y="226"/>
                    </a:lnTo>
                    <a:lnTo>
                      <a:pt x="110" y="223"/>
                    </a:lnTo>
                    <a:lnTo>
                      <a:pt x="108" y="220"/>
                    </a:lnTo>
                    <a:lnTo>
                      <a:pt x="107" y="218"/>
                    </a:lnTo>
                    <a:lnTo>
                      <a:pt x="106" y="214"/>
                    </a:lnTo>
                    <a:lnTo>
                      <a:pt x="104" y="210"/>
                    </a:lnTo>
                    <a:lnTo>
                      <a:pt x="104" y="206"/>
                    </a:lnTo>
                    <a:lnTo>
                      <a:pt x="104" y="201"/>
                    </a:lnTo>
                    <a:lnTo>
                      <a:pt x="103" y="196"/>
                    </a:lnTo>
                    <a:lnTo>
                      <a:pt x="103" y="192"/>
                    </a:lnTo>
                    <a:lnTo>
                      <a:pt x="102" y="186"/>
                    </a:lnTo>
                    <a:lnTo>
                      <a:pt x="100" y="173"/>
                    </a:lnTo>
                    <a:lnTo>
                      <a:pt x="98" y="162"/>
                    </a:lnTo>
                    <a:lnTo>
                      <a:pt x="96" y="159"/>
                    </a:lnTo>
                    <a:lnTo>
                      <a:pt x="93" y="156"/>
                    </a:lnTo>
                    <a:lnTo>
                      <a:pt x="90" y="155"/>
                    </a:lnTo>
                    <a:lnTo>
                      <a:pt x="85" y="155"/>
                    </a:lnTo>
                    <a:lnTo>
                      <a:pt x="82" y="155"/>
                    </a:lnTo>
                    <a:lnTo>
                      <a:pt x="77" y="155"/>
                    </a:lnTo>
                    <a:lnTo>
                      <a:pt x="74" y="155"/>
                    </a:lnTo>
                    <a:lnTo>
                      <a:pt x="72" y="154"/>
                    </a:lnTo>
                    <a:lnTo>
                      <a:pt x="68" y="152"/>
                    </a:lnTo>
                    <a:lnTo>
                      <a:pt x="66" y="151"/>
                    </a:lnTo>
                    <a:lnTo>
                      <a:pt x="65" y="150"/>
                    </a:lnTo>
                    <a:lnTo>
                      <a:pt x="63" y="147"/>
                    </a:lnTo>
                    <a:lnTo>
                      <a:pt x="61" y="146"/>
                    </a:lnTo>
                    <a:lnTo>
                      <a:pt x="59" y="145"/>
                    </a:lnTo>
                    <a:lnTo>
                      <a:pt x="57" y="146"/>
                    </a:lnTo>
                    <a:lnTo>
                      <a:pt x="55" y="146"/>
                    </a:lnTo>
                    <a:lnTo>
                      <a:pt x="53" y="147"/>
                    </a:lnTo>
                    <a:lnTo>
                      <a:pt x="51" y="149"/>
                    </a:lnTo>
                    <a:lnTo>
                      <a:pt x="48" y="149"/>
                    </a:lnTo>
                    <a:lnTo>
                      <a:pt x="46" y="147"/>
                    </a:lnTo>
                    <a:lnTo>
                      <a:pt x="43" y="147"/>
                    </a:lnTo>
                    <a:lnTo>
                      <a:pt x="40" y="146"/>
                    </a:lnTo>
                    <a:lnTo>
                      <a:pt x="39" y="145"/>
                    </a:lnTo>
                    <a:lnTo>
                      <a:pt x="38" y="142"/>
                    </a:lnTo>
                    <a:lnTo>
                      <a:pt x="38" y="141"/>
                    </a:lnTo>
                    <a:lnTo>
                      <a:pt x="38" y="138"/>
                    </a:lnTo>
                    <a:lnTo>
                      <a:pt x="39" y="137"/>
                    </a:lnTo>
                    <a:lnTo>
                      <a:pt x="40" y="135"/>
                    </a:lnTo>
                    <a:lnTo>
                      <a:pt x="42" y="133"/>
                    </a:lnTo>
                    <a:lnTo>
                      <a:pt x="43" y="130"/>
                    </a:lnTo>
                    <a:lnTo>
                      <a:pt x="44" y="129"/>
                    </a:lnTo>
                    <a:lnTo>
                      <a:pt x="44" y="126"/>
                    </a:lnTo>
                    <a:lnTo>
                      <a:pt x="44" y="125"/>
                    </a:lnTo>
                    <a:lnTo>
                      <a:pt x="43" y="124"/>
                    </a:lnTo>
                    <a:lnTo>
                      <a:pt x="42" y="124"/>
                    </a:lnTo>
                    <a:lnTo>
                      <a:pt x="40" y="125"/>
                    </a:lnTo>
                    <a:lnTo>
                      <a:pt x="38" y="125"/>
                    </a:lnTo>
                    <a:lnTo>
                      <a:pt x="35" y="126"/>
                    </a:lnTo>
                    <a:lnTo>
                      <a:pt x="33" y="128"/>
                    </a:lnTo>
                    <a:lnTo>
                      <a:pt x="30" y="128"/>
                    </a:lnTo>
                    <a:lnTo>
                      <a:pt x="27" y="126"/>
                    </a:lnTo>
                    <a:lnTo>
                      <a:pt x="26" y="126"/>
                    </a:lnTo>
                    <a:lnTo>
                      <a:pt x="25" y="126"/>
                    </a:lnTo>
                    <a:lnTo>
                      <a:pt x="25" y="125"/>
                    </a:lnTo>
                    <a:lnTo>
                      <a:pt x="25" y="124"/>
                    </a:lnTo>
                    <a:lnTo>
                      <a:pt x="26" y="124"/>
                    </a:lnTo>
                    <a:lnTo>
                      <a:pt x="29" y="122"/>
                    </a:lnTo>
                    <a:lnTo>
                      <a:pt x="31" y="122"/>
                    </a:lnTo>
                    <a:lnTo>
                      <a:pt x="34" y="122"/>
                    </a:lnTo>
                    <a:lnTo>
                      <a:pt x="36" y="122"/>
                    </a:lnTo>
                    <a:lnTo>
                      <a:pt x="39" y="121"/>
                    </a:lnTo>
                    <a:lnTo>
                      <a:pt x="40" y="121"/>
                    </a:lnTo>
                    <a:lnTo>
                      <a:pt x="43" y="121"/>
                    </a:lnTo>
                    <a:lnTo>
                      <a:pt x="46" y="121"/>
                    </a:lnTo>
                    <a:lnTo>
                      <a:pt x="47" y="120"/>
                    </a:lnTo>
                    <a:lnTo>
                      <a:pt x="50" y="120"/>
                    </a:lnTo>
                    <a:lnTo>
                      <a:pt x="51" y="121"/>
                    </a:lnTo>
                    <a:lnTo>
                      <a:pt x="52" y="122"/>
                    </a:lnTo>
                    <a:lnTo>
                      <a:pt x="52" y="124"/>
                    </a:lnTo>
                    <a:lnTo>
                      <a:pt x="51" y="125"/>
                    </a:lnTo>
                    <a:lnTo>
                      <a:pt x="51" y="128"/>
                    </a:lnTo>
                    <a:lnTo>
                      <a:pt x="51" y="130"/>
                    </a:lnTo>
                    <a:lnTo>
                      <a:pt x="51" y="132"/>
                    </a:lnTo>
                    <a:lnTo>
                      <a:pt x="50" y="133"/>
                    </a:lnTo>
                    <a:lnTo>
                      <a:pt x="48" y="134"/>
                    </a:lnTo>
                    <a:lnTo>
                      <a:pt x="46" y="135"/>
                    </a:lnTo>
                    <a:lnTo>
                      <a:pt x="44" y="137"/>
                    </a:lnTo>
                    <a:lnTo>
                      <a:pt x="43" y="138"/>
                    </a:lnTo>
                    <a:lnTo>
                      <a:pt x="42" y="139"/>
                    </a:lnTo>
                    <a:lnTo>
                      <a:pt x="43" y="142"/>
                    </a:lnTo>
                    <a:lnTo>
                      <a:pt x="43" y="142"/>
                    </a:lnTo>
                    <a:lnTo>
                      <a:pt x="46" y="143"/>
                    </a:lnTo>
                    <a:lnTo>
                      <a:pt x="48" y="143"/>
                    </a:lnTo>
                    <a:lnTo>
                      <a:pt x="51" y="143"/>
                    </a:lnTo>
                    <a:lnTo>
                      <a:pt x="53" y="143"/>
                    </a:lnTo>
                    <a:lnTo>
                      <a:pt x="56" y="143"/>
                    </a:lnTo>
                    <a:lnTo>
                      <a:pt x="57" y="142"/>
                    </a:lnTo>
                    <a:lnTo>
                      <a:pt x="60" y="141"/>
                    </a:lnTo>
                    <a:lnTo>
                      <a:pt x="63" y="139"/>
                    </a:lnTo>
                    <a:lnTo>
                      <a:pt x="65" y="139"/>
                    </a:lnTo>
                    <a:lnTo>
                      <a:pt x="68" y="139"/>
                    </a:lnTo>
                    <a:lnTo>
                      <a:pt x="68" y="139"/>
                    </a:lnTo>
                    <a:lnTo>
                      <a:pt x="68" y="141"/>
                    </a:lnTo>
                    <a:lnTo>
                      <a:pt x="68" y="142"/>
                    </a:lnTo>
                    <a:lnTo>
                      <a:pt x="68" y="143"/>
                    </a:lnTo>
                    <a:lnTo>
                      <a:pt x="69" y="146"/>
                    </a:lnTo>
                    <a:lnTo>
                      <a:pt x="72" y="147"/>
                    </a:lnTo>
                    <a:lnTo>
                      <a:pt x="74" y="150"/>
                    </a:lnTo>
                    <a:lnTo>
                      <a:pt x="77" y="151"/>
                    </a:lnTo>
                    <a:lnTo>
                      <a:pt x="80" y="151"/>
                    </a:lnTo>
                    <a:lnTo>
                      <a:pt x="82" y="151"/>
                    </a:lnTo>
                    <a:lnTo>
                      <a:pt x="82" y="150"/>
                    </a:lnTo>
                    <a:lnTo>
                      <a:pt x="83" y="149"/>
                    </a:lnTo>
                    <a:lnTo>
                      <a:pt x="82" y="147"/>
                    </a:lnTo>
                    <a:lnTo>
                      <a:pt x="82" y="146"/>
                    </a:lnTo>
                    <a:lnTo>
                      <a:pt x="83" y="143"/>
                    </a:lnTo>
                    <a:lnTo>
                      <a:pt x="85" y="142"/>
                    </a:lnTo>
                    <a:lnTo>
                      <a:pt x="86" y="141"/>
                    </a:lnTo>
                    <a:lnTo>
                      <a:pt x="87" y="141"/>
                    </a:lnTo>
                    <a:lnTo>
                      <a:pt x="89" y="141"/>
                    </a:lnTo>
                    <a:lnTo>
                      <a:pt x="89" y="142"/>
                    </a:lnTo>
                    <a:lnTo>
                      <a:pt x="90" y="143"/>
                    </a:lnTo>
                    <a:lnTo>
                      <a:pt x="90" y="146"/>
                    </a:lnTo>
                    <a:lnTo>
                      <a:pt x="91" y="147"/>
                    </a:lnTo>
                    <a:lnTo>
                      <a:pt x="91" y="150"/>
                    </a:lnTo>
                    <a:lnTo>
                      <a:pt x="93" y="151"/>
                    </a:lnTo>
                    <a:lnTo>
                      <a:pt x="95" y="152"/>
                    </a:lnTo>
                    <a:lnTo>
                      <a:pt x="98" y="152"/>
                    </a:lnTo>
                    <a:lnTo>
                      <a:pt x="99" y="151"/>
                    </a:lnTo>
                    <a:lnTo>
                      <a:pt x="100" y="150"/>
                    </a:lnTo>
                    <a:lnTo>
                      <a:pt x="102" y="147"/>
                    </a:lnTo>
                    <a:lnTo>
                      <a:pt x="103" y="145"/>
                    </a:lnTo>
                    <a:lnTo>
                      <a:pt x="104" y="143"/>
                    </a:lnTo>
                    <a:lnTo>
                      <a:pt x="107" y="141"/>
                    </a:lnTo>
                    <a:lnTo>
                      <a:pt x="110" y="139"/>
                    </a:lnTo>
                    <a:lnTo>
                      <a:pt x="113" y="138"/>
                    </a:lnTo>
                    <a:lnTo>
                      <a:pt x="116" y="137"/>
                    </a:lnTo>
                    <a:lnTo>
                      <a:pt x="119" y="135"/>
                    </a:lnTo>
                    <a:lnTo>
                      <a:pt x="121" y="134"/>
                    </a:lnTo>
                    <a:lnTo>
                      <a:pt x="124" y="132"/>
                    </a:lnTo>
                    <a:lnTo>
                      <a:pt x="126" y="130"/>
                    </a:lnTo>
                    <a:lnTo>
                      <a:pt x="128" y="129"/>
                    </a:lnTo>
                    <a:lnTo>
                      <a:pt x="130" y="126"/>
                    </a:lnTo>
                    <a:lnTo>
                      <a:pt x="130" y="125"/>
                    </a:lnTo>
                    <a:lnTo>
                      <a:pt x="132" y="122"/>
                    </a:lnTo>
                    <a:lnTo>
                      <a:pt x="133" y="121"/>
                    </a:lnTo>
                    <a:lnTo>
                      <a:pt x="132" y="120"/>
                    </a:lnTo>
                    <a:lnTo>
                      <a:pt x="130" y="118"/>
                    </a:lnTo>
                    <a:lnTo>
                      <a:pt x="128" y="118"/>
                    </a:lnTo>
                    <a:lnTo>
                      <a:pt x="126" y="120"/>
                    </a:lnTo>
                    <a:lnTo>
                      <a:pt x="126" y="120"/>
                    </a:lnTo>
                    <a:lnTo>
                      <a:pt x="126" y="121"/>
                    </a:lnTo>
                    <a:lnTo>
                      <a:pt x="126" y="122"/>
                    </a:lnTo>
                    <a:lnTo>
                      <a:pt x="125" y="122"/>
                    </a:lnTo>
                    <a:lnTo>
                      <a:pt x="124" y="122"/>
                    </a:lnTo>
                    <a:lnTo>
                      <a:pt x="124" y="121"/>
                    </a:lnTo>
                    <a:lnTo>
                      <a:pt x="123" y="120"/>
                    </a:lnTo>
                    <a:lnTo>
                      <a:pt x="124" y="118"/>
                    </a:lnTo>
                    <a:lnTo>
                      <a:pt x="125" y="117"/>
                    </a:lnTo>
                    <a:lnTo>
                      <a:pt x="126" y="116"/>
                    </a:lnTo>
                    <a:lnTo>
                      <a:pt x="128" y="115"/>
                    </a:lnTo>
                    <a:lnTo>
                      <a:pt x="129" y="113"/>
                    </a:lnTo>
                    <a:lnTo>
                      <a:pt x="129" y="112"/>
                    </a:lnTo>
                    <a:lnTo>
                      <a:pt x="129" y="109"/>
                    </a:lnTo>
                    <a:lnTo>
                      <a:pt x="128" y="108"/>
                    </a:lnTo>
                    <a:lnTo>
                      <a:pt x="126" y="105"/>
                    </a:lnTo>
                    <a:lnTo>
                      <a:pt x="124" y="104"/>
                    </a:lnTo>
                    <a:lnTo>
                      <a:pt x="121" y="103"/>
                    </a:lnTo>
                    <a:lnTo>
                      <a:pt x="119" y="102"/>
                    </a:lnTo>
                    <a:lnTo>
                      <a:pt x="119" y="100"/>
                    </a:lnTo>
                    <a:lnTo>
                      <a:pt x="117" y="100"/>
                    </a:lnTo>
                    <a:lnTo>
                      <a:pt x="117" y="99"/>
                    </a:lnTo>
                    <a:lnTo>
                      <a:pt x="117" y="98"/>
                    </a:lnTo>
                    <a:lnTo>
                      <a:pt x="119" y="99"/>
                    </a:lnTo>
                    <a:lnTo>
                      <a:pt x="120" y="99"/>
                    </a:lnTo>
                    <a:lnTo>
                      <a:pt x="121" y="99"/>
                    </a:lnTo>
                    <a:lnTo>
                      <a:pt x="124" y="100"/>
                    </a:lnTo>
                    <a:lnTo>
                      <a:pt x="126" y="100"/>
                    </a:lnTo>
                    <a:lnTo>
                      <a:pt x="129" y="100"/>
                    </a:lnTo>
                    <a:lnTo>
                      <a:pt x="132" y="100"/>
                    </a:lnTo>
                    <a:lnTo>
                      <a:pt x="134" y="99"/>
                    </a:lnTo>
                    <a:lnTo>
                      <a:pt x="137" y="98"/>
                    </a:lnTo>
                    <a:lnTo>
                      <a:pt x="141" y="96"/>
                    </a:lnTo>
                    <a:lnTo>
                      <a:pt x="143" y="94"/>
                    </a:lnTo>
                    <a:lnTo>
                      <a:pt x="146" y="91"/>
                    </a:lnTo>
                    <a:lnTo>
                      <a:pt x="147" y="90"/>
                    </a:lnTo>
                    <a:lnTo>
                      <a:pt x="149" y="88"/>
                    </a:lnTo>
                    <a:lnTo>
                      <a:pt x="150" y="87"/>
                    </a:lnTo>
                    <a:lnTo>
                      <a:pt x="150" y="86"/>
                    </a:lnTo>
                    <a:lnTo>
                      <a:pt x="149" y="86"/>
                    </a:lnTo>
                    <a:lnTo>
                      <a:pt x="149" y="85"/>
                    </a:lnTo>
                    <a:lnTo>
                      <a:pt x="149" y="83"/>
                    </a:lnTo>
                    <a:lnTo>
                      <a:pt x="150" y="83"/>
                    </a:lnTo>
                    <a:lnTo>
                      <a:pt x="151" y="83"/>
                    </a:lnTo>
                    <a:lnTo>
                      <a:pt x="153" y="82"/>
                    </a:lnTo>
                    <a:lnTo>
                      <a:pt x="154" y="82"/>
                    </a:lnTo>
                    <a:lnTo>
                      <a:pt x="158" y="81"/>
                    </a:lnTo>
                    <a:lnTo>
                      <a:pt x="160" y="78"/>
                    </a:lnTo>
                    <a:lnTo>
                      <a:pt x="164" y="75"/>
                    </a:lnTo>
                    <a:lnTo>
                      <a:pt x="167" y="71"/>
                    </a:lnTo>
                    <a:lnTo>
                      <a:pt x="168" y="69"/>
                    </a:lnTo>
                    <a:lnTo>
                      <a:pt x="171" y="65"/>
                    </a:lnTo>
                    <a:lnTo>
                      <a:pt x="173" y="62"/>
                    </a:lnTo>
                    <a:lnTo>
                      <a:pt x="175" y="58"/>
                    </a:lnTo>
                    <a:lnTo>
                      <a:pt x="177" y="55"/>
                    </a:lnTo>
                    <a:lnTo>
                      <a:pt x="179" y="52"/>
                    </a:lnTo>
                    <a:lnTo>
                      <a:pt x="179" y="49"/>
                    </a:lnTo>
                    <a:lnTo>
                      <a:pt x="180" y="47"/>
                    </a:lnTo>
                    <a:lnTo>
                      <a:pt x="180" y="44"/>
                    </a:lnTo>
                    <a:lnTo>
                      <a:pt x="180" y="43"/>
                    </a:lnTo>
                    <a:lnTo>
                      <a:pt x="179" y="41"/>
                    </a:lnTo>
                    <a:lnTo>
                      <a:pt x="177" y="40"/>
                    </a:lnTo>
                    <a:lnTo>
                      <a:pt x="176" y="40"/>
                    </a:lnTo>
                    <a:lnTo>
                      <a:pt x="173" y="40"/>
                    </a:lnTo>
                    <a:lnTo>
                      <a:pt x="171" y="41"/>
                    </a:lnTo>
                    <a:lnTo>
                      <a:pt x="170" y="44"/>
                    </a:lnTo>
                    <a:lnTo>
                      <a:pt x="167" y="45"/>
                    </a:lnTo>
                    <a:lnTo>
                      <a:pt x="166" y="47"/>
                    </a:lnTo>
                    <a:lnTo>
                      <a:pt x="163" y="47"/>
                    </a:lnTo>
                    <a:lnTo>
                      <a:pt x="162" y="47"/>
                    </a:lnTo>
                    <a:lnTo>
                      <a:pt x="159" y="47"/>
                    </a:lnTo>
                    <a:lnTo>
                      <a:pt x="156" y="47"/>
                    </a:lnTo>
                    <a:lnTo>
                      <a:pt x="154" y="49"/>
                    </a:lnTo>
                    <a:lnTo>
                      <a:pt x="153" y="51"/>
                    </a:lnTo>
                    <a:lnTo>
                      <a:pt x="150" y="53"/>
                    </a:lnTo>
                    <a:lnTo>
                      <a:pt x="147" y="56"/>
                    </a:lnTo>
                    <a:lnTo>
                      <a:pt x="146" y="57"/>
                    </a:lnTo>
                    <a:lnTo>
                      <a:pt x="143" y="58"/>
                    </a:lnTo>
                    <a:lnTo>
                      <a:pt x="142" y="61"/>
                    </a:lnTo>
                    <a:lnTo>
                      <a:pt x="141" y="62"/>
                    </a:lnTo>
                    <a:lnTo>
                      <a:pt x="141" y="64"/>
                    </a:lnTo>
                    <a:lnTo>
                      <a:pt x="141" y="65"/>
                    </a:lnTo>
                    <a:lnTo>
                      <a:pt x="140" y="65"/>
                    </a:lnTo>
                    <a:lnTo>
                      <a:pt x="138" y="64"/>
                    </a:lnTo>
                    <a:lnTo>
                      <a:pt x="137" y="62"/>
                    </a:lnTo>
                    <a:lnTo>
                      <a:pt x="137" y="60"/>
                    </a:lnTo>
                    <a:lnTo>
                      <a:pt x="138" y="57"/>
                    </a:lnTo>
                    <a:lnTo>
                      <a:pt x="140" y="53"/>
                    </a:lnTo>
                    <a:lnTo>
                      <a:pt x="142" y="51"/>
                    </a:lnTo>
                    <a:lnTo>
                      <a:pt x="145" y="48"/>
                    </a:lnTo>
                    <a:lnTo>
                      <a:pt x="146" y="45"/>
                    </a:lnTo>
                    <a:lnTo>
                      <a:pt x="149" y="43"/>
                    </a:lnTo>
                    <a:lnTo>
                      <a:pt x="150" y="40"/>
                    </a:lnTo>
                    <a:lnTo>
                      <a:pt x="154" y="38"/>
                    </a:lnTo>
                    <a:lnTo>
                      <a:pt x="158" y="35"/>
                    </a:lnTo>
                    <a:lnTo>
                      <a:pt x="162" y="34"/>
                    </a:lnTo>
                    <a:lnTo>
                      <a:pt x="164" y="31"/>
                    </a:lnTo>
                    <a:lnTo>
                      <a:pt x="167" y="30"/>
                    </a:lnTo>
                    <a:lnTo>
                      <a:pt x="168" y="27"/>
                    </a:lnTo>
                    <a:lnTo>
                      <a:pt x="171" y="26"/>
                    </a:lnTo>
                    <a:lnTo>
                      <a:pt x="172" y="26"/>
                    </a:lnTo>
                    <a:lnTo>
                      <a:pt x="175" y="26"/>
                    </a:lnTo>
                    <a:lnTo>
                      <a:pt x="176" y="26"/>
                    </a:lnTo>
                    <a:lnTo>
                      <a:pt x="179" y="25"/>
                    </a:lnTo>
                    <a:lnTo>
                      <a:pt x="181" y="23"/>
                    </a:lnTo>
                    <a:lnTo>
                      <a:pt x="184" y="22"/>
                    </a:lnTo>
                    <a:lnTo>
                      <a:pt x="186" y="19"/>
                    </a:lnTo>
                    <a:lnTo>
                      <a:pt x="189" y="17"/>
                    </a:lnTo>
                    <a:lnTo>
                      <a:pt x="190" y="13"/>
                    </a:lnTo>
                    <a:lnTo>
                      <a:pt x="192" y="10"/>
                    </a:lnTo>
                    <a:lnTo>
                      <a:pt x="193" y="6"/>
                    </a:lnTo>
                    <a:lnTo>
                      <a:pt x="193" y="5"/>
                    </a:lnTo>
                    <a:lnTo>
                      <a:pt x="193" y="4"/>
                    </a:lnTo>
                    <a:lnTo>
                      <a:pt x="193" y="2"/>
                    </a:lnTo>
                    <a:lnTo>
                      <a:pt x="194" y="1"/>
                    </a:lnTo>
                    <a:lnTo>
                      <a:pt x="196" y="0"/>
                    </a:lnTo>
                    <a:lnTo>
                      <a:pt x="1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1" name="Freeform 64">
                <a:extLst>
                  <a:ext uri="{FF2B5EF4-FFF2-40B4-BE49-F238E27FC236}">
                    <a16:creationId xmlns:a16="http://schemas.microsoft.com/office/drawing/2014/main" id="{1305F3EF-4A63-2C40-89EC-3EFF0F4472E0}"/>
                  </a:ext>
                </a:extLst>
              </p:cNvPr>
              <p:cNvSpPr>
                <a:spLocks/>
              </p:cNvSpPr>
              <p:nvPr userDrawn="1"/>
            </p:nvSpPr>
            <p:spPr bwMode="auto">
              <a:xfrm>
                <a:off x="10317694" y="578643"/>
                <a:ext cx="4098" cy="13319"/>
              </a:xfrm>
              <a:custGeom>
                <a:avLst/>
                <a:gdLst>
                  <a:gd name="T0" fmla="*/ 4 w 6"/>
                  <a:gd name="T1" fmla="*/ 0 h 26"/>
                  <a:gd name="T2" fmla="*/ 4 w 6"/>
                  <a:gd name="T3" fmla="*/ 1 h 26"/>
                  <a:gd name="T4" fmla="*/ 5 w 6"/>
                  <a:gd name="T5" fmla="*/ 2 h 26"/>
                  <a:gd name="T6" fmla="*/ 5 w 6"/>
                  <a:gd name="T7" fmla="*/ 5 h 26"/>
                  <a:gd name="T8" fmla="*/ 5 w 6"/>
                  <a:gd name="T9" fmla="*/ 8 h 26"/>
                  <a:gd name="T10" fmla="*/ 5 w 6"/>
                  <a:gd name="T11" fmla="*/ 10 h 26"/>
                  <a:gd name="T12" fmla="*/ 5 w 6"/>
                  <a:gd name="T13" fmla="*/ 13 h 26"/>
                  <a:gd name="T14" fmla="*/ 6 w 6"/>
                  <a:gd name="T15" fmla="*/ 15 h 26"/>
                  <a:gd name="T16" fmla="*/ 6 w 6"/>
                  <a:gd name="T17" fmla="*/ 19 h 26"/>
                  <a:gd name="T18" fmla="*/ 6 w 6"/>
                  <a:gd name="T19" fmla="*/ 23 h 26"/>
                  <a:gd name="T20" fmla="*/ 6 w 6"/>
                  <a:gd name="T21" fmla="*/ 26 h 26"/>
                  <a:gd name="T22" fmla="*/ 6 w 6"/>
                  <a:gd name="T23" fmla="*/ 26 h 26"/>
                  <a:gd name="T24" fmla="*/ 4 w 6"/>
                  <a:gd name="T25" fmla="*/ 26 h 26"/>
                  <a:gd name="T26" fmla="*/ 2 w 6"/>
                  <a:gd name="T27" fmla="*/ 26 h 26"/>
                  <a:gd name="T28" fmla="*/ 2 w 6"/>
                  <a:gd name="T29" fmla="*/ 26 h 26"/>
                  <a:gd name="T30" fmla="*/ 1 w 6"/>
                  <a:gd name="T31" fmla="*/ 21 h 26"/>
                  <a:gd name="T32" fmla="*/ 1 w 6"/>
                  <a:gd name="T33" fmla="*/ 17 h 26"/>
                  <a:gd name="T34" fmla="*/ 1 w 6"/>
                  <a:gd name="T35" fmla="*/ 13 h 26"/>
                  <a:gd name="T36" fmla="*/ 0 w 6"/>
                  <a:gd name="T37" fmla="*/ 8 h 26"/>
                  <a:gd name="T38" fmla="*/ 0 w 6"/>
                  <a:gd name="T39" fmla="*/ 5 h 26"/>
                  <a:gd name="T40" fmla="*/ 0 w 6"/>
                  <a:gd name="T41" fmla="*/ 2 h 26"/>
                  <a:gd name="T42" fmla="*/ 2 w 6"/>
                  <a:gd name="T43" fmla="*/ 1 h 26"/>
                  <a:gd name="T44" fmla="*/ 4 w 6"/>
                  <a:gd name="T4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26">
                    <a:moveTo>
                      <a:pt x="4" y="0"/>
                    </a:moveTo>
                    <a:lnTo>
                      <a:pt x="4" y="1"/>
                    </a:lnTo>
                    <a:lnTo>
                      <a:pt x="5" y="2"/>
                    </a:lnTo>
                    <a:lnTo>
                      <a:pt x="5" y="5"/>
                    </a:lnTo>
                    <a:lnTo>
                      <a:pt x="5" y="8"/>
                    </a:lnTo>
                    <a:lnTo>
                      <a:pt x="5" y="10"/>
                    </a:lnTo>
                    <a:lnTo>
                      <a:pt x="5" y="13"/>
                    </a:lnTo>
                    <a:lnTo>
                      <a:pt x="6" y="15"/>
                    </a:lnTo>
                    <a:lnTo>
                      <a:pt x="6" y="19"/>
                    </a:lnTo>
                    <a:lnTo>
                      <a:pt x="6" y="23"/>
                    </a:lnTo>
                    <a:lnTo>
                      <a:pt x="6" y="26"/>
                    </a:lnTo>
                    <a:lnTo>
                      <a:pt x="6" y="26"/>
                    </a:lnTo>
                    <a:lnTo>
                      <a:pt x="4" y="26"/>
                    </a:lnTo>
                    <a:lnTo>
                      <a:pt x="2" y="26"/>
                    </a:lnTo>
                    <a:lnTo>
                      <a:pt x="2" y="26"/>
                    </a:lnTo>
                    <a:lnTo>
                      <a:pt x="1" y="21"/>
                    </a:lnTo>
                    <a:lnTo>
                      <a:pt x="1" y="17"/>
                    </a:lnTo>
                    <a:lnTo>
                      <a:pt x="1" y="13"/>
                    </a:lnTo>
                    <a:lnTo>
                      <a:pt x="0" y="8"/>
                    </a:lnTo>
                    <a:lnTo>
                      <a:pt x="0" y="5"/>
                    </a:lnTo>
                    <a:lnTo>
                      <a:pt x="0" y="2"/>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2" name="Freeform 65">
                <a:extLst>
                  <a:ext uri="{FF2B5EF4-FFF2-40B4-BE49-F238E27FC236}">
                    <a16:creationId xmlns:a16="http://schemas.microsoft.com/office/drawing/2014/main" id="{A03A480D-5F4C-BB40-8849-3F9D3AEFBCBA}"/>
                  </a:ext>
                </a:extLst>
              </p:cNvPr>
              <p:cNvSpPr>
                <a:spLocks/>
              </p:cNvSpPr>
              <p:nvPr userDrawn="1"/>
            </p:nvSpPr>
            <p:spPr bwMode="auto">
              <a:xfrm>
                <a:off x="10413994" y="465951"/>
                <a:ext cx="17416" cy="34832"/>
              </a:xfrm>
              <a:custGeom>
                <a:avLst/>
                <a:gdLst>
                  <a:gd name="T0" fmla="*/ 25 w 34"/>
                  <a:gd name="T1" fmla="*/ 1 h 67"/>
                  <a:gd name="T2" fmla="*/ 29 w 34"/>
                  <a:gd name="T3" fmla="*/ 3 h 67"/>
                  <a:gd name="T4" fmla="*/ 32 w 34"/>
                  <a:gd name="T5" fmla="*/ 9 h 67"/>
                  <a:gd name="T6" fmla="*/ 33 w 34"/>
                  <a:gd name="T7" fmla="*/ 14 h 67"/>
                  <a:gd name="T8" fmla="*/ 34 w 34"/>
                  <a:gd name="T9" fmla="*/ 20 h 67"/>
                  <a:gd name="T10" fmla="*/ 34 w 34"/>
                  <a:gd name="T11" fmla="*/ 27 h 67"/>
                  <a:gd name="T12" fmla="*/ 34 w 34"/>
                  <a:gd name="T13" fmla="*/ 35 h 67"/>
                  <a:gd name="T14" fmla="*/ 33 w 34"/>
                  <a:gd name="T15" fmla="*/ 41 h 67"/>
                  <a:gd name="T16" fmla="*/ 30 w 34"/>
                  <a:gd name="T17" fmla="*/ 48 h 67"/>
                  <a:gd name="T18" fmla="*/ 26 w 34"/>
                  <a:gd name="T19" fmla="*/ 53 h 67"/>
                  <a:gd name="T20" fmla="*/ 24 w 34"/>
                  <a:gd name="T21" fmla="*/ 58 h 67"/>
                  <a:gd name="T22" fmla="*/ 22 w 34"/>
                  <a:gd name="T23" fmla="*/ 63 h 67"/>
                  <a:gd name="T24" fmla="*/ 17 w 34"/>
                  <a:gd name="T25" fmla="*/ 65 h 67"/>
                  <a:gd name="T26" fmla="*/ 13 w 34"/>
                  <a:gd name="T27" fmla="*/ 63 h 67"/>
                  <a:gd name="T28" fmla="*/ 9 w 34"/>
                  <a:gd name="T29" fmla="*/ 63 h 67"/>
                  <a:gd name="T30" fmla="*/ 7 w 34"/>
                  <a:gd name="T31" fmla="*/ 66 h 67"/>
                  <a:gd name="T32" fmla="*/ 4 w 34"/>
                  <a:gd name="T33" fmla="*/ 67 h 67"/>
                  <a:gd name="T34" fmla="*/ 0 w 34"/>
                  <a:gd name="T35" fmla="*/ 66 h 67"/>
                  <a:gd name="T36" fmla="*/ 0 w 34"/>
                  <a:gd name="T37" fmla="*/ 63 h 67"/>
                  <a:gd name="T38" fmla="*/ 3 w 34"/>
                  <a:gd name="T39" fmla="*/ 62 h 67"/>
                  <a:gd name="T40" fmla="*/ 6 w 34"/>
                  <a:gd name="T41" fmla="*/ 58 h 67"/>
                  <a:gd name="T42" fmla="*/ 9 w 34"/>
                  <a:gd name="T43" fmla="*/ 56 h 67"/>
                  <a:gd name="T44" fmla="*/ 13 w 34"/>
                  <a:gd name="T45" fmla="*/ 54 h 67"/>
                  <a:gd name="T46" fmla="*/ 16 w 34"/>
                  <a:gd name="T47" fmla="*/ 50 h 67"/>
                  <a:gd name="T48" fmla="*/ 17 w 34"/>
                  <a:gd name="T49" fmla="*/ 47 h 67"/>
                  <a:gd name="T50" fmla="*/ 20 w 34"/>
                  <a:gd name="T51" fmla="*/ 41 h 67"/>
                  <a:gd name="T52" fmla="*/ 24 w 34"/>
                  <a:gd name="T53" fmla="*/ 36 h 67"/>
                  <a:gd name="T54" fmla="*/ 25 w 34"/>
                  <a:gd name="T55" fmla="*/ 30 h 67"/>
                  <a:gd name="T56" fmla="*/ 24 w 34"/>
                  <a:gd name="T57" fmla="*/ 22 h 67"/>
                  <a:gd name="T58" fmla="*/ 22 w 34"/>
                  <a:gd name="T59" fmla="*/ 15 h 67"/>
                  <a:gd name="T60" fmla="*/ 21 w 34"/>
                  <a:gd name="T61" fmla="*/ 9 h 67"/>
                  <a:gd name="T62" fmla="*/ 19 w 34"/>
                  <a:gd name="T63" fmla="*/ 5 h 67"/>
                  <a:gd name="T64" fmla="*/ 19 w 34"/>
                  <a:gd name="T65" fmla="*/ 1 h 67"/>
                  <a:gd name="T66" fmla="*/ 24 w 34"/>
                  <a:gd name="T6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67">
                    <a:moveTo>
                      <a:pt x="24" y="0"/>
                    </a:moveTo>
                    <a:lnTo>
                      <a:pt x="25" y="1"/>
                    </a:lnTo>
                    <a:lnTo>
                      <a:pt x="28" y="2"/>
                    </a:lnTo>
                    <a:lnTo>
                      <a:pt x="29" y="3"/>
                    </a:lnTo>
                    <a:lnTo>
                      <a:pt x="30" y="6"/>
                    </a:lnTo>
                    <a:lnTo>
                      <a:pt x="32" y="9"/>
                    </a:lnTo>
                    <a:lnTo>
                      <a:pt x="32" y="11"/>
                    </a:lnTo>
                    <a:lnTo>
                      <a:pt x="33" y="14"/>
                    </a:lnTo>
                    <a:lnTo>
                      <a:pt x="33" y="18"/>
                    </a:lnTo>
                    <a:lnTo>
                      <a:pt x="34" y="20"/>
                    </a:lnTo>
                    <a:lnTo>
                      <a:pt x="34" y="24"/>
                    </a:lnTo>
                    <a:lnTo>
                      <a:pt x="34" y="27"/>
                    </a:lnTo>
                    <a:lnTo>
                      <a:pt x="34" y="31"/>
                    </a:lnTo>
                    <a:lnTo>
                      <a:pt x="34" y="35"/>
                    </a:lnTo>
                    <a:lnTo>
                      <a:pt x="34" y="37"/>
                    </a:lnTo>
                    <a:lnTo>
                      <a:pt x="33" y="41"/>
                    </a:lnTo>
                    <a:lnTo>
                      <a:pt x="32" y="44"/>
                    </a:lnTo>
                    <a:lnTo>
                      <a:pt x="30" y="48"/>
                    </a:lnTo>
                    <a:lnTo>
                      <a:pt x="28" y="50"/>
                    </a:lnTo>
                    <a:lnTo>
                      <a:pt x="26" y="53"/>
                    </a:lnTo>
                    <a:lnTo>
                      <a:pt x="25" y="56"/>
                    </a:lnTo>
                    <a:lnTo>
                      <a:pt x="24" y="58"/>
                    </a:lnTo>
                    <a:lnTo>
                      <a:pt x="22" y="61"/>
                    </a:lnTo>
                    <a:lnTo>
                      <a:pt x="22" y="63"/>
                    </a:lnTo>
                    <a:lnTo>
                      <a:pt x="20" y="65"/>
                    </a:lnTo>
                    <a:lnTo>
                      <a:pt x="17" y="65"/>
                    </a:lnTo>
                    <a:lnTo>
                      <a:pt x="15" y="65"/>
                    </a:lnTo>
                    <a:lnTo>
                      <a:pt x="13" y="63"/>
                    </a:lnTo>
                    <a:lnTo>
                      <a:pt x="11" y="63"/>
                    </a:lnTo>
                    <a:lnTo>
                      <a:pt x="9" y="63"/>
                    </a:lnTo>
                    <a:lnTo>
                      <a:pt x="8" y="65"/>
                    </a:lnTo>
                    <a:lnTo>
                      <a:pt x="7" y="66"/>
                    </a:lnTo>
                    <a:lnTo>
                      <a:pt x="6" y="67"/>
                    </a:lnTo>
                    <a:lnTo>
                      <a:pt x="4" y="67"/>
                    </a:lnTo>
                    <a:lnTo>
                      <a:pt x="3" y="67"/>
                    </a:lnTo>
                    <a:lnTo>
                      <a:pt x="0" y="66"/>
                    </a:lnTo>
                    <a:lnTo>
                      <a:pt x="0" y="65"/>
                    </a:lnTo>
                    <a:lnTo>
                      <a:pt x="0" y="63"/>
                    </a:lnTo>
                    <a:lnTo>
                      <a:pt x="2" y="62"/>
                    </a:lnTo>
                    <a:lnTo>
                      <a:pt x="3" y="62"/>
                    </a:lnTo>
                    <a:lnTo>
                      <a:pt x="3" y="61"/>
                    </a:lnTo>
                    <a:lnTo>
                      <a:pt x="6" y="58"/>
                    </a:lnTo>
                    <a:lnTo>
                      <a:pt x="7" y="57"/>
                    </a:lnTo>
                    <a:lnTo>
                      <a:pt x="9" y="56"/>
                    </a:lnTo>
                    <a:lnTo>
                      <a:pt x="11" y="54"/>
                    </a:lnTo>
                    <a:lnTo>
                      <a:pt x="13" y="54"/>
                    </a:lnTo>
                    <a:lnTo>
                      <a:pt x="15" y="53"/>
                    </a:lnTo>
                    <a:lnTo>
                      <a:pt x="16" y="50"/>
                    </a:lnTo>
                    <a:lnTo>
                      <a:pt x="17" y="49"/>
                    </a:lnTo>
                    <a:lnTo>
                      <a:pt x="17" y="47"/>
                    </a:lnTo>
                    <a:lnTo>
                      <a:pt x="19" y="44"/>
                    </a:lnTo>
                    <a:lnTo>
                      <a:pt x="20" y="41"/>
                    </a:lnTo>
                    <a:lnTo>
                      <a:pt x="21" y="39"/>
                    </a:lnTo>
                    <a:lnTo>
                      <a:pt x="24" y="36"/>
                    </a:lnTo>
                    <a:lnTo>
                      <a:pt x="24" y="33"/>
                    </a:lnTo>
                    <a:lnTo>
                      <a:pt x="25" y="30"/>
                    </a:lnTo>
                    <a:lnTo>
                      <a:pt x="24" y="26"/>
                    </a:lnTo>
                    <a:lnTo>
                      <a:pt x="24" y="22"/>
                    </a:lnTo>
                    <a:lnTo>
                      <a:pt x="24" y="18"/>
                    </a:lnTo>
                    <a:lnTo>
                      <a:pt x="22" y="15"/>
                    </a:lnTo>
                    <a:lnTo>
                      <a:pt x="22" y="11"/>
                    </a:lnTo>
                    <a:lnTo>
                      <a:pt x="21" y="9"/>
                    </a:lnTo>
                    <a:lnTo>
                      <a:pt x="20" y="6"/>
                    </a:lnTo>
                    <a:lnTo>
                      <a:pt x="19" y="5"/>
                    </a:lnTo>
                    <a:lnTo>
                      <a:pt x="19" y="3"/>
                    </a:lnTo>
                    <a:lnTo>
                      <a:pt x="19" y="1"/>
                    </a:lnTo>
                    <a:lnTo>
                      <a:pt x="21"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3" name="Freeform 66">
                <a:extLst>
                  <a:ext uri="{FF2B5EF4-FFF2-40B4-BE49-F238E27FC236}">
                    <a16:creationId xmlns:a16="http://schemas.microsoft.com/office/drawing/2014/main" id="{F70F24AE-FD5C-5742-8CCF-08C8B0FA3549}"/>
                  </a:ext>
                </a:extLst>
              </p:cNvPr>
              <p:cNvSpPr>
                <a:spLocks noEditPoints="1"/>
              </p:cNvSpPr>
              <p:nvPr userDrawn="1"/>
            </p:nvSpPr>
            <p:spPr bwMode="auto">
              <a:xfrm>
                <a:off x="9975520" y="242616"/>
                <a:ext cx="568583" cy="569607"/>
              </a:xfrm>
              <a:custGeom>
                <a:avLst/>
                <a:gdLst>
                  <a:gd name="T0" fmla="*/ 491 w 1111"/>
                  <a:gd name="T1" fmla="*/ 13 h 1112"/>
                  <a:gd name="T2" fmla="*/ 371 w 1111"/>
                  <a:gd name="T3" fmla="*/ 41 h 1112"/>
                  <a:gd name="T4" fmla="*/ 263 w 1111"/>
                  <a:gd name="T5" fmla="*/ 95 h 1112"/>
                  <a:gd name="T6" fmla="*/ 169 w 1111"/>
                  <a:gd name="T7" fmla="*/ 169 h 1112"/>
                  <a:gd name="T8" fmla="*/ 95 w 1111"/>
                  <a:gd name="T9" fmla="*/ 263 h 1112"/>
                  <a:gd name="T10" fmla="*/ 41 w 1111"/>
                  <a:gd name="T11" fmla="*/ 372 h 1112"/>
                  <a:gd name="T12" fmla="*/ 14 w 1111"/>
                  <a:gd name="T13" fmla="*/ 492 h 1112"/>
                  <a:gd name="T14" fmla="*/ 14 w 1111"/>
                  <a:gd name="T15" fmla="*/ 620 h 1112"/>
                  <a:gd name="T16" fmla="*/ 41 w 1111"/>
                  <a:gd name="T17" fmla="*/ 740 h 1112"/>
                  <a:gd name="T18" fmla="*/ 95 w 1111"/>
                  <a:gd name="T19" fmla="*/ 848 h 1112"/>
                  <a:gd name="T20" fmla="*/ 169 w 1111"/>
                  <a:gd name="T21" fmla="*/ 942 h 1112"/>
                  <a:gd name="T22" fmla="*/ 263 w 1111"/>
                  <a:gd name="T23" fmla="*/ 1016 h 1112"/>
                  <a:gd name="T24" fmla="*/ 371 w 1111"/>
                  <a:gd name="T25" fmla="*/ 1070 h 1112"/>
                  <a:gd name="T26" fmla="*/ 491 w 1111"/>
                  <a:gd name="T27" fmla="*/ 1097 h 1112"/>
                  <a:gd name="T28" fmla="*/ 619 w 1111"/>
                  <a:gd name="T29" fmla="*/ 1097 h 1112"/>
                  <a:gd name="T30" fmla="*/ 739 w 1111"/>
                  <a:gd name="T31" fmla="*/ 1070 h 1112"/>
                  <a:gd name="T32" fmla="*/ 848 w 1111"/>
                  <a:gd name="T33" fmla="*/ 1016 h 1112"/>
                  <a:gd name="T34" fmla="*/ 941 w 1111"/>
                  <a:gd name="T35" fmla="*/ 942 h 1112"/>
                  <a:gd name="T36" fmla="*/ 1016 w 1111"/>
                  <a:gd name="T37" fmla="*/ 848 h 1112"/>
                  <a:gd name="T38" fmla="*/ 1069 w 1111"/>
                  <a:gd name="T39" fmla="*/ 740 h 1112"/>
                  <a:gd name="T40" fmla="*/ 1098 w 1111"/>
                  <a:gd name="T41" fmla="*/ 620 h 1112"/>
                  <a:gd name="T42" fmla="*/ 1098 w 1111"/>
                  <a:gd name="T43" fmla="*/ 492 h 1112"/>
                  <a:gd name="T44" fmla="*/ 1069 w 1111"/>
                  <a:gd name="T45" fmla="*/ 372 h 1112"/>
                  <a:gd name="T46" fmla="*/ 1016 w 1111"/>
                  <a:gd name="T47" fmla="*/ 263 h 1112"/>
                  <a:gd name="T48" fmla="*/ 941 w 1111"/>
                  <a:gd name="T49" fmla="*/ 169 h 1112"/>
                  <a:gd name="T50" fmla="*/ 848 w 1111"/>
                  <a:gd name="T51" fmla="*/ 95 h 1112"/>
                  <a:gd name="T52" fmla="*/ 739 w 1111"/>
                  <a:gd name="T53" fmla="*/ 41 h 1112"/>
                  <a:gd name="T54" fmla="*/ 619 w 1111"/>
                  <a:gd name="T55" fmla="*/ 13 h 1112"/>
                  <a:gd name="T56" fmla="*/ 555 w 1111"/>
                  <a:gd name="T57" fmla="*/ 0 h 1112"/>
                  <a:gd name="T58" fmla="*/ 683 w 1111"/>
                  <a:gd name="T59" fmla="*/ 14 h 1112"/>
                  <a:gd name="T60" fmla="*/ 799 w 1111"/>
                  <a:gd name="T61" fmla="*/ 56 h 1112"/>
                  <a:gd name="T62" fmla="*/ 902 w 1111"/>
                  <a:gd name="T63" fmla="*/ 122 h 1112"/>
                  <a:gd name="T64" fmla="*/ 988 w 1111"/>
                  <a:gd name="T65" fmla="*/ 208 h 1112"/>
                  <a:gd name="T66" fmla="*/ 1055 w 1111"/>
                  <a:gd name="T67" fmla="*/ 312 h 1112"/>
                  <a:gd name="T68" fmla="*/ 1097 w 1111"/>
                  <a:gd name="T69" fmla="*/ 428 h 1112"/>
                  <a:gd name="T70" fmla="*/ 1111 w 1111"/>
                  <a:gd name="T71" fmla="*/ 556 h 1112"/>
                  <a:gd name="T72" fmla="*/ 1097 w 1111"/>
                  <a:gd name="T73" fmla="*/ 684 h 1112"/>
                  <a:gd name="T74" fmla="*/ 1055 w 1111"/>
                  <a:gd name="T75" fmla="*/ 800 h 1112"/>
                  <a:gd name="T76" fmla="*/ 988 w 1111"/>
                  <a:gd name="T77" fmla="*/ 903 h 1112"/>
                  <a:gd name="T78" fmla="*/ 902 w 1111"/>
                  <a:gd name="T79" fmla="*/ 989 h 1112"/>
                  <a:gd name="T80" fmla="*/ 799 w 1111"/>
                  <a:gd name="T81" fmla="*/ 1056 h 1112"/>
                  <a:gd name="T82" fmla="*/ 683 w 1111"/>
                  <a:gd name="T83" fmla="*/ 1097 h 1112"/>
                  <a:gd name="T84" fmla="*/ 555 w 1111"/>
                  <a:gd name="T85" fmla="*/ 1112 h 1112"/>
                  <a:gd name="T86" fmla="*/ 428 w 1111"/>
                  <a:gd name="T87" fmla="*/ 1097 h 1112"/>
                  <a:gd name="T88" fmla="*/ 311 w 1111"/>
                  <a:gd name="T89" fmla="*/ 1056 h 1112"/>
                  <a:gd name="T90" fmla="*/ 208 w 1111"/>
                  <a:gd name="T91" fmla="*/ 989 h 1112"/>
                  <a:gd name="T92" fmla="*/ 122 w 1111"/>
                  <a:gd name="T93" fmla="*/ 903 h 1112"/>
                  <a:gd name="T94" fmla="*/ 56 w 1111"/>
                  <a:gd name="T95" fmla="*/ 800 h 1112"/>
                  <a:gd name="T96" fmla="*/ 14 w 1111"/>
                  <a:gd name="T97" fmla="*/ 684 h 1112"/>
                  <a:gd name="T98" fmla="*/ 0 w 1111"/>
                  <a:gd name="T99" fmla="*/ 556 h 1112"/>
                  <a:gd name="T100" fmla="*/ 14 w 1111"/>
                  <a:gd name="T101" fmla="*/ 428 h 1112"/>
                  <a:gd name="T102" fmla="*/ 56 w 1111"/>
                  <a:gd name="T103" fmla="*/ 312 h 1112"/>
                  <a:gd name="T104" fmla="*/ 122 w 1111"/>
                  <a:gd name="T105" fmla="*/ 208 h 1112"/>
                  <a:gd name="T106" fmla="*/ 208 w 1111"/>
                  <a:gd name="T107" fmla="*/ 122 h 1112"/>
                  <a:gd name="T108" fmla="*/ 311 w 1111"/>
                  <a:gd name="T109" fmla="*/ 56 h 1112"/>
                  <a:gd name="T110" fmla="*/ 428 w 1111"/>
                  <a:gd name="T111" fmla="*/ 14 h 1112"/>
                  <a:gd name="T112" fmla="*/ 555 w 1111"/>
                  <a:gd name="T11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1" h="1112">
                    <a:moveTo>
                      <a:pt x="555" y="10"/>
                    </a:moveTo>
                    <a:lnTo>
                      <a:pt x="491" y="13"/>
                    </a:lnTo>
                    <a:lnTo>
                      <a:pt x="430" y="24"/>
                    </a:lnTo>
                    <a:lnTo>
                      <a:pt x="371" y="41"/>
                    </a:lnTo>
                    <a:lnTo>
                      <a:pt x="315" y="65"/>
                    </a:lnTo>
                    <a:lnTo>
                      <a:pt x="263" y="95"/>
                    </a:lnTo>
                    <a:lnTo>
                      <a:pt x="214" y="130"/>
                    </a:lnTo>
                    <a:lnTo>
                      <a:pt x="169" y="169"/>
                    </a:lnTo>
                    <a:lnTo>
                      <a:pt x="130" y="214"/>
                    </a:lnTo>
                    <a:lnTo>
                      <a:pt x="95" y="263"/>
                    </a:lnTo>
                    <a:lnTo>
                      <a:pt x="65" y="315"/>
                    </a:lnTo>
                    <a:lnTo>
                      <a:pt x="41" y="372"/>
                    </a:lnTo>
                    <a:lnTo>
                      <a:pt x="25" y="430"/>
                    </a:lnTo>
                    <a:lnTo>
                      <a:pt x="14" y="492"/>
                    </a:lnTo>
                    <a:lnTo>
                      <a:pt x="10" y="556"/>
                    </a:lnTo>
                    <a:lnTo>
                      <a:pt x="14" y="620"/>
                    </a:lnTo>
                    <a:lnTo>
                      <a:pt x="25" y="681"/>
                    </a:lnTo>
                    <a:lnTo>
                      <a:pt x="41" y="740"/>
                    </a:lnTo>
                    <a:lnTo>
                      <a:pt x="65" y="796"/>
                    </a:lnTo>
                    <a:lnTo>
                      <a:pt x="95" y="848"/>
                    </a:lnTo>
                    <a:lnTo>
                      <a:pt x="130" y="898"/>
                    </a:lnTo>
                    <a:lnTo>
                      <a:pt x="169" y="942"/>
                    </a:lnTo>
                    <a:lnTo>
                      <a:pt x="214" y="981"/>
                    </a:lnTo>
                    <a:lnTo>
                      <a:pt x="263" y="1016"/>
                    </a:lnTo>
                    <a:lnTo>
                      <a:pt x="315" y="1046"/>
                    </a:lnTo>
                    <a:lnTo>
                      <a:pt x="371" y="1070"/>
                    </a:lnTo>
                    <a:lnTo>
                      <a:pt x="430" y="1087"/>
                    </a:lnTo>
                    <a:lnTo>
                      <a:pt x="491" y="1097"/>
                    </a:lnTo>
                    <a:lnTo>
                      <a:pt x="555" y="1101"/>
                    </a:lnTo>
                    <a:lnTo>
                      <a:pt x="619" y="1097"/>
                    </a:lnTo>
                    <a:lnTo>
                      <a:pt x="681" y="1087"/>
                    </a:lnTo>
                    <a:lnTo>
                      <a:pt x="739" y="1070"/>
                    </a:lnTo>
                    <a:lnTo>
                      <a:pt x="795" y="1046"/>
                    </a:lnTo>
                    <a:lnTo>
                      <a:pt x="848" y="1016"/>
                    </a:lnTo>
                    <a:lnTo>
                      <a:pt x="897" y="981"/>
                    </a:lnTo>
                    <a:lnTo>
                      <a:pt x="941" y="942"/>
                    </a:lnTo>
                    <a:lnTo>
                      <a:pt x="981" y="898"/>
                    </a:lnTo>
                    <a:lnTo>
                      <a:pt x="1016" y="848"/>
                    </a:lnTo>
                    <a:lnTo>
                      <a:pt x="1046" y="796"/>
                    </a:lnTo>
                    <a:lnTo>
                      <a:pt x="1069" y="740"/>
                    </a:lnTo>
                    <a:lnTo>
                      <a:pt x="1086" y="681"/>
                    </a:lnTo>
                    <a:lnTo>
                      <a:pt x="1098" y="620"/>
                    </a:lnTo>
                    <a:lnTo>
                      <a:pt x="1101" y="556"/>
                    </a:lnTo>
                    <a:lnTo>
                      <a:pt x="1098" y="492"/>
                    </a:lnTo>
                    <a:lnTo>
                      <a:pt x="1086" y="430"/>
                    </a:lnTo>
                    <a:lnTo>
                      <a:pt x="1069" y="372"/>
                    </a:lnTo>
                    <a:lnTo>
                      <a:pt x="1046" y="315"/>
                    </a:lnTo>
                    <a:lnTo>
                      <a:pt x="1016" y="263"/>
                    </a:lnTo>
                    <a:lnTo>
                      <a:pt x="981" y="214"/>
                    </a:lnTo>
                    <a:lnTo>
                      <a:pt x="941" y="169"/>
                    </a:lnTo>
                    <a:lnTo>
                      <a:pt x="897" y="130"/>
                    </a:lnTo>
                    <a:lnTo>
                      <a:pt x="848" y="95"/>
                    </a:lnTo>
                    <a:lnTo>
                      <a:pt x="795" y="65"/>
                    </a:lnTo>
                    <a:lnTo>
                      <a:pt x="739" y="41"/>
                    </a:lnTo>
                    <a:lnTo>
                      <a:pt x="681" y="24"/>
                    </a:lnTo>
                    <a:lnTo>
                      <a:pt x="619" y="13"/>
                    </a:lnTo>
                    <a:lnTo>
                      <a:pt x="555" y="10"/>
                    </a:lnTo>
                    <a:close/>
                    <a:moveTo>
                      <a:pt x="555" y="0"/>
                    </a:moveTo>
                    <a:lnTo>
                      <a:pt x="621" y="3"/>
                    </a:lnTo>
                    <a:lnTo>
                      <a:pt x="683" y="14"/>
                    </a:lnTo>
                    <a:lnTo>
                      <a:pt x="743" y="32"/>
                    </a:lnTo>
                    <a:lnTo>
                      <a:pt x="799" y="56"/>
                    </a:lnTo>
                    <a:lnTo>
                      <a:pt x="853" y="86"/>
                    </a:lnTo>
                    <a:lnTo>
                      <a:pt x="902" y="122"/>
                    </a:lnTo>
                    <a:lnTo>
                      <a:pt x="948" y="163"/>
                    </a:lnTo>
                    <a:lnTo>
                      <a:pt x="988" y="208"/>
                    </a:lnTo>
                    <a:lnTo>
                      <a:pt x="1025" y="258"/>
                    </a:lnTo>
                    <a:lnTo>
                      <a:pt x="1055" y="312"/>
                    </a:lnTo>
                    <a:lnTo>
                      <a:pt x="1078" y="368"/>
                    </a:lnTo>
                    <a:lnTo>
                      <a:pt x="1097" y="428"/>
                    </a:lnTo>
                    <a:lnTo>
                      <a:pt x="1107" y="490"/>
                    </a:lnTo>
                    <a:lnTo>
                      <a:pt x="1111" y="556"/>
                    </a:lnTo>
                    <a:lnTo>
                      <a:pt x="1107" y="621"/>
                    </a:lnTo>
                    <a:lnTo>
                      <a:pt x="1097" y="684"/>
                    </a:lnTo>
                    <a:lnTo>
                      <a:pt x="1078" y="744"/>
                    </a:lnTo>
                    <a:lnTo>
                      <a:pt x="1055" y="800"/>
                    </a:lnTo>
                    <a:lnTo>
                      <a:pt x="1025" y="853"/>
                    </a:lnTo>
                    <a:lnTo>
                      <a:pt x="988" y="903"/>
                    </a:lnTo>
                    <a:lnTo>
                      <a:pt x="948" y="949"/>
                    </a:lnTo>
                    <a:lnTo>
                      <a:pt x="902" y="989"/>
                    </a:lnTo>
                    <a:lnTo>
                      <a:pt x="853" y="1026"/>
                    </a:lnTo>
                    <a:lnTo>
                      <a:pt x="799" y="1056"/>
                    </a:lnTo>
                    <a:lnTo>
                      <a:pt x="743" y="1079"/>
                    </a:lnTo>
                    <a:lnTo>
                      <a:pt x="683" y="1097"/>
                    </a:lnTo>
                    <a:lnTo>
                      <a:pt x="621" y="1108"/>
                    </a:lnTo>
                    <a:lnTo>
                      <a:pt x="555" y="1112"/>
                    </a:lnTo>
                    <a:lnTo>
                      <a:pt x="490" y="1108"/>
                    </a:lnTo>
                    <a:lnTo>
                      <a:pt x="428" y="1097"/>
                    </a:lnTo>
                    <a:lnTo>
                      <a:pt x="368" y="1079"/>
                    </a:lnTo>
                    <a:lnTo>
                      <a:pt x="311" y="1056"/>
                    </a:lnTo>
                    <a:lnTo>
                      <a:pt x="258" y="1026"/>
                    </a:lnTo>
                    <a:lnTo>
                      <a:pt x="208" y="989"/>
                    </a:lnTo>
                    <a:lnTo>
                      <a:pt x="163" y="949"/>
                    </a:lnTo>
                    <a:lnTo>
                      <a:pt x="122" y="903"/>
                    </a:lnTo>
                    <a:lnTo>
                      <a:pt x="86" y="853"/>
                    </a:lnTo>
                    <a:lnTo>
                      <a:pt x="56" y="800"/>
                    </a:lnTo>
                    <a:lnTo>
                      <a:pt x="32" y="744"/>
                    </a:lnTo>
                    <a:lnTo>
                      <a:pt x="14" y="684"/>
                    </a:lnTo>
                    <a:lnTo>
                      <a:pt x="4" y="621"/>
                    </a:lnTo>
                    <a:lnTo>
                      <a:pt x="0" y="556"/>
                    </a:lnTo>
                    <a:lnTo>
                      <a:pt x="4" y="490"/>
                    </a:lnTo>
                    <a:lnTo>
                      <a:pt x="14" y="428"/>
                    </a:lnTo>
                    <a:lnTo>
                      <a:pt x="32" y="368"/>
                    </a:lnTo>
                    <a:lnTo>
                      <a:pt x="56" y="312"/>
                    </a:lnTo>
                    <a:lnTo>
                      <a:pt x="86" y="258"/>
                    </a:lnTo>
                    <a:lnTo>
                      <a:pt x="122" y="208"/>
                    </a:lnTo>
                    <a:lnTo>
                      <a:pt x="163" y="163"/>
                    </a:lnTo>
                    <a:lnTo>
                      <a:pt x="208" y="122"/>
                    </a:lnTo>
                    <a:lnTo>
                      <a:pt x="258" y="86"/>
                    </a:lnTo>
                    <a:lnTo>
                      <a:pt x="311" y="56"/>
                    </a:lnTo>
                    <a:lnTo>
                      <a:pt x="368" y="32"/>
                    </a:lnTo>
                    <a:lnTo>
                      <a:pt x="428" y="14"/>
                    </a:lnTo>
                    <a:lnTo>
                      <a:pt x="490" y="3"/>
                    </a:lnTo>
                    <a:lnTo>
                      <a:pt x="5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4" name="Freeform 67">
                <a:extLst>
                  <a:ext uri="{FF2B5EF4-FFF2-40B4-BE49-F238E27FC236}">
                    <a16:creationId xmlns:a16="http://schemas.microsoft.com/office/drawing/2014/main" id="{D25B1F18-62D7-8A48-8905-16A6EC82F481}"/>
                  </a:ext>
                </a:extLst>
              </p:cNvPr>
              <p:cNvSpPr>
                <a:spLocks/>
              </p:cNvSpPr>
              <p:nvPr userDrawn="1"/>
            </p:nvSpPr>
            <p:spPr bwMode="auto">
              <a:xfrm>
                <a:off x="10309499" y="654454"/>
                <a:ext cx="12294" cy="15368"/>
              </a:xfrm>
              <a:custGeom>
                <a:avLst/>
                <a:gdLst>
                  <a:gd name="T0" fmla="*/ 23 w 23"/>
                  <a:gd name="T1" fmla="*/ 0 h 30"/>
                  <a:gd name="T2" fmla="*/ 23 w 23"/>
                  <a:gd name="T3" fmla="*/ 6 h 30"/>
                  <a:gd name="T4" fmla="*/ 22 w 23"/>
                  <a:gd name="T5" fmla="*/ 11 h 30"/>
                  <a:gd name="T6" fmla="*/ 22 w 23"/>
                  <a:gd name="T7" fmla="*/ 17 h 30"/>
                  <a:gd name="T8" fmla="*/ 22 w 23"/>
                  <a:gd name="T9" fmla="*/ 19 h 30"/>
                  <a:gd name="T10" fmla="*/ 19 w 23"/>
                  <a:gd name="T11" fmla="*/ 20 h 30"/>
                  <a:gd name="T12" fmla="*/ 17 w 23"/>
                  <a:gd name="T13" fmla="*/ 21 h 30"/>
                  <a:gd name="T14" fmla="*/ 14 w 23"/>
                  <a:gd name="T15" fmla="*/ 24 h 30"/>
                  <a:gd name="T16" fmla="*/ 10 w 23"/>
                  <a:gd name="T17" fmla="*/ 26 h 30"/>
                  <a:gd name="T18" fmla="*/ 6 w 23"/>
                  <a:gd name="T19" fmla="*/ 28 h 30"/>
                  <a:gd name="T20" fmla="*/ 1 w 23"/>
                  <a:gd name="T21" fmla="*/ 30 h 30"/>
                  <a:gd name="T22" fmla="*/ 1 w 23"/>
                  <a:gd name="T23" fmla="*/ 30 h 30"/>
                  <a:gd name="T24" fmla="*/ 0 w 23"/>
                  <a:gd name="T25" fmla="*/ 29 h 30"/>
                  <a:gd name="T26" fmla="*/ 0 w 23"/>
                  <a:gd name="T27" fmla="*/ 25 h 30"/>
                  <a:gd name="T28" fmla="*/ 0 w 23"/>
                  <a:gd name="T29" fmla="*/ 23 h 30"/>
                  <a:gd name="T30" fmla="*/ 0 w 23"/>
                  <a:gd name="T31" fmla="*/ 19 h 30"/>
                  <a:gd name="T32" fmla="*/ 1 w 23"/>
                  <a:gd name="T33" fmla="*/ 15 h 30"/>
                  <a:gd name="T34" fmla="*/ 1 w 23"/>
                  <a:gd name="T35" fmla="*/ 12 h 30"/>
                  <a:gd name="T36" fmla="*/ 1 w 23"/>
                  <a:gd name="T37" fmla="*/ 11 h 30"/>
                  <a:gd name="T38" fmla="*/ 5 w 23"/>
                  <a:gd name="T39" fmla="*/ 8 h 30"/>
                  <a:gd name="T40" fmla="*/ 9 w 23"/>
                  <a:gd name="T41" fmla="*/ 7 h 30"/>
                  <a:gd name="T42" fmla="*/ 13 w 23"/>
                  <a:gd name="T43" fmla="*/ 4 h 30"/>
                  <a:gd name="T44" fmla="*/ 17 w 23"/>
                  <a:gd name="T45" fmla="*/ 3 h 30"/>
                  <a:gd name="T46" fmla="*/ 19 w 23"/>
                  <a:gd name="T47" fmla="*/ 2 h 30"/>
                  <a:gd name="T48" fmla="*/ 23 w 2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30">
                    <a:moveTo>
                      <a:pt x="23" y="0"/>
                    </a:moveTo>
                    <a:lnTo>
                      <a:pt x="23" y="6"/>
                    </a:lnTo>
                    <a:lnTo>
                      <a:pt x="22" y="11"/>
                    </a:lnTo>
                    <a:lnTo>
                      <a:pt x="22" y="17"/>
                    </a:lnTo>
                    <a:lnTo>
                      <a:pt x="22" y="19"/>
                    </a:lnTo>
                    <a:lnTo>
                      <a:pt x="19" y="20"/>
                    </a:lnTo>
                    <a:lnTo>
                      <a:pt x="17" y="21"/>
                    </a:lnTo>
                    <a:lnTo>
                      <a:pt x="14" y="24"/>
                    </a:lnTo>
                    <a:lnTo>
                      <a:pt x="10" y="26"/>
                    </a:lnTo>
                    <a:lnTo>
                      <a:pt x="6" y="28"/>
                    </a:lnTo>
                    <a:lnTo>
                      <a:pt x="1" y="30"/>
                    </a:lnTo>
                    <a:lnTo>
                      <a:pt x="1" y="30"/>
                    </a:lnTo>
                    <a:lnTo>
                      <a:pt x="0" y="29"/>
                    </a:lnTo>
                    <a:lnTo>
                      <a:pt x="0" y="25"/>
                    </a:lnTo>
                    <a:lnTo>
                      <a:pt x="0" y="23"/>
                    </a:lnTo>
                    <a:lnTo>
                      <a:pt x="0" y="19"/>
                    </a:lnTo>
                    <a:lnTo>
                      <a:pt x="1" y="15"/>
                    </a:lnTo>
                    <a:lnTo>
                      <a:pt x="1" y="12"/>
                    </a:lnTo>
                    <a:lnTo>
                      <a:pt x="1" y="11"/>
                    </a:lnTo>
                    <a:lnTo>
                      <a:pt x="5" y="8"/>
                    </a:lnTo>
                    <a:lnTo>
                      <a:pt x="9" y="7"/>
                    </a:lnTo>
                    <a:lnTo>
                      <a:pt x="13" y="4"/>
                    </a:lnTo>
                    <a:lnTo>
                      <a:pt x="17" y="3"/>
                    </a:lnTo>
                    <a:lnTo>
                      <a:pt x="19"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5" name="Freeform 68">
                <a:extLst>
                  <a:ext uri="{FF2B5EF4-FFF2-40B4-BE49-F238E27FC236}">
                    <a16:creationId xmlns:a16="http://schemas.microsoft.com/office/drawing/2014/main" id="{E4E26A1A-649E-2C41-B0D1-33F5E2D535B4}"/>
                  </a:ext>
                </a:extLst>
              </p:cNvPr>
              <p:cNvSpPr>
                <a:spLocks noEditPoints="1"/>
              </p:cNvSpPr>
              <p:nvPr userDrawn="1"/>
            </p:nvSpPr>
            <p:spPr bwMode="auto">
              <a:xfrm>
                <a:off x="10028793" y="295889"/>
                <a:ext cx="462037" cy="463061"/>
              </a:xfrm>
              <a:custGeom>
                <a:avLst/>
                <a:gdLst>
                  <a:gd name="T0" fmla="*/ 391 w 903"/>
                  <a:gd name="T1" fmla="*/ 12 h 903"/>
                  <a:gd name="T2" fmla="*/ 279 w 903"/>
                  <a:gd name="T3" fmla="*/ 42 h 903"/>
                  <a:gd name="T4" fmla="*/ 180 w 903"/>
                  <a:gd name="T5" fmla="*/ 99 h 903"/>
                  <a:gd name="T6" fmla="*/ 101 w 903"/>
                  <a:gd name="T7" fmla="*/ 180 h 903"/>
                  <a:gd name="T8" fmla="*/ 42 w 903"/>
                  <a:gd name="T9" fmla="*/ 278 h 903"/>
                  <a:gd name="T10" fmla="*/ 12 w 903"/>
                  <a:gd name="T11" fmla="*/ 392 h 903"/>
                  <a:gd name="T12" fmla="*/ 12 w 903"/>
                  <a:gd name="T13" fmla="*/ 512 h 903"/>
                  <a:gd name="T14" fmla="*/ 42 w 903"/>
                  <a:gd name="T15" fmla="*/ 624 h 903"/>
                  <a:gd name="T16" fmla="*/ 101 w 903"/>
                  <a:gd name="T17" fmla="*/ 723 h 903"/>
                  <a:gd name="T18" fmla="*/ 180 w 903"/>
                  <a:gd name="T19" fmla="*/ 803 h 903"/>
                  <a:gd name="T20" fmla="*/ 279 w 903"/>
                  <a:gd name="T21" fmla="*/ 861 h 903"/>
                  <a:gd name="T22" fmla="*/ 391 w 903"/>
                  <a:gd name="T23" fmla="*/ 892 h 903"/>
                  <a:gd name="T24" fmla="*/ 511 w 903"/>
                  <a:gd name="T25" fmla="*/ 892 h 903"/>
                  <a:gd name="T26" fmla="*/ 625 w 903"/>
                  <a:gd name="T27" fmla="*/ 861 h 903"/>
                  <a:gd name="T28" fmla="*/ 723 w 903"/>
                  <a:gd name="T29" fmla="*/ 803 h 903"/>
                  <a:gd name="T30" fmla="*/ 803 w 903"/>
                  <a:gd name="T31" fmla="*/ 723 h 903"/>
                  <a:gd name="T32" fmla="*/ 861 w 903"/>
                  <a:gd name="T33" fmla="*/ 624 h 903"/>
                  <a:gd name="T34" fmla="*/ 891 w 903"/>
                  <a:gd name="T35" fmla="*/ 512 h 903"/>
                  <a:gd name="T36" fmla="*/ 891 w 903"/>
                  <a:gd name="T37" fmla="*/ 392 h 903"/>
                  <a:gd name="T38" fmla="*/ 861 w 903"/>
                  <a:gd name="T39" fmla="*/ 278 h 903"/>
                  <a:gd name="T40" fmla="*/ 803 w 903"/>
                  <a:gd name="T41" fmla="*/ 180 h 903"/>
                  <a:gd name="T42" fmla="*/ 723 w 903"/>
                  <a:gd name="T43" fmla="*/ 99 h 903"/>
                  <a:gd name="T44" fmla="*/ 625 w 903"/>
                  <a:gd name="T45" fmla="*/ 42 h 903"/>
                  <a:gd name="T46" fmla="*/ 511 w 903"/>
                  <a:gd name="T47" fmla="*/ 12 h 903"/>
                  <a:gd name="T48" fmla="*/ 451 w 903"/>
                  <a:gd name="T49" fmla="*/ 0 h 903"/>
                  <a:gd name="T50" fmla="*/ 571 w 903"/>
                  <a:gd name="T51" fmla="*/ 17 h 903"/>
                  <a:gd name="T52" fmla="*/ 678 w 903"/>
                  <a:gd name="T53" fmla="*/ 61 h 903"/>
                  <a:gd name="T54" fmla="*/ 770 w 903"/>
                  <a:gd name="T55" fmla="*/ 133 h 903"/>
                  <a:gd name="T56" fmla="*/ 840 w 903"/>
                  <a:gd name="T57" fmla="*/ 223 h 903"/>
                  <a:gd name="T58" fmla="*/ 886 w 903"/>
                  <a:gd name="T59" fmla="*/ 332 h 903"/>
                  <a:gd name="T60" fmla="*/ 903 w 903"/>
                  <a:gd name="T61" fmla="*/ 452 h 903"/>
                  <a:gd name="T62" fmla="*/ 886 w 903"/>
                  <a:gd name="T63" fmla="*/ 572 h 903"/>
                  <a:gd name="T64" fmla="*/ 840 w 903"/>
                  <a:gd name="T65" fmla="*/ 679 h 903"/>
                  <a:gd name="T66" fmla="*/ 770 w 903"/>
                  <a:gd name="T67" fmla="*/ 770 h 903"/>
                  <a:gd name="T68" fmla="*/ 678 w 903"/>
                  <a:gd name="T69" fmla="*/ 841 h 903"/>
                  <a:gd name="T70" fmla="*/ 571 w 903"/>
                  <a:gd name="T71" fmla="*/ 886 h 903"/>
                  <a:gd name="T72" fmla="*/ 451 w 903"/>
                  <a:gd name="T73" fmla="*/ 903 h 903"/>
                  <a:gd name="T74" fmla="*/ 331 w 903"/>
                  <a:gd name="T75" fmla="*/ 886 h 903"/>
                  <a:gd name="T76" fmla="*/ 224 w 903"/>
                  <a:gd name="T77" fmla="*/ 841 h 903"/>
                  <a:gd name="T78" fmla="*/ 133 w 903"/>
                  <a:gd name="T79" fmla="*/ 770 h 903"/>
                  <a:gd name="T80" fmla="*/ 63 w 903"/>
                  <a:gd name="T81" fmla="*/ 679 h 903"/>
                  <a:gd name="T82" fmla="*/ 17 w 903"/>
                  <a:gd name="T83" fmla="*/ 572 h 903"/>
                  <a:gd name="T84" fmla="*/ 0 w 903"/>
                  <a:gd name="T85" fmla="*/ 452 h 903"/>
                  <a:gd name="T86" fmla="*/ 17 w 903"/>
                  <a:gd name="T87" fmla="*/ 332 h 903"/>
                  <a:gd name="T88" fmla="*/ 63 w 903"/>
                  <a:gd name="T89" fmla="*/ 223 h 903"/>
                  <a:gd name="T90" fmla="*/ 133 w 903"/>
                  <a:gd name="T91" fmla="*/ 133 h 903"/>
                  <a:gd name="T92" fmla="*/ 224 w 903"/>
                  <a:gd name="T93" fmla="*/ 61 h 903"/>
                  <a:gd name="T94" fmla="*/ 331 w 903"/>
                  <a:gd name="T95" fmla="*/ 17 h 903"/>
                  <a:gd name="T96" fmla="*/ 451 w 903"/>
                  <a:gd name="T97"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3" h="903">
                    <a:moveTo>
                      <a:pt x="451" y="6"/>
                    </a:moveTo>
                    <a:lnTo>
                      <a:pt x="391" y="12"/>
                    </a:lnTo>
                    <a:lnTo>
                      <a:pt x="334" y="23"/>
                    </a:lnTo>
                    <a:lnTo>
                      <a:pt x="279" y="42"/>
                    </a:lnTo>
                    <a:lnTo>
                      <a:pt x="227" y="68"/>
                    </a:lnTo>
                    <a:lnTo>
                      <a:pt x="180" y="99"/>
                    </a:lnTo>
                    <a:lnTo>
                      <a:pt x="137" y="137"/>
                    </a:lnTo>
                    <a:lnTo>
                      <a:pt x="101" y="180"/>
                    </a:lnTo>
                    <a:lnTo>
                      <a:pt x="68" y="227"/>
                    </a:lnTo>
                    <a:lnTo>
                      <a:pt x="42" y="278"/>
                    </a:lnTo>
                    <a:lnTo>
                      <a:pt x="24" y="333"/>
                    </a:lnTo>
                    <a:lnTo>
                      <a:pt x="12" y="392"/>
                    </a:lnTo>
                    <a:lnTo>
                      <a:pt x="8" y="452"/>
                    </a:lnTo>
                    <a:lnTo>
                      <a:pt x="12" y="512"/>
                    </a:lnTo>
                    <a:lnTo>
                      <a:pt x="24" y="569"/>
                    </a:lnTo>
                    <a:lnTo>
                      <a:pt x="42" y="624"/>
                    </a:lnTo>
                    <a:lnTo>
                      <a:pt x="68" y="676"/>
                    </a:lnTo>
                    <a:lnTo>
                      <a:pt x="101" y="723"/>
                    </a:lnTo>
                    <a:lnTo>
                      <a:pt x="137" y="766"/>
                    </a:lnTo>
                    <a:lnTo>
                      <a:pt x="180" y="803"/>
                    </a:lnTo>
                    <a:lnTo>
                      <a:pt x="227" y="835"/>
                    </a:lnTo>
                    <a:lnTo>
                      <a:pt x="279" y="861"/>
                    </a:lnTo>
                    <a:lnTo>
                      <a:pt x="334" y="880"/>
                    </a:lnTo>
                    <a:lnTo>
                      <a:pt x="391" y="892"/>
                    </a:lnTo>
                    <a:lnTo>
                      <a:pt x="451" y="895"/>
                    </a:lnTo>
                    <a:lnTo>
                      <a:pt x="511" y="892"/>
                    </a:lnTo>
                    <a:lnTo>
                      <a:pt x="570" y="880"/>
                    </a:lnTo>
                    <a:lnTo>
                      <a:pt x="625" y="861"/>
                    </a:lnTo>
                    <a:lnTo>
                      <a:pt x="676" y="835"/>
                    </a:lnTo>
                    <a:lnTo>
                      <a:pt x="723" y="803"/>
                    </a:lnTo>
                    <a:lnTo>
                      <a:pt x="766" y="766"/>
                    </a:lnTo>
                    <a:lnTo>
                      <a:pt x="803" y="723"/>
                    </a:lnTo>
                    <a:lnTo>
                      <a:pt x="835" y="676"/>
                    </a:lnTo>
                    <a:lnTo>
                      <a:pt x="861" y="624"/>
                    </a:lnTo>
                    <a:lnTo>
                      <a:pt x="879" y="569"/>
                    </a:lnTo>
                    <a:lnTo>
                      <a:pt x="891" y="512"/>
                    </a:lnTo>
                    <a:lnTo>
                      <a:pt x="896" y="452"/>
                    </a:lnTo>
                    <a:lnTo>
                      <a:pt x="891" y="392"/>
                    </a:lnTo>
                    <a:lnTo>
                      <a:pt x="879" y="333"/>
                    </a:lnTo>
                    <a:lnTo>
                      <a:pt x="861" y="278"/>
                    </a:lnTo>
                    <a:lnTo>
                      <a:pt x="835" y="227"/>
                    </a:lnTo>
                    <a:lnTo>
                      <a:pt x="803" y="180"/>
                    </a:lnTo>
                    <a:lnTo>
                      <a:pt x="766" y="137"/>
                    </a:lnTo>
                    <a:lnTo>
                      <a:pt x="723" y="99"/>
                    </a:lnTo>
                    <a:lnTo>
                      <a:pt x="676" y="68"/>
                    </a:lnTo>
                    <a:lnTo>
                      <a:pt x="625" y="42"/>
                    </a:lnTo>
                    <a:lnTo>
                      <a:pt x="570" y="23"/>
                    </a:lnTo>
                    <a:lnTo>
                      <a:pt x="511" y="12"/>
                    </a:lnTo>
                    <a:lnTo>
                      <a:pt x="451" y="6"/>
                    </a:lnTo>
                    <a:close/>
                    <a:moveTo>
                      <a:pt x="451" y="0"/>
                    </a:moveTo>
                    <a:lnTo>
                      <a:pt x="513" y="4"/>
                    </a:lnTo>
                    <a:lnTo>
                      <a:pt x="571" y="17"/>
                    </a:lnTo>
                    <a:lnTo>
                      <a:pt x="627" y="35"/>
                    </a:lnTo>
                    <a:lnTo>
                      <a:pt x="678" y="61"/>
                    </a:lnTo>
                    <a:lnTo>
                      <a:pt x="727" y="94"/>
                    </a:lnTo>
                    <a:lnTo>
                      <a:pt x="770" y="133"/>
                    </a:lnTo>
                    <a:lnTo>
                      <a:pt x="809" y="176"/>
                    </a:lnTo>
                    <a:lnTo>
                      <a:pt x="840" y="223"/>
                    </a:lnTo>
                    <a:lnTo>
                      <a:pt x="867" y="275"/>
                    </a:lnTo>
                    <a:lnTo>
                      <a:pt x="886" y="332"/>
                    </a:lnTo>
                    <a:lnTo>
                      <a:pt x="899" y="390"/>
                    </a:lnTo>
                    <a:lnTo>
                      <a:pt x="903" y="452"/>
                    </a:lnTo>
                    <a:lnTo>
                      <a:pt x="899" y="513"/>
                    </a:lnTo>
                    <a:lnTo>
                      <a:pt x="886" y="572"/>
                    </a:lnTo>
                    <a:lnTo>
                      <a:pt x="867" y="627"/>
                    </a:lnTo>
                    <a:lnTo>
                      <a:pt x="840" y="679"/>
                    </a:lnTo>
                    <a:lnTo>
                      <a:pt x="809" y="727"/>
                    </a:lnTo>
                    <a:lnTo>
                      <a:pt x="770" y="770"/>
                    </a:lnTo>
                    <a:lnTo>
                      <a:pt x="727" y="809"/>
                    </a:lnTo>
                    <a:lnTo>
                      <a:pt x="678" y="841"/>
                    </a:lnTo>
                    <a:lnTo>
                      <a:pt x="627" y="867"/>
                    </a:lnTo>
                    <a:lnTo>
                      <a:pt x="571" y="886"/>
                    </a:lnTo>
                    <a:lnTo>
                      <a:pt x="513" y="898"/>
                    </a:lnTo>
                    <a:lnTo>
                      <a:pt x="451" y="903"/>
                    </a:lnTo>
                    <a:lnTo>
                      <a:pt x="390" y="898"/>
                    </a:lnTo>
                    <a:lnTo>
                      <a:pt x="331" y="886"/>
                    </a:lnTo>
                    <a:lnTo>
                      <a:pt x="277" y="867"/>
                    </a:lnTo>
                    <a:lnTo>
                      <a:pt x="224" y="841"/>
                    </a:lnTo>
                    <a:lnTo>
                      <a:pt x="176" y="809"/>
                    </a:lnTo>
                    <a:lnTo>
                      <a:pt x="133" y="770"/>
                    </a:lnTo>
                    <a:lnTo>
                      <a:pt x="94" y="727"/>
                    </a:lnTo>
                    <a:lnTo>
                      <a:pt x="63" y="679"/>
                    </a:lnTo>
                    <a:lnTo>
                      <a:pt x="37" y="627"/>
                    </a:lnTo>
                    <a:lnTo>
                      <a:pt x="17" y="572"/>
                    </a:lnTo>
                    <a:lnTo>
                      <a:pt x="5" y="513"/>
                    </a:lnTo>
                    <a:lnTo>
                      <a:pt x="0" y="452"/>
                    </a:lnTo>
                    <a:lnTo>
                      <a:pt x="5" y="390"/>
                    </a:lnTo>
                    <a:lnTo>
                      <a:pt x="17" y="332"/>
                    </a:lnTo>
                    <a:lnTo>
                      <a:pt x="37" y="275"/>
                    </a:lnTo>
                    <a:lnTo>
                      <a:pt x="63" y="223"/>
                    </a:lnTo>
                    <a:lnTo>
                      <a:pt x="94" y="176"/>
                    </a:lnTo>
                    <a:lnTo>
                      <a:pt x="133" y="133"/>
                    </a:lnTo>
                    <a:lnTo>
                      <a:pt x="176" y="94"/>
                    </a:lnTo>
                    <a:lnTo>
                      <a:pt x="224" y="61"/>
                    </a:lnTo>
                    <a:lnTo>
                      <a:pt x="277" y="35"/>
                    </a:lnTo>
                    <a:lnTo>
                      <a:pt x="331" y="17"/>
                    </a:lnTo>
                    <a:lnTo>
                      <a:pt x="390" y="4"/>
                    </a:lnTo>
                    <a:lnTo>
                      <a:pt x="4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6" name="Freeform 69">
                <a:extLst>
                  <a:ext uri="{FF2B5EF4-FFF2-40B4-BE49-F238E27FC236}">
                    <a16:creationId xmlns:a16="http://schemas.microsoft.com/office/drawing/2014/main" id="{18670F77-303C-2B4A-A5BD-C3F2BACDE2B6}"/>
                  </a:ext>
                </a:extLst>
              </p:cNvPr>
              <p:cNvSpPr>
                <a:spLocks/>
              </p:cNvSpPr>
              <p:nvPr userDrawn="1"/>
            </p:nvSpPr>
            <p:spPr bwMode="auto">
              <a:xfrm>
                <a:off x="10384286" y="443413"/>
                <a:ext cx="10245" cy="12294"/>
              </a:xfrm>
              <a:custGeom>
                <a:avLst/>
                <a:gdLst>
                  <a:gd name="T0" fmla="*/ 20 w 20"/>
                  <a:gd name="T1" fmla="*/ 0 h 24"/>
                  <a:gd name="T2" fmla="*/ 20 w 20"/>
                  <a:gd name="T3" fmla="*/ 0 h 24"/>
                  <a:gd name="T4" fmla="*/ 20 w 20"/>
                  <a:gd name="T5" fmla="*/ 1 h 24"/>
                  <a:gd name="T6" fmla="*/ 20 w 20"/>
                  <a:gd name="T7" fmla="*/ 1 h 24"/>
                  <a:gd name="T8" fmla="*/ 20 w 20"/>
                  <a:gd name="T9" fmla="*/ 4 h 24"/>
                  <a:gd name="T10" fmla="*/ 18 w 20"/>
                  <a:gd name="T11" fmla="*/ 5 h 24"/>
                  <a:gd name="T12" fmla="*/ 16 w 20"/>
                  <a:gd name="T13" fmla="*/ 7 h 24"/>
                  <a:gd name="T14" fmla="*/ 14 w 20"/>
                  <a:gd name="T15" fmla="*/ 9 h 24"/>
                  <a:gd name="T16" fmla="*/ 12 w 20"/>
                  <a:gd name="T17" fmla="*/ 11 h 24"/>
                  <a:gd name="T18" fmla="*/ 10 w 20"/>
                  <a:gd name="T19" fmla="*/ 12 h 24"/>
                  <a:gd name="T20" fmla="*/ 9 w 20"/>
                  <a:gd name="T21" fmla="*/ 14 h 24"/>
                  <a:gd name="T22" fmla="*/ 8 w 20"/>
                  <a:gd name="T23" fmla="*/ 16 h 24"/>
                  <a:gd name="T24" fmla="*/ 6 w 20"/>
                  <a:gd name="T25" fmla="*/ 18 h 24"/>
                  <a:gd name="T26" fmla="*/ 5 w 20"/>
                  <a:gd name="T27" fmla="*/ 20 h 24"/>
                  <a:gd name="T28" fmla="*/ 5 w 20"/>
                  <a:gd name="T29" fmla="*/ 21 h 24"/>
                  <a:gd name="T30" fmla="*/ 4 w 20"/>
                  <a:gd name="T31" fmla="*/ 22 h 24"/>
                  <a:gd name="T32" fmla="*/ 3 w 20"/>
                  <a:gd name="T33" fmla="*/ 24 h 24"/>
                  <a:gd name="T34" fmla="*/ 1 w 20"/>
                  <a:gd name="T35" fmla="*/ 24 h 24"/>
                  <a:gd name="T36" fmla="*/ 0 w 20"/>
                  <a:gd name="T37" fmla="*/ 24 h 24"/>
                  <a:gd name="T38" fmla="*/ 0 w 20"/>
                  <a:gd name="T39" fmla="*/ 22 h 24"/>
                  <a:gd name="T40" fmla="*/ 0 w 20"/>
                  <a:gd name="T41" fmla="*/ 21 h 24"/>
                  <a:gd name="T42" fmla="*/ 1 w 20"/>
                  <a:gd name="T43" fmla="*/ 20 h 24"/>
                  <a:gd name="T44" fmla="*/ 1 w 20"/>
                  <a:gd name="T45" fmla="*/ 18 h 24"/>
                  <a:gd name="T46" fmla="*/ 3 w 20"/>
                  <a:gd name="T47" fmla="*/ 17 h 24"/>
                  <a:gd name="T48" fmla="*/ 4 w 20"/>
                  <a:gd name="T49" fmla="*/ 14 h 24"/>
                  <a:gd name="T50" fmla="*/ 5 w 20"/>
                  <a:gd name="T51" fmla="*/ 13 h 24"/>
                  <a:gd name="T52" fmla="*/ 8 w 20"/>
                  <a:gd name="T53" fmla="*/ 11 h 24"/>
                  <a:gd name="T54" fmla="*/ 10 w 20"/>
                  <a:gd name="T55" fmla="*/ 8 h 24"/>
                  <a:gd name="T56" fmla="*/ 12 w 20"/>
                  <a:gd name="T57" fmla="*/ 7 h 24"/>
                  <a:gd name="T58" fmla="*/ 13 w 20"/>
                  <a:gd name="T59" fmla="*/ 7 h 24"/>
                  <a:gd name="T60" fmla="*/ 16 w 20"/>
                  <a:gd name="T61" fmla="*/ 4 h 24"/>
                  <a:gd name="T62" fmla="*/ 18 w 20"/>
                  <a:gd name="T63" fmla="*/ 1 h 24"/>
                  <a:gd name="T64" fmla="*/ 18 w 20"/>
                  <a:gd name="T65" fmla="*/ 1 h 24"/>
                  <a:gd name="T66" fmla="*/ 20 w 20"/>
                  <a:gd name="T6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4">
                    <a:moveTo>
                      <a:pt x="20" y="0"/>
                    </a:moveTo>
                    <a:lnTo>
                      <a:pt x="20" y="0"/>
                    </a:lnTo>
                    <a:lnTo>
                      <a:pt x="20" y="1"/>
                    </a:lnTo>
                    <a:lnTo>
                      <a:pt x="20" y="1"/>
                    </a:lnTo>
                    <a:lnTo>
                      <a:pt x="20" y="4"/>
                    </a:lnTo>
                    <a:lnTo>
                      <a:pt x="18" y="5"/>
                    </a:lnTo>
                    <a:lnTo>
                      <a:pt x="16" y="7"/>
                    </a:lnTo>
                    <a:lnTo>
                      <a:pt x="14" y="9"/>
                    </a:lnTo>
                    <a:lnTo>
                      <a:pt x="12" y="11"/>
                    </a:lnTo>
                    <a:lnTo>
                      <a:pt x="10" y="12"/>
                    </a:lnTo>
                    <a:lnTo>
                      <a:pt x="9" y="14"/>
                    </a:lnTo>
                    <a:lnTo>
                      <a:pt x="8" y="16"/>
                    </a:lnTo>
                    <a:lnTo>
                      <a:pt x="6" y="18"/>
                    </a:lnTo>
                    <a:lnTo>
                      <a:pt x="5" y="20"/>
                    </a:lnTo>
                    <a:lnTo>
                      <a:pt x="5" y="21"/>
                    </a:lnTo>
                    <a:lnTo>
                      <a:pt x="4" y="22"/>
                    </a:lnTo>
                    <a:lnTo>
                      <a:pt x="3" y="24"/>
                    </a:lnTo>
                    <a:lnTo>
                      <a:pt x="1" y="24"/>
                    </a:lnTo>
                    <a:lnTo>
                      <a:pt x="0" y="24"/>
                    </a:lnTo>
                    <a:lnTo>
                      <a:pt x="0" y="22"/>
                    </a:lnTo>
                    <a:lnTo>
                      <a:pt x="0" y="21"/>
                    </a:lnTo>
                    <a:lnTo>
                      <a:pt x="1" y="20"/>
                    </a:lnTo>
                    <a:lnTo>
                      <a:pt x="1" y="18"/>
                    </a:lnTo>
                    <a:lnTo>
                      <a:pt x="3" y="17"/>
                    </a:lnTo>
                    <a:lnTo>
                      <a:pt x="4" y="14"/>
                    </a:lnTo>
                    <a:lnTo>
                      <a:pt x="5" y="13"/>
                    </a:lnTo>
                    <a:lnTo>
                      <a:pt x="8" y="11"/>
                    </a:lnTo>
                    <a:lnTo>
                      <a:pt x="10" y="8"/>
                    </a:lnTo>
                    <a:lnTo>
                      <a:pt x="12" y="7"/>
                    </a:lnTo>
                    <a:lnTo>
                      <a:pt x="13" y="7"/>
                    </a:lnTo>
                    <a:lnTo>
                      <a:pt x="16" y="4"/>
                    </a:lnTo>
                    <a:lnTo>
                      <a:pt x="18" y="1"/>
                    </a:lnTo>
                    <a:lnTo>
                      <a:pt x="18" y="1"/>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7" name="Freeform 70">
                <a:extLst>
                  <a:ext uri="{FF2B5EF4-FFF2-40B4-BE49-F238E27FC236}">
                    <a16:creationId xmlns:a16="http://schemas.microsoft.com/office/drawing/2014/main" id="{A5204AEA-A9B5-804A-8FD2-3834DDFFEEDA}"/>
                  </a:ext>
                </a:extLst>
              </p:cNvPr>
              <p:cNvSpPr>
                <a:spLocks/>
              </p:cNvSpPr>
              <p:nvPr userDrawn="1"/>
            </p:nvSpPr>
            <p:spPr bwMode="auto">
              <a:xfrm>
                <a:off x="10190660" y="536639"/>
                <a:ext cx="4098" cy="6147"/>
              </a:xfrm>
              <a:custGeom>
                <a:avLst/>
                <a:gdLst>
                  <a:gd name="T0" fmla="*/ 5 w 8"/>
                  <a:gd name="T1" fmla="*/ 0 h 11"/>
                  <a:gd name="T2" fmla="*/ 6 w 8"/>
                  <a:gd name="T3" fmla="*/ 1 h 11"/>
                  <a:gd name="T4" fmla="*/ 8 w 8"/>
                  <a:gd name="T5" fmla="*/ 2 h 11"/>
                  <a:gd name="T6" fmla="*/ 8 w 8"/>
                  <a:gd name="T7" fmla="*/ 5 h 11"/>
                  <a:gd name="T8" fmla="*/ 8 w 8"/>
                  <a:gd name="T9" fmla="*/ 7 h 11"/>
                  <a:gd name="T10" fmla="*/ 8 w 8"/>
                  <a:gd name="T11" fmla="*/ 9 h 11"/>
                  <a:gd name="T12" fmla="*/ 8 w 8"/>
                  <a:gd name="T13" fmla="*/ 10 h 11"/>
                  <a:gd name="T14" fmla="*/ 6 w 8"/>
                  <a:gd name="T15" fmla="*/ 11 h 11"/>
                  <a:gd name="T16" fmla="*/ 5 w 8"/>
                  <a:gd name="T17" fmla="*/ 11 h 11"/>
                  <a:gd name="T18" fmla="*/ 4 w 8"/>
                  <a:gd name="T19" fmla="*/ 10 h 11"/>
                  <a:gd name="T20" fmla="*/ 2 w 8"/>
                  <a:gd name="T21" fmla="*/ 9 h 11"/>
                  <a:gd name="T22" fmla="*/ 0 w 8"/>
                  <a:gd name="T23" fmla="*/ 7 h 11"/>
                  <a:gd name="T24" fmla="*/ 0 w 8"/>
                  <a:gd name="T25" fmla="*/ 5 h 11"/>
                  <a:gd name="T26" fmla="*/ 0 w 8"/>
                  <a:gd name="T27" fmla="*/ 3 h 11"/>
                  <a:gd name="T28" fmla="*/ 1 w 8"/>
                  <a:gd name="T29" fmla="*/ 1 h 11"/>
                  <a:gd name="T30" fmla="*/ 2 w 8"/>
                  <a:gd name="T31" fmla="*/ 0 h 11"/>
                  <a:gd name="T32" fmla="*/ 5 w 8"/>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1">
                    <a:moveTo>
                      <a:pt x="5" y="0"/>
                    </a:moveTo>
                    <a:lnTo>
                      <a:pt x="6" y="1"/>
                    </a:lnTo>
                    <a:lnTo>
                      <a:pt x="8" y="2"/>
                    </a:lnTo>
                    <a:lnTo>
                      <a:pt x="8" y="5"/>
                    </a:lnTo>
                    <a:lnTo>
                      <a:pt x="8" y="7"/>
                    </a:lnTo>
                    <a:lnTo>
                      <a:pt x="8" y="9"/>
                    </a:lnTo>
                    <a:lnTo>
                      <a:pt x="8" y="10"/>
                    </a:lnTo>
                    <a:lnTo>
                      <a:pt x="6" y="11"/>
                    </a:lnTo>
                    <a:lnTo>
                      <a:pt x="5" y="11"/>
                    </a:lnTo>
                    <a:lnTo>
                      <a:pt x="4" y="10"/>
                    </a:lnTo>
                    <a:lnTo>
                      <a:pt x="2" y="9"/>
                    </a:lnTo>
                    <a:lnTo>
                      <a:pt x="0" y="7"/>
                    </a:lnTo>
                    <a:lnTo>
                      <a:pt x="0" y="5"/>
                    </a:lnTo>
                    <a:lnTo>
                      <a:pt x="0" y="3"/>
                    </a:lnTo>
                    <a:lnTo>
                      <a:pt x="1" y="1"/>
                    </a:lnTo>
                    <a:lnTo>
                      <a:pt x="2"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8" name="Freeform 71">
                <a:extLst>
                  <a:ext uri="{FF2B5EF4-FFF2-40B4-BE49-F238E27FC236}">
                    <a16:creationId xmlns:a16="http://schemas.microsoft.com/office/drawing/2014/main" id="{365EDB84-013C-F94E-9C47-90F6EE327FE8}"/>
                  </a:ext>
                </a:extLst>
              </p:cNvPr>
              <p:cNvSpPr>
                <a:spLocks/>
              </p:cNvSpPr>
              <p:nvPr userDrawn="1"/>
            </p:nvSpPr>
            <p:spPr bwMode="auto">
              <a:xfrm>
                <a:off x="10180415" y="406532"/>
                <a:ext cx="5122" cy="7171"/>
              </a:xfrm>
              <a:custGeom>
                <a:avLst/>
                <a:gdLst>
                  <a:gd name="T0" fmla="*/ 7 w 11"/>
                  <a:gd name="T1" fmla="*/ 0 h 14"/>
                  <a:gd name="T2" fmla="*/ 9 w 11"/>
                  <a:gd name="T3" fmla="*/ 1 h 14"/>
                  <a:gd name="T4" fmla="*/ 9 w 11"/>
                  <a:gd name="T5" fmla="*/ 1 h 14"/>
                  <a:gd name="T6" fmla="*/ 9 w 11"/>
                  <a:gd name="T7" fmla="*/ 3 h 14"/>
                  <a:gd name="T8" fmla="*/ 11 w 11"/>
                  <a:gd name="T9" fmla="*/ 4 h 14"/>
                  <a:gd name="T10" fmla="*/ 11 w 11"/>
                  <a:gd name="T11" fmla="*/ 7 h 14"/>
                  <a:gd name="T12" fmla="*/ 11 w 11"/>
                  <a:gd name="T13" fmla="*/ 9 h 14"/>
                  <a:gd name="T14" fmla="*/ 9 w 11"/>
                  <a:gd name="T15" fmla="*/ 12 h 14"/>
                  <a:gd name="T16" fmla="*/ 7 w 11"/>
                  <a:gd name="T17" fmla="*/ 13 h 14"/>
                  <a:gd name="T18" fmla="*/ 4 w 11"/>
                  <a:gd name="T19" fmla="*/ 14 h 14"/>
                  <a:gd name="T20" fmla="*/ 3 w 11"/>
                  <a:gd name="T21" fmla="*/ 13 h 14"/>
                  <a:gd name="T22" fmla="*/ 1 w 11"/>
                  <a:gd name="T23" fmla="*/ 13 h 14"/>
                  <a:gd name="T24" fmla="*/ 0 w 11"/>
                  <a:gd name="T25" fmla="*/ 10 h 14"/>
                  <a:gd name="T26" fmla="*/ 0 w 11"/>
                  <a:gd name="T27" fmla="*/ 9 h 14"/>
                  <a:gd name="T28" fmla="*/ 0 w 11"/>
                  <a:gd name="T29" fmla="*/ 7 h 14"/>
                  <a:gd name="T30" fmla="*/ 1 w 11"/>
                  <a:gd name="T31" fmla="*/ 5 h 14"/>
                  <a:gd name="T32" fmla="*/ 4 w 11"/>
                  <a:gd name="T33" fmla="*/ 4 h 14"/>
                  <a:gd name="T34" fmla="*/ 5 w 11"/>
                  <a:gd name="T35" fmla="*/ 3 h 14"/>
                  <a:gd name="T36" fmla="*/ 7 w 11"/>
                  <a:gd name="T37" fmla="*/ 1 h 14"/>
                  <a:gd name="T38" fmla="*/ 7 w 11"/>
                  <a:gd name="T3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4">
                    <a:moveTo>
                      <a:pt x="7" y="0"/>
                    </a:moveTo>
                    <a:lnTo>
                      <a:pt x="9" y="1"/>
                    </a:lnTo>
                    <a:lnTo>
                      <a:pt x="9" y="1"/>
                    </a:lnTo>
                    <a:lnTo>
                      <a:pt x="9" y="3"/>
                    </a:lnTo>
                    <a:lnTo>
                      <a:pt x="11" y="4"/>
                    </a:lnTo>
                    <a:lnTo>
                      <a:pt x="11" y="7"/>
                    </a:lnTo>
                    <a:lnTo>
                      <a:pt x="11" y="9"/>
                    </a:lnTo>
                    <a:lnTo>
                      <a:pt x="9" y="12"/>
                    </a:lnTo>
                    <a:lnTo>
                      <a:pt x="7" y="13"/>
                    </a:lnTo>
                    <a:lnTo>
                      <a:pt x="4" y="14"/>
                    </a:lnTo>
                    <a:lnTo>
                      <a:pt x="3" y="13"/>
                    </a:lnTo>
                    <a:lnTo>
                      <a:pt x="1" y="13"/>
                    </a:lnTo>
                    <a:lnTo>
                      <a:pt x="0" y="10"/>
                    </a:lnTo>
                    <a:lnTo>
                      <a:pt x="0" y="9"/>
                    </a:lnTo>
                    <a:lnTo>
                      <a:pt x="0" y="7"/>
                    </a:lnTo>
                    <a:lnTo>
                      <a:pt x="1" y="5"/>
                    </a:lnTo>
                    <a:lnTo>
                      <a:pt x="4" y="4"/>
                    </a:lnTo>
                    <a:lnTo>
                      <a:pt x="5" y="3"/>
                    </a:lnTo>
                    <a:lnTo>
                      <a:pt x="7"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9" name="Freeform 72">
                <a:extLst>
                  <a:ext uri="{FF2B5EF4-FFF2-40B4-BE49-F238E27FC236}">
                    <a16:creationId xmlns:a16="http://schemas.microsoft.com/office/drawing/2014/main" id="{6BA9F8A0-2698-354D-86B5-A4816EC71758}"/>
                  </a:ext>
                </a:extLst>
              </p:cNvPr>
              <p:cNvSpPr>
                <a:spLocks/>
              </p:cNvSpPr>
              <p:nvPr userDrawn="1"/>
            </p:nvSpPr>
            <p:spPr bwMode="auto">
              <a:xfrm>
                <a:off x="10183489" y="444437"/>
                <a:ext cx="6147" cy="7171"/>
              </a:xfrm>
              <a:custGeom>
                <a:avLst/>
                <a:gdLst>
                  <a:gd name="T0" fmla="*/ 5 w 11"/>
                  <a:gd name="T1" fmla="*/ 0 h 13"/>
                  <a:gd name="T2" fmla="*/ 6 w 11"/>
                  <a:gd name="T3" fmla="*/ 1 h 13"/>
                  <a:gd name="T4" fmla="*/ 7 w 11"/>
                  <a:gd name="T5" fmla="*/ 1 h 13"/>
                  <a:gd name="T6" fmla="*/ 9 w 11"/>
                  <a:gd name="T7" fmla="*/ 4 h 13"/>
                  <a:gd name="T8" fmla="*/ 10 w 11"/>
                  <a:gd name="T9" fmla="*/ 5 h 13"/>
                  <a:gd name="T10" fmla="*/ 10 w 11"/>
                  <a:gd name="T11" fmla="*/ 6 h 13"/>
                  <a:gd name="T12" fmla="*/ 11 w 11"/>
                  <a:gd name="T13" fmla="*/ 8 h 13"/>
                  <a:gd name="T14" fmla="*/ 11 w 11"/>
                  <a:gd name="T15" fmla="*/ 9 h 13"/>
                  <a:gd name="T16" fmla="*/ 10 w 11"/>
                  <a:gd name="T17" fmla="*/ 11 h 13"/>
                  <a:gd name="T18" fmla="*/ 9 w 11"/>
                  <a:gd name="T19" fmla="*/ 13 h 13"/>
                  <a:gd name="T20" fmla="*/ 6 w 11"/>
                  <a:gd name="T21" fmla="*/ 13 h 13"/>
                  <a:gd name="T22" fmla="*/ 5 w 11"/>
                  <a:gd name="T23" fmla="*/ 11 h 13"/>
                  <a:gd name="T24" fmla="*/ 4 w 11"/>
                  <a:gd name="T25" fmla="*/ 10 h 13"/>
                  <a:gd name="T26" fmla="*/ 1 w 11"/>
                  <a:gd name="T27" fmla="*/ 9 h 13"/>
                  <a:gd name="T28" fmla="*/ 1 w 11"/>
                  <a:gd name="T29" fmla="*/ 6 h 13"/>
                  <a:gd name="T30" fmla="*/ 0 w 11"/>
                  <a:gd name="T31" fmla="*/ 4 h 13"/>
                  <a:gd name="T32" fmla="*/ 1 w 11"/>
                  <a:gd name="T33" fmla="*/ 2 h 13"/>
                  <a:gd name="T34" fmla="*/ 4 w 11"/>
                  <a:gd name="T35" fmla="*/ 1 h 13"/>
                  <a:gd name="T36" fmla="*/ 5 w 11"/>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3">
                    <a:moveTo>
                      <a:pt x="5" y="0"/>
                    </a:moveTo>
                    <a:lnTo>
                      <a:pt x="6" y="1"/>
                    </a:lnTo>
                    <a:lnTo>
                      <a:pt x="7" y="1"/>
                    </a:lnTo>
                    <a:lnTo>
                      <a:pt x="9" y="4"/>
                    </a:lnTo>
                    <a:lnTo>
                      <a:pt x="10" y="5"/>
                    </a:lnTo>
                    <a:lnTo>
                      <a:pt x="10" y="6"/>
                    </a:lnTo>
                    <a:lnTo>
                      <a:pt x="11" y="8"/>
                    </a:lnTo>
                    <a:lnTo>
                      <a:pt x="11" y="9"/>
                    </a:lnTo>
                    <a:lnTo>
                      <a:pt x="10" y="11"/>
                    </a:lnTo>
                    <a:lnTo>
                      <a:pt x="9" y="13"/>
                    </a:lnTo>
                    <a:lnTo>
                      <a:pt x="6" y="13"/>
                    </a:lnTo>
                    <a:lnTo>
                      <a:pt x="5" y="11"/>
                    </a:lnTo>
                    <a:lnTo>
                      <a:pt x="4" y="10"/>
                    </a:lnTo>
                    <a:lnTo>
                      <a:pt x="1" y="9"/>
                    </a:lnTo>
                    <a:lnTo>
                      <a:pt x="1" y="6"/>
                    </a:lnTo>
                    <a:lnTo>
                      <a:pt x="0" y="4"/>
                    </a:lnTo>
                    <a:lnTo>
                      <a:pt x="1" y="2"/>
                    </a:lnTo>
                    <a:lnTo>
                      <a:pt x="4"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73">
                <a:extLst>
                  <a:ext uri="{FF2B5EF4-FFF2-40B4-BE49-F238E27FC236}">
                    <a16:creationId xmlns:a16="http://schemas.microsoft.com/office/drawing/2014/main" id="{3E0F9C82-35B7-5D41-A5C6-8329E9BD9376}"/>
                  </a:ext>
                </a:extLst>
              </p:cNvPr>
              <p:cNvSpPr>
                <a:spLocks/>
              </p:cNvSpPr>
              <p:nvPr userDrawn="1"/>
            </p:nvSpPr>
            <p:spPr bwMode="auto">
              <a:xfrm>
                <a:off x="10227540" y="574545"/>
                <a:ext cx="70689" cy="59419"/>
              </a:xfrm>
              <a:custGeom>
                <a:avLst/>
                <a:gdLst>
                  <a:gd name="T0" fmla="*/ 138 w 138"/>
                  <a:gd name="T1" fmla="*/ 1 h 116"/>
                  <a:gd name="T2" fmla="*/ 138 w 138"/>
                  <a:gd name="T3" fmla="*/ 7 h 116"/>
                  <a:gd name="T4" fmla="*/ 134 w 138"/>
                  <a:gd name="T5" fmla="*/ 16 h 116"/>
                  <a:gd name="T6" fmla="*/ 129 w 138"/>
                  <a:gd name="T7" fmla="*/ 26 h 116"/>
                  <a:gd name="T8" fmla="*/ 126 w 138"/>
                  <a:gd name="T9" fmla="*/ 38 h 116"/>
                  <a:gd name="T10" fmla="*/ 122 w 138"/>
                  <a:gd name="T11" fmla="*/ 50 h 116"/>
                  <a:gd name="T12" fmla="*/ 118 w 138"/>
                  <a:gd name="T13" fmla="*/ 60 h 116"/>
                  <a:gd name="T14" fmla="*/ 112 w 138"/>
                  <a:gd name="T15" fmla="*/ 69 h 116"/>
                  <a:gd name="T16" fmla="*/ 105 w 138"/>
                  <a:gd name="T17" fmla="*/ 73 h 116"/>
                  <a:gd name="T18" fmla="*/ 101 w 138"/>
                  <a:gd name="T19" fmla="*/ 76 h 116"/>
                  <a:gd name="T20" fmla="*/ 103 w 138"/>
                  <a:gd name="T21" fmla="*/ 80 h 116"/>
                  <a:gd name="T22" fmla="*/ 107 w 138"/>
                  <a:gd name="T23" fmla="*/ 80 h 116"/>
                  <a:gd name="T24" fmla="*/ 107 w 138"/>
                  <a:gd name="T25" fmla="*/ 85 h 116"/>
                  <a:gd name="T26" fmla="*/ 101 w 138"/>
                  <a:gd name="T27" fmla="*/ 87 h 116"/>
                  <a:gd name="T28" fmla="*/ 98 w 138"/>
                  <a:gd name="T29" fmla="*/ 84 h 116"/>
                  <a:gd name="T30" fmla="*/ 95 w 138"/>
                  <a:gd name="T31" fmla="*/ 78 h 116"/>
                  <a:gd name="T32" fmla="*/ 90 w 138"/>
                  <a:gd name="T33" fmla="*/ 81 h 116"/>
                  <a:gd name="T34" fmla="*/ 82 w 138"/>
                  <a:gd name="T35" fmla="*/ 86 h 116"/>
                  <a:gd name="T36" fmla="*/ 70 w 138"/>
                  <a:gd name="T37" fmla="*/ 89 h 116"/>
                  <a:gd name="T38" fmla="*/ 60 w 138"/>
                  <a:gd name="T39" fmla="*/ 90 h 116"/>
                  <a:gd name="T40" fmla="*/ 49 w 138"/>
                  <a:gd name="T41" fmla="*/ 95 h 116"/>
                  <a:gd name="T42" fmla="*/ 35 w 138"/>
                  <a:gd name="T43" fmla="*/ 103 h 116"/>
                  <a:gd name="T44" fmla="*/ 22 w 138"/>
                  <a:gd name="T45" fmla="*/ 107 h 116"/>
                  <a:gd name="T46" fmla="*/ 10 w 138"/>
                  <a:gd name="T47" fmla="*/ 111 h 116"/>
                  <a:gd name="T48" fmla="*/ 4 w 138"/>
                  <a:gd name="T49" fmla="*/ 115 h 116"/>
                  <a:gd name="T50" fmla="*/ 0 w 138"/>
                  <a:gd name="T51" fmla="*/ 114 h 116"/>
                  <a:gd name="T52" fmla="*/ 4 w 138"/>
                  <a:gd name="T53" fmla="*/ 111 h 116"/>
                  <a:gd name="T54" fmla="*/ 13 w 138"/>
                  <a:gd name="T55" fmla="*/ 106 h 116"/>
                  <a:gd name="T56" fmla="*/ 25 w 138"/>
                  <a:gd name="T57" fmla="*/ 102 h 116"/>
                  <a:gd name="T58" fmla="*/ 40 w 138"/>
                  <a:gd name="T59" fmla="*/ 94 h 116"/>
                  <a:gd name="T60" fmla="*/ 55 w 138"/>
                  <a:gd name="T61" fmla="*/ 86 h 116"/>
                  <a:gd name="T62" fmla="*/ 64 w 138"/>
                  <a:gd name="T63" fmla="*/ 78 h 116"/>
                  <a:gd name="T64" fmla="*/ 69 w 138"/>
                  <a:gd name="T65" fmla="*/ 72 h 116"/>
                  <a:gd name="T66" fmla="*/ 75 w 138"/>
                  <a:gd name="T67" fmla="*/ 68 h 116"/>
                  <a:gd name="T68" fmla="*/ 85 w 138"/>
                  <a:gd name="T69" fmla="*/ 64 h 116"/>
                  <a:gd name="T70" fmla="*/ 94 w 138"/>
                  <a:gd name="T71" fmla="*/ 57 h 116"/>
                  <a:gd name="T72" fmla="*/ 103 w 138"/>
                  <a:gd name="T73" fmla="*/ 52 h 116"/>
                  <a:gd name="T74" fmla="*/ 113 w 138"/>
                  <a:gd name="T75" fmla="*/ 42 h 116"/>
                  <a:gd name="T76" fmla="*/ 121 w 138"/>
                  <a:gd name="T77" fmla="*/ 30 h 116"/>
                  <a:gd name="T78" fmla="*/ 128 w 138"/>
                  <a:gd name="T79" fmla="*/ 18 h 116"/>
                  <a:gd name="T80" fmla="*/ 131 w 138"/>
                  <a:gd name="T81" fmla="*/ 9 h 116"/>
                  <a:gd name="T82" fmla="*/ 134 w 138"/>
                  <a:gd name="T83"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6">
                    <a:moveTo>
                      <a:pt x="135" y="0"/>
                    </a:moveTo>
                    <a:lnTo>
                      <a:pt x="137" y="0"/>
                    </a:lnTo>
                    <a:lnTo>
                      <a:pt x="138" y="1"/>
                    </a:lnTo>
                    <a:lnTo>
                      <a:pt x="138" y="3"/>
                    </a:lnTo>
                    <a:lnTo>
                      <a:pt x="138" y="5"/>
                    </a:lnTo>
                    <a:lnTo>
                      <a:pt x="138" y="7"/>
                    </a:lnTo>
                    <a:lnTo>
                      <a:pt x="137" y="9"/>
                    </a:lnTo>
                    <a:lnTo>
                      <a:pt x="135" y="12"/>
                    </a:lnTo>
                    <a:lnTo>
                      <a:pt x="134" y="16"/>
                    </a:lnTo>
                    <a:lnTo>
                      <a:pt x="133" y="18"/>
                    </a:lnTo>
                    <a:lnTo>
                      <a:pt x="130" y="22"/>
                    </a:lnTo>
                    <a:lnTo>
                      <a:pt x="129" y="26"/>
                    </a:lnTo>
                    <a:lnTo>
                      <a:pt x="128" y="30"/>
                    </a:lnTo>
                    <a:lnTo>
                      <a:pt x="126" y="34"/>
                    </a:lnTo>
                    <a:lnTo>
                      <a:pt x="126" y="38"/>
                    </a:lnTo>
                    <a:lnTo>
                      <a:pt x="125" y="42"/>
                    </a:lnTo>
                    <a:lnTo>
                      <a:pt x="124" y="46"/>
                    </a:lnTo>
                    <a:lnTo>
                      <a:pt x="122" y="50"/>
                    </a:lnTo>
                    <a:lnTo>
                      <a:pt x="121" y="52"/>
                    </a:lnTo>
                    <a:lnTo>
                      <a:pt x="120" y="56"/>
                    </a:lnTo>
                    <a:lnTo>
                      <a:pt x="118" y="60"/>
                    </a:lnTo>
                    <a:lnTo>
                      <a:pt x="117" y="64"/>
                    </a:lnTo>
                    <a:lnTo>
                      <a:pt x="115" y="67"/>
                    </a:lnTo>
                    <a:lnTo>
                      <a:pt x="112" y="69"/>
                    </a:lnTo>
                    <a:lnTo>
                      <a:pt x="109" y="72"/>
                    </a:lnTo>
                    <a:lnTo>
                      <a:pt x="108" y="73"/>
                    </a:lnTo>
                    <a:lnTo>
                      <a:pt x="105" y="73"/>
                    </a:lnTo>
                    <a:lnTo>
                      <a:pt x="104" y="73"/>
                    </a:lnTo>
                    <a:lnTo>
                      <a:pt x="103" y="74"/>
                    </a:lnTo>
                    <a:lnTo>
                      <a:pt x="101" y="76"/>
                    </a:lnTo>
                    <a:lnTo>
                      <a:pt x="101" y="77"/>
                    </a:lnTo>
                    <a:lnTo>
                      <a:pt x="101" y="80"/>
                    </a:lnTo>
                    <a:lnTo>
                      <a:pt x="103" y="80"/>
                    </a:lnTo>
                    <a:lnTo>
                      <a:pt x="104" y="81"/>
                    </a:lnTo>
                    <a:lnTo>
                      <a:pt x="105" y="80"/>
                    </a:lnTo>
                    <a:lnTo>
                      <a:pt x="107" y="80"/>
                    </a:lnTo>
                    <a:lnTo>
                      <a:pt x="107" y="81"/>
                    </a:lnTo>
                    <a:lnTo>
                      <a:pt x="107" y="82"/>
                    </a:lnTo>
                    <a:lnTo>
                      <a:pt x="107" y="85"/>
                    </a:lnTo>
                    <a:lnTo>
                      <a:pt x="105" y="86"/>
                    </a:lnTo>
                    <a:lnTo>
                      <a:pt x="104" y="87"/>
                    </a:lnTo>
                    <a:lnTo>
                      <a:pt x="101" y="87"/>
                    </a:lnTo>
                    <a:lnTo>
                      <a:pt x="100" y="86"/>
                    </a:lnTo>
                    <a:lnTo>
                      <a:pt x="98" y="85"/>
                    </a:lnTo>
                    <a:lnTo>
                      <a:pt x="98" y="84"/>
                    </a:lnTo>
                    <a:lnTo>
                      <a:pt x="96" y="81"/>
                    </a:lnTo>
                    <a:lnTo>
                      <a:pt x="96" y="80"/>
                    </a:lnTo>
                    <a:lnTo>
                      <a:pt x="95" y="78"/>
                    </a:lnTo>
                    <a:lnTo>
                      <a:pt x="94" y="78"/>
                    </a:lnTo>
                    <a:lnTo>
                      <a:pt x="91" y="80"/>
                    </a:lnTo>
                    <a:lnTo>
                      <a:pt x="90" y="81"/>
                    </a:lnTo>
                    <a:lnTo>
                      <a:pt x="88" y="84"/>
                    </a:lnTo>
                    <a:lnTo>
                      <a:pt x="87" y="85"/>
                    </a:lnTo>
                    <a:lnTo>
                      <a:pt x="82" y="86"/>
                    </a:lnTo>
                    <a:lnTo>
                      <a:pt x="78" y="87"/>
                    </a:lnTo>
                    <a:lnTo>
                      <a:pt x="73" y="89"/>
                    </a:lnTo>
                    <a:lnTo>
                      <a:pt x="70" y="89"/>
                    </a:lnTo>
                    <a:lnTo>
                      <a:pt x="66" y="90"/>
                    </a:lnTo>
                    <a:lnTo>
                      <a:pt x="62" y="90"/>
                    </a:lnTo>
                    <a:lnTo>
                      <a:pt x="60" y="90"/>
                    </a:lnTo>
                    <a:lnTo>
                      <a:pt x="57" y="91"/>
                    </a:lnTo>
                    <a:lnTo>
                      <a:pt x="53" y="94"/>
                    </a:lnTo>
                    <a:lnTo>
                      <a:pt x="49" y="95"/>
                    </a:lnTo>
                    <a:lnTo>
                      <a:pt x="45" y="98"/>
                    </a:lnTo>
                    <a:lnTo>
                      <a:pt x="40" y="100"/>
                    </a:lnTo>
                    <a:lnTo>
                      <a:pt x="35" y="103"/>
                    </a:lnTo>
                    <a:lnTo>
                      <a:pt x="30" y="106"/>
                    </a:lnTo>
                    <a:lnTo>
                      <a:pt x="26" y="107"/>
                    </a:lnTo>
                    <a:lnTo>
                      <a:pt x="22" y="107"/>
                    </a:lnTo>
                    <a:lnTo>
                      <a:pt x="18" y="108"/>
                    </a:lnTo>
                    <a:lnTo>
                      <a:pt x="13" y="110"/>
                    </a:lnTo>
                    <a:lnTo>
                      <a:pt x="10" y="111"/>
                    </a:lnTo>
                    <a:lnTo>
                      <a:pt x="8" y="114"/>
                    </a:lnTo>
                    <a:lnTo>
                      <a:pt x="5" y="115"/>
                    </a:lnTo>
                    <a:lnTo>
                      <a:pt x="4" y="115"/>
                    </a:lnTo>
                    <a:lnTo>
                      <a:pt x="1" y="116"/>
                    </a:lnTo>
                    <a:lnTo>
                      <a:pt x="0" y="115"/>
                    </a:lnTo>
                    <a:lnTo>
                      <a:pt x="0" y="114"/>
                    </a:lnTo>
                    <a:lnTo>
                      <a:pt x="1" y="114"/>
                    </a:lnTo>
                    <a:lnTo>
                      <a:pt x="2" y="112"/>
                    </a:lnTo>
                    <a:lnTo>
                      <a:pt x="4" y="111"/>
                    </a:lnTo>
                    <a:lnTo>
                      <a:pt x="6" y="108"/>
                    </a:lnTo>
                    <a:lnTo>
                      <a:pt x="9" y="107"/>
                    </a:lnTo>
                    <a:lnTo>
                      <a:pt x="13" y="106"/>
                    </a:lnTo>
                    <a:lnTo>
                      <a:pt x="15" y="106"/>
                    </a:lnTo>
                    <a:lnTo>
                      <a:pt x="19" y="104"/>
                    </a:lnTo>
                    <a:lnTo>
                      <a:pt x="25" y="102"/>
                    </a:lnTo>
                    <a:lnTo>
                      <a:pt x="30" y="99"/>
                    </a:lnTo>
                    <a:lnTo>
                      <a:pt x="34" y="97"/>
                    </a:lnTo>
                    <a:lnTo>
                      <a:pt x="40" y="94"/>
                    </a:lnTo>
                    <a:lnTo>
                      <a:pt x="44" y="91"/>
                    </a:lnTo>
                    <a:lnTo>
                      <a:pt x="49" y="89"/>
                    </a:lnTo>
                    <a:lnTo>
                      <a:pt x="55" y="86"/>
                    </a:lnTo>
                    <a:lnTo>
                      <a:pt x="58" y="84"/>
                    </a:lnTo>
                    <a:lnTo>
                      <a:pt x="61" y="81"/>
                    </a:lnTo>
                    <a:lnTo>
                      <a:pt x="64" y="78"/>
                    </a:lnTo>
                    <a:lnTo>
                      <a:pt x="66" y="77"/>
                    </a:lnTo>
                    <a:lnTo>
                      <a:pt x="68" y="74"/>
                    </a:lnTo>
                    <a:lnTo>
                      <a:pt x="69" y="72"/>
                    </a:lnTo>
                    <a:lnTo>
                      <a:pt x="70" y="69"/>
                    </a:lnTo>
                    <a:lnTo>
                      <a:pt x="73" y="68"/>
                    </a:lnTo>
                    <a:lnTo>
                      <a:pt x="75" y="68"/>
                    </a:lnTo>
                    <a:lnTo>
                      <a:pt x="78" y="67"/>
                    </a:lnTo>
                    <a:lnTo>
                      <a:pt x="81" y="67"/>
                    </a:lnTo>
                    <a:lnTo>
                      <a:pt x="85" y="64"/>
                    </a:lnTo>
                    <a:lnTo>
                      <a:pt x="87" y="63"/>
                    </a:lnTo>
                    <a:lnTo>
                      <a:pt x="90" y="60"/>
                    </a:lnTo>
                    <a:lnTo>
                      <a:pt x="94" y="57"/>
                    </a:lnTo>
                    <a:lnTo>
                      <a:pt x="96" y="55"/>
                    </a:lnTo>
                    <a:lnTo>
                      <a:pt x="100" y="54"/>
                    </a:lnTo>
                    <a:lnTo>
                      <a:pt x="103" y="52"/>
                    </a:lnTo>
                    <a:lnTo>
                      <a:pt x="107" y="50"/>
                    </a:lnTo>
                    <a:lnTo>
                      <a:pt x="109" y="46"/>
                    </a:lnTo>
                    <a:lnTo>
                      <a:pt x="113" y="42"/>
                    </a:lnTo>
                    <a:lnTo>
                      <a:pt x="116" y="38"/>
                    </a:lnTo>
                    <a:lnTo>
                      <a:pt x="118" y="34"/>
                    </a:lnTo>
                    <a:lnTo>
                      <a:pt x="121" y="30"/>
                    </a:lnTo>
                    <a:lnTo>
                      <a:pt x="124" y="26"/>
                    </a:lnTo>
                    <a:lnTo>
                      <a:pt x="126" y="22"/>
                    </a:lnTo>
                    <a:lnTo>
                      <a:pt x="128" y="18"/>
                    </a:lnTo>
                    <a:lnTo>
                      <a:pt x="129" y="14"/>
                    </a:lnTo>
                    <a:lnTo>
                      <a:pt x="130" y="10"/>
                    </a:lnTo>
                    <a:lnTo>
                      <a:pt x="131" y="9"/>
                    </a:lnTo>
                    <a:lnTo>
                      <a:pt x="134" y="5"/>
                    </a:lnTo>
                    <a:lnTo>
                      <a:pt x="134" y="4"/>
                    </a:lnTo>
                    <a:lnTo>
                      <a:pt x="134" y="3"/>
                    </a:lnTo>
                    <a:lnTo>
                      <a:pt x="135" y="0"/>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1" name="Freeform 74">
                <a:extLst>
                  <a:ext uri="{FF2B5EF4-FFF2-40B4-BE49-F238E27FC236}">
                    <a16:creationId xmlns:a16="http://schemas.microsoft.com/office/drawing/2014/main" id="{B333511E-678E-FB4D-99ED-35F67CD41E92}"/>
                  </a:ext>
                </a:extLst>
              </p:cNvPr>
              <p:cNvSpPr>
                <a:spLocks/>
              </p:cNvSpPr>
              <p:nvPr userDrawn="1"/>
            </p:nvSpPr>
            <p:spPr bwMode="auto">
              <a:xfrm>
                <a:off x="10244957" y="660601"/>
                <a:ext cx="63517" cy="53273"/>
              </a:xfrm>
              <a:custGeom>
                <a:avLst/>
                <a:gdLst>
                  <a:gd name="T0" fmla="*/ 121 w 122"/>
                  <a:gd name="T1" fmla="*/ 0 h 105"/>
                  <a:gd name="T2" fmla="*/ 122 w 122"/>
                  <a:gd name="T3" fmla="*/ 2 h 105"/>
                  <a:gd name="T4" fmla="*/ 122 w 122"/>
                  <a:gd name="T5" fmla="*/ 2 h 105"/>
                  <a:gd name="T6" fmla="*/ 122 w 122"/>
                  <a:gd name="T7" fmla="*/ 7 h 105"/>
                  <a:gd name="T8" fmla="*/ 122 w 122"/>
                  <a:gd name="T9" fmla="*/ 13 h 105"/>
                  <a:gd name="T10" fmla="*/ 121 w 122"/>
                  <a:gd name="T11" fmla="*/ 21 h 105"/>
                  <a:gd name="T12" fmla="*/ 112 w 122"/>
                  <a:gd name="T13" fmla="*/ 28 h 105"/>
                  <a:gd name="T14" fmla="*/ 103 w 122"/>
                  <a:gd name="T15" fmla="*/ 33 h 105"/>
                  <a:gd name="T16" fmla="*/ 94 w 122"/>
                  <a:gd name="T17" fmla="*/ 40 h 105"/>
                  <a:gd name="T18" fmla="*/ 81 w 122"/>
                  <a:gd name="T19" fmla="*/ 47 h 105"/>
                  <a:gd name="T20" fmla="*/ 69 w 122"/>
                  <a:gd name="T21" fmla="*/ 54 h 105"/>
                  <a:gd name="T22" fmla="*/ 56 w 122"/>
                  <a:gd name="T23" fmla="*/ 62 h 105"/>
                  <a:gd name="T24" fmla="*/ 36 w 122"/>
                  <a:gd name="T25" fmla="*/ 76 h 105"/>
                  <a:gd name="T26" fmla="*/ 19 w 122"/>
                  <a:gd name="T27" fmla="*/ 90 h 105"/>
                  <a:gd name="T28" fmla="*/ 4 w 122"/>
                  <a:gd name="T29" fmla="*/ 105 h 105"/>
                  <a:gd name="T30" fmla="*/ 2 w 122"/>
                  <a:gd name="T31" fmla="*/ 105 h 105"/>
                  <a:gd name="T32" fmla="*/ 1 w 122"/>
                  <a:gd name="T33" fmla="*/ 104 h 105"/>
                  <a:gd name="T34" fmla="*/ 0 w 122"/>
                  <a:gd name="T35" fmla="*/ 102 h 105"/>
                  <a:gd name="T36" fmla="*/ 0 w 122"/>
                  <a:gd name="T37" fmla="*/ 101 h 105"/>
                  <a:gd name="T38" fmla="*/ 0 w 122"/>
                  <a:gd name="T39" fmla="*/ 98 h 105"/>
                  <a:gd name="T40" fmla="*/ 2 w 122"/>
                  <a:gd name="T41" fmla="*/ 96 h 105"/>
                  <a:gd name="T42" fmla="*/ 6 w 122"/>
                  <a:gd name="T43" fmla="*/ 93 h 105"/>
                  <a:gd name="T44" fmla="*/ 9 w 122"/>
                  <a:gd name="T45" fmla="*/ 92 h 105"/>
                  <a:gd name="T46" fmla="*/ 11 w 122"/>
                  <a:gd name="T47" fmla="*/ 89 h 105"/>
                  <a:gd name="T48" fmla="*/ 14 w 122"/>
                  <a:gd name="T49" fmla="*/ 87 h 105"/>
                  <a:gd name="T50" fmla="*/ 26 w 122"/>
                  <a:gd name="T51" fmla="*/ 76 h 105"/>
                  <a:gd name="T52" fmla="*/ 36 w 122"/>
                  <a:gd name="T53" fmla="*/ 66 h 105"/>
                  <a:gd name="T54" fmla="*/ 48 w 122"/>
                  <a:gd name="T55" fmla="*/ 55 h 105"/>
                  <a:gd name="T56" fmla="*/ 58 w 122"/>
                  <a:gd name="T57" fmla="*/ 46 h 105"/>
                  <a:gd name="T58" fmla="*/ 69 w 122"/>
                  <a:gd name="T59" fmla="*/ 40 h 105"/>
                  <a:gd name="T60" fmla="*/ 79 w 122"/>
                  <a:gd name="T61" fmla="*/ 32 h 105"/>
                  <a:gd name="T62" fmla="*/ 90 w 122"/>
                  <a:gd name="T63" fmla="*/ 23 h 105"/>
                  <a:gd name="T64" fmla="*/ 101 w 122"/>
                  <a:gd name="T65" fmla="*/ 13 h 105"/>
                  <a:gd name="T66" fmla="*/ 105 w 122"/>
                  <a:gd name="T67" fmla="*/ 10 h 105"/>
                  <a:gd name="T68" fmla="*/ 109 w 122"/>
                  <a:gd name="T69" fmla="*/ 8 h 105"/>
                  <a:gd name="T70" fmla="*/ 113 w 122"/>
                  <a:gd name="T71" fmla="*/ 6 h 105"/>
                  <a:gd name="T72" fmla="*/ 116 w 122"/>
                  <a:gd name="T73" fmla="*/ 4 h 105"/>
                  <a:gd name="T74" fmla="*/ 118 w 122"/>
                  <a:gd name="T75" fmla="*/ 3 h 105"/>
                  <a:gd name="T76" fmla="*/ 120 w 122"/>
                  <a:gd name="T77" fmla="*/ 2 h 105"/>
                  <a:gd name="T78" fmla="*/ 121 w 122"/>
                  <a:gd name="T7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05">
                    <a:moveTo>
                      <a:pt x="121" y="0"/>
                    </a:moveTo>
                    <a:lnTo>
                      <a:pt x="122" y="2"/>
                    </a:lnTo>
                    <a:lnTo>
                      <a:pt x="122" y="2"/>
                    </a:lnTo>
                    <a:lnTo>
                      <a:pt x="122" y="7"/>
                    </a:lnTo>
                    <a:lnTo>
                      <a:pt x="122" y="13"/>
                    </a:lnTo>
                    <a:lnTo>
                      <a:pt x="121" y="21"/>
                    </a:lnTo>
                    <a:lnTo>
                      <a:pt x="112" y="28"/>
                    </a:lnTo>
                    <a:lnTo>
                      <a:pt x="103" y="33"/>
                    </a:lnTo>
                    <a:lnTo>
                      <a:pt x="94" y="40"/>
                    </a:lnTo>
                    <a:lnTo>
                      <a:pt x="81" y="47"/>
                    </a:lnTo>
                    <a:lnTo>
                      <a:pt x="69" y="54"/>
                    </a:lnTo>
                    <a:lnTo>
                      <a:pt x="56" y="62"/>
                    </a:lnTo>
                    <a:lnTo>
                      <a:pt x="36" y="76"/>
                    </a:lnTo>
                    <a:lnTo>
                      <a:pt x="19" y="90"/>
                    </a:lnTo>
                    <a:lnTo>
                      <a:pt x="4" y="105"/>
                    </a:lnTo>
                    <a:lnTo>
                      <a:pt x="2" y="105"/>
                    </a:lnTo>
                    <a:lnTo>
                      <a:pt x="1" y="104"/>
                    </a:lnTo>
                    <a:lnTo>
                      <a:pt x="0" y="102"/>
                    </a:lnTo>
                    <a:lnTo>
                      <a:pt x="0" y="101"/>
                    </a:lnTo>
                    <a:lnTo>
                      <a:pt x="0" y="98"/>
                    </a:lnTo>
                    <a:lnTo>
                      <a:pt x="2" y="96"/>
                    </a:lnTo>
                    <a:lnTo>
                      <a:pt x="6" y="93"/>
                    </a:lnTo>
                    <a:lnTo>
                      <a:pt x="9" y="92"/>
                    </a:lnTo>
                    <a:lnTo>
                      <a:pt x="11" y="89"/>
                    </a:lnTo>
                    <a:lnTo>
                      <a:pt x="14" y="87"/>
                    </a:lnTo>
                    <a:lnTo>
                      <a:pt x="26" y="76"/>
                    </a:lnTo>
                    <a:lnTo>
                      <a:pt x="36" y="66"/>
                    </a:lnTo>
                    <a:lnTo>
                      <a:pt x="48" y="55"/>
                    </a:lnTo>
                    <a:lnTo>
                      <a:pt x="58" y="46"/>
                    </a:lnTo>
                    <a:lnTo>
                      <a:pt x="69" y="40"/>
                    </a:lnTo>
                    <a:lnTo>
                      <a:pt x="79" y="32"/>
                    </a:lnTo>
                    <a:lnTo>
                      <a:pt x="90" y="23"/>
                    </a:lnTo>
                    <a:lnTo>
                      <a:pt x="101" y="13"/>
                    </a:lnTo>
                    <a:lnTo>
                      <a:pt x="105" y="10"/>
                    </a:lnTo>
                    <a:lnTo>
                      <a:pt x="109" y="8"/>
                    </a:lnTo>
                    <a:lnTo>
                      <a:pt x="113" y="6"/>
                    </a:lnTo>
                    <a:lnTo>
                      <a:pt x="116" y="4"/>
                    </a:lnTo>
                    <a:lnTo>
                      <a:pt x="118" y="3"/>
                    </a:lnTo>
                    <a:lnTo>
                      <a:pt x="120" y="2"/>
                    </a:lnTo>
                    <a:lnTo>
                      <a:pt x="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2" name="Freeform 75">
                <a:extLst>
                  <a:ext uri="{FF2B5EF4-FFF2-40B4-BE49-F238E27FC236}">
                    <a16:creationId xmlns:a16="http://schemas.microsoft.com/office/drawing/2014/main" id="{793D8CBF-FDF8-0C47-B1C9-CE23401F465B}"/>
                  </a:ext>
                </a:extLst>
              </p:cNvPr>
              <p:cNvSpPr>
                <a:spLocks/>
              </p:cNvSpPr>
              <p:nvPr userDrawn="1"/>
            </p:nvSpPr>
            <p:spPr bwMode="auto">
              <a:xfrm>
                <a:off x="10245981" y="621671"/>
                <a:ext cx="33808" cy="30735"/>
              </a:xfrm>
              <a:custGeom>
                <a:avLst/>
                <a:gdLst>
                  <a:gd name="T0" fmla="*/ 64 w 65"/>
                  <a:gd name="T1" fmla="*/ 0 h 58"/>
                  <a:gd name="T2" fmla="*/ 65 w 65"/>
                  <a:gd name="T3" fmla="*/ 2 h 58"/>
                  <a:gd name="T4" fmla="*/ 63 w 65"/>
                  <a:gd name="T5" fmla="*/ 5 h 58"/>
                  <a:gd name="T6" fmla="*/ 57 w 65"/>
                  <a:gd name="T7" fmla="*/ 9 h 58"/>
                  <a:gd name="T8" fmla="*/ 52 w 65"/>
                  <a:gd name="T9" fmla="*/ 14 h 58"/>
                  <a:gd name="T10" fmla="*/ 47 w 65"/>
                  <a:gd name="T11" fmla="*/ 19 h 58"/>
                  <a:gd name="T12" fmla="*/ 42 w 65"/>
                  <a:gd name="T13" fmla="*/ 21 h 58"/>
                  <a:gd name="T14" fmla="*/ 35 w 65"/>
                  <a:gd name="T15" fmla="*/ 23 h 58"/>
                  <a:gd name="T16" fmla="*/ 30 w 65"/>
                  <a:gd name="T17" fmla="*/ 28 h 58"/>
                  <a:gd name="T18" fmla="*/ 27 w 65"/>
                  <a:gd name="T19" fmla="*/ 35 h 58"/>
                  <a:gd name="T20" fmla="*/ 25 w 65"/>
                  <a:gd name="T21" fmla="*/ 40 h 58"/>
                  <a:gd name="T22" fmla="*/ 21 w 65"/>
                  <a:gd name="T23" fmla="*/ 44 h 58"/>
                  <a:gd name="T24" fmla="*/ 16 w 65"/>
                  <a:gd name="T25" fmla="*/ 45 h 58"/>
                  <a:gd name="T26" fmla="*/ 12 w 65"/>
                  <a:gd name="T27" fmla="*/ 49 h 58"/>
                  <a:gd name="T28" fmla="*/ 9 w 65"/>
                  <a:gd name="T29" fmla="*/ 53 h 58"/>
                  <a:gd name="T30" fmla="*/ 6 w 65"/>
                  <a:gd name="T31" fmla="*/ 57 h 58"/>
                  <a:gd name="T32" fmla="*/ 3 w 65"/>
                  <a:gd name="T33" fmla="*/ 58 h 58"/>
                  <a:gd name="T34" fmla="*/ 0 w 65"/>
                  <a:gd name="T35" fmla="*/ 56 h 58"/>
                  <a:gd name="T36" fmla="*/ 1 w 65"/>
                  <a:gd name="T37" fmla="*/ 54 h 58"/>
                  <a:gd name="T38" fmla="*/ 6 w 65"/>
                  <a:gd name="T39" fmla="*/ 52 h 58"/>
                  <a:gd name="T40" fmla="*/ 9 w 65"/>
                  <a:gd name="T41" fmla="*/ 48 h 58"/>
                  <a:gd name="T42" fmla="*/ 12 w 65"/>
                  <a:gd name="T43" fmla="*/ 44 h 58"/>
                  <a:gd name="T44" fmla="*/ 17 w 65"/>
                  <a:gd name="T45" fmla="*/ 41 h 58"/>
                  <a:gd name="T46" fmla="*/ 21 w 65"/>
                  <a:gd name="T47" fmla="*/ 36 h 58"/>
                  <a:gd name="T48" fmla="*/ 23 w 65"/>
                  <a:gd name="T49" fmla="*/ 30 h 58"/>
                  <a:gd name="T50" fmla="*/ 27 w 65"/>
                  <a:gd name="T51" fmla="*/ 24 h 58"/>
                  <a:gd name="T52" fmla="*/ 34 w 65"/>
                  <a:gd name="T53" fmla="*/ 21 h 58"/>
                  <a:gd name="T54" fmla="*/ 39 w 65"/>
                  <a:gd name="T55" fmla="*/ 18 h 58"/>
                  <a:gd name="T56" fmla="*/ 44 w 65"/>
                  <a:gd name="T57" fmla="*/ 15 h 58"/>
                  <a:gd name="T58" fmla="*/ 50 w 65"/>
                  <a:gd name="T59" fmla="*/ 11 h 58"/>
                  <a:gd name="T60" fmla="*/ 53 w 65"/>
                  <a:gd name="T61" fmla="*/ 7 h 58"/>
                  <a:gd name="T62" fmla="*/ 56 w 65"/>
                  <a:gd name="T63" fmla="*/ 2 h 58"/>
                  <a:gd name="T64" fmla="*/ 59 w 65"/>
                  <a:gd name="T65" fmla="*/ 0 h 58"/>
                  <a:gd name="T66" fmla="*/ 61 w 65"/>
                  <a:gd name="T6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58">
                    <a:moveTo>
                      <a:pt x="61" y="0"/>
                    </a:moveTo>
                    <a:lnTo>
                      <a:pt x="64" y="0"/>
                    </a:lnTo>
                    <a:lnTo>
                      <a:pt x="64" y="1"/>
                    </a:lnTo>
                    <a:lnTo>
                      <a:pt x="65" y="2"/>
                    </a:lnTo>
                    <a:lnTo>
                      <a:pt x="64" y="4"/>
                    </a:lnTo>
                    <a:lnTo>
                      <a:pt x="63" y="5"/>
                    </a:lnTo>
                    <a:lnTo>
                      <a:pt x="60" y="6"/>
                    </a:lnTo>
                    <a:lnTo>
                      <a:pt x="57" y="9"/>
                    </a:lnTo>
                    <a:lnTo>
                      <a:pt x="56" y="11"/>
                    </a:lnTo>
                    <a:lnTo>
                      <a:pt x="52" y="14"/>
                    </a:lnTo>
                    <a:lnTo>
                      <a:pt x="50" y="17"/>
                    </a:lnTo>
                    <a:lnTo>
                      <a:pt x="47" y="19"/>
                    </a:lnTo>
                    <a:lnTo>
                      <a:pt x="44" y="21"/>
                    </a:lnTo>
                    <a:lnTo>
                      <a:pt x="42" y="21"/>
                    </a:lnTo>
                    <a:lnTo>
                      <a:pt x="39" y="22"/>
                    </a:lnTo>
                    <a:lnTo>
                      <a:pt x="35" y="23"/>
                    </a:lnTo>
                    <a:lnTo>
                      <a:pt x="33" y="26"/>
                    </a:lnTo>
                    <a:lnTo>
                      <a:pt x="30" y="28"/>
                    </a:lnTo>
                    <a:lnTo>
                      <a:pt x="27" y="31"/>
                    </a:lnTo>
                    <a:lnTo>
                      <a:pt x="27" y="35"/>
                    </a:lnTo>
                    <a:lnTo>
                      <a:pt x="26" y="38"/>
                    </a:lnTo>
                    <a:lnTo>
                      <a:pt x="25" y="40"/>
                    </a:lnTo>
                    <a:lnTo>
                      <a:pt x="23" y="43"/>
                    </a:lnTo>
                    <a:lnTo>
                      <a:pt x="21" y="44"/>
                    </a:lnTo>
                    <a:lnTo>
                      <a:pt x="18" y="44"/>
                    </a:lnTo>
                    <a:lnTo>
                      <a:pt x="16" y="45"/>
                    </a:lnTo>
                    <a:lnTo>
                      <a:pt x="14" y="48"/>
                    </a:lnTo>
                    <a:lnTo>
                      <a:pt x="12" y="49"/>
                    </a:lnTo>
                    <a:lnTo>
                      <a:pt x="10" y="52"/>
                    </a:lnTo>
                    <a:lnTo>
                      <a:pt x="9" y="53"/>
                    </a:lnTo>
                    <a:lnTo>
                      <a:pt x="8" y="56"/>
                    </a:lnTo>
                    <a:lnTo>
                      <a:pt x="6" y="57"/>
                    </a:lnTo>
                    <a:lnTo>
                      <a:pt x="4" y="58"/>
                    </a:lnTo>
                    <a:lnTo>
                      <a:pt x="3" y="58"/>
                    </a:lnTo>
                    <a:lnTo>
                      <a:pt x="0" y="57"/>
                    </a:lnTo>
                    <a:lnTo>
                      <a:pt x="0" y="56"/>
                    </a:lnTo>
                    <a:lnTo>
                      <a:pt x="0" y="54"/>
                    </a:lnTo>
                    <a:lnTo>
                      <a:pt x="1" y="54"/>
                    </a:lnTo>
                    <a:lnTo>
                      <a:pt x="4" y="53"/>
                    </a:lnTo>
                    <a:lnTo>
                      <a:pt x="6" y="52"/>
                    </a:lnTo>
                    <a:lnTo>
                      <a:pt x="8" y="51"/>
                    </a:lnTo>
                    <a:lnTo>
                      <a:pt x="9" y="48"/>
                    </a:lnTo>
                    <a:lnTo>
                      <a:pt x="10" y="47"/>
                    </a:lnTo>
                    <a:lnTo>
                      <a:pt x="12" y="44"/>
                    </a:lnTo>
                    <a:lnTo>
                      <a:pt x="14" y="43"/>
                    </a:lnTo>
                    <a:lnTo>
                      <a:pt x="17" y="41"/>
                    </a:lnTo>
                    <a:lnTo>
                      <a:pt x="20" y="40"/>
                    </a:lnTo>
                    <a:lnTo>
                      <a:pt x="21" y="36"/>
                    </a:lnTo>
                    <a:lnTo>
                      <a:pt x="22" y="34"/>
                    </a:lnTo>
                    <a:lnTo>
                      <a:pt x="23" y="30"/>
                    </a:lnTo>
                    <a:lnTo>
                      <a:pt x="25" y="27"/>
                    </a:lnTo>
                    <a:lnTo>
                      <a:pt x="27" y="24"/>
                    </a:lnTo>
                    <a:lnTo>
                      <a:pt x="30" y="22"/>
                    </a:lnTo>
                    <a:lnTo>
                      <a:pt x="34" y="21"/>
                    </a:lnTo>
                    <a:lnTo>
                      <a:pt x="36" y="19"/>
                    </a:lnTo>
                    <a:lnTo>
                      <a:pt x="39" y="18"/>
                    </a:lnTo>
                    <a:lnTo>
                      <a:pt x="42" y="18"/>
                    </a:lnTo>
                    <a:lnTo>
                      <a:pt x="44" y="15"/>
                    </a:lnTo>
                    <a:lnTo>
                      <a:pt x="47" y="14"/>
                    </a:lnTo>
                    <a:lnTo>
                      <a:pt x="50" y="11"/>
                    </a:lnTo>
                    <a:lnTo>
                      <a:pt x="52" y="9"/>
                    </a:lnTo>
                    <a:lnTo>
                      <a:pt x="53" y="7"/>
                    </a:lnTo>
                    <a:lnTo>
                      <a:pt x="56" y="4"/>
                    </a:lnTo>
                    <a:lnTo>
                      <a:pt x="56" y="2"/>
                    </a:lnTo>
                    <a:lnTo>
                      <a:pt x="57" y="1"/>
                    </a:lnTo>
                    <a:lnTo>
                      <a:pt x="59" y="0"/>
                    </a:lnTo>
                    <a:lnTo>
                      <a:pt x="60" y="0"/>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3" name="Freeform 76">
                <a:extLst>
                  <a:ext uri="{FF2B5EF4-FFF2-40B4-BE49-F238E27FC236}">
                    <a16:creationId xmlns:a16="http://schemas.microsoft.com/office/drawing/2014/main" id="{B0FE481E-28A6-0344-8CE4-1B33E470D2C8}"/>
                  </a:ext>
                </a:extLst>
              </p:cNvPr>
              <p:cNvSpPr>
                <a:spLocks/>
              </p:cNvSpPr>
              <p:nvPr userDrawn="1"/>
            </p:nvSpPr>
            <p:spPr bwMode="auto">
              <a:xfrm>
                <a:off x="10374040" y="493611"/>
                <a:ext cx="9220" cy="3074"/>
              </a:xfrm>
              <a:custGeom>
                <a:avLst/>
                <a:gdLst>
                  <a:gd name="T0" fmla="*/ 16 w 17"/>
                  <a:gd name="T1" fmla="*/ 0 h 7"/>
                  <a:gd name="T2" fmla="*/ 17 w 17"/>
                  <a:gd name="T3" fmla="*/ 0 h 7"/>
                  <a:gd name="T4" fmla="*/ 17 w 17"/>
                  <a:gd name="T5" fmla="*/ 1 h 7"/>
                  <a:gd name="T6" fmla="*/ 16 w 17"/>
                  <a:gd name="T7" fmla="*/ 4 h 7"/>
                  <a:gd name="T8" fmla="*/ 15 w 17"/>
                  <a:gd name="T9" fmla="*/ 4 h 7"/>
                  <a:gd name="T10" fmla="*/ 12 w 17"/>
                  <a:gd name="T11" fmla="*/ 5 h 7"/>
                  <a:gd name="T12" fmla="*/ 10 w 17"/>
                  <a:gd name="T13" fmla="*/ 7 h 7"/>
                  <a:gd name="T14" fmla="*/ 7 w 17"/>
                  <a:gd name="T15" fmla="*/ 7 h 7"/>
                  <a:gd name="T16" fmla="*/ 4 w 17"/>
                  <a:gd name="T17" fmla="*/ 7 h 7"/>
                  <a:gd name="T18" fmla="*/ 3 w 17"/>
                  <a:gd name="T19" fmla="*/ 7 h 7"/>
                  <a:gd name="T20" fmla="*/ 2 w 17"/>
                  <a:gd name="T21" fmla="*/ 7 h 7"/>
                  <a:gd name="T22" fmla="*/ 0 w 17"/>
                  <a:gd name="T23" fmla="*/ 5 h 7"/>
                  <a:gd name="T24" fmla="*/ 2 w 17"/>
                  <a:gd name="T25" fmla="*/ 4 h 7"/>
                  <a:gd name="T26" fmla="*/ 3 w 17"/>
                  <a:gd name="T27" fmla="*/ 3 h 7"/>
                  <a:gd name="T28" fmla="*/ 4 w 17"/>
                  <a:gd name="T29" fmla="*/ 3 h 7"/>
                  <a:gd name="T30" fmla="*/ 7 w 17"/>
                  <a:gd name="T31" fmla="*/ 1 h 7"/>
                  <a:gd name="T32" fmla="*/ 10 w 17"/>
                  <a:gd name="T33" fmla="*/ 1 h 7"/>
                  <a:gd name="T34" fmla="*/ 12 w 17"/>
                  <a:gd name="T35" fmla="*/ 0 h 7"/>
                  <a:gd name="T36" fmla="*/ 15 w 17"/>
                  <a:gd name="T37" fmla="*/ 0 h 7"/>
                  <a:gd name="T38" fmla="*/ 16 w 17"/>
                  <a:gd name="T3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7">
                    <a:moveTo>
                      <a:pt x="16" y="0"/>
                    </a:moveTo>
                    <a:lnTo>
                      <a:pt x="17" y="0"/>
                    </a:lnTo>
                    <a:lnTo>
                      <a:pt x="17" y="1"/>
                    </a:lnTo>
                    <a:lnTo>
                      <a:pt x="16" y="4"/>
                    </a:lnTo>
                    <a:lnTo>
                      <a:pt x="15" y="4"/>
                    </a:lnTo>
                    <a:lnTo>
                      <a:pt x="12" y="5"/>
                    </a:lnTo>
                    <a:lnTo>
                      <a:pt x="10" y="7"/>
                    </a:lnTo>
                    <a:lnTo>
                      <a:pt x="7" y="7"/>
                    </a:lnTo>
                    <a:lnTo>
                      <a:pt x="4" y="7"/>
                    </a:lnTo>
                    <a:lnTo>
                      <a:pt x="3" y="7"/>
                    </a:lnTo>
                    <a:lnTo>
                      <a:pt x="2" y="7"/>
                    </a:lnTo>
                    <a:lnTo>
                      <a:pt x="0" y="5"/>
                    </a:lnTo>
                    <a:lnTo>
                      <a:pt x="2" y="4"/>
                    </a:lnTo>
                    <a:lnTo>
                      <a:pt x="3" y="3"/>
                    </a:lnTo>
                    <a:lnTo>
                      <a:pt x="4" y="3"/>
                    </a:lnTo>
                    <a:lnTo>
                      <a:pt x="7" y="1"/>
                    </a:lnTo>
                    <a:lnTo>
                      <a:pt x="10" y="1"/>
                    </a:lnTo>
                    <a:lnTo>
                      <a:pt x="12" y="0"/>
                    </a:lnTo>
                    <a:lnTo>
                      <a:pt x="15"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77">
                <a:extLst>
                  <a:ext uri="{FF2B5EF4-FFF2-40B4-BE49-F238E27FC236}">
                    <a16:creationId xmlns:a16="http://schemas.microsoft.com/office/drawing/2014/main" id="{1D4A3F98-C9CC-7C48-9CFD-1C6E06FB388C}"/>
                  </a:ext>
                </a:extLst>
              </p:cNvPr>
              <p:cNvSpPr>
                <a:spLocks/>
              </p:cNvSpPr>
              <p:nvPr userDrawn="1"/>
            </p:nvSpPr>
            <p:spPr bwMode="auto">
              <a:xfrm>
                <a:off x="10273642" y="448535"/>
                <a:ext cx="13319" cy="6147"/>
              </a:xfrm>
              <a:custGeom>
                <a:avLst/>
                <a:gdLst>
                  <a:gd name="T0" fmla="*/ 21 w 25"/>
                  <a:gd name="T1" fmla="*/ 0 h 10"/>
                  <a:gd name="T2" fmla="*/ 22 w 25"/>
                  <a:gd name="T3" fmla="*/ 0 h 10"/>
                  <a:gd name="T4" fmla="*/ 23 w 25"/>
                  <a:gd name="T5" fmla="*/ 0 h 10"/>
                  <a:gd name="T6" fmla="*/ 25 w 25"/>
                  <a:gd name="T7" fmla="*/ 1 h 10"/>
                  <a:gd name="T8" fmla="*/ 25 w 25"/>
                  <a:gd name="T9" fmla="*/ 2 h 10"/>
                  <a:gd name="T10" fmla="*/ 25 w 25"/>
                  <a:gd name="T11" fmla="*/ 3 h 10"/>
                  <a:gd name="T12" fmla="*/ 23 w 25"/>
                  <a:gd name="T13" fmla="*/ 5 h 10"/>
                  <a:gd name="T14" fmla="*/ 22 w 25"/>
                  <a:gd name="T15" fmla="*/ 5 h 10"/>
                  <a:gd name="T16" fmla="*/ 21 w 25"/>
                  <a:gd name="T17" fmla="*/ 3 h 10"/>
                  <a:gd name="T18" fmla="*/ 19 w 25"/>
                  <a:gd name="T19" fmla="*/ 3 h 10"/>
                  <a:gd name="T20" fmla="*/ 17 w 25"/>
                  <a:gd name="T21" fmla="*/ 5 h 10"/>
                  <a:gd name="T22" fmla="*/ 14 w 25"/>
                  <a:gd name="T23" fmla="*/ 5 h 10"/>
                  <a:gd name="T24" fmla="*/ 11 w 25"/>
                  <a:gd name="T25" fmla="*/ 6 h 10"/>
                  <a:gd name="T26" fmla="*/ 9 w 25"/>
                  <a:gd name="T27" fmla="*/ 7 h 10"/>
                  <a:gd name="T28" fmla="*/ 8 w 25"/>
                  <a:gd name="T29" fmla="*/ 9 h 10"/>
                  <a:gd name="T30" fmla="*/ 6 w 25"/>
                  <a:gd name="T31" fmla="*/ 9 h 10"/>
                  <a:gd name="T32" fmla="*/ 5 w 25"/>
                  <a:gd name="T33" fmla="*/ 10 h 10"/>
                  <a:gd name="T34" fmla="*/ 4 w 25"/>
                  <a:gd name="T35" fmla="*/ 10 h 10"/>
                  <a:gd name="T36" fmla="*/ 2 w 25"/>
                  <a:gd name="T37" fmla="*/ 10 h 10"/>
                  <a:gd name="T38" fmla="*/ 1 w 25"/>
                  <a:gd name="T39" fmla="*/ 10 h 10"/>
                  <a:gd name="T40" fmla="*/ 0 w 25"/>
                  <a:gd name="T41" fmla="*/ 9 h 10"/>
                  <a:gd name="T42" fmla="*/ 1 w 25"/>
                  <a:gd name="T43" fmla="*/ 7 h 10"/>
                  <a:gd name="T44" fmla="*/ 1 w 25"/>
                  <a:gd name="T45" fmla="*/ 6 h 10"/>
                  <a:gd name="T46" fmla="*/ 4 w 25"/>
                  <a:gd name="T47" fmla="*/ 5 h 10"/>
                  <a:gd name="T48" fmla="*/ 5 w 25"/>
                  <a:gd name="T49" fmla="*/ 3 h 10"/>
                  <a:gd name="T50" fmla="*/ 6 w 25"/>
                  <a:gd name="T51" fmla="*/ 2 h 10"/>
                  <a:gd name="T52" fmla="*/ 9 w 25"/>
                  <a:gd name="T53" fmla="*/ 1 h 10"/>
                  <a:gd name="T54" fmla="*/ 10 w 25"/>
                  <a:gd name="T55" fmla="*/ 0 h 10"/>
                  <a:gd name="T56" fmla="*/ 11 w 25"/>
                  <a:gd name="T57" fmla="*/ 0 h 10"/>
                  <a:gd name="T58" fmla="*/ 14 w 25"/>
                  <a:gd name="T59" fmla="*/ 0 h 10"/>
                  <a:gd name="T60" fmla="*/ 17 w 25"/>
                  <a:gd name="T61" fmla="*/ 0 h 10"/>
                  <a:gd name="T62" fmla="*/ 19 w 25"/>
                  <a:gd name="T63" fmla="*/ 0 h 10"/>
                  <a:gd name="T64" fmla="*/ 21 w 25"/>
                  <a:gd name="T6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10">
                    <a:moveTo>
                      <a:pt x="21" y="0"/>
                    </a:moveTo>
                    <a:lnTo>
                      <a:pt x="22" y="0"/>
                    </a:lnTo>
                    <a:lnTo>
                      <a:pt x="23" y="0"/>
                    </a:lnTo>
                    <a:lnTo>
                      <a:pt x="25" y="1"/>
                    </a:lnTo>
                    <a:lnTo>
                      <a:pt x="25" y="2"/>
                    </a:lnTo>
                    <a:lnTo>
                      <a:pt x="25" y="3"/>
                    </a:lnTo>
                    <a:lnTo>
                      <a:pt x="23" y="5"/>
                    </a:lnTo>
                    <a:lnTo>
                      <a:pt x="22" y="5"/>
                    </a:lnTo>
                    <a:lnTo>
                      <a:pt x="21" y="3"/>
                    </a:lnTo>
                    <a:lnTo>
                      <a:pt x="19" y="3"/>
                    </a:lnTo>
                    <a:lnTo>
                      <a:pt x="17" y="5"/>
                    </a:lnTo>
                    <a:lnTo>
                      <a:pt x="14" y="5"/>
                    </a:lnTo>
                    <a:lnTo>
                      <a:pt x="11" y="6"/>
                    </a:lnTo>
                    <a:lnTo>
                      <a:pt x="9" y="7"/>
                    </a:lnTo>
                    <a:lnTo>
                      <a:pt x="8" y="9"/>
                    </a:lnTo>
                    <a:lnTo>
                      <a:pt x="6" y="9"/>
                    </a:lnTo>
                    <a:lnTo>
                      <a:pt x="5" y="10"/>
                    </a:lnTo>
                    <a:lnTo>
                      <a:pt x="4" y="10"/>
                    </a:lnTo>
                    <a:lnTo>
                      <a:pt x="2" y="10"/>
                    </a:lnTo>
                    <a:lnTo>
                      <a:pt x="1" y="10"/>
                    </a:lnTo>
                    <a:lnTo>
                      <a:pt x="0" y="9"/>
                    </a:lnTo>
                    <a:lnTo>
                      <a:pt x="1" y="7"/>
                    </a:lnTo>
                    <a:lnTo>
                      <a:pt x="1" y="6"/>
                    </a:lnTo>
                    <a:lnTo>
                      <a:pt x="4" y="5"/>
                    </a:lnTo>
                    <a:lnTo>
                      <a:pt x="5" y="3"/>
                    </a:lnTo>
                    <a:lnTo>
                      <a:pt x="6" y="2"/>
                    </a:lnTo>
                    <a:lnTo>
                      <a:pt x="9" y="1"/>
                    </a:lnTo>
                    <a:lnTo>
                      <a:pt x="10" y="0"/>
                    </a:lnTo>
                    <a:lnTo>
                      <a:pt x="11" y="0"/>
                    </a:lnTo>
                    <a:lnTo>
                      <a:pt x="14" y="0"/>
                    </a:lnTo>
                    <a:lnTo>
                      <a:pt x="17" y="0"/>
                    </a:lnTo>
                    <a:lnTo>
                      <a:pt x="19"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5" name="Freeform 78">
                <a:extLst>
                  <a:ext uri="{FF2B5EF4-FFF2-40B4-BE49-F238E27FC236}">
                    <a16:creationId xmlns:a16="http://schemas.microsoft.com/office/drawing/2014/main" id="{EC79C922-D4EE-FE49-8A2D-F5639B9BF0F5}"/>
                  </a:ext>
                </a:extLst>
              </p:cNvPr>
              <p:cNvSpPr>
                <a:spLocks/>
              </p:cNvSpPr>
              <p:nvPr userDrawn="1"/>
            </p:nvSpPr>
            <p:spPr bwMode="auto">
              <a:xfrm>
                <a:off x="10264421" y="382968"/>
                <a:ext cx="23563" cy="35857"/>
              </a:xfrm>
              <a:custGeom>
                <a:avLst/>
                <a:gdLst>
                  <a:gd name="T0" fmla="*/ 2 w 46"/>
                  <a:gd name="T1" fmla="*/ 0 h 71"/>
                  <a:gd name="T2" fmla="*/ 4 w 46"/>
                  <a:gd name="T3" fmla="*/ 0 h 71"/>
                  <a:gd name="T4" fmla="*/ 6 w 46"/>
                  <a:gd name="T5" fmla="*/ 0 h 71"/>
                  <a:gd name="T6" fmla="*/ 8 w 46"/>
                  <a:gd name="T7" fmla="*/ 2 h 71"/>
                  <a:gd name="T8" fmla="*/ 11 w 46"/>
                  <a:gd name="T9" fmla="*/ 3 h 71"/>
                  <a:gd name="T10" fmla="*/ 12 w 46"/>
                  <a:gd name="T11" fmla="*/ 6 h 71"/>
                  <a:gd name="T12" fmla="*/ 14 w 46"/>
                  <a:gd name="T13" fmla="*/ 8 h 71"/>
                  <a:gd name="T14" fmla="*/ 15 w 46"/>
                  <a:gd name="T15" fmla="*/ 11 h 71"/>
                  <a:gd name="T16" fmla="*/ 17 w 46"/>
                  <a:gd name="T17" fmla="*/ 15 h 71"/>
                  <a:gd name="T18" fmla="*/ 19 w 46"/>
                  <a:gd name="T19" fmla="*/ 19 h 71"/>
                  <a:gd name="T20" fmla="*/ 20 w 46"/>
                  <a:gd name="T21" fmla="*/ 23 h 71"/>
                  <a:gd name="T22" fmla="*/ 23 w 46"/>
                  <a:gd name="T23" fmla="*/ 28 h 71"/>
                  <a:gd name="T24" fmla="*/ 23 w 46"/>
                  <a:gd name="T25" fmla="*/ 32 h 71"/>
                  <a:gd name="T26" fmla="*/ 24 w 46"/>
                  <a:gd name="T27" fmla="*/ 36 h 71"/>
                  <a:gd name="T28" fmla="*/ 25 w 46"/>
                  <a:gd name="T29" fmla="*/ 40 h 71"/>
                  <a:gd name="T30" fmla="*/ 27 w 46"/>
                  <a:gd name="T31" fmla="*/ 43 h 71"/>
                  <a:gd name="T32" fmla="*/ 28 w 46"/>
                  <a:gd name="T33" fmla="*/ 47 h 71"/>
                  <a:gd name="T34" fmla="*/ 29 w 46"/>
                  <a:gd name="T35" fmla="*/ 51 h 71"/>
                  <a:gd name="T36" fmla="*/ 30 w 46"/>
                  <a:gd name="T37" fmla="*/ 53 h 71"/>
                  <a:gd name="T38" fmla="*/ 33 w 46"/>
                  <a:gd name="T39" fmla="*/ 55 h 71"/>
                  <a:gd name="T40" fmla="*/ 34 w 46"/>
                  <a:gd name="T41" fmla="*/ 58 h 71"/>
                  <a:gd name="T42" fmla="*/ 37 w 46"/>
                  <a:gd name="T43" fmla="*/ 60 h 71"/>
                  <a:gd name="T44" fmla="*/ 38 w 46"/>
                  <a:gd name="T45" fmla="*/ 64 h 71"/>
                  <a:gd name="T46" fmla="*/ 41 w 46"/>
                  <a:gd name="T47" fmla="*/ 67 h 71"/>
                  <a:gd name="T48" fmla="*/ 42 w 46"/>
                  <a:gd name="T49" fmla="*/ 68 h 71"/>
                  <a:gd name="T50" fmla="*/ 44 w 46"/>
                  <a:gd name="T51" fmla="*/ 68 h 71"/>
                  <a:gd name="T52" fmla="*/ 45 w 46"/>
                  <a:gd name="T53" fmla="*/ 68 h 71"/>
                  <a:gd name="T54" fmla="*/ 46 w 46"/>
                  <a:gd name="T55" fmla="*/ 70 h 71"/>
                  <a:gd name="T56" fmla="*/ 45 w 46"/>
                  <a:gd name="T57" fmla="*/ 71 h 71"/>
                  <a:gd name="T58" fmla="*/ 45 w 46"/>
                  <a:gd name="T59" fmla="*/ 71 h 71"/>
                  <a:gd name="T60" fmla="*/ 44 w 46"/>
                  <a:gd name="T61" fmla="*/ 71 h 71"/>
                  <a:gd name="T62" fmla="*/ 42 w 46"/>
                  <a:gd name="T63" fmla="*/ 71 h 71"/>
                  <a:gd name="T64" fmla="*/ 40 w 46"/>
                  <a:gd name="T65" fmla="*/ 71 h 71"/>
                  <a:gd name="T66" fmla="*/ 38 w 46"/>
                  <a:gd name="T67" fmla="*/ 71 h 71"/>
                  <a:gd name="T68" fmla="*/ 36 w 46"/>
                  <a:gd name="T69" fmla="*/ 70 h 71"/>
                  <a:gd name="T70" fmla="*/ 34 w 46"/>
                  <a:gd name="T71" fmla="*/ 67 h 71"/>
                  <a:gd name="T72" fmla="*/ 32 w 46"/>
                  <a:gd name="T73" fmla="*/ 66 h 71"/>
                  <a:gd name="T74" fmla="*/ 28 w 46"/>
                  <a:gd name="T75" fmla="*/ 62 h 71"/>
                  <a:gd name="T76" fmla="*/ 25 w 46"/>
                  <a:gd name="T77" fmla="*/ 58 h 71"/>
                  <a:gd name="T78" fmla="*/ 23 w 46"/>
                  <a:gd name="T79" fmla="*/ 54 h 71"/>
                  <a:gd name="T80" fmla="*/ 20 w 46"/>
                  <a:gd name="T81" fmla="*/ 49 h 71"/>
                  <a:gd name="T82" fmla="*/ 19 w 46"/>
                  <a:gd name="T83" fmla="*/ 45 h 71"/>
                  <a:gd name="T84" fmla="*/ 16 w 46"/>
                  <a:gd name="T85" fmla="*/ 40 h 71"/>
                  <a:gd name="T86" fmla="*/ 15 w 46"/>
                  <a:gd name="T87" fmla="*/ 36 h 71"/>
                  <a:gd name="T88" fmla="*/ 14 w 46"/>
                  <a:gd name="T89" fmla="*/ 32 h 71"/>
                  <a:gd name="T90" fmla="*/ 12 w 46"/>
                  <a:gd name="T91" fmla="*/ 29 h 71"/>
                  <a:gd name="T92" fmla="*/ 11 w 46"/>
                  <a:gd name="T93" fmla="*/ 24 h 71"/>
                  <a:gd name="T94" fmla="*/ 8 w 46"/>
                  <a:gd name="T95" fmla="*/ 20 h 71"/>
                  <a:gd name="T96" fmla="*/ 6 w 46"/>
                  <a:gd name="T97" fmla="*/ 15 h 71"/>
                  <a:gd name="T98" fmla="*/ 4 w 46"/>
                  <a:gd name="T99" fmla="*/ 11 h 71"/>
                  <a:gd name="T100" fmla="*/ 3 w 46"/>
                  <a:gd name="T101" fmla="*/ 8 h 71"/>
                  <a:gd name="T102" fmla="*/ 2 w 46"/>
                  <a:gd name="T103" fmla="*/ 6 h 71"/>
                  <a:gd name="T104" fmla="*/ 2 w 46"/>
                  <a:gd name="T105" fmla="*/ 4 h 71"/>
                  <a:gd name="T106" fmla="*/ 0 w 46"/>
                  <a:gd name="T107" fmla="*/ 2 h 71"/>
                  <a:gd name="T108" fmla="*/ 0 w 46"/>
                  <a:gd name="T109" fmla="*/ 0 h 71"/>
                  <a:gd name="T110" fmla="*/ 2 w 46"/>
                  <a:gd name="T11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71">
                    <a:moveTo>
                      <a:pt x="2" y="0"/>
                    </a:moveTo>
                    <a:lnTo>
                      <a:pt x="4" y="0"/>
                    </a:lnTo>
                    <a:lnTo>
                      <a:pt x="6" y="0"/>
                    </a:lnTo>
                    <a:lnTo>
                      <a:pt x="8" y="2"/>
                    </a:lnTo>
                    <a:lnTo>
                      <a:pt x="11" y="3"/>
                    </a:lnTo>
                    <a:lnTo>
                      <a:pt x="12" y="6"/>
                    </a:lnTo>
                    <a:lnTo>
                      <a:pt x="14" y="8"/>
                    </a:lnTo>
                    <a:lnTo>
                      <a:pt x="15" y="11"/>
                    </a:lnTo>
                    <a:lnTo>
                      <a:pt x="17" y="15"/>
                    </a:lnTo>
                    <a:lnTo>
                      <a:pt x="19" y="19"/>
                    </a:lnTo>
                    <a:lnTo>
                      <a:pt x="20" y="23"/>
                    </a:lnTo>
                    <a:lnTo>
                      <a:pt x="23" y="28"/>
                    </a:lnTo>
                    <a:lnTo>
                      <a:pt x="23" y="32"/>
                    </a:lnTo>
                    <a:lnTo>
                      <a:pt x="24" y="36"/>
                    </a:lnTo>
                    <a:lnTo>
                      <a:pt x="25" y="40"/>
                    </a:lnTo>
                    <a:lnTo>
                      <a:pt x="27" y="43"/>
                    </a:lnTo>
                    <a:lnTo>
                      <a:pt x="28" y="47"/>
                    </a:lnTo>
                    <a:lnTo>
                      <a:pt x="29" y="51"/>
                    </a:lnTo>
                    <a:lnTo>
                      <a:pt x="30" y="53"/>
                    </a:lnTo>
                    <a:lnTo>
                      <a:pt x="33" y="55"/>
                    </a:lnTo>
                    <a:lnTo>
                      <a:pt x="34" y="58"/>
                    </a:lnTo>
                    <a:lnTo>
                      <a:pt x="37" y="60"/>
                    </a:lnTo>
                    <a:lnTo>
                      <a:pt x="38" y="64"/>
                    </a:lnTo>
                    <a:lnTo>
                      <a:pt x="41" y="67"/>
                    </a:lnTo>
                    <a:lnTo>
                      <a:pt x="42" y="68"/>
                    </a:lnTo>
                    <a:lnTo>
                      <a:pt x="44" y="68"/>
                    </a:lnTo>
                    <a:lnTo>
                      <a:pt x="45" y="68"/>
                    </a:lnTo>
                    <a:lnTo>
                      <a:pt x="46" y="70"/>
                    </a:lnTo>
                    <a:lnTo>
                      <a:pt x="45" y="71"/>
                    </a:lnTo>
                    <a:lnTo>
                      <a:pt x="45" y="71"/>
                    </a:lnTo>
                    <a:lnTo>
                      <a:pt x="44" y="71"/>
                    </a:lnTo>
                    <a:lnTo>
                      <a:pt x="42" y="71"/>
                    </a:lnTo>
                    <a:lnTo>
                      <a:pt x="40" y="71"/>
                    </a:lnTo>
                    <a:lnTo>
                      <a:pt x="38" y="71"/>
                    </a:lnTo>
                    <a:lnTo>
                      <a:pt x="36" y="70"/>
                    </a:lnTo>
                    <a:lnTo>
                      <a:pt x="34" y="67"/>
                    </a:lnTo>
                    <a:lnTo>
                      <a:pt x="32" y="66"/>
                    </a:lnTo>
                    <a:lnTo>
                      <a:pt x="28" y="62"/>
                    </a:lnTo>
                    <a:lnTo>
                      <a:pt x="25" y="58"/>
                    </a:lnTo>
                    <a:lnTo>
                      <a:pt x="23" y="54"/>
                    </a:lnTo>
                    <a:lnTo>
                      <a:pt x="20" y="49"/>
                    </a:lnTo>
                    <a:lnTo>
                      <a:pt x="19" y="45"/>
                    </a:lnTo>
                    <a:lnTo>
                      <a:pt x="16" y="40"/>
                    </a:lnTo>
                    <a:lnTo>
                      <a:pt x="15" y="36"/>
                    </a:lnTo>
                    <a:lnTo>
                      <a:pt x="14" y="32"/>
                    </a:lnTo>
                    <a:lnTo>
                      <a:pt x="12" y="29"/>
                    </a:lnTo>
                    <a:lnTo>
                      <a:pt x="11" y="24"/>
                    </a:lnTo>
                    <a:lnTo>
                      <a:pt x="8" y="20"/>
                    </a:lnTo>
                    <a:lnTo>
                      <a:pt x="6" y="15"/>
                    </a:lnTo>
                    <a:lnTo>
                      <a:pt x="4" y="11"/>
                    </a:lnTo>
                    <a:lnTo>
                      <a:pt x="3" y="8"/>
                    </a:lnTo>
                    <a:lnTo>
                      <a:pt x="2" y="6"/>
                    </a:lnTo>
                    <a:lnTo>
                      <a:pt x="2" y="4"/>
                    </a:lnTo>
                    <a:lnTo>
                      <a:pt x="0" y="2"/>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79">
                <a:extLst>
                  <a:ext uri="{FF2B5EF4-FFF2-40B4-BE49-F238E27FC236}">
                    <a16:creationId xmlns:a16="http://schemas.microsoft.com/office/drawing/2014/main" id="{986691FE-0EC9-7A49-BADE-A1BE4CA9082E}"/>
                  </a:ext>
                </a:extLst>
              </p:cNvPr>
              <p:cNvSpPr>
                <a:spLocks/>
              </p:cNvSpPr>
              <p:nvPr userDrawn="1"/>
            </p:nvSpPr>
            <p:spPr bwMode="auto">
              <a:xfrm>
                <a:off x="10258275" y="457755"/>
                <a:ext cx="6147" cy="4098"/>
              </a:xfrm>
              <a:custGeom>
                <a:avLst/>
                <a:gdLst>
                  <a:gd name="T0" fmla="*/ 8 w 10"/>
                  <a:gd name="T1" fmla="*/ 0 h 9"/>
                  <a:gd name="T2" fmla="*/ 9 w 10"/>
                  <a:gd name="T3" fmla="*/ 0 h 9"/>
                  <a:gd name="T4" fmla="*/ 10 w 10"/>
                  <a:gd name="T5" fmla="*/ 1 h 9"/>
                  <a:gd name="T6" fmla="*/ 10 w 10"/>
                  <a:gd name="T7" fmla="*/ 3 h 9"/>
                  <a:gd name="T8" fmla="*/ 10 w 10"/>
                  <a:gd name="T9" fmla="*/ 5 h 9"/>
                  <a:gd name="T10" fmla="*/ 9 w 10"/>
                  <a:gd name="T11" fmla="*/ 7 h 9"/>
                  <a:gd name="T12" fmla="*/ 8 w 10"/>
                  <a:gd name="T13" fmla="*/ 9 h 9"/>
                  <a:gd name="T14" fmla="*/ 6 w 10"/>
                  <a:gd name="T15" fmla="*/ 9 h 9"/>
                  <a:gd name="T16" fmla="*/ 4 w 10"/>
                  <a:gd name="T17" fmla="*/ 9 h 9"/>
                  <a:gd name="T18" fmla="*/ 2 w 10"/>
                  <a:gd name="T19" fmla="*/ 7 h 9"/>
                  <a:gd name="T20" fmla="*/ 1 w 10"/>
                  <a:gd name="T21" fmla="*/ 6 h 9"/>
                  <a:gd name="T22" fmla="*/ 0 w 10"/>
                  <a:gd name="T23" fmla="*/ 5 h 9"/>
                  <a:gd name="T24" fmla="*/ 1 w 10"/>
                  <a:gd name="T25" fmla="*/ 3 h 9"/>
                  <a:gd name="T26" fmla="*/ 2 w 10"/>
                  <a:gd name="T27" fmla="*/ 2 h 9"/>
                  <a:gd name="T28" fmla="*/ 4 w 10"/>
                  <a:gd name="T29" fmla="*/ 1 h 9"/>
                  <a:gd name="T30" fmla="*/ 5 w 10"/>
                  <a:gd name="T31" fmla="*/ 0 h 9"/>
                  <a:gd name="T32" fmla="*/ 6 w 10"/>
                  <a:gd name="T33" fmla="*/ 0 h 9"/>
                  <a:gd name="T34" fmla="*/ 8 w 10"/>
                  <a:gd name="T3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9">
                    <a:moveTo>
                      <a:pt x="8" y="0"/>
                    </a:moveTo>
                    <a:lnTo>
                      <a:pt x="9" y="0"/>
                    </a:lnTo>
                    <a:lnTo>
                      <a:pt x="10" y="1"/>
                    </a:lnTo>
                    <a:lnTo>
                      <a:pt x="10" y="3"/>
                    </a:lnTo>
                    <a:lnTo>
                      <a:pt x="10" y="5"/>
                    </a:lnTo>
                    <a:lnTo>
                      <a:pt x="9" y="7"/>
                    </a:lnTo>
                    <a:lnTo>
                      <a:pt x="8" y="9"/>
                    </a:lnTo>
                    <a:lnTo>
                      <a:pt x="6" y="9"/>
                    </a:lnTo>
                    <a:lnTo>
                      <a:pt x="4" y="9"/>
                    </a:lnTo>
                    <a:lnTo>
                      <a:pt x="2" y="7"/>
                    </a:lnTo>
                    <a:lnTo>
                      <a:pt x="1" y="6"/>
                    </a:lnTo>
                    <a:lnTo>
                      <a:pt x="0" y="5"/>
                    </a:lnTo>
                    <a:lnTo>
                      <a:pt x="1" y="3"/>
                    </a:lnTo>
                    <a:lnTo>
                      <a:pt x="2" y="2"/>
                    </a:lnTo>
                    <a:lnTo>
                      <a:pt x="4" y="1"/>
                    </a:lnTo>
                    <a:lnTo>
                      <a:pt x="5" y="0"/>
                    </a:lnTo>
                    <a:lnTo>
                      <a:pt x="6"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7" name="Freeform 80">
                <a:extLst>
                  <a:ext uri="{FF2B5EF4-FFF2-40B4-BE49-F238E27FC236}">
                    <a16:creationId xmlns:a16="http://schemas.microsoft.com/office/drawing/2014/main" id="{5AA64D8B-A193-6142-A889-8C5B0F884D3F}"/>
                  </a:ext>
                </a:extLst>
              </p:cNvPr>
              <p:cNvSpPr>
                <a:spLocks/>
              </p:cNvSpPr>
              <p:nvPr userDrawn="1"/>
            </p:nvSpPr>
            <p:spPr bwMode="auto">
              <a:xfrm>
                <a:off x="10262372" y="484392"/>
                <a:ext cx="34832" cy="36881"/>
              </a:xfrm>
              <a:custGeom>
                <a:avLst/>
                <a:gdLst>
                  <a:gd name="T0" fmla="*/ 20 w 68"/>
                  <a:gd name="T1" fmla="*/ 2 h 73"/>
                  <a:gd name="T2" fmla="*/ 19 w 68"/>
                  <a:gd name="T3" fmla="*/ 8 h 73"/>
                  <a:gd name="T4" fmla="*/ 19 w 68"/>
                  <a:gd name="T5" fmla="*/ 14 h 73"/>
                  <a:gd name="T6" fmla="*/ 20 w 68"/>
                  <a:gd name="T7" fmla="*/ 15 h 73"/>
                  <a:gd name="T8" fmla="*/ 24 w 68"/>
                  <a:gd name="T9" fmla="*/ 13 h 73"/>
                  <a:gd name="T10" fmla="*/ 28 w 68"/>
                  <a:gd name="T11" fmla="*/ 8 h 73"/>
                  <a:gd name="T12" fmla="*/ 32 w 68"/>
                  <a:gd name="T13" fmla="*/ 4 h 73"/>
                  <a:gd name="T14" fmla="*/ 34 w 68"/>
                  <a:gd name="T15" fmla="*/ 5 h 73"/>
                  <a:gd name="T16" fmla="*/ 33 w 68"/>
                  <a:gd name="T17" fmla="*/ 13 h 73"/>
                  <a:gd name="T18" fmla="*/ 35 w 68"/>
                  <a:gd name="T19" fmla="*/ 18 h 73"/>
                  <a:gd name="T20" fmla="*/ 41 w 68"/>
                  <a:gd name="T21" fmla="*/ 17 h 73"/>
                  <a:gd name="T22" fmla="*/ 47 w 68"/>
                  <a:gd name="T23" fmla="*/ 13 h 73"/>
                  <a:gd name="T24" fmla="*/ 55 w 68"/>
                  <a:gd name="T25" fmla="*/ 9 h 73"/>
                  <a:gd name="T26" fmla="*/ 63 w 68"/>
                  <a:gd name="T27" fmla="*/ 5 h 73"/>
                  <a:gd name="T28" fmla="*/ 68 w 68"/>
                  <a:gd name="T29" fmla="*/ 5 h 73"/>
                  <a:gd name="T30" fmla="*/ 65 w 68"/>
                  <a:gd name="T31" fmla="*/ 6 h 73"/>
                  <a:gd name="T32" fmla="*/ 60 w 68"/>
                  <a:gd name="T33" fmla="*/ 9 h 73"/>
                  <a:gd name="T34" fmla="*/ 51 w 68"/>
                  <a:gd name="T35" fmla="*/ 13 h 73"/>
                  <a:gd name="T36" fmla="*/ 43 w 68"/>
                  <a:gd name="T37" fmla="*/ 21 h 73"/>
                  <a:gd name="T38" fmla="*/ 37 w 68"/>
                  <a:gd name="T39" fmla="*/ 25 h 73"/>
                  <a:gd name="T40" fmla="*/ 33 w 68"/>
                  <a:gd name="T41" fmla="*/ 30 h 73"/>
                  <a:gd name="T42" fmla="*/ 30 w 68"/>
                  <a:gd name="T43" fmla="*/ 36 h 73"/>
                  <a:gd name="T44" fmla="*/ 30 w 68"/>
                  <a:gd name="T45" fmla="*/ 43 h 73"/>
                  <a:gd name="T46" fmla="*/ 32 w 68"/>
                  <a:gd name="T47" fmla="*/ 48 h 73"/>
                  <a:gd name="T48" fmla="*/ 28 w 68"/>
                  <a:gd name="T49" fmla="*/ 55 h 73"/>
                  <a:gd name="T50" fmla="*/ 25 w 68"/>
                  <a:gd name="T51" fmla="*/ 62 h 73"/>
                  <a:gd name="T52" fmla="*/ 24 w 68"/>
                  <a:gd name="T53" fmla="*/ 69 h 73"/>
                  <a:gd name="T54" fmla="*/ 21 w 68"/>
                  <a:gd name="T55" fmla="*/ 73 h 73"/>
                  <a:gd name="T56" fmla="*/ 16 w 68"/>
                  <a:gd name="T57" fmla="*/ 72 h 73"/>
                  <a:gd name="T58" fmla="*/ 12 w 68"/>
                  <a:gd name="T59" fmla="*/ 72 h 73"/>
                  <a:gd name="T60" fmla="*/ 13 w 68"/>
                  <a:gd name="T61" fmla="*/ 68 h 73"/>
                  <a:gd name="T62" fmla="*/ 16 w 68"/>
                  <a:gd name="T63" fmla="*/ 65 h 73"/>
                  <a:gd name="T64" fmla="*/ 20 w 68"/>
                  <a:gd name="T65" fmla="*/ 56 h 73"/>
                  <a:gd name="T66" fmla="*/ 25 w 68"/>
                  <a:gd name="T67" fmla="*/ 47 h 73"/>
                  <a:gd name="T68" fmla="*/ 28 w 68"/>
                  <a:gd name="T69" fmla="*/ 38 h 73"/>
                  <a:gd name="T70" fmla="*/ 25 w 68"/>
                  <a:gd name="T71" fmla="*/ 31 h 73"/>
                  <a:gd name="T72" fmla="*/ 26 w 68"/>
                  <a:gd name="T73" fmla="*/ 26 h 73"/>
                  <a:gd name="T74" fmla="*/ 28 w 68"/>
                  <a:gd name="T75" fmla="*/ 22 h 73"/>
                  <a:gd name="T76" fmla="*/ 24 w 68"/>
                  <a:gd name="T77" fmla="*/ 21 h 73"/>
                  <a:gd name="T78" fmla="*/ 19 w 68"/>
                  <a:gd name="T79" fmla="*/ 22 h 73"/>
                  <a:gd name="T80" fmla="*/ 12 w 68"/>
                  <a:gd name="T81" fmla="*/ 26 h 73"/>
                  <a:gd name="T82" fmla="*/ 5 w 68"/>
                  <a:gd name="T83" fmla="*/ 30 h 73"/>
                  <a:gd name="T84" fmla="*/ 2 w 68"/>
                  <a:gd name="T85" fmla="*/ 31 h 73"/>
                  <a:gd name="T86" fmla="*/ 0 w 68"/>
                  <a:gd name="T87" fmla="*/ 27 h 73"/>
                  <a:gd name="T88" fmla="*/ 2 w 68"/>
                  <a:gd name="T89" fmla="*/ 23 h 73"/>
                  <a:gd name="T90" fmla="*/ 7 w 68"/>
                  <a:gd name="T91" fmla="*/ 22 h 73"/>
                  <a:gd name="T92" fmla="*/ 12 w 68"/>
                  <a:gd name="T93" fmla="*/ 15 h 73"/>
                  <a:gd name="T94" fmla="*/ 13 w 68"/>
                  <a:gd name="T95" fmla="*/ 6 h 73"/>
                  <a:gd name="T96" fmla="*/ 16 w 68"/>
                  <a:gd name="T97" fmla="*/ 0 h 73"/>
                  <a:gd name="T98" fmla="*/ 20 w 68"/>
                  <a:gd name="T9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 h="73">
                    <a:moveTo>
                      <a:pt x="21" y="0"/>
                    </a:moveTo>
                    <a:lnTo>
                      <a:pt x="21" y="0"/>
                    </a:lnTo>
                    <a:lnTo>
                      <a:pt x="20" y="2"/>
                    </a:lnTo>
                    <a:lnTo>
                      <a:pt x="20" y="4"/>
                    </a:lnTo>
                    <a:lnTo>
                      <a:pt x="20" y="6"/>
                    </a:lnTo>
                    <a:lnTo>
                      <a:pt x="19" y="8"/>
                    </a:lnTo>
                    <a:lnTo>
                      <a:pt x="19" y="10"/>
                    </a:lnTo>
                    <a:lnTo>
                      <a:pt x="19" y="12"/>
                    </a:lnTo>
                    <a:lnTo>
                      <a:pt x="19" y="14"/>
                    </a:lnTo>
                    <a:lnTo>
                      <a:pt x="19" y="15"/>
                    </a:lnTo>
                    <a:lnTo>
                      <a:pt x="20" y="15"/>
                    </a:lnTo>
                    <a:lnTo>
                      <a:pt x="20" y="15"/>
                    </a:lnTo>
                    <a:lnTo>
                      <a:pt x="21" y="15"/>
                    </a:lnTo>
                    <a:lnTo>
                      <a:pt x="22" y="14"/>
                    </a:lnTo>
                    <a:lnTo>
                      <a:pt x="24" y="13"/>
                    </a:lnTo>
                    <a:lnTo>
                      <a:pt x="26" y="10"/>
                    </a:lnTo>
                    <a:lnTo>
                      <a:pt x="26" y="9"/>
                    </a:lnTo>
                    <a:lnTo>
                      <a:pt x="28" y="8"/>
                    </a:lnTo>
                    <a:lnTo>
                      <a:pt x="29" y="6"/>
                    </a:lnTo>
                    <a:lnTo>
                      <a:pt x="30" y="5"/>
                    </a:lnTo>
                    <a:lnTo>
                      <a:pt x="32" y="4"/>
                    </a:lnTo>
                    <a:lnTo>
                      <a:pt x="34" y="4"/>
                    </a:lnTo>
                    <a:lnTo>
                      <a:pt x="34" y="4"/>
                    </a:lnTo>
                    <a:lnTo>
                      <a:pt x="34" y="5"/>
                    </a:lnTo>
                    <a:lnTo>
                      <a:pt x="33" y="8"/>
                    </a:lnTo>
                    <a:lnTo>
                      <a:pt x="33" y="10"/>
                    </a:lnTo>
                    <a:lnTo>
                      <a:pt x="33" y="13"/>
                    </a:lnTo>
                    <a:lnTo>
                      <a:pt x="33" y="14"/>
                    </a:lnTo>
                    <a:lnTo>
                      <a:pt x="34" y="17"/>
                    </a:lnTo>
                    <a:lnTo>
                      <a:pt x="35" y="18"/>
                    </a:lnTo>
                    <a:lnTo>
                      <a:pt x="38" y="18"/>
                    </a:lnTo>
                    <a:lnTo>
                      <a:pt x="39" y="18"/>
                    </a:lnTo>
                    <a:lnTo>
                      <a:pt x="41" y="17"/>
                    </a:lnTo>
                    <a:lnTo>
                      <a:pt x="42" y="15"/>
                    </a:lnTo>
                    <a:lnTo>
                      <a:pt x="43" y="14"/>
                    </a:lnTo>
                    <a:lnTo>
                      <a:pt x="47" y="13"/>
                    </a:lnTo>
                    <a:lnTo>
                      <a:pt x="50" y="10"/>
                    </a:lnTo>
                    <a:lnTo>
                      <a:pt x="52" y="9"/>
                    </a:lnTo>
                    <a:lnTo>
                      <a:pt x="55" y="9"/>
                    </a:lnTo>
                    <a:lnTo>
                      <a:pt x="58" y="8"/>
                    </a:lnTo>
                    <a:lnTo>
                      <a:pt x="62" y="6"/>
                    </a:lnTo>
                    <a:lnTo>
                      <a:pt x="63" y="5"/>
                    </a:lnTo>
                    <a:lnTo>
                      <a:pt x="64" y="5"/>
                    </a:lnTo>
                    <a:lnTo>
                      <a:pt x="67" y="5"/>
                    </a:lnTo>
                    <a:lnTo>
                      <a:pt x="68" y="5"/>
                    </a:lnTo>
                    <a:lnTo>
                      <a:pt x="68" y="6"/>
                    </a:lnTo>
                    <a:lnTo>
                      <a:pt x="67" y="6"/>
                    </a:lnTo>
                    <a:lnTo>
                      <a:pt x="65" y="6"/>
                    </a:lnTo>
                    <a:lnTo>
                      <a:pt x="65" y="8"/>
                    </a:lnTo>
                    <a:lnTo>
                      <a:pt x="63" y="8"/>
                    </a:lnTo>
                    <a:lnTo>
                      <a:pt x="60" y="9"/>
                    </a:lnTo>
                    <a:lnTo>
                      <a:pt x="59" y="9"/>
                    </a:lnTo>
                    <a:lnTo>
                      <a:pt x="55" y="12"/>
                    </a:lnTo>
                    <a:lnTo>
                      <a:pt x="51" y="13"/>
                    </a:lnTo>
                    <a:lnTo>
                      <a:pt x="49" y="15"/>
                    </a:lnTo>
                    <a:lnTo>
                      <a:pt x="46" y="18"/>
                    </a:lnTo>
                    <a:lnTo>
                      <a:pt x="43" y="21"/>
                    </a:lnTo>
                    <a:lnTo>
                      <a:pt x="41" y="22"/>
                    </a:lnTo>
                    <a:lnTo>
                      <a:pt x="39" y="23"/>
                    </a:lnTo>
                    <a:lnTo>
                      <a:pt x="37" y="25"/>
                    </a:lnTo>
                    <a:lnTo>
                      <a:pt x="35" y="26"/>
                    </a:lnTo>
                    <a:lnTo>
                      <a:pt x="34" y="28"/>
                    </a:lnTo>
                    <a:lnTo>
                      <a:pt x="33" y="30"/>
                    </a:lnTo>
                    <a:lnTo>
                      <a:pt x="32" y="32"/>
                    </a:lnTo>
                    <a:lnTo>
                      <a:pt x="30" y="35"/>
                    </a:lnTo>
                    <a:lnTo>
                      <a:pt x="30" y="36"/>
                    </a:lnTo>
                    <a:lnTo>
                      <a:pt x="30" y="39"/>
                    </a:lnTo>
                    <a:lnTo>
                      <a:pt x="30" y="42"/>
                    </a:lnTo>
                    <a:lnTo>
                      <a:pt x="30" y="43"/>
                    </a:lnTo>
                    <a:lnTo>
                      <a:pt x="32" y="44"/>
                    </a:lnTo>
                    <a:lnTo>
                      <a:pt x="32" y="45"/>
                    </a:lnTo>
                    <a:lnTo>
                      <a:pt x="32" y="48"/>
                    </a:lnTo>
                    <a:lnTo>
                      <a:pt x="30" y="49"/>
                    </a:lnTo>
                    <a:lnTo>
                      <a:pt x="29" y="52"/>
                    </a:lnTo>
                    <a:lnTo>
                      <a:pt x="28" y="55"/>
                    </a:lnTo>
                    <a:lnTo>
                      <a:pt x="26" y="57"/>
                    </a:lnTo>
                    <a:lnTo>
                      <a:pt x="26" y="60"/>
                    </a:lnTo>
                    <a:lnTo>
                      <a:pt x="25" y="62"/>
                    </a:lnTo>
                    <a:lnTo>
                      <a:pt x="24" y="65"/>
                    </a:lnTo>
                    <a:lnTo>
                      <a:pt x="24" y="66"/>
                    </a:lnTo>
                    <a:lnTo>
                      <a:pt x="24" y="69"/>
                    </a:lnTo>
                    <a:lnTo>
                      <a:pt x="24" y="72"/>
                    </a:lnTo>
                    <a:lnTo>
                      <a:pt x="22" y="73"/>
                    </a:lnTo>
                    <a:lnTo>
                      <a:pt x="21" y="73"/>
                    </a:lnTo>
                    <a:lnTo>
                      <a:pt x="19" y="72"/>
                    </a:lnTo>
                    <a:lnTo>
                      <a:pt x="17" y="72"/>
                    </a:lnTo>
                    <a:lnTo>
                      <a:pt x="16" y="72"/>
                    </a:lnTo>
                    <a:lnTo>
                      <a:pt x="15" y="72"/>
                    </a:lnTo>
                    <a:lnTo>
                      <a:pt x="13" y="72"/>
                    </a:lnTo>
                    <a:lnTo>
                      <a:pt x="12" y="72"/>
                    </a:lnTo>
                    <a:lnTo>
                      <a:pt x="12" y="70"/>
                    </a:lnTo>
                    <a:lnTo>
                      <a:pt x="12" y="69"/>
                    </a:lnTo>
                    <a:lnTo>
                      <a:pt x="13" y="68"/>
                    </a:lnTo>
                    <a:lnTo>
                      <a:pt x="15" y="68"/>
                    </a:lnTo>
                    <a:lnTo>
                      <a:pt x="16" y="66"/>
                    </a:lnTo>
                    <a:lnTo>
                      <a:pt x="16" y="65"/>
                    </a:lnTo>
                    <a:lnTo>
                      <a:pt x="17" y="62"/>
                    </a:lnTo>
                    <a:lnTo>
                      <a:pt x="19" y="59"/>
                    </a:lnTo>
                    <a:lnTo>
                      <a:pt x="20" y="56"/>
                    </a:lnTo>
                    <a:lnTo>
                      <a:pt x="21" y="52"/>
                    </a:lnTo>
                    <a:lnTo>
                      <a:pt x="24" y="49"/>
                    </a:lnTo>
                    <a:lnTo>
                      <a:pt x="25" y="47"/>
                    </a:lnTo>
                    <a:lnTo>
                      <a:pt x="26" y="44"/>
                    </a:lnTo>
                    <a:lnTo>
                      <a:pt x="26" y="40"/>
                    </a:lnTo>
                    <a:lnTo>
                      <a:pt x="28" y="38"/>
                    </a:lnTo>
                    <a:lnTo>
                      <a:pt x="26" y="34"/>
                    </a:lnTo>
                    <a:lnTo>
                      <a:pt x="26" y="32"/>
                    </a:lnTo>
                    <a:lnTo>
                      <a:pt x="25" y="31"/>
                    </a:lnTo>
                    <a:lnTo>
                      <a:pt x="25" y="28"/>
                    </a:lnTo>
                    <a:lnTo>
                      <a:pt x="26" y="27"/>
                    </a:lnTo>
                    <a:lnTo>
                      <a:pt x="26" y="26"/>
                    </a:lnTo>
                    <a:lnTo>
                      <a:pt x="28" y="25"/>
                    </a:lnTo>
                    <a:lnTo>
                      <a:pt x="28" y="23"/>
                    </a:lnTo>
                    <a:lnTo>
                      <a:pt x="28" y="22"/>
                    </a:lnTo>
                    <a:lnTo>
                      <a:pt x="28" y="21"/>
                    </a:lnTo>
                    <a:lnTo>
                      <a:pt x="26" y="21"/>
                    </a:lnTo>
                    <a:lnTo>
                      <a:pt x="24" y="21"/>
                    </a:lnTo>
                    <a:lnTo>
                      <a:pt x="22" y="21"/>
                    </a:lnTo>
                    <a:lnTo>
                      <a:pt x="20" y="21"/>
                    </a:lnTo>
                    <a:lnTo>
                      <a:pt x="19" y="22"/>
                    </a:lnTo>
                    <a:lnTo>
                      <a:pt x="16" y="22"/>
                    </a:lnTo>
                    <a:lnTo>
                      <a:pt x="15" y="23"/>
                    </a:lnTo>
                    <a:lnTo>
                      <a:pt x="12" y="26"/>
                    </a:lnTo>
                    <a:lnTo>
                      <a:pt x="11" y="27"/>
                    </a:lnTo>
                    <a:lnTo>
                      <a:pt x="8" y="28"/>
                    </a:lnTo>
                    <a:lnTo>
                      <a:pt x="5" y="30"/>
                    </a:lnTo>
                    <a:lnTo>
                      <a:pt x="4" y="30"/>
                    </a:lnTo>
                    <a:lnTo>
                      <a:pt x="3" y="31"/>
                    </a:lnTo>
                    <a:lnTo>
                      <a:pt x="2" y="31"/>
                    </a:lnTo>
                    <a:lnTo>
                      <a:pt x="0" y="30"/>
                    </a:lnTo>
                    <a:lnTo>
                      <a:pt x="0" y="28"/>
                    </a:lnTo>
                    <a:lnTo>
                      <a:pt x="0" y="27"/>
                    </a:lnTo>
                    <a:lnTo>
                      <a:pt x="0" y="26"/>
                    </a:lnTo>
                    <a:lnTo>
                      <a:pt x="0" y="25"/>
                    </a:lnTo>
                    <a:lnTo>
                      <a:pt x="2" y="23"/>
                    </a:lnTo>
                    <a:lnTo>
                      <a:pt x="3" y="23"/>
                    </a:lnTo>
                    <a:lnTo>
                      <a:pt x="5" y="22"/>
                    </a:lnTo>
                    <a:lnTo>
                      <a:pt x="7" y="22"/>
                    </a:lnTo>
                    <a:lnTo>
                      <a:pt x="9" y="19"/>
                    </a:lnTo>
                    <a:lnTo>
                      <a:pt x="11" y="18"/>
                    </a:lnTo>
                    <a:lnTo>
                      <a:pt x="12" y="15"/>
                    </a:lnTo>
                    <a:lnTo>
                      <a:pt x="12" y="12"/>
                    </a:lnTo>
                    <a:lnTo>
                      <a:pt x="13" y="9"/>
                    </a:lnTo>
                    <a:lnTo>
                      <a:pt x="13" y="6"/>
                    </a:lnTo>
                    <a:lnTo>
                      <a:pt x="15" y="4"/>
                    </a:lnTo>
                    <a:lnTo>
                      <a:pt x="15" y="1"/>
                    </a:lnTo>
                    <a:lnTo>
                      <a:pt x="16" y="0"/>
                    </a:lnTo>
                    <a:lnTo>
                      <a:pt x="17" y="0"/>
                    </a:lnTo>
                    <a:lnTo>
                      <a:pt x="19" y="0"/>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8" name="Freeform 81">
                <a:extLst>
                  <a:ext uri="{FF2B5EF4-FFF2-40B4-BE49-F238E27FC236}">
                    <a16:creationId xmlns:a16="http://schemas.microsoft.com/office/drawing/2014/main" id="{607BA78D-CAFE-FF45-BA28-F933E6DDA2C8}"/>
                  </a:ext>
                </a:extLst>
              </p:cNvPr>
              <p:cNvSpPr>
                <a:spLocks/>
              </p:cNvSpPr>
              <p:nvPr userDrawn="1"/>
            </p:nvSpPr>
            <p:spPr bwMode="auto">
              <a:xfrm>
                <a:off x="10258275" y="408581"/>
                <a:ext cx="5122" cy="5122"/>
              </a:xfrm>
              <a:custGeom>
                <a:avLst/>
                <a:gdLst>
                  <a:gd name="T0" fmla="*/ 7 w 11"/>
                  <a:gd name="T1" fmla="*/ 0 h 11"/>
                  <a:gd name="T2" fmla="*/ 8 w 11"/>
                  <a:gd name="T3" fmla="*/ 0 h 11"/>
                  <a:gd name="T4" fmla="*/ 10 w 11"/>
                  <a:gd name="T5" fmla="*/ 0 h 11"/>
                  <a:gd name="T6" fmla="*/ 11 w 11"/>
                  <a:gd name="T7" fmla="*/ 2 h 11"/>
                  <a:gd name="T8" fmla="*/ 10 w 11"/>
                  <a:gd name="T9" fmla="*/ 3 h 11"/>
                  <a:gd name="T10" fmla="*/ 10 w 11"/>
                  <a:gd name="T11" fmla="*/ 4 h 11"/>
                  <a:gd name="T12" fmla="*/ 8 w 11"/>
                  <a:gd name="T13" fmla="*/ 5 h 11"/>
                  <a:gd name="T14" fmla="*/ 8 w 11"/>
                  <a:gd name="T15" fmla="*/ 8 h 11"/>
                  <a:gd name="T16" fmla="*/ 7 w 11"/>
                  <a:gd name="T17" fmla="*/ 9 h 11"/>
                  <a:gd name="T18" fmla="*/ 6 w 11"/>
                  <a:gd name="T19" fmla="*/ 9 h 11"/>
                  <a:gd name="T20" fmla="*/ 4 w 11"/>
                  <a:gd name="T21" fmla="*/ 11 h 11"/>
                  <a:gd name="T22" fmla="*/ 2 w 11"/>
                  <a:gd name="T23" fmla="*/ 9 h 11"/>
                  <a:gd name="T24" fmla="*/ 0 w 11"/>
                  <a:gd name="T25" fmla="*/ 8 h 11"/>
                  <a:gd name="T26" fmla="*/ 0 w 11"/>
                  <a:gd name="T27" fmla="*/ 7 h 11"/>
                  <a:gd name="T28" fmla="*/ 2 w 11"/>
                  <a:gd name="T29" fmla="*/ 4 h 11"/>
                  <a:gd name="T30" fmla="*/ 3 w 11"/>
                  <a:gd name="T31" fmla="*/ 3 h 11"/>
                  <a:gd name="T32" fmla="*/ 4 w 11"/>
                  <a:gd name="T33" fmla="*/ 2 h 11"/>
                  <a:gd name="T34" fmla="*/ 6 w 11"/>
                  <a:gd name="T35" fmla="*/ 0 h 11"/>
                  <a:gd name="T36" fmla="*/ 7 w 11"/>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1">
                    <a:moveTo>
                      <a:pt x="7" y="0"/>
                    </a:moveTo>
                    <a:lnTo>
                      <a:pt x="8" y="0"/>
                    </a:lnTo>
                    <a:lnTo>
                      <a:pt x="10" y="0"/>
                    </a:lnTo>
                    <a:lnTo>
                      <a:pt x="11" y="2"/>
                    </a:lnTo>
                    <a:lnTo>
                      <a:pt x="10" y="3"/>
                    </a:lnTo>
                    <a:lnTo>
                      <a:pt x="10" y="4"/>
                    </a:lnTo>
                    <a:lnTo>
                      <a:pt x="8" y="5"/>
                    </a:lnTo>
                    <a:lnTo>
                      <a:pt x="8" y="8"/>
                    </a:lnTo>
                    <a:lnTo>
                      <a:pt x="7" y="9"/>
                    </a:lnTo>
                    <a:lnTo>
                      <a:pt x="6" y="9"/>
                    </a:lnTo>
                    <a:lnTo>
                      <a:pt x="4" y="11"/>
                    </a:lnTo>
                    <a:lnTo>
                      <a:pt x="2" y="9"/>
                    </a:lnTo>
                    <a:lnTo>
                      <a:pt x="0" y="8"/>
                    </a:lnTo>
                    <a:lnTo>
                      <a:pt x="0" y="7"/>
                    </a:lnTo>
                    <a:lnTo>
                      <a:pt x="2" y="4"/>
                    </a:lnTo>
                    <a:lnTo>
                      <a:pt x="3" y="3"/>
                    </a:lnTo>
                    <a:lnTo>
                      <a:pt x="4" y="2"/>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9" name="Freeform 82">
                <a:extLst>
                  <a:ext uri="{FF2B5EF4-FFF2-40B4-BE49-F238E27FC236}">
                    <a16:creationId xmlns:a16="http://schemas.microsoft.com/office/drawing/2014/main" id="{47A4DE90-CB12-3D40-8CD7-616095EDA1A0}"/>
                  </a:ext>
                </a:extLst>
              </p:cNvPr>
              <p:cNvSpPr>
                <a:spLocks/>
              </p:cNvSpPr>
              <p:nvPr userDrawn="1"/>
            </p:nvSpPr>
            <p:spPr bwMode="auto">
              <a:xfrm>
                <a:off x="10260324" y="435217"/>
                <a:ext cx="32783" cy="16392"/>
              </a:xfrm>
              <a:custGeom>
                <a:avLst/>
                <a:gdLst>
                  <a:gd name="T0" fmla="*/ 44 w 62"/>
                  <a:gd name="T1" fmla="*/ 1 h 33"/>
                  <a:gd name="T2" fmla="*/ 49 w 62"/>
                  <a:gd name="T3" fmla="*/ 1 h 33"/>
                  <a:gd name="T4" fmla="*/ 54 w 62"/>
                  <a:gd name="T5" fmla="*/ 1 h 33"/>
                  <a:gd name="T6" fmla="*/ 60 w 62"/>
                  <a:gd name="T7" fmla="*/ 3 h 33"/>
                  <a:gd name="T8" fmla="*/ 62 w 62"/>
                  <a:gd name="T9" fmla="*/ 5 h 33"/>
                  <a:gd name="T10" fmla="*/ 61 w 62"/>
                  <a:gd name="T11" fmla="*/ 7 h 33"/>
                  <a:gd name="T12" fmla="*/ 60 w 62"/>
                  <a:gd name="T13" fmla="*/ 8 h 33"/>
                  <a:gd name="T14" fmla="*/ 58 w 62"/>
                  <a:gd name="T15" fmla="*/ 7 h 33"/>
                  <a:gd name="T16" fmla="*/ 53 w 62"/>
                  <a:gd name="T17" fmla="*/ 5 h 33"/>
                  <a:gd name="T18" fmla="*/ 49 w 62"/>
                  <a:gd name="T19" fmla="*/ 5 h 33"/>
                  <a:gd name="T20" fmla="*/ 44 w 62"/>
                  <a:gd name="T21" fmla="*/ 7 h 33"/>
                  <a:gd name="T22" fmla="*/ 39 w 62"/>
                  <a:gd name="T23" fmla="*/ 8 h 33"/>
                  <a:gd name="T24" fmla="*/ 34 w 62"/>
                  <a:gd name="T25" fmla="*/ 8 h 33"/>
                  <a:gd name="T26" fmla="*/ 30 w 62"/>
                  <a:gd name="T27" fmla="*/ 9 h 33"/>
                  <a:gd name="T28" fmla="*/ 27 w 62"/>
                  <a:gd name="T29" fmla="*/ 13 h 33"/>
                  <a:gd name="T30" fmla="*/ 23 w 62"/>
                  <a:gd name="T31" fmla="*/ 15 h 33"/>
                  <a:gd name="T32" fmla="*/ 18 w 62"/>
                  <a:gd name="T33" fmla="*/ 20 h 33"/>
                  <a:gd name="T34" fmla="*/ 14 w 62"/>
                  <a:gd name="T35" fmla="*/ 22 h 33"/>
                  <a:gd name="T36" fmla="*/ 10 w 62"/>
                  <a:gd name="T37" fmla="*/ 26 h 33"/>
                  <a:gd name="T38" fmla="*/ 9 w 62"/>
                  <a:gd name="T39" fmla="*/ 30 h 33"/>
                  <a:gd name="T40" fmla="*/ 5 w 62"/>
                  <a:gd name="T41" fmla="*/ 33 h 33"/>
                  <a:gd name="T42" fmla="*/ 2 w 62"/>
                  <a:gd name="T43" fmla="*/ 33 h 33"/>
                  <a:gd name="T44" fmla="*/ 1 w 62"/>
                  <a:gd name="T45" fmla="*/ 33 h 33"/>
                  <a:gd name="T46" fmla="*/ 1 w 62"/>
                  <a:gd name="T47" fmla="*/ 30 h 33"/>
                  <a:gd name="T48" fmla="*/ 4 w 62"/>
                  <a:gd name="T49" fmla="*/ 26 h 33"/>
                  <a:gd name="T50" fmla="*/ 9 w 62"/>
                  <a:gd name="T51" fmla="*/ 21 h 33"/>
                  <a:gd name="T52" fmla="*/ 14 w 62"/>
                  <a:gd name="T53" fmla="*/ 16 h 33"/>
                  <a:gd name="T54" fmla="*/ 18 w 62"/>
                  <a:gd name="T55" fmla="*/ 12 h 33"/>
                  <a:gd name="T56" fmla="*/ 23 w 62"/>
                  <a:gd name="T57" fmla="*/ 8 h 33"/>
                  <a:gd name="T58" fmla="*/ 28 w 62"/>
                  <a:gd name="T59" fmla="*/ 4 h 33"/>
                  <a:gd name="T60" fmla="*/ 34 w 62"/>
                  <a:gd name="T61" fmla="*/ 3 h 33"/>
                  <a:gd name="T62" fmla="*/ 36 w 62"/>
                  <a:gd name="T63" fmla="*/ 1 h 33"/>
                  <a:gd name="T64" fmla="*/ 41 w 62"/>
                  <a:gd name="T6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33">
                    <a:moveTo>
                      <a:pt x="41" y="0"/>
                    </a:moveTo>
                    <a:lnTo>
                      <a:pt x="44" y="1"/>
                    </a:lnTo>
                    <a:lnTo>
                      <a:pt x="47" y="1"/>
                    </a:lnTo>
                    <a:lnTo>
                      <a:pt x="49" y="1"/>
                    </a:lnTo>
                    <a:lnTo>
                      <a:pt x="52" y="1"/>
                    </a:lnTo>
                    <a:lnTo>
                      <a:pt x="54" y="1"/>
                    </a:lnTo>
                    <a:lnTo>
                      <a:pt x="57" y="3"/>
                    </a:lnTo>
                    <a:lnTo>
                      <a:pt x="60" y="3"/>
                    </a:lnTo>
                    <a:lnTo>
                      <a:pt x="61" y="4"/>
                    </a:lnTo>
                    <a:lnTo>
                      <a:pt x="62" y="5"/>
                    </a:lnTo>
                    <a:lnTo>
                      <a:pt x="62" y="7"/>
                    </a:lnTo>
                    <a:lnTo>
                      <a:pt x="61" y="7"/>
                    </a:lnTo>
                    <a:lnTo>
                      <a:pt x="61" y="8"/>
                    </a:lnTo>
                    <a:lnTo>
                      <a:pt x="60" y="8"/>
                    </a:lnTo>
                    <a:lnTo>
                      <a:pt x="60" y="7"/>
                    </a:lnTo>
                    <a:lnTo>
                      <a:pt x="58" y="7"/>
                    </a:lnTo>
                    <a:lnTo>
                      <a:pt x="56" y="5"/>
                    </a:lnTo>
                    <a:lnTo>
                      <a:pt x="53" y="5"/>
                    </a:lnTo>
                    <a:lnTo>
                      <a:pt x="52" y="5"/>
                    </a:lnTo>
                    <a:lnTo>
                      <a:pt x="49" y="5"/>
                    </a:lnTo>
                    <a:lnTo>
                      <a:pt x="47" y="7"/>
                    </a:lnTo>
                    <a:lnTo>
                      <a:pt x="44" y="7"/>
                    </a:lnTo>
                    <a:lnTo>
                      <a:pt x="41" y="7"/>
                    </a:lnTo>
                    <a:lnTo>
                      <a:pt x="39" y="8"/>
                    </a:lnTo>
                    <a:lnTo>
                      <a:pt x="36" y="8"/>
                    </a:lnTo>
                    <a:lnTo>
                      <a:pt x="34" y="8"/>
                    </a:lnTo>
                    <a:lnTo>
                      <a:pt x="32" y="8"/>
                    </a:lnTo>
                    <a:lnTo>
                      <a:pt x="30" y="9"/>
                    </a:lnTo>
                    <a:lnTo>
                      <a:pt x="28" y="11"/>
                    </a:lnTo>
                    <a:lnTo>
                      <a:pt x="27" y="13"/>
                    </a:lnTo>
                    <a:lnTo>
                      <a:pt x="24" y="13"/>
                    </a:lnTo>
                    <a:lnTo>
                      <a:pt x="23" y="15"/>
                    </a:lnTo>
                    <a:lnTo>
                      <a:pt x="21" y="17"/>
                    </a:lnTo>
                    <a:lnTo>
                      <a:pt x="18" y="20"/>
                    </a:lnTo>
                    <a:lnTo>
                      <a:pt x="15" y="21"/>
                    </a:lnTo>
                    <a:lnTo>
                      <a:pt x="14" y="22"/>
                    </a:lnTo>
                    <a:lnTo>
                      <a:pt x="13" y="25"/>
                    </a:lnTo>
                    <a:lnTo>
                      <a:pt x="10" y="26"/>
                    </a:lnTo>
                    <a:lnTo>
                      <a:pt x="10" y="28"/>
                    </a:lnTo>
                    <a:lnTo>
                      <a:pt x="9" y="30"/>
                    </a:lnTo>
                    <a:lnTo>
                      <a:pt x="7" y="31"/>
                    </a:lnTo>
                    <a:lnTo>
                      <a:pt x="5" y="33"/>
                    </a:lnTo>
                    <a:lnTo>
                      <a:pt x="4" y="33"/>
                    </a:lnTo>
                    <a:lnTo>
                      <a:pt x="2" y="33"/>
                    </a:lnTo>
                    <a:lnTo>
                      <a:pt x="1" y="33"/>
                    </a:lnTo>
                    <a:lnTo>
                      <a:pt x="1" y="33"/>
                    </a:lnTo>
                    <a:lnTo>
                      <a:pt x="0" y="31"/>
                    </a:lnTo>
                    <a:lnTo>
                      <a:pt x="1" y="30"/>
                    </a:lnTo>
                    <a:lnTo>
                      <a:pt x="2" y="29"/>
                    </a:lnTo>
                    <a:lnTo>
                      <a:pt x="4" y="26"/>
                    </a:lnTo>
                    <a:lnTo>
                      <a:pt x="6" y="24"/>
                    </a:lnTo>
                    <a:lnTo>
                      <a:pt x="9" y="21"/>
                    </a:lnTo>
                    <a:lnTo>
                      <a:pt x="11" y="18"/>
                    </a:lnTo>
                    <a:lnTo>
                      <a:pt x="14" y="16"/>
                    </a:lnTo>
                    <a:lnTo>
                      <a:pt x="15" y="15"/>
                    </a:lnTo>
                    <a:lnTo>
                      <a:pt x="18" y="12"/>
                    </a:lnTo>
                    <a:lnTo>
                      <a:pt x="21" y="9"/>
                    </a:lnTo>
                    <a:lnTo>
                      <a:pt x="23" y="8"/>
                    </a:lnTo>
                    <a:lnTo>
                      <a:pt x="26" y="5"/>
                    </a:lnTo>
                    <a:lnTo>
                      <a:pt x="28" y="4"/>
                    </a:lnTo>
                    <a:lnTo>
                      <a:pt x="31" y="3"/>
                    </a:lnTo>
                    <a:lnTo>
                      <a:pt x="34" y="3"/>
                    </a:lnTo>
                    <a:lnTo>
                      <a:pt x="35" y="3"/>
                    </a:lnTo>
                    <a:lnTo>
                      <a:pt x="36" y="1"/>
                    </a:lnTo>
                    <a:lnTo>
                      <a:pt x="37" y="1"/>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0" name="Freeform 83">
                <a:extLst>
                  <a:ext uri="{FF2B5EF4-FFF2-40B4-BE49-F238E27FC236}">
                    <a16:creationId xmlns:a16="http://schemas.microsoft.com/office/drawing/2014/main" id="{764A97AB-B31C-6B4D-B3AE-EEA5E61AFEFF}"/>
                  </a:ext>
                </a:extLst>
              </p:cNvPr>
              <p:cNvSpPr>
                <a:spLocks/>
              </p:cNvSpPr>
              <p:nvPr userDrawn="1"/>
            </p:nvSpPr>
            <p:spPr bwMode="auto">
              <a:xfrm>
                <a:off x="10282862" y="495660"/>
                <a:ext cx="40979" cy="35857"/>
              </a:xfrm>
              <a:custGeom>
                <a:avLst/>
                <a:gdLst>
                  <a:gd name="T0" fmla="*/ 43 w 79"/>
                  <a:gd name="T1" fmla="*/ 0 h 70"/>
                  <a:gd name="T2" fmla="*/ 52 w 79"/>
                  <a:gd name="T3" fmla="*/ 5 h 70"/>
                  <a:gd name="T4" fmla="*/ 57 w 79"/>
                  <a:gd name="T5" fmla="*/ 12 h 70"/>
                  <a:gd name="T6" fmla="*/ 64 w 79"/>
                  <a:gd name="T7" fmla="*/ 18 h 70"/>
                  <a:gd name="T8" fmla="*/ 69 w 79"/>
                  <a:gd name="T9" fmla="*/ 26 h 70"/>
                  <a:gd name="T10" fmla="*/ 75 w 79"/>
                  <a:gd name="T11" fmla="*/ 34 h 70"/>
                  <a:gd name="T12" fmla="*/ 79 w 79"/>
                  <a:gd name="T13" fmla="*/ 42 h 70"/>
                  <a:gd name="T14" fmla="*/ 79 w 79"/>
                  <a:gd name="T15" fmla="*/ 48 h 70"/>
                  <a:gd name="T16" fmla="*/ 75 w 79"/>
                  <a:gd name="T17" fmla="*/ 47 h 70"/>
                  <a:gd name="T18" fmla="*/ 74 w 79"/>
                  <a:gd name="T19" fmla="*/ 42 h 70"/>
                  <a:gd name="T20" fmla="*/ 73 w 79"/>
                  <a:gd name="T21" fmla="*/ 40 h 70"/>
                  <a:gd name="T22" fmla="*/ 69 w 79"/>
                  <a:gd name="T23" fmla="*/ 43 h 70"/>
                  <a:gd name="T24" fmla="*/ 66 w 79"/>
                  <a:gd name="T25" fmla="*/ 48 h 70"/>
                  <a:gd name="T26" fmla="*/ 65 w 79"/>
                  <a:gd name="T27" fmla="*/ 46 h 70"/>
                  <a:gd name="T28" fmla="*/ 66 w 79"/>
                  <a:gd name="T29" fmla="*/ 39 h 70"/>
                  <a:gd name="T30" fmla="*/ 65 w 79"/>
                  <a:gd name="T31" fmla="*/ 31 h 70"/>
                  <a:gd name="T32" fmla="*/ 60 w 79"/>
                  <a:gd name="T33" fmla="*/ 25 h 70"/>
                  <a:gd name="T34" fmla="*/ 53 w 79"/>
                  <a:gd name="T35" fmla="*/ 17 h 70"/>
                  <a:gd name="T36" fmla="*/ 53 w 79"/>
                  <a:gd name="T37" fmla="*/ 12 h 70"/>
                  <a:gd name="T38" fmla="*/ 49 w 79"/>
                  <a:gd name="T39" fmla="*/ 9 h 70"/>
                  <a:gd name="T40" fmla="*/ 45 w 79"/>
                  <a:gd name="T41" fmla="*/ 13 h 70"/>
                  <a:gd name="T42" fmla="*/ 39 w 79"/>
                  <a:gd name="T43" fmla="*/ 21 h 70"/>
                  <a:gd name="T44" fmla="*/ 36 w 79"/>
                  <a:gd name="T45" fmla="*/ 27 h 70"/>
                  <a:gd name="T46" fmla="*/ 39 w 79"/>
                  <a:gd name="T47" fmla="*/ 33 h 70"/>
                  <a:gd name="T48" fmla="*/ 41 w 79"/>
                  <a:gd name="T49" fmla="*/ 35 h 70"/>
                  <a:gd name="T50" fmla="*/ 38 w 79"/>
                  <a:gd name="T51" fmla="*/ 37 h 70"/>
                  <a:gd name="T52" fmla="*/ 36 w 79"/>
                  <a:gd name="T53" fmla="*/ 34 h 70"/>
                  <a:gd name="T54" fmla="*/ 31 w 79"/>
                  <a:gd name="T55" fmla="*/ 34 h 70"/>
                  <a:gd name="T56" fmla="*/ 21 w 79"/>
                  <a:gd name="T57" fmla="*/ 34 h 70"/>
                  <a:gd name="T58" fmla="*/ 15 w 79"/>
                  <a:gd name="T59" fmla="*/ 33 h 70"/>
                  <a:gd name="T60" fmla="*/ 11 w 79"/>
                  <a:gd name="T61" fmla="*/ 33 h 70"/>
                  <a:gd name="T62" fmla="*/ 11 w 79"/>
                  <a:gd name="T63" fmla="*/ 40 h 70"/>
                  <a:gd name="T64" fmla="*/ 18 w 79"/>
                  <a:gd name="T65" fmla="*/ 46 h 70"/>
                  <a:gd name="T66" fmla="*/ 24 w 79"/>
                  <a:gd name="T67" fmla="*/ 46 h 70"/>
                  <a:gd name="T68" fmla="*/ 34 w 79"/>
                  <a:gd name="T69" fmla="*/ 48 h 70"/>
                  <a:gd name="T70" fmla="*/ 36 w 79"/>
                  <a:gd name="T71" fmla="*/ 53 h 70"/>
                  <a:gd name="T72" fmla="*/ 43 w 79"/>
                  <a:gd name="T73" fmla="*/ 56 h 70"/>
                  <a:gd name="T74" fmla="*/ 48 w 79"/>
                  <a:gd name="T75" fmla="*/ 55 h 70"/>
                  <a:gd name="T76" fmla="*/ 52 w 79"/>
                  <a:gd name="T77" fmla="*/ 56 h 70"/>
                  <a:gd name="T78" fmla="*/ 54 w 79"/>
                  <a:gd name="T79" fmla="*/ 61 h 70"/>
                  <a:gd name="T80" fmla="*/ 52 w 79"/>
                  <a:gd name="T81" fmla="*/ 65 h 70"/>
                  <a:gd name="T82" fmla="*/ 48 w 79"/>
                  <a:gd name="T83" fmla="*/ 69 h 70"/>
                  <a:gd name="T84" fmla="*/ 43 w 79"/>
                  <a:gd name="T85" fmla="*/ 69 h 70"/>
                  <a:gd name="T86" fmla="*/ 38 w 79"/>
                  <a:gd name="T87" fmla="*/ 63 h 70"/>
                  <a:gd name="T88" fmla="*/ 32 w 79"/>
                  <a:gd name="T89" fmla="*/ 56 h 70"/>
                  <a:gd name="T90" fmla="*/ 24 w 79"/>
                  <a:gd name="T91" fmla="*/ 53 h 70"/>
                  <a:gd name="T92" fmla="*/ 18 w 79"/>
                  <a:gd name="T93" fmla="*/ 53 h 70"/>
                  <a:gd name="T94" fmla="*/ 17 w 79"/>
                  <a:gd name="T95" fmla="*/ 59 h 70"/>
                  <a:gd name="T96" fmla="*/ 15 w 79"/>
                  <a:gd name="T97" fmla="*/ 64 h 70"/>
                  <a:gd name="T98" fmla="*/ 11 w 79"/>
                  <a:gd name="T99" fmla="*/ 68 h 70"/>
                  <a:gd name="T100" fmla="*/ 6 w 79"/>
                  <a:gd name="T101" fmla="*/ 67 h 70"/>
                  <a:gd name="T102" fmla="*/ 9 w 79"/>
                  <a:gd name="T103" fmla="*/ 64 h 70"/>
                  <a:gd name="T104" fmla="*/ 13 w 79"/>
                  <a:gd name="T105" fmla="*/ 60 h 70"/>
                  <a:gd name="T106" fmla="*/ 14 w 79"/>
                  <a:gd name="T107" fmla="*/ 52 h 70"/>
                  <a:gd name="T108" fmla="*/ 10 w 79"/>
                  <a:gd name="T109" fmla="*/ 44 h 70"/>
                  <a:gd name="T110" fmla="*/ 5 w 79"/>
                  <a:gd name="T111" fmla="*/ 39 h 70"/>
                  <a:gd name="T112" fmla="*/ 2 w 79"/>
                  <a:gd name="T113" fmla="*/ 30 h 70"/>
                  <a:gd name="T114" fmla="*/ 0 w 79"/>
                  <a:gd name="T115" fmla="*/ 23 h 70"/>
                  <a:gd name="T116" fmla="*/ 4 w 79"/>
                  <a:gd name="T117" fmla="*/ 16 h 70"/>
                  <a:gd name="T118" fmla="*/ 13 w 79"/>
                  <a:gd name="T119" fmla="*/ 8 h 70"/>
                  <a:gd name="T120" fmla="*/ 24 w 79"/>
                  <a:gd name="T121"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 h="70">
                    <a:moveTo>
                      <a:pt x="34" y="0"/>
                    </a:moveTo>
                    <a:lnTo>
                      <a:pt x="39" y="0"/>
                    </a:lnTo>
                    <a:lnTo>
                      <a:pt x="43" y="0"/>
                    </a:lnTo>
                    <a:lnTo>
                      <a:pt x="47" y="1"/>
                    </a:lnTo>
                    <a:lnTo>
                      <a:pt x="51" y="3"/>
                    </a:lnTo>
                    <a:lnTo>
                      <a:pt x="52" y="5"/>
                    </a:lnTo>
                    <a:lnTo>
                      <a:pt x="53" y="6"/>
                    </a:lnTo>
                    <a:lnTo>
                      <a:pt x="54" y="9"/>
                    </a:lnTo>
                    <a:lnTo>
                      <a:pt x="57" y="12"/>
                    </a:lnTo>
                    <a:lnTo>
                      <a:pt x="60" y="13"/>
                    </a:lnTo>
                    <a:lnTo>
                      <a:pt x="62" y="16"/>
                    </a:lnTo>
                    <a:lnTo>
                      <a:pt x="64" y="18"/>
                    </a:lnTo>
                    <a:lnTo>
                      <a:pt x="65" y="21"/>
                    </a:lnTo>
                    <a:lnTo>
                      <a:pt x="66" y="23"/>
                    </a:lnTo>
                    <a:lnTo>
                      <a:pt x="69" y="26"/>
                    </a:lnTo>
                    <a:lnTo>
                      <a:pt x="71" y="29"/>
                    </a:lnTo>
                    <a:lnTo>
                      <a:pt x="74" y="31"/>
                    </a:lnTo>
                    <a:lnTo>
                      <a:pt x="75" y="34"/>
                    </a:lnTo>
                    <a:lnTo>
                      <a:pt x="78" y="37"/>
                    </a:lnTo>
                    <a:lnTo>
                      <a:pt x="79" y="39"/>
                    </a:lnTo>
                    <a:lnTo>
                      <a:pt x="79" y="42"/>
                    </a:lnTo>
                    <a:lnTo>
                      <a:pt x="79" y="44"/>
                    </a:lnTo>
                    <a:lnTo>
                      <a:pt x="79" y="46"/>
                    </a:lnTo>
                    <a:lnTo>
                      <a:pt x="79" y="48"/>
                    </a:lnTo>
                    <a:lnTo>
                      <a:pt x="78" y="48"/>
                    </a:lnTo>
                    <a:lnTo>
                      <a:pt x="77" y="48"/>
                    </a:lnTo>
                    <a:lnTo>
                      <a:pt x="75" y="47"/>
                    </a:lnTo>
                    <a:lnTo>
                      <a:pt x="74" y="46"/>
                    </a:lnTo>
                    <a:lnTo>
                      <a:pt x="74" y="44"/>
                    </a:lnTo>
                    <a:lnTo>
                      <a:pt x="74" y="42"/>
                    </a:lnTo>
                    <a:lnTo>
                      <a:pt x="74" y="40"/>
                    </a:lnTo>
                    <a:lnTo>
                      <a:pt x="74" y="40"/>
                    </a:lnTo>
                    <a:lnTo>
                      <a:pt x="73" y="40"/>
                    </a:lnTo>
                    <a:lnTo>
                      <a:pt x="71" y="40"/>
                    </a:lnTo>
                    <a:lnTo>
                      <a:pt x="70" y="42"/>
                    </a:lnTo>
                    <a:lnTo>
                      <a:pt x="69" y="43"/>
                    </a:lnTo>
                    <a:lnTo>
                      <a:pt x="69" y="46"/>
                    </a:lnTo>
                    <a:lnTo>
                      <a:pt x="69" y="47"/>
                    </a:lnTo>
                    <a:lnTo>
                      <a:pt x="66" y="48"/>
                    </a:lnTo>
                    <a:lnTo>
                      <a:pt x="65" y="48"/>
                    </a:lnTo>
                    <a:lnTo>
                      <a:pt x="64" y="47"/>
                    </a:lnTo>
                    <a:lnTo>
                      <a:pt x="65" y="46"/>
                    </a:lnTo>
                    <a:lnTo>
                      <a:pt x="65" y="44"/>
                    </a:lnTo>
                    <a:lnTo>
                      <a:pt x="66" y="42"/>
                    </a:lnTo>
                    <a:lnTo>
                      <a:pt x="66" y="39"/>
                    </a:lnTo>
                    <a:lnTo>
                      <a:pt x="66" y="37"/>
                    </a:lnTo>
                    <a:lnTo>
                      <a:pt x="66" y="34"/>
                    </a:lnTo>
                    <a:lnTo>
                      <a:pt x="65" y="31"/>
                    </a:lnTo>
                    <a:lnTo>
                      <a:pt x="64" y="29"/>
                    </a:lnTo>
                    <a:lnTo>
                      <a:pt x="62" y="26"/>
                    </a:lnTo>
                    <a:lnTo>
                      <a:pt x="60" y="25"/>
                    </a:lnTo>
                    <a:lnTo>
                      <a:pt x="57" y="22"/>
                    </a:lnTo>
                    <a:lnTo>
                      <a:pt x="54" y="20"/>
                    </a:lnTo>
                    <a:lnTo>
                      <a:pt x="53" y="17"/>
                    </a:lnTo>
                    <a:lnTo>
                      <a:pt x="52" y="16"/>
                    </a:lnTo>
                    <a:lnTo>
                      <a:pt x="53" y="13"/>
                    </a:lnTo>
                    <a:lnTo>
                      <a:pt x="53" y="12"/>
                    </a:lnTo>
                    <a:lnTo>
                      <a:pt x="53" y="10"/>
                    </a:lnTo>
                    <a:lnTo>
                      <a:pt x="52" y="9"/>
                    </a:lnTo>
                    <a:lnTo>
                      <a:pt x="49" y="9"/>
                    </a:lnTo>
                    <a:lnTo>
                      <a:pt x="48" y="10"/>
                    </a:lnTo>
                    <a:lnTo>
                      <a:pt x="47" y="12"/>
                    </a:lnTo>
                    <a:lnTo>
                      <a:pt x="45" y="13"/>
                    </a:lnTo>
                    <a:lnTo>
                      <a:pt x="43" y="16"/>
                    </a:lnTo>
                    <a:lnTo>
                      <a:pt x="41" y="18"/>
                    </a:lnTo>
                    <a:lnTo>
                      <a:pt x="39" y="21"/>
                    </a:lnTo>
                    <a:lnTo>
                      <a:pt x="38" y="22"/>
                    </a:lnTo>
                    <a:lnTo>
                      <a:pt x="36" y="25"/>
                    </a:lnTo>
                    <a:lnTo>
                      <a:pt x="36" y="27"/>
                    </a:lnTo>
                    <a:lnTo>
                      <a:pt x="36" y="29"/>
                    </a:lnTo>
                    <a:lnTo>
                      <a:pt x="38" y="30"/>
                    </a:lnTo>
                    <a:lnTo>
                      <a:pt x="39" y="33"/>
                    </a:lnTo>
                    <a:lnTo>
                      <a:pt x="40" y="34"/>
                    </a:lnTo>
                    <a:lnTo>
                      <a:pt x="41" y="34"/>
                    </a:lnTo>
                    <a:lnTo>
                      <a:pt x="41" y="35"/>
                    </a:lnTo>
                    <a:lnTo>
                      <a:pt x="40" y="37"/>
                    </a:lnTo>
                    <a:lnTo>
                      <a:pt x="39" y="37"/>
                    </a:lnTo>
                    <a:lnTo>
                      <a:pt x="38" y="37"/>
                    </a:lnTo>
                    <a:lnTo>
                      <a:pt x="38" y="35"/>
                    </a:lnTo>
                    <a:lnTo>
                      <a:pt x="38" y="34"/>
                    </a:lnTo>
                    <a:lnTo>
                      <a:pt x="36" y="34"/>
                    </a:lnTo>
                    <a:lnTo>
                      <a:pt x="35" y="33"/>
                    </a:lnTo>
                    <a:lnTo>
                      <a:pt x="32" y="33"/>
                    </a:lnTo>
                    <a:lnTo>
                      <a:pt x="31" y="34"/>
                    </a:lnTo>
                    <a:lnTo>
                      <a:pt x="27" y="34"/>
                    </a:lnTo>
                    <a:lnTo>
                      <a:pt x="23" y="34"/>
                    </a:lnTo>
                    <a:lnTo>
                      <a:pt x="21" y="34"/>
                    </a:lnTo>
                    <a:lnTo>
                      <a:pt x="18" y="34"/>
                    </a:lnTo>
                    <a:lnTo>
                      <a:pt x="17" y="33"/>
                    </a:lnTo>
                    <a:lnTo>
                      <a:pt x="15" y="33"/>
                    </a:lnTo>
                    <a:lnTo>
                      <a:pt x="14" y="31"/>
                    </a:lnTo>
                    <a:lnTo>
                      <a:pt x="13" y="31"/>
                    </a:lnTo>
                    <a:lnTo>
                      <a:pt x="11" y="33"/>
                    </a:lnTo>
                    <a:lnTo>
                      <a:pt x="11" y="35"/>
                    </a:lnTo>
                    <a:lnTo>
                      <a:pt x="11" y="37"/>
                    </a:lnTo>
                    <a:lnTo>
                      <a:pt x="11" y="40"/>
                    </a:lnTo>
                    <a:lnTo>
                      <a:pt x="13" y="43"/>
                    </a:lnTo>
                    <a:lnTo>
                      <a:pt x="15" y="44"/>
                    </a:lnTo>
                    <a:lnTo>
                      <a:pt x="18" y="46"/>
                    </a:lnTo>
                    <a:lnTo>
                      <a:pt x="19" y="46"/>
                    </a:lnTo>
                    <a:lnTo>
                      <a:pt x="22" y="46"/>
                    </a:lnTo>
                    <a:lnTo>
                      <a:pt x="24" y="46"/>
                    </a:lnTo>
                    <a:lnTo>
                      <a:pt x="28" y="46"/>
                    </a:lnTo>
                    <a:lnTo>
                      <a:pt x="31" y="47"/>
                    </a:lnTo>
                    <a:lnTo>
                      <a:pt x="34" y="48"/>
                    </a:lnTo>
                    <a:lnTo>
                      <a:pt x="35" y="50"/>
                    </a:lnTo>
                    <a:lnTo>
                      <a:pt x="36" y="52"/>
                    </a:lnTo>
                    <a:lnTo>
                      <a:pt x="36" y="53"/>
                    </a:lnTo>
                    <a:lnTo>
                      <a:pt x="38" y="55"/>
                    </a:lnTo>
                    <a:lnTo>
                      <a:pt x="40" y="56"/>
                    </a:lnTo>
                    <a:lnTo>
                      <a:pt x="43" y="56"/>
                    </a:lnTo>
                    <a:lnTo>
                      <a:pt x="45" y="56"/>
                    </a:lnTo>
                    <a:lnTo>
                      <a:pt x="48" y="55"/>
                    </a:lnTo>
                    <a:lnTo>
                      <a:pt x="48" y="55"/>
                    </a:lnTo>
                    <a:lnTo>
                      <a:pt x="49" y="53"/>
                    </a:lnTo>
                    <a:lnTo>
                      <a:pt x="51" y="55"/>
                    </a:lnTo>
                    <a:lnTo>
                      <a:pt x="52" y="56"/>
                    </a:lnTo>
                    <a:lnTo>
                      <a:pt x="52" y="57"/>
                    </a:lnTo>
                    <a:lnTo>
                      <a:pt x="53" y="59"/>
                    </a:lnTo>
                    <a:lnTo>
                      <a:pt x="54" y="61"/>
                    </a:lnTo>
                    <a:lnTo>
                      <a:pt x="53" y="64"/>
                    </a:lnTo>
                    <a:lnTo>
                      <a:pt x="53" y="65"/>
                    </a:lnTo>
                    <a:lnTo>
                      <a:pt x="52" y="65"/>
                    </a:lnTo>
                    <a:lnTo>
                      <a:pt x="51" y="67"/>
                    </a:lnTo>
                    <a:lnTo>
                      <a:pt x="49" y="68"/>
                    </a:lnTo>
                    <a:lnTo>
                      <a:pt x="48" y="69"/>
                    </a:lnTo>
                    <a:lnTo>
                      <a:pt x="45" y="70"/>
                    </a:lnTo>
                    <a:lnTo>
                      <a:pt x="44" y="69"/>
                    </a:lnTo>
                    <a:lnTo>
                      <a:pt x="43" y="69"/>
                    </a:lnTo>
                    <a:lnTo>
                      <a:pt x="41" y="68"/>
                    </a:lnTo>
                    <a:lnTo>
                      <a:pt x="39" y="65"/>
                    </a:lnTo>
                    <a:lnTo>
                      <a:pt x="38" y="63"/>
                    </a:lnTo>
                    <a:lnTo>
                      <a:pt x="36" y="59"/>
                    </a:lnTo>
                    <a:lnTo>
                      <a:pt x="34" y="57"/>
                    </a:lnTo>
                    <a:lnTo>
                      <a:pt x="32" y="56"/>
                    </a:lnTo>
                    <a:lnTo>
                      <a:pt x="30" y="55"/>
                    </a:lnTo>
                    <a:lnTo>
                      <a:pt x="27" y="55"/>
                    </a:lnTo>
                    <a:lnTo>
                      <a:pt x="24" y="53"/>
                    </a:lnTo>
                    <a:lnTo>
                      <a:pt x="22" y="52"/>
                    </a:lnTo>
                    <a:lnTo>
                      <a:pt x="21" y="52"/>
                    </a:lnTo>
                    <a:lnTo>
                      <a:pt x="18" y="53"/>
                    </a:lnTo>
                    <a:lnTo>
                      <a:pt x="17" y="55"/>
                    </a:lnTo>
                    <a:lnTo>
                      <a:pt x="17" y="56"/>
                    </a:lnTo>
                    <a:lnTo>
                      <a:pt x="17" y="59"/>
                    </a:lnTo>
                    <a:lnTo>
                      <a:pt x="17" y="60"/>
                    </a:lnTo>
                    <a:lnTo>
                      <a:pt x="15" y="63"/>
                    </a:lnTo>
                    <a:lnTo>
                      <a:pt x="15" y="64"/>
                    </a:lnTo>
                    <a:lnTo>
                      <a:pt x="14" y="65"/>
                    </a:lnTo>
                    <a:lnTo>
                      <a:pt x="13" y="68"/>
                    </a:lnTo>
                    <a:lnTo>
                      <a:pt x="11" y="68"/>
                    </a:lnTo>
                    <a:lnTo>
                      <a:pt x="9" y="68"/>
                    </a:lnTo>
                    <a:lnTo>
                      <a:pt x="8" y="68"/>
                    </a:lnTo>
                    <a:lnTo>
                      <a:pt x="6" y="67"/>
                    </a:lnTo>
                    <a:lnTo>
                      <a:pt x="6" y="65"/>
                    </a:lnTo>
                    <a:lnTo>
                      <a:pt x="8" y="65"/>
                    </a:lnTo>
                    <a:lnTo>
                      <a:pt x="9" y="64"/>
                    </a:lnTo>
                    <a:lnTo>
                      <a:pt x="10" y="64"/>
                    </a:lnTo>
                    <a:lnTo>
                      <a:pt x="11" y="63"/>
                    </a:lnTo>
                    <a:lnTo>
                      <a:pt x="13" y="60"/>
                    </a:lnTo>
                    <a:lnTo>
                      <a:pt x="14" y="57"/>
                    </a:lnTo>
                    <a:lnTo>
                      <a:pt x="14" y="55"/>
                    </a:lnTo>
                    <a:lnTo>
                      <a:pt x="14" y="52"/>
                    </a:lnTo>
                    <a:lnTo>
                      <a:pt x="13" y="50"/>
                    </a:lnTo>
                    <a:lnTo>
                      <a:pt x="11" y="47"/>
                    </a:lnTo>
                    <a:lnTo>
                      <a:pt x="10" y="44"/>
                    </a:lnTo>
                    <a:lnTo>
                      <a:pt x="9" y="43"/>
                    </a:lnTo>
                    <a:lnTo>
                      <a:pt x="8" y="42"/>
                    </a:lnTo>
                    <a:lnTo>
                      <a:pt x="5" y="39"/>
                    </a:lnTo>
                    <a:lnTo>
                      <a:pt x="5" y="35"/>
                    </a:lnTo>
                    <a:lnTo>
                      <a:pt x="4" y="33"/>
                    </a:lnTo>
                    <a:lnTo>
                      <a:pt x="2" y="30"/>
                    </a:lnTo>
                    <a:lnTo>
                      <a:pt x="1" y="29"/>
                    </a:lnTo>
                    <a:lnTo>
                      <a:pt x="0" y="26"/>
                    </a:lnTo>
                    <a:lnTo>
                      <a:pt x="0" y="23"/>
                    </a:lnTo>
                    <a:lnTo>
                      <a:pt x="0" y="21"/>
                    </a:lnTo>
                    <a:lnTo>
                      <a:pt x="1" y="17"/>
                    </a:lnTo>
                    <a:lnTo>
                      <a:pt x="4" y="16"/>
                    </a:lnTo>
                    <a:lnTo>
                      <a:pt x="6" y="13"/>
                    </a:lnTo>
                    <a:lnTo>
                      <a:pt x="9" y="12"/>
                    </a:lnTo>
                    <a:lnTo>
                      <a:pt x="13" y="8"/>
                    </a:lnTo>
                    <a:lnTo>
                      <a:pt x="15" y="5"/>
                    </a:lnTo>
                    <a:lnTo>
                      <a:pt x="21" y="4"/>
                    </a:lnTo>
                    <a:lnTo>
                      <a:pt x="24" y="1"/>
                    </a:lnTo>
                    <a:lnTo>
                      <a:pt x="30"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1" name="Freeform 84">
                <a:extLst>
                  <a:ext uri="{FF2B5EF4-FFF2-40B4-BE49-F238E27FC236}">
                    <a16:creationId xmlns:a16="http://schemas.microsoft.com/office/drawing/2014/main" id="{84F45306-587B-9549-87DC-DD514AF1C3E2}"/>
                  </a:ext>
                </a:extLst>
              </p:cNvPr>
              <p:cNvSpPr>
                <a:spLocks/>
              </p:cNvSpPr>
              <p:nvPr userDrawn="1"/>
            </p:nvSpPr>
            <p:spPr bwMode="auto">
              <a:xfrm>
                <a:off x="10297205" y="469024"/>
                <a:ext cx="11270" cy="4098"/>
              </a:xfrm>
              <a:custGeom>
                <a:avLst/>
                <a:gdLst>
                  <a:gd name="T0" fmla="*/ 1 w 22"/>
                  <a:gd name="T1" fmla="*/ 0 h 8"/>
                  <a:gd name="T2" fmla="*/ 4 w 22"/>
                  <a:gd name="T3" fmla="*/ 0 h 8"/>
                  <a:gd name="T4" fmla="*/ 7 w 22"/>
                  <a:gd name="T5" fmla="*/ 1 h 8"/>
                  <a:gd name="T6" fmla="*/ 8 w 22"/>
                  <a:gd name="T7" fmla="*/ 1 h 8"/>
                  <a:gd name="T8" fmla="*/ 9 w 22"/>
                  <a:gd name="T9" fmla="*/ 2 h 8"/>
                  <a:gd name="T10" fmla="*/ 11 w 22"/>
                  <a:gd name="T11" fmla="*/ 2 h 8"/>
                  <a:gd name="T12" fmla="*/ 12 w 22"/>
                  <a:gd name="T13" fmla="*/ 2 h 8"/>
                  <a:gd name="T14" fmla="*/ 14 w 22"/>
                  <a:gd name="T15" fmla="*/ 2 h 8"/>
                  <a:gd name="T16" fmla="*/ 17 w 22"/>
                  <a:gd name="T17" fmla="*/ 2 h 8"/>
                  <a:gd name="T18" fmla="*/ 18 w 22"/>
                  <a:gd name="T19" fmla="*/ 1 h 8"/>
                  <a:gd name="T20" fmla="*/ 18 w 22"/>
                  <a:gd name="T21" fmla="*/ 1 h 8"/>
                  <a:gd name="T22" fmla="*/ 20 w 22"/>
                  <a:gd name="T23" fmla="*/ 1 h 8"/>
                  <a:gd name="T24" fmla="*/ 20 w 22"/>
                  <a:gd name="T25" fmla="*/ 1 h 8"/>
                  <a:gd name="T26" fmla="*/ 21 w 22"/>
                  <a:gd name="T27" fmla="*/ 2 h 8"/>
                  <a:gd name="T28" fmla="*/ 21 w 22"/>
                  <a:gd name="T29" fmla="*/ 4 h 8"/>
                  <a:gd name="T30" fmla="*/ 22 w 22"/>
                  <a:gd name="T31" fmla="*/ 4 h 8"/>
                  <a:gd name="T32" fmla="*/ 21 w 22"/>
                  <a:gd name="T33" fmla="*/ 5 h 8"/>
                  <a:gd name="T34" fmla="*/ 21 w 22"/>
                  <a:gd name="T35" fmla="*/ 5 h 8"/>
                  <a:gd name="T36" fmla="*/ 20 w 22"/>
                  <a:gd name="T37" fmla="*/ 5 h 8"/>
                  <a:gd name="T38" fmla="*/ 18 w 22"/>
                  <a:gd name="T39" fmla="*/ 5 h 8"/>
                  <a:gd name="T40" fmla="*/ 17 w 22"/>
                  <a:gd name="T41" fmla="*/ 5 h 8"/>
                  <a:gd name="T42" fmla="*/ 16 w 22"/>
                  <a:gd name="T43" fmla="*/ 5 h 8"/>
                  <a:gd name="T44" fmla="*/ 14 w 22"/>
                  <a:gd name="T45" fmla="*/ 5 h 8"/>
                  <a:gd name="T46" fmla="*/ 13 w 22"/>
                  <a:gd name="T47" fmla="*/ 6 h 8"/>
                  <a:gd name="T48" fmla="*/ 12 w 22"/>
                  <a:gd name="T49" fmla="*/ 8 h 8"/>
                  <a:gd name="T50" fmla="*/ 11 w 22"/>
                  <a:gd name="T51" fmla="*/ 8 h 8"/>
                  <a:gd name="T52" fmla="*/ 8 w 22"/>
                  <a:gd name="T53" fmla="*/ 6 h 8"/>
                  <a:gd name="T54" fmla="*/ 5 w 22"/>
                  <a:gd name="T55" fmla="*/ 6 h 8"/>
                  <a:gd name="T56" fmla="*/ 3 w 22"/>
                  <a:gd name="T57" fmla="*/ 6 h 8"/>
                  <a:gd name="T58" fmla="*/ 1 w 22"/>
                  <a:gd name="T59" fmla="*/ 5 h 8"/>
                  <a:gd name="T60" fmla="*/ 0 w 22"/>
                  <a:gd name="T61" fmla="*/ 5 h 8"/>
                  <a:gd name="T62" fmla="*/ 0 w 22"/>
                  <a:gd name="T63" fmla="*/ 4 h 8"/>
                  <a:gd name="T64" fmla="*/ 0 w 22"/>
                  <a:gd name="T65" fmla="*/ 2 h 8"/>
                  <a:gd name="T66" fmla="*/ 0 w 22"/>
                  <a:gd name="T67" fmla="*/ 1 h 8"/>
                  <a:gd name="T68" fmla="*/ 1 w 22"/>
                  <a:gd name="T69" fmla="*/ 1 h 8"/>
                  <a:gd name="T70" fmla="*/ 1 w 22"/>
                  <a:gd name="T7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8">
                    <a:moveTo>
                      <a:pt x="1" y="0"/>
                    </a:moveTo>
                    <a:lnTo>
                      <a:pt x="4" y="0"/>
                    </a:lnTo>
                    <a:lnTo>
                      <a:pt x="7" y="1"/>
                    </a:lnTo>
                    <a:lnTo>
                      <a:pt x="8" y="1"/>
                    </a:lnTo>
                    <a:lnTo>
                      <a:pt x="9" y="2"/>
                    </a:lnTo>
                    <a:lnTo>
                      <a:pt x="11" y="2"/>
                    </a:lnTo>
                    <a:lnTo>
                      <a:pt x="12" y="2"/>
                    </a:lnTo>
                    <a:lnTo>
                      <a:pt x="14" y="2"/>
                    </a:lnTo>
                    <a:lnTo>
                      <a:pt x="17" y="2"/>
                    </a:lnTo>
                    <a:lnTo>
                      <a:pt x="18" y="1"/>
                    </a:lnTo>
                    <a:lnTo>
                      <a:pt x="18" y="1"/>
                    </a:lnTo>
                    <a:lnTo>
                      <a:pt x="20" y="1"/>
                    </a:lnTo>
                    <a:lnTo>
                      <a:pt x="20" y="1"/>
                    </a:lnTo>
                    <a:lnTo>
                      <a:pt x="21" y="2"/>
                    </a:lnTo>
                    <a:lnTo>
                      <a:pt x="21" y="4"/>
                    </a:lnTo>
                    <a:lnTo>
                      <a:pt x="22" y="4"/>
                    </a:lnTo>
                    <a:lnTo>
                      <a:pt x="21" y="5"/>
                    </a:lnTo>
                    <a:lnTo>
                      <a:pt x="21" y="5"/>
                    </a:lnTo>
                    <a:lnTo>
                      <a:pt x="20" y="5"/>
                    </a:lnTo>
                    <a:lnTo>
                      <a:pt x="18" y="5"/>
                    </a:lnTo>
                    <a:lnTo>
                      <a:pt x="17" y="5"/>
                    </a:lnTo>
                    <a:lnTo>
                      <a:pt x="16" y="5"/>
                    </a:lnTo>
                    <a:lnTo>
                      <a:pt x="14" y="5"/>
                    </a:lnTo>
                    <a:lnTo>
                      <a:pt x="13" y="6"/>
                    </a:lnTo>
                    <a:lnTo>
                      <a:pt x="12" y="8"/>
                    </a:lnTo>
                    <a:lnTo>
                      <a:pt x="11" y="8"/>
                    </a:lnTo>
                    <a:lnTo>
                      <a:pt x="8" y="6"/>
                    </a:lnTo>
                    <a:lnTo>
                      <a:pt x="5" y="6"/>
                    </a:lnTo>
                    <a:lnTo>
                      <a:pt x="3" y="6"/>
                    </a:lnTo>
                    <a:lnTo>
                      <a:pt x="1" y="5"/>
                    </a:lnTo>
                    <a:lnTo>
                      <a:pt x="0" y="5"/>
                    </a:lnTo>
                    <a:lnTo>
                      <a:pt x="0" y="4"/>
                    </a:lnTo>
                    <a:lnTo>
                      <a:pt x="0" y="2"/>
                    </a:lnTo>
                    <a:lnTo>
                      <a:pt x="0" y="1"/>
                    </a:lnTo>
                    <a:lnTo>
                      <a:pt x="1"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2" name="Freeform 85">
                <a:extLst>
                  <a:ext uri="{FF2B5EF4-FFF2-40B4-BE49-F238E27FC236}">
                    <a16:creationId xmlns:a16="http://schemas.microsoft.com/office/drawing/2014/main" id="{E942A880-E880-FB45-AF32-C91CCE26FCF8}"/>
                  </a:ext>
                </a:extLst>
              </p:cNvPr>
              <p:cNvSpPr>
                <a:spLocks/>
              </p:cNvSpPr>
              <p:nvPr userDrawn="1"/>
            </p:nvSpPr>
            <p:spPr bwMode="auto">
              <a:xfrm>
                <a:off x="10263397" y="456730"/>
                <a:ext cx="50200" cy="15368"/>
              </a:xfrm>
              <a:custGeom>
                <a:avLst/>
                <a:gdLst>
                  <a:gd name="T0" fmla="*/ 52 w 99"/>
                  <a:gd name="T1" fmla="*/ 2 h 30"/>
                  <a:gd name="T2" fmla="*/ 59 w 99"/>
                  <a:gd name="T3" fmla="*/ 4 h 30"/>
                  <a:gd name="T4" fmla="*/ 62 w 99"/>
                  <a:gd name="T5" fmla="*/ 8 h 30"/>
                  <a:gd name="T6" fmla="*/ 68 w 99"/>
                  <a:gd name="T7" fmla="*/ 11 h 30"/>
                  <a:gd name="T8" fmla="*/ 76 w 99"/>
                  <a:gd name="T9" fmla="*/ 13 h 30"/>
                  <a:gd name="T10" fmla="*/ 82 w 99"/>
                  <a:gd name="T11" fmla="*/ 13 h 30"/>
                  <a:gd name="T12" fmla="*/ 90 w 99"/>
                  <a:gd name="T13" fmla="*/ 13 h 30"/>
                  <a:gd name="T14" fmla="*/ 96 w 99"/>
                  <a:gd name="T15" fmla="*/ 12 h 30"/>
                  <a:gd name="T16" fmla="*/ 98 w 99"/>
                  <a:gd name="T17" fmla="*/ 11 h 30"/>
                  <a:gd name="T18" fmla="*/ 99 w 99"/>
                  <a:gd name="T19" fmla="*/ 11 h 30"/>
                  <a:gd name="T20" fmla="*/ 98 w 99"/>
                  <a:gd name="T21" fmla="*/ 13 h 30"/>
                  <a:gd name="T22" fmla="*/ 92 w 99"/>
                  <a:gd name="T23" fmla="*/ 15 h 30"/>
                  <a:gd name="T24" fmla="*/ 87 w 99"/>
                  <a:gd name="T25" fmla="*/ 16 h 30"/>
                  <a:gd name="T26" fmla="*/ 81 w 99"/>
                  <a:gd name="T27" fmla="*/ 16 h 30"/>
                  <a:gd name="T28" fmla="*/ 73 w 99"/>
                  <a:gd name="T29" fmla="*/ 16 h 30"/>
                  <a:gd name="T30" fmla="*/ 65 w 99"/>
                  <a:gd name="T31" fmla="*/ 15 h 30"/>
                  <a:gd name="T32" fmla="*/ 61 w 99"/>
                  <a:gd name="T33" fmla="*/ 13 h 30"/>
                  <a:gd name="T34" fmla="*/ 56 w 99"/>
                  <a:gd name="T35" fmla="*/ 12 h 30"/>
                  <a:gd name="T36" fmla="*/ 51 w 99"/>
                  <a:gd name="T37" fmla="*/ 12 h 30"/>
                  <a:gd name="T38" fmla="*/ 43 w 99"/>
                  <a:gd name="T39" fmla="*/ 11 h 30"/>
                  <a:gd name="T40" fmla="*/ 35 w 99"/>
                  <a:gd name="T41" fmla="*/ 9 h 30"/>
                  <a:gd name="T42" fmla="*/ 27 w 99"/>
                  <a:gd name="T43" fmla="*/ 11 h 30"/>
                  <a:gd name="T44" fmla="*/ 22 w 99"/>
                  <a:gd name="T45" fmla="*/ 15 h 30"/>
                  <a:gd name="T46" fmla="*/ 18 w 99"/>
                  <a:gd name="T47" fmla="*/ 19 h 30"/>
                  <a:gd name="T48" fmla="*/ 12 w 99"/>
                  <a:gd name="T49" fmla="*/ 24 h 30"/>
                  <a:gd name="T50" fmla="*/ 5 w 99"/>
                  <a:gd name="T51" fmla="*/ 28 h 30"/>
                  <a:gd name="T52" fmla="*/ 2 w 99"/>
                  <a:gd name="T53" fmla="*/ 29 h 30"/>
                  <a:gd name="T54" fmla="*/ 0 w 99"/>
                  <a:gd name="T55" fmla="*/ 30 h 30"/>
                  <a:gd name="T56" fmla="*/ 0 w 99"/>
                  <a:gd name="T57" fmla="*/ 28 h 30"/>
                  <a:gd name="T58" fmla="*/ 1 w 99"/>
                  <a:gd name="T59" fmla="*/ 25 h 30"/>
                  <a:gd name="T60" fmla="*/ 5 w 99"/>
                  <a:gd name="T61" fmla="*/ 21 h 30"/>
                  <a:gd name="T62" fmla="*/ 12 w 99"/>
                  <a:gd name="T63" fmla="*/ 16 h 30"/>
                  <a:gd name="T64" fmla="*/ 18 w 99"/>
                  <a:gd name="T65" fmla="*/ 11 h 30"/>
                  <a:gd name="T66" fmla="*/ 25 w 99"/>
                  <a:gd name="T67" fmla="*/ 5 h 30"/>
                  <a:gd name="T68" fmla="*/ 32 w 99"/>
                  <a:gd name="T69" fmla="*/ 2 h 30"/>
                  <a:gd name="T70" fmla="*/ 42 w 99"/>
                  <a:gd name="T71" fmla="*/ 2 h 30"/>
                  <a:gd name="T72" fmla="*/ 49 w 99"/>
                  <a:gd name="T7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30">
                    <a:moveTo>
                      <a:pt x="49" y="0"/>
                    </a:moveTo>
                    <a:lnTo>
                      <a:pt x="52" y="2"/>
                    </a:lnTo>
                    <a:lnTo>
                      <a:pt x="56" y="3"/>
                    </a:lnTo>
                    <a:lnTo>
                      <a:pt x="59" y="4"/>
                    </a:lnTo>
                    <a:lnTo>
                      <a:pt x="60" y="7"/>
                    </a:lnTo>
                    <a:lnTo>
                      <a:pt x="62" y="8"/>
                    </a:lnTo>
                    <a:lnTo>
                      <a:pt x="65" y="9"/>
                    </a:lnTo>
                    <a:lnTo>
                      <a:pt x="68" y="11"/>
                    </a:lnTo>
                    <a:lnTo>
                      <a:pt x="72" y="12"/>
                    </a:lnTo>
                    <a:lnTo>
                      <a:pt x="76" y="13"/>
                    </a:lnTo>
                    <a:lnTo>
                      <a:pt x="78" y="13"/>
                    </a:lnTo>
                    <a:lnTo>
                      <a:pt x="82" y="13"/>
                    </a:lnTo>
                    <a:lnTo>
                      <a:pt x="86" y="13"/>
                    </a:lnTo>
                    <a:lnTo>
                      <a:pt x="90" y="13"/>
                    </a:lnTo>
                    <a:lnTo>
                      <a:pt x="95" y="12"/>
                    </a:lnTo>
                    <a:lnTo>
                      <a:pt x="96" y="12"/>
                    </a:lnTo>
                    <a:lnTo>
                      <a:pt x="98" y="11"/>
                    </a:lnTo>
                    <a:lnTo>
                      <a:pt x="98" y="11"/>
                    </a:lnTo>
                    <a:lnTo>
                      <a:pt x="99" y="11"/>
                    </a:lnTo>
                    <a:lnTo>
                      <a:pt x="99" y="11"/>
                    </a:lnTo>
                    <a:lnTo>
                      <a:pt x="99" y="12"/>
                    </a:lnTo>
                    <a:lnTo>
                      <a:pt x="98" y="13"/>
                    </a:lnTo>
                    <a:lnTo>
                      <a:pt x="95" y="15"/>
                    </a:lnTo>
                    <a:lnTo>
                      <a:pt x="92" y="15"/>
                    </a:lnTo>
                    <a:lnTo>
                      <a:pt x="90" y="15"/>
                    </a:lnTo>
                    <a:lnTo>
                      <a:pt x="87" y="16"/>
                    </a:lnTo>
                    <a:lnTo>
                      <a:pt x="83" y="16"/>
                    </a:lnTo>
                    <a:lnTo>
                      <a:pt x="81" y="16"/>
                    </a:lnTo>
                    <a:lnTo>
                      <a:pt x="76" y="16"/>
                    </a:lnTo>
                    <a:lnTo>
                      <a:pt x="73" y="16"/>
                    </a:lnTo>
                    <a:lnTo>
                      <a:pt x="69" y="16"/>
                    </a:lnTo>
                    <a:lnTo>
                      <a:pt x="65" y="15"/>
                    </a:lnTo>
                    <a:lnTo>
                      <a:pt x="64" y="13"/>
                    </a:lnTo>
                    <a:lnTo>
                      <a:pt x="61" y="13"/>
                    </a:lnTo>
                    <a:lnTo>
                      <a:pt x="59" y="12"/>
                    </a:lnTo>
                    <a:lnTo>
                      <a:pt x="56" y="12"/>
                    </a:lnTo>
                    <a:lnTo>
                      <a:pt x="55" y="12"/>
                    </a:lnTo>
                    <a:lnTo>
                      <a:pt x="51" y="12"/>
                    </a:lnTo>
                    <a:lnTo>
                      <a:pt x="47" y="11"/>
                    </a:lnTo>
                    <a:lnTo>
                      <a:pt x="43" y="11"/>
                    </a:lnTo>
                    <a:lnTo>
                      <a:pt x="39" y="9"/>
                    </a:lnTo>
                    <a:lnTo>
                      <a:pt x="35" y="9"/>
                    </a:lnTo>
                    <a:lnTo>
                      <a:pt x="31" y="9"/>
                    </a:lnTo>
                    <a:lnTo>
                      <a:pt x="27" y="11"/>
                    </a:lnTo>
                    <a:lnTo>
                      <a:pt x="25" y="12"/>
                    </a:lnTo>
                    <a:lnTo>
                      <a:pt x="22" y="15"/>
                    </a:lnTo>
                    <a:lnTo>
                      <a:pt x="21" y="16"/>
                    </a:lnTo>
                    <a:lnTo>
                      <a:pt x="18" y="19"/>
                    </a:lnTo>
                    <a:lnTo>
                      <a:pt x="14" y="21"/>
                    </a:lnTo>
                    <a:lnTo>
                      <a:pt x="12" y="24"/>
                    </a:lnTo>
                    <a:lnTo>
                      <a:pt x="9" y="26"/>
                    </a:lnTo>
                    <a:lnTo>
                      <a:pt x="5" y="28"/>
                    </a:lnTo>
                    <a:lnTo>
                      <a:pt x="4" y="29"/>
                    </a:lnTo>
                    <a:lnTo>
                      <a:pt x="2" y="29"/>
                    </a:lnTo>
                    <a:lnTo>
                      <a:pt x="1" y="30"/>
                    </a:lnTo>
                    <a:lnTo>
                      <a:pt x="0" y="30"/>
                    </a:lnTo>
                    <a:lnTo>
                      <a:pt x="0" y="29"/>
                    </a:lnTo>
                    <a:lnTo>
                      <a:pt x="0" y="28"/>
                    </a:lnTo>
                    <a:lnTo>
                      <a:pt x="0" y="26"/>
                    </a:lnTo>
                    <a:lnTo>
                      <a:pt x="1" y="25"/>
                    </a:lnTo>
                    <a:lnTo>
                      <a:pt x="4" y="24"/>
                    </a:lnTo>
                    <a:lnTo>
                      <a:pt x="5" y="21"/>
                    </a:lnTo>
                    <a:lnTo>
                      <a:pt x="8" y="19"/>
                    </a:lnTo>
                    <a:lnTo>
                      <a:pt x="12" y="16"/>
                    </a:lnTo>
                    <a:lnTo>
                      <a:pt x="16" y="13"/>
                    </a:lnTo>
                    <a:lnTo>
                      <a:pt x="18" y="11"/>
                    </a:lnTo>
                    <a:lnTo>
                      <a:pt x="22" y="8"/>
                    </a:lnTo>
                    <a:lnTo>
                      <a:pt x="25" y="5"/>
                    </a:lnTo>
                    <a:lnTo>
                      <a:pt x="27" y="3"/>
                    </a:lnTo>
                    <a:lnTo>
                      <a:pt x="32" y="2"/>
                    </a:lnTo>
                    <a:lnTo>
                      <a:pt x="36" y="2"/>
                    </a:lnTo>
                    <a:lnTo>
                      <a:pt x="42" y="2"/>
                    </a:lnTo>
                    <a:lnTo>
                      <a:pt x="46" y="0"/>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 name="Freeform 86">
                <a:extLst>
                  <a:ext uri="{FF2B5EF4-FFF2-40B4-BE49-F238E27FC236}">
                    <a16:creationId xmlns:a16="http://schemas.microsoft.com/office/drawing/2014/main" id="{B8210ED3-F959-5345-AC0F-0D360BDDB774}"/>
                  </a:ext>
                </a:extLst>
              </p:cNvPr>
              <p:cNvSpPr>
                <a:spLocks/>
              </p:cNvSpPr>
              <p:nvPr userDrawn="1"/>
            </p:nvSpPr>
            <p:spPr bwMode="auto">
              <a:xfrm>
                <a:off x="10291058" y="383993"/>
                <a:ext cx="17416" cy="16392"/>
              </a:xfrm>
              <a:custGeom>
                <a:avLst/>
                <a:gdLst>
                  <a:gd name="T0" fmla="*/ 2 w 34"/>
                  <a:gd name="T1" fmla="*/ 0 h 31"/>
                  <a:gd name="T2" fmla="*/ 4 w 34"/>
                  <a:gd name="T3" fmla="*/ 0 h 31"/>
                  <a:gd name="T4" fmla="*/ 6 w 34"/>
                  <a:gd name="T5" fmla="*/ 1 h 31"/>
                  <a:gd name="T6" fmla="*/ 7 w 34"/>
                  <a:gd name="T7" fmla="*/ 3 h 31"/>
                  <a:gd name="T8" fmla="*/ 10 w 34"/>
                  <a:gd name="T9" fmla="*/ 4 h 31"/>
                  <a:gd name="T10" fmla="*/ 11 w 34"/>
                  <a:gd name="T11" fmla="*/ 6 h 31"/>
                  <a:gd name="T12" fmla="*/ 14 w 34"/>
                  <a:gd name="T13" fmla="*/ 10 h 31"/>
                  <a:gd name="T14" fmla="*/ 18 w 34"/>
                  <a:gd name="T15" fmla="*/ 14 h 31"/>
                  <a:gd name="T16" fmla="*/ 22 w 34"/>
                  <a:gd name="T17" fmla="*/ 17 h 31"/>
                  <a:gd name="T18" fmla="*/ 26 w 34"/>
                  <a:gd name="T19" fmla="*/ 21 h 31"/>
                  <a:gd name="T20" fmla="*/ 27 w 34"/>
                  <a:gd name="T21" fmla="*/ 22 h 31"/>
                  <a:gd name="T22" fmla="*/ 28 w 34"/>
                  <a:gd name="T23" fmla="*/ 23 h 31"/>
                  <a:gd name="T24" fmla="*/ 30 w 34"/>
                  <a:gd name="T25" fmla="*/ 26 h 31"/>
                  <a:gd name="T26" fmla="*/ 31 w 34"/>
                  <a:gd name="T27" fmla="*/ 27 h 31"/>
                  <a:gd name="T28" fmla="*/ 34 w 34"/>
                  <a:gd name="T29" fmla="*/ 30 h 31"/>
                  <a:gd name="T30" fmla="*/ 34 w 34"/>
                  <a:gd name="T31" fmla="*/ 30 h 31"/>
                  <a:gd name="T32" fmla="*/ 32 w 34"/>
                  <a:gd name="T33" fmla="*/ 31 h 31"/>
                  <a:gd name="T34" fmla="*/ 31 w 34"/>
                  <a:gd name="T35" fmla="*/ 31 h 31"/>
                  <a:gd name="T36" fmla="*/ 31 w 34"/>
                  <a:gd name="T37" fmla="*/ 31 h 31"/>
                  <a:gd name="T38" fmla="*/ 27 w 34"/>
                  <a:gd name="T39" fmla="*/ 26 h 31"/>
                  <a:gd name="T40" fmla="*/ 22 w 34"/>
                  <a:gd name="T41" fmla="*/ 21 h 31"/>
                  <a:gd name="T42" fmla="*/ 18 w 34"/>
                  <a:gd name="T43" fmla="*/ 17 h 31"/>
                  <a:gd name="T44" fmla="*/ 15 w 34"/>
                  <a:gd name="T45" fmla="*/ 14 h 31"/>
                  <a:gd name="T46" fmla="*/ 11 w 34"/>
                  <a:gd name="T47" fmla="*/ 10 h 31"/>
                  <a:gd name="T48" fmla="*/ 7 w 34"/>
                  <a:gd name="T49" fmla="*/ 8 h 31"/>
                  <a:gd name="T50" fmla="*/ 6 w 34"/>
                  <a:gd name="T51" fmla="*/ 6 h 31"/>
                  <a:gd name="T52" fmla="*/ 5 w 34"/>
                  <a:gd name="T53" fmla="*/ 4 h 31"/>
                  <a:gd name="T54" fmla="*/ 2 w 34"/>
                  <a:gd name="T55" fmla="*/ 3 h 31"/>
                  <a:gd name="T56" fmla="*/ 0 w 34"/>
                  <a:gd name="T57" fmla="*/ 1 h 31"/>
                  <a:gd name="T58" fmla="*/ 0 w 34"/>
                  <a:gd name="T59" fmla="*/ 1 h 31"/>
                  <a:gd name="T60" fmla="*/ 1 w 34"/>
                  <a:gd name="T61" fmla="*/ 0 h 31"/>
                  <a:gd name="T62" fmla="*/ 2 w 34"/>
                  <a:gd name="T6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31">
                    <a:moveTo>
                      <a:pt x="2" y="0"/>
                    </a:moveTo>
                    <a:lnTo>
                      <a:pt x="4" y="0"/>
                    </a:lnTo>
                    <a:lnTo>
                      <a:pt x="6" y="1"/>
                    </a:lnTo>
                    <a:lnTo>
                      <a:pt x="7" y="3"/>
                    </a:lnTo>
                    <a:lnTo>
                      <a:pt x="10" y="4"/>
                    </a:lnTo>
                    <a:lnTo>
                      <a:pt x="11" y="6"/>
                    </a:lnTo>
                    <a:lnTo>
                      <a:pt x="14" y="10"/>
                    </a:lnTo>
                    <a:lnTo>
                      <a:pt x="18" y="14"/>
                    </a:lnTo>
                    <a:lnTo>
                      <a:pt x="22" y="17"/>
                    </a:lnTo>
                    <a:lnTo>
                      <a:pt x="26" y="21"/>
                    </a:lnTo>
                    <a:lnTo>
                      <a:pt x="27" y="22"/>
                    </a:lnTo>
                    <a:lnTo>
                      <a:pt x="28" y="23"/>
                    </a:lnTo>
                    <a:lnTo>
                      <a:pt x="30" y="26"/>
                    </a:lnTo>
                    <a:lnTo>
                      <a:pt x="31" y="27"/>
                    </a:lnTo>
                    <a:lnTo>
                      <a:pt x="34" y="30"/>
                    </a:lnTo>
                    <a:lnTo>
                      <a:pt x="34" y="30"/>
                    </a:lnTo>
                    <a:lnTo>
                      <a:pt x="32" y="31"/>
                    </a:lnTo>
                    <a:lnTo>
                      <a:pt x="31" y="31"/>
                    </a:lnTo>
                    <a:lnTo>
                      <a:pt x="31" y="31"/>
                    </a:lnTo>
                    <a:lnTo>
                      <a:pt x="27" y="26"/>
                    </a:lnTo>
                    <a:lnTo>
                      <a:pt x="22" y="21"/>
                    </a:lnTo>
                    <a:lnTo>
                      <a:pt x="18" y="17"/>
                    </a:lnTo>
                    <a:lnTo>
                      <a:pt x="15" y="14"/>
                    </a:lnTo>
                    <a:lnTo>
                      <a:pt x="11" y="10"/>
                    </a:lnTo>
                    <a:lnTo>
                      <a:pt x="7" y="8"/>
                    </a:lnTo>
                    <a:lnTo>
                      <a:pt x="6" y="6"/>
                    </a:lnTo>
                    <a:lnTo>
                      <a:pt x="5" y="4"/>
                    </a:lnTo>
                    <a:lnTo>
                      <a:pt x="2" y="3"/>
                    </a:lnTo>
                    <a:lnTo>
                      <a:pt x="0" y="1"/>
                    </a:lnTo>
                    <a:lnTo>
                      <a:pt x="0" y="1"/>
                    </a:lnTo>
                    <a:lnTo>
                      <a:pt x="1"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87">
                <a:extLst>
                  <a:ext uri="{FF2B5EF4-FFF2-40B4-BE49-F238E27FC236}">
                    <a16:creationId xmlns:a16="http://schemas.microsoft.com/office/drawing/2014/main" id="{69D03778-B977-DA49-9341-A2424E29DE6F}"/>
                  </a:ext>
                </a:extLst>
              </p:cNvPr>
              <p:cNvSpPr>
                <a:spLocks/>
              </p:cNvSpPr>
              <p:nvPr userDrawn="1"/>
            </p:nvSpPr>
            <p:spPr bwMode="auto">
              <a:xfrm>
                <a:off x="10283887" y="562252"/>
                <a:ext cx="6147" cy="4098"/>
              </a:xfrm>
              <a:custGeom>
                <a:avLst/>
                <a:gdLst>
                  <a:gd name="T0" fmla="*/ 6 w 12"/>
                  <a:gd name="T1" fmla="*/ 0 h 8"/>
                  <a:gd name="T2" fmla="*/ 7 w 12"/>
                  <a:gd name="T3" fmla="*/ 1 h 8"/>
                  <a:gd name="T4" fmla="*/ 8 w 12"/>
                  <a:gd name="T5" fmla="*/ 1 h 8"/>
                  <a:gd name="T6" fmla="*/ 8 w 12"/>
                  <a:gd name="T7" fmla="*/ 3 h 8"/>
                  <a:gd name="T8" fmla="*/ 11 w 12"/>
                  <a:gd name="T9" fmla="*/ 4 h 8"/>
                  <a:gd name="T10" fmla="*/ 11 w 12"/>
                  <a:gd name="T11" fmla="*/ 4 h 8"/>
                  <a:gd name="T12" fmla="*/ 12 w 12"/>
                  <a:gd name="T13" fmla="*/ 5 h 8"/>
                  <a:gd name="T14" fmla="*/ 11 w 12"/>
                  <a:gd name="T15" fmla="*/ 7 h 8"/>
                  <a:gd name="T16" fmla="*/ 11 w 12"/>
                  <a:gd name="T17" fmla="*/ 7 h 8"/>
                  <a:gd name="T18" fmla="*/ 9 w 12"/>
                  <a:gd name="T19" fmla="*/ 7 h 8"/>
                  <a:gd name="T20" fmla="*/ 7 w 12"/>
                  <a:gd name="T21" fmla="*/ 8 h 8"/>
                  <a:gd name="T22" fmla="*/ 6 w 12"/>
                  <a:gd name="T23" fmla="*/ 8 h 8"/>
                  <a:gd name="T24" fmla="*/ 3 w 12"/>
                  <a:gd name="T25" fmla="*/ 8 h 8"/>
                  <a:gd name="T26" fmla="*/ 2 w 12"/>
                  <a:gd name="T27" fmla="*/ 7 h 8"/>
                  <a:gd name="T28" fmla="*/ 0 w 12"/>
                  <a:gd name="T29" fmla="*/ 5 h 8"/>
                  <a:gd name="T30" fmla="*/ 0 w 12"/>
                  <a:gd name="T31" fmla="*/ 3 h 8"/>
                  <a:gd name="T32" fmla="*/ 2 w 12"/>
                  <a:gd name="T33" fmla="*/ 1 h 8"/>
                  <a:gd name="T34" fmla="*/ 3 w 12"/>
                  <a:gd name="T35" fmla="*/ 0 h 8"/>
                  <a:gd name="T36" fmla="*/ 6 w 12"/>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8">
                    <a:moveTo>
                      <a:pt x="6" y="0"/>
                    </a:moveTo>
                    <a:lnTo>
                      <a:pt x="7" y="1"/>
                    </a:lnTo>
                    <a:lnTo>
                      <a:pt x="8" y="1"/>
                    </a:lnTo>
                    <a:lnTo>
                      <a:pt x="8" y="3"/>
                    </a:lnTo>
                    <a:lnTo>
                      <a:pt x="11" y="4"/>
                    </a:lnTo>
                    <a:lnTo>
                      <a:pt x="11" y="4"/>
                    </a:lnTo>
                    <a:lnTo>
                      <a:pt x="12" y="5"/>
                    </a:lnTo>
                    <a:lnTo>
                      <a:pt x="11" y="7"/>
                    </a:lnTo>
                    <a:lnTo>
                      <a:pt x="11" y="7"/>
                    </a:lnTo>
                    <a:lnTo>
                      <a:pt x="9" y="7"/>
                    </a:lnTo>
                    <a:lnTo>
                      <a:pt x="7" y="8"/>
                    </a:lnTo>
                    <a:lnTo>
                      <a:pt x="6" y="8"/>
                    </a:lnTo>
                    <a:lnTo>
                      <a:pt x="3" y="8"/>
                    </a:lnTo>
                    <a:lnTo>
                      <a:pt x="2" y="7"/>
                    </a:lnTo>
                    <a:lnTo>
                      <a:pt x="0" y="5"/>
                    </a:lnTo>
                    <a:lnTo>
                      <a:pt x="0" y="3"/>
                    </a:lnTo>
                    <a:lnTo>
                      <a:pt x="2" y="1"/>
                    </a:lnTo>
                    <a:lnTo>
                      <a:pt x="3"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5" name="Freeform 88">
                <a:extLst>
                  <a:ext uri="{FF2B5EF4-FFF2-40B4-BE49-F238E27FC236}">
                    <a16:creationId xmlns:a16="http://schemas.microsoft.com/office/drawing/2014/main" id="{D5E9A3D3-734F-EB4F-8112-0B940B48878A}"/>
                  </a:ext>
                </a:extLst>
              </p:cNvPr>
              <p:cNvSpPr>
                <a:spLocks/>
              </p:cNvSpPr>
              <p:nvPr userDrawn="1"/>
            </p:nvSpPr>
            <p:spPr bwMode="auto">
              <a:xfrm>
                <a:off x="10379162" y="432143"/>
                <a:ext cx="3074" cy="3074"/>
              </a:xfrm>
              <a:custGeom>
                <a:avLst/>
                <a:gdLst>
                  <a:gd name="T0" fmla="*/ 0 w 6"/>
                  <a:gd name="T1" fmla="*/ 0 h 5"/>
                  <a:gd name="T2" fmla="*/ 1 w 6"/>
                  <a:gd name="T3" fmla="*/ 1 h 5"/>
                  <a:gd name="T4" fmla="*/ 2 w 6"/>
                  <a:gd name="T5" fmla="*/ 1 h 5"/>
                  <a:gd name="T6" fmla="*/ 3 w 6"/>
                  <a:gd name="T7" fmla="*/ 1 h 5"/>
                  <a:gd name="T8" fmla="*/ 5 w 6"/>
                  <a:gd name="T9" fmla="*/ 3 h 5"/>
                  <a:gd name="T10" fmla="*/ 6 w 6"/>
                  <a:gd name="T11" fmla="*/ 4 h 5"/>
                  <a:gd name="T12" fmla="*/ 6 w 6"/>
                  <a:gd name="T13" fmla="*/ 4 h 5"/>
                  <a:gd name="T14" fmla="*/ 5 w 6"/>
                  <a:gd name="T15" fmla="*/ 5 h 5"/>
                  <a:gd name="T16" fmla="*/ 5 w 6"/>
                  <a:gd name="T17" fmla="*/ 5 h 5"/>
                  <a:gd name="T18" fmla="*/ 3 w 6"/>
                  <a:gd name="T19" fmla="*/ 4 h 5"/>
                  <a:gd name="T20" fmla="*/ 2 w 6"/>
                  <a:gd name="T21" fmla="*/ 4 h 5"/>
                  <a:gd name="T22" fmla="*/ 1 w 6"/>
                  <a:gd name="T23" fmla="*/ 3 h 5"/>
                  <a:gd name="T24" fmla="*/ 0 w 6"/>
                  <a:gd name="T25" fmla="*/ 3 h 5"/>
                  <a:gd name="T26" fmla="*/ 0 w 6"/>
                  <a:gd name="T27" fmla="*/ 3 h 5"/>
                  <a:gd name="T28" fmla="*/ 0 w 6"/>
                  <a:gd name="T29" fmla="*/ 1 h 5"/>
                  <a:gd name="T30" fmla="*/ 0 w 6"/>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5">
                    <a:moveTo>
                      <a:pt x="0" y="0"/>
                    </a:moveTo>
                    <a:lnTo>
                      <a:pt x="1" y="1"/>
                    </a:lnTo>
                    <a:lnTo>
                      <a:pt x="2" y="1"/>
                    </a:lnTo>
                    <a:lnTo>
                      <a:pt x="3" y="1"/>
                    </a:lnTo>
                    <a:lnTo>
                      <a:pt x="5" y="3"/>
                    </a:lnTo>
                    <a:lnTo>
                      <a:pt x="6" y="4"/>
                    </a:lnTo>
                    <a:lnTo>
                      <a:pt x="6" y="4"/>
                    </a:lnTo>
                    <a:lnTo>
                      <a:pt x="5" y="5"/>
                    </a:lnTo>
                    <a:lnTo>
                      <a:pt x="5" y="5"/>
                    </a:lnTo>
                    <a:lnTo>
                      <a:pt x="3" y="4"/>
                    </a:lnTo>
                    <a:lnTo>
                      <a:pt x="2" y="4"/>
                    </a:lnTo>
                    <a:lnTo>
                      <a:pt x="1" y="3"/>
                    </a:lnTo>
                    <a:lnTo>
                      <a:pt x="0" y="3"/>
                    </a:lnTo>
                    <a:lnTo>
                      <a:pt x="0" y="3"/>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6" name="Freeform 89">
                <a:extLst>
                  <a:ext uri="{FF2B5EF4-FFF2-40B4-BE49-F238E27FC236}">
                    <a16:creationId xmlns:a16="http://schemas.microsoft.com/office/drawing/2014/main" id="{8D317132-63D0-AE43-A831-C5A8566275F3}"/>
                  </a:ext>
                </a:extLst>
              </p:cNvPr>
              <p:cNvSpPr>
                <a:spLocks/>
              </p:cNvSpPr>
              <p:nvPr userDrawn="1"/>
            </p:nvSpPr>
            <p:spPr bwMode="auto">
              <a:xfrm>
                <a:off x="10257251" y="486441"/>
                <a:ext cx="3074" cy="5122"/>
              </a:xfrm>
              <a:custGeom>
                <a:avLst/>
                <a:gdLst>
                  <a:gd name="T0" fmla="*/ 4 w 7"/>
                  <a:gd name="T1" fmla="*/ 0 h 9"/>
                  <a:gd name="T2" fmla="*/ 5 w 7"/>
                  <a:gd name="T3" fmla="*/ 0 h 9"/>
                  <a:gd name="T4" fmla="*/ 7 w 7"/>
                  <a:gd name="T5" fmla="*/ 1 h 9"/>
                  <a:gd name="T6" fmla="*/ 7 w 7"/>
                  <a:gd name="T7" fmla="*/ 3 h 9"/>
                  <a:gd name="T8" fmla="*/ 7 w 7"/>
                  <a:gd name="T9" fmla="*/ 4 h 9"/>
                  <a:gd name="T10" fmla="*/ 5 w 7"/>
                  <a:gd name="T11" fmla="*/ 5 h 9"/>
                  <a:gd name="T12" fmla="*/ 4 w 7"/>
                  <a:gd name="T13" fmla="*/ 7 h 9"/>
                  <a:gd name="T14" fmla="*/ 3 w 7"/>
                  <a:gd name="T15" fmla="*/ 8 h 9"/>
                  <a:gd name="T16" fmla="*/ 3 w 7"/>
                  <a:gd name="T17" fmla="*/ 8 h 9"/>
                  <a:gd name="T18" fmla="*/ 1 w 7"/>
                  <a:gd name="T19" fmla="*/ 9 h 9"/>
                  <a:gd name="T20" fmla="*/ 0 w 7"/>
                  <a:gd name="T21" fmla="*/ 8 h 9"/>
                  <a:gd name="T22" fmla="*/ 0 w 7"/>
                  <a:gd name="T23" fmla="*/ 7 h 9"/>
                  <a:gd name="T24" fmla="*/ 1 w 7"/>
                  <a:gd name="T25" fmla="*/ 5 h 9"/>
                  <a:gd name="T26" fmla="*/ 1 w 7"/>
                  <a:gd name="T27" fmla="*/ 4 h 9"/>
                  <a:gd name="T28" fmla="*/ 1 w 7"/>
                  <a:gd name="T29" fmla="*/ 3 h 9"/>
                  <a:gd name="T30" fmla="*/ 3 w 7"/>
                  <a:gd name="T31" fmla="*/ 1 h 9"/>
                  <a:gd name="T32" fmla="*/ 4 w 7"/>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9">
                    <a:moveTo>
                      <a:pt x="4" y="0"/>
                    </a:moveTo>
                    <a:lnTo>
                      <a:pt x="5" y="0"/>
                    </a:lnTo>
                    <a:lnTo>
                      <a:pt x="7" y="1"/>
                    </a:lnTo>
                    <a:lnTo>
                      <a:pt x="7" y="3"/>
                    </a:lnTo>
                    <a:lnTo>
                      <a:pt x="7" y="4"/>
                    </a:lnTo>
                    <a:lnTo>
                      <a:pt x="5" y="5"/>
                    </a:lnTo>
                    <a:lnTo>
                      <a:pt x="4" y="7"/>
                    </a:lnTo>
                    <a:lnTo>
                      <a:pt x="3" y="8"/>
                    </a:lnTo>
                    <a:lnTo>
                      <a:pt x="3" y="8"/>
                    </a:lnTo>
                    <a:lnTo>
                      <a:pt x="1" y="9"/>
                    </a:lnTo>
                    <a:lnTo>
                      <a:pt x="0" y="8"/>
                    </a:lnTo>
                    <a:lnTo>
                      <a:pt x="0" y="7"/>
                    </a:lnTo>
                    <a:lnTo>
                      <a:pt x="1" y="5"/>
                    </a:lnTo>
                    <a:lnTo>
                      <a:pt x="1" y="4"/>
                    </a:lnTo>
                    <a:lnTo>
                      <a:pt x="1"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90">
                <a:extLst>
                  <a:ext uri="{FF2B5EF4-FFF2-40B4-BE49-F238E27FC236}">
                    <a16:creationId xmlns:a16="http://schemas.microsoft.com/office/drawing/2014/main" id="{800512F2-D718-224E-8DDC-EEADE472D039}"/>
                  </a:ext>
                </a:extLst>
              </p:cNvPr>
              <p:cNvSpPr>
                <a:spLocks/>
              </p:cNvSpPr>
              <p:nvPr userDrawn="1"/>
            </p:nvSpPr>
            <p:spPr bwMode="auto">
              <a:xfrm>
                <a:off x="10285936" y="546884"/>
                <a:ext cx="7171" cy="2049"/>
              </a:xfrm>
              <a:custGeom>
                <a:avLst/>
                <a:gdLst>
                  <a:gd name="T0" fmla="*/ 2 w 15"/>
                  <a:gd name="T1" fmla="*/ 0 h 5"/>
                  <a:gd name="T2" fmla="*/ 4 w 15"/>
                  <a:gd name="T3" fmla="*/ 0 h 5"/>
                  <a:gd name="T4" fmla="*/ 5 w 15"/>
                  <a:gd name="T5" fmla="*/ 0 h 5"/>
                  <a:gd name="T6" fmla="*/ 8 w 15"/>
                  <a:gd name="T7" fmla="*/ 0 h 5"/>
                  <a:gd name="T8" fmla="*/ 11 w 15"/>
                  <a:gd name="T9" fmla="*/ 0 h 5"/>
                  <a:gd name="T10" fmla="*/ 12 w 15"/>
                  <a:gd name="T11" fmla="*/ 0 h 5"/>
                  <a:gd name="T12" fmla="*/ 13 w 15"/>
                  <a:gd name="T13" fmla="*/ 0 h 5"/>
                  <a:gd name="T14" fmla="*/ 15 w 15"/>
                  <a:gd name="T15" fmla="*/ 1 h 5"/>
                  <a:gd name="T16" fmla="*/ 15 w 15"/>
                  <a:gd name="T17" fmla="*/ 3 h 5"/>
                  <a:gd name="T18" fmla="*/ 13 w 15"/>
                  <a:gd name="T19" fmla="*/ 4 h 5"/>
                  <a:gd name="T20" fmla="*/ 12 w 15"/>
                  <a:gd name="T21" fmla="*/ 5 h 5"/>
                  <a:gd name="T22" fmla="*/ 11 w 15"/>
                  <a:gd name="T23" fmla="*/ 5 h 5"/>
                  <a:gd name="T24" fmla="*/ 9 w 15"/>
                  <a:gd name="T25" fmla="*/ 4 h 5"/>
                  <a:gd name="T26" fmla="*/ 8 w 15"/>
                  <a:gd name="T27" fmla="*/ 4 h 5"/>
                  <a:gd name="T28" fmla="*/ 5 w 15"/>
                  <a:gd name="T29" fmla="*/ 4 h 5"/>
                  <a:gd name="T30" fmla="*/ 3 w 15"/>
                  <a:gd name="T31" fmla="*/ 4 h 5"/>
                  <a:gd name="T32" fmla="*/ 0 w 15"/>
                  <a:gd name="T33" fmla="*/ 3 h 5"/>
                  <a:gd name="T34" fmla="*/ 0 w 15"/>
                  <a:gd name="T35" fmla="*/ 1 h 5"/>
                  <a:gd name="T36" fmla="*/ 0 w 15"/>
                  <a:gd name="T37" fmla="*/ 0 h 5"/>
                  <a:gd name="T38" fmla="*/ 2 w 15"/>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5">
                    <a:moveTo>
                      <a:pt x="2" y="0"/>
                    </a:moveTo>
                    <a:lnTo>
                      <a:pt x="4" y="0"/>
                    </a:lnTo>
                    <a:lnTo>
                      <a:pt x="5" y="0"/>
                    </a:lnTo>
                    <a:lnTo>
                      <a:pt x="8" y="0"/>
                    </a:lnTo>
                    <a:lnTo>
                      <a:pt x="11" y="0"/>
                    </a:lnTo>
                    <a:lnTo>
                      <a:pt x="12" y="0"/>
                    </a:lnTo>
                    <a:lnTo>
                      <a:pt x="13" y="0"/>
                    </a:lnTo>
                    <a:lnTo>
                      <a:pt x="15" y="1"/>
                    </a:lnTo>
                    <a:lnTo>
                      <a:pt x="15" y="3"/>
                    </a:lnTo>
                    <a:lnTo>
                      <a:pt x="13" y="4"/>
                    </a:lnTo>
                    <a:lnTo>
                      <a:pt x="12" y="5"/>
                    </a:lnTo>
                    <a:lnTo>
                      <a:pt x="11" y="5"/>
                    </a:lnTo>
                    <a:lnTo>
                      <a:pt x="9" y="4"/>
                    </a:lnTo>
                    <a:lnTo>
                      <a:pt x="8" y="4"/>
                    </a:lnTo>
                    <a:lnTo>
                      <a:pt x="5" y="4"/>
                    </a:lnTo>
                    <a:lnTo>
                      <a:pt x="3" y="4"/>
                    </a:lnTo>
                    <a:lnTo>
                      <a:pt x="0" y="3"/>
                    </a:lnTo>
                    <a:lnTo>
                      <a:pt x="0" y="1"/>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8" name="Freeform 91">
                <a:extLst>
                  <a:ext uri="{FF2B5EF4-FFF2-40B4-BE49-F238E27FC236}">
                    <a16:creationId xmlns:a16="http://schemas.microsoft.com/office/drawing/2014/main" id="{D898AE9F-9539-7140-83F6-3E1E1D565733}"/>
                  </a:ext>
                </a:extLst>
              </p:cNvPr>
              <p:cNvSpPr>
                <a:spLocks/>
              </p:cNvSpPr>
              <p:nvPr userDrawn="1"/>
            </p:nvSpPr>
            <p:spPr bwMode="auto">
              <a:xfrm>
                <a:off x="10333062" y="392189"/>
                <a:ext cx="10245" cy="12294"/>
              </a:xfrm>
              <a:custGeom>
                <a:avLst/>
                <a:gdLst>
                  <a:gd name="T0" fmla="*/ 5 w 19"/>
                  <a:gd name="T1" fmla="*/ 0 h 23"/>
                  <a:gd name="T2" fmla="*/ 6 w 19"/>
                  <a:gd name="T3" fmla="*/ 0 h 23"/>
                  <a:gd name="T4" fmla="*/ 7 w 19"/>
                  <a:gd name="T5" fmla="*/ 1 h 23"/>
                  <a:gd name="T6" fmla="*/ 9 w 19"/>
                  <a:gd name="T7" fmla="*/ 4 h 23"/>
                  <a:gd name="T8" fmla="*/ 10 w 19"/>
                  <a:gd name="T9" fmla="*/ 5 h 23"/>
                  <a:gd name="T10" fmla="*/ 10 w 19"/>
                  <a:gd name="T11" fmla="*/ 8 h 23"/>
                  <a:gd name="T12" fmla="*/ 11 w 19"/>
                  <a:gd name="T13" fmla="*/ 10 h 23"/>
                  <a:gd name="T14" fmla="*/ 13 w 19"/>
                  <a:gd name="T15" fmla="*/ 12 h 23"/>
                  <a:gd name="T16" fmla="*/ 14 w 19"/>
                  <a:gd name="T17" fmla="*/ 16 h 23"/>
                  <a:gd name="T18" fmla="*/ 16 w 19"/>
                  <a:gd name="T19" fmla="*/ 18 h 23"/>
                  <a:gd name="T20" fmla="*/ 18 w 19"/>
                  <a:gd name="T21" fmla="*/ 20 h 23"/>
                  <a:gd name="T22" fmla="*/ 18 w 19"/>
                  <a:gd name="T23" fmla="*/ 21 h 23"/>
                  <a:gd name="T24" fmla="*/ 19 w 19"/>
                  <a:gd name="T25" fmla="*/ 22 h 23"/>
                  <a:gd name="T26" fmla="*/ 18 w 19"/>
                  <a:gd name="T27" fmla="*/ 22 h 23"/>
                  <a:gd name="T28" fmla="*/ 16 w 19"/>
                  <a:gd name="T29" fmla="*/ 23 h 23"/>
                  <a:gd name="T30" fmla="*/ 15 w 19"/>
                  <a:gd name="T31" fmla="*/ 23 h 23"/>
                  <a:gd name="T32" fmla="*/ 14 w 19"/>
                  <a:gd name="T33" fmla="*/ 23 h 23"/>
                  <a:gd name="T34" fmla="*/ 13 w 19"/>
                  <a:gd name="T35" fmla="*/ 23 h 23"/>
                  <a:gd name="T36" fmla="*/ 10 w 19"/>
                  <a:gd name="T37" fmla="*/ 21 h 23"/>
                  <a:gd name="T38" fmla="*/ 9 w 19"/>
                  <a:gd name="T39" fmla="*/ 20 h 23"/>
                  <a:gd name="T40" fmla="*/ 9 w 19"/>
                  <a:gd name="T41" fmla="*/ 17 h 23"/>
                  <a:gd name="T42" fmla="*/ 7 w 19"/>
                  <a:gd name="T43" fmla="*/ 14 h 23"/>
                  <a:gd name="T44" fmla="*/ 6 w 19"/>
                  <a:gd name="T45" fmla="*/ 12 h 23"/>
                  <a:gd name="T46" fmla="*/ 3 w 19"/>
                  <a:gd name="T47" fmla="*/ 9 h 23"/>
                  <a:gd name="T48" fmla="*/ 2 w 19"/>
                  <a:gd name="T49" fmla="*/ 8 h 23"/>
                  <a:gd name="T50" fmla="*/ 1 w 19"/>
                  <a:gd name="T51" fmla="*/ 6 h 23"/>
                  <a:gd name="T52" fmla="*/ 1 w 19"/>
                  <a:gd name="T53" fmla="*/ 5 h 23"/>
                  <a:gd name="T54" fmla="*/ 0 w 19"/>
                  <a:gd name="T55" fmla="*/ 4 h 23"/>
                  <a:gd name="T56" fmla="*/ 1 w 19"/>
                  <a:gd name="T57" fmla="*/ 3 h 23"/>
                  <a:gd name="T58" fmla="*/ 2 w 19"/>
                  <a:gd name="T59" fmla="*/ 1 h 23"/>
                  <a:gd name="T60" fmla="*/ 3 w 19"/>
                  <a:gd name="T61" fmla="*/ 0 h 23"/>
                  <a:gd name="T62" fmla="*/ 5 w 19"/>
                  <a:gd name="T6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23">
                    <a:moveTo>
                      <a:pt x="5" y="0"/>
                    </a:moveTo>
                    <a:lnTo>
                      <a:pt x="6" y="0"/>
                    </a:lnTo>
                    <a:lnTo>
                      <a:pt x="7" y="1"/>
                    </a:lnTo>
                    <a:lnTo>
                      <a:pt x="9" y="4"/>
                    </a:lnTo>
                    <a:lnTo>
                      <a:pt x="10" y="5"/>
                    </a:lnTo>
                    <a:lnTo>
                      <a:pt x="10" y="8"/>
                    </a:lnTo>
                    <a:lnTo>
                      <a:pt x="11" y="10"/>
                    </a:lnTo>
                    <a:lnTo>
                      <a:pt x="13" y="12"/>
                    </a:lnTo>
                    <a:lnTo>
                      <a:pt x="14" y="16"/>
                    </a:lnTo>
                    <a:lnTo>
                      <a:pt x="16" y="18"/>
                    </a:lnTo>
                    <a:lnTo>
                      <a:pt x="18" y="20"/>
                    </a:lnTo>
                    <a:lnTo>
                      <a:pt x="18" y="21"/>
                    </a:lnTo>
                    <a:lnTo>
                      <a:pt x="19" y="22"/>
                    </a:lnTo>
                    <a:lnTo>
                      <a:pt x="18" y="22"/>
                    </a:lnTo>
                    <a:lnTo>
                      <a:pt x="16" y="23"/>
                    </a:lnTo>
                    <a:lnTo>
                      <a:pt x="15" y="23"/>
                    </a:lnTo>
                    <a:lnTo>
                      <a:pt x="14" y="23"/>
                    </a:lnTo>
                    <a:lnTo>
                      <a:pt x="13" y="23"/>
                    </a:lnTo>
                    <a:lnTo>
                      <a:pt x="10" y="21"/>
                    </a:lnTo>
                    <a:lnTo>
                      <a:pt x="9" y="20"/>
                    </a:lnTo>
                    <a:lnTo>
                      <a:pt x="9" y="17"/>
                    </a:lnTo>
                    <a:lnTo>
                      <a:pt x="7" y="14"/>
                    </a:lnTo>
                    <a:lnTo>
                      <a:pt x="6" y="12"/>
                    </a:lnTo>
                    <a:lnTo>
                      <a:pt x="3" y="9"/>
                    </a:lnTo>
                    <a:lnTo>
                      <a:pt x="2" y="8"/>
                    </a:lnTo>
                    <a:lnTo>
                      <a:pt x="1" y="6"/>
                    </a:lnTo>
                    <a:lnTo>
                      <a:pt x="1" y="5"/>
                    </a:lnTo>
                    <a:lnTo>
                      <a:pt x="0" y="4"/>
                    </a:lnTo>
                    <a:lnTo>
                      <a:pt x="1" y="3"/>
                    </a:lnTo>
                    <a:lnTo>
                      <a:pt x="2" y="1"/>
                    </a:lnTo>
                    <a:lnTo>
                      <a:pt x="3"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9" name="Freeform 92">
                <a:extLst>
                  <a:ext uri="{FF2B5EF4-FFF2-40B4-BE49-F238E27FC236}">
                    <a16:creationId xmlns:a16="http://schemas.microsoft.com/office/drawing/2014/main" id="{5FABAADC-3C05-4A4B-B3C7-CC9EFDA37454}"/>
                  </a:ext>
                </a:extLst>
              </p:cNvPr>
              <p:cNvSpPr>
                <a:spLocks/>
              </p:cNvSpPr>
              <p:nvPr userDrawn="1"/>
            </p:nvSpPr>
            <p:spPr bwMode="auto">
              <a:xfrm>
                <a:off x="10247006" y="529468"/>
                <a:ext cx="12294" cy="15368"/>
              </a:xfrm>
              <a:custGeom>
                <a:avLst/>
                <a:gdLst>
                  <a:gd name="T0" fmla="*/ 16 w 25"/>
                  <a:gd name="T1" fmla="*/ 0 h 30"/>
                  <a:gd name="T2" fmla="*/ 17 w 25"/>
                  <a:gd name="T3" fmla="*/ 0 h 30"/>
                  <a:gd name="T4" fmla="*/ 19 w 25"/>
                  <a:gd name="T5" fmla="*/ 0 h 30"/>
                  <a:gd name="T6" fmla="*/ 21 w 25"/>
                  <a:gd name="T7" fmla="*/ 0 h 30"/>
                  <a:gd name="T8" fmla="*/ 22 w 25"/>
                  <a:gd name="T9" fmla="*/ 0 h 30"/>
                  <a:gd name="T10" fmla="*/ 24 w 25"/>
                  <a:gd name="T11" fmla="*/ 0 h 30"/>
                  <a:gd name="T12" fmla="*/ 25 w 25"/>
                  <a:gd name="T13" fmla="*/ 0 h 30"/>
                  <a:gd name="T14" fmla="*/ 25 w 25"/>
                  <a:gd name="T15" fmla="*/ 1 h 30"/>
                  <a:gd name="T16" fmla="*/ 25 w 25"/>
                  <a:gd name="T17" fmla="*/ 1 h 30"/>
                  <a:gd name="T18" fmla="*/ 25 w 25"/>
                  <a:gd name="T19" fmla="*/ 1 h 30"/>
                  <a:gd name="T20" fmla="*/ 24 w 25"/>
                  <a:gd name="T21" fmla="*/ 1 h 30"/>
                  <a:gd name="T22" fmla="*/ 22 w 25"/>
                  <a:gd name="T23" fmla="*/ 1 h 30"/>
                  <a:gd name="T24" fmla="*/ 21 w 25"/>
                  <a:gd name="T25" fmla="*/ 2 h 30"/>
                  <a:gd name="T26" fmla="*/ 21 w 25"/>
                  <a:gd name="T27" fmla="*/ 2 h 30"/>
                  <a:gd name="T28" fmla="*/ 20 w 25"/>
                  <a:gd name="T29" fmla="*/ 3 h 30"/>
                  <a:gd name="T30" fmla="*/ 20 w 25"/>
                  <a:gd name="T31" fmla="*/ 5 h 30"/>
                  <a:gd name="T32" fmla="*/ 19 w 25"/>
                  <a:gd name="T33" fmla="*/ 6 h 30"/>
                  <a:gd name="T34" fmla="*/ 17 w 25"/>
                  <a:gd name="T35" fmla="*/ 9 h 30"/>
                  <a:gd name="T36" fmla="*/ 16 w 25"/>
                  <a:gd name="T37" fmla="*/ 10 h 30"/>
                  <a:gd name="T38" fmla="*/ 15 w 25"/>
                  <a:gd name="T39" fmla="*/ 11 h 30"/>
                  <a:gd name="T40" fmla="*/ 15 w 25"/>
                  <a:gd name="T41" fmla="*/ 14 h 30"/>
                  <a:gd name="T42" fmla="*/ 13 w 25"/>
                  <a:gd name="T43" fmla="*/ 16 h 30"/>
                  <a:gd name="T44" fmla="*/ 13 w 25"/>
                  <a:gd name="T45" fmla="*/ 18 h 30"/>
                  <a:gd name="T46" fmla="*/ 12 w 25"/>
                  <a:gd name="T47" fmla="*/ 20 h 30"/>
                  <a:gd name="T48" fmla="*/ 12 w 25"/>
                  <a:gd name="T49" fmla="*/ 23 h 30"/>
                  <a:gd name="T50" fmla="*/ 11 w 25"/>
                  <a:gd name="T51" fmla="*/ 24 h 30"/>
                  <a:gd name="T52" fmla="*/ 9 w 25"/>
                  <a:gd name="T53" fmla="*/ 27 h 30"/>
                  <a:gd name="T54" fmla="*/ 8 w 25"/>
                  <a:gd name="T55" fmla="*/ 28 h 30"/>
                  <a:gd name="T56" fmla="*/ 5 w 25"/>
                  <a:gd name="T57" fmla="*/ 30 h 30"/>
                  <a:gd name="T58" fmla="*/ 3 w 25"/>
                  <a:gd name="T59" fmla="*/ 30 h 30"/>
                  <a:gd name="T60" fmla="*/ 0 w 25"/>
                  <a:gd name="T61" fmla="*/ 30 h 30"/>
                  <a:gd name="T62" fmla="*/ 0 w 25"/>
                  <a:gd name="T63" fmla="*/ 28 h 30"/>
                  <a:gd name="T64" fmla="*/ 2 w 25"/>
                  <a:gd name="T65" fmla="*/ 26 h 30"/>
                  <a:gd name="T66" fmla="*/ 3 w 25"/>
                  <a:gd name="T67" fmla="*/ 24 h 30"/>
                  <a:gd name="T68" fmla="*/ 4 w 25"/>
                  <a:gd name="T69" fmla="*/ 24 h 30"/>
                  <a:gd name="T70" fmla="*/ 5 w 25"/>
                  <a:gd name="T71" fmla="*/ 23 h 30"/>
                  <a:gd name="T72" fmla="*/ 7 w 25"/>
                  <a:gd name="T73" fmla="*/ 23 h 30"/>
                  <a:gd name="T74" fmla="*/ 7 w 25"/>
                  <a:gd name="T75" fmla="*/ 22 h 30"/>
                  <a:gd name="T76" fmla="*/ 7 w 25"/>
                  <a:gd name="T77" fmla="*/ 20 h 30"/>
                  <a:gd name="T78" fmla="*/ 5 w 25"/>
                  <a:gd name="T79" fmla="*/ 19 h 30"/>
                  <a:gd name="T80" fmla="*/ 7 w 25"/>
                  <a:gd name="T81" fmla="*/ 16 h 30"/>
                  <a:gd name="T82" fmla="*/ 7 w 25"/>
                  <a:gd name="T83" fmla="*/ 14 h 30"/>
                  <a:gd name="T84" fmla="*/ 8 w 25"/>
                  <a:gd name="T85" fmla="*/ 13 h 30"/>
                  <a:gd name="T86" fmla="*/ 9 w 25"/>
                  <a:gd name="T87" fmla="*/ 11 h 30"/>
                  <a:gd name="T88" fmla="*/ 11 w 25"/>
                  <a:gd name="T89" fmla="*/ 10 h 30"/>
                  <a:gd name="T90" fmla="*/ 12 w 25"/>
                  <a:gd name="T91" fmla="*/ 7 h 30"/>
                  <a:gd name="T92" fmla="*/ 12 w 25"/>
                  <a:gd name="T93" fmla="*/ 6 h 30"/>
                  <a:gd name="T94" fmla="*/ 12 w 25"/>
                  <a:gd name="T95" fmla="*/ 3 h 30"/>
                  <a:gd name="T96" fmla="*/ 13 w 25"/>
                  <a:gd name="T97" fmla="*/ 1 h 30"/>
                  <a:gd name="T98" fmla="*/ 13 w 25"/>
                  <a:gd name="T99" fmla="*/ 0 h 30"/>
                  <a:gd name="T100" fmla="*/ 16 w 25"/>
                  <a:gd name="T10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 h="30">
                    <a:moveTo>
                      <a:pt x="16" y="0"/>
                    </a:moveTo>
                    <a:lnTo>
                      <a:pt x="17" y="0"/>
                    </a:lnTo>
                    <a:lnTo>
                      <a:pt x="19" y="0"/>
                    </a:lnTo>
                    <a:lnTo>
                      <a:pt x="21" y="0"/>
                    </a:lnTo>
                    <a:lnTo>
                      <a:pt x="22" y="0"/>
                    </a:lnTo>
                    <a:lnTo>
                      <a:pt x="24" y="0"/>
                    </a:lnTo>
                    <a:lnTo>
                      <a:pt x="25" y="0"/>
                    </a:lnTo>
                    <a:lnTo>
                      <a:pt x="25" y="1"/>
                    </a:lnTo>
                    <a:lnTo>
                      <a:pt x="25" y="1"/>
                    </a:lnTo>
                    <a:lnTo>
                      <a:pt x="25" y="1"/>
                    </a:lnTo>
                    <a:lnTo>
                      <a:pt x="24" y="1"/>
                    </a:lnTo>
                    <a:lnTo>
                      <a:pt x="22" y="1"/>
                    </a:lnTo>
                    <a:lnTo>
                      <a:pt x="21" y="2"/>
                    </a:lnTo>
                    <a:lnTo>
                      <a:pt x="21" y="2"/>
                    </a:lnTo>
                    <a:lnTo>
                      <a:pt x="20" y="3"/>
                    </a:lnTo>
                    <a:lnTo>
                      <a:pt x="20" y="5"/>
                    </a:lnTo>
                    <a:lnTo>
                      <a:pt x="19" y="6"/>
                    </a:lnTo>
                    <a:lnTo>
                      <a:pt x="17" y="9"/>
                    </a:lnTo>
                    <a:lnTo>
                      <a:pt x="16" y="10"/>
                    </a:lnTo>
                    <a:lnTo>
                      <a:pt x="15" y="11"/>
                    </a:lnTo>
                    <a:lnTo>
                      <a:pt x="15" y="14"/>
                    </a:lnTo>
                    <a:lnTo>
                      <a:pt x="13" y="16"/>
                    </a:lnTo>
                    <a:lnTo>
                      <a:pt x="13" y="18"/>
                    </a:lnTo>
                    <a:lnTo>
                      <a:pt x="12" y="20"/>
                    </a:lnTo>
                    <a:lnTo>
                      <a:pt x="12" y="23"/>
                    </a:lnTo>
                    <a:lnTo>
                      <a:pt x="11" y="24"/>
                    </a:lnTo>
                    <a:lnTo>
                      <a:pt x="9" y="27"/>
                    </a:lnTo>
                    <a:lnTo>
                      <a:pt x="8" y="28"/>
                    </a:lnTo>
                    <a:lnTo>
                      <a:pt x="5" y="30"/>
                    </a:lnTo>
                    <a:lnTo>
                      <a:pt x="3" y="30"/>
                    </a:lnTo>
                    <a:lnTo>
                      <a:pt x="0" y="30"/>
                    </a:lnTo>
                    <a:lnTo>
                      <a:pt x="0" y="28"/>
                    </a:lnTo>
                    <a:lnTo>
                      <a:pt x="2" y="26"/>
                    </a:lnTo>
                    <a:lnTo>
                      <a:pt x="3" y="24"/>
                    </a:lnTo>
                    <a:lnTo>
                      <a:pt x="4" y="24"/>
                    </a:lnTo>
                    <a:lnTo>
                      <a:pt x="5" y="23"/>
                    </a:lnTo>
                    <a:lnTo>
                      <a:pt x="7" y="23"/>
                    </a:lnTo>
                    <a:lnTo>
                      <a:pt x="7" y="22"/>
                    </a:lnTo>
                    <a:lnTo>
                      <a:pt x="7" y="20"/>
                    </a:lnTo>
                    <a:lnTo>
                      <a:pt x="5" y="19"/>
                    </a:lnTo>
                    <a:lnTo>
                      <a:pt x="7" y="16"/>
                    </a:lnTo>
                    <a:lnTo>
                      <a:pt x="7" y="14"/>
                    </a:lnTo>
                    <a:lnTo>
                      <a:pt x="8" y="13"/>
                    </a:lnTo>
                    <a:lnTo>
                      <a:pt x="9" y="11"/>
                    </a:lnTo>
                    <a:lnTo>
                      <a:pt x="11" y="10"/>
                    </a:lnTo>
                    <a:lnTo>
                      <a:pt x="12" y="7"/>
                    </a:lnTo>
                    <a:lnTo>
                      <a:pt x="12" y="6"/>
                    </a:lnTo>
                    <a:lnTo>
                      <a:pt x="12" y="3"/>
                    </a:lnTo>
                    <a:lnTo>
                      <a:pt x="13" y="1"/>
                    </a:lnTo>
                    <a:lnTo>
                      <a:pt x="13"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0" name="Freeform 93">
                <a:extLst>
                  <a:ext uri="{FF2B5EF4-FFF2-40B4-BE49-F238E27FC236}">
                    <a16:creationId xmlns:a16="http://schemas.microsoft.com/office/drawing/2014/main" id="{90441A19-F995-4841-9E9F-696A58D7BA26}"/>
                  </a:ext>
                </a:extLst>
              </p:cNvPr>
              <p:cNvSpPr>
                <a:spLocks/>
              </p:cNvSpPr>
              <p:nvPr userDrawn="1"/>
            </p:nvSpPr>
            <p:spPr bwMode="auto">
              <a:xfrm>
                <a:off x="10310523" y="382968"/>
                <a:ext cx="30735" cy="34832"/>
              </a:xfrm>
              <a:custGeom>
                <a:avLst/>
                <a:gdLst>
                  <a:gd name="T0" fmla="*/ 4 w 59"/>
                  <a:gd name="T1" fmla="*/ 0 h 68"/>
                  <a:gd name="T2" fmla="*/ 6 w 59"/>
                  <a:gd name="T3" fmla="*/ 0 h 68"/>
                  <a:gd name="T4" fmla="*/ 8 w 59"/>
                  <a:gd name="T5" fmla="*/ 1 h 68"/>
                  <a:gd name="T6" fmla="*/ 10 w 59"/>
                  <a:gd name="T7" fmla="*/ 4 h 68"/>
                  <a:gd name="T8" fmla="*/ 11 w 59"/>
                  <a:gd name="T9" fmla="*/ 6 h 68"/>
                  <a:gd name="T10" fmla="*/ 11 w 59"/>
                  <a:gd name="T11" fmla="*/ 9 h 68"/>
                  <a:gd name="T12" fmla="*/ 12 w 59"/>
                  <a:gd name="T13" fmla="*/ 11 h 68"/>
                  <a:gd name="T14" fmla="*/ 15 w 59"/>
                  <a:gd name="T15" fmla="*/ 15 h 68"/>
                  <a:gd name="T16" fmla="*/ 17 w 59"/>
                  <a:gd name="T17" fmla="*/ 18 h 68"/>
                  <a:gd name="T18" fmla="*/ 21 w 59"/>
                  <a:gd name="T19" fmla="*/ 21 h 68"/>
                  <a:gd name="T20" fmla="*/ 24 w 59"/>
                  <a:gd name="T21" fmla="*/ 22 h 68"/>
                  <a:gd name="T22" fmla="*/ 25 w 59"/>
                  <a:gd name="T23" fmla="*/ 23 h 68"/>
                  <a:gd name="T24" fmla="*/ 28 w 59"/>
                  <a:gd name="T25" fmla="*/ 23 h 68"/>
                  <a:gd name="T26" fmla="*/ 29 w 59"/>
                  <a:gd name="T27" fmla="*/ 24 h 68"/>
                  <a:gd name="T28" fmla="*/ 32 w 59"/>
                  <a:gd name="T29" fmla="*/ 26 h 68"/>
                  <a:gd name="T30" fmla="*/ 34 w 59"/>
                  <a:gd name="T31" fmla="*/ 27 h 68"/>
                  <a:gd name="T32" fmla="*/ 36 w 59"/>
                  <a:gd name="T33" fmla="*/ 28 h 68"/>
                  <a:gd name="T34" fmla="*/ 37 w 59"/>
                  <a:gd name="T35" fmla="*/ 30 h 68"/>
                  <a:gd name="T36" fmla="*/ 37 w 59"/>
                  <a:gd name="T37" fmla="*/ 31 h 68"/>
                  <a:gd name="T38" fmla="*/ 38 w 59"/>
                  <a:gd name="T39" fmla="*/ 34 h 68"/>
                  <a:gd name="T40" fmla="*/ 41 w 59"/>
                  <a:gd name="T41" fmla="*/ 38 h 68"/>
                  <a:gd name="T42" fmla="*/ 44 w 59"/>
                  <a:gd name="T43" fmla="*/ 43 h 68"/>
                  <a:gd name="T44" fmla="*/ 46 w 59"/>
                  <a:gd name="T45" fmla="*/ 47 h 68"/>
                  <a:gd name="T46" fmla="*/ 50 w 59"/>
                  <a:gd name="T47" fmla="*/ 52 h 68"/>
                  <a:gd name="T48" fmla="*/ 53 w 59"/>
                  <a:gd name="T49" fmla="*/ 54 h 68"/>
                  <a:gd name="T50" fmla="*/ 54 w 59"/>
                  <a:gd name="T51" fmla="*/ 57 h 68"/>
                  <a:gd name="T52" fmla="*/ 57 w 59"/>
                  <a:gd name="T53" fmla="*/ 61 h 68"/>
                  <a:gd name="T54" fmla="*/ 59 w 59"/>
                  <a:gd name="T55" fmla="*/ 65 h 68"/>
                  <a:gd name="T56" fmla="*/ 59 w 59"/>
                  <a:gd name="T57" fmla="*/ 66 h 68"/>
                  <a:gd name="T58" fmla="*/ 58 w 59"/>
                  <a:gd name="T59" fmla="*/ 68 h 68"/>
                  <a:gd name="T60" fmla="*/ 57 w 59"/>
                  <a:gd name="T61" fmla="*/ 68 h 68"/>
                  <a:gd name="T62" fmla="*/ 55 w 59"/>
                  <a:gd name="T63" fmla="*/ 68 h 68"/>
                  <a:gd name="T64" fmla="*/ 51 w 59"/>
                  <a:gd name="T65" fmla="*/ 65 h 68"/>
                  <a:gd name="T66" fmla="*/ 49 w 59"/>
                  <a:gd name="T67" fmla="*/ 64 h 68"/>
                  <a:gd name="T68" fmla="*/ 46 w 59"/>
                  <a:gd name="T69" fmla="*/ 62 h 68"/>
                  <a:gd name="T70" fmla="*/ 42 w 59"/>
                  <a:gd name="T71" fmla="*/ 60 h 68"/>
                  <a:gd name="T72" fmla="*/ 40 w 59"/>
                  <a:gd name="T73" fmla="*/ 56 h 68"/>
                  <a:gd name="T74" fmla="*/ 37 w 59"/>
                  <a:gd name="T75" fmla="*/ 53 h 68"/>
                  <a:gd name="T76" fmla="*/ 36 w 59"/>
                  <a:gd name="T77" fmla="*/ 49 h 68"/>
                  <a:gd name="T78" fmla="*/ 33 w 59"/>
                  <a:gd name="T79" fmla="*/ 45 h 68"/>
                  <a:gd name="T80" fmla="*/ 32 w 59"/>
                  <a:gd name="T81" fmla="*/ 43 h 68"/>
                  <a:gd name="T82" fmla="*/ 30 w 59"/>
                  <a:gd name="T83" fmla="*/ 39 h 68"/>
                  <a:gd name="T84" fmla="*/ 28 w 59"/>
                  <a:gd name="T85" fmla="*/ 36 h 68"/>
                  <a:gd name="T86" fmla="*/ 24 w 59"/>
                  <a:gd name="T87" fmla="*/ 34 h 68"/>
                  <a:gd name="T88" fmla="*/ 21 w 59"/>
                  <a:gd name="T89" fmla="*/ 32 h 68"/>
                  <a:gd name="T90" fmla="*/ 17 w 59"/>
                  <a:gd name="T91" fmla="*/ 30 h 68"/>
                  <a:gd name="T92" fmla="*/ 14 w 59"/>
                  <a:gd name="T93" fmla="*/ 26 h 68"/>
                  <a:gd name="T94" fmla="*/ 12 w 59"/>
                  <a:gd name="T95" fmla="*/ 22 h 68"/>
                  <a:gd name="T96" fmla="*/ 10 w 59"/>
                  <a:gd name="T97" fmla="*/ 18 h 68"/>
                  <a:gd name="T98" fmla="*/ 8 w 59"/>
                  <a:gd name="T99" fmla="*/ 15 h 68"/>
                  <a:gd name="T100" fmla="*/ 8 w 59"/>
                  <a:gd name="T101" fmla="*/ 14 h 68"/>
                  <a:gd name="T102" fmla="*/ 7 w 59"/>
                  <a:gd name="T103" fmla="*/ 13 h 68"/>
                  <a:gd name="T104" fmla="*/ 6 w 59"/>
                  <a:gd name="T105" fmla="*/ 10 h 68"/>
                  <a:gd name="T106" fmla="*/ 3 w 59"/>
                  <a:gd name="T107" fmla="*/ 9 h 68"/>
                  <a:gd name="T108" fmla="*/ 2 w 59"/>
                  <a:gd name="T109" fmla="*/ 6 h 68"/>
                  <a:gd name="T110" fmla="*/ 0 w 59"/>
                  <a:gd name="T111" fmla="*/ 2 h 68"/>
                  <a:gd name="T112" fmla="*/ 0 w 59"/>
                  <a:gd name="T113" fmla="*/ 1 h 68"/>
                  <a:gd name="T114" fmla="*/ 0 w 59"/>
                  <a:gd name="T115" fmla="*/ 1 h 68"/>
                  <a:gd name="T116" fmla="*/ 2 w 59"/>
                  <a:gd name="T117" fmla="*/ 0 h 68"/>
                  <a:gd name="T118" fmla="*/ 4 w 59"/>
                  <a:gd name="T1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 h="68">
                    <a:moveTo>
                      <a:pt x="4" y="0"/>
                    </a:moveTo>
                    <a:lnTo>
                      <a:pt x="6" y="0"/>
                    </a:lnTo>
                    <a:lnTo>
                      <a:pt x="8" y="1"/>
                    </a:lnTo>
                    <a:lnTo>
                      <a:pt x="10" y="4"/>
                    </a:lnTo>
                    <a:lnTo>
                      <a:pt x="11" y="6"/>
                    </a:lnTo>
                    <a:lnTo>
                      <a:pt x="11" y="9"/>
                    </a:lnTo>
                    <a:lnTo>
                      <a:pt x="12" y="11"/>
                    </a:lnTo>
                    <a:lnTo>
                      <a:pt x="15" y="15"/>
                    </a:lnTo>
                    <a:lnTo>
                      <a:pt x="17" y="18"/>
                    </a:lnTo>
                    <a:lnTo>
                      <a:pt x="21" y="21"/>
                    </a:lnTo>
                    <a:lnTo>
                      <a:pt x="24" y="22"/>
                    </a:lnTo>
                    <a:lnTo>
                      <a:pt x="25" y="23"/>
                    </a:lnTo>
                    <a:lnTo>
                      <a:pt x="28" y="23"/>
                    </a:lnTo>
                    <a:lnTo>
                      <a:pt x="29" y="24"/>
                    </a:lnTo>
                    <a:lnTo>
                      <a:pt x="32" y="26"/>
                    </a:lnTo>
                    <a:lnTo>
                      <a:pt x="34" y="27"/>
                    </a:lnTo>
                    <a:lnTo>
                      <a:pt x="36" y="28"/>
                    </a:lnTo>
                    <a:lnTo>
                      <a:pt x="37" y="30"/>
                    </a:lnTo>
                    <a:lnTo>
                      <a:pt x="37" y="31"/>
                    </a:lnTo>
                    <a:lnTo>
                      <a:pt x="38" y="34"/>
                    </a:lnTo>
                    <a:lnTo>
                      <a:pt x="41" y="38"/>
                    </a:lnTo>
                    <a:lnTo>
                      <a:pt x="44" y="43"/>
                    </a:lnTo>
                    <a:lnTo>
                      <a:pt x="46" y="47"/>
                    </a:lnTo>
                    <a:lnTo>
                      <a:pt x="50" y="52"/>
                    </a:lnTo>
                    <a:lnTo>
                      <a:pt x="53" y="54"/>
                    </a:lnTo>
                    <a:lnTo>
                      <a:pt x="54" y="57"/>
                    </a:lnTo>
                    <a:lnTo>
                      <a:pt x="57" y="61"/>
                    </a:lnTo>
                    <a:lnTo>
                      <a:pt x="59" y="65"/>
                    </a:lnTo>
                    <a:lnTo>
                      <a:pt x="59" y="66"/>
                    </a:lnTo>
                    <a:lnTo>
                      <a:pt x="58" y="68"/>
                    </a:lnTo>
                    <a:lnTo>
                      <a:pt x="57" y="68"/>
                    </a:lnTo>
                    <a:lnTo>
                      <a:pt x="55" y="68"/>
                    </a:lnTo>
                    <a:lnTo>
                      <a:pt x="51" y="65"/>
                    </a:lnTo>
                    <a:lnTo>
                      <a:pt x="49" y="64"/>
                    </a:lnTo>
                    <a:lnTo>
                      <a:pt x="46" y="62"/>
                    </a:lnTo>
                    <a:lnTo>
                      <a:pt x="42" y="60"/>
                    </a:lnTo>
                    <a:lnTo>
                      <a:pt x="40" y="56"/>
                    </a:lnTo>
                    <a:lnTo>
                      <a:pt x="37" y="53"/>
                    </a:lnTo>
                    <a:lnTo>
                      <a:pt x="36" y="49"/>
                    </a:lnTo>
                    <a:lnTo>
                      <a:pt x="33" y="45"/>
                    </a:lnTo>
                    <a:lnTo>
                      <a:pt x="32" y="43"/>
                    </a:lnTo>
                    <a:lnTo>
                      <a:pt x="30" y="39"/>
                    </a:lnTo>
                    <a:lnTo>
                      <a:pt x="28" y="36"/>
                    </a:lnTo>
                    <a:lnTo>
                      <a:pt x="24" y="34"/>
                    </a:lnTo>
                    <a:lnTo>
                      <a:pt x="21" y="32"/>
                    </a:lnTo>
                    <a:lnTo>
                      <a:pt x="17" y="30"/>
                    </a:lnTo>
                    <a:lnTo>
                      <a:pt x="14" y="26"/>
                    </a:lnTo>
                    <a:lnTo>
                      <a:pt x="12" y="22"/>
                    </a:lnTo>
                    <a:lnTo>
                      <a:pt x="10" y="18"/>
                    </a:lnTo>
                    <a:lnTo>
                      <a:pt x="8" y="15"/>
                    </a:lnTo>
                    <a:lnTo>
                      <a:pt x="8" y="14"/>
                    </a:lnTo>
                    <a:lnTo>
                      <a:pt x="7" y="13"/>
                    </a:lnTo>
                    <a:lnTo>
                      <a:pt x="6" y="10"/>
                    </a:lnTo>
                    <a:lnTo>
                      <a:pt x="3" y="9"/>
                    </a:lnTo>
                    <a:lnTo>
                      <a:pt x="2" y="6"/>
                    </a:lnTo>
                    <a:lnTo>
                      <a:pt x="0" y="2"/>
                    </a:lnTo>
                    <a:lnTo>
                      <a:pt x="0" y="1"/>
                    </a:lnTo>
                    <a:lnTo>
                      <a:pt x="0" y="1"/>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1" name="Freeform 94">
                <a:extLst>
                  <a:ext uri="{FF2B5EF4-FFF2-40B4-BE49-F238E27FC236}">
                    <a16:creationId xmlns:a16="http://schemas.microsoft.com/office/drawing/2014/main" id="{3151054C-81DB-5D47-A73A-17EEF82239EA}"/>
                  </a:ext>
                </a:extLst>
              </p:cNvPr>
              <p:cNvSpPr>
                <a:spLocks/>
              </p:cNvSpPr>
              <p:nvPr userDrawn="1"/>
            </p:nvSpPr>
            <p:spPr bwMode="auto">
              <a:xfrm>
                <a:off x="10365845" y="428045"/>
                <a:ext cx="7171" cy="10245"/>
              </a:xfrm>
              <a:custGeom>
                <a:avLst/>
                <a:gdLst>
                  <a:gd name="T0" fmla="*/ 13 w 15"/>
                  <a:gd name="T1" fmla="*/ 0 h 20"/>
                  <a:gd name="T2" fmla="*/ 15 w 15"/>
                  <a:gd name="T3" fmla="*/ 1 h 20"/>
                  <a:gd name="T4" fmla="*/ 15 w 15"/>
                  <a:gd name="T5" fmla="*/ 1 h 20"/>
                  <a:gd name="T6" fmla="*/ 15 w 15"/>
                  <a:gd name="T7" fmla="*/ 4 h 20"/>
                  <a:gd name="T8" fmla="*/ 13 w 15"/>
                  <a:gd name="T9" fmla="*/ 5 h 20"/>
                  <a:gd name="T10" fmla="*/ 12 w 15"/>
                  <a:gd name="T11" fmla="*/ 5 h 20"/>
                  <a:gd name="T12" fmla="*/ 11 w 15"/>
                  <a:gd name="T13" fmla="*/ 5 h 20"/>
                  <a:gd name="T14" fmla="*/ 10 w 15"/>
                  <a:gd name="T15" fmla="*/ 7 h 20"/>
                  <a:gd name="T16" fmla="*/ 8 w 15"/>
                  <a:gd name="T17" fmla="*/ 8 h 20"/>
                  <a:gd name="T18" fmla="*/ 8 w 15"/>
                  <a:gd name="T19" fmla="*/ 9 h 20"/>
                  <a:gd name="T20" fmla="*/ 8 w 15"/>
                  <a:gd name="T21" fmla="*/ 11 h 20"/>
                  <a:gd name="T22" fmla="*/ 10 w 15"/>
                  <a:gd name="T23" fmla="*/ 12 h 20"/>
                  <a:gd name="T24" fmla="*/ 10 w 15"/>
                  <a:gd name="T25" fmla="*/ 14 h 20"/>
                  <a:gd name="T26" fmla="*/ 10 w 15"/>
                  <a:gd name="T27" fmla="*/ 16 h 20"/>
                  <a:gd name="T28" fmla="*/ 8 w 15"/>
                  <a:gd name="T29" fmla="*/ 17 h 20"/>
                  <a:gd name="T30" fmla="*/ 6 w 15"/>
                  <a:gd name="T31" fmla="*/ 18 h 20"/>
                  <a:gd name="T32" fmla="*/ 4 w 15"/>
                  <a:gd name="T33" fmla="*/ 20 h 20"/>
                  <a:gd name="T34" fmla="*/ 2 w 15"/>
                  <a:gd name="T35" fmla="*/ 20 h 20"/>
                  <a:gd name="T36" fmla="*/ 0 w 15"/>
                  <a:gd name="T37" fmla="*/ 18 h 20"/>
                  <a:gd name="T38" fmla="*/ 0 w 15"/>
                  <a:gd name="T39" fmla="*/ 17 h 20"/>
                  <a:gd name="T40" fmla="*/ 2 w 15"/>
                  <a:gd name="T41" fmla="*/ 16 h 20"/>
                  <a:gd name="T42" fmla="*/ 3 w 15"/>
                  <a:gd name="T43" fmla="*/ 13 h 20"/>
                  <a:gd name="T44" fmla="*/ 4 w 15"/>
                  <a:gd name="T45" fmla="*/ 13 h 20"/>
                  <a:gd name="T46" fmla="*/ 6 w 15"/>
                  <a:gd name="T47" fmla="*/ 12 h 20"/>
                  <a:gd name="T48" fmla="*/ 7 w 15"/>
                  <a:gd name="T49" fmla="*/ 11 h 20"/>
                  <a:gd name="T50" fmla="*/ 7 w 15"/>
                  <a:gd name="T51" fmla="*/ 8 h 20"/>
                  <a:gd name="T52" fmla="*/ 7 w 15"/>
                  <a:gd name="T53" fmla="*/ 7 h 20"/>
                  <a:gd name="T54" fmla="*/ 7 w 15"/>
                  <a:gd name="T55" fmla="*/ 4 h 20"/>
                  <a:gd name="T56" fmla="*/ 10 w 15"/>
                  <a:gd name="T57" fmla="*/ 4 h 20"/>
                  <a:gd name="T58" fmla="*/ 11 w 15"/>
                  <a:gd name="T59" fmla="*/ 3 h 20"/>
                  <a:gd name="T60" fmla="*/ 12 w 15"/>
                  <a:gd name="T61" fmla="*/ 1 h 20"/>
                  <a:gd name="T62" fmla="*/ 13 w 15"/>
                  <a:gd name="T63" fmla="*/ 1 h 20"/>
                  <a:gd name="T64" fmla="*/ 13 w 15"/>
                  <a:gd name="T6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20">
                    <a:moveTo>
                      <a:pt x="13" y="0"/>
                    </a:moveTo>
                    <a:lnTo>
                      <a:pt x="15" y="1"/>
                    </a:lnTo>
                    <a:lnTo>
                      <a:pt x="15" y="1"/>
                    </a:lnTo>
                    <a:lnTo>
                      <a:pt x="15" y="4"/>
                    </a:lnTo>
                    <a:lnTo>
                      <a:pt x="13" y="5"/>
                    </a:lnTo>
                    <a:lnTo>
                      <a:pt x="12" y="5"/>
                    </a:lnTo>
                    <a:lnTo>
                      <a:pt x="11" y="5"/>
                    </a:lnTo>
                    <a:lnTo>
                      <a:pt x="10" y="7"/>
                    </a:lnTo>
                    <a:lnTo>
                      <a:pt x="8" y="8"/>
                    </a:lnTo>
                    <a:lnTo>
                      <a:pt x="8" y="9"/>
                    </a:lnTo>
                    <a:lnTo>
                      <a:pt x="8" y="11"/>
                    </a:lnTo>
                    <a:lnTo>
                      <a:pt x="10" y="12"/>
                    </a:lnTo>
                    <a:lnTo>
                      <a:pt x="10" y="14"/>
                    </a:lnTo>
                    <a:lnTo>
                      <a:pt x="10" y="16"/>
                    </a:lnTo>
                    <a:lnTo>
                      <a:pt x="8" y="17"/>
                    </a:lnTo>
                    <a:lnTo>
                      <a:pt x="6" y="18"/>
                    </a:lnTo>
                    <a:lnTo>
                      <a:pt x="4" y="20"/>
                    </a:lnTo>
                    <a:lnTo>
                      <a:pt x="2" y="20"/>
                    </a:lnTo>
                    <a:lnTo>
                      <a:pt x="0" y="18"/>
                    </a:lnTo>
                    <a:lnTo>
                      <a:pt x="0" y="17"/>
                    </a:lnTo>
                    <a:lnTo>
                      <a:pt x="2" y="16"/>
                    </a:lnTo>
                    <a:lnTo>
                      <a:pt x="3" y="13"/>
                    </a:lnTo>
                    <a:lnTo>
                      <a:pt x="4" y="13"/>
                    </a:lnTo>
                    <a:lnTo>
                      <a:pt x="6" y="12"/>
                    </a:lnTo>
                    <a:lnTo>
                      <a:pt x="7" y="11"/>
                    </a:lnTo>
                    <a:lnTo>
                      <a:pt x="7" y="8"/>
                    </a:lnTo>
                    <a:lnTo>
                      <a:pt x="7" y="7"/>
                    </a:lnTo>
                    <a:lnTo>
                      <a:pt x="7" y="4"/>
                    </a:lnTo>
                    <a:lnTo>
                      <a:pt x="10" y="4"/>
                    </a:lnTo>
                    <a:lnTo>
                      <a:pt x="11" y="3"/>
                    </a:lnTo>
                    <a:lnTo>
                      <a:pt x="12" y="1"/>
                    </a:lnTo>
                    <a:lnTo>
                      <a:pt x="13" y="1"/>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2" name="Freeform 95">
                <a:extLst>
                  <a:ext uri="{FF2B5EF4-FFF2-40B4-BE49-F238E27FC236}">
                    <a16:creationId xmlns:a16="http://schemas.microsoft.com/office/drawing/2014/main" id="{AF72807D-0048-1942-8F52-C566FD3BB134}"/>
                  </a:ext>
                </a:extLst>
              </p:cNvPr>
              <p:cNvSpPr>
                <a:spLocks/>
              </p:cNvSpPr>
              <p:nvPr userDrawn="1"/>
            </p:nvSpPr>
            <p:spPr bwMode="auto">
              <a:xfrm>
                <a:off x="10371992" y="432143"/>
                <a:ext cx="4098" cy="2049"/>
              </a:xfrm>
              <a:custGeom>
                <a:avLst/>
                <a:gdLst>
                  <a:gd name="T0" fmla="*/ 7 w 8"/>
                  <a:gd name="T1" fmla="*/ 0 h 4"/>
                  <a:gd name="T2" fmla="*/ 8 w 8"/>
                  <a:gd name="T3" fmla="*/ 0 h 4"/>
                  <a:gd name="T4" fmla="*/ 8 w 8"/>
                  <a:gd name="T5" fmla="*/ 0 h 4"/>
                  <a:gd name="T6" fmla="*/ 8 w 8"/>
                  <a:gd name="T7" fmla="*/ 1 h 4"/>
                  <a:gd name="T8" fmla="*/ 7 w 8"/>
                  <a:gd name="T9" fmla="*/ 1 h 4"/>
                  <a:gd name="T10" fmla="*/ 6 w 8"/>
                  <a:gd name="T11" fmla="*/ 3 h 4"/>
                  <a:gd name="T12" fmla="*/ 4 w 8"/>
                  <a:gd name="T13" fmla="*/ 4 h 4"/>
                  <a:gd name="T14" fmla="*/ 3 w 8"/>
                  <a:gd name="T15" fmla="*/ 4 h 4"/>
                  <a:gd name="T16" fmla="*/ 2 w 8"/>
                  <a:gd name="T17" fmla="*/ 4 h 4"/>
                  <a:gd name="T18" fmla="*/ 0 w 8"/>
                  <a:gd name="T19" fmla="*/ 4 h 4"/>
                  <a:gd name="T20" fmla="*/ 0 w 8"/>
                  <a:gd name="T21" fmla="*/ 3 h 4"/>
                  <a:gd name="T22" fmla="*/ 0 w 8"/>
                  <a:gd name="T23" fmla="*/ 3 h 4"/>
                  <a:gd name="T24" fmla="*/ 2 w 8"/>
                  <a:gd name="T25" fmla="*/ 1 h 4"/>
                  <a:gd name="T26" fmla="*/ 3 w 8"/>
                  <a:gd name="T27" fmla="*/ 1 h 4"/>
                  <a:gd name="T28" fmla="*/ 4 w 8"/>
                  <a:gd name="T29" fmla="*/ 0 h 4"/>
                  <a:gd name="T30" fmla="*/ 6 w 8"/>
                  <a:gd name="T31" fmla="*/ 0 h 4"/>
                  <a:gd name="T32" fmla="*/ 7 w 8"/>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4">
                    <a:moveTo>
                      <a:pt x="7" y="0"/>
                    </a:moveTo>
                    <a:lnTo>
                      <a:pt x="8" y="0"/>
                    </a:lnTo>
                    <a:lnTo>
                      <a:pt x="8" y="0"/>
                    </a:lnTo>
                    <a:lnTo>
                      <a:pt x="8" y="1"/>
                    </a:lnTo>
                    <a:lnTo>
                      <a:pt x="7" y="1"/>
                    </a:lnTo>
                    <a:lnTo>
                      <a:pt x="6" y="3"/>
                    </a:lnTo>
                    <a:lnTo>
                      <a:pt x="4" y="4"/>
                    </a:lnTo>
                    <a:lnTo>
                      <a:pt x="3" y="4"/>
                    </a:lnTo>
                    <a:lnTo>
                      <a:pt x="2" y="4"/>
                    </a:lnTo>
                    <a:lnTo>
                      <a:pt x="0" y="4"/>
                    </a:lnTo>
                    <a:lnTo>
                      <a:pt x="0" y="3"/>
                    </a:lnTo>
                    <a:lnTo>
                      <a:pt x="0" y="3"/>
                    </a:lnTo>
                    <a:lnTo>
                      <a:pt x="2" y="1"/>
                    </a:lnTo>
                    <a:lnTo>
                      <a:pt x="3" y="1"/>
                    </a:lnTo>
                    <a:lnTo>
                      <a:pt x="4" y="0"/>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3" name="Freeform 96">
                <a:extLst>
                  <a:ext uri="{FF2B5EF4-FFF2-40B4-BE49-F238E27FC236}">
                    <a16:creationId xmlns:a16="http://schemas.microsoft.com/office/drawing/2014/main" id="{2A047D6E-1102-4545-8855-7E9B6580F851}"/>
                  </a:ext>
                </a:extLst>
              </p:cNvPr>
              <p:cNvSpPr>
                <a:spLocks/>
              </p:cNvSpPr>
              <p:nvPr userDrawn="1"/>
            </p:nvSpPr>
            <p:spPr bwMode="auto">
              <a:xfrm>
                <a:off x="10361746" y="468000"/>
                <a:ext cx="23563" cy="12294"/>
              </a:xfrm>
              <a:custGeom>
                <a:avLst/>
                <a:gdLst>
                  <a:gd name="T0" fmla="*/ 41 w 45"/>
                  <a:gd name="T1" fmla="*/ 0 h 25"/>
                  <a:gd name="T2" fmla="*/ 43 w 45"/>
                  <a:gd name="T3" fmla="*/ 0 h 25"/>
                  <a:gd name="T4" fmla="*/ 44 w 45"/>
                  <a:gd name="T5" fmla="*/ 1 h 25"/>
                  <a:gd name="T6" fmla="*/ 45 w 45"/>
                  <a:gd name="T7" fmla="*/ 3 h 25"/>
                  <a:gd name="T8" fmla="*/ 44 w 45"/>
                  <a:gd name="T9" fmla="*/ 5 h 25"/>
                  <a:gd name="T10" fmla="*/ 43 w 45"/>
                  <a:gd name="T11" fmla="*/ 7 h 25"/>
                  <a:gd name="T12" fmla="*/ 41 w 45"/>
                  <a:gd name="T13" fmla="*/ 8 h 25"/>
                  <a:gd name="T14" fmla="*/ 39 w 45"/>
                  <a:gd name="T15" fmla="*/ 11 h 25"/>
                  <a:gd name="T16" fmla="*/ 37 w 45"/>
                  <a:gd name="T17" fmla="*/ 12 h 25"/>
                  <a:gd name="T18" fmla="*/ 35 w 45"/>
                  <a:gd name="T19" fmla="*/ 14 h 25"/>
                  <a:gd name="T20" fmla="*/ 34 w 45"/>
                  <a:gd name="T21" fmla="*/ 16 h 25"/>
                  <a:gd name="T22" fmla="*/ 31 w 45"/>
                  <a:gd name="T23" fmla="*/ 18 h 25"/>
                  <a:gd name="T24" fmla="*/ 28 w 45"/>
                  <a:gd name="T25" fmla="*/ 21 h 25"/>
                  <a:gd name="T26" fmla="*/ 26 w 45"/>
                  <a:gd name="T27" fmla="*/ 22 h 25"/>
                  <a:gd name="T28" fmla="*/ 24 w 45"/>
                  <a:gd name="T29" fmla="*/ 22 h 25"/>
                  <a:gd name="T30" fmla="*/ 22 w 45"/>
                  <a:gd name="T31" fmla="*/ 24 h 25"/>
                  <a:gd name="T32" fmla="*/ 20 w 45"/>
                  <a:gd name="T33" fmla="*/ 24 h 25"/>
                  <a:gd name="T34" fmla="*/ 17 w 45"/>
                  <a:gd name="T35" fmla="*/ 24 h 25"/>
                  <a:gd name="T36" fmla="*/ 14 w 45"/>
                  <a:gd name="T37" fmla="*/ 24 h 25"/>
                  <a:gd name="T38" fmla="*/ 11 w 45"/>
                  <a:gd name="T39" fmla="*/ 25 h 25"/>
                  <a:gd name="T40" fmla="*/ 9 w 45"/>
                  <a:gd name="T41" fmla="*/ 25 h 25"/>
                  <a:gd name="T42" fmla="*/ 6 w 45"/>
                  <a:gd name="T43" fmla="*/ 25 h 25"/>
                  <a:gd name="T44" fmla="*/ 4 w 45"/>
                  <a:gd name="T45" fmla="*/ 25 h 25"/>
                  <a:gd name="T46" fmla="*/ 2 w 45"/>
                  <a:gd name="T47" fmla="*/ 24 h 25"/>
                  <a:gd name="T48" fmla="*/ 1 w 45"/>
                  <a:gd name="T49" fmla="*/ 22 h 25"/>
                  <a:gd name="T50" fmla="*/ 0 w 45"/>
                  <a:gd name="T51" fmla="*/ 21 h 25"/>
                  <a:gd name="T52" fmla="*/ 0 w 45"/>
                  <a:gd name="T53" fmla="*/ 20 h 25"/>
                  <a:gd name="T54" fmla="*/ 1 w 45"/>
                  <a:gd name="T55" fmla="*/ 18 h 25"/>
                  <a:gd name="T56" fmla="*/ 4 w 45"/>
                  <a:gd name="T57" fmla="*/ 17 h 25"/>
                  <a:gd name="T58" fmla="*/ 6 w 45"/>
                  <a:gd name="T59" fmla="*/ 16 h 25"/>
                  <a:gd name="T60" fmla="*/ 10 w 45"/>
                  <a:gd name="T61" fmla="*/ 14 h 25"/>
                  <a:gd name="T62" fmla="*/ 14 w 45"/>
                  <a:gd name="T63" fmla="*/ 14 h 25"/>
                  <a:gd name="T64" fmla="*/ 17 w 45"/>
                  <a:gd name="T65" fmla="*/ 14 h 25"/>
                  <a:gd name="T66" fmla="*/ 19 w 45"/>
                  <a:gd name="T67" fmla="*/ 14 h 25"/>
                  <a:gd name="T68" fmla="*/ 22 w 45"/>
                  <a:gd name="T69" fmla="*/ 13 h 25"/>
                  <a:gd name="T70" fmla="*/ 23 w 45"/>
                  <a:gd name="T71" fmla="*/ 12 h 25"/>
                  <a:gd name="T72" fmla="*/ 24 w 45"/>
                  <a:gd name="T73" fmla="*/ 11 h 25"/>
                  <a:gd name="T74" fmla="*/ 26 w 45"/>
                  <a:gd name="T75" fmla="*/ 9 h 25"/>
                  <a:gd name="T76" fmla="*/ 28 w 45"/>
                  <a:gd name="T77" fmla="*/ 8 h 25"/>
                  <a:gd name="T78" fmla="*/ 31 w 45"/>
                  <a:gd name="T79" fmla="*/ 7 h 25"/>
                  <a:gd name="T80" fmla="*/ 32 w 45"/>
                  <a:gd name="T81" fmla="*/ 5 h 25"/>
                  <a:gd name="T82" fmla="*/ 35 w 45"/>
                  <a:gd name="T83" fmla="*/ 4 h 25"/>
                  <a:gd name="T84" fmla="*/ 36 w 45"/>
                  <a:gd name="T85" fmla="*/ 3 h 25"/>
                  <a:gd name="T86" fmla="*/ 37 w 45"/>
                  <a:gd name="T87" fmla="*/ 1 h 25"/>
                  <a:gd name="T88" fmla="*/ 40 w 45"/>
                  <a:gd name="T89" fmla="*/ 0 h 25"/>
                  <a:gd name="T90" fmla="*/ 41 w 45"/>
                  <a:gd name="T9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25">
                    <a:moveTo>
                      <a:pt x="41" y="0"/>
                    </a:moveTo>
                    <a:lnTo>
                      <a:pt x="43" y="0"/>
                    </a:lnTo>
                    <a:lnTo>
                      <a:pt x="44" y="1"/>
                    </a:lnTo>
                    <a:lnTo>
                      <a:pt x="45" y="3"/>
                    </a:lnTo>
                    <a:lnTo>
                      <a:pt x="44" y="5"/>
                    </a:lnTo>
                    <a:lnTo>
                      <a:pt x="43" y="7"/>
                    </a:lnTo>
                    <a:lnTo>
                      <a:pt x="41" y="8"/>
                    </a:lnTo>
                    <a:lnTo>
                      <a:pt x="39" y="11"/>
                    </a:lnTo>
                    <a:lnTo>
                      <a:pt x="37" y="12"/>
                    </a:lnTo>
                    <a:lnTo>
                      <a:pt x="35" y="14"/>
                    </a:lnTo>
                    <a:lnTo>
                      <a:pt x="34" y="16"/>
                    </a:lnTo>
                    <a:lnTo>
                      <a:pt x="31" y="18"/>
                    </a:lnTo>
                    <a:lnTo>
                      <a:pt x="28" y="21"/>
                    </a:lnTo>
                    <a:lnTo>
                      <a:pt x="26" y="22"/>
                    </a:lnTo>
                    <a:lnTo>
                      <a:pt x="24" y="22"/>
                    </a:lnTo>
                    <a:lnTo>
                      <a:pt x="22" y="24"/>
                    </a:lnTo>
                    <a:lnTo>
                      <a:pt x="20" y="24"/>
                    </a:lnTo>
                    <a:lnTo>
                      <a:pt x="17" y="24"/>
                    </a:lnTo>
                    <a:lnTo>
                      <a:pt x="14" y="24"/>
                    </a:lnTo>
                    <a:lnTo>
                      <a:pt x="11" y="25"/>
                    </a:lnTo>
                    <a:lnTo>
                      <a:pt x="9" y="25"/>
                    </a:lnTo>
                    <a:lnTo>
                      <a:pt x="6" y="25"/>
                    </a:lnTo>
                    <a:lnTo>
                      <a:pt x="4" y="25"/>
                    </a:lnTo>
                    <a:lnTo>
                      <a:pt x="2" y="24"/>
                    </a:lnTo>
                    <a:lnTo>
                      <a:pt x="1" y="22"/>
                    </a:lnTo>
                    <a:lnTo>
                      <a:pt x="0" y="21"/>
                    </a:lnTo>
                    <a:lnTo>
                      <a:pt x="0" y="20"/>
                    </a:lnTo>
                    <a:lnTo>
                      <a:pt x="1" y="18"/>
                    </a:lnTo>
                    <a:lnTo>
                      <a:pt x="4" y="17"/>
                    </a:lnTo>
                    <a:lnTo>
                      <a:pt x="6" y="16"/>
                    </a:lnTo>
                    <a:lnTo>
                      <a:pt x="10" y="14"/>
                    </a:lnTo>
                    <a:lnTo>
                      <a:pt x="14" y="14"/>
                    </a:lnTo>
                    <a:lnTo>
                      <a:pt x="17" y="14"/>
                    </a:lnTo>
                    <a:lnTo>
                      <a:pt x="19" y="14"/>
                    </a:lnTo>
                    <a:lnTo>
                      <a:pt x="22" y="13"/>
                    </a:lnTo>
                    <a:lnTo>
                      <a:pt x="23" y="12"/>
                    </a:lnTo>
                    <a:lnTo>
                      <a:pt x="24" y="11"/>
                    </a:lnTo>
                    <a:lnTo>
                      <a:pt x="26" y="9"/>
                    </a:lnTo>
                    <a:lnTo>
                      <a:pt x="28" y="8"/>
                    </a:lnTo>
                    <a:lnTo>
                      <a:pt x="31" y="7"/>
                    </a:lnTo>
                    <a:lnTo>
                      <a:pt x="32" y="5"/>
                    </a:lnTo>
                    <a:lnTo>
                      <a:pt x="35" y="4"/>
                    </a:lnTo>
                    <a:lnTo>
                      <a:pt x="36" y="3"/>
                    </a:lnTo>
                    <a:lnTo>
                      <a:pt x="37" y="1"/>
                    </a:lnTo>
                    <a:lnTo>
                      <a:pt x="40" y="0"/>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4" name="Freeform 97">
                <a:extLst>
                  <a:ext uri="{FF2B5EF4-FFF2-40B4-BE49-F238E27FC236}">
                    <a16:creationId xmlns:a16="http://schemas.microsoft.com/office/drawing/2014/main" id="{43DE0816-1890-8F4B-997D-79AC64E8A79E}"/>
                  </a:ext>
                </a:extLst>
              </p:cNvPr>
              <p:cNvSpPr>
                <a:spLocks/>
              </p:cNvSpPr>
              <p:nvPr userDrawn="1"/>
            </p:nvSpPr>
            <p:spPr bwMode="auto">
              <a:xfrm>
                <a:off x="10238810" y="490538"/>
                <a:ext cx="15368" cy="19465"/>
              </a:xfrm>
              <a:custGeom>
                <a:avLst/>
                <a:gdLst>
                  <a:gd name="T0" fmla="*/ 27 w 30"/>
                  <a:gd name="T1" fmla="*/ 0 h 38"/>
                  <a:gd name="T2" fmla="*/ 28 w 30"/>
                  <a:gd name="T3" fmla="*/ 0 h 38"/>
                  <a:gd name="T4" fmla="*/ 30 w 30"/>
                  <a:gd name="T5" fmla="*/ 1 h 38"/>
                  <a:gd name="T6" fmla="*/ 30 w 30"/>
                  <a:gd name="T7" fmla="*/ 2 h 38"/>
                  <a:gd name="T8" fmla="*/ 30 w 30"/>
                  <a:gd name="T9" fmla="*/ 8 h 38"/>
                  <a:gd name="T10" fmla="*/ 30 w 30"/>
                  <a:gd name="T11" fmla="*/ 10 h 38"/>
                  <a:gd name="T12" fmla="*/ 30 w 30"/>
                  <a:gd name="T13" fmla="*/ 14 h 38"/>
                  <a:gd name="T14" fmla="*/ 28 w 30"/>
                  <a:gd name="T15" fmla="*/ 18 h 38"/>
                  <a:gd name="T16" fmla="*/ 26 w 30"/>
                  <a:gd name="T17" fmla="*/ 21 h 38"/>
                  <a:gd name="T18" fmla="*/ 23 w 30"/>
                  <a:gd name="T19" fmla="*/ 23 h 38"/>
                  <a:gd name="T20" fmla="*/ 20 w 30"/>
                  <a:gd name="T21" fmla="*/ 26 h 38"/>
                  <a:gd name="T22" fmla="*/ 17 w 30"/>
                  <a:gd name="T23" fmla="*/ 27 h 38"/>
                  <a:gd name="T24" fmla="*/ 14 w 30"/>
                  <a:gd name="T25" fmla="*/ 29 h 38"/>
                  <a:gd name="T26" fmla="*/ 10 w 30"/>
                  <a:gd name="T27" fmla="*/ 30 h 38"/>
                  <a:gd name="T28" fmla="*/ 7 w 30"/>
                  <a:gd name="T29" fmla="*/ 31 h 38"/>
                  <a:gd name="T30" fmla="*/ 5 w 30"/>
                  <a:gd name="T31" fmla="*/ 32 h 38"/>
                  <a:gd name="T32" fmla="*/ 4 w 30"/>
                  <a:gd name="T33" fmla="*/ 34 h 38"/>
                  <a:gd name="T34" fmla="*/ 2 w 30"/>
                  <a:gd name="T35" fmla="*/ 35 h 38"/>
                  <a:gd name="T36" fmla="*/ 1 w 30"/>
                  <a:gd name="T37" fmla="*/ 36 h 38"/>
                  <a:gd name="T38" fmla="*/ 1 w 30"/>
                  <a:gd name="T39" fmla="*/ 38 h 38"/>
                  <a:gd name="T40" fmla="*/ 0 w 30"/>
                  <a:gd name="T41" fmla="*/ 36 h 38"/>
                  <a:gd name="T42" fmla="*/ 0 w 30"/>
                  <a:gd name="T43" fmla="*/ 35 h 38"/>
                  <a:gd name="T44" fmla="*/ 1 w 30"/>
                  <a:gd name="T45" fmla="*/ 34 h 38"/>
                  <a:gd name="T46" fmla="*/ 1 w 30"/>
                  <a:gd name="T47" fmla="*/ 31 h 38"/>
                  <a:gd name="T48" fmla="*/ 2 w 30"/>
                  <a:gd name="T49" fmla="*/ 29 h 38"/>
                  <a:gd name="T50" fmla="*/ 5 w 30"/>
                  <a:gd name="T51" fmla="*/ 27 h 38"/>
                  <a:gd name="T52" fmla="*/ 7 w 30"/>
                  <a:gd name="T53" fmla="*/ 26 h 38"/>
                  <a:gd name="T54" fmla="*/ 10 w 30"/>
                  <a:gd name="T55" fmla="*/ 25 h 38"/>
                  <a:gd name="T56" fmla="*/ 13 w 30"/>
                  <a:gd name="T57" fmla="*/ 22 h 38"/>
                  <a:gd name="T58" fmla="*/ 14 w 30"/>
                  <a:gd name="T59" fmla="*/ 21 h 38"/>
                  <a:gd name="T60" fmla="*/ 17 w 30"/>
                  <a:gd name="T61" fmla="*/ 18 h 38"/>
                  <a:gd name="T62" fmla="*/ 18 w 30"/>
                  <a:gd name="T63" fmla="*/ 15 h 38"/>
                  <a:gd name="T64" fmla="*/ 20 w 30"/>
                  <a:gd name="T65" fmla="*/ 12 h 38"/>
                  <a:gd name="T66" fmla="*/ 20 w 30"/>
                  <a:gd name="T67" fmla="*/ 8 h 38"/>
                  <a:gd name="T68" fmla="*/ 22 w 30"/>
                  <a:gd name="T69" fmla="*/ 4 h 38"/>
                  <a:gd name="T70" fmla="*/ 22 w 30"/>
                  <a:gd name="T71" fmla="*/ 1 h 38"/>
                  <a:gd name="T72" fmla="*/ 24 w 30"/>
                  <a:gd name="T73" fmla="*/ 0 h 38"/>
                  <a:gd name="T74" fmla="*/ 27 w 30"/>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38">
                    <a:moveTo>
                      <a:pt x="27" y="0"/>
                    </a:moveTo>
                    <a:lnTo>
                      <a:pt x="28" y="0"/>
                    </a:lnTo>
                    <a:lnTo>
                      <a:pt x="30" y="1"/>
                    </a:lnTo>
                    <a:lnTo>
                      <a:pt x="30" y="2"/>
                    </a:lnTo>
                    <a:lnTo>
                      <a:pt x="30" y="8"/>
                    </a:lnTo>
                    <a:lnTo>
                      <a:pt x="30" y="10"/>
                    </a:lnTo>
                    <a:lnTo>
                      <a:pt x="30" y="14"/>
                    </a:lnTo>
                    <a:lnTo>
                      <a:pt x="28" y="18"/>
                    </a:lnTo>
                    <a:lnTo>
                      <a:pt x="26" y="21"/>
                    </a:lnTo>
                    <a:lnTo>
                      <a:pt x="23" y="23"/>
                    </a:lnTo>
                    <a:lnTo>
                      <a:pt x="20" y="26"/>
                    </a:lnTo>
                    <a:lnTo>
                      <a:pt x="17" y="27"/>
                    </a:lnTo>
                    <a:lnTo>
                      <a:pt x="14" y="29"/>
                    </a:lnTo>
                    <a:lnTo>
                      <a:pt x="10" y="30"/>
                    </a:lnTo>
                    <a:lnTo>
                      <a:pt x="7" y="31"/>
                    </a:lnTo>
                    <a:lnTo>
                      <a:pt x="5" y="32"/>
                    </a:lnTo>
                    <a:lnTo>
                      <a:pt x="4" y="34"/>
                    </a:lnTo>
                    <a:lnTo>
                      <a:pt x="2" y="35"/>
                    </a:lnTo>
                    <a:lnTo>
                      <a:pt x="1" y="36"/>
                    </a:lnTo>
                    <a:lnTo>
                      <a:pt x="1" y="38"/>
                    </a:lnTo>
                    <a:lnTo>
                      <a:pt x="0" y="36"/>
                    </a:lnTo>
                    <a:lnTo>
                      <a:pt x="0" y="35"/>
                    </a:lnTo>
                    <a:lnTo>
                      <a:pt x="1" y="34"/>
                    </a:lnTo>
                    <a:lnTo>
                      <a:pt x="1" y="31"/>
                    </a:lnTo>
                    <a:lnTo>
                      <a:pt x="2" y="29"/>
                    </a:lnTo>
                    <a:lnTo>
                      <a:pt x="5" y="27"/>
                    </a:lnTo>
                    <a:lnTo>
                      <a:pt x="7" y="26"/>
                    </a:lnTo>
                    <a:lnTo>
                      <a:pt x="10" y="25"/>
                    </a:lnTo>
                    <a:lnTo>
                      <a:pt x="13" y="22"/>
                    </a:lnTo>
                    <a:lnTo>
                      <a:pt x="14" y="21"/>
                    </a:lnTo>
                    <a:lnTo>
                      <a:pt x="17" y="18"/>
                    </a:lnTo>
                    <a:lnTo>
                      <a:pt x="18" y="15"/>
                    </a:lnTo>
                    <a:lnTo>
                      <a:pt x="20" y="12"/>
                    </a:lnTo>
                    <a:lnTo>
                      <a:pt x="20" y="8"/>
                    </a:lnTo>
                    <a:lnTo>
                      <a:pt x="22" y="4"/>
                    </a:lnTo>
                    <a:lnTo>
                      <a:pt x="22" y="1"/>
                    </a:lnTo>
                    <a:lnTo>
                      <a:pt x="24" y="0"/>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5" name="Freeform 98">
                <a:extLst>
                  <a:ext uri="{FF2B5EF4-FFF2-40B4-BE49-F238E27FC236}">
                    <a16:creationId xmlns:a16="http://schemas.microsoft.com/office/drawing/2014/main" id="{5E08F5E1-F85B-5B4F-9798-BF1A9E36047E}"/>
                  </a:ext>
                </a:extLst>
              </p:cNvPr>
              <p:cNvSpPr>
                <a:spLocks/>
              </p:cNvSpPr>
              <p:nvPr userDrawn="1"/>
            </p:nvSpPr>
            <p:spPr bwMode="auto">
              <a:xfrm>
                <a:off x="10220370" y="492587"/>
                <a:ext cx="14343" cy="17416"/>
              </a:xfrm>
              <a:custGeom>
                <a:avLst/>
                <a:gdLst>
                  <a:gd name="T0" fmla="*/ 25 w 28"/>
                  <a:gd name="T1" fmla="*/ 0 h 32"/>
                  <a:gd name="T2" fmla="*/ 26 w 28"/>
                  <a:gd name="T3" fmla="*/ 1 h 32"/>
                  <a:gd name="T4" fmla="*/ 28 w 28"/>
                  <a:gd name="T5" fmla="*/ 2 h 32"/>
                  <a:gd name="T6" fmla="*/ 28 w 28"/>
                  <a:gd name="T7" fmla="*/ 4 h 32"/>
                  <a:gd name="T8" fmla="*/ 28 w 28"/>
                  <a:gd name="T9" fmla="*/ 6 h 32"/>
                  <a:gd name="T10" fmla="*/ 28 w 28"/>
                  <a:gd name="T11" fmla="*/ 8 h 32"/>
                  <a:gd name="T12" fmla="*/ 26 w 28"/>
                  <a:gd name="T13" fmla="*/ 10 h 32"/>
                  <a:gd name="T14" fmla="*/ 25 w 28"/>
                  <a:gd name="T15" fmla="*/ 11 h 32"/>
                  <a:gd name="T16" fmla="*/ 23 w 28"/>
                  <a:gd name="T17" fmla="*/ 14 h 32"/>
                  <a:gd name="T18" fmla="*/ 20 w 28"/>
                  <a:gd name="T19" fmla="*/ 15 h 32"/>
                  <a:gd name="T20" fmla="*/ 17 w 28"/>
                  <a:gd name="T21" fmla="*/ 18 h 32"/>
                  <a:gd name="T22" fmla="*/ 15 w 28"/>
                  <a:gd name="T23" fmla="*/ 21 h 32"/>
                  <a:gd name="T24" fmla="*/ 13 w 28"/>
                  <a:gd name="T25" fmla="*/ 23 h 32"/>
                  <a:gd name="T26" fmla="*/ 11 w 28"/>
                  <a:gd name="T27" fmla="*/ 26 h 32"/>
                  <a:gd name="T28" fmla="*/ 10 w 28"/>
                  <a:gd name="T29" fmla="*/ 27 h 32"/>
                  <a:gd name="T30" fmla="*/ 10 w 28"/>
                  <a:gd name="T31" fmla="*/ 30 h 32"/>
                  <a:gd name="T32" fmla="*/ 8 w 28"/>
                  <a:gd name="T33" fmla="*/ 31 h 32"/>
                  <a:gd name="T34" fmla="*/ 7 w 28"/>
                  <a:gd name="T35" fmla="*/ 32 h 32"/>
                  <a:gd name="T36" fmla="*/ 4 w 28"/>
                  <a:gd name="T37" fmla="*/ 32 h 32"/>
                  <a:gd name="T38" fmla="*/ 3 w 28"/>
                  <a:gd name="T39" fmla="*/ 31 h 32"/>
                  <a:gd name="T40" fmla="*/ 2 w 28"/>
                  <a:gd name="T41" fmla="*/ 31 h 32"/>
                  <a:gd name="T42" fmla="*/ 0 w 28"/>
                  <a:gd name="T43" fmla="*/ 30 h 32"/>
                  <a:gd name="T44" fmla="*/ 0 w 28"/>
                  <a:gd name="T45" fmla="*/ 27 h 32"/>
                  <a:gd name="T46" fmla="*/ 2 w 28"/>
                  <a:gd name="T47" fmla="*/ 26 h 32"/>
                  <a:gd name="T48" fmla="*/ 3 w 28"/>
                  <a:gd name="T49" fmla="*/ 25 h 32"/>
                  <a:gd name="T50" fmla="*/ 4 w 28"/>
                  <a:gd name="T51" fmla="*/ 23 h 32"/>
                  <a:gd name="T52" fmla="*/ 6 w 28"/>
                  <a:gd name="T53" fmla="*/ 21 h 32"/>
                  <a:gd name="T54" fmla="*/ 8 w 28"/>
                  <a:gd name="T55" fmla="*/ 18 h 32"/>
                  <a:gd name="T56" fmla="*/ 11 w 28"/>
                  <a:gd name="T57" fmla="*/ 17 h 32"/>
                  <a:gd name="T58" fmla="*/ 13 w 28"/>
                  <a:gd name="T59" fmla="*/ 15 h 32"/>
                  <a:gd name="T60" fmla="*/ 16 w 28"/>
                  <a:gd name="T61" fmla="*/ 11 h 32"/>
                  <a:gd name="T62" fmla="*/ 19 w 28"/>
                  <a:gd name="T63" fmla="*/ 9 h 32"/>
                  <a:gd name="T64" fmla="*/ 19 w 28"/>
                  <a:gd name="T65" fmla="*/ 8 h 32"/>
                  <a:gd name="T66" fmla="*/ 20 w 28"/>
                  <a:gd name="T67" fmla="*/ 5 h 32"/>
                  <a:gd name="T68" fmla="*/ 20 w 28"/>
                  <a:gd name="T69" fmla="*/ 4 h 32"/>
                  <a:gd name="T70" fmla="*/ 21 w 28"/>
                  <a:gd name="T71" fmla="*/ 2 h 32"/>
                  <a:gd name="T72" fmla="*/ 23 w 28"/>
                  <a:gd name="T73" fmla="*/ 1 h 32"/>
                  <a:gd name="T74" fmla="*/ 25 w 28"/>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32">
                    <a:moveTo>
                      <a:pt x="25" y="0"/>
                    </a:moveTo>
                    <a:lnTo>
                      <a:pt x="26" y="1"/>
                    </a:lnTo>
                    <a:lnTo>
                      <a:pt x="28" y="2"/>
                    </a:lnTo>
                    <a:lnTo>
                      <a:pt x="28" y="4"/>
                    </a:lnTo>
                    <a:lnTo>
                      <a:pt x="28" y="6"/>
                    </a:lnTo>
                    <a:lnTo>
                      <a:pt x="28" y="8"/>
                    </a:lnTo>
                    <a:lnTo>
                      <a:pt x="26" y="10"/>
                    </a:lnTo>
                    <a:lnTo>
                      <a:pt x="25" y="11"/>
                    </a:lnTo>
                    <a:lnTo>
                      <a:pt x="23" y="14"/>
                    </a:lnTo>
                    <a:lnTo>
                      <a:pt x="20" y="15"/>
                    </a:lnTo>
                    <a:lnTo>
                      <a:pt x="17" y="18"/>
                    </a:lnTo>
                    <a:lnTo>
                      <a:pt x="15" y="21"/>
                    </a:lnTo>
                    <a:lnTo>
                      <a:pt x="13" y="23"/>
                    </a:lnTo>
                    <a:lnTo>
                      <a:pt x="11" y="26"/>
                    </a:lnTo>
                    <a:lnTo>
                      <a:pt x="10" y="27"/>
                    </a:lnTo>
                    <a:lnTo>
                      <a:pt x="10" y="30"/>
                    </a:lnTo>
                    <a:lnTo>
                      <a:pt x="8" y="31"/>
                    </a:lnTo>
                    <a:lnTo>
                      <a:pt x="7" y="32"/>
                    </a:lnTo>
                    <a:lnTo>
                      <a:pt x="4" y="32"/>
                    </a:lnTo>
                    <a:lnTo>
                      <a:pt x="3" y="31"/>
                    </a:lnTo>
                    <a:lnTo>
                      <a:pt x="2" y="31"/>
                    </a:lnTo>
                    <a:lnTo>
                      <a:pt x="0" y="30"/>
                    </a:lnTo>
                    <a:lnTo>
                      <a:pt x="0" y="27"/>
                    </a:lnTo>
                    <a:lnTo>
                      <a:pt x="2" y="26"/>
                    </a:lnTo>
                    <a:lnTo>
                      <a:pt x="3" y="25"/>
                    </a:lnTo>
                    <a:lnTo>
                      <a:pt x="4" y="23"/>
                    </a:lnTo>
                    <a:lnTo>
                      <a:pt x="6" y="21"/>
                    </a:lnTo>
                    <a:lnTo>
                      <a:pt x="8" y="18"/>
                    </a:lnTo>
                    <a:lnTo>
                      <a:pt x="11" y="17"/>
                    </a:lnTo>
                    <a:lnTo>
                      <a:pt x="13" y="15"/>
                    </a:lnTo>
                    <a:lnTo>
                      <a:pt x="16" y="11"/>
                    </a:lnTo>
                    <a:lnTo>
                      <a:pt x="19" y="9"/>
                    </a:lnTo>
                    <a:lnTo>
                      <a:pt x="19" y="8"/>
                    </a:lnTo>
                    <a:lnTo>
                      <a:pt x="20" y="5"/>
                    </a:lnTo>
                    <a:lnTo>
                      <a:pt x="20" y="4"/>
                    </a:lnTo>
                    <a:lnTo>
                      <a:pt x="21" y="2"/>
                    </a:lnTo>
                    <a:lnTo>
                      <a:pt x="23" y="1"/>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6" name="Freeform 99">
                <a:extLst>
                  <a:ext uri="{FF2B5EF4-FFF2-40B4-BE49-F238E27FC236}">
                    <a16:creationId xmlns:a16="http://schemas.microsoft.com/office/drawing/2014/main" id="{4EF16B25-7808-1B43-A633-504CB0FB5FCF}"/>
                  </a:ext>
                </a:extLst>
              </p:cNvPr>
              <p:cNvSpPr>
                <a:spLocks/>
              </p:cNvSpPr>
              <p:nvPr userDrawn="1"/>
            </p:nvSpPr>
            <p:spPr bwMode="auto">
              <a:xfrm>
                <a:off x="10244957" y="514101"/>
                <a:ext cx="13319" cy="5122"/>
              </a:xfrm>
              <a:custGeom>
                <a:avLst/>
                <a:gdLst>
                  <a:gd name="T0" fmla="*/ 21 w 26"/>
                  <a:gd name="T1" fmla="*/ 0 h 10"/>
                  <a:gd name="T2" fmla="*/ 24 w 26"/>
                  <a:gd name="T3" fmla="*/ 0 h 10"/>
                  <a:gd name="T4" fmla="*/ 26 w 26"/>
                  <a:gd name="T5" fmla="*/ 1 h 10"/>
                  <a:gd name="T6" fmla="*/ 26 w 26"/>
                  <a:gd name="T7" fmla="*/ 3 h 10"/>
                  <a:gd name="T8" fmla="*/ 26 w 26"/>
                  <a:gd name="T9" fmla="*/ 5 h 10"/>
                  <a:gd name="T10" fmla="*/ 25 w 26"/>
                  <a:gd name="T11" fmla="*/ 6 h 10"/>
                  <a:gd name="T12" fmla="*/ 24 w 26"/>
                  <a:gd name="T13" fmla="*/ 6 h 10"/>
                  <a:gd name="T14" fmla="*/ 21 w 26"/>
                  <a:gd name="T15" fmla="*/ 7 h 10"/>
                  <a:gd name="T16" fmla="*/ 20 w 26"/>
                  <a:gd name="T17" fmla="*/ 7 h 10"/>
                  <a:gd name="T18" fmla="*/ 16 w 26"/>
                  <a:gd name="T19" fmla="*/ 9 h 10"/>
                  <a:gd name="T20" fmla="*/ 13 w 26"/>
                  <a:gd name="T21" fmla="*/ 10 h 10"/>
                  <a:gd name="T22" fmla="*/ 11 w 26"/>
                  <a:gd name="T23" fmla="*/ 10 h 10"/>
                  <a:gd name="T24" fmla="*/ 8 w 26"/>
                  <a:gd name="T25" fmla="*/ 10 h 10"/>
                  <a:gd name="T26" fmla="*/ 6 w 26"/>
                  <a:gd name="T27" fmla="*/ 10 h 10"/>
                  <a:gd name="T28" fmla="*/ 4 w 26"/>
                  <a:gd name="T29" fmla="*/ 10 h 10"/>
                  <a:gd name="T30" fmla="*/ 2 w 26"/>
                  <a:gd name="T31" fmla="*/ 9 h 10"/>
                  <a:gd name="T32" fmla="*/ 0 w 26"/>
                  <a:gd name="T33" fmla="*/ 7 h 10"/>
                  <a:gd name="T34" fmla="*/ 0 w 26"/>
                  <a:gd name="T35" fmla="*/ 6 h 10"/>
                  <a:gd name="T36" fmla="*/ 2 w 26"/>
                  <a:gd name="T37" fmla="*/ 3 h 10"/>
                  <a:gd name="T38" fmla="*/ 3 w 26"/>
                  <a:gd name="T39" fmla="*/ 2 h 10"/>
                  <a:gd name="T40" fmla="*/ 6 w 26"/>
                  <a:gd name="T41" fmla="*/ 2 h 10"/>
                  <a:gd name="T42" fmla="*/ 8 w 26"/>
                  <a:gd name="T43" fmla="*/ 1 h 10"/>
                  <a:gd name="T44" fmla="*/ 11 w 26"/>
                  <a:gd name="T45" fmla="*/ 1 h 10"/>
                  <a:gd name="T46" fmla="*/ 13 w 26"/>
                  <a:gd name="T47" fmla="*/ 1 h 10"/>
                  <a:gd name="T48" fmla="*/ 17 w 26"/>
                  <a:gd name="T49" fmla="*/ 1 h 10"/>
                  <a:gd name="T50" fmla="*/ 20 w 26"/>
                  <a:gd name="T51" fmla="*/ 0 h 10"/>
                  <a:gd name="T52" fmla="*/ 21 w 26"/>
                  <a:gd name="T5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10">
                    <a:moveTo>
                      <a:pt x="21" y="0"/>
                    </a:moveTo>
                    <a:lnTo>
                      <a:pt x="24" y="0"/>
                    </a:lnTo>
                    <a:lnTo>
                      <a:pt x="26" y="1"/>
                    </a:lnTo>
                    <a:lnTo>
                      <a:pt x="26" y="3"/>
                    </a:lnTo>
                    <a:lnTo>
                      <a:pt x="26" y="5"/>
                    </a:lnTo>
                    <a:lnTo>
                      <a:pt x="25" y="6"/>
                    </a:lnTo>
                    <a:lnTo>
                      <a:pt x="24" y="6"/>
                    </a:lnTo>
                    <a:lnTo>
                      <a:pt x="21" y="7"/>
                    </a:lnTo>
                    <a:lnTo>
                      <a:pt x="20" y="7"/>
                    </a:lnTo>
                    <a:lnTo>
                      <a:pt x="16" y="9"/>
                    </a:lnTo>
                    <a:lnTo>
                      <a:pt x="13" y="10"/>
                    </a:lnTo>
                    <a:lnTo>
                      <a:pt x="11" y="10"/>
                    </a:lnTo>
                    <a:lnTo>
                      <a:pt x="8" y="10"/>
                    </a:lnTo>
                    <a:lnTo>
                      <a:pt x="6" y="10"/>
                    </a:lnTo>
                    <a:lnTo>
                      <a:pt x="4" y="10"/>
                    </a:lnTo>
                    <a:lnTo>
                      <a:pt x="2" y="9"/>
                    </a:lnTo>
                    <a:lnTo>
                      <a:pt x="0" y="7"/>
                    </a:lnTo>
                    <a:lnTo>
                      <a:pt x="0" y="6"/>
                    </a:lnTo>
                    <a:lnTo>
                      <a:pt x="2" y="3"/>
                    </a:lnTo>
                    <a:lnTo>
                      <a:pt x="3" y="2"/>
                    </a:lnTo>
                    <a:lnTo>
                      <a:pt x="6" y="2"/>
                    </a:lnTo>
                    <a:lnTo>
                      <a:pt x="8" y="1"/>
                    </a:lnTo>
                    <a:lnTo>
                      <a:pt x="11" y="1"/>
                    </a:lnTo>
                    <a:lnTo>
                      <a:pt x="13" y="1"/>
                    </a:lnTo>
                    <a:lnTo>
                      <a:pt x="17" y="1"/>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7" name="Freeform 100">
                <a:extLst>
                  <a:ext uri="{FF2B5EF4-FFF2-40B4-BE49-F238E27FC236}">
                    <a16:creationId xmlns:a16="http://schemas.microsoft.com/office/drawing/2014/main" id="{DA63FC90-0941-9D40-AE1E-DF6AF99061AC}"/>
                  </a:ext>
                </a:extLst>
              </p:cNvPr>
              <p:cNvSpPr>
                <a:spLocks/>
              </p:cNvSpPr>
              <p:nvPr userDrawn="1"/>
            </p:nvSpPr>
            <p:spPr bwMode="auto">
              <a:xfrm>
                <a:off x="10241883" y="443413"/>
                <a:ext cx="11270" cy="12294"/>
              </a:xfrm>
              <a:custGeom>
                <a:avLst/>
                <a:gdLst>
                  <a:gd name="T0" fmla="*/ 21 w 22"/>
                  <a:gd name="T1" fmla="*/ 0 h 25"/>
                  <a:gd name="T2" fmla="*/ 22 w 22"/>
                  <a:gd name="T3" fmla="*/ 1 h 25"/>
                  <a:gd name="T4" fmla="*/ 22 w 22"/>
                  <a:gd name="T5" fmla="*/ 3 h 25"/>
                  <a:gd name="T6" fmla="*/ 21 w 22"/>
                  <a:gd name="T7" fmla="*/ 4 h 25"/>
                  <a:gd name="T8" fmla="*/ 21 w 22"/>
                  <a:gd name="T9" fmla="*/ 7 h 25"/>
                  <a:gd name="T10" fmla="*/ 21 w 22"/>
                  <a:gd name="T11" fmla="*/ 8 h 25"/>
                  <a:gd name="T12" fmla="*/ 20 w 22"/>
                  <a:gd name="T13" fmla="*/ 11 h 25"/>
                  <a:gd name="T14" fmla="*/ 18 w 22"/>
                  <a:gd name="T15" fmla="*/ 13 h 25"/>
                  <a:gd name="T16" fmla="*/ 17 w 22"/>
                  <a:gd name="T17" fmla="*/ 16 h 25"/>
                  <a:gd name="T18" fmla="*/ 16 w 22"/>
                  <a:gd name="T19" fmla="*/ 18 h 25"/>
                  <a:gd name="T20" fmla="*/ 14 w 22"/>
                  <a:gd name="T21" fmla="*/ 21 h 25"/>
                  <a:gd name="T22" fmla="*/ 13 w 22"/>
                  <a:gd name="T23" fmla="*/ 24 h 25"/>
                  <a:gd name="T24" fmla="*/ 11 w 22"/>
                  <a:gd name="T25" fmla="*/ 25 h 25"/>
                  <a:gd name="T26" fmla="*/ 8 w 22"/>
                  <a:gd name="T27" fmla="*/ 25 h 25"/>
                  <a:gd name="T28" fmla="*/ 7 w 22"/>
                  <a:gd name="T29" fmla="*/ 25 h 25"/>
                  <a:gd name="T30" fmla="*/ 4 w 22"/>
                  <a:gd name="T31" fmla="*/ 25 h 25"/>
                  <a:gd name="T32" fmla="*/ 3 w 22"/>
                  <a:gd name="T33" fmla="*/ 25 h 25"/>
                  <a:gd name="T34" fmla="*/ 1 w 22"/>
                  <a:gd name="T35" fmla="*/ 25 h 25"/>
                  <a:gd name="T36" fmla="*/ 0 w 22"/>
                  <a:gd name="T37" fmla="*/ 24 h 25"/>
                  <a:gd name="T38" fmla="*/ 0 w 22"/>
                  <a:gd name="T39" fmla="*/ 21 h 25"/>
                  <a:gd name="T40" fmla="*/ 1 w 22"/>
                  <a:gd name="T41" fmla="*/ 18 h 25"/>
                  <a:gd name="T42" fmla="*/ 1 w 22"/>
                  <a:gd name="T43" fmla="*/ 17 h 25"/>
                  <a:gd name="T44" fmla="*/ 3 w 22"/>
                  <a:gd name="T45" fmla="*/ 17 h 25"/>
                  <a:gd name="T46" fmla="*/ 4 w 22"/>
                  <a:gd name="T47" fmla="*/ 17 h 25"/>
                  <a:gd name="T48" fmla="*/ 5 w 22"/>
                  <a:gd name="T49" fmla="*/ 17 h 25"/>
                  <a:gd name="T50" fmla="*/ 8 w 22"/>
                  <a:gd name="T51" fmla="*/ 17 h 25"/>
                  <a:gd name="T52" fmla="*/ 9 w 22"/>
                  <a:gd name="T53" fmla="*/ 16 h 25"/>
                  <a:gd name="T54" fmla="*/ 13 w 22"/>
                  <a:gd name="T55" fmla="*/ 14 h 25"/>
                  <a:gd name="T56" fmla="*/ 16 w 22"/>
                  <a:gd name="T57" fmla="*/ 11 h 25"/>
                  <a:gd name="T58" fmla="*/ 17 w 22"/>
                  <a:gd name="T59" fmla="*/ 8 h 25"/>
                  <a:gd name="T60" fmla="*/ 17 w 22"/>
                  <a:gd name="T61" fmla="*/ 5 h 25"/>
                  <a:gd name="T62" fmla="*/ 18 w 22"/>
                  <a:gd name="T63" fmla="*/ 1 h 25"/>
                  <a:gd name="T64" fmla="*/ 18 w 22"/>
                  <a:gd name="T65" fmla="*/ 0 h 25"/>
                  <a:gd name="T66" fmla="*/ 20 w 22"/>
                  <a:gd name="T67" fmla="*/ 0 h 25"/>
                  <a:gd name="T68" fmla="*/ 21 w 22"/>
                  <a:gd name="T6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25">
                    <a:moveTo>
                      <a:pt x="21" y="0"/>
                    </a:moveTo>
                    <a:lnTo>
                      <a:pt x="22" y="1"/>
                    </a:lnTo>
                    <a:lnTo>
                      <a:pt x="22" y="3"/>
                    </a:lnTo>
                    <a:lnTo>
                      <a:pt x="21" y="4"/>
                    </a:lnTo>
                    <a:lnTo>
                      <a:pt x="21" y="7"/>
                    </a:lnTo>
                    <a:lnTo>
                      <a:pt x="21" y="8"/>
                    </a:lnTo>
                    <a:lnTo>
                      <a:pt x="20" y="11"/>
                    </a:lnTo>
                    <a:lnTo>
                      <a:pt x="18" y="13"/>
                    </a:lnTo>
                    <a:lnTo>
                      <a:pt x="17" y="16"/>
                    </a:lnTo>
                    <a:lnTo>
                      <a:pt x="16" y="18"/>
                    </a:lnTo>
                    <a:lnTo>
                      <a:pt x="14" y="21"/>
                    </a:lnTo>
                    <a:lnTo>
                      <a:pt x="13" y="24"/>
                    </a:lnTo>
                    <a:lnTo>
                      <a:pt x="11" y="25"/>
                    </a:lnTo>
                    <a:lnTo>
                      <a:pt x="8" y="25"/>
                    </a:lnTo>
                    <a:lnTo>
                      <a:pt x="7" y="25"/>
                    </a:lnTo>
                    <a:lnTo>
                      <a:pt x="4" y="25"/>
                    </a:lnTo>
                    <a:lnTo>
                      <a:pt x="3" y="25"/>
                    </a:lnTo>
                    <a:lnTo>
                      <a:pt x="1" y="25"/>
                    </a:lnTo>
                    <a:lnTo>
                      <a:pt x="0" y="24"/>
                    </a:lnTo>
                    <a:lnTo>
                      <a:pt x="0" y="21"/>
                    </a:lnTo>
                    <a:lnTo>
                      <a:pt x="1" y="18"/>
                    </a:lnTo>
                    <a:lnTo>
                      <a:pt x="1" y="17"/>
                    </a:lnTo>
                    <a:lnTo>
                      <a:pt x="3" y="17"/>
                    </a:lnTo>
                    <a:lnTo>
                      <a:pt x="4" y="17"/>
                    </a:lnTo>
                    <a:lnTo>
                      <a:pt x="5" y="17"/>
                    </a:lnTo>
                    <a:lnTo>
                      <a:pt x="8" y="17"/>
                    </a:lnTo>
                    <a:lnTo>
                      <a:pt x="9" y="16"/>
                    </a:lnTo>
                    <a:lnTo>
                      <a:pt x="13" y="14"/>
                    </a:lnTo>
                    <a:lnTo>
                      <a:pt x="16" y="11"/>
                    </a:lnTo>
                    <a:lnTo>
                      <a:pt x="17" y="8"/>
                    </a:lnTo>
                    <a:lnTo>
                      <a:pt x="17" y="5"/>
                    </a:lnTo>
                    <a:lnTo>
                      <a:pt x="18" y="1"/>
                    </a:lnTo>
                    <a:lnTo>
                      <a:pt x="18" y="0"/>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8" name="Freeform 101">
                <a:extLst>
                  <a:ext uri="{FF2B5EF4-FFF2-40B4-BE49-F238E27FC236}">
                    <a16:creationId xmlns:a16="http://schemas.microsoft.com/office/drawing/2014/main" id="{74FA227B-2ACA-B44F-AAF3-E7ED9E0BAA87}"/>
                  </a:ext>
                </a:extLst>
              </p:cNvPr>
              <p:cNvSpPr>
                <a:spLocks/>
              </p:cNvSpPr>
              <p:nvPr userDrawn="1"/>
            </p:nvSpPr>
            <p:spPr bwMode="auto">
              <a:xfrm>
                <a:off x="10240859" y="454681"/>
                <a:ext cx="16392" cy="18441"/>
              </a:xfrm>
              <a:custGeom>
                <a:avLst/>
                <a:gdLst>
                  <a:gd name="T0" fmla="*/ 26 w 31"/>
                  <a:gd name="T1" fmla="*/ 0 h 37"/>
                  <a:gd name="T2" fmla="*/ 29 w 31"/>
                  <a:gd name="T3" fmla="*/ 0 h 37"/>
                  <a:gd name="T4" fmla="*/ 30 w 31"/>
                  <a:gd name="T5" fmla="*/ 1 h 37"/>
                  <a:gd name="T6" fmla="*/ 31 w 31"/>
                  <a:gd name="T7" fmla="*/ 3 h 37"/>
                  <a:gd name="T8" fmla="*/ 31 w 31"/>
                  <a:gd name="T9" fmla="*/ 4 h 37"/>
                  <a:gd name="T10" fmla="*/ 30 w 31"/>
                  <a:gd name="T11" fmla="*/ 5 h 37"/>
                  <a:gd name="T12" fmla="*/ 29 w 31"/>
                  <a:gd name="T13" fmla="*/ 7 h 37"/>
                  <a:gd name="T14" fmla="*/ 27 w 31"/>
                  <a:gd name="T15" fmla="*/ 8 h 37"/>
                  <a:gd name="T16" fmla="*/ 26 w 31"/>
                  <a:gd name="T17" fmla="*/ 10 h 37"/>
                  <a:gd name="T18" fmla="*/ 26 w 31"/>
                  <a:gd name="T19" fmla="*/ 13 h 37"/>
                  <a:gd name="T20" fmla="*/ 25 w 31"/>
                  <a:gd name="T21" fmla="*/ 17 h 37"/>
                  <a:gd name="T22" fmla="*/ 25 w 31"/>
                  <a:gd name="T23" fmla="*/ 20 h 37"/>
                  <a:gd name="T24" fmla="*/ 26 w 31"/>
                  <a:gd name="T25" fmla="*/ 22 h 37"/>
                  <a:gd name="T26" fmla="*/ 26 w 31"/>
                  <a:gd name="T27" fmla="*/ 25 h 37"/>
                  <a:gd name="T28" fmla="*/ 26 w 31"/>
                  <a:gd name="T29" fmla="*/ 27 h 37"/>
                  <a:gd name="T30" fmla="*/ 26 w 31"/>
                  <a:gd name="T31" fmla="*/ 30 h 37"/>
                  <a:gd name="T32" fmla="*/ 26 w 31"/>
                  <a:gd name="T33" fmla="*/ 31 h 37"/>
                  <a:gd name="T34" fmla="*/ 25 w 31"/>
                  <a:gd name="T35" fmla="*/ 34 h 37"/>
                  <a:gd name="T36" fmla="*/ 22 w 31"/>
                  <a:gd name="T37" fmla="*/ 34 h 37"/>
                  <a:gd name="T38" fmla="*/ 21 w 31"/>
                  <a:gd name="T39" fmla="*/ 35 h 37"/>
                  <a:gd name="T40" fmla="*/ 18 w 31"/>
                  <a:gd name="T41" fmla="*/ 35 h 37"/>
                  <a:gd name="T42" fmla="*/ 14 w 31"/>
                  <a:gd name="T43" fmla="*/ 35 h 37"/>
                  <a:gd name="T44" fmla="*/ 10 w 31"/>
                  <a:gd name="T45" fmla="*/ 37 h 37"/>
                  <a:gd name="T46" fmla="*/ 8 w 31"/>
                  <a:gd name="T47" fmla="*/ 37 h 37"/>
                  <a:gd name="T48" fmla="*/ 6 w 31"/>
                  <a:gd name="T49" fmla="*/ 37 h 37"/>
                  <a:gd name="T50" fmla="*/ 4 w 31"/>
                  <a:gd name="T51" fmla="*/ 37 h 37"/>
                  <a:gd name="T52" fmla="*/ 1 w 31"/>
                  <a:gd name="T53" fmla="*/ 34 h 37"/>
                  <a:gd name="T54" fmla="*/ 0 w 31"/>
                  <a:gd name="T55" fmla="*/ 31 h 37"/>
                  <a:gd name="T56" fmla="*/ 0 w 31"/>
                  <a:gd name="T57" fmla="*/ 27 h 37"/>
                  <a:gd name="T58" fmla="*/ 0 w 31"/>
                  <a:gd name="T59" fmla="*/ 25 h 37"/>
                  <a:gd name="T60" fmla="*/ 1 w 31"/>
                  <a:gd name="T61" fmla="*/ 24 h 37"/>
                  <a:gd name="T62" fmla="*/ 2 w 31"/>
                  <a:gd name="T63" fmla="*/ 22 h 37"/>
                  <a:gd name="T64" fmla="*/ 5 w 31"/>
                  <a:gd name="T65" fmla="*/ 21 h 37"/>
                  <a:gd name="T66" fmla="*/ 8 w 31"/>
                  <a:gd name="T67" fmla="*/ 18 h 37"/>
                  <a:gd name="T68" fmla="*/ 10 w 31"/>
                  <a:gd name="T69" fmla="*/ 17 h 37"/>
                  <a:gd name="T70" fmla="*/ 13 w 31"/>
                  <a:gd name="T71" fmla="*/ 16 h 37"/>
                  <a:gd name="T72" fmla="*/ 15 w 31"/>
                  <a:gd name="T73" fmla="*/ 14 h 37"/>
                  <a:gd name="T74" fmla="*/ 17 w 31"/>
                  <a:gd name="T75" fmla="*/ 12 h 37"/>
                  <a:gd name="T76" fmla="*/ 18 w 31"/>
                  <a:gd name="T77" fmla="*/ 10 h 37"/>
                  <a:gd name="T78" fmla="*/ 19 w 31"/>
                  <a:gd name="T79" fmla="*/ 8 h 37"/>
                  <a:gd name="T80" fmla="*/ 21 w 31"/>
                  <a:gd name="T81" fmla="*/ 5 h 37"/>
                  <a:gd name="T82" fmla="*/ 23 w 31"/>
                  <a:gd name="T83" fmla="*/ 4 h 37"/>
                  <a:gd name="T84" fmla="*/ 25 w 31"/>
                  <a:gd name="T85" fmla="*/ 3 h 37"/>
                  <a:gd name="T86" fmla="*/ 25 w 31"/>
                  <a:gd name="T87" fmla="*/ 1 h 37"/>
                  <a:gd name="T88" fmla="*/ 26 w 31"/>
                  <a:gd name="T8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37">
                    <a:moveTo>
                      <a:pt x="26" y="0"/>
                    </a:moveTo>
                    <a:lnTo>
                      <a:pt x="29" y="0"/>
                    </a:lnTo>
                    <a:lnTo>
                      <a:pt x="30" y="1"/>
                    </a:lnTo>
                    <a:lnTo>
                      <a:pt x="31" y="3"/>
                    </a:lnTo>
                    <a:lnTo>
                      <a:pt x="31" y="4"/>
                    </a:lnTo>
                    <a:lnTo>
                      <a:pt x="30" y="5"/>
                    </a:lnTo>
                    <a:lnTo>
                      <a:pt x="29" y="7"/>
                    </a:lnTo>
                    <a:lnTo>
                      <a:pt x="27" y="8"/>
                    </a:lnTo>
                    <a:lnTo>
                      <a:pt x="26" y="10"/>
                    </a:lnTo>
                    <a:lnTo>
                      <a:pt x="26" y="13"/>
                    </a:lnTo>
                    <a:lnTo>
                      <a:pt x="25" y="17"/>
                    </a:lnTo>
                    <a:lnTo>
                      <a:pt x="25" y="20"/>
                    </a:lnTo>
                    <a:lnTo>
                      <a:pt x="26" y="22"/>
                    </a:lnTo>
                    <a:lnTo>
                      <a:pt x="26" y="25"/>
                    </a:lnTo>
                    <a:lnTo>
                      <a:pt x="26" y="27"/>
                    </a:lnTo>
                    <a:lnTo>
                      <a:pt x="26" y="30"/>
                    </a:lnTo>
                    <a:lnTo>
                      <a:pt x="26" y="31"/>
                    </a:lnTo>
                    <a:lnTo>
                      <a:pt x="25" y="34"/>
                    </a:lnTo>
                    <a:lnTo>
                      <a:pt x="22" y="34"/>
                    </a:lnTo>
                    <a:lnTo>
                      <a:pt x="21" y="35"/>
                    </a:lnTo>
                    <a:lnTo>
                      <a:pt x="18" y="35"/>
                    </a:lnTo>
                    <a:lnTo>
                      <a:pt x="14" y="35"/>
                    </a:lnTo>
                    <a:lnTo>
                      <a:pt x="10" y="37"/>
                    </a:lnTo>
                    <a:lnTo>
                      <a:pt x="8" y="37"/>
                    </a:lnTo>
                    <a:lnTo>
                      <a:pt x="6" y="37"/>
                    </a:lnTo>
                    <a:lnTo>
                      <a:pt x="4" y="37"/>
                    </a:lnTo>
                    <a:lnTo>
                      <a:pt x="1" y="34"/>
                    </a:lnTo>
                    <a:lnTo>
                      <a:pt x="0" y="31"/>
                    </a:lnTo>
                    <a:lnTo>
                      <a:pt x="0" y="27"/>
                    </a:lnTo>
                    <a:lnTo>
                      <a:pt x="0" y="25"/>
                    </a:lnTo>
                    <a:lnTo>
                      <a:pt x="1" y="24"/>
                    </a:lnTo>
                    <a:lnTo>
                      <a:pt x="2" y="22"/>
                    </a:lnTo>
                    <a:lnTo>
                      <a:pt x="5" y="21"/>
                    </a:lnTo>
                    <a:lnTo>
                      <a:pt x="8" y="18"/>
                    </a:lnTo>
                    <a:lnTo>
                      <a:pt x="10" y="17"/>
                    </a:lnTo>
                    <a:lnTo>
                      <a:pt x="13" y="16"/>
                    </a:lnTo>
                    <a:lnTo>
                      <a:pt x="15" y="14"/>
                    </a:lnTo>
                    <a:lnTo>
                      <a:pt x="17" y="12"/>
                    </a:lnTo>
                    <a:lnTo>
                      <a:pt x="18" y="10"/>
                    </a:lnTo>
                    <a:lnTo>
                      <a:pt x="19" y="8"/>
                    </a:lnTo>
                    <a:lnTo>
                      <a:pt x="21" y="5"/>
                    </a:lnTo>
                    <a:lnTo>
                      <a:pt x="23" y="4"/>
                    </a:lnTo>
                    <a:lnTo>
                      <a:pt x="25" y="3"/>
                    </a:lnTo>
                    <a:lnTo>
                      <a:pt x="25" y="1"/>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9" name="Freeform 102">
                <a:extLst>
                  <a:ext uri="{FF2B5EF4-FFF2-40B4-BE49-F238E27FC236}">
                    <a16:creationId xmlns:a16="http://schemas.microsoft.com/office/drawing/2014/main" id="{5F185EEE-6151-5149-8020-27C289A6A089}"/>
                  </a:ext>
                </a:extLst>
              </p:cNvPr>
              <p:cNvSpPr>
                <a:spLocks/>
              </p:cNvSpPr>
              <p:nvPr userDrawn="1"/>
            </p:nvSpPr>
            <p:spPr bwMode="auto">
              <a:xfrm>
                <a:off x="10207051" y="518199"/>
                <a:ext cx="19465" cy="15368"/>
              </a:xfrm>
              <a:custGeom>
                <a:avLst/>
                <a:gdLst>
                  <a:gd name="T0" fmla="*/ 22 w 38"/>
                  <a:gd name="T1" fmla="*/ 0 h 29"/>
                  <a:gd name="T2" fmla="*/ 25 w 38"/>
                  <a:gd name="T3" fmla="*/ 0 h 29"/>
                  <a:gd name="T4" fmla="*/ 26 w 38"/>
                  <a:gd name="T5" fmla="*/ 0 h 29"/>
                  <a:gd name="T6" fmla="*/ 28 w 38"/>
                  <a:gd name="T7" fmla="*/ 2 h 29"/>
                  <a:gd name="T8" fmla="*/ 29 w 38"/>
                  <a:gd name="T9" fmla="*/ 3 h 29"/>
                  <a:gd name="T10" fmla="*/ 30 w 38"/>
                  <a:gd name="T11" fmla="*/ 6 h 29"/>
                  <a:gd name="T12" fmla="*/ 30 w 38"/>
                  <a:gd name="T13" fmla="*/ 8 h 29"/>
                  <a:gd name="T14" fmla="*/ 32 w 38"/>
                  <a:gd name="T15" fmla="*/ 9 h 29"/>
                  <a:gd name="T16" fmla="*/ 32 w 38"/>
                  <a:gd name="T17" fmla="*/ 11 h 29"/>
                  <a:gd name="T18" fmla="*/ 34 w 38"/>
                  <a:gd name="T19" fmla="*/ 12 h 29"/>
                  <a:gd name="T20" fmla="*/ 36 w 38"/>
                  <a:gd name="T21" fmla="*/ 12 h 29"/>
                  <a:gd name="T22" fmla="*/ 37 w 38"/>
                  <a:gd name="T23" fmla="*/ 12 h 29"/>
                  <a:gd name="T24" fmla="*/ 38 w 38"/>
                  <a:gd name="T25" fmla="*/ 12 h 29"/>
                  <a:gd name="T26" fmla="*/ 38 w 38"/>
                  <a:gd name="T27" fmla="*/ 12 h 29"/>
                  <a:gd name="T28" fmla="*/ 38 w 38"/>
                  <a:gd name="T29" fmla="*/ 13 h 29"/>
                  <a:gd name="T30" fmla="*/ 38 w 38"/>
                  <a:gd name="T31" fmla="*/ 15 h 29"/>
                  <a:gd name="T32" fmla="*/ 37 w 38"/>
                  <a:gd name="T33" fmla="*/ 16 h 29"/>
                  <a:gd name="T34" fmla="*/ 36 w 38"/>
                  <a:gd name="T35" fmla="*/ 17 h 29"/>
                  <a:gd name="T36" fmla="*/ 34 w 38"/>
                  <a:gd name="T37" fmla="*/ 20 h 29"/>
                  <a:gd name="T38" fmla="*/ 33 w 38"/>
                  <a:gd name="T39" fmla="*/ 21 h 29"/>
                  <a:gd name="T40" fmla="*/ 32 w 38"/>
                  <a:gd name="T41" fmla="*/ 23 h 29"/>
                  <a:gd name="T42" fmla="*/ 30 w 38"/>
                  <a:gd name="T43" fmla="*/ 24 h 29"/>
                  <a:gd name="T44" fmla="*/ 28 w 38"/>
                  <a:gd name="T45" fmla="*/ 25 h 29"/>
                  <a:gd name="T46" fmla="*/ 25 w 38"/>
                  <a:gd name="T47" fmla="*/ 25 h 29"/>
                  <a:gd name="T48" fmla="*/ 22 w 38"/>
                  <a:gd name="T49" fmla="*/ 26 h 29"/>
                  <a:gd name="T50" fmla="*/ 20 w 38"/>
                  <a:gd name="T51" fmla="*/ 26 h 29"/>
                  <a:gd name="T52" fmla="*/ 16 w 38"/>
                  <a:gd name="T53" fmla="*/ 26 h 29"/>
                  <a:gd name="T54" fmla="*/ 13 w 38"/>
                  <a:gd name="T55" fmla="*/ 26 h 29"/>
                  <a:gd name="T56" fmla="*/ 11 w 38"/>
                  <a:gd name="T57" fmla="*/ 26 h 29"/>
                  <a:gd name="T58" fmla="*/ 8 w 38"/>
                  <a:gd name="T59" fmla="*/ 28 h 29"/>
                  <a:gd name="T60" fmla="*/ 6 w 38"/>
                  <a:gd name="T61" fmla="*/ 29 h 29"/>
                  <a:gd name="T62" fmla="*/ 4 w 38"/>
                  <a:gd name="T63" fmla="*/ 29 h 29"/>
                  <a:gd name="T64" fmla="*/ 3 w 38"/>
                  <a:gd name="T65" fmla="*/ 28 h 29"/>
                  <a:gd name="T66" fmla="*/ 0 w 38"/>
                  <a:gd name="T67" fmla="*/ 26 h 29"/>
                  <a:gd name="T68" fmla="*/ 0 w 38"/>
                  <a:gd name="T69" fmla="*/ 24 h 29"/>
                  <a:gd name="T70" fmla="*/ 2 w 38"/>
                  <a:gd name="T71" fmla="*/ 23 h 29"/>
                  <a:gd name="T72" fmla="*/ 3 w 38"/>
                  <a:gd name="T73" fmla="*/ 21 h 29"/>
                  <a:gd name="T74" fmla="*/ 4 w 38"/>
                  <a:gd name="T75" fmla="*/ 20 h 29"/>
                  <a:gd name="T76" fmla="*/ 6 w 38"/>
                  <a:gd name="T77" fmla="*/ 19 h 29"/>
                  <a:gd name="T78" fmla="*/ 8 w 38"/>
                  <a:gd name="T79" fmla="*/ 19 h 29"/>
                  <a:gd name="T80" fmla="*/ 9 w 38"/>
                  <a:gd name="T81" fmla="*/ 19 h 29"/>
                  <a:gd name="T82" fmla="*/ 12 w 38"/>
                  <a:gd name="T83" fmla="*/ 17 h 29"/>
                  <a:gd name="T84" fmla="*/ 13 w 38"/>
                  <a:gd name="T85" fmla="*/ 16 h 29"/>
                  <a:gd name="T86" fmla="*/ 13 w 38"/>
                  <a:gd name="T87" fmla="*/ 15 h 29"/>
                  <a:gd name="T88" fmla="*/ 13 w 38"/>
                  <a:gd name="T89" fmla="*/ 12 h 29"/>
                  <a:gd name="T90" fmla="*/ 13 w 38"/>
                  <a:gd name="T91" fmla="*/ 9 h 29"/>
                  <a:gd name="T92" fmla="*/ 15 w 38"/>
                  <a:gd name="T93" fmla="*/ 7 h 29"/>
                  <a:gd name="T94" fmla="*/ 16 w 38"/>
                  <a:gd name="T95" fmla="*/ 4 h 29"/>
                  <a:gd name="T96" fmla="*/ 19 w 38"/>
                  <a:gd name="T97" fmla="*/ 3 h 29"/>
                  <a:gd name="T98" fmla="*/ 20 w 38"/>
                  <a:gd name="T99" fmla="*/ 0 h 29"/>
                  <a:gd name="T100" fmla="*/ 22 w 38"/>
                  <a:gd name="T10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 h="29">
                    <a:moveTo>
                      <a:pt x="22" y="0"/>
                    </a:moveTo>
                    <a:lnTo>
                      <a:pt x="25" y="0"/>
                    </a:lnTo>
                    <a:lnTo>
                      <a:pt x="26" y="0"/>
                    </a:lnTo>
                    <a:lnTo>
                      <a:pt x="28" y="2"/>
                    </a:lnTo>
                    <a:lnTo>
                      <a:pt x="29" y="3"/>
                    </a:lnTo>
                    <a:lnTo>
                      <a:pt x="30" y="6"/>
                    </a:lnTo>
                    <a:lnTo>
                      <a:pt x="30" y="8"/>
                    </a:lnTo>
                    <a:lnTo>
                      <a:pt x="32" y="9"/>
                    </a:lnTo>
                    <a:lnTo>
                      <a:pt x="32" y="11"/>
                    </a:lnTo>
                    <a:lnTo>
                      <a:pt x="34" y="12"/>
                    </a:lnTo>
                    <a:lnTo>
                      <a:pt x="36" y="12"/>
                    </a:lnTo>
                    <a:lnTo>
                      <a:pt x="37" y="12"/>
                    </a:lnTo>
                    <a:lnTo>
                      <a:pt x="38" y="12"/>
                    </a:lnTo>
                    <a:lnTo>
                      <a:pt x="38" y="12"/>
                    </a:lnTo>
                    <a:lnTo>
                      <a:pt x="38" y="13"/>
                    </a:lnTo>
                    <a:lnTo>
                      <a:pt x="38" y="15"/>
                    </a:lnTo>
                    <a:lnTo>
                      <a:pt x="37" y="16"/>
                    </a:lnTo>
                    <a:lnTo>
                      <a:pt x="36" y="17"/>
                    </a:lnTo>
                    <a:lnTo>
                      <a:pt x="34" y="20"/>
                    </a:lnTo>
                    <a:lnTo>
                      <a:pt x="33" y="21"/>
                    </a:lnTo>
                    <a:lnTo>
                      <a:pt x="32" y="23"/>
                    </a:lnTo>
                    <a:lnTo>
                      <a:pt x="30" y="24"/>
                    </a:lnTo>
                    <a:lnTo>
                      <a:pt x="28" y="25"/>
                    </a:lnTo>
                    <a:lnTo>
                      <a:pt x="25" y="25"/>
                    </a:lnTo>
                    <a:lnTo>
                      <a:pt x="22" y="26"/>
                    </a:lnTo>
                    <a:lnTo>
                      <a:pt x="20" y="26"/>
                    </a:lnTo>
                    <a:lnTo>
                      <a:pt x="16" y="26"/>
                    </a:lnTo>
                    <a:lnTo>
                      <a:pt x="13" y="26"/>
                    </a:lnTo>
                    <a:lnTo>
                      <a:pt x="11" y="26"/>
                    </a:lnTo>
                    <a:lnTo>
                      <a:pt x="8" y="28"/>
                    </a:lnTo>
                    <a:lnTo>
                      <a:pt x="6" y="29"/>
                    </a:lnTo>
                    <a:lnTo>
                      <a:pt x="4" y="29"/>
                    </a:lnTo>
                    <a:lnTo>
                      <a:pt x="3" y="28"/>
                    </a:lnTo>
                    <a:lnTo>
                      <a:pt x="0" y="26"/>
                    </a:lnTo>
                    <a:lnTo>
                      <a:pt x="0" y="24"/>
                    </a:lnTo>
                    <a:lnTo>
                      <a:pt x="2" y="23"/>
                    </a:lnTo>
                    <a:lnTo>
                      <a:pt x="3" y="21"/>
                    </a:lnTo>
                    <a:lnTo>
                      <a:pt x="4" y="20"/>
                    </a:lnTo>
                    <a:lnTo>
                      <a:pt x="6" y="19"/>
                    </a:lnTo>
                    <a:lnTo>
                      <a:pt x="8" y="19"/>
                    </a:lnTo>
                    <a:lnTo>
                      <a:pt x="9" y="19"/>
                    </a:lnTo>
                    <a:lnTo>
                      <a:pt x="12" y="17"/>
                    </a:lnTo>
                    <a:lnTo>
                      <a:pt x="13" y="16"/>
                    </a:lnTo>
                    <a:lnTo>
                      <a:pt x="13" y="15"/>
                    </a:lnTo>
                    <a:lnTo>
                      <a:pt x="13" y="12"/>
                    </a:lnTo>
                    <a:lnTo>
                      <a:pt x="13" y="9"/>
                    </a:lnTo>
                    <a:lnTo>
                      <a:pt x="15" y="7"/>
                    </a:lnTo>
                    <a:lnTo>
                      <a:pt x="16" y="4"/>
                    </a:lnTo>
                    <a:lnTo>
                      <a:pt x="19" y="3"/>
                    </a:lnTo>
                    <a:lnTo>
                      <a:pt x="20" y="0"/>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9" name="Gruppieren 8">
              <a:extLst>
                <a:ext uri="{FF2B5EF4-FFF2-40B4-BE49-F238E27FC236}">
                  <a16:creationId xmlns:a16="http://schemas.microsoft.com/office/drawing/2014/main" id="{79290B40-BF70-2449-A4EE-C93E7994D656}"/>
                </a:ext>
              </a:extLst>
            </p:cNvPr>
            <p:cNvGrpSpPr/>
            <p:nvPr userDrawn="1"/>
          </p:nvGrpSpPr>
          <p:grpSpPr>
            <a:xfrm>
              <a:off x="8920314" y="731289"/>
              <a:ext cx="936368" cy="81958"/>
              <a:chOff x="8920314" y="731289"/>
              <a:chExt cx="936368" cy="81958"/>
            </a:xfrm>
          </p:grpSpPr>
          <p:sp>
            <p:nvSpPr>
              <p:cNvPr id="120" name="Freeform 103">
                <a:extLst>
                  <a:ext uri="{FF2B5EF4-FFF2-40B4-BE49-F238E27FC236}">
                    <a16:creationId xmlns:a16="http://schemas.microsoft.com/office/drawing/2014/main" id="{73C378C2-FAD9-EA41-846C-A8FBE4D004C6}"/>
                  </a:ext>
                </a:extLst>
              </p:cNvPr>
              <p:cNvSpPr>
                <a:spLocks noEditPoints="1"/>
              </p:cNvSpPr>
              <p:nvPr userDrawn="1"/>
            </p:nvSpPr>
            <p:spPr bwMode="auto">
              <a:xfrm>
                <a:off x="8920314" y="732314"/>
                <a:ext cx="59419" cy="79909"/>
              </a:xfrm>
              <a:custGeom>
                <a:avLst/>
                <a:gdLst>
                  <a:gd name="T0" fmla="*/ 29 w 116"/>
                  <a:gd name="T1" fmla="*/ 22 h 157"/>
                  <a:gd name="T2" fmla="*/ 29 w 116"/>
                  <a:gd name="T3" fmla="*/ 135 h 157"/>
                  <a:gd name="T4" fmla="*/ 39 w 116"/>
                  <a:gd name="T5" fmla="*/ 135 h 157"/>
                  <a:gd name="T6" fmla="*/ 56 w 116"/>
                  <a:gd name="T7" fmla="*/ 132 h 157"/>
                  <a:gd name="T8" fmla="*/ 69 w 116"/>
                  <a:gd name="T9" fmla="*/ 124 h 157"/>
                  <a:gd name="T10" fmla="*/ 79 w 116"/>
                  <a:gd name="T11" fmla="*/ 112 h 157"/>
                  <a:gd name="T12" fmla="*/ 84 w 116"/>
                  <a:gd name="T13" fmla="*/ 97 h 157"/>
                  <a:gd name="T14" fmla="*/ 86 w 116"/>
                  <a:gd name="T15" fmla="*/ 78 h 157"/>
                  <a:gd name="T16" fmla="*/ 84 w 116"/>
                  <a:gd name="T17" fmla="*/ 59 h 157"/>
                  <a:gd name="T18" fmla="*/ 79 w 116"/>
                  <a:gd name="T19" fmla="*/ 43 h 157"/>
                  <a:gd name="T20" fmla="*/ 69 w 116"/>
                  <a:gd name="T21" fmla="*/ 31 h 157"/>
                  <a:gd name="T22" fmla="*/ 56 w 116"/>
                  <a:gd name="T23" fmla="*/ 25 h 157"/>
                  <a:gd name="T24" fmla="*/ 39 w 116"/>
                  <a:gd name="T25" fmla="*/ 22 h 157"/>
                  <a:gd name="T26" fmla="*/ 29 w 116"/>
                  <a:gd name="T27" fmla="*/ 22 h 157"/>
                  <a:gd name="T28" fmla="*/ 0 w 116"/>
                  <a:gd name="T29" fmla="*/ 0 h 157"/>
                  <a:gd name="T30" fmla="*/ 42 w 116"/>
                  <a:gd name="T31" fmla="*/ 0 h 157"/>
                  <a:gd name="T32" fmla="*/ 64 w 116"/>
                  <a:gd name="T33" fmla="*/ 1 h 157"/>
                  <a:gd name="T34" fmla="*/ 83 w 116"/>
                  <a:gd name="T35" fmla="*/ 8 h 157"/>
                  <a:gd name="T36" fmla="*/ 97 w 116"/>
                  <a:gd name="T37" fmla="*/ 20 h 157"/>
                  <a:gd name="T38" fmla="*/ 107 w 116"/>
                  <a:gd name="T39" fmla="*/ 34 h 157"/>
                  <a:gd name="T40" fmla="*/ 114 w 116"/>
                  <a:gd name="T41" fmla="*/ 54 h 157"/>
                  <a:gd name="T42" fmla="*/ 116 w 116"/>
                  <a:gd name="T43" fmla="*/ 78 h 157"/>
                  <a:gd name="T44" fmla="*/ 114 w 116"/>
                  <a:gd name="T45" fmla="*/ 102 h 157"/>
                  <a:gd name="T46" fmla="*/ 106 w 116"/>
                  <a:gd name="T47" fmla="*/ 121 h 157"/>
                  <a:gd name="T48" fmla="*/ 96 w 116"/>
                  <a:gd name="T49" fmla="*/ 137 h 157"/>
                  <a:gd name="T50" fmla="*/ 80 w 116"/>
                  <a:gd name="T51" fmla="*/ 148 h 157"/>
                  <a:gd name="T52" fmla="*/ 62 w 116"/>
                  <a:gd name="T53" fmla="*/ 154 h 157"/>
                  <a:gd name="T54" fmla="*/ 42 w 116"/>
                  <a:gd name="T55" fmla="*/ 157 h 157"/>
                  <a:gd name="T56" fmla="*/ 0 w 116"/>
                  <a:gd name="T57" fmla="*/ 157 h 157"/>
                  <a:gd name="T58" fmla="*/ 0 w 116"/>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57">
                    <a:moveTo>
                      <a:pt x="29" y="22"/>
                    </a:moveTo>
                    <a:lnTo>
                      <a:pt x="29" y="135"/>
                    </a:lnTo>
                    <a:lnTo>
                      <a:pt x="39" y="135"/>
                    </a:lnTo>
                    <a:lnTo>
                      <a:pt x="56" y="132"/>
                    </a:lnTo>
                    <a:lnTo>
                      <a:pt x="69" y="124"/>
                    </a:lnTo>
                    <a:lnTo>
                      <a:pt x="79" y="112"/>
                    </a:lnTo>
                    <a:lnTo>
                      <a:pt x="84" y="97"/>
                    </a:lnTo>
                    <a:lnTo>
                      <a:pt x="86" y="78"/>
                    </a:lnTo>
                    <a:lnTo>
                      <a:pt x="84" y="59"/>
                    </a:lnTo>
                    <a:lnTo>
                      <a:pt x="79" y="43"/>
                    </a:lnTo>
                    <a:lnTo>
                      <a:pt x="69" y="31"/>
                    </a:lnTo>
                    <a:lnTo>
                      <a:pt x="56" y="25"/>
                    </a:lnTo>
                    <a:lnTo>
                      <a:pt x="39" y="22"/>
                    </a:lnTo>
                    <a:lnTo>
                      <a:pt x="29" y="22"/>
                    </a:lnTo>
                    <a:close/>
                    <a:moveTo>
                      <a:pt x="0" y="0"/>
                    </a:moveTo>
                    <a:lnTo>
                      <a:pt x="42" y="0"/>
                    </a:lnTo>
                    <a:lnTo>
                      <a:pt x="64" y="1"/>
                    </a:lnTo>
                    <a:lnTo>
                      <a:pt x="83" y="8"/>
                    </a:lnTo>
                    <a:lnTo>
                      <a:pt x="97" y="20"/>
                    </a:lnTo>
                    <a:lnTo>
                      <a:pt x="107" y="34"/>
                    </a:lnTo>
                    <a:lnTo>
                      <a:pt x="114" y="54"/>
                    </a:lnTo>
                    <a:lnTo>
                      <a:pt x="116" y="78"/>
                    </a:lnTo>
                    <a:lnTo>
                      <a:pt x="114" y="102"/>
                    </a:lnTo>
                    <a:lnTo>
                      <a:pt x="106" y="121"/>
                    </a:lnTo>
                    <a:lnTo>
                      <a:pt x="96" y="137"/>
                    </a:lnTo>
                    <a:lnTo>
                      <a:pt x="80" y="148"/>
                    </a:lnTo>
                    <a:lnTo>
                      <a:pt x="62" y="154"/>
                    </a:lnTo>
                    <a:lnTo>
                      <a:pt x="42"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1" name="Rectangle 104">
                <a:extLst>
                  <a:ext uri="{FF2B5EF4-FFF2-40B4-BE49-F238E27FC236}">
                    <a16:creationId xmlns:a16="http://schemas.microsoft.com/office/drawing/2014/main" id="{7FC905A4-7851-0044-8437-10EF806E397E}"/>
                  </a:ext>
                </a:extLst>
              </p:cNvPr>
              <p:cNvSpPr>
                <a:spLocks noChangeArrowheads="1"/>
              </p:cNvSpPr>
              <p:nvPr userDrawn="1"/>
            </p:nvSpPr>
            <p:spPr bwMode="auto">
              <a:xfrm>
                <a:off x="9010467" y="732314"/>
                <a:ext cx="15368" cy="79909"/>
              </a:xfrm>
              <a:prstGeom prst="rect">
                <a:avLst/>
              </a:prstGeom>
              <a:solidFill>
                <a:schemeClr val="bg1">
                  <a:lumMod val="6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2" name="Freeform 105">
                <a:extLst>
                  <a:ext uri="{FF2B5EF4-FFF2-40B4-BE49-F238E27FC236}">
                    <a16:creationId xmlns:a16="http://schemas.microsoft.com/office/drawing/2014/main" id="{95C4EA8D-F3DE-DF43-8E91-4EDA37F46240}"/>
                  </a:ext>
                </a:extLst>
              </p:cNvPr>
              <p:cNvSpPr>
                <a:spLocks/>
              </p:cNvSpPr>
              <p:nvPr userDrawn="1"/>
            </p:nvSpPr>
            <p:spPr bwMode="auto">
              <a:xfrm>
                <a:off x="9059642" y="732314"/>
                <a:ext cx="44052" cy="79909"/>
              </a:xfrm>
              <a:custGeom>
                <a:avLst/>
                <a:gdLst>
                  <a:gd name="T0" fmla="*/ 0 w 85"/>
                  <a:gd name="T1" fmla="*/ 0 h 157"/>
                  <a:gd name="T2" fmla="*/ 82 w 85"/>
                  <a:gd name="T3" fmla="*/ 0 h 157"/>
                  <a:gd name="T4" fmla="*/ 82 w 85"/>
                  <a:gd name="T5" fmla="*/ 22 h 157"/>
                  <a:gd name="T6" fmla="*/ 29 w 85"/>
                  <a:gd name="T7" fmla="*/ 22 h 157"/>
                  <a:gd name="T8" fmla="*/ 29 w 85"/>
                  <a:gd name="T9" fmla="*/ 64 h 157"/>
                  <a:gd name="T10" fmla="*/ 79 w 85"/>
                  <a:gd name="T11" fmla="*/ 64 h 157"/>
                  <a:gd name="T12" fmla="*/ 79 w 85"/>
                  <a:gd name="T13" fmla="*/ 88 h 157"/>
                  <a:gd name="T14" fmla="*/ 29 w 85"/>
                  <a:gd name="T15" fmla="*/ 88 h 157"/>
                  <a:gd name="T16" fmla="*/ 29 w 85"/>
                  <a:gd name="T17" fmla="*/ 133 h 157"/>
                  <a:gd name="T18" fmla="*/ 85 w 85"/>
                  <a:gd name="T19" fmla="*/ 133 h 157"/>
                  <a:gd name="T20" fmla="*/ 85 w 85"/>
                  <a:gd name="T21" fmla="*/ 157 h 157"/>
                  <a:gd name="T22" fmla="*/ 0 w 85"/>
                  <a:gd name="T23" fmla="*/ 157 h 157"/>
                  <a:gd name="T24" fmla="*/ 0 w 85"/>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57">
                    <a:moveTo>
                      <a:pt x="0" y="0"/>
                    </a:moveTo>
                    <a:lnTo>
                      <a:pt x="82" y="0"/>
                    </a:lnTo>
                    <a:lnTo>
                      <a:pt x="82" y="22"/>
                    </a:lnTo>
                    <a:lnTo>
                      <a:pt x="29" y="22"/>
                    </a:lnTo>
                    <a:lnTo>
                      <a:pt x="29" y="64"/>
                    </a:lnTo>
                    <a:lnTo>
                      <a:pt x="79" y="64"/>
                    </a:lnTo>
                    <a:lnTo>
                      <a:pt x="79" y="88"/>
                    </a:lnTo>
                    <a:lnTo>
                      <a:pt x="29" y="88"/>
                    </a:lnTo>
                    <a:lnTo>
                      <a:pt x="29" y="133"/>
                    </a:lnTo>
                    <a:lnTo>
                      <a:pt x="85" y="133"/>
                    </a:lnTo>
                    <a:lnTo>
                      <a:pt x="85"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3" name="Freeform 106">
                <a:extLst>
                  <a:ext uri="{FF2B5EF4-FFF2-40B4-BE49-F238E27FC236}">
                    <a16:creationId xmlns:a16="http://schemas.microsoft.com/office/drawing/2014/main" id="{ED876D96-CA25-A446-83CA-572C7E7010C2}"/>
                  </a:ext>
                </a:extLst>
              </p:cNvPr>
              <p:cNvSpPr>
                <a:spLocks noEditPoints="1"/>
              </p:cNvSpPr>
              <p:nvPr userDrawn="1"/>
            </p:nvSpPr>
            <p:spPr bwMode="auto">
              <a:xfrm>
                <a:off x="9186677" y="732314"/>
                <a:ext cx="59419" cy="79909"/>
              </a:xfrm>
              <a:custGeom>
                <a:avLst/>
                <a:gdLst>
                  <a:gd name="T0" fmla="*/ 29 w 117"/>
                  <a:gd name="T1" fmla="*/ 22 h 157"/>
                  <a:gd name="T2" fmla="*/ 29 w 117"/>
                  <a:gd name="T3" fmla="*/ 135 h 157"/>
                  <a:gd name="T4" fmla="*/ 40 w 117"/>
                  <a:gd name="T5" fmla="*/ 135 h 157"/>
                  <a:gd name="T6" fmla="*/ 57 w 117"/>
                  <a:gd name="T7" fmla="*/ 132 h 157"/>
                  <a:gd name="T8" fmla="*/ 70 w 117"/>
                  <a:gd name="T9" fmla="*/ 124 h 157"/>
                  <a:gd name="T10" fmla="*/ 79 w 117"/>
                  <a:gd name="T11" fmla="*/ 112 h 157"/>
                  <a:gd name="T12" fmla="*/ 84 w 117"/>
                  <a:gd name="T13" fmla="*/ 97 h 157"/>
                  <a:gd name="T14" fmla="*/ 87 w 117"/>
                  <a:gd name="T15" fmla="*/ 78 h 157"/>
                  <a:gd name="T16" fmla="*/ 84 w 117"/>
                  <a:gd name="T17" fmla="*/ 59 h 157"/>
                  <a:gd name="T18" fmla="*/ 79 w 117"/>
                  <a:gd name="T19" fmla="*/ 43 h 157"/>
                  <a:gd name="T20" fmla="*/ 70 w 117"/>
                  <a:gd name="T21" fmla="*/ 31 h 157"/>
                  <a:gd name="T22" fmla="*/ 57 w 117"/>
                  <a:gd name="T23" fmla="*/ 25 h 157"/>
                  <a:gd name="T24" fmla="*/ 40 w 117"/>
                  <a:gd name="T25" fmla="*/ 22 h 157"/>
                  <a:gd name="T26" fmla="*/ 29 w 117"/>
                  <a:gd name="T27" fmla="*/ 22 h 157"/>
                  <a:gd name="T28" fmla="*/ 0 w 117"/>
                  <a:gd name="T29" fmla="*/ 0 h 157"/>
                  <a:gd name="T30" fmla="*/ 42 w 117"/>
                  <a:gd name="T31" fmla="*/ 0 h 157"/>
                  <a:gd name="T32" fmla="*/ 64 w 117"/>
                  <a:gd name="T33" fmla="*/ 1 h 157"/>
                  <a:gd name="T34" fmla="*/ 83 w 117"/>
                  <a:gd name="T35" fmla="*/ 8 h 157"/>
                  <a:gd name="T36" fmla="*/ 97 w 117"/>
                  <a:gd name="T37" fmla="*/ 20 h 157"/>
                  <a:gd name="T38" fmla="*/ 107 w 117"/>
                  <a:gd name="T39" fmla="*/ 34 h 157"/>
                  <a:gd name="T40" fmla="*/ 114 w 117"/>
                  <a:gd name="T41" fmla="*/ 54 h 157"/>
                  <a:gd name="T42" fmla="*/ 117 w 117"/>
                  <a:gd name="T43" fmla="*/ 78 h 157"/>
                  <a:gd name="T44" fmla="*/ 114 w 117"/>
                  <a:gd name="T45" fmla="*/ 102 h 157"/>
                  <a:gd name="T46" fmla="*/ 107 w 117"/>
                  <a:gd name="T47" fmla="*/ 121 h 157"/>
                  <a:gd name="T48" fmla="*/ 96 w 117"/>
                  <a:gd name="T49" fmla="*/ 137 h 157"/>
                  <a:gd name="T50" fmla="*/ 80 w 117"/>
                  <a:gd name="T51" fmla="*/ 148 h 157"/>
                  <a:gd name="T52" fmla="*/ 62 w 117"/>
                  <a:gd name="T53" fmla="*/ 154 h 157"/>
                  <a:gd name="T54" fmla="*/ 42 w 117"/>
                  <a:gd name="T55" fmla="*/ 157 h 157"/>
                  <a:gd name="T56" fmla="*/ 0 w 117"/>
                  <a:gd name="T57" fmla="*/ 157 h 157"/>
                  <a:gd name="T58" fmla="*/ 0 w 117"/>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7" h="157">
                    <a:moveTo>
                      <a:pt x="29" y="22"/>
                    </a:moveTo>
                    <a:lnTo>
                      <a:pt x="29" y="135"/>
                    </a:lnTo>
                    <a:lnTo>
                      <a:pt x="40" y="135"/>
                    </a:lnTo>
                    <a:lnTo>
                      <a:pt x="57" y="132"/>
                    </a:lnTo>
                    <a:lnTo>
                      <a:pt x="70" y="124"/>
                    </a:lnTo>
                    <a:lnTo>
                      <a:pt x="79" y="112"/>
                    </a:lnTo>
                    <a:lnTo>
                      <a:pt x="84" y="97"/>
                    </a:lnTo>
                    <a:lnTo>
                      <a:pt x="87" y="78"/>
                    </a:lnTo>
                    <a:lnTo>
                      <a:pt x="84" y="59"/>
                    </a:lnTo>
                    <a:lnTo>
                      <a:pt x="79" y="43"/>
                    </a:lnTo>
                    <a:lnTo>
                      <a:pt x="70" y="31"/>
                    </a:lnTo>
                    <a:lnTo>
                      <a:pt x="57" y="25"/>
                    </a:lnTo>
                    <a:lnTo>
                      <a:pt x="40" y="22"/>
                    </a:lnTo>
                    <a:lnTo>
                      <a:pt x="29" y="22"/>
                    </a:lnTo>
                    <a:close/>
                    <a:moveTo>
                      <a:pt x="0" y="0"/>
                    </a:moveTo>
                    <a:lnTo>
                      <a:pt x="42" y="0"/>
                    </a:lnTo>
                    <a:lnTo>
                      <a:pt x="64" y="1"/>
                    </a:lnTo>
                    <a:lnTo>
                      <a:pt x="83" y="8"/>
                    </a:lnTo>
                    <a:lnTo>
                      <a:pt x="97" y="20"/>
                    </a:lnTo>
                    <a:lnTo>
                      <a:pt x="107" y="34"/>
                    </a:lnTo>
                    <a:lnTo>
                      <a:pt x="114" y="54"/>
                    </a:lnTo>
                    <a:lnTo>
                      <a:pt x="117" y="78"/>
                    </a:lnTo>
                    <a:lnTo>
                      <a:pt x="114" y="102"/>
                    </a:lnTo>
                    <a:lnTo>
                      <a:pt x="107" y="121"/>
                    </a:lnTo>
                    <a:lnTo>
                      <a:pt x="96" y="137"/>
                    </a:lnTo>
                    <a:lnTo>
                      <a:pt x="80" y="148"/>
                    </a:lnTo>
                    <a:lnTo>
                      <a:pt x="62" y="154"/>
                    </a:lnTo>
                    <a:lnTo>
                      <a:pt x="42"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4" name="Freeform 107">
                <a:extLst>
                  <a:ext uri="{FF2B5EF4-FFF2-40B4-BE49-F238E27FC236}">
                    <a16:creationId xmlns:a16="http://schemas.microsoft.com/office/drawing/2014/main" id="{D490D2A4-78F1-9B4D-AC3E-36E04D31F287}"/>
                  </a:ext>
                </a:extLst>
              </p:cNvPr>
              <p:cNvSpPr>
                <a:spLocks noEditPoints="1"/>
              </p:cNvSpPr>
              <p:nvPr userDrawn="1"/>
            </p:nvSpPr>
            <p:spPr bwMode="auto">
              <a:xfrm>
                <a:off x="9275806" y="732314"/>
                <a:ext cx="53273" cy="79909"/>
              </a:xfrm>
              <a:custGeom>
                <a:avLst/>
                <a:gdLst>
                  <a:gd name="T0" fmla="*/ 29 w 103"/>
                  <a:gd name="T1" fmla="*/ 22 h 157"/>
                  <a:gd name="T2" fmla="*/ 29 w 103"/>
                  <a:gd name="T3" fmla="*/ 68 h 157"/>
                  <a:gd name="T4" fmla="*/ 41 w 103"/>
                  <a:gd name="T5" fmla="*/ 68 h 157"/>
                  <a:gd name="T6" fmla="*/ 51 w 103"/>
                  <a:gd name="T7" fmla="*/ 67 h 157"/>
                  <a:gd name="T8" fmla="*/ 59 w 103"/>
                  <a:gd name="T9" fmla="*/ 61 h 157"/>
                  <a:gd name="T10" fmla="*/ 64 w 103"/>
                  <a:gd name="T11" fmla="*/ 55 h 157"/>
                  <a:gd name="T12" fmla="*/ 67 w 103"/>
                  <a:gd name="T13" fmla="*/ 44 h 157"/>
                  <a:gd name="T14" fmla="*/ 64 w 103"/>
                  <a:gd name="T15" fmla="*/ 33 h 157"/>
                  <a:gd name="T16" fmla="*/ 60 w 103"/>
                  <a:gd name="T17" fmla="*/ 26 h 157"/>
                  <a:gd name="T18" fmla="*/ 52 w 103"/>
                  <a:gd name="T19" fmla="*/ 22 h 157"/>
                  <a:gd name="T20" fmla="*/ 41 w 103"/>
                  <a:gd name="T21" fmla="*/ 22 h 157"/>
                  <a:gd name="T22" fmla="*/ 29 w 103"/>
                  <a:gd name="T23" fmla="*/ 22 h 157"/>
                  <a:gd name="T24" fmla="*/ 0 w 103"/>
                  <a:gd name="T25" fmla="*/ 0 h 157"/>
                  <a:gd name="T26" fmla="*/ 50 w 103"/>
                  <a:gd name="T27" fmla="*/ 0 h 157"/>
                  <a:gd name="T28" fmla="*/ 65 w 103"/>
                  <a:gd name="T29" fmla="*/ 1 h 157"/>
                  <a:gd name="T30" fmla="*/ 78 w 103"/>
                  <a:gd name="T31" fmla="*/ 7 h 157"/>
                  <a:gd name="T32" fmla="*/ 88 w 103"/>
                  <a:gd name="T33" fmla="*/ 14 h 157"/>
                  <a:gd name="T34" fmla="*/ 94 w 103"/>
                  <a:gd name="T35" fmla="*/ 26 h 157"/>
                  <a:gd name="T36" fmla="*/ 97 w 103"/>
                  <a:gd name="T37" fmla="*/ 41 h 157"/>
                  <a:gd name="T38" fmla="*/ 94 w 103"/>
                  <a:gd name="T39" fmla="*/ 55 h 157"/>
                  <a:gd name="T40" fmla="*/ 88 w 103"/>
                  <a:gd name="T41" fmla="*/ 67 h 157"/>
                  <a:gd name="T42" fmla="*/ 78 w 103"/>
                  <a:gd name="T43" fmla="*/ 73 h 157"/>
                  <a:gd name="T44" fmla="*/ 65 w 103"/>
                  <a:gd name="T45" fmla="*/ 78 h 157"/>
                  <a:gd name="T46" fmla="*/ 65 w 103"/>
                  <a:gd name="T47" fmla="*/ 78 h 157"/>
                  <a:gd name="T48" fmla="*/ 69 w 103"/>
                  <a:gd name="T49" fmla="*/ 80 h 157"/>
                  <a:gd name="T50" fmla="*/ 72 w 103"/>
                  <a:gd name="T51" fmla="*/ 80 h 157"/>
                  <a:gd name="T52" fmla="*/ 75 w 103"/>
                  <a:gd name="T53" fmla="*/ 82 h 157"/>
                  <a:gd name="T54" fmla="*/ 77 w 103"/>
                  <a:gd name="T55" fmla="*/ 86 h 157"/>
                  <a:gd name="T56" fmla="*/ 81 w 103"/>
                  <a:gd name="T57" fmla="*/ 90 h 157"/>
                  <a:gd name="T58" fmla="*/ 84 w 103"/>
                  <a:gd name="T59" fmla="*/ 97 h 157"/>
                  <a:gd name="T60" fmla="*/ 103 w 103"/>
                  <a:gd name="T61" fmla="*/ 157 h 157"/>
                  <a:gd name="T62" fmla="*/ 73 w 103"/>
                  <a:gd name="T63" fmla="*/ 157 h 157"/>
                  <a:gd name="T64" fmla="*/ 58 w 103"/>
                  <a:gd name="T65" fmla="*/ 106 h 157"/>
                  <a:gd name="T66" fmla="*/ 52 w 103"/>
                  <a:gd name="T67" fmla="*/ 95 h 157"/>
                  <a:gd name="T68" fmla="*/ 46 w 103"/>
                  <a:gd name="T69" fmla="*/ 90 h 157"/>
                  <a:gd name="T70" fmla="*/ 35 w 103"/>
                  <a:gd name="T71" fmla="*/ 89 h 157"/>
                  <a:gd name="T72" fmla="*/ 29 w 103"/>
                  <a:gd name="T73" fmla="*/ 89 h 157"/>
                  <a:gd name="T74" fmla="*/ 29 w 103"/>
                  <a:gd name="T75" fmla="*/ 157 h 157"/>
                  <a:gd name="T76" fmla="*/ 0 w 103"/>
                  <a:gd name="T77" fmla="*/ 157 h 157"/>
                  <a:gd name="T78" fmla="*/ 0 w 103"/>
                  <a:gd name="T7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157">
                    <a:moveTo>
                      <a:pt x="29" y="22"/>
                    </a:moveTo>
                    <a:lnTo>
                      <a:pt x="29" y="68"/>
                    </a:lnTo>
                    <a:lnTo>
                      <a:pt x="41" y="68"/>
                    </a:lnTo>
                    <a:lnTo>
                      <a:pt x="51" y="67"/>
                    </a:lnTo>
                    <a:lnTo>
                      <a:pt x="59" y="61"/>
                    </a:lnTo>
                    <a:lnTo>
                      <a:pt x="64" y="55"/>
                    </a:lnTo>
                    <a:lnTo>
                      <a:pt x="67" y="44"/>
                    </a:lnTo>
                    <a:lnTo>
                      <a:pt x="64" y="33"/>
                    </a:lnTo>
                    <a:lnTo>
                      <a:pt x="60" y="26"/>
                    </a:lnTo>
                    <a:lnTo>
                      <a:pt x="52" y="22"/>
                    </a:lnTo>
                    <a:lnTo>
                      <a:pt x="41" y="22"/>
                    </a:lnTo>
                    <a:lnTo>
                      <a:pt x="29" y="22"/>
                    </a:lnTo>
                    <a:close/>
                    <a:moveTo>
                      <a:pt x="0" y="0"/>
                    </a:moveTo>
                    <a:lnTo>
                      <a:pt x="50" y="0"/>
                    </a:lnTo>
                    <a:lnTo>
                      <a:pt x="65" y="1"/>
                    </a:lnTo>
                    <a:lnTo>
                      <a:pt x="78" y="7"/>
                    </a:lnTo>
                    <a:lnTo>
                      <a:pt x="88" y="14"/>
                    </a:lnTo>
                    <a:lnTo>
                      <a:pt x="94" y="26"/>
                    </a:lnTo>
                    <a:lnTo>
                      <a:pt x="97" y="41"/>
                    </a:lnTo>
                    <a:lnTo>
                      <a:pt x="94" y="55"/>
                    </a:lnTo>
                    <a:lnTo>
                      <a:pt x="88" y="67"/>
                    </a:lnTo>
                    <a:lnTo>
                      <a:pt x="78" y="73"/>
                    </a:lnTo>
                    <a:lnTo>
                      <a:pt x="65" y="78"/>
                    </a:lnTo>
                    <a:lnTo>
                      <a:pt x="65" y="78"/>
                    </a:lnTo>
                    <a:lnTo>
                      <a:pt x="69" y="80"/>
                    </a:lnTo>
                    <a:lnTo>
                      <a:pt x="72" y="80"/>
                    </a:lnTo>
                    <a:lnTo>
                      <a:pt x="75" y="82"/>
                    </a:lnTo>
                    <a:lnTo>
                      <a:pt x="77" y="86"/>
                    </a:lnTo>
                    <a:lnTo>
                      <a:pt x="81" y="90"/>
                    </a:lnTo>
                    <a:lnTo>
                      <a:pt x="84" y="97"/>
                    </a:lnTo>
                    <a:lnTo>
                      <a:pt x="103" y="157"/>
                    </a:lnTo>
                    <a:lnTo>
                      <a:pt x="73" y="157"/>
                    </a:lnTo>
                    <a:lnTo>
                      <a:pt x="58" y="106"/>
                    </a:lnTo>
                    <a:lnTo>
                      <a:pt x="52" y="95"/>
                    </a:lnTo>
                    <a:lnTo>
                      <a:pt x="46" y="90"/>
                    </a:lnTo>
                    <a:lnTo>
                      <a:pt x="35" y="89"/>
                    </a:lnTo>
                    <a:lnTo>
                      <a:pt x="29" y="89"/>
                    </a:lnTo>
                    <a:lnTo>
                      <a:pt x="29"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5" name="Freeform 108">
                <a:extLst>
                  <a:ext uri="{FF2B5EF4-FFF2-40B4-BE49-F238E27FC236}">
                    <a16:creationId xmlns:a16="http://schemas.microsoft.com/office/drawing/2014/main" id="{F1D9A772-BD0D-F447-9519-B4A43E539050}"/>
                  </a:ext>
                </a:extLst>
              </p:cNvPr>
              <p:cNvSpPr>
                <a:spLocks/>
              </p:cNvSpPr>
              <p:nvPr userDrawn="1"/>
            </p:nvSpPr>
            <p:spPr bwMode="auto">
              <a:xfrm>
                <a:off x="9357764" y="732314"/>
                <a:ext cx="43028" cy="79909"/>
              </a:xfrm>
              <a:custGeom>
                <a:avLst/>
                <a:gdLst>
                  <a:gd name="T0" fmla="*/ 0 w 83"/>
                  <a:gd name="T1" fmla="*/ 0 h 157"/>
                  <a:gd name="T2" fmla="*/ 82 w 83"/>
                  <a:gd name="T3" fmla="*/ 0 h 157"/>
                  <a:gd name="T4" fmla="*/ 82 w 83"/>
                  <a:gd name="T5" fmla="*/ 22 h 157"/>
                  <a:gd name="T6" fmla="*/ 28 w 83"/>
                  <a:gd name="T7" fmla="*/ 22 h 157"/>
                  <a:gd name="T8" fmla="*/ 28 w 83"/>
                  <a:gd name="T9" fmla="*/ 64 h 157"/>
                  <a:gd name="T10" fmla="*/ 78 w 83"/>
                  <a:gd name="T11" fmla="*/ 64 h 157"/>
                  <a:gd name="T12" fmla="*/ 78 w 83"/>
                  <a:gd name="T13" fmla="*/ 88 h 157"/>
                  <a:gd name="T14" fmla="*/ 28 w 83"/>
                  <a:gd name="T15" fmla="*/ 88 h 157"/>
                  <a:gd name="T16" fmla="*/ 28 w 83"/>
                  <a:gd name="T17" fmla="*/ 133 h 157"/>
                  <a:gd name="T18" fmla="*/ 83 w 83"/>
                  <a:gd name="T19" fmla="*/ 133 h 157"/>
                  <a:gd name="T20" fmla="*/ 83 w 83"/>
                  <a:gd name="T21" fmla="*/ 157 h 157"/>
                  <a:gd name="T22" fmla="*/ 0 w 83"/>
                  <a:gd name="T23" fmla="*/ 157 h 157"/>
                  <a:gd name="T24" fmla="*/ 0 w 83"/>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57">
                    <a:moveTo>
                      <a:pt x="0" y="0"/>
                    </a:moveTo>
                    <a:lnTo>
                      <a:pt x="82" y="0"/>
                    </a:lnTo>
                    <a:lnTo>
                      <a:pt x="82" y="22"/>
                    </a:lnTo>
                    <a:lnTo>
                      <a:pt x="28" y="22"/>
                    </a:lnTo>
                    <a:lnTo>
                      <a:pt x="28" y="64"/>
                    </a:lnTo>
                    <a:lnTo>
                      <a:pt x="78" y="64"/>
                    </a:lnTo>
                    <a:lnTo>
                      <a:pt x="78" y="88"/>
                    </a:lnTo>
                    <a:lnTo>
                      <a:pt x="28" y="88"/>
                    </a:lnTo>
                    <a:lnTo>
                      <a:pt x="28" y="133"/>
                    </a:lnTo>
                    <a:lnTo>
                      <a:pt x="83" y="133"/>
                    </a:lnTo>
                    <a:lnTo>
                      <a:pt x="83"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6" name="Freeform 109">
                <a:extLst>
                  <a:ext uri="{FF2B5EF4-FFF2-40B4-BE49-F238E27FC236}">
                    <a16:creationId xmlns:a16="http://schemas.microsoft.com/office/drawing/2014/main" id="{5DD801BA-E01B-6A4B-BE86-38BFEFD86779}"/>
                  </a:ext>
                </a:extLst>
              </p:cNvPr>
              <p:cNvSpPr>
                <a:spLocks/>
              </p:cNvSpPr>
              <p:nvPr userDrawn="1"/>
            </p:nvSpPr>
            <p:spPr bwMode="auto">
              <a:xfrm>
                <a:off x="9429477" y="731289"/>
                <a:ext cx="46101" cy="81958"/>
              </a:xfrm>
              <a:custGeom>
                <a:avLst/>
                <a:gdLst>
                  <a:gd name="T0" fmla="*/ 50 w 90"/>
                  <a:gd name="T1" fmla="*/ 0 h 161"/>
                  <a:gd name="T2" fmla="*/ 64 w 90"/>
                  <a:gd name="T3" fmla="*/ 2 h 161"/>
                  <a:gd name="T4" fmla="*/ 76 w 90"/>
                  <a:gd name="T5" fmla="*/ 4 h 161"/>
                  <a:gd name="T6" fmla="*/ 82 w 90"/>
                  <a:gd name="T7" fmla="*/ 6 h 161"/>
                  <a:gd name="T8" fmla="*/ 81 w 90"/>
                  <a:gd name="T9" fmla="*/ 30 h 161"/>
                  <a:gd name="T10" fmla="*/ 73 w 90"/>
                  <a:gd name="T11" fmla="*/ 27 h 161"/>
                  <a:gd name="T12" fmla="*/ 63 w 90"/>
                  <a:gd name="T13" fmla="*/ 24 h 161"/>
                  <a:gd name="T14" fmla="*/ 51 w 90"/>
                  <a:gd name="T15" fmla="*/ 24 h 161"/>
                  <a:gd name="T16" fmla="*/ 39 w 90"/>
                  <a:gd name="T17" fmla="*/ 25 h 161"/>
                  <a:gd name="T18" fmla="*/ 31 w 90"/>
                  <a:gd name="T19" fmla="*/ 32 h 161"/>
                  <a:gd name="T20" fmla="*/ 30 w 90"/>
                  <a:gd name="T21" fmla="*/ 42 h 161"/>
                  <a:gd name="T22" fmla="*/ 31 w 90"/>
                  <a:gd name="T23" fmla="*/ 51 h 161"/>
                  <a:gd name="T24" fmla="*/ 38 w 90"/>
                  <a:gd name="T25" fmla="*/ 58 h 161"/>
                  <a:gd name="T26" fmla="*/ 46 w 90"/>
                  <a:gd name="T27" fmla="*/ 63 h 161"/>
                  <a:gd name="T28" fmla="*/ 63 w 90"/>
                  <a:gd name="T29" fmla="*/ 72 h 161"/>
                  <a:gd name="T30" fmla="*/ 75 w 90"/>
                  <a:gd name="T31" fmla="*/ 80 h 161"/>
                  <a:gd name="T32" fmla="*/ 84 w 90"/>
                  <a:gd name="T33" fmla="*/ 89 h 161"/>
                  <a:gd name="T34" fmla="*/ 89 w 90"/>
                  <a:gd name="T35" fmla="*/ 100 h 161"/>
                  <a:gd name="T36" fmla="*/ 90 w 90"/>
                  <a:gd name="T37" fmla="*/ 114 h 161"/>
                  <a:gd name="T38" fmla="*/ 88 w 90"/>
                  <a:gd name="T39" fmla="*/ 131 h 161"/>
                  <a:gd name="T40" fmla="*/ 80 w 90"/>
                  <a:gd name="T41" fmla="*/ 145 h 161"/>
                  <a:gd name="T42" fmla="*/ 69 w 90"/>
                  <a:gd name="T43" fmla="*/ 154 h 161"/>
                  <a:gd name="T44" fmla="*/ 55 w 90"/>
                  <a:gd name="T45" fmla="*/ 160 h 161"/>
                  <a:gd name="T46" fmla="*/ 37 w 90"/>
                  <a:gd name="T47" fmla="*/ 161 h 161"/>
                  <a:gd name="T48" fmla="*/ 17 w 90"/>
                  <a:gd name="T49" fmla="*/ 160 h 161"/>
                  <a:gd name="T50" fmla="*/ 1 w 90"/>
                  <a:gd name="T51" fmla="*/ 154 h 161"/>
                  <a:gd name="T52" fmla="*/ 4 w 90"/>
                  <a:gd name="T53" fmla="*/ 128 h 161"/>
                  <a:gd name="T54" fmla="*/ 12 w 90"/>
                  <a:gd name="T55" fmla="*/ 134 h 161"/>
                  <a:gd name="T56" fmla="*/ 22 w 90"/>
                  <a:gd name="T57" fmla="*/ 138 h 161"/>
                  <a:gd name="T58" fmla="*/ 37 w 90"/>
                  <a:gd name="T59" fmla="*/ 139 h 161"/>
                  <a:gd name="T60" fmla="*/ 46 w 90"/>
                  <a:gd name="T61" fmla="*/ 138 h 161"/>
                  <a:gd name="T62" fmla="*/ 54 w 90"/>
                  <a:gd name="T63" fmla="*/ 134 h 161"/>
                  <a:gd name="T64" fmla="*/ 59 w 90"/>
                  <a:gd name="T65" fmla="*/ 126 h 161"/>
                  <a:gd name="T66" fmla="*/ 60 w 90"/>
                  <a:gd name="T67" fmla="*/ 115 h 161"/>
                  <a:gd name="T68" fmla="*/ 59 w 90"/>
                  <a:gd name="T69" fmla="*/ 106 h 161"/>
                  <a:gd name="T70" fmla="*/ 51 w 90"/>
                  <a:gd name="T71" fmla="*/ 100 h 161"/>
                  <a:gd name="T72" fmla="*/ 41 w 90"/>
                  <a:gd name="T73" fmla="*/ 92 h 161"/>
                  <a:gd name="T74" fmla="*/ 26 w 90"/>
                  <a:gd name="T75" fmla="*/ 84 h 161"/>
                  <a:gd name="T76" fmla="*/ 15 w 90"/>
                  <a:gd name="T77" fmla="*/ 77 h 161"/>
                  <a:gd name="T78" fmla="*/ 7 w 90"/>
                  <a:gd name="T79" fmla="*/ 68 h 161"/>
                  <a:gd name="T80" fmla="*/ 1 w 90"/>
                  <a:gd name="T81" fmla="*/ 57 h 161"/>
                  <a:gd name="T82" fmla="*/ 0 w 90"/>
                  <a:gd name="T83" fmla="*/ 44 h 161"/>
                  <a:gd name="T84" fmla="*/ 3 w 90"/>
                  <a:gd name="T85" fmla="*/ 28 h 161"/>
                  <a:gd name="T86" fmla="*/ 9 w 90"/>
                  <a:gd name="T87" fmla="*/ 16 h 161"/>
                  <a:gd name="T88" fmla="*/ 21 w 90"/>
                  <a:gd name="T89" fmla="*/ 7 h 161"/>
                  <a:gd name="T90" fmla="*/ 34 w 90"/>
                  <a:gd name="T91" fmla="*/ 2 h 161"/>
                  <a:gd name="T92" fmla="*/ 50 w 90"/>
                  <a:gd name="T9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 h="161">
                    <a:moveTo>
                      <a:pt x="50" y="0"/>
                    </a:moveTo>
                    <a:lnTo>
                      <a:pt x="64" y="2"/>
                    </a:lnTo>
                    <a:lnTo>
                      <a:pt x="76" y="4"/>
                    </a:lnTo>
                    <a:lnTo>
                      <a:pt x="82" y="6"/>
                    </a:lnTo>
                    <a:lnTo>
                      <a:pt x="81" y="30"/>
                    </a:lnTo>
                    <a:lnTo>
                      <a:pt x="73" y="27"/>
                    </a:lnTo>
                    <a:lnTo>
                      <a:pt x="63" y="24"/>
                    </a:lnTo>
                    <a:lnTo>
                      <a:pt x="51" y="24"/>
                    </a:lnTo>
                    <a:lnTo>
                      <a:pt x="39" y="25"/>
                    </a:lnTo>
                    <a:lnTo>
                      <a:pt x="31" y="32"/>
                    </a:lnTo>
                    <a:lnTo>
                      <a:pt x="30" y="42"/>
                    </a:lnTo>
                    <a:lnTo>
                      <a:pt x="31" y="51"/>
                    </a:lnTo>
                    <a:lnTo>
                      <a:pt x="38" y="58"/>
                    </a:lnTo>
                    <a:lnTo>
                      <a:pt x="46" y="63"/>
                    </a:lnTo>
                    <a:lnTo>
                      <a:pt x="63" y="72"/>
                    </a:lnTo>
                    <a:lnTo>
                      <a:pt x="75" y="80"/>
                    </a:lnTo>
                    <a:lnTo>
                      <a:pt x="84" y="89"/>
                    </a:lnTo>
                    <a:lnTo>
                      <a:pt x="89" y="100"/>
                    </a:lnTo>
                    <a:lnTo>
                      <a:pt x="90" y="114"/>
                    </a:lnTo>
                    <a:lnTo>
                      <a:pt x="88" y="131"/>
                    </a:lnTo>
                    <a:lnTo>
                      <a:pt x="80" y="145"/>
                    </a:lnTo>
                    <a:lnTo>
                      <a:pt x="69" y="154"/>
                    </a:lnTo>
                    <a:lnTo>
                      <a:pt x="55" y="160"/>
                    </a:lnTo>
                    <a:lnTo>
                      <a:pt x="37" y="161"/>
                    </a:lnTo>
                    <a:lnTo>
                      <a:pt x="17" y="160"/>
                    </a:lnTo>
                    <a:lnTo>
                      <a:pt x="1" y="154"/>
                    </a:lnTo>
                    <a:lnTo>
                      <a:pt x="4" y="128"/>
                    </a:lnTo>
                    <a:lnTo>
                      <a:pt x="12" y="134"/>
                    </a:lnTo>
                    <a:lnTo>
                      <a:pt x="22" y="138"/>
                    </a:lnTo>
                    <a:lnTo>
                      <a:pt x="37" y="139"/>
                    </a:lnTo>
                    <a:lnTo>
                      <a:pt x="46" y="138"/>
                    </a:lnTo>
                    <a:lnTo>
                      <a:pt x="54" y="134"/>
                    </a:lnTo>
                    <a:lnTo>
                      <a:pt x="59" y="126"/>
                    </a:lnTo>
                    <a:lnTo>
                      <a:pt x="60" y="115"/>
                    </a:lnTo>
                    <a:lnTo>
                      <a:pt x="59" y="106"/>
                    </a:lnTo>
                    <a:lnTo>
                      <a:pt x="51" y="100"/>
                    </a:lnTo>
                    <a:lnTo>
                      <a:pt x="41" y="92"/>
                    </a:lnTo>
                    <a:lnTo>
                      <a:pt x="26" y="84"/>
                    </a:lnTo>
                    <a:lnTo>
                      <a:pt x="15" y="77"/>
                    </a:lnTo>
                    <a:lnTo>
                      <a:pt x="7" y="68"/>
                    </a:lnTo>
                    <a:lnTo>
                      <a:pt x="1" y="57"/>
                    </a:lnTo>
                    <a:lnTo>
                      <a:pt x="0" y="44"/>
                    </a:lnTo>
                    <a:lnTo>
                      <a:pt x="3" y="28"/>
                    </a:lnTo>
                    <a:lnTo>
                      <a:pt x="9" y="16"/>
                    </a:lnTo>
                    <a:lnTo>
                      <a:pt x="21" y="7"/>
                    </a:lnTo>
                    <a:lnTo>
                      <a:pt x="34" y="2"/>
                    </a:lnTo>
                    <a:lnTo>
                      <a:pt x="5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7" name="Freeform 110">
                <a:extLst>
                  <a:ext uri="{FF2B5EF4-FFF2-40B4-BE49-F238E27FC236}">
                    <a16:creationId xmlns:a16="http://schemas.microsoft.com/office/drawing/2014/main" id="{DEB249E6-7ED7-DA4D-8E33-0A9BDDF654A3}"/>
                  </a:ext>
                </a:extLst>
              </p:cNvPr>
              <p:cNvSpPr>
                <a:spLocks noEditPoints="1"/>
              </p:cNvSpPr>
              <p:nvPr userDrawn="1"/>
            </p:nvSpPr>
            <p:spPr bwMode="auto">
              <a:xfrm>
                <a:off x="9506312" y="732314"/>
                <a:ext cx="59419" cy="79909"/>
              </a:xfrm>
              <a:custGeom>
                <a:avLst/>
                <a:gdLst>
                  <a:gd name="T0" fmla="*/ 29 w 116"/>
                  <a:gd name="T1" fmla="*/ 22 h 157"/>
                  <a:gd name="T2" fmla="*/ 29 w 116"/>
                  <a:gd name="T3" fmla="*/ 135 h 157"/>
                  <a:gd name="T4" fmla="*/ 38 w 116"/>
                  <a:gd name="T5" fmla="*/ 135 h 157"/>
                  <a:gd name="T6" fmla="*/ 55 w 116"/>
                  <a:gd name="T7" fmla="*/ 132 h 157"/>
                  <a:gd name="T8" fmla="*/ 69 w 116"/>
                  <a:gd name="T9" fmla="*/ 124 h 157"/>
                  <a:gd name="T10" fmla="*/ 78 w 116"/>
                  <a:gd name="T11" fmla="*/ 112 h 157"/>
                  <a:gd name="T12" fmla="*/ 84 w 116"/>
                  <a:gd name="T13" fmla="*/ 97 h 157"/>
                  <a:gd name="T14" fmla="*/ 85 w 116"/>
                  <a:gd name="T15" fmla="*/ 78 h 157"/>
                  <a:gd name="T16" fmla="*/ 84 w 116"/>
                  <a:gd name="T17" fmla="*/ 59 h 157"/>
                  <a:gd name="T18" fmla="*/ 78 w 116"/>
                  <a:gd name="T19" fmla="*/ 43 h 157"/>
                  <a:gd name="T20" fmla="*/ 69 w 116"/>
                  <a:gd name="T21" fmla="*/ 31 h 157"/>
                  <a:gd name="T22" fmla="*/ 55 w 116"/>
                  <a:gd name="T23" fmla="*/ 25 h 157"/>
                  <a:gd name="T24" fmla="*/ 38 w 116"/>
                  <a:gd name="T25" fmla="*/ 22 h 157"/>
                  <a:gd name="T26" fmla="*/ 29 w 116"/>
                  <a:gd name="T27" fmla="*/ 22 h 157"/>
                  <a:gd name="T28" fmla="*/ 0 w 116"/>
                  <a:gd name="T29" fmla="*/ 0 h 157"/>
                  <a:gd name="T30" fmla="*/ 41 w 116"/>
                  <a:gd name="T31" fmla="*/ 0 h 157"/>
                  <a:gd name="T32" fmla="*/ 63 w 116"/>
                  <a:gd name="T33" fmla="*/ 1 h 157"/>
                  <a:gd name="T34" fmla="*/ 82 w 116"/>
                  <a:gd name="T35" fmla="*/ 8 h 157"/>
                  <a:gd name="T36" fmla="*/ 97 w 116"/>
                  <a:gd name="T37" fmla="*/ 20 h 157"/>
                  <a:gd name="T38" fmla="*/ 107 w 116"/>
                  <a:gd name="T39" fmla="*/ 34 h 157"/>
                  <a:gd name="T40" fmla="*/ 114 w 116"/>
                  <a:gd name="T41" fmla="*/ 54 h 157"/>
                  <a:gd name="T42" fmla="*/ 116 w 116"/>
                  <a:gd name="T43" fmla="*/ 78 h 157"/>
                  <a:gd name="T44" fmla="*/ 114 w 116"/>
                  <a:gd name="T45" fmla="*/ 102 h 157"/>
                  <a:gd name="T46" fmla="*/ 106 w 116"/>
                  <a:gd name="T47" fmla="*/ 121 h 157"/>
                  <a:gd name="T48" fmla="*/ 94 w 116"/>
                  <a:gd name="T49" fmla="*/ 137 h 157"/>
                  <a:gd name="T50" fmla="*/ 80 w 116"/>
                  <a:gd name="T51" fmla="*/ 148 h 157"/>
                  <a:gd name="T52" fmla="*/ 61 w 116"/>
                  <a:gd name="T53" fmla="*/ 154 h 157"/>
                  <a:gd name="T54" fmla="*/ 41 w 116"/>
                  <a:gd name="T55" fmla="*/ 157 h 157"/>
                  <a:gd name="T56" fmla="*/ 0 w 116"/>
                  <a:gd name="T57" fmla="*/ 157 h 157"/>
                  <a:gd name="T58" fmla="*/ 0 w 116"/>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57">
                    <a:moveTo>
                      <a:pt x="29" y="22"/>
                    </a:moveTo>
                    <a:lnTo>
                      <a:pt x="29" y="135"/>
                    </a:lnTo>
                    <a:lnTo>
                      <a:pt x="38" y="135"/>
                    </a:lnTo>
                    <a:lnTo>
                      <a:pt x="55" y="132"/>
                    </a:lnTo>
                    <a:lnTo>
                      <a:pt x="69" y="124"/>
                    </a:lnTo>
                    <a:lnTo>
                      <a:pt x="78" y="112"/>
                    </a:lnTo>
                    <a:lnTo>
                      <a:pt x="84" y="97"/>
                    </a:lnTo>
                    <a:lnTo>
                      <a:pt x="85" y="78"/>
                    </a:lnTo>
                    <a:lnTo>
                      <a:pt x="84" y="59"/>
                    </a:lnTo>
                    <a:lnTo>
                      <a:pt x="78" y="43"/>
                    </a:lnTo>
                    <a:lnTo>
                      <a:pt x="69" y="31"/>
                    </a:lnTo>
                    <a:lnTo>
                      <a:pt x="55" y="25"/>
                    </a:lnTo>
                    <a:lnTo>
                      <a:pt x="38" y="22"/>
                    </a:lnTo>
                    <a:lnTo>
                      <a:pt x="29" y="22"/>
                    </a:lnTo>
                    <a:close/>
                    <a:moveTo>
                      <a:pt x="0" y="0"/>
                    </a:moveTo>
                    <a:lnTo>
                      <a:pt x="41" y="0"/>
                    </a:lnTo>
                    <a:lnTo>
                      <a:pt x="63" y="1"/>
                    </a:lnTo>
                    <a:lnTo>
                      <a:pt x="82" y="8"/>
                    </a:lnTo>
                    <a:lnTo>
                      <a:pt x="97" y="20"/>
                    </a:lnTo>
                    <a:lnTo>
                      <a:pt x="107" y="34"/>
                    </a:lnTo>
                    <a:lnTo>
                      <a:pt x="114" y="54"/>
                    </a:lnTo>
                    <a:lnTo>
                      <a:pt x="116" y="78"/>
                    </a:lnTo>
                    <a:lnTo>
                      <a:pt x="114" y="102"/>
                    </a:lnTo>
                    <a:lnTo>
                      <a:pt x="106" y="121"/>
                    </a:lnTo>
                    <a:lnTo>
                      <a:pt x="94" y="137"/>
                    </a:lnTo>
                    <a:lnTo>
                      <a:pt x="80" y="148"/>
                    </a:lnTo>
                    <a:lnTo>
                      <a:pt x="61" y="154"/>
                    </a:lnTo>
                    <a:lnTo>
                      <a:pt x="41"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8" name="Freeform 111">
                <a:extLst>
                  <a:ext uri="{FF2B5EF4-FFF2-40B4-BE49-F238E27FC236}">
                    <a16:creationId xmlns:a16="http://schemas.microsoft.com/office/drawing/2014/main" id="{4FB671E1-F5E0-4A49-9C2F-EED799914F84}"/>
                  </a:ext>
                </a:extLst>
              </p:cNvPr>
              <p:cNvSpPr>
                <a:spLocks/>
              </p:cNvSpPr>
              <p:nvPr userDrawn="1"/>
            </p:nvSpPr>
            <p:spPr bwMode="auto">
              <a:xfrm>
                <a:off x="9596465" y="732314"/>
                <a:ext cx="57370" cy="79909"/>
              </a:xfrm>
              <a:custGeom>
                <a:avLst/>
                <a:gdLst>
                  <a:gd name="T0" fmla="*/ 0 w 112"/>
                  <a:gd name="T1" fmla="*/ 0 h 157"/>
                  <a:gd name="T2" fmla="*/ 34 w 112"/>
                  <a:gd name="T3" fmla="*/ 0 h 157"/>
                  <a:gd name="T4" fmla="*/ 86 w 112"/>
                  <a:gd name="T5" fmla="*/ 123 h 157"/>
                  <a:gd name="T6" fmla="*/ 86 w 112"/>
                  <a:gd name="T7" fmla="*/ 123 h 157"/>
                  <a:gd name="T8" fmla="*/ 86 w 112"/>
                  <a:gd name="T9" fmla="*/ 0 h 157"/>
                  <a:gd name="T10" fmla="*/ 112 w 112"/>
                  <a:gd name="T11" fmla="*/ 0 h 157"/>
                  <a:gd name="T12" fmla="*/ 112 w 112"/>
                  <a:gd name="T13" fmla="*/ 157 h 157"/>
                  <a:gd name="T14" fmla="*/ 78 w 112"/>
                  <a:gd name="T15" fmla="*/ 157 h 157"/>
                  <a:gd name="T16" fmla="*/ 26 w 112"/>
                  <a:gd name="T17" fmla="*/ 34 h 157"/>
                  <a:gd name="T18" fmla="*/ 26 w 112"/>
                  <a:gd name="T19" fmla="*/ 34 h 157"/>
                  <a:gd name="T20" fmla="*/ 26 w 112"/>
                  <a:gd name="T21" fmla="*/ 157 h 157"/>
                  <a:gd name="T22" fmla="*/ 0 w 112"/>
                  <a:gd name="T23" fmla="*/ 157 h 157"/>
                  <a:gd name="T24" fmla="*/ 0 w 112"/>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57">
                    <a:moveTo>
                      <a:pt x="0" y="0"/>
                    </a:moveTo>
                    <a:lnTo>
                      <a:pt x="34" y="0"/>
                    </a:lnTo>
                    <a:lnTo>
                      <a:pt x="86" y="123"/>
                    </a:lnTo>
                    <a:lnTo>
                      <a:pt x="86" y="123"/>
                    </a:lnTo>
                    <a:lnTo>
                      <a:pt x="86" y="0"/>
                    </a:lnTo>
                    <a:lnTo>
                      <a:pt x="112" y="0"/>
                    </a:lnTo>
                    <a:lnTo>
                      <a:pt x="112" y="157"/>
                    </a:lnTo>
                    <a:lnTo>
                      <a:pt x="78" y="157"/>
                    </a:lnTo>
                    <a:lnTo>
                      <a:pt x="26" y="34"/>
                    </a:lnTo>
                    <a:lnTo>
                      <a:pt x="26" y="34"/>
                    </a:lnTo>
                    <a:lnTo>
                      <a:pt x="26"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9" name="Freeform 112">
                <a:extLst>
                  <a:ext uri="{FF2B5EF4-FFF2-40B4-BE49-F238E27FC236}">
                    <a16:creationId xmlns:a16="http://schemas.microsoft.com/office/drawing/2014/main" id="{CC5F5CF6-5000-C84D-B0AE-CBB518C1B2D3}"/>
                  </a:ext>
                </a:extLst>
              </p:cNvPr>
              <p:cNvSpPr>
                <a:spLocks/>
              </p:cNvSpPr>
              <p:nvPr userDrawn="1"/>
            </p:nvSpPr>
            <p:spPr bwMode="auto">
              <a:xfrm>
                <a:off x="9687644" y="732314"/>
                <a:ext cx="44052" cy="79909"/>
              </a:xfrm>
              <a:custGeom>
                <a:avLst/>
                <a:gdLst>
                  <a:gd name="T0" fmla="*/ 0 w 85"/>
                  <a:gd name="T1" fmla="*/ 0 h 157"/>
                  <a:gd name="T2" fmla="*/ 82 w 85"/>
                  <a:gd name="T3" fmla="*/ 0 h 157"/>
                  <a:gd name="T4" fmla="*/ 82 w 85"/>
                  <a:gd name="T5" fmla="*/ 22 h 157"/>
                  <a:gd name="T6" fmla="*/ 29 w 85"/>
                  <a:gd name="T7" fmla="*/ 22 h 157"/>
                  <a:gd name="T8" fmla="*/ 29 w 85"/>
                  <a:gd name="T9" fmla="*/ 64 h 157"/>
                  <a:gd name="T10" fmla="*/ 79 w 85"/>
                  <a:gd name="T11" fmla="*/ 64 h 157"/>
                  <a:gd name="T12" fmla="*/ 79 w 85"/>
                  <a:gd name="T13" fmla="*/ 88 h 157"/>
                  <a:gd name="T14" fmla="*/ 29 w 85"/>
                  <a:gd name="T15" fmla="*/ 88 h 157"/>
                  <a:gd name="T16" fmla="*/ 29 w 85"/>
                  <a:gd name="T17" fmla="*/ 133 h 157"/>
                  <a:gd name="T18" fmla="*/ 85 w 85"/>
                  <a:gd name="T19" fmla="*/ 133 h 157"/>
                  <a:gd name="T20" fmla="*/ 85 w 85"/>
                  <a:gd name="T21" fmla="*/ 157 h 157"/>
                  <a:gd name="T22" fmla="*/ 0 w 85"/>
                  <a:gd name="T23" fmla="*/ 157 h 157"/>
                  <a:gd name="T24" fmla="*/ 0 w 85"/>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57">
                    <a:moveTo>
                      <a:pt x="0" y="0"/>
                    </a:moveTo>
                    <a:lnTo>
                      <a:pt x="82" y="0"/>
                    </a:lnTo>
                    <a:lnTo>
                      <a:pt x="82" y="22"/>
                    </a:lnTo>
                    <a:lnTo>
                      <a:pt x="29" y="22"/>
                    </a:lnTo>
                    <a:lnTo>
                      <a:pt x="29" y="64"/>
                    </a:lnTo>
                    <a:lnTo>
                      <a:pt x="79" y="64"/>
                    </a:lnTo>
                    <a:lnTo>
                      <a:pt x="79" y="88"/>
                    </a:lnTo>
                    <a:lnTo>
                      <a:pt x="29" y="88"/>
                    </a:lnTo>
                    <a:lnTo>
                      <a:pt x="29" y="133"/>
                    </a:lnTo>
                    <a:lnTo>
                      <a:pt x="85" y="133"/>
                    </a:lnTo>
                    <a:lnTo>
                      <a:pt x="85"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113">
                <a:extLst>
                  <a:ext uri="{FF2B5EF4-FFF2-40B4-BE49-F238E27FC236}">
                    <a16:creationId xmlns:a16="http://schemas.microsoft.com/office/drawing/2014/main" id="{A2B9B8EE-D3BB-D140-853B-ADE61EA3D8A6}"/>
                  </a:ext>
                </a:extLst>
              </p:cNvPr>
              <p:cNvSpPr>
                <a:spLocks noEditPoints="1"/>
              </p:cNvSpPr>
              <p:nvPr userDrawn="1"/>
            </p:nvSpPr>
            <p:spPr bwMode="auto">
              <a:xfrm>
                <a:off x="9761406" y="732314"/>
                <a:ext cx="53273" cy="79909"/>
              </a:xfrm>
              <a:custGeom>
                <a:avLst/>
                <a:gdLst>
                  <a:gd name="T0" fmla="*/ 29 w 103"/>
                  <a:gd name="T1" fmla="*/ 22 h 157"/>
                  <a:gd name="T2" fmla="*/ 29 w 103"/>
                  <a:gd name="T3" fmla="*/ 68 h 157"/>
                  <a:gd name="T4" fmla="*/ 41 w 103"/>
                  <a:gd name="T5" fmla="*/ 68 h 157"/>
                  <a:gd name="T6" fmla="*/ 51 w 103"/>
                  <a:gd name="T7" fmla="*/ 67 h 157"/>
                  <a:gd name="T8" fmla="*/ 60 w 103"/>
                  <a:gd name="T9" fmla="*/ 61 h 157"/>
                  <a:gd name="T10" fmla="*/ 66 w 103"/>
                  <a:gd name="T11" fmla="*/ 55 h 157"/>
                  <a:gd name="T12" fmla="*/ 67 w 103"/>
                  <a:gd name="T13" fmla="*/ 44 h 157"/>
                  <a:gd name="T14" fmla="*/ 66 w 103"/>
                  <a:gd name="T15" fmla="*/ 33 h 157"/>
                  <a:gd name="T16" fmla="*/ 60 w 103"/>
                  <a:gd name="T17" fmla="*/ 26 h 157"/>
                  <a:gd name="T18" fmla="*/ 53 w 103"/>
                  <a:gd name="T19" fmla="*/ 22 h 157"/>
                  <a:gd name="T20" fmla="*/ 41 w 103"/>
                  <a:gd name="T21" fmla="*/ 22 h 157"/>
                  <a:gd name="T22" fmla="*/ 29 w 103"/>
                  <a:gd name="T23" fmla="*/ 22 h 157"/>
                  <a:gd name="T24" fmla="*/ 0 w 103"/>
                  <a:gd name="T25" fmla="*/ 0 h 157"/>
                  <a:gd name="T26" fmla="*/ 50 w 103"/>
                  <a:gd name="T27" fmla="*/ 0 h 157"/>
                  <a:gd name="T28" fmla="*/ 66 w 103"/>
                  <a:gd name="T29" fmla="*/ 1 h 157"/>
                  <a:gd name="T30" fmla="*/ 79 w 103"/>
                  <a:gd name="T31" fmla="*/ 7 h 157"/>
                  <a:gd name="T32" fmla="*/ 88 w 103"/>
                  <a:gd name="T33" fmla="*/ 14 h 157"/>
                  <a:gd name="T34" fmla="*/ 94 w 103"/>
                  <a:gd name="T35" fmla="*/ 26 h 157"/>
                  <a:gd name="T36" fmla="*/ 97 w 103"/>
                  <a:gd name="T37" fmla="*/ 41 h 157"/>
                  <a:gd name="T38" fmla="*/ 94 w 103"/>
                  <a:gd name="T39" fmla="*/ 55 h 157"/>
                  <a:gd name="T40" fmla="*/ 88 w 103"/>
                  <a:gd name="T41" fmla="*/ 67 h 157"/>
                  <a:gd name="T42" fmla="*/ 79 w 103"/>
                  <a:gd name="T43" fmla="*/ 73 h 157"/>
                  <a:gd name="T44" fmla="*/ 66 w 103"/>
                  <a:gd name="T45" fmla="*/ 78 h 157"/>
                  <a:gd name="T46" fmla="*/ 66 w 103"/>
                  <a:gd name="T47" fmla="*/ 78 h 157"/>
                  <a:gd name="T48" fmla="*/ 70 w 103"/>
                  <a:gd name="T49" fmla="*/ 80 h 157"/>
                  <a:gd name="T50" fmla="*/ 72 w 103"/>
                  <a:gd name="T51" fmla="*/ 80 h 157"/>
                  <a:gd name="T52" fmla="*/ 75 w 103"/>
                  <a:gd name="T53" fmla="*/ 82 h 157"/>
                  <a:gd name="T54" fmla="*/ 79 w 103"/>
                  <a:gd name="T55" fmla="*/ 86 h 157"/>
                  <a:gd name="T56" fmla="*/ 81 w 103"/>
                  <a:gd name="T57" fmla="*/ 90 h 157"/>
                  <a:gd name="T58" fmla="*/ 84 w 103"/>
                  <a:gd name="T59" fmla="*/ 97 h 157"/>
                  <a:gd name="T60" fmla="*/ 103 w 103"/>
                  <a:gd name="T61" fmla="*/ 157 h 157"/>
                  <a:gd name="T62" fmla="*/ 73 w 103"/>
                  <a:gd name="T63" fmla="*/ 157 h 157"/>
                  <a:gd name="T64" fmla="*/ 58 w 103"/>
                  <a:gd name="T65" fmla="*/ 106 h 157"/>
                  <a:gd name="T66" fmla="*/ 53 w 103"/>
                  <a:gd name="T67" fmla="*/ 95 h 157"/>
                  <a:gd name="T68" fmla="*/ 46 w 103"/>
                  <a:gd name="T69" fmla="*/ 90 h 157"/>
                  <a:gd name="T70" fmla="*/ 36 w 103"/>
                  <a:gd name="T71" fmla="*/ 89 h 157"/>
                  <a:gd name="T72" fmla="*/ 29 w 103"/>
                  <a:gd name="T73" fmla="*/ 89 h 157"/>
                  <a:gd name="T74" fmla="*/ 29 w 103"/>
                  <a:gd name="T75" fmla="*/ 157 h 157"/>
                  <a:gd name="T76" fmla="*/ 0 w 103"/>
                  <a:gd name="T77" fmla="*/ 157 h 157"/>
                  <a:gd name="T78" fmla="*/ 0 w 103"/>
                  <a:gd name="T7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157">
                    <a:moveTo>
                      <a:pt x="29" y="22"/>
                    </a:moveTo>
                    <a:lnTo>
                      <a:pt x="29" y="68"/>
                    </a:lnTo>
                    <a:lnTo>
                      <a:pt x="41" y="68"/>
                    </a:lnTo>
                    <a:lnTo>
                      <a:pt x="51" y="67"/>
                    </a:lnTo>
                    <a:lnTo>
                      <a:pt x="60" y="61"/>
                    </a:lnTo>
                    <a:lnTo>
                      <a:pt x="66" y="55"/>
                    </a:lnTo>
                    <a:lnTo>
                      <a:pt x="67" y="44"/>
                    </a:lnTo>
                    <a:lnTo>
                      <a:pt x="66" y="33"/>
                    </a:lnTo>
                    <a:lnTo>
                      <a:pt x="60" y="26"/>
                    </a:lnTo>
                    <a:lnTo>
                      <a:pt x="53" y="22"/>
                    </a:lnTo>
                    <a:lnTo>
                      <a:pt x="41" y="22"/>
                    </a:lnTo>
                    <a:lnTo>
                      <a:pt x="29" y="22"/>
                    </a:lnTo>
                    <a:close/>
                    <a:moveTo>
                      <a:pt x="0" y="0"/>
                    </a:moveTo>
                    <a:lnTo>
                      <a:pt x="50" y="0"/>
                    </a:lnTo>
                    <a:lnTo>
                      <a:pt x="66" y="1"/>
                    </a:lnTo>
                    <a:lnTo>
                      <a:pt x="79" y="7"/>
                    </a:lnTo>
                    <a:lnTo>
                      <a:pt x="88" y="14"/>
                    </a:lnTo>
                    <a:lnTo>
                      <a:pt x="94" y="26"/>
                    </a:lnTo>
                    <a:lnTo>
                      <a:pt x="97" y="41"/>
                    </a:lnTo>
                    <a:lnTo>
                      <a:pt x="94" y="55"/>
                    </a:lnTo>
                    <a:lnTo>
                      <a:pt x="88" y="67"/>
                    </a:lnTo>
                    <a:lnTo>
                      <a:pt x="79" y="73"/>
                    </a:lnTo>
                    <a:lnTo>
                      <a:pt x="66" y="78"/>
                    </a:lnTo>
                    <a:lnTo>
                      <a:pt x="66" y="78"/>
                    </a:lnTo>
                    <a:lnTo>
                      <a:pt x="70" y="80"/>
                    </a:lnTo>
                    <a:lnTo>
                      <a:pt x="72" y="80"/>
                    </a:lnTo>
                    <a:lnTo>
                      <a:pt x="75" y="82"/>
                    </a:lnTo>
                    <a:lnTo>
                      <a:pt x="79" y="86"/>
                    </a:lnTo>
                    <a:lnTo>
                      <a:pt x="81" y="90"/>
                    </a:lnTo>
                    <a:lnTo>
                      <a:pt x="84" y="97"/>
                    </a:lnTo>
                    <a:lnTo>
                      <a:pt x="103" y="157"/>
                    </a:lnTo>
                    <a:lnTo>
                      <a:pt x="73" y="157"/>
                    </a:lnTo>
                    <a:lnTo>
                      <a:pt x="58" y="106"/>
                    </a:lnTo>
                    <a:lnTo>
                      <a:pt x="53" y="95"/>
                    </a:lnTo>
                    <a:lnTo>
                      <a:pt x="46" y="90"/>
                    </a:lnTo>
                    <a:lnTo>
                      <a:pt x="36" y="89"/>
                    </a:lnTo>
                    <a:lnTo>
                      <a:pt x="29" y="89"/>
                    </a:lnTo>
                    <a:lnTo>
                      <a:pt x="29"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1" name="Rectangle 114">
                <a:extLst>
                  <a:ext uri="{FF2B5EF4-FFF2-40B4-BE49-F238E27FC236}">
                    <a16:creationId xmlns:a16="http://schemas.microsoft.com/office/drawing/2014/main" id="{54385AEF-E2C6-524C-AA72-9D6E9DC54EEF}"/>
                  </a:ext>
                </a:extLst>
              </p:cNvPr>
              <p:cNvSpPr>
                <a:spLocks noChangeArrowheads="1"/>
              </p:cNvSpPr>
              <p:nvPr userDrawn="1"/>
            </p:nvSpPr>
            <p:spPr bwMode="auto">
              <a:xfrm>
                <a:off x="9843363" y="796855"/>
                <a:ext cx="13319" cy="15368"/>
              </a:xfrm>
              <a:prstGeom prst="rect">
                <a:avLst/>
              </a:prstGeom>
              <a:solidFill>
                <a:schemeClr val="bg1">
                  <a:lumMod val="6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 name="Gruppieren 3">
              <a:extLst>
                <a:ext uri="{FF2B5EF4-FFF2-40B4-BE49-F238E27FC236}">
                  <a16:creationId xmlns:a16="http://schemas.microsoft.com/office/drawing/2014/main" id="{8C587185-D480-CA48-B858-11DBDF48762E}"/>
                </a:ext>
              </a:extLst>
            </p:cNvPr>
            <p:cNvGrpSpPr/>
            <p:nvPr userDrawn="1"/>
          </p:nvGrpSpPr>
          <p:grpSpPr>
            <a:xfrm>
              <a:off x="8346609" y="324574"/>
              <a:ext cx="1467045" cy="326807"/>
              <a:chOff x="8346609" y="324574"/>
              <a:chExt cx="1467045" cy="326807"/>
            </a:xfrm>
          </p:grpSpPr>
          <p:sp>
            <p:nvSpPr>
              <p:cNvPr id="132" name="Freeform 115">
                <a:extLst>
                  <a:ext uri="{FF2B5EF4-FFF2-40B4-BE49-F238E27FC236}">
                    <a16:creationId xmlns:a16="http://schemas.microsoft.com/office/drawing/2014/main" id="{0CDBCE2E-B825-1A4A-BB8A-AE0C48A67453}"/>
                  </a:ext>
                </a:extLst>
              </p:cNvPr>
              <p:cNvSpPr>
                <a:spLocks/>
              </p:cNvSpPr>
              <p:nvPr userDrawn="1"/>
            </p:nvSpPr>
            <p:spPr bwMode="auto">
              <a:xfrm>
                <a:off x="8350707" y="332770"/>
                <a:ext cx="80933" cy="122936"/>
              </a:xfrm>
              <a:custGeom>
                <a:avLst/>
                <a:gdLst>
                  <a:gd name="T0" fmla="*/ 0 w 159"/>
                  <a:gd name="T1" fmla="*/ 0 h 239"/>
                  <a:gd name="T2" fmla="*/ 43 w 159"/>
                  <a:gd name="T3" fmla="*/ 0 h 239"/>
                  <a:gd name="T4" fmla="*/ 43 w 159"/>
                  <a:gd name="T5" fmla="*/ 152 h 239"/>
                  <a:gd name="T6" fmla="*/ 44 w 159"/>
                  <a:gd name="T7" fmla="*/ 172 h 239"/>
                  <a:gd name="T8" fmla="*/ 48 w 159"/>
                  <a:gd name="T9" fmla="*/ 186 h 239"/>
                  <a:gd name="T10" fmla="*/ 56 w 159"/>
                  <a:gd name="T11" fmla="*/ 197 h 239"/>
                  <a:gd name="T12" fmla="*/ 66 w 159"/>
                  <a:gd name="T13" fmla="*/ 202 h 239"/>
                  <a:gd name="T14" fmla="*/ 79 w 159"/>
                  <a:gd name="T15" fmla="*/ 203 h 239"/>
                  <a:gd name="T16" fmla="*/ 92 w 159"/>
                  <a:gd name="T17" fmla="*/ 202 h 239"/>
                  <a:gd name="T18" fmla="*/ 103 w 159"/>
                  <a:gd name="T19" fmla="*/ 197 h 239"/>
                  <a:gd name="T20" fmla="*/ 111 w 159"/>
                  <a:gd name="T21" fmla="*/ 186 h 239"/>
                  <a:gd name="T22" fmla="*/ 115 w 159"/>
                  <a:gd name="T23" fmla="*/ 172 h 239"/>
                  <a:gd name="T24" fmla="*/ 116 w 159"/>
                  <a:gd name="T25" fmla="*/ 152 h 239"/>
                  <a:gd name="T26" fmla="*/ 116 w 159"/>
                  <a:gd name="T27" fmla="*/ 0 h 239"/>
                  <a:gd name="T28" fmla="*/ 159 w 159"/>
                  <a:gd name="T29" fmla="*/ 0 h 239"/>
                  <a:gd name="T30" fmla="*/ 159 w 159"/>
                  <a:gd name="T31" fmla="*/ 152 h 239"/>
                  <a:gd name="T32" fmla="*/ 156 w 159"/>
                  <a:gd name="T33" fmla="*/ 176 h 239"/>
                  <a:gd name="T34" fmla="*/ 151 w 159"/>
                  <a:gd name="T35" fmla="*/ 196 h 239"/>
                  <a:gd name="T36" fmla="*/ 142 w 159"/>
                  <a:gd name="T37" fmla="*/ 211 h 239"/>
                  <a:gd name="T38" fmla="*/ 129 w 159"/>
                  <a:gd name="T39" fmla="*/ 223 h 239"/>
                  <a:gd name="T40" fmla="*/ 115 w 159"/>
                  <a:gd name="T41" fmla="*/ 232 h 239"/>
                  <a:gd name="T42" fmla="*/ 98 w 159"/>
                  <a:gd name="T43" fmla="*/ 236 h 239"/>
                  <a:gd name="T44" fmla="*/ 79 w 159"/>
                  <a:gd name="T45" fmla="*/ 239 h 239"/>
                  <a:gd name="T46" fmla="*/ 61 w 159"/>
                  <a:gd name="T47" fmla="*/ 236 h 239"/>
                  <a:gd name="T48" fmla="*/ 44 w 159"/>
                  <a:gd name="T49" fmla="*/ 232 h 239"/>
                  <a:gd name="T50" fmla="*/ 30 w 159"/>
                  <a:gd name="T51" fmla="*/ 223 h 239"/>
                  <a:gd name="T52" fmla="*/ 17 w 159"/>
                  <a:gd name="T53" fmla="*/ 211 h 239"/>
                  <a:gd name="T54" fmla="*/ 8 w 159"/>
                  <a:gd name="T55" fmla="*/ 196 h 239"/>
                  <a:gd name="T56" fmla="*/ 1 w 159"/>
                  <a:gd name="T57" fmla="*/ 176 h 239"/>
                  <a:gd name="T58" fmla="*/ 0 w 159"/>
                  <a:gd name="T59" fmla="*/ 152 h 239"/>
                  <a:gd name="T60" fmla="*/ 0 w 159"/>
                  <a:gd name="T6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239">
                    <a:moveTo>
                      <a:pt x="0" y="0"/>
                    </a:moveTo>
                    <a:lnTo>
                      <a:pt x="43" y="0"/>
                    </a:lnTo>
                    <a:lnTo>
                      <a:pt x="43" y="152"/>
                    </a:lnTo>
                    <a:lnTo>
                      <a:pt x="44" y="172"/>
                    </a:lnTo>
                    <a:lnTo>
                      <a:pt x="48" y="186"/>
                    </a:lnTo>
                    <a:lnTo>
                      <a:pt x="56" y="197"/>
                    </a:lnTo>
                    <a:lnTo>
                      <a:pt x="66" y="202"/>
                    </a:lnTo>
                    <a:lnTo>
                      <a:pt x="79" y="203"/>
                    </a:lnTo>
                    <a:lnTo>
                      <a:pt x="92" y="202"/>
                    </a:lnTo>
                    <a:lnTo>
                      <a:pt x="103" y="197"/>
                    </a:lnTo>
                    <a:lnTo>
                      <a:pt x="111" y="186"/>
                    </a:lnTo>
                    <a:lnTo>
                      <a:pt x="115" y="172"/>
                    </a:lnTo>
                    <a:lnTo>
                      <a:pt x="116" y="152"/>
                    </a:lnTo>
                    <a:lnTo>
                      <a:pt x="116" y="0"/>
                    </a:lnTo>
                    <a:lnTo>
                      <a:pt x="159" y="0"/>
                    </a:lnTo>
                    <a:lnTo>
                      <a:pt x="159" y="152"/>
                    </a:lnTo>
                    <a:lnTo>
                      <a:pt x="156" y="176"/>
                    </a:lnTo>
                    <a:lnTo>
                      <a:pt x="151" y="196"/>
                    </a:lnTo>
                    <a:lnTo>
                      <a:pt x="142" y="211"/>
                    </a:lnTo>
                    <a:lnTo>
                      <a:pt x="129" y="223"/>
                    </a:lnTo>
                    <a:lnTo>
                      <a:pt x="115" y="232"/>
                    </a:lnTo>
                    <a:lnTo>
                      <a:pt x="98" y="236"/>
                    </a:lnTo>
                    <a:lnTo>
                      <a:pt x="79" y="239"/>
                    </a:lnTo>
                    <a:lnTo>
                      <a:pt x="61" y="236"/>
                    </a:lnTo>
                    <a:lnTo>
                      <a:pt x="44" y="232"/>
                    </a:lnTo>
                    <a:lnTo>
                      <a:pt x="30" y="223"/>
                    </a:lnTo>
                    <a:lnTo>
                      <a:pt x="17" y="211"/>
                    </a:lnTo>
                    <a:lnTo>
                      <a:pt x="8" y="196"/>
                    </a:lnTo>
                    <a:lnTo>
                      <a:pt x="1" y="176"/>
                    </a:lnTo>
                    <a:lnTo>
                      <a:pt x="0" y="1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3" name="Freeform 116">
                <a:extLst>
                  <a:ext uri="{FF2B5EF4-FFF2-40B4-BE49-F238E27FC236}">
                    <a16:creationId xmlns:a16="http://schemas.microsoft.com/office/drawing/2014/main" id="{20D9B7CB-AF3A-1440-A8C1-42DDD9FC785C}"/>
                  </a:ext>
                </a:extLst>
              </p:cNvPr>
              <p:cNvSpPr>
                <a:spLocks/>
              </p:cNvSpPr>
              <p:nvPr userDrawn="1"/>
            </p:nvSpPr>
            <p:spPr bwMode="auto">
              <a:xfrm>
                <a:off x="8453155" y="363503"/>
                <a:ext cx="70689" cy="90154"/>
              </a:xfrm>
              <a:custGeom>
                <a:avLst/>
                <a:gdLst>
                  <a:gd name="T0" fmla="*/ 88 w 139"/>
                  <a:gd name="T1" fmla="*/ 0 h 177"/>
                  <a:gd name="T2" fmla="*/ 106 w 139"/>
                  <a:gd name="T3" fmla="*/ 3 h 177"/>
                  <a:gd name="T4" fmla="*/ 119 w 139"/>
                  <a:gd name="T5" fmla="*/ 10 h 177"/>
                  <a:gd name="T6" fmla="*/ 128 w 139"/>
                  <a:gd name="T7" fmla="*/ 20 h 177"/>
                  <a:gd name="T8" fmla="*/ 135 w 139"/>
                  <a:gd name="T9" fmla="*/ 33 h 177"/>
                  <a:gd name="T10" fmla="*/ 139 w 139"/>
                  <a:gd name="T11" fmla="*/ 47 h 177"/>
                  <a:gd name="T12" fmla="*/ 139 w 139"/>
                  <a:gd name="T13" fmla="*/ 64 h 177"/>
                  <a:gd name="T14" fmla="*/ 139 w 139"/>
                  <a:gd name="T15" fmla="*/ 177 h 177"/>
                  <a:gd name="T16" fmla="*/ 97 w 139"/>
                  <a:gd name="T17" fmla="*/ 177 h 177"/>
                  <a:gd name="T18" fmla="*/ 97 w 139"/>
                  <a:gd name="T19" fmla="*/ 72 h 177"/>
                  <a:gd name="T20" fmla="*/ 96 w 139"/>
                  <a:gd name="T21" fmla="*/ 55 h 177"/>
                  <a:gd name="T22" fmla="*/ 92 w 139"/>
                  <a:gd name="T23" fmla="*/ 44 h 177"/>
                  <a:gd name="T24" fmla="*/ 85 w 139"/>
                  <a:gd name="T25" fmla="*/ 37 h 177"/>
                  <a:gd name="T26" fmla="*/ 73 w 139"/>
                  <a:gd name="T27" fmla="*/ 36 h 177"/>
                  <a:gd name="T28" fmla="*/ 62 w 139"/>
                  <a:gd name="T29" fmla="*/ 37 h 177"/>
                  <a:gd name="T30" fmla="*/ 54 w 139"/>
                  <a:gd name="T31" fmla="*/ 44 h 177"/>
                  <a:gd name="T32" fmla="*/ 49 w 139"/>
                  <a:gd name="T33" fmla="*/ 51 h 177"/>
                  <a:gd name="T34" fmla="*/ 45 w 139"/>
                  <a:gd name="T35" fmla="*/ 63 h 177"/>
                  <a:gd name="T36" fmla="*/ 43 w 139"/>
                  <a:gd name="T37" fmla="*/ 76 h 177"/>
                  <a:gd name="T38" fmla="*/ 43 w 139"/>
                  <a:gd name="T39" fmla="*/ 177 h 177"/>
                  <a:gd name="T40" fmla="*/ 2 w 139"/>
                  <a:gd name="T41" fmla="*/ 177 h 177"/>
                  <a:gd name="T42" fmla="*/ 2 w 139"/>
                  <a:gd name="T43" fmla="*/ 32 h 177"/>
                  <a:gd name="T44" fmla="*/ 2 w 139"/>
                  <a:gd name="T45" fmla="*/ 16 h 177"/>
                  <a:gd name="T46" fmla="*/ 0 w 139"/>
                  <a:gd name="T47" fmla="*/ 3 h 177"/>
                  <a:gd name="T48" fmla="*/ 40 w 139"/>
                  <a:gd name="T49" fmla="*/ 3 h 177"/>
                  <a:gd name="T50" fmla="*/ 41 w 139"/>
                  <a:gd name="T51" fmla="*/ 31 h 177"/>
                  <a:gd name="T52" fmla="*/ 42 w 139"/>
                  <a:gd name="T53" fmla="*/ 31 h 177"/>
                  <a:gd name="T54" fmla="*/ 46 w 139"/>
                  <a:gd name="T55" fmla="*/ 23 h 177"/>
                  <a:gd name="T56" fmla="*/ 53 w 139"/>
                  <a:gd name="T57" fmla="*/ 15 h 177"/>
                  <a:gd name="T58" fmla="*/ 62 w 139"/>
                  <a:gd name="T59" fmla="*/ 8 h 177"/>
                  <a:gd name="T60" fmla="*/ 73 w 139"/>
                  <a:gd name="T61" fmla="*/ 3 h 177"/>
                  <a:gd name="T62" fmla="*/ 88 w 139"/>
                  <a:gd name="T6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177">
                    <a:moveTo>
                      <a:pt x="88" y="0"/>
                    </a:moveTo>
                    <a:lnTo>
                      <a:pt x="106" y="3"/>
                    </a:lnTo>
                    <a:lnTo>
                      <a:pt x="119" y="10"/>
                    </a:lnTo>
                    <a:lnTo>
                      <a:pt x="128" y="20"/>
                    </a:lnTo>
                    <a:lnTo>
                      <a:pt x="135" y="33"/>
                    </a:lnTo>
                    <a:lnTo>
                      <a:pt x="139" y="47"/>
                    </a:lnTo>
                    <a:lnTo>
                      <a:pt x="139" y="64"/>
                    </a:lnTo>
                    <a:lnTo>
                      <a:pt x="139" y="177"/>
                    </a:lnTo>
                    <a:lnTo>
                      <a:pt x="97" y="177"/>
                    </a:lnTo>
                    <a:lnTo>
                      <a:pt x="97" y="72"/>
                    </a:lnTo>
                    <a:lnTo>
                      <a:pt x="96" y="55"/>
                    </a:lnTo>
                    <a:lnTo>
                      <a:pt x="92" y="44"/>
                    </a:lnTo>
                    <a:lnTo>
                      <a:pt x="85" y="37"/>
                    </a:lnTo>
                    <a:lnTo>
                      <a:pt x="73" y="36"/>
                    </a:lnTo>
                    <a:lnTo>
                      <a:pt x="62" y="37"/>
                    </a:lnTo>
                    <a:lnTo>
                      <a:pt x="54" y="44"/>
                    </a:lnTo>
                    <a:lnTo>
                      <a:pt x="49" y="51"/>
                    </a:lnTo>
                    <a:lnTo>
                      <a:pt x="45" y="63"/>
                    </a:lnTo>
                    <a:lnTo>
                      <a:pt x="43" y="76"/>
                    </a:lnTo>
                    <a:lnTo>
                      <a:pt x="43" y="177"/>
                    </a:lnTo>
                    <a:lnTo>
                      <a:pt x="2" y="177"/>
                    </a:lnTo>
                    <a:lnTo>
                      <a:pt x="2" y="32"/>
                    </a:lnTo>
                    <a:lnTo>
                      <a:pt x="2" y="16"/>
                    </a:lnTo>
                    <a:lnTo>
                      <a:pt x="0" y="3"/>
                    </a:lnTo>
                    <a:lnTo>
                      <a:pt x="40" y="3"/>
                    </a:lnTo>
                    <a:lnTo>
                      <a:pt x="41" y="31"/>
                    </a:lnTo>
                    <a:lnTo>
                      <a:pt x="42" y="31"/>
                    </a:lnTo>
                    <a:lnTo>
                      <a:pt x="46" y="23"/>
                    </a:lnTo>
                    <a:lnTo>
                      <a:pt x="53" y="15"/>
                    </a:lnTo>
                    <a:lnTo>
                      <a:pt x="62" y="8"/>
                    </a:lnTo>
                    <a:lnTo>
                      <a:pt x="73" y="3"/>
                    </a:lnTo>
                    <a:lnTo>
                      <a:pt x="8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4" name="Freeform 117">
                <a:extLst>
                  <a:ext uri="{FF2B5EF4-FFF2-40B4-BE49-F238E27FC236}">
                    <a16:creationId xmlns:a16="http://schemas.microsoft.com/office/drawing/2014/main" id="{96B924D9-1748-0C4B-9A30-8E00ECDE37B8}"/>
                  </a:ext>
                </a:extLst>
              </p:cNvPr>
              <p:cNvSpPr>
                <a:spLocks noEditPoints="1"/>
              </p:cNvSpPr>
              <p:nvPr userDrawn="1"/>
            </p:nvSpPr>
            <p:spPr bwMode="auto">
              <a:xfrm>
                <a:off x="8545356" y="327646"/>
                <a:ext cx="21514" cy="126011"/>
              </a:xfrm>
              <a:custGeom>
                <a:avLst/>
                <a:gdLst>
                  <a:gd name="T0" fmla="*/ 2 w 43"/>
                  <a:gd name="T1" fmla="*/ 73 h 247"/>
                  <a:gd name="T2" fmla="*/ 43 w 43"/>
                  <a:gd name="T3" fmla="*/ 73 h 247"/>
                  <a:gd name="T4" fmla="*/ 43 w 43"/>
                  <a:gd name="T5" fmla="*/ 247 h 247"/>
                  <a:gd name="T6" fmla="*/ 2 w 43"/>
                  <a:gd name="T7" fmla="*/ 247 h 247"/>
                  <a:gd name="T8" fmla="*/ 2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2" y="73"/>
                    </a:moveTo>
                    <a:lnTo>
                      <a:pt x="43" y="73"/>
                    </a:lnTo>
                    <a:lnTo>
                      <a:pt x="43" y="247"/>
                    </a:lnTo>
                    <a:lnTo>
                      <a:pt x="2" y="247"/>
                    </a:lnTo>
                    <a:lnTo>
                      <a:pt x="2"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5" name="Freeform 118">
                <a:extLst>
                  <a:ext uri="{FF2B5EF4-FFF2-40B4-BE49-F238E27FC236}">
                    <a16:creationId xmlns:a16="http://schemas.microsoft.com/office/drawing/2014/main" id="{CCEE4676-4DBC-8E46-B9A7-4385465A2347}"/>
                  </a:ext>
                </a:extLst>
              </p:cNvPr>
              <p:cNvSpPr>
                <a:spLocks/>
              </p:cNvSpPr>
              <p:nvPr userDrawn="1"/>
            </p:nvSpPr>
            <p:spPr bwMode="auto">
              <a:xfrm>
                <a:off x="8580189" y="364528"/>
                <a:ext cx="79909" cy="89130"/>
              </a:xfrm>
              <a:custGeom>
                <a:avLst/>
                <a:gdLst>
                  <a:gd name="T0" fmla="*/ 0 w 156"/>
                  <a:gd name="T1" fmla="*/ 0 h 174"/>
                  <a:gd name="T2" fmla="*/ 44 w 156"/>
                  <a:gd name="T3" fmla="*/ 0 h 174"/>
                  <a:gd name="T4" fmla="*/ 79 w 156"/>
                  <a:gd name="T5" fmla="*/ 135 h 174"/>
                  <a:gd name="T6" fmla="*/ 80 w 156"/>
                  <a:gd name="T7" fmla="*/ 135 h 174"/>
                  <a:gd name="T8" fmla="*/ 115 w 156"/>
                  <a:gd name="T9" fmla="*/ 0 h 174"/>
                  <a:gd name="T10" fmla="*/ 156 w 156"/>
                  <a:gd name="T11" fmla="*/ 0 h 174"/>
                  <a:gd name="T12" fmla="*/ 102 w 156"/>
                  <a:gd name="T13" fmla="*/ 174 h 174"/>
                  <a:gd name="T14" fmla="*/ 54 w 156"/>
                  <a:gd name="T15" fmla="*/ 174 h 174"/>
                  <a:gd name="T16" fmla="*/ 0 w 156"/>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74">
                    <a:moveTo>
                      <a:pt x="0" y="0"/>
                    </a:moveTo>
                    <a:lnTo>
                      <a:pt x="44" y="0"/>
                    </a:lnTo>
                    <a:lnTo>
                      <a:pt x="79" y="135"/>
                    </a:lnTo>
                    <a:lnTo>
                      <a:pt x="80" y="135"/>
                    </a:lnTo>
                    <a:lnTo>
                      <a:pt x="115" y="0"/>
                    </a:lnTo>
                    <a:lnTo>
                      <a:pt x="156" y="0"/>
                    </a:lnTo>
                    <a:lnTo>
                      <a:pt x="102" y="174"/>
                    </a:lnTo>
                    <a:lnTo>
                      <a:pt x="54" y="174"/>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6" name="Freeform 119">
                <a:extLst>
                  <a:ext uri="{FF2B5EF4-FFF2-40B4-BE49-F238E27FC236}">
                    <a16:creationId xmlns:a16="http://schemas.microsoft.com/office/drawing/2014/main" id="{C66099DA-52BD-574C-932F-B1B65F4C0C9F}"/>
                  </a:ext>
                </a:extLst>
              </p:cNvPr>
              <p:cNvSpPr>
                <a:spLocks noEditPoints="1"/>
              </p:cNvSpPr>
              <p:nvPr userDrawn="1"/>
            </p:nvSpPr>
            <p:spPr bwMode="auto">
              <a:xfrm>
                <a:off x="8669318" y="363503"/>
                <a:ext cx="71713" cy="91179"/>
              </a:xfrm>
              <a:custGeom>
                <a:avLst/>
                <a:gdLst>
                  <a:gd name="T0" fmla="*/ 72 w 141"/>
                  <a:gd name="T1" fmla="*/ 29 h 179"/>
                  <a:gd name="T2" fmla="*/ 60 w 141"/>
                  <a:gd name="T3" fmla="*/ 32 h 179"/>
                  <a:gd name="T4" fmla="*/ 51 w 141"/>
                  <a:gd name="T5" fmla="*/ 38 h 179"/>
                  <a:gd name="T6" fmla="*/ 44 w 141"/>
                  <a:gd name="T7" fmla="*/ 49 h 179"/>
                  <a:gd name="T8" fmla="*/ 42 w 141"/>
                  <a:gd name="T9" fmla="*/ 62 h 179"/>
                  <a:gd name="T10" fmla="*/ 40 w 141"/>
                  <a:gd name="T11" fmla="*/ 75 h 179"/>
                  <a:gd name="T12" fmla="*/ 100 w 141"/>
                  <a:gd name="T13" fmla="*/ 75 h 179"/>
                  <a:gd name="T14" fmla="*/ 98 w 141"/>
                  <a:gd name="T15" fmla="*/ 55 h 179"/>
                  <a:gd name="T16" fmla="*/ 93 w 141"/>
                  <a:gd name="T17" fmla="*/ 41 h 179"/>
                  <a:gd name="T18" fmla="*/ 83 w 141"/>
                  <a:gd name="T19" fmla="*/ 32 h 179"/>
                  <a:gd name="T20" fmla="*/ 72 w 141"/>
                  <a:gd name="T21" fmla="*/ 29 h 179"/>
                  <a:gd name="T22" fmla="*/ 72 w 141"/>
                  <a:gd name="T23" fmla="*/ 0 h 179"/>
                  <a:gd name="T24" fmla="*/ 87 w 141"/>
                  <a:gd name="T25" fmla="*/ 2 h 179"/>
                  <a:gd name="T26" fmla="*/ 102 w 141"/>
                  <a:gd name="T27" fmla="*/ 7 h 179"/>
                  <a:gd name="T28" fmla="*/ 115 w 141"/>
                  <a:gd name="T29" fmla="*/ 15 h 179"/>
                  <a:gd name="T30" fmla="*/ 125 w 141"/>
                  <a:gd name="T31" fmla="*/ 27 h 179"/>
                  <a:gd name="T32" fmla="*/ 133 w 141"/>
                  <a:gd name="T33" fmla="*/ 44 h 179"/>
                  <a:gd name="T34" fmla="*/ 138 w 141"/>
                  <a:gd name="T35" fmla="*/ 66 h 179"/>
                  <a:gd name="T36" fmla="*/ 141 w 141"/>
                  <a:gd name="T37" fmla="*/ 93 h 179"/>
                  <a:gd name="T38" fmla="*/ 141 w 141"/>
                  <a:gd name="T39" fmla="*/ 101 h 179"/>
                  <a:gd name="T40" fmla="*/ 40 w 141"/>
                  <a:gd name="T41" fmla="*/ 101 h 179"/>
                  <a:gd name="T42" fmla="*/ 42 w 141"/>
                  <a:gd name="T43" fmla="*/ 118 h 179"/>
                  <a:gd name="T44" fmla="*/ 47 w 141"/>
                  <a:gd name="T45" fmla="*/ 131 h 179"/>
                  <a:gd name="T46" fmla="*/ 55 w 141"/>
                  <a:gd name="T47" fmla="*/ 140 h 179"/>
                  <a:gd name="T48" fmla="*/ 68 w 141"/>
                  <a:gd name="T49" fmla="*/ 147 h 179"/>
                  <a:gd name="T50" fmla="*/ 85 w 141"/>
                  <a:gd name="T51" fmla="*/ 149 h 179"/>
                  <a:gd name="T52" fmla="*/ 102 w 141"/>
                  <a:gd name="T53" fmla="*/ 148 h 179"/>
                  <a:gd name="T54" fmla="*/ 113 w 141"/>
                  <a:gd name="T55" fmla="*/ 144 h 179"/>
                  <a:gd name="T56" fmla="*/ 123 w 141"/>
                  <a:gd name="T57" fmla="*/ 140 h 179"/>
                  <a:gd name="T58" fmla="*/ 129 w 141"/>
                  <a:gd name="T59" fmla="*/ 135 h 179"/>
                  <a:gd name="T60" fmla="*/ 132 w 141"/>
                  <a:gd name="T61" fmla="*/ 169 h 179"/>
                  <a:gd name="T62" fmla="*/ 120 w 141"/>
                  <a:gd name="T63" fmla="*/ 173 h 179"/>
                  <a:gd name="T64" fmla="*/ 103 w 141"/>
                  <a:gd name="T65" fmla="*/ 177 h 179"/>
                  <a:gd name="T66" fmla="*/ 80 w 141"/>
                  <a:gd name="T67" fmla="*/ 179 h 179"/>
                  <a:gd name="T68" fmla="*/ 57 w 141"/>
                  <a:gd name="T69" fmla="*/ 177 h 179"/>
                  <a:gd name="T70" fmla="*/ 39 w 141"/>
                  <a:gd name="T71" fmla="*/ 170 h 179"/>
                  <a:gd name="T72" fmla="*/ 25 w 141"/>
                  <a:gd name="T73" fmla="*/ 160 h 179"/>
                  <a:gd name="T74" fmla="*/ 14 w 141"/>
                  <a:gd name="T75" fmla="*/ 147 h 179"/>
                  <a:gd name="T76" fmla="*/ 6 w 141"/>
                  <a:gd name="T77" fmla="*/ 130 h 179"/>
                  <a:gd name="T78" fmla="*/ 1 w 141"/>
                  <a:gd name="T79" fmla="*/ 113 h 179"/>
                  <a:gd name="T80" fmla="*/ 0 w 141"/>
                  <a:gd name="T81" fmla="*/ 93 h 179"/>
                  <a:gd name="T82" fmla="*/ 3 w 141"/>
                  <a:gd name="T83" fmla="*/ 68 h 179"/>
                  <a:gd name="T84" fmla="*/ 9 w 141"/>
                  <a:gd name="T85" fmla="*/ 46 h 179"/>
                  <a:gd name="T86" fmla="*/ 20 w 141"/>
                  <a:gd name="T87" fmla="*/ 28 h 179"/>
                  <a:gd name="T88" fmla="*/ 33 w 141"/>
                  <a:gd name="T89" fmla="*/ 14 h 179"/>
                  <a:gd name="T90" fmla="*/ 51 w 141"/>
                  <a:gd name="T91" fmla="*/ 4 h 179"/>
                  <a:gd name="T92" fmla="*/ 72 w 141"/>
                  <a:gd name="T9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179">
                    <a:moveTo>
                      <a:pt x="72" y="29"/>
                    </a:moveTo>
                    <a:lnTo>
                      <a:pt x="60" y="32"/>
                    </a:lnTo>
                    <a:lnTo>
                      <a:pt x="51" y="38"/>
                    </a:lnTo>
                    <a:lnTo>
                      <a:pt x="44" y="49"/>
                    </a:lnTo>
                    <a:lnTo>
                      <a:pt x="42" y="62"/>
                    </a:lnTo>
                    <a:lnTo>
                      <a:pt x="40" y="75"/>
                    </a:lnTo>
                    <a:lnTo>
                      <a:pt x="100" y="75"/>
                    </a:lnTo>
                    <a:lnTo>
                      <a:pt x="98" y="55"/>
                    </a:lnTo>
                    <a:lnTo>
                      <a:pt x="93" y="41"/>
                    </a:lnTo>
                    <a:lnTo>
                      <a:pt x="83" y="32"/>
                    </a:lnTo>
                    <a:lnTo>
                      <a:pt x="72" y="29"/>
                    </a:lnTo>
                    <a:close/>
                    <a:moveTo>
                      <a:pt x="72" y="0"/>
                    </a:moveTo>
                    <a:lnTo>
                      <a:pt x="87" y="2"/>
                    </a:lnTo>
                    <a:lnTo>
                      <a:pt x="102" y="7"/>
                    </a:lnTo>
                    <a:lnTo>
                      <a:pt x="115" y="15"/>
                    </a:lnTo>
                    <a:lnTo>
                      <a:pt x="125" y="27"/>
                    </a:lnTo>
                    <a:lnTo>
                      <a:pt x="133" y="44"/>
                    </a:lnTo>
                    <a:lnTo>
                      <a:pt x="138" y="66"/>
                    </a:lnTo>
                    <a:lnTo>
                      <a:pt x="141" y="93"/>
                    </a:lnTo>
                    <a:lnTo>
                      <a:pt x="141" y="101"/>
                    </a:lnTo>
                    <a:lnTo>
                      <a:pt x="40" y="101"/>
                    </a:lnTo>
                    <a:lnTo>
                      <a:pt x="42" y="118"/>
                    </a:lnTo>
                    <a:lnTo>
                      <a:pt x="47" y="131"/>
                    </a:lnTo>
                    <a:lnTo>
                      <a:pt x="55" y="140"/>
                    </a:lnTo>
                    <a:lnTo>
                      <a:pt x="68" y="147"/>
                    </a:lnTo>
                    <a:lnTo>
                      <a:pt x="85" y="149"/>
                    </a:lnTo>
                    <a:lnTo>
                      <a:pt x="102" y="148"/>
                    </a:lnTo>
                    <a:lnTo>
                      <a:pt x="113" y="144"/>
                    </a:lnTo>
                    <a:lnTo>
                      <a:pt x="123" y="140"/>
                    </a:lnTo>
                    <a:lnTo>
                      <a:pt x="129" y="135"/>
                    </a:lnTo>
                    <a:lnTo>
                      <a:pt x="132" y="169"/>
                    </a:lnTo>
                    <a:lnTo>
                      <a:pt x="120" y="173"/>
                    </a:lnTo>
                    <a:lnTo>
                      <a:pt x="103" y="177"/>
                    </a:lnTo>
                    <a:lnTo>
                      <a:pt x="80" y="179"/>
                    </a:lnTo>
                    <a:lnTo>
                      <a:pt x="57" y="177"/>
                    </a:lnTo>
                    <a:lnTo>
                      <a:pt x="39" y="170"/>
                    </a:lnTo>
                    <a:lnTo>
                      <a:pt x="25" y="160"/>
                    </a:lnTo>
                    <a:lnTo>
                      <a:pt x="14" y="147"/>
                    </a:lnTo>
                    <a:lnTo>
                      <a:pt x="6" y="130"/>
                    </a:lnTo>
                    <a:lnTo>
                      <a:pt x="1" y="113"/>
                    </a:lnTo>
                    <a:lnTo>
                      <a:pt x="0" y="93"/>
                    </a:lnTo>
                    <a:lnTo>
                      <a:pt x="3" y="68"/>
                    </a:lnTo>
                    <a:lnTo>
                      <a:pt x="9" y="46"/>
                    </a:lnTo>
                    <a:lnTo>
                      <a:pt x="20" y="28"/>
                    </a:lnTo>
                    <a:lnTo>
                      <a:pt x="33" y="14"/>
                    </a:lnTo>
                    <a:lnTo>
                      <a:pt x="51" y="4"/>
                    </a:lnTo>
                    <a:lnTo>
                      <a:pt x="7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7" name="Freeform 120">
                <a:extLst>
                  <a:ext uri="{FF2B5EF4-FFF2-40B4-BE49-F238E27FC236}">
                    <a16:creationId xmlns:a16="http://schemas.microsoft.com/office/drawing/2014/main" id="{4D01336B-9722-174E-B25B-F511E4D4204C}"/>
                  </a:ext>
                </a:extLst>
              </p:cNvPr>
              <p:cNvSpPr>
                <a:spLocks/>
              </p:cNvSpPr>
              <p:nvPr userDrawn="1"/>
            </p:nvSpPr>
            <p:spPr bwMode="auto">
              <a:xfrm>
                <a:off x="8758447" y="363503"/>
                <a:ext cx="46101" cy="90154"/>
              </a:xfrm>
              <a:custGeom>
                <a:avLst/>
                <a:gdLst>
                  <a:gd name="T0" fmla="*/ 84 w 92"/>
                  <a:gd name="T1" fmla="*/ 0 h 177"/>
                  <a:gd name="T2" fmla="*/ 88 w 92"/>
                  <a:gd name="T3" fmla="*/ 2 h 177"/>
                  <a:gd name="T4" fmla="*/ 92 w 92"/>
                  <a:gd name="T5" fmla="*/ 2 h 177"/>
                  <a:gd name="T6" fmla="*/ 92 w 92"/>
                  <a:gd name="T7" fmla="*/ 41 h 177"/>
                  <a:gd name="T8" fmla="*/ 85 w 92"/>
                  <a:gd name="T9" fmla="*/ 40 h 177"/>
                  <a:gd name="T10" fmla="*/ 79 w 92"/>
                  <a:gd name="T11" fmla="*/ 40 h 177"/>
                  <a:gd name="T12" fmla="*/ 70 w 92"/>
                  <a:gd name="T13" fmla="*/ 41 h 177"/>
                  <a:gd name="T14" fmla="*/ 59 w 92"/>
                  <a:gd name="T15" fmla="*/ 45 h 177"/>
                  <a:gd name="T16" fmla="*/ 51 w 92"/>
                  <a:gd name="T17" fmla="*/ 53 h 177"/>
                  <a:gd name="T18" fmla="*/ 46 w 92"/>
                  <a:gd name="T19" fmla="*/ 64 h 177"/>
                  <a:gd name="T20" fmla="*/ 43 w 92"/>
                  <a:gd name="T21" fmla="*/ 81 h 177"/>
                  <a:gd name="T22" fmla="*/ 43 w 92"/>
                  <a:gd name="T23" fmla="*/ 177 h 177"/>
                  <a:gd name="T24" fmla="*/ 2 w 92"/>
                  <a:gd name="T25" fmla="*/ 177 h 177"/>
                  <a:gd name="T26" fmla="*/ 2 w 92"/>
                  <a:gd name="T27" fmla="*/ 32 h 177"/>
                  <a:gd name="T28" fmla="*/ 2 w 92"/>
                  <a:gd name="T29" fmla="*/ 16 h 177"/>
                  <a:gd name="T30" fmla="*/ 0 w 92"/>
                  <a:gd name="T31" fmla="*/ 3 h 177"/>
                  <a:gd name="T32" fmla="*/ 38 w 92"/>
                  <a:gd name="T33" fmla="*/ 3 h 177"/>
                  <a:gd name="T34" fmla="*/ 40 w 92"/>
                  <a:gd name="T35" fmla="*/ 36 h 177"/>
                  <a:gd name="T36" fmla="*/ 40 w 92"/>
                  <a:gd name="T37" fmla="*/ 36 h 177"/>
                  <a:gd name="T38" fmla="*/ 43 w 92"/>
                  <a:gd name="T39" fmla="*/ 27 h 177"/>
                  <a:gd name="T40" fmla="*/ 50 w 92"/>
                  <a:gd name="T41" fmla="*/ 17 h 177"/>
                  <a:gd name="T42" fmla="*/ 59 w 92"/>
                  <a:gd name="T43" fmla="*/ 10 h 177"/>
                  <a:gd name="T44" fmla="*/ 70 w 92"/>
                  <a:gd name="T45" fmla="*/ 3 h 177"/>
                  <a:gd name="T46" fmla="*/ 84 w 92"/>
                  <a:gd name="T4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177">
                    <a:moveTo>
                      <a:pt x="84" y="0"/>
                    </a:moveTo>
                    <a:lnTo>
                      <a:pt x="88" y="2"/>
                    </a:lnTo>
                    <a:lnTo>
                      <a:pt x="92" y="2"/>
                    </a:lnTo>
                    <a:lnTo>
                      <a:pt x="92" y="41"/>
                    </a:lnTo>
                    <a:lnTo>
                      <a:pt x="85" y="40"/>
                    </a:lnTo>
                    <a:lnTo>
                      <a:pt x="79" y="40"/>
                    </a:lnTo>
                    <a:lnTo>
                      <a:pt x="70" y="41"/>
                    </a:lnTo>
                    <a:lnTo>
                      <a:pt x="59" y="45"/>
                    </a:lnTo>
                    <a:lnTo>
                      <a:pt x="51" y="53"/>
                    </a:lnTo>
                    <a:lnTo>
                      <a:pt x="46" y="64"/>
                    </a:lnTo>
                    <a:lnTo>
                      <a:pt x="43" y="81"/>
                    </a:lnTo>
                    <a:lnTo>
                      <a:pt x="43" y="177"/>
                    </a:lnTo>
                    <a:lnTo>
                      <a:pt x="2" y="177"/>
                    </a:lnTo>
                    <a:lnTo>
                      <a:pt x="2" y="32"/>
                    </a:lnTo>
                    <a:lnTo>
                      <a:pt x="2" y="16"/>
                    </a:lnTo>
                    <a:lnTo>
                      <a:pt x="0" y="3"/>
                    </a:lnTo>
                    <a:lnTo>
                      <a:pt x="38" y="3"/>
                    </a:lnTo>
                    <a:lnTo>
                      <a:pt x="40" y="36"/>
                    </a:lnTo>
                    <a:lnTo>
                      <a:pt x="40" y="36"/>
                    </a:lnTo>
                    <a:lnTo>
                      <a:pt x="43" y="27"/>
                    </a:lnTo>
                    <a:lnTo>
                      <a:pt x="50" y="17"/>
                    </a:lnTo>
                    <a:lnTo>
                      <a:pt x="59" y="10"/>
                    </a:lnTo>
                    <a:lnTo>
                      <a:pt x="70" y="3"/>
                    </a:lnTo>
                    <a:lnTo>
                      <a:pt x="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8" name="Freeform 121">
                <a:extLst>
                  <a:ext uri="{FF2B5EF4-FFF2-40B4-BE49-F238E27FC236}">
                    <a16:creationId xmlns:a16="http://schemas.microsoft.com/office/drawing/2014/main" id="{AD87CF7C-2FB5-E241-810B-52D74003BF18}"/>
                  </a:ext>
                </a:extLst>
              </p:cNvPr>
              <p:cNvSpPr>
                <a:spLocks/>
              </p:cNvSpPr>
              <p:nvPr userDrawn="1"/>
            </p:nvSpPr>
            <p:spPr bwMode="auto">
              <a:xfrm>
                <a:off x="8813768" y="363503"/>
                <a:ext cx="57370" cy="91179"/>
              </a:xfrm>
              <a:custGeom>
                <a:avLst/>
                <a:gdLst>
                  <a:gd name="T0" fmla="*/ 58 w 112"/>
                  <a:gd name="T1" fmla="*/ 0 h 179"/>
                  <a:gd name="T2" fmla="*/ 74 w 112"/>
                  <a:gd name="T3" fmla="*/ 2 h 179"/>
                  <a:gd name="T4" fmla="*/ 87 w 112"/>
                  <a:gd name="T5" fmla="*/ 4 h 179"/>
                  <a:gd name="T6" fmla="*/ 97 w 112"/>
                  <a:gd name="T7" fmla="*/ 6 h 179"/>
                  <a:gd name="T8" fmla="*/ 103 w 112"/>
                  <a:gd name="T9" fmla="*/ 8 h 179"/>
                  <a:gd name="T10" fmla="*/ 100 w 112"/>
                  <a:gd name="T11" fmla="*/ 40 h 179"/>
                  <a:gd name="T12" fmla="*/ 90 w 112"/>
                  <a:gd name="T13" fmla="*/ 36 h 179"/>
                  <a:gd name="T14" fmla="*/ 77 w 112"/>
                  <a:gd name="T15" fmla="*/ 33 h 179"/>
                  <a:gd name="T16" fmla="*/ 64 w 112"/>
                  <a:gd name="T17" fmla="*/ 32 h 179"/>
                  <a:gd name="T18" fmla="*/ 53 w 112"/>
                  <a:gd name="T19" fmla="*/ 33 h 179"/>
                  <a:gd name="T20" fmla="*/ 45 w 112"/>
                  <a:gd name="T21" fmla="*/ 37 h 179"/>
                  <a:gd name="T22" fmla="*/ 41 w 112"/>
                  <a:gd name="T23" fmla="*/ 42 h 179"/>
                  <a:gd name="T24" fmla="*/ 40 w 112"/>
                  <a:gd name="T25" fmla="*/ 49 h 179"/>
                  <a:gd name="T26" fmla="*/ 41 w 112"/>
                  <a:gd name="T27" fmla="*/ 58 h 179"/>
                  <a:gd name="T28" fmla="*/ 48 w 112"/>
                  <a:gd name="T29" fmla="*/ 64 h 179"/>
                  <a:gd name="T30" fmla="*/ 58 w 112"/>
                  <a:gd name="T31" fmla="*/ 71 h 179"/>
                  <a:gd name="T32" fmla="*/ 79 w 112"/>
                  <a:gd name="T33" fmla="*/ 84 h 179"/>
                  <a:gd name="T34" fmla="*/ 94 w 112"/>
                  <a:gd name="T35" fmla="*/ 94 h 179"/>
                  <a:gd name="T36" fmla="*/ 104 w 112"/>
                  <a:gd name="T37" fmla="*/ 104 h 179"/>
                  <a:gd name="T38" fmla="*/ 109 w 112"/>
                  <a:gd name="T39" fmla="*/ 115 h 179"/>
                  <a:gd name="T40" fmla="*/ 112 w 112"/>
                  <a:gd name="T41" fmla="*/ 128 h 179"/>
                  <a:gd name="T42" fmla="*/ 109 w 112"/>
                  <a:gd name="T43" fmla="*/ 145 h 179"/>
                  <a:gd name="T44" fmla="*/ 100 w 112"/>
                  <a:gd name="T45" fmla="*/ 160 h 179"/>
                  <a:gd name="T46" fmla="*/ 86 w 112"/>
                  <a:gd name="T47" fmla="*/ 170 h 179"/>
                  <a:gd name="T48" fmla="*/ 69 w 112"/>
                  <a:gd name="T49" fmla="*/ 177 h 179"/>
                  <a:gd name="T50" fmla="*/ 47 w 112"/>
                  <a:gd name="T51" fmla="*/ 179 h 179"/>
                  <a:gd name="T52" fmla="*/ 27 w 112"/>
                  <a:gd name="T53" fmla="*/ 178 h 179"/>
                  <a:gd name="T54" fmla="*/ 10 w 112"/>
                  <a:gd name="T55" fmla="*/ 174 h 179"/>
                  <a:gd name="T56" fmla="*/ 0 w 112"/>
                  <a:gd name="T57" fmla="*/ 171 h 179"/>
                  <a:gd name="T58" fmla="*/ 1 w 112"/>
                  <a:gd name="T59" fmla="*/ 136 h 179"/>
                  <a:gd name="T60" fmla="*/ 7 w 112"/>
                  <a:gd name="T61" fmla="*/ 139 h 179"/>
                  <a:gd name="T62" fmla="*/ 18 w 112"/>
                  <a:gd name="T63" fmla="*/ 143 h 179"/>
                  <a:gd name="T64" fmla="*/ 31 w 112"/>
                  <a:gd name="T65" fmla="*/ 147 h 179"/>
                  <a:gd name="T66" fmla="*/ 44 w 112"/>
                  <a:gd name="T67" fmla="*/ 148 h 179"/>
                  <a:gd name="T68" fmla="*/ 54 w 112"/>
                  <a:gd name="T69" fmla="*/ 147 h 179"/>
                  <a:gd name="T70" fmla="*/ 64 w 112"/>
                  <a:gd name="T71" fmla="*/ 144 h 179"/>
                  <a:gd name="T72" fmla="*/ 69 w 112"/>
                  <a:gd name="T73" fmla="*/ 139 h 179"/>
                  <a:gd name="T74" fmla="*/ 71 w 112"/>
                  <a:gd name="T75" fmla="*/ 131 h 179"/>
                  <a:gd name="T76" fmla="*/ 70 w 112"/>
                  <a:gd name="T77" fmla="*/ 125 h 179"/>
                  <a:gd name="T78" fmla="*/ 65 w 112"/>
                  <a:gd name="T79" fmla="*/ 117 h 179"/>
                  <a:gd name="T80" fmla="*/ 53 w 112"/>
                  <a:gd name="T81" fmla="*/ 109 h 179"/>
                  <a:gd name="T82" fmla="*/ 36 w 112"/>
                  <a:gd name="T83" fmla="*/ 98 h 179"/>
                  <a:gd name="T84" fmla="*/ 26 w 112"/>
                  <a:gd name="T85" fmla="*/ 92 h 179"/>
                  <a:gd name="T86" fmla="*/ 15 w 112"/>
                  <a:gd name="T87" fmla="*/ 85 h 179"/>
                  <a:gd name="T88" fmla="*/ 7 w 112"/>
                  <a:gd name="T89" fmla="*/ 76 h 179"/>
                  <a:gd name="T90" fmla="*/ 1 w 112"/>
                  <a:gd name="T91" fmla="*/ 64 h 179"/>
                  <a:gd name="T92" fmla="*/ 0 w 112"/>
                  <a:gd name="T93" fmla="*/ 50 h 179"/>
                  <a:gd name="T94" fmla="*/ 2 w 112"/>
                  <a:gd name="T95" fmla="*/ 36 h 179"/>
                  <a:gd name="T96" fmla="*/ 10 w 112"/>
                  <a:gd name="T97" fmla="*/ 23 h 179"/>
                  <a:gd name="T98" fmla="*/ 22 w 112"/>
                  <a:gd name="T99" fmla="*/ 11 h 179"/>
                  <a:gd name="T100" fmla="*/ 39 w 112"/>
                  <a:gd name="T101" fmla="*/ 3 h 179"/>
                  <a:gd name="T102" fmla="*/ 58 w 112"/>
                  <a:gd name="T10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9">
                    <a:moveTo>
                      <a:pt x="58" y="0"/>
                    </a:moveTo>
                    <a:lnTo>
                      <a:pt x="74" y="2"/>
                    </a:lnTo>
                    <a:lnTo>
                      <a:pt x="87" y="4"/>
                    </a:lnTo>
                    <a:lnTo>
                      <a:pt x="97" y="6"/>
                    </a:lnTo>
                    <a:lnTo>
                      <a:pt x="103" y="8"/>
                    </a:lnTo>
                    <a:lnTo>
                      <a:pt x="100" y="40"/>
                    </a:lnTo>
                    <a:lnTo>
                      <a:pt x="90" y="36"/>
                    </a:lnTo>
                    <a:lnTo>
                      <a:pt x="77" y="33"/>
                    </a:lnTo>
                    <a:lnTo>
                      <a:pt x="64" y="32"/>
                    </a:lnTo>
                    <a:lnTo>
                      <a:pt x="53" y="33"/>
                    </a:lnTo>
                    <a:lnTo>
                      <a:pt x="45" y="37"/>
                    </a:lnTo>
                    <a:lnTo>
                      <a:pt x="41" y="42"/>
                    </a:lnTo>
                    <a:lnTo>
                      <a:pt x="40" y="49"/>
                    </a:lnTo>
                    <a:lnTo>
                      <a:pt x="41" y="58"/>
                    </a:lnTo>
                    <a:lnTo>
                      <a:pt x="48" y="64"/>
                    </a:lnTo>
                    <a:lnTo>
                      <a:pt x="58" y="71"/>
                    </a:lnTo>
                    <a:lnTo>
                      <a:pt x="79" y="84"/>
                    </a:lnTo>
                    <a:lnTo>
                      <a:pt x="94" y="94"/>
                    </a:lnTo>
                    <a:lnTo>
                      <a:pt x="104" y="104"/>
                    </a:lnTo>
                    <a:lnTo>
                      <a:pt x="109" y="115"/>
                    </a:lnTo>
                    <a:lnTo>
                      <a:pt x="112" y="128"/>
                    </a:lnTo>
                    <a:lnTo>
                      <a:pt x="109" y="145"/>
                    </a:lnTo>
                    <a:lnTo>
                      <a:pt x="100" y="160"/>
                    </a:lnTo>
                    <a:lnTo>
                      <a:pt x="86" y="170"/>
                    </a:lnTo>
                    <a:lnTo>
                      <a:pt x="69" y="177"/>
                    </a:lnTo>
                    <a:lnTo>
                      <a:pt x="47" y="179"/>
                    </a:lnTo>
                    <a:lnTo>
                      <a:pt x="27" y="178"/>
                    </a:lnTo>
                    <a:lnTo>
                      <a:pt x="10" y="174"/>
                    </a:lnTo>
                    <a:lnTo>
                      <a:pt x="0" y="171"/>
                    </a:lnTo>
                    <a:lnTo>
                      <a:pt x="1" y="136"/>
                    </a:lnTo>
                    <a:lnTo>
                      <a:pt x="7" y="139"/>
                    </a:lnTo>
                    <a:lnTo>
                      <a:pt x="18" y="143"/>
                    </a:lnTo>
                    <a:lnTo>
                      <a:pt x="31" y="147"/>
                    </a:lnTo>
                    <a:lnTo>
                      <a:pt x="44" y="148"/>
                    </a:lnTo>
                    <a:lnTo>
                      <a:pt x="54" y="147"/>
                    </a:lnTo>
                    <a:lnTo>
                      <a:pt x="64" y="144"/>
                    </a:lnTo>
                    <a:lnTo>
                      <a:pt x="69" y="139"/>
                    </a:lnTo>
                    <a:lnTo>
                      <a:pt x="71" y="131"/>
                    </a:lnTo>
                    <a:lnTo>
                      <a:pt x="70" y="125"/>
                    </a:lnTo>
                    <a:lnTo>
                      <a:pt x="65" y="117"/>
                    </a:lnTo>
                    <a:lnTo>
                      <a:pt x="53" y="109"/>
                    </a:lnTo>
                    <a:lnTo>
                      <a:pt x="36" y="98"/>
                    </a:lnTo>
                    <a:lnTo>
                      <a:pt x="26" y="92"/>
                    </a:lnTo>
                    <a:lnTo>
                      <a:pt x="15" y="85"/>
                    </a:lnTo>
                    <a:lnTo>
                      <a:pt x="7" y="76"/>
                    </a:lnTo>
                    <a:lnTo>
                      <a:pt x="1" y="64"/>
                    </a:lnTo>
                    <a:lnTo>
                      <a:pt x="0" y="50"/>
                    </a:lnTo>
                    <a:lnTo>
                      <a:pt x="2" y="36"/>
                    </a:lnTo>
                    <a:lnTo>
                      <a:pt x="10" y="23"/>
                    </a:lnTo>
                    <a:lnTo>
                      <a:pt x="22" y="11"/>
                    </a:lnTo>
                    <a:lnTo>
                      <a:pt x="39" y="3"/>
                    </a:lnTo>
                    <a:lnTo>
                      <a:pt x="5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9" name="Freeform 122">
                <a:extLst>
                  <a:ext uri="{FF2B5EF4-FFF2-40B4-BE49-F238E27FC236}">
                    <a16:creationId xmlns:a16="http://schemas.microsoft.com/office/drawing/2014/main" id="{4038B13D-C3E4-B145-A8C4-74D01989D615}"/>
                  </a:ext>
                </a:extLst>
              </p:cNvPr>
              <p:cNvSpPr>
                <a:spLocks noEditPoints="1"/>
              </p:cNvSpPr>
              <p:nvPr userDrawn="1"/>
            </p:nvSpPr>
            <p:spPr bwMode="auto">
              <a:xfrm>
                <a:off x="8889579" y="327646"/>
                <a:ext cx="21514" cy="126011"/>
              </a:xfrm>
              <a:custGeom>
                <a:avLst/>
                <a:gdLst>
                  <a:gd name="T0" fmla="*/ 0 w 43"/>
                  <a:gd name="T1" fmla="*/ 73 h 247"/>
                  <a:gd name="T2" fmla="*/ 42 w 43"/>
                  <a:gd name="T3" fmla="*/ 73 h 247"/>
                  <a:gd name="T4" fmla="*/ 42 w 43"/>
                  <a:gd name="T5" fmla="*/ 247 h 247"/>
                  <a:gd name="T6" fmla="*/ 0 w 43"/>
                  <a:gd name="T7" fmla="*/ 247 h 247"/>
                  <a:gd name="T8" fmla="*/ 0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0" y="73"/>
                    </a:moveTo>
                    <a:lnTo>
                      <a:pt x="42" y="73"/>
                    </a:lnTo>
                    <a:lnTo>
                      <a:pt x="42" y="247"/>
                    </a:lnTo>
                    <a:lnTo>
                      <a:pt x="0" y="247"/>
                    </a:lnTo>
                    <a:lnTo>
                      <a:pt x="0"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0" name="Freeform 123">
                <a:extLst>
                  <a:ext uri="{FF2B5EF4-FFF2-40B4-BE49-F238E27FC236}">
                    <a16:creationId xmlns:a16="http://schemas.microsoft.com/office/drawing/2014/main" id="{EE4B3182-9346-6D4F-8A9A-62CE49133E11}"/>
                  </a:ext>
                </a:extLst>
              </p:cNvPr>
              <p:cNvSpPr>
                <a:spLocks/>
              </p:cNvSpPr>
              <p:nvPr userDrawn="1"/>
            </p:nvSpPr>
            <p:spPr bwMode="auto">
              <a:xfrm>
                <a:off x="8925436" y="339940"/>
                <a:ext cx="54298" cy="114741"/>
              </a:xfrm>
              <a:custGeom>
                <a:avLst/>
                <a:gdLst>
                  <a:gd name="T0" fmla="*/ 69 w 104"/>
                  <a:gd name="T1" fmla="*/ 0 h 224"/>
                  <a:gd name="T2" fmla="*/ 69 w 104"/>
                  <a:gd name="T3" fmla="*/ 48 h 224"/>
                  <a:gd name="T4" fmla="*/ 104 w 104"/>
                  <a:gd name="T5" fmla="*/ 48 h 224"/>
                  <a:gd name="T6" fmla="*/ 104 w 104"/>
                  <a:gd name="T7" fmla="*/ 79 h 224"/>
                  <a:gd name="T8" fmla="*/ 69 w 104"/>
                  <a:gd name="T9" fmla="*/ 79 h 224"/>
                  <a:gd name="T10" fmla="*/ 69 w 104"/>
                  <a:gd name="T11" fmla="*/ 170 h 224"/>
                  <a:gd name="T12" fmla="*/ 70 w 104"/>
                  <a:gd name="T13" fmla="*/ 180 h 224"/>
                  <a:gd name="T14" fmla="*/ 74 w 104"/>
                  <a:gd name="T15" fmla="*/ 188 h 224"/>
                  <a:gd name="T16" fmla="*/ 81 w 104"/>
                  <a:gd name="T17" fmla="*/ 192 h 224"/>
                  <a:gd name="T18" fmla="*/ 88 w 104"/>
                  <a:gd name="T19" fmla="*/ 193 h 224"/>
                  <a:gd name="T20" fmla="*/ 94 w 104"/>
                  <a:gd name="T21" fmla="*/ 193 h 224"/>
                  <a:gd name="T22" fmla="*/ 98 w 104"/>
                  <a:gd name="T23" fmla="*/ 192 h 224"/>
                  <a:gd name="T24" fmla="*/ 102 w 104"/>
                  <a:gd name="T25" fmla="*/ 190 h 224"/>
                  <a:gd name="T26" fmla="*/ 104 w 104"/>
                  <a:gd name="T27" fmla="*/ 189 h 224"/>
                  <a:gd name="T28" fmla="*/ 104 w 104"/>
                  <a:gd name="T29" fmla="*/ 219 h 224"/>
                  <a:gd name="T30" fmla="*/ 92 w 104"/>
                  <a:gd name="T31" fmla="*/ 223 h 224"/>
                  <a:gd name="T32" fmla="*/ 77 w 104"/>
                  <a:gd name="T33" fmla="*/ 224 h 224"/>
                  <a:gd name="T34" fmla="*/ 60 w 104"/>
                  <a:gd name="T35" fmla="*/ 223 h 224"/>
                  <a:gd name="T36" fmla="*/ 45 w 104"/>
                  <a:gd name="T37" fmla="*/ 216 h 224"/>
                  <a:gd name="T38" fmla="*/ 36 w 104"/>
                  <a:gd name="T39" fmla="*/ 207 h 224"/>
                  <a:gd name="T40" fmla="*/ 30 w 104"/>
                  <a:gd name="T41" fmla="*/ 193 h 224"/>
                  <a:gd name="T42" fmla="*/ 27 w 104"/>
                  <a:gd name="T43" fmla="*/ 173 h 224"/>
                  <a:gd name="T44" fmla="*/ 27 w 104"/>
                  <a:gd name="T45" fmla="*/ 79 h 224"/>
                  <a:gd name="T46" fmla="*/ 0 w 104"/>
                  <a:gd name="T47" fmla="*/ 79 h 224"/>
                  <a:gd name="T48" fmla="*/ 0 w 104"/>
                  <a:gd name="T49" fmla="*/ 48 h 224"/>
                  <a:gd name="T50" fmla="*/ 27 w 104"/>
                  <a:gd name="T51" fmla="*/ 48 h 224"/>
                  <a:gd name="T52" fmla="*/ 27 w 104"/>
                  <a:gd name="T53" fmla="*/ 13 h 224"/>
                  <a:gd name="T54" fmla="*/ 69 w 104"/>
                  <a:gd name="T5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224">
                    <a:moveTo>
                      <a:pt x="69" y="0"/>
                    </a:moveTo>
                    <a:lnTo>
                      <a:pt x="69" y="48"/>
                    </a:lnTo>
                    <a:lnTo>
                      <a:pt x="104" y="48"/>
                    </a:lnTo>
                    <a:lnTo>
                      <a:pt x="104" y="79"/>
                    </a:lnTo>
                    <a:lnTo>
                      <a:pt x="69" y="79"/>
                    </a:lnTo>
                    <a:lnTo>
                      <a:pt x="69" y="170"/>
                    </a:lnTo>
                    <a:lnTo>
                      <a:pt x="70" y="180"/>
                    </a:lnTo>
                    <a:lnTo>
                      <a:pt x="74" y="188"/>
                    </a:lnTo>
                    <a:lnTo>
                      <a:pt x="81" y="192"/>
                    </a:lnTo>
                    <a:lnTo>
                      <a:pt x="88" y="193"/>
                    </a:lnTo>
                    <a:lnTo>
                      <a:pt x="94" y="193"/>
                    </a:lnTo>
                    <a:lnTo>
                      <a:pt x="98" y="192"/>
                    </a:lnTo>
                    <a:lnTo>
                      <a:pt x="102" y="190"/>
                    </a:lnTo>
                    <a:lnTo>
                      <a:pt x="104" y="189"/>
                    </a:lnTo>
                    <a:lnTo>
                      <a:pt x="104" y="219"/>
                    </a:lnTo>
                    <a:lnTo>
                      <a:pt x="92" y="223"/>
                    </a:lnTo>
                    <a:lnTo>
                      <a:pt x="77" y="224"/>
                    </a:lnTo>
                    <a:lnTo>
                      <a:pt x="60" y="223"/>
                    </a:lnTo>
                    <a:lnTo>
                      <a:pt x="45" y="216"/>
                    </a:lnTo>
                    <a:lnTo>
                      <a:pt x="36" y="207"/>
                    </a:lnTo>
                    <a:lnTo>
                      <a:pt x="30" y="193"/>
                    </a:lnTo>
                    <a:lnTo>
                      <a:pt x="27" y="173"/>
                    </a:lnTo>
                    <a:lnTo>
                      <a:pt x="27" y="79"/>
                    </a:lnTo>
                    <a:lnTo>
                      <a:pt x="0" y="79"/>
                    </a:lnTo>
                    <a:lnTo>
                      <a:pt x="0" y="48"/>
                    </a:lnTo>
                    <a:lnTo>
                      <a:pt x="27" y="48"/>
                    </a:lnTo>
                    <a:lnTo>
                      <a:pt x="27" y="13"/>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1" name="Freeform 124">
                <a:extLst>
                  <a:ext uri="{FF2B5EF4-FFF2-40B4-BE49-F238E27FC236}">
                    <a16:creationId xmlns:a16="http://schemas.microsoft.com/office/drawing/2014/main" id="{1A646DF4-9E68-2F43-ACF1-1D2950041052}"/>
                  </a:ext>
                </a:extLst>
              </p:cNvPr>
              <p:cNvSpPr>
                <a:spLocks noEditPoints="1"/>
              </p:cNvSpPr>
              <p:nvPr userDrawn="1"/>
            </p:nvSpPr>
            <p:spPr bwMode="auto">
              <a:xfrm>
                <a:off x="8988954" y="330721"/>
                <a:ext cx="71713" cy="123962"/>
              </a:xfrm>
              <a:custGeom>
                <a:avLst/>
                <a:gdLst>
                  <a:gd name="T0" fmla="*/ 76 w 141"/>
                  <a:gd name="T1" fmla="*/ 156 h 242"/>
                  <a:gd name="T2" fmla="*/ 49 w 141"/>
                  <a:gd name="T3" fmla="*/ 165 h 242"/>
                  <a:gd name="T4" fmla="*/ 40 w 141"/>
                  <a:gd name="T5" fmla="*/ 188 h 242"/>
                  <a:gd name="T6" fmla="*/ 46 w 141"/>
                  <a:gd name="T7" fmla="*/ 207 h 242"/>
                  <a:gd name="T8" fmla="*/ 66 w 141"/>
                  <a:gd name="T9" fmla="*/ 214 h 242"/>
                  <a:gd name="T10" fmla="*/ 88 w 141"/>
                  <a:gd name="T11" fmla="*/ 206 h 242"/>
                  <a:gd name="T12" fmla="*/ 98 w 141"/>
                  <a:gd name="T13" fmla="*/ 182 h 242"/>
                  <a:gd name="T14" fmla="*/ 99 w 141"/>
                  <a:gd name="T15" fmla="*/ 155 h 242"/>
                  <a:gd name="T16" fmla="*/ 72 w 141"/>
                  <a:gd name="T17" fmla="*/ 63 h 242"/>
                  <a:gd name="T18" fmla="*/ 109 w 141"/>
                  <a:gd name="T19" fmla="*/ 70 h 242"/>
                  <a:gd name="T20" fmla="*/ 129 w 141"/>
                  <a:gd name="T21" fmla="*/ 88 h 242"/>
                  <a:gd name="T22" fmla="*/ 137 w 141"/>
                  <a:gd name="T23" fmla="*/ 116 h 242"/>
                  <a:gd name="T24" fmla="*/ 139 w 141"/>
                  <a:gd name="T25" fmla="*/ 210 h 242"/>
                  <a:gd name="T26" fmla="*/ 141 w 141"/>
                  <a:gd name="T27" fmla="*/ 240 h 242"/>
                  <a:gd name="T28" fmla="*/ 101 w 141"/>
                  <a:gd name="T29" fmla="*/ 228 h 242"/>
                  <a:gd name="T30" fmla="*/ 101 w 141"/>
                  <a:gd name="T31" fmla="*/ 216 h 242"/>
                  <a:gd name="T32" fmla="*/ 81 w 141"/>
                  <a:gd name="T33" fmla="*/ 234 h 242"/>
                  <a:gd name="T34" fmla="*/ 53 w 141"/>
                  <a:gd name="T35" fmla="*/ 242 h 242"/>
                  <a:gd name="T36" fmla="*/ 23 w 141"/>
                  <a:gd name="T37" fmla="*/ 233 h 242"/>
                  <a:gd name="T38" fmla="*/ 3 w 141"/>
                  <a:gd name="T39" fmla="*/ 210 h 242"/>
                  <a:gd name="T40" fmla="*/ 3 w 141"/>
                  <a:gd name="T41" fmla="*/ 173 h 242"/>
                  <a:gd name="T42" fmla="*/ 20 w 141"/>
                  <a:gd name="T43" fmla="*/ 148 h 242"/>
                  <a:gd name="T44" fmla="*/ 50 w 141"/>
                  <a:gd name="T45" fmla="*/ 137 h 242"/>
                  <a:gd name="T46" fmla="*/ 92 w 141"/>
                  <a:gd name="T47" fmla="*/ 133 h 242"/>
                  <a:gd name="T48" fmla="*/ 99 w 141"/>
                  <a:gd name="T49" fmla="*/ 126 h 242"/>
                  <a:gd name="T50" fmla="*/ 96 w 141"/>
                  <a:gd name="T51" fmla="*/ 108 h 242"/>
                  <a:gd name="T52" fmla="*/ 80 w 141"/>
                  <a:gd name="T53" fmla="*/ 95 h 242"/>
                  <a:gd name="T54" fmla="*/ 47 w 141"/>
                  <a:gd name="T55" fmla="*/ 96 h 242"/>
                  <a:gd name="T56" fmla="*/ 20 w 141"/>
                  <a:gd name="T57" fmla="*/ 110 h 242"/>
                  <a:gd name="T58" fmla="*/ 28 w 141"/>
                  <a:gd name="T59" fmla="*/ 73 h 242"/>
                  <a:gd name="T60" fmla="*/ 54 w 141"/>
                  <a:gd name="T61" fmla="*/ 65 h 242"/>
                  <a:gd name="T62" fmla="*/ 86 w 141"/>
                  <a:gd name="T63" fmla="*/ 0 h 242"/>
                  <a:gd name="T64" fmla="*/ 119 w 141"/>
                  <a:gd name="T65" fmla="*/ 37 h 242"/>
                  <a:gd name="T66" fmla="*/ 86 w 141"/>
                  <a:gd name="T67" fmla="*/ 0 h 242"/>
                  <a:gd name="T68" fmla="*/ 62 w 141"/>
                  <a:gd name="T69" fmla="*/ 0 h 242"/>
                  <a:gd name="T70" fmla="*/ 30 w 141"/>
                  <a:gd name="T71" fmla="*/ 3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1" h="242">
                    <a:moveTo>
                      <a:pt x="96" y="155"/>
                    </a:moveTo>
                    <a:lnTo>
                      <a:pt x="76" y="156"/>
                    </a:lnTo>
                    <a:lnTo>
                      <a:pt x="60" y="159"/>
                    </a:lnTo>
                    <a:lnTo>
                      <a:pt x="49" y="165"/>
                    </a:lnTo>
                    <a:lnTo>
                      <a:pt x="42" y="174"/>
                    </a:lnTo>
                    <a:lnTo>
                      <a:pt x="40" y="188"/>
                    </a:lnTo>
                    <a:lnTo>
                      <a:pt x="41" y="198"/>
                    </a:lnTo>
                    <a:lnTo>
                      <a:pt x="46" y="207"/>
                    </a:lnTo>
                    <a:lnTo>
                      <a:pt x="55" y="212"/>
                    </a:lnTo>
                    <a:lnTo>
                      <a:pt x="66" y="214"/>
                    </a:lnTo>
                    <a:lnTo>
                      <a:pt x="79" y="212"/>
                    </a:lnTo>
                    <a:lnTo>
                      <a:pt x="88" y="206"/>
                    </a:lnTo>
                    <a:lnTo>
                      <a:pt x="94" y="195"/>
                    </a:lnTo>
                    <a:lnTo>
                      <a:pt x="98" y="182"/>
                    </a:lnTo>
                    <a:lnTo>
                      <a:pt x="99" y="165"/>
                    </a:lnTo>
                    <a:lnTo>
                      <a:pt x="99" y="155"/>
                    </a:lnTo>
                    <a:lnTo>
                      <a:pt x="96" y="155"/>
                    </a:lnTo>
                    <a:close/>
                    <a:moveTo>
                      <a:pt x="72" y="63"/>
                    </a:moveTo>
                    <a:lnTo>
                      <a:pt x="93" y="65"/>
                    </a:lnTo>
                    <a:lnTo>
                      <a:pt x="109" y="70"/>
                    </a:lnTo>
                    <a:lnTo>
                      <a:pt x="122" y="78"/>
                    </a:lnTo>
                    <a:lnTo>
                      <a:pt x="129" y="88"/>
                    </a:lnTo>
                    <a:lnTo>
                      <a:pt x="135" y="100"/>
                    </a:lnTo>
                    <a:lnTo>
                      <a:pt x="137" y="116"/>
                    </a:lnTo>
                    <a:lnTo>
                      <a:pt x="139" y="134"/>
                    </a:lnTo>
                    <a:lnTo>
                      <a:pt x="139" y="210"/>
                    </a:lnTo>
                    <a:lnTo>
                      <a:pt x="140" y="227"/>
                    </a:lnTo>
                    <a:lnTo>
                      <a:pt x="141" y="240"/>
                    </a:lnTo>
                    <a:lnTo>
                      <a:pt x="103" y="240"/>
                    </a:lnTo>
                    <a:lnTo>
                      <a:pt x="101" y="228"/>
                    </a:lnTo>
                    <a:lnTo>
                      <a:pt x="101" y="216"/>
                    </a:lnTo>
                    <a:lnTo>
                      <a:pt x="101" y="216"/>
                    </a:lnTo>
                    <a:lnTo>
                      <a:pt x="92" y="227"/>
                    </a:lnTo>
                    <a:lnTo>
                      <a:pt x="81" y="234"/>
                    </a:lnTo>
                    <a:lnTo>
                      <a:pt x="68" y="240"/>
                    </a:lnTo>
                    <a:lnTo>
                      <a:pt x="53" y="242"/>
                    </a:lnTo>
                    <a:lnTo>
                      <a:pt x="36" y="240"/>
                    </a:lnTo>
                    <a:lnTo>
                      <a:pt x="23" y="233"/>
                    </a:lnTo>
                    <a:lnTo>
                      <a:pt x="11" y="223"/>
                    </a:lnTo>
                    <a:lnTo>
                      <a:pt x="3" y="210"/>
                    </a:lnTo>
                    <a:lnTo>
                      <a:pt x="0" y="191"/>
                    </a:lnTo>
                    <a:lnTo>
                      <a:pt x="3" y="173"/>
                    </a:lnTo>
                    <a:lnTo>
                      <a:pt x="10" y="159"/>
                    </a:lnTo>
                    <a:lnTo>
                      <a:pt x="20" y="148"/>
                    </a:lnTo>
                    <a:lnTo>
                      <a:pt x="33" y="141"/>
                    </a:lnTo>
                    <a:lnTo>
                      <a:pt x="50" y="137"/>
                    </a:lnTo>
                    <a:lnTo>
                      <a:pt x="70" y="134"/>
                    </a:lnTo>
                    <a:lnTo>
                      <a:pt x="92" y="133"/>
                    </a:lnTo>
                    <a:lnTo>
                      <a:pt x="99" y="133"/>
                    </a:lnTo>
                    <a:lnTo>
                      <a:pt x="99" y="126"/>
                    </a:lnTo>
                    <a:lnTo>
                      <a:pt x="98" y="116"/>
                    </a:lnTo>
                    <a:lnTo>
                      <a:pt x="96" y="108"/>
                    </a:lnTo>
                    <a:lnTo>
                      <a:pt x="89" y="100"/>
                    </a:lnTo>
                    <a:lnTo>
                      <a:pt x="80" y="95"/>
                    </a:lnTo>
                    <a:lnTo>
                      <a:pt x="67" y="94"/>
                    </a:lnTo>
                    <a:lnTo>
                      <a:pt x="47" y="96"/>
                    </a:lnTo>
                    <a:lnTo>
                      <a:pt x="32" y="103"/>
                    </a:lnTo>
                    <a:lnTo>
                      <a:pt x="20" y="110"/>
                    </a:lnTo>
                    <a:lnTo>
                      <a:pt x="17" y="77"/>
                    </a:lnTo>
                    <a:lnTo>
                      <a:pt x="28" y="73"/>
                    </a:lnTo>
                    <a:lnTo>
                      <a:pt x="40" y="69"/>
                    </a:lnTo>
                    <a:lnTo>
                      <a:pt x="54" y="65"/>
                    </a:lnTo>
                    <a:lnTo>
                      <a:pt x="72" y="63"/>
                    </a:lnTo>
                    <a:close/>
                    <a:moveTo>
                      <a:pt x="86" y="0"/>
                    </a:moveTo>
                    <a:lnTo>
                      <a:pt x="119" y="0"/>
                    </a:lnTo>
                    <a:lnTo>
                      <a:pt x="119" y="37"/>
                    </a:lnTo>
                    <a:lnTo>
                      <a:pt x="86" y="37"/>
                    </a:lnTo>
                    <a:lnTo>
                      <a:pt x="86" y="0"/>
                    </a:lnTo>
                    <a:close/>
                    <a:moveTo>
                      <a:pt x="30" y="0"/>
                    </a:moveTo>
                    <a:lnTo>
                      <a:pt x="62" y="0"/>
                    </a:lnTo>
                    <a:lnTo>
                      <a:pt x="62" y="37"/>
                    </a:lnTo>
                    <a:lnTo>
                      <a:pt x="30" y="37"/>
                    </a:lnTo>
                    <a:lnTo>
                      <a:pt x="3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2" name="Freeform 125">
                <a:extLst>
                  <a:ext uri="{FF2B5EF4-FFF2-40B4-BE49-F238E27FC236}">
                    <a16:creationId xmlns:a16="http://schemas.microsoft.com/office/drawing/2014/main" id="{663DE20D-7658-2F44-8580-B49ED752101D}"/>
                  </a:ext>
                </a:extLst>
              </p:cNvPr>
              <p:cNvSpPr>
                <a:spLocks/>
              </p:cNvSpPr>
              <p:nvPr userDrawn="1"/>
            </p:nvSpPr>
            <p:spPr bwMode="auto">
              <a:xfrm>
                <a:off x="9073984" y="339940"/>
                <a:ext cx="52249" cy="114741"/>
              </a:xfrm>
              <a:custGeom>
                <a:avLst/>
                <a:gdLst>
                  <a:gd name="T0" fmla="*/ 69 w 103"/>
                  <a:gd name="T1" fmla="*/ 0 h 224"/>
                  <a:gd name="T2" fmla="*/ 69 w 103"/>
                  <a:gd name="T3" fmla="*/ 48 h 224"/>
                  <a:gd name="T4" fmla="*/ 103 w 103"/>
                  <a:gd name="T5" fmla="*/ 48 h 224"/>
                  <a:gd name="T6" fmla="*/ 103 w 103"/>
                  <a:gd name="T7" fmla="*/ 79 h 224"/>
                  <a:gd name="T8" fmla="*/ 69 w 103"/>
                  <a:gd name="T9" fmla="*/ 79 h 224"/>
                  <a:gd name="T10" fmla="*/ 69 w 103"/>
                  <a:gd name="T11" fmla="*/ 170 h 224"/>
                  <a:gd name="T12" fmla="*/ 70 w 103"/>
                  <a:gd name="T13" fmla="*/ 180 h 224"/>
                  <a:gd name="T14" fmla="*/ 74 w 103"/>
                  <a:gd name="T15" fmla="*/ 188 h 224"/>
                  <a:gd name="T16" fmla="*/ 80 w 103"/>
                  <a:gd name="T17" fmla="*/ 192 h 224"/>
                  <a:gd name="T18" fmla="*/ 87 w 103"/>
                  <a:gd name="T19" fmla="*/ 193 h 224"/>
                  <a:gd name="T20" fmla="*/ 93 w 103"/>
                  <a:gd name="T21" fmla="*/ 193 h 224"/>
                  <a:gd name="T22" fmla="*/ 98 w 103"/>
                  <a:gd name="T23" fmla="*/ 192 h 224"/>
                  <a:gd name="T24" fmla="*/ 100 w 103"/>
                  <a:gd name="T25" fmla="*/ 190 h 224"/>
                  <a:gd name="T26" fmla="*/ 103 w 103"/>
                  <a:gd name="T27" fmla="*/ 189 h 224"/>
                  <a:gd name="T28" fmla="*/ 103 w 103"/>
                  <a:gd name="T29" fmla="*/ 219 h 224"/>
                  <a:gd name="T30" fmla="*/ 91 w 103"/>
                  <a:gd name="T31" fmla="*/ 223 h 224"/>
                  <a:gd name="T32" fmla="*/ 76 w 103"/>
                  <a:gd name="T33" fmla="*/ 224 h 224"/>
                  <a:gd name="T34" fmla="*/ 59 w 103"/>
                  <a:gd name="T35" fmla="*/ 223 h 224"/>
                  <a:gd name="T36" fmla="*/ 46 w 103"/>
                  <a:gd name="T37" fmla="*/ 216 h 224"/>
                  <a:gd name="T38" fmla="*/ 35 w 103"/>
                  <a:gd name="T39" fmla="*/ 207 h 224"/>
                  <a:gd name="T40" fmla="*/ 30 w 103"/>
                  <a:gd name="T41" fmla="*/ 193 h 224"/>
                  <a:gd name="T42" fmla="*/ 27 w 103"/>
                  <a:gd name="T43" fmla="*/ 173 h 224"/>
                  <a:gd name="T44" fmla="*/ 27 w 103"/>
                  <a:gd name="T45" fmla="*/ 79 h 224"/>
                  <a:gd name="T46" fmla="*/ 0 w 103"/>
                  <a:gd name="T47" fmla="*/ 79 h 224"/>
                  <a:gd name="T48" fmla="*/ 0 w 103"/>
                  <a:gd name="T49" fmla="*/ 48 h 224"/>
                  <a:gd name="T50" fmla="*/ 27 w 103"/>
                  <a:gd name="T51" fmla="*/ 48 h 224"/>
                  <a:gd name="T52" fmla="*/ 27 w 103"/>
                  <a:gd name="T53" fmla="*/ 13 h 224"/>
                  <a:gd name="T54" fmla="*/ 69 w 103"/>
                  <a:gd name="T5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224">
                    <a:moveTo>
                      <a:pt x="69" y="0"/>
                    </a:moveTo>
                    <a:lnTo>
                      <a:pt x="69" y="48"/>
                    </a:lnTo>
                    <a:lnTo>
                      <a:pt x="103" y="48"/>
                    </a:lnTo>
                    <a:lnTo>
                      <a:pt x="103" y="79"/>
                    </a:lnTo>
                    <a:lnTo>
                      <a:pt x="69" y="79"/>
                    </a:lnTo>
                    <a:lnTo>
                      <a:pt x="69" y="170"/>
                    </a:lnTo>
                    <a:lnTo>
                      <a:pt x="70" y="180"/>
                    </a:lnTo>
                    <a:lnTo>
                      <a:pt x="74" y="188"/>
                    </a:lnTo>
                    <a:lnTo>
                      <a:pt x="80" y="192"/>
                    </a:lnTo>
                    <a:lnTo>
                      <a:pt x="87" y="193"/>
                    </a:lnTo>
                    <a:lnTo>
                      <a:pt x="93" y="193"/>
                    </a:lnTo>
                    <a:lnTo>
                      <a:pt x="98" y="192"/>
                    </a:lnTo>
                    <a:lnTo>
                      <a:pt x="100" y="190"/>
                    </a:lnTo>
                    <a:lnTo>
                      <a:pt x="103" y="189"/>
                    </a:lnTo>
                    <a:lnTo>
                      <a:pt x="103" y="219"/>
                    </a:lnTo>
                    <a:lnTo>
                      <a:pt x="91" y="223"/>
                    </a:lnTo>
                    <a:lnTo>
                      <a:pt x="76" y="224"/>
                    </a:lnTo>
                    <a:lnTo>
                      <a:pt x="59" y="223"/>
                    </a:lnTo>
                    <a:lnTo>
                      <a:pt x="46" y="216"/>
                    </a:lnTo>
                    <a:lnTo>
                      <a:pt x="35" y="207"/>
                    </a:lnTo>
                    <a:lnTo>
                      <a:pt x="30" y="193"/>
                    </a:lnTo>
                    <a:lnTo>
                      <a:pt x="27" y="173"/>
                    </a:lnTo>
                    <a:lnTo>
                      <a:pt x="27" y="79"/>
                    </a:lnTo>
                    <a:lnTo>
                      <a:pt x="0" y="79"/>
                    </a:lnTo>
                    <a:lnTo>
                      <a:pt x="0" y="48"/>
                    </a:lnTo>
                    <a:lnTo>
                      <a:pt x="27" y="48"/>
                    </a:lnTo>
                    <a:lnTo>
                      <a:pt x="27" y="13"/>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3" name="Freeform 126">
                <a:extLst>
                  <a:ext uri="{FF2B5EF4-FFF2-40B4-BE49-F238E27FC236}">
                    <a16:creationId xmlns:a16="http://schemas.microsoft.com/office/drawing/2014/main" id="{CF59A9BD-9211-334A-BF4C-9B02EB7187D7}"/>
                  </a:ext>
                </a:extLst>
              </p:cNvPr>
              <p:cNvSpPr>
                <a:spLocks/>
              </p:cNvSpPr>
              <p:nvPr userDrawn="1"/>
            </p:nvSpPr>
            <p:spPr bwMode="auto">
              <a:xfrm>
                <a:off x="9136477" y="363503"/>
                <a:ext cx="58395" cy="91179"/>
              </a:xfrm>
              <a:custGeom>
                <a:avLst/>
                <a:gdLst>
                  <a:gd name="T0" fmla="*/ 60 w 112"/>
                  <a:gd name="T1" fmla="*/ 0 h 179"/>
                  <a:gd name="T2" fmla="*/ 76 w 112"/>
                  <a:gd name="T3" fmla="*/ 2 h 179"/>
                  <a:gd name="T4" fmla="*/ 89 w 112"/>
                  <a:gd name="T5" fmla="*/ 4 h 179"/>
                  <a:gd name="T6" fmla="*/ 98 w 112"/>
                  <a:gd name="T7" fmla="*/ 6 h 179"/>
                  <a:gd name="T8" fmla="*/ 103 w 112"/>
                  <a:gd name="T9" fmla="*/ 8 h 179"/>
                  <a:gd name="T10" fmla="*/ 100 w 112"/>
                  <a:gd name="T11" fmla="*/ 40 h 179"/>
                  <a:gd name="T12" fmla="*/ 90 w 112"/>
                  <a:gd name="T13" fmla="*/ 36 h 179"/>
                  <a:gd name="T14" fmla="*/ 78 w 112"/>
                  <a:gd name="T15" fmla="*/ 33 h 179"/>
                  <a:gd name="T16" fmla="*/ 64 w 112"/>
                  <a:gd name="T17" fmla="*/ 32 h 179"/>
                  <a:gd name="T18" fmla="*/ 53 w 112"/>
                  <a:gd name="T19" fmla="*/ 33 h 179"/>
                  <a:gd name="T20" fmla="*/ 46 w 112"/>
                  <a:gd name="T21" fmla="*/ 37 h 179"/>
                  <a:gd name="T22" fmla="*/ 42 w 112"/>
                  <a:gd name="T23" fmla="*/ 42 h 179"/>
                  <a:gd name="T24" fmla="*/ 40 w 112"/>
                  <a:gd name="T25" fmla="*/ 49 h 179"/>
                  <a:gd name="T26" fmla="*/ 43 w 112"/>
                  <a:gd name="T27" fmla="*/ 58 h 179"/>
                  <a:gd name="T28" fmla="*/ 49 w 112"/>
                  <a:gd name="T29" fmla="*/ 64 h 179"/>
                  <a:gd name="T30" fmla="*/ 60 w 112"/>
                  <a:gd name="T31" fmla="*/ 71 h 179"/>
                  <a:gd name="T32" fmla="*/ 81 w 112"/>
                  <a:gd name="T33" fmla="*/ 84 h 179"/>
                  <a:gd name="T34" fmla="*/ 95 w 112"/>
                  <a:gd name="T35" fmla="*/ 94 h 179"/>
                  <a:gd name="T36" fmla="*/ 104 w 112"/>
                  <a:gd name="T37" fmla="*/ 104 h 179"/>
                  <a:gd name="T38" fmla="*/ 111 w 112"/>
                  <a:gd name="T39" fmla="*/ 115 h 179"/>
                  <a:gd name="T40" fmla="*/ 112 w 112"/>
                  <a:gd name="T41" fmla="*/ 128 h 179"/>
                  <a:gd name="T42" fmla="*/ 109 w 112"/>
                  <a:gd name="T43" fmla="*/ 145 h 179"/>
                  <a:gd name="T44" fmla="*/ 100 w 112"/>
                  <a:gd name="T45" fmla="*/ 160 h 179"/>
                  <a:gd name="T46" fmla="*/ 87 w 112"/>
                  <a:gd name="T47" fmla="*/ 170 h 179"/>
                  <a:gd name="T48" fmla="*/ 69 w 112"/>
                  <a:gd name="T49" fmla="*/ 177 h 179"/>
                  <a:gd name="T50" fmla="*/ 48 w 112"/>
                  <a:gd name="T51" fmla="*/ 179 h 179"/>
                  <a:gd name="T52" fmla="*/ 29 w 112"/>
                  <a:gd name="T53" fmla="*/ 178 h 179"/>
                  <a:gd name="T54" fmla="*/ 12 w 112"/>
                  <a:gd name="T55" fmla="*/ 174 h 179"/>
                  <a:gd name="T56" fmla="*/ 0 w 112"/>
                  <a:gd name="T57" fmla="*/ 171 h 179"/>
                  <a:gd name="T58" fmla="*/ 3 w 112"/>
                  <a:gd name="T59" fmla="*/ 136 h 179"/>
                  <a:gd name="T60" fmla="*/ 9 w 112"/>
                  <a:gd name="T61" fmla="*/ 139 h 179"/>
                  <a:gd name="T62" fmla="*/ 19 w 112"/>
                  <a:gd name="T63" fmla="*/ 143 h 179"/>
                  <a:gd name="T64" fmla="*/ 31 w 112"/>
                  <a:gd name="T65" fmla="*/ 147 h 179"/>
                  <a:gd name="T66" fmla="*/ 46 w 112"/>
                  <a:gd name="T67" fmla="*/ 148 h 179"/>
                  <a:gd name="T68" fmla="*/ 56 w 112"/>
                  <a:gd name="T69" fmla="*/ 147 h 179"/>
                  <a:gd name="T70" fmla="*/ 65 w 112"/>
                  <a:gd name="T71" fmla="*/ 144 h 179"/>
                  <a:gd name="T72" fmla="*/ 70 w 112"/>
                  <a:gd name="T73" fmla="*/ 139 h 179"/>
                  <a:gd name="T74" fmla="*/ 73 w 112"/>
                  <a:gd name="T75" fmla="*/ 131 h 179"/>
                  <a:gd name="T76" fmla="*/ 70 w 112"/>
                  <a:gd name="T77" fmla="*/ 125 h 179"/>
                  <a:gd name="T78" fmla="*/ 65 w 112"/>
                  <a:gd name="T79" fmla="*/ 117 h 179"/>
                  <a:gd name="T80" fmla="*/ 53 w 112"/>
                  <a:gd name="T81" fmla="*/ 109 h 179"/>
                  <a:gd name="T82" fmla="*/ 36 w 112"/>
                  <a:gd name="T83" fmla="*/ 98 h 179"/>
                  <a:gd name="T84" fmla="*/ 26 w 112"/>
                  <a:gd name="T85" fmla="*/ 92 h 179"/>
                  <a:gd name="T86" fmla="*/ 17 w 112"/>
                  <a:gd name="T87" fmla="*/ 85 h 179"/>
                  <a:gd name="T88" fmla="*/ 8 w 112"/>
                  <a:gd name="T89" fmla="*/ 76 h 179"/>
                  <a:gd name="T90" fmla="*/ 3 w 112"/>
                  <a:gd name="T91" fmla="*/ 64 h 179"/>
                  <a:gd name="T92" fmla="*/ 0 w 112"/>
                  <a:gd name="T93" fmla="*/ 50 h 179"/>
                  <a:gd name="T94" fmla="*/ 3 w 112"/>
                  <a:gd name="T95" fmla="*/ 36 h 179"/>
                  <a:gd name="T96" fmla="*/ 10 w 112"/>
                  <a:gd name="T97" fmla="*/ 23 h 179"/>
                  <a:gd name="T98" fmla="*/ 23 w 112"/>
                  <a:gd name="T99" fmla="*/ 11 h 179"/>
                  <a:gd name="T100" fmla="*/ 39 w 112"/>
                  <a:gd name="T101" fmla="*/ 3 h 179"/>
                  <a:gd name="T102" fmla="*/ 60 w 112"/>
                  <a:gd name="T10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9">
                    <a:moveTo>
                      <a:pt x="60" y="0"/>
                    </a:moveTo>
                    <a:lnTo>
                      <a:pt x="76" y="2"/>
                    </a:lnTo>
                    <a:lnTo>
                      <a:pt x="89" y="4"/>
                    </a:lnTo>
                    <a:lnTo>
                      <a:pt x="98" y="6"/>
                    </a:lnTo>
                    <a:lnTo>
                      <a:pt x="103" y="8"/>
                    </a:lnTo>
                    <a:lnTo>
                      <a:pt x="100" y="40"/>
                    </a:lnTo>
                    <a:lnTo>
                      <a:pt x="90" y="36"/>
                    </a:lnTo>
                    <a:lnTo>
                      <a:pt x="78" y="33"/>
                    </a:lnTo>
                    <a:lnTo>
                      <a:pt x="64" y="32"/>
                    </a:lnTo>
                    <a:lnTo>
                      <a:pt x="53" y="33"/>
                    </a:lnTo>
                    <a:lnTo>
                      <a:pt x="46" y="37"/>
                    </a:lnTo>
                    <a:lnTo>
                      <a:pt x="42" y="42"/>
                    </a:lnTo>
                    <a:lnTo>
                      <a:pt x="40" y="49"/>
                    </a:lnTo>
                    <a:lnTo>
                      <a:pt x="43" y="58"/>
                    </a:lnTo>
                    <a:lnTo>
                      <a:pt x="49" y="64"/>
                    </a:lnTo>
                    <a:lnTo>
                      <a:pt x="60" y="71"/>
                    </a:lnTo>
                    <a:lnTo>
                      <a:pt x="81" y="84"/>
                    </a:lnTo>
                    <a:lnTo>
                      <a:pt x="95" y="94"/>
                    </a:lnTo>
                    <a:lnTo>
                      <a:pt x="104" y="104"/>
                    </a:lnTo>
                    <a:lnTo>
                      <a:pt x="111" y="115"/>
                    </a:lnTo>
                    <a:lnTo>
                      <a:pt x="112" y="128"/>
                    </a:lnTo>
                    <a:lnTo>
                      <a:pt x="109" y="145"/>
                    </a:lnTo>
                    <a:lnTo>
                      <a:pt x="100" y="160"/>
                    </a:lnTo>
                    <a:lnTo>
                      <a:pt x="87" y="170"/>
                    </a:lnTo>
                    <a:lnTo>
                      <a:pt x="69" y="177"/>
                    </a:lnTo>
                    <a:lnTo>
                      <a:pt x="48" y="179"/>
                    </a:lnTo>
                    <a:lnTo>
                      <a:pt x="29" y="178"/>
                    </a:lnTo>
                    <a:lnTo>
                      <a:pt x="12" y="174"/>
                    </a:lnTo>
                    <a:lnTo>
                      <a:pt x="0" y="171"/>
                    </a:lnTo>
                    <a:lnTo>
                      <a:pt x="3" y="136"/>
                    </a:lnTo>
                    <a:lnTo>
                      <a:pt x="9" y="139"/>
                    </a:lnTo>
                    <a:lnTo>
                      <a:pt x="19" y="143"/>
                    </a:lnTo>
                    <a:lnTo>
                      <a:pt x="31" y="147"/>
                    </a:lnTo>
                    <a:lnTo>
                      <a:pt x="46" y="148"/>
                    </a:lnTo>
                    <a:lnTo>
                      <a:pt x="56" y="147"/>
                    </a:lnTo>
                    <a:lnTo>
                      <a:pt x="65" y="144"/>
                    </a:lnTo>
                    <a:lnTo>
                      <a:pt x="70" y="139"/>
                    </a:lnTo>
                    <a:lnTo>
                      <a:pt x="73" y="131"/>
                    </a:lnTo>
                    <a:lnTo>
                      <a:pt x="70" y="125"/>
                    </a:lnTo>
                    <a:lnTo>
                      <a:pt x="65" y="117"/>
                    </a:lnTo>
                    <a:lnTo>
                      <a:pt x="53" y="109"/>
                    </a:lnTo>
                    <a:lnTo>
                      <a:pt x="36" y="98"/>
                    </a:lnTo>
                    <a:lnTo>
                      <a:pt x="26" y="92"/>
                    </a:lnTo>
                    <a:lnTo>
                      <a:pt x="17" y="85"/>
                    </a:lnTo>
                    <a:lnTo>
                      <a:pt x="8" y="76"/>
                    </a:lnTo>
                    <a:lnTo>
                      <a:pt x="3" y="64"/>
                    </a:lnTo>
                    <a:lnTo>
                      <a:pt x="0" y="50"/>
                    </a:lnTo>
                    <a:lnTo>
                      <a:pt x="3" y="36"/>
                    </a:lnTo>
                    <a:lnTo>
                      <a:pt x="10" y="23"/>
                    </a:lnTo>
                    <a:lnTo>
                      <a:pt x="23" y="11"/>
                    </a:lnTo>
                    <a:lnTo>
                      <a:pt x="39"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4" name="Freeform 127">
                <a:extLst>
                  <a:ext uri="{FF2B5EF4-FFF2-40B4-BE49-F238E27FC236}">
                    <a16:creationId xmlns:a16="http://schemas.microsoft.com/office/drawing/2014/main" id="{1AEAAF36-42F0-6542-9AB9-3A21942E9AAF}"/>
                  </a:ext>
                </a:extLst>
              </p:cNvPr>
              <p:cNvSpPr>
                <a:spLocks/>
              </p:cNvSpPr>
              <p:nvPr userDrawn="1"/>
            </p:nvSpPr>
            <p:spPr bwMode="auto">
              <a:xfrm>
                <a:off x="9211264" y="324574"/>
                <a:ext cx="73762" cy="129084"/>
              </a:xfrm>
              <a:custGeom>
                <a:avLst/>
                <a:gdLst>
                  <a:gd name="T0" fmla="*/ 0 w 143"/>
                  <a:gd name="T1" fmla="*/ 0 h 252"/>
                  <a:gd name="T2" fmla="*/ 41 w 143"/>
                  <a:gd name="T3" fmla="*/ 0 h 252"/>
                  <a:gd name="T4" fmla="*/ 41 w 143"/>
                  <a:gd name="T5" fmla="*/ 147 h 252"/>
                  <a:gd name="T6" fmla="*/ 41 w 143"/>
                  <a:gd name="T7" fmla="*/ 147 h 252"/>
                  <a:gd name="T8" fmla="*/ 92 w 143"/>
                  <a:gd name="T9" fmla="*/ 78 h 252"/>
                  <a:gd name="T10" fmla="*/ 137 w 143"/>
                  <a:gd name="T11" fmla="*/ 78 h 252"/>
                  <a:gd name="T12" fmla="*/ 77 w 143"/>
                  <a:gd name="T13" fmla="*/ 156 h 252"/>
                  <a:gd name="T14" fmla="*/ 143 w 143"/>
                  <a:gd name="T15" fmla="*/ 252 h 252"/>
                  <a:gd name="T16" fmla="*/ 95 w 143"/>
                  <a:gd name="T17" fmla="*/ 252 h 252"/>
                  <a:gd name="T18" fmla="*/ 41 w 143"/>
                  <a:gd name="T19" fmla="*/ 167 h 252"/>
                  <a:gd name="T20" fmla="*/ 41 w 143"/>
                  <a:gd name="T21" fmla="*/ 167 h 252"/>
                  <a:gd name="T22" fmla="*/ 41 w 143"/>
                  <a:gd name="T23" fmla="*/ 252 h 252"/>
                  <a:gd name="T24" fmla="*/ 0 w 143"/>
                  <a:gd name="T25" fmla="*/ 252 h 252"/>
                  <a:gd name="T26" fmla="*/ 0 w 143"/>
                  <a:gd name="T2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252">
                    <a:moveTo>
                      <a:pt x="0" y="0"/>
                    </a:moveTo>
                    <a:lnTo>
                      <a:pt x="41" y="0"/>
                    </a:lnTo>
                    <a:lnTo>
                      <a:pt x="41" y="147"/>
                    </a:lnTo>
                    <a:lnTo>
                      <a:pt x="41" y="147"/>
                    </a:lnTo>
                    <a:lnTo>
                      <a:pt x="92" y="78"/>
                    </a:lnTo>
                    <a:lnTo>
                      <a:pt x="137" y="78"/>
                    </a:lnTo>
                    <a:lnTo>
                      <a:pt x="77" y="156"/>
                    </a:lnTo>
                    <a:lnTo>
                      <a:pt x="143" y="252"/>
                    </a:lnTo>
                    <a:lnTo>
                      <a:pt x="95" y="252"/>
                    </a:lnTo>
                    <a:lnTo>
                      <a:pt x="41" y="167"/>
                    </a:lnTo>
                    <a:lnTo>
                      <a:pt x="41" y="167"/>
                    </a:lnTo>
                    <a:lnTo>
                      <a:pt x="41" y="252"/>
                    </a:lnTo>
                    <a:lnTo>
                      <a:pt x="0" y="2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5" name="Rectangle 128">
                <a:extLst>
                  <a:ext uri="{FF2B5EF4-FFF2-40B4-BE49-F238E27FC236}">
                    <a16:creationId xmlns:a16="http://schemas.microsoft.com/office/drawing/2014/main" id="{5D743027-A178-344F-97CF-5E60653D6E6E}"/>
                  </a:ext>
                </a:extLst>
              </p:cNvPr>
              <p:cNvSpPr>
                <a:spLocks noChangeArrowheads="1"/>
              </p:cNvSpPr>
              <p:nvPr userDrawn="1"/>
            </p:nvSpPr>
            <p:spPr bwMode="auto">
              <a:xfrm>
                <a:off x="9299369" y="324574"/>
                <a:ext cx="21514" cy="129084"/>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6" name="Freeform 129">
                <a:extLst>
                  <a:ext uri="{FF2B5EF4-FFF2-40B4-BE49-F238E27FC236}">
                    <a16:creationId xmlns:a16="http://schemas.microsoft.com/office/drawing/2014/main" id="{E955C586-77C2-684B-883F-196F71900CAF}"/>
                  </a:ext>
                </a:extLst>
              </p:cNvPr>
              <p:cNvSpPr>
                <a:spLocks noEditPoints="1"/>
              </p:cNvSpPr>
              <p:nvPr userDrawn="1"/>
            </p:nvSpPr>
            <p:spPr bwMode="auto">
              <a:xfrm>
                <a:off x="9344445" y="327646"/>
                <a:ext cx="21514" cy="126011"/>
              </a:xfrm>
              <a:custGeom>
                <a:avLst/>
                <a:gdLst>
                  <a:gd name="T0" fmla="*/ 2 w 43"/>
                  <a:gd name="T1" fmla="*/ 73 h 247"/>
                  <a:gd name="T2" fmla="*/ 43 w 43"/>
                  <a:gd name="T3" fmla="*/ 73 h 247"/>
                  <a:gd name="T4" fmla="*/ 43 w 43"/>
                  <a:gd name="T5" fmla="*/ 247 h 247"/>
                  <a:gd name="T6" fmla="*/ 2 w 43"/>
                  <a:gd name="T7" fmla="*/ 247 h 247"/>
                  <a:gd name="T8" fmla="*/ 2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2" y="73"/>
                    </a:moveTo>
                    <a:lnTo>
                      <a:pt x="43" y="73"/>
                    </a:lnTo>
                    <a:lnTo>
                      <a:pt x="43" y="247"/>
                    </a:lnTo>
                    <a:lnTo>
                      <a:pt x="2" y="247"/>
                    </a:lnTo>
                    <a:lnTo>
                      <a:pt x="2"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7" name="Freeform 130">
                <a:extLst>
                  <a:ext uri="{FF2B5EF4-FFF2-40B4-BE49-F238E27FC236}">
                    <a16:creationId xmlns:a16="http://schemas.microsoft.com/office/drawing/2014/main" id="{014FF589-F33D-444B-810D-0C583F7BF403}"/>
                  </a:ext>
                </a:extLst>
              </p:cNvPr>
              <p:cNvSpPr>
                <a:spLocks/>
              </p:cNvSpPr>
              <p:nvPr userDrawn="1"/>
            </p:nvSpPr>
            <p:spPr bwMode="auto">
              <a:xfrm>
                <a:off x="9386449" y="363503"/>
                <a:ext cx="70689" cy="90154"/>
              </a:xfrm>
              <a:custGeom>
                <a:avLst/>
                <a:gdLst>
                  <a:gd name="T0" fmla="*/ 87 w 138"/>
                  <a:gd name="T1" fmla="*/ 0 h 177"/>
                  <a:gd name="T2" fmla="*/ 104 w 138"/>
                  <a:gd name="T3" fmla="*/ 3 h 177"/>
                  <a:gd name="T4" fmla="*/ 117 w 138"/>
                  <a:gd name="T5" fmla="*/ 10 h 177"/>
                  <a:gd name="T6" fmla="*/ 128 w 138"/>
                  <a:gd name="T7" fmla="*/ 20 h 177"/>
                  <a:gd name="T8" fmla="*/ 133 w 138"/>
                  <a:gd name="T9" fmla="*/ 33 h 177"/>
                  <a:gd name="T10" fmla="*/ 137 w 138"/>
                  <a:gd name="T11" fmla="*/ 47 h 177"/>
                  <a:gd name="T12" fmla="*/ 138 w 138"/>
                  <a:gd name="T13" fmla="*/ 64 h 177"/>
                  <a:gd name="T14" fmla="*/ 138 w 138"/>
                  <a:gd name="T15" fmla="*/ 177 h 177"/>
                  <a:gd name="T16" fmla="*/ 96 w 138"/>
                  <a:gd name="T17" fmla="*/ 177 h 177"/>
                  <a:gd name="T18" fmla="*/ 96 w 138"/>
                  <a:gd name="T19" fmla="*/ 72 h 177"/>
                  <a:gd name="T20" fmla="*/ 95 w 138"/>
                  <a:gd name="T21" fmla="*/ 55 h 177"/>
                  <a:gd name="T22" fmla="*/ 91 w 138"/>
                  <a:gd name="T23" fmla="*/ 44 h 177"/>
                  <a:gd name="T24" fmla="*/ 83 w 138"/>
                  <a:gd name="T25" fmla="*/ 37 h 177"/>
                  <a:gd name="T26" fmla="*/ 73 w 138"/>
                  <a:gd name="T27" fmla="*/ 36 h 177"/>
                  <a:gd name="T28" fmla="*/ 61 w 138"/>
                  <a:gd name="T29" fmla="*/ 37 h 177"/>
                  <a:gd name="T30" fmla="*/ 52 w 138"/>
                  <a:gd name="T31" fmla="*/ 44 h 177"/>
                  <a:gd name="T32" fmla="*/ 47 w 138"/>
                  <a:gd name="T33" fmla="*/ 51 h 177"/>
                  <a:gd name="T34" fmla="*/ 44 w 138"/>
                  <a:gd name="T35" fmla="*/ 63 h 177"/>
                  <a:gd name="T36" fmla="*/ 43 w 138"/>
                  <a:gd name="T37" fmla="*/ 76 h 177"/>
                  <a:gd name="T38" fmla="*/ 43 w 138"/>
                  <a:gd name="T39" fmla="*/ 177 h 177"/>
                  <a:gd name="T40" fmla="*/ 1 w 138"/>
                  <a:gd name="T41" fmla="*/ 177 h 177"/>
                  <a:gd name="T42" fmla="*/ 1 w 138"/>
                  <a:gd name="T43" fmla="*/ 32 h 177"/>
                  <a:gd name="T44" fmla="*/ 1 w 138"/>
                  <a:gd name="T45" fmla="*/ 16 h 177"/>
                  <a:gd name="T46" fmla="*/ 0 w 138"/>
                  <a:gd name="T47" fmla="*/ 3 h 177"/>
                  <a:gd name="T48" fmla="*/ 39 w 138"/>
                  <a:gd name="T49" fmla="*/ 3 h 177"/>
                  <a:gd name="T50" fmla="*/ 40 w 138"/>
                  <a:gd name="T51" fmla="*/ 31 h 177"/>
                  <a:gd name="T52" fmla="*/ 40 w 138"/>
                  <a:gd name="T53" fmla="*/ 31 h 177"/>
                  <a:gd name="T54" fmla="*/ 45 w 138"/>
                  <a:gd name="T55" fmla="*/ 23 h 177"/>
                  <a:gd name="T56" fmla="*/ 52 w 138"/>
                  <a:gd name="T57" fmla="*/ 15 h 177"/>
                  <a:gd name="T58" fmla="*/ 60 w 138"/>
                  <a:gd name="T59" fmla="*/ 8 h 177"/>
                  <a:gd name="T60" fmla="*/ 71 w 138"/>
                  <a:gd name="T61" fmla="*/ 3 h 177"/>
                  <a:gd name="T62" fmla="*/ 87 w 138"/>
                  <a:gd name="T6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77">
                    <a:moveTo>
                      <a:pt x="87" y="0"/>
                    </a:moveTo>
                    <a:lnTo>
                      <a:pt x="104" y="3"/>
                    </a:lnTo>
                    <a:lnTo>
                      <a:pt x="117" y="10"/>
                    </a:lnTo>
                    <a:lnTo>
                      <a:pt x="128" y="20"/>
                    </a:lnTo>
                    <a:lnTo>
                      <a:pt x="133" y="33"/>
                    </a:lnTo>
                    <a:lnTo>
                      <a:pt x="137" y="47"/>
                    </a:lnTo>
                    <a:lnTo>
                      <a:pt x="138" y="64"/>
                    </a:lnTo>
                    <a:lnTo>
                      <a:pt x="138" y="177"/>
                    </a:lnTo>
                    <a:lnTo>
                      <a:pt x="96" y="177"/>
                    </a:lnTo>
                    <a:lnTo>
                      <a:pt x="96" y="72"/>
                    </a:lnTo>
                    <a:lnTo>
                      <a:pt x="95" y="55"/>
                    </a:lnTo>
                    <a:lnTo>
                      <a:pt x="91" y="44"/>
                    </a:lnTo>
                    <a:lnTo>
                      <a:pt x="83" y="37"/>
                    </a:lnTo>
                    <a:lnTo>
                      <a:pt x="73" y="36"/>
                    </a:lnTo>
                    <a:lnTo>
                      <a:pt x="61" y="37"/>
                    </a:lnTo>
                    <a:lnTo>
                      <a:pt x="52" y="44"/>
                    </a:lnTo>
                    <a:lnTo>
                      <a:pt x="47" y="51"/>
                    </a:lnTo>
                    <a:lnTo>
                      <a:pt x="44" y="63"/>
                    </a:lnTo>
                    <a:lnTo>
                      <a:pt x="43" y="76"/>
                    </a:lnTo>
                    <a:lnTo>
                      <a:pt x="43" y="177"/>
                    </a:lnTo>
                    <a:lnTo>
                      <a:pt x="1" y="177"/>
                    </a:lnTo>
                    <a:lnTo>
                      <a:pt x="1" y="32"/>
                    </a:lnTo>
                    <a:lnTo>
                      <a:pt x="1" y="16"/>
                    </a:lnTo>
                    <a:lnTo>
                      <a:pt x="0" y="3"/>
                    </a:lnTo>
                    <a:lnTo>
                      <a:pt x="39" y="3"/>
                    </a:lnTo>
                    <a:lnTo>
                      <a:pt x="40" y="31"/>
                    </a:lnTo>
                    <a:lnTo>
                      <a:pt x="40" y="31"/>
                    </a:lnTo>
                    <a:lnTo>
                      <a:pt x="45" y="23"/>
                    </a:lnTo>
                    <a:lnTo>
                      <a:pt x="52" y="15"/>
                    </a:lnTo>
                    <a:lnTo>
                      <a:pt x="60" y="8"/>
                    </a:lnTo>
                    <a:lnTo>
                      <a:pt x="71" y="3"/>
                    </a:lnTo>
                    <a:lnTo>
                      <a:pt x="8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8" name="Freeform 131">
                <a:extLst>
                  <a:ext uri="{FF2B5EF4-FFF2-40B4-BE49-F238E27FC236}">
                    <a16:creationId xmlns:a16="http://schemas.microsoft.com/office/drawing/2014/main" id="{132EE19B-FF6F-7741-9DF5-D2E78D0E57A9}"/>
                  </a:ext>
                </a:extLst>
              </p:cNvPr>
              <p:cNvSpPr>
                <a:spLocks noEditPoints="1"/>
              </p:cNvSpPr>
              <p:nvPr userDrawn="1"/>
            </p:nvSpPr>
            <p:spPr bwMode="auto">
              <a:xfrm>
                <a:off x="9478651" y="327646"/>
                <a:ext cx="22538" cy="126011"/>
              </a:xfrm>
              <a:custGeom>
                <a:avLst/>
                <a:gdLst>
                  <a:gd name="T0" fmla="*/ 0 w 43"/>
                  <a:gd name="T1" fmla="*/ 73 h 247"/>
                  <a:gd name="T2" fmla="*/ 41 w 43"/>
                  <a:gd name="T3" fmla="*/ 73 h 247"/>
                  <a:gd name="T4" fmla="*/ 41 w 43"/>
                  <a:gd name="T5" fmla="*/ 247 h 247"/>
                  <a:gd name="T6" fmla="*/ 0 w 43"/>
                  <a:gd name="T7" fmla="*/ 247 h 247"/>
                  <a:gd name="T8" fmla="*/ 0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0" y="73"/>
                    </a:moveTo>
                    <a:lnTo>
                      <a:pt x="41" y="73"/>
                    </a:lnTo>
                    <a:lnTo>
                      <a:pt x="41" y="247"/>
                    </a:lnTo>
                    <a:lnTo>
                      <a:pt x="0" y="247"/>
                    </a:lnTo>
                    <a:lnTo>
                      <a:pt x="0"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49" name="Freeform 132">
                <a:extLst>
                  <a:ext uri="{FF2B5EF4-FFF2-40B4-BE49-F238E27FC236}">
                    <a16:creationId xmlns:a16="http://schemas.microsoft.com/office/drawing/2014/main" id="{12542C96-DD19-A149-8068-2088131EC0E6}"/>
                  </a:ext>
                </a:extLst>
              </p:cNvPr>
              <p:cNvSpPr>
                <a:spLocks/>
              </p:cNvSpPr>
              <p:nvPr userDrawn="1"/>
            </p:nvSpPr>
            <p:spPr bwMode="auto">
              <a:xfrm>
                <a:off x="9522704" y="324574"/>
                <a:ext cx="72738" cy="129084"/>
              </a:xfrm>
              <a:custGeom>
                <a:avLst/>
                <a:gdLst>
                  <a:gd name="T0" fmla="*/ 0 w 144"/>
                  <a:gd name="T1" fmla="*/ 0 h 252"/>
                  <a:gd name="T2" fmla="*/ 42 w 144"/>
                  <a:gd name="T3" fmla="*/ 0 h 252"/>
                  <a:gd name="T4" fmla="*/ 42 w 144"/>
                  <a:gd name="T5" fmla="*/ 147 h 252"/>
                  <a:gd name="T6" fmla="*/ 42 w 144"/>
                  <a:gd name="T7" fmla="*/ 147 h 252"/>
                  <a:gd name="T8" fmla="*/ 93 w 144"/>
                  <a:gd name="T9" fmla="*/ 78 h 252"/>
                  <a:gd name="T10" fmla="*/ 137 w 144"/>
                  <a:gd name="T11" fmla="*/ 78 h 252"/>
                  <a:gd name="T12" fmla="*/ 77 w 144"/>
                  <a:gd name="T13" fmla="*/ 156 h 252"/>
                  <a:gd name="T14" fmla="*/ 144 w 144"/>
                  <a:gd name="T15" fmla="*/ 252 h 252"/>
                  <a:gd name="T16" fmla="*/ 96 w 144"/>
                  <a:gd name="T17" fmla="*/ 252 h 252"/>
                  <a:gd name="T18" fmla="*/ 42 w 144"/>
                  <a:gd name="T19" fmla="*/ 167 h 252"/>
                  <a:gd name="T20" fmla="*/ 42 w 144"/>
                  <a:gd name="T21" fmla="*/ 167 h 252"/>
                  <a:gd name="T22" fmla="*/ 42 w 144"/>
                  <a:gd name="T23" fmla="*/ 252 h 252"/>
                  <a:gd name="T24" fmla="*/ 0 w 144"/>
                  <a:gd name="T25" fmla="*/ 252 h 252"/>
                  <a:gd name="T26" fmla="*/ 0 w 144"/>
                  <a:gd name="T2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252">
                    <a:moveTo>
                      <a:pt x="0" y="0"/>
                    </a:moveTo>
                    <a:lnTo>
                      <a:pt x="42" y="0"/>
                    </a:lnTo>
                    <a:lnTo>
                      <a:pt x="42" y="147"/>
                    </a:lnTo>
                    <a:lnTo>
                      <a:pt x="42" y="147"/>
                    </a:lnTo>
                    <a:lnTo>
                      <a:pt x="93" y="78"/>
                    </a:lnTo>
                    <a:lnTo>
                      <a:pt x="137" y="78"/>
                    </a:lnTo>
                    <a:lnTo>
                      <a:pt x="77" y="156"/>
                    </a:lnTo>
                    <a:lnTo>
                      <a:pt x="144" y="252"/>
                    </a:lnTo>
                    <a:lnTo>
                      <a:pt x="96" y="252"/>
                    </a:lnTo>
                    <a:lnTo>
                      <a:pt x="42" y="167"/>
                    </a:lnTo>
                    <a:lnTo>
                      <a:pt x="42" y="167"/>
                    </a:lnTo>
                    <a:lnTo>
                      <a:pt x="42" y="252"/>
                    </a:lnTo>
                    <a:lnTo>
                      <a:pt x="0" y="2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0" name="Freeform 133">
                <a:extLst>
                  <a:ext uri="{FF2B5EF4-FFF2-40B4-BE49-F238E27FC236}">
                    <a16:creationId xmlns:a16="http://schemas.microsoft.com/office/drawing/2014/main" id="{D40685B6-708C-5B46-BD9D-2E7A7B5E289E}"/>
                  </a:ext>
                </a:extLst>
              </p:cNvPr>
              <p:cNvSpPr>
                <a:spLocks/>
              </p:cNvSpPr>
              <p:nvPr userDrawn="1"/>
            </p:nvSpPr>
            <p:spPr bwMode="auto">
              <a:xfrm>
                <a:off x="9608759" y="364528"/>
                <a:ext cx="70689" cy="90154"/>
              </a:xfrm>
              <a:custGeom>
                <a:avLst/>
                <a:gdLst>
                  <a:gd name="T0" fmla="*/ 0 w 138"/>
                  <a:gd name="T1" fmla="*/ 0 h 176"/>
                  <a:gd name="T2" fmla="*/ 41 w 138"/>
                  <a:gd name="T3" fmla="*/ 0 h 176"/>
                  <a:gd name="T4" fmla="*/ 41 w 138"/>
                  <a:gd name="T5" fmla="*/ 105 h 176"/>
                  <a:gd name="T6" fmla="*/ 43 w 138"/>
                  <a:gd name="T7" fmla="*/ 122 h 176"/>
                  <a:gd name="T8" fmla="*/ 48 w 138"/>
                  <a:gd name="T9" fmla="*/ 133 h 176"/>
                  <a:gd name="T10" fmla="*/ 54 w 138"/>
                  <a:gd name="T11" fmla="*/ 140 h 176"/>
                  <a:gd name="T12" fmla="*/ 66 w 138"/>
                  <a:gd name="T13" fmla="*/ 142 h 176"/>
                  <a:gd name="T14" fmla="*/ 78 w 138"/>
                  <a:gd name="T15" fmla="*/ 140 h 176"/>
                  <a:gd name="T16" fmla="*/ 86 w 138"/>
                  <a:gd name="T17" fmla="*/ 133 h 176"/>
                  <a:gd name="T18" fmla="*/ 91 w 138"/>
                  <a:gd name="T19" fmla="*/ 124 h 176"/>
                  <a:gd name="T20" fmla="*/ 94 w 138"/>
                  <a:gd name="T21" fmla="*/ 112 h 176"/>
                  <a:gd name="T22" fmla="*/ 95 w 138"/>
                  <a:gd name="T23" fmla="*/ 99 h 176"/>
                  <a:gd name="T24" fmla="*/ 95 w 138"/>
                  <a:gd name="T25" fmla="*/ 0 h 176"/>
                  <a:gd name="T26" fmla="*/ 137 w 138"/>
                  <a:gd name="T27" fmla="*/ 0 h 176"/>
                  <a:gd name="T28" fmla="*/ 137 w 138"/>
                  <a:gd name="T29" fmla="*/ 145 h 176"/>
                  <a:gd name="T30" fmla="*/ 137 w 138"/>
                  <a:gd name="T31" fmla="*/ 161 h 176"/>
                  <a:gd name="T32" fmla="*/ 138 w 138"/>
                  <a:gd name="T33" fmla="*/ 174 h 176"/>
                  <a:gd name="T34" fmla="*/ 99 w 138"/>
                  <a:gd name="T35" fmla="*/ 174 h 176"/>
                  <a:gd name="T36" fmla="*/ 98 w 138"/>
                  <a:gd name="T37" fmla="*/ 148 h 176"/>
                  <a:gd name="T38" fmla="*/ 96 w 138"/>
                  <a:gd name="T39" fmla="*/ 146 h 176"/>
                  <a:gd name="T40" fmla="*/ 96 w 138"/>
                  <a:gd name="T41" fmla="*/ 148 h 176"/>
                  <a:gd name="T42" fmla="*/ 91 w 138"/>
                  <a:gd name="T43" fmla="*/ 155 h 176"/>
                  <a:gd name="T44" fmla="*/ 84 w 138"/>
                  <a:gd name="T45" fmla="*/ 163 h 176"/>
                  <a:gd name="T46" fmla="*/ 77 w 138"/>
                  <a:gd name="T47" fmla="*/ 170 h 176"/>
                  <a:gd name="T48" fmla="*/ 65 w 138"/>
                  <a:gd name="T49" fmla="*/ 175 h 176"/>
                  <a:gd name="T50" fmla="*/ 51 w 138"/>
                  <a:gd name="T51" fmla="*/ 176 h 176"/>
                  <a:gd name="T52" fmla="*/ 34 w 138"/>
                  <a:gd name="T53" fmla="*/ 174 h 176"/>
                  <a:gd name="T54" fmla="*/ 21 w 138"/>
                  <a:gd name="T55" fmla="*/ 167 h 176"/>
                  <a:gd name="T56" fmla="*/ 10 w 138"/>
                  <a:gd name="T57" fmla="*/ 157 h 176"/>
                  <a:gd name="T58" fmla="*/ 5 w 138"/>
                  <a:gd name="T59" fmla="*/ 144 h 176"/>
                  <a:gd name="T60" fmla="*/ 1 w 138"/>
                  <a:gd name="T61" fmla="*/ 129 h 176"/>
                  <a:gd name="T62" fmla="*/ 0 w 138"/>
                  <a:gd name="T63" fmla="*/ 112 h 176"/>
                  <a:gd name="T64" fmla="*/ 0 w 138"/>
                  <a:gd name="T6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76">
                    <a:moveTo>
                      <a:pt x="0" y="0"/>
                    </a:moveTo>
                    <a:lnTo>
                      <a:pt x="41" y="0"/>
                    </a:lnTo>
                    <a:lnTo>
                      <a:pt x="41" y="105"/>
                    </a:lnTo>
                    <a:lnTo>
                      <a:pt x="43" y="122"/>
                    </a:lnTo>
                    <a:lnTo>
                      <a:pt x="48" y="133"/>
                    </a:lnTo>
                    <a:lnTo>
                      <a:pt x="54" y="140"/>
                    </a:lnTo>
                    <a:lnTo>
                      <a:pt x="66" y="142"/>
                    </a:lnTo>
                    <a:lnTo>
                      <a:pt x="78" y="140"/>
                    </a:lnTo>
                    <a:lnTo>
                      <a:pt x="86" y="133"/>
                    </a:lnTo>
                    <a:lnTo>
                      <a:pt x="91" y="124"/>
                    </a:lnTo>
                    <a:lnTo>
                      <a:pt x="94" y="112"/>
                    </a:lnTo>
                    <a:lnTo>
                      <a:pt x="95" y="99"/>
                    </a:lnTo>
                    <a:lnTo>
                      <a:pt x="95" y="0"/>
                    </a:lnTo>
                    <a:lnTo>
                      <a:pt x="137" y="0"/>
                    </a:lnTo>
                    <a:lnTo>
                      <a:pt x="137" y="145"/>
                    </a:lnTo>
                    <a:lnTo>
                      <a:pt x="137" y="161"/>
                    </a:lnTo>
                    <a:lnTo>
                      <a:pt x="138" y="174"/>
                    </a:lnTo>
                    <a:lnTo>
                      <a:pt x="99" y="174"/>
                    </a:lnTo>
                    <a:lnTo>
                      <a:pt x="98" y="148"/>
                    </a:lnTo>
                    <a:lnTo>
                      <a:pt x="96" y="146"/>
                    </a:lnTo>
                    <a:lnTo>
                      <a:pt x="96" y="148"/>
                    </a:lnTo>
                    <a:lnTo>
                      <a:pt x="91" y="155"/>
                    </a:lnTo>
                    <a:lnTo>
                      <a:pt x="84" y="163"/>
                    </a:lnTo>
                    <a:lnTo>
                      <a:pt x="77" y="170"/>
                    </a:lnTo>
                    <a:lnTo>
                      <a:pt x="65" y="175"/>
                    </a:lnTo>
                    <a:lnTo>
                      <a:pt x="51" y="176"/>
                    </a:lnTo>
                    <a:lnTo>
                      <a:pt x="34" y="174"/>
                    </a:lnTo>
                    <a:lnTo>
                      <a:pt x="21" y="167"/>
                    </a:lnTo>
                    <a:lnTo>
                      <a:pt x="10" y="157"/>
                    </a:lnTo>
                    <a:lnTo>
                      <a:pt x="5" y="144"/>
                    </a:lnTo>
                    <a:lnTo>
                      <a:pt x="1" y="129"/>
                    </a:lnTo>
                    <a:lnTo>
                      <a:pt x="0" y="11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1" name="Freeform 134">
                <a:extLst>
                  <a:ext uri="{FF2B5EF4-FFF2-40B4-BE49-F238E27FC236}">
                    <a16:creationId xmlns:a16="http://schemas.microsoft.com/office/drawing/2014/main" id="{0C02E426-239F-F04F-8E3E-D827B519A6D6}"/>
                  </a:ext>
                </a:extLst>
              </p:cNvPr>
              <p:cNvSpPr>
                <a:spLocks/>
              </p:cNvSpPr>
              <p:nvPr userDrawn="1"/>
            </p:nvSpPr>
            <p:spPr bwMode="auto">
              <a:xfrm>
                <a:off x="9696864" y="363503"/>
                <a:ext cx="116790" cy="90154"/>
              </a:xfrm>
              <a:custGeom>
                <a:avLst/>
                <a:gdLst>
                  <a:gd name="T0" fmla="*/ 87 w 228"/>
                  <a:gd name="T1" fmla="*/ 0 h 177"/>
                  <a:gd name="T2" fmla="*/ 103 w 228"/>
                  <a:gd name="T3" fmla="*/ 3 h 177"/>
                  <a:gd name="T4" fmla="*/ 115 w 228"/>
                  <a:gd name="T5" fmla="*/ 8 h 177"/>
                  <a:gd name="T6" fmla="*/ 122 w 228"/>
                  <a:gd name="T7" fmla="*/ 15 h 177"/>
                  <a:gd name="T8" fmla="*/ 128 w 228"/>
                  <a:gd name="T9" fmla="*/ 21 h 177"/>
                  <a:gd name="T10" fmla="*/ 132 w 228"/>
                  <a:gd name="T11" fmla="*/ 28 h 177"/>
                  <a:gd name="T12" fmla="*/ 137 w 228"/>
                  <a:gd name="T13" fmla="*/ 21 h 177"/>
                  <a:gd name="T14" fmla="*/ 145 w 228"/>
                  <a:gd name="T15" fmla="*/ 14 h 177"/>
                  <a:gd name="T16" fmla="*/ 152 w 228"/>
                  <a:gd name="T17" fmla="*/ 7 h 177"/>
                  <a:gd name="T18" fmla="*/ 164 w 228"/>
                  <a:gd name="T19" fmla="*/ 3 h 177"/>
                  <a:gd name="T20" fmla="*/ 177 w 228"/>
                  <a:gd name="T21" fmla="*/ 0 h 177"/>
                  <a:gd name="T22" fmla="*/ 194 w 228"/>
                  <a:gd name="T23" fmla="*/ 3 h 177"/>
                  <a:gd name="T24" fmla="*/ 207 w 228"/>
                  <a:gd name="T25" fmla="*/ 10 h 177"/>
                  <a:gd name="T26" fmla="*/ 216 w 228"/>
                  <a:gd name="T27" fmla="*/ 20 h 177"/>
                  <a:gd name="T28" fmla="*/ 223 w 228"/>
                  <a:gd name="T29" fmla="*/ 33 h 177"/>
                  <a:gd name="T30" fmla="*/ 227 w 228"/>
                  <a:gd name="T31" fmla="*/ 50 h 177"/>
                  <a:gd name="T32" fmla="*/ 228 w 228"/>
                  <a:gd name="T33" fmla="*/ 70 h 177"/>
                  <a:gd name="T34" fmla="*/ 228 w 228"/>
                  <a:gd name="T35" fmla="*/ 177 h 177"/>
                  <a:gd name="T36" fmla="*/ 186 w 228"/>
                  <a:gd name="T37" fmla="*/ 177 h 177"/>
                  <a:gd name="T38" fmla="*/ 186 w 228"/>
                  <a:gd name="T39" fmla="*/ 67 h 177"/>
                  <a:gd name="T40" fmla="*/ 185 w 228"/>
                  <a:gd name="T41" fmla="*/ 53 h 177"/>
                  <a:gd name="T42" fmla="*/ 181 w 228"/>
                  <a:gd name="T43" fmla="*/ 44 h 177"/>
                  <a:gd name="T44" fmla="*/ 173 w 228"/>
                  <a:gd name="T45" fmla="*/ 37 h 177"/>
                  <a:gd name="T46" fmla="*/ 164 w 228"/>
                  <a:gd name="T47" fmla="*/ 36 h 177"/>
                  <a:gd name="T48" fmla="*/ 151 w 228"/>
                  <a:gd name="T49" fmla="*/ 38 h 177"/>
                  <a:gd name="T50" fmla="*/ 143 w 228"/>
                  <a:gd name="T51" fmla="*/ 46 h 177"/>
                  <a:gd name="T52" fmla="*/ 137 w 228"/>
                  <a:gd name="T53" fmla="*/ 58 h 177"/>
                  <a:gd name="T54" fmla="*/ 136 w 228"/>
                  <a:gd name="T55" fmla="*/ 72 h 177"/>
                  <a:gd name="T56" fmla="*/ 136 w 228"/>
                  <a:gd name="T57" fmla="*/ 177 h 177"/>
                  <a:gd name="T58" fmla="*/ 94 w 228"/>
                  <a:gd name="T59" fmla="*/ 177 h 177"/>
                  <a:gd name="T60" fmla="*/ 94 w 228"/>
                  <a:gd name="T61" fmla="*/ 67 h 177"/>
                  <a:gd name="T62" fmla="*/ 92 w 228"/>
                  <a:gd name="T63" fmla="*/ 53 h 177"/>
                  <a:gd name="T64" fmla="*/ 89 w 228"/>
                  <a:gd name="T65" fmla="*/ 44 h 177"/>
                  <a:gd name="T66" fmla="*/ 82 w 228"/>
                  <a:gd name="T67" fmla="*/ 37 h 177"/>
                  <a:gd name="T68" fmla="*/ 72 w 228"/>
                  <a:gd name="T69" fmla="*/ 36 h 177"/>
                  <a:gd name="T70" fmla="*/ 60 w 228"/>
                  <a:gd name="T71" fmla="*/ 38 h 177"/>
                  <a:gd name="T72" fmla="*/ 51 w 228"/>
                  <a:gd name="T73" fmla="*/ 46 h 177"/>
                  <a:gd name="T74" fmla="*/ 46 w 228"/>
                  <a:gd name="T75" fmla="*/ 58 h 177"/>
                  <a:gd name="T76" fmla="*/ 43 w 228"/>
                  <a:gd name="T77" fmla="*/ 72 h 177"/>
                  <a:gd name="T78" fmla="*/ 43 w 228"/>
                  <a:gd name="T79" fmla="*/ 177 h 177"/>
                  <a:gd name="T80" fmla="*/ 1 w 228"/>
                  <a:gd name="T81" fmla="*/ 177 h 177"/>
                  <a:gd name="T82" fmla="*/ 1 w 228"/>
                  <a:gd name="T83" fmla="*/ 32 h 177"/>
                  <a:gd name="T84" fmla="*/ 1 w 228"/>
                  <a:gd name="T85" fmla="*/ 15 h 177"/>
                  <a:gd name="T86" fmla="*/ 0 w 228"/>
                  <a:gd name="T87" fmla="*/ 3 h 177"/>
                  <a:gd name="T88" fmla="*/ 42 w 228"/>
                  <a:gd name="T89" fmla="*/ 3 h 177"/>
                  <a:gd name="T90" fmla="*/ 43 w 228"/>
                  <a:gd name="T91" fmla="*/ 31 h 177"/>
                  <a:gd name="T92" fmla="*/ 44 w 228"/>
                  <a:gd name="T93" fmla="*/ 31 h 177"/>
                  <a:gd name="T94" fmla="*/ 51 w 228"/>
                  <a:gd name="T95" fmla="*/ 20 h 177"/>
                  <a:gd name="T96" fmla="*/ 60 w 228"/>
                  <a:gd name="T97" fmla="*/ 11 h 177"/>
                  <a:gd name="T98" fmla="*/ 72 w 228"/>
                  <a:gd name="T99" fmla="*/ 3 h 177"/>
                  <a:gd name="T100" fmla="*/ 87 w 228"/>
                  <a:gd name="T10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 h="177">
                    <a:moveTo>
                      <a:pt x="87" y="0"/>
                    </a:moveTo>
                    <a:lnTo>
                      <a:pt x="103" y="3"/>
                    </a:lnTo>
                    <a:lnTo>
                      <a:pt x="115" y="8"/>
                    </a:lnTo>
                    <a:lnTo>
                      <a:pt x="122" y="15"/>
                    </a:lnTo>
                    <a:lnTo>
                      <a:pt x="128" y="21"/>
                    </a:lnTo>
                    <a:lnTo>
                      <a:pt x="132" y="28"/>
                    </a:lnTo>
                    <a:lnTo>
                      <a:pt x="137" y="21"/>
                    </a:lnTo>
                    <a:lnTo>
                      <a:pt x="145" y="14"/>
                    </a:lnTo>
                    <a:lnTo>
                      <a:pt x="152" y="7"/>
                    </a:lnTo>
                    <a:lnTo>
                      <a:pt x="164" y="3"/>
                    </a:lnTo>
                    <a:lnTo>
                      <a:pt x="177" y="0"/>
                    </a:lnTo>
                    <a:lnTo>
                      <a:pt x="194" y="3"/>
                    </a:lnTo>
                    <a:lnTo>
                      <a:pt x="207" y="10"/>
                    </a:lnTo>
                    <a:lnTo>
                      <a:pt x="216" y="20"/>
                    </a:lnTo>
                    <a:lnTo>
                      <a:pt x="223" y="33"/>
                    </a:lnTo>
                    <a:lnTo>
                      <a:pt x="227" y="50"/>
                    </a:lnTo>
                    <a:lnTo>
                      <a:pt x="228" y="70"/>
                    </a:lnTo>
                    <a:lnTo>
                      <a:pt x="228" y="177"/>
                    </a:lnTo>
                    <a:lnTo>
                      <a:pt x="186" y="177"/>
                    </a:lnTo>
                    <a:lnTo>
                      <a:pt x="186" y="67"/>
                    </a:lnTo>
                    <a:lnTo>
                      <a:pt x="185" y="53"/>
                    </a:lnTo>
                    <a:lnTo>
                      <a:pt x="181" y="44"/>
                    </a:lnTo>
                    <a:lnTo>
                      <a:pt x="173" y="37"/>
                    </a:lnTo>
                    <a:lnTo>
                      <a:pt x="164" y="36"/>
                    </a:lnTo>
                    <a:lnTo>
                      <a:pt x="151" y="38"/>
                    </a:lnTo>
                    <a:lnTo>
                      <a:pt x="143" y="46"/>
                    </a:lnTo>
                    <a:lnTo>
                      <a:pt x="137" y="58"/>
                    </a:lnTo>
                    <a:lnTo>
                      <a:pt x="136" y="72"/>
                    </a:lnTo>
                    <a:lnTo>
                      <a:pt x="136" y="177"/>
                    </a:lnTo>
                    <a:lnTo>
                      <a:pt x="94" y="177"/>
                    </a:lnTo>
                    <a:lnTo>
                      <a:pt x="94" y="67"/>
                    </a:lnTo>
                    <a:lnTo>
                      <a:pt x="92" y="53"/>
                    </a:lnTo>
                    <a:lnTo>
                      <a:pt x="89" y="44"/>
                    </a:lnTo>
                    <a:lnTo>
                      <a:pt x="82" y="37"/>
                    </a:lnTo>
                    <a:lnTo>
                      <a:pt x="72" y="36"/>
                    </a:lnTo>
                    <a:lnTo>
                      <a:pt x="60" y="38"/>
                    </a:lnTo>
                    <a:lnTo>
                      <a:pt x="51" y="46"/>
                    </a:lnTo>
                    <a:lnTo>
                      <a:pt x="46" y="58"/>
                    </a:lnTo>
                    <a:lnTo>
                      <a:pt x="43" y="72"/>
                    </a:lnTo>
                    <a:lnTo>
                      <a:pt x="43" y="177"/>
                    </a:lnTo>
                    <a:lnTo>
                      <a:pt x="1" y="177"/>
                    </a:lnTo>
                    <a:lnTo>
                      <a:pt x="1" y="32"/>
                    </a:lnTo>
                    <a:lnTo>
                      <a:pt x="1" y="15"/>
                    </a:lnTo>
                    <a:lnTo>
                      <a:pt x="0" y="3"/>
                    </a:lnTo>
                    <a:lnTo>
                      <a:pt x="42" y="3"/>
                    </a:lnTo>
                    <a:lnTo>
                      <a:pt x="43" y="31"/>
                    </a:lnTo>
                    <a:lnTo>
                      <a:pt x="44" y="31"/>
                    </a:lnTo>
                    <a:lnTo>
                      <a:pt x="51" y="20"/>
                    </a:lnTo>
                    <a:lnTo>
                      <a:pt x="60" y="11"/>
                    </a:lnTo>
                    <a:lnTo>
                      <a:pt x="72" y="3"/>
                    </a:lnTo>
                    <a:lnTo>
                      <a:pt x="8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2" name="Freeform 135">
                <a:extLst>
                  <a:ext uri="{FF2B5EF4-FFF2-40B4-BE49-F238E27FC236}">
                    <a16:creationId xmlns:a16="http://schemas.microsoft.com/office/drawing/2014/main" id="{0092E7A2-8C4A-3446-BCEA-796527ECE891}"/>
                  </a:ext>
                </a:extLst>
              </p:cNvPr>
              <p:cNvSpPr>
                <a:spLocks/>
              </p:cNvSpPr>
              <p:nvPr userDrawn="1"/>
            </p:nvSpPr>
            <p:spPr bwMode="auto">
              <a:xfrm>
                <a:off x="8346609" y="527419"/>
                <a:ext cx="81958" cy="123962"/>
              </a:xfrm>
              <a:custGeom>
                <a:avLst/>
                <a:gdLst>
                  <a:gd name="T0" fmla="*/ 107 w 159"/>
                  <a:gd name="T1" fmla="*/ 0 h 241"/>
                  <a:gd name="T2" fmla="*/ 129 w 159"/>
                  <a:gd name="T3" fmla="*/ 1 h 241"/>
                  <a:gd name="T4" fmla="*/ 146 w 159"/>
                  <a:gd name="T5" fmla="*/ 5 h 241"/>
                  <a:gd name="T6" fmla="*/ 159 w 159"/>
                  <a:gd name="T7" fmla="*/ 10 h 241"/>
                  <a:gd name="T8" fmla="*/ 157 w 159"/>
                  <a:gd name="T9" fmla="*/ 48 h 241"/>
                  <a:gd name="T10" fmla="*/ 149 w 159"/>
                  <a:gd name="T11" fmla="*/ 44 h 241"/>
                  <a:gd name="T12" fmla="*/ 140 w 159"/>
                  <a:gd name="T13" fmla="*/ 40 h 241"/>
                  <a:gd name="T14" fmla="*/ 127 w 159"/>
                  <a:gd name="T15" fmla="*/ 36 h 241"/>
                  <a:gd name="T16" fmla="*/ 112 w 159"/>
                  <a:gd name="T17" fmla="*/ 35 h 241"/>
                  <a:gd name="T18" fmla="*/ 97 w 159"/>
                  <a:gd name="T19" fmla="*/ 37 h 241"/>
                  <a:gd name="T20" fmla="*/ 83 w 159"/>
                  <a:gd name="T21" fmla="*/ 41 h 241"/>
                  <a:gd name="T22" fmla="*/ 70 w 159"/>
                  <a:gd name="T23" fmla="*/ 49 h 241"/>
                  <a:gd name="T24" fmla="*/ 60 w 159"/>
                  <a:gd name="T25" fmla="*/ 61 h 241"/>
                  <a:gd name="T26" fmla="*/ 52 w 159"/>
                  <a:gd name="T27" fmla="*/ 77 h 241"/>
                  <a:gd name="T28" fmla="*/ 47 w 159"/>
                  <a:gd name="T29" fmla="*/ 96 h 241"/>
                  <a:gd name="T30" fmla="*/ 46 w 159"/>
                  <a:gd name="T31" fmla="*/ 121 h 241"/>
                  <a:gd name="T32" fmla="*/ 47 w 159"/>
                  <a:gd name="T33" fmla="*/ 145 h 241"/>
                  <a:gd name="T34" fmla="*/ 52 w 159"/>
                  <a:gd name="T35" fmla="*/ 164 h 241"/>
                  <a:gd name="T36" fmla="*/ 60 w 159"/>
                  <a:gd name="T37" fmla="*/ 180 h 241"/>
                  <a:gd name="T38" fmla="*/ 70 w 159"/>
                  <a:gd name="T39" fmla="*/ 191 h 241"/>
                  <a:gd name="T40" fmla="*/ 83 w 159"/>
                  <a:gd name="T41" fmla="*/ 199 h 241"/>
                  <a:gd name="T42" fmla="*/ 97 w 159"/>
                  <a:gd name="T43" fmla="*/ 205 h 241"/>
                  <a:gd name="T44" fmla="*/ 112 w 159"/>
                  <a:gd name="T45" fmla="*/ 206 h 241"/>
                  <a:gd name="T46" fmla="*/ 130 w 159"/>
                  <a:gd name="T47" fmla="*/ 203 h 241"/>
                  <a:gd name="T48" fmla="*/ 145 w 159"/>
                  <a:gd name="T49" fmla="*/ 199 h 241"/>
                  <a:gd name="T50" fmla="*/ 157 w 159"/>
                  <a:gd name="T51" fmla="*/ 193 h 241"/>
                  <a:gd name="T52" fmla="*/ 159 w 159"/>
                  <a:gd name="T53" fmla="*/ 233 h 241"/>
                  <a:gd name="T54" fmla="*/ 146 w 159"/>
                  <a:gd name="T55" fmla="*/ 237 h 241"/>
                  <a:gd name="T56" fmla="*/ 128 w 159"/>
                  <a:gd name="T57" fmla="*/ 240 h 241"/>
                  <a:gd name="T58" fmla="*/ 108 w 159"/>
                  <a:gd name="T59" fmla="*/ 241 h 241"/>
                  <a:gd name="T60" fmla="*/ 82 w 159"/>
                  <a:gd name="T61" fmla="*/ 238 h 241"/>
                  <a:gd name="T62" fmla="*/ 61 w 159"/>
                  <a:gd name="T63" fmla="*/ 232 h 241"/>
                  <a:gd name="T64" fmla="*/ 43 w 159"/>
                  <a:gd name="T65" fmla="*/ 222 h 241"/>
                  <a:gd name="T66" fmla="*/ 27 w 159"/>
                  <a:gd name="T67" fmla="*/ 206 h 241"/>
                  <a:gd name="T68" fmla="*/ 16 w 159"/>
                  <a:gd name="T69" fmla="*/ 189 h 241"/>
                  <a:gd name="T70" fmla="*/ 7 w 159"/>
                  <a:gd name="T71" fmla="*/ 168 h 241"/>
                  <a:gd name="T72" fmla="*/ 1 w 159"/>
                  <a:gd name="T73" fmla="*/ 146 h 241"/>
                  <a:gd name="T74" fmla="*/ 0 w 159"/>
                  <a:gd name="T75" fmla="*/ 121 h 241"/>
                  <a:gd name="T76" fmla="*/ 1 w 159"/>
                  <a:gd name="T77" fmla="*/ 95 h 241"/>
                  <a:gd name="T78" fmla="*/ 7 w 159"/>
                  <a:gd name="T79" fmla="*/ 73 h 241"/>
                  <a:gd name="T80" fmla="*/ 16 w 159"/>
                  <a:gd name="T81" fmla="*/ 52 h 241"/>
                  <a:gd name="T82" fmla="*/ 27 w 159"/>
                  <a:gd name="T83" fmla="*/ 35 h 241"/>
                  <a:gd name="T84" fmla="*/ 42 w 159"/>
                  <a:gd name="T85" fmla="*/ 19 h 241"/>
                  <a:gd name="T86" fmla="*/ 60 w 159"/>
                  <a:gd name="T87" fmla="*/ 9 h 241"/>
                  <a:gd name="T88" fmla="*/ 82 w 159"/>
                  <a:gd name="T89" fmla="*/ 2 h 241"/>
                  <a:gd name="T90" fmla="*/ 107 w 159"/>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9" h="241">
                    <a:moveTo>
                      <a:pt x="107" y="0"/>
                    </a:moveTo>
                    <a:lnTo>
                      <a:pt x="129" y="1"/>
                    </a:lnTo>
                    <a:lnTo>
                      <a:pt x="146" y="5"/>
                    </a:lnTo>
                    <a:lnTo>
                      <a:pt x="159" y="10"/>
                    </a:lnTo>
                    <a:lnTo>
                      <a:pt x="157" y="48"/>
                    </a:lnTo>
                    <a:lnTo>
                      <a:pt x="149" y="44"/>
                    </a:lnTo>
                    <a:lnTo>
                      <a:pt x="140" y="40"/>
                    </a:lnTo>
                    <a:lnTo>
                      <a:pt x="127" y="36"/>
                    </a:lnTo>
                    <a:lnTo>
                      <a:pt x="112" y="35"/>
                    </a:lnTo>
                    <a:lnTo>
                      <a:pt x="97" y="37"/>
                    </a:lnTo>
                    <a:lnTo>
                      <a:pt x="83" y="41"/>
                    </a:lnTo>
                    <a:lnTo>
                      <a:pt x="70" y="49"/>
                    </a:lnTo>
                    <a:lnTo>
                      <a:pt x="60" y="61"/>
                    </a:lnTo>
                    <a:lnTo>
                      <a:pt x="52" y="77"/>
                    </a:lnTo>
                    <a:lnTo>
                      <a:pt x="47" y="96"/>
                    </a:lnTo>
                    <a:lnTo>
                      <a:pt x="46" y="121"/>
                    </a:lnTo>
                    <a:lnTo>
                      <a:pt x="47" y="145"/>
                    </a:lnTo>
                    <a:lnTo>
                      <a:pt x="52" y="164"/>
                    </a:lnTo>
                    <a:lnTo>
                      <a:pt x="60" y="180"/>
                    </a:lnTo>
                    <a:lnTo>
                      <a:pt x="70" y="191"/>
                    </a:lnTo>
                    <a:lnTo>
                      <a:pt x="83" y="199"/>
                    </a:lnTo>
                    <a:lnTo>
                      <a:pt x="97" y="205"/>
                    </a:lnTo>
                    <a:lnTo>
                      <a:pt x="112" y="206"/>
                    </a:lnTo>
                    <a:lnTo>
                      <a:pt x="130" y="203"/>
                    </a:lnTo>
                    <a:lnTo>
                      <a:pt x="145" y="199"/>
                    </a:lnTo>
                    <a:lnTo>
                      <a:pt x="157" y="193"/>
                    </a:lnTo>
                    <a:lnTo>
                      <a:pt x="159" y="233"/>
                    </a:lnTo>
                    <a:lnTo>
                      <a:pt x="146" y="237"/>
                    </a:lnTo>
                    <a:lnTo>
                      <a:pt x="128" y="240"/>
                    </a:lnTo>
                    <a:lnTo>
                      <a:pt x="108" y="241"/>
                    </a:lnTo>
                    <a:lnTo>
                      <a:pt x="82" y="238"/>
                    </a:lnTo>
                    <a:lnTo>
                      <a:pt x="61" y="232"/>
                    </a:lnTo>
                    <a:lnTo>
                      <a:pt x="43" y="222"/>
                    </a:lnTo>
                    <a:lnTo>
                      <a:pt x="27" y="206"/>
                    </a:lnTo>
                    <a:lnTo>
                      <a:pt x="16" y="189"/>
                    </a:lnTo>
                    <a:lnTo>
                      <a:pt x="7" y="168"/>
                    </a:lnTo>
                    <a:lnTo>
                      <a:pt x="1" y="146"/>
                    </a:lnTo>
                    <a:lnTo>
                      <a:pt x="0" y="121"/>
                    </a:lnTo>
                    <a:lnTo>
                      <a:pt x="1" y="95"/>
                    </a:lnTo>
                    <a:lnTo>
                      <a:pt x="7" y="73"/>
                    </a:lnTo>
                    <a:lnTo>
                      <a:pt x="16" y="52"/>
                    </a:lnTo>
                    <a:lnTo>
                      <a:pt x="27" y="35"/>
                    </a:lnTo>
                    <a:lnTo>
                      <a:pt x="42" y="19"/>
                    </a:lnTo>
                    <a:lnTo>
                      <a:pt x="60" y="9"/>
                    </a:lnTo>
                    <a:lnTo>
                      <a:pt x="82" y="2"/>
                    </a:lnTo>
                    <a:lnTo>
                      <a:pt x="10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3" name="Freeform 136">
                <a:extLst>
                  <a:ext uri="{FF2B5EF4-FFF2-40B4-BE49-F238E27FC236}">
                    <a16:creationId xmlns:a16="http://schemas.microsoft.com/office/drawing/2014/main" id="{739E174C-FCB1-9646-9173-296DDCF7D23B}"/>
                  </a:ext>
                </a:extLst>
              </p:cNvPr>
              <p:cNvSpPr>
                <a:spLocks noEditPoints="1"/>
              </p:cNvSpPr>
              <p:nvPr userDrawn="1"/>
            </p:nvSpPr>
            <p:spPr bwMode="auto">
              <a:xfrm>
                <a:off x="8439836" y="560203"/>
                <a:ext cx="71713" cy="90154"/>
              </a:xfrm>
              <a:custGeom>
                <a:avLst/>
                <a:gdLst>
                  <a:gd name="T0" fmla="*/ 97 w 141"/>
                  <a:gd name="T1" fmla="*/ 92 h 178"/>
                  <a:gd name="T2" fmla="*/ 77 w 141"/>
                  <a:gd name="T3" fmla="*/ 92 h 178"/>
                  <a:gd name="T4" fmla="*/ 62 w 141"/>
                  <a:gd name="T5" fmla="*/ 96 h 178"/>
                  <a:gd name="T6" fmla="*/ 50 w 141"/>
                  <a:gd name="T7" fmla="*/ 101 h 178"/>
                  <a:gd name="T8" fmla="*/ 42 w 141"/>
                  <a:gd name="T9" fmla="*/ 110 h 178"/>
                  <a:gd name="T10" fmla="*/ 39 w 141"/>
                  <a:gd name="T11" fmla="*/ 123 h 178"/>
                  <a:gd name="T12" fmla="*/ 42 w 141"/>
                  <a:gd name="T13" fmla="*/ 135 h 178"/>
                  <a:gd name="T14" fmla="*/ 47 w 141"/>
                  <a:gd name="T15" fmla="*/ 143 h 178"/>
                  <a:gd name="T16" fmla="*/ 55 w 141"/>
                  <a:gd name="T17" fmla="*/ 148 h 178"/>
                  <a:gd name="T18" fmla="*/ 67 w 141"/>
                  <a:gd name="T19" fmla="*/ 150 h 178"/>
                  <a:gd name="T20" fmla="*/ 80 w 141"/>
                  <a:gd name="T21" fmla="*/ 148 h 178"/>
                  <a:gd name="T22" fmla="*/ 89 w 141"/>
                  <a:gd name="T23" fmla="*/ 141 h 178"/>
                  <a:gd name="T24" fmla="*/ 95 w 141"/>
                  <a:gd name="T25" fmla="*/ 132 h 178"/>
                  <a:gd name="T26" fmla="*/ 99 w 141"/>
                  <a:gd name="T27" fmla="*/ 118 h 178"/>
                  <a:gd name="T28" fmla="*/ 101 w 141"/>
                  <a:gd name="T29" fmla="*/ 101 h 178"/>
                  <a:gd name="T30" fmla="*/ 101 w 141"/>
                  <a:gd name="T31" fmla="*/ 92 h 178"/>
                  <a:gd name="T32" fmla="*/ 97 w 141"/>
                  <a:gd name="T33" fmla="*/ 92 h 178"/>
                  <a:gd name="T34" fmla="*/ 73 w 141"/>
                  <a:gd name="T35" fmla="*/ 0 h 178"/>
                  <a:gd name="T36" fmla="*/ 94 w 141"/>
                  <a:gd name="T37" fmla="*/ 2 h 178"/>
                  <a:gd name="T38" fmla="*/ 110 w 141"/>
                  <a:gd name="T39" fmla="*/ 5 h 178"/>
                  <a:gd name="T40" fmla="*/ 122 w 141"/>
                  <a:gd name="T41" fmla="*/ 13 h 178"/>
                  <a:gd name="T42" fmla="*/ 129 w 141"/>
                  <a:gd name="T43" fmla="*/ 24 h 178"/>
                  <a:gd name="T44" fmla="*/ 136 w 141"/>
                  <a:gd name="T45" fmla="*/ 37 h 178"/>
                  <a:gd name="T46" fmla="*/ 139 w 141"/>
                  <a:gd name="T47" fmla="*/ 52 h 178"/>
                  <a:gd name="T48" fmla="*/ 139 w 141"/>
                  <a:gd name="T49" fmla="*/ 69 h 178"/>
                  <a:gd name="T50" fmla="*/ 139 w 141"/>
                  <a:gd name="T51" fmla="*/ 145 h 178"/>
                  <a:gd name="T52" fmla="*/ 140 w 141"/>
                  <a:gd name="T53" fmla="*/ 162 h 178"/>
                  <a:gd name="T54" fmla="*/ 141 w 141"/>
                  <a:gd name="T55" fmla="*/ 175 h 178"/>
                  <a:gd name="T56" fmla="*/ 103 w 141"/>
                  <a:gd name="T57" fmla="*/ 175 h 178"/>
                  <a:gd name="T58" fmla="*/ 102 w 141"/>
                  <a:gd name="T59" fmla="*/ 165 h 178"/>
                  <a:gd name="T60" fmla="*/ 102 w 141"/>
                  <a:gd name="T61" fmla="*/ 152 h 178"/>
                  <a:gd name="T62" fmla="*/ 101 w 141"/>
                  <a:gd name="T63" fmla="*/ 152 h 178"/>
                  <a:gd name="T64" fmla="*/ 93 w 141"/>
                  <a:gd name="T65" fmla="*/ 162 h 178"/>
                  <a:gd name="T66" fmla="*/ 82 w 141"/>
                  <a:gd name="T67" fmla="*/ 170 h 178"/>
                  <a:gd name="T68" fmla="*/ 69 w 141"/>
                  <a:gd name="T69" fmla="*/ 176 h 178"/>
                  <a:gd name="T70" fmla="*/ 52 w 141"/>
                  <a:gd name="T71" fmla="*/ 178 h 178"/>
                  <a:gd name="T72" fmla="*/ 37 w 141"/>
                  <a:gd name="T73" fmla="*/ 176 h 178"/>
                  <a:gd name="T74" fmla="*/ 22 w 141"/>
                  <a:gd name="T75" fmla="*/ 170 h 178"/>
                  <a:gd name="T76" fmla="*/ 11 w 141"/>
                  <a:gd name="T77" fmla="*/ 160 h 178"/>
                  <a:gd name="T78" fmla="*/ 4 w 141"/>
                  <a:gd name="T79" fmla="*/ 145 h 178"/>
                  <a:gd name="T80" fmla="*/ 0 w 141"/>
                  <a:gd name="T81" fmla="*/ 128 h 178"/>
                  <a:gd name="T82" fmla="*/ 3 w 141"/>
                  <a:gd name="T83" fmla="*/ 110 h 178"/>
                  <a:gd name="T84" fmla="*/ 9 w 141"/>
                  <a:gd name="T85" fmla="*/ 96 h 178"/>
                  <a:gd name="T86" fmla="*/ 20 w 141"/>
                  <a:gd name="T87" fmla="*/ 85 h 178"/>
                  <a:gd name="T88" fmla="*/ 34 w 141"/>
                  <a:gd name="T89" fmla="*/ 77 h 178"/>
                  <a:gd name="T90" fmla="*/ 51 w 141"/>
                  <a:gd name="T91" fmla="*/ 72 h 178"/>
                  <a:gd name="T92" fmla="*/ 71 w 141"/>
                  <a:gd name="T93" fmla="*/ 69 h 178"/>
                  <a:gd name="T94" fmla="*/ 92 w 141"/>
                  <a:gd name="T95" fmla="*/ 69 h 178"/>
                  <a:gd name="T96" fmla="*/ 101 w 141"/>
                  <a:gd name="T97" fmla="*/ 69 h 178"/>
                  <a:gd name="T98" fmla="*/ 101 w 141"/>
                  <a:gd name="T99" fmla="*/ 63 h 178"/>
                  <a:gd name="T100" fmla="*/ 99 w 141"/>
                  <a:gd name="T101" fmla="*/ 52 h 178"/>
                  <a:gd name="T102" fmla="*/ 95 w 141"/>
                  <a:gd name="T103" fmla="*/ 43 h 178"/>
                  <a:gd name="T104" fmla="*/ 89 w 141"/>
                  <a:gd name="T105" fmla="*/ 36 h 178"/>
                  <a:gd name="T106" fmla="*/ 80 w 141"/>
                  <a:gd name="T107" fmla="*/ 32 h 178"/>
                  <a:gd name="T108" fmla="*/ 68 w 141"/>
                  <a:gd name="T109" fmla="*/ 29 h 178"/>
                  <a:gd name="T110" fmla="*/ 49 w 141"/>
                  <a:gd name="T111" fmla="*/ 33 h 178"/>
                  <a:gd name="T112" fmla="*/ 32 w 141"/>
                  <a:gd name="T113" fmla="*/ 39 h 178"/>
                  <a:gd name="T114" fmla="*/ 21 w 141"/>
                  <a:gd name="T115" fmla="*/ 46 h 178"/>
                  <a:gd name="T116" fmla="*/ 19 w 141"/>
                  <a:gd name="T117" fmla="*/ 12 h 178"/>
                  <a:gd name="T118" fmla="*/ 28 w 141"/>
                  <a:gd name="T119" fmla="*/ 8 h 178"/>
                  <a:gd name="T120" fmla="*/ 41 w 141"/>
                  <a:gd name="T121" fmla="*/ 4 h 178"/>
                  <a:gd name="T122" fmla="*/ 55 w 141"/>
                  <a:gd name="T123" fmla="*/ 2 h 178"/>
                  <a:gd name="T124" fmla="*/ 73 w 141"/>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78">
                    <a:moveTo>
                      <a:pt x="97" y="92"/>
                    </a:moveTo>
                    <a:lnTo>
                      <a:pt x="77" y="92"/>
                    </a:lnTo>
                    <a:lnTo>
                      <a:pt x="62" y="96"/>
                    </a:lnTo>
                    <a:lnTo>
                      <a:pt x="50" y="101"/>
                    </a:lnTo>
                    <a:lnTo>
                      <a:pt x="42" y="110"/>
                    </a:lnTo>
                    <a:lnTo>
                      <a:pt x="39" y="123"/>
                    </a:lnTo>
                    <a:lnTo>
                      <a:pt x="42" y="135"/>
                    </a:lnTo>
                    <a:lnTo>
                      <a:pt x="47" y="143"/>
                    </a:lnTo>
                    <a:lnTo>
                      <a:pt x="55" y="148"/>
                    </a:lnTo>
                    <a:lnTo>
                      <a:pt x="67" y="150"/>
                    </a:lnTo>
                    <a:lnTo>
                      <a:pt x="80" y="148"/>
                    </a:lnTo>
                    <a:lnTo>
                      <a:pt x="89" y="141"/>
                    </a:lnTo>
                    <a:lnTo>
                      <a:pt x="95" y="132"/>
                    </a:lnTo>
                    <a:lnTo>
                      <a:pt x="99" y="118"/>
                    </a:lnTo>
                    <a:lnTo>
                      <a:pt x="101" y="101"/>
                    </a:lnTo>
                    <a:lnTo>
                      <a:pt x="101" y="92"/>
                    </a:lnTo>
                    <a:lnTo>
                      <a:pt x="97" y="92"/>
                    </a:lnTo>
                    <a:close/>
                    <a:moveTo>
                      <a:pt x="73" y="0"/>
                    </a:moveTo>
                    <a:lnTo>
                      <a:pt x="94" y="2"/>
                    </a:lnTo>
                    <a:lnTo>
                      <a:pt x="110" y="5"/>
                    </a:lnTo>
                    <a:lnTo>
                      <a:pt x="122" y="13"/>
                    </a:lnTo>
                    <a:lnTo>
                      <a:pt x="129" y="24"/>
                    </a:lnTo>
                    <a:lnTo>
                      <a:pt x="136" y="37"/>
                    </a:lnTo>
                    <a:lnTo>
                      <a:pt x="139" y="52"/>
                    </a:lnTo>
                    <a:lnTo>
                      <a:pt x="139" y="69"/>
                    </a:lnTo>
                    <a:lnTo>
                      <a:pt x="139" y="145"/>
                    </a:lnTo>
                    <a:lnTo>
                      <a:pt x="140" y="162"/>
                    </a:lnTo>
                    <a:lnTo>
                      <a:pt x="141" y="175"/>
                    </a:lnTo>
                    <a:lnTo>
                      <a:pt x="103" y="175"/>
                    </a:lnTo>
                    <a:lnTo>
                      <a:pt x="102" y="165"/>
                    </a:lnTo>
                    <a:lnTo>
                      <a:pt x="102" y="152"/>
                    </a:lnTo>
                    <a:lnTo>
                      <a:pt x="101" y="152"/>
                    </a:lnTo>
                    <a:lnTo>
                      <a:pt x="93" y="162"/>
                    </a:lnTo>
                    <a:lnTo>
                      <a:pt x="82" y="170"/>
                    </a:lnTo>
                    <a:lnTo>
                      <a:pt x="69" y="176"/>
                    </a:lnTo>
                    <a:lnTo>
                      <a:pt x="52" y="178"/>
                    </a:lnTo>
                    <a:lnTo>
                      <a:pt x="37" y="176"/>
                    </a:lnTo>
                    <a:lnTo>
                      <a:pt x="22" y="170"/>
                    </a:lnTo>
                    <a:lnTo>
                      <a:pt x="11" y="160"/>
                    </a:lnTo>
                    <a:lnTo>
                      <a:pt x="4" y="145"/>
                    </a:lnTo>
                    <a:lnTo>
                      <a:pt x="0" y="128"/>
                    </a:lnTo>
                    <a:lnTo>
                      <a:pt x="3" y="110"/>
                    </a:lnTo>
                    <a:lnTo>
                      <a:pt x="9" y="96"/>
                    </a:lnTo>
                    <a:lnTo>
                      <a:pt x="20" y="85"/>
                    </a:lnTo>
                    <a:lnTo>
                      <a:pt x="34" y="77"/>
                    </a:lnTo>
                    <a:lnTo>
                      <a:pt x="51" y="72"/>
                    </a:lnTo>
                    <a:lnTo>
                      <a:pt x="71" y="69"/>
                    </a:lnTo>
                    <a:lnTo>
                      <a:pt x="92" y="69"/>
                    </a:lnTo>
                    <a:lnTo>
                      <a:pt x="101" y="69"/>
                    </a:lnTo>
                    <a:lnTo>
                      <a:pt x="101" y="63"/>
                    </a:lnTo>
                    <a:lnTo>
                      <a:pt x="99" y="52"/>
                    </a:lnTo>
                    <a:lnTo>
                      <a:pt x="95" y="43"/>
                    </a:lnTo>
                    <a:lnTo>
                      <a:pt x="89" y="36"/>
                    </a:lnTo>
                    <a:lnTo>
                      <a:pt x="80" y="32"/>
                    </a:lnTo>
                    <a:lnTo>
                      <a:pt x="68" y="29"/>
                    </a:lnTo>
                    <a:lnTo>
                      <a:pt x="49" y="33"/>
                    </a:lnTo>
                    <a:lnTo>
                      <a:pt x="32" y="39"/>
                    </a:lnTo>
                    <a:lnTo>
                      <a:pt x="21" y="46"/>
                    </a:lnTo>
                    <a:lnTo>
                      <a:pt x="19" y="12"/>
                    </a:lnTo>
                    <a:lnTo>
                      <a:pt x="28" y="8"/>
                    </a:lnTo>
                    <a:lnTo>
                      <a:pt x="41" y="4"/>
                    </a:lnTo>
                    <a:lnTo>
                      <a:pt x="55" y="2"/>
                    </a:lnTo>
                    <a:lnTo>
                      <a:pt x="7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4" name="Freeform 137">
                <a:extLst>
                  <a:ext uri="{FF2B5EF4-FFF2-40B4-BE49-F238E27FC236}">
                    <a16:creationId xmlns:a16="http://schemas.microsoft.com/office/drawing/2014/main" id="{599CD258-0270-8F47-9227-601002C98A4C}"/>
                  </a:ext>
                </a:extLst>
              </p:cNvPr>
              <p:cNvSpPr>
                <a:spLocks/>
              </p:cNvSpPr>
              <p:nvPr userDrawn="1"/>
            </p:nvSpPr>
            <p:spPr bwMode="auto">
              <a:xfrm>
                <a:off x="8531014" y="560203"/>
                <a:ext cx="46101" cy="89130"/>
              </a:xfrm>
              <a:custGeom>
                <a:avLst/>
                <a:gdLst>
                  <a:gd name="T0" fmla="*/ 83 w 90"/>
                  <a:gd name="T1" fmla="*/ 0 h 175"/>
                  <a:gd name="T2" fmla="*/ 87 w 90"/>
                  <a:gd name="T3" fmla="*/ 0 h 175"/>
                  <a:gd name="T4" fmla="*/ 90 w 90"/>
                  <a:gd name="T5" fmla="*/ 0 h 175"/>
                  <a:gd name="T6" fmla="*/ 90 w 90"/>
                  <a:gd name="T7" fmla="*/ 39 h 175"/>
                  <a:gd name="T8" fmla="*/ 85 w 90"/>
                  <a:gd name="T9" fmla="*/ 38 h 175"/>
                  <a:gd name="T10" fmla="*/ 78 w 90"/>
                  <a:gd name="T11" fmla="*/ 38 h 175"/>
                  <a:gd name="T12" fmla="*/ 68 w 90"/>
                  <a:gd name="T13" fmla="*/ 39 h 175"/>
                  <a:gd name="T14" fmla="*/ 59 w 90"/>
                  <a:gd name="T15" fmla="*/ 43 h 175"/>
                  <a:gd name="T16" fmla="*/ 51 w 90"/>
                  <a:gd name="T17" fmla="*/ 52 h 175"/>
                  <a:gd name="T18" fmla="*/ 44 w 90"/>
                  <a:gd name="T19" fmla="*/ 64 h 175"/>
                  <a:gd name="T20" fmla="*/ 43 w 90"/>
                  <a:gd name="T21" fmla="*/ 81 h 175"/>
                  <a:gd name="T22" fmla="*/ 43 w 90"/>
                  <a:gd name="T23" fmla="*/ 175 h 175"/>
                  <a:gd name="T24" fmla="*/ 1 w 90"/>
                  <a:gd name="T25" fmla="*/ 175 h 175"/>
                  <a:gd name="T26" fmla="*/ 1 w 90"/>
                  <a:gd name="T27" fmla="*/ 32 h 175"/>
                  <a:gd name="T28" fmla="*/ 0 w 90"/>
                  <a:gd name="T29" fmla="*/ 16 h 175"/>
                  <a:gd name="T30" fmla="*/ 0 w 90"/>
                  <a:gd name="T31" fmla="*/ 3 h 175"/>
                  <a:gd name="T32" fmla="*/ 36 w 90"/>
                  <a:gd name="T33" fmla="*/ 3 h 175"/>
                  <a:gd name="T34" fmla="*/ 39 w 90"/>
                  <a:gd name="T35" fmla="*/ 34 h 175"/>
                  <a:gd name="T36" fmla="*/ 39 w 90"/>
                  <a:gd name="T37" fmla="*/ 34 h 175"/>
                  <a:gd name="T38" fmla="*/ 43 w 90"/>
                  <a:gd name="T39" fmla="*/ 25 h 175"/>
                  <a:gd name="T40" fmla="*/ 50 w 90"/>
                  <a:gd name="T41" fmla="*/ 16 h 175"/>
                  <a:gd name="T42" fmla="*/ 57 w 90"/>
                  <a:gd name="T43" fmla="*/ 8 h 175"/>
                  <a:gd name="T44" fmla="*/ 69 w 90"/>
                  <a:gd name="T45" fmla="*/ 2 h 175"/>
                  <a:gd name="T46" fmla="*/ 83 w 90"/>
                  <a:gd name="T4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175">
                    <a:moveTo>
                      <a:pt x="83" y="0"/>
                    </a:moveTo>
                    <a:lnTo>
                      <a:pt x="87" y="0"/>
                    </a:lnTo>
                    <a:lnTo>
                      <a:pt x="90" y="0"/>
                    </a:lnTo>
                    <a:lnTo>
                      <a:pt x="90" y="39"/>
                    </a:lnTo>
                    <a:lnTo>
                      <a:pt x="85" y="38"/>
                    </a:lnTo>
                    <a:lnTo>
                      <a:pt x="78" y="38"/>
                    </a:lnTo>
                    <a:lnTo>
                      <a:pt x="68" y="39"/>
                    </a:lnTo>
                    <a:lnTo>
                      <a:pt x="59" y="43"/>
                    </a:lnTo>
                    <a:lnTo>
                      <a:pt x="51" y="52"/>
                    </a:lnTo>
                    <a:lnTo>
                      <a:pt x="44" y="64"/>
                    </a:lnTo>
                    <a:lnTo>
                      <a:pt x="43" y="81"/>
                    </a:lnTo>
                    <a:lnTo>
                      <a:pt x="43" y="175"/>
                    </a:lnTo>
                    <a:lnTo>
                      <a:pt x="1" y="175"/>
                    </a:lnTo>
                    <a:lnTo>
                      <a:pt x="1" y="32"/>
                    </a:lnTo>
                    <a:lnTo>
                      <a:pt x="0" y="16"/>
                    </a:lnTo>
                    <a:lnTo>
                      <a:pt x="0" y="3"/>
                    </a:lnTo>
                    <a:lnTo>
                      <a:pt x="36" y="3"/>
                    </a:lnTo>
                    <a:lnTo>
                      <a:pt x="39" y="34"/>
                    </a:lnTo>
                    <a:lnTo>
                      <a:pt x="39" y="34"/>
                    </a:lnTo>
                    <a:lnTo>
                      <a:pt x="43" y="25"/>
                    </a:lnTo>
                    <a:lnTo>
                      <a:pt x="50" y="16"/>
                    </a:lnTo>
                    <a:lnTo>
                      <a:pt x="57" y="8"/>
                    </a:lnTo>
                    <a:lnTo>
                      <a:pt x="69" y="2"/>
                    </a:lnTo>
                    <a:lnTo>
                      <a:pt x="8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5" name="Rectangle 138">
                <a:extLst>
                  <a:ext uri="{FF2B5EF4-FFF2-40B4-BE49-F238E27FC236}">
                    <a16:creationId xmlns:a16="http://schemas.microsoft.com/office/drawing/2014/main" id="{F02DD6F4-4498-344B-A687-FFF676659B68}"/>
                  </a:ext>
                </a:extLst>
              </p:cNvPr>
              <p:cNvSpPr>
                <a:spLocks noChangeArrowheads="1"/>
              </p:cNvSpPr>
              <p:nvPr userDrawn="1"/>
            </p:nvSpPr>
            <p:spPr bwMode="auto">
              <a:xfrm>
                <a:off x="8593507" y="520248"/>
                <a:ext cx="21514" cy="129084"/>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6" name="Freeform 139">
                <a:extLst>
                  <a:ext uri="{FF2B5EF4-FFF2-40B4-BE49-F238E27FC236}">
                    <a16:creationId xmlns:a16="http://schemas.microsoft.com/office/drawing/2014/main" id="{77B1B64B-FB82-494B-9B89-863EADCFCD74}"/>
                  </a:ext>
                </a:extLst>
              </p:cNvPr>
              <p:cNvSpPr>
                <a:spLocks/>
              </p:cNvSpPr>
              <p:nvPr userDrawn="1"/>
            </p:nvSpPr>
            <p:spPr bwMode="auto">
              <a:xfrm>
                <a:off x="8679562" y="527419"/>
                <a:ext cx="92203" cy="123962"/>
              </a:xfrm>
              <a:custGeom>
                <a:avLst/>
                <a:gdLst>
                  <a:gd name="T0" fmla="*/ 116 w 178"/>
                  <a:gd name="T1" fmla="*/ 0 h 241"/>
                  <a:gd name="T2" fmla="*/ 141 w 178"/>
                  <a:gd name="T3" fmla="*/ 1 h 241"/>
                  <a:gd name="T4" fmla="*/ 160 w 178"/>
                  <a:gd name="T5" fmla="*/ 5 h 241"/>
                  <a:gd name="T6" fmla="*/ 172 w 178"/>
                  <a:gd name="T7" fmla="*/ 10 h 241"/>
                  <a:gd name="T8" fmla="*/ 171 w 178"/>
                  <a:gd name="T9" fmla="*/ 48 h 241"/>
                  <a:gd name="T10" fmla="*/ 155 w 178"/>
                  <a:gd name="T11" fmla="*/ 41 h 241"/>
                  <a:gd name="T12" fmla="*/ 137 w 178"/>
                  <a:gd name="T13" fmla="*/ 36 h 241"/>
                  <a:gd name="T14" fmla="*/ 116 w 178"/>
                  <a:gd name="T15" fmla="*/ 34 h 241"/>
                  <a:gd name="T16" fmla="*/ 95 w 178"/>
                  <a:gd name="T17" fmla="*/ 37 h 241"/>
                  <a:gd name="T18" fmla="*/ 78 w 178"/>
                  <a:gd name="T19" fmla="*/ 45 h 241"/>
                  <a:gd name="T20" fmla="*/ 64 w 178"/>
                  <a:gd name="T21" fmla="*/ 58 h 241"/>
                  <a:gd name="T22" fmla="*/ 53 w 178"/>
                  <a:gd name="T23" fmla="*/ 77 h 241"/>
                  <a:gd name="T24" fmla="*/ 48 w 178"/>
                  <a:gd name="T25" fmla="*/ 98 h 241"/>
                  <a:gd name="T26" fmla="*/ 45 w 178"/>
                  <a:gd name="T27" fmla="*/ 121 h 241"/>
                  <a:gd name="T28" fmla="*/ 48 w 178"/>
                  <a:gd name="T29" fmla="*/ 145 h 241"/>
                  <a:gd name="T30" fmla="*/ 53 w 178"/>
                  <a:gd name="T31" fmla="*/ 167 h 241"/>
                  <a:gd name="T32" fmla="*/ 64 w 178"/>
                  <a:gd name="T33" fmla="*/ 184 h 241"/>
                  <a:gd name="T34" fmla="*/ 77 w 178"/>
                  <a:gd name="T35" fmla="*/ 197 h 241"/>
                  <a:gd name="T36" fmla="*/ 94 w 178"/>
                  <a:gd name="T37" fmla="*/ 205 h 241"/>
                  <a:gd name="T38" fmla="*/ 113 w 178"/>
                  <a:gd name="T39" fmla="*/ 207 h 241"/>
                  <a:gd name="T40" fmla="*/ 128 w 178"/>
                  <a:gd name="T41" fmla="*/ 206 h 241"/>
                  <a:gd name="T42" fmla="*/ 138 w 178"/>
                  <a:gd name="T43" fmla="*/ 202 h 241"/>
                  <a:gd name="T44" fmla="*/ 138 w 178"/>
                  <a:gd name="T45" fmla="*/ 139 h 241"/>
                  <a:gd name="T46" fmla="*/ 103 w 178"/>
                  <a:gd name="T47" fmla="*/ 139 h 241"/>
                  <a:gd name="T48" fmla="*/ 103 w 178"/>
                  <a:gd name="T49" fmla="*/ 107 h 241"/>
                  <a:gd name="T50" fmla="*/ 178 w 178"/>
                  <a:gd name="T51" fmla="*/ 107 h 241"/>
                  <a:gd name="T52" fmla="*/ 178 w 178"/>
                  <a:gd name="T53" fmla="*/ 229 h 241"/>
                  <a:gd name="T54" fmla="*/ 164 w 178"/>
                  <a:gd name="T55" fmla="*/ 235 h 241"/>
                  <a:gd name="T56" fmla="*/ 143 w 178"/>
                  <a:gd name="T57" fmla="*/ 240 h 241"/>
                  <a:gd name="T58" fmla="*/ 116 w 178"/>
                  <a:gd name="T59" fmla="*/ 241 h 241"/>
                  <a:gd name="T60" fmla="*/ 89 w 178"/>
                  <a:gd name="T61" fmla="*/ 238 h 241"/>
                  <a:gd name="T62" fmla="*/ 65 w 178"/>
                  <a:gd name="T63" fmla="*/ 232 h 241"/>
                  <a:gd name="T64" fmla="*/ 45 w 178"/>
                  <a:gd name="T65" fmla="*/ 222 h 241"/>
                  <a:gd name="T66" fmla="*/ 30 w 178"/>
                  <a:gd name="T67" fmla="*/ 207 h 241"/>
                  <a:gd name="T68" fmla="*/ 17 w 178"/>
                  <a:gd name="T69" fmla="*/ 189 h 241"/>
                  <a:gd name="T70" fmla="*/ 8 w 178"/>
                  <a:gd name="T71" fmla="*/ 168 h 241"/>
                  <a:gd name="T72" fmla="*/ 2 w 178"/>
                  <a:gd name="T73" fmla="*/ 146 h 241"/>
                  <a:gd name="T74" fmla="*/ 0 w 178"/>
                  <a:gd name="T75" fmla="*/ 121 h 241"/>
                  <a:gd name="T76" fmla="*/ 2 w 178"/>
                  <a:gd name="T77" fmla="*/ 95 h 241"/>
                  <a:gd name="T78" fmla="*/ 8 w 178"/>
                  <a:gd name="T79" fmla="*/ 73 h 241"/>
                  <a:gd name="T80" fmla="*/ 17 w 178"/>
                  <a:gd name="T81" fmla="*/ 52 h 241"/>
                  <a:gd name="T82" fmla="*/ 30 w 178"/>
                  <a:gd name="T83" fmla="*/ 34 h 241"/>
                  <a:gd name="T84" fmla="*/ 45 w 178"/>
                  <a:gd name="T85" fmla="*/ 19 h 241"/>
                  <a:gd name="T86" fmla="*/ 65 w 178"/>
                  <a:gd name="T87" fmla="*/ 9 h 241"/>
                  <a:gd name="T88" fmla="*/ 89 w 178"/>
                  <a:gd name="T89" fmla="*/ 2 h 241"/>
                  <a:gd name="T90" fmla="*/ 116 w 178"/>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8" h="241">
                    <a:moveTo>
                      <a:pt x="116" y="0"/>
                    </a:moveTo>
                    <a:lnTo>
                      <a:pt x="141" y="1"/>
                    </a:lnTo>
                    <a:lnTo>
                      <a:pt x="160" y="5"/>
                    </a:lnTo>
                    <a:lnTo>
                      <a:pt x="172" y="10"/>
                    </a:lnTo>
                    <a:lnTo>
                      <a:pt x="171" y="48"/>
                    </a:lnTo>
                    <a:lnTo>
                      <a:pt x="155" y="41"/>
                    </a:lnTo>
                    <a:lnTo>
                      <a:pt x="137" y="36"/>
                    </a:lnTo>
                    <a:lnTo>
                      <a:pt x="116" y="34"/>
                    </a:lnTo>
                    <a:lnTo>
                      <a:pt x="95" y="37"/>
                    </a:lnTo>
                    <a:lnTo>
                      <a:pt x="78" y="45"/>
                    </a:lnTo>
                    <a:lnTo>
                      <a:pt x="64" y="58"/>
                    </a:lnTo>
                    <a:lnTo>
                      <a:pt x="53" y="77"/>
                    </a:lnTo>
                    <a:lnTo>
                      <a:pt x="48" y="98"/>
                    </a:lnTo>
                    <a:lnTo>
                      <a:pt x="45" y="121"/>
                    </a:lnTo>
                    <a:lnTo>
                      <a:pt x="48" y="145"/>
                    </a:lnTo>
                    <a:lnTo>
                      <a:pt x="53" y="167"/>
                    </a:lnTo>
                    <a:lnTo>
                      <a:pt x="64" y="184"/>
                    </a:lnTo>
                    <a:lnTo>
                      <a:pt x="77" y="197"/>
                    </a:lnTo>
                    <a:lnTo>
                      <a:pt x="94" y="205"/>
                    </a:lnTo>
                    <a:lnTo>
                      <a:pt x="113" y="207"/>
                    </a:lnTo>
                    <a:lnTo>
                      <a:pt x="128" y="206"/>
                    </a:lnTo>
                    <a:lnTo>
                      <a:pt x="138" y="202"/>
                    </a:lnTo>
                    <a:lnTo>
                      <a:pt x="138" y="139"/>
                    </a:lnTo>
                    <a:lnTo>
                      <a:pt x="103" y="139"/>
                    </a:lnTo>
                    <a:lnTo>
                      <a:pt x="103" y="107"/>
                    </a:lnTo>
                    <a:lnTo>
                      <a:pt x="178" y="107"/>
                    </a:lnTo>
                    <a:lnTo>
                      <a:pt x="178" y="229"/>
                    </a:lnTo>
                    <a:lnTo>
                      <a:pt x="164" y="235"/>
                    </a:lnTo>
                    <a:lnTo>
                      <a:pt x="143" y="240"/>
                    </a:lnTo>
                    <a:lnTo>
                      <a:pt x="116" y="241"/>
                    </a:lnTo>
                    <a:lnTo>
                      <a:pt x="89" y="238"/>
                    </a:lnTo>
                    <a:lnTo>
                      <a:pt x="65" y="232"/>
                    </a:lnTo>
                    <a:lnTo>
                      <a:pt x="45" y="222"/>
                    </a:lnTo>
                    <a:lnTo>
                      <a:pt x="30" y="207"/>
                    </a:lnTo>
                    <a:lnTo>
                      <a:pt x="17" y="189"/>
                    </a:lnTo>
                    <a:lnTo>
                      <a:pt x="8" y="168"/>
                    </a:lnTo>
                    <a:lnTo>
                      <a:pt x="2" y="146"/>
                    </a:lnTo>
                    <a:lnTo>
                      <a:pt x="0" y="121"/>
                    </a:lnTo>
                    <a:lnTo>
                      <a:pt x="2" y="95"/>
                    </a:lnTo>
                    <a:lnTo>
                      <a:pt x="8" y="73"/>
                    </a:lnTo>
                    <a:lnTo>
                      <a:pt x="17" y="52"/>
                    </a:lnTo>
                    <a:lnTo>
                      <a:pt x="30" y="34"/>
                    </a:lnTo>
                    <a:lnTo>
                      <a:pt x="45" y="19"/>
                    </a:lnTo>
                    <a:lnTo>
                      <a:pt x="65" y="9"/>
                    </a:lnTo>
                    <a:lnTo>
                      <a:pt x="89" y="2"/>
                    </a:lnTo>
                    <a:lnTo>
                      <a:pt x="116"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7" name="Freeform 140">
                <a:extLst>
                  <a:ext uri="{FF2B5EF4-FFF2-40B4-BE49-F238E27FC236}">
                    <a16:creationId xmlns:a16="http://schemas.microsoft.com/office/drawing/2014/main" id="{E189D48A-0EE0-FA48-A20C-C42A9F703532}"/>
                  </a:ext>
                </a:extLst>
              </p:cNvPr>
              <p:cNvSpPr>
                <a:spLocks/>
              </p:cNvSpPr>
              <p:nvPr userDrawn="1"/>
            </p:nvSpPr>
            <p:spPr bwMode="auto">
              <a:xfrm>
                <a:off x="8793279" y="561227"/>
                <a:ext cx="70689" cy="89130"/>
              </a:xfrm>
              <a:custGeom>
                <a:avLst/>
                <a:gdLst>
                  <a:gd name="T0" fmla="*/ 0 w 138"/>
                  <a:gd name="T1" fmla="*/ 0 h 175"/>
                  <a:gd name="T2" fmla="*/ 41 w 138"/>
                  <a:gd name="T3" fmla="*/ 0 h 175"/>
                  <a:gd name="T4" fmla="*/ 41 w 138"/>
                  <a:gd name="T5" fmla="*/ 103 h 175"/>
                  <a:gd name="T6" fmla="*/ 43 w 138"/>
                  <a:gd name="T7" fmla="*/ 120 h 175"/>
                  <a:gd name="T8" fmla="*/ 48 w 138"/>
                  <a:gd name="T9" fmla="*/ 132 h 175"/>
                  <a:gd name="T10" fmla="*/ 56 w 138"/>
                  <a:gd name="T11" fmla="*/ 140 h 175"/>
                  <a:gd name="T12" fmla="*/ 66 w 138"/>
                  <a:gd name="T13" fmla="*/ 141 h 175"/>
                  <a:gd name="T14" fmla="*/ 78 w 138"/>
                  <a:gd name="T15" fmla="*/ 138 h 175"/>
                  <a:gd name="T16" fmla="*/ 86 w 138"/>
                  <a:gd name="T17" fmla="*/ 133 h 175"/>
                  <a:gd name="T18" fmla="*/ 91 w 138"/>
                  <a:gd name="T19" fmla="*/ 124 h 175"/>
                  <a:gd name="T20" fmla="*/ 95 w 138"/>
                  <a:gd name="T21" fmla="*/ 112 h 175"/>
                  <a:gd name="T22" fmla="*/ 95 w 138"/>
                  <a:gd name="T23" fmla="*/ 99 h 175"/>
                  <a:gd name="T24" fmla="*/ 95 w 138"/>
                  <a:gd name="T25" fmla="*/ 0 h 175"/>
                  <a:gd name="T26" fmla="*/ 136 w 138"/>
                  <a:gd name="T27" fmla="*/ 0 h 175"/>
                  <a:gd name="T28" fmla="*/ 136 w 138"/>
                  <a:gd name="T29" fmla="*/ 145 h 175"/>
                  <a:gd name="T30" fmla="*/ 136 w 138"/>
                  <a:gd name="T31" fmla="*/ 159 h 175"/>
                  <a:gd name="T32" fmla="*/ 138 w 138"/>
                  <a:gd name="T33" fmla="*/ 172 h 175"/>
                  <a:gd name="T34" fmla="*/ 99 w 138"/>
                  <a:gd name="T35" fmla="*/ 172 h 175"/>
                  <a:gd name="T36" fmla="*/ 97 w 138"/>
                  <a:gd name="T37" fmla="*/ 146 h 175"/>
                  <a:gd name="T38" fmla="*/ 96 w 138"/>
                  <a:gd name="T39" fmla="*/ 146 h 175"/>
                  <a:gd name="T40" fmla="*/ 97 w 138"/>
                  <a:gd name="T41" fmla="*/ 146 h 175"/>
                  <a:gd name="T42" fmla="*/ 92 w 138"/>
                  <a:gd name="T43" fmla="*/ 154 h 175"/>
                  <a:gd name="T44" fmla="*/ 86 w 138"/>
                  <a:gd name="T45" fmla="*/ 162 h 175"/>
                  <a:gd name="T46" fmla="*/ 76 w 138"/>
                  <a:gd name="T47" fmla="*/ 168 h 175"/>
                  <a:gd name="T48" fmla="*/ 66 w 138"/>
                  <a:gd name="T49" fmla="*/ 173 h 175"/>
                  <a:gd name="T50" fmla="*/ 50 w 138"/>
                  <a:gd name="T51" fmla="*/ 175 h 175"/>
                  <a:gd name="T52" fmla="*/ 33 w 138"/>
                  <a:gd name="T53" fmla="*/ 173 h 175"/>
                  <a:gd name="T54" fmla="*/ 20 w 138"/>
                  <a:gd name="T55" fmla="*/ 167 h 175"/>
                  <a:gd name="T56" fmla="*/ 11 w 138"/>
                  <a:gd name="T57" fmla="*/ 157 h 175"/>
                  <a:gd name="T58" fmla="*/ 5 w 138"/>
                  <a:gd name="T59" fmla="*/ 143 h 175"/>
                  <a:gd name="T60" fmla="*/ 1 w 138"/>
                  <a:gd name="T61" fmla="*/ 128 h 175"/>
                  <a:gd name="T62" fmla="*/ 0 w 138"/>
                  <a:gd name="T63" fmla="*/ 111 h 175"/>
                  <a:gd name="T64" fmla="*/ 0 w 138"/>
                  <a:gd name="T6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75">
                    <a:moveTo>
                      <a:pt x="0" y="0"/>
                    </a:moveTo>
                    <a:lnTo>
                      <a:pt x="41" y="0"/>
                    </a:lnTo>
                    <a:lnTo>
                      <a:pt x="41" y="103"/>
                    </a:lnTo>
                    <a:lnTo>
                      <a:pt x="43" y="120"/>
                    </a:lnTo>
                    <a:lnTo>
                      <a:pt x="48" y="132"/>
                    </a:lnTo>
                    <a:lnTo>
                      <a:pt x="56" y="140"/>
                    </a:lnTo>
                    <a:lnTo>
                      <a:pt x="66" y="141"/>
                    </a:lnTo>
                    <a:lnTo>
                      <a:pt x="78" y="138"/>
                    </a:lnTo>
                    <a:lnTo>
                      <a:pt x="86" y="133"/>
                    </a:lnTo>
                    <a:lnTo>
                      <a:pt x="91" y="124"/>
                    </a:lnTo>
                    <a:lnTo>
                      <a:pt x="95" y="112"/>
                    </a:lnTo>
                    <a:lnTo>
                      <a:pt x="95" y="99"/>
                    </a:lnTo>
                    <a:lnTo>
                      <a:pt x="95" y="0"/>
                    </a:lnTo>
                    <a:lnTo>
                      <a:pt x="136" y="0"/>
                    </a:lnTo>
                    <a:lnTo>
                      <a:pt x="136" y="145"/>
                    </a:lnTo>
                    <a:lnTo>
                      <a:pt x="136" y="159"/>
                    </a:lnTo>
                    <a:lnTo>
                      <a:pt x="138" y="172"/>
                    </a:lnTo>
                    <a:lnTo>
                      <a:pt x="99" y="172"/>
                    </a:lnTo>
                    <a:lnTo>
                      <a:pt x="97" y="146"/>
                    </a:lnTo>
                    <a:lnTo>
                      <a:pt x="96" y="146"/>
                    </a:lnTo>
                    <a:lnTo>
                      <a:pt x="97" y="146"/>
                    </a:lnTo>
                    <a:lnTo>
                      <a:pt x="92" y="154"/>
                    </a:lnTo>
                    <a:lnTo>
                      <a:pt x="86" y="162"/>
                    </a:lnTo>
                    <a:lnTo>
                      <a:pt x="76" y="168"/>
                    </a:lnTo>
                    <a:lnTo>
                      <a:pt x="66" y="173"/>
                    </a:lnTo>
                    <a:lnTo>
                      <a:pt x="50" y="175"/>
                    </a:lnTo>
                    <a:lnTo>
                      <a:pt x="33" y="173"/>
                    </a:lnTo>
                    <a:lnTo>
                      <a:pt x="20" y="167"/>
                    </a:lnTo>
                    <a:lnTo>
                      <a:pt x="11" y="157"/>
                    </a:lnTo>
                    <a:lnTo>
                      <a:pt x="5" y="143"/>
                    </a:lnTo>
                    <a:lnTo>
                      <a:pt x="1" y="128"/>
                    </a:lnTo>
                    <a:lnTo>
                      <a:pt x="0" y="11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8" name="Freeform 141">
                <a:extLst>
                  <a:ext uri="{FF2B5EF4-FFF2-40B4-BE49-F238E27FC236}">
                    <a16:creationId xmlns:a16="http://schemas.microsoft.com/office/drawing/2014/main" id="{31C657BF-EA71-304F-8E35-AD16B1EF62D6}"/>
                  </a:ext>
                </a:extLst>
              </p:cNvPr>
              <p:cNvSpPr>
                <a:spLocks/>
              </p:cNvSpPr>
              <p:nvPr userDrawn="1"/>
            </p:nvSpPr>
            <p:spPr bwMode="auto">
              <a:xfrm>
                <a:off x="8879335" y="560203"/>
                <a:ext cx="58395" cy="90154"/>
              </a:xfrm>
              <a:custGeom>
                <a:avLst/>
                <a:gdLst>
                  <a:gd name="T0" fmla="*/ 60 w 113"/>
                  <a:gd name="T1" fmla="*/ 0 h 178"/>
                  <a:gd name="T2" fmla="*/ 75 w 113"/>
                  <a:gd name="T3" fmla="*/ 0 h 178"/>
                  <a:gd name="T4" fmla="*/ 88 w 113"/>
                  <a:gd name="T5" fmla="*/ 3 h 178"/>
                  <a:gd name="T6" fmla="*/ 98 w 113"/>
                  <a:gd name="T7" fmla="*/ 5 h 178"/>
                  <a:gd name="T8" fmla="*/ 103 w 113"/>
                  <a:gd name="T9" fmla="*/ 7 h 178"/>
                  <a:gd name="T10" fmla="*/ 102 w 113"/>
                  <a:gd name="T11" fmla="*/ 39 h 178"/>
                  <a:gd name="T12" fmla="*/ 90 w 113"/>
                  <a:gd name="T13" fmla="*/ 36 h 178"/>
                  <a:gd name="T14" fmla="*/ 78 w 113"/>
                  <a:gd name="T15" fmla="*/ 33 h 178"/>
                  <a:gd name="T16" fmla="*/ 65 w 113"/>
                  <a:gd name="T17" fmla="*/ 32 h 178"/>
                  <a:gd name="T18" fmla="*/ 53 w 113"/>
                  <a:gd name="T19" fmla="*/ 33 h 178"/>
                  <a:gd name="T20" fmla="*/ 47 w 113"/>
                  <a:gd name="T21" fmla="*/ 36 h 178"/>
                  <a:gd name="T22" fmla="*/ 42 w 113"/>
                  <a:gd name="T23" fmla="*/ 41 h 178"/>
                  <a:gd name="T24" fmla="*/ 40 w 113"/>
                  <a:gd name="T25" fmla="*/ 49 h 178"/>
                  <a:gd name="T26" fmla="*/ 43 w 113"/>
                  <a:gd name="T27" fmla="*/ 56 h 178"/>
                  <a:gd name="T28" fmla="*/ 49 w 113"/>
                  <a:gd name="T29" fmla="*/ 63 h 178"/>
                  <a:gd name="T30" fmla="*/ 60 w 113"/>
                  <a:gd name="T31" fmla="*/ 71 h 178"/>
                  <a:gd name="T32" fmla="*/ 81 w 113"/>
                  <a:gd name="T33" fmla="*/ 84 h 178"/>
                  <a:gd name="T34" fmla="*/ 95 w 113"/>
                  <a:gd name="T35" fmla="*/ 93 h 178"/>
                  <a:gd name="T36" fmla="*/ 104 w 113"/>
                  <a:gd name="T37" fmla="*/ 103 h 178"/>
                  <a:gd name="T38" fmla="*/ 111 w 113"/>
                  <a:gd name="T39" fmla="*/ 114 h 178"/>
                  <a:gd name="T40" fmla="*/ 113 w 113"/>
                  <a:gd name="T41" fmla="*/ 127 h 178"/>
                  <a:gd name="T42" fmla="*/ 109 w 113"/>
                  <a:gd name="T43" fmla="*/ 145 h 178"/>
                  <a:gd name="T44" fmla="*/ 102 w 113"/>
                  <a:gd name="T45" fmla="*/ 160 h 178"/>
                  <a:gd name="T46" fmla="*/ 87 w 113"/>
                  <a:gd name="T47" fmla="*/ 170 h 178"/>
                  <a:gd name="T48" fmla="*/ 69 w 113"/>
                  <a:gd name="T49" fmla="*/ 176 h 178"/>
                  <a:gd name="T50" fmla="*/ 48 w 113"/>
                  <a:gd name="T51" fmla="*/ 178 h 178"/>
                  <a:gd name="T52" fmla="*/ 28 w 113"/>
                  <a:gd name="T53" fmla="*/ 176 h 178"/>
                  <a:gd name="T54" fmla="*/ 12 w 113"/>
                  <a:gd name="T55" fmla="*/ 174 h 178"/>
                  <a:gd name="T56" fmla="*/ 0 w 113"/>
                  <a:gd name="T57" fmla="*/ 170 h 178"/>
                  <a:gd name="T58" fmla="*/ 2 w 113"/>
                  <a:gd name="T59" fmla="*/ 136 h 178"/>
                  <a:gd name="T60" fmla="*/ 9 w 113"/>
                  <a:gd name="T61" fmla="*/ 139 h 178"/>
                  <a:gd name="T62" fmla="*/ 19 w 113"/>
                  <a:gd name="T63" fmla="*/ 143 h 178"/>
                  <a:gd name="T64" fmla="*/ 31 w 113"/>
                  <a:gd name="T65" fmla="*/ 145 h 178"/>
                  <a:gd name="T66" fmla="*/ 45 w 113"/>
                  <a:gd name="T67" fmla="*/ 146 h 178"/>
                  <a:gd name="T68" fmla="*/ 56 w 113"/>
                  <a:gd name="T69" fmla="*/ 146 h 178"/>
                  <a:gd name="T70" fmla="*/ 65 w 113"/>
                  <a:gd name="T71" fmla="*/ 144 h 178"/>
                  <a:gd name="T72" fmla="*/ 70 w 113"/>
                  <a:gd name="T73" fmla="*/ 139 h 178"/>
                  <a:gd name="T74" fmla="*/ 73 w 113"/>
                  <a:gd name="T75" fmla="*/ 129 h 178"/>
                  <a:gd name="T76" fmla="*/ 72 w 113"/>
                  <a:gd name="T77" fmla="*/ 123 h 178"/>
                  <a:gd name="T78" fmla="*/ 65 w 113"/>
                  <a:gd name="T79" fmla="*/ 116 h 178"/>
                  <a:gd name="T80" fmla="*/ 55 w 113"/>
                  <a:gd name="T81" fmla="*/ 107 h 178"/>
                  <a:gd name="T82" fmla="*/ 36 w 113"/>
                  <a:gd name="T83" fmla="*/ 98 h 178"/>
                  <a:gd name="T84" fmla="*/ 26 w 113"/>
                  <a:gd name="T85" fmla="*/ 92 h 178"/>
                  <a:gd name="T86" fmla="*/ 17 w 113"/>
                  <a:gd name="T87" fmla="*/ 84 h 178"/>
                  <a:gd name="T88" fmla="*/ 8 w 113"/>
                  <a:gd name="T89" fmla="*/ 75 h 178"/>
                  <a:gd name="T90" fmla="*/ 2 w 113"/>
                  <a:gd name="T91" fmla="*/ 63 h 178"/>
                  <a:gd name="T92" fmla="*/ 0 w 113"/>
                  <a:gd name="T93" fmla="*/ 49 h 178"/>
                  <a:gd name="T94" fmla="*/ 2 w 113"/>
                  <a:gd name="T95" fmla="*/ 34 h 178"/>
                  <a:gd name="T96" fmla="*/ 10 w 113"/>
                  <a:gd name="T97" fmla="*/ 21 h 178"/>
                  <a:gd name="T98" fmla="*/ 23 w 113"/>
                  <a:gd name="T99" fmla="*/ 11 h 178"/>
                  <a:gd name="T100" fmla="*/ 40 w 113"/>
                  <a:gd name="T101" fmla="*/ 3 h 178"/>
                  <a:gd name="T102" fmla="*/ 60 w 113"/>
                  <a:gd name="T10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 h="178">
                    <a:moveTo>
                      <a:pt x="60" y="0"/>
                    </a:moveTo>
                    <a:lnTo>
                      <a:pt x="75" y="0"/>
                    </a:lnTo>
                    <a:lnTo>
                      <a:pt x="88" y="3"/>
                    </a:lnTo>
                    <a:lnTo>
                      <a:pt x="98" y="5"/>
                    </a:lnTo>
                    <a:lnTo>
                      <a:pt x="103" y="7"/>
                    </a:lnTo>
                    <a:lnTo>
                      <a:pt x="102" y="39"/>
                    </a:lnTo>
                    <a:lnTo>
                      <a:pt x="90" y="36"/>
                    </a:lnTo>
                    <a:lnTo>
                      <a:pt x="78" y="33"/>
                    </a:lnTo>
                    <a:lnTo>
                      <a:pt x="65" y="32"/>
                    </a:lnTo>
                    <a:lnTo>
                      <a:pt x="53" y="33"/>
                    </a:lnTo>
                    <a:lnTo>
                      <a:pt x="47" y="36"/>
                    </a:lnTo>
                    <a:lnTo>
                      <a:pt x="42" y="41"/>
                    </a:lnTo>
                    <a:lnTo>
                      <a:pt x="40" y="49"/>
                    </a:lnTo>
                    <a:lnTo>
                      <a:pt x="43" y="56"/>
                    </a:lnTo>
                    <a:lnTo>
                      <a:pt x="49" y="63"/>
                    </a:lnTo>
                    <a:lnTo>
                      <a:pt x="60" y="71"/>
                    </a:lnTo>
                    <a:lnTo>
                      <a:pt x="81" y="84"/>
                    </a:lnTo>
                    <a:lnTo>
                      <a:pt x="95" y="93"/>
                    </a:lnTo>
                    <a:lnTo>
                      <a:pt x="104" y="103"/>
                    </a:lnTo>
                    <a:lnTo>
                      <a:pt x="111" y="114"/>
                    </a:lnTo>
                    <a:lnTo>
                      <a:pt x="113" y="127"/>
                    </a:lnTo>
                    <a:lnTo>
                      <a:pt x="109" y="145"/>
                    </a:lnTo>
                    <a:lnTo>
                      <a:pt x="102" y="160"/>
                    </a:lnTo>
                    <a:lnTo>
                      <a:pt x="87" y="170"/>
                    </a:lnTo>
                    <a:lnTo>
                      <a:pt x="69" y="176"/>
                    </a:lnTo>
                    <a:lnTo>
                      <a:pt x="48" y="178"/>
                    </a:lnTo>
                    <a:lnTo>
                      <a:pt x="28" y="176"/>
                    </a:lnTo>
                    <a:lnTo>
                      <a:pt x="12" y="174"/>
                    </a:lnTo>
                    <a:lnTo>
                      <a:pt x="0" y="170"/>
                    </a:lnTo>
                    <a:lnTo>
                      <a:pt x="2" y="136"/>
                    </a:lnTo>
                    <a:lnTo>
                      <a:pt x="9" y="139"/>
                    </a:lnTo>
                    <a:lnTo>
                      <a:pt x="19" y="143"/>
                    </a:lnTo>
                    <a:lnTo>
                      <a:pt x="31" y="145"/>
                    </a:lnTo>
                    <a:lnTo>
                      <a:pt x="45" y="146"/>
                    </a:lnTo>
                    <a:lnTo>
                      <a:pt x="56" y="146"/>
                    </a:lnTo>
                    <a:lnTo>
                      <a:pt x="65" y="144"/>
                    </a:lnTo>
                    <a:lnTo>
                      <a:pt x="70" y="139"/>
                    </a:lnTo>
                    <a:lnTo>
                      <a:pt x="73" y="129"/>
                    </a:lnTo>
                    <a:lnTo>
                      <a:pt x="72" y="123"/>
                    </a:lnTo>
                    <a:lnTo>
                      <a:pt x="65" y="116"/>
                    </a:lnTo>
                    <a:lnTo>
                      <a:pt x="55" y="107"/>
                    </a:lnTo>
                    <a:lnTo>
                      <a:pt x="36" y="98"/>
                    </a:lnTo>
                    <a:lnTo>
                      <a:pt x="26" y="92"/>
                    </a:lnTo>
                    <a:lnTo>
                      <a:pt x="17" y="84"/>
                    </a:lnTo>
                    <a:lnTo>
                      <a:pt x="8" y="75"/>
                    </a:lnTo>
                    <a:lnTo>
                      <a:pt x="2" y="63"/>
                    </a:lnTo>
                    <a:lnTo>
                      <a:pt x="0" y="49"/>
                    </a:lnTo>
                    <a:lnTo>
                      <a:pt x="2" y="34"/>
                    </a:lnTo>
                    <a:lnTo>
                      <a:pt x="10" y="21"/>
                    </a:lnTo>
                    <a:lnTo>
                      <a:pt x="23" y="11"/>
                    </a:lnTo>
                    <a:lnTo>
                      <a:pt x="40"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9" name="Freeform 142">
                <a:extLst>
                  <a:ext uri="{FF2B5EF4-FFF2-40B4-BE49-F238E27FC236}">
                    <a16:creationId xmlns:a16="http://schemas.microsoft.com/office/drawing/2014/main" id="{386216E3-9389-E941-82AB-89BA1AE340F0}"/>
                  </a:ext>
                </a:extLst>
              </p:cNvPr>
              <p:cNvSpPr>
                <a:spLocks/>
              </p:cNvSpPr>
              <p:nvPr userDrawn="1"/>
            </p:nvSpPr>
            <p:spPr bwMode="auto">
              <a:xfrm>
                <a:off x="8947974" y="536639"/>
                <a:ext cx="52249" cy="113717"/>
              </a:xfrm>
              <a:custGeom>
                <a:avLst/>
                <a:gdLst>
                  <a:gd name="T0" fmla="*/ 69 w 103"/>
                  <a:gd name="T1" fmla="*/ 0 h 223"/>
                  <a:gd name="T2" fmla="*/ 69 w 103"/>
                  <a:gd name="T3" fmla="*/ 48 h 223"/>
                  <a:gd name="T4" fmla="*/ 103 w 103"/>
                  <a:gd name="T5" fmla="*/ 48 h 223"/>
                  <a:gd name="T6" fmla="*/ 103 w 103"/>
                  <a:gd name="T7" fmla="*/ 78 h 223"/>
                  <a:gd name="T8" fmla="*/ 69 w 103"/>
                  <a:gd name="T9" fmla="*/ 78 h 223"/>
                  <a:gd name="T10" fmla="*/ 69 w 103"/>
                  <a:gd name="T11" fmla="*/ 168 h 223"/>
                  <a:gd name="T12" fmla="*/ 70 w 103"/>
                  <a:gd name="T13" fmla="*/ 180 h 223"/>
                  <a:gd name="T14" fmla="*/ 73 w 103"/>
                  <a:gd name="T15" fmla="*/ 186 h 223"/>
                  <a:gd name="T16" fmla="*/ 79 w 103"/>
                  <a:gd name="T17" fmla="*/ 190 h 223"/>
                  <a:gd name="T18" fmla="*/ 87 w 103"/>
                  <a:gd name="T19" fmla="*/ 191 h 223"/>
                  <a:gd name="T20" fmla="*/ 92 w 103"/>
                  <a:gd name="T21" fmla="*/ 191 h 223"/>
                  <a:gd name="T22" fmla="*/ 96 w 103"/>
                  <a:gd name="T23" fmla="*/ 190 h 223"/>
                  <a:gd name="T24" fmla="*/ 100 w 103"/>
                  <a:gd name="T25" fmla="*/ 189 h 223"/>
                  <a:gd name="T26" fmla="*/ 103 w 103"/>
                  <a:gd name="T27" fmla="*/ 188 h 223"/>
                  <a:gd name="T28" fmla="*/ 103 w 103"/>
                  <a:gd name="T29" fmla="*/ 218 h 223"/>
                  <a:gd name="T30" fmla="*/ 91 w 103"/>
                  <a:gd name="T31" fmla="*/ 221 h 223"/>
                  <a:gd name="T32" fmla="*/ 75 w 103"/>
                  <a:gd name="T33" fmla="*/ 223 h 223"/>
                  <a:gd name="T34" fmla="*/ 59 w 103"/>
                  <a:gd name="T35" fmla="*/ 221 h 223"/>
                  <a:gd name="T36" fmla="*/ 45 w 103"/>
                  <a:gd name="T37" fmla="*/ 216 h 223"/>
                  <a:gd name="T38" fmla="*/ 35 w 103"/>
                  <a:gd name="T39" fmla="*/ 206 h 223"/>
                  <a:gd name="T40" fmla="*/ 29 w 103"/>
                  <a:gd name="T41" fmla="*/ 193 h 223"/>
                  <a:gd name="T42" fmla="*/ 27 w 103"/>
                  <a:gd name="T43" fmla="*/ 173 h 223"/>
                  <a:gd name="T44" fmla="*/ 27 w 103"/>
                  <a:gd name="T45" fmla="*/ 78 h 223"/>
                  <a:gd name="T46" fmla="*/ 0 w 103"/>
                  <a:gd name="T47" fmla="*/ 78 h 223"/>
                  <a:gd name="T48" fmla="*/ 0 w 103"/>
                  <a:gd name="T49" fmla="*/ 48 h 223"/>
                  <a:gd name="T50" fmla="*/ 27 w 103"/>
                  <a:gd name="T51" fmla="*/ 48 h 223"/>
                  <a:gd name="T52" fmla="*/ 27 w 103"/>
                  <a:gd name="T53" fmla="*/ 11 h 223"/>
                  <a:gd name="T54" fmla="*/ 69 w 103"/>
                  <a:gd name="T55"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223">
                    <a:moveTo>
                      <a:pt x="69" y="0"/>
                    </a:moveTo>
                    <a:lnTo>
                      <a:pt x="69" y="48"/>
                    </a:lnTo>
                    <a:lnTo>
                      <a:pt x="103" y="48"/>
                    </a:lnTo>
                    <a:lnTo>
                      <a:pt x="103" y="78"/>
                    </a:lnTo>
                    <a:lnTo>
                      <a:pt x="69" y="78"/>
                    </a:lnTo>
                    <a:lnTo>
                      <a:pt x="69" y="168"/>
                    </a:lnTo>
                    <a:lnTo>
                      <a:pt x="70" y="180"/>
                    </a:lnTo>
                    <a:lnTo>
                      <a:pt x="73" y="186"/>
                    </a:lnTo>
                    <a:lnTo>
                      <a:pt x="79" y="190"/>
                    </a:lnTo>
                    <a:lnTo>
                      <a:pt x="87" y="191"/>
                    </a:lnTo>
                    <a:lnTo>
                      <a:pt x="92" y="191"/>
                    </a:lnTo>
                    <a:lnTo>
                      <a:pt x="96" y="190"/>
                    </a:lnTo>
                    <a:lnTo>
                      <a:pt x="100" y="189"/>
                    </a:lnTo>
                    <a:lnTo>
                      <a:pt x="103" y="188"/>
                    </a:lnTo>
                    <a:lnTo>
                      <a:pt x="103" y="218"/>
                    </a:lnTo>
                    <a:lnTo>
                      <a:pt x="91" y="221"/>
                    </a:lnTo>
                    <a:lnTo>
                      <a:pt x="75" y="223"/>
                    </a:lnTo>
                    <a:lnTo>
                      <a:pt x="59" y="221"/>
                    </a:lnTo>
                    <a:lnTo>
                      <a:pt x="45" y="216"/>
                    </a:lnTo>
                    <a:lnTo>
                      <a:pt x="35" y="206"/>
                    </a:lnTo>
                    <a:lnTo>
                      <a:pt x="29" y="193"/>
                    </a:lnTo>
                    <a:lnTo>
                      <a:pt x="27" y="173"/>
                    </a:lnTo>
                    <a:lnTo>
                      <a:pt x="27" y="78"/>
                    </a:lnTo>
                    <a:lnTo>
                      <a:pt x="0" y="78"/>
                    </a:lnTo>
                    <a:lnTo>
                      <a:pt x="0" y="48"/>
                    </a:lnTo>
                    <a:lnTo>
                      <a:pt x="27" y="48"/>
                    </a:lnTo>
                    <a:lnTo>
                      <a:pt x="27" y="11"/>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0" name="Freeform 143">
                <a:extLst>
                  <a:ext uri="{FF2B5EF4-FFF2-40B4-BE49-F238E27FC236}">
                    <a16:creationId xmlns:a16="http://schemas.microsoft.com/office/drawing/2014/main" id="{3A765CB7-A12A-FD4E-8E73-55D2E5457218}"/>
                  </a:ext>
                </a:extLst>
              </p:cNvPr>
              <p:cNvSpPr>
                <a:spLocks noEditPoints="1"/>
              </p:cNvSpPr>
              <p:nvPr userDrawn="1"/>
            </p:nvSpPr>
            <p:spPr bwMode="auto">
              <a:xfrm>
                <a:off x="9010467" y="560203"/>
                <a:ext cx="71713" cy="90154"/>
              </a:xfrm>
              <a:custGeom>
                <a:avLst/>
                <a:gdLst>
                  <a:gd name="T0" fmla="*/ 97 w 141"/>
                  <a:gd name="T1" fmla="*/ 92 h 178"/>
                  <a:gd name="T2" fmla="*/ 77 w 141"/>
                  <a:gd name="T3" fmla="*/ 92 h 178"/>
                  <a:gd name="T4" fmla="*/ 60 w 141"/>
                  <a:gd name="T5" fmla="*/ 96 h 178"/>
                  <a:gd name="T6" fmla="*/ 48 w 141"/>
                  <a:gd name="T7" fmla="*/ 101 h 178"/>
                  <a:gd name="T8" fmla="*/ 42 w 141"/>
                  <a:gd name="T9" fmla="*/ 110 h 178"/>
                  <a:gd name="T10" fmla="*/ 39 w 141"/>
                  <a:gd name="T11" fmla="*/ 123 h 178"/>
                  <a:gd name="T12" fmla="*/ 41 w 141"/>
                  <a:gd name="T13" fmla="*/ 135 h 178"/>
                  <a:gd name="T14" fmla="*/ 47 w 141"/>
                  <a:gd name="T15" fmla="*/ 143 h 178"/>
                  <a:gd name="T16" fmla="*/ 55 w 141"/>
                  <a:gd name="T17" fmla="*/ 148 h 178"/>
                  <a:gd name="T18" fmla="*/ 65 w 141"/>
                  <a:gd name="T19" fmla="*/ 150 h 178"/>
                  <a:gd name="T20" fmla="*/ 78 w 141"/>
                  <a:gd name="T21" fmla="*/ 148 h 178"/>
                  <a:gd name="T22" fmla="*/ 89 w 141"/>
                  <a:gd name="T23" fmla="*/ 141 h 178"/>
                  <a:gd name="T24" fmla="*/ 95 w 141"/>
                  <a:gd name="T25" fmla="*/ 132 h 178"/>
                  <a:gd name="T26" fmla="*/ 98 w 141"/>
                  <a:gd name="T27" fmla="*/ 118 h 178"/>
                  <a:gd name="T28" fmla="*/ 99 w 141"/>
                  <a:gd name="T29" fmla="*/ 101 h 178"/>
                  <a:gd name="T30" fmla="*/ 99 w 141"/>
                  <a:gd name="T31" fmla="*/ 92 h 178"/>
                  <a:gd name="T32" fmla="*/ 97 w 141"/>
                  <a:gd name="T33" fmla="*/ 92 h 178"/>
                  <a:gd name="T34" fmla="*/ 72 w 141"/>
                  <a:gd name="T35" fmla="*/ 0 h 178"/>
                  <a:gd name="T36" fmla="*/ 93 w 141"/>
                  <a:gd name="T37" fmla="*/ 2 h 178"/>
                  <a:gd name="T38" fmla="*/ 110 w 141"/>
                  <a:gd name="T39" fmla="*/ 5 h 178"/>
                  <a:gd name="T40" fmla="*/ 121 w 141"/>
                  <a:gd name="T41" fmla="*/ 13 h 178"/>
                  <a:gd name="T42" fmla="*/ 129 w 141"/>
                  <a:gd name="T43" fmla="*/ 24 h 178"/>
                  <a:gd name="T44" fmla="*/ 134 w 141"/>
                  <a:gd name="T45" fmla="*/ 37 h 178"/>
                  <a:gd name="T46" fmla="*/ 138 w 141"/>
                  <a:gd name="T47" fmla="*/ 52 h 178"/>
                  <a:gd name="T48" fmla="*/ 138 w 141"/>
                  <a:gd name="T49" fmla="*/ 69 h 178"/>
                  <a:gd name="T50" fmla="*/ 138 w 141"/>
                  <a:gd name="T51" fmla="*/ 145 h 178"/>
                  <a:gd name="T52" fmla="*/ 140 w 141"/>
                  <a:gd name="T53" fmla="*/ 162 h 178"/>
                  <a:gd name="T54" fmla="*/ 141 w 141"/>
                  <a:gd name="T55" fmla="*/ 175 h 178"/>
                  <a:gd name="T56" fmla="*/ 103 w 141"/>
                  <a:gd name="T57" fmla="*/ 175 h 178"/>
                  <a:gd name="T58" fmla="*/ 102 w 141"/>
                  <a:gd name="T59" fmla="*/ 165 h 178"/>
                  <a:gd name="T60" fmla="*/ 101 w 141"/>
                  <a:gd name="T61" fmla="*/ 152 h 178"/>
                  <a:gd name="T62" fmla="*/ 101 w 141"/>
                  <a:gd name="T63" fmla="*/ 152 h 178"/>
                  <a:gd name="T64" fmla="*/ 91 w 141"/>
                  <a:gd name="T65" fmla="*/ 162 h 178"/>
                  <a:gd name="T66" fmla="*/ 81 w 141"/>
                  <a:gd name="T67" fmla="*/ 170 h 178"/>
                  <a:gd name="T68" fmla="*/ 68 w 141"/>
                  <a:gd name="T69" fmla="*/ 176 h 178"/>
                  <a:gd name="T70" fmla="*/ 52 w 141"/>
                  <a:gd name="T71" fmla="*/ 178 h 178"/>
                  <a:gd name="T72" fmla="*/ 37 w 141"/>
                  <a:gd name="T73" fmla="*/ 176 h 178"/>
                  <a:gd name="T74" fmla="*/ 22 w 141"/>
                  <a:gd name="T75" fmla="*/ 170 h 178"/>
                  <a:gd name="T76" fmla="*/ 11 w 141"/>
                  <a:gd name="T77" fmla="*/ 160 h 178"/>
                  <a:gd name="T78" fmla="*/ 3 w 141"/>
                  <a:gd name="T79" fmla="*/ 145 h 178"/>
                  <a:gd name="T80" fmla="*/ 0 w 141"/>
                  <a:gd name="T81" fmla="*/ 128 h 178"/>
                  <a:gd name="T82" fmla="*/ 3 w 141"/>
                  <a:gd name="T83" fmla="*/ 110 h 178"/>
                  <a:gd name="T84" fmla="*/ 9 w 141"/>
                  <a:gd name="T85" fmla="*/ 96 h 178"/>
                  <a:gd name="T86" fmla="*/ 20 w 141"/>
                  <a:gd name="T87" fmla="*/ 85 h 178"/>
                  <a:gd name="T88" fmla="*/ 33 w 141"/>
                  <a:gd name="T89" fmla="*/ 77 h 178"/>
                  <a:gd name="T90" fmla="*/ 50 w 141"/>
                  <a:gd name="T91" fmla="*/ 72 h 178"/>
                  <a:gd name="T92" fmla="*/ 69 w 141"/>
                  <a:gd name="T93" fmla="*/ 69 h 178"/>
                  <a:gd name="T94" fmla="*/ 91 w 141"/>
                  <a:gd name="T95" fmla="*/ 69 h 178"/>
                  <a:gd name="T96" fmla="*/ 99 w 141"/>
                  <a:gd name="T97" fmla="*/ 69 h 178"/>
                  <a:gd name="T98" fmla="*/ 99 w 141"/>
                  <a:gd name="T99" fmla="*/ 63 h 178"/>
                  <a:gd name="T100" fmla="*/ 99 w 141"/>
                  <a:gd name="T101" fmla="*/ 52 h 178"/>
                  <a:gd name="T102" fmla="*/ 95 w 141"/>
                  <a:gd name="T103" fmla="*/ 43 h 178"/>
                  <a:gd name="T104" fmla="*/ 89 w 141"/>
                  <a:gd name="T105" fmla="*/ 36 h 178"/>
                  <a:gd name="T106" fmla="*/ 80 w 141"/>
                  <a:gd name="T107" fmla="*/ 32 h 178"/>
                  <a:gd name="T108" fmla="*/ 68 w 141"/>
                  <a:gd name="T109" fmla="*/ 29 h 178"/>
                  <a:gd name="T110" fmla="*/ 47 w 141"/>
                  <a:gd name="T111" fmla="*/ 33 h 178"/>
                  <a:gd name="T112" fmla="*/ 31 w 141"/>
                  <a:gd name="T113" fmla="*/ 39 h 178"/>
                  <a:gd name="T114" fmla="*/ 20 w 141"/>
                  <a:gd name="T115" fmla="*/ 46 h 178"/>
                  <a:gd name="T116" fmla="*/ 18 w 141"/>
                  <a:gd name="T117" fmla="*/ 12 h 178"/>
                  <a:gd name="T118" fmla="*/ 28 w 141"/>
                  <a:gd name="T119" fmla="*/ 8 h 178"/>
                  <a:gd name="T120" fmla="*/ 39 w 141"/>
                  <a:gd name="T121" fmla="*/ 4 h 178"/>
                  <a:gd name="T122" fmla="*/ 55 w 141"/>
                  <a:gd name="T123" fmla="*/ 2 h 178"/>
                  <a:gd name="T124" fmla="*/ 72 w 141"/>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78">
                    <a:moveTo>
                      <a:pt x="97" y="92"/>
                    </a:moveTo>
                    <a:lnTo>
                      <a:pt x="77" y="92"/>
                    </a:lnTo>
                    <a:lnTo>
                      <a:pt x="60" y="96"/>
                    </a:lnTo>
                    <a:lnTo>
                      <a:pt x="48" y="101"/>
                    </a:lnTo>
                    <a:lnTo>
                      <a:pt x="42" y="110"/>
                    </a:lnTo>
                    <a:lnTo>
                      <a:pt x="39" y="123"/>
                    </a:lnTo>
                    <a:lnTo>
                      <a:pt x="41" y="135"/>
                    </a:lnTo>
                    <a:lnTo>
                      <a:pt x="47" y="143"/>
                    </a:lnTo>
                    <a:lnTo>
                      <a:pt x="55" y="148"/>
                    </a:lnTo>
                    <a:lnTo>
                      <a:pt x="65" y="150"/>
                    </a:lnTo>
                    <a:lnTo>
                      <a:pt x="78" y="148"/>
                    </a:lnTo>
                    <a:lnTo>
                      <a:pt x="89" y="141"/>
                    </a:lnTo>
                    <a:lnTo>
                      <a:pt x="95" y="132"/>
                    </a:lnTo>
                    <a:lnTo>
                      <a:pt x="98" y="118"/>
                    </a:lnTo>
                    <a:lnTo>
                      <a:pt x="99" y="101"/>
                    </a:lnTo>
                    <a:lnTo>
                      <a:pt x="99" y="92"/>
                    </a:lnTo>
                    <a:lnTo>
                      <a:pt x="97" y="92"/>
                    </a:lnTo>
                    <a:close/>
                    <a:moveTo>
                      <a:pt x="72" y="0"/>
                    </a:moveTo>
                    <a:lnTo>
                      <a:pt x="93" y="2"/>
                    </a:lnTo>
                    <a:lnTo>
                      <a:pt x="110" y="5"/>
                    </a:lnTo>
                    <a:lnTo>
                      <a:pt x="121" y="13"/>
                    </a:lnTo>
                    <a:lnTo>
                      <a:pt x="129" y="24"/>
                    </a:lnTo>
                    <a:lnTo>
                      <a:pt x="134" y="37"/>
                    </a:lnTo>
                    <a:lnTo>
                      <a:pt x="138" y="52"/>
                    </a:lnTo>
                    <a:lnTo>
                      <a:pt x="138" y="69"/>
                    </a:lnTo>
                    <a:lnTo>
                      <a:pt x="138" y="145"/>
                    </a:lnTo>
                    <a:lnTo>
                      <a:pt x="140" y="162"/>
                    </a:lnTo>
                    <a:lnTo>
                      <a:pt x="141" y="175"/>
                    </a:lnTo>
                    <a:lnTo>
                      <a:pt x="103" y="175"/>
                    </a:lnTo>
                    <a:lnTo>
                      <a:pt x="102" y="165"/>
                    </a:lnTo>
                    <a:lnTo>
                      <a:pt x="101" y="152"/>
                    </a:lnTo>
                    <a:lnTo>
                      <a:pt x="101" y="152"/>
                    </a:lnTo>
                    <a:lnTo>
                      <a:pt x="91" y="162"/>
                    </a:lnTo>
                    <a:lnTo>
                      <a:pt x="81" y="170"/>
                    </a:lnTo>
                    <a:lnTo>
                      <a:pt x="68" y="176"/>
                    </a:lnTo>
                    <a:lnTo>
                      <a:pt x="52" y="178"/>
                    </a:lnTo>
                    <a:lnTo>
                      <a:pt x="37" y="176"/>
                    </a:lnTo>
                    <a:lnTo>
                      <a:pt x="22" y="170"/>
                    </a:lnTo>
                    <a:lnTo>
                      <a:pt x="11" y="160"/>
                    </a:lnTo>
                    <a:lnTo>
                      <a:pt x="3" y="145"/>
                    </a:lnTo>
                    <a:lnTo>
                      <a:pt x="0" y="128"/>
                    </a:lnTo>
                    <a:lnTo>
                      <a:pt x="3" y="110"/>
                    </a:lnTo>
                    <a:lnTo>
                      <a:pt x="9" y="96"/>
                    </a:lnTo>
                    <a:lnTo>
                      <a:pt x="20" y="85"/>
                    </a:lnTo>
                    <a:lnTo>
                      <a:pt x="33" y="77"/>
                    </a:lnTo>
                    <a:lnTo>
                      <a:pt x="50" y="72"/>
                    </a:lnTo>
                    <a:lnTo>
                      <a:pt x="69" y="69"/>
                    </a:lnTo>
                    <a:lnTo>
                      <a:pt x="91" y="69"/>
                    </a:lnTo>
                    <a:lnTo>
                      <a:pt x="99" y="69"/>
                    </a:lnTo>
                    <a:lnTo>
                      <a:pt x="99" y="63"/>
                    </a:lnTo>
                    <a:lnTo>
                      <a:pt x="99" y="52"/>
                    </a:lnTo>
                    <a:lnTo>
                      <a:pt x="95" y="43"/>
                    </a:lnTo>
                    <a:lnTo>
                      <a:pt x="89" y="36"/>
                    </a:lnTo>
                    <a:lnTo>
                      <a:pt x="80" y="32"/>
                    </a:lnTo>
                    <a:lnTo>
                      <a:pt x="68" y="29"/>
                    </a:lnTo>
                    <a:lnTo>
                      <a:pt x="47" y="33"/>
                    </a:lnTo>
                    <a:lnTo>
                      <a:pt x="31" y="39"/>
                    </a:lnTo>
                    <a:lnTo>
                      <a:pt x="20" y="46"/>
                    </a:lnTo>
                    <a:lnTo>
                      <a:pt x="18" y="12"/>
                    </a:lnTo>
                    <a:lnTo>
                      <a:pt x="28" y="8"/>
                    </a:lnTo>
                    <a:lnTo>
                      <a:pt x="39" y="4"/>
                    </a:lnTo>
                    <a:lnTo>
                      <a:pt x="55" y="2"/>
                    </a:lnTo>
                    <a:lnTo>
                      <a:pt x="7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1" name="Freeform 144">
                <a:extLst>
                  <a:ext uri="{FF2B5EF4-FFF2-40B4-BE49-F238E27FC236}">
                    <a16:creationId xmlns:a16="http://schemas.microsoft.com/office/drawing/2014/main" id="{98191B6B-DEE0-754B-8223-BC08BD01658C}"/>
                  </a:ext>
                </a:extLst>
              </p:cNvPr>
              <p:cNvSpPr>
                <a:spLocks/>
              </p:cNvSpPr>
              <p:nvPr userDrawn="1"/>
            </p:nvSpPr>
            <p:spPr bwMode="auto">
              <a:xfrm>
                <a:off x="9093450" y="561227"/>
                <a:ext cx="78885" cy="88105"/>
              </a:xfrm>
              <a:custGeom>
                <a:avLst/>
                <a:gdLst>
                  <a:gd name="T0" fmla="*/ 0 w 154"/>
                  <a:gd name="T1" fmla="*/ 0 h 172"/>
                  <a:gd name="T2" fmla="*/ 43 w 154"/>
                  <a:gd name="T3" fmla="*/ 0 h 172"/>
                  <a:gd name="T4" fmla="*/ 78 w 154"/>
                  <a:gd name="T5" fmla="*/ 133 h 172"/>
                  <a:gd name="T6" fmla="*/ 78 w 154"/>
                  <a:gd name="T7" fmla="*/ 133 h 172"/>
                  <a:gd name="T8" fmla="*/ 114 w 154"/>
                  <a:gd name="T9" fmla="*/ 0 h 172"/>
                  <a:gd name="T10" fmla="*/ 154 w 154"/>
                  <a:gd name="T11" fmla="*/ 0 h 172"/>
                  <a:gd name="T12" fmla="*/ 102 w 154"/>
                  <a:gd name="T13" fmla="*/ 172 h 172"/>
                  <a:gd name="T14" fmla="*/ 52 w 154"/>
                  <a:gd name="T15" fmla="*/ 172 h 172"/>
                  <a:gd name="T16" fmla="*/ 0 w 154"/>
                  <a:gd name="T1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72">
                    <a:moveTo>
                      <a:pt x="0" y="0"/>
                    </a:moveTo>
                    <a:lnTo>
                      <a:pt x="43" y="0"/>
                    </a:lnTo>
                    <a:lnTo>
                      <a:pt x="78" y="133"/>
                    </a:lnTo>
                    <a:lnTo>
                      <a:pt x="78" y="133"/>
                    </a:lnTo>
                    <a:lnTo>
                      <a:pt x="114" y="0"/>
                    </a:lnTo>
                    <a:lnTo>
                      <a:pt x="154" y="0"/>
                    </a:lnTo>
                    <a:lnTo>
                      <a:pt x="102" y="172"/>
                    </a:lnTo>
                    <a:lnTo>
                      <a:pt x="52" y="17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2" name="Freeform 145">
                <a:extLst>
                  <a:ext uri="{FF2B5EF4-FFF2-40B4-BE49-F238E27FC236}">
                    <a16:creationId xmlns:a16="http://schemas.microsoft.com/office/drawing/2014/main" id="{557CDD98-80E9-2948-A2B4-F2E57778A250}"/>
                  </a:ext>
                </a:extLst>
              </p:cNvPr>
              <p:cNvSpPr>
                <a:spLocks/>
              </p:cNvSpPr>
              <p:nvPr userDrawn="1"/>
            </p:nvSpPr>
            <p:spPr bwMode="auto">
              <a:xfrm>
                <a:off x="9227655" y="527419"/>
                <a:ext cx="80933" cy="123962"/>
              </a:xfrm>
              <a:custGeom>
                <a:avLst/>
                <a:gdLst>
                  <a:gd name="T0" fmla="*/ 106 w 158"/>
                  <a:gd name="T1" fmla="*/ 0 h 241"/>
                  <a:gd name="T2" fmla="*/ 128 w 158"/>
                  <a:gd name="T3" fmla="*/ 1 h 241"/>
                  <a:gd name="T4" fmla="*/ 146 w 158"/>
                  <a:gd name="T5" fmla="*/ 5 h 241"/>
                  <a:gd name="T6" fmla="*/ 158 w 158"/>
                  <a:gd name="T7" fmla="*/ 10 h 241"/>
                  <a:gd name="T8" fmla="*/ 157 w 158"/>
                  <a:gd name="T9" fmla="*/ 48 h 241"/>
                  <a:gd name="T10" fmla="*/ 149 w 158"/>
                  <a:gd name="T11" fmla="*/ 44 h 241"/>
                  <a:gd name="T12" fmla="*/ 139 w 158"/>
                  <a:gd name="T13" fmla="*/ 40 h 241"/>
                  <a:gd name="T14" fmla="*/ 127 w 158"/>
                  <a:gd name="T15" fmla="*/ 36 h 241"/>
                  <a:gd name="T16" fmla="*/ 112 w 158"/>
                  <a:gd name="T17" fmla="*/ 35 h 241"/>
                  <a:gd name="T18" fmla="*/ 97 w 158"/>
                  <a:gd name="T19" fmla="*/ 37 h 241"/>
                  <a:gd name="T20" fmla="*/ 84 w 158"/>
                  <a:gd name="T21" fmla="*/ 41 h 241"/>
                  <a:gd name="T22" fmla="*/ 71 w 158"/>
                  <a:gd name="T23" fmla="*/ 49 h 241"/>
                  <a:gd name="T24" fmla="*/ 60 w 158"/>
                  <a:gd name="T25" fmla="*/ 61 h 241"/>
                  <a:gd name="T26" fmla="*/ 52 w 158"/>
                  <a:gd name="T27" fmla="*/ 77 h 241"/>
                  <a:gd name="T28" fmla="*/ 47 w 158"/>
                  <a:gd name="T29" fmla="*/ 96 h 241"/>
                  <a:gd name="T30" fmla="*/ 46 w 158"/>
                  <a:gd name="T31" fmla="*/ 121 h 241"/>
                  <a:gd name="T32" fmla="*/ 47 w 158"/>
                  <a:gd name="T33" fmla="*/ 145 h 241"/>
                  <a:gd name="T34" fmla="*/ 52 w 158"/>
                  <a:gd name="T35" fmla="*/ 164 h 241"/>
                  <a:gd name="T36" fmla="*/ 60 w 158"/>
                  <a:gd name="T37" fmla="*/ 180 h 241"/>
                  <a:gd name="T38" fmla="*/ 71 w 158"/>
                  <a:gd name="T39" fmla="*/ 191 h 241"/>
                  <a:gd name="T40" fmla="*/ 84 w 158"/>
                  <a:gd name="T41" fmla="*/ 199 h 241"/>
                  <a:gd name="T42" fmla="*/ 97 w 158"/>
                  <a:gd name="T43" fmla="*/ 205 h 241"/>
                  <a:gd name="T44" fmla="*/ 112 w 158"/>
                  <a:gd name="T45" fmla="*/ 206 h 241"/>
                  <a:gd name="T46" fmla="*/ 131 w 158"/>
                  <a:gd name="T47" fmla="*/ 203 h 241"/>
                  <a:gd name="T48" fmla="*/ 145 w 158"/>
                  <a:gd name="T49" fmla="*/ 199 h 241"/>
                  <a:gd name="T50" fmla="*/ 157 w 158"/>
                  <a:gd name="T51" fmla="*/ 193 h 241"/>
                  <a:gd name="T52" fmla="*/ 158 w 158"/>
                  <a:gd name="T53" fmla="*/ 233 h 241"/>
                  <a:gd name="T54" fmla="*/ 146 w 158"/>
                  <a:gd name="T55" fmla="*/ 237 h 241"/>
                  <a:gd name="T56" fmla="*/ 128 w 158"/>
                  <a:gd name="T57" fmla="*/ 240 h 241"/>
                  <a:gd name="T58" fmla="*/ 107 w 158"/>
                  <a:gd name="T59" fmla="*/ 241 h 241"/>
                  <a:gd name="T60" fmla="*/ 82 w 158"/>
                  <a:gd name="T61" fmla="*/ 238 h 241"/>
                  <a:gd name="T62" fmla="*/ 60 w 158"/>
                  <a:gd name="T63" fmla="*/ 232 h 241"/>
                  <a:gd name="T64" fmla="*/ 42 w 158"/>
                  <a:gd name="T65" fmla="*/ 222 h 241"/>
                  <a:gd name="T66" fmla="*/ 28 w 158"/>
                  <a:gd name="T67" fmla="*/ 206 h 241"/>
                  <a:gd name="T68" fmla="*/ 16 w 158"/>
                  <a:gd name="T69" fmla="*/ 189 h 241"/>
                  <a:gd name="T70" fmla="*/ 7 w 158"/>
                  <a:gd name="T71" fmla="*/ 168 h 241"/>
                  <a:gd name="T72" fmla="*/ 2 w 158"/>
                  <a:gd name="T73" fmla="*/ 146 h 241"/>
                  <a:gd name="T74" fmla="*/ 0 w 158"/>
                  <a:gd name="T75" fmla="*/ 121 h 241"/>
                  <a:gd name="T76" fmla="*/ 2 w 158"/>
                  <a:gd name="T77" fmla="*/ 95 h 241"/>
                  <a:gd name="T78" fmla="*/ 7 w 158"/>
                  <a:gd name="T79" fmla="*/ 73 h 241"/>
                  <a:gd name="T80" fmla="*/ 15 w 158"/>
                  <a:gd name="T81" fmla="*/ 52 h 241"/>
                  <a:gd name="T82" fmla="*/ 26 w 158"/>
                  <a:gd name="T83" fmla="*/ 35 h 241"/>
                  <a:gd name="T84" fmla="*/ 42 w 158"/>
                  <a:gd name="T85" fmla="*/ 19 h 241"/>
                  <a:gd name="T86" fmla="*/ 60 w 158"/>
                  <a:gd name="T87" fmla="*/ 9 h 241"/>
                  <a:gd name="T88" fmla="*/ 82 w 158"/>
                  <a:gd name="T89" fmla="*/ 2 h 241"/>
                  <a:gd name="T90" fmla="*/ 106 w 158"/>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8" h="241">
                    <a:moveTo>
                      <a:pt x="106" y="0"/>
                    </a:moveTo>
                    <a:lnTo>
                      <a:pt x="128" y="1"/>
                    </a:lnTo>
                    <a:lnTo>
                      <a:pt x="146" y="5"/>
                    </a:lnTo>
                    <a:lnTo>
                      <a:pt x="158" y="10"/>
                    </a:lnTo>
                    <a:lnTo>
                      <a:pt x="157" y="48"/>
                    </a:lnTo>
                    <a:lnTo>
                      <a:pt x="149" y="44"/>
                    </a:lnTo>
                    <a:lnTo>
                      <a:pt x="139" y="40"/>
                    </a:lnTo>
                    <a:lnTo>
                      <a:pt x="127" y="36"/>
                    </a:lnTo>
                    <a:lnTo>
                      <a:pt x="112" y="35"/>
                    </a:lnTo>
                    <a:lnTo>
                      <a:pt x="97" y="37"/>
                    </a:lnTo>
                    <a:lnTo>
                      <a:pt x="84" y="41"/>
                    </a:lnTo>
                    <a:lnTo>
                      <a:pt x="71" y="49"/>
                    </a:lnTo>
                    <a:lnTo>
                      <a:pt x="60" y="61"/>
                    </a:lnTo>
                    <a:lnTo>
                      <a:pt x="52" y="77"/>
                    </a:lnTo>
                    <a:lnTo>
                      <a:pt x="47" y="96"/>
                    </a:lnTo>
                    <a:lnTo>
                      <a:pt x="46" y="121"/>
                    </a:lnTo>
                    <a:lnTo>
                      <a:pt x="47" y="145"/>
                    </a:lnTo>
                    <a:lnTo>
                      <a:pt x="52" y="164"/>
                    </a:lnTo>
                    <a:lnTo>
                      <a:pt x="60" y="180"/>
                    </a:lnTo>
                    <a:lnTo>
                      <a:pt x="71" y="191"/>
                    </a:lnTo>
                    <a:lnTo>
                      <a:pt x="84" y="199"/>
                    </a:lnTo>
                    <a:lnTo>
                      <a:pt x="97" y="205"/>
                    </a:lnTo>
                    <a:lnTo>
                      <a:pt x="112" y="206"/>
                    </a:lnTo>
                    <a:lnTo>
                      <a:pt x="131" y="203"/>
                    </a:lnTo>
                    <a:lnTo>
                      <a:pt x="145" y="199"/>
                    </a:lnTo>
                    <a:lnTo>
                      <a:pt x="157" y="193"/>
                    </a:lnTo>
                    <a:lnTo>
                      <a:pt x="158" y="233"/>
                    </a:lnTo>
                    <a:lnTo>
                      <a:pt x="146" y="237"/>
                    </a:lnTo>
                    <a:lnTo>
                      <a:pt x="128" y="240"/>
                    </a:lnTo>
                    <a:lnTo>
                      <a:pt x="107" y="241"/>
                    </a:lnTo>
                    <a:lnTo>
                      <a:pt x="82" y="238"/>
                    </a:lnTo>
                    <a:lnTo>
                      <a:pt x="60" y="232"/>
                    </a:lnTo>
                    <a:lnTo>
                      <a:pt x="42" y="222"/>
                    </a:lnTo>
                    <a:lnTo>
                      <a:pt x="28" y="206"/>
                    </a:lnTo>
                    <a:lnTo>
                      <a:pt x="16" y="189"/>
                    </a:lnTo>
                    <a:lnTo>
                      <a:pt x="7" y="168"/>
                    </a:lnTo>
                    <a:lnTo>
                      <a:pt x="2" y="146"/>
                    </a:lnTo>
                    <a:lnTo>
                      <a:pt x="0" y="121"/>
                    </a:lnTo>
                    <a:lnTo>
                      <a:pt x="2" y="95"/>
                    </a:lnTo>
                    <a:lnTo>
                      <a:pt x="7" y="73"/>
                    </a:lnTo>
                    <a:lnTo>
                      <a:pt x="15" y="52"/>
                    </a:lnTo>
                    <a:lnTo>
                      <a:pt x="26" y="35"/>
                    </a:lnTo>
                    <a:lnTo>
                      <a:pt x="42" y="19"/>
                    </a:lnTo>
                    <a:lnTo>
                      <a:pt x="60" y="9"/>
                    </a:lnTo>
                    <a:lnTo>
                      <a:pt x="82" y="2"/>
                    </a:lnTo>
                    <a:lnTo>
                      <a:pt x="106"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3" name="Freeform 146">
                <a:extLst>
                  <a:ext uri="{FF2B5EF4-FFF2-40B4-BE49-F238E27FC236}">
                    <a16:creationId xmlns:a16="http://schemas.microsoft.com/office/drawing/2014/main" id="{FA71C49C-CF96-1841-9780-E6CC68C07499}"/>
                  </a:ext>
                </a:extLst>
              </p:cNvPr>
              <p:cNvSpPr>
                <a:spLocks noEditPoints="1"/>
              </p:cNvSpPr>
              <p:nvPr userDrawn="1"/>
            </p:nvSpPr>
            <p:spPr bwMode="auto">
              <a:xfrm>
                <a:off x="9320883" y="560203"/>
                <a:ext cx="71713" cy="90154"/>
              </a:xfrm>
              <a:custGeom>
                <a:avLst/>
                <a:gdLst>
                  <a:gd name="T0" fmla="*/ 96 w 140"/>
                  <a:gd name="T1" fmla="*/ 92 h 178"/>
                  <a:gd name="T2" fmla="*/ 77 w 140"/>
                  <a:gd name="T3" fmla="*/ 92 h 178"/>
                  <a:gd name="T4" fmla="*/ 60 w 140"/>
                  <a:gd name="T5" fmla="*/ 96 h 178"/>
                  <a:gd name="T6" fmla="*/ 48 w 140"/>
                  <a:gd name="T7" fmla="*/ 101 h 178"/>
                  <a:gd name="T8" fmla="*/ 41 w 140"/>
                  <a:gd name="T9" fmla="*/ 110 h 178"/>
                  <a:gd name="T10" fmla="*/ 39 w 140"/>
                  <a:gd name="T11" fmla="*/ 123 h 178"/>
                  <a:gd name="T12" fmla="*/ 40 w 140"/>
                  <a:gd name="T13" fmla="*/ 135 h 178"/>
                  <a:gd name="T14" fmla="*/ 47 w 140"/>
                  <a:gd name="T15" fmla="*/ 143 h 178"/>
                  <a:gd name="T16" fmla="*/ 54 w 140"/>
                  <a:gd name="T17" fmla="*/ 148 h 178"/>
                  <a:gd name="T18" fmla="*/ 65 w 140"/>
                  <a:gd name="T19" fmla="*/ 150 h 178"/>
                  <a:gd name="T20" fmla="*/ 78 w 140"/>
                  <a:gd name="T21" fmla="*/ 148 h 178"/>
                  <a:gd name="T22" fmla="*/ 88 w 140"/>
                  <a:gd name="T23" fmla="*/ 141 h 178"/>
                  <a:gd name="T24" fmla="*/ 95 w 140"/>
                  <a:gd name="T25" fmla="*/ 132 h 178"/>
                  <a:gd name="T26" fmla="*/ 97 w 140"/>
                  <a:gd name="T27" fmla="*/ 118 h 178"/>
                  <a:gd name="T28" fmla="*/ 99 w 140"/>
                  <a:gd name="T29" fmla="*/ 101 h 178"/>
                  <a:gd name="T30" fmla="*/ 99 w 140"/>
                  <a:gd name="T31" fmla="*/ 92 h 178"/>
                  <a:gd name="T32" fmla="*/ 96 w 140"/>
                  <a:gd name="T33" fmla="*/ 92 h 178"/>
                  <a:gd name="T34" fmla="*/ 71 w 140"/>
                  <a:gd name="T35" fmla="*/ 0 h 178"/>
                  <a:gd name="T36" fmla="*/ 92 w 140"/>
                  <a:gd name="T37" fmla="*/ 2 h 178"/>
                  <a:gd name="T38" fmla="*/ 109 w 140"/>
                  <a:gd name="T39" fmla="*/ 5 h 178"/>
                  <a:gd name="T40" fmla="*/ 121 w 140"/>
                  <a:gd name="T41" fmla="*/ 13 h 178"/>
                  <a:gd name="T42" fmla="*/ 129 w 140"/>
                  <a:gd name="T43" fmla="*/ 24 h 178"/>
                  <a:gd name="T44" fmla="*/ 134 w 140"/>
                  <a:gd name="T45" fmla="*/ 37 h 178"/>
                  <a:gd name="T46" fmla="*/ 138 w 140"/>
                  <a:gd name="T47" fmla="*/ 52 h 178"/>
                  <a:gd name="T48" fmla="*/ 138 w 140"/>
                  <a:gd name="T49" fmla="*/ 69 h 178"/>
                  <a:gd name="T50" fmla="*/ 138 w 140"/>
                  <a:gd name="T51" fmla="*/ 145 h 178"/>
                  <a:gd name="T52" fmla="*/ 139 w 140"/>
                  <a:gd name="T53" fmla="*/ 162 h 178"/>
                  <a:gd name="T54" fmla="*/ 140 w 140"/>
                  <a:gd name="T55" fmla="*/ 175 h 178"/>
                  <a:gd name="T56" fmla="*/ 103 w 140"/>
                  <a:gd name="T57" fmla="*/ 175 h 178"/>
                  <a:gd name="T58" fmla="*/ 101 w 140"/>
                  <a:gd name="T59" fmla="*/ 165 h 178"/>
                  <a:gd name="T60" fmla="*/ 100 w 140"/>
                  <a:gd name="T61" fmla="*/ 152 h 178"/>
                  <a:gd name="T62" fmla="*/ 100 w 140"/>
                  <a:gd name="T63" fmla="*/ 152 h 178"/>
                  <a:gd name="T64" fmla="*/ 91 w 140"/>
                  <a:gd name="T65" fmla="*/ 162 h 178"/>
                  <a:gd name="T66" fmla="*/ 80 w 140"/>
                  <a:gd name="T67" fmla="*/ 170 h 178"/>
                  <a:gd name="T68" fmla="*/ 67 w 140"/>
                  <a:gd name="T69" fmla="*/ 176 h 178"/>
                  <a:gd name="T70" fmla="*/ 52 w 140"/>
                  <a:gd name="T71" fmla="*/ 178 h 178"/>
                  <a:gd name="T72" fmla="*/ 36 w 140"/>
                  <a:gd name="T73" fmla="*/ 176 h 178"/>
                  <a:gd name="T74" fmla="*/ 22 w 140"/>
                  <a:gd name="T75" fmla="*/ 170 h 178"/>
                  <a:gd name="T76" fmla="*/ 10 w 140"/>
                  <a:gd name="T77" fmla="*/ 160 h 178"/>
                  <a:gd name="T78" fmla="*/ 2 w 140"/>
                  <a:gd name="T79" fmla="*/ 145 h 178"/>
                  <a:gd name="T80" fmla="*/ 0 w 140"/>
                  <a:gd name="T81" fmla="*/ 128 h 178"/>
                  <a:gd name="T82" fmla="*/ 2 w 140"/>
                  <a:gd name="T83" fmla="*/ 110 h 178"/>
                  <a:gd name="T84" fmla="*/ 9 w 140"/>
                  <a:gd name="T85" fmla="*/ 96 h 178"/>
                  <a:gd name="T86" fmla="*/ 19 w 140"/>
                  <a:gd name="T87" fmla="*/ 85 h 178"/>
                  <a:gd name="T88" fmla="*/ 32 w 140"/>
                  <a:gd name="T89" fmla="*/ 77 h 178"/>
                  <a:gd name="T90" fmla="*/ 49 w 140"/>
                  <a:gd name="T91" fmla="*/ 72 h 178"/>
                  <a:gd name="T92" fmla="*/ 69 w 140"/>
                  <a:gd name="T93" fmla="*/ 69 h 178"/>
                  <a:gd name="T94" fmla="*/ 91 w 140"/>
                  <a:gd name="T95" fmla="*/ 69 h 178"/>
                  <a:gd name="T96" fmla="*/ 99 w 140"/>
                  <a:gd name="T97" fmla="*/ 69 h 178"/>
                  <a:gd name="T98" fmla="*/ 99 w 140"/>
                  <a:gd name="T99" fmla="*/ 63 h 178"/>
                  <a:gd name="T100" fmla="*/ 99 w 140"/>
                  <a:gd name="T101" fmla="*/ 52 h 178"/>
                  <a:gd name="T102" fmla="*/ 95 w 140"/>
                  <a:gd name="T103" fmla="*/ 43 h 178"/>
                  <a:gd name="T104" fmla="*/ 88 w 140"/>
                  <a:gd name="T105" fmla="*/ 36 h 178"/>
                  <a:gd name="T106" fmla="*/ 79 w 140"/>
                  <a:gd name="T107" fmla="*/ 32 h 178"/>
                  <a:gd name="T108" fmla="*/ 67 w 140"/>
                  <a:gd name="T109" fmla="*/ 29 h 178"/>
                  <a:gd name="T110" fmla="*/ 47 w 140"/>
                  <a:gd name="T111" fmla="*/ 33 h 178"/>
                  <a:gd name="T112" fmla="*/ 31 w 140"/>
                  <a:gd name="T113" fmla="*/ 39 h 178"/>
                  <a:gd name="T114" fmla="*/ 19 w 140"/>
                  <a:gd name="T115" fmla="*/ 46 h 178"/>
                  <a:gd name="T116" fmla="*/ 18 w 140"/>
                  <a:gd name="T117" fmla="*/ 12 h 178"/>
                  <a:gd name="T118" fmla="*/ 27 w 140"/>
                  <a:gd name="T119" fmla="*/ 8 h 178"/>
                  <a:gd name="T120" fmla="*/ 39 w 140"/>
                  <a:gd name="T121" fmla="*/ 4 h 178"/>
                  <a:gd name="T122" fmla="*/ 54 w 140"/>
                  <a:gd name="T123" fmla="*/ 2 h 178"/>
                  <a:gd name="T124" fmla="*/ 71 w 140"/>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 h="178">
                    <a:moveTo>
                      <a:pt x="96" y="92"/>
                    </a:moveTo>
                    <a:lnTo>
                      <a:pt x="77" y="92"/>
                    </a:lnTo>
                    <a:lnTo>
                      <a:pt x="60" y="96"/>
                    </a:lnTo>
                    <a:lnTo>
                      <a:pt x="48" y="101"/>
                    </a:lnTo>
                    <a:lnTo>
                      <a:pt x="41" y="110"/>
                    </a:lnTo>
                    <a:lnTo>
                      <a:pt x="39" y="123"/>
                    </a:lnTo>
                    <a:lnTo>
                      <a:pt x="40" y="135"/>
                    </a:lnTo>
                    <a:lnTo>
                      <a:pt x="47" y="143"/>
                    </a:lnTo>
                    <a:lnTo>
                      <a:pt x="54" y="148"/>
                    </a:lnTo>
                    <a:lnTo>
                      <a:pt x="65" y="150"/>
                    </a:lnTo>
                    <a:lnTo>
                      <a:pt x="78" y="148"/>
                    </a:lnTo>
                    <a:lnTo>
                      <a:pt x="88" y="141"/>
                    </a:lnTo>
                    <a:lnTo>
                      <a:pt x="95" y="132"/>
                    </a:lnTo>
                    <a:lnTo>
                      <a:pt x="97" y="118"/>
                    </a:lnTo>
                    <a:lnTo>
                      <a:pt x="99" y="101"/>
                    </a:lnTo>
                    <a:lnTo>
                      <a:pt x="99" y="92"/>
                    </a:lnTo>
                    <a:lnTo>
                      <a:pt x="96" y="92"/>
                    </a:lnTo>
                    <a:close/>
                    <a:moveTo>
                      <a:pt x="71" y="0"/>
                    </a:moveTo>
                    <a:lnTo>
                      <a:pt x="92" y="2"/>
                    </a:lnTo>
                    <a:lnTo>
                      <a:pt x="109" y="5"/>
                    </a:lnTo>
                    <a:lnTo>
                      <a:pt x="121" y="13"/>
                    </a:lnTo>
                    <a:lnTo>
                      <a:pt x="129" y="24"/>
                    </a:lnTo>
                    <a:lnTo>
                      <a:pt x="134" y="37"/>
                    </a:lnTo>
                    <a:lnTo>
                      <a:pt x="138" y="52"/>
                    </a:lnTo>
                    <a:lnTo>
                      <a:pt x="138" y="69"/>
                    </a:lnTo>
                    <a:lnTo>
                      <a:pt x="138" y="145"/>
                    </a:lnTo>
                    <a:lnTo>
                      <a:pt x="139" y="162"/>
                    </a:lnTo>
                    <a:lnTo>
                      <a:pt x="140" y="175"/>
                    </a:lnTo>
                    <a:lnTo>
                      <a:pt x="103" y="175"/>
                    </a:lnTo>
                    <a:lnTo>
                      <a:pt x="101" y="165"/>
                    </a:lnTo>
                    <a:lnTo>
                      <a:pt x="100" y="152"/>
                    </a:lnTo>
                    <a:lnTo>
                      <a:pt x="100" y="152"/>
                    </a:lnTo>
                    <a:lnTo>
                      <a:pt x="91" y="162"/>
                    </a:lnTo>
                    <a:lnTo>
                      <a:pt x="80" y="170"/>
                    </a:lnTo>
                    <a:lnTo>
                      <a:pt x="67" y="176"/>
                    </a:lnTo>
                    <a:lnTo>
                      <a:pt x="52" y="178"/>
                    </a:lnTo>
                    <a:lnTo>
                      <a:pt x="36" y="176"/>
                    </a:lnTo>
                    <a:lnTo>
                      <a:pt x="22" y="170"/>
                    </a:lnTo>
                    <a:lnTo>
                      <a:pt x="10" y="160"/>
                    </a:lnTo>
                    <a:lnTo>
                      <a:pt x="2" y="145"/>
                    </a:lnTo>
                    <a:lnTo>
                      <a:pt x="0" y="128"/>
                    </a:lnTo>
                    <a:lnTo>
                      <a:pt x="2" y="110"/>
                    </a:lnTo>
                    <a:lnTo>
                      <a:pt x="9" y="96"/>
                    </a:lnTo>
                    <a:lnTo>
                      <a:pt x="19" y="85"/>
                    </a:lnTo>
                    <a:lnTo>
                      <a:pt x="32" y="77"/>
                    </a:lnTo>
                    <a:lnTo>
                      <a:pt x="49" y="72"/>
                    </a:lnTo>
                    <a:lnTo>
                      <a:pt x="69" y="69"/>
                    </a:lnTo>
                    <a:lnTo>
                      <a:pt x="91" y="69"/>
                    </a:lnTo>
                    <a:lnTo>
                      <a:pt x="99" y="69"/>
                    </a:lnTo>
                    <a:lnTo>
                      <a:pt x="99" y="63"/>
                    </a:lnTo>
                    <a:lnTo>
                      <a:pt x="99" y="52"/>
                    </a:lnTo>
                    <a:lnTo>
                      <a:pt x="95" y="43"/>
                    </a:lnTo>
                    <a:lnTo>
                      <a:pt x="88" y="36"/>
                    </a:lnTo>
                    <a:lnTo>
                      <a:pt x="79" y="32"/>
                    </a:lnTo>
                    <a:lnTo>
                      <a:pt x="67" y="29"/>
                    </a:lnTo>
                    <a:lnTo>
                      <a:pt x="47" y="33"/>
                    </a:lnTo>
                    <a:lnTo>
                      <a:pt x="31" y="39"/>
                    </a:lnTo>
                    <a:lnTo>
                      <a:pt x="19" y="46"/>
                    </a:lnTo>
                    <a:lnTo>
                      <a:pt x="18" y="12"/>
                    </a:lnTo>
                    <a:lnTo>
                      <a:pt x="27" y="8"/>
                    </a:lnTo>
                    <a:lnTo>
                      <a:pt x="39" y="4"/>
                    </a:lnTo>
                    <a:lnTo>
                      <a:pt x="54" y="2"/>
                    </a:lnTo>
                    <a:lnTo>
                      <a:pt x="7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 name="Freeform 147">
                <a:extLst>
                  <a:ext uri="{FF2B5EF4-FFF2-40B4-BE49-F238E27FC236}">
                    <a16:creationId xmlns:a16="http://schemas.microsoft.com/office/drawing/2014/main" id="{2DA4D288-8AEB-AF43-830C-165C92C70786}"/>
                  </a:ext>
                </a:extLst>
              </p:cNvPr>
              <p:cNvSpPr>
                <a:spLocks/>
              </p:cNvSpPr>
              <p:nvPr userDrawn="1"/>
            </p:nvSpPr>
            <p:spPr bwMode="auto">
              <a:xfrm>
                <a:off x="9411037" y="560203"/>
                <a:ext cx="47125" cy="89130"/>
              </a:xfrm>
              <a:custGeom>
                <a:avLst/>
                <a:gdLst>
                  <a:gd name="T0" fmla="*/ 85 w 91"/>
                  <a:gd name="T1" fmla="*/ 0 h 175"/>
                  <a:gd name="T2" fmla="*/ 87 w 91"/>
                  <a:gd name="T3" fmla="*/ 0 h 175"/>
                  <a:gd name="T4" fmla="*/ 91 w 91"/>
                  <a:gd name="T5" fmla="*/ 0 h 175"/>
                  <a:gd name="T6" fmla="*/ 91 w 91"/>
                  <a:gd name="T7" fmla="*/ 39 h 175"/>
                  <a:gd name="T8" fmla="*/ 86 w 91"/>
                  <a:gd name="T9" fmla="*/ 38 h 175"/>
                  <a:gd name="T10" fmla="*/ 80 w 91"/>
                  <a:gd name="T11" fmla="*/ 38 h 175"/>
                  <a:gd name="T12" fmla="*/ 69 w 91"/>
                  <a:gd name="T13" fmla="*/ 39 h 175"/>
                  <a:gd name="T14" fmla="*/ 60 w 91"/>
                  <a:gd name="T15" fmla="*/ 43 h 175"/>
                  <a:gd name="T16" fmla="*/ 51 w 91"/>
                  <a:gd name="T17" fmla="*/ 52 h 175"/>
                  <a:gd name="T18" fmla="*/ 46 w 91"/>
                  <a:gd name="T19" fmla="*/ 64 h 175"/>
                  <a:gd name="T20" fmla="*/ 43 w 91"/>
                  <a:gd name="T21" fmla="*/ 81 h 175"/>
                  <a:gd name="T22" fmla="*/ 43 w 91"/>
                  <a:gd name="T23" fmla="*/ 175 h 175"/>
                  <a:gd name="T24" fmla="*/ 1 w 91"/>
                  <a:gd name="T25" fmla="*/ 175 h 175"/>
                  <a:gd name="T26" fmla="*/ 1 w 91"/>
                  <a:gd name="T27" fmla="*/ 32 h 175"/>
                  <a:gd name="T28" fmla="*/ 1 w 91"/>
                  <a:gd name="T29" fmla="*/ 16 h 175"/>
                  <a:gd name="T30" fmla="*/ 0 w 91"/>
                  <a:gd name="T31" fmla="*/ 3 h 175"/>
                  <a:gd name="T32" fmla="*/ 38 w 91"/>
                  <a:gd name="T33" fmla="*/ 3 h 175"/>
                  <a:gd name="T34" fmla="*/ 39 w 91"/>
                  <a:gd name="T35" fmla="*/ 34 h 175"/>
                  <a:gd name="T36" fmla="*/ 40 w 91"/>
                  <a:gd name="T37" fmla="*/ 34 h 175"/>
                  <a:gd name="T38" fmla="*/ 44 w 91"/>
                  <a:gd name="T39" fmla="*/ 25 h 175"/>
                  <a:gd name="T40" fmla="*/ 51 w 91"/>
                  <a:gd name="T41" fmla="*/ 16 h 175"/>
                  <a:gd name="T42" fmla="*/ 59 w 91"/>
                  <a:gd name="T43" fmla="*/ 8 h 175"/>
                  <a:gd name="T44" fmla="*/ 70 w 91"/>
                  <a:gd name="T45" fmla="*/ 2 h 175"/>
                  <a:gd name="T46" fmla="*/ 85 w 91"/>
                  <a:gd name="T4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175">
                    <a:moveTo>
                      <a:pt x="85" y="0"/>
                    </a:moveTo>
                    <a:lnTo>
                      <a:pt x="87" y="0"/>
                    </a:lnTo>
                    <a:lnTo>
                      <a:pt x="91" y="0"/>
                    </a:lnTo>
                    <a:lnTo>
                      <a:pt x="91" y="39"/>
                    </a:lnTo>
                    <a:lnTo>
                      <a:pt x="86" y="38"/>
                    </a:lnTo>
                    <a:lnTo>
                      <a:pt x="80" y="38"/>
                    </a:lnTo>
                    <a:lnTo>
                      <a:pt x="69" y="39"/>
                    </a:lnTo>
                    <a:lnTo>
                      <a:pt x="60" y="43"/>
                    </a:lnTo>
                    <a:lnTo>
                      <a:pt x="51" y="52"/>
                    </a:lnTo>
                    <a:lnTo>
                      <a:pt x="46" y="64"/>
                    </a:lnTo>
                    <a:lnTo>
                      <a:pt x="43" y="81"/>
                    </a:lnTo>
                    <a:lnTo>
                      <a:pt x="43" y="175"/>
                    </a:lnTo>
                    <a:lnTo>
                      <a:pt x="1" y="175"/>
                    </a:lnTo>
                    <a:lnTo>
                      <a:pt x="1" y="32"/>
                    </a:lnTo>
                    <a:lnTo>
                      <a:pt x="1" y="16"/>
                    </a:lnTo>
                    <a:lnTo>
                      <a:pt x="0" y="3"/>
                    </a:lnTo>
                    <a:lnTo>
                      <a:pt x="38" y="3"/>
                    </a:lnTo>
                    <a:lnTo>
                      <a:pt x="39" y="34"/>
                    </a:lnTo>
                    <a:lnTo>
                      <a:pt x="40" y="34"/>
                    </a:lnTo>
                    <a:lnTo>
                      <a:pt x="44" y="25"/>
                    </a:lnTo>
                    <a:lnTo>
                      <a:pt x="51" y="16"/>
                    </a:lnTo>
                    <a:lnTo>
                      <a:pt x="59" y="8"/>
                    </a:lnTo>
                    <a:lnTo>
                      <a:pt x="70" y="2"/>
                    </a:lnTo>
                    <a:lnTo>
                      <a:pt x="85"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 name="Freeform 148">
                <a:extLst>
                  <a:ext uri="{FF2B5EF4-FFF2-40B4-BE49-F238E27FC236}">
                    <a16:creationId xmlns:a16="http://schemas.microsoft.com/office/drawing/2014/main" id="{D10D4D38-0925-FF42-9D3B-7380E352DE1D}"/>
                  </a:ext>
                </a:extLst>
              </p:cNvPr>
              <p:cNvSpPr>
                <a:spLocks/>
              </p:cNvSpPr>
              <p:nvPr userDrawn="1"/>
            </p:nvSpPr>
            <p:spPr bwMode="auto">
              <a:xfrm>
                <a:off x="9472505" y="561227"/>
                <a:ext cx="70689" cy="89130"/>
              </a:xfrm>
              <a:custGeom>
                <a:avLst/>
                <a:gdLst>
                  <a:gd name="T0" fmla="*/ 0 w 137"/>
                  <a:gd name="T1" fmla="*/ 0 h 175"/>
                  <a:gd name="T2" fmla="*/ 42 w 137"/>
                  <a:gd name="T3" fmla="*/ 0 h 175"/>
                  <a:gd name="T4" fmla="*/ 42 w 137"/>
                  <a:gd name="T5" fmla="*/ 103 h 175"/>
                  <a:gd name="T6" fmla="*/ 43 w 137"/>
                  <a:gd name="T7" fmla="*/ 120 h 175"/>
                  <a:gd name="T8" fmla="*/ 47 w 137"/>
                  <a:gd name="T9" fmla="*/ 132 h 175"/>
                  <a:gd name="T10" fmla="*/ 55 w 137"/>
                  <a:gd name="T11" fmla="*/ 140 h 175"/>
                  <a:gd name="T12" fmla="*/ 66 w 137"/>
                  <a:gd name="T13" fmla="*/ 141 h 175"/>
                  <a:gd name="T14" fmla="*/ 77 w 137"/>
                  <a:gd name="T15" fmla="*/ 138 h 175"/>
                  <a:gd name="T16" fmla="*/ 86 w 137"/>
                  <a:gd name="T17" fmla="*/ 133 h 175"/>
                  <a:gd name="T18" fmla="*/ 91 w 137"/>
                  <a:gd name="T19" fmla="*/ 124 h 175"/>
                  <a:gd name="T20" fmla="*/ 94 w 137"/>
                  <a:gd name="T21" fmla="*/ 112 h 175"/>
                  <a:gd name="T22" fmla="*/ 94 w 137"/>
                  <a:gd name="T23" fmla="*/ 99 h 175"/>
                  <a:gd name="T24" fmla="*/ 94 w 137"/>
                  <a:gd name="T25" fmla="*/ 0 h 175"/>
                  <a:gd name="T26" fmla="*/ 136 w 137"/>
                  <a:gd name="T27" fmla="*/ 0 h 175"/>
                  <a:gd name="T28" fmla="*/ 136 w 137"/>
                  <a:gd name="T29" fmla="*/ 145 h 175"/>
                  <a:gd name="T30" fmla="*/ 137 w 137"/>
                  <a:gd name="T31" fmla="*/ 159 h 175"/>
                  <a:gd name="T32" fmla="*/ 137 w 137"/>
                  <a:gd name="T33" fmla="*/ 172 h 175"/>
                  <a:gd name="T34" fmla="*/ 99 w 137"/>
                  <a:gd name="T35" fmla="*/ 172 h 175"/>
                  <a:gd name="T36" fmla="*/ 98 w 137"/>
                  <a:gd name="T37" fmla="*/ 146 h 175"/>
                  <a:gd name="T38" fmla="*/ 96 w 137"/>
                  <a:gd name="T39" fmla="*/ 146 h 175"/>
                  <a:gd name="T40" fmla="*/ 96 w 137"/>
                  <a:gd name="T41" fmla="*/ 146 h 175"/>
                  <a:gd name="T42" fmla="*/ 91 w 137"/>
                  <a:gd name="T43" fmla="*/ 154 h 175"/>
                  <a:gd name="T44" fmla="*/ 85 w 137"/>
                  <a:gd name="T45" fmla="*/ 162 h 175"/>
                  <a:gd name="T46" fmla="*/ 76 w 137"/>
                  <a:gd name="T47" fmla="*/ 168 h 175"/>
                  <a:gd name="T48" fmla="*/ 65 w 137"/>
                  <a:gd name="T49" fmla="*/ 173 h 175"/>
                  <a:gd name="T50" fmla="*/ 51 w 137"/>
                  <a:gd name="T51" fmla="*/ 175 h 175"/>
                  <a:gd name="T52" fmla="*/ 33 w 137"/>
                  <a:gd name="T53" fmla="*/ 173 h 175"/>
                  <a:gd name="T54" fmla="*/ 20 w 137"/>
                  <a:gd name="T55" fmla="*/ 167 h 175"/>
                  <a:gd name="T56" fmla="*/ 10 w 137"/>
                  <a:gd name="T57" fmla="*/ 157 h 175"/>
                  <a:gd name="T58" fmla="*/ 4 w 137"/>
                  <a:gd name="T59" fmla="*/ 143 h 175"/>
                  <a:gd name="T60" fmla="*/ 0 w 137"/>
                  <a:gd name="T61" fmla="*/ 128 h 175"/>
                  <a:gd name="T62" fmla="*/ 0 w 137"/>
                  <a:gd name="T63" fmla="*/ 111 h 175"/>
                  <a:gd name="T64" fmla="*/ 0 w 137"/>
                  <a:gd name="T6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 h="175">
                    <a:moveTo>
                      <a:pt x="0" y="0"/>
                    </a:moveTo>
                    <a:lnTo>
                      <a:pt x="42" y="0"/>
                    </a:lnTo>
                    <a:lnTo>
                      <a:pt x="42" y="103"/>
                    </a:lnTo>
                    <a:lnTo>
                      <a:pt x="43" y="120"/>
                    </a:lnTo>
                    <a:lnTo>
                      <a:pt x="47" y="132"/>
                    </a:lnTo>
                    <a:lnTo>
                      <a:pt x="55" y="140"/>
                    </a:lnTo>
                    <a:lnTo>
                      <a:pt x="66" y="141"/>
                    </a:lnTo>
                    <a:lnTo>
                      <a:pt x="77" y="138"/>
                    </a:lnTo>
                    <a:lnTo>
                      <a:pt x="86" y="133"/>
                    </a:lnTo>
                    <a:lnTo>
                      <a:pt x="91" y="124"/>
                    </a:lnTo>
                    <a:lnTo>
                      <a:pt x="94" y="112"/>
                    </a:lnTo>
                    <a:lnTo>
                      <a:pt x="94" y="99"/>
                    </a:lnTo>
                    <a:lnTo>
                      <a:pt x="94" y="0"/>
                    </a:lnTo>
                    <a:lnTo>
                      <a:pt x="136" y="0"/>
                    </a:lnTo>
                    <a:lnTo>
                      <a:pt x="136" y="145"/>
                    </a:lnTo>
                    <a:lnTo>
                      <a:pt x="137" y="159"/>
                    </a:lnTo>
                    <a:lnTo>
                      <a:pt x="137" y="172"/>
                    </a:lnTo>
                    <a:lnTo>
                      <a:pt x="99" y="172"/>
                    </a:lnTo>
                    <a:lnTo>
                      <a:pt x="98" y="146"/>
                    </a:lnTo>
                    <a:lnTo>
                      <a:pt x="96" y="146"/>
                    </a:lnTo>
                    <a:lnTo>
                      <a:pt x="96" y="146"/>
                    </a:lnTo>
                    <a:lnTo>
                      <a:pt x="91" y="154"/>
                    </a:lnTo>
                    <a:lnTo>
                      <a:pt x="85" y="162"/>
                    </a:lnTo>
                    <a:lnTo>
                      <a:pt x="76" y="168"/>
                    </a:lnTo>
                    <a:lnTo>
                      <a:pt x="65" y="173"/>
                    </a:lnTo>
                    <a:lnTo>
                      <a:pt x="51" y="175"/>
                    </a:lnTo>
                    <a:lnTo>
                      <a:pt x="33" y="173"/>
                    </a:lnTo>
                    <a:lnTo>
                      <a:pt x="20" y="167"/>
                    </a:lnTo>
                    <a:lnTo>
                      <a:pt x="10" y="157"/>
                    </a:lnTo>
                    <a:lnTo>
                      <a:pt x="4" y="143"/>
                    </a:lnTo>
                    <a:lnTo>
                      <a:pt x="0" y="128"/>
                    </a:lnTo>
                    <a:lnTo>
                      <a:pt x="0" y="11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 name="Freeform 149">
                <a:extLst>
                  <a:ext uri="{FF2B5EF4-FFF2-40B4-BE49-F238E27FC236}">
                    <a16:creationId xmlns:a16="http://schemas.microsoft.com/office/drawing/2014/main" id="{DDB18110-6530-9E49-894A-35AA929E1FFE}"/>
                  </a:ext>
                </a:extLst>
              </p:cNvPr>
              <p:cNvSpPr>
                <a:spLocks/>
              </p:cNvSpPr>
              <p:nvPr userDrawn="1"/>
            </p:nvSpPr>
            <p:spPr bwMode="auto">
              <a:xfrm>
                <a:off x="9559584" y="560203"/>
                <a:ext cx="57370" cy="90154"/>
              </a:xfrm>
              <a:custGeom>
                <a:avLst/>
                <a:gdLst>
                  <a:gd name="T0" fmla="*/ 60 w 112"/>
                  <a:gd name="T1" fmla="*/ 0 h 178"/>
                  <a:gd name="T2" fmla="*/ 75 w 112"/>
                  <a:gd name="T3" fmla="*/ 0 h 178"/>
                  <a:gd name="T4" fmla="*/ 88 w 112"/>
                  <a:gd name="T5" fmla="*/ 3 h 178"/>
                  <a:gd name="T6" fmla="*/ 98 w 112"/>
                  <a:gd name="T7" fmla="*/ 5 h 178"/>
                  <a:gd name="T8" fmla="*/ 103 w 112"/>
                  <a:gd name="T9" fmla="*/ 7 h 178"/>
                  <a:gd name="T10" fmla="*/ 101 w 112"/>
                  <a:gd name="T11" fmla="*/ 39 h 178"/>
                  <a:gd name="T12" fmla="*/ 90 w 112"/>
                  <a:gd name="T13" fmla="*/ 36 h 178"/>
                  <a:gd name="T14" fmla="*/ 78 w 112"/>
                  <a:gd name="T15" fmla="*/ 33 h 178"/>
                  <a:gd name="T16" fmla="*/ 64 w 112"/>
                  <a:gd name="T17" fmla="*/ 32 h 178"/>
                  <a:gd name="T18" fmla="*/ 54 w 112"/>
                  <a:gd name="T19" fmla="*/ 33 h 178"/>
                  <a:gd name="T20" fmla="*/ 46 w 112"/>
                  <a:gd name="T21" fmla="*/ 36 h 178"/>
                  <a:gd name="T22" fmla="*/ 42 w 112"/>
                  <a:gd name="T23" fmla="*/ 41 h 178"/>
                  <a:gd name="T24" fmla="*/ 41 w 112"/>
                  <a:gd name="T25" fmla="*/ 49 h 178"/>
                  <a:gd name="T26" fmla="*/ 42 w 112"/>
                  <a:gd name="T27" fmla="*/ 56 h 178"/>
                  <a:gd name="T28" fmla="*/ 50 w 112"/>
                  <a:gd name="T29" fmla="*/ 63 h 178"/>
                  <a:gd name="T30" fmla="*/ 60 w 112"/>
                  <a:gd name="T31" fmla="*/ 71 h 178"/>
                  <a:gd name="T32" fmla="*/ 80 w 112"/>
                  <a:gd name="T33" fmla="*/ 84 h 178"/>
                  <a:gd name="T34" fmla="*/ 94 w 112"/>
                  <a:gd name="T35" fmla="*/ 93 h 178"/>
                  <a:gd name="T36" fmla="*/ 105 w 112"/>
                  <a:gd name="T37" fmla="*/ 103 h 178"/>
                  <a:gd name="T38" fmla="*/ 110 w 112"/>
                  <a:gd name="T39" fmla="*/ 114 h 178"/>
                  <a:gd name="T40" fmla="*/ 112 w 112"/>
                  <a:gd name="T41" fmla="*/ 127 h 178"/>
                  <a:gd name="T42" fmla="*/ 110 w 112"/>
                  <a:gd name="T43" fmla="*/ 145 h 178"/>
                  <a:gd name="T44" fmla="*/ 101 w 112"/>
                  <a:gd name="T45" fmla="*/ 160 h 178"/>
                  <a:gd name="T46" fmla="*/ 86 w 112"/>
                  <a:gd name="T47" fmla="*/ 170 h 178"/>
                  <a:gd name="T48" fmla="*/ 69 w 112"/>
                  <a:gd name="T49" fmla="*/ 176 h 178"/>
                  <a:gd name="T50" fmla="*/ 47 w 112"/>
                  <a:gd name="T51" fmla="*/ 178 h 178"/>
                  <a:gd name="T52" fmla="*/ 28 w 112"/>
                  <a:gd name="T53" fmla="*/ 176 h 178"/>
                  <a:gd name="T54" fmla="*/ 12 w 112"/>
                  <a:gd name="T55" fmla="*/ 174 h 178"/>
                  <a:gd name="T56" fmla="*/ 0 w 112"/>
                  <a:gd name="T57" fmla="*/ 170 h 178"/>
                  <a:gd name="T58" fmla="*/ 2 w 112"/>
                  <a:gd name="T59" fmla="*/ 136 h 178"/>
                  <a:gd name="T60" fmla="*/ 8 w 112"/>
                  <a:gd name="T61" fmla="*/ 139 h 178"/>
                  <a:gd name="T62" fmla="*/ 18 w 112"/>
                  <a:gd name="T63" fmla="*/ 143 h 178"/>
                  <a:gd name="T64" fmla="*/ 32 w 112"/>
                  <a:gd name="T65" fmla="*/ 145 h 178"/>
                  <a:gd name="T66" fmla="*/ 45 w 112"/>
                  <a:gd name="T67" fmla="*/ 146 h 178"/>
                  <a:gd name="T68" fmla="*/ 56 w 112"/>
                  <a:gd name="T69" fmla="*/ 146 h 178"/>
                  <a:gd name="T70" fmla="*/ 64 w 112"/>
                  <a:gd name="T71" fmla="*/ 144 h 178"/>
                  <a:gd name="T72" fmla="*/ 69 w 112"/>
                  <a:gd name="T73" fmla="*/ 139 h 178"/>
                  <a:gd name="T74" fmla="*/ 72 w 112"/>
                  <a:gd name="T75" fmla="*/ 129 h 178"/>
                  <a:gd name="T76" fmla="*/ 71 w 112"/>
                  <a:gd name="T77" fmla="*/ 123 h 178"/>
                  <a:gd name="T78" fmla="*/ 65 w 112"/>
                  <a:gd name="T79" fmla="*/ 116 h 178"/>
                  <a:gd name="T80" fmla="*/ 54 w 112"/>
                  <a:gd name="T81" fmla="*/ 107 h 178"/>
                  <a:gd name="T82" fmla="*/ 37 w 112"/>
                  <a:gd name="T83" fmla="*/ 98 h 178"/>
                  <a:gd name="T84" fmla="*/ 26 w 112"/>
                  <a:gd name="T85" fmla="*/ 92 h 178"/>
                  <a:gd name="T86" fmla="*/ 16 w 112"/>
                  <a:gd name="T87" fmla="*/ 84 h 178"/>
                  <a:gd name="T88" fmla="*/ 8 w 112"/>
                  <a:gd name="T89" fmla="*/ 75 h 178"/>
                  <a:gd name="T90" fmla="*/ 2 w 112"/>
                  <a:gd name="T91" fmla="*/ 63 h 178"/>
                  <a:gd name="T92" fmla="*/ 0 w 112"/>
                  <a:gd name="T93" fmla="*/ 49 h 178"/>
                  <a:gd name="T94" fmla="*/ 3 w 112"/>
                  <a:gd name="T95" fmla="*/ 34 h 178"/>
                  <a:gd name="T96" fmla="*/ 11 w 112"/>
                  <a:gd name="T97" fmla="*/ 21 h 178"/>
                  <a:gd name="T98" fmla="*/ 22 w 112"/>
                  <a:gd name="T99" fmla="*/ 11 h 178"/>
                  <a:gd name="T100" fmla="*/ 39 w 112"/>
                  <a:gd name="T101" fmla="*/ 3 h 178"/>
                  <a:gd name="T102" fmla="*/ 60 w 112"/>
                  <a:gd name="T10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8">
                    <a:moveTo>
                      <a:pt x="60" y="0"/>
                    </a:moveTo>
                    <a:lnTo>
                      <a:pt x="75" y="0"/>
                    </a:lnTo>
                    <a:lnTo>
                      <a:pt x="88" y="3"/>
                    </a:lnTo>
                    <a:lnTo>
                      <a:pt x="98" y="5"/>
                    </a:lnTo>
                    <a:lnTo>
                      <a:pt x="103" y="7"/>
                    </a:lnTo>
                    <a:lnTo>
                      <a:pt x="101" y="39"/>
                    </a:lnTo>
                    <a:lnTo>
                      <a:pt x="90" y="36"/>
                    </a:lnTo>
                    <a:lnTo>
                      <a:pt x="78" y="33"/>
                    </a:lnTo>
                    <a:lnTo>
                      <a:pt x="64" y="32"/>
                    </a:lnTo>
                    <a:lnTo>
                      <a:pt x="54" y="33"/>
                    </a:lnTo>
                    <a:lnTo>
                      <a:pt x="46" y="36"/>
                    </a:lnTo>
                    <a:lnTo>
                      <a:pt x="42" y="41"/>
                    </a:lnTo>
                    <a:lnTo>
                      <a:pt x="41" y="49"/>
                    </a:lnTo>
                    <a:lnTo>
                      <a:pt x="42" y="56"/>
                    </a:lnTo>
                    <a:lnTo>
                      <a:pt x="50" y="63"/>
                    </a:lnTo>
                    <a:lnTo>
                      <a:pt x="60" y="71"/>
                    </a:lnTo>
                    <a:lnTo>
                      <a:pt x="80" y="84"/>
                    </a:lnTo>
                    <a:lnTo>
                      <a:pt x="94" y="93"/>
                    </a:lnTo>
                    <a:lnTo>
                      <a:pt x="105" y="103"/>
                    </a:lnTo>
                    <a:lnTo>
                      <a:pt x="110" y="114"/>
                    </a:lnTo>
                    <a:lnTo>
                      <a:pt x="112" y="127"/>
                    </a:lnTo>
                    <a:lnTo>
                      <a:pt x="110" y="145"/>
                    </a:lnTo>
                    <a:lnTo>
                      <a:pt x="101" y="160"/>
                    </a:lnTo>
                    <a:lnTo>
                      <a:pt x="86" y="170"/>
                    </a:lnTo>
                    <a:lnTo>
                      <a:pt x="69" y="176"/>
                    </a:lnTo>
                    <a:lnTo>
                      <a:pt x="47" y="178"/>
                    </a:lnTo>
                    <a:lnTo>
                      <a:pt x="28" y="176"/>
                    </a:lnTo>
                    <a:lnTo>
                      <a:pt x="12" y="174"/>
                    </a:lnTo>
                    <a:lnTo>
                      <a:pt x="0" y="170"/>
                    </a:lnTo>
                    <a:lnTo>
                      <a:pt x="2" y="136"/>
                    </a:lnTo>
                    <a:lnTo>
                      <a:pt x="8" y="139"/>
                    </a:lnTo>
                    <a:lnTo>
                      <a:pt x="18" y="143"/>
                    </a:lnTo>
                    <a:lnTo>
                      <a:pt x="32" y="145"/>
                    </a:lnTo>
                    <a:lnTo>
                      <a:pt x="45" y="146"/>
                    </a:lnTo>
                    <a:lnTo>
                      <a:pt x="56" y="146"/>
                    </a:lnTo>
                    <a:lnTo>
                      <a:pt x="64" y="144"/>
                    </a:lnTo>
                    <a:lnTo>
                      <a:pt x="69" y="139"/>
                    </a:lnTo>
                    <a:lnTo>
                      <a:pt x="72" y="129"/>
                    </a:lnTo>
                    <a:lnTo>
                      <a:pt x="71" y="123"/>
                    </a:lnTo>
                    <a:lnTo>
                      <a:pt x="65" y="116"/>
                    </a:lnTo>
                    <a:lnTo>
                      <a:pt x="54" y="107"/>
                    </a:lnTo>
                    <a:lnTo>
                      <a:pt x="37" y="98"/>
                    </a:lnTo>
                    <a:lnTo>
                      <a:pt x="26" y="92"/>
                    </a:lnTo>
                    <a:lnTo>
                      <a:pt x="16" y="84"/>
                    </a:lnTo>
                    <a:lnTo>
                      <a:pt x="8" y="75"/>
                    </a:lnTo>
                    <a:lnTo>
                      <a:pt x="2" y="63"/>
                    </a:lnTo>
                    <a:lnTo>
                      <a:pt x="0" y="49"/>
                    </a:lnTo>
                    <a:lnTo>
                      <a:pt x="3" y="34"/>
                    </a:lnTo>
                    <a:lnTo>
                      <a:pt x="11" y="21"/>
                    </a:lnTo>
                    <a:lnTo>
                      <a:pt x="22" y="11"/>
                    </a:lnTo>
                    <a:lnTo>
                      <a:pt x="39"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sp>
        <p:nvSpPr>
          <p:cNvPr id="171" name="Textplatzhalter 4">
            <a:extLst>
              <a:ext uri="{FF2B5EF4-FFF2-40B4-BE49-F238E27FC236}">
                <a16:creationId xmlns:a16="http://schemas.microsoft.com/office/drawing/2014/main" id="{CDC887EF-48EB-1E47-A8F9-93C69C6E72AE}"/>
              </a:ext>
            </a:extLst>
          </p:cNvPr>
          <p:cNvSpPr>
            <a:spLocks noGrp="1"/>
          </p:cNvSpPr>
          <p:nvPr userDrawn="1">
            <p:ph type="body" sz="quarter" idx="19" hasCustomPrompt="1"/>
          </p:nvPr>
        </p:nvSpPr>
        <p:spPr>
          <a:xfrm>
            <a:off x="7421829" y="2703469"/>
            <a:ext cx="3036815" cy="562249"/>
          </a:xfrm>
        </p:spPr>
        <p:txBody>
          <a:bodyPr lIns="180000" tIns="0" bIns="0" anchor="t">
            <a:normAutofit/>
          </a:bodyPr>
          <a:lstStyle>
            <a:lvl1pPr marL="0" indent="0">
              <a:lnSpc>
                <a:spcPct val="100000"/>
              </a:lnSpc>
              <a:spcBef>
                <a:spcPts val="0"/>
              </a:spcBef>
              <a:buNone/>
              <a:defRPr sz="1400">
                <a:solidFill>
                  <a:schemeClr val="bg1"/>
                </a:solidFill>
              </a:defRPr>
            </a:lvl1pPr>
          </a:lstStyle>
          <a:p>
            <a:pPr lvl="0"/>
            <a:r>
              <a:rPr lang="de-DE" dirty="0" err="1"/>
              <a:t>Subtitel</a:t>
            </a:r>
            <a:r>
              <a:rPr lang="de-DE" dirty="0"/>
              <a:t> ergänzen</a:t>
            </a:r>
          </a:p>
          <a:p>
            <a:pPr lvl="0"/>
            <a:r>
              <a:rPr lang="de-DE" dirty="0"/>
              <a:t>2-zeilig</a:t>
            </a:r>
          </a:p>
        </p:txBody>
      </p:sp>
    </p:spTree>
    <p:extLst>
      <p:ext uri="{BB962C8B-B14F-4D97-AF65-F5344CB8AC3E}">
        <p14:creationId xmlns:p14="http://schemas.microsoft.com/office/powerpoint/2010/main" val="2575070795"/>
      </p:ext>
    </p:extLst>
  </p:cSld>
  <p:clrMapOvr>
    <a:masterClrMapping/>
  </p:clrMapOvr>
  <p:extLst mod="1">
    <p:ext uri="{DCECCB84-F9BA-43D5-87BE-67443E8EF086}">
      <p15:sldGuideLst xmlns:p15="http://schemas.microsoft.com/office/powerpoint/2012/main">
        <p15:guide id="2" pos="2188">
          <p15:clr>
            <a:srgbClr val="FBAE40"/>
          </p15:clr>
        </p15:guide>
        <p15:guide id="3" pos="445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el Version 2">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6E156529-10F0-7440-8461-ACC45CED021B}"/>
              </a:ext>
            </a:extLst>
          </p:cNvPr>
          <p:cNvSpPr/>
          <p:nvPr userDrawn="1"/>
        </p:nvSpPr>
        <p:spPr>
          <a:xfrm>
            <a:off x="-96253" y="-112037"/>
            <a:ext cx="7170153" cy="1127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Bildplatzhalter 18">
            <a:extLst>
              <a:ext uri="{FF2B5EF4-FFF2-40B4-BE49-F238E27FC236}">
                <a16:creationId xmlns:a16="http://schemas.microsoft.com/office/drawing/2014/main" id="{9BC3117B-E3E4-B440-918F-966579CC7EBA}"/>
              </a:ext>
            </a:extLst>
          </p:cNvPr>
          <p:cNvSpPr>
            <a:spLocks noGrp="1"/>
          </p:cNvSpPr>
          <p:nvPr>
            <p:ph type="pic" sz="quarter" idx="10"/>
          </p:nvPr>
        </p:nvSpPr>
        <p:spPr>
          <a:xfrm>
            <a:off x="7073900" y="3870608"/>
            <a:ext cx="3714416" cy="3170271"/>
          </a:xfrm>
          <a:solidFill>
            <a:schemeClr val="accent6"/>
          </a:solidFill>
        </p:spPr>
        <p:txBody>
          <a:bodyPr/>
          <a:lstStyle/>
          <a:p>
            <a:endParaRPr lang="de-DE" dirty="0"/>
          </a:p>
        </p:txBody>
      </p:sp>
      <p:sp>
        <p:nvSpPr>
          <p:cNvPr id="20" name="Rechteck 19">
            <a:extLst>
              <a:ext uri="{FF2B5EF4-FFF2-40B4-BE49-F238E27FC236}">
                <a16:creationId xmlns:a16="http://schemas.microsoft.com/office/drawing/2014/main" id="{710CEB41-871E-9642-A1C1-373BE3F5129F}"/>
              </a:ext>
            </a:extLst>
          </p:cNvPr>
          <p:cNvSpPr/>
          <p:nvPr userDrawn="1"/>
        </p:nvSpPr>
        <p:spPr>
          <a:xfrm>
            <a:off x="7073900" y="1038702"/>
            <a:ext cx="3714416" cy="279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4">
            <a:extLst>
              <a:ext uri="{FF2B5EF4-FFF2-40B4-BE49-F238E27FC236}">
                <a16:creationId xmlns:a16="http://schemas.microsoft.com/office/drawing/2014/main" id="{B7BBC0FF-8AF9-AF4B-BC39-2E7A632775AF}"/>
              </a:ext>
            </a:extLst>
          </p:cNvPr>
          <p:cNvSpPr>
            <a:spLocks noGrp="1"/>
          </p:cNvSpPr>
          <p:nvPr>
            <p:ph type="body" sz="quarter" idx="11" hasCustomPrompt="1"/>
          </p:nvPr>
        </p:nvSpPr>
        <p:spPr>
          <a:xfrm>
            <a:off x="7421829" y="1765316"/>
            <a:ext cx="3036815" cy="906634"/>
          </a:xfrm>
        </p:spPr>
        <p:txBody>
          <a:bodyPr lIns="180000" tIns="0" bIns="0" anchor="b">
            <a:normAutofit/>
          </a:bodyPr>
          <a:lstStyle>
            <a:lvl1pPr marL="0" indent="0">
              <a:lnSpc>
                <a:spcPct val="100000"/>
              </a:lnSpc>
              <a:spcBef>
                <a:spcPts val="0"/>
              </a:spcBef>
              <a:buNone/>
              <a:defRPr sz="2400">
                <a:solidFill>
                  <a:schemeClr val="bg1"/>
                </a:solidFill>
              </a:defRPr>
            </a:lvl1pPr>
          </a:lstStyle>
          <a:p>
            <a:pPr lvl="0"/>
            <a:r>
              <a:rPr lang="de-DE" dirty="0" err="1"/>
              <a:t>Flyertitel</a:t>
            </a:r>
            <a:r>
              <a:rPr lang="de-DE" dirty="0"/>
              <a:t> ergänzen</a:t>
            </a:r>
          </a:p>
          <a:p>
            <a:pPr lvl="0"/>
            <a:r>
              <a:rPr lang="de-DE" dirty="0"/>
              <a:t>2-zeilig</a:t>
            </a:r>
          </a:p>
        </p:txBody>
      </p:sp>
      <p:sp>
        <p:nvSpPr>
          <p:cNvPr id="221" name="Textplatzhalter 219">
            <a:extLst>
              <a:ext uri="{FF2B5EF4-FFF2-40B4-BE49-F238E27FC236}">
                <a16:creationId xmlns:a16="http://schemas.microsoft.com/office/drawing/2014/main" id="{F41F00E4-1846-6943-8666-9933BFB96D38}"/>
              </a:ext>
            </a:extLst>
          </p:cNvPr>
          <p:cNvSpPr>
            <a:spLocks noGrp="1"/>
          </p:cNvSpPr>
          <p:nvPr>
            <p:ph type="body" sz="quarter" idx="15" hasCustomPrompt="1"/>
          </p:nvPr>
        </p:nvSpPr>
        <p:spPr>
          <a:xfrm>
            <a:off x="312738" y="1167299"/>
            <a:ext cx="2997619"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288" name="Textplatzhalter 8">
            <a:extLst>
              <a:ext uri="{FF2B5EF4-FFF2-40B4-BE49-F238E27FC236}">
                <a16:creationId xmlns:a16="http://schemas.microsoft.com/office/drawing/2014/main" id="{D8FA7323-2DBE-BD4E-B1E6-51685065D711}"/>
              </a:ext>
            </a:extLst>
          </p:cNvPr>
          <p:cNvSpPr>
            <a:spLocks noGrp="1"/>
          </p:cNvSpPr>
          <p:nvPr userDrawn="1">
            <p:ph type="body" sz="quarter" idx="16" hasCustomPrompt="1"/>
          </p:nvPr>
        </p:nvSpPr>
        <p:spPr>
          <a:xfrm>
            <a:off x="301164" y="249134"/>
            <a:ext cx="3009194"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289" name="Textplatzhalter 8">
            <a:extLst>
              <a:ext uri="{FF2B5EF4-FFF2-40B4-BE49-F238E27FC236}">
                <a16:creationId xmlns:a16="http://schemas.microsoft.com/office/drawing/2014/main" id="{BA25E00D-30BF-8F48-9262-61C9C964526E}"/>
              </a:ext>
            </a:extLst>
          </p:cNvPr>
          <p:cNvSpPr>
            <a:spLocks noGrp="1"/>
          </p:cNvSpPr>
          <p:nvPr userDrawn="1">
            <p:ph type="body" sz="quarter" idx="17" hasCustomPrompt="1"/>
          </p:nvPr>
        </p:nvSpPr>
        <p:spPr>
          <a:xfrm>
            <a:off x="3744298" y="249134"/>
            <a:ext cx="3078325"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285" name="Textplatzhalter 219">
            <a:extLst>
              <a:ext uri="{FF2B5EF4-FFF2-40B4-BE49-F238E27FC236}">
                <a16:creationId xmlns:a16="http://schemas.microsoft.com/office/drawing/2014/main" id="{F41F00E4-1846-6943-8666-9933BFB96D38}"/>
              </a:ext>
            </a:extLst>
          </p:cNvPr>
          <p:cNvSpPr>
            <a:spLocks noGrp="1"/>
          </p:cNvSpPr>
          <p:nvPr>
            <p:ph type="body" sz="quarter" idx="18" hasCustomPrompt="1"/>
          </p:nvPr>
        </p:nvSpPr>
        <p:spPr>
          <a:xfrm>
            <a:off x="3760364" y="1167299"/>
            <a:ext cx="2997619"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171" name="Textplatzhalter 4">
            <a:extLst>
              <a:ext uri="{FF2B5EF4-FFF2-40B4-BE49-F238E27FC236}">
                <a16:creationId xmlns:a16="http://schemas.microsoft.com/office/drawing/2014/main" id="{CDC887EF-48EB-1E47-A8F9-93C69C6E72AE}"/>
              </a:ext>
            </a:extLst>
          </p:cNvPr>
          <p:cNvSpPr>
            <a:spLocks noGrp="1"/>
          </p:cNvSpPr>
          <p:nvPr>
            <p:ph type="body" sz="quarter" idx="19" hasCustomPrompt="1"/>
          </p:nvPr>
        </p:nvSpPr>
        <p:spPr>
          <a:xfrm>
            <a:off x="7421829" y="2703469"/>
            <a:ext cx="3036815" cy="562249"/>
          </a:xfrm>
        </p:spPr>
        <p:txBody>
          <a:bodyPr lIns="180000" tIns="0" bIns="0" anchor="t">
            <a:normAutofit/>
          </a:bodyPr>
          <a:lstStyle>
            <a:lvl1pPr marL="0" indent="0">
              <a:lnSpc>
                <a:spcPct val="100000"/>
              </a:lnSpc>
              <a:spcBef>
                <a:spcPts val="0"/>
              </a:spcBef>
              <a:buNone/>
              <a:defRPr sz="1400">
                <a:solidFill>
                  <a:schemeClr val="bg1"/>
                </a:solidFill>
              </a:defRPr>
            </a:lvl1pPr>
          </a:lstStyle>
          <a:p>
            <a:pPr lvl="0"/>
            <a:r>
              <a:rPr lang="de-DE" dirty="0" err="1"/>
              <a:t>Subtitel</a:t>
            </a:r>
            <a:r>
              <a:rPr lang="de-DE" dirty="0"/>
              <a:t> ergänzen</a:t>
            </a:r>
          </a:p>
          <a:p>
            <a:pPr lvl="0"/>
            <a:r>
              <a:rPr lang="de-DE" dirty="0"/>
              <a:t>2-zeilig</a:t>
            </a:r>
          </a:p>
        </p:txBody>
      </p:sp>
      <p:cxnSp>
        <p:nvCxnSpPr>
          <p:cNvPr id="241" name="Gerade Verbindung 240">
            <a:extLst>
              <a:ext uri="{FF2B5EF4-FFF2-40B4-BE49-F238E27FC236}">
                <a16:creationId xmlns:a16="http://schemas.microsoft.com/office/drawing/2014/main" id="{C225F10E-3601-2241-80E7-73195356DA44}"/>
              </a:ext>
            </a:extLst>
          </p:cNvPr>
          <p:cNvCxnSpPr>
            <a:cxnSpLocks/>
          </p:cNvCxnSpPr>
          <p:nvPr userDrawn="1"/>
        </p:nvCxnSpPr>
        <p:spPr>
          <a:xfrm>
            <a:off x="3478138" y="-441397"/>
            <a:ext cx="0"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Gerade Verbindung 241">
            <a:extLst>
              <a:ext uri="{FF2B5EF4-FFF2-40B4-BE49-F238E27FC236}">
                <a16:creationId xmlns:a16="http://schemas.microsoft.com/office/drawing/2014/main" id="{533AEB3F-3EE7-0547-A8B2-8FD27F05A711}"/>
              </a:ext>
            </a:extLst>
          </p:cNvPr>
          <p:cNvCxnSpPr>
            <a:cxnSpLocks/>
          </p:cNvCxnSpPr>
          <p:nvPr userDrawn="1"/>
        </p:nvCxnSpPr>
        <p:spPr>
          <a:xfrm>
            <a:off x="7077288" y="-438222"/>
            <a:ext cx="0"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Gerade Verbindung 242">
            <a:extLst>
              <a:ext uri="{FF2B5EF4-FFF2-40B4-BE49-F238E27FC236}">
                <a16:creationId xmlns:a16="http://schemas.microsoft.com/office/drawing/2014/main" id="{719ADACD-52AA-7D45-8E37-93444E7C5D17}"/>
              </a:ext>
            </a:extLst>
          </p:cNvPr>
          <p:cNvCxnSpPr>
            <a:cxnSpLocks/>
          </p:cNvCxnSpPr>
          <p:nvPr userDrawn="1"/>
        </p:nvCxnSpPr>
        <p:spPr>
          <a:xfrm>
            <a:off x="3478138" y="7724131"/>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Gerade Verbindung 243">
            <a:extLst>
              <a:ext uri="{FF2B5EF4-FFF2-40B4-BE49-F238E27FC236}">
                <a16:creationId xmlns:a16="http://schemas.microsoft.com/office/drawing/2014/main" id="{3A8C6030-F422-B848-8F22-19F4808EC2D1}"/>
              </a:ext>
            </a:extLst>
          </p:cNvPr>
          <p:cNvCxnSpPr>
            <a:cxnSpLocks/>
          </p:cNvCxnSpPr>
          <p:nvPr userDrawn="1"/>
        </p:nvCxnSpPr>
        <p:spPr>
          <a:xfrm>
            <a:off x="7077288" y="7727306"/>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4" name="Textfeld 323">
            <a:extLst>
              <a:ext uri="{FF2B5EF4-FFF2-40B4-BE49-F238E27FC236}">
                <a16:creationId xmlns:a16="http://schemas.microsoft.com/office/drawing/2014/main" id="{AB27FF9E-5B53-2A4B-9A99-E518AE5FA295}"/>
              </a:ext>
            </a:extLst>
          </p:cNvPr>
          <p:cNvSpPr txBox="1"/>
          <p:nvPr userDrawn="1"/>
        </p:nvSpPr>
        <p:spPr>
          <a:xfrm>
            <a:off x="937549" y="-440003"/>
            <a:ext cx="1713054" cy="246221"/>
          </a:xfrm>
          <a:prstGeom prst="rect">
            <a:avLst/>
          </a:prstGeom>
          <a:noFill/>
        </p:spPr>
        <p:txBody>
          <a:bodyPr wrap="square" rtlCol="0">
            <a:spAutoFit/>
          </a:bodyPr>
          <a:lstStyle/>
          <a:p>
            <a:r>
              <a:rPr lang="de-DE" sz="1000" dirty="0">
                <a:solidFill>
                  <a:sysClr val="windowText" lastClr="000000"/>
                </a:solidFill>
              </a:rPr>
              <a:t>97 mm</a:t>
            </a:r>
          </a:p>
        </p:txBody>
      </p:sp>
      <p:sp>
        <p:nvSpPr>
          <p:cNvPr id="325" name="Textfeld 324">
            <a:extLst>
              <a:ext uri="{FF2B5EF4-FFF2-40B4-BE49-F238E27FC236}">
                <a16:creationId xmlns:a16="http://schemas.microsoft.com/office/drawing/2014/main" id="{552FED44-95F9-6D4C-9F42-4563C6BC079F}"/>
              </a:ext>
            </a:extLst>
          </p:cNvPr>
          <p:cNvSpPr txBox="1"/>
          <p:nvPr userDrawn="1"/>
        </p:nvSpPr>
        <p:spPr>
          <a:xfrm>
            <a:off x="4815068" y="-440003"/>
            <a:ext cx="1713054" cy="246221"/>
          </a:xfrm>
          <a:prstGeom prst="rect">
            <a:avLst/>
          </a:prstGeom>
          <a:noFill/>
        </p:spPr>
        <p:txBody>
          <a:bodyPr wrap="square" rtlCol="0">
            <a:spAutoFit/>
          </a:bodyPr>
          <a:lstStyle/>
          <a:p>
            <a:r>
              <a:rPr lang="de-DE" sz="1000" dirty="0">
                <a:solidFill>
                  <a:sysClr val="windowText" lastClr="000000"/>
                </a:solidFill>
              </a:rPr>
              <a:t>100 mm</a:t>
            </a:r>
          </a:p>
        </p:txBody>
      </p:sp>
      <p:sp>
        <p:nvSpPr>
          <p:cNvPr id="326" name="Textfeld 325">
            <a:extLst>
              <a:ext uri="{FF2B5EF4-FFF2-40B4-BE49-F238E27FC236}">
                <a16:creationId xmlns:a16="http://schemas.microsoft.com/office/drawing/2014/main" id="{647E0B57-7B2C-0B41-A060-FD0CA552703D}"/>
              </a:ext>
            </a:extLst>
          </p:cNvPr>
          <p:cNvSpPr txBox="1"/>
          <p:nvPr userDrawn="1"/>
        </p:nvSpPr>
        <p:spPr>
          <a:xfrm>
            <a:off x="8472668" y="-440003"/>
            <a:ext cx="1713054" cy="246221"/>
          </a:xfrm>
          <a:prstGeom prst="rect">
            <a:avLst/>
          </a:prstGeom>
          <a:noFill/>
        </p:spPr>
        <p:txBody>
          <a:bodyPr wrap="square" rtlCol="0">
            <a:spAutoFit/>
          </a:bodyPr>
          <a:lstStyle/>
          <a:p>
            <a:r>
              <a:rPr lang="de-DE" sz="1000" dirty="0">
                <a:solidFill>
                  <a:sysClr val="windowText" lastClr="000000"/>
                </a:solidFill>
              </a:rPr>
              <a:t>100 mm – Wickelfalz</a:t>
            </a:r>
          </a:p>
        </p:txBody>
      </p:sp>
      <p:sp>
        <p:nvSpPr>
          <p:cNvPr id="327" name="Textfeld 326">
            <a:extLst>
              <a:ext uri="{FF2B5EF4-FFF2-40B4-BE49-F238E27FC236}">
                <a16:creationId xmlns:a16="http://schemas.microsoft.com/office/drawing/2014/main" id="{C3A8AB2B-9B93-0D42-83BE-BC0E4A182C4B}"/>
              </a:ext>
            </a:extLst>
          </p:cNvPr>
          <p:cNvSpPr txBox="1"/>
          <p:nvPr userDrawn="1"/>
        </p:nvSpPr>
        <p:spPr>
          <a:xfrm>
            <a:off x="3102014" y="-440003"/>
            <a:ext cx="1713054" cy="246221"/>
          </a:xfrm>
          <a:prstGeom prst="rect">
            <a:avLst/>
          </a:prstGeom>
          <a:noFill/>
        </p:spPr>
        <p:txBody>
          <a:bodyPr wrap="square" rtlCol="0">
            <a:spAutoFit/>
          </a:bodyPr>
          <a:lstStyle/>
          <a:p>
            <a:r>
              <a:rPr lang="de-DE" sz="1000" dirty="0">
                <a:solidFill>
                  <a:sysClr val="windowText" lastClr="000000"/>
                </a:solidFill>
              </a:rPr>
              <a:t>Falz</a:t>
            </a:r>
          </a:p>
        </p:txBody>
      </p:sp>
      <p:sp>
        <p:nvSpPr>
          <p:cNvPr id="328" name="Textfeld 327">
            <a:extLst>
              <a:ext uri="{FF2B5EF4-FFF2-40B4-BE49-F238E27FC236}">
                <a16:creationId xmlns:a16="http://schemas.microsoft.com/office/drawing/2014/main" id="{F765DC7D-2677-904E-99AF-9D0F20FDD61B}"/>
              </a:ext>
            </a:extLst>
          </p:cNvPr>
          <p:cNvSpPr txBox="1"/>
          <p:nvPr userDrawn="1"/>
        </p:nvSpPr>
        <p:spPr>
          <a:xfrm>
            <a:off x="6703969" y="-440003"/>
            <a:ext cx="1713054" cy="246221"/>
          </a:xfrm>
          <a:prstGeom prst="rect">
            <a:avLst/>
          </a:prstGeom>
          <a:noFill/>
        </p:spPr>
        <p:txBody>
          <a:bodyPr wrap="square" rtlCol="0">
            <a:spAutoFit/>
          </a:bodyPr>
          <a:lstStyle/>
          <a:p>
            <a:r>
              <a:rPr lang="de-DE" sz="1000" dirty="0">
                <a:solidFill>
                  <a:sysClr val="windowText" lastClr="000000"/>
                </a:solidFill>
              </a:rPr>
              <a:t>Falz</a:t>
            </a:r>
          </a:p>
        </p:txBody>
      </p:sp>
      <p:grpSp>
        <p:nvGrpSpPr>
          <p:cNvPr id="477" name="Gruppieren 476">
            <a:extLst>
              <a:ext uri="{FF2B5EF4-FFF2-40B4-BE49-F238E27FC236}">
                <a16:creationId xmlns:a16="http://schemas.microsoft.com/office/drawing/2014/main" id="{C6A7DBF3-303D-9B4A-8544-F8893151E08C}"/>
              </a:ext>
            </a:extLst>
          </p:cNvPr>
          <p:cNvGrpSpPr/>
          <p:nvPr userDrawn="1"/>
        </p:nvGrpSpPr>
        <p:grpSpPr>
          <a:xfrm>
            <a:off x="8265325" y="242616"/>
            <a:ext cx="2197494" cy="570631"/>
            <a:chOff x="8346609" y="242616"/>
            <a:chExt cx="2197494" cy="570631"/>
          </a:xfrm>
        </p:grpSpPr>
        <p:grpSp>
          <p:nvGrpSpPr>
            <p:cNvPr id="478" name="Gruppieren 477">
              <a:extLst>
                <a:ext uri="{FF2B5EF4-FFF2-40B4-BE49-F238E27FC236}">
                  <a16:creationId xmlns:a16="http://schemas.microsoft.com/office/drawing/2014/main" id="{23D2ACDA-470B-F741-8B01-0B9D28DD6EAC}"/>
                </a:ext>
              </a:extLst>
            </p:cNvPr>
            <p:cNvGrpSpPr/>
            <p:nvPr userDrawn="1"/>
          </p:nvGrpSpPr>
          <p:grpSpPr>
            <a:xfrm>
              <a:off x="9975520" y="242616"/>
              <a:ext cx="568583" cy="569607"/>
              <a:chOff x="9975520" y="242616"/>
              <a:chExt cx="568583" cy="569607"/>
            </a:xfrm>
            <a:solidFill>
              <a:srgbClr val="9B5A19"/>
            </a:solidFill>
          </p:grpSpPr>
          <p:sp>
            <p:nvSpPr>
              <p:cNvPr id="528" name="Freeform 6">
                <a:extLst>
                  <a:ext uri="{FF2B5EF4-FFF2-40B4-BE49-F238E27FC236}">
                    <a16:creationId xmlns:a16="http://schemas.microsoft.com/office/drawing/2014/main" id="{F27E280A-E98D-7443-B845-AB986C1571C8}"/>
                  </a:ext>
                </a:extLst>
              </p:cNvPr>
              <p:cNvSpPr>
                <a:spLocks/>
              </p:cNvSpPr>
              <p:nvPr userDrawn="1"/>
            </p:nvSpPr>
            <p:spPr bwMode="auto">
              <a:xfrm>
                <a:off x="10207051" y="411654"/>
                <a:ext cx="10245" cy="8195"/>
              </a:xfrm>
              <a:custGeom>
                <a:avLst/>
                <a:gdLst>
                  <a:gd name="T0" fmla="*/ 18 w 21"/>
                  <a:gd name="T1" fmla="*/ 0 h 16"/>
                  <a:gd name="T2" fmla="*/ 20 w 21"/>
                  <a:gd name="T3" fmla="*/ 2 h 16"/>
                  <a:gd name="T4" fmla="*/ 21 w 21"/>
                  <a:gd name="T5" fmla="*/ 3 h 16"/>
                  <a:gd name="T6" fmla="*/ 20 w 21"/>
                  <a:gd name="T7" fmla="*/ 4 h 16"/>
                  <a:gd name="T8" fmla="*/ 18 w 21"/>
                  <a:gd name="T9" fmla="*/ 6 h 16"/>
                  <a:gd name="T10" fmla="*/ 17 w 21"/>
                  <a:gd name="T11" fmla="*/ 8 h 16"/>
                  <a:gd name="T12" fmla="*/ 14 w 21"/>
                  <a:gd name="T13" fmla="*/ 10 h 16"/>
                  <a:gd name="T14" fmla="*/ 12 w 21"/>
                  <a:gd name="T15" fmla="*/ 11 h 16"/>
                  <a:gd name="T16" fmla="*/ 9 w 21"/>
                  <a:gd name="T17" fmla="*/ 12 h 16"/>
                  <a:gd name="T18" fmla="*/ 8 w 21"/>
                  <a:gd name="T19" fmla="*/ 14 h 16"/>
                  <a:gd name="T20" fmla="*/ 5 w 21"/>
                  <a:gd name="T21" fmla="*/ 15 h 16"/>
                  <a:gd name="T22" fmla="*/ 4 w 21"/>
                  <a:gd name="T23" fmla="*/ 15 h 16"/>
                  <a:gd name="T24" fmla="*/ 1 w 21"/>
                  <a:gd name="T25" fmla="*/ 16 h 16"/>
                  <a:gd name="T26" fmla="*/ 0 w 21"/>
                  <a:gd name="T27" fmla="*/ 15 h 16"/>
                  <a:gd name="T28" fmla="*/ 0 w 21"/>
                  <a:gd name="T29" fmla="*/ 14 h 16"/>
                  <a:gd name="T30" fmla="*/ 0 w 21"/>
                  <a:gd name="T31" fmla="*/ 12 h 16"/>
                  <a:gd name="T32" fmla="*/ 1 w 21"/>
                  <a:gd name="T33" fmla="*/ 11 h 16"/>
                  <a:gd name="T34" fmla="*/ 4 w 21"/>
                  <a:gd name="T35" fmla="*/ 10 h 16"/>
                  <a:gd name="T36" fmla="*/ 5 w 21"/>
                  <a:gd name="T37" fmla="*/ 8 h 16"/>
                  <a:gd name="T38" fmla="*/ 8 w 21"/>
                  <a:gd name="T39" fmla="*/ 7 h 16"/>
                  <a:gd name="T40" fmla="*/ 10 w 21"/>
                  <a:gd name="T41" fmla="*/ 7 h 16"/>
                  <a:gd name="T42" fmla="*/ 12 w 21"/>
                  <a:gd name="T43" fmla="*/ 4 h 16"/>
                  <a:gd name="T44" fmla="*/ 13 w 21"/>
                  <a:gd name="T45" fmla="*/ 3 h 16"/>
                  <a:gd name="T46" fmla="*/ 14 w 21"/>
                  <a:gd name="T47" fmla="*/ 2 h 16"/>
                  <a:gd name="T48" fmla="*/ 16 w 21"/>
                  <a:gd name="T49" fmla="*/ 2 h 16"/>
                  <a:gd name="T50" fmla="*/ 18 w 21"/>
                  <a:gd name="T5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 h="16">
                    <a:moveTo>
                      <a:pt x="18" y="0"/>
                    </a:moveTo>
                    <a:lnTo>
                      <a:pt x="20" y="2"/>
                    </a:lnTo>
                    <a:lnTo>
                      <a:pt x="21" y="3"/>
                    </a:lnTo>
                    <a:lnTo>
                      <a:pt x="20" y="4"/>
                    </a:lnTo>
                    <a:lnTo>
                      <a:pt x="18" y="6"/>
                    </a:lnTo>
                    <a:lnTo>
                      <a:pt x="17" y="8"/>
                    </a:lnTo>
                    <a:lnTo>
                      <a:pt x="14" y="10"/>
                    </a:lnTo>
                    <a:lnTo>
                      <a:pt x="12" y="11"/>
                    </a:lnTo>
                    <a:lnTo>
                      <a:pt x="9" y="12"/>
                    </a:lnTo>
                    <a:lnTo>
                      <a:pt x="8" y="14"/>
                    </a:lnTo>
                    <a:lnTo>
                      <a:pt x="5" y="15"/>
                    </a:lnTo>
                    <a:lnTo>
                      <a:pt x="4" y="15"/>
                    </a:lnTo>
                    <a:lnTo>
                      <a:pt x="1" y="16"/>
                    </a:lnTo>
                    <a:lnTo>
                      <a:pt x="0" y="15"/>
                    </a:lnTo>
                    <a:lnTo>
                      <a:pt x="0" y="14"/>
                    </a:lnTo>
                    <a:lnTo>
                      <a:pt x="0" y="12"/>
                    </a:lnTo>
                    <a:lnTo>
                      <a:pt x="1" y="11"/>
                    </a:lnTo>
                    <a:lnTo>
                      <a:pt x="4" y="10"/>
                    </a:lnTo>
                    <a:lnTo>
                      <a:pt x="5" y="8"/>
                    </a:lnTo>
                    <a:lnTo>
                      <a:pt x="8" y="7"/>
                    </a:lnTo>
                    <a:lnTo>
                      <a:pt x="10" y="7"/>
                    </a:lnTo>
                    <a:lnTo>
                      <a:pt x="12" y="4"/>
                    </a:lnTo>
                    <a:lnTo>
                      <a:pt x="13" y="3"/>
                    </a:lnTo>
                    <a:lnTo>
                      <a:pt x="14" y="2"/>
                    </a:lnTo>
                    <a:lnTo>
                      <a:pt x="16" y="2"/>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9" name="Freeform 7">
                <a:extLst>
                  <a:ext uri="{FF2B5EF4-FFF2-40B4-BE49-F238E27FC236}">
                    <a16:creationId xmlns:a16="http://schemas.microsoft.com/office/drawing/2014/main" id="{FBA4CCDD-5109-EE42-834D-67321531FE88}"/>
                  </a:ext>
                </a:extLst>
              </p:cNvPr>
              <p:cNvSpPr>
                <a:spLocks noEditPoints="1"/>
              </p:cNvSpPr>
              <p:nvPr userDrawn="1"/>
            </p:nvSpPr>
            <p:spPr bwMode="auto">
              <a:xfrm>
                <a:off x="10096409" y="338916"/>
                <a:ext cx="328856" cy="378031"/>
              </a:xfrm>
              <a:custGeom>
                <a:avLst/>
                <a:gdLst>
                  <a:gd name="T0" fmla="*/ 44 w 643"/>
                  <a:gd name="T1" fmla="*/ 417 h 738"/>
                  <a:gd name="T2" fmla="*/ 408 w 643"/>
                  <a:gd name="T3" fmla="*/ 2 h 738"/>
                  <a:gd name="T4" fmla="*/ 505 w 643"/>
                  <a:gd name="T5" fmla="*/ 23 h 738"/>
                  <a:gd name="T6" fmla="*/ 575 w 643"/>
                  <a:gd name="T7" fmla="*/ 89 h 738"/>
                  <a:gd name="T8" fmla="*/ 619 w 643"/>
                  <a:gd name="T9" fmla="*/ 160 h 738"/>
                  <a:gd name="T10" fmla="*/ 639 w 643"/>
                  <a:gd name="T11" fmla="*/ 247 h 738"/>
                  <a:gd name="T12" fmla="*/ 628 w 643"/>
                  <a:gd name="T13" fmla="*/ 215 h 738"/>
                  <a:gd name="T14" fmla="*/ 558 w 643"/>
                  <a:gd name="T15" fmla="*/ 75 h 738"/>
                  <a:gd name="T16" fmla="*/ 462 w 643"/>
                  <a:gd name="T17" fmla="*/ 8 h 738"/>
                  <a:gd name="T18" fmla="*/ 360 w 643"/>
                  <a:gd name="T19" fmla="*/ 6 h 738"/>
                  <a:gd name="T20" fmla="*/ 284 w 643"/>
                  <a:gd name="T21" fmla="*/ 11 h 738"/>
                  <a:gd name="T22" fmla="*/ 248 w 643"/>
                  <a:gd name="T23" fmla="*/ 19 h 738"/>
                  <a:gd name="T24" fmla="*/ 252 w 643"/>
                  <a:gd name="T25" fmla="*/ 25 h 738"/>
                  <a:gd name="T26" fmla="*/ 195 w 643"/>
                  <a:gd name="T27" fmla="*/ 41 h 738"/>
                  <a:gd name="T28" fmla="*/ 121 w 643"/>
                  <a:gd name="T29" fmla="*/ 106 h 738"/>
                  <a:gd name="T30" fmla="*/ 79 w 643"/>
                  <a:gd name="T31" fmla="*/ 202 h 738"/>
                  <a:gd name="T32" fmla="*/ 99 w 643"/>
                  <a:gd name="T33" fmla="*/ 209 h 738"/>
                  <a:gd name="T34" fmla="*/ 94 w 643"/>
                  <a:gd name="T35" fmla="*/ 218 h 738"/>
                  <a:gd name="T36" fmla="*/ 81 w 643"/>
                  <a:gd name="T37" fmla="*/ 273 h 738"/>
                  <a:gd name="T38" fmla="*/ 21 w 643"/>
                  <a:gd name="T39" fmla="*/ 354 h 738"/>
                  <a:gd name="T40" fmla="*/ 25 w 643"/>
                  <a:gd name="T41" fmla="*/ 403 h 738"/>
                  <a:gd name="T42" fmla="*/ 75 w 643"/>
                  <a:gd name="T43" fmla="*/ 413 h 738"/>
                  <a:gd name="T44" fmla="*/ 87 w 643"/>
                  <a:gd name="T45" fmla="*/ 367 h 738"/>
                  <a:gd name="T46" fmla="*/ 72 w 643"/>
                  <a:gd name="T47" fmla="*/ 357 h 738"/>
                  <a:gd name="T48" fmla="*/ 103 w 643"/>
                  <a:gd name="T49" fmla="*/ 406 h 738"/>
                  <a:gd name="T50" fmla="*/ 117 w 643"/>
                  <a:gd name="T51" fmla="*/ 448 h 738"/>
                  <a:gd name="T52" fmla="*/ 115 w 643"/>
                  <a:gd name="T53" fmla="*/ 473 h 738"/>
                  <a:gd name="T54" fmla="*/ 96 w 643"/>
                  <a:gd name="T55" fmla="*/ 453 h 738"/>
                  <a:gd name="T56" fmla="*/ 73 w 643"/>
                  <a:gd name="T57" fmla="*/ 420 h 738"/>
                  <a:gd name="T58" fmla="*/ 51 w 643"/>
                  <a:gd name="T59" fmla="*/ 452 h 738"/>
                  <a:gd name="T60" fmla="*/ 69 w 643"/>
                  <a:gd name="T61" fmla="*/ 485 h 738"/>
                  <a:gd name="T62" fmla="*/ 99 w 643"/>
                  <a:gd name="T63" fmla="*/ 490 h 738"/>
                  <a:gd name="T64" fmla="*/ 103 w 643"/>
                  <a:gd name="T65" fmla="*/ 514 h 738"/>
                  <a:gd name="T66" fmla="*/ 57 w 643"/>
                  <a:gd name="T67" fmla="*/ 489 h 738"/>
                  <a:gd name="T68" fmla="*/ 56 w 643"/>
                  <a:gd name="T69" fmla="*/ 519 h 738"/>
                  <a:gd name="T70" fmla="*/ 68 w 643"/>
                  <a:gd name="T71" fmla="*/ 547 h 738"/>
                  <a:gd name="T72" fmla="*/ 57 w 643"/>
                  <a:gd name="T73" fmla="*/ 605 h 738"/>
                  <a:gd name="T74" fmla="*/ 82 w 643"/>
                  <a:gd name="T75" fmla="*/ 622 h 738"/>
                  <a:gd name="T76" fmla="*/ 116 w 643"/>
                  <a:gd name="T77" fmla="*/ 626 h 738"/>
                  <a:gd name="T78" fmla="*/ 142 w 643"/>
                  <a:gd name="T79" fmla="*/ 605 h 738"/>
                  <a:gd name="T80" fmla="*/ 178 w 643"/>
                  <a:gd name="T81" fmla="*/ 606 h 738"/>
                  <a:gd name="T82" fmla="*/ 215 w 643"/>
                  <a:gd name="T83" fmla="*/ 609 h 738"/>
                  <a:gd name="T84" fmla="*/ 250 w 643"/>
                  <a:gd name="T85" fmla="*/ 583 h 738"/>
                  <a:gd name="T86" fmla="*/ 231 w 643"/>
                  <a:gd name="T87" fmla="*/ 606 h 738"/>
                  <a:gd name="T88" fmla="*/ 203 w 643"/>
                  <a:gd name="T89" fmla="*/ 621 h 738"/>
                  <a:gd name="T90" fmla="*/ 172 w 643"/>
                  <a:gd name="T91" fmla="*/ 628 h 738"/>
                  <a:gd name="T92" fmla="*/ 146 w 643"/>
                  <a:gd name="T93" fmla="*/ 618 h 738"/>
                  <a:gd name="T94" fmla="*/ 180 w 643"/>
                  <a:gd name="T95" fmla="*/ 648 h 738"/>
                  <a:gd name="T96" fmla="*/ 253 w 643"/>
                  <a:gd name="T97" fmla="*/ 665 h 738"/>
                  <a:gd name="T98" fmla="*/ 242 w 643"/>
                  <a:gd name="T99" fmla="*/ 679 h 738"/>
                  <a:gd name="T100" fmla="*/ 272 w 643"/>
                  <a:gd name="T101" fmla="*/ 721 h 738"/>
                  <a:gd name="T102" fmla="*/ 268 w 643"/>
                  <a:gd name="T103" fmla="*/ 726 h 738"/>
                  <a:gd name="T104" fmla="*/ 203 w 643"/>
                  <a:gd name="T105" fmla="*/ 664 h 738"/>
                  <a:gd name="T106" fmla="*/ 73 w 643"/>
                  <a:gd name="T107" fmla="*/ 627 h 738"/>
                  <a:gd name="T108" fmla="*/ 52 w 643"/>
                  <a:gd name="T109" fmla="*/ 538 h 738"/>
                  <a:gd name="T110" fmla="*/ 49 w 643"/>
                  <a:gd name="T111" fmla="*/ 435 h 738"/>
                  <a:gd name="T112" fmla="*/ 14 w 643"/>
                  <a:gd name="T113" fmla="*/ 357 h 738"/>
                  <a:gd name="T114" fmla="*/ 62 w 643"/>
                  <a:gd name="T115" fmla="*/ 233 h 738"/>
                  <a:gd name="T116" fmla="*/ 92 w 643"/>
                  <a:gd name="T117" fmla="*/ 160 h 738"/>
                  <a:gd name="T118" fmla="*/ 133 w 643"/>
                  <a:gd name="T119" fmla="*/ 87 h 738"/>
                  <a:gd name="T120" fmla="*/ 206 w 643"/>
                  <a:gd name="T121" fmla="*/ 29 h 738"/>
                  <a:gd name="T122" fmla="*/ 310 w 643"/>
                  <a:gd name="T123" fmla="*/ 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3" h="738">
                    <a:moveTo>
                      <a:pt x="44" y="417"/>
                    </a:moveTo>
                    <a:lnTo>
                      <a:pt x="44" y="417"/>
                    </a:lnTo>
                    <a:lnTo>
                      <a:pt x="45" y="420"/>
                    </a:lnTo>
                    <a:lnTo>
                      <a:pt x="48" y="422"/>
                    </a:lnTo>
                    <a:lnTo>
                      <a:pt x="49" y="422"/>
                    </a:lnTo>
                    <a:lnTo>
                      <a:pt x="52" y="423"/>
                    </a:lnTo>
                    <a:lnTo>
                      <a:pt x="53" y="422"/>
                    </a:lnTo>
                    <a:lnTo>
                      <a:pt x="55" y="422"/>
                    </a:lnTo>
                    <a:lnTo>
                      <a:pt x="56" y="421"/>
                    </a:lnTo>
                    <a:lnTo>
                      <a:pt x="56" y="418"/>
                    </a:lnTo>
                    <a:lnTo>
                      <a:pt x="56" y="417"/>
                    </a:lnTo>
                    <a:lnTo>
                      <a:pt x="55" y="417"/>
                    </a:lnTo>
                    <a:lnTo>
                      <a:pt x="52" y="417"/>
                    </a:lnTo>
                    <a:lnTo>
                      <a:pt x="51" y="417"/>
                    </a:lnTo>
                    <a:lnTo>
                      <a:pt x="48" y="417"/>
                    </a:lnTo>
                    <a:lnTo>
                      <a:pt x="47" y="417"/>
                    </a:lnTo>
                    <a:lnTo>
                      <a:pt x="44" y="417"/>
                    </a:lnTo>
                    <a:close/>
                    <a:moveTo>
                      <a:pt x="332" y="0"/>
                    </a:moveTo>
                    <a:lnTo>
                      <a:pt x="338" y="0"/>
                    </a:lnTo>
                    <a:lnTo>
                      <a:pt x="343" y="0"/>
                    </a:lnTo>
                    <a:lnTo>
                      <a:pt x="348" y="0"/>
                    </a:lnTo>
                    <a:lnTo>
                      <a:pt x="353" y="0"/>
                    </a:lnTo>
                    <a:lnTo>
                      <a:pt x="358" y="0"/>
                    </a:lnTo>
                    <a:lnTo>
                      <a:pt x="362" y="0"/>
                    </a:lnTo>
                    <a:lnTo>
                      <a:pt x="368" y="0"/>
                    </a:lnTo>
                    <a:lnTo>
                      <a:pt x="372" y="2"/>
                    </a:lnTo>
                    <a:lnTo>
                      <a:pt x="375" y="3"/>
                    </a:lnTo>
                    <a:lnTo>
                      <a:pt x="379" y="4"/>
                    </a:lnTo>
                    <a:lnTo>
                      <a:pt x="383" y="4"/>
                    </a:lnTo>
                    <a:lnTo>
                      <a:pt x="388" y="4"/>
                    </a:lnTo>
                    <a:lnTo>
                      <a:pt x="391" y="3"/>
                    </a:lnTo>
                    <a:lnTo>
                      <a:pt x="395" y="2"/>
                    </a:lnTo>
                    <a:lnTo>
                      <a:pt x="399" y="2"/>
                    </a:lnTo>
                    <a:lnTo>
                      <a:pt x="408" y="2"/>
                    </a:lnTo>
                    <a:lnTo>
                      <a:pt x="415" y="2"/>
                    </a:lnTo>
                    <a:lnTo>
                      <a:pt x="422" y="3"/>
                    </a:lnTo>
                    <a:lnTo>
                      <a:pt x="428" y="2"/>
                    </a:lnTo>
                    <a:lnTo>
                      <a:pt x="432" y="2"/>
                    </a:lnTo>
                    <a:lnTo>
                      <a:pt x="437" y="2"/>
                    </a:lnTo>
                    <a:lnTo>
                      <a:pt x="442" y="2"/>
                    </a:lnTo>
                    <a:lnTo>
                      <a:pt x="452" y="2"/>
                    </a:lnTo>
                    <a:lnTo>
                      <a:pt x="463" y="3"/>
                    </a:lnTo>
                    <a:lnTo>
                      <a:pt x="468" y="4"/>
                    </a:lnTo>
                    <a:lnTo>
                      <a:pt x="473" y="6"/>
                    </a:lnTo>
                    <a:lnTo>
                      <a:pt x="477" y="7"/>
                    </a:lnTo>
                    <a:lnTo>
                      <a:pt x="482" y="10"/>
                    </a:lnTo>
                    <a:lnTo>
                      <a:pt x="488" y="12"/>
                    </a:lnTo>
                    <a:lnTo>
                      <a:pt x="492" y="15"/>
                    </a:lnTo>
                    <a:lnTo>
                      <a:pt x="495" y="16"/>
                    </a:lnTo>
                    <a:lnTo>
                      <a:pt x="501" y="20"/>
                    </a:lnTo>
                    <a:lnTo>
                      <a:pt x="505" y="23"/>
                    </a:lnTo>
                    <a:lnTo>
                      <a:pt x="508" y="25"/>
                    </a:lnTo>
                    <a:lnTo>
                      <a:pt x="512" y="28"/>
                    </a:lnTo>
                    <a:lnTo>
                      <a:pt x="518" y="32"/>
                    </a:lnTo>
                    <a:lnTo>
                      <a:pt x="522" y="34"/>
                    </a:lnTo>
                    <a:lnTo>
                      <a:pt x="525" y="37"/>
                    </a:lnTo>
                    <a:lnTo>
                      <a:pt x="531" y="40"/>
                    </a:lnTo>
                    <a:lnTo>
                      <a:pt x="536" y="45"/>
                    </a:lnTo>
                    <a:lnTo>
                      <a:pt x="541" y="50"/>
                    </a:lnTo>
                    <a:lnTo>
                      <a:pt x="545" y="55"/>
                    </a:lnTo>
                    <a:lnTo>
                      <a:pt x="552" y="61"/>
                    </a:lnTo>
                    <a:lnTo>
                      <a:pt x="555" y="64"/>
                    </a:lnTo>
                    <a:lnTo>
                      <a:pt x="558" y="68"/>
                    </a:lnTo>
                    <a:lnTo>
                      <a:pt x="562" y="72"/>
                    </a:lnTo>
                    <a:lnTo>
                      <a:pt x="566" y="78"/>
                    </a:lnTo>
                    <a:lnTo>
                      <a:pt x="570" y="81"/>
                    </a:lnTo>
                    <a:lnTo>
                      <a:pt x="572" y="85"/>
                    </a:lnTo>
                    <a:lnTo>
                      <a:pt x="575" y="89"/>
                    </a:lnTo>
                    <a:lnTo>
                      <a:pt x="578" y="92"/>
                    </a:lnTo>
                    <a:lnTo>
                      <a:pt x="580" y="96"/>
                    </a:lnTo>
                    <a:lnTo>
                      <a:pt x="583" y="100"/>
                    </a:lnTo>
                    <a:lnTo>
                      <a:pt x="585" y="104"/>
                    </a:lnTo>
                    <a:lnTo>
                      <a:pt x="588" y="108"/>
                    </a:lnTo>
                    <a:lnTo>
                      <a:pt x="591" y="111"/>
                    </a:lnTo>
                    <a:lnTo>
                      <a:pt x="593" y="115"/>
                    </a:lnTo>
                    <a:lnTo>
                      <a:pt x="597" y="121"/>
                    </a:lnTo>
                    <a:lnTo>
                      <a:pt x="600" y="125"/>
                    </a:lnTo>
                    <a:lnTo>
                      <a:pt x="602" y="128"/>
                    </a:lnTo>
                    <a:lnTo>
                      <a:pt x="605" y="134"/>
                    </a:lnTo>
                    <a:lnTo>
                      <a:pt x="608" y="138"/>
                    </a:lnTo>
                    <a:lnTo>
                      <a:pt x="609" y="141"/>
                    </a:lnTo>
                    <a:lnTo>
                      <a:pt x="610" y="145"/>
                    </a:lnTo>
                    <a:lnTo>
                      <a:pt x="613" y="151"/>
                    </a:lnTo>
                    <a:lnTo>
                      <a:pt x="617" y="155"/>
                    </a:lnTo>
                    <a:lnTo>
                      <a:pt x="619" y="160"/>
                    </a:lnTo>
                    <a:lnTo>
                      <a:pt x="622" y="165"/>
                    </a:lnTo>
                    <a:lnTo>
                      <a:pt x="627" y="175"/>
                    </a:lnTo>
                    <a:lnTo>
                      <a:pt x="630" y="187"/>
                    </a:lnTo>
                    <a:lnTo>
                      <a:pt x="635" y="198"/>
                    </a:lnTo>
                    <a:lnTo>
                      <a:pt x="638" y="209"/>
                    </a:lnTo>
                    <a:lnTo>
                      <a:pt x="638" y="213"/>
                    </a:lnTo>
                    <a:lnTo>
                      <a:pt x="638" y="217"/>
                    </a:lnTo>
                    <a:lnTo>
                      <a:pt x="638" y="221"/>
                    </a:lnTo>
                    <a:lnTo>
                      <a:pt x="639" y="225"/>
                    </a:lnTo>
                    <a:lnTo>
                      <a:pt x="640" y="229"/>
                    </a:lnTo>
                    <a:lnTo>
                      <a:pt x="641" y="232"/>
                    </a:lnTo>
                    <a:lnTo>
                      <a:pt x="641" y="235"/>
                    </a:lnTo>
                    <a:lnTo>
                      <a:pt x="643" y="238"/>
                    </a:lnTo>
                    <a:lnTo>
                      <a:pt x="643" y="241"/>
                    </a:lnTo>
                    <a:lnTo>
                      <a:pt x="643" y="243"/>
                    </a:lnTo>
                    <a:lnTo>
                      <a:pt x="641" y="246"/>
                    </a:lnTo>
                    <a:lnTo>
                      <a:pt x="639" y="247"/>
                    </a:lnTo>
                    <a:lnTo>
                      <a:pt x="638" y="247"/>
                    </a:lnTo>
                    <a:lnTo>
                      <a:pt x="635" y="247"/>
                    </a:lnTo>
                    <a:lnTo>
                      <a:pt x="634" y="247"/>
                    </a:lnTo>
                    <a:lnTo>
                      <a:pt x="632" y="246"/>
                    </a:lnTo>
                    <a:lnTo>
                      <a:pt x="632" y="245"/>
                    </a:lnTo>
                    <a:lnTo>
                      <a:pt x="632" y="242"/>
                    </a:lnTo>
                    <a:lnTo>
                      <a:pt x="634" y="239"/>
                    </a:lnTo>
                    <a:lnTo>
                      <a:pt x="634" y="238"/>
                    </a:lnTo>
                    <a:lnTo>
                      <a:pt x="635" y="235"/>
                    </a:lnTo>
                    <a:lnTo>
                      <a:pt x="635" y="233"/>
                    </a:lnTo>
                    <a:lnTo>
                      <a:pt x="635" y="230"/>
                    </a:lnTo>
                    <a:lnTo>
                      <a:pt x="634" y="229"/>
                    </a:lnTo>
                    <a:lnTo>
                      <a:pt x="632" y="226"/>
                    </a:lnTo>
                    <a:lnTo>
                      <a:pt x="631" y="224"/>
                    </a:lnTo>
                    <a:lnTo>
                      <a:pt x="630" y="221"/>
                    </a:lnTo>
                    <a:lnTo>
                      <a:pt x="628" y="217"/>
                    </a:lnTo>
                    <a:lnTo>
                      <a:pt x="628" y="215"/>
                    </a:lnTo>
                    <a:lnTo>
                      <a:pt x="630" y="212"/>
                    </a:lnTo>
                    <a:lnTo>
                      <a:pt x="630" y="208"/>
                    </a:lnTo>
                    <a:lnTo>
                      <a:pt x="630" y="205"/>
                    </a:lnTo>
                    <a:lnTo>
                      <a:pt x="630" y="202"/>
                    </a:lnTo>
                    <a:lnTo>
                      <a:pt x="628" y="198"/>
                    </a:lnTo>
                    <a:lnTo>
                      <a:pt x="627" y="194"/>
                    </a:lnTo>
                    <a:lnTo>
                      <a:pt x="626" y="190"/>
                    </a:lnTo>
                    <a:lnTo>
                      <a:pt x="622" y="179"/>
                    </a:lnTo>
                    <a:lnTo>
                      <a:pt x="618" y="169"/>
                    </a:lnTo>
                    <a:lnTo>
                      <a:pt x="613" y="156"/>
                    </a:lnTo>
                    <a:lnTo>
                      <a:pt x="608" y="145"/>
                    </a:lnTo>
                    <a:lnTo>
                      <a:pt x="601" y="134"/>
                    </a:lnTo>
                    <a:lnTo>
                      <a:pt x="593" y="122"/>
                    </a:lnTo>
                    <a:lnTo>
                      <a:pt x="585" y="110"/>
                    </a:lnTo>
                    <a:lnTo>
                      <a:pt x="576" y="98"/>
                    </a:lnTo>
                    <a:lnTo>
                      <a:pt x="568" y="87"/>
                    </a:lnTo>
                    <a:lnTo>
                      <a:pt x="558" y="75"/>
                    </a:lnTo>
                    <a:lnTo>
                      <a:pt x="549" y="64"/>
                    </a:lnTo>
                    <a:lnTo>
                      <a:pt x="540" y="54"/>
                    </a:lnTo>
                    <a:lnTo>
                      <a:pt x="529" y="45"/>
                    </a:lnTo>
                    <a:lnTo>
                      <a:pt x="520" y="37"/>
                    </a:lnTo>
                    <a:lnTo>
                      <a:pt x="508" y="29"/>
                    </a:lnTo>
                    <a:lnTo>
                      <a:pt x="503" y="27"/>
                    </a:lnTo>
                    <a:lnTo>
                      <a:pt x="499" y="24"/>
                    </a:lnTo>
                    <a:lnTo>
                      <a:pt x="495" y="20"/>
                    </a:lnTo>
                    <a:lnTo>
                      <a:pt x="490" y="17"/>
                    </a:lnTo>
                    <a:lnTo>
                      <a:pt x="486" y="15"/>
                    </a:lnTo>
                    <a:lnTo>
                      <a:pt x="482" y="14"/>
                    </a:lnTo>
                    <a:lnTo>
                      <a:pt x="478" y="12"/>
                    </a:lnTo>
                    <a:lnTo>
                      <a:pt x="475" y="11"/>
                    </a:lnTo>
                    <a:lnTo>
                      <a:pt x="472" y="10"/>
                    </a:lnTo>
                    <a:lnTo>
                      <a:pt x="468" y="10"/>
                    </a:lnTo>
                    <a:lnTo>
                      <a:pt x="464" y="10"/>
                    </a:lnTo>
                    <a:lnTo>
                      <a:pt x="462" y="8"/>
                    </a:lnTo>
                    <a:lnTo>
                      <a:pt x="458" y="7"/>
                    </a:lnTo>
                    <a:lnTo>
                      <a:pt x="447" y="6"/>
                    </a:lnTo>
                    <a:lnTo>
                      <a:pt x="437" y="6"/>
                    </a:lnTo>
                    <a:lnTo>
                      <a:pt x="430" y="6"/>
                    </a:lnTo>
                    <a:lnTo>
                      <a:pt x="426" y="6"/>
                    </a:lnTo>
                    <a:lnTo>
                      <a:pt x="420" y="6"/>
                    </a:lnTo>
                    <a:lnTo>
                      <a:pt x="415" y="6"/>
                    </a:lnTo>
                    <a:lnTo>
                      <a:pt x="408" y="4"/>
                    </a:lnTo>
                    <a:lnTo>
                      <a:pt x="403" y="4"/>
                    </a:lnTo>
                    <a:lnTo>
                      <a:pt x="396" y="6"/>
                    </a:lnTo>
                    <a:lnTo>
                      <a:pt x="391" y="6"/>
                    </a:lnTo>
                    <a:lnTo>
                      <a:pt x="386" y="6"/>
                    </a:lnTo>
                    <a:lnTo>
                      <a:pt x="381" y="6"/>
                    </a:lnTo>
                    <a:lnTo>
                      <a:pt x="375" y="7"/>
                    </a:lnTo>
                    <a:lnTo>
                      <a:pt x="370" y="7"/>
                    </a:lnTo>
                    <a:lnTo>
                      <a:pt x="365" y="7"/>
                    </a:lnTo>
                    <a:lnTo>
                      <a:pt x="360" y="6"/>
                    </a:lnTo>
                    <a:lnTo>
                      <a:pt x="356" y="4"/>
                    </a:lnTo>
                    <a:lnTo>
                      <a:pt x="352" y="3"/>
                    </a:lnTo>
                    <a:lnTo>
                      <a:pt x="347" y="3"/>
                    </a:lnTo>
                    <a:lnTo>
                      <a:pt x="343" y="3"/>
                    </a:lnTo>
                    <a:lnTo>
                      <a:pt x="340" y="4"/>
                    </a:lnTo>
                    <a:lnTo>
                      <a:pt x="336" y="4"/>
                    </a:lnTo>
                    <a:lnTo>
                      <a:pt x="332" y="6"/>
                    </a:lnTo>
                    <a:lnTo>
                      <a:pt x="330" y="4"/>
                    </a:lnTo>
                    <a:lnTo>
                      <a:pt x="326" y="4"/>
                    </a:lnTo>
                    <a:lnTo>
                      <a:pt x="322" y="4"/>
                    </a:lnTo>
                    <a:lnTo>
                      <a:pt x="318" y="4"/>
                    </a:lnTo>
                    <a:lnTo>
                      <a:pt x="314" y="6"/>
                    </a:lnTo>
                    <a:lnTo>
                      <a:pt x="312" y="7"/>
                    </a:lnTo>
                    <a:lnTo>
                      <a:pt x="308" y="7"/>
                    </a:lnTo>
                    <a:lnTo>
                      <a:pt x="297" y="10"/>
                    </a:lnTo>
                    <a:lnTo>
                      <a:pt x="287" y="11"/>
                    </a:lnTo>
                    <a:lnTo>
                      <a:pt x="284" y="11"/>
                    </a:lnTo>
                    <a:lnTo>
                      <a:pt x="282" y="10"/>
                    </a:lnTo>
                    <a:lnTo>
                      <a:pt x="279" y="10"/>
                    </a:lnTo>
                    <a:lnTo>
                      <a:pt x="266" y="11"/>
                    </a:lnTo>
                    <a:lnTo>
                      <a:pt x="254" y="14"/>
                    </a:lnTo>
                    <a:lnTo>
                      <a:pt x="252" y="14"/>
                    </a:lnTo>
                    <a:lnTo>
                      <a:pt x="248" y="14"/>
                    </a:lnTo>
                    <a:lnTo>
                      <a:pt x="245" y="14"/>
                    </a:lnTo>
                    <a:lnTo>
                      <a:pt x="242" y="15"/>
                    </a:lnTo>
                    <a:lnTo>
                      <a:pt x="241" y="16"/>
                    </a:lnTo>
                    <a:lnTo>
                      <a:pt x="240" y="17"/>
                    </a:lnTo>
                    <a:lnTo>
                      <a:pt x="240" y="17"/>
                    </a:lnTo>
                    <a:lnTo>
                      <a:pt x="240" y="19"/>
                    </a:lnTo>
                    <a:lnTo>
                      <a:pt x="241" y="19"/>
                    </a:lnTo>
                    <a:lnTo>
                      <a:pt x="242" y="19"/>
                    </a:lnTo>
                    <a:lnTo>
                      <a:pt x="244" y="19"/>
                    </a:lnTo>
                    <a:lnTo>
                      <a:pt x="246" y="19"/>
                    </a:lnTo>
                    <a:lnTo>
                      <a:pt x="248" y="19"/>
                    </a:lnTo>
                    <a:lnTo>
                      <a:pt x="250" y="20"/>
                    </a:lnTo>
                    <a:lnTo>
                      <a:pt x="252" y="20"/>
                    </a:lnTo>
                    <a:lnTo>
                      <a:pt x="254" y="21"/>
                    </a:lnTo>
                    <a:lnTo>
                      <a:pt x="257" y="21"/>
                    </a:lnTo>
                    <a:lnTo>
                      <a:pt x="259" y="21"/>
                    </a:lnTo>
                    <a:lnTo>
                      <a:pt x="262" y="21"/>
                    </a:lnTo>
                    <a:lnTo>
                      <a:pt x="263" y="21"/>
                    </a:lnTo>
                    <a:lnTo>
                      <a:pt x="265" y="20"/>
                    </a:lnTo>
                    <a:lnTo>
                      <a:pt x="266" y="21"/>
                    </a:lnTo>
                    <a:lnTo>
                      <a:pt x="266" y="21"/>
                    </a:lnTo>
                    <a:lnTo>
                      <a:pt x="265" y="23"/>
                    </a:lnTo>
                    <a:lnTo>
                      <a:pt x="262" y="24"/>
                    </a:lnTo>
                    <a:lnTo>
                      <a:pt x="261" y="24"/>
                    </a:lnTo>
                    <a:lnTo>
                      <a:pt x="258" y="25"/>
                    </a:lnTo>
                    <a:lnTo>
                      <a:pt x="257" y="25"/>
                    </a:lnTo>
                    <a:lnTo>
                      <a:pt x="254" y="25"/>
                    </a:lnTo>
                    <a:lnTo>
                      <a:pt x="252" y="25"/>
                    </a:lnTo>
                    <a:lnTo>
                      <a:pt x="249" y="24"/>
                    </a:lnTo>
                    <a:lnTo>
                      <a:pt x="246" y="23"/>
                    </a:lnTo>
                    <a:lnTo>
                      <a:pt x="244" y="23"/>
                    </a:lnTo>
                    <a:lnTo>
                      <a:pt x="241" y="23"/>
                    </a:lnTo>
                    <a:lnTo>
                      <a:pt x="238" y="24"/>
                    </a:lnTo>
                    <a:lnTo>
                      <a:pt x="236" y="25"/>
                    </a:lnTo>
                    <a:lnTo>
                      <a:pt x="233" y="27"/>
                    </a:lnTo>
                    <a:lnTo>
                      <a:pt x="231" y="27"/>
                    </a:lnTo>
                    <a:lnTo>
                      <a:pt x="227" y="28"/>
                    </a:lnTo>
                    <a:lnTo>
                      <a:pt x="223" y="28"/>
                    </a:lnTo>
                    <a:lnTo>
                      <a:pt x="219" y="29"/>
                    </a:lnTo>
                    <a:lnTo>
                      <a:pt x="216" y="31"/>
                    </a:lnTo>
                    <a:lnTo>
                      <a:pt x="212" y="32"/>
                    </a:lnTo>
                    <a:lnTo>
                      <a:pt x="207" y="33"/>
                    </a:lnTo>
                    <a:lnTo>
                      <a:pt x="205" y="36"/>
                    </a:lnTo>
                    <a:lnTo>
                      <a:pt x="201" y="38"/>
                    </a:lnTo>
                    <a:lnTo>
                      <a:pt x="195" y="41"/>
                    </a:lnTo>
                    <a:lnTo>
                      <a:pt x="190" y="44"/>
                    </a:lnTo>
                    <a:lnTo>
                      <a:pt x="185" y="46"/>
                    </a:lnTo>
                    <a:lnTo>
                      <a:pt x="181" y="50"/>
                    </a:lnTo>
                    <a:lnTo>
                      <a:pt x="176" y="53"/>
                    </a:lnTo>
                    <a:lnTo>
                      <a:pt x="172" y="57"/>
                    </a:lnTo>
                    <a:lnTo>
                      <a:pt x="169" y="59"/>
                    </a:lnTo>
                    <a:lnTo>
                      <a:pt x="165" y="62"/>
                    </a:lnTo>
                    <a:lnTo>
                      <a:pt x="163" y="66"/>
                    </a:lnTo>
                    <a:lnTo>
                      <a:pt x="162" y="68"/>
                    </a:lnTo>
                    <a:lnTo>
                      <a:pt x="159" y="70"/>
                    </a:lnTo>
                    <a:lnTo>
                      <a:pt x="158" y="71"/>
                    </a:lnTo>
                    <a:lnTo>
                      <a:pt x="150" y="79"/>
                    </a:lnTo>
                    <a:lnTo>
                      <a:pt x="142" y="85"/>
                    </a:lnTo>
                    <a:lnTo>
                      <a:pt x="134" y="93"/>
                    </a:lnTo>
                    <a:lnTo>
                      <a:pt x="129" y="98"/>
                    </a:lnTo>
                    <a:lnTo>
                      <a:pt x="125" y="102"/>
                    </a:lnTo>
                    <a:lnTo>
                      <a:pt x="121" y="106"/>
                    </a:lnTo>
                    <a:lnTo>
                      <a:pt x="118" y="111"/>
                    </a:lnTo>
                    <a:lnTo>
                      <a:pt x="115" y="117"/>
                    </a:lnTo>
                    <a:lnTo>
                      <a:pt x="111" y="121"/>
                    </a:lnTo>
                    <a:lnTo>
                      <a:pt x="108" y="126"/>
                    </a:lnTo>
                    <a:lnTo>
                      <a:pt x="105" y="131"/>
                    </a:lnTo>
                    <a:lnTo>
                      <a:pt x="104" y="136"/>
                    </a:lnTo>
                    <a:lnTo>
                      <a:pt x="103" y="141"/>
                    </a:lnTo>
                    <a:lnTo>
                      <a:pt x="102" y="145"/>
                    </a:lnTo>
                    <a:lnTo>
                      <a:pt x="99" y="152"/>
                    </a:lnTo>
                    <a:lnTo>
                      <a:pt x="96" y="161"/>
                    </a:lnTo>
                    <a:lnTo>
                      <a:pt x="94" y="170"/>
                    </a:lnTo>
                    <a:lnTo>
                      <a:pt x="90" y="181"/>
                    </a:lnTo>
                    <a:lnTo>
                      <a:pt x="88" y="185"/>
                    </a:lnTo>
                    <a:lnTo>
                      <a:pt x="86" y="188"/>
                    </a:lnTo>
                    <a:lnTo>
                      <a:pt x="85" y="192"/>
                    </a:lnTo>
                    <a:lnTo>
                      <a:pt x="82" y="196"/>
                    </a:lnTo>
                    <a:lnTo>
                      <a:pt x="79" y="202"/>
                    </a:lnTo>
                    <a:lnTo>
                      <a:pt x="77" y="204"/>
                    </a:lnTo>
                    <a:lnTo>
                      <a:pt x="74" y="208"/>
                    </a:lnTo>
                    <a:lnTo>
                      <a:pt x="72" y="213"/>
                    </a:lnTo>
                    <a:lnTo>
                      <a:pt x="70" y="216"/>
                    </a:lnTo>
                    <a:lnTo>
                      <a:pt x="69" y="217"/>
                    </a:lnTo>
                    <a:lnTo>
                      <a:pt x="69" y="220"/>
                    </a:lnTo>
                    <a:lnTo>
                      <a:pt x="69" y="221"/>
                    </a:lnTo>
                    <a:lnTo>
                      <a:pt x="70" y="224"/>
                    </a:lnTo>
                    <a:lnTo>
                      <a:pt x="73" y="224"/>
                    </a:lnTo>
                    <a:lnTo>
                      <a:pt x="75" y="224"/>
                    </a:lnTo>
                    <a:lnTo>
                      <a:pt x="78" y="224"/>
                    </a:lnTo>
                    <a:lnTo>
                      <a:pt x="79" y="221"/>
                    </a:lnTo>
                    <a:lnTo>
                      <a:pt x="82" y="220"/>
                    </a:lnTo>
                    <a:lnTo>
                      <a:pt x="85" y="218"/>
                    </a:lnTo>
                    <a:lnTo>
                      <a:pt x="90" y="215"/>
                    </a:lnTo>
                    <a:lnTo>
                      <a:pt x="94" y="212"/>
                    </a:lnTo>
                    <a:lnTo>
                      <a:pt x="99" y="209"/>
                    </a:lnTo>
                    <a:lnTo>
                      <a:pt x="103" y="208"/>
                    </a:lnTo>
                    <a:lnTo>
                      <a:pt x="105" y="207"/>
                    </a:lnTo>
                    <a:lnTo>
                      <a:pt x="108" y="205"/>
                    </a:lnTo>
                    <a:lnTo>
                      <a:pt x="111" y="205"/>
                    </a:lnTo>
                    <a:lnTo>
                      <a:pt x="112" y="205"/>
                    </a:lnTo>
                    <a:lnTo>
                      <a:pt x="113" y="207"/>
                    </a:lnTo>
                    <a:lnTo>
                      <a:pt x="115" y="208"/>
                    </a:lnTo>
                    <a:lnTo>
                      <a:pt x="116" y="208"/>
                    </a:lnTo>
                    <a:lnTo>
                      <a:pt x="116" y="209"/>
                    </a:lnTo>
                    <a:lnTo>
                      <a:pt x="115" y="211"/>
                    </a:lnTo>
                    <a:lnTo>
                      <a:pt x="113" y="211"/>
                    </a:lnTo>
                    <a:lnTo>
                      <a:pt x="112" y="211"/>
                    </a:lnTo>
                    <a:lnTo>
                      <a:pt x="111" y="211"/>
                    </a:lnTo>
                    <a:lnTo>
                      <a:pt x="107" y="212"/>
                    </a:lnTo>
                    <a:lnTo>
                      <a:pt x="103" y="213"/>
                    </a:lnTo>
                    <a:lnTo>
                      <a:pt x="99" y="216"/>
                    </a:lnTo>
                    <a:lnTo>
                      <a:pt x="94" y="218"/>
                    </a:lnTo>
                    <a:lnTo>
                      <a:pt x="90" y="221"/>
                    </a:lnTo>
                    <a:lnTo>
                      <a:pt x="85" y="225"/>
                    </a:lnTo>
                    <a:lnTo>
                      <a:pt x="82" y="226"/>
                    </a:lnTo>
                    <a:lnTo>
                      <a:pt x="79" y="229"/>
                    </a:lnTo>
                    <a:lnTo>
                      <a:pt x="77" y="232"/>
                    </a:lnTo>
                    <a:lnTo>
                      <a:pt x="74" y="234"/>
                    </a:lnTo>
                    <a:lnTo>
                      <a:pt x="74" y="238"/>
                    </a:lnTo>
                    <a:lnTo>
                      <a:pt x="74" y="242"/>
                    </a:lnTo>
                    <a:lnTo>
                      <a:pt x="74" y="246"/>
                    </a:lnTo>
                    <a:lnTo>
                      <a:pt x="73" y="251"/>
                    </a:lnTo>
                    <a:lnTo>
                      <a:pt x="73" y="255"/>
                    </a:lnTo>
                    <a:lnTo>
                      <a:pt x="73" y="259"/>
                    </a:lnTo>
                    <a:lnTo>
                      <a:pt x="74" y="263"/>
                    </a:lnTo>
                    <a:lnTo>
                      <a:pt x="75" y="267"/>
                    </a:lnTo>
                    <a:lnTo>
                      <a:pt x="77" y="269"/>
                    </a:lnTo>
                    <a:lnTo>
                      <a:pt x="79" y="272"/>
                    </a:lnTo>
                    <a:lnTo>
                      <a:pt x="81" y="273"/>
                    </a:lnTo>
                    <a:lnTo>
                      <a:pt x="83" y="273"/>
                    </a:lnTo>
                    <a:lnTo>
                      <a:pt x="81" y="275"/>
                    </a:lnTo>
                    <a:lnTo>
                      <a:pt x="78" y="275"/>
                    </a:lnTo>
                    <a:lnTo>
                      <a:pt x="75" y="276"/>
                    </a:lnTo>
                    <a:lnTo>
                      <a:pt x="73" y="277"/>
                    </a:lnTo>
                    <a:lnTo>
                      <a:pt x="70" y="279"/>
                    </a:lnTo>
                    <a:lnTo>
                      <a:pt x="68" y="280"/>
                    </a:lnTo>
                    <a:lnTo>
                      <a:pt x="65" y="284"/>
                    </a:lnTo>
                    <a:lnTo>
                      <a:pt x="62" y="286"/>
                    </a:lnTo>
                    <a:lnTo>
                      <a:pt x="61" y="290"/>
                    </a:lnTo>
                    <a:lnTo>
                      <a:pt x="59" y="294"/>
                    </a:lnTo>
                    <a:lnTo>
                      <a:pt x="56" y="299"/>
                    </a:lnTo>
                    <a:lnTo>
                      <a:pt x="48" y="311"/>
                    </a:lnTo>
                    <a:lnTo>
                      <a:pt x="39" y="324"/>
                    </a:lnTo>
                    <a:lnTo>
                      <a:pt x="32" y="335"/>
                    </a:lnTo>
                    <a:lnTo>
                      <a:pt x="27" y="345"/>
                    </a:lnTo>
                    <a:lnTo>
                      <a:pt x="21" y="354"/>
                    </a:lnTo>
                    <a:lnTo>
                      <a:pt x="14" y="363"/>
                    </a:lnTo>
                    <a:lnTo>
                      <a:pt x="9" y="374"/>
                    </a:lnTo>
                    <a:lnTo>
                      <a:pt x="8" y="378"/>
                    </a:lnTo>
                    <a:lnTo>
                      <a:pt x="6" y="383"/>
                    </a:lnTo>
                    <a:lnTo>
                      <a:pt x="5" y="387"/>
                    </a:lnTo>
                    <a:lnTo>
                      <a:pt x="6" y="392"/>
                    </a:lnTo>
                    <a:lnTo>
                      <a:pt x="6" y="396"/>
                    </a:lnTo>
                    <a:lnTo>
                      <a:pt x="6" y="399"/>
                    </a:lnTo>
                    <a:lnTo>
                      <a:pt x="8" y="401"/>
                    </a:lnTo>
                    <a:lnTo>
                      <a:pt x="9" y="404"/>
                    </a:lnTo>
                    <a:lnTo>
                      <a:pt x="12" y="405"/>
                    </a:lnTo>
                    <a:lnTo>
                      <a:pt x="14" y="406"/>
                    </a:lnTo>
                    <a:lnTo>
                      <a:pt x="17" y="406"/>
                    </a:lnTo>
                    <a:lnTo>
                      <a:pt x="19" y="405"/>
                    </a:lnTo>
                    <a:lnTo>
                      <a:pt x="22" y="405"/>
                    </a:lnTo>
                    <a:lnTo>
                      <a:pt x="23" y="404"/>
                    </a:lnTo>
                    <a:lnTo>
                      <a:pt x="25" y="403"/>
                    </a:lnTo>
                    <a:lnTo>
                      <a:pt x="26" y="401"/>
                    </a:lnTo>
                    <a:lnTo>
                      <a:pt x="29" y="400"/>
                    </a:lnTo>
                    <a:lnTo>
                      <a:pt x="31" y="400"/>
                    </a:lnTo>
                    <a:lnTo>
                      <a:pt x="32" y="401"/>
                    </a:lnTo>
                    <a:lnTo>
                      <a:pt x="35" y="404"/>
                    </a:lnTo>
                    <a:lnTo>
                      <a:pt x="36" y="405"/>
                    </a:lnTo>
                    <a:lnTo>
                      <a:pt x="39" y="405"/>
                    </a:lnTo>
                    <a:lnTo>
                      <a:pt x="42" y="405"/>
                    </a:lnTo>
                    <a:lnTo>
                      <a:pt x="43" y="404"/>
                    </a:lnTo>
                    <a:lnTo>
                      <a:pt x="45" y="404"/>
                    </a:lnTo>
                    <a:lnTo>
                      <a:pt x="51" y="404"/>
                    </a:lnTo>
                    <a:lnTo>
                      <a:pt x="55" y="404"/>
                    </a:lnTo>
                    <a:lnTo>
                      <a:pt x="60" y="404"/>
                    </a:lnTo>
                    <a:lnTo>
                      <a:pt x="65" y="406"/>
                    </a:lnTo>
                    <a:lnTo>
                      <a:pt x="68" y="408"/>
                    </a:lnTo>
                    <a:lnTo>
                      <a:pt x="72" y="410"/>
                    </a:lnTo>
                    <a:lnTo>
                      <a:pt x="75" y="413"/>
                    </a:lnTo>
                    <a:lnTo>
                      <a:pt x="79" y="414"/>
                    </a:lnTo>
                    <a:lnTo>
                      <a:pt x="83" y="414"/>
                    </a:lnTo>
                    <a:lnTo>
                      <a:pt x="86" y="414"/>
                    </a:lnTo>
                    <a:lnTo>
                      <a:pt x="88" y="414"/>
                    </a:lnTo>
                    <a:lnTo>
                      <a:pt x="91" y="414"/>
                    </a:lnTo>
                    <a:lnTo>
                      <a:pt x="94" y="412"/>
                    </a:lnTo>
                    <a:lnTo>
                      <a:pt x="96" y="409"/>
                    </a:lnTo>
                    <a:lnTo>
                      <a:pt x="98" y="406"/>
                    </a:lnTo>
                    <a:lnTo>
                      <a:pt x="99" y="403"/>
                    </a:lnTo>
                    <a:lnTo>
                      <a:pt x="100" y="397"/>
                    </a:lnTo>
                    <a:lnTo>
                      <a:pt x="100" y="393"/>
                    </a:lnTo>
                    <a:lnTo>
                      <a:pt x="99" y="388"/>
                    </a:lnTo>
                    <a:lnTo>
                      <a:pt x="99" y="384"/>
                    </a:lnTo>
                    <a:lnTo>
                      <a:pt x="96" y="380"/>
                    </a:lnTo>
                    <a:lnTo>
                      <a:pt x="94" y="376"/>
                    </a:lnTo>
                    <a:lnTo>
                      <a:pt x="91" y="371"/>
                    </a:lnTo>
                    <a:lnTo>
                      <a:pt x="87" y="367"/>
                    </a:lnTo>
                    <a:lnTo>
                      <a:pt x="82" y="365"/>
                    </a:lnTo>
                    <a:lnTo>
                      <a:pt x="79" y="362"/>
                    </a:lnTo>
                    <a:lnTo>
                      <a:pt x="78" y="361"/>
                    </a:lnTo>
                    <a:lnTo>
                      <a:pt x="77" y="361"/>
                    </a:lnTo>
                    <a:lnTo>
                      <a:pt x="74" y="359"/>
                    </a:lnTo>
                    <a:lnTo>
                      <a:pt x="72" y="361"/>
                    </a:lnTo>
                    <a:lnTo>
                      <a:pt x="70" y="362"/>
                    </a:lnTo>
                    <a:lnTo>
                      <a:pt x="68" y="362"/>
                    </a:lnTo>
                    <a:lnTo>
                      <a:pt x="66" y="362"/>
                    </a:lnTo>
                    <a:lnTo>
                      <a:pt x="66" y="362"/>
                    </a:lnTo>
                    <a:lnTo>
                      <a:pt x="65" y="362"/>
                    </a:lnTo>
                    <a:lnTo>
                      <a:pt x="65" y="361"/>
                    </a:lnTo>
                    <a:lnTo>
                      <a:pt x="65" y="361"/>
                    </a:lnTo>
                    <a:lnTo>
                      <a:pt x="66" y="359"/>
                    </a:lnTo>
                    <a:lnTo>
                      <a:pt x="68" y="359"/>
                    </a:lnTo>
                    <a:lnTo>
                      <a:pt x="70" y="358"/>
                    </a:lnTo>
                    <a:lnTo>
                      <a:pt x="72" y="357"/>
                    </a:lnTo>
                    <a:lnTo>
                      <a:pt x="74" y="356"/>
                    </a:lnTo>
                    <a:lnTo>
                      <a:pt x="77" y="356"/>
                    </a:lnTo>
                    <a:lnTo>
                      <a:pt x="78" y="357"/>
                    </a:lnTo>
                    <a:lnTo>
                      <a:pt x="79" y="358"/>
                    </a:lnTo>
                    <a:lnTo>
                      <a:pt x="82" y="359"/>
                    </a:lnTo>
                    <a:lnTo>
                      <a:pt x="86" y="362"/>
                    </a:lnTo>
                    <a:lnTo>
                      <a:pt x="90" y="365"/>
                    </a:lnTo>
                    <a:lnTo>
                      <a:pt x="94" y="369"/>
                    </a:lnTo>
                    <a:lnTo>
                      <a:pt x="96" y="373"/>
                    </a:lnTo>
                    <a:lnTo>
                      <a:pt x="99" y="375"/>
                    </a:lnTo>
                    <a:lnTo>
                      <a:pt x="102" y="379"/>
                    </a:lnTo>
                    <a:lnTo>
                      <a:pt x="103" y="384"/>
                    </a:lnTo>
                    <a:lnTo>
                      <a:pt x="104" y="388"/>
                    </a:lnTo>
                    <a:lnTo>
                      <a:pt x="104" y="392"/>
                    </a:lnTo>
                    <a:lnTo>
                      <a:pt x="104" y="397"/>
                    </a:lnTo>
                    <a:lnTo>
                      <a:pt x="103" y="403"/>
                    </a:lnTo>
                    <a:lnTo>
                      <a:pt x="103" y="406"/>
                    </a:lnTo>
                    <a:lnTo>
                      <a:pt x="102" y="412"/>
                    </a:lnTo>
                    <a:lnTo>
                      <a:pt x="100" y="416"/>
                    </a:lnTo>
                    <a:lnTo>
                      <a:pt x="99" y="420"/>
                    </a:lnTo>
                    <a:lnTo>
                      <a:pt x="99" y="423"/>
                    </a:lnTo>
                    <a:lnTo>
                      <a:pt x="98" y="427"/>
                    </a:lnTo>
                    <a:lnTo>
                      <a:pt x="98" y="430"/>
                    </a:lnTo>
                    <a:lnTo>
                      <a:pt x="98" y="434"/>
                    </a:lnTo>
                    <a:lnTo>
                      <a:pt x="99" y="436"/>
                    </a:lnTo>
                    <a:lnTo>
                      <a:pt x="102" y="439"/>
                    </a:lnTo>
                    <a:lnTo>
                      <a:pt x="103" y="442"/>
                    </a:lnTo>
                    <a:lnTo>
                      <a:pt x="107" y="443"/>
                    </a:lnTo>
                    <a:lnTo>
                      <a:pt x="108" y="444"/>
                    </a:lnTo>
                    <a:lnTo>
                      <a:pt x="111" y="446"/>
                    </a:lnTo>
                    <a:lnTo>
                      <a:pt x="113" y="447"/>
                    </a:lnTo>
                    <a:lnTo>
                      <a:pt x="115" y="448"/>
                    </a:lnTo>
                    <a:lnTo>
                      <a:pt x="116" y="448"/>
                    </a:lnTo>
                    <a:lnTo>
                      <a:pt x="117" y="448"/>
                    </a:lnTo>
                    <a:lnTo>
                      <a:pt x="117" y="450"/>
                    </a:lnTo>
                    <a:lnTo>
                      <a:pt x="117" y="451"/>
                    </a:lnTo>
                    <a:lnTo>
                      <a:pt x="116" y="451"/>
                    </a:lnTo>
                    <a:lnTo>
                      <a:pt x="115" y="452"/>
                    </a:lnTo>
                    <a:lnTo>
                      <a:pt x="112" y="455"/>
                    </a:lnTo>
                    <a:lnTo>
                      <a:pt x="109" y="457"/>
                    </a:lnTo>
                    <a:lnTo>
                      <a:pt x="108" y="459"/>
                    </a:lnTo>
                    <a:lnTo>
                      <a:pt x="107" y="461"/>
                    </a:lnTo>
                    <a:lnTo>
                      <a:pt x="105" y="463"/>
                    </a:lnTo>
                    <a:lnTo>
                      <a:pt x="105" y="465"/>
                    </a:lnTo>
                    <a:lnTo>
                      <a:pt x="105" y="468"/>
                    </a:lnTo>
                    <a:lnTo>
                      <a:pt x="105" y="469"/>
                    </a:lnTo>
                    <a:lnTo>
                      <a:pt x="107" y="472"/>
                    </a:lnTo>
                    <a:lnTo>
                      <a:pt x="109" y="472"/>
                    </a:lnTo>
                    <a:lnTo>
                      <a:pt x="111" y="472"/>
                    </a:lnTo>
                    <a:lnTo>
                      <a:pt x="113" y="472"/>
                    </a:lnTo>
                    <a:lnTo>
                      <a:pt x="115" y="473"/>
                    </a:lnTo>
                    <a:lnTo>
                      <a:pt x="117" y="473"/>
                    </a:lnTo>
                    <a:lnTo>
                      <a:pt x="118" y="474"/>
                    </a:lnTo>
                    <a:lnTo>
                      <a:pt x="118" y="477"/>
                    </a:lnTo>
                    <a:lnTo>
                      <a:pt x="117" y="478"/>
                    </a:lnTo>
                    <a:lnTo>
                      <a:pt x="116" y="480"/>
                    </a:lnTo>
                    <a:lnTo>
                      <a:pt x="113" y="478"/>
                    </a:lnTo>
                    <a:lnTo>
                      <a:pt x="112" y="478"/>
                    </a:lnTo>
                    <a:lnTo>
                      <a:pt x="109" y="478"/>
                    </a:lnTo>
                    <a:lnTo>
                      <a:pt x="107" y="477"/>
                    </a:lnTo>
                    <a:lnTo>
                      <a:pt x="104" y="476"/>
                    </a:lnTo>
                    <a:lnTo>
                      <a:pt x="104" y="473"/>
                    </a:lnTo>
                    <a:lnTo>
                      <a:pt x="103" y="470"/>
                    </a:lnTo>
                    <a:lnTo>
                      <a:pt x="102" y="468"/>
                    </a:lnTo>
                    <a:lnTo>
                      <a:pt x="100" y="464"/>
                    </a:lnTo>
                    <a:lnTo>
                      <a:pt x="99" y="461"/>
                    </a:lnTo>
                    <a:lnTo>
                      <a:pt x="98" y="457"/>
                    </a:lnTo>
                    <a:lnTo>
                      <a:pt x="96" y="453"/>
                    </a:lnTo>
                    <a:lnTo>
                      <a:pt x="95" y="450"/>
                    </a:lnTo>
                    <a:lnTo>
                      <a:pt x="95" y="447"/>
                    </a:lnTo>
                    <a:lnTo>
                      <a:pt x="95" y="443"/>
                    </a:lnTo>
                    <a:lnTo>
                      <a:pt x="95" y="440"/>
                    </a:lnTo>
                    <a:lnTo>
                      <a:pt x="95" y="438"/>
                    </a:lnTo>
                    <a:lnTo>
                      <a:pt x="94" y="435"/>
                    </a:lnTo>
                    <a:lnTo>
                      <a:pt x="95" y="433"/>
                    </a:lnTo>
                    <a:lnTo>
                      <a:pt x="95" y="430"/>
                    </a:lnTo>
                    <a:lnTo>
                      <a:pt x="95" y="429"/>
                    </a:lnTo>
                    <a:lnTo>
                      <a:pt x="95" y="426"/>
                    </a:lnTo>
                    <a:lnTo>
                      <a:pt x="92" y="423"/>
                    </a:lnTo>
                    <a:lnTo>
                      <a:pt x="91" y="423"/>
                    </a:lnTo>
                    <a:lnTo>
                      <a:pt x="87" y="422"/>
                    </a:lnTo>
                    <a:lnTo>
                      <a:pt x="85" y="421"/>
                    </a:lnTo>
                    <a:lnTo>
                      <a:pt x="81" y="421"/>
                    </a:lnTo>
                    <a:lnTo>
                      <a:pt x="77" y="420"/>
                    </a:lnTo>
                    <a:lnTo>
                      <a:pt x="73" y="420"/>
                    </a:lnTo>
                    <a:lnTo>
                      <a:pt x="68" y="420"/>
                    </a:lnTo>
                    <a:lnTo>
                      <a:pt x="66" y="420"/>
                    </a:lnTo>
                    <a:lnTo>
                      <a:pt x="64" y="418"/>
                    </a:lnTo>
                    <a:lnTo>
                      <a:pt x="62" y="420"/>
                    </a:lnTo>
                    <a:lnTo>
                      <a:pt x="61" y="421"/>
                    </a:lnTo>
                    <a:lnTo>
                      <a:pt x="60" y="422"/>
                    </a:lnTo>
                    <a:lnTo>
                      <a:pt x="59" y="423"/>
                    </a:lnTo>
                    <a:lnTo>
                      <a:pt x="57" y="426"/>
                    </a:lnTo>
                    <a:lnTo>
                      <a:pt x="56" y="427"/>
                    </a:lnTo>
                    <a:lnTo>
                      <a:pt x="53" y="429"/>
                    </a:lnTo>
                    <a:lnTo>
                      <a:pt x="52" y="431"/>
                    </a:lnTo>
                    <a:lnTo>
                      <a:pt x="51" y="434"/>
                    </a:lnTo>
                    <a:lnTo>
                      <a:pt x="52" y="436"/>
                    </a:lnTo>
                    <a:lnTo>
                      <a:pt x="52" y="439"/>
                    </a:lnTo>
                    <a:lnTo>
                      <a:pt x="52" y="443"/>
                    </a:lnTo>
                    <a:lnTo>
                      <a:pt x="52" y="448"/>
                    </a:lnTo>
                    <a:lnTo>
                      <a:pt x="51" y="452"/>
                    </a:lnTo>
                    <a:lnTo>
                      <a:pt x="51" y="457"/>
                    </a:lnTo>
                    <a:lnTo>
                      <a:pt x="51" y="461"/>
                    </a:lnTo>
                    <a:lnTo>
                      <a:pt x="49" y="465"/>
                    </a:lnTo>
                    <a:lnTo>
                      <a:pt x="49" y="469"/>
                    </a:lnTo>
                    <a:lnTo>
                      <a:pt x="49" y="472"/>
                    </a:lnTo>
                    <a:lnTo>
                      <a:pt x="49" y="474"/>
                    </a:lnTo>
                    <a:lnTo>
                      <a:pt x="49" y="477"/>
                    </a:lnTo>
                    <a:lnTo>
                      <a:pt x="49" y="480"/>
                    </a:lnTo>
                    <a:lnTo>
                      <a:pt x="51" y="481"/>
                    </a:lnTo>
                    <a:lnTo>
                      <a:pt x="53" y="481"/>
                    </a:lnTo>
                    <a:lnTo>
                      <a:pt x="56" y="481"/>
                    </a:lnTo>
                    <a:lnTo>
                      <a:pt x="60" y="480"/>
                    </a:lnTo>
                    <a:lnTo>
                      <a:pt x="62" y="480"/>
                    </a:lnTo>
                    <a:lnTo>
                      <a:pt x="65" y="481"/>
                    </a:lnTo>
                    <a:lnTo>
                      <a:pt x="66" y="482"/>
                    </a:lnTo>
                    <a:lnTo>
                      <a:pt x="68" y="483"/>
                    </a:lnTo>
                    <a:lnTo>
                      <a:pt x="69" y="485"/>
                    </a:lnTo>
                    <a:lnTo>
                      <a:pt x="72" y="485"/>
                    </a:lnTo>
                    <a:lnTo>
                      <a:pt x="75" y="485"/>
                    </a:lnTo>
                    <a:lnTo>
                      <a:pt x="77" y="485"/>
                    </a:lnTo>
                    <a:lnTo>
                      <a:pt x="78" y="483"/>
                    </a:lnTo>
                    <a:lnTo>
                      <a:pt x="81" y="483"/>
                    </a:lnTo>
                    <a:lnTo>
                      <a:pt x="82" y="483"/>
                    </a:lnTo>
                    <a:lnTo>
                      <a:pt x="85" y="483"/>
                    </a:lnTo>
                    <a:lnTo>
                      <a:pt x="86" y="485"/>
                    </a:lnTo>
                    <a:lnTo>
                      <a:pt x="87" y="483"/>
                    </a:lnTo>
                    <a:lnTo>
                      <a:pt x="88" y="482"/>
                    </a:lnTo>
                    <a:lnTo>
                      <a:pt x="90" y="482"/>
                    </a:lnTo>
                    <a:lnTo>
                      <a:pt x="91" y="482"/>
                    </a:lnTo>
                    <a:lnTo>
                      <a:pt x="94" y="482"/>
                    </a:lnTo>
                    <a:lnTo>
                      <a:pt x="96" y="483"/>
                    </a:lnTo>
                    <a:lnTo>
                      <a:pt x="98" y="485"/>
                    </a:lnTo>
                    <a:lnTo>
                      <a:pt x="99" y="487"/>
                    </a:lnTo>
                    <a:lnTo>
                      <a:pt x="99" y="490"/>
                    </a:lnTo>
                    <a:lnTo>
                      <a:pt x="100" y="494"/>
                    </a:lnTo>
                    <a:lnTo>
                      <a:pt x="100" y="497"/>
                    </a:lnTo>
                    <a:lnTo>
                      <a:pt x="102" y="500"/>
                    </a:lnTo>
                    <a:lnTo>
                      <a:pt x="103" y="504"/>
                    </a:lnTo>
                    <a:lnTo>
                      <a:pt x="104" y="508"/>
                    </a:lnTo>
                    <a:lnTo>
                      <a:pt x="105" y="511"/>
                    </a:lnTo>
                    <a:lnTo>
                      <a:pt x="107" y="512"/>
                    </a:lnTo>
                    <a:lnTo>
                      <a:pt x="107" y="515"/>
                    </a:lnTo>
                    <a:lnTo>
                      <a:pt x="107" y="517"/>
                    </a:lnTo>
                    <a:lnTo>
                      <a:pt x="105" y="519"/>
                    </a:lnTo>
                    <a:lnTo>
                      <a:pt x="104" y="521"/>
                    </a:lnTo>
                    <a:lnTo>
                      <a:pt x="104" y="521"/>
                    </a:lnTo>
                    <a:lnTo>
                      <a:pt x="103" y="520"/>
                    </a:lnTo>
                    <a:lnTo>
                      <a:pt x="103" y="519"/>
                    </a:lnTo>
                    <a:lnTo>
                      <a:pt x="103" y="517"/>
                    </a:lnTo>
                    <a:lnTo>
                      <a:pt x="103" y="515"/>
                    </a:lnTo>
                    <a:lnTo>
                      <a:pt x="103" y="514"/>
                    </a:lnTo>
                    <a:lnTo>
                      <a:pt x="102" y="511"/>
                    </a:lnTo>
                    <a:lnTo>
                      <a:pt x="100" y="507"/>
                    </a:lnTo>
                    <a:lnTo>
                      <a:pt x="99" y="504"/>
                    </a:lnTo>
                    <a:lnTo>
                      <a:pt x="98" y="500"/>
                    </a:lnTo>
                    <a:lnTo>
                      <a:pt x="98" y="498"/>
                    </a:lnTo>
                    <a:lnTo>
                      <a:pt x="96" y="495"/>
                    </a:lnTo>
                    <a:lnTo>
                      <a:pt x="94" y="493"/>
                    </a:lnTo>
                    <a:lnTo>
                      <a:pt x="91" y="490"/>
                    </a:lnTo>
                    <a:lnTo>
                      <a:pt x="87" y="489"/>
                    </a:lnTo>
                    <a:lnTo>
                      <a:pt x="85" y="489"/>
                    </a:lnTo>
                    <a:lnTo>
                      <a:pt x="79" y="487"/>
                    </a:lnTo>
                    <a:lnTo>
                      <a:pt x="75" y="487"/>
                    </a:lnTo>
                    <a:lnTo>
                      <a:pt x="72" y="489"/>
                    </a:lnTo>
                    <a:lnTo>
                      <a:pt x="68" y="489"/>
                    </a:lnTo>
                    <a:lnTo>
                      <a:pt x="64" y="489"/>
                    </a:lnTo>
                    <a:lnTo>
                      <a:pt x="60" y="489"/>
                    </a:lnTo>
                    <a:lnTo>
                      <a:pt x="57" y="489"/>
                    </a:lnTo>
                    <a:lnTo>
                      <a:pt x="55" y="490"/>
                    </a:lnTo>
                    <a:lnTo>
                      <a:pt x="53" y="490"/>
                    </a:lnTo>
                    <a:lnTo>
                      <a:pt x="51" y="493"/>
                    </a:lnTo>
                    <a:lnTo>
                      <a:pt x="49" y="494"/>
                    </a:lnTo>
                    <a:lnTo>
                      <a:pt x="49" y="497"/>
                    </a:lnTo>
                    <a:lnTo>
                      <a:pt x="49" y="498"/>
                    </a:lnTo>
                    <a:lnTo>
                      <a:pt x="48" y="500"/>
                    </a:lnTo>
                    <a:lnTo>
                      <a:pt x="47" y="502"/>
                    </a:lnTo>
                    <a:lnTo>
                      <a:pt x="47" y="504"/>
                    </a:lnTo>
                    <a:lnTo>
                      <a:pt x="45" y="508"/>
                    </a:lnTo>
                    <a:lnTo>
                      <a:pt x="47" y="511"/>
                    </a:lnTo>
                    <a:lnTo>
                      <a:pt x="48" y="515"/>
                    </a:lnTo>
                    <a:lnTo>
                      <a:pt x="51" y="516"/>
                    </a:lnTo>
                    <a:lnTo>
                      <a:pt x="52" y="517"/>
                    </a:lnTo>
                    <a:lnTo>
                      <a:pt x="53" y="517"/>
                    </a:lnTo>
                    <a:lnTo>
                      <a:pt x="55" y="517"/>
                    </a:lnTo>
                    <a:lnTo>
                      <a:pt x="56" y="519"/>
                    </a:lnTo>
                    <a:lnTo>
                      <a:pt x="56" y="520"/>
                    </a:lnTo>
                    <a:lnTo>
                      <a:pt x="56" y="521"/>
                    </a:lnTo>
                    <a:lnTo>
                      <a:pt x="56" y="523"/>
                    </a:lnTo>
                    <a:lnTo>
                      <a:pt x="57" y="523"/>
                    </a:lnTo>
                    <a:lnTo>
                      <a:pt x="60" y="523"/>
                    </a:lnTo>
                    <a:lnTo>
                      <a:pt x="61" y="523"/>
                    </a:lnTo>
                    <a:lnTo>
                      <a:pt x="64" y="523"/>
                    </a:lnTo>
                    <a:lnTo>
                      <a:pt x="65" y="525"/>
                    </a:lnTo>
                    <a:lnTo>
                      <a:pt x="66" y="528"/>
                    </a:lnTo>
                    <a:lnTo>
                      <a:pt x="66" y="530"/>
                    </a:lnTo>
                    <a:lnTo>
                      <a:pt x="68" y="533"/>
                    </a:lnTo>
                    <a:lnTo>
                      <a:pt x="68" y="536"/>
                    </a:lnTo>
                    <a:lnTo>
                      <a:pt x="68" y="538"/>
                    </a:lnTo>
                    <a:lnTo>
                      <a:pt x="66" y="541"/>
                    </a:lnTo>
                    <a:lnTo>
                      <a:pt x="66" y="544"/>
                    </a:lnTo>
                    <a:lnTo>
                      <a:pt x="66" y="546"/>
                    </a:lnTo>
                    <a:lnTo>
                      <a:pt x="68" y="547"/>
                    </a:lnTo>
                    <a:lnTo>
                      <a:pt x="70" y="550"/>
                    </a:lnTo>
                    <a:lnTo>
                      <a:pt x="73" y="550"/>
                    </a:lnTo>
                    <a:lnTo>
                      <a:pt x="74" y="555"/>
                    </a:lnTo>
                    <a:lnTo>
                      <a:pt x="70" y="554"/>
                    </a:lnTo>
                    <a:lnTo>
                      <a:pt x="66" y="553"/>
                    </a:lnTo>
                    <a:lnTo>
                      <a:pt x="64" y="554"/>
                    </a:lnTo>
                    <a:lnTo>
                      <a:pt x="60" y="555"/>
                    </a:lnTo>
                    <a:lnTo>
                      <a:pt x="59" y="558"/>
                    </a:lnTo>
                    <a:lnTo>
                      <a:pt x="56" y="560"/>
                    </a:lnTo>
                    <a:lnTo>
                      <a:pt x="55" y="563"/>
                    </a:lnTo>
                    <a:lnTo>
                      <a:pt x="53" y="567"/>
                    </a:lnTo>
                    <a:lnTo>
                      <a:pt x="53" y="571"/>
                    </a:lnTo>
                    <a:lnTo>
                      <a:pt x="53" y="575"/>
                    </a:lnTo>
                    <a:lnTo>
                      <a:pt x="52" y="587"/>
                    </a:lnTo>
                    <a:lnTo>
                      <a:pt x="53" y="597"/>
                    </a:lnTo>
                    <a:lnTo>
                      <a:pt x="55" y="601"/>
                    </a:lnTo>
                    <a:lnTo>
                      <a:pt x="57" y="605"/>
                    </a:lnTo>
                    <a:lnTo>
                      <a:pt x="60" y="607"/>
                    </a:lnTo>
                    <a:lnTo>
                      <a:pt x="62" y="607"/>
                    </a:lnTo>
                    <a:lnTo>
                      <a:pt x="64" y="607"/>
                    </a:lnTo>
                    <a:lnTo>
                      <a:pt x="65" y="609"/>
                    </a:lnTo>
                    <a:lnTo>
                      <a:pt x="66" y="610"/>
                    </a:lnTo>
                    <a:lnTo>
                      <a:pt x="66" y="613"/>
                    </a:lnTo>
                    <a:lnTo>
                      <a:pt x="66" y="615"/>
                    </a:lnTo>
                    <a:lnTo>
                      <a:pt x="66" y="618"/>
                    </a:lnTo>
                    <a:lnTo>
                      <a:pt x="68" y="619"/>
                    </a:lnTo>
                    <a:lnTo>
                      <a:pt x="70" y="621"/>
                    </a:lnTo>
                    <a:lnTo>
                      <a:pt x="73" y="619"/>
                    </a:lnTo>
                    <a:lnTo>
                      <a:pt x="75" y="619"/>
                    </a:lnTo>
                    <a:lnTo>
                      <a:pt x="78" y="618"/>
                    </a:lnTo>
                    <a:lnTo>
                      <a:pt x="79" y="618"/>
                    </a:lnTo>
                    <a:lnTo>
                      <a:pt x="81" y="618"/>
                    </a:lnTo>
                    <a:lnTo>
                      <a:pt x="82" y="619"/>
                    </a:lnTo>
                    <a:lnTo>
                      <a:pt x="82" y="622"/>
                    </a:lnTo>
                    <a:lnTo>
                      <a:pt x="82" y="623"/>
                    </a:lnTo>
                    <a:lnTo>
                      <a:pt x="81" y="626"/>
                    </a:lnTo>
                    <a:lnTo>
                      <a:pt x="81" y="628"/>
                    </a:lnTo>
                    <a:lnTo>
                      <a:pt x="82" y="631"/>
                    </a:lnTo>
                    <a:lnTo>
                      <a:pt x="83" y="632"/>
                    </a:lnTo>
                    <a:lnTo>
                      <a:pt x="86" y="634"/>
                    </a:lnTo>
                    <a:lnTo>
                      <a:pt x="90" y="634"/>
                    </a:lnTo>
                    <a:lnTo>
                      <a:pt x="91" y="635"/>
                    </a:lnTo>
                    <a:lnTo>
                      <a:pt x="94" y="635"/>
                    </a:lnTo>
                    <a:lnTo>
                      <a:pt x="96" y="636"/>
                    </a:lnTo>
                    <a:lnTo>
                      <a:pt x="99" y="635"/>
                    </a:lnTo>
                    <a:lnTo>
                      <a:pt x="103" y="634"/>
                    </a:lnTo>
                    <a:lnTo>
                      <a:pt x="105" y="631"/>
                    </a:lnTo>
                    <a:lnTo>
                      <a:pt x="109" y="630"/>
                    </a:lnTo>
                    <a:lnTo>
                      <a:pt x="112" y="628"/>
                    </a:lnTo>
                    <a:lnTo>
                      <a:pt x="113" y="627"/>
                    </a:lnTo>
                    <a:lnTo>
                      <a:pt x="116" y="626"/>
                    </a:lnTo>
                    <a:lnTo>
                      <a:pt x="120" y="624"/>
                    </a:lnTo>
                    <a:lnTo>
                      <a:pt x="124" y="624"/>
                    </a:lnTo>
                    <a:lnTo>
                      <a:pt x="126" y="624"/>
                    </a:lnTo>
                    <a:lnTo>
                      <a:pt x="130" y="624"/>
                    </a:lnTo>
                    <a:lnTo>
                      <a:pt x="133" y="622"/>
                    </a:lnTo>
                    <a:lnTo>
                      <a:pt x="134" y="619"/>
                    </a:lnTo>
                    <a:lnTo>
                      <a:pt x="135" y="615"/>
                    </a:lnTo>
                    <a:lnTo>
                      <a:pt x="134" y="611"/>
                    </a:lnTo>
                    <a:lnTo>
                      <a:pt x="134" y="610"/>
                    </a:lnTo>
                    <a:lnTo>
                      <a:pt x="133" y="609"/>
                    </a:lnTo>
                    <a:lnTo>
                      <a:pt x="132" y="607"/>
                    </a:lnTo>
                    <a:lnTo>
                      <a:pt x="132" y="605"/>
                    </a:lnTo>
                    <a:lnTo>
                      <a:pt x="134" y="602"/>
                    </a:lnTo>
                    <a:lnTo>
                      <a:pt x="135" y="602"/>
                    </a:lnTo>
                    <a:lnTo>
                      <a:pt x="138" y="602"/>
                    </a:lnTo>
                    <a:lnTo>
                      <a:pt x="141" y="604"/>
                    </a:lnTo>
                    <a:lnTo>
                      <a:pt x="142" y="605"/>
                    </a:lnTo>
                    <a:lnTo>
                      <a:pt x="143" y="606"/>
                    </a:lnTo>
                    <a:lnTo>
                      <a:pt x="145" y="606"/>
                    </a:lnTo>
                    <a:lnTo>
                      <a:pt x="146" y="607"/>
                    </a:lnTo>
                    <a:lnTo>
                      <a:pt x="147" y="606"/>
                    </a:lnTo>
                    <a:lnTo>
                      <a:pt x="148" y="606"/>
                    </a:lnTo>
                    <a:lnTo>
                      <a:pt x="150" y="606"/>
                    </a:lnTo>
                    <a:lnTo>
                      <a:pt x="152" y="606"/>
                    </a:lnTo>
                    <a:lnTo>
                      <a:pt x="154" y="606"/>
                    </a:lnTo>
                    <a:lnTo>
                      <a:pt x="156" y="607"/>
                    </a:lnTo>
                    <a:lnTo>
                      <a:pt x="159" y="609"/>
                    </a:lnTo>
                    <a:lnTo>
                      <a:pt x="162" y="607"/>
                    </a:lnTo>
                    <a:lnTo>
                      <a:pt x="164" y="606"/>
                    </a:lnTo>
                    <a:lnTo>
                      <a:pt x="167" y="606"/>
                    </a:lnTo>
                    <a:lnTo>
                      <a:pt x="169" y="605"/>
                    </a:lnTo>
                    <a:lnTo>
                      <a:pt x="173" y="606"/>
                    </a:lnTo>
                    <a:lnTo>
                      <a:pt x="176" y="606"/>
                    </a:lnTo>
                    <a:lnTo>
                      <a:pt x="178" y="606"/>
                    </a:lnTo>
                    <a:lnTo>
                      <a:pt x="181" y="605"/>
                    </a:lnTo>
                    <a:lnTo>
                      <a:pt x="182" y="604"/>
                    </a:lnTo>
                    <a:lnTo>
                      <a:pt x="185" y="604"/>
                    </a:lnTo>
                    <a:lnTo>
                      <a:pt x="186" y="604"/>
                    </a:lnTo>
                    <a:lnTo>
                      <a:pt x="188" y="605"/>
                    </a:lnTo>
                    <a:lnTo>
                      <a:pt x="189" y="606"/>
                    </a:lnTo>
                    <a:lnTo>
                      <a:pt x="189" y="607"/>
                    </a:lnTo>
                    <a:lnTo>
                      <a:pt x="192" y="609"/>
                    </a:lnTo>
                    <a:lnTo>
                      <a:pt x="194" y="610"/>
                    </a:lnTo>
                    <a:lnTo>
                      <a:pt x="197" y="610"/>
                    </a:lnTo>
                    <a:lnTo>
                      <a:pt x="199" y="609"/>
                    </a:lnTo>
                    <a:lnTo>
                      <a:pt x="202" y="607"/>
                    </a:lnTo>
                    <a:lnTo>
                      <a:pt x="205" y="607"/>
                    </a:lnTo>
                    <a:lnTo>
                      <a:pt x="207" y="607"/>
                    </a:lnTo>
                    <a:lnTo>
                      <a:pt x="210" y="607"/>
                    </a:lnTo>
                    <a:lnTo>
                      <a:pt x="212" y="609"/>
                    </a:lnTo>
                    <a:lnTo>
                      <a:pt x="215" y="609"/>
                    </a:lnTo>
                    <a:lnTo>
                      <a:pt x="218" y="610"/>
                    </a:lnTo>
                    <a:lnTo>
                      <a:pt x="220" y="610"/>
                    </a:lnTo>
                    <a:lnTo>
                      <a:pt x="223" y="609"/>
                    </a:lnTo>
                    <a:lnTo>
                      <a:pt x="225" y="607"/>
                    </a:lnTo>
                    <a:lnTo>
                      <a:pt x="227" y="605"/>
                    </a:lnTo>
                    <a:lnTo>
                      <a:pt x="229" y="602"/>
                    </a:lnTo>
                    <a:lnTo>
                      <a:pt x="229" y="600"/>
                    </a:lnTo>
                    <a:lnTo>
                      <a:pt x="229" y="597"/>
                    </a:lnTo>
                    <a:lnTo>
                      <a:pt x="231" y="594"/>
                    </a:lnTo>
                    <a:lnTo>
                      <a:pt x="232" y="591"/>
                    </a:lnTo>
                    <a:lnTo>
                      <a:pt x="235" y="588"/>
                    </a:lnTo>
                    <a:lnTo>
                      <a:pt x="237" y="587"/>
                    </a:lnTo>
                    <a:lnTo>
                      <a:pt x="240" y="584"/>
                    </a:lnTo>
                    <a:lnTo>
                      <a:pt x="244" y="583"/>
                    </a:lnTo>
                    <a:lnTo>
                      <a:pt x="246" y="581"/>
                    </a:lnTo>
                    <a:lnTo>
                      <a:pt x="249" y="581"/>
                    </a:lnTo>
                    <a:lnTo>
                      <a:pt x="250" y="583"/>
                    </a:lnTo>
                    <a:lnTo>
                      <a:pt x="252" y="583"/>
                    </a:lnTo>
                    <a:lnTo>
                      <a:pt x="253" y="585"/>
                    </a:lnTo>
                    <a:lnTo>
                      <a:pt x="253" y="587"/>
                    </a:lnTo>
                    <a:lnTo>
                      <a:pt x="253" y="589"/>
                    </a:lnTo>
                    <a:lnTo>
                      <a:pt x="252" y="591"/>
                    </a:lnTo>
                    <a:lnTo>
                      <a:pt x="249" y="592"/>
                    </a:lnTo>
                    <a:lnTo>
                      <a:pt x="246" y="593"/>
                    </a:lnTo>
                    <a:lnTo>
                      <a:pt x="245" y="593"/>
                    </a:lnTo>
                    <a:lnTo>
                      <a:pt x="242" y="593"/>
                    </a:lnTo>
                    <a:lnTo>
                      <a:pt x="240" y="594"/>
                    </a:lnTo>
                    <a:lnTo>
                      <a:pt x="238" y="596"/>
                    </a:lnTo>
                    <a:lnTo>
                      <a:pt x="238" y="597"/>
                    </a:lnTo>
                    <a:lnTo>
                      <a:pt x="238" y="600"/>
                    </a:lnTo>
                    <a:lnTo>
                      <a:pt x="237" y="601"/>
                    </a:lnTo>
                    <a:lnTo>
                      <a:pt x="235" y="604"/>
                    </a:lnTo>
                    <a:lnTo>
                      <a:pt x="232" y="605"/>
                    </a:lnTo>
                    <a:lnTo>
                      <a:pt x="231" y="606"/>
                    </a:lnTo>
                    <a:lnTo>
                      <a:pt x="229" y="609"/>
                    </a:lnTo>
                    <a:lnTo>
                      <a:pt x="229" y="610"/>
                    </a:lnTo>
                    <a:lnTo>
                      <a:pt x="227" y="611"/>
                    </a:lnTo>
                    <a:lnTo>
                      <a:pt x="224" y="611"/>
                    </a:lnTo>
                    <a:lnTo>
                      <a:pt x="223" y="611"/>
                    </a:lnTo>
                    <a:lnTo>
                      <a:pt x="219" y="613"/>
                    </a:lnTo>
                    <a:lnTo>
                      <a:pt x="216" y="613"/>
                    </a:lnTo>
                    <a:lnTo>
                      <a:pt x="214" y="614"/>
                    </a:lnTo>
                    <a:lnTo>
                      <a:pt x="211" y="615"/>
                    </a:lnTo>
                    <a:lnTo>
                      <a:pt x="210" y="618"/>
                    </a:lnTo>
                    <a:lnTo>
                      <a:pt x="210" y="619"/>
                    </a:lnTo>
                    <a:lnTo>
                      <a:pt x="210" y="621"/>
                    </a:lnTo>
                    <a:lnTo>
                      <a:pt x="208" y="622"/>
                    </a:lnTo>
                    <a:lnTo>
                      <a:pt x="207" y="623"/>
                    </a:lnTo>
                    <a:lnTo>
                      <a:pt x="206" y="623"/>
                    </a:lnTo>
                    <a:lnTo>
                      <a:pt x="205" y="622"/>
                    </a:lnTo>
                    <a:lnTo>
                      <a:pt x="203" y="621"/>
                    </a:lnTo>
                    <a:lnTo>
                      <a:pt x="201" y="621"/>
                    </a:lnTo>
                    <a:lnTo>
                      <a:pt x="199" y="621"/>
                    </a:lnTo>
                    <a:lnTo>
                      <a:pt x="198" y="622"/>
                    </a:lnTo>
                    <a:lnTo>
                      <a:pt x="197" y="623"/>
                    </a:lnTo>
                    <a:lnTo>
                      <a:pt x="195" y="624"/>
                    </a:lnTo>
                    <a:lnTo>
                      <a:pt x="194" y="624"/>
                    </a:lnTo>
                    <a:lnTo>
                      <a:pt x="192" y="624"/>
                    </a:lnTo>
                    <a:lnTo>
                      <a:pt x="189" y="624"/>
                    </a:lnTo>
                    <a:lnTo>
                      <a:pt x="186" y="624"/>
                    </a:lnTo>
                    <a:lnTo>
                      <a:pt x="185" y="624"/>
                    </a:lnTo>
                    <a:lnTo>
                      <a:pt x="184" y="626"/>
                    </a:lnTo>
                    <a:lnTo>
                      <a:pt x="181" y="627"/>
                    </a:lnTo>
                    <a:lnTo>
                      <a:pt x="180" y="628"/>
                    </a:lnTo>
                    <a:lnTo>
                      <a:pt x="177" y="630"/>
                    </a:lnTo>
                    <a:lnTo>
                      <a:pt x="176" y="630"/>
                    </a:lnTo>
                    <a:lnTo>
                      <a:pt x="173" y="630"/>
                    </a:lnTo>
                    <a:lnTo>
                      <a:pt x="172" y="628"/>
                    </a:lnTo>
                    <a:lnTo>
                      <a:pt x="172" y="626"/>
                    </a:lnTo>
                    <a:lnTo>
                      <a:pt x="171" y="623"/>
                    </a:lnTo>
                    <a:lnTo>
                      <a:pt x="171" y="622"/>
                    </a:lnTo>
                    <a:lnTo>
                      <a:pt x="169" y="621"/>
                    </a:lnTo>
                    <a:lnTo>
                      <a:pt x="168" y="619"/>
                    </a:lnTo>
                    <a:lnTo>
                      <a:pt x="167" y="618"/>
                    </a:lnTo>
                    <a:lnTo>
                      <a:pt x="165" y="618"/>
                    </a:lnTo>
                    <a:lnTo>
                      <a:pt x="164" y="619"/>
                    </a:lnTo>
                    <a:lnTo>
                      <a:pt x="163" y="619"/>
                    </a:lnTo>
                    <a:lnTo>
                      <a:pt x="162" y="621"/>
                    </a:lnTo>
                    <a:lnTo>
                      <a:pt x="159" y="621"/>
                    </a:lnTo>
                    <a:lnTo>
                      <a:pt x="156" y="619"/>
                    </a:lnTo>
                    <a:lnTo>
                      <a:pt x="154" y="619"/>
                    </a:lnTo>
                    <a:lnTo>
                      <a:pt x="151" y="618"/>
                    </a:lnTo>
                    <a:lnTo>
                      <a:pt x="148" y="618"/>
                    </a:lnTo>
                    <a:lnTo>
                      <a:pt x="147" y="618"/>
                    </a:lnTo>
                    <a:lnTo>
                      <a:pt x="146" y="618"/>
                    </a:lnTo>
                    <a:lnTo>
                      <a:pt x="146" y="618"/>
                    </a:lnTo>
                    <a:lnTo>
                      <a:pt x="145" y="619"/>
                    </a:lnTo>
                    <a:lnTo>
                      <a:pt x="145" y="619"/>
                    </a:lnTo>
                    <a:lnTo>
                      <a:pt x="146" y="621"/>
                    </a:lnTo>
                    <a:lnTo>
                      <a:pt x="146" y="622"/>
                    </a:lnTo>
                    <a:lnTo>
                      <a:pt x="148" y="624"/>
                    </a:lnTo>
                    <a:lnTo>
                      <a:pt x="150" y="626"/>
                    </a:lnTo>
                    <a:lnTo>
                      <a:pt x="152" y="628"/>
                    </a:lnTo>
                    <a:lnTo>
                      <a:pt x="155" y="631"/>
                    </a:lnTo>
                    <a:lnTo>
                      <a:pt x="156" y="634"/>
                    </a:lnTo>
                    <a:lnTo>
                      <a:pt x="158" y="636"/>
                    </a:lnTo>
                    <a:lnTo>
                      <a:pt x="160" y="639"/>
                    </a:lnTo>
                    <a:lnTo>
                      <a:pt x="163" y="640"/>
                    </a:lnTo>
                    <a:lnTo>
                      <a:pt x="167" y="643"/>
                    </a:lnTo>
                    <a:lnTo>
                      <a:pt x="171" y="645"/>
                    </a:lnTo>
                    <a:lnTo>
                      <a:pt x="176" y="647"/>
                    </a:lnTo>
                    <a:lnTo>
                      <a:pt x="180" y="648"/>
                    </a:lnTo>
                    <a:lnTo>
                      <a:pt x="185" y="651"/>
                    </a:lnTo>
                    <a:lnTo>
                      <a:pt x="190" y="653"/>
                    </a:lnTo>
                    <a:lnTo>
                      <a:pt x="194" y="654"/>
                    </a:lnTo>
                    <a:lnTo>
                      <a:pt x="198" y="657"/>
                    </a:lnTo>
                    <a:lnTo>
                      <a:pt x="203" y="660"/>
                    </a:lnTo>
                    <a:lnTo>
                      <a:pt x="208" y="662"/>
                    </a:lnTo>
                    <a:lnTo>
                      <a:pt x="214" y="664"/>
                    </a:lnTo>
                    <a:lnTo>
                      <a:pt x="219" y="666"/>
                    </a:lnTo>
                    <a:lnTo>
                      <a:pt x="224" y="668"/>
                    </a:lnTo>
                    <a:lnTo>
                      <a:pt x="229" y="668"/>
                    </a:lnTo>
                    <a:lnTo>
                      <a:pt x="233" y="668"/>
                    </a:lnTo>
                    <a:lnTo>
                      <a:pt x="238" y="666"/>
                    </a:lnTo>
                    <a:lnTo>
                      <a:pt x="242" y="666"/>
                    </a:lnTo>
                    <a:lnTo>
                      <a:pt x="246" y="666"/>
                    </a:lnTo>
                    <a:lnTo>
                      <a:pt x="250" y="665"/>
                    </a:lnTo>
                    <a:lnTo>
                      <a:pt x="252" y="665"/>
                    </a:lnTo>
                    <a:lnTo>
                      <a:pt x="253" y="665"/>
                    </a:lnTo>
                    <a:lnTo>
                      <a:pt x="254" y="665"/>
                    </a:lnTo>
                    <a:lnTo>
                      <a:pt x="255" y="665"/>
                    </a:lnTo>
                    <a:lnTo>
                      <a:pt x="255" y="668"/>
                    </a:lnTo>
                    <a:lnTo>
                      <a:pt x="254" y="669"/>
                    </a:lnTo>
                    <a:lnTo>
                      <a:pt x="253" y="669"/>
                    </a:lnTo>
                    <a:lnTo>
                      <a:pt x="249" y="669"/>
                    </a:lnTo>
                    <a:lnTo>
                      <a:pt x="245" y="669"/>
                    </a:lnTo>
                    <a:lnTo>
                      <a:pt x="241" y="669"/>
                    </a:lnTo>
                    <a:lnTo>
                      <a:pt x="238" y="669"/>
                    </a:lnTo>
                    <a:lnTo>
                      <a:pt x="236" y="670"/>
                    </a:lnTo>
                    <a:lnTo>
                      <a:pt x="233" y="670"/>
                    </a:lnTo>
                    <a:lnTo>
                      <a:pt x="235" y="671"/>
                    </a:lnTo>
                    <a:lnTo>
                      <a:pt x="236" y="674"/>
                    </a:lnTo>
                    <a:lnTo>
                      <a:pt x="237" y="675"/>
                    </a:lnTo>
                    <a:lnTo>
                      <a:pt x="238" y="677"/>
                    </a:lnTo>
                    <a:lnTo>
                      <a:pt x="241" y="679"/>
                    </a:lnTo>
                    <a:lnTo>
                      <a:pt x="242" y="679"/>
                    </a:lnTo>
                    <a:lnTo>
                      <a:pt x="242" y="682"/>
                    </a:lnTo>
                    <a:lnTo>
                      <a:pt x="242" y="683"/>
                    </a:lnTo>
                    <a:lnTo>
                      <a:pt x="242" y="685"/>
                    </a:lnTo>
                    <a:lnTo>
                      <a:pt x="241" y="685"/>
                    </a:lnTo>
                    <a:lnTo>
                      <a:pt x="241" y="687"/>
                    </a:lnTo>
                    <a:lnTo>
                      <a:pt x="242" y="688"/>
                    </a:lnTo>
                    <a:lnTo>
                      <a:pt x="244" y="690"/>
                    </a:lnTo>
                    <a:lnTo>
                      <a:pt x="245" y="691"/>
                    </a:lnTo>
                    <a:lnTo>
                      <a:pt x="248" y="694"/>
                    </a:lnTo>
                    <a:lnTo>
                      <a:pt x="250" y="696"/>
                    </a:lnTo>
                    <a:lnTo>
                      <a:pt x="254" y="699"/>
                    </a:lnTo>
                    <a:lnTo>
                      <a:pt x="257" y="703"/>
                    </a:lnTo>
                    <a:lnTo>
                      <a:pt x="261" y="707"/>
                    </a:lnTo>
                    <a:lnTo>
                      <a:pt x="263" y="709"/>
                    </a:lnTo>
                    <a:lnTo>
                      <a:pt x="266" y="713"/>
                    </a:lnTo>
                    <a:lnTo>
                      <a:pt x="270" y="717"/>
                    </a:lnTo>
                    <a:lnTo>
                      <a:pt x="272" y="721"/>
                    </a:lnTo>
                    <a:lnTo>
                      <a:pt x="275" y="724"/>
                    </a:lnTo>
                    <a:lnTo>
                      <a:pt x="278" y="728"/>
                    </a:lnTo>
                    <a:lnTo>
                      <a:pt x="280" y="730"/>
                    </a:lnTo>
                    <a:lnTo>
                      <a:pt x="283" y="733"/>
                    </a:lnTo>
                    <a:lnTo>
                      <a:pt x="284" y="733"/>
                    </a:lnTo>
                    <a:lnTo>
                      <a:pt x="284" y="734"/>
                    </a:lnTo>
                    <a:lnTo>
                      <a:pt x="285" y="734"/>
                    </a:lnTo>
                    <a:lnTo>
                      <a:pt x="285" y="737"/>
                    </a:lnTo>
                    <a:lnTo>
                      <a:pt x="284" y="737"/>
                    </a:lnTo>
                    <a:lnTo>
                      <a:pt x="282" y="738"/>
                    </a:lnTo>
                    <a:lnTo>
                      <a:pt x="280" y="738"/>
                    </a:lnTo>
                    <a:lnTo>
                      <a:pt x="278" y="738"/>
                    </a:lnTo>
                    <a:lnTo>
                      <a:pt x="278" y="737"/>
                    </a:lnTo>
                    <a:lnTo>
                      <a:pt x="276" y="735"/>
                    </a:lnTo>
                    <a:lnTo>
                      <a:pt x="272" y="733"/>
                    </a:lnTo>
                    <a:lnTo>
                      <a:pt x="271" y="730"/>
                    </a:lnTo>
                    <a:lnTo>
                      <a:pt x="268" y="726"/>
                    </a:lnTo>
                    <a:lnTo>
                      <a:pt x="266" y="724"/>
                    </a:lnTo>
                    <a:lnTo>
                      <a:pt x="263" y="720"/>
                    </a:lnTo>
                    <a:lnTo>
                      <a:pt x="262" y="717"/>
                    </a:lnTo>
                    <a:lnTo>
                      <a:pt x="258" y="713"/>
                    </a:lnTo>
                    <a:lnTo>
                      <a:pt x="255" y="711"/>
                    </a:lnTo>
                    <a:lnTo>
                      <a:pt x="253" y="707"/>
                    </a:lnTo>
                    <a:lnTo>
                      <a:pt x="250" y="703"/>
                    </a:lnTo>
                    <a:lnTo>
                      <a:pt x="246" y="699"/>
                    </a:lnTo>
                    <a:lnTo>
                      <a:pt x="244" y="695"/>
                    </a:lnTo>
                    <a:lnTo>
                      <a:pt x="241" y="692"/>
                    </a:lnTo>
                    <a:lnTo>
                      <a:pt x="237" y="688"/>
                    </a:lnTo>
                    <a:lnTo>
                      <a:pt x="233" y="683"/>
                    </a:lnTo>
                    <a:lnTo>
                      <a:pt x="229" y="678"/>
                    </a:lnTo>
                    <a:lnTo>
                      <a:pt x="224" y="674"/>
                    </a:lnTo>
                    <a:lnTo>
                      <a:pt x="219" y="670"/>
                    </a:lnTo>
                    <a:lnTo>
                      <a:pt x="211" y="666"/>
                    </a:lnTo>
                    <a:lnTo>
                      <a:pt x="203" y="664"/>
                    </a:lnTo>
                    <a:lnTo>
                      <a:pt x="194" y="660"/>
                    </a:lnTo>
                    <a:lnTo>
                      <a:pt x="180" y="653"/>
                    </a:lnTo>
                    <a:lnTo>
                      <a:pt x="165" y="647"/>
                    </a:lnTo>
                    <a:lnTo>
                      <a:pt x="155" y="641"/>
                    </a:lnTo>
                    <a:lnTo>
                      <a:pt x="146" y="638"/>
                    </a:lnTo>
                    <a:lnTo>
                      <a:pt x="135" y="636"/>
                    </a:lnTo>
                    <a:lnTo>
                      <a:pt x="132" y="636"/>
                    </a:lnTo>
                    <a:lnTo>
                      <a:pt x="128" y="636"/>
                    </a:lnTo>
                    <a:lnTo>
                      <a:pt x="124" y="638"/>
                    </a:lnTo>
                    <a:lnTo>
                      <a:pt x="121" y="639"/>
                    </a:lnTo>
                    <a:lnTo>
                      <a:pt x="117" y="639"/>
                    </a:lnTo>
                    <a:lnTo>
                      <a:pt x="115" y="640"/>
                    </a:lnTo>
                    <a:lnTo>
                      <a:pt x="111" y="641"/>
                    </a:lnTo>
                    <a:lnTo>
                      <a:pt x="100" y="641"/>
                    </a:lnTo>
                    <a:lnTo>
                      <a:pt x="90" y="639"/>
                    </a:lnTo>
                    <a:lnTo>
                      <a:pt x="81" y="634"/>
                    </a:lnTo>
                    <a:lnTo>
                      <a:pt x="73" y="627"/>
                    </a:lnTo>
                    <a:lnTo>
                      <a:pt x="65" y="619"/>
                    </a:lnTo>
                    <a:lnTo>
                      <a:pt x="62" y="617"/>
                    </a:lnTo>
                    <a:lnTo>
                      <a:pt x="59" y="614"/>
                    </a:lnTo>
                    <a:lnTo>
                      <a:pt x="56" y="610"/>
                    </a:lnTo>
                    <a:lnTo>
                      <a:pt x="53" y="606"/>
                    </a:lnTo>
                    <a:lnTo>
                      <a:pt x="51" y="596"/>
                    </a:lnTo>
                    <a:lnTo>
                      <a:pt x="48" y="589"/>
                    </a:lnTo>
                    <a:lnTo>
                      <a:pt x="48" y="583"/>
                    </a:lnTo>
                    <a:lnTo>
                      <a:pt x="48" y="575"/>
                    </a:lnTo>
                    <a:lnTo>
                      <a:pt x="51" y="563"/>
                    </a:lnTo>
                    <a:lnTo>
                      <a:pt x="53" y="558"/>
                    </a:lnTo>
                    <a:lnTo>
                      <a:pt x="57" y="553"/>
                    </a:lnTo>
                    <a:lnTo>
                      <a:pt x="57" y="550"/>
                    </a:lnTo>
                    <a:lnTo>
                      <a:pt x="56" y="547"/>
                    </a:lnTo>
                    <a:lnTo>
                      <a:pt x="55" y="545"/>
                    </a:lnTo>
                    <a:lnTo>
                      <a:pt x="55" y="542"/>
                    </a:lnTo>
                    <a:lnTo>
                      <a:pt x="52" y="538"/>
                    </a:lnTo>
                    <a:lnTo>
                      <a:pt x="51" y="534"/>
                    </a:lnTo>
                    <a:lnTo>
                      <a:pt x="49" y="529"/>
                    </a:lnTo>
                    <a:lnTo>
                      <a:pt x="45" y="516"/>
                    </a:lnTo>
                    <a:lnTo>
                      <a:pt x="44" y="504"/>
                    </a:lnTo>
                    <a:lnTo>
                      <a:pt x="44" y="499"/>
                    </a:lnTo>
                    <a:lnTo>
                      <a:pt x="44" y="494"/>
                    </a:lnTo>
                    <a:lnTo>
                      <a:pt x="45" y="489"/>
                    </a:lnTo>
                    <a:lnTo>
                      <a:pt x="45" y="483"/>
                    </a:lnTo>
                    <a:lnTo>
                      <a:pt x="45" y="478"/>
                    </a:lnTo>
                    <a:lnTo>
                      <a:pt x="45" y="474"/>
                    </a:lnTo>
                    <a:lnTo>
                      <a:pt x="45" y="469"/>
                    </a:lnTo>
                    <a:lnTo>
                      <a:pt x="45" y="464"/>
                    </a:lnTo>
                    <a:lnTo>
                      <a:pt x="47" y="457"/>
                    </a:lnTo>
                    <a:lnTo>
                      <a:pt x="49" y="451"/>
                    </a:lnTo>
                    <a:lnTo>
                      <a:pt x="49" y="443"/>
                    </a:lnTo>
                    <a:lnTo>
                      <a:pt x="49" y="439"/>
                    </a:lnTo>
                    <a:lnTo>
                      <a:pt x="49" y="435"/>
                    </a:lnTo>
                    <a:lnTo>
                      <a:pt x="48" y="431"/>
                    </a:lnTo>
                    <a:lnTo>
                      <a:pt x="47" y="429"/>
                    </a:lnTo>
                    <a:lnTo>
                      <a:pt x="44" y="425"/>
                    </a:lnTo>
                    <a:lnTo>
                      <a:pt x="42" y="423"/>
                    </a:lnTo>
                    <a:lnTo>
                      <a:pt x="38" y="423"/>
                    </a:lnTo>
                    <a:lnTo>
                      <a:pt x="35" y="423"/>
                    </a:lnTo>
                    <a:lnTo>
                      <a:pt x="31" y="425"/>
                    </a:lnTo>
                    <a:lnTo>
                      <a:pt x="27" y="423"/>
                    </a:lnTo>
                    <a:lnTo>
                      <a:pt x="15" y="420"/>
                    </a:lnTo>
                    <a:lnTo>
                      <a:pt x="6" y="413"/>
                    </a:lnTo>
                    <a:lnTo>
                      <a:pt x="4" y="408"/>
                    </a:lnTo>
                    <a:lnTo>
                      <a:pt x="1" y="403"/>
                    </a:lnTo>
                    <a:lnTo>
                      <a:pt x="1" y="397"/>
                    </a:lnTo>
                    <a:lnTo>
                      <a:pt x="0" y="392"/>
                    </a:lnTo>
                    <a:lnTo>
                      <a:pt x="1" y="379"/>
                    </a:lnTo>
                    <a:lnTo>
                      <a:pt x="6" y="367"/>
                    </a:lnTo>
                    <a:lnTo>
                      <a:pt x="14" y="357"/>
                    </a:lnTo>
                    <a:lnTo>
                      <a:pt x="21" y="345"/>
                    </a:lnTo>
                    <a:lnTo>
                      <a:pt x="31" y="328"/>
                    </a:lnTo>
                    <a:lnTo>
                      <a:pt x="42" y="314"/>
                    </a:lnTo>
                    <a:lnTo>
                      <a:pt x="53" y="297"/>
                    </a:lnTo>
                    <a:lnTo>
                      <a:pt x="57" y="289"/>
                    </a:lnTo>
                    <a:lnTo>
                      <a:pt x="62" y="282"/>
                    </a:lnTo>
                    <a:lnTo>
                      <a:pt x="65" y="275"/>
                    </a:lnTo>
                    <a:lnTo>
                      <a:pt x="66" y="271"/>
                    </a:lnTo>
                    <a:lnTo>
                      <a:pt x="66" y="265"/>
                    </a:lnTo>
                    <a:lnTo>
                      <a:pt x="66" y="260"/>
                    </a:lnTo>
                    <a:lnTo>
                      <a:pt x="65" y="256"/>
                    </a:lnTo>
                    <a:lnTo>
                      <a:pt x="64" y="252"/>
                    </a:lnTo>
                    <a:lnTo>
                      <a:pt x="64" y="249"/>
                    </a:lnTo>
                    <a:lnTo>
                      <a:pt x="62" y="245"/>
                    </a:lnTo>
                    <a:lnTo>
                      <a:pt x="62" y="242"/>
                    </a:lnTo>
                    <a:lnTo>
                      <a:pt x="62" y="238"/>
                    </a:lnTo>
                    <a:lnTo>
                      <a:pt x="62" y="233"/>
                    </a:lnTo>
                    <a:lnTo>
                      <a:pt x="64" y="229"/>
                    </a:lnTo>
                    <a:lnTo>
                      <a:pt x="64" y="225"/>
                    </a:lnTo>
                    <a:lnTo>
                      <a:pt x="65" y="221"/>
                    </a:lnTo>
                    <a:lnTo>
                      <a:pt x="66" y="217"/>
                    </a:lnTo>
                    <a:lnTo>
                      <a:pt x="68" y="213"/>
                    </a:lnTo>
                    <a:lnTo>
                      <a:pt x="69" y="209"/>
                    </a:lnTo>
                    <a:lnTo>
                      <a:pt x="72" y="204"/>
                    </a:lnTo>
                    <a:lnTo>
                      <a:pt x="74" y="200"/>
                    </a:lnTo>
                    <a:lnTo>
                      <a:pt x="77" y="196"/>
                    </a:lnTo>
                    <a:lnTo>
                      <a:pt x="79" y="191"/>
                    </a:lnTo>
                    <a:lnTo>
                      <a:pt x="82" y="186"/>
                    </a:lnTo>
                    <a:lnTo>
                      <a:pt x="83" y="182"/>
                    </a:lnTo>
                    <a:lnTo>
                      <a:pt x="86" y="177"/>
                    </a:lnTo>
                    <a:lnTo>
                      <a:pt x="87" y="173"/>
                    </a:lnTo>
                    <a:lnTo>
                      <a:pt x="88" y="168"/>
                    </a:lnTo>
                    <a:lnTo>
                      <a:pt x="91" y="164"/>
                    </a:lnTo>
                    <a:lnTo>
                      <a:pt x="92" y="160"/>
                    </a:lnTo>
                    <a:lnTo>
                      <a:pt x="95" y="155"/>
                    </a:lnTo>
                    <a:lnTo>
                      <a:pt x="96" y="151"/>
                    </a:lnTo>
                    <a:lnTo>
                      <a:pt x="99" y="145"/>
                    </a:lnTo>
                    <a:lnTo>
                      <a:pt x="100" y="140"/>
                    </a:lnTo>
                    <a:lnTo>
                      <a:pt x="102" y="135"/>
                    </a:lnTo>
                    <a:lnTo>
                      <a:pt x="102" y="130"/>
                    </a:lnTo>
                    <a:lnTo>
                      <a:pt x="104" y="125"/>
                    </a:lnTo>
                    <a:lnTo>
                      <a:pt x="107" y="121"/>
                    </a:lnTo>
                    <a:lnTo>
                      <a:pt x="109" y="117"/>
                    </a:lnTo>
                    <a:lnTo>
                      <a:pt x="112" y="114"/>
                    </a:lnTo>
                    <a:lnTo>
                      <a:pt x="116" y="110"/>
                    </a:lnTo>
                    <a:lnTo>
                      <a:pt x="118" y="105"/>
                    </a:lnTo>
                    <a:lnTo>
                      <a:pt x="120" y="101"/>
                    </a:lnTo>
                    <a:lnTo>
                      <a:pt x="122" y="97"/>
                    </a:lnTo>
                    <a:lnTo>
                      <a:pt x="126" y="93"/>
                    </a:lnTo>
                    <a:lnTo>
                      <a:pt x="130" y="89"/>
                    </a:lnTo>
                    <a:lnTo>
                      <a:pt x="133" y="87"/>
                    </a:lnTo>
                    <a:lnTo>
                      <a:pt x="137" y="83"/>
                    </a:lnTo>
                    <a:lnTo>
                      <a:pt x="141" y="79"/>
                    </a:lnTo>
                    <a:lnTo>
                      <a:pt x="145" y="76"/>
                    </a:lnTo>
                    <a:lnTo>
                      <a:pt x="148" y="74"/>
                    </a:lnTo>
                    <a:lnTo>
                      <a:pt x="151" y="71"/>
                    </a:lnTo>
                    <a:lnTo>
                      <a:pt x="155" y="67"/>
                    </a:lnTo>
                    <a:lnTo>
                      <a:pt x="158" y="64"/>
                    </a:lnTo>
                    <a:lnTo>
                      <a:pt x="160" y="62"/>
                    </a:lnTo>
                    <a:lnTo>
                      <a:pt x="164" y="58"/>
                    </a:lnTo>
                    <a:lnTo>
                      <a:pt x="167" y="55"/>
                    </a:lnTo>
                    <a:lnTo>
                      <a:pt x="175" y="50"/>
                    </a:lnTo>
                    <a:lnTo>
                      <a:pt x="182" y="45"/>
                    </a:lnTo>
                    <a:lnTo>
                      <a:pt x="190" y="41"/>
                    </a:lnTo>
                    <a:lnTo>
                      <a:pt x="194" y="37"/>
                    </a:lnTo>
                    <a:lnTo>
                      <a:pt x="198" y="34"/>
                    </a:lnTo>
                    <a:lnTo>
                      <a:pt x="201" y="32"/>
                    </a:lnTo>
                    <a:lnTo>
                      <a:pt x="206" y="29"/>
                    </a:lnTo>
                    <a:lnTo>
                      <a:pt x="210" y="28"/>
                    </a:lnTo>
                    <a:lnTo>
                      <a:pt x="214" y="28"/>
                    </a:lnTo>
                    <a:lnTo>
                      <a:pt x="218" y="28"/>
                    </a:lnTo>
                    <a:lnTo>
                      <a:pt x="222" y="25"/>
                    </a:lnTo>
                    <a:lnTo>
                      <a:pt x="224" y="23"/>
                    </a:lnTo>
                    <a:lnTo>
                      <a:pt x="225" y="20"/>
                    </a:lnTo>
                    <a:lnTo>
                      <a:pt x="228" y="17"/>
                    </a:lnTo>
                    <a:lnTo>
                      <a:pt x="231" y="15"/>
                    </a:lnTo>
                    <a:lnTo>
                      <a:pt x="235" y="14"/>
                    </a:lnTo>
                    <a:lnTo>
                      <a:pt x="238" y="12"/>
                    </a:lnTo>
                    <a:lnTo>
                      <a:pt x="242" y="11"/>
                    </a:lnTo>
                    <a:lnTo>
                      <a:pt x="254" y="7"/>
                    </a:lnTo>
                    <a:lnTo>
                      <a:pt x="265" y="6"/>
                    </a:lnTo>
                    <a:lnTo>
                      <a:pt x="278" y="6"/>
                    </a:lnTo>
                    <a:lnTo>
                      <a:pt x="288" y="4"/>
                    </a:lnTo>
                    <a:lnTo>
                      <a:pt x="298" y="4"/>
                    </a:lnTo>
                    <a:lnTo>
                      <a:pt x="310" y="2"/>
                    </a:lnTo>
                    <a:lnTo>
                      <a:pt x="322" y="0"/>
                    </a:lnTo>
                    <a:lnTo>
                      <a:pt x="327" y="0"/>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0" name="Freeform 8">
                <a:extLst>
                  <a:ext uri="{FF2B5EF4-FFF2-40B4-BE49-F238E27FC236}">
                    <a16:creationId xmlns:a16="http://schemas.microsoft.com/office/drawing/2014/main" id="{9F10BC93-AA57-CF4C-8BC8-B520938D8119}"/>
                  </a:ext>
                </a:extLst>
              </p:cNvPr>
              <p:cNvSpPr>
                <a:spLocks noEditPoints="1"/>
              </p:cNvSpPr>
              <p:nvPr userDrawn="1"/>
            </p:nvSpPr>
            <p:spPr bwMode="auto">
              <a:xfrm>
                <a:off x="10374040" y="729241"/>
                <a:ext cx="28685" cy="36881"/>
              </a:xfrm>
              <a:custGeom>
                <a:avLst/>
                <a:gdLst>
                  <a:gd name="T0" fmla="*/ 28 w 55"/>
                  <a:gd name="T1" fmla="*/ 14 h 71"/>
                  <a:gd name="T2" fmla="*/ 25 w 55"/>
                  <a:gd name="T3" fmla="*/ 14 h 71"/>
                  <a:gd name="T4" fmla="*/ 21 w 55"/>
                  <a:gd name="T5" fmla="*/ 15 h 71"/>
                  <a:gd name="T6" fmla="*/ 19 w 55"/>
                  <a:gd name="T7" fmla="*/ 18 h 71"/>
                  <a:gd name="T8" fmla="*/ 17 w 55"/>
                  <a:gd name="T9" fmla="*/ 20 h 71"/>
                  <a:gd name="T10" fmla="*/ 17 w 55"/>
                  <a:gd name="T11" fmla="*/ 24 h 71"/>
                  <a:gd name="T12" fmla="*/ 17 w 55"/>
                  <a:gd name="T13" fmla="*/ 27 h 71"/>
                  <a:gd name="T14" fmla="*/ 19 w 55"/>
                  <a:gd name="T15" fmla="*/ 31 h 71"/>
                  <a:gd name="T16" fmla="*/ 21 w 55"/>
                  <a:gd name="T17" fmla="*/ 33 h 71"/>
                  <a:gd name="T18" fmla="*/ 25 w 55"/>
                  <a:gd name="T19" fmla="*/ 35 h 71"/>
                  <a:gd name="T20" fmla="*/ 29 w 55"/>
                  <a:gd name="T21" fmla="*/ 36 h 71"/>
                  <a:gd name="T22" fmla="*/ 33 w 55"/>
                  <a:gd name="T23" fmla="*/ 33 h 71"/>
                  <a:gd name="T24" fmla="*/ 36 w 55"/>
                  <a:gd name="T25" fmla="*/ 31 h 71"/>
                  <a:gd name="T26" fmla="*/ 38 w 55"/>
                  <a:gd name="T27" fmla="*/ 27 h 71"/>
                  <a:gd name="T28" fmla="*/ 38 w 55"/>
                  <a:gd name="T29" fmla="*/ 23 h 71"/>
                  <a:gd name="T30" fmla="*/ 37 w 55"/>
                  <a:gd name="T31" fmla="*/ 19 h 71"/>
                  <a:gd name="T32" fmla="*/ 34 w 55"/>
                  <a:gd name="T33" fmla="*/ 16 h 71"/>
                  <a:gd name="T34" fmla="*/ 32 w 55"/>
                  <a:gd name="T35" fmla="*/ 15 h 71"/>
                  <a:gd name="T36" fmla="*/ 28 w 55"/>
                  <a:gd name="T37" fmla="*/ 14 h 71"/>
                  <a:gd name="T38" fmla="*/ 29 w 55"/>
                  <a:gd name="T39" fmla="*/ 0 h 71"/>
                  <a:gd name="T40" fmla="*/ 33 w 55"/>
                  <a:gd name="T41" fmla="*/ 0 h 71"/>
                  <a:gd name="T42" fmla="*/ 38 w 55"/>
                  <a:gd name="T43" fmla="*/ 1 h 71"/>
                  <a:gd name="T44" fmla="*/ 43 w 55"/>
                  <a:gd name="T45" fmla="*/ 3 h 71"/>
                  <a:gd name="T46" fmla="*/ 47 w 55"/>
                  <a:gd name="T47" fmla="*/ 6 h 71"/>
                  <a:gd name="T48" fmla="*/ 50 w 55"/>
                  <a:gd name="T49" fmla="*/ 10 h 71"/>
                  <a:gd name="T50" fmla="*/ 55 w 55"/>
                  <a:gd name="T51" fmla="*/ 24 h 71"/>
                  <a:gd name="T52" fmla="*/ 55 w 55"/>
                  <a:gd name="T53" fmla="*/ 37 h 71"/>
                  <a:gd name="T54" fmla="*/ 53 w 55"/>
                  <a:gd name="T55" fmla="*/ 61 h 71"/>
                  <a:gd name="T56" fmla="*/ 36 w 55"/>
                  <a:gd name="T57" fmla="*/ 71 h 71"/>
                  <a:gd name="T58" fmla="*/ 40 w 55"/>
                  <a:gd name="T59" fmla="*/ 43 h 71"/>
                  <a:gd name="T60" fmla="*/ 37 w 55"/>
                  <a:gd name="T61" fmla="*/ 45 h 71"/>
                  <a:gd name="T62" fmla="*/ 33 w 55"/>
                  <a:gd name="T63" fmla="*/ 49 h 71"/>
                  <a:gd name="T64" fmla="*/ 23 w 55"/>
                  <a:gd name="T65" fmla="*/ 52 h 71"/>
                  <a:gd name="T66" fmla="*/ 12 w 55"/>
                  <a:gd name="T67" fmla="*/ 48 h 71"/>
                  <a:gd name="T68" fmla="*/ 3 w 55"/>
                  <a:gd name="T69" fmla="*/ 40 h 71"/>
                  <a:gd name="T70" fmla="*/ 0 w 55"/>
                  <a:gd name="T71" fmla="*/ 26 h 71"/>
                  <a:gd name="T72" fmla="*/ 4 w 55"/>
                  <a:gd name="T73" fmla="*/ 14 h 71"/>
                  <a:gd name="T74" fmla="*/ 15 w 55"/>
                  <a:gd name="T75" fmla="*/ 5 h 71"/>
                  <a:gd name="T76" fmla="*/ 19 w 55"/>
                  <a:gd name="T77" fmla="*/ 2 h 71"/>
                  <a:gd name="T78" fmla="*/ 24 w 55"/>
                  <a:gd name="T79" fmla="*/ 1 h 71"/>
                  <a:gd name="T80" fmla="*/ 29 w 55"/>
                  <a:gd name="T8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71">
                    <a:moveTo>
                      <a:pt x="28" y="14"/>
                    </a:moveTo>
                    <a:lnTo>
                      <a:pt x="25" y="14"/>
                    </a:lnTo>
                    <a:lnTo>
                      <a:pt x="21" y="15"/>
                    </a:lnTo>
                    <a:lnTo>
                      <a:pt x="19" y="18"/>
                    </a:lnTo>
                    <a:lnTo>
                      <a:pt x="17" y="20"/>
                    </a:lnTo>
                    <a:lnTo>
                      <a:pt x="17" y="24"/>
                    </a:lnTo>
                    <a:lnTo>
                      <a:pt x="17" y="27"/>
                    </a:lnTo>
                    <a:lnTo>
                      <a:pt x="19" y="31"/>
                    </a:lnTo>
                    <a:lnTo>
                      <a:pt x="21" y="33"/>
                    </a:lnTo>
                    <a:lnTo>
                      <a:pt x="25" y="35"/>
                    </a:lnTo>
                    <a:lnTo>
                      <a:pt x="29" y="36"/>
                    </a:lnTo>
                    <a:lnTo>
                      <a:pt x="33" y="33"/>
                    </a:lnTo>
                    <a:lnTo>
                      <a:pt x="36" y="31"/>
                    </a:lnTo>
                    <a:lnTo>
                      <a:pt x="38" y="27"/>
                    </a:lnTo>
                    <a:lnTo>
                      <a:pt x="38" y="23"/>
                    </a:lnTo>
                    <a:lnTo>
                      <a:pt x="37" y="19"/>
                    </a:lnTo>
                    <a:lnTo>
                      <a:pt x="34" y="16"/>
                    </a:lnTo>
                    <a:lnTo>
                      <a:pt x="32" y="15"/>
                    </a:lnTo>
                    <a:lnTo>
                      <a:pt x="28" y="14"/>
                    </a:lnTo>
                    <a:close/>
                    <a:moveTo>
                      <a:pt x="29" y="0"/>
                    </a:moveTo>
                    <a:lnTo>
                      <a:pt x="33" y="0"/>
                    </a:lnTo>
                    <a:lnTo>
                      <a:pt x="38" y="1"/>
                    </a:lnTo>
                    <a:lnTo>
                      <a:pt x="43" y="3"/>
                    </a:lnTo>
                    <a:lnTo>
                      <a:pt x="47" y="6"/>
                    </a:lnTo>
                    <a:lnTo>
                      <a:pt x="50" y="10"/>
                    </a:lnTo>
                    <a:lnTo>
                      <a:pt x="55" y="24"/>
                    </a:lnTo>
                    <a:lnTo>
                      <a:pt x="55" y="37"/>
                    </a:lnTo>
                    <a:lnTo>
                      <a:pt x="53" y="61"/>
                    </a:lnTo>
                    <a:lnTo>
                      <a:pt x="36" y="71"/>
                    </a:lnTo>
                    <a:lnTo>
                      <a:pt x="40" y="43"/>
                    </a:lnTo>
                    <a:lnTo>
                      <a:pt x="37" y="45"/>
                    </a:lnTo>
                    <a:lnTo>
                      <a:pt x="33" y="49"/>
                    </a:lnTo>
                    <a:lnTo>
                      <a:pt x="23" y="52"/>
                    </a:lnTo>
                    <a:lnTo>
                      <a:pt x="12" y="48"/>
                    </a:lnTo>
                    <a:lnTo>
                      <a:pt x="3" y="40"/>
                    </a:lnTo>
                    <a:lnTo>
                      <a:pt x="0" y="26"/>
                    </a:lnTo>
                    <a:lnTo>
                      <a:pt x="4" y="14"/>
                    </a:lnTo>
                    <a:lnTo>
                      <a:pt x="15" y="5"/>
                    </a:lnTo>
                    <a:lnTo>
                      <a:pt x="19" y="2"/>
                    </a:lnTo>
                    <a:lnTo>
                      <a:pt x="24" y="1"/>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1" name="Freeform 9">
                <a:extLst>
                  <a:ext uri="{FF2B5EF4-FFF2-40B4-BE49-F238E27FC236}">
                    <a16:creationId xmlns:a16="http://schemas.microsoft.com/office/drawing/2014/main" id="{75EB50C3-7615-5447-BFF2-57291537B02E}"/>
                  </a:ext>
                </a:extLst>
              </p:cNvPr>
              <p:cNvSpPr>
                <a:spLocks/>
              </p:cNvSpPr>
              <p:nvPr userDrawn="1"/>
            </p:nvSpPr>
            <p:spPr bwMode="auto">
              <a:xfrm>
                <a:off x="10280813" y="473122"/>
                <a:ext cx="59419" cy="37906"/>
              </a:xfrm>
              <a:custGeom>
                <a:avLst/>
                <a:gdLst>
                  <a:gd name="T0" fmla="*/ 62 w 116"/>
                  <a:gd name="T1" fmla="*/ 2 h 73"/>
                  <a:gd name="T2" fmla="*/ 57 w 116"/>
                  <a:gd name="T3" fmla="*/ 5 h 73"/>
                  <a:gd name="T4" fmla="*/ 55 w 116"/>
                  <a:gd name="T5" fmla="*/ 12 h 73"/>
                  <a:gd name="T6" fmla="*/ 60 w 116"/>
                  <a:gd name="T7" fmla="*/ 10 h 73"/>
                  <a:gd name="T8" fmla="*/ 70 w 116"/>
                  <a:gd name="T9" fmla="*/ 9 h 73"/>
                  <a:gd name="T10" fmla="*/ 74 w 116"/>
                  <a:gd name="T11" fmla="*/ 9 h 73"/>
                  <a:gd name="T12" fmla="*/ 68 w 116"/>
                  <a:gd name="T13" fmla="*/ 13 h 73"/>
                  <a:gd name="T14" fmla="*/ 58 w 116"/>
                  <a:gd name="T15" fmla="*/ 17 h 73"/>
                  <a:gd name="T16" fmla="*/ 58 w 116"/>
                  <a:gd name="T17" fmla="*/ 23 h 73"/>
                  <a:gd name="T18" fmla="*/ 68 w 116"/>
                  <a:gd name="T19" fmla="*/ 25 h 73"/>
                  <a:gd name="T20" fmla="*/ 75 w 116"/>
                  <a:gd name="T21" fmla="*/ 29 h 73"/>
                  <a:gd name="T22" fmla="*/ 83 w 116"/>
                  <a:gd name="T23" fmla="*/ 29 h 73"/>
                  <a:gd name="T24" fmla="*/ 96 w 116"/>
                  <a:gd name="T25" fmla="*/ 27 h 73"/>
                  <a:gd name="T26" fmla="*/ 102 w 116"/>
                  <a:gd name="T27" fmla="*/ 22 h 73"/>
                  <a:gd name="T28" fmla="*/ 107 w 116"/>
                  <a:gd name="T29" fmla="*/ 23 h 73"/>
                  <a:gd name="T30" fmla="*/ 103 w 116"/>
                  <a:gd name="T31" fmla="*/ 33 h 73"/>
                  <a:gd name="T32" fmla="*/ 102 w 116"/>
                  <a:gd name="T33" fmla="*/ 40 h 73"/>
                  <a:gd name="T34" fmla="*/ 107 w 116"/>
                  <a:gd name="T35" fmla="*/ 43 h 73"/>
                  <a:gd name="T36" fmla="*/ 115 w 116"/>
                  <a:gd name="T37" fmla="*/ 44 h 73"/>
                  <a:gd name="T38" fmla="*/ 115 w 116"/>
                  <a:gd name="T39" fmla="*/ 49 h 73"/>
                  <a:gd name="T40" fmla="*/ 108 w 116"/>
                  <a:gd name="T41" fmla="*/ 56 h 73"/>
                  <a:gd name="T42" fmla="*/ 108 w 116"/>
                  <a:gd name="T43" fmla="*/ 66 h 73"/>
                  <a:gd name="T44" fmla="*/ 104 w 116"/>
                  <a:gd name="T45" fmla="*/ 73 h 73"/>
                  <a:gd name="T46" fmla="*/ 100 w 116"/>
                  <a:gd name="T47" fmla="*/ 66 h 73"/>
                  <a:gd name="T48" fmla="*/ 99 w 116"/>
                  <a:gd name="T49" fmla="*/ 57 h 73"/>
                  <a:gd name="T50" fmla="*/ 95 w 116"/>
                  <a:gd name="T51" fmla="*/ 53 h 73"/>
                  <a:gd name="T52" fmla="*/ 92 w 116"/>
                  <a:gd name="T53" fmla="*/ 49 h 73"/>
                  <a:gd name="T54" fmla="*/ 86 w 116"/>
                  <a:gd name="T55" fmla="*/ 43 h 73"/>
                  <a:gd name="T56" fmla="*/ 77 w 116"/>
                  <a:gd name="T57" fmla="*/ 35 h 73"/>
                  <a:gd name="T58" fmla="*/ 69 w 116"/>
                  <a:gd name="T59" fmla="*/ 29 h 73"/>
                  <a:gd name="T60" fmla="*/ 60 w 116"/>
                  <a:gd name="T61" fmla="*/ 25 h 73"/>
                  <a:gd name="T62" fmla="*/ 47 w 116"/>
                  <a:gd name="T63" fmla="*/ 25 h 73"/>
                  <a:gd name="T64" fmla="*/ 39 w 116"/>
                  <a:gd name="T65" fmla="*/ 25 h 73"/>
                  <a:gd name="T66" fmla="*/ 39 w 116"/>
                  <a:gd name="T67" fmla="*/ 23 h 73"/>
                  <a:gd name="T68" fmla="*/ 42 w 116"/>
                  <a:gd name="T69" fmla="*/ 18 h 73"/>
                  <a:gd name="T70" fmla="*/ 36 w 116"/>
                  <a:gd name="T71" fmla="*/ 14 h 73"/>
                  <a:gd name="T72" fmla="*/ 27 w 116"/>
                  <a:gd name="T73" fmla="*/ 13 h 73"/>
                  <a:gd name="T74" fmla="*/ 17 w 116"/>
                  <a:gd name="T75" fmla="*/ 12 h 73"/>
                  <a:gd name="T76" fmla="*/ 9 w 116"/>
                  <a:gd name="T77" fmla="*/ 16 h 73"/>
                  <a:gd name="T78" fmla="*/ 2 w 116"/>
                  <a:gd name="T79" fmla="*/ 19 h 73"/>
                  <a:gd name="T80" fmla="*/ 0 w 116"/>
                  <a:gd name="T81" fmla="*/ 18 h 73"/>
                  <a:gd name="T82" fmla="*/ 6 w 116"/>
                  <a:gd name="T83" fmla="*/ 12 h 73"/>
                  <a:gd name="T84" fmla="*/ 15 w 116"/>
                  <a:gd name="T85" fmla="*/ 9 h 73"/>
                  <a:gd name="T86" fmla="*/ 22 w 116"/>
                  <a:gd name="T87" fmla="*/ 4 h 73"/>
                  <a:gd name="T88" fmla="*/ 27 w 116"/>
                  <a:gd name="T89" fmla="*/ 5 h 73"/>
                  <a:gd name="T90" fmla="*/ 39 w 116"/>
                  <a:gd name="T91" fmla="*/ 8 h 73"/>
                  <a:gd name="T92" fmla="*/ 45 w 116"/>
                  <a:gd name="T93" fmla="*/ 6 h 73"/>
                  <a:gd name="T94" fmla="*/ 51 w 116"/>
                  <a:gd name="T95" fmla="*/ 2 h 73"/>
                  <a:gd name="T96" fmla="*/ 58 w 116"/>
                  <a:gd name="T97"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73">
                    <a:moveTo>
                      <a:pt x="60" y="0"/>
                    </a:moveTo>
                    <a:lnTo>
                      <a:pt x="61" y="0"/>
                    </a:lnTo>
                    <a:lnTo>
                      <a:pt x="62" y="1"/>
                    </a:lnTo>
                    <a:lnTo>
                      <a:pt x="62" y="2"/>
                    </a:lnTo>
                    <a:lnTo>
                      <a:pt x="61" y="4"/>
                    </a:lnTo>
                    <a:lnTo>
                      <a:pt x="60" y="4"/>
                    </a:lnTo>
                    <a:lnTo>
                      <a:pt x="58" y="4"/>
                    </a:lnTo>
                    <a:lnTo>
                      <a:pt x="57" y="5"/>
                    </a:lnTo>
                    <a:lnTo>
                      <a:pt x="55" y="6"/>
                    </a:lnTo>
                    <a:lnTo>
                      <a:pt x="53" y="8"/>
                    </a:lnTo>
                    <a:lnTo>
                      <a:pt x="53" y="10"/>
                    </a:lnTo>
                    <a:lnTo>
                      <a:pt x="55" y="12"/>
                    </a:lnTo>
                    <a:lnTo>
                      <a:pt x="56" y="13"/>
                    </a:lnTo>
                    <a:lnTo>
                      <a:pt x="57" y="12"/>
                    </a:lnTo>
                    <a:lnTo>
                      <a:pt x="58" y="10"/>
                    </a:lnTo>
                    <a:lnTo>
                      <a:pt x="60" y="10"/>
                    </a:lnTo>
                    <a:lnTo>
                      <a:pt x="62" y="9"/>
                    </a:lnTo>
                    <a:lnTo>
                      <a:pt x="65" y="9"/>
                    </a:lnTo>
                    <a:lnTo>
                      <a:pt x="68" y="9"/>
                    </a:lnTo>
                    <a:lnTo>
                      <a:pt x="70" y="9"/>
                    </a:lnTo>
                    <a:lnTo>
                      <a:pt x="72" y="8"/>
                    </a:lnTo>
                    <a:lnTo>
                      <a:pt x="73" y="8"/>
                    </a:lnTo>
                    <a:lnTo>
                      <a:pt x="73" y="8"/>
                    </a:lnTo>
                    <a:lnTo>
                      <a:pt x="74" y="9"/>
                    </a:lnTo>
                    <a:lnTo>
                      <a:pt x="73" y="10"/>
                    </a:lnTo>
                    <a:lnTo>
                      <a:pt x="72" y="10"/>
                    </a:lnTo>
                    <a:lnTo>
                      <a:pt x="70" y="12"/>
                    </a:lnTo>
                    <a:lnTo>
                      <a:pt x="68" y="13"/>
                    </a:lnTo>
                    <a:lnTo>
                      <a:pt x="65" y="13"/>
                    </a:lnTo>
                    <a:lnTo>
                      <a:pt x="62" y="14"/>
                    </a:lnTo>
                    <a:lnTo>
                      <a:pt x="61" y="16"/>
                    </a:lnTo>
                    <a:lnTo>
                      <a:pt x="58" y="17"/>
                    </a:lnTo>
                    <a:lnTo>
                      <a:pt x="58" y="19"/>
                    </a:lnTo>
                    <a:lnTo>
                      <a:pt x="57" y="21"/>
                    </a:lnTo>
                    <a:lnTo>
                      <a:pt x="57" y="23"/>
                    </a:lnTo>
                    <a:lnTo>
                      <a:pt x="58" y="23"/>
                    </a:lnTo>
                    <a:lnTo>
                      <a:pt x="61" y="23"/>
                    </a:lnTo>
                    <a:lnTo>
                      <a:pt x="62" y="23"/>
                    </a:lnTo>
                    <a:lnTo>
                      <a:pt x="65" y="25"/>
                    </a:lnTo>
                    <a:lnTo>
                      <a:pt x="68" y="25"/>
                    </a:lnTo>
                    <a:lnTo>
                      <a:pt x="69" y="26"/>
                    </a:lnTo>
                    <a:lnTo>
                      <a:pt x="70" y="27"/>
                    </a:lnTo>
                    <a:lnTo>
                      <a:pt x="73" y="29"/>
                    </a:lnTo>
                    <a:lnTo>
                      <a:pt x="75" y="29"/>
                    </a:lnTo>
                    <a:lnTo>
                      <a:pt x="77" y="29"/>
                    </a:lnTo>
                    <a:lnTo>
                      <a:pt x="79" y="29"/>
                    </a:lnTo>
                    <a:lnTo>
                      <a:pt x="82" y="29"/>
                    </a:lnTo>
                    <a:lnTo>
                      <a:pt x="83" y="29"/>
                    </a:lnTo>
                    <a:lnTo>
                      <a:pt x="86" y="29"/>
                    </a:lnTo>
                    <a:lnTo>
                      <a:pt x="90" y="29"/>
                    </a:lnTo>
                    <a:lnTo>
                      <a:pt x="92" y="29"/>
                    </a:lnTo>
                    <a:lnTo>
                      <a:pt x="96" y="27"/>
                    </a:lnTo>
                    <a:lnTo>
                      <a:pt x="98" y="26"/>
                    </a:lnTo>
                    <a:lnTo>
                      <a:pt x="99" y="25"/>
                    </a:lnTo>
                    <a:lnTo>
                      <a:pt x="100" y="23"/>
                    </a:lnTo>
                    <a:lnTo>
                      <a:pt x="102" y="22"/>
                    </a:lnTo>
                    <a:lnTo>
                      <a:pt x="103" y="22"/>
                    </a:lnTo>
                    <a:lnTo>
                      <a:pt x="104" y="22"/>
                    </a:lnTo>
                    <a:lnTo>
                      <a:pt x="107" y="22"/>
                    </a:lnTo>
                    <a:lnTo>
                      <a:pt x="107" y="23"/>
                    </a:lnTo>
                    <a:lnTo>
                      <a:pt x="105" y="25"/>
                    </a:lnTo>
                    <a:lnTo>
                      <a:pt x="105" y="26"/>
                    </a:lnTo>
                    <a:lnTo>
                      <a:pt x="104" y="30"/>
                    </a:lnTo>
                    <a:lnTo>
                      <a:pt x="103" y="33"/>
                    </a:lnTo>
                    <a:lnTo>
                      <a:pt x="103" y="35"/>
                    </a:lnTo>
                    <a:lnTo>
                      <a:pt x="102" y="36"/>
                    </a:lnTo>
                    <a:lnTo>
                      <a:pt x="102" y="39"/>
                    </a:lnTo>
                    <a:lnTo>
                      <a:pt x="102" y="40"/>
                    </a:lnTo>
                    <a:lnTo>
                      <a:pt x="103" y="43"/>
                    </a:lnTo>
                    <a:lnTo>
                      <a:pt x="104" y="43"/>
                    </a:lnTo>
                    <a:lnTo>
                      <a:pt x="105" y="43"/>
                    </a:lnTo>
                    <a:lnTo>
                      <a:pt x="107" y="43"/>
                    </a:lnTo>
                    <a:lnTo>
                      <a:pt x="109" y="43"/>
                    </a:lnTo>
                    <a:lnTo>
                      <a:pt x="112" y="44"/>
                    </a:lnTo>
                    <a:lnTo>
                      <a:pt x="113" y="44"/>
                    </a:lnTo>
                    <a:lnTo>
                      <a:pt x="115" y="44"/>
                    </a:lnTo>
                    <a:lnTo>
                      <a:pt x="116" y="47"/>
                    </a:lnTo>
                    <a:lnTo>
                      <a:pt x="116" y="48"/>
                    </a:lnTo>
                    <a:lnTo>
                      <a:pt x="115" y="49"/>
                    </a:lnTo>
                    <a:lnTo>
                      <a:pt x="115" y="49"/>
                    </a:lnTo>
                    <a:lnTo>
                      <a:pt x="113" y="51"/>
                    </a:lnTo>
                    <a:lnTo>
                      <a:pt x="111" y="52"/>
                    </a:lnTo>
                    <a:lnTo>
                      <a:pt x="109" y="53"/>
                    </a:lnTo>
                    <a:lnTo>
                      <a:pt x="108" y="56"/>
                    </a:lnTo>
                    <a:lnTo>
                      <a:pt x="108" y="59"/>
                    </a:lnTo>
                    <a:lnTo>
                      <a:pt x="108" y="61"/>
                    </a:lnTo>
                    <a:lnTo>
                      <a:pt x="108" y="64"/>
                    </a:lnTo>
                    <a:lnTo>
                      <a:pt x="108" y="66"/>
                    </a:lnTo>
                    <a:lnTo>
                      <a:pt x="108" y="68"/>
                    </a:lnTo>
                    <a:lnTo>
                      <a:pt x="107" y="70"/>
                    </a:lnTo>
                    <a:lnTo>
                      <a:pt x="105" y="72"/>
                    </a:lnTo>
                    <a:lnTo>
                      <a:pt x="104" y="73"/>
                    </a:lnTo>
                    <a:lnTo>
                      <a:pt x="102" y="72"/>
                    </a:lnTo>
                    <a:lnTo>
                      <a:pt x="100" y="70"/>
                    </a:lnTo>
                    <a:lnTo>
                      <a:pt x="100" y="69"/>
                    </a:lnTo>
                    <a:lnTo>
                      <a:pt x="100" y="66"/>
                    </a:lnTo>
                    <a:lnTo>
                      <a:pt x="100" y="64"/>
                    </a:lnTo>
                    <a:lnTo>
                      <a:pt x="100" y="63"/>
                    </a:lnTo>
                    <a:lnTo>
                      <a:pt x="99" y="60"/>
                    </a:lnTo>
                    <a:lnTo>
                      <a:pt x="99" y="57"/>
                    </a:lnTo>
                    <a:lnTo>
                      <a:pt x="99" y="56"/>
                    </a:lnTo>
                    <a:lnTo>
                      <a:pt x="98" y="55"/>
                    </a:lnTo>
                    <a:lnTo>
                      <a:pt x="96" y="53"/>
                    </a:lnTo>
                    <a:lnTo>
                      <a:pt x="95" y="53"/>
                    </a:lnTo>
                    <a:lnTo>
                      <a:pt x="94" y="53"/>
                    </a:lnTo>
                    <a:lnTo>
                      <a:pt x="92" y="52"/>
                    </a:lnTo>
                    <a:lnTo>
                      <a:pt x="92" y="51"/>
                    </a:lnTo>
                    <a:lnTo>
                      <a:pt x="92" y="49"/>
                    </a:lnTo>
                    <a:lnTo>
                      <a:pt x="92" y="48"/>
                    </a:lnTo>
                    <a:lnTo>
                      <a:pt x="90" y="46"/>
                    </a:lnTo>
                    <a:lnTo>
                      <a:pt x="88" y="44"/>
                    </a:lnTo>
                    <a:lnTo>
                      <a:pt x="86" y="43"/>
                    </a:lnTo>
                    <a:lnTo>
                      <a:pt x="83" y="42"/>
                    </a:lnTo>
                    <a:lnTo>
                      <a:pt x="81" y="40"/>
                    </a:lnTo>
                    <a:lnTo>
                      <a:pt x="78" y="38"/>
                    </a:lnTo>
                    <a:lnTo>
                      <a:pt x="77" y="35"/>
                    </a:lnTo>
                    <a:lnTo>
                      <a:pt x="74" y="33"/>
                    </a:lnTo>
                    <a:lnTo>
                      <a:pt x="73" y="31"/>
                    </a:lnTo>
                    <a:lnTo>
                      <a:pt x="72" y="30"/>
                    </a:lnTo>
                    <a:lnTo>
                      <a:pt x="69" y="29"/>
                    </a:lnTo>
                    <a:lnTo>
                      <a:pt x="68" y="27"/>
                    </a:lnTo>
                    <a:lnTo>
                      <a:pt x="65" y="26"/>
                    </a:lnTo>
                    <a:lnTo>
                      <a:pt x="62" y="26"/>
                    </a:lnTo>
                    <a:lnTo>
                      <a:pt x="60" y="25"/>
                    </a:lnTo>
                    <a:lnTo>
                      <a:pt x="57" y="25"/>
                    </a:lnTo>
                    <a:lnTo>
                      <a:pt x="55" y="25"/>
                    </a:lnTo>
                    <a:lnTo>
                      <a:pt x="51" y="25"/>
                    </a:lnTo>
                    <a:lnTo>
                      <a:pt x="47" y="25"/>
                    </a:lnTo>
                    <a:lnTo>
                      <a:pt x="45" y="25"/>
                    </a:lnTo>
                    <a:lnTo>
                      <a:pt x="43" y="25"/>
                    </a:lnTo>
                    <a:lnTo>
                      <a:pt x="40" y="25"/>
                    </a:lnTo>
                    <a:lnTo>
                      <a:pt x="39" y="25"/>
                    </a:lnTo>
                    <a:lnTo>
                      <a:pt x="36" y="25"/>
                    </a:lnTo>
                    <a:lnTo>
                      <a:pt x="36" y="23"/>
                    </a:lnTo>
                    <a:lnTo>
                      <a:pt x="38" y="23"/>
                    </a:lnTo>
                    <a:lnTo>
                      <a:pt x="39" y="23"/>
                    </a:lnTo>
                    <a:lnTo>
                      <a:pt x="39" y="22"/>
                    </a:lnTo>
                    <a:lnTo>
                      <a:pt x="40" y="21"/>
                    </a:lnTo>
                    <a:lnTo>
                      <a:pt x="42" y="19"/>
                    </a:lnTo>
                    <a:lnTo>
                      <a:pt x="42" y="18"/>
                    </a:lnTo>
                    <a:lnTo>
                      <a:pt x="40" y="17"/>
                    </a:lnTo>
                    <a:lnTo>
                      <a:pt x="40" y="16"/>
                    </a:lnTo>
                    <a:lnTo>
                      <a:pt x="38" y="16"/>
                    </a:lnTo>
                    <a:lnTo>
                      <a:pt x="36" y="14"/>
                    </a:lnTo>
                    <a:lnTo>
                      <a:pt x="35" y="14"/>
                    </a:lnTo>
                    <a:lnTo>
                      <a:pt x="32" y="14"/>
                    </a:lnTo>
                    <a:lnTo>
                      <a:pt x="30" y="13"/>
                    </a:lnTo>
                    <a:lnTo>
                      <a:pt x="27" y="13"/>
                    </a:lnTo>
                    <a:lnTo>
                      <a:pt x="23" y="12"/>
                    </a:lnTo>
                    <a:lnTo>
                      <a:pt x="22" y="12"/>
                    </a:lnTo>
                    <a:lnTo>
                      <a:pt x="19" y="12"/>
                    </a:lnTo>
                    <a:lnTo>
                      <a:pt x="17" y="12"/>
                    </a:lnTo>
                    <a:lnTo>
                      <a:pt x="15" y="12"/>
                    </a:lnTo>
                    <a:lnTo>
                      <a:pt x="13" y="13"/>
                    </a:lnTo>
                    <a:lnTo>
                      <a:pt x="10" y="14"/>
                    </a:lnTo>
                    <a:lnTo>
                      <a:pt x="9" y="16"/>
                    </a:lnTo>
                    <a:lnTo>
                      <a:pt x="8" y="17"/>
                    </a:lnTo>
                    <a:lnTo>
                      <a:pt x="6" y="18"/>
                    </a:lnTo>
                    <a:lnTo>
                      <a:pt x="4" y="19"/>
                    </a:lnTo>
                    <a:lnTo>
                      <a:pt x="2" y="19"/>
                    </a:lnTo>
                    <a:lnTo>
                      <a:pt x="1" y="21"/>
                    </a:lnTo>
                    <a:lnTo>
                      <a:pt x="0" y="19"/>
                    </a:lnTo>
                    <a:lnTo>
                      <a:pt x="0" y="19"/>
                    </a:lnTo>
                    <a:lnTo>
                      <a:pt x="0" y="18"/>
                    </a:lnTo>
                    <a:lnTo>
                      <a:pt x="0" y="17"/>
                    </a:lnTo>
                    <a:lnTo>
                      <a:pt x="2" y="14"/>
                    </a:lnTo>
                    <a:lnTo>
                      <a:pt x="4" y="13"/>
                    </a:lnTo>
                    <a:lnTo>
                      <a:pt x="6" y="12"/>
                    </a:lnTo>
                    <a:lnTo>
                      <a:pt x="8" y="10"/>
                    </a:lnTo>
                    <a:lnTo>
                      <a:pt x="10" y="9"/>
                    </a:lnTo>
                    <a:lnTo>
                      <a:pt x="13" y="9"/>
                    </a:lnTo>
                    <a:lnTo>
                      <a:pt x="15" y="9"/>
                    </a:lnTo>
                    <a:lnTo>
                      <a:pt x="17" y="8"/>
                    </a:lnTo>
                    <a:lnTo>
                      <a:pt x="19" y="6"/>
                    </a:lnTo>
                    <a:lnTo>
                      <a:pt x="21" y="5"/>
                    </a:lnTo>
                    <a:lnTo>
                      <a:pt x="22" y="4"/>
                    </a:lnTo>
                    <a:lnTo>
                      <a:pt x="23" y="4"/>
                    </a:lnTo>
                    <a:lnTo>
                      <a:pt x="26" y="4"/>
                    </a:lnTo>
                    <a:lnTo>
                      <a:pt x="26" y="5"/>
                    </a:lnTo>
                    <a:lnTo>
                      <a:pt x="27" y="5"/>
                    </a:lnTo>
                    <a:lnTo>
                      <a:pt x="30" y="8"/>
                    </a:lnTo>
                    <a:lnTo>
                      <a:pt x="34" y="8"/>
                    </a:lnTo>
                    <a:lnTo>
                      <a:pt x="36" y="8"/>
                    </a:lnTo>
                    <a:lnTo>
                      <a:pt x="39" y="8"/>
                    </a:lnTo>
                    <a:lnTo>
                      <a:pt x="40" y="8"/>
                    </a:lnTo>
                    <a:lnTo>
                      <a:pt x="43" y="9"/>
                    </a:lnTo>
                    <a:lnTo>
                      <a:pt x="44" y="8"/>
                    </a:lnTo>
                    <a:lnTo>
                      <a:pt x="45" y="6"/>
                    </a:lnTo>
                    <a:lnTo>
                      <a:pt x="47" y="5"/>
                    </a:lnTo>
                    <a:lnTo>
                      <a:pt x="47" y="4"/>
                    </a:lnTo>
                    <a:lnTo>
                      <a:pt x="48" y="4"/>
                    </a:lnTo>
                    <a:lnTo>
                      <a:pt x="51" y="2"/>
                    </a:lnTo>
                    <a:lnTo>
                      <a:pt x="53" y="2"/>
                    </a:lnTo>
                    <a:lnTo>
                      <a:pt x="55" y="2"/>
                    </a:lnTo>
                    <a:lnTo>
                      <a:pt x="56" y="2"/>
                    </a:lnTo>
                    <a:lnTo>
                      <a:pt x="58" y="1"/>
                    </a:lnTo>
                    <a:lnTo>
                      <a:pt x="58" y="0"/>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2" name="Freeform 10">
                <a:extLst>
                  <a:ext uri="{FF2B5EF4-FFF2-40B4-BE49-F238E27FC236}">
                    <a16:creationId xmlns:a16="http://schemas.microsoft.com/office/drawing/2014/main" id="{51FE2CC9-89D8-D046-A287-5D4EC0F49E22}"/>
                  </a:ext>
                </a:extLst>
              </p:cNvPr>
              <p:cNvSpPr>
                <a:spLocks/>
              </p:cNvSpPr>
              <p:nvPr userDrawn="1"/>
            </p:nvSpPr>
            <p:spPr bwMode="auto">
              <a:xfrm>
                <a:off x="10401701" y="440339"/>
                <a:ext cx="9220" cy="15368"/>
              </a:xfrm>
              <a:custGeom>
                <a:avLst/>
                <a:gdLst>
                  <a:gd name="T0" fmla="*/ 17 w 18"/>
                  <a:gd name="T1" fmla="*/ 0 h 29"/>
                  <a:gd name="T2" fmla="*/ 18 w 18"/>
                  <a:gd name="T3" fmla="*/ 0 h 29"/>
                  <a:gd name="T4" fmla="*/ 18 w 18"/>
                  <a:gd name="T5" fmla="*/ 1 h 29"/>
                  <a:gd name="T6" fmla="*/ 17 w 18"/>
                  <a:gd name="T7" fmla="*/ 1 h 29"/>
                  <a:gd name="T8" fmla="*/ 16 w 18"/>
                  <a:gd name="T9" fmla="*/ 3 h 29"/>
                  <a:gd name="T10" fmla="*/ 14 w 18"/>
                  <a:gd name="T11" fmla="*/ 4 h 29"/>
                  <a:gd name="T12" fmla="*/ 13 w 18"/>
                  <a:gd name="T13" fmla="*/ 6 h 29"/>
                  <a:gd name="T14" fmla="*/ 12 w 18"/>
                  <a:gd name="T15" fmla="*/ 6 h 29"/>
                  <a:gd name="T16" fmla="*/ 10 w 18"/>
                  <a:gd name="T17" fmla="*/ 8 h 29"/>
                  <a:gd name="T18" fmla="*/ 9 w 18"/>
                  <a:gd name="T19" fmla="*/ 10 h 29"/>
                  <a:gd name="T20" fmla="*/ 8 w 18"/>
                  <a:gd name="T21" fmla="*/ 13 h 29"/>
                  <a:gd name="T22" fmla="*/ 8 w 18"/>
                  <a:gd name="T23" fmla="*/ 16 h 29"/>
                  <a:gd name="T24" fmla="*/ 8 w 18"/>
                  <a:gd name="T25" fmla="*/ 18 h 29"/>
                  <a:gd name="T26" fmla="*/ 6 w 18"/>
                  <a:gd name="T27" fmla="*/ 19 h 29"/>
                  <a:gd name="T28" fmla="*/ 6 w 18"/>
                  <a:gd name="T29" fmla="*/ 22 h 29"/>
                  <a:gd name="T30" fmla="*/ 6 w 18"/>
                  <a:gd name="T31" fmla="*/ 23 h 29"/>
                  <a:gd name="T32" fmla="*/ 6 w 18"/>
                  <a:gd name="T33" fmla="*/ 26 h 29"/>
                  <a:gd name="T34" fmla="*/ 5 w 18"/>
                  <a:gd name="T35" fmla="*/ 27 h 29"/>
                  <a:gd name="T36" fmla="*/ 4 w 18"/>
                  <a:gd name="T37" fmla="*/ 29 h 29"/>
                  <a:gd name="T38" fmla="*/ 2 w 18"/>
                  <a:gd name="T39" fmla="*/ 29 h 29"/>
                  <a:gd name="T40" fmla="*/ 1 w 18"/>
                  <a:gd name="T41" fmla="*/ 29 h 29"/>
                  <a:gd name="T42" fmla="*/ 0 w 18"/>
                  <a:gd name="T43" fmla="*/ 27 h 29"/>
                  <a:gd name="T44" fmla="*/ 0 w 18"/>
                  <a:gd name="T45" fmla="*/ 26 h 29"/>
                  <a:gd name="T46" fmla="*/ 0 w 18"/>
                  <a:gd name="T47" fmla="*/ 25 h 29"/>
                  <a:gd name="T48" fmla="*/ 1 w 18"/>
                  <a:gd name="T49" fmla="*/ 23 h 29"/>
                  <a:gd name="T50" fmla="*/ 2 w 18"/>
                  <a:gd name="T51" fmla="*/ 22 h 29"/>
                  <a:gd name="T52" fmla="*/ 2 w 18"/>
                  <a:gd name="T53" fmla="*/ 19 h 29"/>
                  <a:gd name="T54" fmla="*/ 2 w 18"/>
                  <a:gd name="T55" fmla="*/ 17 h 29"/>
                  <a:gd name="T56" fmla="*/ 4 w 18"/>
                  <a:gd name="T57" fmla="*/ 14 h 29"/>
                  <a:gd name="T58" fmla="*/ 4 w 18"/>
                  <a:gd name="T59" fmla="*/ 12 h 29"/>
                  <a:gd name="T60" fmla="*/ 5 w 18"/>
                  <a:gd name="T61" fmla="*/ 9 h 29"/>
                  <a:gd name="T62" fmla="*/ 8 w 18"/>
                  <a:gd name="T63" fmla="*/ 6 h 29"/>
                  <a:gd name="T64" fmla="*/ 10 w 18"/>
                  <a:gd name="T65" fmla="*/ 5 h 29"/>
                  <a:gd name="T66" fmla="*/ 12 w 18"/>
                  <a:gd name="T67" fmla="*/ 4 h 29"/>
                  <a:gd name="T68" fmla="*/ 14 w 18"/>
                  <a:gd name="T69" fmla="*/ 1 h 29"/>
                  <a:gd name="T70" fmla="*/ 16 w 18"/>
                  <a:gd name="T71" fmla="*/ 1 h 29"/>
                  <a:gd name="T72" fmla="*/ 17 w 18"/>
                  <a:gd name="T73" fmla="*/ 0 h 29"/>
                  <a:gd name="T74" fmla="*/ 17 w 18"/>
                  <a:gd name="T7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29">
                    <a:moveTo>
                      <a:pt x="17" y="0"/>
                    </a:moveTo>
                    <a:lnTo>
                      <a:pt x="18" y="0"/>
                    </a:lnTo>
                    <a:lnTo>
                      <a:pt x="18" y="1"/>
                    </a:lnTo>
                    <a:lnTo>
                      <a:pt x="17" y="1"/>
                    </a:lnTo>
                    <a:lnTo>
                      <a:pt x="16" y="3"/>
                    </a:lnTo>
                    <a:lnTo>
                      <a:pt x="14" y="4"/>
                    </a:lnTo>
                    <a:lnTo>
                      <a:pt x="13" y="6"/>
                    </a:lnTo>
                    <a:lnTo>
                      <a:pt x="12" y="6"/>
                    </a:lnTo>
                    <a:lnTo>
                      <a:pt x="10" y="8"/>
                    </a:lnTo>
                    <a:lnTo>
                      <a:pt x="9" y="10"/>
                    </a:lnTo>
                    <a:lnTo>
                      <a:pt x="8" y="13"/>
                    </a:lnTo>
                    <a:lnTo>
                      <a:pt x="8" y="16"/>
                    </a:lnTo>
                    <a:lnTo>
                      <a:pt x="8" y="18"/>
                    </a:lnTo>
                    <a:lnTo>
                      <a:pt x="6" y="19"/>
                    </a:lnTo>
                    <a:lnTo>
                      <a:pt x="6" y="22"/>
                    </a:lnTo>
                    <a:lnTo>
                      <a:pt x="6" y="23"/>
                    </a:lnTo>
                    <a:lnTo>
                      <a:pt x="6" y="26"/>
                    </a:lnTo>
                    <a:lnTo>
                      <a:pt x="5" y="27"/>
                    </a:lnTo>
                    <a:lnTo>
                      <a:pt x="4" y="29"/>
                    </a:lnTo>
                    <a:lnTo>
                      <a:pt x="2" y="29"/>
                    </a:lnTo>
                    <a:lnTo>
                      <a:pt x="1" y="29"/>
                    </a:lnTo>
                    <a:lnTo>
                      <a:pt x="0" y="27"/>
                    </a:lnTo>
                    <a:lnTo>
                      <a:pt x="0" y="26"/>
                    </a:lnTo>
                    <a:lnTo>
                      <a:pt x="0" y="25"/>
                    </a:lnTo>
                    <a:lnTo>
                      <a:pt x="1" y="23"/>
                    </a:lnTo>
                    <a:lnTo>
                      <a:pt x="2" y="22"/>
                    </a:lnTo>
                    <a:lnTo>
                      <a:pt x="2" y="19"/>
                    </a:lnTo>
                    <a:lnTo>
                      <a:pt x="2" y="17"/>
                    </a:lnTo>
                    <a:lnTo>
                      <a:pt x="4" y="14"/>
                    </a:lnTo>
                    <a:lnTo>
                      <a:pt x="4" y="12"/>
                    </a:lnTo>
                    <a:lnTo>
                      <a:pt x="5" y="9"/>
                    </a:lnTo>
                    <a:lnTo>
                      <a:pt x="8" y="6"/>
                    </a:lnTo>
                    <a:lnTo>
                      <a:pt x="10" y="5"/>
                    </a:lnTo>
                    <a:lnTo>
                      <a:pt x="12" y="4"/>
                    </a:lnTo>
                    <a:lnTo>
                      <a:pt x="14" y="1"/>
                    </a:lnTo>
                    <a:lnTo>
                      <a:pt x="16" y="1"/>
                    </a:lnTo>
                    <a:lnTo>
                      <a:pt x="17" y="0"/>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3" name="Freeform 11">
                <a:extLst>
                  <a:ext uri="{FF2B5EF4-FFF2-40B4-BE49-F238E27FC236}">
                    <a16:creationId xmlns:a16="http://schemas.microsoft.com/office/drawing/2014/main" id="{7CAF7EE0-D631-6348-A327-9AE879357687}"/>
                  </a:ext>
                </a:extLst>
              </p:cNvPr>
              <p:cNvSpPr>
                <a:spLocks/>
              </p:cNvSpPr>
              <p:nvPr userDrawn="1"/>
            </p:nvSpPr>
            <p:spPr bwMode="auto">
              <a:xfrm>
                <a:off x="10202953" y="453657"/>
                <a:ext cx="20489" cy="17416"/>
              </a:xfrm>
              <a:custGeom>
                <a:avLst/>
                <a:gdLst>
                  <a:gd name="T0" fmla="*/ 34 w 41"/>
                  <a:gd name="T1" fmla="*/ 0 h 35"/>
                  <a:gd name="T2" fmla="*/ 37 w 41"/>
                  <a:gd name="T3" fmla="*/ 1 h 35"/>
                  <a:gd name="T4" fmla="*/ 39 w 41"/>
                  <a:gd name="T5" fmla="*/ 1 h 35"/>
                  <a:gd name="T6" fmla="*/ 39 w 41"/>
                  <a:gd name="T7" fmla="*/ 2 h 35"/>
                  <a:gd name="T8" fmla="*/ 41 w 41"/>
                  <a:gd name="T9" fmla="*/ 4 h 35"/>
                  <a:gd name="T10" fmla="*/ 39 w 41"/>
                  <a:gd name="T11" fmla="*/ 5 h 35"/>
                  <a:gd name="T12" fmla="*/ 38 w 41"/>
                  <a:gd name="T13" fmla="*/ 6 h 35"/>
                  <a:gd name="T14" fmla="*/ 37 w 41"/>
                  <a:gd name="T15" fmla="*/ 8 h 35"/>
                  <a:gd name="T16" fmla="*/ 34 w 41"/>
                  <a:gd name="T17" fmla="*/ 10 h 35"/>
                  <a:gd name="T18" fmla="*/ 31 w 41"/>
                  <a:gd name="T19" fmla="*/ 11 h 35"/>
                  <a:gd name="T20" fmla="*/ 29 w 41"/>
                  <a:gd name="T21" fmla="*/ 13 h 35"/>
                  <a:gd name="T22" fmla="*/ 26 w 41"/>
                  <a:gd name="T23" fmla="*/ 14 h 35"/>
                  <a:gd name="T24" fmla="*/ 24 w 41"/>
                  <a:gd name="T25" fmla="*/ 15 h 35"/>
                  <a:gd name="T26" fmla="*/ 21 w 41"/>
                  <a:gd name="T27" fmla="*/ 17 h 35"/>
                  <a:gd name="T28" fmla="*/ 18 w 41"/>
                  <a:gd name="T29" fmla="*/ 19 h 35"/>
                  <a:gd name="T30" fmla="*/ 17 w 41"/>
                  <a:gd name="T31" fmla="*/ 22 h 35"/>
                  <a:gd name="T32" fmla="*/ 17 w 41"/>
                  <a:gd name="T33" fmla="*/ 25 h 35"/>
                  <a:gd name="T34" fmla="*/ 16 w 41"/>
                  <a:gd name="T35" fmla="*/ 27 h 35"/>
                  <a:gd name="T36" fmla="*/ 16 w 41"/>
                  <a:gd name="T37" fmla="*/ 30 h 35"/>
                  <a:gd name="T38" fmla="*/ 16 w 41"/>
                  <a:gd name="T39" fmla="*/ 31 h 35"/>
                  <a:gd name="T40" fmla="*/ 16 w 41"/>
                  <a:gd name="T41" fmla="*/ 32 h 35"/>
                  <a:gd name="T42" fmla="*/ 16 w 41"/>
                  <a:gd name="T43" fmla="*/ 34 h 35"/>
                  <a:gd name="T44" fmla="*/ 15 w 41"/>
                  <a:gd name="T45" fmla="*/ 35 h 35"/>
                  <a:gd name="T46" fmla="*/ 15 w 41"/>
                  <a:gd name="T47" fmla="*/ 35 h 35"/>
                  <a:gd name="T48" fmla="*/ 13 w 41"/>
                  <a:gd name="T49" fmla="*/ 34 h 35"/>
                  <a:gd name="T50" fmla="*/ 13 w 41"/>
                  <a:gd name="T51" fmla="*/ 32 h 35"/>
                  <a:gd name="T52" fmla="*/ 13 w 41"/>
                  <a:gd name="T53" fmla="*/ 31 h 35"/>
                  <a:gd name="T54" fmla="*/ 12 w 41"/>
                  <a:gd name="T55" fmla="*/ 30 h 35"/>
                  <a:gd name="T56" fmla="*/ 11 w 41"/>
                  <a:gd name="T57" fmla="*/ 26 h 35"/>
                  <a:gd name="T58" fmla="*/ 9 w 41"/>
                  <a:gd name="T59" fmla="*/ 22 h 35"/>
                  <a:gd name="T60" fmla="*/ 7 w 41"/>
                  <a:gd name="T61" fmla="*/ 19 h 35"/>
                  <a:gd name="T62" fmla="*/ 5 w 41"/>
                  <a:gd name="T63" fmla="*/ 17 h 35"/>
                  <a:gd name="T64" fmla="*/ 3 w 41"/>
                  <a:gd name="T65" fmla="*/ 14 h 35"/>
                  <a:gd name="T66" fmla="*/ 0 w 41"/>
                  <a:gd name="T67" fmla="*/ 11 h 35"/>
                  <a:gd name="T68" fmla="*/ 1 w 41"/>
                  <a:gd name="T69" fmla="*/ 11 h 35"/>
                  <a:gd name="T70" fmla="*/ 3 w 41"/>
                  <a:gd name="T71" fmla="*/ 13 h 35"/>
                  <a:gd name="T72" fmla="*/ 5 w 41"/>
                  <a:gd name="T73" fmla="*/ 13 h 35"/>
                  <a:gd name="T74" fmla="*/ 8 w 41"/>
                  <a:gd name="T75" fmla="*/ 11 h 35"/>
                  <a:gd name="T76" fmla="*/ 11 w 41"/>
                  <a:gd name="T77" fmla="*/ 11 h 35"/>
                  <a:gd name="T78" fmla="*/ 13 w 41"/>
                  <a:gd name="T79" fmla="*/ 10 h 35"/>
                  <a:gd name="T80" fmla="*/ 16 w 41"/>
                  <a:gd name="T81" fmla="*/ 8 h 35"/>
                  <a:gd name="T82" fmla="*/ 18 w 41"/>
                  <a:gd name="T83" fmla="*/ 8 h 35"/>
                  <a:gd name="T84" fmla="*/ 21 w 41"/>
                  <a:gd name="T85" fmla="*/ 6 h 35"/>
                  <a:gd name="T86" fmla="*/ 22 w 41"/>
                  <a:gd name="T87" fmla="*/ 6 h 35"/>
                  <a:gd name="T88" fmla="*/ 25 w 41"/>
                  <a:gd name="T89" fmla="*/ 5 h 35"/>
                  <a:gd name="T90" fmla="*/ 26 w 41"/>
                  <a:gd name="T91" fmla="*/ 2 h 35"/>
                  <a:gd name="T92" fmla="*/ 29 w 41"/>
                  <a:gd name="T93" fmla="*/ 1 h 35"/>
                  <a:gd name="T94" fmla="*/ 31 w 41"/>
                  <a:gd name="T95" fmla="*/ 0 h 35"/>
                  <a:gd name="T96" fmla="*/ 34 w 41"/>
                  <a:gd name="T9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5">
                    <a:moveTo>
                      <a:pt x="34" y="0"/>
                    </a:moveTo>
                    <a:lnTo>
                      <a:pt x="37" y="1"/>
                    </a:lnTo>
                    <a:lnTo>
                      <a:pt x="39" y="1"/>
                    </a:lnTo>
                    <a:lnTo>
                      <a:pt x="39" y="2"/>
                    </a:lnTo>
                    <a:lnTo>
                      <a:pt x="41" y="4"/>
                    </a:lnTo>
                    <a:lnTo>
                      <a:pt x="39" y="5"/>
                    </a:lnTo>
                    <a:lnTo>
                      <a:pt x="38" y="6"/>
                    </a:lnTo>
                    <a:lnTo>
                      <a:pt x="37" y="8"/>
                    </a:lnTo>
                    <a:lnTo>
                      <a:pt x="34" y="10"/>
                    </a:lnTo>
                    <a:lnTo>
                      <a:pt x="31" y="11"/>
                    </a:lnTo>
                    <a:lnTo>
                      <a:pt x="29" y="13"/>
                    </a:lnTo>
                    <a:lnTo>
                      <a:pt x="26" y="14"/>
                    </a:lnTo>
                    <a:lnTo>
                      <a:pt x="24" y="15"/>
                    </a:lnTo>
                    <a:lnTo>
                      <a:pt x="21" y="17"/>
                    </a:lnTo>
                    <a:lnTo>
                      <a:pt x="18" y="19"/>
                    </a:lnTo>
                    <a:lnTo>
                      <a:pt x="17" y="22"/>
                    </a:lnTo>
                    <a:lnTo>
                      <a:pt x="17" y="25"/>
                    </a:lnTo>
                    <a:lnTo>
                      <a:pt x="16" y="27"/>
                    </a:lnTo>
                    <a:lnTo>
                      <a:pt x="16" y="30"/>
                    </a:lnTo>
                    <a:lnTo>
                      <a:pt x="16" y="31"/>
                    </a:lnTo>
                    <a:lnTo>
                      <a:pt x="16" y="32"/>
                    </a:lnTo>
                    <a:lnTo>
                      <a:pt x="16" y="34"/>
                    </a:lnTo>
                    <a:lnTo>
                      <a:pt x="15" y="35"/>
                    </a:lnTo>
                    <a:lnTo>
                      <a:pt x="15" y="35"/>
                    </a:lnTo>
                    <a:lnTo>
                      <a:pt x="13" y="34"/>
                    </a:lnTo>
                    <a:lnTo>
                      <a:pt x="13" y="32"/>
                    </a:lnTo>
                    <a:lnTo>
                      <a:pt x="13" y="31"/>
                    </a:lnTo>
                    <a:lnTo>
                      <a:pt x="12" y="30"/>
                    </a:lnTo>
                    <a:lnTo>
                      <a:pt x="11" y="26"/>
                    </a:lnTo>
                    <a:lnTo>
                      <a:pt x="9" y="22"/>
                    </a:lnTo>
                    <a:lnTo>
                      <a:pt x="7" y="19"/>
                    </a:lnTo>
                    <a:lnTo>
                      <a:pt x="5" y="17"/>
                    </a:lnTo>
                    <a:lnTo>
                      <a:pt x="3" y="14"/>
                    </a:lnTo>
                    <a:lnTo>
                      <a:pt x="0" y="11"/>
                    </a:lnTo>
                    <a:lnTo>
                      <a:pt x="1" y="11"/>
                    </a:lnTo>
                    <a:lnTo>
                      <a:pt x="3" y="13"/>
                    </a:lnTo>
                    <a:lnTo>
                      <a:pt x="5" y="13"/>
                    </a:lnTo>
                    <a:lnTo>
                      <a:pt x="8" y="11"/>
                    </a:lnTo>
                    <a:lnTo>
                      <a:pt x="11" y="11"/>
                    </a:lnTo>
                    <a:lnTo>
                      <a:pt x="13" y="10"/>
                    </a:lnTo>
                    <a:lnTo>
                      <a:pt x="16" y="8"/>
                    </a:lnTo>
                    <a:lnTo>
                      <a:pt x="18" y="8"/>
                    </a:lnTo>
                    <a:lnTo>
                      <a:pt x="21" y="6"/>
                    </a:lnTo>
                    <a:lnTo>
                      <a:pt x="22" y="6"/>
                    </a:lnTo>
                    <a:lnTo>
                      <a:pt x="25" y="5"/>
                    </a:lnTo>
                    <a:lnTo>
                      <a:pt x="26" y="2"/>
                    </a:lnTo>
                    <a:lnTo>
                      <a:pt x="29" y="1"/>
                    </a:lnTo>
                    <a:lnTo>
                      <a:pt x="31"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4" name="Freeform 12">
                <a:extLst>
                  <a:ext uri="{FF2B5EF4-FFF2-40B4-BE49-F238E27FC236}">
                    <a16:creationId xmlns:a16="http://schemas.microsoft.com/office/drawing/2014/main" id="{B5D43CBA-9D95-8447-8500-061F8C29834E}"/>
                  </a:ext>
                </a:extLst>
              </p:cNvPr>
              <p:cNvSpPr>
                <a:spLocks noEditPoints="1"/>
              </p:cNvSpPr>
              <p:nvPr userDrawn="1"/>
            </p:nvSpPr>
            <p:spPr bwMode="auto">
              <a:xfrm>
                <a:off x="10350477" y="742558"/>
                <a:ext cx="28685" cy="36881"/>
              </a:xfrm>
              <a:custGeom>
                <a:avLst/>
                <a:gdLst>
                  <a:gd name="T0" fmla="*/ 27 w 55"/>
                  <a:gd name="T1" fmla="*/ 35 h 72"/>
                  <a:gd name="T2" fmla="*/ 23 w 55"/>
                  <a:gd name="T3" fmla="*/ 36 h 72"/>
                  <a:gd name="T4" fmla="*/ 19 w 55"/>
                  <a:gd name="T5" fmla="*/ 39 h 72"/>
                  <a:gd name="T6" fmla="*/ 17 w 55"/>
                  <a:gd name="T7" fmla="*/ 42 h 72"/>
                  <a:gd name="T8" fmla="*/ 17 w 55"/>
                  <a:gd name="T9" fmla="*/ 46 h 72"/>
                  <a:gd name="T10" fmla="*/ 18 w 55"/>
                  <a:gd name="T11" fmla="*/ 51 h 72"/>
                  <a:gd name="T12" fmla="*/ 19 w 55"/>
                  <a:gd name="T13" fmla="*/ 53 h 72"/>
                  <a:gd name="T14" fmla="*/ 23 w 55"/>
                  <a:gd name="T15" fmla="*/ 56 h 72"/>
                  <a:gd name="T16" fmla="*/ 27 w 55"/>
                  <a:gd name="T17" fmla="*/ 57 h 72"/>
                  <a:gd name="T18" fmla="*/ 31 w 55"/>
                  <a:gd name="T19" fmla="*/ 56 h 72"/>
                  <a:gd name="T20" fmla="*/ 35 w 55"/>
                  <a:gd name="T21" fmla="*/ 53 h 72"/>
                  <a:gd name="T22" fmla="*/ 36 w 55"/>
                  <a:gd name="T23" fmla="*/ 51 h 72"/>
                  <a:gd name="T24" fmla="*/ 38 w 55"/>
                  <a:gd name="T25" fmla="*/ 48 h 72"/>
                  <a:gd name="T26" fmla="*/ 38 w 55"/>
                  <a:gd name="T27" fmla="*/ 46 h 72"/>
                  <a:gd name="T28" fmla="*/ 36 w 55"/>
                  <a:gd name="T29" fmla="*/ 42 h 72"/>
                  <a:gd name="T30" fmla="*/ 35 w 55"/>
                  <a:gd name="T31" fmla="*/ 38 h 72"/>
                  <a:gd name="T32" fmla="*/ 31 w 55"/>
                  <a:gd name="T33" fmla="*/ 36 h 72"/>
                  <a:gd name="T34" fmla="*/ 27 w 55"/>
                  <a:gd name="T35" fmla="*/ 35 h 72"/>
                  <a:gd name="T36" fmla="*/ 25 w 55"/>
                  <a:gd name="T37" fmla="*/ 0 h 72"/>
                  <a:gd name="T38" fmla="*/ 17 w 55"/>
                  <a:gd name="T39" fmla="*/ 27 h 72"/>
                  <a:gd name="T40" fmla="*/ 21 w 55"/>
                  <a:gd name="T41" fmla="*/ 25 h 72"/>
                  <a:gd name="T42" fmla="*/ 25 w 55"/>
                  <a:gd name="T43" fmla="*/ 22 h 72"/>
                  <a:gd name="T44" fmla="*/ 36 w 55"/>
                  <a:gd name="T45" fmla="*/ 21 h 72"/>
                  <a:gd name="T46" fmla="*/ 45 w 55"/>
                  <a:gd name="T47" fmla="*/ 25 h 72"/>
                  <a:gd name="T48" fmla="*/ 53 w 55"/>
                  <a:gd name="T49" fmla="*/ 34 h 72"/>
                  <a:gd name="T50" fmla="*/ 55 w 55"/>
                  <a:gd name="T51" fmla="*/ 44 h 72"/>
                  <a:gd name="T52" fmla="*/ 52 w 55"/>
                  <a:gd name="T53" fmla="*/ 55 h 72"/>
                  <a:gd name="T54" fmla="*/ 47 w 55"/>
                  <a:gd name="T55" fmla="*/ 63 h 72"/>
                  <a:gd name="T56" fmla="*/ 38 w 55"/>
                  <a:gd name="T57" fmla="*/ 68 h 72"/>
                  <a:gd name="T58" fmla="*/ 32 w 55"/>
                  <a:gd name="T59" fmla="*/ 69 h 72"/>
                  <a:gd name="T60" fmla="*/ 27 w 55"/>
                  <a:gd name="T61" fmla="*/ 70 h 72"/>
                  <a:gd name="T62" fmla="*/ 23 w 55"/>
                  <a:gd name="T63" fmla="*/ 72 h 72"/>
                  <a:gd name="T64" fmla="*/ 18 w 55"/>
                  <a:gd name="T65" fmla="*/ 70 h 72"/>
                  <a:gd name="T66" fmla="*/ 13 w 55"/>
                  <a:gd name="T67" fmla="*/ 69 h 72"/>
                  <a:gd name="T68" fmla="*/ 9 w 55"/>
                  <a:gd name="T69" fmla="*/ 65 h 72"/>
                  <a:gd name="T70" fmla="*/ 5 w 55"/>
                  <a:gd name="T71" fmla="*/ 63 h 72"/>
                  <a:gd name="T72" fmla="*/ 2 w 55"/>
                  <a:gd name="T73" fmla="*/ 57 h 72"/>
                  <a:gd name="T74" fmla="*/ 0 w 55"/>
                  <a:gd name="T75" fmla="*/ 44 h 72"/>
                  <a:gd name="T76" fmla="*/ 1 w 55"/>
                  <a:gd name="T77" fmla="*/ 30 h 72"/>
                  <a:gd name="T78" fmla="*/ 8 w 55"/>
                  <a:gd name="T79" fmla="*/ 8 h 72"/>
                  <a:gd name="T80" fmla="*/ 25 w 55"/>
                  <a:gd name="T8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72">
                    <a:moveTo>
                      <a:pt x="27" y="35"/>
                    </a:moveTo>
                    <a:lnTo>
                      <a:pt x="23" y="36"/>
                    </a:lnTo>
                    <a:lnTo>
                      <a:pt x="19" y="39"/>
                    </a:lnTo>
                    <a:lnTo>
                      <a:pt x="17" y="42"/>
                    </a:lnTo>
                    <a:lnTo>
                      <a:pt x="17" y="46"/>
                    </a:lnTo>
                    <a:lnTo>
                      <a:pt x="18" y="51"/>
                    </a:lnTo>
                    <a:lnTo>
                      <a:pt x="19" y="53"/>
                    </a:lnTo>
                    <a:lnTo>
                      <a:pt x="23" y="56"/>
                    </a:lnTo>
                    <a:lnTo>
                      <a:pt x="27" y="57"/>
                    </a:lnTo>
                    <a:lnTo>
                      <a:pt x="31" y="56"/>
                    </a:lnTo>
                    <a:lnTo>
                      <a:pt x="35" y="53"/>
                    </a:lnTo>
                    <a:lnTo>
                      <a:pt x="36" y="51"/>
                    </a:lnTo>
                    <a:lnTo>
                      <a:pt x="38" y="48"/>
                    </a:lnTo>
                    <a:lnTo>
                      <a:pt x="38" y="46"/>
                    </a:lnTo>
                    <a:lnTo>
                      <a:pt x="36" y="42"/>
                    </a:lnTo>
                    <a:lnTo>
                      <a:pt x="35" y="38"/>
                    </a:lnTo>
                    <a:lnTo>
                      <a:pt x="31" y="36"/>
                    </a:lnTo>
                    <a:lnTo>
                      <a:pt x="27" y="35"/>
                    </a:lnTo>
                    <a:close/>
                    <a:moveTo>
                      <a:pt x="25" y="0"/>
                    </a:moveTo>
                    <a:lnTo>
                      <a:pt x="17" y="27"/>
                    </a:lnTo>
                    <a:lnTo>
                      <a:pt x="21" y="25"/>
                    </a:lnTo>
                    <a:lnTo>
                      <a:pt x="25" y="22"/>
                    </a:lnTo>
                    <a:lnTo>
                      <a:pt x="36" y="21"/>
                    </a:lnTo>
                    <a:lnTo>
                      <a:pt x="45" y="25"/>
                    </a:lnTo>
                    <a:lnTo>
                      <a:pt x="53" y="34"/>
                    </a:lnTo>
                    <a:lnTo>
                      <a:pt x="55" y="44"/>
                    </a:lnTo>
                    <a:lnTo>
                      <a:pt x="52" y="55"/>
                    </a:lnTo>
                    <a:lnTo>
                      <a:pt x="47" y="63"/>
                    </a:lnTo>
                    <a:lnTo>
                      <a:pt x="38" y="68"/>
                    </a:lnTo>
                    <a:lnTo>
                      <a:pt x="32" y="69"/>
                    </a:lnTo>
                    <a:lnTo>
                      <a:pt x="27" y="70"/>
                    </a:lnTo>
                    <a:lnTo>
                      <a:pt x="23" y="72"/>
                    </a:lnTo>
                    <a:lnTo>
                      <a:pt x="18" y="70"/>
                    </a:lnTo>
                    <a:lnTo>
                      <a:pt x="13" y="69"/>
                    </a:lnTo>
                    <a:lnTo>
                      <a:pt x="9" y="65"/>
                    </a:lnTo>
                    <a:lnTo>
                      <a:pt x="5" y="63"/>
                    </a:lnTo>
                    <a:lnTo>
                      <a:pt x="2" y="57"/>
                    </a:lnTo>
                    <a:lnTo>
                      <a:pt x="0" y="44"/>
                    </a:lnTo>
                    <a:lnTo>
                      <a:pt x="1" y="30"/>
                    </a:lnTo>
                    <a:lnTo>
                      <a:pt x="8" y="8"/>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5" name="Freeform 13">
                <a:extLst>
                  <a:ext uri="{FF2B5EF4-FFF2-40B4-BE49-F238E27FC236}">
                    <a16:creationId xmlns:a16="http://schemas.microsoft.com/office/drawing/2014/main" id="{4285E509-3AD5-6149-B8E3-943B2DD27CE5}"/>
                  </a:ext>
                </a:extLst>
              </p:cNvPr>
              <p:cNvSpPr>
                <a:spLocks/>
              </p:cNvSpPr>
              <p:nvPr userDrawn="1"/>
            </p:nvSpPr>
            <p:spPr bwMode="auto">
              <a:xfrm>
                <a:off x="10309499" y="554055"/>
                <a:ext cx="23563" cy="27661"/>
              </a:xfrm>
              <a:custGeom>
                <a:avLst/>
                <a:gdLst>
                  <a:gd name="T0" fmla="*/ 44 w 47"/>
                  <a:gd name="T1" fmla="*/ 1 h 53"/>
                  <a:gd name="T2" fmla="*/ 47 w 47"/>
                  <a:gd name="T3" fmla="*/ 4 h 53"/>
                  <a:gd name="T4" fmla="*/ 47 w 47"/>
                  <a:gd name="T5" fmla="*/ 8 h 53"/>
                  <a:gd name="T6" fmla="*/ 43 w 47"/>
                  <a:gd name="T7" fmla="*/ 9 h 53"/>
                  <a:gd name="T8" fmla="*/ 40 w 47"/>
                  <a:gd name="T9" fmla="*/ 12 h 53"/>
                  <a:gd name="T10" fmla="*/ 34 w 47"/>
                  <a:gd name="T11" fmla="*/ 18 h 53"/>
                  <a:gd name="T12" fmla="*/ 29 w 47"/>
                  <a:gd name="T13" fmla="*/ 26 h 53"/>
                  <a:gd name="T14" fmla="*/ 25 w 47"/>
                  <a:gd name="T15" fmla="*/ 34 h 53"/>
                  <a:gd name="T16" fmla="*/ 19 w 47"/>
                  <a:gd name="T17" fmla="*/ 40 h 53"/>
                  <a:gd name="T18" fmla="*/ 16 w 47"/>
                  <a:gd name="T19" fmla="*/ 46 h 53"/>
                  <a:gd name="T20" fmla="*/ 16 w 47"/>
                  <a:gd name="T21" fmla="*/ 49 h 53"/>
                  <a:gd name="T22" fmla="*/ 16 w 47"/>
                  <a:gd name="T23" fmla="*/ 52 h 53"/>
                  <a:gd name="T24" fmla="*/ 12 w 47"/>
                  <a:gd name="T25" fmla="*/ 52 h 53"/>
                  <a:gd name="T26" fmla="*/ 10 w 47"/>
                  <a:gd name="T27" fmla="*/ 49 h 53"/>
                  <a:gd name="T28" fmla="*/ 10 w 47"/>
                  <a:gd name="T29" fmla="*/ 46 h 53"/>
                  <a:gd name="T30" fmla="*/ 13 w 47"/>
                  <a:gd name="T31" fmla="*/ 40 h 53"/>
                  <a:gd name="T32" fmla="*/ 16 w 47"/>
                  <a:gd name="T33" fmla="*/ 35 h 53"/>
                  <a:gd name="T34" fmla="*/ 18 w 47"/>
                  <a:gd name="T35" fmla="*/ 30 h 53"/>
                  <a:gd name="T36" fmla="*/ 21 w 47"/>
                  <a:gd name="T37" fmla="*/ 25 h 53"/>
                  <a:gd name="T38" fmla="*/ 21 w 47"/>
                  <a:gd name="T39" fmla="*/ 19 h 53"/>
                  <a:gd name="T40" fmla="*/ 17 w 47"/>
                  <a:gd name="T41" fmla="*/ 14 h 53"/>
                  <a:gd name="T42" fmla="*/ 10 w 47"/>
                  <a:gd name="T43" fmla="*/ 12 h 53"/>
                  <a:gd name="T44" fmla="*/ 6 w 47"/>
                  <a:gd name="T45" fmla="*/ 12 h 53"/>
                  <a:gd name="T46" fmla="*/ 2 w 47"/>
                  <a:gd name="T47" fmla="*/ 12 h 53"/>
                  <a:gd name="T48" fmla="*/ 0 w 47"/>
                  <a:gd name="T49" fmla="*/ 12 h 53"/>
                  <a:gd name="T50" fmla="*/ 2 w 47"/>
                  <a:gd name="T51" fmla="*/ 9 h 53"/>
                  <a:gd name="T52" fmla="*/ 9 w 47"/>
                  <a:gd name="T53" fmla="*/ 5 h 53"/>
                  <a:gd name="T54" fmla="*/ 12 w 47"/>
                  <a:gd name="T55" fmla="*/ 2 h 53"/>
                  <a:gd name="T56" fmla="*/ 14 w 47"/>
                  <a:gd name="T57" fmla="*/ 1 h 53"/>
                  <a:gd name="T58" fmla="*/ 17 w 47"/>
                  <a:gd name="T59" fmla="*/ 2 h 53"/>
                  <a:gd name="T60" fmla="*/ 19 w 47"/>
                  <a:gd name="T61" fmla="*/ 5 h 53"/>
                  <a:gd name="T62" fmla="*/ 25 w 47"/>
                  <a:gd name="T63" fmla="*/ 8 h 53"/>
                  <a:gd name="T64" fmla="*/ 31 w 47"/>
                  <a:gd name="T65" fmla="*/ 8 h 53"/>
                  <a:gd name="T66" fmla="*/ 35 w 47"/>
                  <a:gd name="T67" fmla="*/ 5 h 53"/>
                  <a:gd name="T68" fmla="*/ 39 w 47"/>
                  <a:gd name="T69" fmla="*/ 2 h 53"/>
                  <a:gd name="T70" fmla="*/ 43 w 47"/>
                  <a:gd name="T7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 h="53">
                    <a:moveTo>
                      <a:pt x="43" y="0"/>
                    </a:moveTo>
                    <a:lnTo>
                      <a:pt x="44" y="1"/>
                    </a:lnTo>
                    <a:lnTo>
                      <a:pt x="47" y="2"/>
                    </a:lnTo>
                    <a:lnTo>
                      <a:pt x="47" y="4"/>
                    </a:lnTo>
                    <a:lnTo>
                      <a:pt x="47" y="6"/>
                    </a:lnTo>
                    <a:lnTo>
                      <a:pt x="47" y="8"/>
                    </a:lnTo>
                    <a:lnTo>
                      <a:pt x="46" y="9"/>
                    </a:lnTo>
                    <a:lnTo>
                      <a:pt x="43" y="9"/>
                    </a:lnTo>
                    <a:lnTo>
                      <a:pt x="42" y="10"/>
                    </a:lnTo>
                    <a:lnTo>
                      <a:pt x="40" y="12"/>
                    </a:lnTo>
                    <a:lnTo>
                      <a:pt x="36" y="14"/>
                    </a:lnTo>
                    <a:lnTo>
                      <a:pt x="34" y="18"/>
                    </a:lnTo>
                    <a:lnTo>
                      <a:pt x="31" y="22"/>
                    </a:lnTo>
                    <a:lnTo>
                      <a:pt x="29" y="26"/>
                    </a:lnTo>
                    <a:lnTo>
                      <a:pt x="26" y="30"/>
                    </a:lnTo>
                    <a:lnTo>
                      <a:pt x="25" y="34"/>
                    </a:lnTo>
                    <a:lnTo>
                      <a:pt x="22" y="38"/>
                    </a:lnTo>
                    <a:lnTo>
                      <a:pt x="19" y="40"/>
                    </a:lnTo>
                    <a:lnTo>
                      <a:pt x="18" y="43"/>
                    </a:lnTo>
                    <a:lnTo>
                      <a:pt x="16" y="46"/>
                    </a:lnTo>
                    <a:lnTo>
                      <a:pt x="16" y="48"/>
                    </a:lnTo>
                    <a:lnTo>
                      <a:pt x="16" y="49"/>
                    </a:lnTo>
                    <a:lnTo>
                      <a:pt x="16" y="52"/>
                    </a:lnTo>
                    <a:lnTo>
                      <a:pt x="16" y="52"/>
                    </a:lnTo>
                    <a:lnTo>
                      <a:pt x="14" y="53"/>
                    </a:lnTo>
                    <a:lnTo>
                      <a:pt x="12" y="52"/>
                    </a:lnTo>
                    <a:lnTo>
                      <a:pt x="10" y="51"/>
                    </a:lnTo>
                    <a:lnTo>
                      <a:pt x="10" y="49"/>
                    </a:lnTo>
                    <a:lnTo>
                      <a:pt x="10" y="47"/>
                    </a:lnTo>
                    <a:lnTo>
                      <a:pt x="10" y="46"/>
                    </a:lnTo>
                    <a:lnTo>
                      <a:pt x="12" y="43"/>
                    </a:lnTo>
                    <a:lnTo>
                      <a:pt x="13" y="40"/>
                    </a:lnTo>
                    <a:lnTo>
                      <a:pt x="14" y="38"/>
                    </a:lnTo>
                    <a:lnTo>
                      <a:pt x="16" y="35"/>
                    </a:lnTo>
                    <a:lnTo>
                      <a:pt x="17" y="32"/>
                    </a:lnTo>
                    <a:lnTo>
                      <a:pt x="18" y="30"/>
                    </a:lnTo>
                    <a:lnTo>
                      <a:pt x="21" y="27"/>
                    </a:lnTo>
                    <a:lnTo>
                      <a:pt x="21" y="25"/>
                    </a:lnTo>
                    <a:lnTo>
                      <a:pt x="22" y="22"/>
                    </a:lnTo>
                    <a:lnTo>
                      <a:pt x="21" y="19"/>
                    </a:lnTo>
                    <a:lnTo>
                      <a:pt x="18" y="17"/>
                    </a:lnTo>
                    <a:lnTo>
                      <a:pt x="17" y="14"/>
                    </a:lnTo>
                    <a:lnTo>
                      <a:pt x="14" y="13"/>
                    </a:lnTo>
                    <a:lnTo>
                      <a:pt x="10" y="12"/>
                    </a:lnTo>
                    <a:lnTo>
                      <a:pt x="9" y="12"/>
                    </a:lnTo>
                    <a:lnTo>
                      <a:pt x="6" y="12"/>
                    </a:lnTo>
                    <a:lnTo>
                      <a:pt x="4" y="12"/>
                    </a:lnTo>
                    <a:lnTo>
                      <a:pt x="2" y="12"/>
                    </a:lnTo>
                    <a:lnTo>
                      <a:pt x="0" y="12"/>
                    </a:lnTo>
                    <a:lnTo>
                      <a:pt x="0" y="12"/>
                    </a:lnTo>
                    <a:lnTo>
                      <a:pt x="0" y="10"/>
                    </a:lnTo>
                    <a:lnTo>
                      <a:pt x="2" y="9"/>
                    </a:lnTo>
                    <a:lnTo>
                      <a:pt x="5" y="8"/>
                    </a:lnTo>
                    <a:lnTo>
                      <a:pt x="9" y="5"/>
                    </a:lnTo>
                    <a:lnTo>
                      <a:pt x="10" y="4"/>
                    </a:lnTo>
                    <a:lnTo>
                      <a:pt x="12" y="2"/>
                    </a:lnTo>
                    <a:lnTo>
                      <a:pt x="13" y="1"/>
                    </a:lnTo>
                    <a:lnTo>
                      <a:pt x="14" y="1"/>
                    </a:lnTo>
                    <a:lnTo>
                      <a:pt x="16" y="1"/>
                    </a:lnTo>
                    <a:lnTo>
                      <a:pt x="17" y="2"/>
                    </a:lnTo>
                    <a:lnTo>
                      <a:pt x="17" y="4"/>
                    </a:lnTo>
                    <a:lnTo>
                      <a:pt x="19" y="5"/>
                    </a:lnTo>
                    <a:lnTo>
                      <a:pt x="22" y="6"/>
                    </a:lnTo>
                    <a:lnTo>
                      <a:pt x="25" y="8"/>
                    </a:lnTo>
                    <a:lnTo>
                      <a:pt x="27" y="8"/>
                    </a:lnTo>
                    <a:lnTo>
                      <a:pt x="31" y="8"/>
                    </a:lnTo>
                    <a:lnTo>
                      <a:pt x="34" y="6"/>
                    </a:lnTo>
                    <a:lnTo>
                      <a:pt x="35" y="5"/>
                    </a:lnTo>
                    <a:lnTo>
                      <a:pt x="38" y="4"/>
                    </a:lnTo>
                    <a:lnTo>
                      <a:pt x="39" y="2"/>
                    </a:lnTo>
                    <a:lnTo>
                      <a:pt x="42"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6" name="Freeform 14">
                <a:extLst>
                  <a:ext uri="{FF2B5EF4-FFF2-40B4-BE49-F238E27FC236}">
                    <a16:creationId xmlns:a16="http://schemas.microsoft.com/office/drawing/2014/main" id="{DD23D015-4F0A-3943-B669-236B2C93189A}"/>
                  </a:ext>
                </a:extLst>
              </p:cNvPr>
              <p:cNvSpPr>
                <a:spLocks/>
              </p:cNvSpPr>
              <p:nvPr userDrawn="1"/>
            </p:nvSpPr>
            <p:spPr bwMode="auto">
              <a:xfrm>
                <a:off x="10249055" y="534590"/>
                <a:ext cx="35857" cy="29710"/>
              </a:xfrm>
              <a:custGeom>
                <a:avLst/>
                <a:gdLst>
                  <a:gd name="T0" fmla="*/ 59 w 71"/>
                  <a:gd name="T1" fmla="*/ 1 h 58"/>
                  <a:gd name="T2" fmla="*/ 61 w 71"/>
                  <a:gd name="T3" fmla="*/ 2 h 58"/>
                  <a:gd name="T4" fmla="*/ 67 w 71"/>
                  <a:gd name="T5" fmla="*/ 4 h 58"/>
                  <a:gd name="T6" fmla="*/ 69 w 71"/>
                  <a:gd name="T7" fmla="*/ 4 h 58"/>
                  <a:gd name="T8" fmla="*/ 71 w 71"/>
                  <a:gd name="T9" fmla="*/ 6 h 58"/>
                  <a:gd name="T10" fmla="*/ 69 w 71"/>
                  <a:gd name="T11" fmla="*/ 9 h 58"/>
                  <a:gd name="T12" fmla="*/ 65 w 71"/>
                  <a:gd name="T13" fmla="*/ 11 h 58"/>
                  <a:gd name="T14" fmla="*/ 61 w 71"/>
                  <a:gd name="T15" fmla="*/ 14 h 58"/>
                  <a:gd name="T16" fmla="*/ 59 w 71"/>
                  <a:gd name="T17" fmla="*/ 18 h 58"/>
                  <a:gd name="T18" fmla="*/ 56 w 71"/>
                  <a:gd name="T19" fmla="*/ 23 h 58"/>
                  <a:gd name="T20" fmla="*/ 54 w 71"/>
                  <a:gd name="T21" fmla="*/ 26 h 58"/>
                  <a:gd name="T22" fmla="*/ 48 w 71"/>
                  <a:gd name="T23" fmla="*/ 26 h 58"/>
                  <a:gd name="T24" fmla="*/ 46 w 71"/>
                  <a:gd name="T25" fmla="*/ 23 h 58"/>
                  <a:gd name="T26" fmla="*/ 46 w 71"/>
                  <a:gd name="T27" fmla="*/ 19 h 58"/>
                  <a:gd name="T28" fmla="*/ 43 w 71"/>
                  <a:gd name="T29" fmla="*/ 17 h 58"/>
                  <a:gd name="T30" fmla="*/ 41 w 71"/>
                  <a:gd name="T31" fmla="*/ 17 h 58"/>
                  <a:gd name="T32" fmla="*/ 37 w 71"/>
                  <a:gd name="T33" fmla="*/ 21 h 58"/>
                  <a:gd name="T34" fmla="*/ 35 w 71"/>
                  <a:gd name="T35" fmla="*/ 26 h 58"/>
                  <a:gd name="T36" fmla="*/ 37 w 71"/>
                  <a:gd name="T37" fmla="*/ 31 h 58"/>
                  <a:gd name="T38" fmla="*/ 38 w 71"/>
                  <a:gd name="T39" fmla="*/ 34 h 58"/>
                  <a:gd name="T40" fmla="*/ 41 w 71"/>
                  <a:gd name="T41" fmla="*/ 38 h 58"/>
                  <a:gd name="T42" fmla="*/ 41 w 71"/>
                  <a:gd name="T43" fmla="*/ 40 h 58"/>
                  <a:gd name="T44" fmla="*/ 38 w 71"/>
                  <a:gd name="T45" fmla="*/ 43 h 58"/>
                  <a:gd name="T46" fmla="*/ 35 w 71"/>
                  <a:gd name="T47" fmla="*/ 41 h 58"/>
                  <a:gd name="T48" fmla="*/ 33 w 71"/>
                  <a:gd name="T49" fmla="*/ 39 h 58"/>
                  <a:gd name="T50" fmla="*/ 30 w 71"/>
                  <a:gd name="T51" fmla="*/ 38 h 58"/>
                  <a:gd name="T52" fmla="*/ 28 w 71"/>
                  <a:gd name="T53" fmla="*/ 38 h 58"/>
                  <a:gd name="T54" fmla="*/ 25 w 71"/>
                  <a:gd name="T55" fmla="*/ 40 h 58"/>
                  <a:gd name="T56" fmla="*/ 24 w 71"/>
                  <a:gd name="T57" fmla="*/ 44 h 58"/>
                  <a:gd name="T58" fmla="*/ 22 w 71"/>
                  <a:gd name="T59" fmla="*/ 51 h 58"/>
                  <a:gd name="T60" fmla="*/ 21 w 71"/>
                  <a:gd name="T61" fmla="*/ 54 h 58"/>
                  <a:gd name="T62" fmla="*/ 17 w 71"/>
                  <a:gd name="T63" fmla="*/ 58 h 58"/>
                  <a:gd name="T64" fmla="*/ 12 w 71"/>
                  <a:gd name="T65" fmla="*/ 57 h 58"/>
                  <a:gd name="T66" fmla="*/ 5 w 71"/>
                  <a:gd name="T67" fmla="*/ 54 h 58"/>
                  <a:gd name="T68" fmla="*/ 1 w 71"/>
                  <a:gd name="T69" fmla="*/ 51 h 58"/>
                  <a:gd name="T70" fmla="*/ 0 w 71"/>
                  <a:gd name="T71" fmla="*/ 45 h 58"/>
                  <a:gd name="T72" fmla="*/ 0 w 71"/>
                  <a:gd name="T73" fmla="*/ 40 h 58"/>
                  <a:gd name="T74" fmla="*/ 0 w 71"/>
                  <a:gd name="T75" fmla="*/ 36 h 58"/>
                  <a:gd name="T76" fmla="*/ 4 w 71"/>
                  <a:gd name="T77" fmla="*/ 34 h 58"/>
                  <a:gd name="T78" fmla="*/ 5 w 71"/>
                  <a:gd name="T79" fmla="*/ 36 h 58"/>
                  <a:gd name="T80" fmla="*/ 8 w 71"/>
                  <a:gd name="T81" fmla="*/ 40 h 58"/>
                  <a:gd name="T82" fmla="*/ 11 w 71"/>
                  <a:gd name="T83" fmla="*/ 43 h 58"/>
                  <a:gd name="T84" fmla="*/ 16 w 71"/>
                  <a:gd name="T85" fmla="*/ 41 h 58"/>
                  <a:gd name="T86" fmla="*/ 18 w 71"/>
                  <a:gd name="T87" fmla="*/ 39 h 58"/>
                  <a:gd name="T88" fmla="*/ 22 w 71"/>
                  <a:gd name="T89" fmla="*/ 35 h 58"/>
                  <a:gd name="T90" fmla="*/ 26 w 71"/>
                  <a:gd name="T91" fmla="*/ 31 h 58"/>
                  <a:gd name="T92" fmla="*/ 28 w 71"/>
                  <a:gd name="T93" fmla="*/ 26 h 58"/>
                  <a:gd name="T94" fmla="*/ 29 w 71"/>
                  <a:gd name="T95" fmla="*/ 21 h 58"/>
                  <a:gd name="T96" fmla="*/ 31 w 71"/>
                  <a:gd name="T97" fmla="*/ 15 h 58"/>
                  <a:gd name="T98" fmla="*/ 35 w 71"/>
                  <a:gd name="T99" fmla="*/ 13 h 58"/>
                  <a:gd name="T100" fmla="*/ 42 w 71"/>
                  <a:gd name="T101" fmla="*/ 10 h 58"/>
                  <a:gd name="T102" fmla="*/ 46 w 71"/>
                  <a:gd name="T103" fmla="*/ 7 h 58"/>
                  <a:gd name="T104" fmla="*/ 48 w 71"/>
                  <a:gd name="T105" fmla="*/ 5 h 58"/>
                  <a:gd name="T106" fmla="*/ 52 w 71"/>
                  <a:gd name="T107" fmla="*/ 2 h 58"/>
                  <a:gd name="T108" fmla="*/ 56 w 71"/>
                  <a:gd name="T10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 h="58">
                    <a:moveTo>
                      <a:pt x="56" y="0"/>
                    </a:moveTo>
                    <a:lnTo>
                      <a:pt x="59" y="1"/>
                    </a:lnTo>
                    <a:lnTo>
                      <a:pt x="60" y="2"/>
                    </a:lnTo>
                    <a:lnTo>
                      <a:pt x="61" y="2"/>
                    </a:lnTo>
                    <a:lnTo>
                      <a:pt x="64" y="4"/>
                    </a:lnTo>
                    <a:lnTo>
                      <a:pt x="67" y="4"/>
                    </a:lnTo>
                    <a:lnTo>
                      <a:pt x="68" y="4"/>
                    </a:lnTo>
                    <a:lnTo>
                      <a:pt x="69" y="4"/>
                    </a:lnTo>
                    <a:lnTo>
                      <a:pt x="71" y="5"/>
                    </a:lnTo>
                    <a:lnTo>
                      <a:pt x="71" y="6"/>
                    </a:lnTo>
                    <a:lnTo>
                      <a:pt x="71" y="7"/>
                    </a:lnTo>
                    <a:lnTo>
                      <a:pt x="69" y="9"/>
                    </a:lnTo>
                    <a:lnTo>
                      <a:pt x="67" y="10"/>
                    </a:lnTo>
                    <a:lnTo>
                      <a:pt x="65" y="11"/>
                    </a:lnTo>
                    <a:lnTo>
                      <a:pt x="63" y="13"/>
                    </a:lnTo>
                    <a:lnTo>
                      <a:pt x="61" y="14"/>
                    </a:lnTo>
                    <a:lnTo>
                      <a:pt x="60" y="17"/>
                    </a:lnTo>
                    <a:lnTo>
                      <a:pt x="59" y="18"/>
                    </a:lnTo>
                    <a:lnTo>
                      <a:pt x="58" y="21"/>
                    </a:lnTo>
                    <a:lnTo>
                      <a:pt x="56" y="23"/>
                    </a:lnTo>
                    <a:lnTo>
                      <a:pt x="55" y="24"/>
                    </a:lnTo>
                    <a:lnTo>
                      <a:pt x="54" y="26"/>
                    </a:lnTo>
                    <a:lnTo>
                      <a:pt x="51" y="26"/>
                    </a:lnTo>
                    <a:lnTo>
                      <a:pt x="48" y="26"/>
                    </a:lnTo>
                    <a:lnTo>
                      <a:pt x="47" y="24"/>
                    </a:lnTo>
                    <a:lnTo>
                      <a:pt x="46" y="23"/>
                    </a:lnTo>
                    <a:lnTo>
                      <a:pt x="46" y="21"/>
                    </a:lnTo>
                    <a:lnTo>
                      <a:pt x="46" y="19"/>
                    </a:lnTo>
                    <a:lnTo>
                      <a:pt x="45" y="18"/>
                    </a:lnTo>
                    <a:lnTo>
                      <a:pt x="43" y="17"/>
                    </a:lnTo>
                    <a:lnTo>
                      <a:pt x="42" y="17"/>
                    </a:lnTo>
                    <a:lnTo>
                      <a:pt x="41" y="17"/>
                    </a:lnTo>
                    <a:lnTo>
                      <a:pt x="38" y="19"/>
                    </a:lnTo>
                    <a:lnTo>
                      <a:pt x="37" y="21"/>
                    </a:lnTo>
                    <a:lnTo>
                      <a:pt x="37" y="23"/>
                    </a:lnTo>
                    <a:lnTo>
                      <a:pt x="35" y="26"/>
                    </a:lnTo>
                    <a:lnTo>
                      <a:pt x="35" y="28"/>
                    </a:lnTo>
                    <a:lnTo>
                      <a:pt x="37" y="31"/>
                    </a:lnTo>
                    <a:lnTo>
                      <a:pt x="38" y="32"/>
                    </a:lnTo>
                    <a:lnTo>
                      <a:pt x="38" y="34"/>
                    </a:lnTo>
                    <a:lnTo>
                      <a:pt x="39" y="35"/>
                    </a:lnTo>
                    <a:lnTo>
                      <a:pt x="41" y="38"/>
                    </a:lnTo>
                    <a:lnTo>
                      <a:pt x="41" y="39"/>
                    </a:lnTo>
                    <a:lnTo>
                      <a:pt x="41" y="40"/>
                    </a:lnTo>
                    <a:lnTo>
                      <a:pt x="39" y="41"/>
                    </a:lnTo>
                    <a:lnTo>
                      <a:pt x="38" y="43"/>
                    </a:lnTo>
                    <a:lnTo>
                      <a:pt x="37" y="43"/>
                    </a:lnTo>
                    <a:lnTo>
                      <a:pt x="35" y="41"/>
                    </a:lnTo>
                    <a:lnTo>
                      <a:pt x="34" y="40"/>
                    </a:lnTo>
                    <a:lnTo>
                      <a:pt x="33" y="39"/>
                    </a:lnTo>
                    <a:lnTo>
                      <a:pt x="31" y="39"/>
                    </a:lnTo>
                    <a:lnTo>
                      <a:pt x="30" y="38"/>
                    </a:lnTo>
                    <a:lnTo>
                      <a:pt x="29" y="38"/>
                    </a:lnTo>
                    <a:lnTo>
                      <a:pt x="28" y="38"/>
                    </a:lnTo>
                    <a:lnTo>
                      <a:pt x="26" y="39"/>
                    </a:lnTo>
                    <a:lnTo>
                      <a:pt x="25" y="40"/>
                    </a:lnTo>
                    <a:lnTo>
                      <a:pt x="25" y="41"/>
                    </a:lnTo>
                    <a:lnTo>
                      <a:pt x="24" y="44"/>
                    </a:lnTo>
                    <a:lnTo>
                      <a:pt x="22" y="47"/>
                    </a:lnTo>
                    <a:lnTo>
                      <a:pt x="22" y="51"/>
                    </a:lnTo>
                    <a:lnTo>
                      <a:pt x="21" y="53"/>
                    </a:lnTo>
                    <a:lnTo>
                      <a:pt x="21" y="54"/>
                    </a:lnTo>
                    <a:lnTo>
                      <a:pt x="20" y="57"/>
                    </a:lnTo>
                    <a:lnTo>
                      <a:pt x="17" y="58"/>
                    </a:lnTo>
                    <a:lnTo>
                      <a:pt x="15" y="58"/>
                    </a:lnTo>
                    <a:lnTo>
                      <a:pt x="12" y="57"/>
                    </a:lnTo>
                    <a:lnTo>
                      <a:pt x="9" y="56"/>
                    </a:lnTo>
                    <a:lnTo>
                      <a:pt x="5" y="54"/>
                    </a:lnTo>
                    <a:lnTo>
                      <a:pt x="3" y="53"/>
                    </a:lnTo>
                    <a:lnTo>
                      <a:pt x="1" y="51"/>
                    </a:lnTo>
                    <a:lnTo>
                      <a:pt x="0" y="48"/>
                    </a:lnTo>
                    <a:lnTo>
                      <a:pt x="0" y="45"/>
                    </a:lnTo>
                    <a:lnTo>
                      <a:pt x="0" y="43"/>
                    </a:lnTo>
                    <a:lnTo>
                      <a:pt x="0" y="40"/>
                    </a:lnTo>
                    <a:lnTo>
                      <a:pt x="0" y="38"/>
                    </a:lnTo>
                    <a:lnTo>
                      <a:pt x="0" y="36"/>
                    </a:lnTo>
                    <a:lnTo>
                      <a:pt x="3" y="35"/>
                    </a:lnTo>
                    <a:lnTo>
                      <a:pt x="4" y="34"/>
                    </a:lnTo>
                    <a:lnTo>
                      <a:pt x="5" y="35"/>
                    </a:lnTo>
                    <a:lnTo>
                      <a:pt x="5" y="36"/>
                    </a:lnTo>
                    <a:lnTo>
                      <a:pt x="7" y="38"/>
                    </a:lnTo>
                    <a:lnTo>
                      <a:pt x="8" y="40"/>
                    </a:lnTo>
                    <a:lnTo>
                      <a:pt x="8" y="41"/>
                    </a:lnTo>
                    <a:lnTo>
                      <a:pt x="11" y="43"/>
                    </a:lnTo>
                    <a:lnTo>
                      <a:pt x="13" y="43"/>
                    </a:lnTo>
                    <a:lnTo>
                      <a:pt x="16" y="41"/>
                    </a:lnTo>
                    <a:lnTo>
                      <a:pt x="18" y="40"/>
                    </a:lnTo>
                    <a:lnTo>
                      <a:pt x="18" y="39"/>
                    </a:lnTo>
                    <a:lnTo>
                      <a:pt x="20" y="36"/>
                    </a:lnTo>
                    <a:lnTo>
                      <a:pt x="22" y="35"/>
                    </a:lnTo>
                    <a:lnTo>
                      <a:pt x="24" y="34"/>
                    </a:lnTo>
                    <a:lnTo>
                      <a:pt x="26" y="31"/>
                    </a:lnTo>
                    <a:lnTo>
                      <a:pt x="28" y="28"/>
                    </a:lnTo>
                    <a:lnTo>
                      <a:pt x="28" y="26"/>
                    </a:lnTo>
                    <a:lnTo>
                      <a:pt x="29" y="23"/>
                    </a:lnTo>
                    <a:lnTo>
                      <a:pt x="29" y="21"/>
                    </a:lnTo>
                    <a:lnTo>
                      <a:pt x="30" y="18"/>
                    </a:lnTo>
                    <a:lnTo>
                      <a:pt x="31" y="15"/>
                    </a:lnTo>
                    <a:lnTo>
                      <a:pt x="33" y="14"/>
                    </a:lnTo>
                    <a:lnTo>
                      <a:pt x="35" y="13"/>
                    </a:lnTo>
                    <a:lnTo>
                      <a:pt x="39" y="11"/>
                    </a:lnTo>
                    <a:lnTo>
                      <a:pt x="42" y="10"/>
                    </a:lnTo>
                    <a:lnTo>
                      <a:pt x="45" y="9"/>
                    </a:lnTo>
                    <a:lnTo>
                      <a:pt x="46" y="7"/>
                    </a:lnTo>
                    <a:lnTo>
                      <a:pt x="48" y="6"/>
                    </a:lnTo>
                    <a:lnTo>
                      <a:pt x="48" y="5"/>
                    </a:lnTo>
                    <a:lnTo>
                      <a:pt x="50" y="4"/>
                    </a:lnTo>
                    <a:lnTo>
                      <a:pt x="52" y="2"/>
                    </a:lnTo>
                    <a:lnTo>
                      <a:pt x="54" y="1"/>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7" name="Freeform 15">
                <a:extLst>
                  <a:ext uri="{FF2B5EF4-FFF2-40B4-BE49-F238E27FC236}">
                    <a16:creationId xmlns:a16="http://schemas.microsoft.com/office/drawing/2014/main" id="{38FF46FA-9B63-0648-9FE9-4277218040AA}"/>
                  </a:ext>
                </a:extLst>
              </p:cNvPr>
              <p:cNvSpPr>
                <a:spLocks/>
              </p:cNvSpPr>
              <p:nvPr userDrawn="1"/>
            </p:nvSpPr>
            <p:spPr bwMode="auto">
              <a:xfrm>
                <a:off x="10300278" y="594009"/>
                <a:ext cx="21514" cy="52249"/>
              </a:xfrm>
              <a:custGeom>
                <a:avLst/>
                <a:gdLst>
                  <a:gd name="T0" fmla="*/ 41 w 41"/>
                  <a:gd name="T1" fmla="*/ 0 h 103"/>
                  <a:gd name="T2" fmla="*/ 40 w 41"/>
                  <a:gd name="T3" fmla="*/ 2 h 103"/>
                  <a:gd name="T4" fmla="*/ 39 w 41"/>
                  <a:gd name="T5" fmla="*/ 5 h 103"/>
                  <a:gd name="T6" fmla="*/ 36 w 41"/>
                  <a:gd name="T7" fmla="*/ 12 h 103"/>
                  <a:gd name="T8" fmla="*/ 34 w 41"/>
                  <a:gd name="T9" fmla="*/ 18 h 103"/>
                  <a:gd name="T10" fmla="*/ 32 w 41"/>
                  <a:gd name="T11" fmla="*/ 25 h 103"/>
                  <a:gd name="T12" fmla="*/ 30 w 41"/>
                  <a:gd name="T13" fmla="*/ 32 h 103"/>
                  <a:gd name="T14" fmla="*/ 26 w 41"/>
                  <a:gd name="T15" fmla="*/ 38 h 103"/>
                  <a:gd name="T16" fmla="*/ 23 w 41"/>
                  <a:gd name="T17" fmla="*/ 47 h 103"/>
                  <a:gd name="T18" fmla="*/ 18 w 41"/>
                  <a:gd name="T19" fmla="*/ 55 h 103"/>
                  <a:gd name="T20" fmla="*/ 14 w 41"/>
                  <a:gd name="T21" fmla="*/ 62 h 103"/>
                  <a:gd name="T22" fmla="*/ 10 w 41"/>
                  <a:gd name="T23" fmla="*/ 73 h 103"/>
                  <a:gd name="T24" fmla="*/ 7 w 41"/>
                  <a:gd name="T25" fmla="*/ 82 h 103"/>
                  <a:gd name="T26" fmla="*/ 6 w 41"/>
                  <a:gd name="T27" fmla="*/ 90 h 103"/>
                  <a:gd name="T28" fmla="*/ 6 w 41"/>
                  <a:gd name="T29" fmla="*/ 95 h 103"/>
                  <a:gd name="T30" fmla="*/ 6 w 41"/>
                  <a:gd name="T31" fmla="*/ 99 h 103"/>
                  <a:gd name="T32" fmla="*/ 4 w 41"/>
                  <a:gd name="T33" fmla="*/ 102 h 103"/>
                  <a:gd name="T34" fmla="*/ 1 w 41"/>
                  <a:gd name="T35" fmla="*/ 103 h 103"/>
                  <a:gd name="T36" fmla="*/ 0 w 41"/>
                  <a:gd name="T37" fmla="*/ 100 h 103"/>
                  <a:gd name="T38" fmla="*/ 0 w 41"/>
                  <a:gd name="T39" fmla="*/ 98 h 103"/>
                  <a:gd name="T40" fmla="*/ 0 w 41"/>
                  <a:gd name="T41" fmla="*/ 91 h 103"/>
                  <a:gd name="T42" fmla="*/ 1 w 41"/>
                  <a:gd name="T43" fmla="*/ 86 h 103"/>
                  <a:gd name="T44" fmla="*/ 1 w 41"/>
                  <a:gd name="T45" fmla="*/ 79 h 103"/>
                  <a:gd name="T46" fmla="*/ 4 w 41"/>
                  <a:gd name="T47" fmla="*/ 72 h 103"/>
                  <a:gd name="T48" fmla="*/ 7 w 41"/>
                  <a:gd name="T49" fmla="*/ 65 h 103"/>
                  <a:gd name="T50" fmla="*/ 11 w 41"/>
                  <a:gd name="T51" fmla="*/ 57 h 103"/>
                  <a:gd name="T52" fmla="*/ 13 w 41"/>
                  <a:gd name="T53" fmla="*/ 51 h 103"/>
                  <a:gd name="T54" fmla="*/ 17 w 41"/>
                  <a:gd name="T55" fmla="*/ 44 h 103"/>
                  <a:gd name="T56" fmla="*/ 20 w 41"/>
                  <a:gd name="T57" fmla="*/ 39 h 103"/>
                  <a:gd name="T58" fmla="*/ 24 w 41"/>
                  <a:gd name="T59" fmla="*/ 31 h 103"/>
                  <a:gd name="T60" fmla="*/ 27 w 41"/>
                  <a:gd name="T61" fmla="*/ 25 h 103"/>
                  <a:gd name="T62" fmla="*/ 27 w 41"/>
                  <a:gd name="T63" fmla="*/ 18 h 103"/>
                  <a:gd name="T64" fmla="*/ 27 w 41"/>
                  <a:gd name="T65" fmla="*/ 12 h 103"/>
                  <a:gd name="T66" fmla="*/ 28 w 41"/>
                  <a:gd name="T67" fmla="*/ 6 h 103"/>
                  <a:gd name="T68" fmla="*/ 32 w 41"/>
                  <a:gd name="T69" fmla="*/ 1 h 103"/>
                  <a:gd name="T70" fmla="*/ 37 w 41"/>
                  <a:gd name="T7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 h="103">
                    <a:moveTo>
                      <a:pt x="39" y="0"/>
                    </a:moveTo>
                    <a:lnTo>
                      <a:pt x="41" y="0"/>
                    </a:lnTo>
                    <a:lnTo>
                      <a:pt x="41" y="1"/>
                    </a:lnTo>
                    <a:lnTo>
                      <a:pt x="40" y="2"/>
                    </a:lnTo>
                    <a:lnTo>
                      <a:pt x="40" y="4"/>
                    </a:lnTo>
                    <a:lnTo>
                      <a:pt x="39" y="5"/>
                    </a:lnTo>
                    <a:lnTo>
                      <a:pt x="37" y="9"/>
                    </a:lnTo>
                    <a:lnTo>
                      <a:pt x="36" y="12"/>
                    </a:lnTo>
                    <a:lnTo>
                      <a:pt x="34" y="16"/>
                    </a:lnTo>
                    <a:lnTo>
                      <a:pt x="34" y="18"/>
                    </a:lnTo>
                    <a:lnTo>
                      <a:pt x="34" y="22"/>
                    </a:lnTo>
                    <a:lnTo>
                      <a:pt x="32" y="25"/>
                    </a:lnTo>
                    <a:lnTo>
                      <a:pt x="32" y="29"/>
                    </a:lnTo>
                    <a:lnTo>
                      <a:pt x="30" y="32"/>
                    </a:lnTo>
                    <a:lnTo>
                      <a:pt x="28" y="35"/>
                    </a:lnTo>
                    <a:lnTo>
                      <a:pt x="26" y="38"/>
                    </a:lnTo>
                    <a:lnTo>
                      <a:pt x="24" y="43"/>
                    </a:lnTo>
                    <a:lnTo>
                      <a:pt x="23" y="47"/>
                    </a:lnTo>
                    <a:lnTo>
                      <a:pt x="20" y="51"/>
                    </a:lnTo>
                    <a:lnTo>
                      <a:pt x="18" y="55"/>
                    </a:lnTo>
                    <a:lnTo>
                      <a:pt x="15" y="59"/>
                    </a:lnTo>
                    <a:lnTo>
                      <a:pt x="14" y="62"/>
                    </a:lnTo>
                    <a:lnTo>
                      <a:pt x="11" y="68"/>
                    </a:lnTo>
                    <a:lnTo>
                      <a:pt x="10" y="73"/>
                    </a:lnTo>
                    <a:lnTo>
                      <a:pt x="7" y="78"/>
                    </a:lnTo>
                    <a:lnTo>
                      <a:pt x="7" y="82"/>
                    </a:lnTo>
                    <a:lnTo>
                      <a:pt x="6" y="86"/>
                    </a:lnTo>
                    <a:lnTo>
                      <a:pt x="6" y="90"/>
                    </a:lnTo>
                    <a:lnTo>
                      <a:pt x="6" y="93"/>
                    </a:lnTo>
                    <a:lnTo>
                      <a:pt x="6" y="95"/>
                    </a:lnTo>
                    <a:lnTo>
                      <a:pt x="6" y="96"/>
                    </a:lnTo>
                    <a:lnTo>
                      <a:pt x="6" y="99"/>
                    </a:lnTo>
                    <a:lnTo>
                      <a:pt x="5" y="100"/>
                    </a:lnTo>
                    <a:lnTo>
                      <a:pt x="4" y="102"/>
                    </a:lnTo>
                    <a:lnTo>
                      <a:pt x="2" y="103"/>
                    </a:lnTo>
                    <a:lnTo>
                      <a:pt x="1" y="103"/>
                    </a:lnTo>
                    <a:lnTo>
                      <a:pt x="1" y="102"/>
                    </a:lnTo>
                    <a:lnTo>
                      <a:pt x="0" y="100"/>
                    </a:lnTo>
                    <a:lnTo>
                      <a:pt x="0" y="99"/>
                    </a:lnTo>
                    <a:lnTo>
                      <a:pt x="0" y="98"/>
                    </a:lnTo>
                    <a:lnTo>
                      <a:pt x="0" y="94"/>
                    </a:lnTo>
                    <a:lnTo>
                      <a:pt x="0" y="91"/>
                    </a:lnTo>
                    <a:lnTo>
                      <a:pt x="1" y="89"/>
                    </a:lnTo>
                    <a:lnTo>
                      <a:pt x="1" y="86"/>
                    </a:lnTo>
                    <a:lnTo>
                      <a:pt x="1" y="82"/>
                    </a:lnTo>
                    <a:lnTo>
                      <a:pt x="1" y="79"/>
                    </a:lnTo>
                    <a:lnTo>
                      <a:pt x="2" y="77"/>
                    </a:lnTo>
                    <a:lnTo>
                      <a:pt x="4" y="72"/>
                    </a:lnTo>
                    <a:lnTo>
                      <a:pt x="5" y="69"/>
                    </a:lnTo>
                    <a:lnTo>
                      <a:pt x="7" y="65"/>
                    </a:lnTo>
                    <a:lnTo>
                      <a:pt x="10" y="61"/>
                    </a:lnTo>
                    <a:lnTo>
                      <a:pt x="11" y="57"/>
                    </a:lnTo>
                    <a:lnTo>
                      <a:pt x="11" y="55"/>
                    </a:lnTo>
                    <a:lnTo>
                      <a:pt x="13" y="51"/>
                    </a:lnTo>
                    <a:lnTo>
                      <a:pt x="14" y="47"/>
                    </a:lnTo>
                    <a:lnTo>
                      <a:pt x="17" y="44"/>
                    </a:lnTo>
                    <a:lnTo>
                      <a:pt x="18" y="42"/>
                    </a:lnTo>
                    <a:lnTo>
                      <a:pt x="20" y="39"/>
                    </a:lnTo>
                    <a:lnTo>
                      <a:pt x="22" y="35"/>
                    </a:lnTo>
                    <a:lnTo>
                      <a:pt x="24" y="31"/>
                    </a:lnTo>
                    <a:lnTo>
                      <a:pt x="26" y="27"/>
                    </a:lnTo>
                    <a:lnTo>
                      <a:pt x="27" y="25"/>
                    </a:lnTo>
                    <a:lnTo>
                      <a:pt x="27" y="21"/>
                    </a:lnTo>
                    <a:lnTo>
                      <a:pt x="27" y="18"/>
                    </a:lnTo>
                    <a:lnTo>
                      <a:pt x="27" y="14"/>
                    </a:lnTo>
                    <a:lnTo>
                      <a:pt x="27" y="12"/>
                    </a:lnTo>
                    <a:lnTo>
                      <a:pt x="28" y="9"/>
                    </a:lnTo>
                    <a:lnTo>
                      <a:pt x="28" y="6"/>
                    </a:lnTo>
                    <a:lnTo>
                      <a:pt x="31" y="4"/>
                    </a:lnTo>
                    <a:lnTo>
                      <a:pt x="32" y="1"/>
                    </a:lnTo>
                    <a:lnTo>
                      <a:pt x="35" y="0"/>
                    </a:lnTo>
                    <a:lnTo>
                      <a:pt x="37" y="0"/>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8" name="Freeform 16">
                <a:extLst>
                  <a:ext uri="{FF2B5EF4-FFF2-40B4-BE49-F238E27FC236}">
                    <a16:creationId xmlns:a16="http://schemas.microsoft.com/office/drawing/2014/main" id="{F0675A9D-B81E-C545-B01B-97A47716EBD2}"/>
                  </a:ext>
                </a:extLst>
              </p:cNvPr>
              <p:cNvSpPr>
                <a:spLocks/>
              </p:cNvSpPr>
              <p:nvPr userDrawn="1"/>
            </p:nvSpPr>
            <p:spPr bwMode="auto">
              <a:xfrm>
                <a:off x="10217296" y="410630"/>
                <a:ext cx="40979" cy="44052"/>
              </a:xfrm>
              <a:custGeom>
                <a:avLst/>
                <a:gdLst>
                  <a:gd name="T0" fmla="*/ 27 w 79"/>
                  <a:gd name="T1" fmla="*/ 4 h 85"/>
                  <a:gd name="T2" fmla="*/ 36 w 79"/>
                  <a:gd name="T3" fmla="*/ 11 h 85"/>
                  <a:gd name="T4" fmla="*/ 48 w 79"/>
                  <a:gd name="T5" fmla="*/ 12 h 85"/>
                  <a:gd name="T6" fmla="*/ 51 w 79"/>
                  <a:gd name="T7" fmla="*/ 18 h 85"/>
                  <a:gd name="T8" fmla="*/ 43 w 79"/>
                  <a:gd name="T9" fmla="*/ 25 h 85"/>
                  <a:gd name="T10" fmla="*/ 42 w 79"/>
                  <a:gd name="T11" fmla="*/ 34 h 85"/>
                  <a:gd name="T12" fmla="*/ 48 w 79"/>
                  <a:gd name="T13" fmla="*/ 32 h 85"/>
                  <a:gd name="T14" fmla="*/ 55 w 79"/>
                  <a:gd name="T15" fmla="*/ 22 h 85"/>
                  <a:gd name="T16" fmla="*/ 59 w 79"/>
                  <a:gd name="T17" fmla="*/ 16 h 85"/>
                  <a:gd name="T18" fmla="*/ 64 w 79"/>
                  <a:gd name="T19" fmla="*/ 20 h 85"/>
                  <a:gd name="T20" fmla="*/ 61 w 79"/>
                  <a:gd name="T21" fmla="*/ 24 h 85"/>
                  <a:gd name="T22" fmla="*/ 59 w 79"/>
                  <a:gd name="T23" fmla="*/ 32 h 85"/>
                  <a:gd name="T24" fmla="*/ 59 w 79"/>
                  <a:gd name="T25" fmla="*/ 42 h 85"/>
                  <a:gd name="T26" fmla="*/ 62 w 79"/>
                  <a:gd name="T27" fmla="*/ 42 h 85"/>
                  <a:gd name="T28" fmla="*/ 69 w 79"/>
                  <a:gd name="T29" fmla="*/ 33 h 85"/>
                  <a:gd name="T30" fmla="*/ 76 w 79"/>
                  <a:gd name="T31" fmla="*/ 28 h 85"/>
                  <a:gd name="T32" fmla="*/ 79 w 79"/>
                  <a:gd name="T33" fmla="*/ 29 h 85"/>
                  <a:gd name="T34" fmla="*/ 78 w 79"/>
                  <a:gd name="T35" fmla="*/ 32 h 85"/>
                  <a:gd name="T36" fmla="*/ 73 w 79"/>
                  <a:gd name="T37" fmla="*/ 35 h 85"/>
                  <a:gd name="T38" fmla="*/ 68 w 79"/>
                  <a:gd name="T39" fmla="*/ 42 h 85"/>
                  <a:gd name="T40" fmla="*/ 64 w 79"/>
                  <a:gd name="T41" fmla="*/ 51 h 85"/>
                  <a:gd name="T42" fmla="*/ 60 w 79"/>
                  <a:gd name="T43" fmla="*/ 56 h 85"/>
                  <a:gd name="T44" fmla="*/ 57 w 79"/>
                  <a:gd name="T45" fmla="*/ 56 h 85"/>
                  <a:gd name="T46" fmla="*/ 59 w 79"/>
                  <a:gd name="T47" fmla="*/ 50 h 85"/>
                  <a:gd name="T48" fmla="*/ 57 w 79"/>
                  <a:gd name="T49" fmla="*/ 47 h 85"/>
                  <a:gd name="T50" fmla="*/ 48 w 79"/>
                  <a:gd name="T51" fmla="*/ 52 h 85"/>
                  <a:gd name="T52" fmla="*/ 43 w 79"/>
                  <a:gd name="T53" fmla="*/ 51 h 85"/>
                  <a:gd name="T54" fmla="*/ 44 w 79"/>
                  <a:gd name="T55" fmla="*/ 45 h 85"/>
                  <a:gd name="T56" fmla="*/ 48 w 79"/>
                  <a:gd name="T57" fmla="*/ 38 h 85"/>
                  <a:gd name="T58" fmla="*/ 43 w 79"/>
                  <a:gd name="T59" fmla="*/ 37 h 85"/>
                  <a:gd name="T60" fmla="*/ 34 w 79"/>
                  <a:gd name="T61" fmla="*/ 37 h 85"/>
                  <a:gd name="T62" fmla="*/ 27 w 79"/>
                  <a:gd name="T63" fmla="*/ 38 h 85"/>
                  <a:gd name="T64" fmla="*/ 27 w 79"/>
                  <a:gd name="T65" fmla="*/ 46 h 85"/>
                  <a:gd name="T66" fmla="*/ 35 w 79"/>
                  <a:gd name="T67" fmla="*/ 52 h 85"/>
                  <a:gd name="T68" fmla="*/ 35 w 79"/>
                  <a:gd name="T69" fmla="*/ 60 h 85"/>
                  <a:gd name="T70" fmla="*/ 35 w 79"/>
                  <a:gd name="T71" fmla="*/ 67 h 85"/>
                  <a:gd name="T72" fmla="*/ 35 w 79"/>
                  <a:gd name="T73" fmla="*/ 69 h 85"/>
                  <a:gd name="T74" fmla="*/ 32 w 79"/>
                  <a:gd name="T75" fmla="*/ 75 h 85"/>
                  <a:gd name="T76" fmla="*/ 30 w 79"/>
                  <a:gd name="T77" fmla="*/ 82 h 85"/>
                  <a:gd name="T78" fmla="*/ 23 w 79"/>
                  <a:gd name="T79" fmla="*/ 85 h 85"/>
                  <a:gd name="T80" fmla="*/ 19 w 79"/>
                  <a:gd name="T81" fmla="*/ 85 h 85"/>
                  <a:gd name="T82" fmla="*/ 18 w 79"/>
                  <a:gd name="T83" fmla="*/ 80 h 85"/>
                  <a:gd name="T84" fmla="*/ 23 w 79"/>
                  <a:gd name="T85" fmla="*/ 76 h 85"/>
                  <a:gd name="T86" fmla="*/ 29 w 79"/>
                  <a:gd name="T87" fmla="*/ 72 h 85"/>
                  <a:gd name="T88" fmla="*/ 26 w 79"/>
                  <a:gd name="T89" fmla="*/ 67 h 85"/>
                  <a:gd name="T90" fmla="*/ 25 w 79"/>
                  <a:gd name="T91" fmla="*/ 59 h 85"/>
                  <a:gd name="T92" fmla="*/ 26 w 79"/>
                  <a:gd name="T93" fmla="*/ 52 h 85"/>
                  <a:gd name="T94" fmla="*/ 18 w 79"/>
                  <a:gd name="T95" fmla="*/ 50 h 85"/>
                  <a:gd name="T96" fmla="*/ 12 w 79"/>
                  <a:gd name="T97" fmla="*/ 52 h 85"/>
                  <a:gd name="T98" fmla="*/ 5 w 79"/>
                  <a:gd name="T99" fmla="*/ 58 h 85"/>
                  <a:gd name="T100" fmla="*/ 1 w 79"/>
                  <a:gd name="T101" fmla="*/ 51 h 85"/>
                  <a:gd name="T102" fmla="*/ 9 w 79"/>
                  <a:gd name="T103" fmla="*/ 45 h 85"/>
                  <a:gd name="T104" fmla="*/ 18 w 79"/>
                  <a:gd name="T105" fmla="*/ 39 h 85"/>
                  <a:gd name="T106" fmla="*/ 23 w 79"/>
                  <a:gd name="T107" fmla="*/ 34 h 85"/>
                  <a:gd name="T108" fmla="*/ 18 w 79"/>
                  <a:gd name="T109" fmla="*/ 30 h 85"/>
                  <a:gd name="T110" fmla="*/ 12 w 79"/>
                  <a:gd name="T111" fmla="*/ 30 h 85"/>
                  <a:gd name="T112" fmla="*/ 10 w 79"/>
                  <a:gd name="T113" fmla="*/ 24 h 85"/>
                  <a:gd name="T114" fmla="*/ 16 w 79"/>
                  <a:gd name="T115" fmla="*/ 18 h 85"/>
                  <a:gd name="T116" fmla="*/ 23 w 79"/>
                  <a:gd name="T117" fmla="*/ 20 h 85"/>
                  <a:gd name="T118" fmla="*/ 30 w 79"/>
                  <a:gd name="T119" fmla="*/ 16 h 85"/>
                  <a:gd name="T120" fmla="*/ 26 w 79"/>
                  <a:gd name="T121" fmla="*/ 9 h 85"/>
                  <a:gd name="T122" fmla="*/ 18 w 79"/>
                  <a:gd name="T123" fmla="*/ 5 h 85"/>
                  <a:gd name="T124" fmla="*/ 18 w 79"/>
                  <a:gd name="T125" fmla="*/ 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 h="85">
                    <a:moveTo>
                      <a:pt x="19" y="0"/>
                    </a:moveTo>
                    <a:lnTo>
                      <a:pt x="22" y="1"/>
                    </a:lnTo>
                    <a:lnTo>
                      <a:pt x="26" y="3"/>
                    </a:lnTo>
                    <a:lnTo>
                      <a:pt x="27" y="4"/>
                    </a:lnTo>
                    <a:lnTo>
                      <a:pt x="29" y="5"/>
                    </a:lnTo>
                    <a:lnTo>
                      <a:pt x="31" y="7"/>
                    </a:lnTo>
                    <a:lnTo>
                      <a:pt x="34" y="9"/>
                    </a:lnTo>
                    <a:lnTo>
                      <a:pt x="36" y="11"/>
                    </a:lnTo>
                    <a:lnTo>
                      <a:pt x="40" y="12"/>
                    </a:lnTo>
                    <a:lnTo>
                      <a:pt x="43" y="13"/>
                    </a:lnTo>
                    <a:lnTo>
                      <a:pt x="46" y="13"/>
                    </a:lnTo>
                    <a:lnTo>
                      <a:pt x="48" y="12"/>
                    </a:lnTo>
                    <a:lnTo>
                      <a:pt x="49" y="12"/>
                    </a:lnTo>
                    <a:lnTo>
                      <a:pt x="49" y="13"/>
                    </a:lnTo>
                    <a:lnTo>
                      <a:pt x="51" y="16"/>
                    </a:lnTo>
                    <a:lnTo>
                      <a:pt x="51" y="18"/>
                    </a:lnTo>
                    <a:lnTo>
                      <a:pt x="49" y="21"/>
                    </a:lnTo>
                    <a:lnTo>
                      <a:pt x="47" y="22"/>
                    </a:lnTo>
                    <a:lnTo>
                      <a:pt x="46" y="24"/>
                    </a:lnTo>
                    <a:lnTo>
                      <a:pt x="43" y="25"/>
                    </a:lnTo>
                    <a:lnTo>
                      <a:pt x="42" y="28"/>
                    </a:lnTo>
                    <a:lnTo>
                      <a:pt x="40" y="30"/>
                    </a:lnTo>
                    <a:lnTo>
                      <a:pt x="40" y="33"/>
                    </a:lnTo>
                    <a:lnTo>
                      <a:pt x="42" y="34"/>
                    </a:lnTo>
                    <a:lnTo>
                      <a:pt x="43" y="34"/>
                    </a:lnTo>
                    <a:lnTo>
                      <a:pt x="46" y="34"/>
                    </a:lnTo>
                    <a:lnTo>
                      <a:pt x="47" y="33"/>
                    </a:lnTo>
                    <a:lnTo>
                      <a:pt x="48" y="32"/>
                    </a:lnTo>
                    <a:lnTo>
                      <a:pt x="51" y="29"/>
                    </a:lnTo>
                    <a:lnTo>
                      <a:pt x="52" y="26"/>
                    </a:lnTo>
                    <a:lnTo>
                      <a:pt x="53" y="25"/>
                    </a:lnTo>
                    <a:lnTo>
                      <a:pt x="55" y="22"/>
                    </a:lnTo>
                    <a:lnTo>
                      <a:pt x="56" y="20"/>
                    </a:lnTo>
                    <a:lnTo>
                      <a:pt x="56" y="18"/>
                    </a:lnTo>
                    <a:lnTo>
                      <a:pt x="57" y="17"/>
                    </a:lnTo>
                    <a:lnTo>
                      <a:pt x="59" y="16"/>
                    </a:lnTo>
                    <a:lnTo>
                      <a:pt x="61" y="16"/>
                    </a:lnTo>
                    <a:lnTo>
                      <a:pt x="62" y="17"/>
                    </a:lnTo>
                    <a:lnTo>
                      <a:pt x="64" y="18"/>
                    </a:lnTo>
                    <a:lnTo>
                      <a:pt x="64" y="20"/>
                    </a:lnTo>
                    <a:lnTo>
                      <a:pt x="64" y="21"/>
                    </a:lnTo>
                    <a:lnTo>
                      <a:pt x="62" y="22"/>
                    </a:lnTo>
                    <a:lnTo>
                      <a:pt x="61" y="24"/>
                    </a:lnTo>
                    <a:lnTo>
                      <a:pt x="61" y="24"/>
                    </a:lnTo>
                    <a:lnTo>
                      <a:pt x="61" y="25"/>
                    </a:lnTo>
                    <a:lnTo>
                      <a:pt x="60" y="28"/>
                    </a:lnTo>
                    <a:lnTo>
                      <a:pt x="60" y="30"/>
                    </a:lnTo>
                    <a:lnTo>
                      <a:pt x="59" y="32"/>
                    </a:lnTo>
                    <a:lnTo>
                      <a:pt x="59" y="35"/>
                    </a:lnTo>
                    <a:lnTo>
                      <a:pt x="57" y="38"/>
                    </a:lnTo>
                    <a:lnTo>
                      <a:pt x="57" y="41"/>
                    </a:lnTo>
                    <a:lnTo>
                      <a:pt x="59" y="42"/>
                    </a:lnTo>
                    <a:lnTo>
                      <a:pt x="60" y="43"/>
                    </a:lnTo>
                    <a:lnTo>
                      <a:pt x="61" y="45"/>
                    </a:lnTo>
                    <a:lnTo>
                      <a:pt x="62" y="43"/>
                    </a:lnTo>
                    <a:lnTo>
                      <a:pt x="62" y="42"/>
                    </a:lnTo>
                    <a:lnTo>
                      <a:pt x="64" y="41"/>
                    </a:lnTo>
                    <a:lnTo>
                      <a:pt x="65" y="38"/>
                    </a:lnTo>
                    <a:lnTo>
                      <a:pt x="66" y="35"/>
                    </a:lnTo>
                    <a:lnTo>
                      <a:pt x="69" y="33"/>
                    </a:lnTo>
                    <a:lnTo>
                      <a:pt x="72" y="30"/>
                    </a:lnTo>
                    <a:lnTo>
                      <a:pt x="73" y="29"/>
                    </a:lnTo>
                    <a:lnTo>
                      <a:pt x="74" y="28"/>
                    </a:lnTo>
                    <a:lnTo>
                      <a:pt x="76" y="28"/>
                    </a:lnTo>
                    <a:lnTo>
                      <a:pt x="77" y="26"/>
                    </a:lnTo>
                    <a:lnTo>
                      <a:pt x="78" y="26"/>
                    </a:lnTo>
                    <a:lnTo>
                      <a:pt x="79" y="28"/>
                    </a:lnTo>
                    <a:lnTo>
                      <a:pt x="79" y="29"/>
                    </a:lnTo>
                    <a:lnTo>
                      <a:pt x="78" y="30"/>
                    </a:lnTo>
                    <a:lnTo>
                      <a:pt x="79" y="32"/>
                    </a:lnTo>
                    <a:lnTo>
                      <a:pt x="78" y="32"/>
                    </a:lnTo>
                    <a:lnTo>
                      <a:pt x="78" y="32"/>
                    </a:lnTo>
                    <a:lnTo>
                      <a:pt x="77" y="32"/>
                    </a:lnTo>
                    <a:lnTo>
                      <a:pt x="76" y="33"/>
                    </a:lnTo>
                    <a:lnTo>
                      <a:pt x="74" y="33"/>
                    </a:lnTo>
                    <a:lnTo>
                      <a:pt x="73" y="35"/>
                    </a:lnTo>
                    <a:lnTo>
                      <a:pt x="72" y="38"/>
                    </a:lnTo>
                    <a:lnTo>
                      <a:pt x="70" y="39"/>
                    </a:lnTo>
                    <a:lnTo>
                      <a:pt x="69" y="41"/>
                    </a:lnTo>
                    <a:lnTo>
                      <a:pt x="68" y="42"/>
                    </a:lnTo>
                    <a:lnTo>
                      <a:pt x="66" y="45"/>
                    </a:lnTo>
                    <a:lnTo>
                      <a:pt x="66" y="47"/>
                    </a:lnTo>
                    <a:lnTo>
                      <a:pt x="65" y="50"/>
                    </a:lnTo>
                    <a:lnTo>
                      <a:pt x="64" y="51"/>
                    </a:lnTo>
                    <a:lnTo>
                      <a:pt x="62" y="52"/>
                    </a:lnTo>
                    <a:lnTo>
                      <a:pt x="61" y="54"/>
                    </a:lnTo>
                    <a:lnTo>
                      <a:pt x="61" y="55"/>
                    </a:lnTo>
                    <a:lnTo>
                      <a:pt x="60" y="56"/>
                    </a:lnTo>
                    <a:lnTo>
                      <a:pt x="60" y="59"/>
                    </a:lnTo>
                    <a:lnTo>
                      <a:pt x="59" y="59"/>
                    </a:lnTo>
                    <a:lnTo>
                      <a:pt x="57" y="58"/>
                    </a:lnTo>
                    <a:lnTo>
                      <a:pt x="57" y="56"/>
                    </a:lnTo>
                    <a:lnTo>
                      <a:pt x="57" y="55"/>
                    </a:lnTo>
                    <a:lnTo>
                      <a:pt x="57" y="54"/>
                    </a:lnTo>
                    <a:lnTo>
                      <a:pt x="59" y="51"/>
                    </a:lnTo>
                    <a:lnTo>
                      <a:pt x="59" y="50"/>
                    </a:lnTo>
                    <a:lnTo>
                      <a:pt x="59" y="48"/>
                    </a:lnTo>
                    <a:lnTo>
                      <a:pt x="60" y="47"/>
                    </a:lnTo>
                    <a:lnTo>
                      <a:pt x="59" y="47"/>
                    </a:lnTo>
                    <a:lnTo>
                      <a:pt x="57" y="47"/>
                    </a:lnTo>
                    <a:lnTo>
                      <a:pt x="56" y="48"/>
                    </a:lnTo>
                    <a:lnTo>
                      <a:pt x="53" y="50"/>
                    </a:lnTo>
                    <a:lnTo>
                      <a:pt x="51" y="51"/>
                    </a:lnTo>
                    <a:lnTo>
                      <a:pt x="48" y="52"/>
                    </a:lnTo>
                    <a:lnTo>
                      <a:pt x="47" y="54"/>
                    </a:lnTo>
                    <a:lnTo>
                      <a:pt x="46" y="54"/>
                    </a:lnTo>
                    <a:lnTo>
                      <a:pt x="44" y="54"/>
                    </a:lnTo>
                    <a:lnTo>
                      <a:pt x="43" y="51"/>
                    </a:lnTo>
                    <a:lnTo>
                      <a:pt x="43" y="50"/>
                    </a:lnTo>
                    <a:lnTo>
                      <a:pt x="43" y="48"/>
                    </a:lnTo>
                    <a:lnTo>
                      <a:pt x="43" y="46"/>
                    </a:lnTo>
                    <a:lnTo>
                      <a:pt x="44" y="45"/>
                    </a:lnTo>
                    <a:lnTo>
                      <a:pt x="47" y="42"/>
                    </a:lnTo>
                    <a:lnTo>
                      <a:pt x="48" y="41"/>
                    </a:lnTo>
                    <a:lnTo>
                      <a:pt x="48" y="39"/>
                    </a:lnTo>
                    <a:lnTo>
                      <a:pt x="48" y="38"/>
                    </a:lnTo>
                    <a:lnTo>
                      <a:pt x="48" y="37"/>
                    </a:lnTo>
                    <a:lnTo>
                      <a:pt x="47" y="35"/>
                    </a:lnTo>
                    <a:lnTo>
                      <a:pt x="46" y="37"/>
                    </a:lnTo>
                    <a:lnTo>
                      <a:pt x="43" y="37"/>
                    </a:lnTo>
                    <a:lnTo>
                      <a:pt x="42" y="38"/>
                    </a:lnTo>
                    <a:lnTo>
                      <a:pt x="39" y="38"/>
                    </a:lnTo>
                    <a:lnTo>
                      <a:pt x="36" y="38"/>
                    </a:lnTo>
                    <a:lnTo>
                      <a:pt x="34" y="37"/>
                    </a:lnTo>
                    <a:lnTo>
                      <a:pt x="32" y="37"/>
                    </a:lnTo>
                    <a:lnTo>
                      <a:pt x="31" y="35"/>
                    </a:lnTo>
                    <a:lnTo>
                      <a:pt x="29" y="35"/>
                    </a:lnTo>
                    <a:lnTo>
                      <a:pt x="27" y="38"/>
                    </a:lnTo>
                    <a:lnTo>
                      <a:pt x="25" y="39"/>
                    </a:lnTo>
                    <a:lnTo>
                      <a:pt x="25" y="43"/>
                    </a:lnTo>
                    <a:lnTo>
                      <a:pt x="26" y="45"/>
                    </a:lnTo>
                    <a:lnTo>
                      <a:pt x="27" y="46"/>
                    </a:lnTo>
                    <a:lnTo>
                      <a:pt x="30" y="47"/>
                    </a:lnTo>
                    <a:lnTo>
                      <a:pt x="31" y="50"/>
                    </a:lnTo>
                    <a:lnTo>
                      <a:pt x="32" y="51"/>
                    </a:lnTo>
                    <a:lnTo>
                      <a:pt x="35" y="52"/>
                    </a:lnTo>
                    <a:lnTo>
                      <a:pt x="36" y="55"/>
                    </a:lnTo>
                    <a:lnTo>
                      <a:pt x="36" y="56"/>
                    </a:lnTo>
                    <a:lnTo>
                      <a:pt x="36" y="58"/>
                    </a:lnTo>
                    <a:lnTo>
                      <a:pt x="35" y="60"/>
                    </a:lnTo>
                    <a:lnTo>
                      <a:pt x="34" y="63"/>
                    </a:lnTo>
                    <a:lnTo>
                      <a:pt x="34" y="65"/>
                    </a:lnTo>
                    <a:lnTo>
                      <a:pt x="34" y="67"/>
                    </a:lnTo>
                    <a:lnTo>
                      <a:pt x="35" y="67"/>
                    </a:lnTo>
                    <a:lnTo>
                      <a:pt x="35" y="68"/>
                    </a:lnTo>
                    <a:lnTo>
                      <a:pt x="36" y="69"/>
                    </a:lnTo>
                    <a:lnTo>
                      <a:pt x="35" y="69"/>
                    </a:lnTo>
                    <a:lnTo>
                      <a:pt x="35" y="69"/>
                    </a:lnTo>
                    <a:lnTo>
                      <a:pt x="34" y="71"/>
                    </a:lnTo>
                    <a:lnTo>
                      <a:pt x="34" y="71"/>
                    </a:lnTo>
                    <a:lnTo>
                      <a:pt x="32" y="73"/>
                    </a:lnTo>
                    <a:lnTo>
                      <a:pt x="32" y="75"/>
                    </a:lnTo>
                    <a:lnTo>
                      <a:pt x="31" y="76"/>
                    </a:lnTo>
                    <a:lnTo>
                      <a:pt x="31" y="78"/>
                    </a:lnTo>
                    <a:lnTo>
                      <a:pt x="30" y="80"/>
                    </a:lnTo>
                    <a:lnTo>
                      <a:pt x="30" y="82"/>
                    </a:lnTo>
                    <a:lnTo>
                      <a:pt x="29" y="84"/>
                    </a:lnTo>
                    <a:lnTo>
                      <a:pt x="26" y="85"/>
                    </a:lnTo>
                    <a:lnTo>
                      <a:pt x="25" y="85"/>
                    </a:lnTo>
                    <a:lnTo>
                      <a:pt x="23" y="85"/>
                    </a:lnTo>
                    <a:lnTo>
                      <a:pt x="22" y="85"/>
                    </a:lnTo>
                    <a:lnTo>
                      <a:pt x="21" y="85"/>
                    </a:lnTo>
                    <a:lnTo>
                      <a:pt x="21" y="85"/>
                    </a:lnTo>
                    <a:lnTo>
                      <a:pt x="19" y="85"/>
                    </a:lnTo>
                    <a:lnTo>
                      <a:pt x="18" y="85"/>
                    </a:lnTo>
                    <a:lnTo>
                      <a:pt x="17" y="84"/>
                    </a:lnTo>
                    <a:lnTo>
                      <a:pt x="18" y="81"/>
                    </a:lnTo>
                    <a:lnTo>
                      <a:pt x="18" y="80"/>
                    </a:lnTo>
                    <a:lnTo>
                      <a:pt x="19" y="78"/>
                    </a:lnTo>
                    <a:lnTo>
                      <a:pt x="21" y="78"/>
                    </a:lnTo>
                    <a:lnTo>
                      <a:pt x="22" y="77"/>
                    </a:lnTo>
                    <a:lnTo>
                      <a:pt x="23" y="76"/>
                    </a:lnTo>
                    <a:lnTo>
                      <a:pt x="26" y="76"/>
                    </a:lnTo>
                    <a:lnTo>
                      <a:pt x="27" y="75"/>
                    </a:lnTo>
                    <a:lnTo>
                      <a:pt x="29" y="73"/>
                    </a:lnTo>
                    <a:lnTo>
                      <a:pt x="29" y="72"/>
                    </a:lnTo>
                    <a:lnTo>
                      <a:pt x="29" y="71"/>
                    </a:lnTo>
                    <a:lnTo>
                      <a:pt x="29" y="69"/>
                    </a:lnTo>
                    <a:lnTo>
                      <a:pt x="27" y="68"/>
                    </a:lnTo>
                    <a:lnTo>
                      <a:pt x="26" y="67"/>
                    </a:lnTo>
                    <a:lnTo>
                      <a:pt x="25" y="64"/>
                    </a:lnTo>
                    <a:lnTo>
                      <a:pt x="25" y="63"/>
                    </a:lnTo>
                    <a:lnTo>
                      <a:pt x="25" y="62"/>
                    </a:lnTo>
                    <a:lnTo>
                      <a:pt x="25" y="59"/>
                    </a:lnTo>
                    <a:lnTo>
                      <a:pt x="27" y="58"/>
                    </a:lnTo>
                    <a:lnTo>
                      <a:pt x="27" y="54"/>
                    </a:lnTo>
                    <a:lnTo>
                      <a:pt x="26" y="52"/>
                    </a:lnTo>
                    <a:lnTo>
                      <a:pt x="26" y="52"/>
                    </a:lnTo>
                    <a:lnTo>
                      <a:pt x="25" y="51"/>
                    </a:lnTo>
                    <a:lnTo>
                      <a:pt x="23" y="50"/>
                    </a:lnTo>
                    <a:lnTo>
                      <a:pt x="21" y="50"/>
                    </a:lnTo>
                    <a:lnTo>
                      <a:pt x="18" y="50"/>
                    </a:lnTo>
                    <a:lnTo>
                      <a:pt x="16" y="51"/>
                    </a:lnTo>
                    <a:lnTo>
                      <a:pt x="14" y="51"/>
                    </a:lnTo>
                    <a:lnTo>
                      <a:pt x="13" y="51"/>
                    </a:lnTo>
                    <a:lnTo>
                      <a:pt x="12" y="52"/>
                    </a:lnTo>
                    <a:lnTo>
                      <a:pt x="10" y="55"/>
                    </a:lnTo>
                    <a:lnTo>
                      <a:pt x="9" y="56"/>
                    </a:lnTo>
                    <a:lnTo>
                      <a:pt x="6" y="58"/>
                    </a:lnTo>
                    <a:lnTo>
                      <a:pt x="5" y="58"/>
                    </a:lnTo>
                    <a:lnTo>
                      <a:pt x="2" y="58"/>
                    </a:lnTo>
                    <a:lnTo>
                      <a:pt x="1" y="56"/>
                    </a:lnTo>
                    <a:lnTo>
                      <a:pt x="0" y="54"/>
                    </a:lnTo>
                    <a:lnTo>
                      <a:pt x="1" y="51"/>
                    </a:lnTo>
                    <a:lnTo>
                      <a:pt x="2" y="48"/>
                    </a:lnTo>
                    <a:lnTo>
                      <a:pt x="4" y="46"/>
                    </a:lnTo>
                    <a:lnTo>
                      <a:pt x="5" y="46"/>
                    </a:lnTo>
                    <a:lnTo>
                      <a:pt x="9" y="45"/>
                    </a:lnTo>
                    <a:lnTo>
                      <a:pt x="12" y="43"/>
                    </a:lnTo>
                    <a:lnTo>
                      <a:pt x="14" y="42"/>
                    </a:lnTo>
                    <a:lnTo>
                      <a:pt x="17" y="39"/>
                    </a:lnTo>
                    <a:lnTo>
                      <a:pt x="18" y="39"/>
                    </a:lnTo>
                    <a:lnTo>
                      <a:pt x="21" y="38"/>
                    </a:lnTo>
                    <a:lnTo>
                      <a:pt x="22" y="38"/>
                    </a:lnTo>
                    <a:lnTo>
                      <a:pt x="22" y="35"/>
                    </a:lnTo>
                    <a:lnTo>
                      <a:pt x="23" y="34"/>
                    </a:lnTo>
                    <a:lnTo>
                      <a:pt x="22" y="33"/>
                    </a:lnTo>
                    <a:lnTo>
                      <a:pt x="21" y="32"/>
                    </a:lnTo>
                    <a:lnTo>
                      <a:pt x="19" y="32"/>
                    </a:lnTo>
                    <a:lnTo>
                      <a:pt x="18" y="30"/>
                    </a:lnTo>
                    <a:lnTo>
                      <a:pt x="17" y="30"/>
                    </a:lnTo>
                    <a:lnTo>
                      <a:pt x="16" y="32"/>
                    </a:lnTo>
                    <a:lnTo>
                      <a:pt x="13" y="32"/>
                    </a:lnTo>
                    <a:lnTo>
                      <a:pt x="12" y="30"/>
                    </a:lnTo>
                    <a:lnTo>
                      <a:pt x="10" y="29"/>
                    </a:lnTo>
                    <a:lnTo>
                      <a:pt x="9" y="28"/>
                    </a:lnTo>
                    <a:lnTo>
                      <a:pt x="10" y="25"/>
                    </a:lnTo>
                    <a:lnTo>
                      <a:pt x="10" y="24"/>
                    </a:lnTo>
                    <a:lnTo>
                      <a:pt x="12" y="22"/>
                    </a:lnTo>
                    <a:lnTo>
                      <a:pt x="13" y="21"/>
                    </a:lnTo>
                    <a:lnTo>
                      <a:pt x="14" y="20"/>
                    </a:lnTo>
                    <a:lnTo>
                      <a:pt x="16" y="18"/>
                    </a:lnTo>
                    <a:lnTo>
                      <a:pt x="18" y="17"/>
                    </a:lnTo>
                    <a:lnTo>
                      <a:pt x="19" y="18"/>
                    </a:lnTo>
                    <a:lnTo>
                      <a:pt x="21" y="18"/>
                    </a:lnTo>
                    <a:lnTo>
                      <a:pt x="23" y="20"/>
                    </a:lnTo>
                    <a:lnTo>
                      <a:pt x="25" y="20"/>
                    </a:lnTo>
                    <a:lnTo>
                      <a:pt x="27" y="20"/>
                    </a:lnTo>
                    <a:lnTo>
                      <a:pt x="29" y="18"/>
                    </a:lnTo>
                    <a:lnTo>
                      <a:pt x="30" y="16"/>
                    </a:lnTo>
                    <a:lnTo>
                      <a:pt x="30" y="15"/>
                    </a:lnTo>
                    <a:lnTo>
                      <a:pt x="29" y="13"/>
                    </a:lnTo>
                    <a:lnTo>
                      <a:pt x="27" y="12"/>
                    </a:lnTo>
                    <a:lnTo>
                      <a:pt x="26" y="9"/>
                    </a:lnTo>
                    <a:lnTo>
                      <a:pt x="23" y="8"/>
                    </a:lnTo>
                    <a:lnTo>
                      <a:pt x="21" y="7"/>
                    </a:lnTo>
                    <a:lnTo>
                      <a:pt x="19" y="7"/>
                    </a:lnTo>
                    <a:lnTo>
                      <a:pt x="18" y="5"/>
                    </a:lnTo>
                    <a:lnTo>
                      <a:pt x="17" y="5"/>
                    </a:lnTo>
                    <a:lnTo>
                      <a:pt x="17" y="4"/>
                    </a:lnTo>
                    <a:lnTo>
                      <a:pt x="17" y="3"/>
                    </a:lnTo>
                    <a:lnTo>
                      <a:pt x="18" y="1"/>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9" name="Freeform 17">
                <a:extLst>
                  <a:ext uri="{FF2B5EF4-FFF2-40B4-BE49-F238E27FC236}">
                    <a16:creationId xmlns:a16="http://schemas.microsoft.com/office/drawing/2014/main" id="{A7E5FECE-91F9-4B40-AD0D-6304E2EB92B6}"/>
                  </a:ext>
                </a:extLst>
              </p:cNvPr>
              <p:cNvSpPr>
                <a:spLocks/>
              </p:cNvSpPr>
              <p:nvPr userDrawn="1"/>
            </p:nvSpPr>
            <p:spPr bwMode="auto">
              <a:xfrm>
                <a:off x="10363796" y="544835"/>
                <a:ext cx="9220" cy="6147"/>
              </a:xfrm>
              <a:custGeom>
                <a:avLst/>
                <a:gdLst>
                  <a:gd name="T0" fmla="*/ 16 w 18"/>
                  <a:gd name="T1" fmla="*/ 0 h 11"/>
                  <a:gd name="T2" fmla="*/ 16 w 18"/>
                  <a:gd name="T3" fmla="*/ 0 h 11"/>
                  <a:gd name="T4" fmla="*/ 18 w 18"/>
                  <a:gd name="T5" fmla="*/ 0 h 11"/>
                  <a:gd name="T6" fmla="*/ 16 w 18"/>
                  <a:gd name="T7" fmla="*/ 1 h 11"/>
                  <a:gd name="T8" fmla="*/ 16 w 18"/>
                  <a:gd name="T9" fmla="*/ 1 h 11"/>
                  <a:gd name="T10" fmla="*/ 15 w 18"/>
                  <a:gd name="T11" fmla="*/ 2 h 11"/>
                  <a:gd name="T12" fmla="*/ 14 w 18"/>
                  <a:gd name="T13" fmla="*/ 5 h 11"/>
                  <a:gd name="T14" fmla="*/ 13 w 18"/>
                  <a:gd name="T15" fmla="*/ 6 h 11"/>
                  <a:gd name="T16" fmla="*/ 11 w 18"/>
                  <a:gd name="T17" fmla="*/ 7 h 11"/>
                  <a:gd name="T18" fmla="*/ 10 w 18"/>
                  <a:gd name="T19" fmla="*/ 9 h 11"/>
                  <a:gd name="T20" fmla="*/ 7 w 18"/>
                  <a:gd name="T21" fmla="*/ 9 h 11"/>
                  <a:gd name="T22" fmla="*/ 6 w 18"/>
                  <a:gd name="T23" fmla="*/ 9 h 11"/>
                  <a:gd name="T24" fmla="*/ 5 w 18"/>
                  <a:gd name="T25" fmla="*/ 10 h 11"/>
                  <a:gd name="T26" fmla="*/ 5 w 18"/>
                  <a:gd name="T27" fmla="*/ 10 h 11"/>
                  <a:gd name="T28" fmla="*/ 3 w 18"/>
                  <a:gd name="T29" fmla="*/ 11 h 11"/>
                  <a:gd name="T30" fmla="*/ 2 w 18"/>
                  <a:gd name="T31" fmla="*/ 11 h 11"/>
                  <a:gd name="T32" fmla="*/ 1 w 18"/>
                  <a:gd name="T33" fmla="*/ 11 h 11"/>
                  <a:gd name="T34" fmla="*/ 0 w 18"/>
                  <a:gd name="T35" fmla="*/ 11 h 11"/>
                  <a:gd name="T36" fmla="*/ 0 w 18"/>
                  <a:gd name="T37" fmla="*/ 10 h 11"/>
                  <a:gd name="T38" fmla="*/ 1 w 18"/>
                  <a:gd name="T39" fmla="*/ 9 h 11"/>
                  <a:gd name="T40" fmla="*/ 2 w 18"/>
                  <a:gd name="T41" fmla="*/ 9 h 11"/>
                  <a:gd name="T42" fmla="*/ 3 w 18"/>
                  <a:gd name="T43" fmla="*/ 6 h 11"/>
                  <a:gd name="T44" fmla="*/ 5 w 18"/>
                  <a:gd name="T45" fmla="*/ 6 h 11"/>
                  <a:gd name="T46" fmla="*/ 7 w 18"/>
                  <a:gd name="T47" fmla="*/ 5 h 11"/>
                  <a:gd name="T48" fmla="*/ 9 w 18"/>
                  <a:gd name="T49" fmla="*/ 3 h 11"/>
                  <a:gd name="T50" fmla="*/ 10 w 18"/>
                  <a:gd name="T51" fmla="*/ 2 h 11"/>
                  <a:gd name="T52" fmla="*/ 13 w 18"/>
                  <a:gd name="T53" fmla="*/ 1 h 11"/>
                  <a:gd name="T54" fmla="*/ 14 w 18"/>
                  <a:gd name="T55" fmla="*/ 0 h 11"/>
                  <a:gd name="T56" fmla="*/ 15 w 18"/>
                  <a:gd name="T57" fmla="*/ 0 h 11"/>
                  <a:gd name="T58" fmla="*/ 16 w 18"/>
                  <a:gd name="T5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1">
                    <a:moveTo>
                      <a:pt x="16" y="0"/>
                    </a:moveTo>
                    <a:lnTo>
                      <a:pt x="16" y="0"/>
                    </a:lnTo>
                    <a:lnTo>
                      <a:pt x="18" y="0"/>
                    </a:lnTo>
                    <a:lnTo>
                      <a:pt x="16" y="1"/>
                    </a:lnTo>
                    <a:lnTo>
                      <a:pt x="16" y="1"/>
                    </a:lnTo>
                    <a:lnTo>
                      <a:pt x="15" y="2"/>
                    </a:lnTo>
                    <a:lnTo>
                      <a:pt x="14" y="5"/>
                    </a:lnTo>
                    <a:lnTo>
                      <a:pt x="13" y="6"/>
                    </a:lnTo>
                    <a:lnTo>
                      <a:pt x="11" y="7"/>
                    </a:lnTo>
                    <a:lnTo>
                      <a:pt x="10" y="9"/>
                    </a:lnTo>
                    <a:lnTo>
                      <a:pt x="7" y="9"/>
                    </a:lnTo>
                    <a:lnTo>
                      <a:pt x="6" y="9"/>
                    </a:lnTo>
                    <a:lnTo>
                      <a:pt x="5" y="10"/>
                    </a:lnTo>
                    <a:lnTo>
                      <a:pt x="5" y="10"/>
                    </a:lnTo>
                    <a:lnTo>
                      <a:pt x="3" y="11"/>
                    </a:lnTo>
                    <a:lnTo>
                      <a:pt x="2" y="11"/>
                    </a:lnTo>
                    <a:lnTo>
                      <a:pt x="1" y="11"/>
                    </a:lnTo>
                    <a:lnTo>
                      <a:pt x="0" y="11"/>
                    </a:lnTo>
                    <a:lnTo>
                      <a:pt x="0" y="10"/>
                    </a:lnTo>
                    <a:lnTo>
                      <a:pt x="1" y="9"/>
                    </a:lnTo>
                    <a:lnTo>
                      <a:pt x="2" y="9"/>
                    </a:lnTo>
                    <a:lnTo>
                      <a:pt x="3" y="6"/>
                    </a:lnTo>
                    <a:lnTo>
                      <a:pt x="5" y="6"/>
                    </a:lnTo>
                    <a:lnTo>
                      <a:pt x="7" y="5"/>
                    </a:lnTo>
                    <a:lnTo>
                      <a:pt x="9" y="3"/>
                    </a:lnTo>
                    <a:lnTo>
                      <a:pt x="10" y="2"/>
                    </a:lnTo>
                    <a:lnTo>
                      <a:pt x="13" y="1"/>
                    </a:lnTo>
                    <a:lnTo>
                      <a:pt x="14" y="0"/>
                    </a:lnTo>
                    <a:lnTo>
                      <a:pt x="15"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0" name="Freeform 18">
                <a:extLst>
                  <a:ext uri="{FF2B5EF4-FFF2-40B4-BE49-F238E27FC236}">
                    <a16:creationId xmlns:a16="http://schemas.microsoft.com/office/drawing/2014/main" id="{8723C822-5E21-744A-AE69-77B371AA4359}"/>
                  </a:ext>
                </a:extLst>
              </p:cNvPr>
              <p:cNvSpPr>
                <a:spLocks/>
              </p:cNvSpPr>
              <p:nvPr userDrawn="1"/>
            </p:nvSpPr>
            <p:spPr bwMode="auto">
              <a:xfrm>
                <a:off x="10358673" y="504881"/>
                <a:ext cx="29710" cy="20489"/>
              </a:xfrm>
              <a:custGeom>
                <a:avLst/>
                <a:gdLst>
                  <a:gd name="T0" fmla="*/ 53 w 58"/>
                  <a:gd name="T1" fmla="*/ 0 h 41"/>
                  <a:gd name="T2" fmla="*/ 55 w 58"/>
                  <a:gd name="T3" fmla="*/ 0 h 41"/>
                  <a:gd name="T4" fmla="*/ 56 w 58"/>
                  <a:gd name="T5" fmla="*/ 0 h 41"/>
                  <a:gd name="T6" fmla="*/ 58 w 58"/>
                  <a:gd name="T7" fmla="*/ 2 h 41"/>
                  <a:gd name="T8" fmla="*/ 56 w 58"/>
                  <a:gd name="T9" fmla="*/ 3 h 41"/>
                  <a:gd name="T10" fmla="*/ 54 w 58"/>
                  <a:gd name="T11" fmla="*/ 4 h 41"/>
                  <a:gd name="T12" fmla="*/ 50 w 58"/>
                  <a:gd name="T13" fmla="*/ 7 h 41"/>
                  <a:gd name="T14" fmla="*/ 46 w 58"/>
                  <a:gd name="T15" fmla="*/ 8 h 41"/>
                  <a:gd name="T16" fmla="*/ 42 w 58"/>
                  <a:gd name="T17" fmla="*/ 11 h 41"/>
                  <a:gd name="T18" fmla="*/ 40 w 58"/>
                  <a:gd name="T19" fmla="*/ 12 h 41"/>
                  <a:gd name="T20" fmla="*/ 36 w 58"/>
                  <a:gd name="T21" fmla="*/ 15 h 41"/>
                  <a:gd name="T22" fmla="*/ 32 w 58"/>
                  <a:gd name="T23" fmla="*/ 17 h 41"/>
                  <a:gd name="T24" fmla="*/ 28 w 58"/>
                  <a:gd name="T25" fmla="*/ 20 h 41"/>
                  <a:gd name="T26" fmla="*/ 25 w 58"/>
                  <a:gd name="T27" fmla="*/ 22 h 41"/>
                  <a:gd name="T28" fmla="*/ 23 w 58"/>
                  <a:gd name="T29" fmla="*/ 25 h 41"/>
                  <a:gd name="T30" fmla="*/ 19 w 58"/>
                  <a:gd name="T31" fmla="*/ 29 h 41"/>
                  <a:gd name="T32" fmla="*/ 13 w 58"/>
                  <a:gd name="T33" fmla="*/ 33 h 41"/>
                  <a:gd name="T34" fmla="*/ 10 w 58"/>
                  <a:gd name="T35" fmla="*/ 38 h 41"/>
                  <a:gd name="T36" fmla="*/ 6 w 58"/>
                  <a:gd name="T37" fmla="*/ 41 h 41"/>
                  <a:gd name="T38" fmla="*/ 4 w 58"/>
                  <a:gd name="T39" fmla="*/ 41 h 41"/>
                  <a:gd name="T40" fmla="*/ 2 w 58"/>
                  <a:gd name="T41" fmla="*/ 41 h 41"/>
                  <a:gd name="T42" fmla="*/ 0 w 58"/>
                  <a:gd name="T43" fmla="*/ 41 h 41"/>
                  <a:gd name="T44" fmla="*/ 0 w 58"/>
                  <a:gd name="T45" fmla="*/ 39 h 41"/>
                  <a:gd name="T46" fmla="*/ 2 w 58"/>
                  <a:gd name="T47" fmla="*/ 37 h 41"/>
                  <a:gd name="T48" fmla="*/ 4 w 58"/>
                  <a:gd name="T49" fmla="*/ 33 h 41"/>
                  <a:gd name="T50" fmla="*/ 7 w 58"/>
                  <a:gd name="T51" fmla="*/ 29 h 41"/>
                  <a:gd name="T52" fmla="*/ 10 w 58"/>
                  <a:gd name="T53" fmla="*/ 25 h 41"/>
                  <a:gd name="T54" fmla="*/ 12 w 58"/>
                  <a:gd name="T55" fmla="*/ 21 h 41"/>
                  <a:gd name="T56" fmla="*/ 15 w 58"/>
                  <a:gd name="T57" fmla="*/ 19 h 41"/>
                  <a:gd name="T58" fmla="*/ 16 w 58"/>
                  <a:gd name="T59" fmla="*/ 15 h 41"/>
                  <a:gd name="T60" fmla="*/ 19 w 58"/>
                  <a:gd name="T61" fmla="*/ 13 h 41"/>
                  <a:gd name="T62" fmla="*/ 21 w 58"/>
                  <a:gd name="T63" fmla="*/ 11 h 41"/>
                  <a:gd name="T64" fmla="*/ 26 w 58"/>
                  <a:gd name="T65" fmla="*/ 7 h 41"/>
                  <a:gd name="T66" fmla="*/ 30 w 58"/>
                  <a:gd name="T67" fmla="*/ 4 h 41"/>
                  <a:gd name="T68" fmla="*/ 36 w 58"/>
                  <a:gd name="T69" fmla="*/ 2 h 41"/>
                  <a:gd name="T70" fmla="*/ 38 w 58"/>
                  <a:gd name="T71" fmla="*/ 2 h 41"/>
                  <a:gd name="T72" fmla="*/ 42 w 58"/>
                  <a:gd name="T73" fmla="*/ 0 h 41"/>
                  <a:gd name="T74" fmla="*/ 46 w 58"/>
                  <a:gd name="T75" fmla="*/ 0 h 41"/>
                  <a:gd name="T76" fmla="*/ 50 w 58"/>
                  <a:gd name="T77" fmla="*/ 0 h 41"/>
                  <a:gd name="T78" fmla="*/ 53 w 58"/>
                  <a:gd name="T7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41">
                    <a:moveTo>
                      <a:pt x="53" y="0"/>
                    </a:moveTo>
                    <a:lnTo>
                      <a:pt x="55" y="0"/>
                    </a:lnTo>
                    <a:lnTo>
                      <a:pt x="56" y="0"/>
                    </a:lnTo>
                    <a:lnTo>
                      <a:pt x="58" y="2"/>
                    </a:lnTo>
                    <a:lnTo>
                      <a:pt x="56" y="3"/>
                    </a:lnTo>
                    <a:lnTo>
                      <a:pt x="54" y="4"/>
                    </a:lnTo>
                    <a:lnTo>
                      <a:pt x="50" y="7"/>
                    </a:lnTo>
                    <a:lnTo>
                      <a:pt x="46" y="8"/>
                    </a:lnTo>
                    <a:lnTo>
                      <a:pt x="42" y="11"/>
                    </a:lnTo>
                    <a:lnTo>
                      <a:pt x="40" y="12"/>
                    </a:lnTo>
                    <a:lnTo>
                      <a:pt x="36" y="15"/>
                    </a:lnTo>
                    <a:lnTo>
                      <a:pt x="32" y="17"/>
                    </a:lnTo>
                    <a:lnTo>
                      <a:pt x="28" y="20"/>
                    </a:lnTo>
                    <a:lnTo>
                      <a:pt x="25" y="22"/>
                    </a:lnTo>
                    <a:lnTo>
                      <a:pt x="23" y="25"/>
                    </a:lnTo>
                    <a:lnTo>
                      <a:pt x="19" y="29"/>
                    </a:lnTo>
                    <a:lnTo>
                      <a:pt x="13" y="33"/>
                    </a:lnTo>
                    <a:lnTo>
                      <a:pt x="10" y="38"/>
                    </a:lnTo>
                    <a:lnTo>
                      <a:pt x="6" y="41"/>
                    </a:lnTo>
                    <a:lnTo>
                      <a:pt x="4" y="41"/>
                    </a:lnTo>
                    <a:lnTo>
                      <a:pt x="2" y="41"/>
                    </a:lnTo>
                    <a:lnTo>
                      <a:pt x="0" y="41"/>
                    </a:lnTo>
                    <a:lnTo>
                      <a:pt x="0" y="39"/>
                    </a:lnTo>
                    <a:lnTo>
                      <a:pt x="2" y="37"/>
                    </a:lnTo>
                    <a:lnTo>
                      <a:pt x="4" y="33"/>
                    </a:lnTo>
                    <a:lnTo>
                      <a:pt x="7" y="29"/>
                    </a:lnTo>
                    <a:lnTo>
                      <a:pt x="10" y="25"/>
                    </a:lnTo>
                    <a:lnTo>
                      <a:pt x="12" y="21"/>
                    </a:lnTo>
                    <a:lnTo>
                      <a:pt x="15" y="19"/>
                    </a:lnTo>
                    <a:lnTo>
                      <a:pt x="16" y="15"/>
                    </a:lnTo>
                    <a:lnTo>
                      <a:pt x="19" y="13"/>
                    </a:lnTo>
                    <a:lnTo>
                      <a:pt x="21" y="11"/>
                    </a:lnTo>
                    <a:lnTo>
                      <a:pt x="26" y="7"/>
                    </a:lnTo>
                    <a:lnTo>
                      <a:pt x="30" y="4"/>
                    </a:lnTo>
                    <a:lnTo>
                      <a:pt x="36" y="2"/>
                    </a:lnTo>
                    <a:lnTo>
                      <a:pt x="38" y="2"/>
                    </a:lnTo>
                    <a:lnTo>
                      <a:pt x="42" y="0"/>
                    </a:lnTo>
                    <a:lnTo>
                      <a:pt x="46" y="0"/>
                    </a:lnTo>
                    <a:lnTo>
                      <a:pt x="50"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1" name="Freeform 19">
                <a:extLst>
                  <a:ext uri="{FF2B5EF4-FFF2-40B4-BE49-F238E27FC236}">
                    <a16:creationId xmlns:a16="http://schemas.microsoft.com/office/drawing/2014/main" id="{6B883F8C-80E0-AE41-B8FF-C20CF510B42F}"/>
                  </a:ext>
                </a:extLst>
              </p:cNvPr>
              <p:cNvSpPr>
                <a:spLocks/>
              </p:cNvSpPr>
              <p:nvPr userDrawn="1"/>
            </p:nvSpPr>
            <p:spPr bwMode="auto">
              <a:xfrm>
                <a:off x="10235737" y="348137"/>
                <a:ext cx="18441" cy="9220"/>
              </a:xfrm>
              <a:custGeom>
                <a:avLst/>
                <a:gdLst>
                  <a:gd name="T0" fmla="*/ 34 w 37"/>
                  <a:gd name="T1" fmla="*/ 0 h 17"/>
                  <a:gd name="T2" fmla="*/ 36 w 37"/>
                  <a:gd name="T3" fmla="*/ 1 h 17"/>
                  <a:gd name="T4" fmla="*/ 37 w 37"/>
                  <a:gd name="T5" fmla="*/ 2 h 17"/>
                  <a:gd name="T6" fmla="*/ 37 w 37"/>
                  <a:gd name="T7" fmla="*/ 4 h 17"/>
                  <a:gd name="T8" fmla="*/ 36 w 37"/>
                  <a:gd name="T9" fmla="*/ 5 h 17"/>
                  <a:gd name="T10" fmla="*/ 36 w 37"/>
                  <a:gd name="T11" fmla="*/ 6 h 17"/>
                  <a:gd name="T12" fmla="*/ 33 w 37"/>
                  <a:gd name="T13" fmla="*/ 9 h 17"/>
                  <a:gd name="T14" fmla="*/ 32 w 37"/>
                  <a:gd name="T15" fmla="*/ 10 h 17"/>
                  <a:gd name="T16" fmla="*/ 29 w 37"/>
                  <a:gd name="T17" fmla="*/ 12 h 17"/>
                  <a:gd name="T18" fmla="*/ 26 w 37"/>
                  <a:gd name="T19" fmla="*/ 13 h 17"/>
                  <a:gd name="T20" fmla="*/ 24 w 37"/>
                  <a:gd name="T21" fmla="*/ 13 h 17"/>
                  <a:gd name="T22" fmla="*/ 21 w 37"/>
                  <a:gd name="T23" fmla="*/ 14 h 17"/>
                  <a:gd name="T24" fmla="*/ 19 w 37"/>
                  <a:gd name="T25" fmla="*/ 14 h 17"/>
                  <a:gd name="T26" fmla="*/ 17 w 37"/>
                  <a:gd name="T27" fmla="*/ 15 h 17"/>
                  <a:gd name="T28" fmla="*/ 15 w 37"/>
                  <a:gd name="T29" fmla="*/ 17 h 17"/>
                  <a:gd name="T30" fmla="*/ 12 w 37"/>
                  <a:gd name="T31" fmla="*/ 17 h 17"/>
                  <a:gd name="T32" fmla="*/ 10 w 37"/>
                  <a:gd name="T33" fmla="*/ 17 h 17"/>
                  <a:gd name="T34" fmla="*/ 7 w 37"/>
                  <a:gd name="T35" fmla="*/ 15 h 17"/>
                  <a:gd name="T36" fmla="*/ 4 w 37"/>
                  <a:gd name="T37" fmla="*/ 15 h 17"/>
                  <a:gd name="T38" fmla="*/ 2 w 37"/>
                  <a:gd name="T39" fmla="*/ 14 h 17"/>
                  <a:gd name="T40" fmla="*/ 0 w 37"/>
                  <a:gd name="T41" fmla="*/ 13 h 17"/>
                  <a:gd name="T42" fmla="*/ 0 w 37"/>
                  <a:gd name="T43" fmla="*/ 12 h 17"/>
                  <a:gd name="T44" fmla="*/ 0 w 37"/>
                  <a:gd name="T45" fmla="*/ 10 h 17"/>
                  <a:gd name="T46" fmla="*/ 2 w 37"/>
                  <a:gd name="T47" fmla="*/ 9 h 17"/>
                  <a:gd name="T48" fmla="*/ 3 w 37"/>
                  <a:gd name="T49" fmla="*/ 8 h 17"/>
                  <a:gd name="T50" fmla="*/ 4 w 37"/>
                  <a:gd name="T51" fmla="*/ 6 h 17"/>
                  <a:gd name="T52" fmla="*/ 7 w 37"/>
                  <a:gd name="T53" fmla="*/ 6 h 17"/>
                  <a:gd name="T54" fmla="*/ 8 w 37"/>
                  <a:gd name="T55" fmla="*/ 5 h 17"/>
                  <a:gd name="T56" fmla="*/ 11 w 37"/>
                  <a:gd name="T57" fmla="*/ 5 h 17"/>
                  <a:gd name="T58" fmla="*/ 12 w 37"/>
                  <a:gd name="T59" fmla="*/ 4 h 17"/>
                  <a:gd name="T60" fmla="*/ 13 w 37"/>
                  <a:gd name="T61" fmla="*/ 2 h 17"/>
                  <a:gd name="T62" fmla="*/ 15 w 37"/>
                  <a:gd name="T63" fmla="*/ 2 h 17"/>
                  <a:gd name="T64" fmla="*/ 16 w 37"/>
                  <a:gd name="T65" fmla="*/ 2 h 17"/>
                  <a:gd name="T66" fmla="*/ 17 w 37"/>
                  <a:gd name="T67" fmla="*/ 4 h 17"/>
                  <a:gd name="T68" fmla="*/ 19 w 37"/>
                  <a:gd name="T69" fmla="*/ 5 h 17"/>
                  <a:gd name="T70" fmla="*/ 17 w 37"/>
                  <a:gd name="T71" fmla="*/ 6 h 17"/>
                  <a:gd name="T72" fmla="*/ 17 w 37"/>
                  <a:gd name="T73" fmla="*/ 8 h 17"/>
                  <a:gd name="T74" fmla="*/ 16 w 37"/>
                  <a:gd name="T75" fmla="*/ 8 h 17"/>
                  <a:gd name="T76" fmla="*/ 15 w 37"/>
                  <a:gd name="T77" fmla="*/ 9 h 17"/>
                  <a:gd name="T78" fmla="*/ 12 w 37"/>
                  <a:gd name="T79" fmla="*/ 9 h 17"/>
                  <a:gd name="T80" fmla="*/ 11 w 37"/>
                  <a:gd name="T81" fmla="*/ 10 h 17"/>
                  <a:gd name="T82" fmla="*/ 10 w 37"/>
                  <a:gd name="T83" fmla="*/ 10 h 17"/>
                  <a:gd name="T84" fmla="*/ 8 w 37"/>
                  <a:gd name="T85" fmla="*/ 12 h 17"/>
                  <a:gd name="T86" fmla="*/ 10 w 37"/>
                  <a:gd name="T87" fmla="*/ 13 h 17"/>
                  <a:gd name="T88" fmla="*/ 11 w 37"/>
                  <a:gd name="T89" fmla="*/ 12 h 17"/>
                  <a:gd name="T90" fmla="*/ 12 w 37"/>
                  <a:gd name="T91" fmla="*/ 12 h 17"/>
                  <a:gd name="T92" fmla="*/ 15 w 37"/>
                  <a:gd name="T93" fmla="*/ 12 h 17"/>
                  <a:gd name="T94" fmla="*/ 17 w 37"/>
                  <a:gd name="T95" fmla="*/ 10 h 17"/>
                  <a:gd name="T96" fmla="*/ 20 w 37"/>
                  <a:gd name="T97" fmla="*/ 9 h 17"/>
                  <a:gd name="T98" fmla="*/ 23 w 37"/>
                  <a:gd name="T99" fmla="*/ 9 h 17"/>
                  <a:gd name="T100" fmla="*/ 25 w 37"/>
                  <a:gd name="T101" fmla="*/ 8 h 17"/>
                  <a:gd name="T102" fmla="*/ 28 w 37"/>
                  <a:gd name="T103" fmla="*/ 6 h 17"/>
                  <a:gd name="T104" fmla="*/ 29 w 37"/>
                  <a:gd name="T105" fmla="*/ 5 h 17"/>
                  <a:gd name="T106" fmla="*/ 30 w 37"/>
                  <a:gd name="T107" fmla="*/ 2 h 17"/>
                  <a:gd name="T108" fmla="*/ 32 w 37"/>
                  <a:gd name="T109" fmla="*/ 1 h 17"/>
                  <a:gd name="T110" fmla="*/ 33 w 37"/>
                  <a:gd name="T111" fmla="*/ 0 h 17"/>
                  <a:gd name="T112" fmla="*/ 33 w 37"/>
                  <a:gd name="T113" fmla="*/ 0 h 17"/>
                  <a:gd name="T114" fmla="*/ 34 w 37"/>
                  <a:gd name="T11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 h="17">
                    <a:moveTo>
                      <a:pt x="34" y="0"/>
                    </a:moveTo>
                    <a:lnTo>
                      <a:pt x="36" y="1"/>
                    </a:lnTo>
                    <a:lnTo>
                      <a:pt x="37" y="2"/>
                    </a:lnTo>
                    <a:lnTo>
                      <a:pt x="37" y="4"/>
                    </a:lnTo>
                    <a:lnTo>
                      <a:pt x="36" y="5"/>
                    </a:lnTo>
                    <a:lnTo>
                      <a:pt x="36" y="6"/>
                    </a:lnTo>
                    <a:lnTo>
                      <a:pt x="33" y="9"/>
                    </a:lnTo>
                    <a:lnTo>
                      <a:pt x="32" y="10"/>
                    </a:lnTo>
                    <a:lnTo>
                      <a:pt x="29" y="12"/>
                    </a:lnTo>
                    <a:lnTo>
                      <a:pt x="26" y="13"/>
                    </a:lnTo>
                    <a:lnTo>
                      <a:pt x="24" y="13"/>
                    </a:lnTo>
                    <a:lnTo>
                      <a:pt x="21" y="14"/>
                    </a:lnTo>
                    <a:lnTo>
                      <a:pt x="19" y="14"/>
                    </a:lnTo>
                    <a:lnTo>
                      <a:pt x="17" y="15"/>
                    </a:lnTo>
                    <a:lnTo>
                      <a:pt x="15" y="17"/>
                    </a:lnTo>
                    <a:lnTo>
                      <a:pt x="12" y="17"/>
                    </a:lnTo>
                    <a:lnTo>
                      <a:pt x="10" y="17"/>
                    </a:lnTo>
                    <a:lnTo>
                      <a:pt x="7" y="15"/>
                    </a:lnTo>
                    <a:lnTo>
                      <a:pt x="4" y="15"/>
                    </a:lnTo>
                    <a:lnTo>
                      <a:pt x="2" y="14"/>
                    </a:lnTo>
                    <a:lnTo>
                      <a:pt x="0" y="13"/>
                    </a:lnTo>
                    <a:lnTo>
                      <a:pt x="0" y="12"/>
                    </a:lnTo>
                    <a:lnTo>
                      <a:pt x="0" y="10"/>
                    </a:lnTo>
                    <a:lnTo>
                      <a:pt x="2" y="9"/>
                    </a:lnTo>
                    <a:lnTo>
                      <a:pt x="3" y="8"/>
                    </a:lnTo>
                    <a:lnTo>
                      <a:pt x="4" y="6"/>
                    </a:lnTo>
                    <a:lnTo>
                      <a:pt x="7" y="6"/>
                    </a:lnTo>
                    <a:lnTo>
                      <a:pt x="8" y="5"/>
                    </a:lnTo>
                    <a:lnTo>
                      <a:pt x="11" y="5"/>
                    </a:lnTo>
                    <a:lnTo>
                      <a:pt x="12" y="4"/>
                    </a:lnTo>
                    <a:lnTo>
                      <a:pt x="13" y="2"/>
                    </a:lnTo>
                    <a:lnTo>
                      <a:pt x="15" y="2"/>
                    </a:lnTo>
                    <a:lnTo>
                      <a:pt x="16" y="2"/>
                    </a:lnTo>
                    <a:lnTo>
                      <a:pt x="17" y="4"/>
                    </a:lnTo>
                    <a:lnTo>
                      <a:pt x="19" y="5"/>
                    </a:lnTo>
                    <a:lnTo>
                      <a:pt x="17" y="6"/>
                    </a:lnTo>
                    <a:lnTo>
                      <a:pt x="17" y="8"/>
                    </a:lnTo>
                    <a:lnTo>
                      <a:pt x="16" y="8"/>
                    </a:lnTo>
                    <a:lnTo>
                      <a:pt x="15" y="9"/>
                    </a:lnTo>
                    <a:lnTo>
                      <a:pt x="12" y="9"/>
                    </a:lnTo>
                    <a:lnTo>
                      <a:pt x="11" y="10"/>
                    </a:lnTo>
                    <a:lnTo>
                      <a:pt x="10" y="10"/>
                    </a:lnTo>
                    <a:lnTo>
                      <a:pt x="8" y="12"/>
                    </a:lnTo>
                    <a:lnTo>
                      <a:pt x="10" y="13"/>
                    </a:lnTo>
                    <a:lnTo>
                      <a:pt x="11" y="12"/>
                    </a:lnTo>
                    <a:lnTo>
                      <a:pt x="12" y="12"/>
                    </a:lnTo>
                    <a:lnTo>
                      <a:pt x="15" y="12"/>
                    </a:lnTo>
                    <a:lnTo>
                      <a:pt x="17" y="10"/>
                    </a:lnTo>
                    <a:lnTo>
                      <a:pt x="20" y="9"/>
                    </a:lnTo>
                    <a:lnTo>
                      <a:pt x="23" y="9"/>
                    </a:lnTo>
                    <a:lnTo>
                      <a:pt x="25" y="8"/>
                    </a:lnTo>
                    <a:lnTo>
                      <a:pt x="28" y="6"/>
                    </a:lnTo>
                    <a:lnTo>
                      <a:pt x="29" y="5"/>
                    </a:lnTo>
                    <a:lnTo>
                      <a:pt x="30" y="2"/>
                    </a:lnTo>
                    <a:lnTo>
                      <a:pt x="32" y="1"/>
                    </a:lnTo>
                    <a:lnTo>
                      <a:pt x="33" y="0"/>
                    </a:lnTo>
                    <a:lnTo>
                      <a:pt x="33"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2" name="Freeform 20">
                <a:extLst>
                  <a:ext uri="{FF2B5EF4-FFF2-40B4-BE49-F238E27FC236}">
                    <a16:creationId xmlns:a16="http://schemas.microsoft.com/office/drawing/2014/main" id="{008B44E8-0AF8-184E-9AB8-561D6A90F78B}"/>
                  </a:ext>
                </a:extLst>
              </p:cNvPr>
              <p:cNvSpPr>
                <a:spLocks/>
              </p:cNvSpPr>
              <p:nvPr userDrawn="1"/>
            </p:nvSpPr>
            <p:spPr bwMode="auto">
              <a:xfrm>
                <a:off x="10300278" y="417800"/>
                <a:ext cx="61468" cy="32783"/>
              </a:xfrm>
              <a:custGeom>
                <a:avLst/>
                <a:gdLst>
                  <a:gd name="T0" fmla="*/ 5 w 120"/>
                  <a:gd name="T1" fmla="*/ 1 h 63"/>
                  <a:gd name="T2" fmla="*/ 6 w 120"/>
                  <a:gd name="T3" fmla="*/ 6 h 63"/>
                  <a:gd name="T4" fmla="*/ 10 w 120"/>
                  <a:gd name="T5" fmla="*/ 13 h 63"/>
                  <a:gd name="T6" fmla="*/ 23 w 120"/>
                  <a:gd name="T7" fmla="*/ 19 h 63"/>
                  <a:gd name="T8" fmla="*/ 31 w 120"/>
                  <a:gd name="T9" fmla="*/ 24 h 63"/>
                  <a:gd name="T10" fmla="*/ 36 w 120"/>
                  <a:gd name="T11" fmla="*/ 28 h 63"/>
                  <a:gd name="T12" fmla="*/ 36 w 120"/>
                  <a:gd name="T13" fmla="*/ 32 h 63"/>
                  <a:gd name="T14" fmla="*/ 44 w 120"/>
                  <a:gd name="T15" fmla="*/ 36 h 63"/>
                  <a:gd name="T16" fmla="*/ 53 w 120"/>
                  <a:gd name="T17" fmla="*/ 33 h 63"/>
                  <a:gd name="T18" fmla="*/ 60 w 120"/>
                  <a:gd name="T19" fmla="*/ 28 h 63"/>
                  <a:gd name="T20" fmla="*/ 66 w 120"/>
                  <a:gd name="T21" fmla="*/ 26 h 63"/>
                  <a:gd name="T22" fmla="*/ 69 w 120"/>
                  <a:gd name="T23" fmla="*/ 22 h 63"/>
                  <a:gd name="T24" fmla="*/ 74 w 120"/>
                  <a:gd name="T25" fmla="*/ 24 h 63"/>
                  <a:gd name="T26" fmla="*/ 78 w 120"/>
                  <a:gd name="T27" fmla="*/ 27 h 63"/>
                  <a:gd name="T28" fmla="*/ 86 w 120"/>
                  <a:gd name="T29" fmla="*/ 31 h 63"/>
                  <a:gd name="T30" fmla="*/ 95 w 120"/>
                  <a:gd name="T31" fmla="*/ 35 h 63"/>
                  <a:gd name="T32" fmla="*/ 102 w 120"/>
                  <a:gd name="T33" fmla="*/ 37 h 63"/>
                  <a:gd name="T34" fmla="*/ 103 w 120"/>
                  <a:gd name="T35" fmla="*/ 40 h 63"/>
                  <a:gd name="T36" fmla="*/ 99 w 120"/>
                  <a:gd name="T37" fmla="*/ 43 h 63"/>
                  <a:gd name="T38" fmla="*/ 93 w 120"/>
                  <a:gd name="T39" fmla="*/ 45 h 63"/>
                  <a:gd name="T40" fmla="*/ 91 w 120"/>
                  <a:gd name="T41" fmla="*/ 53 h 63"/>
                  <a:gd name="T42" fmla="*/ 94 w 120"/>
                  <a:gd name="T43" fmla="*/ 56 h 63"/>
                  <a:gd name="T44" fmla="*/ 99 w 120"/>
                  <a:gd name="T45" fmla="*/ 53 h 63"/>
                  <a:gd name="T46" fmla="*/ 108 w 120"/>
                  <a:gd name="T47" fmla="*/ 49 h 63"/>
                  <a:gd name="T48" fmla="*/ 112 w 120"/>
                  <a:gd name="T49" fmla="*/ 45 h 63"/>
                  <a:gd name="T50" fmla="*/ 117 w 120"/>
                  <a:gd name="T51" fmla="*/ 47 h 63"/>
                  <a:gd name="T52" fmla="*/ 120 w 120"/>
                  <a:gd name="T53" fmla="*/ 49 h 63"/>
                  <a:gd name="T54" fmla="*/ 117 w 120"/>
                  <a:gd name="T55" fmla="*/ 52 h 63"/>
                  <a:gd name="T56" fmla="*/ 112 w 120"/>
                  <a:gd name="T57" fmla="*/ 53 h 63"/>
                  <a:gd name="T58" fmla="*/ 106 w 120"/>
                  <a:gd name="T59" fmla="*/ 54 h 63"/>
                  <a:gd name="T60" fmla="*/ 99 w 120"/>
                  <a:gd name="T61" fmla="*/ 58 h 63"/>
                  <a:gd name="T62" fmla="*/ 91 w 120"/>
                  <a:gd name="T63" fmla="*/ 62 h 63"/>
                  <a:gd name="T64" fmla="*/ 87 w 120"/>
                  <a:gd name="T65" fmla="*/ 63 h 63"/>
                  <a:gd name="T66" fmla="*/ 86 w 120"/>
                  <a:gd name="T67" fmla="*/ 58 h 63"/>
                  <a:gd name="T68" fmla="*/ 87 w 120"/>
                  <a:gd name="T69" fmla="*/ 50 h 63"/>
                  <a:gd name="T70" fmla="*/ 87 w 120"/>
                  <a:gd name="T71" fmla="*/ 41 h 63"/>
                  <a:gd name="T72" fmla="*/ 82 w 120"/>
                  <a:gd name="T73" fmla="*/ 36 h 63"/>
                  <a:gd name="T74" fmla="*/ 73 w 120"/>
                  <a:gd name="T75" fmla="*/ 33 h 63"/>
                  <a:gd name="T76" fmla="*/ 65 w 120"/>
                  <a:gd name="T77" fmla="*/ 36 h 63"/>
                  <a:gd name="T78" fmla="*/ 60 w 120"/>
                  <a:gd name="T79" fmla="*/ 39 h 63"/>
                  <a:gd name="T80" fmla="*/ 56 w 120"/>
                  <a:gd name="T81" fmla="*/ 45 h 63"/>
                  <a:gd name="T82" fmla="*/ 60 w 120"/>
                  <a:gd name="T83" fmla="*/ 52 h 63"/>
                  <a:gd name="T84" fmla="*/ 64 w 120"/>
                  <a:gd name="T85" fmla="*/ 57 h 63"/>
                  <a:gd name="T86" fmla="*/ 63 w 120"/>
                  <a:gd name="T87" fmla="*/ 61 h 63"/>
                  <a:gd name="T88" fmla="*/ 55 w 120"/>
                  <a:gd name="T89" fmla="*/ 60 h 63"/>
                  <a:gd name="T90" fmla="*/ 47 w 120"/>
                  <a:gd name="T91" fmla="*/ 52 h 63"/>
                  <a:gd name="T92" fmla="*/ 44 w 120"/>
                  <a:gd name="T93" fmla="*/ 43 h 63"/>
                  <a:gd name="T94" fmla="*/ 39 w 120"/>
                  <a:gd name="T95" fmla="*/ 39 h 63"/>
                  <a:gd name="T96" fmla="*/ 31 w 120"/>
                  <a:gd name="T97" fmla="*/ 35 h 63"/>
                  <a:gd name="T98" fmla="*/ 26 w 120"/>
                  <a:gd name="T99" fmla="*/ 27 h 63"/>
                  <a:gd name="T100" fmla="*/ 17 w 120"/>
                  <a:gd name="T101" fmla="*/ 20 h 63"/>
                  <a:gd name="T102" fmla="*/ 8 w 120"/>
                  <a:gd name="T103" fmla="*/ 15 h 63"/>
                  <a:gd name="T104" fmla="*/ 3 w 120"/>
                  <a:gd name="T105" fmla="*/ 11 h 63"/>
                  <a:gd name="T106" fmla="*/ 1 w 120"/>
                  <a:gd name="T107" fmla="*/ 2 h 63"/>
                  <a:gd name="T108" fmla="*/ 4 w 120"/>
                  <a:gd name="T10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 h="63">
                    <a:moveTo>
                      <a:pt x="4" y="0"/>
                    </a:moveTo>
                    <a:lnTo>
                      <a:pt x="5" y="0"/>
                    </a:lnTo>
                    <a:lnTo>
                      <a:pt x="5" y="1"/>
                    </a:lnTo>
                    <a:lnTo>
                      <a:pt x="5" y="2"/>
                    </a:lnTo>
                    <a:lnTo>
                      <a:pt x="5" y="3"/>
                    </a:lnTo>
                    <a:lnTo>
                      <a:pt x="6" y="6"/>
                    </a:lnTo>
                    <a:lnTo>
                      <a:pt x="8" y="9"/>
                    </a:lnTo>
                    <a:lnTo>
                      <a:pt x="9" y="10"/>
                    </a:lnTo>
                    <a:lnTo>
                      <a:pt x="10" y="13"/>
                    </a:lnTo>
                    <a:lnTo>
                      <a:pt x="14" y="15"/>
                    </a:lnTo>
                    <a:lnTo>
                      <a:pt x="18" y="17"/>
                    </a:lnTo>
                    <a:lnTo>
                      <a:pt x="23" y="19"/>
                    </a:lnTo>
                    <a:lnTo>
                      <a:pt x="26" y="20"/>
                    </a:lnTo>
                    <a:lnTo>
                      <a:pt x="29" y="23"/>
                    </a:lnTo>
                    <a:lnTo>
                      <a:pt x="31" y="24"/>
                    </a:lnTo>
                    <a:lnTo>
                      <a:pt x="34" y="26"/>
                    </a:lnTo>
                    <a:lnTo>
                      <a:pt x="35" y="27"/>
                    </a:lnTo>
                    <a:lnTo>
                      <a:pt x="36" y="28"/>
                    </a:lnTo>
                    <a:lnTo>
                      <a:pt x="36" y="30"/>
                    </a:lnTo>
                    <a:lnTo>
                      <a:pt x="36" y="31"/>
                    </a:lnTo>
                    <a:lnTo>
                      <a:pt x="36" y="32"/>
                    </a:lnTo>
                    <a:lnTo>
                      <a:pt x="39" y="35"/>
                    </a:lnTo>
                    <a:lnTo>
                      <a:pt x="42" y="36"/>
                    </a:lnTo>
                    <a:lnTo>
                      <a:pt x="44" y="36"/>
                    </a:lnTo>
                    <a:lnTo>
                      <a:pt x="48" y="36"/>
                    </a:lnTo>
                    <a:lnTo>
                      <a:pt x="51" y="35"/>
                    </a:lnTo>
                    <a:lnTo>
                      <a:pt x="53" y="33"/>
                    </a:lnTo>
                    <a:lnTo>
                      <a:pt x="56" y="32"/>
                    </a:lnTo>
                    <a:lnTo>
                      <a:pt x="57" y="31"/>
                    </a:lnTo>
                    <a:lnTo>
                      <a:pt x="60" y="28"/>
                    </a:lnTo>
                    <a:lnTo>
                      <a:pt x="63" y="27"/>
                    </a:lnTo>
                    <a:lnTo>
                      <a:pt x="65" y="26"/>
                    </a:lnTo>
                    <a:lnTo>
                      <a:pt x="66" y="26"/>
                    </a:lnTo>
                    <a:lnTo>
                      <a:pt x="68" y="24"/>
                    </a:lnTo>
                    <a:lnTo>
                      <a:pt x="68" y="23"/>
                    </a:lnTo>
                    <a:lnTo>
                      <a:pt x="69" y="22"/>
                    </a:lnTo>
                    <a:lnTo>
                      <a:pt x="70" y="22"/>
                    </a:lnTo>
                    <a:lnTo>
                      <a:pt x="73" y="23"/>
                    </a:lnTo>
                    <a:lnTo>
                      <a:pt x="74" y="24"/>
                    </a:lnTo>
                    <a:lnTo>
                      <a:pt x="74" y="26"/>
                    </a:lnTo>
                    <a:lnTo>
                      <a:pt x="77" y="27"/>
                    </a:lnTo>
                    <a:lnTo>
                      <a:pt x="78" y="27"/>
                    </a:lnTo>
                    <a:lnTo>
                      <a:pt x="81" y="28"/>
                    </a:lnTo>
                    <a:lnTo>
                      <a:pt x="83" y="30"/>
                    </a:lnTo>
                    <a:lnTo>
                      <a:pt x="86" y="31"/>
                    </a:lnTo>
                    <a:lnTo>
                      <a:pt x="90" y="32"/>
                    </a:lnTo>
                    <a:lnTo>
                      <a:pt x="93" y="33"/>
                    </a:lnTo>
                    <a:lnTo>
                      <a:pt x="95" y="35"/>
                    </a:lnTo>
                    <a:lnTo>
                      <a:pt x="98" y="37"/>
                    </a:lnTo>
                    <a:lnTo>
                      <a:pt x="99" y="37"/>
                    </a:lnTo>
                    <a:lnTo>
                      <a:pt x="102" y="37"/>
                    </a:lnTo>
                    <a:lnTo>
                      <a:pt x="103" y="39"/>
                    </a:lnTo>
                    <a:lnTo>
                      <a:pt x="103" y="40"/>
                    </a:lnTo>
                    <a:lnTo>
                      <a:pt x="103" y="40"/>
                    </a:lnTo>
                    <a:lnTo>
                      <a:pt x="102" y="41"/>
                    </a:lnTo>
                    <a:lnTo>
                      <a:pt x="100" y="41"/>
                    </a:lnTo>
                    <a:lnTo>
                      <a:pt x="99" y="43"/>
                    </a:lnTo>
                    <a:lnTo>
                      <a:pt x="96" y="43"/>
                    </a:lnTo>
                    <a:lnTo>
                      <a:pt x="94" y="44"/>
                    </a:lnTo>
                    <a:lnTo>
                      <a:pt x="93" y="45"/>
                    </a:lnTo>
                    <a:lnTo>
                      <a:pt x="91" y="48"/>
                    </a:lnTo>
                    <a:lnTo>
                      <a:pt x="91" y="52"/>
                    </a:lnTo>
                    <a:lnTo>
                      <a:pt x="91" y="53"/>
                    </a:lnTo>
                    <a:lnTo>
                      <a:pt x="91" y="56"/>
                    </a:lnTo>
                    <a:lnTo>
                      <a:pt x="93" y="57"/>
                    </a:lnTo>
                    <a:lnTo>
                      <a:pt x="94" y="56"/>
                    </a:lnTo>
                    <a:lnTo>
                      <a:pt x="95" y="56"/>
                    </a:lnTo>
                    <a:lnTo>
                      <a:pt x="98" y="54"/>
                    </a:lnTo>
                    <a:lnTo>
                      <a:pt x="99" y="53"/>
                    </a:lnTo>
                    <a:lnTo>
                      <a:pt x="103" y="52"/>
                    </a:lnTo>
                    <a:lnTo>
                      <a:pt x="106" y="50"/>
                    </a:lnTo>
                    <a:lnTo>
                      <a:pt x="108" y="49"/>
                    </a:lnTo>
                    <a:lnTo>
                      <a:pt x="109" y="48"/>
                    </a:lnTo>
                    <a:lnTo>
                      <a:pt x="111" y="47"/>
                    </a:lnTo>
                    <a:lnTo>
                      <a:pt x="112" y="45"/>
                    </a:lnTo>
                    <a:lnTo>
                      <a:pt x="113" y="45"/>
                    </a:lnTo>
                    <a:lnTo>
                      <a:pt x="115" y="45"/>
                    </a:lnTo>
                    <a:lnTo>
                      <a:pt x="117" y="47"/>
                    </a:lnTo>
                    <a:lnTo>
                      <a:pt x="119" y="47"/>
                    </a:lnTo>
                    <a:lnTo>
                      <a:pt x="120" y="48"/>
                    </a:lnTo>
                    <a:lnTo>
                      <a:pt x="120" y="49"/>
                    </a:lnTo>
                    <a:lnTo>
                      <a:pt x="120" y="50"/>
                    </a:lnTo>
                    <a:lnTo>
                      <a:pt x="119" y="52"/>
                    </a:lnTo>
                    <a:lnTo>
                      <a:pt x="117" y="52"/>
                    </a:lnTo>
                    <a:lnTo>
                      <a:pt x="116" y="52"/>
                    </a:lnTo>
                    <a:lnTo>
                      <a:pt x="115" y="53"/>
                    </a:lnTo>
                    <a:lnTo>
                      <a:pt x="112" y="53"/>
                    </a:lnTo>
                    <a:lnTo>
                      <a:pt x="109" y="53"/>
                    </a:lnTo>
                    <a:lnTo>
                      <a:pt x="108" y="53"/>
                    </a:lnTo>
                    <a:lnTo>
                      <a:pt x="106" y="54"/>
                    </a:lnTo>
                    <a:lnTo>
                      <a:pt x="104" y="56"/>
                    </a:lnTo>
                    <a:lnTo>
                      <a:pt x="102" y="57"/>
                    </a:lnTo>
                    <a:lnTo>
                      <a:pt x="99" y="58"/>
                    </a:lnTo>
                    <a:lnTo>
                      <a:pt x="96" y="60"/>
                    </a:lnTo>
                    <a:lnTo>
                      <a:pt x="93" y="61"/>
                    </a:lnTo>
                    <a:lnTo>
                      <a:pt x="91" y="62"/>
                    </a:lnTo>
                    <a:lnTo>
                      <a:pt x="90" y="63"/>
                    </a:lnTo>
                    <a:lnTo>
                      <a:pt x="89" y="63"/>
                    </a:lnTo>
                    <a:lnTo>
                      <a:pt x="87" y="63"/>
                    </a:lnTo>
                    <a:lnTo>
                      <a:pt x="87" y="62"/>
                    </a:lnTo>
                    <a:lnTo>
                      <a:pt x="87" y="61"/>
                    </a:lnTo>
                    <a:lnTo>
                      <a:pt x="86" y="58"/>
                    </a:lnTo>
                    <a:lnTo>
                      <a:pt x="87" y="56"/>
                    </a:lnTo>
                    <a:lnTo>
                      <a:pt x="87" y="53"/>
                    </a:lnTo>
                    <a:lnTo>
                      <a:pt x="87" y="50"/>
                    </a:lnTo>
                    <a:lnTo>
                      <a:pt x="87" y="47"/>
                    </a:lnTo>
                    <a:lnTo>
                      <a:pt x="87" y="44"/>
                    </a:lnTo>
                    <a:lnTo>
                      <a:pt x="87" y="41"/>
                    </a:lnTo>
                    <a:lnTo>
                      <a:pt x="86" y="39"/>
                    </a:lnTo>
                    <a:lnTo>
                      <a:pt x="83" y="37"/>
                    </a:lnTo>
                    <a:lnTo>
                      <a:pt x="82" y="36"/>
                    </a:lnTo>
                    <a:lnTo>
                      <a:pt x="79" y="36"/>
                    </a:lnTo>
                    <a:lnTo>
                      <a:pt x="76" y="35"/>
                    </a:lnTo>
                    <a:lnTo>
                      <a:pt x="73" y="33"/>
                    </a:lnTo>
                    <a:lnTo>
                      <a:pt x="69" y="35"/>
                    </a:lnTo>
                    <a:lnTo>
                      <a:pt x="66" y="35"/>
                    </a:lnTo>
                    <a:lnTo>
                      <a:pt x="65" y="36"/>
                    </a:lnTo>
                    <a:lnTo>
                      <a:pt x="64" y="37"/>
                    </a:lnTo>
                    <a:lnTo>
                      <a:pt x="61" y="39"/>
                    </a:lnTo>
                    <a:lnTo>
                      <a:pt x="60" y="39"/>
                    </a:lnTo>
                    <a:lnTo>
                      <a:pt x="57" y="40"/>
                    </a:lnTo>
                    <a:lnTo>
                      <a:pt x="57" y="43"/>
                    </a:lnTo>
                    <a:lnTo>
                      <a:pt x="56" y="45"/>
                    </a:lnTo>
                    <a:lnTo>
                      <a:pt x="57" y="48"/>
                    </a:lnTo>
                    <a:lnTo>
                      <a:pt x="59" y="50"/>
                    </a:lnTo>
                    <a:lnTo>
                      <a:pt x="60" y="52"/>
                    </a:lnTo>
                    <a:lnTo>
                      <a:pt x="61" y="53"/>
                    </a:lnTo>
                    <a:lnTo>
                      <a:pt x="64" y="56"/>
                    </a:lnTo>
                    <a:lnTo>
                      <a:pt x="64" y="57"/>
                    </a:lnTo>
                    <a:lnTo>
                      <a:pt x="64" y="60"/>
                    </a:lnTo>
                    <a:lnTo>
                      <a:pt x="64" y="61"/>
                    </a:lnTo>
                    <a:lnTo>
                      <a:pt x="63" y="61"/>
                    </a:lnTo>
                    <a:lnTo>
                      <a:pt x="61" y="61"/>
                    </a:lnTo>
                    <a:lnTo>
                      <a:pt x="59" y="61"/>
                    </a:lnTo>
                    <a:lnTo>
                      <a:pt x="55" y="60"/>
                    </a:lnTo>
                    <a:lnTo>
                      <a:pt x="52" y="57"/>
                    </a:lnTo>
                    <a:lnTo>
                      <a:pt x="49" y="54"/>
                    </a:lnTo>
                    <a:lnTo>
                      <a:pt x="47" y="52"/>
                    </a:lnTo>
                    <a:lnTo>
                      <a:pt x="47" y="49"/>
                    </a:lnTo>
                    <a:lnTo>
                      <a:pt x="46" y="47"/>
                    </a:lnTo>
                    <a:lnTo>
                      <a:pt x="44" y="43"/>
                    </a:lnTo>
                    <a:lnTo>
                      <a:pt x="43" y="41"/>
                    </a:lnTo>
                    <a:lnTo>
                      <a:pt x="42" y="39"/>
                    </a:lnTo>
                    <a:lnTo>
                      <a:pt x="39" y="39"/>
                    </a:lnTo>
                    <a:lnTo>
                      <a:pt x="38" y="37"/>
                    </a:lnTo>
                    <a:lnTo>
                      <a:pt x="34" y="36"/>
                    </a:lnTo>
                    <a:lnTo>
                      <a:pt x="31" y="35"/>
                    </a:lnTo>
                    <a:lnTo>
                      <a:pt x="29" y="32"/>
                    </a:lnTo>
                    <a:lnTo>
                      <a:pt x="27" y="30"/>
                    </a:lnTo>
                    <a:lnTo>
                      <a:pt x="26" y="27"/>
                    </a:lnTo>
                    <a:lnTo>
                      <a:pt x="25" y="24"/>
                    </a:lnTo>
                    <a:lnTo>
                      <a:pt x="21" y="22"/>
                    </a:lnTo>
                    <a:lnTo>
                      <a:pt x="17" y="20"/>
                    </a:lnTo>
                    <a:lnTo>
                      <a:pt x="14" y="19"/>
                    </a:lnTo>
                    <a:lnTo>
                      <a:pt x="10" y="17"/>
                    </a:lnTo>
                    <a:lnTo>
                      <a:pt x="8" y="15"/>
                    </a:lnTo>
                    <a:lnTo>
                      <a:pt x="5" y="14"/>
                    </a:lnTo>
                    <a:lnTo>
                      <a:pt x="4" y="13"/>
                    </a:lnTo>
                    <a:lnTo>
                      <a:pt x="3" y="11"/>
                    </a:lnTo>
                    <a:lnTo>
                      <a:pt x="1" y="7"/>
                    </a:lnTo>
                    <a:lnTo>
                      <a:pt x="0" y="5"/>
                    </a:lnTo>
                    <a:lnTo>
                      <a:pt x="1" y="2"/>
                    </a:lnTo>
                    <a:lnTo>
                      <a:pt x="3" y="1"/>
                    </a:lnTo>
                    <a:lnTo>
                      <a:pt x="4"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3" name="Freeform 21">
                <a:extLst>
                  <a:ext uri="{FF2B5EF4-FFF2-40B4-BE49-F238E27FC236}">
                    <a16:creationId xmlns:a16="http://schemas.microsoft.com/office/drawing/2014/main" id="{F117936D-19BA-BB4E-A9C6-0B757CD41297}"/>
                  </a:ext>
                </a:extLst>
              </p:cNvPr>
              <p:cNvSpPr>
                <a:spLocks/>
              </p:cNvSpPr>
              <p:nvPr userDrawn="1"/>
            </p:nvSpPr>
            <p:spPr bwMode="auto">
              <a:xfrm>
                <a:off x="10215247" y="662650"/>
                <a:ext cx="18441" cy="9220"/>
              </a:xfrm>
              <a:custGeom>
                <a:avLst/>
                <a:gdLst>
                  <a:gd name="T0" fmla="*/ 34 w 35"/>
                  <a:gd name="T1" fmla="*/ 0 h 19"/>
                  <a:gd name="T2" fmla="*/ 35 w 35"/>
                  <a:gd name="T3" fmla="*/ 2 h 19"/>
                  <a:gd name="T4" fmla="*/ 35 w 35"/>
                  <a:gd name="T5" fmla="*/ 3 h 19"/>
                  <a:gd name="T6" fmla="*/ 35 w 35"/>
                  <a:gd name="T7" fmla="*/ 4 h 19"/>
                  <a:gd name="T8" fmla="*/ 33 w 35"/>
                  <a:gd name="T9" fmla="*/ 6 h 19"/>
                  <a:gd name="T10" fmla="*/ 31 w 35"/>
                  <a:gd name="T11" fmla="*/ 7 h 19"/>
                  <a:gd name="T12" fmla="*/ 29 w 35"/>
                  <a:gd name="T13" fmla="*/ 9 h 19"/>
                  <a:gd name="T14" fmla="*/ 26 w 35"/>
                  <a:gd name="T15" fmla="*/ 9 h 19"/>
                  <a:gd name="T16" fmla="*/ 22 w 35"/>
                  <a:gd name="T17" fmla="*/ 11 h 19"/>
                  <a:gd name="T18" fmla="*/ 18 w 35"/>
                  <a:gd name="T19" fmla="*/ 12 h 19"/>
                  <a:gd name="T20" fmla="*/ 16 w 35"/>
                  <a:gd name="T21" fmla="*/ 13 h 19"/>
                  <a:gd name="T22" fmla="*/ 12 w 35"/>
                  <a:gd name="T23" fmla="*/ 15 h 19"/>
                  <a:gd name="T24" fmla="*/ 9 w 35"/>
                  <a:gd name="T25" fmla="*/ 16 h 19"/>
                  <a:gd name="T26" fmla="*/ 6 w 35"/>
                  <a:gd name="T27" fmla="*/ 17 h 19"/>
                  <a:gd name="T28" fmla="*/ 4 w 35"/>
                  <a:gd name="T29" fmla="*/ 19 h 19"/>
                  <a:gd name="T30" fmla="*/ 3 w 35"/>
                  <a:gd name="T31" fmla="*/ 19 h 19"/>
                  <a:gd name="T32" fmla="*/ 1 w 35"/>
                  <a:gd name="T33" fmla="*/ 17 h 19"/>
                  <a:gd name="T34" fmla="*/ 0 w 35"/>
                  <a:gd name="T35" fmla="*/ 16 h 19"/>
                  <a:gd name="T36" fmla="*/ 1 w 35"/>
                  <a:gd name="T37" fmla="*/ 15 h 19"/>
                  <a:gd name="T38" fmla="*/ 1 w 35"/>
                  <a:gd name="T39" fmla="*/ 13 h 19"/>
                  <a:gd name="T40" fmla="*/ 4 w 35"/>
                  <a:gd name="T41" fmla="*/ 13 h 19"/>
                  <a:gd name="T42" fmla="*/ 5 w 35"/>
                  <a:gd name="T43" fmla="*/ 12 h 19"/>
                  <a:gd name="T44" fmla="*/ 8 w 35"/>
                  <a:gd name="T45" fmla="*/ 12 h 19"/>
                  <a:gd name="T46" fmla="*/ 10 w 35"/>
                  <a:gd name="T47" fmla="*/ 11 h 19"/>
                  <a:gd name="T48" fmla="*/ 14 w 35"/>
                  <a:gd name="T49" fmla="*/ 11 h 19"/>
                  <a:gd name="T50" fmla="*/ 18 w 35"/>
                  <a:gd name="T51" fmla="*/ 8 h 19"/>
                  <a:gd name="T52" fmla="*/ 21 w 35"/>
                  <a:gd name="T53" fmla="*/ 7 h 19"/>
                  <a:gd name="T54" fmla="*/ 23 w 35"/>
                  <a:gd name="T55" fmla="*/ 4 h 19"/>
                  <a:gd name="T56" fmla="*/ 26 w 35"/>
                  <a:gd name="T57" fmla="*/ 3 h 19"/>
                  <a:gd name="T58" fmla="*/ 29 w 35"/>
                  <a:gd name="T59" fmla="*/ 2 h 19"/>
                  <a:gd name="T60" fmla="*/ 30 w 35"/>
                  <a:gd name="T61" fmla="*/ 2 h 19"/>
                  <a:gd name="T62" fmla="*/ 33 w 35"/>
                  <a:gd name="T63" fmla="*/ 0 h 19"/>
                  <a:gd name="T64" fmla="*/ 34 w 35"/>
                  <a:gd name="T6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19">
                    <a:moveTo>
                      <a:pt x="34" y="0"/>
                    </a:moveTo>
                    <a:lnTo>
                      <a:pt x="35" y="2"/>
                    </a:lnTo>
                    <a:lnTo>
                      <a:pt x="35" y="3"/>
                    </a:lnTo>
                    <a:lnTo>
                      <a:pt x="35" y="4"/>
                    </a:lnTo>
                    <a:lnTo>
                      <a:pt x="33" y="6"/>
                    </a:lnTo>
                    <a:lnTo>
                      <a:pt x="31" y="7"/>
                    </a:lnTo>
                    <a:lnTo>
                      <a:pt x="29" y="9"/>
                    </a:lnTo>
                    <a:lnTo>
                      <a:pt x="26" y="9"/>
                    </a:lnTo>
                    <a:lnTo>
                      <a:pt x="22" y="11"/>
                    </a:lnTo>
                    <a:lnTo>
                      <a:pt x="18" y="12"/>
                    </a:lnTo>
                    <a:lnTo>
                      <a:pt x="16" y="13"/>
                    </a:lnTo>
                    <a:lnTo>
                      <a:pt x="12" y="15"/>
                    </a:lnTo>
                    <a:lnTo>
                      <a:pt x="9" y="16"/>
                    </a:lnTo>
                    <a:lnTo>
                      <a:pt x="6" y="17"/>
                    </a:lnTo>
                    <a:lnTo>
                      <a:pt x="4" y="19"/>
                    </a:lnTo>
                    <a:lnTo>
                      <a:pt x="3" y="19"/>
                    </a:lnTo>
                    <a:lnTo>
                      <a:pt x="1" y="17"/>
                    </a:lnTo>
                    <a:lnTo>
                      <a:pt x="0" y="16"/>
                    </a:lnTo>
                    <a:lnTo>
                      <a:pt x="1" y="15"/>
                    </a:lnTo>
                    <a:lnTo>
                      <a:pt x="1" y="13"/>
                    </a:lnTo>
                    <a:lnTo>
                      <a:pt x="4" y="13"/>
                    </a:lnTo>
                    <a:lnTo>
                      <a:pt x="5" y="12"/>
                    </a:lnTo>
                    <a:lnTo>
                      <a:pt x="8" y="12"/>
                    </a:lnTo>
                    <a:lnTo>
                      <a:pt x="10" y="11"/>
                    </a:lnTo>
                    <a:lnTo>
                      <a:pt x="14" y="11"/>
                    </a:lnTo>
                    <a:lnTo>
                      <a:pt x="18" y="8"/>
                    </a:lnTo>
                    <a:lnTo>
                      <a:pt x="21" y="7"/>
                    </a:lnTo>
                    <a:lnTo>
                      <a:pt x="23" y="4"/>
                    </a:lnTo>
                    <a:lnTo>
                      <a:pt x="26" y="3"/>
                    </a:lnTo>
                    <a:lnTo>
                      <a:pt x="29" y="2"/>
                    </a:lnTo>
                    <a:lnTo>
                      <a:pt x="30" y="2"/>
                    </a:lnTo>
                    <a:lnTo>
                      <a:pt x="33"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4" name="Freeform 22">
                <a:extLst>
                  <a:ext uri="{FF2B5EF4-FFF2-40B4-BE49-F238E27FC236}">
                    <a16:creationId xmlns:a16="http://schemas.microsoft.com/office/drawing/2014/main" id="{AE103F67-F182-9A48-96B6-893073A96CA9}"/>
                  </a:ext>
                </a:extLst>
              </p:cNvPr>
              <p:cNvSpPr>
                <a:spLocks/>
              </p:cNvSpPr>
              <p:nvPr userDrawn="1"/>
            </p:nvSpPr>
            <p:spPr bwMode="auto">
              <a:xfrm>
                <a:off x="10267496" y="512052"/>
                <a:ext cx="67616" cy="65566"/>
              </a:xfrm>
              <a:custGeom>
                <a:avLst/>
                <a:gdLst>
                  <a:gd name="T0" fmla="*/ 131 w 133"/>
                  <a:gd name="T1" fmla="*/ 0 h 130"/>
                  <a:gd name="T2" fmla="*/ 131 w 133"/>
                  <a:gd name="T3" fmla="*/ 4 h 130"/>
                  <a:gd name="T4" fmla="*/ 131 w 133"/>
                  <a:gd name="T5" fmla="*/ 7 h 130"/>
                  <a:gd name="T6" fmla="*/ 131 w 133"/>
                  <a:gd name="T7" fmla="*/ 15 h 130"/>
                  <a:gd name="T8" fmla="*/ 130 w 133"/>
                  <a:gd name="T9" fmla="*/ 25 h 130"/>
                  <a:gd name="T10" fmla="*/ 126 w 133"/>
                  <a:gd name="T11" fmla="*/ 36 h 130"/>
                  <a:gd name="T12" fmla="*/ 124 w 133"/>
                  <a:gd name="T13" fmla="*/ 45 h 130"/>
                  <a:gd name="T14" fmla="*/ 118 w 133"/>
                  <a:gd name="T15" fmla="*/ 54 h 130"/>
                  <a:gd name="T16" fmla="*/ 111 w 133"/>
                  <a:gd name="T17" fmla="*/ 62 h 130"/>
                  <a:gd name="T18" fmla="*/ 105 w 133"/>
                  <a:gd name="T19" fmla="*/ 68 h 130"/>
                  <a:gd name="T20" fmla="*/ 99 w 133"/>
                  <a:gd name="T21" fmla="*/ 75 h 130"/>
                  <a:gd name="T22" fmla="*/ 95 w 133"/>
                  <a:gd name="T23" fmla="*/ 83 h 130"/>
                  <a:gd name="T24" fmla="*/ 88 w 133"/>
                  <a:gd name="T25" fmla="*/ 88 h 130"/>
                  <a:gd name="T26" fmla="*/ 82 w 133"/>
                  <a:gd name="T27" fmla="*/ 92 h 130"/>
                  <a:gd name="T28" fmla="*/ 74 w 133"/>
                  <a:gd name="T29" fmla="*/ 98 h 130"/>
                  <a:gd name="T30" fmla="*/ 68 w 133"/>
                  <a:gd name="T31" fmla="*/ 106 h 130"/>
                  <a:gd name="T32" fmla="*/ 62 w 133"/>
                  <a:gd name="T33" fmla="*/ 113 h 130"/>
                  <a:gd name="T34" fmla="*/ 60 w 133"/>
                  <a:gd name="T35" fmla="*/ 118 h 130"/>
                  <a:gd name="T36" fmla="*/ 56 w 133"/>
                  <a:gd name="T37" fmla="*/ 119 h 130"/>
                  <a:gd name="T38" fmla="*/ 52 w 133"/>
                  <a:gd name="T39" fmla="*/ 119 h 130"/>
                  <a:gd name="T40" fmla="*/ 47 w 133"/>
                  <a:gd name="T41" fmla="*/ 120 h 130"/>
                  <a:gd name="T42" fmla="*/ 43 w 133"/>
                  <a:gd name="T43" fmla="*/ 123 h 130"/>
                  <a:gd name="T44" fmla="*/ 35 w 133"/>
                  <a:gd name="T45" fmla="*/ 127 h 130"/>
                  <a:gd name="T46" fmla="*/ 27 w 133"/>
                  <a:gd name="T47" fmla="*/ 130 h 130"/>
                  <a:gd name="T48" fmla="*/ 19 w 133"/>
                  <a:gd name="T49" fmla="*/ 130 h 130"/>
                  <a:gd name="T50" fmla="*/ 11 w 133"/>
                  <a:gd name="T51" fmla="*/ 128 h 130"/>
                  <a:gd name="T52" fmla="*/ 5 w 133"/>
                  <a:gd name="T53" fmla="*/ 126 h 130"/>
                  <a:gd name="T54" fmla="*/ 2 w 133"/>
                  <a:gd name="T55" fmla="*/ 123 h 130"/>
                  <a:gd name="T56" fmla="*/ 0 w 133"/>
                  <a:gd name="T57" fmla="*/ 119 h 130"/>
                  <a:gd name="T58" fmla="*/ 1 w 133"/>
                  <a:gd name="T59" fmla="*/ 116 h 130"/>
                  <a:gd name="T60" fmla="*/ 4 w 133"/>
                  <a:gd name="T61" fmla="*/ 115 h 130"/>
                  <a:gd name="T62" fmla="*/ 10 w 133"/>
                  <a:gd name="T63" fmla="*/ 119 h 130"/>
                  <a:gd name="T64" fmla="*/ 17 w 133"/>
                  <a:gd name="T65" fmla="*/ 120 h 130"/>
                  <a:gd name="T66" fmla="*/ 24 w 133"/>
                  <a:gd name="T67" fmla="*/ 120 h 130"/>
                  <a:gd name="T68" fmla="*/ 34 w 133"/>
                  <a:gd name="T69" fmla="*/ 118 h 130"/>
                  <a:gd name="T70" fmla="*/ 40 w 133"/>
                  <a:gd name="T71" fmla="*/ 113 h 130"/>
                  <a:gd name="T72" fmla="*/ 47 w 133"/>
                  <a:gd name="T73" fmla="*/ 109 h 130"/>
                  <a:gd name="T74" fmla="*/ 53 w 133"/>
                  <a:gd name="T75" fmla="*/ 102 h 130"/>
                  <a:gd name="T76" fmla="*/ 57 w 133"/>
                  <a:gd name="T77" fmla="*/ 96 h 130"/>
                  <a:gd name="T78" fmla="*/ 64 w 133"/>
                  <a:gd name="T79" fmla="*/ 89 h 130"/>
                  <a:gd name="T80" fmla="*/ 70 w 133"/>
                  <a:gd name="T81" fmla="*/ 83 h 130"/>
                  <a:gd name="T82" fmla="*/ 78 w 133"/>
                  <a:gd name="T83" fmla="*/ 77 h 130"/>
                  <a:gd name="T84" fmla="*/ 86 w 133"/>
                  <a:gd name="T85" fmla="*/ 72 h 130"/>
                  <a:gd name="T86" fmla="*/ 92 w 133"/>
                  <a:gd name="T87" fmla="*/ 68 h 130"/>
                  <a:gd name="T88" fmla="*/ 101 w 133"/>
                  <a:gd name="T89" fmla="*/ 62 h 130"/>
                  <a:gd name="T90" fmla="*/ 109 w 133"/>
                  <a:gd name="T91" fmla="*/ 55 h 130"/>
                  <a:gd name="T92" fmla="*/ 116 w 133"/>
                  <a:gd name="T93" fmla="*/ 49 h 130"/>
                  <a:gd name="T94" fmla="*/ 120 w 133"/>
                  <a:gd name="T95" fmla="*/ 42 h 130"/>
                  <a:gd name="T96" fmla="*/ 122 w 133"/>
                  <a:gd name="T97" fmla="*/ 34 h 130"/>
                  <a:gd name="T98" fmla="*/ 125 w 133"/>
                  <a:gd name="T99" fmla="*/ 26 h 130"/>
                  <a:gd name="T100" fmla="*/ 128 w 133"/>
                  <a:gd name="T101" fmla="*/ 17 h 130"/>
                  <a:gd name="T102" fmla="*/ 128 w 133"/>
                  <a:gd name="T103" fmla="*/ 9 h 130"/>
                  <a:gd name="T104" fmla="*/ 128 w 133"/>
                  <a:gd name="T105" fmla="*/ 4 h 130"/>
                  <a:gd name="T106" fmla="*/ 128 w 133"/>
                  <a:gd name="T107" fmla="*/ 0 h 130"/>
                  <a:gd name="T108" fmla="*/ 130 w 133"/>
                  <a:gd name="T10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30">
                    <a:moveTo>
                      <a:pt x="130" y="0"/>
                    </a:moveTo>
                    <a:lnTo>
                      <a:pt x="131" y="0"/>
                    </a:lnTo>
                    <a:lnTo>
                      <a:pt x="133" y="2"/>
                    </a:lnTo>
                    <a:lnTo>
                      <a:pt x="131" y="4"/>
                    </a:lnTo>
                    <a:lnTo>
                      <a:pt x="131" y="6"/>
                    </a:lnTo>
                    <a:lnTo>
                      <a:pt x="131" y="7"/>
                    </a:lnTo>
                    <a:lnTo>
                      <a:pt x="131" y="11"/>
                    </a:lnTo>
                    <a:lnTo>
                      <a:pt x="131" y="15"/>
                    </a:lnTo>
                    <a:lnTo>
                      <a:pt x="131" y="19"/>
                    </a:lnTo>
                    <a:lnTo>
                      <a:pt x="130" y="25"/>
                    </a:lnTo>
                    <a:lnTo>
                      <a:pt x="129" y="29"/>
                    </a:lnTo>
                    <a:lnTo>
                      <a:pt x="126" y="36"/>
                    </a:lnTo>
                    <a:lnTo>
                      <a:pt x="125" y="39"/>
                    </a:lnTo>
                    <a:lnTo>
                      <a:pt x="124" y="45"/>
                    </a:lnTo>
                    <a:lnTo>
                      <a:pt x="121" y="49"/>
                    </a:lnTo>
                    <a:lnTo>
                      <a:pt x="118" y="54"/>
                    </a:lnTo>
                    <a:lnTo>
                      <a:pt x="114" y="58"/>
                    </a:lnTo>
                    <a:lnTo>
                      <a:pt x="111" y="62"/>
                    </a:lnTo>
                    <a:lnTo>
                      <a:pt x="108" y="66"/>
                    </a:lnTo>
                    <a:lnTo>
                      <a:pt x="105" y="68"/>
                    </a:lnTo>
                    <a:lnTo>
                      <a:pt x="103" y="71"/>
                    </a:lnTo>
                    <a:lnTo>
                      <a:pt x="99" y="75"/>
                    </a:lnTo>
                    <a:lnTo>
                      <a:pt x="96" y="79"/>
                    </a:lnTo>
                    <a:lnTo>
                      <a:pt x="95" y="83"/>
                    </a:lnTo>
                    <a:lnTo>
                      <a:pt x="91" y="85"/>
                    </a:lnTo>
                    <a:lnTo>
                      <a:pt x="88" y="88"/>
                    </a:lnTo>
                    <a:lnTo>
                      <a:pt x="84" y="90"/>
                    </a:lnTo>
                    <a:lnTo>
                      <a:pt x="82" y="92"/>
                    </a:lnTo>
                    <a:lnTo>
                      <a:pt x="78" y="94"/>
                    </a:lnTo>
                    <a:lnTo>
                      <a:pt x="74" y="98"/>
                    </a:lnTo>
                    <a:lnTo>
                      <a:pt x="70" y="102"/>
                    </a:lnTo>
                    <a:lnTo>
                      <a:pt x="68" y="106"/>
                    </a:lnTo>
                    <a:lnTo>
                      <a:pt x="64" y="110"/>
                    </a:lnTo>
                    <a:lnTo>
                      <a:pt x="62" y="113"/>
                    </a:lnTo>
                    <a:lnTo>
                      <a:pt x="61" y="115"/>
                    </a:lnTo>
                    <a:lnTo>
                      <a:pt x="60" y="118"/>
                    </a:lnTo>
                    <a:lnTo>
                      <a:pt x="57" y="119"/>
                    </a:lnTo>
                    <a:lnTo>
                      <a:pt x="56" y="119"/>
                    </a:lnTo>
                    <a:lnTo>
                      <a:pt x="53" y="119"/>
                    </a:lnTo>
                    <a:lnTo>
                      <a:pt x="52" y="119"/>
                    </a:lnTo>
                    <a:lnTo>
                      <a:pt x="49" y="119"/>
                    </a:lnTo>
                    <a:lnTo>
                      <a:pt x="47" y="120"/>
                    </a:lnTo>
                    <a:lnTo>
                      <a:pt x="45" y="122"/>
                    </a:lnTo>
                    <a:lnTo>
                      <a:pt x="43" y="123"/>
                    </a:lnTo>
                    <a:lnTo>
                      <a:pt x="39" y="126"/>
                    </a:lnTo>
                    <a:lnTo>
                      <a:pt x="35" y="127"/>
                    </a:lnTo>
                    <a:lnTo>
                      <a:pt x="31" y="128"/>
                    </a:lnTo>
                    <a:lnTo>
                      <a:pt x="27" y="130"/>
                    </a:lnTo>
                    <a:lnTo>
                      <a:pt x="23" y="130"/>
                    </a:lnTo>
                    <a:lnTo>
                      <a:pt x="19" y="130"/>
                    </a:lnTo>
                    <a:lnTo>
                      <a:pt x="15" y="130"/>
                    </a:lnTo>
                    <a:lnTo>
                      <a:pt x="11" y="128"/>
                    </a:lnTo>
                    <a:lnTo>
                      <a:pt x="8" y="127"/>
                    </a:lnTo>
                    <a:lnTo>
                      <a:pt x="5" y="126"/>
                    </a:lnTo>
                    <a:lnTo>
                      <a:pt x="4" y="124"/>
                    </a:lnTo>
                    <a:lnTo>
                      <a:pt x="2" y="123"/>
                    </a:lnTo>
                    <a:lnTo>
                      <a:pt x="1" y="120"/>
                    </a:lnTo>
                    <a:lnTo>
                      <a:pt x="0" y="119"/>
                    </a:lnTo>
                    <a:lnTo>
                      <a:pt x="0" y="118"/>
                    </a:lnTo>
                    <a:lnTo>
                      <a:pt x="1" y="116"/>
                    </a:lnTo>
                    <a:lnTo>
                      <a:pt x="2" y="115"/>
                    </a:lnTo>
                    <a:lnTo>
                      <a:pt x="4" y="115"/>
                    </a:lnTo>
                    <a:lnTo>
                      <a:pt x="6" y="118"/>
                    </a:lnTo>
                    <a:lnTo>
                      <a:pt x="10" y="119"/>
                    </a:lnTo>
                    <a:lnTo>
                      <a:pt x="13" y="119"/>
                    </a:lnTo>
                    <a:lnTo>
                      <a:pt x="17" y="120"/>
                    </a:lnTo>
                    <a:lnTo>
                      <a:pt x="21" y="120"/>
                    </a:lnTo>
                    <a:lnTo>
                      <a:pt x="24" y="120"/>
                    </a:lnTo>
                    <a:lnTo>
                      <a:pt x="28" y="119"/>
                    </a:lnTo>
                    <a:lnTo>
                      <a:pt x="34" y="118"/>
                    </a:lnTo>
                    <a:lnTo>
                      <a:pt x="36" y="115"/>
                    </a:lnTo>
                    <a:lnTo>
                      <a:pt x="40" y="113"/>
                    </a:lnTo>
                    <a:lnTo>
                      <a:pt x="44" y="110"/>
                    </a:lnTo>
                    <a:lnTo>
                      <a:pt x="47" y="109"/>
                    </a:lnTo>
                    <a:lnTo>
                      <a:pt x="51" y="106"/>
                    </a:lnTo>
                    <a:lnTo>
                      <a:pt x="53" y="102"/>
                    </a:lnTo>
                    <a:lnTo>
                      <a:pt x="54" y="99"/>
                    </a:lnTo>
                    <a:lnTo>
                      <a:pt x="57" y="96"/>
                    </a:lnTo>
                    <a:lnTo>
                      <a:pt x="61" y="92"/>
                    </a:lnTo>
                    <a:lnTo>
                      <a:pt x="64" y="89"/>
                    </a:lnTo>
                    <a:lnTo>
                      <a:pt x="66" y="85"/>
                    </a:lnTo>
                    <a:lnTo>
                      <a:pt x="70" y="83"/>
                    </a:lnTo>
                    <a:lnTo>
                      <a:pt x="74" y="80"/>
                    </a:lnTo>
                    <a:lnTo>
                      <a:pt x="78" y="77"/>
                    </a:lnTo>
                    <a:lnTo>
                      <a:pt x="82" y="75"/>
                    </a:lnTo>
                    <a:lnTo>
                      <a:pt x="86" y="72"/>
                    </a:lnTo>
                    <a:lnTo>
                      <a:pt x="90" y="71"/>
                    </a:lnTo>
                    <a:lnTo>
                      <a:pt x="92" y="68"/>
                    </a:lnTo>
                    <a:lnTo>
                      <a:pt x="96" y="66"/>
                    </a:lnTo>
                    <a:lnTo>
                      <a:pt x="101" y="62"/>
                    </a:lnTo>
                    <a:lnTo>
                      <a:pt x="105" y="59"/>
                    </a:lnTo>
                    <a:lnTo>
                      <a:pt x="109" y="55"/>
                    </a:lnTo>
                    <a:lnTo>
                      <a:pt x="113" y="51"/>
                    </a:lnTo>
                    <a:lnTo>
                      <a:pt x="116" y="49"/>
                    </a:lnTo>
                    <a:lnTo>
                      <a:pt x="117" y="46"/>
                    </a:lnTo>
                    <a:lnTo>
                      <a:pt x="120" y="42"/>
                    </a:lnTo>
                    <a:lnTo>
                      <a:pt x="121" y="38"/>
                    </a:lnTo>
                    <a:lnTo>
                      <a:pt x="122" y="34"/>
                    </a:lnTo>
                    <a:lnTo>
                      <a:pt x="124" y="30"/>
                    </a:lnTo>
                    <a:lnTo>
                      <a:pt x="125" y="26"/>
                    </a:lnTo>
                    <a:lnTo>
                      <a:pt x="126" y="21"/>
                    </a:lnTo>
                    <a:lnTo>
                      <a:pt x="128" y="17"/>
                    </a:lnTo>
                    <a:lnTo>
                      <a:pt x="128" y="13"/>
                    </a:lnTo>
                    <a:lnTo>
                      <a:pt x="128" y="9"/>
                    </a:lnTo>
                    <a:lnTo>
                      <a:pt x="128" y="6"/>
                    </a:lnTo>
                    <a:lnTo>
                      <a:pt x="128" y="4"/>
                    </a:lnTo>
                    <a:lnTo>
                      <a:pt x="128" y="2"/>
                    </a:lnTo>
                    <a:lnTo>
                      <a:pt x="128" y="0"/>
                    </a:lnTo>
                    <a:lnTo>
                      <a:pt x="129" y="0"/>
                    </a:lnTo>
                    <a:lnTo>
                      <a:pt x="1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5" name="Freeform 23">
                <a:extLst>
                  <a:ext uri="{FF2B5EF4-FFF2-40B4-BE49-F238E27FC236}">
                    <a16:creationId xmlns:a16="http://schemas.microsoft.com/office/drawing/2014/main" id="{B8A55179-EB04-9F47-A242-0DCB643AD20B}"/>
                  </a:ext>
                </a:extLst>
              </p:cNvPr>
              <p:cNvSpPr>
                <a:spLocks/>
              </p:cNvSpPr>
              <p:nvPr userDrawn="1"/>
            </p:nvSpPr>
            <p:spPr bwMode="auto">
              <a:xfrm>
                <a:off x="10202953" y="655478"/>
                <a:ext cx="20489" cy="10245"/>
              </a:xfrm>
              <a:custGeom>
                <a:avLst/>
                <a:gdLst>
                  <a:gd name="T0" fmla="*/ 40 w 40"/>
                  <a:gd name="T1" fmla="*/ 0 h 21"/>
                  <a:gd name="T2" fmla="*/ 40 w 40"/>
                  <a:gd name="T3" fmla="*/ 1 h 21"/>
                  <a:gd name="T4" fmla="*/ 40 w 40"/>
                  <a:gd name="T5" fmla="*/ 4 h 21"/>
                  <a:gd name="T6" fmla="*/ 38 w 40"/>
                  <a:gd name="T7" fmla="*/ 5 h 21"/>
                  <a:gd name="T8" fmla="*/ 37 w 40"/>
                  <a:gd name="T9" fmla="*/ 8 h 21"/>
                  <a:gd name="T10" fmla="*/ 34 w 40"/>
                  <a:gd name="T11" fmla="*/ 9 h 21"/>
                  <a:gd name="T12" fmla="*/ 33 w 40"/>
                  <a:gd name="T13" fmla="*/ 10 h 21"/>
                  <a:gd name="T14" fmla="*/ 30 w 40"/>
                  <a:gd name="T15" fmla="*/ 12 h 21"/>
                  <a:gd name="T16" fmla="*/ 28 w 40"/>
                  <a:gd name="T17" fmla="*/ 13 h 21"/>
                  <a:gd name="T18" fmla="*/ 25 w 40"/>
                  <a:gd name="T19" fmla="*/ 14 h 21"/>
                  <a:gd name="T20" fmla="*/ 21 w 40"/>
                  <a:gd name="T21" fmla="*/ 17 h 21"/>
                  <a:gd name="T22" fmla="*/ 17 w 40"/>
                  <a:gd name="T23" fmla="*/ 18 h 21"/>
                  <a:gd name="T24" fmla="*/ 14 w 40"/>
                  <a:gd name="T25" fmla="*/ 20 h 21"/>
                  <a:gd name="T26" fmla="*/ 11 w 40"/>
                  <a:gd name="T27" fmla="*/ 21 h 21"/>
                  <a:gd name="T28" fmla="*/ 8 w 40"/>
                  <a:gd name="T29" fmla="*/ 20 h 21"/>
                  <a:gd name="T30" fmla="*/ 6 w 40"/>
                  <a:gd name="T31" fmla="*/ 20 h 21"/>
                  <a:gd name="T32" fmla="*/ 2 w 40"/>
                  <a:gd name="T33" fmla="*/ 20 h 21"/>
                  <a:gd name="T34" fmla="*/ 0 w 40"/>
                  <a:gd name="T35" fmla="*/ 20 h 21"/>
                  <a:gd name="T36" fmla="*/ 0 w 40"/>
                  <a:gd name="T37" fmla="*/ 18 h 21"/>
                  <a:gd name="T38" fmla="*/ 0 w 40"/>
                  <a:gd name="T39" fmla="*/ 17 h 21"/>
                  <a:gd name="T40" fmla="*/ 2 w 40"/>
                  <a:gd name="T41" fmla="*/ 17 h 21"/>
                  <a:gd name="T42" fmla="*/ 6 w 40"/>
                  <a:gd name="T43" fmla="*/ 17 h 21"/>
                  <a:gd name="T44" fmla="*/ 7 w 40"/>
                  <a:gd name="T45" fmla="*/ 17 h 21"/>
                  <a:gd name="T46" fmla="*/ 10 w 40"/>
                  <a:gd name="T47" fmla="*/ 16 h 21"/>
                  <a:gd name="T48" fmla="*/ 12 w 40"/>
                  <a:gd name="T49" fmla="*/ 16 h 21"/>
                  <a:gd name="T50" fmla="*/ 15 w 40"/>
                  <a:gd name="T51" fmla="*/ 14 h 21"/>
                  <a:gd name="T52" fmla="*/ 19 w 40"/>
                  <a:gd name="T53" fmla="*/ 13 h 21"/>
                  <a:gd name="T54" fmla="*/ 23 w 40"/>
                  <a:gd name="T55" fmla="*/ 12 h 21"/>
                  <a:gd name="T56" fmla="*/ 25 w 40"/>
                  <a:gd name="T57" fmla="*/ 10 h 21"/>
                  <a:gd name="T58" fmla="*/ 29 w 40"/>
                  <a:gd name="T59" fmla="*/ 8 h 21"/>
                  <a:gd name="T60" fmla="*/ 32 w 40"/>
                  <a:gd name="T61" fmla="*/ 6 h 21"/>
                  <a:gd name="T62" fmla="*/ 33 w 40"/>
                  <a:gd name="T63" fmla="*/ 5 h 21"/>
                  <a:gd name="T64" fmla="*/ 36 w 40"/>
                  <a:gd name="T65" fmla="*/ 3 h 21"/>
                  <a:gd name="T66" fmla="*/ 37 w 40"/>
                  <a:gd name="T67" fmla="*/ 1 h 21"/>
                  <a:gd name="T68" fmla="*/ 38 w 40"/>
                  <a:gd name="T69" fmla="*/ 0 h 21"/>
                  <a:gd name="T70" fmla="*/ 40 w 40"/>
                  <a:gd name="T7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21">
                    <a:moveTo>
                      <a:pt x="40" y="0"/>
                    </a:moveTo>
                    <a:lnTo>
                      <a:pt x="40" y="1"/>
                    </a:lnTo>
                    <a:lnTo>
                      <a:pt x="40" y="4"/>
                    </a:lnTo>
                    <a:lnTo>
                      <a:pt x="38" y="5"/>
                    </a:lnTo>
                    <a:lnTo>
                      <a:pt x="37" y="8"/>
                    </a:lnTo>
                    <a:lnTo>
                      <a:pt x="34" y="9"/>
                    </a:lnTo>
                    <a:lnTo>
                      <a:pt x="33" y="10"/>
                    </a:lnTo>
                    <a:lnTo>
                      <a:pt x="30" y="12"/>
                    </a:lnTo>
                    <a:lnTo>
                      <a:pt x="28" y="13"/>
                    </a:lnTo>
                    <a:lnTo>
                      <a:pt x="25" y="14"/>
                    </a:lnTo>
                    <a:lnTo>
                      <a:pt x="21" y="17"/>
                    </a:lnTo>
                    <a:lnTo>
                      <a:pt x="17" y="18"/>
                    </a:lnTo>
                    <a:lnTo>
                      <a:pt x="14" y="20"/>
                    </a:lnTo>
                    <a:lnTo>
                      <a:pt x="11" y="21"/>
                    </a:lnTo>
                    <a:lnTo>
                      <a:pt x="8" y="20"/>
                    </a:lnTo>
                    <a:lnTo>
                      <a:pt x="6" y="20"/>
                    </a:lnTo>
                    <a:lnTo>
                      <a:pt x="2" y="20"/>
                    </a:lnTo>
                    <a:lnTo>
                      <a:pt x="0" y="20"/>
                    </a:lnTo>
                    <a:lnTo>
                      <a:pt x="0" y="18"/>
                    </a:lnTo>
                    <a:lnTo>
                      <a:pt x="0" y="17"/>
                    </a:lnTo>
                    <a:lnTo>
                      <a:pt x="2" y="17"/>
                    </a:lnTo>
                    <a:lnTo>
                      <a:pt x="6" y="17"/>
                    </a:lnTo>
                    <a:lnTo>
                      <a:pt x="7" y="17"/>
                    </a:lnTo>
                    <a:lnTo>
                      <a:pt x="10" y="16"/>
                    </a:lnTo>
                    <a:lnTo>
                      <a:pt x="12" y="16"/>
                    </a:lnTo>
                    <a:lnTo>
                      <a:pt x="15" y="14"/>
                    </a:lnTo>
                    <a:lnTo>
                      <a:pt x="19" y="13"/>
                    </a:lnTo>
                    <a:lnTo>
                      <a:pt x="23" y="12"/>
                    </a:lnTo>
                    <a:lnTo>
                      <a:pt x="25" y="10"/>
                    </a:lnTo>
                    <a:lnTo>
                      <a:pt x="29" y="8"/>
                    </a:lnTo>
                    <a:lnTo>
                      <a:pt x="32" y="6"/>
                    </a:lnTo>
                    <a:lnTo>
                      <a:pt x="33" y="5"/>
                    </a:lnTo>
                    <a:lnTo>
                      <a:pt x="36" y="3"/>
                    </a:lnTo>
                    <a:lnTo>
                      <a:pt x="37" y="1"/>
                    </a:lnTo>
                    <a:lnTo>
                      <a:pt x="38" y="0"/>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6" name="Freeform 24">
                <a:extLst>
                  <a:ext uri="{FF2B5EF4-FFF2-40B4-BE49-F238E27FC236}">
                    <a16:creationId xmlns:a16="http://schemas.microsoft.com/office/drawing/2014/main" id="{CB1C72DC-37CE-8A46-89AD-28097BA5BFFE}"/>
                  </a:ext>
                </a:extLst>
              </p:cNvPr>
              <p:cNvSpPr>
                <a:spLocks/>
              </p:cNvSpPr>
              <p:nvPr userDrawn="1"/>
            </p:nvSpPr>
            <p:spPr bwMode="auto">
              <a:xfrm>
                <a:off x="10214223" y="534590"/>
                <a:ext cx="28685" cy="23563"/>
              </a:xfrm>
              <a:custGeom>
                <a:avLst/>
                <a:gdLst>
                  <a:gd name="T0" fmla="*/ 54 w 56"/>
                  <a:gd name="T1" fmla="*/ 1 h 44"/>
                  <a:gd name="T2" fmla="*/ 56 w 56"/>
                  <a:gd name="T3" fmla="*/ 4 h 44"/>
                  <a:gd name="T4" fmla="*/ 54 w 56"/>
                  <a:gd name="T5" fmla="*/ 8 h 44"/>
                  <a:gd name="T6" fmla="*/ 53 w 56"/>
                  <a:gd name="T7" fmla="*/ 16 h 44"/>
                  <a:gd name="T8" fmla="*/ 48 w 56"/>
                  <a:gd name="T9" fmla="*/ 20 h 44"/>
                  <a:gd name="T10" fmla="*/ 44 w 56"/>
                  <a:gd name="T11" fmla="*/ 21 h 44"/>
                  <a:gd name="T12" fmla="*/ 41 w 56"/>
                  <a:gd name="T13" fmla="*/ 25 h 44"/>
                  <a:gd name="T14" fmla="*/ 40 w 56"/>
                  <a:gd name="T15" fmla="*/ 30 h 44"/>
                  <a:gd name="T16" fmla="*/ 36 w 56"/>
                  <a:gd name="T17" fmla="*/ 35 h 44"/>
                  <a:gd name="T18" fmla="*/ 30 w 56"/>
                  <a:gd name="T19" fmla="*/ 38 h 44"/>
                  <a:gd name="T20" fmla="*/ 26 w 56"/>
                  <a:gd name="T21" fmla="*/ 35 h 44"/>
                  <a:gd name="T22" fmla="*/ 24 w 56"/>
                  <a:gd name="T23" fmla="*/ 33 h 44"/>
                  <a:gd name="T24" fmla="*/ 23 w 56"/>
                  <a:gd name="T25" fmla="*/ 30 h 44"/>
                  <a:gd name="T26" fmla="*/ 18 w 56"/>
                  <a:gd name="T27" fmla="*/ 30 h 44"/>
                  <a:gd name="T28" fmla="*/ 15 w 56"/>
                  <a:gd name="T29" fmla="*/ 33 h 44"/>
                  <a:gd name="T30" fmla="*/ 15 w 56"/>
                  <a:gd name="T31" fmla="*/ 37 h 44"/>
                  <a:gd name="T32" fmla="*/ 14 w 56"/>
                  <a:gd name="T33" fmla="*/ 40 h 44"/>
                  <a:gd name="T34" fmla="*/ 14 w 56"/>
                  <a:gd name="T35" fmla="*/ 43 h 44"/>
                  <a:gd name="T36" fmla="*/ 13 w 56"/>
                  <a:gd name="T37" fmla="*/ 44 h 44"/>
                  <a:gd name="T38" fmla="*/ 11 w 56"/>
                  <a:gd name="T39" fmla="*/ 42 h 44"/>
                  <a:gd name="T40" fmla="*/ 9 w 56"/>
                  <a:gd name="T41" fmla="*/ 39 h 44"/>
                  <a:gd name="T42" fmla="*/ 5 w 56"/>
                  <a:gd name="T43" fmla="*/ 38 h 44"/>
                  <a:gd name="T44" fmla="*/ 0 w 56"/>
                  <a:gd name="T45" fmla="*/ 31 h 44"/>
                  <a:gd name="T46" fmla="*/ 0 w 56"/>
                  <a:gd name="T47" fmla="*/ 23 h 44"/>
                  <a:gd name="T48" fmla="*/ 2 w 56"/>
                  <a:gd name="T49" fmla="*/ 20 h 44"/>
                  <a:gd name="T50" fmla="*/ 6 w 56"/>
                  <a:gd name="T51" fmla="*/ 14 h 44"/>
                  <a:gd name="T52" fmla="*/ 11 w 56"/>
                  <a:gd name="T53" fmla="*/ 9 h 44"/>
                  <a:gd name="T54" fmla="*/ 17 w 56"/>
                  <a:gd name="T55" fmla="*/ 4 h 44"/>
                  <a:gd name="T56" fmla="*/ 21 w 56"/>
                  <a:gd name="T57" fmla="*/ 3 h 44"/>
                  <a:gd name="T58" fmla="*/ 21 w 56"/>
                  <a:gd name="T59" fmla="*/ 5 h 44"/>
                  <a:gd name="T60" fmla="*/ 19 w 56"/>
                  <a:gd name="T61" fmla="*/ 8 h 44"/>
                  <a:gd name="T62" fmla="*/ 17 w 56"/>
                  <a:gd name="T63" fmla="*/ 13 h 44"/>
                  <a:gd name="T64" fmla="*/ 14 w 56"/>
                  <a:gd name="T65" fmla="*/ 17 h 44"/>
                  <a:gd name="T66" fmla="*/ 15 w 56"/>
                  <a:gd name="T67" fmla="*/ 22 h 44"/>
                  <a:gd name="T68" fmla="*/ 19 w 56"/>
                  <a:gd name="T69" fmla="*/ 26 h 44"/>
                  <a:gd name="T70" fmla="*/ 24 w 56"/>
                  <a:gd name="T71" fmla="*/ 25 h 44"/>
                  <a:gd name="T72" fmla="*/ 30 w 56"/>
                  <a:gd name="T73" fmla="*/ 22 h 44"/>
                  <a:gd name="T74" fmla="*/ 35 w 56"/>
                  <a:gd name="T75" fmla="*/ 21 h 44"/>
                  <a:gd name="T76" fmla="*/ 40 w 56"/>
                  <a:gd name="T77" fmla="*/ 22 h 44"/>
                  <a:gd name="T78" fmla="*/ 44 w 56"/>
                  <a:gd name="T79" fmla="*/ 18 h 44"/>
                  <a:gd name="T80" fmla="*/ 47 w 56"/>
                  <a:gd name="T81" fmla="*/ 12 h 44"/>
                  <a:gd name="T82" fmla="*/ 49 w 56"/>
                  <a:gd name="T83" fmla="*/ 5 h 44"/>
                  <a:gd name="T84" fmla="*/ 51 w 56"/>
                  <a:gd name="T85" fmla="*/ 1 h 44"/>
                  <a:gd name="T86" fmla="*/ 54 w 56"/>
                  <a:gd name="T8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44">
                    <a:moveTo>
                      <a:pt x="54" y="0"/>
                    </a:moveTo>
                    <a:lnTo>
                      <a:pt x="54" y="1"/>
                    </a:lnTo>
                    <a:lnTo>
                      <a:pt x="56" y="3"/>
                    </a:lnTo>
                    <a:lnTo>
                      <a:pt x="56" y="4"/>
                    </a:lnTo>
                    <a:lnTo>
                      <a:pt x="54" y="6"/>
                    </a:lnTo>
                    <a:lnTo>
                      <a:pt x="54" y="8"/>
                    </a:lnTo>
                    <a:lnTo>
                      <a:pt x="54" y="12"/>
                    </a:lnTo>
                    <a:lnTo>
                      <a:pt x="53" y="16"/>
                    </a:lnTo>
                    <a:lnTo>
                      <a:pt x="51" y="18"/>
                    </a:lnTo>
                    <a:lnTo>
                      <a:pt x="48" y="20"/>
                    </a:lnTo>
                    <a:lnTo>
                      <a:pt x="47" y="21"/>
                    </a:lnTo>
                    <a:lnTo>
                      <a:pt x="44" y="21"/>
                    </a:lnTo>
                    <a:lnTo>
                      <a:pt x="43" y="23"/>
                    </a:lnTo>
                    <a:lnTo>
                      <a:pt x="41" y="25"/>
                    </a:lnTo>
                    <a:lnTo>
                      <a:pt x="41" y="27"/>
                    </a:lnTo>
                    <a:lnTo>
                      <a:pt x="40" y="30"/>
                    </a:lnTo>
                    <a:lnTo>
                      <a:pt x="39" y="33"/>
                    </a:lnTo>
                    <a:lnTo>
                      <a:pt x="36" y="35"/>
                    </a:lnTo>
                    <a:lnTo>
                      <a:pt x="34" y="37"/>
                    </a:lnTo>
                    <a:lnTo>
                      <a:pt x="30" y="38"/>
                    </a:lnTo>
                    <a:lnTo>
                      <a:pt x="27" y="37"/>
                    </a:lnTo>
                    <a:lnTo>
                      <a:pt x="26" y="35"/>
                    </a:lnTo>
                    <a:lnTo>
                      <a:pt x="24" y="34"/>
                    </a:lnTo>
                    <a:lnTo>
                      <a:pt x="24" y="33"/>
                    </a:lnTo>
                    <a:lnTo>
                      <a:pt x="24" y="30"/>
                    </a:lnTo>
                    <a:lnTo>
                      <a:pt x="23" y="30"/>
                    </a:lnTo>
                    <a:lnTo>
                      <a:pt x="21" y="29"/>
                    </a:lnTo>
                    <a:lnTo>
                      <a:pt x="18" y="30"/>
                    </a:lnTo>
                    <a:lnTo>
                      <a:pt x="15" y="31"/>
                    </a:lnTo>
                    <a:lnTo>
                      <a:pt x="15" y="33"/>
                    </a:lnTo>
                    <a:lnTo>
                      <a:pt x="15" y="34"/>
                    </a:lnTo>
                    <a:lnTo>
                      <a:pt x="15" y="37"/>
                    </a:lnTo>
                    <a:lnTo>
                      <a:pt x="14" y="38"/>
                    </a:lnTo>
                    <a:lnTo>
                      <a:pt x="14" y="40"/>
                    </a:lnTo>
                    <a:lnTo>
                      <a:pt x="15" y="42"/>
                    </a:lnTo>
                    <a:lnTo>
                      <a:pt x="14" y="43"/>
                    </a:lnTo>
                    <a:lnTo>
                      <a:pt x="14" y="44"/>
                    </a:lnTo>
                    <a:lnTo>
                      <a:pt x="13" y="44"/>
                    </a:lnTo>
                    <a:lnTo>
                      <a:pt x="13" y="43"/>
                    </a:lnTo>
                    <a:lnTo>
                      <a:pt x="11" y="42"/>
                    </a:lnTo>
                    <a:lnTo>
                      <a:pt x="11" y="40"/>
                    </a:lnTo>
                    <a:lnTo>
                      <a:pt x="9" y="39"/>
                    </a:lnTo>
                    <a:lnTo>
                      <a:pt x="7" y="38"/>
                    </a:lnTo>
                    <a:lnTo>
                      <a:pt x="5" y="38"/>
                    </a:lnTo>
                    <a:lnTo>
                      <a:pt x="2" y="35"/>
                    </a:lnTo>
                    <a:lnTo>
                      <a:pt x="0" y="31"/>
                    </a:lnTo>
                    <a:lnTo>
                      <a:pt x="0" y="27"/>
                    </a:lnTo>
                    <a:lnTo>
                      <a:pt x="0" y="23"/>
                    </a:lnTo>
                    <a:lnTo>
                      <a:pt x="1" y="21"/>
                    </a:lnTo>
                    <a:lnTo>
                      <a:pt x="2" y="20"/>
                    </a:lnTo>
                    <a:lnTo>
                      <a:pt x="4" y="17"/>
                    </a:lnTo>
                    <a:lnTo>
                      <a:pt x="6" y="14"/>
                    </a:lnTo>
                    <a:lnTo>
                      <a:pt x="9" y="12"/>
                    </a:lnTo>
                    <a:lnTo>
                      <a:pt x="11" y="9"/>
                    </a:lnTo>
                    <a:lnTo>
                      <a:pt x="14" y="6"/>
                    </a:lnTo>
                    <a:lnTo>
                      <a:pt x="17" y="4"/>
                    </a:lnTo>
                    <a:lnTo>
                      <a:pt x="19" y="3"/>
                    </a:lnTo>
                    <a:lnTo>
                      <a:pt x="21" y="3"/>
                    </a:lnTo>
                    <a:lnTo>
                      <a:pt x="21" y="4"/>
                    </a:lnTo>
                    <a:lnTo>
                      <a:pt x="21" y="5"/>
                    </a:lnTo>
                    <a:lnTo>
                      <a:pt x="19" y="6"/>
                    </a:lnTo>
                    <a:lnTo>
                      <a:pt x="19" y="8"/>
                    </a:lnTo>
                    <a:lnTo>
                      <a:pt x="18" y="10"/>
                    </a:lnTo>
                    <a:lnTo>
                      <a:pt x="17" y="13"/>
                    </a:lnTo>
                    <a:lnTo>
                      <a:pt x="14" y="14"/>
                    </a:lnTo>
                    <a:lnTo>
                      <a:pt x="14" y="17"/>
                    </a:lnTo>
                    <a:lnTo>
                      <a:pt x="14" y="20"/>
                    </a:lnTo>
                    <a:lnTo>
                      <a:pt x="15" y="22"/>
                    </a:lnTo>
                    <a:lnTo>
                      <a:pt x="17" y="25"/>
                    </a:lnTo>
                    <a:lnTo>
                      <a:pt x="19" y="26"/>
                    </a:lnTo>
                    <a:lnTo>
                      <a:pt x="22" y="26"/>
                    </a:lnTo>
                    <a:lnTo>
                      <a:pt x="24" y="25"/>
                    </a:lnTo>
                    <a:lnTo>
                      <a:pt x="27" y="23"/>
                    </a:lnTo>
                    <a:lnTo>
                      <a:pt x="30" y="22"/>
                    </a:lnTo>
                    <a:lnTo>
                      <a:pt x="32" y="21"/>
                    </a:lnTo>
                    <a:lnTo>
                      <a:pt x="35" y="21"/>
                    </a:lnTo>
                    <a:lnTo>
                      <a:pt x="37" y="22"/>
                    </a:lnTo>
                    <a:lnTo>
                      <a:pt x="40" y="22"/>
                    </a:lnTo>
                    <a:lnTo>
                      <a:pt x="43" y="21"/>
                    </a:lnTo>
                    <a:lnTo>
                      <a:pt x="44" y="18"/>
                    </a:lnTo>
                    <a:lnTo>
                      <a:pt x="45" y="16"/>
                    </a:lnTo>
                    <a:lnTo>
                      <a:pt x="47" y="12"/>
                    </a:lnTo>
                    <a:lnTo>
                      <a:pt x="48" y="9"/>
                    </a:lnTo>
                    <a:lnTo>
                      <a:pt x="49" y="5"/>
                    </a:lnTo>
                    <a:lnTo>
                      <a:pt x="51" y="4"/>
                    </a:lnTo>
                    <a:lnTo>
                      <a:pt x="51" y="1"/>
                    </a:lnTo>
                    <a:lnTo>
                      <a:pt x="52" y="0"/>
                    </a:ln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7" name="Freeform 25">
                <a:extLst>
                  <a:ext uri="{FF2B5EF4-FFF2-40B4-BE49-F238E27FC236}">
                    <a16:creationId xmlns:a16="http://schemas.microsoft.com/office/drawing/2014/main" id="{1B017874-FCD8-5640-857A-C963CBA3D778}"/>
                  </a:ext>
                </a:extLst>
              </p:cNvPr>
              <p:cNvSpPr>
                <a:spLocks/>
              </p:cNvSpPr>
              <p:nvPr userDrawn="1"/>
            </p:nvSpPr>
            <p:spPr bwMode="auto">
              <a:xfrm>
                <a:off x="10343306" y="516150"/>
                <a:ext cx="11270" cy="15368"/>
              </a:xfrm>
              <a:custGeom>
                <a:avLst/>
                <a:gdLst>
                  <a:gd name="T0" fmla="*/ 13 w 22"/>
                  <a:gd name="T1" fmla="*/ 0 h 30"/>
                  <a:gd name="T2" fmla="*/ 17 w 22"/>
                  <a:gd name="T3" fmla="*/ 0 h 30"/>
                  <a:gd name="T4" fmla="*/ 21 w 22"/>
                  <a:gd name="T5" fmla="*/ 1 h 30"/>
                  <a:gd name="T6" fmla="*/ 21 w 22"/>
                  <a:gd name="T7" fmla="*/ 1 h 30"/>
                  <a:gd name="T8" fmla="*/ 22 w 22"/>
                  <a:gd name="T9" fmla="*/ 4 h 30"/>
                  <a:gd name="T10" fmla="*/ 21 w 22"/>
                  <a:gd name="T11" fmla="*/ 5 h 30"/>
                  <a:gd name="T12" fmla="*/ 21 w 22"/>
                  <a:gd name="T13" fmla="*/ 8 h 30"/>
                  <a:gd name="T14" fmla="*/ 20 w 22"/>
                  <a:gd name="T15" fmla="*/ 11 h 30"/>
                  <a:gd name="T16" fmla="*/ 20 w 22"/>
                  <a:gd name="T17" fmla="*/ 14 h 30"/>
                  <a:gd name="T18" fmla="*/ 18 w 22"/>
                  <a:gd name="T19" fmla="*/ 18 h 30"/>
                  <a:gd name="T20" fmla="*/ 17 w 22"/>
                  <a:gd name="T21" fmla="*/ 21 h 30"/>
                  <a:gd name="T22" fmla="*/ 14 w 22"/>
                  <a:gd name="T23" fmla="*/ 25 h 30"/>
                  <a:gd name="T24" fmla="*/ 11 w 22"/>
                  <a:gd name="T25" fmla="*/ 26 h 30"/>
                  <a:gd name="T26" fmla="*/ 7 w 22"/>
                  <a:gd name="T27" fmla="*/ 29 h 30"/>
                  <a:gd name="T28" fmla="*/ 5 w 22"/>
                  <a:gd name="T29" fmla="*/ 30 h 30"/>
                  <a:gd name="T30" fmla="*/ 4 w 22"/>
                  <a:gd name="T31" fmla="*/ 30 h 30"/>
                  <a:gd name="T32" fmla="*/ 1 w 22"/>
                  <a:gd name="T33" fmla="*/ 30 h 30"/>
                  <a:gd name="T34" fmla="*/ 0 w 22"/>
                  <a:gd name="T35" fmla="*/ 30 h 30"/>
                  <a:gd name="T36" fmla="*/ 0 w 22"/>
                  <a:gd name="T37" fmla="*/ 28 h 30"/>
                  <a:gd name="T38" fmla="*/ 0 w 22"/>
                  <a:gd name="T39" fmla="*/ 26 h 30"/>
                  <a:gd name="T40" fmla="*/ 0 w 22"/>
                  <a:gd name="T41" fmla="*/ 25 h 30"/>
                  <a:gd name="T42" fmla="*/ 1 w 22"/>
                  <a:gd name="T43" fmla="*/ 22 h 30"/>
                  <a:gd name="T44" fmla="*/ 1 w 22"/>
                  <a:gd name="T45" fmla="*/ 18 h 30"/>
                  <a:gd name="T46" fmla="*/ 1 w 22"/>
                  <a:gd name="T47" fmla="*/ 14 h 30"/>
                  <a:gd name="T48" fmla="*/ 3 w 22"/>
                  <a:gd name="T49" fmla="*/ 11 h 30"/>
                  <a:gd name="T50" fmla="*/ 4 w 22"/>
                  <a:gd name="T51" fmla="*/ 7 h 30"/>
                  <a:gd name="T52" fmla="*/ 5 w 22"/>
                  <a:gd name="T53" fmla="*/ 4 h 30"/>
                  <a:gd name="T54" fmla="*/ 7 w 22"/>
                  <a:gd name="T55" fmla="*/ 3 h 30"/>
                  <a:gd name="T56" fmla="*/ 8 w 22"/>
                  <a:gd name="T57" fmla="*/ 1 h 30"/>
                  <a:gd name="T58" fmla="*/ 11 w 22"/>
                  <a:gd name="T59" fmla="*/ 0 h 30"/>
                  <a:gd name="T60" fmla="*/ 13 w 22"/>
                  <a:gd name="T6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30">
                    <a:moveTo>
                      <a:pt x="13" y="0"/>
                    </a:moveTo>
                    <a:lnTo>
                      <a:pt x="17" y="0"/>
                    </a:lnTo>
                    <a:lnTo>
                      <a:pt x="21" y="1"/>
                    </a:lnTo>
                    <a:lnTo>
                      <a:pt x="21" y="1"/>
                    </a:lnTo>
                    <a:lnTo>
                      <a:pt x="22" y="4"/>
                    </a:lnTo>
                    <a:lnTo>
                      <a:pt x="21" y="5"/>
                    </a:lnTo>
                    <a:lnTo>
                      <a:pt x="21" y="8"/>
                    </a:lnTo>
                    <a:lnTo>
                      <a:pt x="20" y="11"/>
                    </a:lnTo>
                    <a:lnTo>
                      <a:pt x="20" y="14"/>
                    </a:lnTo>
                    <a:lnTo>
                      <a:pt x="18" y="18"/>
                    </a:lnTo>
                    <a:lnTo>
                      <a:pt x="17" y="21"/>
                    </a:lnTo>
                    <a:lnTo>
                      <a:pt x="14" y="25"/>
                    </a:lnTo>
                    <a:lnTo>
                      <a:pt x="11" y="26"/>
                    </a:lnTo>
                    <a:lnTo>
                      <a:pt x="7" y="29"/>
                    </a:lnTo>
                    <a:lnTo>
                      <a:pt x="5" y="30"/>
                    </a:lnTo>
                    <a:lnTo>
                      <a:pt x="4" y="30"/>
                    </a:lnTo>
                    <a:lnTo>
                      <a:pt x="1" y="30"/>
                    </a:lnTo>
                    <a:lnTo>
                      <a:pt x="0" y="30"/>
                    </a:lnTo>
                    <a:lnTo>
                      <a:pt x="0" y="28"/>
                    </a:lnTo>
                    <a:lnTo>
                      <a:pt x="0" y="26"/>
                    </a:lnTo>
                    <a:lnTo>
                      <a:pt x="0" y="25"/>
                    </a:lnTo>
                    <a:lnTo>
                      <a:pt x="1" y="22"/>
                    </a:lnTo>
                    <a:lnTo>
                      <a:pt x="1" y="18"/>
                    </a:lnTo>
                    <a:lnTo>
                      <a:pt x="1" y="14"/>
                    </a:lnTo>
                    <a:lnTo>
                      <a:pt x="3" y="11"/>
                    </a:lnTo>
                    <a:lnTo>
                      <a:pt x="4" y="7"/>
                    </a:lnTo>
                    <a:lnTo>
                      <a:pt x="5" y="4"/>
                    </a:lnTo>
                    <a:lnTo>
                      <a:pt x="7" y="3"/>
                    </a:lnTo>
                    <a:lnTo>
                      <a:pt x="8" y="1"/>
                    </a:lnTo>
                    <a:lnTo>
                      <a:pt x="11"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8" name="Freeform 26">
                <a:extLst>
                  <a:ext uri="{FF2B5EF4-FFF2-40B4-BE49-F238E27FC236}">
                    <a16:creationId xmlns:a16="http://schemas.microsoft.com/office/drawing/2014/main" id="{68DBC73F-4D7F-8242-81D4-B03B2B99B8EC}"/>
                  </a:ext>
                </a:extLst>
              </p:cNvPr>
              <p:cNvSpPr>
                <a:spLocks/>
              </p:cNvSpPr>
              <p:nvPr userDrawn="1"/>
            </p:nvSpPr>
            <p:spPr bwMode="auto">
              <a:xfrm>
                <a:off x="10362772" y="541762"/>
                <a:ext cx="7171" cy="5122"/>
              </a:xfrm>
              <a:custGeom>
                <a:avLst/>
                <a:gdLst>
                  <a:gd name="T0" fmla="*/ 12 w 13"/>
                  <a:gd name="T1" fmla="*/ 0 h 10"/>
                  <a:gd name="T2" fmla="*/ 13 w 13"/>
                  <a:gd name="T3" fmla="*/ 0 h 10"/>
                  <a:gd name="T4" fmla="*/ 13 w 13"/>
                  <a:gd name="T5" fmla="*/ 1 h 10"/>
                  <a:gd name="T6" fmla="*/ 12 w 13"/>
                  <a:gd name="T7" fmla="*/ 3 h 10"/>
                  <a:gd name="T8" fmla="*/ 11 w 13"/>
                  <a:gd name="T9" fmla="*/ 4 h 10"/>
                  <a:gd name="T10" fmla="*/ 9 w 13"/>
                  <a:gd name="T11" fmla="*/ 7 h 10"/>
                  <a:gd name="T12" fmla="*/ 7 w 13"/>
                  <a:gd name="T13" fmla="*/ 8 h 10"/>
                  <a:gd name="T14" fmla="*/ 4 w 13"/>
                  <a:gd name="T15" fmla="*/ 9 h 10"/>
                  <a:gd name="T16" fmla="*/ 3 w 13"/>
                  <a:gd name="T17" fmla="*/ 10 h 10"/>
                  <a:gd name="T18" fmla="*/ 2 w 13"/>
                  <a:gd name="T19" fmla="*/ 10 h 10"/>
                  <a:gd name="T20" fmla="*/ 0 w 13"/>
                  <a:gd name="T21" fmla="*/ 9 h 10"/>
                  <a:gd name="T22" fmla="*/ 2 w 13"/>
                  <a:gd name="T23" fmla="*/ 9 h 10"/>
                  <a:gd name="T24" fmla="*/ 2 w 13"/>
                  <a:gd name="T25" fmla="*/ 8 h 10"/>
                  <a:gd name="T26" fmla="*/ 3 w 13"/>
                  <a:gd name="T27" fmla="*/ 7 h 10"/>
                  <a:gd name="T28" fmla="*/ 4 w 13"/>
                  <a:gd name="T29" fmla="*/ 7 h 10"/>
                  <a:gd name="T30" fmla="*/ 7 w 13"/>
                  <a:gd name="T31" fmla="*/ 4 h 10"/>
                  <a:gd name="T32" fmla="*/ 9 w 13"/>
                  <a:gd name="T33" fmla="*/ 3 h 10"/>
                  <a:gd name="T34" fmla="*/ 11 w 13"/>
                  <a:gd name="T35" fmla="*/ 1 h 10"/>
                  <a:gd name="T36" fmla="*/ 11 w 13"/>
                  <a:gd name="T37" fmla="*/ 1 h 10"/>
                  <a:gd name="T38" fmla="*/ 12 w 13"/>
                  <a:gd name="T3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0">
                    <a:moveTo>
                      <a:pt x="12" y="0"/>
                    </a:moveTo>
                    <a:lnTo>
                      <a:pt x="13" y="0"/>
                    </a:lnTo>
                    <a:lnTo>
                      <a:pt x="13" y="1"/>
                    </a:lnTo>
                    <a:lnTo>
                      <a:pt x="12" y="3"/>
                    </a:lnTo>
                    <a:lnTo>
                      <a:pt x="11" y="4"/>
                    </a:lnTo>
                    <a:lnTo>
                      <a:pt x="9" y="7"/>
                    </a:lnTo>
                    <a:lnTo>
                      <a:pt x="7" y="8"/>
                    </a:lnTo>
                    <a:lnTo>
                      <a:pt x="4" y="9"/>
                    </a:lnTo>
                    <a:lnTo>
                      <a:pt x="3" y="10"/>
                    </a:lnTo>
                    <a:lnTo>
                      <a:pt x="2" y="10"/>
                    </a:lnTo>
                    <a:lnTo>
                      <a:pt x="0" y="9"/>
                    </a:lnTo>
                    <a:lnTo>
                      <a:pt x="2" y="9"/>
                    </a:lnTo>
                    <a:lnTo>
                      <a:pt x="2" y="8"/>
                    </a:lnTo>
                    <a:lnTo>
                      <a:pt x="3" y="7"/>
                    </a:lnTo>
                    <a:lnTo>
                      <a:pt x="4" y="7"/>
                    </a:lnTo>
                    <a:lnTo>
                      <a:pt x="7" y="4"/>
                    </a:lnTo>
                    <a:lnTo>
                      <a:pt x="9" y="3"/>
                    </a:lnTo>
                    <a:lnTo>
                      <a:pt x="11" y="1"/>
                    </a:lnTo>
                    <a:lnTo>
                      <a:pt x="11"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9" name="Freeform 27">
                <a:extLst>
                  <a:ext uri="{FF2B5EF4-FFF2-40B4-BE49-F238E27FC236}">
                    <a16:creationId xmlns:a16="http://schemas.microsoft.com/office/drawing/2014/main" id="{B97AC9F4-D656-9642-81EE-33C0F5528DC2}"/>
                  </a:ext>
                </a:extLst>
              </p:cNvPr>
              <p:cNvSpPr>
                <a:spLocks/>
              </p:cNvSpPr>
              <p:nvPr userDrawn="1"/>
            </p:nvSpPr>
            <p:spPr bwMode="auto">
              <a:xfrm>
                <a:off x="10310523" y="273351"/>
                <a:ext cx="27661" cy="25612"/>
              </a:xfrm>
              <a:custGeom>
                <a:avLst/>
                <a:gdLst>
                  <a:gd name="T0" fmla="*/ 0 w 55"/>
                  <a:gd name="T1" fmla="*/ 0 h 51"/>
                  <a:gd name="T2" fmla="*/ 17 w 55"/>
                  <a:gd name="T3" fmla="*/ 4 h 51"/>
                  <a:gd name="T4" fmla="*/ 21 w 55"/>
                  <a:gd name="T5" fmla="*/ 29 h 51"/>
                  <a:gd name="T6" fmla="*/ 38 w 55"/>
                  <a:gd name="T7" fmla="*/ 9 h 51"/>
                  <a:gd name="T8" fmla="*/ 55 w 55"/>
                  <a:gd name="T9" fmla="*/ 13 h 51"/>
                  <a:gd name="T10" fmla="*/ 21 w 55"/>
                  <a:gd name="T11" fmla="*/ 51 h 51"/>
                  <a:gd name="T12" fmla="*/ 12 w 55"/>
                  <a:gd name="T13" fmla="*/ 49 h 51"/>
                  <a:gd name="T14" fmla="*/ 0 w 55"/>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1">
                    <a:moveTo>
                      <a:pt x="0" y="0"/>
                    </a:moveTo>
                    <a:lnTo>
                      <a:pt x="17" y="4"/>
                    </a:lnTo>
                    <a:lnTo>
                      <a:pt x="21" y="29"/>
                    </a:lnTo>
                    <a:lnTo>
                      <a:pt x="38" y="9"/>
                    </a:lnTo>
                    <a:lnTo>
                      <a:pt x="55" y="13"/>
                    </a:lnTo>
                    <a:lnTo>
                      <a:pt x="21" y="51"/>
                    </a:lnTo>
                    <a:lnTo>
                      <a:pt x="12" y="4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0" name="Freeform 28">
                <a:extLst>
                  <a:ext uri="{FF2B5EF4-FFF2-40B4-BE49-F238E27FC236}">
                    <a16:creationId xmlns:a16="http://schemas.microsoft.com/office/drawing/2014/main" id="{A2DBFD17-C8F3-4442-A17D-8745DE32818D}"/>
                  </a:ext>
                </a:extLst>
              </p:cNvPr>
              <p:cNvSpPr>
                <a:spLocks/>
              </p:cNvSpPr>
              <p:nvPr userDrawn="1"/>
            </p:nvSpPr>
            <p:spPr bwMode="auto">
              <a:xfrm>
                <a:off x="10249055" y="262081"/>
                <a:ext cx="15368" cy="28685"/>
              </a:xfrm>
              <a:custGeom>
                <a:avLst/>
                <a:gdLst>
                  <a:gd name="T0" fmla="*/ 20 w 30"/>
                  <a:gd name="T1" fmla="*/ 0 h 58"/>
                  <a:gd name="T2" fmla="*/ 21 w 30"/>
                  <a:gd name="T3" fmla="*/ 13 h 58"/>
                  <a:gd name="T4" fmla="*/ 29 w 30"/>
                  <a:gd name="T5" fmla="*/ 13 h 58"/>
                  <a:gd name="T6" fmla="*/ 30 w 30"/>
                  <a:gd name="T7" fmla="*/ 26 h 58"/>
                  <a:gd name="T8" fmla="*/ 21 w 30"/>
                  <a:gd name="T9" fmla="*/ 26 h 58"/>
                  <a:gd name="T10" fmla="*/ 21 w 30"/>
                  <a:gd name="T11" fmla="*/ 58 h 58"/>
                  <a:gd name="T12" fmla="*/ 6 w 30"/>
                  <a:gd name="T13" fmla="*/ 58 h 58"/>
                  <a:gd name="T14" fmla="*/ 6 w 30"/>
                  <a:gd name="T15" fmla="*/ 26 h 58"/>
                  <a:gd name="T16" fmla="*/ 0 w 30"/>
                  <a:gd name="T17" fmla="*/ 26 h 58"/>
                  <a:gd name="T18" fmla="*/ 0 w 30"/>
                  <a:gd name="T19" fmla="*/ 13 h 58"/>
                  <a:gd name="T20" fmla="*/ 6 w 30"/>
                  <a:gd name="T21" fmla="*/ 13 h 58"/>
                  <a:gd name="T22" fmla="*/ 4 w 30"/>
                  <a:gd name="T23" fmla="*/ 0 h 58"/>
                  <a:gd name="T24" fmla="*/ 20 w 30"/>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58">
                    <a:moveTo>
                      <a:pt x="20" y="0"/>
                    </a:moveTo>
                    <a:lnTo>
                      <a:pt x="21" y="13"/>
                    </a:lnTo>
                    <a:lnTo>
                      <a:pt x="29" y="13"/>
                    </a:lnTo>
                    <a:lnTo>
                      <a:pt x="30" y="26"/>
                    </a:lnTo>
                    <a:lnTo>
                      <a:pt x="21" y="26"/>
                    </a:lnTo>
                    <a:lnTo>
                      <a:pt x="21" y="58"/>
                    </a:lnTo>
                    <a:lnTo>
                      <a:pt x="6" y="58"/>
                    </a:lnTo>
                    <a:lnTo>
                      <a:pt x="6" y="26"/>
                    </a:lnTo>
                    <a:lnTo>
                      <a:pt x="0" y="26"/>
                    </a:lnTo>
                    <a:lnTo>
                      <a:pt x="0" y="13"/>
                    </a:lnTo>
                    <a:lnTo>
                      <a:pt x="6" y="13"/>
                    </a:lnTo>
                    <a:lnTo>
                      <a:pt x="4"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1" name="Freeform 29">
                <a:extLst>
                  <a:ext uri="{FF2B5EF4-FFF2-40B4-BE49-F238E27FC236}">
                    <a16:creationId xmlns:a16="http://schemas.microsoft.com/office/drawing/2014/main" id="{5C81A36A-D45E-0542-B561-D2D89184A54A}"/>
                  </a:ext>
                </a:extLst>
              </p:cNvPr>
              <p:cNvSpPr>
                <a:spLocks noEditPoints="1"/>
              </p:cNvSpPr>
              <p:nvPr userDrawn="1"/>
            </p:nvSpPr>
            <p:spPr bwMode="auto">
              <a:xfrm>
                <a:off x="10271594" y="269252"/>
                <a:ext cx="28685" cy="24587"/>
              </a:xfrm>
              <a:custGeom>
                <a:avLst/>
                <a:gdLst>
                  <a:gd name="T0" fmla="*/ 27 w 55"/>
                  <a:gd name="T1" fmla="*/ 15 h 49"/>
                  <a:gd name="T2" fmla="*/ 25 w 55"/>
                  <a:gd name="T3" fmla="*/ 15 h 49"/>
                  <a:gd name="T4" fmla="*/ 21 w 55"/>
                  <a:gd name="T5" fmla="*/ 15 h 49"/>
                  <a:gd name="T6" fmla="*/ 19 w 55"/>
                  <a:gd name="T7" fmla="*/ 17 h 49"/>
                  <a:gd name="T8" fmla="*/ 17 w 55"/>
                  <a:gd name="T9" fmla="*/ 20 h 49"/>
                  <a:gd name="T10" fmla="*/ 17 w 55"/>
                  <a:gd name="T11" fmla="*/ 23 h 49"/>
                  <a:gd name="T12" fmla="*/ 17 w 55"/>
                  <a:gd name="T13" fmla="*/ 27 h 49"/>
                  <a:gd name="T14" fmla="*/ 18 w 55"/>
                  <a:gd name="T15" fmla="*/ 29 h 49"/>
                  <a:gd name="T16" fmla="*/ 19 w 55"/>
                  <a:gd name="T17" fmla="*/ 32 h 49"/>
                  <a:gd name="T18" fmla="*/ 22 w 55"/>
                  <a:gd name="T19" fmla="*/ 33 h 49"/>
                  <a:gd name="T20" fmla="*/ 26 w 55"/>
                  <a:gd name="T21" fmla="*/ 34 h 49"/>
                  <a:gd name="T22" fmla="*/ 30 w 55"/>
                  <a:gd name="T23" fmla="*/ 34 h 49"/>
                  <a:gd name="T24" fmla="*/ 32 w 55"/>
                  <a:gd name="T25" fmla="*/ 32 h 49"/>
                  <a:gd name="T26" fmla="*/ 35 w 55"/>
                  <a:gd name="T27" fmla="*/ 29 h 49"/>
                  <a:gd name="T28" fmla="*/ 36 w 55"/>
                  <a:gd name="T29" fmla="*/ 25 h 49"/>
                  <a:gd name="T30" fmla="*/ 36 w 55"/>
                  <a:gd name="T31" fmla="*/ 23 h 49"/>
                  <a:gd name="T32" fmla="*/ 35 w 55"/>
                  <a:gd name="T33" fmla="*/ 19 h 49"/>
                  <a:gd name="T34" fmla="*/ 34 w 55"/>
                  <a:gd name="T35" fmla="*/ 17 h 49"/>
                  <a:gd name="T36" fmla="*/ 31 w 55"/>
                  <a:gd name="T37" fmla="*/ 15 h 49"/>
                  <a:gd name="T38" fmla="*/ 27 w 55"/>
                  <a:gd name="T39" fmla="*/ 15 h 49"/>
                  <a:gd name="T40" fmla="*/ 26 w 55"/>
                  <a:gd name="T41" fmla="*/ 0 h 49"/>
                  <a:gd name="T42" fmla="*/ 29 w 55"/>
                  <a:gd name="T43" fmla="*/ 0 h 49"/>
                  <a:gd name="T44" fmla="*/ 32 w 55"/>
                  <a:gd name="T45" fmla="*/ 3 h 49"/>
                  <a:gd name="T46" fmla="*/ 36 w 55"/>
                  <a:gd name="T47" fmla="*/ 4 h 49"/>
                  <a:gd name="T48" fmla="*/ 38 w 55"/>
                  <a:gd name="T49" fmla="*/ 7 h 49"/>
                  <a:gd name="T50" fmla="*/ 39 w 55"/>
                  <a:gd name="T51" fmla="*/ 3 h 49"/>
                  <a:gd name="T52" fmla="*/ 55 w 55"/>
                  <a:gd name="T53" fmla="*/ 6 h 49"/>
                  <a:gd name="T54" fmla="*/ 49 w 55"/>
                  <a:gd name="T55" fmla="*/ 49 h 49"/>
                  <a:gd name="T56" fmla="*/ 34 w 55"/>
                  <a:gd name="T57" fmla="*/ 47 h 49"/>
                  <a:gd name="T58" fmla="*/ 34 w 55"/>
                  <a:gd name="T59" fmla="*/ 42 h 49"/>
                  <a:gd name="T60" fmla="*/ 31 w 55"/>
                  <a:gd name="T61" fmla="*/ 45 h 49"/>
                  <a:gd name="T62" fmla="*/ 27 w 55"/>
                  <a:gd name="T63" fmla="*/ 46 h 49"/>
                  <a:gd name="T64" fmla="*/ 23 w 55"/>
                  <a:gd name="T65" fmla="*/ 47 h 49"/>
                  <a:gd name="T66" fmla="*/ 19 w 55"/>
                  <a:gd name="T67" fmla="*/ 47 h 49"/>
                  <a:gd name="T68" fmla="*/ 9 w 55"/>
                  <a:gd name="T69" fmla="*/ 42 h 49"/>
                  <a:gd name="T70" fmla="*/ 2 w 55"/>
                  <a:gd name="T71" fmla="*/ 33 h 49"/>
                  <a:gd name="T72" fmla="*/ 0 w 55"/>
                  <a:gd name="T73" fmla="*/ 21 h 49"/>
                  <a:gd name="T74" fmla="*/ 5 w 55"/>
                  <a:gd name="T75" fmla="*/ 10 h 49"/>
                  <a:gd name="T76" fmla="*/ 13 w 55"/>
                  <a:gd name="T77" fmla="*/ 2 h 49"/>
                  <a:gd name="T78" fmla="*/ 26 w 55"/>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49">
                    <a:moveTo>
                      <a:pt x="27" y="15"/>
                    </a:moveTo>
                    <a:lnTo>
                      <a:pt x="25" y="15"/>
                    </a:lnTo>
                    <a:lnTo>
                      <a:pt x="21" y="15"/>
                    </a:lnTo>
                    <a:lnTo>
                      <a:pt x="19" y="17"/>
                    </a:lnTo>
                    <a:lnTo>
                      <a:pt x="17" y="20"/>
                    </a:lnTo>
                    <a:lnTo>
                      <a:pt x="17" y="23"/>
                    </a:lnTo>
                    <a:lnTo>
                      <a:pt x="17" y="27"/>
                    </a:lnTo>
                    <a:lnTo>
                      <a:pt x="18" y="29"/>
                    </a:lnTo>
                    <a:lnTo>
                      <a:pt x="19" y="32"/>
                    </a:lnTo>
                    <a:lnTo>
                      <a:pt x="22" y="33"/>
                    </a:lnTo>
                    <a:lnTo>
                      <a:pt x="26" y="34"/>
                    </a:lnTo>
                    <a:lnTo>
                      <a:pt x="30" y="34"/>
                    </a:lnTo>
                    <a:lnTo>
                      <a:pt x="32" y="32"/>
                    </a:lnTo>
                    <a:lnTo>
                      <a:pt x="35" y="29"/>
                    </a:lnTo>
                    <a:lnTo>
                      <a:pt x="36" y="25"/>
                    </a:lnTo>
                    <a:lnTo>
                      <a:pt x="36" y="23"/>
                    </a:lnTo>
                    <a:lnTo>
                      <a:pt x="35" y="19"/>
                    </a:lnTo>
                    <a:lnTo>
                      <a:pt x="34" y="17"/>
                    </a:lnTo>
                    <a:lnTo>
                      <a:pt x="31" y="15"/>
                    </a:lnTo>
                    <a:lnTo>
                      <a:pt x="27" y="15"/>
                    </a:lnTo>
                    <a:close/>
                    <a:moveTo>
                      <a:pt x="26" y="0"/>
                    </a:moveTo>
                    <a:lnTo>
                      <a:pt x="29" y="0"/>
                    </a:lnTo>
                    <a:lnTo>
                      <a:pt x="32" y="3"/>
                    </a:lnTo>
                    <a:lnTo>
                      <a:pt x="36" y="4"/>
                    </a:lnTo>
                    <a:lnTo>
                      <a:pt x="38" y="7"/>
                    </a:lnTo>
                    <a:lnTo>
                      <a:pt x="39" y="3"/>
                    </a:lnTo>
                    <a:lnTo>
                      <a:pt x="55" y="6"/>
                    </a:lnTo>
                    <a:lnTo>
                      <a:pt x="49" y="49"/>
                    </a:lnTo>
                    <a:lnTo>
                      <a:pt x="34" y="47"/>
                    </a:lnTo>
                    <a:lnTo>
                      <a:pt x="34" y="42"/>
                    </a:lnTo>
                    <a:lnTo>
                      <a:pt x="31" y="45"/>
                    </a:lnTo>
                    <a:lnTo>
                      <a:pt x="27" y="46"/>
                    </a:lnTo>
                    <a:lnTo>
                      <a:pt x="23" y="47"/>
                    </a:lnTo>
                    <a:lnTo>
                      <a:pt x="19" y="47"/>
                    </a:lnTo>
                    <a:lnTo>
                      <a:pt x="9" y="42"/>
                    </a:lnTo>
                    <a:lnTo>
                      <a:pt x="2" y="33"/>
                    </a:lnTo>
                    <a:lnTo>
                      <a:pt x="0" y="21"/>
                    </a:lnTo>
                    <a:lnTo>
                      <a:pt x="5" y="10"/>
                    </a:lnTo>
                    <a:lnTo>
                      <a:pt x="13" y="2"/>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2" name="Freeform 30">
                <a:extLst>
                  <a:ext uri="{FF2B5EF4-FFF2-40B4-BE49-F238E27FC236}">
                    <a16:creationId xmlns:a16="http://schemas.microsoft.com/office/drawing/2014/main" id="{30A6B1C2-A0FB-5E41-8346-2B27A0EA7FBC}"/>
                  </a:ext>
                </a:extLst>
              </p:cNvPr>
              <p:cNvSpPr>
                <a:spLocks/>
              </p:cNvSpPr>
              <p:nvPr userDrawn="1"/>
            </p:nvSpPr>
            <p:spPr bwMode="auto">
              <a:xfrm>
                <a:off x="10222418" y="269252"/>
                <a:ext cx="18441" cy="24587"/>
              </a:xfrm>
              <a:custGeom>
                <a:avLst/>
                <a:gdLst>
                  <a:gd name="T0" fmla="*/ 25 w 37"/>
                  <a:gd name="T1" fmla="*/ 0 h 49"/>
                  <a:gd name="T2" fmla="*/ 33 w 37"/>
                  <a:gd name="T3" fmla="*/ 2 h 49"/>
                  <a:gd name="T4" fmla="*/ 29 w 37"/>
                  <a:gd name="T5" fmla="*/ 12 h 49"/>
                  <a:gd name="T6" fmla="*/ 23 w 37"/>
                  <a:gd name="T7" fmla="*/ 11 h 49"/>
                  <a:gd name="T8" fmla="*/ 20 w 37"/>
                  <a:gd name="T9" fmla="*/ 11 h 49"/>
                  <a:gd name="T10" fmla="*/ 18 w 37"/>
                  <a:gd name="T11" fmla="*/ 12 h 49"/>
                  <a:gd name="T12" fmla="*/ 17 w 37"/>
                  <a:gd name="T13" fmla="*/ 12 h 49"/>
                  <a:gd name="T14" fmla="*/ 16 w 37"/>
                  <a:gd name="T15" fmla="*/ 13 h 49"/>
                  <a:gd name="T16" fmla="*/ 14 w 37"/>
                  <a:gd name="T17" fmla="*/ 15 h 49"/>
                  <a:gd name="T18" fmla="*/ 16 w 37"/>
                  <a:gd name="T19" fmla="*/ 16 h 49"/>
                  <a:gd name="T20" fmla="*/ 17 w 37"/>
                  <a:gd name="T21" fmla="*/ 17 h 49"/>
                  <a:gd name="T22" fmla="*/ 20 w 37"/>
                  <a:gd name="T23" fmla="*/ 17 h 49"/>
                  <a:gd name="T24" fmla="*/ 21 w 37"/>
                  <a:gd name="T25" fmla="*/ 17 h 49"/>
                  <a:gd name="T26" fmla="*/ 22 w 37"/>
                  <a:gd name="T27" fmla="*/ 17 h 49"/>
                  <a:gd name="T28" fmla="*/ 26 w 37"/>
                  <a:gd name="T29" fmla="*/ 19 h 49"/>
                  <a:gd name="T30" fmla="*/ 30 w 37"/>
                  <a:gd name="T31" fmla="*/ 20 h 49"/>
                  <a:gd name="T32" fmla="*/ 34 w 37"/>
                  <a:gd name="T33" fmla="*/ 21 h 49"/>
                  <a:gd name="T34" fmla="*/ 35 w 37"/>
                  <a:gd name="T35" fmla="*/ 25 h 49"/>
                  <a:gd name="T36" fmla="*/ 37 w 37"/>
                  <a:gd name="T37" fmla="*/ 29 h 49"/>
                  <a:gd name="T38" fmla="*/ 37 w 37"/>
                  <a:gd name="T39" fmla="*/ 34 h 49"/>
                  <a:gd name="T40" fmla="*/ 35 w 37"/>
                  <a:gd name="T41" fmla="*/ 38 h 49"/>
                  <a:gd name="T42" fmla="*/ 33 w 37"/>
                  <a:gd name="T43" fmla="*/ 41 h 49"/>
                  <a:gd name="T44" fmla="*/ 30 w 37"/>
                  <a:gd name="T45" fmla="*/ 44 h 49"/>
                  <a:gd name="T46" fmla="*/ 26 w 37"/>
                  <a:gd name="T47" fmla="*/ 46 h 49"/>
                  <a:gd name="T48" fmla="*/ 22 w 37"/>
                  <a:gd name="T49" fmla="*/ 47 h 49"/>
                  <a:gd name="T50" fmla="*/ 18 w 37"/>
                  <a:gd name="T51" fmla="*/ 49 h 49"/>
                  <a:gd name="T52" fmla="*/ 12 w 37"/>
                  <a:gd name="T53" fmla="*/ 49 h 49"/>
                  <a:gd name="T54" fmla="*/ 5 w 37"/>
                  <a:gd name="T55" fmla="*/ 47 h 49"/>
                  <a:gd name="T56" fmla="*/ 0 w 37"/>
                  <a:gd name="T57" fmla="*/ 45 h 49"/>
                  <a:gd name="T58" fmla="*/ 4 w 37"/>
                  <a:gd name="T59" fmla="*/ 33 h 49"/>
                  <a:gd name="T60" fmla="*/ 8 w 37"/>
                  <a:gd name="T61" fmla="*/ 36 h 49"/>
                  <a:gd name="T62" fmla="*/ 13 w 37"/>
                  <a:gd name="T63" fmla="*/ 37 h 49"/>
                  <a:gd name="T64" fmla="*/ 17 w 37"/>
                  <a:gd name="T65" fmla="*/ 37 h 49"/>
                  <a:gd name="T66" fmla="*/ 18 w 37"/>
                  <a:gd name="T67" fmla="*/ 36 h 49"/>
                  <a:gd name="T68" fmla="*/ 20 w 37"/>
                  <a:gd name="T69" fmla="*/ 36 h 49"/>
                  <a:gd name="T70" fmla="*/ 21 w 37"/>
                  <a:gd name="T71" fmla="*/ 34 h 49"/>
                  <a:gd name="T72" fmla="*/ 21 w 37"/>
                  <a:gd name="T73" fmla="*/ 33 h 49"/>
                  <a:gd name="T74" fmla="*/ 21 w 37"/>
                  <a:gd name="T75" fmla="*/ 30 h 49"/>
                  <a:gd name="T76" fmla="*/ 20 w 37"/>
                  <a:gd name="T77" fmla="*/ 30 h 49"/>
                  <a:gd name="T78" fmla="*/ 17 w 37"/>
                  <a:gd name="T79" fmla="*/ 29 h 49"/>
                  <a:gd name="T80" fmla="*/ 14 w 37"/>
                  <a:gd name="T81" fmla="*/ 29 h 49"/>
                  <a:gd name="T82" fmla="*/ 10 w 37"/>
                  <a:gd name="T83" fmla="*/ 29 h 49"/>
                  <a:gd name="T84" fmla="*/ 8 w 37"/>
                  <a:gd name="T85" fmla="*/ 28 h 49"/>
                  <a:gd name="T86" fmla="*/ 5 w 37"/>
                  <a:gd name="T87" fmla="*/ 28 h 49"/>
                  <a:gd name="T88" fmla="*/ 3 w 37"/>
                  <a:gd name="T89" fmla="*/ 25 h 49"/>
                  <a:gd name="T90" fmla="*/ 1 w 37"/>
                  <a:gd name="T91" fmla="*/ 23 h 49"/>
                  <a:gd name="T92" fmla="*/ 0 w 37"/>
                  <a:gd name="T93" fmla="*/ 19 h 49"/>
                  <a:gd name="T94" fmla="*/ 0 w 37"/>
                  <a:gd name="T95" fmla="*/ 13 h 49"/>
                  <a:gd name="T96" fmla="*/ 1 w 37"/>
                  <a:gd name="T97" fmla="*/ 10 h 49"/>
                  <a:gd name="T98" fmla="*/ 4 w 37"/>
                  <a:gd name="T99" fmla="*/ 6 h 49"/>
                  <a:gd name="T100" fmla="*/ 8 w 37"/>
                  <a:gd name="T101" fmla="*/ 3 h 49"/>
                  <a:gd name="T102" fmla="*/ 13 w 37"/>
                  <a:gd name="T103" fmla="*/ 2 h 49"/>
                  <a:gd name="T104" fmla="*/ 17 w 37"/>
                  <a:gd name="T105" fmla="*/ 0 h 49"/>
                  <a:gd name="T106" fmla="*/ 25 w 37"/>
                  <a:gd name="T10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49">
                    <a:moveTo>
                      <a:pt x="25" y="0"/>
                    </a:moveTo>
                    <a:lnTo>
                      <a:pt x="33" y="2"/>
                    </a:lnTo>
                    <a:lnTo>
                      <a:pt x="29" y="12"/>
                    </a:lnTo>
                    <a:lnTo>
                      <a:pt x="23" y="11"/>
                    </a:lnTo>
                    <a:lnTo>
                      <a:pt x="20" y="11"/>
                    </a:lnTo>
                    <a:lnTo>
                      <a:pt x="18" y="12"/>
                    </a:lnTo>
                    <a:lnTo>
                      <a:pt x="17" y="12"/>
                    </a:lnTo>
                    <a:lnTo>
                      <a:pt x="16" y="13"/>
                    </a:lnTo>
                    <a:lnTo>
                      <a:pt x="14" y="15"/>
                    </a:lnTo>
                    <a:lnTo>
                      <a:pt x="16" y="16"/>
                    </a:lnTo>
                    <a:lnTo>
                      <a:pt x="17" y="17"/>
                    </a:lnTo>
                    <a:lnTo>
                      <a:pt x="20" y="17"/>
                    </a:lnTo>
                    <a:lnTo>
                      <a:pt x="21" y="17"/>
                    </a:lnTo>
                    <a:lnTo>
                      <a:pt x="22" y="17"/>
                    </a:lnTo>
                    <a:lnTo>
                      <a:pt x="26" y="19"/>
                    </a:lnTo>
                    <a:lnTo>
                      <a:pt x="30" y="20"/>
                    </a:lnTo>
                    <a:lnTo>
                      <a:pt x="34" y="21"/>
                    </a:lnTo>
                    <a:lnTo>
                      <a:pt x="35" y="25"/>
                    </a:lnTo>
                    <a:lnTo>
                      <a:pt x="37" y="29"/>
                    </a:lnTo>
                    <a:lnTo>
                      <a:pt x="37" y="34"/>
                    </a:lnTo>
                    <a:lnTo>
                      <a:pt x="35" y="38"/>
                    </a:lnTo>
                    <a:lnTo>
                      <a:pt x="33" y="41"/>
                    </a:lnTo>
                    <a:lnTo>
                      <a:pt x="30" y="44"/>
                    </a:lnTo>
                    <a:lnTo>
                      <a:pt x="26" y="46"/>
                    </a:lnTo>
                    <a:lnTo>
                      <a:pt x="22" y="47"/>
                    </a:lnTo>
                    <a:lnTo>
                      <a:pt x="18" y="49"/>
                    </a:lnTo>
                    <a:lnTo>
                      <a:pt x="12" y="49"/>
                    </a:lnTo>
                    <a:lnTo>
                      <a:pt x="5" y="47"/>
                    </a:lnTo>
                    <a:lnTo>
                      <a:pt x="0" y="45"/>
                    </a:lnTo>
                    <a:lnTo>
                      <a:pt x="4" y="33"/>
                    </a:lnTo>
                    <a:lnTo>
                      <a:pt x="8" y="36"/>
                    </a:lnTo>
                    <a:lnTo>
                      <a:pt x="13" y="37"/>
                    </a:lnTo>
                    <a:lnTo>
                      <a:pt x="17" y="37"/>
                    </a:lnTo>
                    <a:lnTo>
                      <a:pt x="18" y="36"/>
                    </a:lnTo>
                    <a:lnTo>
                      <a:pt x="20" y="36"/>
                    </a:lnTo>
                    <a:lnTo>
                      <a:pt x="21" y="34"/>
                    </a:lnTo>
                    <a:lnTo>
                      <a:pt x="21" y="33"/>
                    </a:lnTo>
                    <a:lnTo>
                      <a:pt x="21" y="30"/>
                    </a:lnTo>
                    <a:lnTo>
                      <a:pt x="20" y="30"/>
                    </a:lnTo>
                    <a:lnTo>
                      <a:pt x="17" y="29"/>
                    </a:lnTo>
                    <a:lnTo>
                      <a:pt x="14" y="29"/>
                    </a:lnTo>
                    <a:lnTo>
                      <a:pt x="10" y="29"/>
                    </a:lnTo>
                    <a:lnTo>
                      <a:pt x="8" y="28"/>
                    </a:lnTo>
                    <a:lnTo>
                      <a:pt x="5" y="28"/>
                    </a:lnTo>
                    <a:lnTo>
                      <a:pt x="3" y="25"/>
                    </a:lnTo>
                    <a:lnTo>
                      <a:pt x="1" y="23"/>
                    </a:lnTo>
                    <a:lnTo>
                      <a:pt x="0" y="19"/>
                    </a:lnTo>
                    <a:lnTo>
                      <a:pt x="0" y="13"/>
                    </a:lnTo>
                    <a:lnTo>
                      <a:pt x="1" y="10"/>
                    </a:lnTo>
                    <a:lnTo>
                      <a:pt x="4" y="6"/>
                    </a:lnTo>
                    <a:lnTo>
                      <a:pt x="8" y="3"/>
                    </a:lnTo>
                    <a:lnTo>
                      <a:pt x="13" y="2"/>
                    </a:lnTo>
                    <a:lnTo>
                      <a:pt x="17" y="0"/>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3" name="Freeform 31">
                <a:extLst>
                  <a:ext uri="{FF2B5EF4-FFF2-40B4-BE49-F238E27FC236}">
                    <a16:creationId xmlns:a16="http://schemas.microsoft.com/office/drawing/2014/main" id="{9A5F4769-4E73-A645-8D66-BEDB2064F266}"/>
                  </a:ext>
                </a:extLst>
              </p:cNvPr>
              <p:cNvSpPr>
                <a:spLocks/>
              </p:cNvSpPr>
              <p:nvPr userDrawn="1"/>
            </p:nvSpPr>
            <p:spPr bwMode="auto">
              <a:xfrm>
                <a:off x="10184513" y="273351"/>
                <a:ext cx="26636" cy="26636"/>
              </a:xfrm>
              <a:custGeom>
                <a:avLst/>
                <a:gdLst>
                  <a:gd name="T0" fmla="*/ 46 w 52"/>
                  <a:gd name="T1" fmla="*/ 0 h 52"/>
                  <a:gd name="T2" fmla="*/ 52 w 52"/>
                  <a:gd name="T3" fmla="*/ 26 h 52"/>
                  <a:gd name="T4" fmla="*/ 52 w 52"/>
                  <a:gd name="T5" fmla="*/ 36 h 52"/>
                  <a:gd name="T6" fmla="*/ 48 w 52"/>
                  <a:gd name="T7" fmla="*/ 43 h 52"/>
                  <a:gd name="T8" fmla="*/ 42 w 52"/>
                  <a:gd name="T9" fmla="*/ 47 h 52"/>
                  <a:gd name="T10" fmla="*/ 34 w 52"/>
                  <a:gd name="T11" fmla="*/ 51 h 52"/>
                  <a:gd name="T12" fmla="*/ 25 w 52"/>
                  <a:gd name="T13" fmla="*/ 52 h 52"/>
                  <a:gd name="T14" fmla="*/ 17 w 52"/>
                  <a:gd name="T15" fmla="*/ 51 h 52"/>
                  <a:gd name="T16" fmla="*/ 10 w 52"/>
                  <a:gd name="T17" fmla="*/ 46 h 52"/>
                  <a:gd name="T18" fmla="*/ 6 w 52"/>
                  <a:gd name="T19" fmla="*/ 38 h 52"/>
                  <a:gd name="T20" fmla="*/ 0 w 52"/>
                  <a:gd name="T21" fmla="*/ 12 h 52"/>
                  <a:gd name="T22" fmla="*/ 14 w 52"/>
                  <a:gd name="T23" fmla="*/ 8 h 52"/>
                  <a:gd name="T24" fmla="*/ 21 w 52"/>
                  <a:gd name="T25" fmla="*/ 32 h 52"/>
                  <a:gd name="T26" fmla="*/ 22 w 52"/>
                  <a:gd name="T27" fmla="*/ 34 h 52"/>
                  <a:gd name="T28" fmla="*/ 23 w 52"/>
                  <a:gd name="T29" fmla="*/ 37 h 52"/>
                  <a:gd name="T30" fmla="*/ 25 w 52"/>
                  <a:gd name="T31" fmla="*/ 38 h 52"/>
                  <a:gd name="T32" fmla="*/ 27 w 52"/>
                  <a:gd name="T33" fmla="*/ 39 h 52"/>
                  <a:gd name="T34" fmla="*/ 30 w 52"/>
                  <a:gd name="T35" fmla="*/ 39 h 52"/>
                  <a:gd name="T36" fmla="*/ 34 w 52"/>
                  <a:gd name="T37" fmla="*/ 38 h 52"/>
                  <a:gd name="T38" fmla="*/ 35 w 52"/>
                  <a:gd name="T39" fmla="*/ 36 h 52"/>
                  <a:gd name="T40" fmla="*/ 36 w 52"/>
                  <a:gd name="T41" fmla="*/ 33 h 52"/>
                  <a:gd name="T42" fmla="*/ 36 w 52"/>
                  <a:gd name="T43" fmla="*/ 30 h 52"/>
                  <a:gd name="T44" fmla="*/ 35 w 52"/>
                  <a:gd name="T45" fmla="*/ 28 h 52"/>
                  <a:gd name="T46" fmla="*/ 30 w 52"/>
                  <a:gd name="T47" fmla="*/ 4 h 52"/>
                  <a:gd name="T48" fmla="*/ 46 w 52"/>
                  <a:gd name="T4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52">
                    <a:moveTo>
                      <a:pt x="46" y="0"/>
                    </a:moveTo>
                    <a:lnTo>
                      <a:pt x="52" y="26"/>
                    </a:lnTo>
                    <a:lnTo>
                      <a:pt x="52" y="36"/>
                    </a:lnTo>
                    <a:lnTo>
                      <a:pt x="48" y="43"/>
                    </a:lnTo>
                    <a:lnTo>
                      <a:pt x="42" y="47"/>
                    </a:lnTo>
                    <a:lnTo>
                      <a:pt x="34" y="51"/>
                    </a:lnTo>
                    <a:lnTo>
                      <a:pt x="25" y="52"/>
                    </a:lnTo>
                    <a:lnTo>
                      <a:pt x="17" y="51"/>
                    </a:lnTo>
                    <a:lnTo>
                      <a:pt x="10" y="46"/>
                    </a:lnTo>
                    <a:lnTo>
                      <a:pt x="6" y="38"/>
                    </a:lnTo>
                    <a:lnTo>
                      <a:pt x="0" y="12"/>
                    </a:lnTo>
                    <a:lnTo>
                      <a:pt x="14" y="8"/>
                    </a:lnTo>
                    <a:lnTo>
                      <a:pt x="21" y="32"/>
                    </a:lnTo>
                    <a:lnTo>
                      <a:pt x="22" y="34"/>
                    </a:lnTo>
                    <a:lnTo>
                      <a:pt x="23" y="37"/>
                    </a:lnTo>
                    <a:lnTo>
                      <a:pt x="25" y="38"/>
                    </a:lnTo>
                    <a:lnTo>
                      <a:pt x="27" y="39"/>
                    </a:lnTo>
                    <a:lnTo>
                      <a:pt x="30" y="39"/>
                    </a:lnTo>
                    <a:lnTo>
                      <a:pt x="34" y="38"/>
                    </a:lnTo>
                    <a:lnTo>
                      <a:pt x="35" y="36"/>
                    </a:lnTo>
                    <a:lnTo>
                      <a:pt x="36" y="33"/>
                    </a:lnTo>
                    <a:lnTo>
                      <a:pt x="36" y="30"/>
                    </a:lnTo>
                    <a:lnTo>
                      <a:pt x="35" y="28"/>
                    </a:lnTo>
                    <a:lnTo>
                      <a:pt x="30" y="4"/>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4" name="Freeform 32">
                <a:extLst>
                  <a:ext uri="{FF2B5EF4-FFF2-40B4-BE49-F238E27FC236}">
                    <a16:creationId xmlns:a16="http://schemas.microsoft.com/office/drawing/2014/main" id="{0336079A-1256-C145-A469-A48349F340BA}"/>
                  </a:ext>
                </a:extLst>
              </p:cNvPr>
              <p:cNvSpPr>
                <a:spLocks noEditPoints="1"/>
              </p:cNvSpPr>
              <p:nvPr userDrawn="1"/>
            </p:nvSpPr>
            <p:spPr bwMode="auto">
              <a:xfrm>
                <a:off x="10391456" y="313305"/>
                <a:ext cx="29710" cy="29710"/>
              </a:xfrm>
              <a:custGeom>
                <a:avLst/>
                <a:gdLst>
                  <a:gd name="T0" fmla="*/ 24 w 59"/>
                  <a:gd name="T1" fmla="*/ 15 h 58"/>
                  <a:gd name="T2" fmla="*/ 21 w 59"/>
                  <a:gd name="T3" fmla="*/ 17 h 58"/>
                  <a:gd name="T4" fmla="*/ 17 w 59"/>
                  <a:gd name="T5" fmla="*/ 19 h 58"/>
                  <a:gd name="T6" fmla="*/ 16 w 59"/>
                  <a:gd name="T7" fmla="*/ 23 h 58"/>
                  <a:gd name="T8" fmla="*/ 16 w 59"/>
                  <a:gd name="T9" fmla="*/ 27 h 58"/>
                  <a:gd name="T10" fmla="*/ 17 w 59"/>
                  <a:gd name="T11" fmla="*/ 31 h 58"/>
                  <a:gd name="T12" fmla="*/ 20 w 59"/>
                  <a:gd name="T13" fmla="*/ 34 h 58"/>
                  <a:gd name="T14" fmla="*/ 24 w 59"/>
                  <a:gd name="T15" fmla="*/ 35 h 58"/>
                  <a:gd name="T16" fmla="*/ 28 w 59"/>
                  <a:gd name="T17" fmla="*/ 36 h 58"/>
                  <a:gd name="T18" fmla="*/ 32 w 59"/>
                  <a:gd name="T19" fmla="*/ 34 h 58"/>
                  <a:gd name="T20" fmla="*/ 34 w 59"/>
                  <a:gd name="T21" fmla="*/ 31 h 58"/>
                  <a:gd name="T22" fmla="*/ 36 w 59"/>
                  <a:gd name="T23" fmla="*/ 28 h 58"/>
                  <a:gd name="T24" fmla="*/ 37 w 59"/>
                  <a:gd name="T25" fmla="*/ 26 h 58"/>
                  <a:gd name="T26" fmla="*/ 36 w 59"/>
                  <a:gd name="T27" fmla="*/ 23 h 58"/>
                  <a:gd name="T28" fmla="*/ 34 w 59"/>
                  <a:gd name="T29" fmla="*/ 19 h 58"/>
                  <a:gd name="T30" fmla="*/ 32 w 59"/>
                  <a:gd name="T31" fmla="*/ 18 h 58"/>
                  <a:gd name="T32" fmla="*/ 28 w 59"/>
                  <a:gd name="T33" fmla="*/ 15 h 58"/>
                  <a:gd name="T34" fmla="*/ 24 w 59"/>
                  <a:gd name="T35" fmla="*/ 15 h 58"/>
                  <a:gd name="T36" fmla="*/ 25 w 59"/>
                  <a:gd name="T37" fmla="*/ 0 h 58"/>
                  <a:gd name="T38" fmla="*/ 37 w 59"/>
                  <a:gd name="T39" fmla="*/ 4 h 58"/>
                  <a:gd name="T40" fmla="*/ 41 w 59"/>
                  <a:gd name="T41" fmla="*/ 7 h 58"/>
                  <a:gd name="T42" fmla="*/ 43 w 59"/>
                  <a:gd name="T43" fmla="*/ 11 h 58"/>
                  <a:gd name="T44" fmla="*/ 45 w 59"/>
                  <a:gd name="T45" fmla="*/ 17 h 58"/>
                  <a:gd name="T46" fmla="*/ 47 w 59"/>
                  <a:gd name="T47" fmla="*/ 13 h 58"/>
                  <a:gd name="T48" fmla="*/ 59 w 59"/>
                  <a:gd name="T49" fmla="*/ 22 h 58"/>
                  <a:gd name="T50" fmla="*/ 33 w 59"/>
                  <a:gd name="T51" fmla="*/ 58 h 58"/>
                  <a:gd name="T52" fmla="*/ 21 w 59"/>
                  <a:gd name="T53" fmla="*/ 49 h 58"/>
                  <a:gd name="T54" fmla="*/ 24 w 59"/>
                  <a:gd name="T55" fmla="*/ 45 h 58"/>
                  <a:gd name="T56" fmla="*/ 20 w 59"/>
                  <a:gd name="T57" fmla="*/ 45 h 58"/>
                  <a:gd name="T58" fmla="*/ 16 w 59"/>
                  <a:gd name="T59" fmla="*/ 45 h 58"/>
                  <a:gd name="T60" fmla="*/ 12 w 59"/>
                  <a:gd name="T61" fmla="*/ 44 h 58"/>
                  <a:gd name="T62" fmla="*/ 9 w 59"/>
                  <a:gd name="T63" fmla="*/ 43 h 58"/>
                  <a:gd name="T64" fmla="*/ 3 w 59"/>
                  <a:gd name="T65" fmla="*/ 35 h 58"/>
                  <a:gd name="T66" fmla="*/ 0 w 59"/>
                  <a:gd name="T67" fmla="*/ 27 h 58"/>
                  <a:gd name="T68" fmla="*/ 0 w 59"/>
                  <a:gd name="T69" fmla="*/ 18 h 58"/>
                  <a:gd name="T70" fmla="*/ 4 w 59"/>
                  <a:gd name="T71" fmla="*/ 10 h 58"/>
                  <a:gd name="T72" fmla="*/ 13 w 59"/>
                  <a:gd name="T73" fmla="*/ 2 h 58"/>
                  <a:gd name="T74" fmla="*/ 25 w 59"/>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 h="58">
                    <a:moveTo>
                      <a:pt x="24" y="15"/>
                    </a:moveTo>
                    <a:lnTo>
                      <a:pt x="21" y="17"/>
                    </a:lnTo>
                    <a:lnTo>
                      <a:pt x="17" y="19"/>
                    </a:lnTo>
                    <a:lnTo>
                      <a:pt x="16" y="23"/>
                    </a:lnTo>
                    <a:lnTo>
                      <a:pt x="16" y="27"/>
                    </a:lnTo>
                    <a:lnTo>
                      <a:pt x="17" y="31"/>
                    </a:lnTo>
                    <a:lnTo>
                      <a:pt x="20" y="34"/>
                    </a:lnTo>
                    <a:lnTo>
                      <a:pt x="24" y="35"/>
                    </a:lnTo>
                    <a:lnTo>
                      <a:pt x="28" y="36"/>
                    </a:lnTo>
                    <a:lnTo>
                      <a:pt x="32" y="34"/>
                    </a:lnTo>
                    <a:lnTo>
                      <a:pt x="34" y="31"/>
                    </a:lnTo>
                    <a:lnTo>
                      <a:pt x="36" y="28"/>
                    </a:lnTo>
                    <a:lnTo>
                      <a:pt x="37" y="26"/>
                    </a:lnTo>
                    <a:lnTo>
                      <a:pt x="36" y="23"/>
                    </a:lnTo>
                    <a:lnTo>
                      <a:pt x="34" y="19"/>
                    </a:lnTo>
                    <a:lnTo>
                      <a:pt x="32" y="18"/>
                    </a:lnTo>
                    <a:lnTo>
                      <a:pt x="28" y="15"/>
                    </a:lnTo>
                    <a:lnTo>
                      <a:pt x="24" y="15"/>
                    </a:lnTo>
                    <a:close/>
                    <a:moveTo>
                      <a:pt x="25" y="0"/>
                    </a:moveTo>
                    <a:lnTo>
                      <a:pt x="37" y="4"/>
                    </a:lnTo>
                    <a:lnTo>
                      <a:pt x="41" y="7"/>
                    </a:lnTo>
                    <a:lnTo>
                      <a:pt x="43" y="11"/>
                    </a:lnTo>
                    <a:lnTo>
                      <a:pt x="45" y="17"/>
                    </a:lnTo>
                    <a:lnTo>
                      <a:pt x="47" y="13"/>
                    </a:lnTo>
                    <a:lnTo>
                      <a:pt x="59" y="22"/>
                    </a:lnTo>
                    <a:lnTo>
                      <a:pt x="33" y="58"/>
                    </a:lnTo>
                    <a:lnTo>
                      <a:pt x="21" y="49"/>
                    </a:lnTo>
                    <a:lnTo>
                      <a:pt x="24" y="45"/>
                    </a:lnTo>
                    <a:lnTo>
                      <a:pt x="20" y="45"/>
                    </a:lnTo>
                    <a:lnTo>
                      <a:pt x="16" y="45"/>
                    </a:lnTo>
                    <a:lnTo>
                      <a:pt x="12" y="44"/>
                    </a:lnTo>
                    <a:lnTo>
                      <a:pt x="9" y="43"/>
                    </a:lnTo>
                    <a:lnTo>
                      <a:pt x="3" y="35"/>
                    </a:lnTo>
                    <a:lnTo>
                      <a:pt x="0" y="27"/>
                    </a:lnTo>
                    <a:lnTo>
                      <a:pt x="0" y="18"/>
                    </a:lnTo>
                    <a:lnTo>
                      <a:pt x="4" y="10"/>
                    </a:lnTo>
                    <a:lnTo>
                      <a:pt x="13" y="2"/>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5" name="Freeform 33">
                <a:extLst>
                  <a:ext uri="{FF2B5EF4-FFF2-40B4-BE49-F238E27FC236}">
                    <a16:creationId xmlns:a16="http://schemas.microsoft.com/office/drawing/2014/main" id="{31FBE992-141D-3B4E-88C2-4990425A4FD1}"/>
                  </a:ext>
                </a:extLst>
              </p:cNvPr>
              <p:cNvSpPr>
                <a:spLocks/>
              </p:cNvSpPr>
              <p:nvPr userDrawn="1"/>
            </p:nvSpPr>
            <p:spPr bwMode="auto">
              <a:xfrm>
                <a:off x="10437557" y="353259"/>
                <a:ext cx="29710" cy="29710"/>
              </a:xfrm>
              <a:custGeom>
                <a:avLst/>
                <a:gdLst>
                  <a:gd name="T0" fmla="*/ 28 w 59"/>
                  <a:gd name="T1" fmla="*/ 0 h 57"/>
                  <a:gd name="T2" fmla="*/ 38 w 59"/>
                  <a:gd name="T3" fmla="*/ 12 h 57"/>
                  <a:gd name="T4" fmla="*/ 20 w 59"/>
                  <a:gd name="T5" fmla="*/ 27 h 57"/>
                  <a:gd name="T6" fmla="*/ 17 w 59"/>
                  <a:gd name="T7" fmla="*/ 29 h 57"/>
                  <a:gd name="T8" fmla="*/ 16 w 59"/>
                  <a:gd name="T9" fmla="*/ 31 h 57"/>
                  <a:gd name="T10" fmla="*/ 16 w 59"/>
                  <a:gd name="T11" fmla="*/ 34 h 57"/>
                  <a:gd name="T12" fmla="*/ 16 w 59"/>
                  <a:gd name="T13" fmla="*/ 36 h 57"/>
                  <a:gd name="T14" fmla="*/ 17 w 59"/>
                  <a:gd name="T15" fmla="*/ 39 h 57"/>
                  <a:gd name="T16" fmla="*/ 21 w 59"/>
                  <a:gd name="T17" fmla="*/ 42 h 57"/>
                  <a:gd name="T18" fmla="*/ 24 w 59"/>
                  <a:gd name="T19" fmla="*/ 43 h 57"/>
                  <a:gd name="T20" fmla="*/ 26 w 59"/>
                  <a:gd name="T21" fmla="*/ 42 h 57"/>
                  <a:gd name="T22" fmla="*/ 30 w 59"/>
                  <a:gd name="T23" fmla="*/ 39 h 57"/>
                  <a:gd name="T24" fmla="*/ 49 w 59"/>
                  <a:gd name="T25" fmla="*/ 23 h 57"/>
                  <a:gd name="T26" fmla="*/ 59 w 59"/>
                  <a:gd name="T27" fmla="*/ 36 h 57"/>
                  <a:gd name="T28" fmla="*/ 38 w 59"/>
                  <a:gd name="T29" fmla="*/ 53 h 57"/>
                  <a:gd name="T30" fmla="*/ 28 w 59"/>
                  <a:gd name="T31" fmla="*/ 57 h 57"/>
                  <a:gd name="T32" fmla="*/ 17 w 59"/>
                  <a:gd name="T33" fmla="*/ 55 h 57"/>
                  <a:gd name="T34" fmla="*/ 8 w 59"/>
                  <a:gd name="T35" fmla="*/ 47 h 57"/>
                  <a:gd name="T36" fmla="*/ 3 w 59"/>
                  <a:gd name="T37" fmla="*/ 39 h 57"/>
                  <a:gd name="T38" fmla="*/ 0 w 59"/>
                  <a:gd name="T39" fmla="*/ 31 h 57"/>
                  <a:gd name="T40" fmla="*/ 2 w 59"/>
                  <a:gd name="T41" fmla="*/ 25 h 57"/>
                  <a:gd name="T42" fmla="*/ 8 w 59"/>
                  <a:gd name="T43" fmla="*/ 17 h 57"/>
                  <a:gd name="T44" fmla="*/ 28 w 59"/>
                  <a:gd name="T4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57">
                    <a:moveTo>
                      <a:pt x="28" y="0"/>
                    </a:moveTo>
                    <a:lnTo>
                      <a:pt x="38" y="12"/>
                    </a:lnTo>
                    <a:lnTo>
                      <a:pt x="20" y="27"/>
                    </a:lnTo>
                    <a:lnTo>
                      <a:pt x="17" y="29"/>
                    </a:lnTo>
                    <a:lnTo>
                      <a:pt x="16" y="31"/>
                    </a:lnTo>
                    <a:lnTo>
                      <a:pt x="16" y="34"/>
                    </a:lnTo>
                    <a:lnTo>
                      <a:pt x="16" y="36"/>
                    </a:lnTo>
                    <a:lnTo>
                      <a:pt x="17" y="39"/>
                    </a:lnTo>
                    <a:lnTo>
                      <a:pt x="21" y="42"/>
                    </a:lnTo>
                    <a:lnTo>
                      <a:pt x="24" y="43"/>
                    </a:lnTo>
                    <a:lnTo>
                      <a:pt x="26" y="42"/>
                    </a:lnTo>
                    <a:lnTo>
                      <a:pt x="30" y="39"/>
                    </a:lnTo>
                    <a:lnTo>
                      <a:pt x="49" y="23"/>
                    </a:lnTo>
                    <a:lnTo>
                      <a:pt x="59" y="36"/>
                    </a:lnTo>
                    <a:lnTo>
                      <a:pt x="38" y="53"/>
                    </a:lnTo>
                    <a:lnTo>
                      <a:pt x="28" y="57"/>
                    </a:lnTo>
                    <a:lnTo>
                      <a:pt x="17" y="55"/>
                    </a:lnTo>
                    <a:lnTo>
                      <a:pt x="8" y="47"/>
                    </a:lnTo>
                    <a:lnTo>
                      <a:pt x="3" y="39"/>
                    </a:lnTo>
                    <a:lnTo>
                      <a:pt x="0" y="31"/>
                    </a:lnTo>
                    <a:lnTo>
                      <a:pt x="2" y="25"/>
                    </a:lnTo>
                    <a:lnTo>
                      <a:pt x="8" y="17"/>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6" name="Freeform 34">
                <a:extLst>
                  <a:ext uri="{FF2B5EF4-FFF2-40B4-BE49-F238E27FC236}">
                    <a16:creationId xmlns:a16="http://schemas.microsoft.com/office/drawing/2014/main" id="{BE61FE80-9652-404A-AC3B-8DB63EF76192}"/>
                  </a:ext>
                </a:extLst>
              </p:cNvPr>
              <p:cNvSpPr>
                <a:spLocks/>
              </p:cNvSpPr>
              <p:nvPr userDrawn="1"/>
            </p:nvSpPr>
            <p:spPr bwMode="auto">
              <a:xfrm>
                <a:off x="10140461" y="277448"/>
                <a:ext cx="35857" cy="35857"/>
              </a:xfrm>
              <a:custGeom>
                <a:avLst/>
                <a:gdLst>
                  <a:gd name="T0" fmla="*/ 34 w 69"/>
                  <a:gd name="T1" fmla="*/ 0 h 70"/>
                  <a:gd name="T2" fmla="*/ 46 w 69"/>
                  <a:gd name="T3" fmla="*/ 2 h 70"/>
                  <a:gd name="T4" fmla="*/ 56 w 69"/>
                  <a:gd name="T5" fmla="*/ 8 h 70"/>
                  <a:gd name="T6" fmla="*/ 44 w 69"/>
                  <a:gd name="T7" fmla="*/ 20 h 70"/>
                  <a:gd name="T8" fmla="*/ 40 w 69"/>
                  <a:gd name="T9" fmla="*/ 17 h 70"/>
                  <a:gd name="T10" fmla="*/ 36 w 69"/>
                  <a:gd name="T11" fmla="*/ 16 h 70"/>
                  <a:gd name="T12" fmla="*/ 31 w 69"/>
                  <a:gd name="T13" fmla="*/ 15 h 70"/>
                  <a:gd name="T14" fmla="*/ 27 w 69"/>
                  <a:gd name="T15" fmla="*/ 16 h 70"/>
                  <a:gd name="T16" fmla="*/ 21 w 69"/>
                  <a:gd name="T17" fmla="*/ 21 h 70"/>
                  <a:gd name="T18" fmla="*/ 18 w 69"/>
                  <a:gd name="T19" fmla="*/ 28 h 70"/>
                  <a:gd name="T20" fmla="*/ 18 w 69"/>
                  <a:gd name="T21" fmla="*/ 36 h 70"/>
                  <a:gd name="T22" fmla="*/ 19 w 69"/>
                  <a:gd name="T23" fmla="*/ 42 h 70"/>
                  <a:gd name="T24" fmla="*/ 26 w 69"/>
                  <a:gd name="T25" fmla="*/ 50 h 70"/>
                  <a:gd name="T26" fmla="*/ 34 w 69"/>
                  <a:gd name="T27" fmla="*/ 55 h 70"/>
                  <a:gd name="T28" fmla="*/ 44 w 69"/>
                  <a:gd name="T29" fmla="*/ 54 h 70"/>
                  <a:gd name="T30" fmla="*/ 48 w 69"/>
                  <a:gd name="T31" fmla="*/ 51 h 70"/>
                  <a:gd name="T32" fmla="*/ 51 w 69"/>
                  <a:gd name="T33" fmla="*/ 49 h 70"/>
                  <a:gd name="T34" fmla="*/ 52 w 69"/>
                  <a:gd name="T35" fmla="*/ 46 h 70"/>
                  <a:gd name="T36" fmla="*/ 52 w 69"/>
                  <a:gd name="T37" fmla="*/ 42 h 70"/>
                  <a:gd name="T38" fmla="*/ 52 w 69"/>
                  <a:gd name="T39" fmla="*/ 38 h 70"/>
                  <a:gd name="T40" fmla="*/ 39 w 69"/>
                  <a:gd name="T41" fmla="*/ 43 h 70"/>
                  <a:gd name="T42" fmla="*/ 34 w 69"/>
                  <a:gd name="T43" fmla="*/ 32 h 70"/>
                  <a:gd name="T44" fmla="*/ 65 w 69"/>
                  <a:gd name="T45" fmla="*/ 17 h 70"/>
                  <a:gd name="T46" fmla="*/ 69 w 69"/>
                  <a:gd name="T47" fmla="*/ 30 h 70"/>
                  <a:gd name="T48" fmla="*/ 69 w 69"/>
                  <a:gd name="T49" fmla="*/ 43 h 70"/>
                  <a:gd name="T50" fmla="*/ 65 w 69"/>
                  <a:gd name="T51" fmla="*/ 54 h 70"/>
                  <a:gd name="T52" fmla="*/ 59 w 69"/>
                  <a:gd name="T53" fmla="*/ 62 h 70"/>
                  <a:gd name="T54" fmla="*/ 49 w 69"/>
                  <a:gd name="T55" fmla="*/ 67 h 70"/>
                  <a:gd name="T56" fmla="*/ 35 w 69"/>
                  <a:gd name="T57" fmla="*/ 70 h 70"/>
                  <a:gd name="T58" fmla="*/ 23 w 69"/>
                  <a:gd name="T59" fmla="*/ 68 h 70"/>
                  <a:gd name="T60" fmla="*/ 12 w 69"/>
                  <a:gd name="T61" fmla="*/ 60 h 70"/>
                  <a:gd name="T62" fmla="*/ 4 w 69"/>
                  <a:gd name="T63" fmla="*/ 49 h 70"/>
                  <a:gd name="T64" fmla="*/ 0 w 69"/>
                  <a:gd name="T65" fmla="*/ 36 h 70"/>
                  <a:gd name="T66" fmla="*/ 2 w 69"/>
                  <a:gd name="T67" fmla="*/ 23 h 70"/>
                  <a:gd name="T68" fmla="*/ 10 w 69"/>
                  <a:gd name="T69" fmla="*/ 11 h 70"/>
                  <a:gd name="T70" fmla="*/ 22 w 69"/>
                  <a:gd name="T71" fmla="*/ 3 h 70"/>
                  <a:gd name="T72" fmla="*/ 34 w 69"/>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70">
                    <a:moveTo>
                      <a:pt x="34" y="0"/>
                    </a:moveTo>
                    <a:lnTo>
                      <a:pt x="46" y="2"/>
                    </a:lnTo>
                    <a:lnTo>
                      <a:pt x="56" y="8"/>
                    </a:lnTo>
                    <a:lnTo>
                      <a:pt x="44" y="20"/>
                    </a:lnTo>
                    <a:lnTo>
                      <a:pt x="40" y="17"/>
                    </a:lnTo>
                    <a:lnTo>
                      <a:pt x="36" y="16"/>
                    </a:lnTo>
                    <a:lnTo>
                      <a:pt x="31" y="15"/>
                    </a:lnTo>
                    <a:lnTo>
                      <a:pt x="27" y="16"/>
                    </a:lnTo>
                    <a:lnTo>
                      <a:pt x="21" y="21"/>
                    </a:lnTo>
                    <a:lnTo>
                      <a:pt x="18" y="28"/>
                    </a:lnTo>
                    <a:lnTo>
                      <a:pt x="18" y="36"/>
                    </a:lnTo>
                    <a:lnTo>
                      <a:pt x="19" y="42"/>
                    </a:lnTo>
                    <a:lnTo>
                      <a:pt x="26" y="50"/>
                    </a:lnTo>
                    <a:lnTo>
                      <a:pt x="34" y="55"/>
                    </a:lnTo>
                    <a:lnTo>
                      <a:pt x="44" y="54"/>
                    </a:lnTo>
                    <a:lnTo>
                      <a:pt x="48" y="51"/>
                    </a:lnTo>
                    <a:lnTo>
                      <a:pt x="51" y="49"/>
                    </a:lnTo>
                    <a:lnTo>
                      <a:pt x="52" y="46"/>
                    </a:lnTo>
                    <a:lnTo>
                      <a:pt x="52" y="42"/>
                    </a:lnTo>
                    <a:lnTo>
                      <a:pt x="52" y="38"/>
                    </a:lnTo>
                    <a:lnTo>
                      <a:pt x="39" y="43"/>
                    </a:lnTo>
                    <a:lnTo>
                      <a:pt x="34" y="32"/>
                    </a:lnTo>
                    <a:lnTo>
                      <a:pt x="65" y="17"/>
                    </a:lnTo>
                    <a:lnTo>
                      <a:pt x="69" y="30"/>
                    </a:lnTo>
                    <a:lnTo>
                      <a:pt x="69" y="43"/>
                    </a:lnTo>
                    <a:lnTo>
                      <a:pt x="65" y="54"/>
                    </a:lnTo>
                    <a:lnTo>
                      <a:pt x="59" y="62"/>
                    </a:lnTo>
                    <a:lnTo>
                      <a:pt x="49" y="67"/>
                    </a:lnTo>
                    <a:lnTo>
                      <a:pt x="35" y="70"/>
                    </a:lnTo>
                    <a:lnTo>
                      <a:pt x="23" y="68"/>
                    </a:lnTo>
                    <a:lnTo>
                      <a:pt x="12" y="60"/>
                    </a:lnTo>
                    <a:lnTo>
                      <a:pt x="4" y="49"/>
                    </a:lnTo>
                    <a:lnTo>
                      <a:pt x="0" y="36"/>
                    </a:lnTo>
                    <a:lnTo>
                      <a:pt x="2" y="23"/>
                    </a:lnTo>
                    <a:lnTo>
                      <a:pt x="10" y="11"/>
                    </a:lnTo>
                    <a:lnTo>
                      <a:pt x="22" y="3"/>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7" name="Freeform 35">
                <a:extLst>
                  <a:ext uri="{FF2B5EF4-FFF2-40B4-BE49-F238E27FC236}">
                    <a16:creationId xmlns:a16="http://schemas.microsoft.com/office/drawing/2014/main" id="{6901D003-755A-B546-8553-5B7C768595C7}"/>
                  </a:ext>
                </a:extLst>
              </p:cNvPr>
              <p:cNvSpPr>
                <a:spLocks/>
              </p:cNvSpPr>
              <p:nvPr userDrawn="1"/>
            </p:nvSpPr>
            <p:spPr bwMode="auto">
              <a:xfrm>
                <a:off x="10457022" y="386043"/>
                <a:ext cx="26636" cy="21514"/>
              </a:xfrm>
              <a:custGeom>
                <a:avLst/>
                <a:gdLst>
                  <a:gd name="T0" fmla="*/ 33 w 52"/>
                  <a:gd name="T1" fmla="*/ 0 h 42"/>
                  <a:gd name="T2" fmla="*/ 41 w 52"/>
                  <a:gd name="T3" fmla="*/ 2 h 42"/>
                  <a:gd name="T4" fmla="*/ 47 w 52"/>
                  <a:gd name="T5" fmla="*/ 10 h 42"/>
                  <a:gd name="T6" fmla="*/ 51 w 52"/>
                  <a:gd name="T7" fmla="*/ 17 h 42"/>
                  <a:gd name="T8" fmla="*/ 52 w 52"/>
                  <a:gd name="T9" fmla="*/ 23 h 42"/>
                  <a:gd name="T10" fmla="*/ 42 w 52"/>
                  <a:gd name="T11" fmla="*/ 25 h 42"/>
                  <a:gd name="T12" fmla="*/ 41 w 52"/>
                  <a:gd name="T13" fmla="*/ 21 h 42"/>
                  <a:gd name="T14" fmla="*/ 39 w 52"/>
                  <a:gd name="T15" fmla="*/ 17 h 42"/>
                  <a:gd name="T16" fmla="*/ 38 w 52"/>
                  <a:gd name="T17" fmla="*/ 14 h 42"/>
                  <a:gd name="T18" fmla="*/ 35 w 52"/>
                  <a:gd name="T19" fmla="*/ 13 h 42"/>
                  <a:gd name="T20" fmla="*/ 34 w 52"/>
                  <a:gd name="T21" fmla="*/ 14 h 42"/>
                  <a:gd name="T22" fmla="*/ 33 w 52"/>
                  <a:gd name="T23" fmla="*/ 16 h 42"/>
                  <a:gd name="T24" fmla="*/ 33 w 52"/>
                  <a:gd name="T25" fmla="*/ 17 h 42"/>
                  <a:gd name="T26" fmla="*/ 33 w 52"/>
                  <a:gd name="T27" fmla="*/ 18 h 42"/>
                  <a:gd name="T28" fmla="*/ 34 w 52"/>
                  <a:gd name="T29" fmla="*/ 21 h 42"/>
                  <a:gd name="T30" fmla="*/ 34 w 52"/>
                  <a:gd name="T31" fmla="*/ 22 h 42"/>
                  <a:gd name="T32" fmla="*/ 35 w 52"/>
                  <a:gd name="T33" fmla="*/ 26 h 42"/>
                  <a:gd name="T34" fmla="*/ 35 w 52"/>
                  <a:gd name="T35" fmla="*/ 30 h 42"/>
                  <a:gd name="T36" fmla="*/ 35 w 52"/>
                  <a:gd name="T37" fmla="*/ 34 h 42"/>
                  <a:gd name="T38" fmla="*/ 33 w 52"/>
                  <a:gd name="T39" fmla="*/ 36 h 42"/>
                  <a:gd name="T40" fmla="*/ 30 w 52"/>
                  <a:gd name="T41" fmla="*/ 39 h 42"/>
                  <a:gd name="T42" fmla="*/ 20 w 52"/>
                  <a:gd name="T43" fmla="*/ 42 h 42"/>
                  <a:gd name="T44" fmla="*/ 12 w 52"/>
                  <a:gd name="T45" fmla="*/ 38 h 42"/>
                  <a:gd name="T46" fmla="*/ 5 w 52"/>
                  <a:gd name="T47" fmla="*/ 31 h 42"/>
                  <a:gd name="T48" fmla="*/ 1 w 52"/>
                  <a:gd name="T49" fmla="*/ 25 h 42"/>
                  <a:gd name="T50" fmla="*/ 0 w 52"/>
                  <a:gd name="T51" fmla="*/ 19 h 42"/>
                  <a:gd name="T52" fmla="*/ 0 w 52"/>
                  <a:gd name="T53" fmla="*/ 13 h 42"/>
                  <a:gd name="T54" fmla="*/ 12 w 52"/>
                  <a:gd name="T55" fmla="*/ 12 h 42"/>
                  <a:gd name="T56" fmla="*/ 12 w 52"/>
                  <a:gd name="T57" fmla="*/ 16 h 42"/>
                  <a:gd name="T58" fmla="*/ 13 w 52"/>
                  <a:gd name="T59" fmla="*/ 21 h 42"/>
                  <a:gd name="T60" fmla="*/ 14 w 52"/>
                  <a:gd name="T61" fmla="*/ 25 h 42"/>
                  <a:gd name="T62" fmla="*/ 16 w 52"/>
                  <a:gd name="T63" fmla="*/ 26 h 42"/>
                  <a:gd name="T64" fmla="*/ 18 w 52"/>
                  <a:gd name="T65" fmla="*/ 27 h 42"/>
                  <a:gd name="T66" fmla="*/ 20 w 52"/>
                  <a:gd name="T67" fmla="*/ 27 h 42"/>
                  <a:gd name="T68" fmla="*/ 21 w 52"/>
                  <a:gd name="T69" fmla="*/ 26 h 42"/>
                  <a:gd name="T70" fmla="*/ 21 w 52"/>
                  <a:gd name="T71" fmla="*/ 23 h 42"/>
                  <a:gd name="T72" fmla="*/ 21 w 52"/>
                  <a:gd name="T73" fmla="*/ 22 h 42"/>
                  <a:gd name="T74" fmla="*/ 20 w 52"/>
                  <a:gd name="T75" fmla="*/ 19 h 42"/>
                  <a:gd name="T76" fmla="*/ 20 w 52"/>
                  <a:gd name="T77" fmla="*/ 16 h 42"/>
                  <a:gd name="T78" fmla="*/ 18 w 52"/>
                  <a:gd name="T79" fmla="*/ 13 h 42"/>
                  <a:gd name="T80" fmla="*/ 18 w 52"/>
                  <a:gd name="T81" fmla="*/ 10 h 42"/>
                  <a:gd name="T82" fmla="*/ 18 w 52"/>
                  <a:gd name="T83" fmla="*/ 8 h 42"/>
                  <a:gd name="T84" fmla="*/ 21 w 52"/>
                  <a:gd name="T85" fmla="*/ 4 h 42"/>
                  <a:gd name="T86" fmla="*/ 24 w 52"/>
                  <a:gd name="T87" fmla="*/ 1 h 42"/>
                  <a:gd name="T88" fmla="*/ 33 w 52"/>
                  <a:gd name="T8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 h="42">
                    <a:moveTo>
                      <a:pt x="33" y="0"/>
                    </a:moveTo>
                    <a:lnTo>
                      <a:pt x="41" y="2"/>
                    </a:lnTo>
                    <a:lnTo>
                      <a:pt x="47" y="10"/>
                    </a:lnTo>
                    <a:lnTo>
                      <a:pt x="51" y="17"/>
                    </a:lnTo>
                    <a:lnTo>
                      <a:pt x="52" y="23"/>
                    </a:lnTo>
                    <a:lnTo>
                      <a:pt x="42" y="25"/>
                    </a:lnTo>
                    <a:lnTo>
                      <a:pt x="41" y="21"/>
                    </a:lnTo>
                    <a:lnTo>
                      <a:pt x="39" y="17"/>
                    </a:lnTo>
                    <a:lnTo>
                      <a:pt x="38" y="14"/>
                    </a:lnTo>
                    <a:lnTo>
                      <a:pt x="35" y="13"/>
                    </a:lnTo>
                    <a:lnTo>
                      <a:pt x="34" y="14"/>
                    </a:lnTo>
                    <a:lnTo>
                      <a:pt x="33" y="16"/>
                    </a:lnTo>
                    <a:lnTo>
                      <a:pt x="33" y="17"/>
                    </a:lnTo>
                    <a:lnTo>
                      <a:pt x="33" y="18"/>
                    </a:lnTo>
                    <a:lnTo>
                      <a:pt x="34" y="21"/>
                    </a:lnTo>
                    <a:lnTo>
                      <a:pt x="34" y="22"/>
                    </a:lnTo>
                    <a:lnTo>
                      <a:pt x="35" y="26"/>
                    </a:lnTo>
                    <a:lnTo>
                      <a:pt x="35" y="30"/>
                    </a:lnTo>
                    <a:lnTo>
                      <a:pt x="35" y="34"/>
                    </a:lnTo>
                    <a:lnTo>
                      <a:pt x="33" y="36"/>
                    </a:lnTo>
                    <a:lnTo>
                      <a:pt x="30" y="39"/>
                    </a:lnTo>
                    <a:lnTo>
                      <a:pt x="20" y="42"/>
                    </a:lnTo>
                    <a:lnTo>
                      <a:pt x="12" y="38"/>
                    </a:lnTo>
                    <a:lnTo>
                      <a:pt x="5" y="31"/>
                    </a:lnTo>
                    <a:lnTo>
                      <a:pt x="1" y="25"/>
                    </a:lnTo>
                    <a:lnTo>
                      <a:pt x="0" y="19"/>
                    </a:lnTo>
                    <a:lnTo>
                      <a:pt x="0" y="13"/>
                    </a:lnTo>
                    <a:lnTo>
                      <a:pt x="12" y="12"/>
                    </a:lnTo>
                    <a:lnTo>
                      <a:pt x="12" y="16"/>
                    </a:lnTo>
                    <a:lnTo>
                      <a:pt x="13" y="21"/>
                    </a:lnTo>
                    <a:lnTo>
                      <a:pt x="14" y="25"/>
                    </a:lnTo>
                    <a:lnTo>
                      <a:pt x="16" y="26"/>
                    </a:lnTo>
                    <a:lnTo>
                      <a:pt x="18" y="27"/>
                    </a:lnTo>
                    <a:lnTo>
                      <a:pt x="20" y="27"/>
                    </a:lnTo>
                    <a:lnTo>
                      <a:pt x="21" y="26"/>
                    </a:lnTo>
                    <a:lnTo>
                      <a:pt x="21" y="23"/>
                    </a:lnTo>
                    <a:lnTo>
                      <a:pt x="21" y="22"/>
                    </a:lnTo>
                    <a:lnTo>
                      <a:pt x="20" y="19"/>
                    </a:lnTo>
                    <a:lnTo>
                      <a:pt x="20" y="16"/>
                    </a:lnTo>
                    <a:lnTo>
                      <a:pt x="18" y="13"/>
                    </a:lnTo>
                    <a:lnTo>
                      <a:pt x="18" y="10"/>
                    </a:lnTo>
                    <a:lnTo>
                      <a:pt x="18" y="8"/>
                    </a:lnTo>
                    <a:lnTo>
                      <a:pt x="21" y="4"/>
                    </a:lnTo>
                    <a:lnTo>
                      <a:pt x="24" y="1"/>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8" name="Freeform 36">
                <a:extLst>
                  <a:ext uri="{FF2B5EF4-FFF2-40B4-BE49-F238E27FC236}">
                    <a16:creationId xmlns:a16="http://schemas.microsoft.com/office/drawing/2014/main" id="{2CDD25A0-67F4-C345-92FB-0B8611F58FB5}"/>
                  </a:ext>
                </a:extLst>
              </p:cNvPr>
              <p:cNvSpPr>
                <a:spLocks/>
              </p:cNvSpPr>
              <p:nvPr userDrawn="1"/>
            </p:nvSpPr>
            <p:spPr bwMode="auto">
              <a:xfrm>
                <a:off x="10416043" y="333794"/>
                <a:ext cx="28685" cy="22538"/>
              </a:xfrm>
              <a:custGeom>
                <a:avLst/>
                <a:gdLst>
                  <a:gd name="T0" fmla="*/ 30 w 54"/>
                  <a:gd name="T1" fmla="*/ 0 h 43"/>
                  <a:gd name="T2" fmla="*/ 41 w 54"/>
                  <a:gd name="T3" fmla="*/ 10 h 43"/>
                  <a:gd name="T4" fmla="*/ 37 w 54"/>
                  <a:gd name="T5" fmla="*/ 16 h 43"/>
                  <a:gd name="T6" fmla="*/ 41 w 54"/>
                  <a:gd name="T7" fmla="*/ 14 h 43"/>
                  <a:gd name="T8" fmla="*/ 45 w 54"/>
                  <a:gd name="T9" fmla="*/ 16 h 43"/>
                  <a:gd name="T10" fmla="*/ 49 w 54"/>
                  <a:gd name="T11" fmla="*/ 17 h 43"/>
                  <a:gd name="T12" fmla="*/ 53 w 54"/>
                  <a:gd name="T13" fmla="*/ 20 h 43"/>
                  <a:gd name="T14" fmla="*/ 54 w 54"/>
                  <a:gd name="T15" fmla="*/ 22 h 43"/>
                  <a:gd name="T16" fmla="*/ 45 w 54"/>
                  <a:gd name="T17" fmla="*/ 33 h 43"/>
                  <a:gd name="T18" fmla="*/ 43 w 54"/>
                  <a:gd name="T19" fmla="*/ 30 h 43"/>
                  <a:gd name="T20" fmla="*/ 41 w 54"/>
                  <a:gd name="T21" fmla="*/ 27 h 43"/>
                  <a:gd name="T22" fmla="*/ 37 w 54"/>
                  <a:gd name="T23" fmla="*/ 25 h 43"/>
                  <a:gd name="T24" fmla="*/ 33 w 54"/>
                  <a:gd name="T25" fmla="*/ 24 h 43"/>
                  <a:gd name="T26" fmla="*/ 30 w 54"/>
                  <a:gd name="T27" fmla="*/ 25 h 43"/>
                  <a:gd name="T28" fmla="*/ 27 w 54"/>
                  <a:gd name="T29" fmla="*/ 26 h 43"/>
                  <a:gd name="T30" fmla="*/ 23 w 54"/>
                  <a:gd name="T31" fmla="*/ 30 h 43"/>
                  <a:gd name="T32" fmla="*/ 11 w 54"/>
                  <a:gd name="T33" fmla="*/ 43 h 43"/>
                  <a:gd name="T34" fmla="*/ 0 w 54"/>
                  <a:gd name="T35" fmla="*/ 31 h 43"/>
                  <a:gd name="T36" fmla="*/ 30 w 54"/>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3">
                    <a:moveTo>
                      <a:pt x="30" y="0"/>
                    </a:moveTo>
                    <a:lnTo>
                      <a:pt x="41" y="10"/>
                    </a:lnTo>
                    <a:lnTo>
                      <a:pt x="37" y="16"/>
                    </a:lnTo>
                    <a:lnTo>
                      <a:pt x="41" y="14"/>
                    </a:lnTo>
                    <a:lnTo>
                      <a:pt x="45" y="16"/>
                    </a:lnTo>
                    <a:lnTo>
                      <a:pt x="49" y="17"/>
                    </a:lnTo>
                    <a:lnTo>
                      <a:pt x="53" y="20"/>
                    </a:lnTo>
                    <a:lnTo>
                      <a:pt x="54" y="22"/>
                    </a:lnTo>
                    <a:lnTo>
                      <a:pt x="45" y="33"/>
                    </a:lnTo>
                    <a:lnTo>
                      <a:pt x="43" y="30"/>
                    </a:lnTo>
                    <a:lnTo>
                      <a:pt x="41" y="27"/>
                    </a:lnTo>
                    <a:lnTo>
                      <a:pt x="37" y="25"/>
                    </a:lnTo>
                    <a:lnTo>
                      <a:pt x="33" y="24"/>
                    </a:lnTo>
                    <a:lnTo>
                      <a:pt x="30" y="25"/>
                    </a:lnTo>
                    <a:lnTo>
                      <a:pt x="27" y="26"/>
                    </a:lnTo>
                    <a:lnTo>
                      <a:pt x="23" y="30"/>
                    </a:lnTo>
                    <a:lnTo>
                      <a:pt x="11" y="43"/>
                    </a:lnTo>
                    <a:lnTo>
                      <a:pt x="0" y="3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9" name="Freeform 37">
                <a:extLst>
                  <a:ext uri="{FF2B5EF4-FFF2-40B4-BE49-F238E27FC236}">
                    <a16:creationId xmlns:a16="http://schemas.microsoft.com/office/drawing/2014/main" id="{5264827E-6D0A-6248-B2C7-90D3BDED1EA1}"/>
                  </a:ext>
                </a:extLst>
              </p:cNvPr>
              <p:cNvSpPr>
                <a:spLocks/>
              </p:cNvSpPr>
              <p:nvPr userDrawn="1"/>
            </p:nvSpPr>
            <p:spPr bwMode="auto">
              <a:xfrm>
                <a:off x="10292083" y="762023"/>
                <a:ext cx="18441" cy="34832"/>
              </a:xfrm>
              <a:custGeom>
                <a:avLst/>
                <a:gdLst>
                  <a:gd name="T0" fmla="*/ 26 w 35"/>
                  <a:gd name="T1" fmla="*/ 0 h 66"/>
                  <a:gd name="T2" fmla="*/ 35 w 35"/>
                  <a:gd name="T3" fmla="*/ 64 h 66"/>
                  <a:gd name="T4" fmla="*/ 20 w 35"/>
                  <a:gd name="T5" fmla="*/ 66 h 66"/>
                  <a:gd name="T6" fmla="*/ 12 w 35"/>
                  <a:gd name="T7" fmla="*/ 17 h 66"/>
                  <a:gd name="T8" fmla="*/ 1 w 35"/>
                  <a:gd name="T9" fmla="*/ 18 h 66"/>
                  <a:gd name="T10" fmla="*/ 0 w 35"/>
                  <a:gd name="T11" fmla="*/ 4 h 66"/>
                  <a:gd name="T12" fmla="*/ 26 w 35"/>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5" h="66">
                    <a:moveTo>
                      <a:pt x="26" y="0"/>
                    </a:moveTo>
                    <a:lnTo>
                      <a:pt x="35" y="64"/>
                    </a:lnTo>
                    <a:lnTo>
                      <a:pt x="20" y="66"/>
                    </a:lnTo>
                    <a:lnTo>
                      <a:pt x="12" y="17"/>
                    </a:lnTo>
                    <a:lnTo>
                      <a:pt x="1" y="18"/>
                    </a:lnTo>
                    <a:lnTo>
                      <a:pt x="0" y="4"/>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0" name="Freeform 38">
                <a:extLst>
                  <a:ext uri="{FF2B5EF4-FFF2-40B4-BE49-F238E27FC236}">
                    <a16:creationId xmlns:a16="http://schemas.microsoft.com/office/drawing/2014/main" id="{941E16EB-BAD4-B14C-8A42-A61C34FB5575}"/>
                  </a:ext>
                </a:extLst>
              </p:cNvPr>
              <p:cNvSpPr>
                <a:spLocks noEditPoints="1"/>
              </p:cNvSpPr>
              <p:nvPr userDrawn="1"/>
            </p:nvSpPr>
            <p:spPr bwMode="auto">
              <a:xfrm>
                <a:off x="10173244" y="754852"/>
                <a:ext cx="27661" cy="35857"/>
              </a:xfrm>
              <a:custGeom>
                <a:avLst/>
                <a:gdLst>
                  <a:gd name="T0" fmla="*/ 21 w 55"/>
                  <a:gd name="T1" fmla="*/ 41 h 70"/>
                  <a:gd name="T2" fmla="*/ 17 w 55"/>
                  <a:gd name="T3" fmla="*/ 46 h 70"/>
                  <a:gd name="T4" fmla="*/ 18 w 55"/>
                  <a:gd name="T5" fmla="*/ 51 h 70"/>
                  <a:gd name="T6" fmla="*/ 22 w 55"/>
                  <a:gd name="T7" fmla="*/ 55 h 70"/>
                  <a:gd name="T8" fmla="*/ 28 w 55"/>
                  <a:gd name="T9" fmla="*/ 55 h 70"/>
                  <a:gd name="T10" fmla="*/ 32 w 55"/>
                  <a:gd name="T11" fmla="*/ 50 h 70"/>
                  <a:gd name="T12" fmla="*/ 31 w 55"/>
                  <a:gd name="T13" fmla="*/ 44 h 70"/>
                  <a:gd name="T14" fmla="*/ 27 w 55"/>
                  <a:gd name="T15" fmla="*/ 40 h 70"/>
                  <a:gd name="T16" fmla="*/ 32 w 55"/>
                  <a:gd name="T17" fmla="*/ 12 h 70"/>
                  <a:gd name="T18" fmla="*/ 27 w 55"/>
                  <a:gd name="T19" fmla="*/ 15 h 70"/>
                  <a:gd name="T20" fmla="*/ 26 w 55"/>
                  <a:gd name="T21" fmla="*/ 20 h 70"/>
                  <a:gd name="T22" fmla="*/ 28 w 55"/>
                  <a:gd name="T23" fmla="*/ 25 h 70"/>
                  <a:gd name="T24" fmla="*/ 34 w 55"/>
                  <a:gd name="T25" fmla="*/ 27 h 70"/>
                  <a:gd name="T26" fmla="*/ 39 w 55"/>
                  <a:gd name="T27" fmla="*/ 24 h 70"/>
                  <a:gd name="T28" fmla="*/ 40 w 55"/>
                  <a:gd name="T29" fmla="*/ 19 h 70"/>
                  <a:gd name="T30" fmla="*/ 38 w 55"/>
                  <a:gd name="T31" fmla="*/ 13 h 70"/>
                  <a:gd name="T32" fmla="*/ 32 w 55"/>
                  <a:gd name="T33" fmla="*/ 12 h 70"/>
                  <a:gd name="T34" fmla="*/ 39 w 55"/>
                  <a:gd name="T35" fmla="*/ 2 h 70"/>
                  <a:gd name="T36" fmla="*/ 55 w 55"/>
                  <a:gd name="T37" fmla="*/ 15 h 70"/>
                  <a:gd name="T38" fmla="*/ 52 w 55"/>
                  <a:gd name="T39" fmla="*/ 30 h 70"/>
                  <a:gd name="T40" fmla="*/ 44 w 55"/>
                  <a:gd name="T41" fmla="*/ 36 h 70"/>
                  <a:gd name="T42" fmla="*/ 44 w 55"/>
                  <a:gd name="T43" fmla="*/ 41 h 70"/>
                  <a:gd name="T44" fmla="*/ 48 w 55"/>
                  <a:gd name="T45" fmla="*/ 51 h 70"/>
                  <a:gd name="T46" fmla="*/ 43 w 55"/>
                  <a:gd name="T47" fmla="*/ 64 h 70"/>
                  <a:gd name="T48" fmla="*/ 27 w 55"/>
                  <a:gd name="T49" fmla="*/ 70 h 70"/>
                  <a:gd name="T50" fmla="*/ 10 w 55"/>
                  <a:gd name="T51" fmla="*/ 64 h 70"/>
                  <a:gd name="T52" fmla="*/ 0 w 55"/>
                  <a:gd name="T53" fmla="*/ 51 h 70"/>
                  <a:gd name="T54" fmla="*/ 2 w 55"/>
                  <a:gd name="T55" fmla="*/ 38 h 70"/>
                  <a:gd name="T56" fmla="*/ 9 w 55"/>
                  <a:gd name="T57" fmla="*/ 32 h 70"/>
                  <a:gd name="T58" fmla="*/ 17 w 55"/>
                  <a:gd name="T59" fmla="*/ 30 h 70"/>
                  <a:gd name="T60" fmla="*/ 12 w 55"/>
                  <a:gd name="T61" fmla="*/ 23 h 70"/>
                  <a:gd name="T62" fmla="*/ 12 w 55"/>
                  <a:gd name="T63" fmla="*/ 12 h 70"/>
                  <a:gd name="T64" fmla="*/ 22 w 55"/>
                  <a:gd name="T65"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0">
                    <a:moveTo>
                      <a:pt x="23" y="40"/>
                    </a:moveTo>
                    <a:lnTo>
                      <a:pt x="21" y="41"/>
                    </a:lnTo>
                    <a:lnTo>
                      <a:pt x="18" y="42"/>
                    </a:lnTo>
                    <a:lnTo>
                      <a:pt x="17" y="46"/>
                    </a:lnTo>
                    <a:lnTo>
                      <a:pt x="17" y="49"/>
                    </a:lnTo>
                    <a:lnTo>
                      <a:pt x="18" y="51"/>
                    </a:lnTo>
                    <a:lnTo>
                      <a:pt x="19" y="54"/>
                    </a:lnTo>
                    <a:lnTo>
                      <a:pt x="22" y="55"/>
                    </a:lnTo>
                    <a:lnTo>
                      <a:pt x="25" y="55"/>
                    </a:lnTo>
                    <a:lnTo>
                      <a:pt x="28" y="55"/>
                    </a:lnTo>
                    <a:lnTo>
                      <a:pt x="30" y="53"/>
                    </a:lnTo>
                    <a:lnTo>
                      <a:pt x="32" y="50"/>
                    </a:lnTo>
                    <a:lnTo>
                      <a:pt x="32" y="47"/>
                    </a:lnTo>
                    <a:lnTo>
                      <a:pt x="31" y="44"/>
                    </a:lnTo>
                    <a:lnTo>
                      <a:pt x="30" y="41"/>
                    </a:lnTo>
                    <a:lnTo>
                      <a:pt x="27" y="40"/>
                    </a:lnTo>
                    <a:lnTo>
                      <a:pt x="23" y="40"/>
                    </a:lnTo>
                    <a:close/>
                    <a:moveTo>
                      <a:pt x="32" y="12"/>
                    </a:moveTo>
                    <a:lnTo>
                      <a:pt x="30" y="13"/>
                    </a:lnTo>
                    <a:lnTo>
                      <a:pt x="27" y="15"/>
                    </a:lnTo>
                    <a:lnTo>
                      <a:pt x="26" y="17"/>
                    </a:lnTo>
                    <a:lnTo>
                      <a:pt x="26" y="20"/>
                    </a:lnTo>
                    <a:lnTo>
                      <a:pt x="27" y="23"/>
                    </a:lnTo>
                    <a:lnTo>
                      <a:pt x="28" y="25"/>
                    </a:lnTo>
                    <a:lnTo>
                      <a:pt x="31" y="27"/>
                    </a:lnTo>
                    <a:lnTo>
                      <a:pt x="34" y="27"/>
                    </a:lnTo>
                    <a:lnTo>
                      <a:pt x="36" y="27"/>
                    </a:lnTo>
                    <a:lnTo>
                      <a:pt x="39" y="24"/>
                    </a:lnTo>
                    <a:lnTo>
                      <a:pt x="40" y="21"/>
                    </a:lnTo>
                    <a:lnTo>
                      <a:pt x="40" y="19"/>
                    </a:lnTo>
                    <a:lnTo>
                      <a:pt x="39" y="16"/>
                    </a:lnTo>
                    <a:lnTo>
                      <a:pt x="38" y="13"/>
                    </a:lnTo>
                    <a:lnTo>
                      <a:pt x="35" y="12"/>
                    </a:lnTo>
                    <a:lnTo>
                      <a:pt x="32" y="12"/>
                    </a:lnTo>
                    <a:close/>
                    <a:moveTo>
                      <a:pt x="30" y="0"/>
                    </a:moveTo>
                    <a:lnTo>
                      <a:pt x="39" y="2"/>
                    </a:lnTo>
                    <a:lnTo>
                      <a:pt x="48" y="7"/>
                    </a:lnTo>
                    <a:lnTo>
                      <a:pt x="55" y="15"/>
                    </a:lnTo>
                    <a:lnTo>
                      <a:pt x="55" y="25"/>
                    </a:lnTo>
                    <a:lnTo>
                      <a:pt x="52" y="30"/>
                    </a:lnTo>
                    <a:lnTo>
                      <a:pt x="49" y="33"/>
                    </a:lnTo>
                    <a:lnTo>
                      <a:pt x="44" y="36"/>
                    </a:lnTo>
                    <a:lnTo>
                      <a:pt x="40" y="37"/>
                    </a:lnTo>
                    <a:lnTo>
                      <a:pt x="44" y="41"/>
                    </a:lnTo>
                    <a:lnTo>
                      <a:pt x="47" y="46"/>
                    </a:lnTo>
                    <a:lnTo>
                      <a:pt x="48" y="51"/>
                    </a:lnTo>
                    <a:lnTo>
                      <a:pt x="48" y="57"/>
                    </a:lnTo>
                    <a:lnTo>
                      <a:pt x="43" y="64"/>
                    </a:lnTo>
                    <a:lnTo>
                      <a:pt x="35" y="68"/>
                    </a:lnTo>
                    <a:lnTo>
                      <a:pt x="27" y="70"/>
                    </a:lnTo>
                    <a:lnTo>
                      <a:pt x="18" y="68"/>
                    </a:lnTo>
                    <a:lnTo>
                      <a:pt x="10" y="64"/>
                    </a:lnTo>
                    <a:lnTo>
                      <a:pt x="4" y="59"/>
                    </a:lnTo>
                    <a:lnTo>
                      <a:pt x="0" y="51"/>
                    </a:lnTo>
                    <a:lnTo>
                      <a:pt x="0" y="42"/>
                    </a:lnTo>
                    <a:lnTo>
                      <a:pt x="2" y="38"/>
                    </a:lnTo>
                    <a:lnTo>
                      <a:pt x="5" y="34"/>
                    </a:lnTo>
                    <a:lnTo>
                      <a:pt x="9" y="32"/>
                    </a:lnTo>
                    <a:lnTo>
                      <a:pt x="13" y="30"/>
                    </a:lnTo>
                    <a:lnTo>
                      <a:pt x="17" y="30"/>
                    </a:lnTo>
                    <a:lnTo>
                      <a:pt x="14" y="27"/>
                    </a:lnTo>
                    <a:lnTo>
                      <a:pt x="12" y="23"/>
                    </a:lnTo>
                    <a:lnTo>
                      <a:pt x="12" y="17"/>
                    </a:lnTo>
                    <a:lnTo>
                      <a:pt x="12" y="12"/>
                    </a:lnTo>
                    <a:lnTo>
                      <a:pt x="15" y="6"/>
                    </a:lnTo>
                    <a:lnTo>
                      <a:pt x="22" y="2"/>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1" name="Freeform 39">
                <a:extLst>
                  <a:ext uri="{FF2B5EF4-FFF2-40B4-BE49-F238E27FC236}">
                    <a16:creationId xmlns:a16="http://schemas.microsoft.com/office/drawing/2014/main" id="{9603E2DA-9A90-8041-AD94-E459B8B33D77}"/>
                  </a:ext>
                </a:extLst>
              </p:cNvPr>
              <p:cNvSpPr>
                <a:spLocks noEditPoints="1"/>
              </p:cNvSpPr>
              <p:nvPr userDrawn="1"/>
            </p:nvSpPr>
            <p:spPr bwMode="auto">
              <a:xfrm>
                <a:off x="10206027" y="762023"/>
                <a:ext cx="27661" cy="34832"/>
              </a:xfrm>
              <a:custGeom>
                <a:avLst/>
                <a:gdLst>
                  <a:gd name="T0" fmla="*/ 28 w 54"/>
                  <a:gd name="T1" fmla="*/ 14 h 68"/>
                  <a:gd name="T2" fmla="*/ 24 w 54"/>
                  <a:gd name="T3" fmla="*/ 14 h 68"/>
                  <a:gd name="T4" fmla="*/ 21 w 54"/>
                  <a:gd name="T5" fmla="*/ 16 h 68"/>
                  <a:gd name="T6" fmla="*/ 18 w 54"/>
                  <a:gd name="T7" fmla="*/ 19 h 68"/>
                  <a:gd name="T8" fmla="*/ 17 w 54"/>
                  <a:gd name="T9" fmla="*/ 23 h 68"/>
                  <a:gd name="T10" fmla="*/ 17 w 54"/>
                  <a:gd name="T11" fmla="*/ 27 h 68"/>
                  <a:gd name="T12" fmla="*/ 18 w 54"/>
                  <a:gd name="T13" fmla="*/ 31 h 68"/>
                  <a:gd name="T14" fmla="*/ 22 w 54"/>
                  <a:gd name="T15" fmla="*/ 33 h 68"/>
                  <a:gd name="T16" fmla="*/ 26 w 54"/>
                  <a:gd name="T17" fmla="*/ 36 h 68"/>
                  <a:gd name="T18" fmla="*/ 30 w 54"/>
                  <a:gd name="T19" fmla="*/ 34 h 68"/>
                  <a:gd name="T20" fmla="*/ 34 w 54"/>
                  <a:gd name="T21" fmla="*/ 33 h 68"/>
                  <a:gd name="T22" fmla="*/ 36 w 54"/>
                  <a:gd name="T23" fmla="*/ 31 h 68"/>
                  <a:gd name="T24" fmla="*/ 38 w 54"/>
                  <a:gd name="T25" fmla="*/ 27 h 68"/>
                  <a:gd name="T26" fmla="*/ 38 w 54"/>
                  <a:gd name="T27" fmla="*/ 21 h 68"/>
                  <a:gd name="T28" fmla="*/ 36 w 54"/>
                  <a:gd name="T29" fmla="*/ 19 h 68"/>
                  <a:gd name="T30" fmla="*/ 32 w 54"/>
                  <a:gd name="T31" fmla="*/ 15 h 68"/>
                  <a:gd name="T32" fmla="*/ 28 w 54"/>
                  <a:gd name="T33" fmla="*/ 14 h 68"/>
                  <a:gd name="T34" fmla="*/ 19 w 54"/>
                  <a:gd name="T35" fmla="*/ 0 h 68"/>
                  <a:gd name="T36" fmla="*/ 31 w 54"/>
                  <a:gd name="T37" fmla="*/ 0 h 68"/>
                  <a:gd name="T38" fmla="*/ 35 w 54"/>
                  <a:gd name="T39" fmla="*/ 2 h 68"/>
                  <a:gd name="T40" fmla="*/ 40 w 54"/>
                  <a:gd name="T41" fmla="*/ 3 h 68"/>
                  <a:gd name="T42" fmla="*/ 44 w 54"/>
                  <a:gd name="T43" fmla="*/ 6 h 68"/>
                  <a:gd name="T44" fmla="*/ 48 w 54"/>
                  <a:gd name="T45" fmla="*/ 10 h 68"/>
                  <a:gd name="T46" fmla="*/ 51 w 54"/>
                  <a:gd name="T47" fmla="*/ 14 h 68"/>
                  <a:gd name="T48" fmla="*/ 53 w 54"/>
                  <a:gd name="T49" fmla="*/ 17 h 68"/>
                  <a:gd name="T50" fmla="*/ 54 w 54"/>
                  <a:gd name="T51" fmla="*/ 23 h 68"/>
                  <a:gd name="T52" fmla="*/ 54 w 54"/>
                  <a:gd name="T53" fmla="*/ 28 h 68"/>
                  <a:gd name="T54" fmla="*/ 49 w 54"/>
                  <a:gd name="T55" fmla="*/ 41 h 68"/>
                  <a:gd name="T56" fmla="*/ 40 w 54"/>
                  <a:gd name="T57" fmla="*/ 53 h 68"/>
                  <a:gd name="T58" fmla="*/ 23 w 54"/>
                  <a:gd name="T59" fmla="*/ 68 h 68"/>
                  <a:gd name="T60" fmla="*/ 4 w 54"/>
                  <a:gd name="T61" fmla="*/ 64 h 68"/>
                  <a:gd name="T62" fmla="*/ 26 w 54"/>
                  <a:gd name="T63" fmla="*/ 46 h 68"/>
                  <a:gd name="T64" fmla="*/ 21 w 54"/>
                  <a:gd name="T65" fmla="*/ 47 h 68"/>
                  <a:gd name="T66" fmla="*/ 17 w 54"/>
                  <a:gd name="T67" fmla="*/ 46 h 68"/>
                  <a:gd name="T68" fmla="*/ 8 w 54"/>
                  <a:gd name="T69" fmla="*/ 44 h 68"/>
                  <a:gd name="T70" fmla="*/ 2 w 54"/>
                  <a:gd name="T71" fmla="*/ 37 h 68"/>
                  <a:gd name="T72" fmla="*/ 0 w 54"/>
                  <a:gd name="T73" fmla="*/ 29 h 68"/>
                  <a:gd name="T74" fmla="*/ 0 w 54"/>
                  <a:gd name="T75" fmla="*/ 20 h 68"/>
                  <a:gd name="T76" fmla="*/ 4 w 54"/>
                  <a:gd name="T77" fmla="*/ 11 h 68"/>
                  <a:gd name="T78" fmla="*/ 10 w 54"/>
                  <a:gd name="T79" fmla="*/ 4 h 68"/>
                  <a:gd name="T80" fmla="*/ 19 w 54"/>
                  <a:gd name="T8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 h="68">
                    <a:moveTo>
                      <a:pt x="28" y="14"/>
                    </a:moveTo>
                    <a:lnTo>
                      <a:pt x="24" y="14"/>
                    </a:lnTo>
                    <a:lnTo>
                      <a:pt x="21" y="16"/>
                    </a:lnTo>
                    <a:lnTo>
                      <a:pt x="18" y="19"/>
                    </a:lnTo>
                    <a:lnTo>
                      <a:pt x="17" y="23"/>
                    </a:lnTo>
                    <a:lnTo>
                      <a:pt x="17" y="27"/>
                    </a:lnTo>
                    <a:lnTo>
                      <a:pt x="18" y="31"/>
                    </a:lnTo>
                    <a:lnTo>
                      <a:pt x="22" y="33"/>
                    </a:lnTo>
                    <a:lnTo>
                      <a:pt x="26" y="36"/>
                    </a:lnTo>
                    <a:lnTo>
                      <a:pt x="30" y="34"/>
                    </a:lnTo>
                    <a:lnTo>
                      <a:pt x="34" y="33"/>
                    </a:lnTo>
                    <a:lnTo>
                      <a:pt x="36" y="31"/>
                    </a:lnTo>
                    <a:lnTo>
                      <a:pt x="38" y="27"/>
                    </a:lnTo>
                    <a:lnTo>
                      <a:pt x="38" y="21"/>
                    </a:lnTo>
                    <a:lnTo>
                      <a:pt x="36" y="19"/>
                    </a:lnTo>
                    <a:lnTo>
                      <a:pt x="32" y="15"/>
                    </a:lnTo>
                    <a:lnTo>
                      <a:pt x="28" y="14"/>
                    </a:lnTo>
                    <a:close/>
                    <a:moveTo>
                      <a:pt x="19" y="0"/>
                    </a:moveTo>
                    <a:lnTo>
                      <a:pt x="31" y="0"/>
                    </a:lnTo>
                    <a:lnTo>
                      <a:pt x="35" y="2"/>
                    </a:lnTo>
                    <a:lnTo>
                      <a:pt x="40" y="3"/>
                    </a:lnTo>
                    <a:lnTo>
                      <a:pt x="44" y="6"/>
                    </a:lnTo>
                    <a:lnTo>
                      <a:pt x="48" y="10"/>
                    </a:lnTo>
                    <a:lnTo>
                      <a:pt x="51" y="14"/>
                    </a:lnTo>
                    <a:lnTo>
                      <a:pt x="53" y="17"/>
                    </a:lnTo>
                    <a:lnTo>
                      <a:pt x="54" y="23"/>
                    </a:lnTo>
                    <a:lnTo>
                      <a:pt x="54" y="28"/>
                    </a:lnTo>
                    <a:lnTo>
                      <a:pt x="49" y="41"/>
                    </a:lnTo>
                    <a:lnTo>
                      <a:pt x="40" y="53"/>
                    </a:lnTo>
                    <a:lnTo>
                      <a:pt x="23" y="68"/>
                    </a:lnTo>
                    <a:lnTo>
                      <a:pt x="4" y="64"/>
                    </a:lnTo>
                    <a:lnTo>
                      <a:pt x="26" y="46"/>
                    </a:lnTo>
                    <a:lnTo>
                      <a:pt x="21" y="47"/>
                    </a:lnTo>
                    <a:lnTo>
                      <a:pt x="17" y="46"/>
                    </a:lnTo>
                    <a:lnTo>
                      <a:pt x="8" y="44"/>
                    </a:lnTo>
                    <a:lnTo>
                      <a:pt x="2" y="37"/>
                    </a:lnTo>
                    <a:lnTo>
                      <a:pt x="0" y="29"/>
                    </a:lnTo>
                    <a:lnTo>
                      <a:pt x="0" y="20"/>
                    </a:lnTo>
                    <a:lnTo>
                      <a:pt x="4" y="11"/>
                    </a:lnTo>
                    <a:lnTo>
                      <a:pt x="10" y="4"/>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2" name="Freeform 40">
                <a:extLst>
                  <a:ext uri="{FF2B5EF4-FFF2-40B4-BE49-F238E27FC236}">
                    <a16:creationId xmlns:a16="http://schemas.microsoft.com/office/drawing/2014/main" id="{B5B01A2B-0426-754F-895A-D79C9948CB9B}"/>
                  </a:ext>
                </a:extLst>
              </p:cNvPr>
              <p:cNvSpPr>
                <a:spLocks/>
              </p:cNvSpPr>
              <p:nvPr userDrawn="1"/>
            </p:nvSpPr>
            <p:spPr bwMode="auto">
              <a:xfrm>
                <a:off x="10139436" y="741534"/>
                <a:ext cx="39955" cy="33808"/>
              </a:xfrm>
              <a:custGeom>
                <a:avLst/>
                <a:gdLst>
                  <a:gd name="T0" fmla="*/ 29 w 79"/>
                  <a:gd name="T1" fmla="*/ 0 h 67"/>
                  <a:gd name="T2" fmla="*/ 79 w 79"/>
                  <a:gd name="T3" fmla="*/ 23 h 67"/>
                  <a:gd name="T4" fmla="*/ 17 w 79"/>
                  <a:gd name="T5" fmla="*/ 67 h 67"/>
                  <a:gd name="T6" fmla="*/ 0 w 79"/>
                  <a:gd name="T7" fmla="*/ 59 h 67"/>
                  <a:gd name="T8" fmla="*/ 49 w 79"/>
                  <a:gd name="T9" fmla="*/ 25 h 67"/>
                  <a:gd name="T10" fmla="*/ 24 w 79"/>
                  <a:gd name="T11" fmla="*/ 13 h 67"/>
                  <a:gd name="T12" fmla="*/ 29 w 79"/>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79" h="67">
                    <a:moveTo>
                      <a:pt x="29" y="0"/>
                    </a:moveTo>
                    <a:lnTo>
                      <a:pt x="79" y="23"/>
                    </a:lnTo>
                    <a:lnTo>
                      <a:pt x="17" y="67"/>
                    </a:lnTo>
                    <a:lnTo>
                      <a:pt x="0" y="59"/>
                    </a:lnTo>
                    <a:lnTo>
                      <a:pt x="49" y="25"/>
                    </a:lnTo>
                    <a:lnTo>
                      <a:pt x="24" y="13"/>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3" name="Freeform 41">
                <a:extLst>
                  <a:ext uri="{FF2B5EF4-FFF2-40B4-BE49-F238E27FC236}">
                    <a16:creationId xmlns:a16="http://schemas.microsoft.com/office/drawing/2014/main" id="{84066CFA-C721-404B-93C6-D1031C970C29}"/>
                  </a:ext>
                </a:extLst>
              </p:cNvPr>
              <p:cNvSpPr>
                <a:spLocks/>
              </p:cNvSpPr>
              <p:nvPr userDrawn="1"/>
            </p:nvSpPr>
            <p:spPr bwMode="auto">
              <a:xfrm>
                <a:off x="10250079" y="781488"/>
                <a:ext cx="21514" cy="8195"/>
              </a:xfrm>
              <a:custGeom>
                <a:avLst/>
                <a:gdLst>
                  <a:gd name="T0" fmla="*/ 43 w 43"/>
                  <a:gd name="T1" fmla="*/ 0 h 14"/>
                  <a:gd name="T2" fmla="*/ 43 w 43"/>
                  <a:gd name="T3" fmla="*/ 13 h 14"/>
                  <a:gd name="T4" fmla="*/ 0 w 43"/>
                  <a:gd name="T5" fmla="*/ 14 h 14"/>
                  <a:gd name="T6" fmla="*/ 0 w 43"/>
                  <a:gd name="T7" fmla="*/ 1 h 14"/>
                  <a:gd name="T8" fmla="*/ 43 w 43"/>
                  <a:gd name="T9" fmla="*/ 0 h 14"/>
                </a:gdLst>
                <a:ahLst/>
                <a:cxnLst>
                  <a:cxn ang="0">
                    <a:pos x="T0" y="T1"/>
                  </a:cxn>
                  <a:cxn ang="0">
                    <a:pos x="T2" y="T3"/>
                  </a:cxn>
                  <a:cxn ang="0">
                    <a:pos x="T4" y="T5"/>
                  </a:cxn>
                  <a:cxn ang="0">
                    <a:pos x="T6" y="T7"/>
                  </a:cxn>
                  <a:cxn ang="0">
                    <a:pos x="T8" y="T9"/>
                  </a:cxn>
                </a:cxnLst>
                <a:rect l="0" t="0" r="r" b="b"/>
                <a:pathLst>
                  <a:path w="43" h="14">
                    <a:moveTo>
                      <a:pt x="43" y="0"/>
                    </a:moveTo>
                    <a:lnTo>
                      <a:pt x="43" y="13"/>
                    </a:lnTo>
                    <a:lnTo>
                      <a:pt x="0" y="14"/>
                    </a:lnTo>
                    <a:lnTo>
                      <a:pt x="0"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4" name="Freeform 42">
                <a:extLst>
                  <a:ext uri="{FF2B5EF4-FFF2-40B4-BE49-F238E27FC236}">
                    <a16:creationId xmlns:a16="http://schemas.microsoft.com/office/drawing/2014/main" id="{E591F086-7F94-0544-8EC6-1A8E21B593FE}"/>
                  </a:ext>
                </a:extLst>
              </p:cNvPr>
              <p:cNvSpPr>
                <a:spLocks noEditPoints="1"/>
              </p:cNvSpPr>
              <p:nvPr userDrawn="1"/>
            </p:nvSpPr>
            <p:spPr bwMode="auto">
              <a:xfrm>
                <a:off x="10319743" y="754852"/>
                <a:ext cx="28685" cy="35857"/>
              </a:xfrm>
              <a:custGeom>
                <a:avLst/>
                <a:gdLst>
                  <a:gd name="T0" fmla="*/ 27 w 55"/>
                  <a:gd name="T1" fmla="*/ 39 h 71"/>
                  <a:gd name="T2" fmla="*/ 22 w 55"/>
                  <a:gd name="T3" fmla="*/ 43 h 71"/>
                  <a:gd name="T4" fmla="*/ 22 w 55"/>
                  <a:gd name="T5" fmla="*/ 50 h 71"/>
                  <a:gd name="T6" fmla="*/ 26 w 55"/>
                  <a:gd name="T7" fmla="*/ 55 h 71"/>
                  <a:gd name="T8" fmla="*/ 32 w 55"/>
                  <a:gd name="T9" fmla="*/ 55 h 71"/>
                  <a:gd name="T10" fmla="*/ 36 w 55"/>
                  <a:gd name="T11" fmla="*/ 51 h 71"/>
                  <a:gd name="T12" fmla="*/ 36 w 55"/>
                  <a:gd name="T13" fmla="*/ 46 h 71"/>
                  <a:gd name="T14" fmla="*/ 34 w 55"/>
                  <a:gd name="T15" fmla="*/ 41 h 71"/>
                  <a:gd name="T16" fmla="*/ 22 w 55"/>
                  <a:gd name="T17" fmla="*/ 12 h 71"/>
                  <a:gd name="T18" fmla="*/ 17 w 55"/>
                  <a:gd name="T19" fmla="*/ 14 h 71"/>
                  <a:gd name="T20" fmla="*/ 14 w 55"/>
                  <a:gd name="T21" fmla="*/ 18 h 71"/>
                  <a:gd name="T22" fmla="*/ 15 w 55"/>
                  <a:gd name="T23" fmla="*/ 25 h 71"/>
                  <a:gd name="T24" fmla="*/ 21 w 55"/>
                  <a:gd name="T25" fmla="*/ 28 h 71"/>
                  <a:gd name="T26" fmla="*/ 26 w 55"/>
                  <a:gd name="T27" fmla="*/ 25 h 71"/>
                  <a:gd name="T28" fmla="*/ 28 w 55"/>
                  <a:gd name="T29" fmla="*/ 21 h 71"/>
                  <a:gd name="T30" fmla="*/ 26 w 55"/>
                  <a:gd name="T31" fmla="*/ 14 h 71"/>
                  <a:gd name="T32" fmla="*/ 22 w 55"/>
                  <a:gd name="T33" fmla="*/ 12 h 71"/>
                  <a:gd name="T34" fmla="*/ 31 w 55"/>
                  <a:gd name="T35" fmla="*/ 1 h 71"/>
                  <a:gd name="T36" fmla="*/ 41 w 55"/>
                  <a:gd name="T37" fmla="*/ 13 h 71"/>
                  <a:gd name="T38" fmla="*/ 41 w 55"/>
                  <a:gd name="T39" fmla="*/ 22 h 71"/>
                  <a:gd name="T40" fmla="*/ 36 w 55"/>
                  <a:gd name="T41" fmla="*/ 30 h 71"/>
                  <a:gd name="T42" fmla="*/ 45 w 55"/>
                  <a:gd name="T43" fmla="*/ 31 h 71"/>
                  <a:gd name="T44" fmla="*/ 52 w 55"/>
                  <a:gd name="T45" fmla="*/ 38 h 71"/>
                  <a:gd name="T46" fmla="*/ 55 w 55"/>
                  <a:gd name="T47" fmla="*/ 51 h 71"/>
                  <a:gd name="T48" fmla="*/ 44 w 55"/>
                  <a:gd name="T49" fmla="*/ 65 h 71"/>
                  <a:gd name="T50" fmla="*/ 27 w 55"/>
                  <a:gd name="T51" fmla="*/ 71 h 71"/>
                  <a:gd name="T52" fmla="*/ 11 w 55"/>
                  <a:gd name="T53" fmla="*/ 64 h 71"/>
                  <a:gd name="T54" fmla="*/ 5 w 55"/>
                  <a:gd name="T55" fmla="*/ 51 h 71"/>
                  <a:gd name="T56" fmla="*/ 9 w 55"/>
                  <a:gd name="T57" fmla="*/ 41 h 71"/>
                  <a:gd name="T58" fmla="*/ 9 w 55"/>
                  <a:gd name="T59" fmla="*/ 35 h 71"/>
                  <a:gd name="T60" fmla="*/ 2 w 55"/>
                  <a:gd name="T61" fmla="*/ 30 h 71"/>
                  <a:gd name="T62" fmla="*/ 0 w 55"/>
                  <a:gd name="T63" fmla="*/ 14 h 71"/>
                  <a:gd name="T64" fmla="*/ 15 w 55"/>
                  <a:gd name="T65" fmla="*/ 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1">
                    <a:moveTo>
                      <a:pt x="30" y="39"/>
                    </a:moveTo>
                    <a:lnTo>
                      <a:pt x="27" y="39"/>
                    </a:lnTo>
                    <a:lnTo>
                      <a:pt x="25" y="42"/>
                    </a:lnTo>
                    <a:lnTo>
                      <a:pt x="22" y="43"/>
                    </a:lnTo>
                    <a:lnTo>
                      <a:pt x="22" y="47"/>
                    </a:lnTo>
                    <a:lnTo>
                      <a:pt x="22" y="50"/>
                    </a:lnTo>
                    <a:lnTo>
                      <a:pt x="23" y="52"/>
                    </a:lnTo>
                    <a:lnTo>
                      <a:pt x="26" y="55"/>
                    </a:lnTo>
                    <a:lnTo>
                      <a:pt x="28" y="55"/>
                    </a:lnTo>
                    <a:lnTo>
                      <a:pt x="32" y="55"/>
                    </a:lnTo>
                    <a:lnTo>
                      <a:pt x="35" y="54"/>
                    </a:lnTo>
                    <a:lnTo>
                      <a:pt x="36" y="51"/>
                    </a:lnTo>
                    <a:lnTo>
                      <a:pt x="38" y="48"/>
                    </a:lnTo>
                    <a:lnTo>
                      <a:pt x="36" y="46"/>
                    </a:lnTo>
                    <a:lnTo>
                      <a:pt x="35" y="43"/>
                    </a:lnTo>
                    <a:lnTo>
                      <a:pt x="34" y="41"/>
                    </a:lnTo>
                    <a:lnTo>
                      <a:pt x="30" y="39"/>
                    </a:lnTo>
                    <a:close/>
                    <a:moveTo>
                      <a:pt x="22" y="12"/>
                    </a:moveTo>
                    <a:lnTo>
                      <a:pt x="19" y="13"/>
                    </a:lnTo>
                    <a:lnTo>
                      <a:pt x="17" y="14"/>
                    </a:lnTo>
                    <a:lnTo>
                      <a:pt x="14" y="16"/>
                    </a:lnTo>
                    <a:lnTo>
                      <a:pt x="14" y="18"/>
                    </a:lnTo>
                    <a:lnTo>
                      <a:pt x="14" y="22"/>
                    </a:lnTo>
                    <a:lnTo>
                      <a:pt x="15" y="25"/>
                    </a:lnTo>
                    <a:lnTo>
                      <a:pt x="18" y="26"/>
                    </a:lnTo>
                    <a:lnTo>
                      <a:pt x="21" y="28"/>
                    </a:lnTo>
                    <a:lnTo>
                      <a:pt x="23" y="26"/>
                    </a:lnTo>
                    <a:lnTo>
                      <a:pt x="26" y="25"/>
                    </a:lnTo>
                    <a:lnTo>
                      <a:pt x="27" y="24"/>
                    </a:lnTo>
                    <a:lnTo>
                      <a:pt x="28" y="21"/>
                    </a:lnTo>
                    <a:lnTo>
                      <a:pt x="27" y="17"/>
                    </a:lnTo>
                    <a:lnTo>
                      <a:pt x="26" y="14"/>
                    </a:lnTo>
                    <a:lnTo>
                      <a:pt x="25" y="13"/>
                    </a:lnTo>
                    <a:lnTo>
                      <a:pt x="22" y="12"/>
                    </a:lnTo>
                    <a:close/>
                    <a:moveTo>
                      <a:pt x="23" y="0"/>
                    </a:moveTo>
                    <a:lnTo>
                      <a:pt x="31" y="1"/>
                    </a:lnTo>
                    <a:lnTo>
                      <a:pt x="38" y="5"/>
                    </a:lnTo>
                    <a:lnTo>
                      <a:pt x="41" y="13"/>
                    </a:lnTo>
                    <a:lnTo>
                      <a:pt x="43" y="17"/>
                    </a:lnTo>
                    <a:lnTo>
                      <a:pt x="41" y="22"/>
                    </a:lnTo>
                    <a:lnTo>
                      <a:pt x="40" y="26"/>
                    </a:lnTo>
                    <a:lnTo>
                      <a:pt x="36" y="30"/>
                    </a:lnTo>
                    <a:lnTo>
                      <a:pt x="41" y="30"/>
                    </a:lnTo>
                    <a:lnTo>
                      <a:pt x="45" y="31"/>
                    </a:lnTo>
                    <a:lnTo>
                      <a:pt x="49" y="34"/>
                    </a:lnTo>
                    <a:lnTo>
                      <a:pt x="52" y="38"/>
                    </a:lnTo>
                    <a:lnTo>
                      <a:pt x="53" y="42"/>
                    </a:lnTo>
                    <a:lnTo>
                      <a:pt x="55" y="51"/>
                    </a:lnTo>
                    <a:lnTo>
                      <a:pt x="51" y="59"/>
                    </a:lnTo>
                    <a:lnTo>
                      <a:pt x="44" y="65"/>
                    </a:lnTo>
                    <a:lnTo>
                      <a:pt x="36" y="68"/>
                    </a:lnTo>
                    <a:lnTo>
                      <a:pt x="27" y="71"/>
                    </a:lnTo>
                    <a:lnTo>
                      <a:pt x="18" y="69"/>
                    </a:lnTo>
                    <a:lnTo>
                      <a:pt x="11" y="64"/>
                    </a:lnTo>
                    <a:lnTo>
                      <a:pt x="6" y="58"/>
                    </a:lnTo>
                    <a:lnTo>
                      <a:pt x="5" y="51"/>
                    </a:lnTo>
                    <a:lnTo>
                      <a:pt x="6" y="46"/>
                    </a:lnTo>
                    <a:lnTo>
                      <a:pt x="9" y="41"/>
                    </a:lnTo>
                    <a:lnTo>
                      <a:pt x="14" y="37"/>
                    </a:lnTo>
                    <a:lnTo>
                      <a:pt x="9" y="35"/>
                    </a:lnTo>
                    <a:lnTo>
                      <a:pt x="5" y="34"/>
                    </a:lnTo>
                    <a:lnTo>
                      <a:pt x="2" y="30"/>
                    </a:lnTo>
                    <a:lnTo>
                      <a:pt x="0" y="26"/>
                    </a:lnTo>
                    <a:lnTo>
                      <a:pt x="0" y="14"/>
                    </a:lnTo>
                    <a:lnTo>
                      <a:pt x="6" y="7"/>
                    </a:lnTo>
                    <a:lnTo>
                      <a:pt x="15" y="1"/>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5" name="Freeform 43">
                <a:extLst>
                  <a:ext uri="{FF2B5EF4-FFF2-40B4-BE49-F238E27FC236}">
                    <a16:creationId xmlns:a16="http://schemas.microsoft.com/office/drawing/2014/main" id="{35395752-8A75-314A-8D6D-31E1C1C50087}"/>
                  </a:ext>
                </a:extLst>
              </p:cNvPr>
              <p:cNvSpPr>
                <a:spLocks/>
              </p:cNvSpPr>
              <p:nvPr userDrawn="1"/>
            </p:nvSpPr>
            <p:spPr bwMode="auto">
              <a:xfrm>
                <a:off x="10083090" y="326622"/>
                <a:ext cx="21514" cy="27661"/>
              </a:xfrm>
              <a:custGeom>
                <a:avLst/>
                <a:gdLst>
                  <a:gd name="T0" fmla="*/ 25 w 41"/>
                  <a:gd name="T1" fmla="*/ 0 h 55"/>
                  <a:gd name="T2" fmla="*/ 35 w 41"/>
                  <a:gd name="T3" fmla="*/ 10 h 55"/>
                  <a:gd name="T4" fmla="*/ 31 w 41"/>
                  <a:gd name="T5" fmla="*/ 11 h 55"/>
                  <a:gd name="T6" fmla="*/ 28 w 41"/>
                  <a:gd name="T7" fmla="*/ 14 h 55"/>
                  <a:gd name="T8" fmla="*/ 26 w 41"/>
                  <a:gd name="T9" fmla="*/ 18 h 55"/>
                  <a:gd name="T10" fmla="*/ 25 w 41"/>
                  <a:gd name="T11" fmla="*/ 21 h 55"/>
                  <a:gd name="T12" fmla="*/ 26 w 41"/>
                  <a:gd name="T13" fmla="*/ 24 h 55"/>
                  <a:gd name="T14" fmla="*/ 27 w 41"/>
                  <a:gd name="T15" fmla="*/ 27 h 55"/>
                  <a:gd name="T16" fmla="*/ 30 w 41"/>
                  <a:gd name="T17" fmla="*/ 31 h 55"/>
                  <a:gd name="T18" fmla="*/ 41 w 41"/>
                  <a:gd name="T19" fmla="*/ 44 h 55"/>
                  <a:gd name="T20" fmla="*/ 30 w 41"/>
                  <a:gd name="T21" fmla="*/ 55 h 55"/>
                  <a:gd name="T22" fmla="*/ 0 w 41"/>
                  <a:gd name="T23" fmla="*/ 22 h 55"/>
                  <a:gd name="T24" fmla="*/ 11 w 41"/>
                  <a:gd name="T25" fmla="*/ 11 h 55"/>
                  <a:gd name="T26" fmla="*/ 17 w 41"/>
                  <a:gd name="T27" fmla="*/ 17 h 55"/>
                  <a:gd name="T28" fmla="*/ 17 w 41"/>
                  <a:gd name="T29" fmla="*/ 13 h 55"/>
                  <a:gd name="T30" fmla="*/ 18 w 41"/>
                  <a:gd name="T31" fmla="*/ 9 h 55"/>
                  <a:gd name="T32" fmla="*/ 19 w 41"/>
                  <a:gd name="T33" fmla="*/ 5 h 55"/>
                  <a:gd name="T34" fmla="*/ 22 w 41"/>
                  <a:gd name="T35" fmla="*/ 1 h 55"/>
                  <a:gd name="T36" fmla="*/ 25 w 41"/>
                  <a:gd name="T3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55">
                    <a:moveTo>
                      <a:pt x="25" y="0"/>
                    </a:moveTo>
                    <a:lnTo>
                      <a:pt x="35" y="10"/>
                    </a:lnTo>
                    <a:lnTo>
                      <a:pt x="31" y="11"/>
                    </a:lnTo>
                    <a:lnTo>
                      <a:pt x="28" y="14"/>
                    </a:lnTo>
                    <a:lnTo>
                      <a:pt x="26" y="18"/>
                    </a:lnTo>
                    <a:lnTo>
                      <a:pt x="25" y="21"/>
                    </a:lnTo>
                    <a:lnTo>
                      <a:pt x="26" y="24"/>
                    </a:lnTo>
                    <a:lnTo>
                      <a:pt x="27" y="27"/>
                    </a:lnTo>
                    <a:lnTo>
                      <a:pt x="30" y="31"/>
                    </a:lnTo>
                    <a:lnTo>
                      <a:pt x="41" y="44"/>
                    </a:lnTo>
                    <a:lnTo>
                      <a:pt x="30" y="55"/>
                    </a:lnTo>
                    <a:lnTo>
                      <a:pt x="0" y="22"/>
                    </a:lnTo>
                    <a:lnTo>
                      <a:pt x="11" y="11"/>
                    </a:lnTo>
                    <a:lnTo>
                      <a:pt x="17" y="17"/>
                    </a:lnTo>
                    <a:lnTo>
                      <a:pt x="17" y="13"/>
                    </a:lnTo>
                    <a:lnTo>
                      <a:pt x="18" y="9"/>
                    </a:lnTo>
                    <a:lnTo>
                      <a:pt x="19" y="5"/>
                    </a:lnTo>
                    <a:lnTo>
                      <a:pt x="22" y="1"/>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6" name="Freeform 44">
                <a:extLst>
                  <a:ext uri="{FF2B5EF4-FFF2-40B4-BE49-F238E27FC236}">
                    <a16:creationId xmlns:a16="http://schemas.microsoft.com/office/drawing/2014/main" id="{9E11DBE7-E76E-7A43-97A1-F019FDB88DCC}"/>
                  </a:ext>
                </a:extLst>
              </p:cNvPr>
              <p:cNvSpPr>
                <a:spLocks noEditPoints="1"/>
              </p:cNvSpPr>
              <p:nvPr userDrawn="1"/>
            </p:nvSpPr>
            <p:spPr bwMode="auto">
              <a:xfrm>
                <a:off x="10060552" y="347112"/>
                <a:ext cx="30735" cy="29710"/>
              </a:xfrm>
              <a:custGeom>
                <a:avLst/>
                <a:gdLst>
                  <a:gd name="T0" fmla="*/ 24 w 58"/>
                  <a:gd name="T1" fmla="*/ 24 h 59"/>
                  <a:gd name="T2" fmla="*/ 21 w 58"/>
                  <a:gd name="T3" fmla="*/ 24 h 59"/>
                  <a:gd name="T4" fmla="*/ 18 w 58"/>
                  <a:gd name="T5" fmla="*/ 26 h 59"/>
                  <a:gd name="T6" fmla="*/ 15 w 58"/>
                  <a:gd name="T7" fmla="*/ 30 h 59"/>
                  <a:gd name="T8" fmla="*/ 14 w 58"/>
                  <a:gd name="T9" fmla="*/ 34 h 59"/>
                  <a:gd name="T10" fmla="*/ 15 w 58"/>
                  <a:gd name="T11" fmla="*/ 38 h 59"/>
                  <a:gd name="T12" fmla="*/ 18 w 58"/>
                  <a:gd name="T13" fmla="*/ 41 h 59"/>
                  <a:gd name="T14" fmla="*/ 22 w 58"/>
                  <a:gd name="T15" fmla="*/ 43 h 59"/>
                  <a:gd name="T16" fmla="*/ 24 w 58"/>
                  <a:gd name="T17" fmla="*/ 43 h 59"/>
                  <a:gd name="T18" fmla="*/ 28 w 58"/>
                  <a:gd name="T19" fmla="*/ 43 h 59"/>
                  <a:gd name="T20" fmla="*/ 32 w 58"/>
                  <a:gd name="T21" fmla="*/ 41 h 59"/>
                  <a:gd name="T22" fmla="*/ 35 w 58"/>
                  <a:gd name="T23" fmla="*/ 37 h 59"/>
                  <a:gd name="T24" fmla="*/ 35 w 58"/>
                  <a:gd name="T25" fmla="*/ 33 h 59"/>
                  <a:gd name="T26" fmla="*/ 34 w 58"/>
                  <a:gd name="T27" fmla="*/ 29 h 59"/>
                  <a:gd name="T28" fmla="*/ 31 w 58"/>
                  <a:gd name="T29" fmla="*/ 26 h 59"/>
                  <a:gd name="T30" fmla="*/ 28 w 58"/>
                  <a:gd name="T31" fmla="*/ 24 h 59"/>
                  <a:gd name="T32" fmla="*/ 24 w 58"/>
                  <a:gd name="T33" fmla="*/ 24 h 59"/>
                  <a:gd name="T34" fmla="*/ 26 w 58"/>
                  <a:gd name="T35" fmla="*/ 0 h 59"/>
                  <a:gd name="T36" fmla="*/ 58 w 58"/>
                  <a:gd name="T37" fmla="*/ 29 h 59"/>
                  <a:gd name="T38" fmla="*/ 48 w 58"/>
                  <a:gd name="T39" fmla="*/ 41 h 59"/>
                  <a:gd name="T40" fmla="*/ 44 w 58"/>
                  <a:gd name="T41" fmla="*/ 38 h 59"/>
                  <a:gd name="T42" fmla="*/ 44 w 58"/>
                  <a:gd name="T43" fmla="*/ 42 h 59"/>
                  <a:gd name="T44" fmla="*/ 44 w 58"/>
                  <a:gd name="T45" fmla="*/ 46 h 59"/>
                  <a:gd name="T46" fmla="*/ 41 w 58"/>
                  <a:gd name="T47" fmla="*/ 48 h 59"/>
                  <a:gd name="T48" fmla="*/ 40 w 58"/>
                  <a:gd name="T49" fmla="*/ 52 h 59"/>
                  <a:gd name="T50" fmla="*/ 32 w 58"/>
                  <a:gd name="T51" fmla="*/ 58 h 59"/>
                  <a:gd name="T52" fmla="*/ 23 w 58"/>
                  <a:gd name="T53" fmla="*/ 59 h 59"/>
                  <a:gd name="T54" fmla="*/ 15 w 58"/>
                  <a:gd name="T55" fmla="*/ 58 h 59"/>
                  <a:gd name="T56" fmla="*/ 8 w 58"/>
                  <a:gd name="T57" fmla="*/ 54 h 59"/>
                  <a:gd name="T58" fmla="*/ 0 w 58"/>
                  <a:gd name="T59" fmla="*/ 43 h 59"/>
                  <a:gd name="T60" fmla="*/ 0 w 58"/>
                  <a:gd name="T61" fmla="*/ 31 h 59"/>
                  <a:gd name="T62" fmla="*/ 5 w 58"/>
                  <a:gd name="T63" fmla="*/ 21 h 59"/>
                  <a:gd name="T64" fmla="*/ 9 w 58"/>
                  <a:gd name="T65" fmla="*/ 17 h 59"/>
                  <a:gd name="T66" fmla="*/ 13 w 58"/>
                  <a:gd name="T67" fmla="*/ 16 h 59"/>
                  <a:gd name="T68" fmla="*/ 18 w 58"/>
                  <a:gd name="T69" fmla="*/ 15 h 59"/>
                  <a:gd name="T70" fmla="*/ 14 w 58"/>
                  <a:gd name="T71" fmla="*/ 12 h 59"/>
                  <a:gd name="T72" fmla="*/ 26 w 58"/>
                  <a:gd name="T7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59">
                    <a:moveTo>
                      <a:pt x="24" y="24"/>
                    </a:moveTo>
                    <a:lnTo>
                      <a:pt x="21" y="24"/>
                    </a:lnTo>
                    <a:lnTo>
                      <a:pt x="18" y="26"/>
                    </a:lnTo>
                    <a:lnTo>
                      <a:pt x="15" y="30"/>
                    </a:lnTo>
                    <a:lnTo>
                      <a:pt x="14" y="34"/>
                    </a:lnTo>
                    <a:lnTo>
                      <a:pt x="15" y="38"/>
                    </a:lnTo>
                    <a:lnTo>
                      <a:pt x="18" y="41"/>
                    </a:lnTo>
                    <a:lnTo>
                      <a:pt x="22" y="43"/>
                    </a:lnTo>
                    <a:lnTo>
                      <a:pt x="24" y="43"/>
                    </a:lnTo>
                    <a:lnTo>
                      <a:pt x="28" y="43"/>
                    </a:lnTo>
                    <a:lnTo>
                      <a:pt x="32" y="41"/>
                    </a:lnTo>
                    <a:lnTo>
                      <a:pt x="35" y="37"/>
                    </a:lnTo>
                    <a:lnTo>
                      <a:pt x="35" y="33"/>
                    </a:lnTo>
                    <a:lnTo>
                      <a:pt x="34" y="29"/>
                    </a:lnTo>
                    <a:lnTo>
                      <a:pt x="31" y="26"/>
                    </a:lnTo>
                    <a:lnTo>
                      <a:pt x="28" y="24"/>
                    </a:lnTo>
                    <a:lnTo>
                      <a:pt x="24" y="24"/>
                    </a:lnTo>
                    <a:close/>
                    <a:moveTo>
                      <a:pt x="26" y="0"/>
                    </a:moveTo>
                    <a:lnTo>
                      <a:pt x="58" y="29"/>
                    </a:lnTo>
                    <a:lnTo>
                      <a:pt x="48" y="41"/>
                    </a:lnTo>
                    <a:lnTo>
                      <a:pt x="44" y="38"/>
                    </a:lnTo>
                    <a:lnTo>
                      <a:pt x="44" y="42"/>
                    </a:lnTo>
                    <a:lnTo>
                      <a:pt x="44" y="46"/>
                    </a:lnTo>
                    <a:lnTo>
                      <a:pt x="41" y="48"/>
                    </a:lnTo>
                    <a:lnTo>
                      <a:pt x="40" y="52"/>
                    </a:lnTo>
                    <a:lnTo>
                      <a:pt x="32" y="58"/>
                    </a:lnTo>
                    <a:lnTo>
                      <a:pt x="23" y="59"/>
                    </a:lnTo>
                    <a:lnTo>
                      <a:pt x="15" y="58"/>
                    </a:lnTo>
                    <a:lnTo>
                      <a:pt x="8" y="54"/>
                    </a:lnTo>
                    <a:lnTo>
                      <a:pt x="0" y="43"/>
                    </a:lnTo>
                    <a:lnTo>
                      <a:pt x="0" y="31"/>
                    </a:lnTo>
                    <a:lnTo>
                      <a:pt x="5" y="21"/>
                    </a:lnTo>
                    <a:lnTo>
                      <a:pt x="9" y="17"/>
                    </a:lnTo>
                    <a:lnTo>
                      <a:pt x="13" y="16"/>
                    </a:lnTo>
                    <a:lnTo>
                      <a:pt x="18" y="15"/>
                    </a:lnTo>
                    <a:lnTo>
                      <a:pt x="14" y="12"/>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7" name="Freeform 45">
                <a:extLst>
                  <a:ext uri="{FF2B5EF4-FFF2-40B4-BE49-F238E27FC236}">
                    <a16:creationId xmlns:a16="http://schemas.microsoft.com/office/drawing/2014/main" id="{D3C94013-235A-A34F-9BAB-60DB42FE02AE}"/>
                  </a:ext>
                </a:extLst>
              </p:cNvPr>
              <p:cNvSpPr>
                <a:spLocks/>
              </p:cNvSpPr>
              <p:nvPr userDrawn="1"/>
            </p:nvSpPr>
            <p:spPr bwMode="auto">
              <a:xfrm>
                <a:off x="10118947" y="729241"/>
                <a:ext cx="24587" cy="34832"/>
              </a:xfrm>
              <a:custGeom>
                <a:avLst/>
                <a:gdLst>
                  <a:gd name="T0" fmla="*/ 25 w 47"/>
                  <a:gd name="T1" fmla="*/ 0 h 69"/>
                  <a:gd name="T2" fmla="*/ 47 w 47"/>
                  <a:gd name="T3" fmla="*/ 14 h 69"/>
                  <a:gd name="T4" fmla="*/ 15 w 47"/>
                  <a:gd name="T5" fmla="*/ 69 h 69"/>
                  <a:gd name="T6" fmla="*/ 0 w 47"/>
                  <a:gd name="T7" fmla="*/ 61 h 69"/>
                  <a:gd name="T8" fmla="*/ 26 w 47"/>
                  <a:gd name="T9" fmla="*/ 16 h 69"/>
                  <a:gd name="T10" fmla="*/ 18 w 47"/>
                  <a:gd name="T11" fmla="*/ 13 h 69"/>
                  <a:gd name="T12" fmla="*/ 25 w 47"/>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47" h="69">
                    <a:moveTo>
                      <a:pt x="25" y="0"/>
                    </a:moveTo>
                    <a:lnTo>
                      <a:pt x="47" y="14"/>
                    </a:lnTo>
                    <a:lnTo>
                      <a:pt x="15" y="69"/>
                    </a:lnTo>
                    <a:lnTo>
                      <a:pt x="0" y="61"/>
                    </a:lnTo>
                    <a:lnTo>
                      <a:pt x="26" y="16"/>
                    </a:lnTo>
                    <a:lnTo>
                      <a:pt x="18" y="13"/>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8" name="Freeform 46">
                <a:extLst>
                  <a:ext uri="{FF2B5EF4-FFF2-40B4-BE49-F238E27FC236}">
                    <a16:creationId xmlns:a16="http://schemas.microsoft.com/office/drawing/2014/main" id="{1F718821-87A4-AA48-9B5F-A40B09491876}"/>
                  </a:ext>
                </a:extLst>
              </p:cNvPr>
              <p:cNvSpPr>
                <a:spLocks/>
              </p:cNvSpPr>
              <p:nvPr userDrawn="1"/>
            </p:nvSpPr>
            <p:spPr bwMode="auto">
              <a:xfrm>
                <a:off x="10096409" y="304084"/>
                <a:ext cx="27661" cy="34832"/>
              </a:xfrm>
              <a:custGeom>
                <a:avLst/>
                <a:gdLst>
                  <a:gd name="T0" fmla="*/ 13 w 55"/>
                  <a:gd name="T1" fmla="*/ 0 h 66"/>
                  <a:gd name="T2" fmla="*/ 55 w 55"/>
                  <a:gd name="T3" fmla="*/ 57 h 66"/>
                  <a:gd name="T4" fmla="*/ 42 w 55"/>
                  <a:gd name="T5" fmla="*/ 66 h 66"/>
                  <a:gd name="T6" fmla="*/ 0 w 55"/>
                  <a:gd name="T7" fmla="*/ 9 h 66"/>
                  <a:gd name="T8" fmla="*/ 13 w 55"/>
                  <a:gd name="T9" fmla="*/ 0 h 66"/>
                </a:gdLst>
                <a:ahLst/>
                <a:cxnLst>
                  <a:cxn ang="0">
                    <a:pos x="T0" y="T1"/>
                  </a:cxn>
                  <a:cxn ang="0">
                    <a:pos x="T2" y="T3"/>
                  </a:cxn>
                  <a:cxn ang="0">
                    <a:pos x="T4" y="T5"/>
                  </a:cxn>
                  <a:cxn ang="0">
                    <a:pos x="T6" y="T7"/>
                  </a:cxn>
                  <a:cxn ang="0">
                    <a:pos x="T8" y="T9"/>
                  </a:cxn>
                </a:cxnLst>
                <a:rect l="0" t="0" r="r" b="b"/>
                <a:pathLst>
                  <a:path w="55" h="66">
                    <a:moveTo>
                      <a:pt x="13" y="0"/>
                    </a:moveTo>
                    <a:lnTo>
                      <a:pt x="55" y="57"/>
                    </a:lnTo>
                    <a:lnTo>
                      <a:pt x="42" y="66"/>
                    </a:lnTo>
                    <a:lnTo>
                      <a:pt x="0" y="9"/>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9" name="Freeform 47">
                <a:extLst>
                  <a:ext uri="{FF2B5EF4-FFF2-40B4-BE49-F238E27FC236}">
                    <a16:creationId xmlns:a16="http://schemas.microsoft.com/office/drawing/2014/main" id="{B8FF8290-032F-2842-A7C2-50278855BEAE}"/>
                  </a:ext>
                </a:extLst>
              </p:cNvPr>
              <p:cNvSpPr>
                <a:spLocks/>
              </p:cNvSpPr>
              <p:nvPr userDrawn="1"/>
            </p:nvSpPr>
            <p:spPr bwMode="auto">
              <a:xfrm>
                <a:off x="10031867" y="371700"/>
                <a:ext cx="35857" cy="32783"/>
              </a:xfrm>
              <a:custGeom>
                <a:avLst/>
                <a:gdLst>
                  <a:gd name="T0" fmla="*/ 17 w 69"/>
                  <a:gd name="T1" fmla="*/ 0 h 64"/>
                  <a:gd name="T2" fmla="*/ 34 w 69"/>
                  <a:gd name="T3" fmla="*/ 12 h 64"/>
                  <a:gd name="T4" fmla="*/ 27 w 69"/>
                  <a:gd name="T5" fmla="*/ 13 h 64"/>
                  <a:gd name="T6" fmla="*/ 23 w 69"/>
                  <a:gd name="T7" fmla="*/ 16 h 64"/>
                  <a:gd name="T8" fmla="*/ 19 w 69"/>
                  <a:gd name="T9" fmla="*/ 20 h 64"/>
                  <a:gd name="T10" fmla="*/ 17 w 69"/>
                  <a:gd name="T11" fmla="*/ 29 h 64"/>
                  <a:gd name="T12" fmla="*/ 18 w 69"/>
                  <a:gd name="T13" fmla="*/ 38 h 64"/>
                  <a:gd name="T14" fmla="*/ 24 w 69"/>
                  <a:gd name="T15" fmla="*/ 45 h 64"/>
                  <a:gd name="T16" fmla="*/ 34 w 69"/>
                  <a:gd name="T17" fmla="*/ 47 h 64"/>
                  <a:gd name="T18" fmla="*/ 43 w 69"/>
                  <a:gd name="T19" fmla="*/ 46 h 64"/>
                  <a:gd name="T20" fmla="*/ 49 w 69"/>
                  <a:gd name="T21" fmla="*/ 39 h 64"/>
                  <a:gd name="T22" fmla="*/ 52 w 69"/>
                  <a:gd name="T23" fmla="*/ 34 h 64"/>
                  <a:gd name="T24" fmla="*/ 52 w 69"/>
                  <a:gd name="T25" fmla="*/ 29 h 64"/>
                  <a:gd name="T26" fmla="*/ 52 w 69"/>
                  <a:gd name="T27" fmla="*/ 24 h 64"/>
                  <a:gd name="T28" fmla="*/ 69 w 69"/>
                  <a:gd name="T29" fmla="*/ 34 h 64"/>
                  <a:gd name="T30" fmla="*/ 66 w 69"/>
                  <a:gd name="T31" fmla="*/ 39 h 64"/>
                  <a:gd name="T32" fmla="*/ 65 w 69"/>
                  <a:gd name="T33" fmla="*/ 45 h 64"/>
                  <a:gd name="T34" fmla="*/ 62 w 69"/>
                  <a:gd name="T35" fmla="*/ 48 h 64"/>
                  <a:gd name="T36" fmla="*/ 53 w 69"/>
                  <a:gd name="T37" fmla="*/ 58 h 64"/>
                  <a:gd name="T38" fmla="*/ 41 w 69"/>
                  <a:gd name="T39" fmla="*/ 64 h 64"/>
                  <a:gd name="T40" fmla="*/ 28 w 69"/>
                  <a:gd name="T41" fmla="*/ 64 h 64"/>
                  <a:gd name="T42" fmla="*/ 15 w 69"/>
                  <a:gd name="T43" fmla="*/ 59 h 64"/>
                  <a:gd name="T44" fmla="*/ 6 w 69"/>
                  <a:gd name="T45" fmla="*/ 50 h 64"/>
                  <a:gd name="T46" fmla="*/ 0 w 69"/>
                  <a:gd name="T47" fmla="*/ 38 h 64"/>
                  <a:gd name="T48" fmla="*/ 0 w 69"/>
                  <a:gd name="T49" fmla="*/ 24 h 64"/>
                  <a:gd name="T50" fmla="*/ 5 w 69"/>
                  <a:gd name="T51" fmla="*/ 12 h 64"/>
                  <a:gd name="T52" fmla="*/ 9 w 69"/>
                  <a:gd name="T53" fmla="*/ 7 h 64"/>
                  <a:gd name="T54" fmla="*/ 11 w 69"/>
                  <a:gd name="T55" fmla="*/ 4 h 64"/>
                  <a:gd name="T56" fmla="*/ 17 w 69"/>
                  <a:gd name="T5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64">
                    <a:moveTo>
                      <a:pt x="17" y="0"/>
                    </a:moveTo>
                    <a:lnTo>
                      <a:pt x="34" y="12"/>
                    </a:lnTo>
                    <a:lnTo>
                      <a:pt x="27" y="13"/>
                    </a:lnTo>
                    <a:lnTo>
                      <a:pt x="23" y="16"/>
                    </a:lnTo>
                    <a:lnTo>
                      <a:pt x="19" y="20"/>
                    </a:lnTo>
                    <a:lnTo>
                      <a:pt x="17" y="29"/>
                    </a:lnTo>
                    <a:lnTo>
                      <a:pt x="18" y="38"/>
                    </a:lnTo>
                    <a:lnTo>
                      <a:pt x="24" y="45"/>
                    </a:lnTo>
                    <a:lnTo>
                      <a:pt x="34" y="47"/>
                    </a:lnTo>
                    <a:lnTo>
                      <a:pt x="43" y="46"/>
                    </a:lnTo>
                    <a:lnTo>
                      <a:pt x="49" y="39"/>
                    </a:lnTo>
                    <a:lnTo>
                      <a:pt x="52" y="34"/>
                    </a:lnTo>
                    <a:lnTo>
                      <a:pt x="52" y="29"/>
                    </a:lnTo>
                    <a:lnTo>
                      <a:pt x="52" y="24"/>
                    </a:lnTo>
                    <a:lnTo>
                      <a:pt x="69" y="34"/>
                    </a:lnTo>
                    <a:lnTo>
                      <a:pt x="66" y="39"/>
                    </a:lnTo>
                    <a:lnTo>
                      <a:pt x="65" y="45"/>
                    </a:lnTo>
                    <a:lnTo>
                      <a:pt x="62" y="48"/>
                    </a:lnTo>
                    <a:lnTo>
                      <a:pt x="53" y="58"/>
                    </a:lnTo>
                    <a:lnTo>
                      <a:pt x="41" y="64"/>
                    </a:lnTo>
                    <a:lnTo>
                      <a:pt x="28" y="64"/>
                    </a:lnTo>
                    <a:lnTo>
                      <a:pt x="15" y="59"/>
                    </a:lnTo>
                    <a:lnTo>
                      <a:pt x="6" y="50"/>
                    </a:lnTo>
                    <a:lnTo>
                      <a:pt x="0" y="38"/>
                    </a:lnTo>
                    <a:lnTo>
                      <a:pt x="0" y="24"/>
                    </a:lnTo>
                    <a:lnTo>
                      <a:pt x="5" y="12"/>
                    </a:lnTo>
                    <a:lnTo>
                      <a:pt x="9" y="7"/>
                    </a:lnTo>
                    <a:lnTo>
                      <a:pt x="11" y="4"/>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0" name="Freeform 48">
                <a:extLst>
                  <a:ext uri="{FF2B5EF4-FFF2-40B4-BE49-F238E27FC236}">
                    <a16:creationId xmlns:a16="http://schemas.microsoft.com/office/drawing/2014/main" id="{DEA719E9-0A50-3F40-A622-A4B0D94A2E58}"/>
                  </a:ext>
                </a:extLst>
              </p:cNvPr>
              <p:cNvSpPr>
                <a:spLocks/>
              </p:cNvSpPr>
              <p:nvPr userDrawn="1"/>
            </p:nvSpPr>
            <p:spPr bwMode="auto">
              <a:xfrm>
                <a:off x="10362772" y="286668"/>
                <a:ext cx="31759" cy="35857"/>
              </a:xfrm>
              <a:custGeom>
                <a:avLst/>
                <a:gdLst>
                  <a:gd name="T0" fmla="*/ 37 w 63"/>
                  <a:gd name="T1" fmla="*/ 0 h 69"/>
                  <a:gd name="T2" fmla="*/ 50 w 63"/>
                  <a:gd name="T3" fmla="*/ 4 h 69"/>
                  <a:gd name="T4" fmla="*/ 55 w 63"/>
                  <a:gd name="T5" fmla="*/ 8 h 69"/>
                  <a:gd name="T6" fmla="*/ 59 w 63"/>
                  <a:gd name="T7" fmla="*/ 10 h 69"/>
                  <a:gd name="T8" fmla="*/ 63 w 63"/>
                  <a:gd name="T9" fmla="*/ 14 h 69"/>
                  <a:gd name="T10" fmla="*/ 52 w 63"/>
                  <a:gd name="T11" fmla="*/ 32 h 69"/>
                  <a:gd name="T12" fmla="*/ 51 w 63"/>
                  <a:gd name="T13" fmla="*/ 27 h 69"/>
                  <a:gd name="T14" fmla="*/ 47 w 63"/>
                  <a:gd name="T15" fmla="*/ 22 h 69"/>
                  <a:gd name="T16" fmla="*/ 43 w 63"/>
                  <a:gd name="T17" fmla="*/ 19 h 69"/>
                  <a:gd name="T18" fmla="*/ 34 w 63"/>
                  <a:gd name="T19" fmla="*/ 17 h 69"/>
                  <a:gd name="T20" fmla="*/ 26 w 63"/>
                  <a:gd name="T21" fmla="*/ 19 h 69"/>
                  <a:gd name="T22" fmla="*/ 20 w 63"/>
                  <a:gd name="T23" fmla="*/ 27 h 69"/>
                  <a:gd name="T24" fmla="*/ 17 w 63"/>
                  <a:gd name="T25" fmla="*/ 36 h 69"/>
                  <a:gd name="T26" fmla="*/ 20 w 63"/>
                  <a:gd name="T27" fmla="*/ 44 h 69"/>
                  <a:gd name="T28" fmla="*/ 26 w 63"/>
                  <a:gd name="T29" fmla="*/ 51 h 69"/>
                  <a:gd name="T30" fmla="*/ 32 w 63"/>
                  <a:gd name="T31" fmla="*/ 52 h 69"/>
                  <a:gd name="T32" fmla="*/ 38 w 63"/>
                  <a:gd name="T33" fmla="*/ 53 h 69"/>
                  <a:gd name="T34" fmla="*/ 43 w 63"/>
                  <a:gd name="T35" fmla="*/ 52 h 69"/>
                  <a:gd name="T36" fmla="*/ 33 w 63"/>
                  <a:gd name="T37" fmla="*/ 69 h 69"/>
                  <a:gd name="T38" fmla="*/ 28 w 63"/>
                  <a:gd name="T39" fmla="*/ 68 h 69"/>
                  <a:gd name="T40" fmla="*/ 24 w 63"/>
                  <a:gd name="T41" fmla="*/ 66 h 69"/>
                  <a:gd name="T42" fmla="*/ 18 w 63"/>
                  <a:gd name="T43" fmla="*/ 65 h 69"/>
                  <a:gd name="T44" fmla="*/ 13 w 63"/>
                  <a:gd name="T45" fmla="*/ 61 h 69"/>
                  <a:gd name="T46" fmla="*/ 8 w 63"/>
                  <a:gd name="T47" fmla="*/ 57 h 69"/>
                  <a:gd name="T48" fmla="*/ 4 w 63"/>
                  <a:gd name="T49" fmla="*/ 51 h 69"/>
                  <a:gd name="T50" fmla="*/ 2 w 63"/>
                  <a:gd name="T51" fmla="*/ 45 h 69"/>
                  <a:gd name="T52" fmla="*/ 0 w 63"/>
                  <a:gd name="T53" fmla="*/ 31 h 69"/>
                  <a:gd name="T54" fmla="*/ 4 w 63"/>
                  <a:gd name="T55" fmla="*/ 18 h 69"/>
                  <a:gd name="T56" fmla="*/ 8 w 63"/>
                  <a:gd name="T57" fmla="*/ 13 h 69"/>
                  <a:gd name="T58" fmla="*/ 12 w 63"/>
                  <a:gd name="T59" fmla="*/ 8 h 69"/>
                  <a:gd name="T60" fmla="*/ 17 w 63"/>
                  <a:gd name="T61" fmla="*/ 5 h 69"/>
                  <a:gd name="T62" fmla="*/ 24 w 63"/>
                  <a:gd name="T63" fmla="*/ 2 h 69"/>
                  <a:gd name="T64" fmla="*/ 37 w 63"/>
                  <a:gd name="T6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69">
                    <a:moveTo>
                      <a:pt x="37" y="0"/>
                    </a:moveTo>
                    <a:lnTo>
                      <a:pt x="50" y="4"/>
                    </a:lnTo>
                    <a:lnTo>
                      <a:pt x="55" y="8"/>
                    </a:lnTo>
                    <a:lnTo>
                      <a:pt x="59" y="10"/>
                    </a:lnTo>
                    <a:lnTo>
                      <a:pt x="63" y="14"/>
                    </a:lnTo>
                    <a:lnTo>
                      <a:pt x="52" y="32"/>
                    </a:lnTo>
                    <a:lnTo>
                      <a:pt x="51" y="27"/>
                    </a:lnTo>
                    <a:lnTo>
                      <a:pt x="47" y="22"/>
                    </a:lnTo>
                    <a:lnTo>
                      <a:pt x="43" y="19"/>
                    </a:lnTo>
                    <a:lnTo>
                      <a:pt x="34" y="17"/>
                    </a:lnTo>
                    <a:lnTo>
                      <a:pt x="26" y="19"/>
                    </a:lnTo>
                    <a:lnTo>
                      <a:pt x="20" y="27"/>
                    </a:lnTo>
                    <a:lnTo>
                      <a:pt x="17" y="36"/>
                    </a:lnTo>
                    <a:lnTo>
                      <a:pt x="20" y="44"/>
                    </a:lnTo>
                    <a:lnTo>
                      <a:pt x="26" y="51"/>
                    </a:lnTo>
                    <a:lnTo>
                      <a:pt x="32" y="52"/>
                    </a:lnTo>
                    <a:lnTo>
                      <a:pt x="38" y="53"/>
                    </a:lnTo>
                    <a:lnTo>
                      <a:pt x="43" y="52"/>
                    </a:lnTo>
                    <a:lnTo>
                      <a:pt x="33" y="69"/>
                    </a:lnTo>
                    <a:lnTo>
                      <a:pt x="28" y="68"/>
                    </a:lnTo>
                    <a:lnTo>
                      <a:pt x="24" y="66"/>
                    </a:lnTo>
                    <a:lnTo>
                      <a:pt x="18" y="65"/>
                    </a:lnTo>
                    <a:lnTo>
                      <a:pt x="13" y="61"/>
                    </a:lnTo>
                    <a:lnTo>
                      <a:pt x="8" y="57"/>
                    </a:lnTo>
                    <a:lnTo>
                      <a:pt x="4" y="51"/>
                    </a:lnTo>
                    <a:lnTo>
                      <a:pt x="2" y="45"/>
                    </a:lnTo>
                    <a:lnTo>
                      <a:pt x="0" y="31"/>
                    </a:lnTo>
                    <a:lnTo>
                      <a:pt x="4" y="18"/>
                    </a:lnTo>
                    <a:lnTo>
                      <a:pt x="8" y="13"/>
                    </a:lnTo>
                    <a:lnTo>
                      <a:pt x="12" y="8"/>
                    </a:lnTo>
                    <a:lnTo>
                      <a:pt x="17" y="5"/>
                    </a:lnTo>
                    <a:lnTo>
                      <a:pt x="24" y="2"/>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1" name="Freeform 49">
                <a:extLst>
                  <a:ext uri="{FF2B5EF4-FFF2-40B4-BE49-F238E27FC236}">
                    <a16:creationId xmlns:a16="http://schemas.microsoft.com/office/drawing/2014/main" id="{E7732A13-877A-C54A-ACA6-FE699A203042}"/>
                  </a:ext>
                </a:extLst>
              </p:cNvPr>
              <p:cNvSpPr>
                <a:spLocks/>
              </p:cNvSpPr>
              <p:nvPr userDrawn="1"/>
            </p:nvSpPr>
            <p:spPr bwMode="auto">
              <a:xfrm>
                <a:off x="10149680" y="607328"/>
                <a:ext cx="5122" cy="8195"/>
              </a:xfrm>
              <a:custGeom>
                <a:avLst/>
                <a:gdLst>
                  <a:gd name="T0" fmla="*/ 4 w 11"/>
                  <a:gd name="T1" fmla="*/ 0 h 17"/>
                  <a:gd name="T2" fmla="*/ 5 w 11"/>
                  <a:gd name="T3" fmla="*/ 0 h 17"/>
                  <a:gd name="T4" fmla="*/ 5 w 11"/>
                  <a:gd name="T5" fmla="*/ 1 h 17"/>
                  <a:gd name="T6" fmla="*/ 7 w 11"/>
                  <a:gd name="T7" fmla="*/ 3 h 17"/>
                  <a:gd name="T8" fmla="*/ 7 w 11"/>
                  <a:gd name="T9" fmla="*/ 4 h 17"/>
                  <a:gd name="T10" fmla="*/ 7 w 11"/>
                  <a:gd name="T11" fmla="*/ 6 h 17"/>
                  <a:gd name="T12" fmla="*/ 8 w 11"/>
                  <a:gd name="T13" fmla="*/ 8 h 17"/>
                  <a:gd name="T14" fmla="*/ 9 w 11"/>
                  <a:gd name="T15" fmla="*/ 9 h 17"/>
                  <a:gd name="T16" fmla="*/ 11 w 11"/>
                  <a:gd name="T17" fmla="*/ 12 h 17"/>
                  <a:gd name="T18" fmla="*/ 11 w 11"/>
                  <a:gd name="T19" fmla="*/ 13 h 17"/>
                  <a:gd name="T20" fmla="*/ 9 w 11"/>
                  <a:gd name="T21" fmla="*/ 16 h 17"/>
                  <a:gd name="T22" fmla="*/ 9 w 11"/>
                  <a:gd name="T23" fmla="*/ 17 h 17"/>
                  <a:gd name="T24" fmla="*/ 8 w 11"/>
                  <a:gd name="T25" fmla="*/ 17 h 17"/>
                  <a:gd name="T26" fmla="*/ 7 w 11"/>
                  <a:gd name="T27" fmla="*/ 17 h 17"/>
                  <a:gd name="T28" fmla="*/ 7 w 11"/>
                  <a:gd name="T29" fmla="*/ 16 h 17"/>
                  <a:gd name="T30" fmla="*/ 5 w 11"/>
                  <a:gd name="T31" fmla="*/ 14 h 17"/>
                  <a:gd name="T32" fmla="*/ 5 w 11"/>
                  <a:gd name="T33" fmla="*/ 13 h 17"/>
                  <a:gd name="T34" fmla="*/ 4 w 11"/>
                  <a:gd name="T35" fmla="*/ 10 h 17"/>
                  <a:gd name="T36" fmla="*/ 1 w 11"/>
                  <a:gd name="T37" fmla="*/ 9 h 17"/>
                  <a:gd name="T38" fmla="*/ 0 w 11"/>
                  <a:gd name="T39" fmla="*/ 6 h 17"/>
                  <a:gd name="T40" fmla="*/ 0 w 11"/>
                  <a:gd name="T41" fmla="*/ 4 h 17"/>
                  <a:gd name="T42" fmla="*/ 1 w 11"/>
                  <a:gd name="T43" fmla="*/ 3 h 17"/>
                  <a:gd name="T44" fmla="*/ 3 w 11"/>
                  <a:gd name="T45" fmla="*/ 1 h 17"/>
                  <a:gd name="T46" fmla="*/ 4 w 11"/>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17">
                    <a:moveTo>
                      <a:pt x="4" y="0"/>
                    </a:moveTo>
                    <a:lnTo>
                      <a:pt x="5" y="0"/>
                    </a:lnTo>
                    <a:lnTo>
                      <a:pt x="5" y="1"/>
                    </a:lnTo>
                    <a:lnTo>
                      <a:pt x="7" y="3"/>
                    </a:lnTo>
                    <a:lnTo>
                      <a:pt x="7" y="4"/>
                    </a:lnTo>
                    <a:lnTo>
                      <a:pt x="7" y="6"/>
                    </a:lnTo>
                    <a:lnTo>
                      <a:pt x="8" y="8"/>
                    </a:lnTo>
                    <a:lnTo>
                      <a:pt x="9" y="9"/>
                    </a:lnTo>
                    <a:lnTo>
                      <a:pt x="11" y="12"/>
                    </a:lnTo>
                    <a:lnTo>
                      <a:pt x="11" y="13"/>
                    </a:lnTo>
                    <a:lnTo>
                      <a:pt x="9" y="16"/>
                    </a:lnTo>
                    <a:lnTo>
                      <a:pt x="9" y="17"/>
                    </a:lnTo>
                    <a:lnTo>
                      <a:pt x="8" y="17"/>
                    </a:lnTo>
                    <a:lnTo>
                      <a:pt x="7" y="17"/>
                    </a:lnTo>
                    <a:lnTo>
                      <a:pt x="7" y="16"/>
                    </a:lnTo>
                    <a:lnTo>
                      <a:pt x="5" y="14"/>
                    </a:lnTo>
                    <a:lnTo>
                      <a:pt x="5" y="13"/>
                    </a:lnTo>
                    <a:lnTo>
                      <a:pt x="4" y="10"/>
                    </a:lnTo>
                    <a:lnTo>
                      <a:pt x="1" y="9"/>
                    </a:lnTo>
                    <a:lnTo>
                      <a:pt x="0" y="6"/>
                    </a:lnTo>
                    <a:lnTo>
                      <a:pt x="0" y="4"/>
                    </a:lnTo>
                    <a:lnTo>
                      <a:pt x="1"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2" name="Freeform 50">
                <a:extLst>
                  <a:ext uri="{FF2B5EF4-FFF2-40B4-BE49-F238E27FC236}">
                    <a16:creationId xmlns:a16="http://schemas.microsoft.com/office/drawing/2014/main" id="{3AEC262C-112E-5643-B060-C7F26F5D963F}"/>
                  </a:ext>
                </a:extLst>
              </p:cNvPr>
              <p:cNvSpPr>
                <a:spLocks/>
              </p:cNvSpPr>
              <p:nvPr userDrawn="1"/>
            </p:nvSpPr>
            <p:spPr bwMode="auto">
              <a:xfrm>
                <a:off x="10151729" y="511028"/>
                <a:ext cx="23563" cy="38930"/>
              </a:xfrm>
              <a:custGeom>
                <a:avLst/>
                <a:gdLst>
                  <a:gd name="T0" fmla="*/ 9 w 46"/>
                  <a:gd name="T1" fmla="*/ 1 h 76"/>
                  <a:gd name="T2" fmla="*/ 14 w 46"/>
                  <a:gd name="T3" fmla="*/ 4 h 76"/>
                  <a:gd name="T4" fmla="*/ 18 w 46"/>
                  <a:gd name="T5" fmla="*/ 7 h 76"/>
                  <a:gd name="T6" fmla="*/ 24 w 46"/>
                  <a:gd name="T7" fmla="*/ 9 h 76"/>
                  <a:gd name="T8" fmla="*/ 29 w 46"/>
                  <a:gd name="T9" fmla="*/ 10 h 76"/>
                  <a:gd name="T10" fmla="*/ 34 w 46"/>
                  <a:gd name="T11" fmla="*/ 9 h 76"/>
                  <a:gd name="T12" fmla="*/ 38 w 46"/>
                  <a:gd name="T13" fmla="*/ 8 h 76"/>
                  <a:gd name="T14" fmla="*/ 42 w 46"/>
                  <a:gd name="T15" fmla="*/ 7 h 76"/>
                  <a:gd name="T16" fmla="*/ 44 w 46"/>
                  <a:gd name="T17" fmla="*/ 7 h 76"/>
                  <a:gd name="T18" fmla="*/ 46 w 46"/>
                  <a:gd name="T19" fmla="*/ 8 h 76"/>
                  <a:gd name="T20" fmla="*/ 46 w 46"/>
                  <a:gd name="T21" fmla="*/ 10 h 76"/>
                  <a:gd name="T22" fmla="*/ 43 w 46"/>
                  <a:gd name="T23" fmla="*/ 14 h 76"/>
                  <a:gd name="T24" fmla="*/ 39 w 46"/>
                  <a:gd name="T25" fmla="*/ 17 h 76"/>
                  <a:gd name="T26" fmla="*/ 34 w 46"/>
                  <a:gd name="T27" fmla="*/ 21 h 76"/>
                  <a:gd name="T28" fmla="*/ 31 w 46"/>
                  <a:gd name="T29" fmla="*/ 25 h 76"/>
                  <a:gd name="T30" fmla="*/ 30 w 46"/>
                  <a:gd name="T31" fmla="*/ 29 h 76"/>
                  <a:gd name="T32" fmla="*/ 31 w 46"/>
                  <a:gd name="T33" fmla="*/ 33 h 76"/>
                  <a:gd name="T34" fmla="*/ 33 w 46"/>
                  <a:gd name="T35" fmla="*/ 37 h 76"/>
                  <a:gd name="T36" fmla="*/ 30 w 46"/>
                  <a:gd name="T37" fmla="*/ 38 h 76"/>
                  <a:gd name="T38" fmla="*/ 27 w 46"/>
                  <a:gd name="T39" fmla="*/ 40 h 76"/>
                  <a:gd name="T40" fmla="*/ 26 w 46"/>
                  <a:gd name="T41" fmla="*/ 46 h 76"/>
                  <a:gd name="T42" fmla="*/ 29 w 46"/>
                  <a:gd name="T43" fmla="*/ 53 h 76"/>
                  <a:gd name="T44" fmla="*/ 33 w 46"/>
                  <a:gd name="T45" fmla="*/ 60 h 76"/>
                  <a:gd name="T46" fmla="*/ 38 w 46"/>
                  <a:gd name="T47" fmla="*/ 64 h 76"/>
                  <a:gd name="T48" fmla="*/ 42 w 46"/>
                  <a:gd name="T49" fmla="*/ 68 h 76"/>
                  <a:gd name="T50" fmla="*/ 46 w 46"/>
                  <a:gd name="T51" fmla="*/ 70 h 76"/>
                  <a:gd name="T52" fmla="*/ 46 w 46"/>
                  <a:gd name="T53" fmla="*/ 73 h 76"/>
                  <a:gd name="T54" fmla="*/ 44 w 46"/>
                  <a:gd name="T55" fmla="*/ 76 h 76"/>
                  <a:gd name="T56" fmla="*/ 42 w 46"/>
                  <a:gd name="T57" fmla="*/ 76 h 76"/>
                  <a:gd name="T58" fmla="*/ 39 w 46"/>
                  <a:gd name="T59" fmla="*/ 73 h 76"/>
                  <a:gd name="T60" fmla="*/ 38 w 46"/>
                  <a:gd name="T61" fmla="*/ 69 h 76"/>
                  <a:gd name="T62" fmla="*/ 35 w 46"/>
                  <a:gd name="T63" fmla="*/ 65 h 76"/>
                  <a:gd name="T64" fmla="*/ 31 w 46"/>
                  <a:gd name="T65" fmla="*/ 60 h 76"/>
                  <a:gd name="T66" fmla="*/ 29 w 46"/>
                  <a:gd name="T67" fmla="*/ 56 h 76"/>
                  <a:gd name="T68" fmla="*/ 25 w 46"/>
                  <a:gd name="T69" fmla="*/ 50 h 76"/>
                  <a:gd name="T70" fmla="*/ 24 w 46"/>
                  <a:gd name="T71" fmla="*/ 43 h 76"/>
                  <a:gd name="T72" fmla="*/ 22 w 46"/>
                  <a:gd name="T73" fmla="*/ 37 h 76"/>
                  <a:gd name="T74" fmla="*/ 21 w 46"/>
                  <a:gd name="T75" fmla="*/ 27 h 76"/>
                  <a:gd name="T76" fmla="*/ 20 w 46"/>
                  <a:gd name="T77" fmla="*/ 18 h 76"/>
                  <a:gd name="T78" fmla="*/ 16 w 46"/>
                  <a:gd name="T79" fmla="*/ 12 h 76"/>
                  <a:gd name="T80" fmla="*/ 10 w 46"/>
                  <a:gd name="T81" fmla="*/ 8 h 76"/>
                  <a:gd name="T82" fmla="*/ 5 w 46"/>
                  <a:gd name="T83" fmla="*/ 7 h 76"/>
                  <a:gd name="T84" fmla="*/ 1 w 46"/>
                  <a:gd name="T85" fmla="*/ 7 h 76"/>
                  <a:gd name="T86" fmla="*/ 0 w 46"/>
                  <a:gd name="T87" fmla="*/ 5 h 76"/>
                  <a:gd name="T88" fmla="*/ 3 w 46"/>
                  <a:gd name="T89" fmla="*/ 3 h 76"/>
                  <a:gd name="T90" fmla="*/ 7 w 46"/>
                  <a:gd name="T9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 h="76">
                    <a:moveTo>
                      <a:pt x="7" y="0"/>
                    </a:moveTo>
                    <a:lnTo>
                      <a:pt x="9" y="1"/>
                    </a:lnTo>
                    <a:lnTo>
                      <a:pt x="12" y="1"/>
                    </a:lnTo>
                    <a:lnTo>
                      <a:pt x="14" y="4"/>
                    </a:lnTo>
                    <a:lnTo>
                      <a:pt x="16" y="5"/>
                    </a:lnTo>
                    <a:lnTo>
                      <a:pt x="18" y="7"/>
                    </a:lnTo>
                    <a:lnTo>
                      <a:pt x="21" y="8"/>
                    </a:lnTo>
                    <a:lnTo>
                      <a:pt x="24" y="9"/>
                    </a:lnTo>
                    <a:lnTo>
                      <a:pt x="26" y="9"/>
                    </a:lnTo>
                    <a:lnTo>
                      <a:pt x="29" y="10"/>
                    </a:lnTo>
                    <a:lnTo>
                      <a:pt x="31" y="10"/>
                    </a:lnTo>
                    <a:lnTo>
                      <a:pt x="34" y="9"/>
                    </a:lnTo>
                    <a:lnTo>
                      <a:pt x="35" y="9"/>
                    </a:lnTo>
                    <a:lnTo>
                      <a:pt x="38" y="8"/>
                    </a:lnTo>
                    <a:lnTo>
                      <a:pt x="40" y="8"/>
                    </a:lnTo>
                    <a:lnTo>
                      <a:pt x="42" y="7"/>
                    </a:lnTo>
                    <a:lnTo>
                      <a:pt x="43" y="7"/>
                    </a:lnTo>
                    <a:lnTo>
                      <a:pt x="44" y="7"/>
                    </a:lnTo>
                    <a:lnTo>
                      <a:pt x="46" y="7"/>
                    </a:lnTo>
                    <a:lnTo>
                      <a:pt x="46" y="8"/>
                    </a:lnTo>
                    <a:lnTo>
                      <a:pt x="46" y="9"/>
                    </a:lnTo>
                    <a:lnTo>
                      <a:pt x="46" y="10"/>
                    </a:lnTo>
                    <a:lnTo>
                      <a:pt x="44" y="13"/>
                    </a:lnTo>
                    <a:lnTo>
                      <a:pt x="43" y="14"/>
                    </a:lnTo>
                    <a:lnTo>
                      <a:pt x="42" y="16"/>
                    </a:lnTo>
                    <a:lnTo>
                      <a:pt x="39" y="17"/>
                    </a:lnTo>
                    <a:lnTo>
                      <a:pt x="37" y="20"/>
                    </a:lnTo>
                    <a:lnTo>
                      <a:pt x="34" y="21"/>
                    </a:lnTo>
                    <a:lnTo>
                      <a:pt x="33" y="22"/>
                    </a:lnTo>
                    <a:lnTo>
                      <a:pt x="31" y="25"/>
                    </a:lnTo>
                    <a:lnTo>
                      <a:pt x="30" y="26"/>
                    </a:lnTo>
                    <a:lnTo>
                      <a:pt x="30" y="29"/>
                    </a:lnTo>
                    <a:lnTo>
                      <a:pt x="30" y="31"/>
                    </a:lnTo>
                    <a:lnTo>
                      <a:pt x="31" y="33"/>
                    </a:lnTo>
                    <a:lnTo>
                      <a:pt x="33" y="34"/>
                    </a:lnTo>
                    <a:lnTo>
                      <a:pt x="33" y="37"/>
                    </a:lnTo>
                    <a:lnTo>
                      <a:pt x="31" y="38"/>
                    </a:lnTo>
                    <a:lnTo>
                      <a:pt x="30" y="38"/>
                    </a:lnTo>
                    <a:lnTo>
                      <a:pt x="29" y="39"/>
                    </a:lnTo>
                    <a:lnTo>
                      <a:pt x="27" y="40"/>
                    </a:lnTo>
                    <a:lnTo>
                      <a:pt x="26" y="43"/>
                    </a:lnTo>
                    <a:lnTo>
                      <a:pt x="26" y="46"/>
                    </a:lnTo>
                    <a:lnTo>
                      <a:pt x="27" y="50"/>
                    </a:lnTo>
                    <a:lnTo>
                      <a:pt x="29" y="53"/>
                    </a:lnTo>
                    <a:lnTo>
                      <a:pt x="30" y="56"/>
                    </a:lnTo>
                    <a:lnTo>
                      <a:pt x="33" y="60"/>
                    </a:lnTo>
                    <a:lnTo>
                      <a:pt x="35" y="63"/>
                    </a:lnTo>
                    <a:lnTo>
                      <a:pt x="38" y="64"/>
                    </a:lnTo>
                    <a:lnTo>
                      <a:pt x="40" y="67"/>
                    </a:lnTo>
                    <a:lnTo>
                      <a:pt x="42" y="68"/>
                    </a:lnTo>
                    <a:lnTo>
                      <a:pt x="44" y="69"/>
                    </a:lnTo>
                    <a:lnTo>
                      <a:pt x="46" y="70"/>
                    </a:lnTo>
                    <a:lnTo>
                      <a:pt x="46" y="72"/>
                    </a:lnTo>
                    <a:lnTo>
                      <a:pt x="46" y="73"/>
                    </a:lnTo>
                    <a:lnTo>
                      <a:pt x="46" y="74"/>
                    </a:lnTo>
                    <a:lnTo>
                      <a:pt x="44" y="76"/>
                    </a:lnTo>
                    <a:lnTo>
                      <a:pt x="43" y="76"/>
                    </a:lnTo>
                    <a:lnTo>
                      <a:pt x="42" y="76"/>
                    </a:lnTo>
                    <a:lnTo>
                      <a:pt x="40" y="74"/>
                    </a:lnTo>
                    <a:lnTo>
                      <a:pt x="39" y="73"/>
                    </a:lnTo>
                    <a:lnTo>
                      <a:pt x="39" y="72"/>
                    </a:lnTo>
                    <a:lnTo>
                      <a:pt x="38" y="69"/>
                    </a:lnTo>
                    <a:lnTo>
                      <a:pt x="37" y="67"/>
                    </a:lnTo>
                    <a:lnTo>
                      <a:pt x="35" y="65"/>
                    </a:lnTo>
                    <a:lnTo>
                      <a:pt x="34" y="63"/>
                    </a:lnTo>
                    <a:lnTo>
                      <a:pt x="31" y="60"/>
                    </a:lnTo>
                    <a:lnTo>
                      <a:pt x="30" y="57"/>
                    </a:lnTo>
                    <a:lnTo>
                      <a:pt x="29" y="56"/>
                    </a:lnTo>
                    <a:lnTo>
                      <a:pt x="26" y="52"/>
                    </a:lnTo>
                    <a:lnTo>
                      <a:pt x="25" y="50"/>
                    </a:lnTo>
                    <a:lnTo>
                      <a:pt x="24" y="47"/>
                    </a:lnTo>
                    <a:lnTo>
                      <a:pt x="24" y="43"/>
                    </a:lnTo>
                    <a:lnTo>
                      <a:pt x="22" y="39"/>
                    </a:lnTo>
                    <a:lnTo>
                      <a:pt x="22" y="37"/>
                    </a:lnTo>
                    <a:lnTo>
                      <a:pt x="22" y="31"/>
                    </a:lnTo>
                    <a:lnTo>
                      <a:pt x="21" y="27"/>
                    </a:lnTo>
                    <a:lnTo>
                      <a:pt x="20" y="22"/>
                    </a:lnTo>
                    <a:lnTo>
                      <a:pt x="20" y="18"/>
                    </a:lnTo>
                    <a:lnTo>
                      <a:pt x="18" y="16"/>
                    </a:lnTo>
                    <a:lnTo>
                      <a:pt x="16" y="12"/>
                    </a:lnTo>
                    <a:lnTo>
                      <a:pt x="13" y="10"/>
                    </a:lnTo>
                    <a:lnTo>
                      <a:pt x="10" y="8"/>
                    </a:lnTo>
                    <a:lnTo>
                      <a:pt x="7" y="7"/>
                    </a:lnTo>
                    <a:lnTo>
                      <a:pt x="5" y="7"/>
                    </a:lnTo>
                    <a:lnTo>
                      <a:pt x="3" y="7"/>
                    </a:lnTo>
                    <a:lnTo>
                      <a:pt x="1" y="7"/>
                    </a:lnTo>
                    <a:lnTo>
                      <a:pt x="0" y="7"/>
                    </a:lnTo>
                    <a:lnTo>
                      <a:pt x="0" y="5"/>
                    </a:lnTo>
                    <a:lnTo>
                      <a:pt x="1" y="3"/>
                    </a:lnTo>
                    <a:lnTo>
                      <a:pt x="3" y="3"/>
                    </a:lnTo>
                    <a:lnTo>
                      <a:pt x="4"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3" name="Freeform 51">
                <a:extLst>
                  <a:ext uri="{FF2B5EF4-FFF2-40B4-BE49-F238E27FC236}">
                    <a16:creationId xmlns:a16="http://schemas.microsoft.com/office/drawing/2014/main" id="{F2F8D765-E1C2-6144-A24D-AA62767C28B8}"/>
                  </a:ext>
                </a:extLst>
              </p:cNvPr>
              <p:cNvSpPr>
                <a:spLocks/>
              </p:cNvSpPr>
              <p:nvPr userDrawn="1"/>
            </p:nvSpPr>
            <p:spPr bwMode="auto">
              <a:xfrm>
                <a:off x="10152755" y="616549"/>
                <a:ext cx="28685" cy="24587"/>
              </a:xfrm>
              <a:custGeom>
                <a:avLst/>
                <a:gdLst>
                  <a:gd name="T0" fmla="*/ 2 w 54"/>
                  <a:gd name="T1" fmla="*/ 0 h 49"/>
                  <a:gd name="T2" fmla="*/ 4 w 54"/>
                  <a:gd name="T3" fmla="*/ 0 h 49"/>
                  <a:gd name="T4" fmla="*/ 5 w 54"/>
                  <a:gd name="T5" fmla="*/ 2 h 49"/>
                  <a:gd name="T6" fmla="*/ 6 w 54"/>
                  <a:gd name="T7" fmla="*/ 2 h 49"/>
                  <a:gd name="T8" fmla="*/ 7 w 54"/>
                  <a:gd name="T9" fmla="*/ 4 h 49"/>
                  <a:gd name="T10" fmla="*/ 7 w 54"/>
                  <a:gd name="T11" fmla="*/ 7 h 49"/>
                  <a:gd name="T12" fmla="*/ 9 w 54"/>
                  <a:gd name="T13" fmla="*/ 9 h 49"/>
                  <a:gd name="T14" fmla="*/ 11 w 54"/>
                  <a:gd name="T15" fmla="*/ 13 h 49"/>
                  <a:gd name="T16" fmla="*/ 14 w 54"/>
                  <a:gd name="T17" fmla="*/ 17 h 49"/>
                  <a:gd name="T18" fmla="*/ 17 w 54"/>
                  <a:gd name="T19" fmla="*/ 21 h 49"/>
                  <a:gd name="T20" fmla="*/ 19 w 54"/>
                  <a:gd name="T21" fmla="*/ 26 h 49"/>
                  <a:gd name="T22" fmla="*/ 22 w 54"/>
                  <a:gd name="T23" fmla="*/ 29 h 49"/>
                  <a:gd name="T24" fmla="*/ 26 w 54"/>
                  <a:gd name="T25" fmla="*/ 33 h 49"/>
                  <a:gd name="T26" fmla="*/ 30 w 54"/>
                  <a:gd name="T27" fmla="*/ 35 h 49"/>
                  <a:gd name="T28" fmla="*/ 34 w 54"/>
                  <a:gd name="T29" fmla="*/ 38 h 49"/>
                  <a:gd name="T30" fmla="*/ 39 w 54"/>
                  <a:gd name="T31" fmla="*/ 39 h 49"/>
                  <a:gd name="T32" fmla="*/ 41 w 54"/>
                  <a:gd name="T33" fmla="*/ 41 h 49"/>
                  <a:gd name="T34" fmla="*/ 45 w 54"/>
                  <a:gd name="T35" fmla="*/ 42 h 49"/>
                  <a:gd name="T36" fmla="*/ 48 w 54"/>
                  <a:gd name="T37" fmla="*/ 42 h 49"/>
                  <a:gd name="T38" fmla="*/ 51 w 54"/>
                  <a:gd name="T39" fmla="*/ 43 h 49"/>
                  <a:gd name="T40" fmla="*/ 53 w 54"/>
                  <a:gd name="T41" fmla="*/ 46 h 49"/>
                  <a:gd name="T42" fmla="*/ 54 w 54"/>
                  <a:gd name="T43" fmla="*/ 46 h 49"/>
                  <a:gd name="T44" fmla="*/ 54 w 54"/>
                  <a:gd name="T45" fmla="*/ 47 h 49"/>
                  <a:gd name="T46" fmla="*/ 54 w 54"/>
                  <a:gd name="T47" fmla="*/ 49 h 49"/>
                  <a:gd name="T48" fmla="*/ 53 w 54"/>
                  <a:gd name="T49" fmla="*/ 49 h 49"/>
                  <a:gd name="T50" fmla="*/ 52 w 54"/>
                  <a:gd name="T51" fmla="*/ 49 h 49"/>
                  <a:gd name="T52" fmla="*/ 51 w 54"/>
                  <a:gd name="T53" fmla="*/ 49 h 49"/>
                  <a:gd name="T54" fmla="*/ 48 w 54"/>
                  <a:gd name="T55" fmla="*/ 47 h 49"/>
                  <a:gd name="T56" fmla="*/ 47 w 54"/>
                  <a:gd name="T57" fmla="*/ 46 h 49"/>
                  <a:gd name="T58" fmla="*/ 44 w 54"/>
                  <a:gd name="T59" fmla="*/ 45 h 49"/>
                  <a:gd name="T60" fmla="*/ 41 w 54"/>
                  <a:gd name="T61" fmla="*/ 43 h 49"/>
                  <a:gd name="T62" fmla="*/ 39 w 54"/>
                  <a:gd name="T63" fmla="*/ 42 h 49"/>
                  <a:gd name="T64" fmla="*/ 36 w 54"/>
                  <a:gd name="T65" fmla="*/ 42 h 49"/>
                  <a:gd name="T66" fmla="*/ 32 w 54"/>
                  <a:gd name="T67" fmla="*/ 41 h 49"/>
                  <a:gd name="T68" fmla="*/ 28 w 54"/>
                  <a:gd name="T69" fmla="*/ 39 h 49"/>
                  <a:gd name="T70" fmla="*/ 23 w 54"/>
                  <a:gd name="T71" fmla="*/ 37 h 49"/>
                  <a:gd name="T72" fmla="*/ 19 w 54"/>
                  <a:gd name="T73" fmla="*/ 34 h 49"/>
                  <a:gd name="T74" fmla="*/ 15 w 54"/>
                  <a:gd name="T75" fmla="*/ 30 h 49"/>
                  <a:gd name="T76" fmla="*/ 11 w 54"/>
                  <a:gd name="T77" fmla="*/ 28 h 49"/>
                  <a:gd name="T78" fmla="*/ 9 w 54"/>
                  <a:gd name="T79" fmla="*/ 24 h 49"/>
                  <a:gd name="T80" fmla="*/ 6 w 54"/>
                  <a:gd name="T81" fmla="*/ 18 h 49"/>
                  <a:gd name="T82" fmla="*/ 4 w 54"/>
                  <a:gd name="T83" fmla="*/ 15 h 49"/>
                  <a:gd name="T84" fmla="*/ 4 w 54"/>
                  <a:gd name="T85" fmla="*/ 11 h 49"/>
                  <a:gd name="T86" fmla="*/ 1 w 54"/>
                  <a:gd name="T87" fmla="*/ 7 h 49"/>
                  <a:gd name="T88" fmla="*/ 1 w 54"/>
                  <a:gd name="T89" fmla="*/ 5 h 49"/>
                  <a:gd name="T90" fmla="*/ 0 w 54"/>
                  <a:gd name="T91" fmla="*/ 4 h 49"/>
                  <a:gd name="T92" fmla="*/ 0 w 54"/>
                  <a:gd name="T93" fmla="*/ 4 h 49"/>
                  <a:gd name="T94" fmla="*/ 0 w 54"/>
                  <a:gd name="T95" fmla="*/ 3 h 49"/>
                  <a:gd name="T96" fmla="*/ 1 w 54"/>
                  <a:gd name="T97" fmla="*/ 2 h 49"/>
                  <a:gd name="T98" fmla="*/ 2 w 54"/>
                  <a:gd name="T9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 h="49">
                    <a:moveTo>
                      <a:pt x="2" y="0"/>
                    </a:moveTo>
                    <a:lnTo>
                      <a:pt x="4" y="0"/>
                    </a:lnTo>
                    <a:lnTo>
                      <a:pt x="5" y="2"/>
                    </a:lnTo>
                    <a:lnTo>
                      <a:pt x="6" y="2"/>
                    </a:lnTo>
                    <a:lnTo>
                      <a:pt x="7" y="4"/>
                    </a:lnTo>
                    <a:lnTo>
                      <a:pt x="7" y="7"/>
                    </a:lnTo>
                    <a:lnTo>
                      <a:pt x="9" y="9"/>
                    </a:lnTo>
                    <a:lnTo>
                      <a:pt x="11" y="13"/>
                    </a:lnTo>
                    <a:lnTo>
                      <a:pt x="14" y="17"/>
                    </a:lnTo>
                    <a:lnTo>
                      <a:pt x="17" y="21"/>
                    </a:lnTo>
                    <a:lnTo>
                      <a:pt x="19" y="26"/>
                    </a:lnTo>
                    <a:lnTo>
                      <a:pt x="22" y="29"/>
                    </a:lnTo>
                    <a:lnTo>
                      <a:pt x="26" y="33"/>
                    </a:lnTo>
                    <a:lnTo>
                      <a:pt x="30" y="35"/>
                    </a:lnTo>
                    <a:lnTo>
                      <a:pt x="34" y="38"/>
                    </a:lnTo>
                    <a:lnTo>
                      <a:pt x="39" y="39"/>
                    </a:lnTo>
                    <a:lnTo>
                      <a:pt x="41" y="41"/>
                    </a:lnTo>
                    <a:lnTo>
                      <a:pt x="45" y="42"/>
                    </a:lnTo>
                    <a:lnTo>
                      <a:pt x="48" y="42"/>
                    </a:lnTo>
                    <a:lnTo>
                      <a:pt x="51" y="43"/>
                    </a:lnTo>
                    <a:lnTo>
                      <a:pt x="53" y="46"/>
                    </a:lnTo>
                    <a:lnTo>
                      <a:pt x="54" y="46"/>
                    </a:lnTo>
                    <a:lnTo>
                      <a:pt x="54" y="47"/>
                    </a:lnTo>
                    <a:lnTo>
                      <a:pt x="54" y="49"/>
                    </a:lnTo>
                    <a:lnTo>
                      <a:pt x="53" y="49"/>
                    </a:lnTo>
                    <a:lnTo>
                      <a:pt x="52" y="49"/>
                    </a:lnTo>
                    <a:lnTo>
                      <a:pt x="51" y="49"/>
                    </a:lnTo>
                    <a:lnTo>
                      <a:pt x="48" y="47"/>
                    </a:lnTo>
                    <a:lnTo>
                      <a:pt x="47" y="46"/>
                    </a:lnTo>
                    <a:lnTo>
                      <a:pt x="44" y="45"/>
                    </a:lnTo>
                    <a:lnTo>
                      <a:pt x="41" y="43"/>
                    </a:lnTo>
                    <a:lnTo>
                      <a:pt x="39" y="42"/>
                    </a:lnTo>
                    <a:lnTo>
                      <a:pt x="36" y="42"/>
                    </a:lnTo>
                    <a:lnTo>
                      <a:pt x="32" y="41"/>
                    </a:lnTo>
                    <a:lnTo>
                      <a:pt x="28" y="39"/>
                    </a:lnTo>
                    <a:lnTo>
                      <a:pt x="23" y="37"/>
                    </a:lnTo>
                    <a:lnTo>
                      <a:pt x="19" y="34"/>
                    </a:lnTo>
                    <a:lnTo>
                      <a:pt x="15" y="30"/>
                    </a:lnTo>
                    <a:lnTo>
                      <a:pt x="11" y="28"/>
                    </a:lnTo>
                    <a:lnTo>
                      <a:pt x="9" y="24"/>
                    </a:lnTo>
                    <a:lnTo>
                      <a:pt x="6" y="18"/>
                    </a:lnTo>
                    <a:lnTo>
                      <a:pt x="4" y="15"/>
                    </a:lnTo>
                    <a:lnTo>
                      <a:pt x="4" y="11"/>
                    </a:lnTo>
                    <a:lnTo>
                      <a:pt x="1" y="7"/>
                    </a:lnTo>
                    <a:lnTo>
                      <a:pt x="1" y="5"/>
                    </a:lnTo>
                    <a:lnTo>
                      <a:pt x="0" y="4"/>
                    </a:lnTo>
                    <a:lnTo>
                      <a:pt x="0" y="4"/>
                    </a:lnTo>
                    <a:lnTo>
                      <a:pt x="0" y="3"/>
                    </a:lnTo>
                    <a:lnTo>
                      <a:pt x="1"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4" name="Freeform 52">
                <a:extLst>
                  <a:ext uri="{FF2B5EF4-FFF2-40B4-BE49-F238E27FC236}">
                    <a16:creationId xmlns:a16="http://schemas.microsoft.com/office/drawing/2014/main" id="{D339EF85-E449-EE41-848C-436258452543}"/>
                  </a:ext>
                </a:extLst>
              </p:cNvPr>
              <p:cNvSpPr>
                <a:spLocks/>
              </p:cNvSpPr>
              <p:nvPr userDrawn="1"/>
            </p:nvSpPr>
            <p:spPr bwMode="auto">
              <a:xfrm>
                <a:off x="10172220" y="626793"/>
                <a:ext cx="4098" cy="3074"/>
              </a:xfrm>
              <a:custGeom>
                <a:avLst/>
                <a:gdLst>
                  <a:gd name="T0" fmla="*/ 5 w 8"/>
                  <a:gd name="T1" fmla="*/ 0 h 5"/>
                  <a:gd name="T2" fmla="*/ 7 w 8"/>
                  <a:gd name="T3" fmla="*/ 0 h 5"/>
                  <a:gd name="T4" fmla="*/ 8 w 8"/>
                  <a:gd name="T5" fmla="*/ 1 h 5"/>
                  <a:gd name="T6" fmla="*/ 7 w 8"/>
                  <a:gd name="T7" fmla="*/ 4 h 5"/>
                  <a:gd name="T8" fmla="*/ 7 w 8"/>
                  <a:gd name="T9" fmla="*/ 4 h 5"/>
                  <a:gd name="T10" fmla="*/ 5 w 8"/>
                  <a:gd name="T11" fmla="*/ 5 h 5"/>
                  <a:gd name="T12" fmla="*/ 4 w 8"/>
                  <a:gd name="T13" fmla="*/ 5 h 5"/>
                  <a:gd name="T14" fmla="*/ 4 w 8"/>
                  <a:gd name="T15" fmla="*/ 4 h 5"/>
                  <a:gd name="T16" fmla="*/ 3 w 8"/>
                  <a:gd name="T17" fmla="*/ 2 h 5"/>
                  <a:gd name="T18" fmla="*/ 1 w 8"/>
                  <a:gd name="T19" fmla="*/ 1 h 5"/>
                  <a:gd name="T20" fmla="*/ 0 w 8"/>
                  <a:gd name="T21" fmla="*/ 0 h 5"/>
                  <a:gd name="T22" fmla="*/ 3 w 8"/>
                  <a:gd name="T23" fmla="*/ 0 h 5"/>
                  <a:gd name="T24" fmla="*/ 4 w 8"/>
                  <a:gd name="T25" fmla="*/ 0 h 5"/>
                  <a:gd name="T26" fmla="*/ 5 w 8"/>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5">
                    <a:moveTo>
                      <a:pt x="5" y="0"/>
                    </a:moveTo>
                    <a:lnTo>
                      <a:pt x="7" y="0"/>
                    </a:lnTo>
                    <a:lnTo>
                      <a:pt x="8" y="1"/>
                    </a:lnTo>
                    <a:lnTo>
                      <a:pt x="7" y="4"/>
                    </a:lnTo>
                    <a:lnTo>
                      <a:pt x="7" y="4"/>
                    </a:lnTo>
                    <a:lnTo>
                      <a:pt x="5" y="5"/>
                    </a:lnTo>
                    <a:lnTo>
                      <a:pt x="4" y="5"/>
                    </a:lnTo>
                    <a:lnTo>
                      <a:pt x="4" y="4"/>
                    </a:lnTo>
                    <a:lnTo>
                      <a:pt x="3" y="2"/>
                    </a:lnTo>
                    <a:lnTo>
                      <a:pt x="1" y="1"/>
                    </a:lnTo>
                    <a:lnTo>
                      <a:pt x="0" y="0"/>
                    </a:lnTo>
                    <a:lnTo>
                      <a:pt x="3" y="0"/>
                    </a:lnTo>
                    <a:lnTo>
                      <a:pt x="4"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5" name="Freeform 53">
                <a:extLst>
                  <a:ext uri="{FF2B5EF4-FFF2-40B4-BE49-F238E27FC236}">
                    <a16:creationId xmlns:a16="http://schemas.microsoft.com/office/drawing/2014/main" id="{072DD58D-3790-A145-8545-09C84EDE6F47}"/>
                  </a:ext>
                </a:extLst>
              </p:cNvPr>
              <p:cNvSpPr>
                <a:spLocks/>
              </p:cNvSpPr>
              <p:nvPr userDrawn="1"/>
            </p:nvSpPr>
            <p:spPr bwMode="auto">
              <a:xfrm>
                <a:off x="10156853" y="586839"/>
                <a:ext cx="5122" cy="4098"/>
              </a:xfrm>
              <a:custGeom>
                <a:avLst/>
                <a:gdLst>
                  <a:gd name="T0" fmla="*/ 7 w 10"/>
                  <a:gd name="T1" fmla="*/ 0 h 6"/>
                  <a:gd name="T2" fmla="*/ 8 w 10"/>
                  <a:gd name="T3" fmla="*/ 0 h 6"/>
                  <a:gd name="T4" fmla="*/ 10 w 10"/>
                  <a:gd name="T5" fmla="*/ 1 h 6"/>
                  <a:gd name="T6" fmla="*/ 8 w 10"/>
                  <a:gd name="T7" fmla="*/ 2 h 6"/>
                  <a:gd name="T8" fmla="*/ 7 w 10"/>
                  <a:gd name="T9" fmla="*/ 4 h 6"/>
                  <a:gd name="T10" fmla="*/ 6 w 10"/>
                  <a:gd name="T11" fmla="*/ 4 h 6"/>
                  <a:gd name="T12" fmla="*/ 4 w 10"/>
                  <a:gd name="T13" fmla="*/ 5 h 6"/>
                  <a:gd name="T14" fmla="*/ 4 w 10"/>
                  <a:gd name="T15" fmla="*/ 6 h 6"/>
                  <a:gd name="T16" fmla="*/ 3 w 10"/>
                  <a:gd name="T17" fmla="*/ 6 h 6"/>
                  <a:gd name="T18" fmla="*/ 2 w 10"/>
                  <a:gd name="T19" fmla="*/ 5 h 6"/>
                  <a:gd name="T20" fmla="*/ 0 w 10"/>
                  <a:gd name="T21" fmla="*/ 4 h 6"/>
                  <a:gd name="T22" fmla="*/ 2 w 10"/>
                  <a:gd name="T23" fmla="*/ 2 h 6"/>
                  <a:gd name="T24" fmla="*/ 2 w 10"/>
                  <a:gd name="T25" fmla="*/ 2 h 6"/>
                  <a:gd name="T26" fmla="*/ 3 w 10"/>
                  <a:gd name="T27" fmla="*/ 1 h 6"/>
                  <a:gd name="T28" fmla="*/ 4 w 10"/>
                  <a:gd name="T29" fmla="*/ 1 h 6"/>
                  <a:gd name="T30" fmla="*/ 6 w 10"/>
                  <a:gd name="T31" fmla="*/ 0 h 6"/>
                  <a:gd name="T32" fmla="*/ 7 w 10"/>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6">
                    <a:moveTo>
                      <a:pt x="7" y="0"/>
                    </a:moveTo>
                    <a:lnTo>
                      <a:pt x="8" y="0"/>
                    </a:lnTo>
                    <a:lnTo>
                      <a:pt x="10" y="1"/>
                    </a:lnTo>
                    <a:lnTo>
                      <a:pt x="8" y="2"/>
                    </a:lnTo>
                    <a:lnTo>
                      <a:pt x="7" y="4"/>
                    </a:lnTo>
                    <a:lnTo>
                      <a:pt x="6" y="4"/>
                    </a:lnTo>
                    <a:lnTo>
                      <a:pt x="4" y="5"/>
                    </a:lnTo>
                    <a:lnTo>
                      <a:pt x="4" y="6"/>
                    </a:lnTo>
                    <a:lnTo>
                      <a:pt x="3" y="6"/>
                    </a:lnTo>
                    <a:lnTo>
                      <a:pt x="2" y="5"/>
                    </a:lnTo>
                    <a:lnTo>
                      <a:pt x="0" y="4"/>
                    </a:lnTo>
                    <a:lnTo>
                      <a:pt x="2" y="2"/>
                    </a:lnTo>
                    <a:lnTo>
                      <a:pt x="2" y="2"/>
                    </a:lnTo>
                    <a:lnTo>
                      <a:pt x="3" y="1"/>
                    </a:lnTo>
                    <a:lnTo>
                      <a:pt x="4" y="1"/>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6" name="Freeform 54">
                <a:extLst>
                  <a:ext uri="{FF2B5EF4-FFF2-40B4-BE49-F238E27FC236}">
                    <a16:creationId xmlns:a16="http://schemas.microsoft.com/office/drawing/2014/main" id="{C9946BD5-DF04-FF4F-8706-ADCDC8D7B577}"/>
                  </a:ext>
                </a:extLst>
              </p:cNvPr>
              <p:cNvSpPr>
                <a:spLocks/>
              </p:cNvSpPr>
              <p:nvPr userDrawn="1"/>
            </p:nvSpPr>
            <p:spPr bwMode="auto">
              <a:xfrm>
                <a:off x="10182464" y="540738"/>
                <a:ext cx="5122" cy="4098"/>
              </a:xfrm>
              <a:custGeom>
                <a:avLst/>
                <a:gdLst>
                  <a:gd name="T0" fmla="*/ 5 w 9"/>
                  <a:gd name="T1" fmla="*/ 0 h 6"/>
                  <a:gd name="T2" fmla="*/ 7 w 9"/>
                  <a:gd name="T3" fmla="*/ 0 h 6"/>
                  <a:gd name="T4" fmla="*/ 8 w 9"/>
                  <a:gd name="T5" fmla="*/ 1 h 6"/>
                  <a:gd name="T6" fmla="*/ 9 w 9"/>
                  <a:gd name="T7" fmla="*/ 2 h 6"/>
                  <a:gd name="T8" fmla="*/ 9 w 9"/>
                  <a:gd name="T9" fmla="*/ 5 h 6"/>
                  <a:gd name="T10" fmla="*/ 8 w 9"/>
                  <a:gd name="T11" fmla="*/ 6 h 6"/>
                  <a:gd name="T12" fmla="*/ 5 w 9"/>
                  <a:gd name="T13" fmla="*/ 6 h 6"/>
                  <a:gd name="T14" fmla="*/ 3 w 9"/>
                  <a:gd name="T15" fmla="*/ 6 h 6"/>
                  <a:gd name="T16" fmla="*/ 1 w 9"/>
                  <a:gd name="T17" fmla="*/ 5 h 6"/>
                  <a:gd name="T18" fmla="*/ 0 w 9"/>
                  <a:gd name="T19" fmla="*/ 4 h 6"/>
                  <a:gd name="T20" fmla="*/ 0 w 9"/>
                  <a:gd name="T21" fmla="*/ 1 h 6"/>
                  <a:gd name="T22" fmla="*/ 1 w 9"/>
                  <a:gd name="T23" fmla="*/ 1 h 6"/>
                  <a:gd name="T24" fmla="*/ 3 w 9"/>
                  <a:gd name="T25" fmla="*/ 0 h 6"/>
                  <a:gd name="T26" fmla="*/ 4 w 9"/>
                  <a:gd name="T27" fmla="*/ 0 h 6"/>
                  <a:gd name="T28" fmla="*/ 5 w 9"/>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6">
                    <a:moveTo>
                      <a:pt x="5" y="0"/>
                    </a:moveTo>
                    <a:lnTo>
                      <a:pt x="7" y="0"/>
                    </a:lnTo>
                    <a:lnTo>
                      <a:pt x="8" y="1"/>
                    </a:lnTo>
                    <a:lnTo>
                      <a:pt x="9" y="2"/>
                    </a:lnTo>
                    <a:lnTo>
                      <a:pt x="9" y="5"/>
                    </a:lnTo>
                    <a:lnTo>
                      <a:pt x="8" y="6"/>
                    </a:lnTo>
                    <a:lnTo>
                      <a:pt x="5" y="6"/>
                    </a:lnTo>
                    <a:lnTo>
                      <a:pt x="3" y="6"/>
                    </a:lnTo>
                    <a:lnTo>
                      <a:pt x="1" y="5"/>
                    </a:lnTo>
                    <a:lnTo>
                      <a:pt x="0" y="4"/>
                    </a:lnTo>
                    <a:lnTo>
                      <a:pt x="0" y="1"/>
                    </a:lnTo>
                    <a:lnTo>
                      <a:pt x="1" y="1"/>
                    </a:lnTo>
                    <a:lnTo>
                      <a:pt x="3" y="0"/>
                    </a:lnTo>
                    <a:lnTo>
                      <a:pt x="4"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7" name="Freeform 55">
                <a:extLst>
                  <a:ext uri="{FF2B5EF4-FFF2-40B4-BE49-F238E27FC236}">
                    <a16:creationId xmlns:a16="http://schemas.microsoft.com/office/drawing/2014/main" id="{BF6F64A9-2DB8-8940-B557-7E3002A0B731}"/>
                  </a:ext>
                </a:extLst>
              </p:cNvPr>
              <p:cNvSpPr>
                <a:spLocks/>
              </p:cNvSpPr>
              <p:nvPr userDrawn="1"/>
            </p:nvSpPr>
            <p:spPr bwMode="auto">
              <a:xfrm>
                <a:off x="10284911" y="391164"/>
                <a:ext cx="25612" cy="24587"/>
              </a:xfrm>
              <a:custGeom>
                <a:avLst/>
                <a:gdLst>
                  <a:gd name="T0" fmla="*/ 5 w 49"/>
                  <a:gd name="T1" fmla="*/ 0 h 48"/>
                  <a:gd name="T2" fmla="*/ 7 w 49"/>
                  <a:gd name="T3" fmla="*/ 3 h 48"/>
                  <a:gd name="T4" fmla="*/ 13 w 49"/>
                  <a:gd name="T5" fmla="*/ 8 h 48"/>
                  <a:gd name="T6" fmla="*/ 18 w 49"/>
                  <a:gd name="T7" fmla="*/ 16 h 48"/>
                  <a:gd name="T8" fmla="*/ 20 w 49"/>
                  <a:gd name="T9" fmla="*/ 21 h 48"/>
                  <a:gd name="T10" fmla="*/ 26 w 49"/>
                  <a:gd name="T11" fmla="*/ 25 h 48"/>
                  <a:gd name="T12" fmla="*/ 31 w 49"/>
                  <a:gd name="T13" fmla="*/ 26 h 48"/>
                  <a:gd name="T14" fmla="*/ 35 w 49"/>
                  <a:gd name="T15" fmla="*/ 26 h 48"/>
                  <a:gd name="T16" fmla="*/ 39 w 49"/>
                  <a:gd name="T17" fmla="*/ 30 h 48"/>
                  <a:gd name="T18" fmla="*/ 40 w 49"/>
                  <a:gd name="T19" fmla="*/ 34 h 48"/>
                  <a:gd name="T20" fmla="*/ 43 w 49"/>
                  <a:gd name="T21" fmla="*/ 38 h 48"/>
                  <a:gd name="T22" fmla="*/ 47 w 49"/>
                  <a:gd name="T23" fmla="*/ 42 h 48"/>
                  <a:gd name="T24" fmla="*/ 49 w 49"/>
                  <a:gd name="T25" fmla="*/ 46 h 48"/>
                  <a:gd name="T26" fmla="*/ 49 w 49"/>
                  <a:gd name="T27" fmla="*/ 48 h 48"/>
                  <a:gd name="T28" fmla="*/ 48 w 49"/>
                  <a:gd name="T29" fmla="*/ 48 h 48"/>
                  <a:gd name="T30" fmla="*/ 44 w 49"/>
                  <a:gd name="T31" fmla="*/ 46 h 48"/>
                  <a:gd name="T32" fmla="*/ 41 w 49"/>
                  <a:gd name="T33" fmla="*/ 42 h 48"/>
                  <a:gd name="T34" fmla="*/ 39 w 49"/>
                  <a:gd name="T35" fmla="*/ 37 h 48"/>
                  <a:gd name="T36" fmla="*/ 36 w 49"/>
                  <a:gd name="T37" fmla="*/ 33 h 48"/>
                  <a:gd name="T38" fmla="*/ 34 w 49"/>
                  <a:gd name="T39" fmla="*/ 30 h 48"/>
                  <a:gd name="T40" fmla="*/ 30 w 49"/>
                  <a:gd name="T41" fmla="*/ 29 h 48"/>
                  <a:gd name="T42" fmla="*/ 26 w 49"/>
                  <a:gd name="T43" fmla="*/ 31 h 48"/>
                  <a:gd name="T44" fmla="*/ 23 w 49"/>
                  <a:gd name="T45" fmla="*/ 34 h 48"/>
                  <a:gd name="T46" fmla="*/ 23 w 49"/>
                  <a:gd name="T47" fmla="*/ 37 h 48"/>
                  <a:gd name="T48" fmla="*/ 20 w 49"/>
                  <a:gd name="T49" fmla="*/ 37 h 48"/>
                  <a:gd name="T50" fmla="*/ 22 w 49"/>
                  <a:gd name="T51" fmla="*/ 34 h 48"/>
                  <a:gd name="T52" fmla="*/ 23 w 49"/>
                  <a:gd name="T53" fmla="*/ 31 h 48"/>
                  <a:gd name="T54" fmla="*/ 20 w 49"/>
                  <a:gd name="T55" fmla="*/ 25 h 48"/>
                  <a:gd name="T56" fmla="*/ 17 w 49"/>
                  <a:gd name="T57" fmla="*/ 20 h 48"/>
                  <a:gd name="T58" fmla="*/ 11 w 49"/>
                  <a:gd name="T59" fmla="*/ 14 h 48"/>
                  <a:gd name="T60" fmla="*/ 5 w 49"/>
                  <a:gd name="T61" fmla="*/ 8 h 48"/>
                  <a:gd name="T62" fmla="*/ 0 w 49"/>
                  <a:gd name="T63" fmla="*/ 1 h 48"/>
                  <a:gd name="T64" fmla="*/ 1 w 49"/>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8">
                    <a:moveTo>
                      <a:pt x="2" y="0"/>
                    </a:moveTo>
                    <a:lnTo>
                      <a:pt x="5" y="0"/>
                    </a:lnTo>
                    <a:lnTo>
                      <a:pt x="6" y="1"/>
                    </a:lnTo>
                    <a:lnTo>
                      <a:pt x="7" y="3"/>
                    </a:lnTo>
                    <a:lnTo>
                      <a:pt x="9" y="5"/>
                    </a:lnTo>
                    <a:lnTo>
                      <a:pt x="13" y="8"/>
                    </a:lnTo>
                    <a:lnTo>
                      <a:pt x="15" y="12"/>
                    </a:lnTo>
                    <a:lnTo>
                      <a:pt x="18" y="16"/>
                    </a:lnTo>
                    <a:lnTo>
                      <a:pt x="19" y="18"/>
                    </a:lnTo>
                    <a:lnTo>
                      <a:pt x="20" y="21"/>
                    </a:lnTo>
                    <a:lnTo>
                      <a:pt x="23" y="24"/>
                    </a:lnTo>
                    <a:lnTo>
                      <a:pt x="26" y="25"/>
                    </a:lnTo>
                    <a:lnTo>
                      <a:pt x="28" y="26"/>
                    </a:lnTo>
                    <a:lnTo>
                      <a:pt x="31" y="26"/>
                    </a:lnTo>
                    <a:lnTo>
                      <a:pt x="32" y="26"/>
                    </a:lnTo>
                    <a:lnTo>
                      <a:pt x="35" y="26"/>
                    </a:lnTo>
                    <a:lnTo>
                      <a:pt x="37" y="27"/>
                    </a:lnTo>
                    <a:lnTo>
                      <a:pt x="39" y="30"/>
                    </a:lnTo>
                    <a:lnTo>
                      <a:pt x="39" y="31"/>
                    </a:lnTo>
                    <a:lnTo>
                      <a:pt x="40" y="34"/>
                    </a:lnTo>
                    <a:lnTo>
                      <a:pt x="41" y="37"/>
                    </a:lnTo>
                    <a:lnTo>
                      <a:pt x="43" y="38"/>
                    </a:lnTo>
                    <a:lnTo>
                      <a:pt x="45" y="40"/>
                    </a:lnTo>
                    <a:lnTo>
                      <a:pt x="47" y="42"/>
                    </a:lnTo>
                    <a:lnTo>
                      <a:pt x="48" y="43"/>
                    </a:lnTo>
                    <a:lnTo>
                      <a:pt x="49" y="46"/>
                    </a:lnTo>
                    <a:lnTo>
                      <a:pt x="49" y="47"/>
                    </a:lnTo>
                    <a:lnTo>
                      <a:pt x="49" y="48"/>
                    </a:lnTo>
                    <a:lnTo>
                      <a:pt x="48" y="48"/>
                    </a:lnTo>
                    <a:lnTo>
                      <a:pt x="48" y="48"/>
                    </a:lnTo>
                    <a:lnTo>
                      <a:pt x="47" y="47"/>
                    </a:lnTo>
                    <a:lnTo>
                      <a:pt x="44" y="46"/>
                    </a:lnTo>
                    <a:lnTo>
                      <a:pt x="43" y="43"/>
                    </a:lnTo>
                    <a:lnTo>
                      <a:pt x="41" y="42"/>
                    </a:lnTo>
                    <a:lnTo>
                      <a:pt x="40" y="39"/>
                    </a:lnTo>
                    <a:lnTo>
                      <a:pt x="39" y="37"/>
                    </a:lnTo>
                    <a:lnTo>
                      <a:pt x="37" y="34"/>
                    </a:lnTo>
                    <a:lnTo>
                      <a:pt x="36" y="33"/>
                    </a:lnTo>
                    <a:lnTo>
                      <a:pt x="35" y="31"/>
                    </a:lnTo>
                    <a:lnTo>
                      <a:pt x="34" y="30"/>
                    </a:lnTo>
                    <a:lnTo>
                      <a:pt x="31" y="29"/>
                    </a:lnTo>
                    <a:lnTo>
                      <a:pt x="30" y="29"/>
                    </a:lnTo>
                    <a:lnTo>
                      <a:pt x="27" y="30"/>
                    </a:lnTo>
                    <a:lnTo>
                      <a:pt x="26" y="31"/>
                    </a:lnTo>
                    <a:lnTo>
                      <a:pt x="24" y="33"/>
                    </a:lnTo>
                    <a:lnTo>
                      <a:pt x="23" y="34"/>
                    </a:lnTo>
                    <a:lnTo>
                      <a:pt x="23" y="35"/>
                    </a:lnTo>
                    <a:lnTo>
                      <a:pt x="23" y="37"/>
                    </a:lnTo>
                    <a:lnTo>
                      <a:pt x="22" y="37"/>
                    </a:lnTo>
                    <a:lnTo>
                      <a:pt x="20" y="37"/>
                    </a:lnTo>
                    <a:lnTo>
                      <a:pt x="20" y="35"/>
                    </a:lnTo>
                    <a:lnTo>
                      <a:pt x="22" y="34"/>
                    </a:lnTo>
                    <a:lnTo>
                      <a:pt x="23" y="33"/>
                    </a:lnTo>
                    <a:lnTo>
                      <a:pt x="23" y="31"/>
                    </a:lnTo>
                    <a:lnTo>
                      <a:pt x="22" y="27"/>
                    </a:lnTo>
                    <a:lnTo>
                      <a:pt x="20" y="25"/>
                    </a:lnTo>
                    <a:lnTo>
                      <a:pt x="19" y="22"/>
                    </a:lnTo>
                    <a:lnTo>
                      <a:pt x="17" y="20"/>
                    </a:lnTo>
                    <a:lnTo>
                      <a:pt x="14" y="17"/>
                    </a:lnTo>
                    <a:lnTo>
                      <a:pt x="11" y="14"/>
                    </a:lnTo>
                    <a:lnTo>
                      <a:pt x="9" y="12"/>
                    </a:lnTo>
                    <a:lnTo>
                      <a:pt x="5" y="8"/>
                    </a:lnTo>
                    <a:lnTo>
                      <a:pt x="2" y="5"/>
                    </a:lnTo>
                    <a:lnTo>
                      <a:pt x="0" y="1"/>
                    </a:lnTo>
                    <a:lnTo>
                      <a:pt x="0" y="0"/>
                    </a:lnTo>
                    <a:lnTo>
                      <a:pt x="1"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8" name="Freeform 56">
                <a:extLst>
                  <a:ext uri="{FF2B5EF4-FFF2-40B4-BE49-F238E27FC236}">
                    <a16:creationId xmlns:a16="http://schemas.microsoft.com/office/drawing/2014/main" id="{CFA93C07-DE7C-D448-BEB0-64A21973B601}"/>
                  </a:ext>
                </a:extLst>
              </p:cNvPr>
              <p:cNvSpPr>
                <a:spLocks noEditPoints="1"/>
              </p:cNvSpPr>
              <p:nvPr userDrawn="1"/>
            </p:nvSpPr>
            <p:spPr bwMode="auto">
              <a:xfrm>
                <a:off x="10122020" y="456730"/>
                <a:ext cx="73762" cy="56346"/>
              </a:xfrm>
              <a:custGeom>
                <a:avLst/>
                <a:gdLst>
                  <a:gd name="T0" fmla="*/ 114 w 145"/>
                  <a:gd name="T1" fmla="*/ 73 h 110"/>
                  <a:gd name="T2" fmla="*/ 122 w 145"/>
                  <a:gd name="T3" fmla="*/ 77 h 110"/>
                  <a:gd name="T4" fmla="*/ 127 w 145"/>
                  <a:gd name="T5" fmla="*/ 73 h 110"/>
                  <a:gd name="T6" fmla="*/ 120 w 145"/>
                  <a:gd name="T7" fmla="*/ 69 h 110"/>
                  <a:gd name="T8" fmla="*/ 53 w 145"/>
                  <a:gd name="T9" fmla="*/ 67 h 110"/>
                  <a:gd name="T10" fmla="*/ 59 w 145"/>
                  <a:gd name="T11" fmla="*/ 67 h 110"/>
                  <a:gd name="T12" fmla="*/ 75 w 145"/>
                  <a:gd name="T13" fmla="*/ 59 h 110"/>
                  <a:gd name="T14" fmla="*/ 75 w 145"/>
                  <a:gd name="T15" fmla="*/ 68 h 110"/>
                  <a:gd name="T16" fmla="*/ 79 w 145"/>
                  <a:gd name="T17" fmla="*/ 69 h 110"/>
                  <a:gd name="T18" fmla="*/ 83 w 145"/>
                  <a:gd name="T19" fmla="*/ 62 h 110"/>
                  <a:gd name="T20" fmla="*/ 47 w 145"/>
                  <a:gd name="T21" fmla="*/ 20 h 110"/>
                  <a:gd name="T22" fmla="*/ 50 w 145"/>
                  <a:gd name="T23" fmla="*/ 30 h 110"/>
                  <a:gd name="T24" fmla="*/ 53 w 145"/>
                  <a:gd name="T25" fmla="*/ 41 h 110"/>
                  <a:gd name="T26" fmla="*/ 63 w 145"/>
                  <a:gd name="T27" fmla="*/ 43 h 110"/>
                  <a:gd name="T28" fmla="*/ 81 w 145"/>
                  <a:gd name="T29" fmla="*/ 54 h 110"/>
                  <a:gd name="T30" fmla="*/ 96 w 145"/>
                  <a:gd name="T31" fmla="*/ 68 h 110"/>
                  <a:gd name="T32" fmla="*/ 105 w 145"/>
                  <a:gd name="T33" fmla="*/ 73 h 110"/>
                  <a:gd name="T34" fmla="*/ 107 w 145"/>
                  <a:gd name="T35" fmla="*/ 63 h 110"/>
                  <a:gd name="T36" fmla="*/ 98 w 145"/>
                  <a:gd name="T37" fmla="*/ 58 h 110"/>
                  <a:gd name="T38" fmla="*/ 88 w 145"/>
                  <a:gd name="T39" fmla="*/ 47 h 110"/>
                  <a:gd name="T40" fmla="*/ 79 w 145"/>
                  <a:gd name="T41" fmla="*/ 39 h 110"/>
                  <a:gd name="T42" fmla="*/ 60 w 145"/>
                  <a:gd name="T43" fmla="*/ 33 h 110"/>
                  <a:gd name="T44" fmla="*/ 53 w 145"/>
                  <a:gd name="T45" fmla="*/ 29 h 110"/>
                  <a:gd name="T46" fmla="*/ 47 w 145"/>
                  <a:gd name="T47" fmla="*/ 20 h 110"/>
                  <a:gd name="T48" fmla="*/ 64 w 145"/>
                  <a:gd name="T49" fmla="*/ 8 h 110"/>
                  <a:gd name="T50" fmla="*/ 73 w 145"/>
                  <a:gd name="T51" fmla="*/ 21 h 110"/>
                  <a:gd name="T52" fmla="*/ 90 w 145"/>
                  <a:gd name="T53" fmla="*/ 32 h 110"/>
                  <a:gd name="T54" fmla="*/ 103 w 145"/>
                  <a:gd name="T55" fmla="*/ 39 h 110"/>
                  <a:gd name="T56" fmla="*/ 115 w 145"/>
                  <a:gd name="T57" fmla="*/ 52 h 110"/>
                  <a:gd name="T58" fmla="*/ 131 w 145"/>
                  <a:gd name="T59" fmla="*/ 63 h 110"/>
                  <a:gd name="T60" fmla="*/ 141 w 145"/>
                  <a:gd name="T61" fmla="*/ 58 h 110"/>
                  <a:gd name="T62" fmla="*/ 144 w 145"/>
                  <a:gd name="T63" fmla="*/ 63 h 110"/>
                  <a:gd name="T64" fmla="*/ 136 w 145"/>
                  <a:gd name="T65" fmla="*/ 69 h 110"/>
                  <a:gd name="T66" fmla="*/ 128 w 145"/>
                  <a:gd name="T67" fmla="*/ 76 h 110"/>
                  <a:gd name="T68" fmla="*/ 129 w 145"/>
                  <a:gd name="T69" fmla="*/ 84 h 110"/>
                  <a:gd name="T70" fmla="*/ 129 w 145"/>
                  <a:gd name="T71" fmla="*/ 88 h 110"/>
                  <a:gd name="T72" fmla="*/ 120 w 145"/>
                  <a:gd name="T73" fmla="*/ 86 h 110"/>
                  <a:gd name="T74" fmla="*/ 114 w 145"/>
                  <a:gd name="T75" fmla="*/ 99 h 110"/>
                  <a:gd name="T76" fmla="*/ 109 w 145"/>
                  <a:gd name="T77" fmla="*/ 110 h 110"/>
                  <a:gd name="T78" fmla="*/ 110 w 145"/>
                  <a:gd name="T79" fmla="*/ 106 h 110"/>
                  <a:gd name="T80" fmla="*/ 115 w 145"/>
                  <a:gd name="T81" fmla="*/ 93 h 110"/>
                  <a:gd name="T82" fmla="*/ 114 w 145"/>
                  <a:gd name="T83" fmla="*/ 84 h 110"/>
                  <a:gd name="T84" fmla="*/ 98 w 145"/>
                  <a:gd name="T85" fmla="*/ 75 h 110"/>
                  <a:gd name="T86" fmla="*/ 83 w 145"/>
                  <a:gd name="T87" fmla="*/ 71 h 110"/>
                  <a:gd name="T88" fmla="*/ 72 w 145"/>
                  <a:gd name="T89" fmla="*/ 71 h 110"/>
                  <a:gd name="T90" fmla="*/ 71 w 145"/>
                  <a:gd name="T91" fmla="*/ 80 h 110"/>
                  <a:gd name="T92" fmla="*/ 77 w 145"/>
                  <a:gd name="T93" fmla="*/ 85 h 110"/>
                  <a:gd name="T94" fmla="*/ 68 w 145"/>
                  <a:gd name="T95" fmla="*/ 84 h 110"/>
                  <a:gd name="T96" fmla="*/ 62 w 145"/>
                  <a:gd name="T97" fmla="*/ 75 h 110"/>
                  <a:gd name="T98" fmla="*/ 51 w 145"/>
                  <a:gd name="T99" fmla="*/ 71 h 110"/>
                  <a:gd name="T100" fmla="*/ 47 w 145"/>
                  <a:gd name="T101" fmla="*/ 63 h 110"/>
                  <a:gd name="T102" fmla="*/ 39 w 145"/>
                  <a:gd name="T103" fmla="*/ 58 h 110"/>
                  <a:gd name="T104" fmla="*/ 33 w 145"/>
                  <a:gd name="T105" fmla="*/ 64 h 110"/>
                  <a:gd name="T106" fmla="*/ 23 w 145"/>
                  <a:gd name="T107" fmla="*/ 76 h 110"/>
                  <a:gd name="T108" fmla="*/ 8 w 145"/>
                  <a:gd name="T109" fmla="*/ 90 h 110"/>
                  <a:gd name="T110" fmla="*/ 0 w 145"/>
                  <a:gd name="T111" fmla="*/ 90 h 110"/>
                  <a:gd name="T112" fmla="*/ 12 w 145"/>
                  <a:gd name="T113" fmla="*/ 79 h 110"/>
                  <a:gd name="T114" fmla="*/ 28 w 145"/>
                  <a:gd name="T115" fmla="*/ 59 h 110"/>
                  <a:gd name="T116" fmla="*/ 39 w 145"/>
                  <a:gd name="T117" fmla="*/ 50 h 110"/>
                  <a:gd name="T118" fmla="*/ 39 w 145"/>
                  <a:gd name="T119" fmla="*/ 37 h 110"/>
                  <a:gd name="T120" fmla="*/ 39 w 145"/>
                  <a:gd name="T121" fmla="*/ 25 h 110"/>
                  <a:gd name="T122" fmla="*/ 41 w 145"/>
                  <a:gd name="T123" fmla="*/ 13 h 110"/>
                  <a:gd name="T124" fmla="*/ 51 w 145"/>
                  <a:gd name="T125" fmla="*/ 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10">
                    <a:moveTo>
                      <a:pt x="118" y="68"/>
                    </a:moveTo>
                    <a:lnTo>
                      <a:pt x="116" y="69"/>
                    </a:lnTo>
                    <a:lnTo>
                      <a:pt x="115" y="69"/>
                    </a:lnTo>
                    <a:lnTo>
                      <a:pt x="114" y="71"/>
                    </a:lnTo>
                    <a:lnTo>
                      <a:pt x="114" y="72"/>
                    </a:lnTo>
                    <a:lnTo>
                      <a:pt x="114" y="73"/>
                    </a:lnTo>
                    <a:lnTo>
                      <a:pt x="114" y="75"/>
                    </a:lnTo>
                    <a:lnTo>
                      <a:pt x="115" y="76"/>
                    </a:lnTo>
                    <a:lnTo>
                      <a:pt x="118" y="77"/>
                    </a:lnTo>
                    <a:lnTo>
                      <a:pt x="119" y="79"/>
                    </a:lnTo>
                    <a:lnTo>
                      <a:pt x="120" y="77"/>
                    </a:lnTo>
                    <a:lnTo>
                      <a:pt x="122" y="77"/>
                    </a:lnTo>
                    <a:lnTo>
                      <a:pt x="123" y="77"/>
                    </a:lnTo>
                    <a:lnTo>
                      <a:pt x="124" y="76"/>
                    </a:lnTo>
                    <a:lnTo>
                      <a:pt x="126" y="75"/>
                    </a:lnTo>
                    <a:lnTo>
                      <a:pt x="126" y="75"/>
                    </a:lnTo>
                    <a:lnTo>
                      <a:pt x="126" y="75"/>
                    </a:lnTo>
                    <a:lnTo>
                      <a:pt x="127" y="73"/>
                    </a:lnTo>
                    <a:lnTo>
                      <a:pt x="126" y="72"/>
                    </a:lnTo>
                    <a:lnTo>
                      <a:pt x="124" y="71"/>
                    </a:lnTo>
                    <a:lnTo>
                      <a:pt x="124" y="71"/>
                    </a:lnTo>
                    <a:lnTo>
                      <a:pt x="122" y="69"/>
                    </a:lnTo>
                    <a:lnTo>
                      <a:pt x="122" y="69"/>
                    </a:lnTo>
                    <a:lnTo>
                      <a:pt x="120" y="69"/>
                    </a:lnTo>
                    <a:lnTo>
                      <a:pt x="118" y="68"/>
                    </a:lnTo>
                    <a:close/>
                    <a:moveTo>
                      <a:pt x="56" y="64"/>
                    </a:moveTo>
                    <a:lnTo>
                      <a:pt x="55" y="64"/>
                    </a:lnTo>
                    <a:lnTo>
                      <a:pt x="54" y="64"/>
                    </a:lnTo>
                    <a:lnTo>
                      <a:pt x="53" y="66"/>
                    </a:lnTo>
                    <a:lnTo>
                      <a:pt x="53" y="67"/>
                    </a:lnTo>
                    <a:lnTo>
                      <a:pt x="54" y="67"/>
                    </a:lnTo>
                    <a:lnTo>
                      <a:pt x="55" y="68"/>
                    </a:lnTo>
                    <a:lnTo>
                      <a:pt x="56" y="68"/>
                    </a:lnTo>
                    <a:lnTo>
                      <a:pt x="58" y="68"/>
                    </a:lnTo>
                    <a:lnTo>
                      <a:pt x="59" y="68"/>
                    </a:lnTo>
                    <a:lnTo>
                      <a:pt x="59" y="67"/>
                    </a:lnTo>
                    <a:lnTo>
                      <a:pt x="58" y="66"/>
                    </a:lnTo>
                    <a:lnTo>
                      <a:pt x="58" y="64"/>
                    </a:lnTo>
                    <a:lnTo>
                      <a:pt x="56" y="64"/>
                    </a:lnTo>
                    <a:close/>
                    <a:moveTo>
                      <a:pt x="77" y="58"/>
                    </a:moveTo>
                    <a:lnTo>
                      <a:pt x="76" y="59"/>
                    </a:lnTo>
                    <a:lnTo>
                      <a:pt x="75" y="59"/>
                    </a:lnTo>
                    <a:lnTo>
                      <a:pt x="73" y="60"/>
                    </a:lnTo>
                    <a:lnTo>
                      <a:pt x="73" y="63"/>
                    </a:lnTo>
                    <a:lnTo>
                      <a:pt x="72" y="66"/>
                    </a:lnTo>
                    <a:lnTo>
                      <a:pt x="73" y="67"/>
                    </a:lnTo>
                    <a:lnTo>
                      <a:pt x="73" y="68"/>
                    </a:lnTo>
                    <a:lnTo>
                      <a:pt x="75" y="68"/>
                    </a:lnTo>
                    <a:lnTo>
                      <a:pt x="76" y="68"/>
                    </a:lnTo>
                    <a:lnTo>
                      <a:pt x="76" y="69"/>
                    </a:lnTo>
                    <a:lnTo>
                      <a:pt x="77" y="69"/>
                    </a:lnTo>
                    <a:lnTo>
                      <a:pt x="77" y="69"/>
                    </a:lnTo>
                    <a:lnTo>
                      <a:pt x="79" y="69"/>
                    </a:lnTo>
                    <a:lnTo>
                      <a:pt x="79" y="69"/>
                    </a:lnTo>
                    <a:lnTo>
                      <a:pt x="80" y="68"/>
                    </a:lnTo>
                    <a:lnTo>
                      <a:pt x="83" y="68"/>
                    </a:lnTo>
                    <a:lnTo>
                      <a:pt x="83" y="64"/>
                    </a:lnTo>
                    <a:lnTo>
                      <a:pt x="83" y="62"/>
                    </a:lnTo>
                    <a:lnTo>
                      <a:pt x="83" y="62"/>
                    </a:lnTo>
                    <a:lnTo>
                      <a:pt x="83" y="62"/>
                    </a:lnTo>
                    <a:lnTo>
                      <a:pt x="81" y="62"/>
                    </a:lnTo>
                    <a:lnTo>
                      <a:pt x="81" y="60"/>
                    </a:lnTo>
                    <a:lnTo>
                      <a:pt x="80" y="59"/>
                    </a:lnTo>
                    <a:lnTo>
                      <a:pt x="79" y="59"/>
                    </a:lnTo>
                    <a:lnTo>
                      <a:pt x="77" y="58"/>
                    </a:lnTo>
                    <a:close/>
                    <a:moveTo>
                      <a:pt x="47" y="20"/>
                    </a:moveTo>
                    <a:lnTo>
                      <a:pt x="47" y="20"/>
                    </a:lnTo>
                    <a:lnTo>
                      <a:pt x="46" y="21"/>
                    </a:lnTo>
                    <a:lnTo>
                      <a:pt x="49" y="24"/>
                    </a:lnTo>
                    <a:lnTo>
                      <a:pt x="50" y="26"/>
                    </a:lnTo>
                    <a:lnTo>
                      <a:pt x="50" y="29"/>
                    </a:lnTo>
                    <a:lnTo>
                      <a:pt x="50" y="30"/>
                    </a:lnTo>
                    <a:lnTo>
                      <a:pt x="51" y="33"/>
                    </a:lnTo>
                    <a:lnTo>
                      <a:pt x="53" y="34"/>
                    </a:lnTo>
                    <a:lnTo>
                      <a:pt x="53" y="35"/>
                    </a:lnTo>
                    <a:lnTo>
                      <a:pt x="53" y="37"/>
                    </a:lnTo>
                    <a:lnTo>
                      <a:pt x="53" y="38"/>
                    </a:lnTo>
                    <a:lnTo>
                      <a:pt x="53" y="41"/>
                    </a:lnTo>
                    <a:lnTo>
                      <a:pt x="53" y="42"/>
                    </a:lnTo>
                    <a:lnTo>
                      <a:pt x="54" y="43"/>
                    </a:lnTo>
                    <a:lnTo>
                      <a:pt x="55" y="43"/>
                    </a:lnTo>
                    <a:lnTo>
                      <a:pt x="58" y="43"/>
                    </a:lnTo>
                    <a:lnTo>
                      <a:pt x="60" y="43"/>
                    </a:lnTo>
                    <a:lnTo>
                      <a:pt x="63" y="43"/>
                    </a:lnTo>
                    <a:lnTo>
                      <a:pt x="66" y="43"/>
                    </a:lnTo>
                    <a:lnTo>
                      <a:pt x="69" y="45"/>
                    </a:lnTo>
                    <a:lnTo>
                      <a:pt x="72" y="47"/>
                    </a:lnTo>
                    <a:lnTo>
                      <a:pt x="75" y="49"/>
                    </a:lnTo>
                    <a:lnTo>
                      <a:pt x="79" y="51"/>
                    </a:lnTo>
                    <a:lnTo>
                      <a:pt x="81" y="54"/>
                    </a:lnTo>
                    <a:lnTo>
                      <a:pt x="84" y="56"/>
                    </a:lnTo>
                    <a:lnTo>
                      <a:pt x="86" y="59"/>
                    </a:lnTo>
                    <a:lnTo>
                      <a:pt x="88" y="60"/>
                    </a:lnTo>
                    <a:lnTo>
                      <a:pt x="90" y="63"/>
                    </a:lnTo>
                    <a:lnTo>
                      <a:pt x="93" y="66"/>
                    </a:lnTo>
                    <a:lnTo>
                      <a:pt x="96" y="68"/>
                    </a:lnTo>
                    <a:lnTo>
                      <a:pt x="97" y="69"/>
                    </a:lnTo>
                    <a:lnTo>
                      <a:pt x="98" y="72"/>
                    </a:lnTo>
                    <a:lnTo>
                      <a:pt x="99" y="73"/>
                    </a:lnTo>
                    <a:lnTo>
                      <a:pt x="102" y="75"/>
                    </a:lnTo>
                    <a:lnTo>
                      <a:pt x="103" y="75"/>
                    </a:lnTo>
                    <a:lnTo>
                      <a:pt x="105" y="73"/>
                    </a:lnTo>
                    <a:lnTo>
                      <a:pt x="106" y="72"/>
                    </a:lnTo>
                    <a:lnTo>
                      <a:pt x="106" y="71"/>
                    </a:lnTo>
                    <a:lnTo>
                      <a:pt x="106" y="69"/>
                    </a:lnTo>
                    <a:lnTo>
                      <a:pt x="107" y="67"/>
                    </a:lnTo>
                    <a:lnTo>
                      <a:pt x="107" y="63"/>
                    </a:lnTo>
                    <a:lnTo>
                      <a:pt x="107" y="63"/>
                    </a:lnTo>
                    <a:lnTo>
                      <a:pt x="105" y="63"/>
                    </a:lnTo>
                    <a:lnTo>
                      <a:pt x="103" y="63"/>
                    </a:lnTo>
                    <a:lnTo>
                      <a:pt x="101" y="63"/>
                    </a:lnTo>
                    <a:lnTo>
                      <a:pt x="99" y="60"/>
                    </a:lnTo>
                    <a:lnTo>
                      <a:pt x="98" y="59"/>
                    </a:lnTo>
                    <a:lnTo>
                      <a:pt x="98" y="58"/>
                    </a:lnTo>
                    <a:lnTo>
                      <a:pt x="97" y="56"/>
                    </a:lnTo>
                    <a:lnTo>
                      <a:pt x="94" y="54"/>
                    </a:lnTo>
                    <a:lnTo>
                      <a:pt x="92" y="52"/>
                    </a:lnTo>
                    <a:lnTo>
                      <a:pt x="90" y="51"/>
                    </a:lnTo>
                    <a:lnTo>
                      <a:pt x="89" y="49"/>
                    </a:lnTo>
                    <a:lnTo>
                      <a:pt x="88" y="47"/>
                    </a:lnTo>
                    <a:lnTo>
                      <a:pt x="86" y="45"/>
                    </a:lnTo>
                    <a:lnTo>
                      <a:pt x="86" y="43"/>
                    </a:lnTo>
                    <a:lnTo>
                      <a:pt x="86" y="42"/>
                    </a:lnTo>
                    <a:lnTo>
                      <a:pt x="85" y="42"/>
                    </a:lnTo>
                    <a:lnTo>
                      <a:pt x="83" y="41"/>
                    </a:lnTo>
                    <a:lnTo>
                      <a:pt x="79" y="39"/>
                    </a:lnTo>
                    <a:lnTo>
                      <a:pt x="76" y="38"/>
                    </a:lnTo>
                    <a:lnTo>
                      <a:pt x="73" y="37"/>
                    </a:lnTo>
                    <a:lnTo>
                      <a:pt x="69" y="35"/>
                    </a:lnTo>
                    <a:lnTo>
                      <a:pt x="67" y="34"/>
                    </a:lnTo>
                    <a:lnTo>
                      <a:pt x="63" y="34"/>
                    </a:lnTo>
                    <a:lnTo>
                      <a:pt x="60" y="33"/>
                    </a:lnTo>
                    <a:lnTo>
                      <a:pt x="59" y="34"/>
                    </a:lnTo>
                    <a:lnTo>
                      <a:pt x="58" y="34"/>
                    </a:lnTo>
                    <a:lnTo>
                      <a:pt x="55" y="34"/>
                    </a:lnTo>
                    <a:lnTo>
                      <a:pt x="54" y="33"/>
                    </a:lnTo>
                    <a:lnTo>
                      <a:pt x="53" y="32"/>
                    </a:lnTo>
                    <a:lnTo>
                      <a:pt x="53" y="29"/>
                    </a:lnTo>
                    <a:lnTo>
                      <a:pt x="51" y="26"/>
                    </a:lnTo>
                    <a:lnTo>
                      <a:pt x="51" y="24"/>
                    </a:lnTo>
                    <a:lnTo>
                      <a:pt x="51" y="22"/>
                    </a:lnTo>
                    <a:lnTo>
                      <a:pt x="50" y="21"/>
                    </a:lnTo>
                    <a:lnTo>
                      <a:pt x="49" y="20"/>
                    </a:lnTo>
                    <a:lnTo>
                      <a:pt x="47" y="20"/>
                    </a:lnTo>
                    <a:close/>
                    <a:moveTo>
                      <a:pt x="58" y="0"/>
                    </a:moveTo>
                    <a:lnTo>
                      <a:pt x="60" y="0"/>
                    </a:lnTo>
                    <a:lnTo>
                      <a:pt x="63" y="2"/>
                    </a:lnTo>
                    <a:lnTo>
                      <a:pt x="64" y="4"/>
                    </a:lnTo>
                    <a:lnTo>
                      <a:pt x="64" y="5"/>
                    </a:lnTo>
                    <a:lnTo>
                      <a:pt x="64" y="8"/>
                    </a:lnTo>
                    <a:lnTo>
                      <a:pt x="66" y="12"/>
                    </a:lnTo>
                    <a:lnTo>
                      <a:pt x="66" y="13"/>
                    </a:lnTo>
                    <a:lnTo>
                      <a:pt x="67" y="16"/>
                    </a:lnTo>
                    <a:lnTo>
                      <a:pt x="68" y="19"/>
                    </a:lnTo>
                    <a:lnTo>
                      <a:pt x="71" y="20"/>
                    </a:lnTo>
                    <a:lnTo>
                      <a:pt x="73" y="21"/>
                    </a:lnTo>
                    <a:lnTo>
                      <a:pt x="77" y="22"/>
                    </a:lnTo>
                    <a:lnTo>
                      <a:pt x="81" y="24"/>
                    </a:lnTo>
                    <a:lnTo>
                      <a:pt x="85" y="26"/>
                    </a:lnTo>
                    <a:lnTo>
                      <a:pt x="86" y="28"/>
                    </a:lnTo>
                    <a:lnTo>
                      <a:pt x="88" y="29"/>
                    </a:lnTo>
                    <a:lnTo>
                      <a:pt x="90" y="32"/>
                    </a:lnTo>
                    <a:lnTo>
                      <a:pt x="92" y="34"/>
                    </a:lnTo>
                    <a:lnTo>
                      <a:pt x="94" y="37"/>
                    </a:lnTo>
                    <a:lnTo>
                      <a:pt x="97" y="37"/>
                    </a:lnTo>
                    <a:lnTo>
                      <a:pt x="99" y="38"/>
                    </a:lnTo>
                    <a:lnTo>
                      <a:pt x="101" y="39"/>
                    </a:lnTo>
                    <a:lnTo>
                      <a:pt x="103" y="39"/>
                    </a:lnTo>
                    <a:lnTo>
                      <a:pt x="106" y="41"/>
                    </a:lnTo>
                    <a:lnTo>
                      <a:pt x="107" y="42"/>
                    </a:lnTo>
                    <a:lnTo>
                      <a:pt x="110" y="45"/>
                    </a:lnTo>
                    <a:lnTo>
                      <a:pt x="111" y="47"/>
                    </a:lnTo>
                    <a:lnTo>
                      <a:pt x="113" y="50"/>
                    </a:lnTo>
                    <a:lnTo>
                      <a:pt x="115" y="52"/>
                    </a:lnTo>
                    <a:lnTo>
                      <a:pt x="118" y="55"/>
                    </a:lnTo>
                    <a:lnTo>
                      <a:pt x="122" y="58"/>
                    </a:lnTo>
                    <a:lnTo>
                      <a:pt x="126" y="59"/>
                    </a:lnTo>
                    <a:lnTo>
                      <a:pt x="127" y="62"/>
                    </a:lnTo>
                    <a:lnTo>
                      <a:pt x="128" y="63"/>
                    </a:lnTo>
                    <a:lnTo>
                      <a:pt x="131" y="63"/>
                    </a:lnTo>
                    <a:lnTo>
                      <a:pt x="133" y="63"/>
                    </a:lnTo>
                    <a:lnTo>
                      <a:pt x="135" y="62"/>
                    </a:lnTo>
                    <a:lnTo>
                      <a:pt x="136" y="62"/>
                    </a:lnTo>
                    <a:lnTo>
                      <a:pt x="139" y="60"/>
                    </a:lnTo>
                    <a:lnTo>
                      <a:pt x="140" y="59"/>
                    </a:lnTo>
                    <a:lnTo>
                      <a:pt x="141" y="58"/>
                    </a:lnTo>
                    <a:lnTo>
                      <a:pt x="143" y="58"/>
                    </a:lnTo>
                    <a:lnTo>
                      <a:pt x="144" y="58"/>
                    </a:lnTo>
                    <a:lnTo>
                      <a:pt x="145" y="59"/>
                    </a:lnTo>
                    <a:lnTo>
                      <a:pt x="145" y="60"/>
                    </a:lnTo>
                    <a:lnTo>
                      <a:pt x="145" y="62"/>
                    </a:lnTo>
                    <a:lnTo>
                      <a:pt x="144" y="63"/>
                    </a:lnTo>
                    <a:lnTo>
                      <a:pt x="143" y="63"/>
                    </a:lnTo>
                    <a:lnTo>
                      <a:pt x="141" y="64"/>
                    </a:lnTo>
                    <a:lnTo>
                      <a:pt x="139" y="67"/>
                    </a:lnTo>
                    <a:lnTo>
                      <a:pt x="139" y="68"/>
                    </a:lnTo>
                    <a:lnTo>
                      <a:pt x="137" y="69"/>
                    </a:lnTo>
                    <a:lnTo>
                      <a:pt x="136" y="69"/>
                    </a:lnTo>
                    <a:lnTo>
                      <a:pt x="135" y="69"/>
                    </a:lnTo>
                    <a:lnTo>
                      <a:pt x="132" y="69"/>
                    </a:lnTo>
                    <a:lnTo>
                      <a:pt x="131" y="71"/>
                    </a:lnTo>
                    <a:lnTo>
                      <a:pt x="129" y="72"/>
                    </a:lnTo>
                    <a:lnTo>
                      <a:pt x="128" y="75"/>
                    </a:lnTo>
                    <a:lnTo>
                      <a:pt x="128" y="76"/>
                    </a:lnTo>
                    <a:lnTo>
                      <a:pt x="129" y="77"/>
                    </a:lnTo>
                    <a:lnTo>
                      <a:pt x="129" y="80"/>
                    </a:lnTo>
                    <a:lnTo>
                      <a:pt x="128" y="80"/>
                    </a:lnTo>
                    <a:lnTo>
                      <a:pt x="128" y="81"/>
                    </a:lnTo>
                    <a:lnTo>
                      <a:pt x="128" y="82"/>
                    </a:lnTo>
                    <a:lnTo>
                      <a:pt x="129" y="84"/>
                    </a:lnTo>
                    <a:lnTo>
                      <a:pt x="131" y="84"/>
                    </a:lnTo>
                    <a:lnTo>
                      <a:pt x="132" y="85"/>
                    </a:lnTo>
                    <a:lnTo>
                      <a:pt x="132" y="86"/>
                    </a:lnTo>
                    <a:lnTo>
                      <a:pt x="132" y="88"/>
                    </a:lnTo>
                    <a:lnTo>
                      <a:pt x="131" y="88"/>
                    </a:lnTo>
                    <a:lnTo>
                      <a:pt x="129" y="88"/>
                    </a:lnTo>
                    <a:lnTo>
                      <a:pt x="128" y="88"/>
                    </a:lnTo>
                    <a:lnTo>
                      <a:pt x="127" y="86"/>
                    </a:lnTo>
                    <a:lnTo>
                      <a:pt x="126" y="86"/>
                    </a:lnTo>
                    <a:lnTo>
                      <a:pt x="124" y="85"/>
                    </a:lnTo>
                    <a:lnTo>
                      <a:pt x="123" y="85"/>
                    </a:lnTo>
                    <a:lnTo>
                      <a:pt x="120" y="86"/>
                    </a:lnTo>
                    <a:lnTo>
                      <a:pt x="120" y="88"/>
                    </a:lnTo>
                    <a:lnTo>
                      <a:pt x="119" y="89"/>
                    </a:lnTo>
                    <a:lnTo>
                      <a:pt x="119" y="90"/>
                    </a:lnTo>
                    <a:lnTo>
                      <a:pt x="118" y="93"/>
                    </a:lnTo>
                    <a:lnTo>
                      <a:pt x="115" y="97"/>
                    </a:lnTo>
                    <a:lnTo>
                      <a:pt x="114" y="99"/>
                    </a:lnTo>
                    <a:lnTo>
                      <a:pt x="113" y="102"/>
                    </a:lnTo>
                    <a:lnTo>
                      <a:pt x="113" y="105"/>
                    </a:lnTo>
                    <a:lnTo>
                      <a:pt x="111" y="106"/>
                    </a:lnTo>
                    <a:lnTo>
                      <a:pt x="111" y="107"/>
                    </a:lnTo>
                    <a:lnTo>
                      <a:pt x="110" y="109"/>
                    </a:lnTo>
                    <a:lnTo>
                      <a:pt x="109" y="110"/>
                    </a:lnTo>
                    <a:lnTo>
                      <a:pt x="107" y="110"/>
                    </a:lnTo>
                    <a:lnTo>
                      <a:pt x="106" y="110"/>
                    </a:lnTo>
                    <a:lnTo>
                      <a:pt x="106" y="109"/>
                    </a:lnTo>
                    <a:lnTo>
                      <a:pt x="107" y="107"/>
                    </a:lnTo>
                    <a:lnTo>
                      <a:pt x="109" y="107"/>
                    </a:lnTo>
                    <a:lnTo>
                      <a:pt x="110" y="106"/>
                    </a:lnTo>
                    <a:lnTo>
                      <a:pt x="111" y="105"/>
                    </a:lnTo>
                    <a:lnTo>
                      <a:pt x="113" y="102"/>
                    </a:lnTo>
                    <a:lnTo>
                      <a:pt x="113" y="99"/>
                    </a:lnTo>
                    <a:lnTo>
                      <a:pt x="113" y="97"/>
                    </a:lnTo>
                    <a:lnTo>
                      <a:pt x="114" y="94"/>
                    </a:lnTo>
                    <a:lnTo>
                      <a:pt x="115" y="93"/>
                    </a:lnTo>
                    <a:lnTo>
                      <a:pt x="116" y="92"/>
                    </a:lnTo>
                    <a:lnTo>
                      <a:pt x="116" y="89"/>
                    </a:lnTo>
                    <a:lnTo>
                      <a:pt x="116" y="88"/>
                    </a:lnTo>
                    <a:lnTo>
                      <a:pt x="116" y="86"/>
                    </a:lnTo>
                    <a:lnTo>
                      <a:pt x="115" y="85"/>
                    </a:lnTo>
                    <a:lnTo>
                      <a:pt x="114" y="84"/>
                    </a:lnTo>
                    <a:lnTo>
                      <a:pt x="111" y="84"/>
                    </a:lnTo>
                    <a:lnTo>
                      <a:pt x="109" y="82"/>
                    </a:lnTo>
                    <a:lnTo>
                      <a:pt x="105" y="81"/>
                    </a:lnTo>
                    <a:lnTo>
                      <a:pt x="102" y="79"/>
                    </a:lnTo>
                    <a:lnTo>
                      <a:pt x="99" y="77"/>
                    </a:lnTo>
                    <a:lnTo>
                      <a:pt x="98" y="75"/>
                    </a:lnTo>
                    <a:lnTo>
                      <a:pt x="97" y="72"/>
                    </a:lnTo>
                    <a:lnTo>
                      <a:pt x="94" y="71"/>
                    </a:lnTo>
                    <a:lnTo>
                      <a:pt x="90" y="69"/>
                    </a:lnTo>
                    <a:lnTo>
                      <a:pt x="88" y="69"/>
                    </a:lnTo>
                    <a:lnTo>
                      <a:pt x="84" y="69"/>
                    </a:lnTo>
                    <a:lnTo>
                      <a:pt x="83" y="71"/>
                    </a:lnTo>
                    <a:lnTo>
                      <a:pt x="81" y="72"/>
                    </a:lnTo>
                    <a:lnTo>
                      <a:pt x="79" y="72"/>
                    </a:lnTo>
                    <a:lnTo>
                      <a:pt x="77" y="72"/>
                    </a:lnTo>
                    <a:lnTo>
                      <a:pt x="76" y="71"/>
                    </a:lnTo>
                    <a:lnTo>
                      <a:pt x="73" y="71"/>
                    </a:lnTo>
                    <a:lnTo>
                      <a:pt x="72" y="71"/>
                    </a:lnTo>
                    <a:lnTo>
                      <a:pt x="69" y="71"/>
                    </a:lnTo>
                    <a:lnTo>
                      <a:pt x="68" y="72"/>
                    </a:lnTo>
                    <a:lnTo>
                      <a:pt x="68" y="75"/>
                    </a:lnTo>
                    <a:lnTo>
                      <a:pt x="68" y="76"/>
                    </a:lnTo>
                    <a:lnTo>
                      <a:pt x="69" y="79"/>
                    </a:lnTo>
                    <a:lnTo>
                      <a:pt x="71" y="80"/>
                    </a:lnTo>
                    <a:lnTo>
                      <a:pt x="72" y="81"/>
                    </a:lnTo>
                    <a:lnTo>
                      <a:pt x="73" y="81"/>
                    </a:lnTo>
                    <a:lnTo>
                      <a:pt x="75" y="82"/>
                    </a:lnTo>
                    <a:lnTo>
                      <a:pt x="76" y="84"/>
                    </a:lnTo>
                    <a:lnTo>
                      <a:pt x="77" y="84"/>
                    </a:lnTo>
                    <a:lnTo>
                      <a:pt x="77" y="85"/>
                    </a:lnTo>
                    <a:lnTo>
                      <a:pt x="76" y="86"/>
                    </a:lnTo>
                    <a:lnTo>
                      <a:pt x="75" y="86"/>
                    </a:lnTo>
                    <a:lnTo>
                      <a:pt x="73" y="86"/>
                    </a:lnTo>
                    <a:lnTo>
                      <a:pt x="71" y="86"/>
                    </a:lnTo>
                    <a:lnTo>
                      <a:pt x="69" y="85"/>
                    </a:lnTo>
                    <a:lnTo>
                      <a:pt x="68" y="84"/>
                    </a:lnTo>
                    <a:lnTo>
                      <a:pt x="67" y="82"/>
                    </a:lnTo>
                    <a:lnTo>
                      <a:pt x="66" y="81"/>
                    </a:lnTo>
                    <a:lnTo>
                      <a:pt x="64" y="80"/>
                    </a:lnTo>
                    <a:lnTo>
                      <a:pt x="62" y="77"/>
                    </a:lnTo>
                    <a:lnTo>
                      <a:pt x="62" y="76"/>
                    </a:lnTo>
                    <a:lnTo>
                      <a:pt x="62" y="75"/>
                    </a:lnTo>
                    <a:lnTo>
                      <a:pt x="60" y="73"/>
                    </a:lnTo>
                    <a:lnTo>
                      <a:pt x="59" y="73"/>
                    </a:lnTo>
                    <a:lnTo>
                      <a:pt x="56" y="72"/>
                    </a:lnTo>
                    <a:lnTo>
                      <a:pt x="55" y="72"/>
                    </a:lnTo>
                    <a:lnTo>
                      <a:pt x="53" y="71"/>
                    </a:lnTo>
                    <a:lnTo>
                      <a:pt x="51" y="71"/>
                    </a:lnTo>
                    <a:lnTo>
                      <a:pt x="50" y="69"/>
                    </a:lnTo>
                    <a:lnTo>
                      <a:pt x="49" y="67"/>
                    </a:lnTo>
                    <a:lnTo>
                      <a:pt x="49" y="66"/>
                    </a:lnTo>
                    <a:lnTo>
                      <a:pt x="49" y="66"/>
                    </a:lnTo>
                    <a:lnTo>
                      <a:pt x="49" y="64"/>
                    </a:lnTo>
                    <a:lnTo>
                      <a:pt x="47" y="63"/>
                    </a:lnTo>
                    <a:lnTo>
                      <a:pt x="47" y="63"/>
                    </a:lnTo>
                    <a:lnTo>
                      <a:pt x="46" y="62"/>
                    </a:lnTo>
                    <a:lnTo>
                      <a:pt x="45" y="62"/>
                    </a:lnTo>
                    <a:lnTo>
                      <a:pt x="42" y="60"/>
                    </a:lnTo>
                    <a:lnTo>
                      <a:pt x="39" y="59"/>
                    </a:lnTo>
                    <a:lnTo>
                      <a:pt x="39" y="58"/>
                    </a:lnTo>
                    <a:lnTo>
                      <a:pt x="38" y="58"/>
                    </a:lnTo>
                    <a:lnTo>
                      <a:pt x="37" y="59"/>
                    </a:lnTo>
                    <a:lnTo>
                      <a:pt x="36" y="60"/>
                    </a:lnTo>
                    <a:lnTo>
                      <a:pt x="34" y="62"/>
                    </a:lnTo>
                    <a:lnTo>
                      <a:pt x="33" y="63"/>
                    </a:lnTo>
                    <a:lnTo>
                      <a:pt x="33" y="64"/>
                    </a:lnTo>
                    <a:lnTo>
                      <a:pt x="32" y="66"/>
                    </a:lnTo>
                    <a:lnTo>
                      <a:pt x="30" y="68"/>
                    </a:lnTo>
                    <a:lnTo>
                      <a:pt x="29" y="69"/>
                    </a:lnTo>
                    <a:lnTo>
                      <a:pt x="26" y="71"/>
                    </a:lnTo>
                    <a:lnTo>
                      <a:pt x="24" y="73"/>
                    </a:lnTo>
                    <a:lnTo>
                      <a:pt x="23" y="76"/>
                    </a:lnTo>
                    <a:lnTo>
                      <a:pt x="20" y="79"/>
                    </a:lnTo>
                    <a:lnTo>
                      <a:pt x="17" y="81"/>
                    </a:lnTo>
                    <a:lnTo>
                      <a:pt x="15" y="82"/>
                    </a:lnTo>
                    <a:lnTo>
                      <a:pt x="13" y="85"/>
                    </a:lnTo>
                    <a:lnTo>
                      <a:pt x="11" y="88"/>
                    </a:lnTo>
                    <a:lnTo>
                      <a:pt x="8" y="90"/>
                    </a:lnTo>
                    <a:lnTo>
                      <a:pt x="6" y="92"/>
                    </a:lnTo>
                    <a:lnTo>
                      <a:pt x="6" y="93"/>
                    </a:lnTo>
                    <a:lnTo>
                      <a:pt x="4" y="94"/>
                    </a:lnTo>
                    <a:lnTo>
                      <a:pt x="2" y="94"/>
                    </a:lnTo>
                    <a:lnTo>
                      <a:pt x="0" y="92"/>
                    </a:lnTo>
                    <a:lnTo>
                      <a:pt x="0" y="90"/>
                    </a:lnTo>
                    <a:lnTo>
                      <a:pt x="2" y="89"/>
                    </a:lnTo>
                    <a:lnTo>
                      <a:pt x="3" y="88"/>
                    </a:lnTo>
                    <a:lnTo>
                      <a:pt x="4" y="86"/>
                    </a:lnTo>
                    <a:lnTo>
                      <a:pt x="7" y="84"/>
                    </a:lnTo>
                    <a:lnTo>
                      <a:pt x="10" y="81"/>
                    </a:lnTo>
                    <a:lnTo>
                      <a:pt x="12" y="79"/>
                    </a:lnTo>
                    <a:lnTo>
                      <a:pt x="15" y="75"/>
                    </a:lnTo>
                    <a:lnTo>
                      <a:pt x="17" y="72"/>
                    </a:lnTo>
                    <a:lnTo>
                      <a:pt x="19" y="68"/>
                    </a:lnTo>
                    <a:lnTo>
                      <a:pt x="23" y="64"/>
                    </a:lnTo>
                    <a:lnTo>
                      <a:pt x="25" y="62"/>
                    </a:lnTo>
                    <a:lnTo>
                      <a:pt x="28" y="59"/>
                    </a:lnTo>
                    <a:lnTo>
                      <a:pt x="30" y="58"/>
                    </a:lnTo>
                    <a:lnTo>
                      <a:pt x="33" y="55"/>
                    </a:lnTo>
                    <a:lnTo>
                      <a:pt x="36" y="54"/>
                    </a:lnTo>
                    <a:lnTo>
                      <a:pt x="37" y="52"/>
                    </a:lnTo>
                    <a:lnTo>
                      <a:pt x="38" y="51"/>
                    </a:lnTo>
                    <a:lnTo>
                      <a:pt x="39" y="50"/>
                    </a:lnTo>
                    <a:lnTo>
                      <a:pt x="39" y="47"/>
                    </a:lnTo>
                    <a:lnTo>
                      <a:pt x="39" y="46"/>
                    </a:lnTo>
                    <a:lnTo>
                      <a:pt x="38" y="43"/>
                    </a:lnTo>
                    <a:lnTo>
                      <a:pt x="39" y="41"/>
                    </a:lnTo>
                    <a:lnTo>
                      <a:pt x="39" y="39"/>
                    </a:lnTo>
                    <a:lnTo>
                      <a:pt x="39" y="37"/>
                    </a:lnTo>
                    <a:lnTo>
                      <a:pt x="38" y="35"/>
                    </a:lnTo>
                    <a:lnTo>
                      <a:pt x="38" y="34"/>
                    </a:lnTo>
                    <a:lnTo>
                      <a:pt x="38" y="32"/>
                    </a:lnTo>
                    <a:lnTo>
                      <a:pt x="38" y="29"/>
                    </a:lnTo>
                    <a:lnTo>
                      <a:pt x="38" y="28"/>
                    </a:lnTo>
                    <a:lnTo>
                      <a:pt x="39" y="25"/>
                    </a:lnTo>
                    <a:lnTo>
                      <a:pt x="38" y="22"/>
                    </a:lnTo>
                    <a:lnTo>
                      <a:pt x="38" y="21"/>
                    </a:lnTo>
                    <a:lnTo>
                      <a:pt x="38" y="20"/>
                    </a:lnTo>
                    <a:lnTo>
                      <a:pt x="38" y="19"/>
                    </a:lnTo>
                    <a:lnTo>
                      <a:pt x="39" y="16"/>
                    </a:lnTo>
                    <a:lnTo>
                      <a:pt x="41" y="13"/>
                    </a:lnTo>
                    <a:lnTo>
                      <a:pt x="42" y="12"/>
                    </a:lnTo>
                    <a:lnTo>
                      <a:pt x="43" y="12"/>
                    </a:lnTo>
                    <a:lnTo>
                      <a:pt x="46" y="12"/>
                    </a:lnTo>
                    <a:lnTo>
                      <a:pt x="47" y="12"/>
                    </a:lnTo>
                    <a:lnTo>
                      <a:pt x="50" y="11"/>
                    </a:lnTo>
                    <a:lnTo>
                      <a:pt x="51" y="9"/>
                    </a:lnTo>
                    <a:lnTo>
                      <a:pt x="53" y="7"/>
                    </a:lnTo>
                    <a:lnTo>
                      <a:pt x="55" y="4"/>
                    </a:lnTo>
                    <a:lnTo>
                      <a:pt x="55" y="3"/>
                    </a:lnTo>
                    <a:lnTo>
                      <a:pt x="56" y="2"/>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9" name="Freeform 57">
                <a:extLst>
                  <a:ext uri="{FF2B5EF4-FFF2-40B4-BE49-F238E27FC236}">
                    <a16:creationId xmlns:a16="http://schemas.microsoft.com/office/drawing/2014/main" id="{CF2EA5C9-6C21-E04C-A49E-F1E6B3FB08F7}"/>
                  </a:ext>
                </a:extLst>
              </p:cNvPr>
              <p:cNvSpPr>
                <a:spLocks/>
              </p:cNvSpPr>
              <p:nvPr userDrawn="1"/>
            </p:nvSpPr>
            <p:spPr bwMode="auto">
              <a:xfrm>
                <a:off x="10391456" y="450584"/>
                <a:ext cx="7171" cy="5122"/>
              </a:xfrm>
              <a:custGeom>
                <a:avLst/>
                <a:gdLst>
                  <a:gd name="T0" fmla="*/ 12 w 13"/>
                  <a:gd name="T1" fmla="*/ 0 h 11"/>
                  <a:gd name="T2" fmla="*/ 13 w 13"/>
                  <a:gd name="T3" fmla="*/ 2 h 11"/>
                  <a:gd name="T4" fmla="*/ 13 w 13"/>
                  <a:gd name="T5" fmla="*/ 2 h 11"/>
                  <a:gd name="T6" fmla="*/ 12 w 13"/>
                  <a:gd name="T7" fmla="*/ 3 h 11"/>
                  <a:gd name="T8" fmla="*/ 11 w 13"/>
                  <a:gd name="T9" fmla="*/ 3 h 11"/>
                  <a:gd name="T10" fmla="*/ 11 w 13"/>
                  <a:gd name="T11" fmla="*/ 4 h 11"/>
                  <a:gd name="T12" fmla="*/ 9 w 13"/>
                  <a:gd name="T13" fmla="*/ 6 h 11"/>
                  <a:gd name="T14" fmla="*/ 8 w 13"/>
                  <a:gd name="T15" fmla="*/ 7 h 11"/>
                  <a:gd name="T16" fmla="*/ 7 w 13"/>
                  <a:gd name="T17" fmla="*/ 8 h 11"/>
                  <a:gd name="T18" fmla="*/ 7 w 13"/>
                  <a:gd name="T19" fmla="*/ 10 h 11"/>
                  <a:gd name="T20" fmla="*/ 6 w 13"/>
                  <a:gd name="T21" fmla="*/ 10 h 11"/>
                  <a:gd name="T22" fmla="*/ 4 w 13"/>
                  <a:gd name="T23" fmla="*/ 10 h 11"/>
                  <a:gd name="T24" fmla="*/ 3 w 13"/>
                  <a:gd name="T25" fmla="*/ 11 h 11"/>
                  <a:gd name="T26" fmla="*/ 2 w 13"/>
                  <a:gd name="T27" fmla="*/ 10 h 11"/>
                  <a:gd name="T28" fmla="*/ 0 w 13"/>
                  <a:gd name="T29" fmla="*/ 10 h 11"/>
                  <a:gd name="T30" fmla="*/ 2 w 13"/>
                  <a:gd name="T31" fmla="*/ 8 h 11"/>
                  <a:gd name="T32" fmla="*/ 2 w 13"/>
                  <a:gd name="T33" fmla="*/ 7 h 11"/>
                  <a:gd name="T34" fmla="*/ 3 w 13"/>
                  <a:gd name="T35" fmla="*/ 7 h 11"/>
                  <a:gd name="T36" fmla="*/ 4 w 13"/>
                  <a:gd name="T37" fmla="*/ 6 h 11"/>
                  <a:gd name="T38" fmla="*/ 7 w 13"/>
                  <a:gd name="T39" fmla="*/ 4 h 11"/>
                  <a:gd name="T40" fmla="*/ 8 w 13"/>
                  <a:gd name="T41" fmla="*/ 3 h 11"/>
                  <a:gd name="T42" fmla="*/ 11 w 13"/>
                  <a:gd name="T43" fmla="*/ 2 h 11"/>
                  <a:gd name="T44" fmla="*/ 11 w 13"/>
                  <a:gd name="T45" fmla="*/ 2 h 11"/>
                  <a:gd name="T46" fmla="*/ 12 w 13"/>
                  <a:gd name="T4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11">
                    <a:moveTo>
                      <a:pt x="12" y="0"/>
                    </a:moveTo>
                    <a:lnTo>
                      <a:pt x="13" y="2"/>
                    </a:lnTo>
                    <a:lnTo>
                      <a:pt x="13" y="2"/>
                    </a:lnTo>
                    <a:lnTo>
                      <a:pt x="12" y="3"/>
                    </a:lnTo>
                    <a:lnTo>
                      <a:pt x="11" y="3"/>
                    </a:lnTo>
                    <a:lnTo>
                      <a:pt x="11" y="4"/>
                    </a:lnTo>
                    <a:lnTo>
                      <a:pt x="9" y="6"/>
                    </a:lnTo>
                    <a:lnTo>
                      <a:pt x="8" y="7"/>
                    </a:lnTo>
                    <a:lnTo>
                      <a:pt x="7" y="8"/>
                    </a:lnTo>
                    <a:lnTo>
                      <a:pt x="7" y="10"/>
                    </a:lnTo>
                    <a:lnTo>
                      <a:pt x="6" y="10"/>
                    </a:lnTo>
                    <a:lnTo>
                      <a:pt x="4" y="10"/>
                    </a:lnTo>
                    <a:lnTo>
                      <a:pt x="3" y="11"/>
                    </a:lnTo>
                    <a:lnTo>
                      <a:pt x="2" y="10"/>
                    </a:lnTo>
                    <a:lnTo>
                      <a:pt x="0" y="10"/>
                    </a:lnTo>
                    <a:lnTo>
                      <a:pt x="2" y="8"/>
                    </a:lnTo>
                    <a:lnTo>
                      <a:pt x="2" y="7"/>
                    </a:lnTo>
                    <a:lnTo>
                      <a:pt x="3" y="7"/>
                    </a:lnTo>
                    <a:lnTo>
                      <a:pt x="4" y="6"/>
                    </a:lnTo>
                    <a:lnTo>
                      <a:pt x="7" y="4"/>
                    </a:lnTo>
                    <a:lnTo>
                      <a:pt x="8" y="3"/>
                    </a:lnTo>
                    <a:lnTo>
                      <a:pt x="11" y="2"/>
                    </a:lnTo>
                    <a:lnTo>
                      <a:pt x="11" y="2"/>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0" name="Freeform 58">
                <a:extLst>
                  <a:ext uri="{FF2B5EF4-FFF2-40B4-BE49-F238E27FC236}">
                    <a16:creationId xmlns:a16="http://schemas.microsoft.com/office/drawing/2014/main" id="{B58006E5-776F-FD4F-8454-3503F0C12D73}"/>
                  </a:ext>
                </a:extLst>
              </p:cNvPr>
              <p:cNvSpPr>
                <a:spLocks/>
              </p:cNvSpPr>
              <p:nvPr userDrawn="1"/>
            </p:nvSpPr>
            <p:spPr bwMode="auto">
              <a:xfrm>
                <a:off x="10158901" y="401409"/>
                <a:ext cx="18441" cy="21514"/>
              </a:xfrm>
              <a:custGeom>
                <a:avLst/>
                <a:gdLst>
                  <a:gd name="T0" fmla="*/ 8 w 38"/>
                  <a:gd name="T1" fmla="*/ 0 h 43"/>
                  <a:gd name="T2" fmla="*/ 9 w 38"/>
                  <a:gd name="T3" fmla="*/ 0 h 43"/>
                  <a:gd name="T4" fmla="*/ 12 w 38"/>
                  <a:gd name="T5" fmla="*/ 1 h 43"/>
                  <a:gd name="T6" fmla="*/ 13 w 38"/>
                  <a:gd name="T7" fmla="*/ 4 h 43"/>
                  <a:gd name="T8" fmla="*/ 13 w 38"/>
                  <a:gd name="T9" fmla="*/ 6 h 43"/>
                  <a:gd name="T10" fmla="*/ 14 w 38"/>
                  <a:gd name="T11" fmla="*/ 9 h 43"/>
                  <a:gd name="T12" fmla="*/ 14 w 38"/>
                  <a:gd name="T13" fmla="*/ 12 h 43"/>
                  <a:gd name="T14" fmla="*/ 17 w 38"/>
                  <a:gd name="T15" fmla="*/ 13 h 43"/>
                  <a:gd name="T16" fmla="*/ 18 w 38"/>
                  <a:gd name="T17" fmla="*/ 14 h 43"/>
                  <a:gd name="T18" fmla="*/ 21 w 38"/>
                  <a:gd name="T19" fmla="*/ 16 h 43"/>
                  <a:gd name="T20" fmla="*/ 22 w 38"/>
                  <a:gd name="T21" fmla="*/ 18 h 43"/>
                  <a:gd name="T22" fmla="*/ 22 w 38"/>
                  <a:gd name="T23" fmla="*/ 21 h 43"/>
                  <a:gd name="T24" fmla="*/ 22 w 38"/>
                  <a:gd name="T25" fmla="*/ 23 h 43"/>
                  <a:gd name="T26" fmla="*/ 21 w 38"/>
                  <a:gd name="T27" fmla="*/ 25 h 43"/>
                  <a:gd name="T28" fmla="*/ 21 w 38"/>
                  <a:gd name="T29" fmla="*/ 27 h 43"/>
                  <a:gd name="T30" fmla="*/ 22 w 38"/>
                  <a:gd name="T31" fmla="*/ 29 h 43"/>
                  <a:gd name="T32" fmla="*/ 24 w 38"/>
                  <a:gd name="T33" fmla="*/ 30 h 43"/>
                  <a:gd name="T34" fmla="*/ 26 w 38"/>
                  <a:gd name="T35" fmla="*/ 31 h 43"/>
                  <a:gd name="T36" fmla="*/ 27 w 38"/>
                  <a:gd name="T37" fmla="*/ 30 h 43"/>
                  <a:gd name="T38" fmla="*/ 29 w 38"/>
                  <a:gd name="T39" fmla="*/ 30 h 43"/>
                  <a:gd name="T40" fmla="*/ 30 w 38"/>
                  <a:gd name="T41" fmla="*/ 29 h 43"/>
                  <a:gd name="T42" fmla="*/ 31 w 38"/>
                  <a:gd name="T43" fmla="*/ 27 h 43"/>
                  <a:gd name="T44" fmla="*/ 34 w 38"/>
                  <a:gd name="T45" fmla="*/ 27 h 43"/>
                  <a:gd name="T46" fmla="*/ 35 w 38"/>
                  <a:gd name="T47" fmla="*/ 27 h 43"/>
                  <a:gd name="T48" fmla="*/ 38 w 38"/>
                  <a:gd name="T49" fmla="*/ 29 h 43"/>
                  <a:gd name="T50" fmla="*/ 38 w 38"/>
                  <a:gd name="T51" fmla="*/ 31 h 43"/>
                  <a:gd name="T52" fmla="*/ 37 w 38"/>
                  <a:gd name="T53" fmla="*/ 33 h 43"/>
                  <a:gd name="T54" fmla="*/ 37 w 38"/>
                  <a:gd name="T55" fmla="*/ 34 h 43"/>
                  <a:gd name="T56" fmla="*/ 35 w 38"/>
                  <a:gd name="T57" fmla="*/ 35 h 43"/>
                  <a:gd name="T58" fmla="*/ 33 w 38"/>
                  <a:gd name="T59" fmla="*/ 35 h 43"/>
                  <a:gd name="T60" fmla="*/ 31 w 38"/>
                  <a:gd name="T61" fmla="*/ 36 h 43"/>
                  <a:gd name="T62" fmla="*/ 29 w 38"/>
                  <a:gd name="T63" fmla="*/ 38 h 43"/>
                  <a:gd name="T64" fmla="*/ 26 w 38"/>
                  <a:gd name="T65" fmla="*/ 39 h 43"/>
                  <a:gd name="T66" fmla="*/ 22 w 38"/>
                  <a:gd name="T67" fmla="*/ 40 h 43"/>
                  <a:gd name="T68" fmla="*/ 20 w 38"/>
                  <a:gd name="T69" fmla="*/ 42 h 43"/>
                  <a:gd name="T70" fmla="*/ 16 w 38"/>
                  <a:gd name="T71" fmla="*/ 43 h 43"/>
                  <a:gd name="T72" fmla="*/ 13 w 38"/>
                  <a:gd name="T73" fmla="*/ 43 h 43"/>
                  <a:gd name="T74" fmla="*/ 12 w 38"/>
                  <a:gd name="T75" fmla="*/ 43 h 43"/>
                  <a:gd name="T76" fmla="*/ 9 w 38"/>
                  <a:gd name="T77" fmla="*/ 43 h 43"/>
                  <a:gd name="T78" fmla="*/ 7 w 38"/>
                  <a:gd name="T79" fmla="*/ 42 h 43"/>
                  <a:gd name="T80" fmla="*/ 4 w 38"/>
                  <a:gd name="T81" fmla="*/ 40 h 43"/>
                  <a:gd name="T82" fmla="*/ 3 w 38"/>
                  <a:gd name="T83" fmla="*/ 38 h 43"/>
                  <a:gd name="T84" fmla="*/ 1 w 38"/>
                  <a:gd name="T85" fmla="*/ 34 h 43"/>
                  <a:gd name="T86" fmla="*/ 1 w 38"/>
                  <a:gd name="T87" fmla="*/ 31 h 43"/>
                  <a:gd name="T88" fmla="*/ 1 w 38"/>
                  <a:gd name="T89" fmla="*/ 27 h 43"/>
                  <a:gd name="T90" fmla="*/ 0 w 38"/>
                  <a:gd name="T91" fmla="*/ 22 h 43"/>
                  <a:gd name="T92" fmla="*/ 0 w 38"/>
                  <a:gd name="T93" fmla="*/ 18 h 43"/>
                  <a:gd name="T94" fmla="*/ 0 w 38"/>
                  <a:gd name="T95" fmla="*/ 14 h 43"/>
                  <a:gd name="T96" fmla="*/ 1 w 38"/>
                  <a:gd name="T97" fmla="*/ 12 h 43"/>
                  <a:gd name="T98" fmla="*/ 1 w 38"/>
                  <a:gd name="T99" fmla="*/ 9 h 43"/>
                  <a:gd name="T100" fmla="*/ 3 w 38"/>
                  <a:gd name="T101" fmla="*/ 6 h 43"/>
                  <a:gd name="T102" fmla="*/ 3 w 38"/>
                  <a:gd name="T103" fmla="*/ 4 h 43"/>
                  <a:gd name="T104" fmla="*/ 3 w 38"/>
                  <a:gd name="T105" fmla="*/ 3 h 43"/>
                  <a:gd name="T106" fmla="*/ 4 w 38"/>
                  <a:gd name="T107" fmla="*/ 1 h 43"/>
                  <a:gd name="T108" fmla="*/ 5 w 38"/>
                  <a:gd name="T109" fmla="*/ 0 h 43"/>
                  <a:gd name="T110" fmla="*/ 8 w 38"/>
                  <a:gd name="T11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43">
                    <a:moveTo>
                      <a:pt x="8" y="0"/>
                    </a:moveTo>
                    <a:lnTo>
                      <a:pt x="9" y="0"/>
                    </a:lnTo>
                    <a:lnTo>
                      <a:pt x="12" y="1"/>
                    </a:lnTo>
                    <a:lnTo>
                      <a:pt x="13" y="4"/>
                    </a:lnTo>
                    <a:lnTo>
                      <a:pt x="13" y="6"/>
                    </a:lnTo>
                    <a:lnTo>
                      <a:pt x="14" y="9"/>
                    </a:lnTo>
                    <a:lnTo>
                      <a:pt x="14" y="12"/>
                    </a:lnTo>
                    <a:lnTo>
                      <a:pt x="17" y="13"/>
                    </a:lnTo>
                    <a:lnTo>
                      <a:pt x="18" y="14"/>
                    </a:lnTo>
                    <a:lnTo>
                      <a:pt x="21" y="16"/>
                    </a:lnTo>
                    <a:lnTo>
                      <a:pt x="22" y="18"/>
                    </a:lnTo>
                    <a:lnTo>
                      <a:pt x="22" y="21"/>
                    </a:lnTo>
                    <a:lnTo>
                      <a:pt x="22" y="23"/>
                    </a:lnTo>
                    <a:lnTo>
                      <a:pt x="21" y="25"/>
                    </a:lnTo>
                    <a:lnTo>
                      <a:pt x="21" y="27"/>
                    </a:lnTo>
                    <a:lnTo>
                      <a:pt x="22" y="29"/>
                    </a:lnTo>
                    <a:lnTo>
                      <a:pt x="24" y="30"/>
                    </a:lnTo>
                    <a:lnTo>
                      <a:pt x="26" y="31"/>
                    </a:lnTo>
                    <a:lnTo>
                      <a:pt x="27" y="30"/>
                    </a:lnTo>
                    <a:lnTo>
                      <a:pt x="29" y="30"/>
                    </a:lnTo>
                    <a:lnTo>
                      <a:pt x="30" y="29"/>
                    </a:lnTo>
                    <a:lnTo>
                      <a:pt x="31" y="27"/>
                    </a:lnTo>
                    <a:lnTo>
                      <a:pt x="34" y="27"/>
                    </a:lnTo>
                    <a:lnTo>
                      <a:pt x="35" y="27"/>
                    </a:lnTo>
                    <a:lnTo>
                      <a:pt x="38" y="29"/>
                    </a:lnTo>
                    <a:lnTo>
                      <a:pt x="38" y="31"/>
                    </a:lnTo>
                    <a:lnTo>
                      <a:pt x="37" y="33"/>
                    </a:lnTo>
                    <a:lnTo>
                      <a:pt x="37" y="34"/>
                    </a:lnTo>
                    <a:lnTo>
                      <a:pt x="35" y="35"/>
                    </a:lnTo>
                    <a:lnTo>
                      <a:pt x="33" y="35"/>
                    </a:lnTo>
                    <a:lnTo>
                      <a:pt x="31" y="36"/>
                    </a:lnTo>
                    <a:lnTo>
                      <a:pt x="29" y="38"/>
                    </a:lnTo>
                    <a:lnTo>
                      <a:pt x="26" y="39"/>
                    </a:lnTo>
                    <a:lnTo>
                      <a:pt x="22" y="40"/>
                    </a:lnTo>
                    <a:lnTo>
                      <a:pt x="20" y="42"/>
                    </a:lnTo>
                    <a:lnTo>
                      <a:pt x="16" y="43"/>
                    </a:lnTo>
                    <a:lnTo>
                      <a:pt x="13" y="43"/>
                    </a:lnTo>
                    <a:lnTo>
                      <a:pt x="12" y="43"/>
                    </a:lnTo>
                    <a:lnTo>
                      <a:pt x="9" y="43"/>
                    </a:lnTo>
                    <a:lnTo>
                      <a:pt x="7" y="42"/>
                    </a:lnTo>
                    <a:lnTo>
                      <a:pt x="4" y="40"/>
                    </a:lnTo>
                    <a:lnTo>
                      <a:pt x="3" y="38"/>
                    </a:lnTo>
                    <a:lnTo>
                      <a:pt x="1" y="34"/>
                    </a:lnTo>
                    <a:lnTo>
                      <a:pt x="1" y="31"/>
                    </a:lnTo>
                    <a:lnTo>
                      <a:pt x="1" y="27"/>
                    </a:lnTo>
                    <a:lnTo>
                      <a:pt x="0" y="22"/>
                    </a:lnTo>
                    <a:lnTo>
                      <a:pt x="0" y="18"/>
                    </a:lnTo>
                    <a:lnTo>
                      <a:pt x="0" y="14"/>
                    </a:lnTo>
                    <a:lnTo>
                      <a:pt x="1" y="12"/>
                    </a:lnTo>
                    <a:lnTo>
                      <a:pt x="1" y="9"/>
                    </a:lnTo>
                    <a:lnTo>
                      <a:pt x="3" y="6"/>
                    </a:lnTo>
                    <a:lnTo>
                      <a:pt x="3" y="4"/>
                    </a:lnTo>
                    <a:lnTo>
                      <a:pt x="3" y="3"/>
                    </a:lnTo>
                    <a:lnTo>
                      <a:pt x="4" y="1"/>
                    </a:lnTo>
                    <a:lnTo>
                      <a:pt x="5"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1" name="Freeform 59">
                <a:extLst>
                  <a:ext uri="{FF2B5EF4-FFF2-40B4-BE49-F238E27FC236}">
                    <a16:creationId xmlns:a16="http://schemas.microsoft.com/office/drawing/2014/main" id="{4BB9F4E1-211C-5446-9B91-D703A949A43F}"/>
                  </a:ext>
                </a:extLst>
              </p:cNvPr>
              <p:cNvSpPr>
                <a:spLocks/>
              </p:cNvSpPr>
              <p:nvPr userDrawn="1"/>
            </p:nvSpPr>
            <p:spPr bwMode="auto">
              <a:xfrm>
                <a:off x="10384286" y="478244"/>
                <a:ext cx="11270" cy="13319"/>
              </a:xfrm>
              <a:custGeom>
                <a:avLst/>
                <a:gdLst>
                  <a:gd name="T0" fmla="*/ 20 w 22"/>
                  <a:gd name="T1" fmla="*/ 0 h 26"/>
                  <a:gd name="T2" fmla="*/ 21 w 22"/>
                  <a:gd name="T3" fmla="*/ 0 h 26"/>
                  <a:gd name="T4" fmla="*/ 22 w 22"/>
                  <a:gd name="T5" fmla="*/ 1 h 26"/>
                  <a:gd name="T6" fmla="*/ 22 w 22"/>
                  <a:gd name="T7" fmla="*/ 3 h 26"/>
                  <a:gd name="T8" fmla="*/ 21 w 22"/>
                  <a:gd name="T9" fmla="*/ 5 h 26"/>
                  <a:gd name="T10" fmla="*/ 21 w 22"/>
                  <a:gd name="T11" fmla="*/ 5 h 26"/>
                  <a:gd name="T12" fmla="*/ 20 w 22"/>
                  <a:gd name="T13" fmla="*/ 7 h 26"/>
                  <a:gd name="T14" fmla="*/ 17 w 22"/>
                  <a:gd name="T15" fmla="*/ 9 h 26"/>
                  <a:gd name="T16" fmla="*/ 16 w 22"/>
                  <a:gd name="T17" fmla="*/ 12 h 26"/>
                  <a:gd name="T18" fmla="*/ 14 w 22"/>
                  <a:gd name="T19" fmla="*/ 13 h 26"/>
                  <a:gd name="T20" fmla="*/ 13 w 22"/>
                  <a:gd name="T21" fmla="*/ 16 h 26"/>
                  <a:gd name="T22" fmla="*/ 13 w 22"/>
                  <a:gd name="T23" fmla="*/ 17 h 26"/>
                  <a:gd name="T24" fmla="*/ 10 w 22"/>
                  <a:gd name="T25" fmla="*/ 20 h 26"/>
                  <a:gd name="T26" fmla="*/ 9 w 22"/>
                  <a:gd name="T27" fmla="*/ 21 h 26"/>
                  <a:gd name="T28" fmla="*/ 6 w 22"/>
                  <a:gd name="T29" fmla="*/ 22 h 26"/>
                  <a:gd name="T30" fmla="*/ 5 w 22"/>
                  <a:gd name="T31" fmla="*/ 24 h 26"/>
                  <a:gd name="T32" fmla="*/ 4 w 22"/>
                  <a:gd name="T33" fmla="*/ 25 h 26"/>
                  <a:gd name="T34" fmla="*/ 4 w 22"/>
                  <a:gd name="T35" fmla="*/ 26 h 26"/>
                  <a:gd name="T36" fmla="*/ 3 w 22"/>
                  <a:gd name="T37" fmla="*/ 26 h 26"/>
                  <a:gd name="T38" fmla="*/ 1 w 22"/>
                  <a:gd name="T39" fmla="*/ 25 h 26"/>
                  <a:gd name="T40" fmla="*/ 0 w 22"/>
                  <a:gd name="T41" fmla="*/ 24 h 26"/>
                  <a:gd name="T42" fmla="*/ 0 w 22"/>
                  <a:gd name="T43" fmla="*/ 22 h 26"/>
                  <a:gd name="T44" fmla="*/ 1 w 22"/>
                  <a:gd name="T45" fmla="*/ 21 h 26"/>
                  <a:gd name="T46" fmla="*/ 3 w 22"/>
                  <a:gd name="T47" fmla="*/ 20 h 26"/>
                  <a:gd name="T48" fmla="*/ 4 w 22"/>
                  <a:gd name="T49" fmla="*/ 18 h 26"/>
                  <a:gd name="T50" fmla="*/ 6 w 22"/>
                  <a:gd name="T51" fmla="*/ 17 h 26"/>
                  <a:gd name="T52" fmla="*/ 8 w 22"/>
                  <a:gd name="T53" fmla="*/ 14 h 26"/>
                  <a:gd name="T54" fmla="*/ 10 w 22"/>
                  <a:gd name="T55" fmla="*/ 12 h 26"/>
                  <a:gd name="T56" fmla="*/ 12 w 22"/>
                  <a:gd name="T57" fmla="*/ 10 h 26"/>
                  <a:gd name="T58" fmla="*/ 12 w 22"/>
                  <a:gd name="T59" fmla="*/ 8 h 26"/>
                  <a:gd name="T60" fmla="*/ 13 w 22"/>
                  <a:gd name="T61" fmla="*/ 5 h 26"/>
                  <a:gd name="T62" fmla="*/ 14 w 22"/>
                  <a:gd name="T63" fmla="*/ 4 h 26"/>
                  <a:gd name="T64" fmla="*/ 16 w 22"/>
                  <a:gd name="T65" fmla="*/ 3 h 26"/>
                  <a:gd name="T66" fmla="*/ 17 w 22"/>
                  <a:gd name="T67" fmla="*/ 1 h 26"/>
                  <a:gd name="T68" fmla="*/ 18 w 22"/>
                  <a:gd name="T69" fmla="*/ 0 h 26"/>
                  <a:gd name="T70" fmla="*/ 20 w 22"/>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26">
                    <a:moveTo>
                      <a:pt x="20" y="0"/>
                    </a:moveTo>
                    <a:lnTo>
                      <a:pt x="21" y="0"/>
                    </a:lnTo>
                    <a:lnTo>
                      <a:pt x="22" y="1"/>
                    </a:lnTo>
                    <a:lnTo>
                      <a:pt x="22" y="3"/>
                    </a:lnTo>
                    <a:lnTo>
                      <a:pt x="21" y="5"/>
                    </a:lnTo>
                    <a:lnTo>
                      <a:pt x="21" y="5"/>
                    </a:lnTo>
                    <a:lnTo>
                      <a:pt x="20" y="7"/>
                    </a:lnTo>
                    <a:lnTo>
                      <a:pt x="17" y="9"/>
                    </a:lnTo>
                    <a:lnTo>
                      <a:pt x="16" y="12"/>
                    </a:lnTo>
                    <a:lnTo>
                      <a:pt x="14" y="13"/>
                    </a:lnTo>
                    <a:lnTo>
                      <a:pt x="13" y="16"/>
                    </a:lnTo>
                    <a:lnTo>
                      <a:pt x="13" y="17"/>
                    </a:lnTo>
                    <a:lnTo>
                      <a:pt x="10" y="20"/>
                    </a:lnTo>
                    <a:lnTo>
                      <a:pt x="9" y="21"/>
                    </a:lnTo>
                    <a:lnTo>
                      <a:pt x="6" y="22"/>
                    </a:lnTo>
                    <a:lnTo>
                      <a:pt x="5" y="24"/>
                    </a:lnTo>
                    <a:lnTo>
                      <a:pt x="4" y="25"/>
                    </a:lnTo>
                    <a:lnTo>
                      <a:pt x="4" y="26"/>
                    </a:lnTo>
                    <a:lnTo>
                      <a:pt x="3" y="26"/>
                    </a:lnTo>
                    <a:lnTo>
                      <a:pt x="1" y="25"/>
                    </a:lnTo>
                    <a:lnTo>
                      <a:pt x="0" y="24"/>
                    </a:lnTo>
                    <a:lnTo>
                      <a:pt x="0" y="22"/>
                    </a:lnTo>
                    <a:lnTo>
                      <a:pt x="1" y="21"/>
                    </a:lnTo>
                    <a:lnTo>
                      <a:pt x="3" y="20"/>
                    </a:lnTo>
                    <a:lnTo>
                      <a:pt x="4" y="18"/>
                    </a:lnTo>
                    <a:lnTo>
                      <a:pt x="6" y="17"/>
                    </a:lnTo>
                    <a:lnTo>
                      <a:pt x="8" y="14"/>
                    </a:lnTo>
                    <a:lnTo>
                      <a:pt x="10" y="12"/>
                    </a:lnTo>
                    <a:lnTo>
                      <a:pt x="12" y="10"/>
                    </a:lnTo>
                    <a:lnTo>
                      <a:pt x="12" y="8"/>
                    </a:lnTo>
                    <a:lnTo>
                      <a:pt x="13" y="5"/>
                    </a:lnTo>
                    <a:lnTo>
                      <a:pt x="14" y="4"/>
                    </a:lnTo>
                    <a:lnTo>
                      <a:pt x="16" y="3"/>
                    </a:lnTo>
                    <a:lnTo>
                      <a:pt x="17" y="1"/>
                    </a:lnTo>
                    <a:lnTo>
                      <a:pt x="18"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2" name="Freeform 60">
                <a:extLst>
                  <a:ext uri="{FF2B5EF4-FFF2-40B4-BE49-F238E27FC236}">
                    <a16:creationId xmlns:a16="http://schemas.microsoft.com/office/drawing/2014/main" id="{E9E8292A-6E0E-AD45-9487-B24917EF221C}"/>
                  </a:ext>
                </a:extLst>
              </p:cNvPr>
              <p:cNvSpPr>
                <a:spLocks/>
              </p:cNvSpPr>
              <p:nvPr userDrawn="1"/>
            </p:nvSpPr>
            <p:spPr bwMode="auto">
              <a:xfrm>
                <a:off x="10192709" y="639087"/>
                <a:ext cx="4098" cy="4098"/>
              </a:xfrm>
              <a:custGeom>
                <a:avLst/>
                <a:gdLst>
                  <a:gd name="T0" fmla="*/ 5 w 7"/>
                  <a:gd name="T1" fmla="*/ 0 h 7"/>
                  <a:gd name="T2" fmla="*/ 6 w 7"/>
                  <a:gd name="T3" fmla="*/ 1 h 7"/>
                  <a:gd name="T4" fmla="*/ 7 w 7"/>
                  <a:gd name="T5" fmla="*/ 2 h 7"/>
                  <a:gd name="T6" fmla="*/ 7 w 7"/>
                  <a:gd name="T7" fmla="*/ 4 h 7"/>
                  <a:gd name="T8" fmla="*/ 7 w 7"/>
                  <a:gd name="T9" fmla="*/ 5 h 7"/>
                  <a:gd name="T10" fmla="*/ 6 w 7"/>
                  <a:gd name="T11" fmla="*/ 6 h 7"/>
                  <a:gd name="T12" fmla="*/ 5 w 7"/>
                  <a:gd name="T13" fmla="*/ 6 h 7"/>
                  <a:gd name="T14" fmla="*/ 4 w 7"/>
                  <a:gd name="T15" fmla="*/ 7 h 7"/>
                  <a:gd name="T16" fmla="*/ 2 w 7"/>
                  <a:gd name="T17" fmla="*/ 7 h 7"/>
                  <a:gd name="T18" fmla="*/ 1 w 7"/>
                  <a:gd name="T19" fmla="*/ 7 h 7"/>
                  <a:gd name="T20" fmla="*/ 0 w 7"/>
                  <a:gd name="T21" fmla="*/ 5 h 7"/>
                  <a:gd name="T22" fmla="*/ 0 w 7"/>
                  <a:gd name="T23" fmla="*/ 4 h 7"/>
                  <a:gd name="T24" fmla="*/ 1 w 7"/>
                  <a:gd name="T25" fmla="*/ 1 h 7"/>
                  <a:gd name="T26" fmla="*/ 2 w 7"/>
                  <a:gd name="T27" fmla="*/ 0 h 7"/>
                  <a:gd name="T28" fmla="*/ 5 w 7"/>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7">
                    <a:moveTo>
                      <a:pt x="5" y="0"/>
                    </a:moveTo>
                    <a:lnTo>
                      <a:pt x="6" y="1"/>
                    </a:lnTo>
                    <a:lnTo>
                      <a:pt x="7" y="2"/>
                    </a:lnTo>
                    <a:lnTo>
                      <a:pt x="7" y="4"/>
                    </a:lnTo>
                    <a:lnTo>
                      <a:pt x="7" y="5"/>
                    </a:lnTo>
                    <a:lnTo>
                      <a:pt x="6" y="6"/>
                    </a:lnTo>
                    <a:lnTo>
                      <a:pt x="5" y="6"/>
                    </a:lnTo>
                    <a:lnTo>
                      <a:pt x="4" y="7"/>
                    </a:lnTo>
                    <a:lnTo>
                      <a:pt x="2" y="7"/>
                    </a:lnTo>
                    <a:lnTo>
                      <a:pt x="1" y="7"/>
                    </a:lnTo>
                    <a:lnTo>
                      <a:pt x="0" y="5"/>
                    </a:lnTo>
                    <a:lnTo>
                      <a:pt x="0" y="4"/>
                    </a:lnTo>
                    <a:lnTo>
                      <a:pt x="1" y="1"/>
                    </a:lnTo>
                    <a:lnTo>
                      <a:pt x="2"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3" name="Freeform 61">
                <a:extLst>
                  <a:ext uri="{FF2B5EF4-FFF2-40B4-BE49-F238E27FC236}">
                    <a16:creationId xmlns:a16="http://schemas.microsoft.com/office/drawing/2014/main" id="{006FC4AC-99EA-6C4A-A670-BB7608027454}"/>
                  </a:ext>
                </a:extLst>
              </p:cNvPr>
              <p:cNvSpPr>
                <a:spLocks/>
              </p:cNvSpPr>
              <p:nvPr userDrawn="1"/>
            </p:nvSpPr>
            <p:spPr bwMode="auto">
              <a:xfrm>
                <a:off x="10187586" y="546884"/>
                <a:ext cx="11270" cy="16392"/>
              </a:xfrm>
              <a:custGeom>
                <a:avLst/>
                <a:gdLst>
                  <a:gd name="T0" fmla="*/ 4 w 23"/>
                  <a:gd name="T1" fmla="*/ 0 h 32"/>
                  <a:gd name="T2" fmla="*/ 6 w 23"/>
                  <a:gd name="T3" fmla="*/ 2 h 32"/>
                  <a:gd name="T4" fmla="*/ 7 w 23"/>
                  <a:gd name="T5" fmla="*/ 3 h 32"/>
                  <a:gd name="T6" fmla="*/ 8 w 23"/>
                  <a:gd name="T7" fmla="*/ 4 h 32"/>
                  <a:gd name="T8" fmla="*/ 10 w 23"/>
                  <a:gd name="T9" fmla="*/ 7 h 32"/>
                  <a:gd name="T10" fmla="*/ 10 w 23"/>
                  <a:gd name="T11" fmla="*/ 10 h 32"/>
                  <a:gd name="T12" fmla="*/ 10 w 23"/>
                  <a:gd name="T13" fmla="*/ 12 h 32"/>
                  <a:gd name="T14" fmla="*/ 11 w 23"/>
                  <a:gd name="T15" fmla="*/ 15 h 32"/>
                  <a:gd name="T16" fmla="*/ 12 w 23"/>
                  <a:gd name="T17" fmla="*/ 17 h 32"/>
                  <a:gd name="T18" fmla="*/ 15 w 23"/>
                  <a:gd name="T19" fmla="*/ 20 h 32"/>
                  <a:gd name="T20" fmla="*/ 17 w 23"/>
                  <a:gd name="T21" fmla="*/ 21 h 32"/>
                  <a:gd name="T22" fmla="*/ 19 w 23"/>
                  <a:gd name="T23" fmla="*/ 23 h 32"/>
                  <a:gd name="T24" fmla="*/ 20 w 23"/>
                  <a:gd name="T25" fmla="*/ 24 h 32"/>
                  <a:gd name="T26" fmla="*/ 21 w 23"/>
                  <a:gd name="T27" fmla="*/ 25 h 32"/>
                  <a:gd name="T28" fmla="*/ 23 w 23"/>
                  <a:gd name="T29" fmla="*/ 28 h 32"/>
                  <a:gd name="T30" fmla="*/ 23 w 23"/>
                  <a:gd name="T31" fmla="*/ 29 h 32"/>
                  <a:gd name="T32" fmla="*/ 21 w 23"/>
                  <a:gd name="T33" fmla="*/ 30 h 32"/>
                  <a:gd name="T34" fmla="*/ 19 w 23"/>
                  <a:gd name="T35" fmla="*/ 32 h 32"/>
                  <a:gd name="T36" fmla="*/ 17 w 23"/>
                  <a:gd name="T37" fmla="*/ 32 h 32"/>
                  <a:gd name="T38" fmla="*/ 15 w 23"/>
                  <a:gd name="T39" fmla="*/ 32 h 32"/>
                  <a:gd name="T40" fmla="*/ 14 w 23"/>
                  <a:gd name="T41" fmla="*/ 30 h 32"/>
                  <a:gd name="T42" fmla="*/ 11 w 23"/>
                  <a:gd name="T43" fmla="*/ 30 h 32"/>
                  <a:gd name="T44" fmla="*/ 10 w 23"/>
                  <a:gd name="T45" fmla="*/ 29 h 32"/>
                  <a:gd name="T46" fmla="*/ 8 w 23"/>
                  <a:gd name="T47" fmla="*/ 29 h 32"/>
                  <a:gd name="T48" fmla="*/ 6 w 23"/>
                  <a:gd name="T49" fmla="*/ 29 h 32"/>
                  <a:gd name="T50" fmla="*/ 4 w 23"/>
                  <a:gd name="T51" fmla="*/ 27 h 32"/>
                  <a:gd name="T52" fmla="*/ 3 w 23"/>
                  <a:gd name="T53" fmla="*/ 24 h 32"/>
                  <a:gd name="T54" fmla="*/ 3 w 23"/>
                  <a:gd name="T55" fmla="*/ 21 h 32"/>
                  <a:gd name="T56" fmla="*/ 3 w 23"/>
                  <a:gd name="T57" fmla="*/ 20 h 32"/>
                  <a:gd name="T58" fmla="*/ 3 w 23"/>
                  <a:gd name="T59" fmla="*/ 17 h 32"/>
                  <a:gd name="T60" fmla="*/ 3 w 23"/>
                  <a:gd name="T61" fmla="*/ 14 h 32"/>
                  <a:gd name="T62" fmla="*/ 3 w 23"/>
                  <a:gd name="T63" fmla="*/ 11 h 32"/>
                  <a:gd name="T64" fmla="*/ 2 w 23"/>
                  <a:gd name="T65" fmla="*/ 7 h 32"/>
                  <a:gd name="T66" fmla="*/ 2 w 23"/>
                  <a:gd name="T67" fmla="*/ 6 h 32"/>
                  <a:gd name="T68" fmla="*/ 0 w 23"/>
                  <a:gd name="T69" fmla="*/ 4 h 32"/>
                  <a:gd name="T70" fmla="*/ 0 w 23"/>
                  <a:gd name="T71" fmla="*/ 3 h 32"/>
                  <a:gd name="T72" fmla="*/ 0 w 23"/>
                  <a:gd name="T73" fmla="*/ 2 h 32"/>
                  <a:gd name="T74" fmla="*/ 2 w 23"/>
                  <a:gd name="T75" fmla="*/ 0 h 32"/>
                  <a:gd name="T76" fmla="*/ 4 w 23"/>
                  <a:gd name="T7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 h="32">
                    <a:moveTo>
                      <a:pt x="4" y="0"/>
                    </a:moveTo>
                    <a:lnTo>
                      <a:pt x="6" y="2"/>
                    </a:lnTo>
                    <a:lnTo>
                      <a:pt x="7" y="3"/>
                    </a:lnTo>
                    <a:lnTo>
                      <a:pt x="8" y="4"/>
                    </a:lnTo>
                    <a:lnTo>
                      <a:pt x="10" y="7"/>
                    </a:lnTo>
                    <a:lnTo>
                      <a:pt x="10" y="10"/>
                    </a:lnTo>
                    <a:lnTo>
                      <a:pt x="10" y="12"/>
                    </a:lnTo>
                    <a:lnTo>
                      <a:pt x="11" y="15"/>
                    </a:lnTo>
                    <a:lnTo>
                      <a:pt x="12" y="17"/>
                    </a:lnTo>
                    <a:lnTo>
                      <a:pt x="15" y="20"/>
                    </a:lnTo>
                    <a:lnTo>
                      <a:pt x="17" y="21"/>
                    </a:lnTo>
                    <a:lnTo>
                      <a:pt x="19" y="23"/>
                    </a:lnTo>
                    <a:lnTo>
                      <a:pt x="20" y="24"/>
                    </a:lnTo>
                    <a:lnTo>
                      <a:pt x="21" y="25"/>
                    </a:lnTo>
                    <a:lnTo>
                      <a:pt x="23" y="28"/>
                    </a:lnTo>
                    <a:lnTo>
                      <a:pt x="23" y="29"/>
                    </a:lnTo>
                    <a:lnTo>
                      <a:pt x="21" y="30"/>
                    </a:lnTo>
                    <a:lnTo>
                      <a:pt x="19" y="32"/>
                    </a:lnTo>
                    <a:lnTo>
                      <a:pt x="17" y="32"/>
                    </a:lnTo>
                    <a:lnTo>
                      <a:pt x="15" y="32"/>
                    </a:lnTo>
                    <a:lnTo>
                      <a:pt x="14" y="30"/>
                    </a:lnTo>
                    <a:lnTo>
                      <a:pt x="11" y="30"/>
                    </a:lnTo>
                    <a:lnTo>
                      <a:pt x="10" y="29"/>
                    </a:lnTo>
                    <a:lnTo>
                      <a:pt x="8" y="29"/>
                    </a:lnTo>
                    <a:lnTo>
                      <a:pt x="6" y="29"/>
                    </a:lnTo>
                    <a:lnTo>
                      <a:pt x="4" y="27"/>
                    </a:lnTo>
                    <a:lnTo>
                      <a:pt x="3" y="24"/>
                    </a:lnTo>
                    <a:lnTo>
                      <a:pt x="3" y="21"/>
                    </a:lnTo>
                    <a:lnTo>
                      <a:pt x="3" y="20"/>
                    </a:lnTo>
                    <a:lnTo>
                      <a:pt x="3" y="17"/>
                    </a:lnTo>
                    <a:lnTo>
                      <a:pt x="3" y="14"/>
                    </a:lnTo>
                    <a:lnTo>
                      <a:pt x="3" y="11"/>
                    </a:lnTo>
                    <a:lnTo>
                      <a:pt x="2" y="7"/>
                    </a:lnTo>
                    <a:lnTo>
                      <a:pt x="2" y="6"/>
                    </a:lnTo>
                    <a:lnTo>
                      <a:pt x="0" y="4"/>
                    </a:lnTo>
                    <a:lnTo>
                      <a:pt x="0" y="3"/>
                    </a:lnTo>
                    <a:lnTo>
                      <a:pt x="0" y="2"/>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4" name="Freeform 62">
                <a:extLst>
                  <a:ext uri="{FF2B5EF4-FFF2-40B4-BE49-F238E27FC236}">
                    <a16:creationId xmlns:a16="http://schemas.microsoft.com/office/drawing/2014/main" id="{E37D888E-F809-6541-B204-081188953CC8}"/>
                  </a:ext>
                </a:extLst>
              </p:cNvPr>
              <p:cNvSpPr>
                <a:spLocks/>
              </p:cNvSpPr>
              <p:nvPr userDrawn="1"/>
            </p:nvSpPr>
            <p:spPr bwMode="auto">
              <a:xfrm>
                <a:off x="10190660" y="451608"/>
                <a:ext cx="8195" cy="6147"/>
              </a:xfrm>
              <a:custGeom>
                <a:avLst/>
                <a:gdLst>
                  <a:gd name="T0" fmla="*/ 14 w 15"/>
                  <a:gd name="T1" fmla="*/ 0 h 13"/>
                  <a:gd name="T2" fmla="*/ 15 w 15"/>
                  <a:gd name="T3" fmla="*/ 0 h 13"/>
                  <a:gd name="T4" fmla="*/ 15 w 15"/>
                  <a:gd name="T5" fmla="*/ 1 h 13"/>
                  <a:gd name="T6" fmla="*/ 15 w 15"/>
                  <a:gd name="T7" fmla="*/ 2 h 13"/>
                  <a:gd name="T8" fmla="*/ 15 w 15"/>
                  <a:gd name="T9" fmla="*/ 2 h 13"/>
                  <a:gd name="T10" fmla="*/ 14 w 15"/>
                  <a:gd name="T11" fmla="*/ 4 h 13"/>
                  <a:gd name="T12" fmla="*/ 13 w 15"/>
                  <a:gd name="T13" fmla="*/ 5 h 13"/>
                  <a:gd name="T14" fmla="*/ 11 w 15"/>
                  <a:gd name="T15" fmla="*/ 6 h 13"/>
                  <a:gd name="T16" fmla="*/ 11 w 15"/>
                  <a:gd name="T17" fmla="*/ 6 h 13"/>
                  <a:gd name="T18" fmla="*/ 11 w 15"/>
                  <a:gd name="T19" fmla="*/ 8 h 13"/>
                  <a:gd name="T20" fmla="*/ 13 w 15"/>
                  <a:gd name="T21" fmla="*/ 9 h 13"/>
                  <a:gd name="T22" fmla="*/ 13 w 15"/>
                  <a:gd name="T23" fmla="*/ 10 h 13"/>
                  <a:gd name="T24" fmla="*/ 13 w 15"/>
                  <a:gd name="T25" fmla="*/ 12 h 13"/>
                  <a:gd name="T26" fmla="*/ 13 w 15"/>
                  <a:gd name="T27" fmla="*/ 13 h 13"/>
                  <a:gd name="T28" fmla="*/ 11 w 15"/>
                  <a:gd name="T29" fmla="*/ 13 h 13"/>
                  <a:gd name="T30" fmla="*/ 11 w 15"/>
                  <a:gd name="T31" fmla="*/ 12 h 13"/>
                  <a:gd name="T32" fmla="*/ 10 w 15"/>
                  <a:gd name="T33" fmla="*/ 10 h 13"/>
                  <a:gd name="T34" fmla="*/ 9 w 15"/>
                  <a:gd name="T35" fmla="*/ 9 h 13"/>
                  <a:gd name="T36" fmla="*/ 6 w 15"/>
                  <a:gd name="T37" fmla="*/ 8 h 13"/>
                  <a:gd name="T38" fmla="*/ 4 w 15"/>
                  <a:gd name="T39" fmla="*/ 8 h 13"/>
                  <a:gd name="T40" fmla="*/ 1 w 15"/>
                  <a:gd name="T41" fmla="*/ 8 h 13"/>
                  <a:gd name="T42" fmla="*/ 0 w 15"/>
                  <a:gd name="T43" fmla="*/ 8 h 13"/>
                  <a:gd name="T44" fmla="*/ 0 w 15"/>
                  <a:gd name="T45" fmla="*/ 6 h 13"/>
                  <a:gd name="T46" fmla="*/ 0 w 15"/>
                  <a:gd name="T47" fmla="*/ 6 h 13"/>
                  <a:gd name="T48" fmla="*/ 2 w 15"/>
                  <a:gd name="T49" fmla="*/ 6 h 13"/>
                  <a:gd name="T50" fmla="*/ 4 w 15"/>
                  <a:gd name="T51" fmla="*/ 5 h 13"/>
                  <a:gd name="T52" fmla="*/ 6 w 15"/>
                  <a:gd name="T53" fmla="*/ 5 h 13"/>
                  <a:gd name="T54" fmla="*/ 8 w 15"/>
                  <a:gd name="T55" fmla="*/ 4 h 13"/>
                  <a:gd name="T56" fmla="*/ 10 w 15"/>
                  <a:gd name="T57" fmla="*/ 2 h 13"/>
                  <a:gd name="T58" fmla="*/ 11 w 15"/>
                  <a:gd name="T59" fmla="*/ 1 h 13"/>
                  <a:gd name="T60" fmla="*/ 13 w 15"/>
                  <a:gd name="T61" fmla="*/ 0 h 13"/>
                  <a:gd name="T62" fmla="*/ 14 w 15"/>
                  <a:gd name="T6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 h="13">
                    <a:moveTo>
                      <a:pt x="14" y="0"/>
                    </a:moveTo>
                    <a:lnTo>
                      <a:pt x="15" y="0"/>
                    </a:lnTo>
                    <a:lnTo>
                      <a:pt x="15" y="1"/>
                    </a:lnTo>
                    <a:lnTo>
                      <a:pt x="15" y="2"/>
                    </a:lnTo>
                    <a:lnTo>
                      <a:pt x="15" y="2"/>
                    </a:lnTo>
                    <a:lnTo>
                      <a:pt x="14" y="4"/>
                    </a:lnTo>
                    <a:lnTo>
                      <a:pt x="13" y="5"/>
                    </a:lnTo>
                    <a:lnTo>
                      <a:pt x="11" y="6"/>
                    </a:lnTo>
                    <a:lnTo>
                      <a:pt x="11" y="6"/>
                    </a:lnTo>
                    <a:lnTo>
                      <a:pt x="11" y="8"/>
                    </a:lnTo>
                    <a:lnTo>
                      <a:pt x="13" y="9"/>
                    </a:lnTo>
                    <a:lnTo>
                      <a:pt x="13" y="10"/>
                    </a:lnTo>
                    <a:lnTo>
                      <a:pt x="13" y="12"/>
                    </a:lnTo>
                    <a:lnTo>
                      <a:pt x="13" y="13"/>
                    </a:lnTo>
                    <a:lnTo>
                      <a:pt x="11" y="13"/>
                    </a:lnTo>
                    <a:lnTo>
                      <a:pt x="11" y="12"/>
                    </a:lnTo>
                    <a:lnTo>
                      <a:pt x="10" y="10"/>
                    </a:lnTo>
                    <a:lnTo>
                      <a:pt x="9" y="9"/>
                    </a:lnTo>
                    <a:lnTo>
                      <a:pt x="6" y="8"/>
                    </a:lnTo>
                    <a:lnTo>
                      <a:pt x="4" y="8"/>
                    </a:lnTo>
                    <a:lnTo>
                      <a:pt x="1" y="8"/>
                    </a:lnTo>
                    <a:lnTo>
                      <a:pt x="0" y="8"/>
                    </a:lnTo>
                    <a:lnTo>
                      <a:pt x="0" y="6"/>
                    </a:lnTo>
                    <a:lnTo>
                      <a:pt x="0" y="6"/>
                    </a:lnTo>
                    <a:lnTo>
                      <a:pt x="2" y="6"/>
                    </a:lnTo>
                    <a:lnTo>
                      <a:pt x="4" y="5"/>
                    </a:lnTo>
                    <a:lnTo>
                      <a:pt x="6" y="5"/>
                    </a:lnTo>
                    <a:lnTo>
                      <a:pt x="8" y="4"/>
                    </a:lnTo>
                    <a:lnTo>
                      <a:pt x="10" y="2"/>
                    </a:lnTo>
                    <a:lnTo>
                      <a:pt x="11" y="1"/>
                    </a:lnTo>
                    <a:lnTo>
                      <a:pt x="13"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5" name="Freeform 63">
                <a:extLst>
                  <a:ext uri="{FF2B5EF4-FFF2-40B4-BE49-F238E27FC236}">
                    <a16:creationId xmlns:a16="http://schemas.microsoft.com/office/drawing/2014/main" id="{A21D28E4-2B0D-124C-AB5D-33CD6A37F638}"/>
                  </a:ext>
                </a:extLst>
              </p:cNvPr>
              <p:cNvSpPr>
                <a:spLocks/>
              </p:cNvSpPr>
              <p:nvPr userDrawn="1"/>
            </p:nvSpPr>
            <p:spPr bwMode="auto">
              <a:xfrm>
                <a:off x="10322817" y="501808"/>
                <a:ext cx="101423" cy="159817"/>
              </a:xfrm>
              <a:custGeom>
                <a:avLst/>
                <a:gdLst>
                  <a:gd name="T0" fmla="*/ 198 w 198"/>
                  <a:gd name="T1" fmla="*/ 6 h 313"/>
                  <a:gd name="T2" fmla="*/ 192 w 198"/>
                  <a:gd name="T3" fmla="*/ 19 h 313"/>
                  <a:gd name="T4" fmla="*/ 183 w 198"/>
                  <a:gd name="T5" fmla="*/ 47 h 313"/>
                  <a:gd name="T6" fmla="*/ 177 w 198"/>
                  <a:gd name="T7" fmla="*/ 64 h 313"/>
                  <a:gd name="T8" fmla="*/ 163 w 198"/>
                  <a:gd name="T9" fmla="*/ 83 h 313"/>
                  <a:gd name="T10" fmla="*/ 142 w 198"/>
                  <a:gd name="T11" fmla="*/ 117 h 313"/>
                  <a:gd name="T12" fmla="*/ 137 w 198"/>
                  <a:gd name="T13" fmla="*/ 133 h 313"/>
                  <a:gd name="T14" fmla="*/ 116 w 198"/>
                  <a:gd name="T15" fmla="*/ 156 h 313"/>
                  <a:gd name="T16" fmla="*/ 110 w 198"/>
                  <a:gd name="T17" fmla="*/ 194 h 313"/>
                  <a:gd name="T18" fmla="*/ 113 w 198"/>
                  <a:gd name="T19" fmla="*/ 240 h 313"/>
                  <a:gd name="T20" fmla="*/ 77 w 198"/>
                  <a:gd name="T21" fmla="*/ 270 h 313"/>
                  <a:gd name="T22" fmla="*/ 1 w 198"/>
                  <a:gd name="T23" fmla="*/ 296 h 313"/>
                  <a:gd name="T24" fmla="*/ 39 w 198"/>
                  <a:gd name="T25" fmla="*/ 278 h 313"/>
                  <a:gd name="T26" fmla="*/ 64 w 198"/>
                  <a:gd name="T27" fmla="*/ 265 h 313"/>
                  <a:gd name="T28" fmla="*/ 85 w 198"/>
                  <a:gd name="T29" fmla="*/ 250 h 313"/>
                  <a:gd name="T30" fmla="*/ 99 w 198"/>
                  <a:gd name="T31" fmla="*/ 241 h 313"/>
                  <a:gd name="T32" fmla="*/ 110 w 198"/>
                  <a:gd name="T33" fmla="*/ 233 h 313"/>
                  <a:gd name="T34" fmla="*/ 106 w 198"/>
                  <a:gd name="T35" fmla="*/ 214 h 313"/>
                  <a:gd name="T36" fmla="*/ 102 w 198"/>
                  <a:gd name="T37" fmla="*/ 186 h 313"/>
                  <a:gd name="T38" fmla="*/ 85 w 198"/>
                  <a:gd name="T39" fmla="*/ 155 h 313"/>
                  <a:gd name="T40" fmla="*/ 66 w 198"/>
                  <a:gd name="T41" fmla="*/ 151 h 313"/>
                  <a:gd name="T42" fmla="*/ 55 w 198"/>
                  <a:gd name="T43" fmla="*/ 146 h 313"/>
                  <a:gd name="T44" fmla="*/ 40 w 198"/>
                  <a:gd name="T45" fmla="*/ 146 h 313"/>
                  <a:gd name="T46" fmla="*/ 40 w 198"/>
                  <a:gd name="T47" fmla="*/ 135 h 313"/>
                  <a:gd name="T48" fmla="*/ 43 w 198"/>
                  <a:gd name="T49" fmla="*/ 124 h 313"/>
                  <a:gd name="T50" fmla="*/ 30 w 198"/>
                  <a:gd name="T51" fmla="*/ 128 h 313"/>
                  <a:gd name="T52" fmla="*/ 26 w 198"/>
                  <a:gd name="T53" fmla="*/ 124 h 313"/>
                  <a:gd name="T54" fmla="*/ 40 w 198"/>
                  <a:gd name="T55" fmla="*/ 121 h 313"/>
                  <a:gd name="T56" fmla="*/ 52 w 198"/>
                  <a:gd name="T57" fmla="*/ 122 h 313"/>
                  <a:gd name="T58" fmla="*/ 50 w 198"/>
                  <a:gd name="T59" fmla="*/ 133 h 313"/>
                  <a:gd name="T60" fmla="*/ 43 w 198"/>
                  <a:gd name="T61" fmla="*/ 142 h 313"/>
                  <a:gd name="T62" fmla="*/ 56 w 198"/>
                  <a:gd name="T63" fmla="*/ 143 h 313"/>
                  <a:gd name="T64" fmla="*/ 68 w 198"/>
                  <a:gd name="T65" fmla="*/ 139 h 313"/>
                  <a:gd name="T66" fmla="*/ 74 w 198"/>
                  <a:gd name="T67" fmla="*/ 150 h 313"/>
                  <a:gd name="T68" fmla="*/ 82 w 198"/>
                  <a:gd name="T69" fmla="*/ 147 h 313"/>
                  <a:gd name="T70" fmla="*/ 89 w 198"/>
                  <a:gd name="T71" fmla="*/ 141 h 313"/>
                  <a:gd name="T72" fmla="*/ 93 w 198"/>
                  <a:gd name="T73" fmla="*/ 151 h 313"/>
                  <a:gd name="T74" fmla="*/ 103 w 198"/>
                  <a:gd name="T75" fmla="*/ 145 h 313"/>
                  <a:gd name="T76" fmla="*/ 119 w 198"/>
                  <a:gd name="T77" fmla="*/ 135 h 313"/>
                  <a:gd name="T78" fmla="*/ 130 w 198"/>
                  <a:gd name="T79" fmla="*/ 125 h 313"/>
                  <a:gd name="T80" fmla="*/ 126 w 198"/>
                  <a:gd name="T81" fmla="*/ 120 h 313"/>
                  <a:gd name="T82" fmla="*/ 124 w 198"/>
                  <a:gd name="T83" fmla="*/ 121 h 313"/>
                  <a:gd name="T84" fmla="*/ 129 w 198"/>
                  <a:gd name="T85" fmla="*/ 113 h 313"/>
                  <a:gd name="T86" fmla="*/ 121 w 198"/>
                  <a:gd name="T87" fmla="*/ 103 h 313"/>
                  <a:gd name="T88" fmla="*/ 119 w 198"/>
                  <a:gd name="T89" fmla="*/ 99 h 313"/>
                  <a:gd name="T90" fmla="*/ 132 w 198"/>
                  <a:gd name="T91" fmla="*/ 100 h 313"/>
                  <a:gd name="T92" fmla="*/ 147 w 198"/>
                  <a:gd name="T93" fmla="*/ 90 h 313"/>
                  <a:gd name="T94" fmla="*/ 149 w 198"/>
                  <a:gd name="T95" fmla="*/ 83 h 313"/>
                  <a:gd name="T96" fmla="*/ 160 w 198"/>
                  <a:gd name="T97" fmla="*/ 78 h 313"/>
                  <a:gd name="T98" fmla="*/ 175 w 198"/>
                  <a:gd name="T99" fmla="*/ 58 h 313"/>
                  <a:gd name="T100" fmla="*/ 180 w 198"/>
                  <a:gd name="T101" fmla="*/ 43 h 313"/>
                  <a:gd name="T102" fmla="*/ 170 w 198"/>
                  <a:gd name="T103" fmla="*/ 44 h 313"/>
                  <a:gd name="T104" fmla="*/ 156 w 198"/>
                  <a:gd name="T105" fmla="*/ 47 h 313"/>
                  <a:gd name="T106" fmla="*/ 143 w 198"/>
                  <a:gd name="T107" fmla="*/ 58 h 313"/>
                  <a:gd name="T108" fmla="*/ 138 w 198"/>
                  <a:gd name="T109" fmla="*/ 64 h 313"/>
                  <a:gd name="T110" fmla="*/ 145 w 198"/>
                  <a:gd name="T111" fmla="*/ 48 h 313"/>
                  <a:gd name="T112" fmla="*/ 162 w 198"/>
                  <a:gd name="T113" fmla="*/ 34 h 313"/>
                  <a:gd name="T114" fmla="*/ 175 w 198"/>
                  <a:gd name="T115" fmla="*/ 26 h 313"/>
                  <a:gd name="T116" fmla="*/ 189 w 198"/>
                  <a:gd name="T117" fmla="*/ 17 h 313"/>
                  <a:gd name="T118" fmla="*/ 193 w 198"/>
                  <a:gd name="T119" fmla="*/ 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 h="313">
                    <a:moveTo>
                      <a:pt x="198" y="0"/>
                    </a:moveTo>
                    <a:lnTo>
                      <a:pt x="198" y="0"/>
                    </a:lnTo>
                    <a:lnTo>
                      <a:pt x="198" y="1"/>
                    </a:lnTo>
                    <a:lnTo>
                      <a:pt x="198" y="2"/>
                    </a:lnTo>
                    <a:lnTo>
                      <a:pt x="198" y="4"/>
                    </a:lnTo>
                    <a:lnTo>
                      <a:pt x="198" y="6"/>
                    </a:lnTo>
                    <a:lnTo>
                      <a:pt x="197" y="8"/>
                    </a:lnTo>
                    <a:lnTo>
                      <a:pt x="196" y="10"/>
                    </a:lnTo>
                    <a:lnTo>
                      <a:pt x="194" y="11"/>
                    </a:lnTo>
                    <a:lnTo>
                      <a:pt x="193" y="13"/>
                    </a:lnTo>
                    <a:lnTo>
                      <a:pt x="192" y="17"/>
                    </a:lnTo>
                    <a:lnTo>
                      <a:pt x="192" y="19"/>
                    </a:lnTo>
                    <a:lnTo>
                      <a:pt x="192" y="23"/>
                    </a:lnTo>
                    <a:lnTo>
                      <a:pt x="189" y="28"/>
                    </a:lnTo>
                    <a:lnTo>
                      <a:pt x="188" y="32"/>
                    </a:lnTo>
                    <a:lnTo>
                      <a:pt x="185" y="38"/>
                    </a:lnTo>
                    <a:lnTo>
                      <a:pt x="184" y="43"/>
                    </a:lnTo>
                    <a:lnTo>
                      <a:pt x="183" y="47"/>
                    </a:lnTo>
                    <a:lnTo>
                      <a:pt x="183" y="51"/>
                    </a:lnTo>
                    <a:lnTo>
                      <a:pt x="183" y="53"/>
                    </a:lnTo>
                    <a:lnTo>
                      <a:pt x="181" y="57"/>
                    </a:lnTo>
                    <a:lnTo>
                      <a:pt x="180" y="60"/>
                    </a:lnTo>
                    <a:lnTo>
                      <a:pt x="179" y="61"/>
                    </a:lnTo>
                    <a:lnTo>
                      <a:pt x="177" y="64"/>
                    </a:lnTo>
                    <a:lnTo>
                      <a:pt x="175" y="66"/>
                    </a:lnTo>
                    <a:lnTo>
                      <a:pt x="173" y="69"/>
                    </a:lnTo>
                    <a:lnTo>
                      <a:pt x="171" y="71"/>
                    </a:lnTo>
                    <a:lnTo>
                      <a:pt x="168" y="75"/>
                    </a:lnTo>
                    <a:lnTo>
                      <a:pt x="166" y="79"/>
                    </a:lnTo>
                    <a:lnTo>
                      <a:pt x="163" y="83"/>
                    </a:lnTo>
                    <a:lnTo>
                      <a:pt x="153" y="96"/>
                    </a:lnTo>
                    <a:lnTo>
                      <a:pt x="145" y="108"/>
                    </a:lnTo>
                    <a:lnTo>
                      <a:pt x="143" y="111"/>
                    </a:lnTo>
                    <a:lnTo>
                      <a:pt x="145" y="112"/>
                    </a:lnTo>
                    <a:lnTo>
                      <a:pt x="145" y="116"/>
                    </a:lnTo>
                    <a:lnTo>
                      <a:pt x="142" y="117"/>
                    </a:lnTo>
                    <a:lnTo>
                      <a:pt x="141" y="118"/>
                    </a:lnTo>
                    <a:lnTo>
                      <a:pt x="140" y="121"/>
                    </a:lnTo>
                    <a:lnTo>
                      <a:pt x="138" y="124"/>
                    </a:lnTo>
                    <a:lnTo>
                      <a:pt x="137" y="128"/>
                    </a:lnTo>
                    <a:lnTo>
                      <a:pt x="137" y="130"/>
                    </a:lnTo>
                    <a:lnTo>
                      <a:pt x="137" y="133"/>
                    </a:lnTo>
                    <a:lnTo>
                      <a:pt x="134" y="135"/>
                    </a:lnTo>
                    <a:lnTo>
                      <a:pt x="130" y="139"/>
                    </a:lnTo>
                    <a:lnTo>
                      <a:pt x="126" y="145"/>
                    </a:lnTo>
                    <a:lnTo>
                      <a:pt x="123" y="150"/>
                    </a:lnTo>
                    <a:lnTo>
                      <a:pt x="119" y="154"/>
                    </a:lnTo>
                    <a:lnTo>
                      <a:pt x="116" y="156"/>
                    </a:lnTo>
                    <a:lnTo>
                      <a:pt x="113" y="162"/>
                    </a:lnTo>
                    <a:lnTo>
                      <a:pt x="111" y="165"/>
                    </a:lnTo>
                    <a:lnTo>
                      <a:pt x="110" y="169"/>
                    </a:lnTo>
                    <a:lnTo>
                      <a:pt x="108" y="173"/>
                    </a:lnTo>
                    <a:lnTo>
                      <a:pt x="108" y="185"/>
                    </a:lnTo>
                    <a:lnTo>
                      <a:pt x="110" y="194"/>
                    </a:lnTo>
                    <a:lnTo>
                      <a:pt x="111" y="206"/>
                    </a:lnTo>
                    <a:lnTo>
                      <a:pt x="113" y="215"/>
                    </a:lnTo>
                    <a:lnTo>
                      <a:pt x="115" y="224"/>
                    </a:lnTo>
                    <a:lnTo>
                      <a:pt x="116" y="233"/>
                    </a:lnTo>
                    <a:lnTo>
                      <a:pt x="115" y="237"/>
                    </a:lnTo>
                    <a:lnTo>
                      <a:pt x="113" y="240"/>
                    </a:lnTo>
                    <a:lnTo>
                      <a:pt x="112" y="241"/>
                    </a:lnTo>
                    <a:lnTo>
                      <a:pt x="107" y="246"/>
                    </a:lnTo>
                    <a:lnTo>
                      <a:pt x="103" y="250"/>
                    </a:lnTo>
                    <a:lnTo>
                      <a:pt x="98" y="254"/>
                    </a:lnTo>
                    <a:lnTo>
                      <a:pt x="93" y="259"/>
                    </a:lnTo>
                    <a:lnTo>
                      <a:pt x="77" y="270"/>
                    </a:lnTo>
                    <a:lnTo>
                      <a:pt x="63" y="279"/>
                    </a:lnTo>
                    <a:lnTo>
                      <a:pt x="46" y="289"/>
                    </a:lnTo>
                    <a:lnTo>
                      <a:pt x="30" y="297"/>
                    </a:lnTo>
                    <a:lnTo>
                      <a:pt x="16" y="305"/>
                    </a:lnTo>
                    <a:lnTo>
                      <a:pt x="0" y="313"/>
                    </a:lnTo>
                    <a:lnTo>
                      <a:pt x="1" y="296"/>
                    </a:lnTo>
                    <a:lnTo>
                      <a:pt x="6" y="293"/>
                    </a:lnTo>
                    <a:lnTo>
                      <a:pt x="10" y="292"/>
                    </a:lnTo>
                    <a:lnTo>
                      <a:pt x="14" y="289"/>
                    </a:lnTo>
                    <a:lnTo>
                      <a:pt x="18" y="288"/>
                    </a:lnTo>
                    <a:lnTo>
                      <a:pt x="29" y="283"/>
                    </a:lnTo>
                    <a:lnTo>
                      <a:pt x="39" y="278"/>
                    </a:lnTo>
                    <a:lnTo>
                      <a:pt x="43" y="276"/>
                    </a:lnTo>
                    <a:lnTo>
                      <a:pt x="47" y="274"/>
                    </a:lnTo>
                    <a:lnTo>
                      <a:pt x="51" y="273"/>
                    </a:lnTo>
                    <a:lnTo>
                      <a:pt x="55" y="270"/>
                    </a:lnTo>
                    <a:lnTo>
                      <a:pt x="60" y="267"/>
                    </a:lnTo>
                    <a:lnTo>
                      <a:pt x="64" y="265"/>
                    </a:lnTo>
                    <a:lnTo>
                      <a:pt x="69" y="262"/>
                    </a:lnTo>
                    <a:lnTo>
                      <a:pt x="73" y="259"/>
                    </a:lnTo>
                    <a:lnTo>
                      <a:pt x="77" y="258"/>
                    </a:lnTo>
                    <a:lnTo>
                      <a:pt x="81" y="256"/>
                    </a:lnTo>
                    <a:lnTo>
                      <a:pt x="83" y="253"/>
                    </a:lnTo>
                    <a:lnTo>
                      <a:pt x="85" y="250"/>
                    </a:lnTo>
                    <a:lnTo>
                      <a:pt x="87" y="248"/>
                    </a:lnTo>
                    <a:lnTo>
                      <a:pt x="91" y="246"/>
                    </a:lnTo>
                    <a:lnTo>
                      <a:pt x="94" y="246"/>
                    </a:lnTo>
                    <a:lnTo>
                      <a:pt x="98" y="245"/>
                    </a:lnTo>
                    <a:lnTo>
                      <a:pt x="99" y="242"/>
                    </a:lnTo>
                    <a:lnTo>
                      <a:pt x="99" y="241"/>
                    </a:lnTo>
                    <a:lnTo>
                      <a:pt x="102" y="240"/>
                    </a:lnTo>
                    <a:lnTo>
                      <a:pt x="103" y="240"/>
                    </a:lnTo>
                    <a:lnTo>
                      <a:pt x="106" y="239"/>
                    </a:lnTo>
                    <a:lnTo>
                      <a:pt x="107" y="239"/>
                    </a:lnTo>
                    <a:lnTo>
                      <a:pt x="110" y="236"/>
                    </a:lnTo>
                    <a:lnTo>
                      <a:pt x="110" y="233"/>
                    </a:lnTo>
                    <a:lnTo>
                      <a:pt x="111" y="229"/>
                    </a:lnTo>
                    <a:lnTo>
                      <a:pt x="110" y="226"/>
                    </a:lnTo>
                    <a:lnTo>
                      <a:pt x="110" y="223"/>
                    </a:lnTo>
                    <a:lnTo>
                      <a:pt x="108" y="220"/>
                    </a:lnTo>
                    <a:lnTo>
                      <a:pt x="107" y="218"/>
                    </a:lnTo>
                    <a:lnTo>
                      <a:pt x="106" y="214"/>
                    </a:lnTo>
                    <a:lnTo>
                      <a:pt x="104" y="210"/>
                    </a:lnTo>
                    <a:lnTo>
                      <a:pt x="104" y="206"/>
                    </a:lnTo>
                    <a:lnTo>
                      <a:pt x="104" y="201"/>
                    </a:lnTo>
                    <a:lnTo>
                      <a:pt x="103" y="196"/>
                    </a:lnTo>
                    <a:lnTo>
                      <a:pt x="103" y="192"/>
                    </a:lnTo>
                    <a:lnTo>
                      <a:pt x="102" y="186"/>
                    </a:lnTo>
                    <a:lnTo>
                      <a:pt x="100" y="173"/>
                    </a:lnTo>
                    <a:lnTo>
                      <a:pt x="98" y="162"/>
                    </a:lnTo>
                    <a:lnTo>
                      <a:pt x="96" y="159"/>
                    </a:lnTo>
                    <a:lnTo>
                      <a:pt x="93" y="156"/>
                    </a:lnTo>
                    <a:lnTo>
                      <a:pt x="90" y="155"/>
                    </a:lnTo>
                    <a:lnTo>
                      <a:pt x="85" y="155"/>
                    </a:lnTo>
                    <a:lnTo>
                      <a:pt x="82" y="155"/>
                    </a:lnTo>
                    <a:lnTo>
                      <a:pt x="77" y="155"/>
                    </a:lnTo>
                    <a:lnTo>
                      <a:pt x="74" y="155"/>
                    </a:lnTo>
                    <a:lnTo>
                      <a:pt x="72" y="154"/>
                    </a:lnTo>
                    <a:lnTo>
                      <a:pt x="68" y="152"/>
                    </a:lnTo>
                    <a:lnTo>
                      <a:pt x="66" y="151"/>
                    </a:lnTo>
                    <a:lnTo>
                      <a:pt x="65" y="150"/>
                    </a:lnTo>
                    <a:lnTo>
                      <a:pt x="63" y="147"/>
                    </a:lnTo>
                    <a:lnTo>
                      <a:pt x="61" y="146"/>
                    </a:lnTo>
                    <a:lnTo>
                      <a:pt x="59" y="145"/>
                    </a:lnTo>
                    <a:lnTo>
                      <a:pt x="57" y="146"/>
                    </a:lnTo>
                    <a:lnTo>
                      <a:pt x="55" y="146"/>
                    </a:lnTo>
                    <a:lnTo>
                      <a:pt x="53" y="147"/>
                    </a:lnTo>
                    <a:lnTo>
                      <a:pt x="51" y="149"/>
                    </a:lnTo>
                    <a:lnTo>
                      <a:pt x="48" y="149"/>
                    </a:lnTo>
                    <a:lnTo>
                      <a:pt x="46" y="147"/>
                    </a:lnTo>
                    <a:lnTo>
                      <a:pt x="43" y="147"/>
                    </a:lnTo>
                    <a:lnTo>
                      <a:pt x="40" y="146"/>
                    </a:lnTo>
                    <a:lnTo>
                      <a:pt x="39" y="145"/>
                    </a:lnTo>
                    <a:lnTo>
                      <a:pt x="38" y="142"/>
                    </a:lnTo>
                    <a:lnTo>
                      <a:pt x="38" y="141"/>
                    </a:lnTo>
                    <a:lnTo>
                      <a:pt x="38" y="138"/>
                    </a:lnTo>
                    <a:lnTo>
                      <a:pt x="39" y="137"/>
                    </a:lnTo>
                    <a:lnTo>
                      <a:pt x="40" y="135"/>
                    </a:lnTo>
                    <a:lnTo>
                      <a:pt x="42" y="133"/>
                    </a:lnTo>
                    <a:lnTo>
                      <a:pt x="43" y="130"/>
                    </a:lnTo>
                    <a:lnTo>
                      <a:pt x="44" y="129"/>
                    </a:lnTo>
                    <a:lnTo>
                      <a:pt x="44" y="126"/>
                    </a:lnTo>
                    <a:lnTo>
                      <a:pt x="44" y="125"/>
                    </a:lnTo>
                    <a:lnTo>
                      <a:pt x="43" y="124"/>
                    </a:lnTo>
                    <a:lnTo>
                      <a:pt x="42" y="124"/>
                    </a:lnTo>
                    <a:lnTo>
                      <a:pt x="40" y="125"/>
                    </a:lnTo>
                    <a:lnTo>
                      <a:pt x="38" y="125"/>
                    </a:lnTo>
                    <a:lnTo>
                      <a:pt x="35" y="126"/>
                    </a:lnTo>
                    <a:lnTo>
                      <a:pt x="33" y="128"/>
                    </a:lnTo>
                    <a:lnTo>
                      <a:pt x="30" y="128"/>
                    </a:lnTo>
                    <a:lnTo>
                      <a:pt x="27" y="126"/>
                    </a:lnTo>
                    <a:lnTo>
                      <a:pt x="26" y="126"/>
                    </a:lnTo>
                    <a:lnTo>
                      <a:pt x="25" y="126"/>
                    </a:lnTo>
                    <a:lnTo>
                      <a:pt x="25" y="125"/>
                    </a:lnTo>
                    <a:lnTo>
                      <a:pt x="25" y="124"/>
                    </a:lnTo>
                    <a:lnTo>
                      <a:pt x="26" y="124"/>
                    </a:lnTo>
                    <a:lnTo>
                      <a:pt x="29" y="122"/>
                    </a:lnTo>
                    <a:lnTo>
                      <a:pt x="31" y="122"/>
                    </a:lnTo>
                    <a:lnTo>
                      <a:pt x="34" y="122"/>
                    </a:lnTo>
                    <a:lnTo>
                      <a:pt x="36" y="122"/>
                    </a:lnTo>
                    <a:lnTo>
                      <a:pt x="39" y="121"/>
                    </a:lnTo>
                    <a:lnTo>
                      <a:pt x="40" y="121"/>
                    </a:lnTo>
                    <a:lnTo>
                      <a:pt x="43" y="121"/>
                    </a:lnTo>
                    <a:lnTo>
                      <a:pt x="46" y="121"/>
                    </a:lnTo>
                    <a:lnTo>
                      <a:pt x="47" y="120"/>
                    </a:lnTo>
                    <a:lnTo>
                      <a:pt x="50" y="120"/>
                    </a:lnTo>
                    <a:lnTo>
                      <a:pt x="51" y="121"/>
                    </a:lnTo>
                    <a:lnTo>
                      <a:pt x="52" y="122"/>
                    </a:lnTo>
                    <a:lnTo>
                      <a:pt x="52" y="124"/>
                    </a:lnTo>
                    <a:lnTo>
                      <a:pt x="51" y="125"/>
                    </a:lnTo>
                    <a:lnTo>
                      <a:pt x="51" y="128"/>
                    </a:lnTo>
                    <a:lnTo>
                      <a:pt x="51" y="130"/>
                    </a:lnTo>
                    <a:lnTo>
                      <a:pt x="51" y="132"/>
                    </a:lnTo>
                    <a:lnTo>
                      <a:pt x="50" y="133"/>
                    </a:lnTo>
                    <a:lnTo>
                      <a:pt x="48" y="134"/>
                    </a:lnTo>
                    <a:lnTo>
                      <a:pt x="46" y="135"/>
                    </a:lnTo>
                    <a:lnTo>
                      <a:pt x="44" y="137"/>
                    </a:lnTo>
                    <a:lnTo>
                      <a:pt x="43" y="138"/>
                    </a:lnTo>
                    <a:lnTo>
                      <a:pt x="42" y="139"/>
                    </a:lnTo>
                    <a:lnTo>
                      <a:pt x="43" y="142"/>
                    </a:lnTo>
                    <a:lnTo>
                      <a:pt x="43" y="142"/>
                    </a:lnTo>
                    <a:lnTo>
                      <a:pt x="46" y="143"/>
                    </a:lnTo>
                    <a:lnTo>
                      <a:pt x="48" y="143"/>
                    </a:lnTo>
                    <a:lnTo>
                      <a:pt x="51" y="143"/>
                    </a:lnTo>
                    <a:lnTo>
                      <a:pt x="53" y="143"/>
                    </a:lnTo>
                    <a:lnTo>
                      <a:pt x="56" y="143"/>
                    </a:lnTo>
                    <a:lnTo>
                      <a:pt x="57" y="142"/>
                    </a:lnTo>
                    <a:lnTo>
                      <a:pt x="60" y="141"/>
                    </a:lnTo>
                    <a:lnTo>
                      <a:pt x="63" y="139"/>
                    </a:lnTo>
                    <a:lnTo>
                      <a:pt x="65" y="139"/>
                    </a:lnTo>
                    <a:lnTo>
                      <a:pt x="68" y="139"/>
                    </a:lnTo>
                    <a:lnTo>
                      <a:pt x="68" y="139"/>
                    </a:lnTo>
                    <a:lnTo>
                      <a:pt x="68" y="141"/>
                    </a:lnTo>
                    <a:lnTo>
                      <a:pt x="68" y="142"/>
                    </a:lnTo>
                    <a:lnTo>
                      <a:pt x="68" y="143"/>
                    </a:lnTo>
                    <a:lnTo>
                      <a:pt x="69" y="146"/>
                    </a:lnTo>
                    <a:lnTo>
                      <a:pt x="72" y="147"/>
                    </a:lnTo>
                    <a:lnTo>
                      <a:pt x="74" y="150"/>
                    </a:lnTo>
                    <a:lnTo>
                      <a:pt x="77" y="151"/>
                    </a:lnTo>
                    <a:lnTo>
                      <a:pt x="80" y="151"/>
                    </a:lnTo>
                    <a:lnTo>
                      <a:pt x="82" y="151"/>
                    </a:lnTo>
                    <a:lnTo>
                      <a:pt x="82" y="150"/>
                    </a:lnTo>
                    <a:lnTo>
                      <a:pt x="83" y="149"/>
                    </a:lnTo>
                    <a:lnTo>
                      <a:pt x="82" y="147"/>
                    </a:lnTo>
                    <a:lnTo>
                      <a:pt x="82" y="146"/>
                    </a:lnTo>
                    <a:lnTo>
                      <a:pt x="83" y="143"/>
                    </a:lnTo>
                    <a:lnTo>
                      <a:pt x="85" y="142"/>
                    </a:lnTo>
                    <a:lnTo>
                      <a:pt x="86" y="141"/>
                    </a:lnTo>
                    <a:lnTo>
                      <a:pt x="87" y="141"/>
                    </a:lnTo>
                    <a:lnTo>
                      <a:pt x="89" y="141"/>
                    </a:lnTo>
                    <a:lnTo>
                      <a:pt x="89" y="142"/>
                    </a:lnTo>
                    <a:lnTo>
                      <a:pt x="90" y="143"/>
                    </a:lnTo>
                    <a:lnTo>
                      <a:pt x="90" y="146"/>
                    </a:lnTo>
                    <a:lnTo>
                      <a:pt x="91" y="147"/>
                    </a:lnTo>
                    <a:lnTo>
                      <a:pt x="91" y="150"/>
                    </a:lnTo>
                    <a:lnTo>
                      <a:pt x="93" y="151"/>
                    </a:lnTo>
                    <a:lnTo>
                      <a:pt x="95" y="152"/>
                    </a:lnTo>
                    <a:lnTo>
                      <a:pt x="98" y="152"/>
                    </a:lnTo>
                    <a:lnTo>
                      <a:pt x="99" y="151"/>
                    </a:lnTo>
                    <a:lnTo>
                      <a:pt x="100" y="150"/>
                    </a:lnTo>
                    <a:lnTo>
                      <a:pt x="102" y="147"/>
                    </a:lnTo>
                    <a:lnTo>
                      <a:pt x="103" y="145"/>
                    </a:lnTo>
                    <a:lnTo>
                      <a:pt x="104" y="143"/>
                    </a:lnTo>
                    <a:lnTo>
                      <a:pt x="107" y="141"/>
                    </a:lnTo>
                    <a:lnTo>
                      <a:pt x="110" y="139"/>
                    </a:lnTo>
                    <a:lnTo>
                      <a:pt x="113" y="138"/>
                    </a:lnTo>
                    <a:lnTo>
                      <a:pt x="116" y="137"/>
                    </a:lnTo>
                    <a:lnTo>
                      <a:pt x="119" y="135"/>
                    </a:lnTo>
                    <a:lnTo>
                      <a:pt x="121" y="134"/>
                    </a:lnTo>
                    <a:lnTo>
                      <a:pt x="124" y="132"/>
                    </a:lnTo>
                    <a:lnTo>
                      <a:pt x="126" y="130"/>
                    </a:lnTo>
                    <a:lnTo>
                      <a:pt x="128" y="129"/>
                    </a:lnTo>
                    <a:lnTo>
                      <a:pt x="130" y="126"/>
                    </a:lnTo>
                    <a:lnTo>
                      <a:pt x="130" y="125"/>
                    </a:lnTo>
                    <a:lnTo>
                      <a:pt x="132" y="122"/>
                    </a:lnTo>
                    <a:lnTo>
                      <a:pt x="133" y="121"/>
                    </a:lnTo>
                    <a:lnTo>
                      <a:pt x="132" y="120"/>
                    </a:lnTo>
                    <a:lnTo>
                      <a:pt x="130" y="118"/>
                    </a:lnTo>
                    <a:lnTo>
                      <a:pt x="128" y="118"/>
                    </a:lnTo>
                    <a:lnTo>
                      <a:pt x="126" y="120"/>
                    </a:lnTo>
                    <a:lnTo>
                      <a:pt x="126" y="120"/>
                    </a:lnTo>
                    <a:lnTo>
                      <a:pt x="126" y="121"/>
                    </a:lnTo>
                    <a:lnTo>
                      <a:pt x="126" y="122"/>
                    </a:lnTo>
                    <a:lnTo>
                      <a:pt x="125" y="122"/>
                    </a:lnTo>
                    <a:lnTo>
                      <a:pt x="124" y="122"/>
                    </a:lnTo>
                    <a:lnTo>
                      <a:pt x="124" y="121"/>
                    </a:lnTo>
                    <a:lnTo>
                      <a:pt x="123" y="120"/>
                    </a:lnTo>
                    <a:lnTo>
                      <a:pt x="124" y="118"/>
                    </a:lnTo>
                    <a:lnTo>
                      <a:pt x="125" y="117"/>
                    </a:lnTo>
                    <a:lnTo>
                      <a:pt x="126" y="116"/>
                    </a:lnTo>
                    <a:lnTo>
                      <a:pt x="128" y="115"/>
                    </a:lnTo>
                    <a:lnTo>
                      <a:pt x="129" y="113"/>
                    </a:lnTo>
                    <a:lnTo>
                      <a:pt x="129" y="112"/>
                    </a:lnTo>
                    <a:lnTo>
                      <a:pt x="129" y="109"/>
                    </a:lnTo>
                    <a:lnTo>
                      <a:pt x="128" y="108"/>
                    </a:lnTo>
                    <a:lnTo>
                      <a:pt x="126" y="105"/>
                    </a:lnTo>
                    <a:lnTo>
                      <a:pt x="124" y="104"/>
                    </a:lnTo>
                    <a:lnTo>
                      <a:pt x="121" y="103"/>
                    </a:lnTo>
                    <a:lnTo>
                      <a:pt x="119" y="102"/>
                    </a:lnTo>
                    <a:lnTo>
                      <a:pt x="119" y="100"/>
                    </a:lnTo>
                    <a:lnTo>
                      <a:pt x="117" y="100"/>
                    </a:lnTo>
                    <a:lnTo>
                      <a:pt x="117" y="99"/>
                    </a:lnTo>
                    <a:lnTo>
                      <a:pt x="117" y="98"/>
                    </a:lnTo>
                    <a:lnTo>
                      <a:pt x="119" y="99"/>
                    </a:lnTo>
                    <a:lnTo>
                      <a:pt x="120" y="99"/>
                    </a:lnTo>
                    <a:lnTo>
                      <a:pt x="121" y="99"/>
                    </a:lnTo>
                    <a:lnTo>
                      <a:pt x="124" y="100"/>
                    </a:lnTo>
                    <a:lnTo>
                      <a:pt x="126" y="100"/>
                    </a:lnTo>
                    <a:lnTo>
                      <a:pt x="129" y="100"/>
                    </a:lnTo>
                    <a:lnTo>
                      <a:pt x="132" y="100"/>
                    </a:lnTo>
                    <a:lnTo>
                      <a:pt x="134" y="99"/>
                    </a:lnTo>
                    <a:lnTo>
                      <a:pt x="137" y="98"/>
                    </a:lnTo>
                    <a:lnTo>
                      <a:pt x="141" y="96"/>
                    </a:lnTo>
                    <a:lnTo>
                      <a:pt x="143" y="94"/>
                    </a:lnTo>
                    <a:lnTo>
                      <a:pt x="146" y="91"/>
                    </a:lnTo>
                    <a:lnTo>
                      <a:pt x="147" y="90"/>
                    </a:lnTo>
                    <a:lnTo>
                      <a:pt x="149" y="88"/>
                    </a:lnTo>
                    <a:lnTo>
                      <a:pt x="150" y="87"/>
                    </a:lnTo>
                    <a:lnTo>
                      <a:pt x="150" y="86"/>
                    </a:lnTo>
                    <a:lnTo>
                      <a:pt x="149" y="86"/>
                    </a:lnTo>
                    <a:lnTo>
                      <a:pt x="149" y="85"/>
                    </a:lnTo>
                    <a:lnTo>
                      <a:pt x="149" y="83"/>
                    </a:lnTo>
                    <a:lnTo>
                      <a:pt x="150" y="83"/>
                    </a:lnTo>
                    <a:lnTo>
                      <a:pt x="151" y="83"/>
                    </a:lnTo>
                    <a:lnTo>
                      <a:pt x="153" y="82"/>
                    </a:lnTo>
                    <a:lnTo>
                      <a:pt x="154" y="82"/>
                    </a:lnTo>
                    <a:lnTo>
                      <a:pt x="158" y="81"/>
                    </a:lnTo>
                    <a:lnTo>
                      <a:pt x="160" y="78"/>
                    </a:lnTo>
                    <a:lnTo>
                      <a:pt x="164" y="75"/>
                    </a:lnTo>
                    <a:lnTo>
                      <a:pt x="167" y="71"/>
                    </a:lnTo>
                    <a:lnTo>
                      <a:pt x="168" y="69"/>
                    </a:lnTo>
                    <a:lnTo>
                      <a:pt x="171" y="65"/>
                    </a:lnTo>
                    <a:lnTo>
                      <a:pt x="173" y="62"/>
                    </a:lnTo>
                    <a:lnTo>
                      <a:pt x="175" y="58"/>
                    </a:lnTo>
                    <a:lnTo>
                      <a:pt x="177" y="55"/>
                    </a:lnTo>
                    <a:lnTo>
                      <a:pt x="179" y="52"/>
                    </a:lnTo>
                    <a:lnTo>
                      <a:pt x="179" y="49"/>
                    </a:lnTo>
                    <a:lnTo>
                      <a:pt x="180" y="47"/>
                    </a:lnTo>
                    <a:lnTo>
                      <a:pt x="180" y="44"/>
                    </a:lnTo>
                    <a:lnTo>
                      <a:pt x="180" y="43"/>
                    </a:lnTo>
                    <a:lnTo>
                      <a:pt x="179" y="41"/>
                    </a:lnTo>
                    <a:lnTo>
                      <a:pt x="177" y="40"/>
                    </a:lnTo>
                    <a:lnTo>
                      <a:pt x="176" y="40"/>
                    </a:lnTo>
                    <a:lnTo>
                      <a:pt x="173" y="40"/>
                    </a:lnTo>
                    <a:lnTo>
                      <a:pt x="171" y="41"/>
                    </a:lnTo>
                    <a:lnTo>
                      <a:pt x="170" y="44"/>
                    </a:lnTo>
                    <a:lnTo>
                      <a:pt x="167" y="45"/>
                    </a:lnTo>
                    <a:lnTo>
                      <a:pt x="166" y="47"/>
                    </a:lnTo>
                    <a:lnTo>
                      <a:pt x="163" y="47"/>
                    </a:lnTo>
                    <a:lnTo>
                      <a:pt x="162" y="47"/>
                    </a:lnTo>
                    <a:lnTo>
                      <a:pt x="159" y="47"/>
                    </a:lnTo>
                    <a:lnTo>
                      <a:pt x="156" y="47"/>
                    </a:lnTo>
                    <a:lnTo>
                      <a:pt x="154" y="49"/>
                    </a:lnTo>
                    <a:lnTo>
                      <a:pt x="153" y="51"/>
                    </a:lnTo>
                    <a:lnTo>
                      <a:pt x="150" y="53"/>
                    </a:lnTo>
                    <a:lnTo>
                      <a:pt x="147" y="56"/>
                    </a:lnTo>
                    <a:lnTo>
                      <a:pt x="146" y="57"/>
                    </a:lnTo>
                    <a:lnTo>
                      <a:pt x="143" y="58"/>
                    </a:lnTo>
                    <a:lnTo>
                      <a:pt x="142" y="61"/>
                    </a:lnTo>
                    <a:lnTo>
                      <a:pt x="141" y="62"/>
                    </a:lnTo>
                    <a:lnTo>
                      <a:pt x="141" y="64"/>
                    </a:lnTo>
                    <a:lnTo>
                      <a:pt x="141" y="65"/>
                    </a:lnTo>
                    <a:lnTo>
                      <a:pt x="140" y="65"/>
                    </a:lnTo>
                    <a:lnTo>
                      <a:pt x="138" y="64"/>
                    </a:lnTo>
                    <a:lnTo>
                      <a:pt x="137" y="62"/>
                    </a:lnTo>
                    <a:lnTo>
                      <a:pt x="137" y="60"/>
                    </a:lnTo>
                    <a:lnTo>
                      <a:pt x="138" y="57"/>
                    </a:lnTo>
                    <a:lnTo>
                      <a:pt x="140" y="53"/>
                    </a:lnTo>
                    <a:lnTo>
                      <a:pt x="142" y="51"/>
                    </a:lnTo>
                    <a:lnTo>
                      <a:pt x="145" y="48"/>
                    </a:lnTo>
                    <a:lnTo>
                      <a:pt x="146" y="45"/>
                    </a:lnTo>
                    <a:lnTo>
                      <a:pt x="149" y="43"/>
                    </a:lnTo>
                    <a:lnTo>
                      <a:pt x="150" y="40"/>
                    </a:lnTo>
                    <a:lnTo>
                      <a:pt x="154" y="38"/>
                    </a:lnTo>
                    <a:lnTo>
                      <a:pt x="158" y="35"/>
                    </a:lnTo>
                    <a:lnTo>
                      <a:pt x="162" y="34"/>
                    </a:lnTo>
                    <a:lnTo>
                      <a:pt x="164" y="31"/>
                    </a:lnTo>
                    <a:lnTo>
                      <a:pt x="167" y="30"/>
                    </a:lnTo>
                    <a:lnTo>
                      <a:pt x="168" y="27"/>
                    </a:lnTo>
                    <a:lnTo>
                      <a:pt x="171" y="26"/>
                    </a:lnTo>
                    <a:lnTo>
                      <a:pt x="172" y="26"/>
                    </a:lnTo>
                    <a:lnTo>
                      <a:pt x="175" y="26"/>
                    </a:lnTo>
                    <a:lnTo>
                      <a:pt x="176" y="26"/>
                    </a:lnTo>
                    <a:lnTo>
                      <a:pt x="179" y="25"/>
                    </a:lnTo>
                    <a:lnTo>
                      <a:pt x="181" y="23"/>
                    </a:lnTo>
                    <a:lnTo>
                      <a:pt x="184" y="22"/>
                    </a:lnTo>
                    <a:lnTo>
                      <a:pt x="186" y="19"/>
                    </a:lnTo>
                    <a:lnTo>
                      <a:pt x="189" y="17"/>
                    </a:lnTo>
                    <a:lnTo>
                      <a:pt x="190" y="13"/>
                    </a:lnTo>
                    <a:lnTo>
                      <a:pt x="192" y="10"/>
                    </a:lnTo>
                    <a:lnTo>
                      <a:pt x="193" y="6"/>
                    </a:lnTo>
                    <a:lnTo>
                      <a:pt x="193" y="5"/>
                    </a:lnTo>
                    <a:lnTo>
                      <a:pt x="193" y="4"/>
                    </a:lnTo>
                    <a:lnTo>
                      <a:pt x="193" y="2"/>
                    </a:lnTo>
                    <a:lnTo>
                      <a:pt x="194" y="1"/>
                    </a:lnTo>
                    <a:lnTo>
                      <a:pt x="196" y="0"/>
                    </a:lnTo>
                    <a:lnTo>
                      <a:pt x="1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6" name="Freeform 64">
                <a:extLst>
                  <a:ext uri="{FF2B5EF4-FFF2-40B4-BE49-F238E27FC236}">
                    <a16:creationId xmlns:a16="http://schemas.microsoft.com/office/drawing/2014/main" id="{1305F3EF-4A63-2C40-89EC-3EFF0F4472E0}"/>
                  </a:ext>
                </a:extLst>
              </p:cNvPr>
              <p:cNvSpPr>
                <a:spLocks/>
              </p:cNvSpPr>
              <p:nvPr userDrawn="1"/>
            </p:nvSpPr>
            <p:spPr bwMode="auto">
              <a:xfrm>
                <a:off x="10317694" y="578643"/>
                <a:ext cx="4098" cy="13319"/>
              </a:xfrm>
              <a:custGeom>
                <a:avLst/>
                <a:gdLst>
                  <a:gd name="T0" fmla="*/ 4 w 6"/>
                  <a:gd name="T1" fmla="*/ 0 h 26"/>
                  <a:gd name="T2" fmla="*/ 4 w 6"/>
                  <a:gd name="T3" fmla="*/ 1 h 26"/>
                  <a:gd name="T4" fmla="*/ 5 w 6"/>
                  <a:gd name="T5" fmla="*/ 2 h 26"/>
                  <a:gd name="T6" fmla="*/ 5 w 6"/>
                  <a:gd name="T7" fmla="*/ 5 h 26"/>
                  <a:gd name="T8" fmla="*/ 5 w 6"/>
                  <a:gd name="T9" fmla="*/ 8 h 26"/>
                  <a:gd name="T10" fmla="*/ 5 w 6"/>
                  <a:gd name="T11" fmla="*/ 10 h 26"/>
                  <a:gd name="T12" fmla="*/ 5 w 6"/>
                  <a:gd name="T13" fmla="*/ 13 h 26"/>
                  <a:gd name="T14" fmla="*/ 6 w 6"/>
                  <a:gd name="T15" fmla="*/ 15 h 26"/>
                  <a:gd name="T16" fmla="*/ 6 w 6"/>
                  <a:gd name="T17" fmla="*/ 19 h 26"/>
                  <a:gd name="T18" fmla="*/ 6 w 6"/>
                  <a:gd name="T19" fmla="*/ 23 h 26"/>
                  <a:gd name="T20" fmla="*/ 6 w 6"/>
                  <a:gd name="T21" fmla="*/ 26 h 26"/>
                  <a:gd name="T22" fmla="*/ 6 w 6"/>
                  <a:gd name="T23" fmla="*/ 26 h 26"/>
                  <a:gd name="T24" fmla="*/ 4 w 6"/>
                  <a:gd name="T25" fmla="*/ 26 h 26"/>
                  <a:gd name="T26" fmla="*/ 2 w 6"/>
                  <a:gd name="T27" fmla="*/ 26 h 26"/>
                  <a:gd name="T28" fmla="*/ 2 w 6"/>
                  <a:gd name="T29" fmla="*/ 26 h 26"/>
                  <a:gd name="T30" fmla="*/ 1 w 6"/>
                  <a:gd name="T31" fmla="*/ 21 h 26"/>
                  <a:gd name="T32" fmla="*/ 1 w 6"/>
                  <a:gd name="T33" fmla="*/ 17 h 26"/>
                  <a:gd name="T34" fmla="*/ 1 w 6"/>
                  <a:gd name="T35" fmla="*/ 13 h 26"/>
                  <a:gd name="T36" fmla="*/ 0 w 6"/>
                  <a:gd name="T37" fmla="*/ 8 h 26"/>
                  <a:gd name="T38" fmla="*/ 0 w 6"/>
                  <a:gd name="T39" fmla="*/ 5 h 26"/>
                  <a:gd name="T40" fmla="*/ 0 w 6"/>
                  <a:gd name="T41" fmla="*/ 2 h 26"/>
                  <a:gd name="T42" fmla="*/ 2 w 6"/>
                  <a:gd name="T43" fmla="*/ 1 h 26"/>
                  <a:gd name="T44" fmla="*/ 4 w 6"/>
                  <a:gd name="T4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26">
                    <a:moveTo>
                      <a:pt x="4" y="0"/>
                    </a:moveTo>
                    <a:lnTo>
                      <a:pt x="4" y="1"/>
                    </a:lnTo>
                    <a:lnTo>
                      <a:pt x="5" y="2"/>
                    </a:lnTo>
                    <a:lnTo>
                      <a:pt x="5" y="5"/>
                    </a:lnTo>
                    <a:lnTo>
                      <a:pt x="5" y="8"/>
                    </a:lnTo>
                    <a:lnTo>
                      <a:pt x="5" y="10"/>
                    </a:lnTo>
                    <a:lnTo>
                      <a:pt x="5" y="13"/>
                    </a:lnTo>
                    <a:lnTo>
                      <a:pt x="6" y="15"/>
                    </a:lnTo>
                    <a:lnTo>
                      <a:pt x="6" y="19"/>
                    </a:lnTo>
                    <a:lnTo>
                      <a:pt x="6" y="23"/>
                    </a:lnTo>
                    <a:lnTo>
                      <a:pt x="6" y="26"/>
                    </a:lnTo>
                    <a:lnTo>
                      <a:pt x="6" y="26"/>
                    </a:lnTo>
                    <a:lnTo>
                      <a:pt x="4" y="26"/>
                    </a:lnTo>
                    <a:lnTo>
                      <a:pt x="2" y="26"/>
                    </a:lnTo>
                    <a:lnTo>
                      <a:pt x="2" y="26"/>
                    </a:lnTo>
                    <a:lnTo>
                      <a:pt x="1" y="21"/>
                    </a:lnTo>
                    <a:lnTo>
                      <a:pt x="1" y="17"/>
                    </a:lnTo>
                    <a:lnTo>
                      <a:pt x="1" y="13"/>
                    </a:lnTo>
                    <a:lnTo>
                      <a:pt x="0" y="8"/>
                    </a:lnTo>
                    <a:lnTo>
                      <a:pt x="0" y="5"/>
                    </a:lnTo>
                    <a:lnTo>
                      <a:pt x="0" y="2"/>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7" name="Freeform 65">
                <a:extLst>
                  <a:ext uri="{FF2B5EF4-FFF2-40B4-BE49-F238E27FC236}">
                    <a16:creationId xmlns:a16="http://schemas.microsoft.com/office/drawing/2014/main" id="{A03A480D-5F4C-BB40-8849-3F9D3AEFBCBA}"/>
                  </a:ext>
                </a:extLst>
              </p:cNvPr>
              <p:cNvSpPr>
                <a:spLocks/>
              </p:cNvSpPr>
              <p:nvPr userDrawn="1"/>
            </p:nvSpPr>
            <p:spPr bwMode="auto">
              <a:xfrm>
                <a:off x="10413994" y="465951"/>
                <a:ext cx="17416" cy="34832"/>
              </a:xfrm>
              <a:custGeom>
                <a:avLst/>
                <a:gdLst>
                  <a:gd name="T0" fmla="*/ 25 w 34"/>
                  <a:gd name="T1" fmla="*/ 1 h 67"/>
                  <a:gd name="T2" fmla="*/ 29 w 34"/>
                  <a:gd name="T3" fmla="*/ 3 h 67"/>
                  <a:gd name="T4" fmla="*/ 32 w 34"/>
                  <a:gd name="T5" fmla="*/ 9 h 67"/>
                  <a:gd name="T6" fmla="*/ 33 w 34"/>
                  <a:gd name="T7" fmla="*/ 14 h 67"/>
                  <a:gd name="T8" fmla="*/ 34 w 34"/>
                  <a:gd name="T9" fmla="*/ 20 h 67"/>
                  <a:gd name="T10" fmla="*/ 34 w 34"/>
                  <a:gd name="T11" fmla="*/ 27 h 67"/>
                  <a:gd name="T12" fmla="*/ 34 w 34"/>
                  <a:gd name="T13" fmla="*/ 35 h 67"/>
                  <a:gd name="T14" fmla="*/ 33 w 34"/>
                  <a:gd name="T15" fmla="*/ 41 h 67"/>
                  <a:gd name="T16" fmla="*/ 30 w 34"/>
                  <a:gd name="T17" fmla="*/ 48 h 67"/>
                  <a:gd name="T18" fmla="*/ 26 w 34"/>
                  <a:gd name="T19" fmla="*/ 53 h 67"/>
                  <a:gd name="T20" fmla="*/ 24 w 34"/>
                  <a:gd name="T21" fmla="*/ 58 h 67"/>
                  <a:gd name="T22" fmla="*/ 22 w 34"/>
                  <a:gd name="T23" fmla="*/ 63 h 67"/>
                  <a:gd name="T24" fmla="*/ 17 w 34"/>
                  <a:gd name="T25" fmla="*/ 65 h 67"/>
                  <a:gd name="T26" fmla="*/ 13 w 34"/>
                  <a:gd name="T27" fmla="*/ 63 h 67"/>
                  <a:gd name="T28" fmla="*/ 9 w 34"/>
                  <a:gd name="T29" fmla="*/ 63 h 67"/>
                  <a:gd name="T30" fmla="*/ 7 w 34"/>
                  <a:gd name="T31" fmla="*/ 66 h 67"/>
                  <a:gd name="T32" fmla="*/ 4 w 34"/>
                  <a:gd name="T33" fmla="*/ 67 h 67"/>
                  <a:gd name="T34" fmla="*/ 0 w 34"/>
                  <a:gd name="T35" fmla="*/ 66 h 67"/>
                  <a:gd name="T36" fmla="*/ 0 w 34"/>
                  <a:gd name="T37" fmla="*/ 63 h 67"/>
                  <a:gd name="T38" fmla="*/ 3 w 34"/>
                  <a:gd name="T39" fmla="*/ 62 h 67"/>
                  <a:gd name="T40" fmla="*/ 6 w 34"/>
                  <a:gd name="T41" fmla="*/ 58 h 67"/>
                  <a:gd name="T42" fmla="*/ 9 w 34"/>
                  <a:gd name="T43" fmla="*/ 56 h 67"/>
                  <a:gd name="T44" fmla="*/ 13 w 34"/>
                  <a:gd name="T45" fmla="*/ 54 h 67"/>
                  <a:gd name="T46" fmla="*/ 16 w 34"/>
                  <a:gd name="T47" fmla="*/ 50 h 67"/>
                  <a:gd name="T48" fmla="*/ 17 w 34"/>
                  <a:gd name="T49" fmla="*/ 47 h 67"/>
                  <a:gd name="T50" fmla="*/ 20 w 34"/>
                  <a:gd name="T51" fmla="*/ 41 h 67"/>
                  <a:gd name="T52" fmla="*/ 24 w 34"/>
                  <a:gd name="T53" fmla="*/ 36 h 67"/>
                  <a:gd name="T54" fmla="*/ 25 w 34"/>
                  <a:gd name="T55" fmla="*/ 30 h 67"/>
                  <a:gd name="T56" fmla="*/ 24 w 34"/>
                  <a:gd name="T57" fmla="*/ 22 h 67"/>
                  <a:gd name="T58" fmla="*/ 22 w 34"/>
                  <a:gd name="T59" fmla="*/ 15 h 67"/>
                  <a:gd name="T60" fmla="*/ 21 w 34"/>
                  <a:gd name="T61" fmla="*/ 9 h 67"/>
                  <a:gd name="T62" fmla="*/ 19 w 34"/>
                  <a:gd name="T63" fmla="*/ 5 h 67"/>
                  <a:gd name="T64" fmla="*/ 19 w 34"/>
                  <a:gd name="T65" fmla="*/ 1 h 67"/>
                  <a:gd name="T66" fmla="*/ 24 w 34"/>
                  <a:gd name="T6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67">
                    <a:moveTo>
                      <a:pt x="24" y="0"/>
                    </a:moveTo>
                    <a:lnTo>
                      <a:pt x="25" y="1"/>
                    </a:lnTo>
                    <a:lnTo>
                      <a:pt x="28" y="2"/>
                    </a:lnTo>
                    <a:lnTo>
                      <a:pt x="29" y="3"/>
                    </a:lnTo>
                    <a:lnTo>
                      <a:pt x="30" y="6"/>
                    </a:lnTo>
                    <a:lnTo>
                      <a:pt x="32" y="9"/>
                    </a:lnTo>
                    <a:lnTo>
                      <a:pt x="32" y="11"/>
                    </a:lnTo>
                    <a:lnTo>
                      <a:pt x="33" y="14"/>
                    </a:lnTo>
                    <a:lnTo>
                      <a:pt x="33" y="18"/>
                    </a:lnTo>
                    <a:lnTo>
                      <a:pt x="34" y="20"/>
                    </a:lnTo>
                    <a:lnTo>
                      <a:pt x="34" y="24"/>
                    </a:lnTo>
                    <a:lnTo>
                      <a:pt x="34" y="27"/>
                    </a:lnTo>
                    <a:lnTo>
                      <a:pt x="34" y="31"/>
                    </a:lnTo>
                    <a:lnTo>
                      <a:pt x="34" y="35"/>
                    </a:lnTo>
                    <a:lnTo>
                      <a:pt x="34" y="37"/>
                    </a:lnTo>
                    <a:lnTo>
                      <a:pt x="33" y="41"/>
                    </a:lnTo>
                    <a:lnTo>
                      <a:pt x="32" y="44"/>
                    </a:lnTo>
                    <a:lnTo>
                      <a:pt x="30" y="48"/>
                    </a:lnTo>
                    <a:lnTo>
                      <a:pt x="28" y="50"/>
                    </a:lnTo>
                    <a:lnTo>
                      <a:pt x="26" y="53"/>
                    </a:lnTo>
                    <a:lnTo>
                      <a:pt x="25" y="56"/>
                    </a:lnTo>
                    <a:lnTo>
                      <a:pt x="24" y="58"/>
                    </a:lnTo>
                    <a:lnTo>
                      <a:pt x="22" y="61"/>
                    </a:lnTo>
                    <a:lnTo>
                      <a:pt x="22" y="63"/>
                    </a:lnTo>
                    <a:lnTo>
                      <a:pt x="20" y="65"/>
                    </a:lnTo>
                    <a:lnTo>
                      <a:pt x="17" y="65"/>
                    </a:lnTo>
                    <a:lnTo>
                      <a:pt x="15" y="65"/>
                    </a:lnTo>
                    <a:lnTo>
                      <a:pt x="13" y="63"/>
                    </a:lnTo>
                    <a:lnTo>
                      <a:pt x="11" y="63"/>
                    </a:lnTo>
                    <a:lnTo>
                      <a:pt x="9" y="63"/>
                    </a:lnTo>
                    <a:lnTo>
                      <a:pt x="8" y="65"/>
                    </a:lnTo>
                    <a:lnTo>
                      <a:pt x="7" y="66"/>
                    </a:lnTo>
                    <a:lnTo>
                      <a:pt x="6" y="67"/>
                    </a:lnTo>
                    <a:lnTo>
                      <a:pt x="4" y="67"/>
                    </a:lnTo>
                    <a:lnTo>
                      <a:pt x="3" y="67"/>
                    </a:lnTo>
                    <a:lnTo>
                      <a:pt x="0" y="66"/>
                    </a:lnTo>
                    <a:lnTo>
                      <a:pt x="0" y="65"/>
                    </a:lnTo>
                    <a:lnTo>
                      <a:pt x="0" y="63"/>
                    </a:lnTo>
                    <a:lnTo>
                      <a:pt x="2" y="62"/>
                    </a:lnTo>
                    <a:lnTo>
                      <a:pt x="3" y="62"/>
                    </a:lnTo>
                    <a:lnTo>
                      <a:pt x="3" y="61"/>
                    </a:lnTo>
                    <a:lnTo>
                      <a:pt x="6" y="58"/>
                    </a:lnTo>
                    <a:lnTo>
                      <a:pt x="7" y="57"/>
                    </a:lnTo>
                    <a:lnTo>
                      <a:pt x="9" y="56"/>
                    </a:lnTo>
                    <a:lnTo>
                      <a:pt x="11" y="54"/>
                    </a:lnTo>
                    <a:lnTo>
                      <a:pt x="13" y="54"/>
                    </a:lnTo>
                    <a:lnTo>
                      <a:pt x="15" y="53"/>
                    </a:lnTo>
                    <a:lnTo>
                      <a:pt x="16" y="50"/>
                    </a:lnTo>
                    <a:lnTo>
                      <a:pt x="17" y="49"/>
                    </a:lnTo>
                    <a:lnTo>
                      <a:pt x="17" y="47"/>
                    </a:lnTo>
                    <a:lnTo>
                      <a:pt x="19" y="44"/>
                    </a:lnTo>
                    <a:lnTo>
                      <a:pt x="20" y="41"/>
                    </a:lnTo>
                    <a:lnTo>
                      <a:pt x="21" y="39"/>
                    </a:lnTo>
                    <a:lnTo>
                      <a:pt x="24" y="36"/>
                    </a:lnTo>
                    <a:lnTo>
                      <a:pt x="24" y="33"/>
                    </a:lnTo>
                    <a:lnTo>
                      <a:pt x="25" y="30"/>
                    </a:lnTo>
                    <a:lnTo>
                      <a:pt x="24" y="26"/>
                    </a:lnTo>
                    <a:lnTo>
                      <a:pt x="24" y="22"/>
                    </a:lnTo>
                    <a:lnTo>
                      <a:pt x="24" y="18"/>
                    </a:lnTo>
                    <a:lnTo>
                      <a:pt x="22" y="15"/>
                    </a:lnTo>
                    <a:lnTo>
                      <a:pt x="22" y="11"/>
                    </a:lnTo>
                    <a:lnTo>
                      <a:pt x="21" y="9"/>
                    </a:lnTo>
                    <a:lnTo>
                      <a:pt x="20" y="6"/>
                    </a:lnTo>
                    <a:lnTo>
                      <a:pt x="19" y="5"/>
                    </a:lnTo>
                    <a:lnTo>
                      <a:pt x="19" y="3"/>
                    </a:lnTo>
                    <a:lnTo>
                      <a:pt x="19" y="1"/>
                    </a:lnTo>
                    <a:lnTo>
                      <a:pt x="21"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8" name="Freeform 66">
                <a:extLst>
                  <a:ext uri="{FF2B5EF4-FFF2-40B4-BE49-F238E27FC236}">
                    <a16:creationId xmlns:a16="http://schemas.microsoft.com/office/drawing/2014/main" id="{F70F24AE-FD5C-5742-8CCF-08C8B0FA3549}"/>
                  </a:ext>
                </a:extLst>
              </p:cNvPr>
              <p:cNvSpPr>
                <a:spLocks noEditPoints="1"/>
              </p:cNvSpPr>
              <p:nvPr userDrawn="1"/>
            </p:nvSpPr>
            <p:spPr bwMode="auto">
              <a:xfrm>
                <a:off x="9975520" y="242616"/>
                <a:ext cx="568583" cy="569607"/>
              </a:xfrm>
              <a:custGeom>
                <a:avLst/>
                <a:gdLst>
                  <a:gd name="T0" fmla="*/ 491 w 1111"/>
                  <a:gd name="T1" fmla="*/ 13 h 1112"/>
                  <a:gd name="T2" fmla="*/ 371 w 1111"/>
                  <a:gd name="T3" fmla="*/ 41 h 1112"/>
                  <a:gd name="T4" fmla="*/ 263 w 1111"/>
                  <a:gd name="T5" fmla="*/ 95 h 1112"/>
                  <a:gd name="T6" fmla="*/ 169 w 1111"/>
                  <a:gd name="T7" fmla="*/ 169 h 1112"/>
                  <a:gd name="T8" fmla="*/ 95 w 1111"/>
                  <a:gd name="T9" fmla="*/ 263 h 1112"/>
                  <a:gd name="T10" fmla="*/ 41 w 1111"/>
                  <a:gd name="T11" fmla="*/ 372 h 1112"/>
                  <a:gd name="T12" fmla="*/ 14 w 1111"/>
                  <a:gd name="T13" fmla="*/ 492 h 1112"/>
                  <a:gd name="T14" fmla="*/ 14 w 1111"/>
                  <a:gd name="T15" fmla="*/ 620 h 1112"/>
                  <a:gd name="T16" fmla="*/ 41 w 1111"/>
                  <a:gd name="T17" fmla="*/ 740 h 1112"/>
                  <a:gd name="T18" fmla="*/ 95 w 1111"/>
                  <a:gd name="T19" fmla="*/ 848 h 1112"/>
                  <a:gd name="T20" fmla="*/ 169 w 1111"/>
                  <a:gd name="T21" fmla="*/ 942 h 1112"/>
                  <a:gd name="T22" fmla="*/ 263 w 1111"/>
                  <a:gd name="T23" fmla="*/ 1016 h 1112"/>
                  <a:gd name="T24" fmla="*/ 371 w 1111"/>
                  <a:gd name="T25" fmla="*/ 1070 h 1112"/>
                  <a:gd name="T26" fmla="*/ 491 w 1111"/>
                  <a:gd name="T27" fmla="*/ 1097 h 1112"/>
                  <a:gd name="T28" fmla="*/ 619 w 1111"/>
                  <a:gd name="T29" fmla="*/ 1097 h 1112"/>
                  <a:gd name="T30" fmla="*/ 739 w 1111"/>
                  <a:gd name="T31" fmla="*/ 1070 h 1112"/>
                  <a:gd name="T32" fmla="*/ 848 w 1111"/>
                  <a:gd name="T33" fmla="*/ 1016 h 1112"/>
                  <a:gd name="T34" fmla="*/ 941 w 1111"/>
                  <a:gd name="T35" fmla="*/ 942 h 1112"/>
                  <a:gd name="T36" fmla="*/ 1016 w 1111"/>
                  <a:gd name="T37" fmla="*/ 848 h 1112"/>
                  <a:gd name="T38" fmla="*/ 1069 w 1111"/>
                  <a:gd name="T39" fmla="*/ 740 h 1112"/>
                  <a:gd name="T40" fmla="*/ 1098 w 1111"/>
                  <a:gd name="T41" fmla="*/ 620 h 1112"/>
                  <a:gd name="T42" fmla="*/ 1098 w 1111"/>
                  <a:gd name="T43" fmla="*/ 492 h 1112"/>
                  <a:gd name="T44" fmla="*/ 1069 w 1111"/>
                  <a:gd name="T45" fmla="*/ 372 h 1112"/>
                  <a:gd name="T46" fmla="*/ 1016 w 1111"/>
                  <a:gd name="T47" fmla="*/ 263 h 1112"/>
                  <a:gd name="T48" fmla="*/ 941 w 1111"/>
                  <a:gd name="T49" fmla="*/ 169 h 1112"/>
                  <a:gd name="T50" fmla="*/ 848 w 1111"/>
                  <a:gd name="T51" fmla="*/ 95 h 1112"/>
                  <a:gd name="T52" fmla="*/ 739 w 1111"/>
                  <a:gd name="T53" fmla="*/ 41 h 1112"/>
                  <a:gd name="T54" fmla="*/ 619 w 1111"/>
                  <a:gd name="T55" fmla="*/ 13 h 1112"/>
                  <a:gd name="T56" fmla="*/ 555 w 1111"/>
                  <a:gd name="T57" fmla="*/ 0 h 1112"/>
                  <a:gd name="T58" fmla="*/ 683 w 1111"/>
                  <a:gd name="T59" fmla="*/ 14 h 1112"/>
                  <a:gd name="T60" fmla="*/ 799 w 1111"/>
                  <a:gd name="T61" fmla="*/ 56 h 1112"/>
                  <a:gd name="T62" fmla="*/ 902 w 1111"/>
                  <a:gd name="T63" fmla="*/ 122 h 1112"/>
                  <a:gd name="T64" fmla="*/ 988 w 1111"/>
                  <a:gd name="T65" fmla="*/ 208 h 1112"/>
                  <a:gd name="T66" fmla="*/ 1055 w 1111"/>
                  <a:gd name="T67" fmla="*/ 312 h 1112"/>
                  <a:gd name="T68" fmla="*/ 1097 w 1111"/>
                  <a:gd name="T69" fmla="*/ 428 h 1112"/>
                  <a:gd name="T70" fmla="*/ 1111 w 1111"/>
                  <a:gd name="T71" fmla="*/ 556 h 1112"/>
                  <a:gd name="T72" fmla="*/ 1097 w 1111"/>
                  <a:gd name="T73" fmla="*/ 684 h 1112"/>
                  <a:gd name="T74" fmla="*/ 1055 w 1111"/>
                  <a:gd name="T75" fmla="*/ 800 h 1112"/>
                  <a:gd name="T76" fmla="*/ 988 w 1111"/>
                  <a:gd name="T77" fmla="*/ 903 h 1112"/>
                  <a:gd name="T78" fmla="*/ 902 w 1111"/>
                  <a:gd name="T79" fmla="*/ 989 h 1112"/>
                  <a:gd name="T80" fmla="*/ 799 w 1111"/>
                  <a:gd name="T81" fmla="*/ 1056 h 1112"/>
                  <a:gd name="T82" fmla="*/ 683 w 1111"/>
                  <a:gd name="T83" fmla="*/ 1097 h 1112"/>
                  <a:gd name="T84" fmla="*/ 555 w 1111"/>
                  <a:gd name="T85" fmla="*/ 1112 h 1112"/>
                  <a:gd name="T86" fmla="*/ 428 w 1111"/>
                  <a:gd name="T87" fmla="*/ 1097 h 1112"/>
                  <a:gd name="T88" fmla="*/ 311 w 1111"/>
                  <a:gd name="T89" fmla="*/ 1056 h 1112"/>
                  <a:gd name="T90" fmla="*/ 208 w 1111"/>
                  <a:gd name="T91" fmla="*/ 989 h 1112"/>
                  <a:gd name="T92" fmla="*/ 122 w 1111"/>
                  <a:gd name="T93" fmla="*/ 903 h 1112"/>
                  <a:gd name="T94" fmla="*/ 56 w 1111"/>
                  <a:gd name="T95" fmla="*/ 800 h 1112"/>
                  <a:gd name="T96" fmla="*/ 14 w 1111"/>
                  <a:gd name="T97" fmla="*/ 684 h 1112"/>
                  <a:gd name="T98" fmla="*/ 0 w 1111"/>
                  <a:gd name="T99" fmla="*/ 556 h 1112"/>
                  <a:gd name="T100" fmla="*/ 14 w 1111"/>
                  <a:gd name="T101" fmla="*/ 428 h 1112"/>
                  <a:gd name="T102" fmla="*/ 56 w 1111"/>
                  <a:gd name="T103" fmla="*/ 312 h 1112"/>
                  <a:gd name="T104" fmla="*/ 122 w 1111"/>
                  <a:gd name="T105" fmla="*/ 208 h 1112"/>
                  <a:gd name="T106" fmla="*/ 208 w 1111"/>
                  <a:gd name="T107" fmla="*/ 122 h 1112"/>
                  <a:gd name="T108" fmla="*/ 311 w 1111"/>
                  <a:gd name="T109" fmla="*/ 56 h 1112"/>
                  <a:gd name="T110" fmla="*/ 428 w 1111"/>
                  <a:gd name="T111" fmla="*/ 14 h 1112"/>
                  <a:gd name="T112" fmla="*/ 555 w 1111"/>
                  <a:gd name="T11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1" h="1112">
                    <a:moveTo>
                      <a:pt x="555" y="10"/>
                    </a:moveTo>
                    <a:lnTo>
                      <a:pt x="491" y="13"/>
                    </a:lnTo>
                    <a:lnTo>
                      <a:pt x="430" y="24"/>
                    </a:lnTo>
                    <a:lnTo>
                      <a:pt x="371" y="41"/>
                    </a:lnTo>
                    <a:lnTo>
                      <a:pt x="315" y="65"/>
                    </a:lnTo>
                    <a:lnTo>
                      <a:pt x="263" y="95"/>
                    </a:lnTo>
                    <a:lnTo>
                      <a:pt x="214" y="130"/>
                    </a:lnTo>
                    <a:lnTo>
                      <a:pt x="169" y="169"/>
                    </a:lnTo>
                    <a:lnTo>
                      <a:pt x="130" y="214"/>
                    </a:lnTo>
                    <a:lnTo>
                      <a:pt x="95" y="263"/>
                    </a:lnTo>
                    <a:lnTo>
                      <a:pt x="65" y="315"/>
                    </a:lnTo>
                    <a:lnTo>
                      <a:pt x="41" y="372"/>
                    </a:lnTo>
                    <a:lnTo>
                      <a:pt x="25" y="430"/>
                    </a:lnTo>
                    <a:lnTo>
                      <a:pt x="14" y="492"/>
                    </a:lnTo>
                    <a:lnTo>
                      <a:pt x="10" y="556"/>
                    </a:lnTo>
                    <a:lnTo>
                      <a:pt x="14" y="620"/>
                    </a:lnTo>
                    <a:lnTo>
                      <a:pt x="25" y="681"/>
                    </a:lnTo>
                    <a:lnTo>
                      <a:pt x="41" y="740"/>
                    </a:lnTo>
                    <a:lnTo>
                      <a:pt x="65" y="796"/>
                    </a:lnTo>
                    <a:lnTo>
                      <a:pt x="95" y="848"/>
                    </a:lnTo>
                    <a:lnTo>
                      <a:pt x="130" y="898"/>
                    </a:lnTo>
                    <a:lnTo>
                      <a:pt x="169" y="942"/>
                    </a:lnTo>
                    <a:lnTo>
                      <a:pt x="214" y="981"/>
                    </a:lnTo>
                    <a:lnTo>
                      <a:pt x="263" y="1016"/>
                    </a:lnTo>
                    <a:lnTo>
                      <a:pt x="315" y="1046"/>
                    </a:lnTo>
                    <a:lnTo>
                      <a:pt x="371" y="1070"/>
                    </a:lnTo>
                    <a:lnTo>
                      <a:pt x="430" y="1087"/>
                    </a:lnTo>
                    <a:lnTo>
                      <a:pt x="491" y="1097"/>
                    </a:lnTo>
                    <a:lnTo>
                      <a:pt x="555" y="1101"/>
                    </a:lnTo>
                    <a:lnTo>
                      <a:pt x="619" y="1097"/>
                    </a:lnTo>
                    <a:lnTo>
                      <a:pt x="681" y="1087"/>
                    </a:lnTo>
                    <a:lnTo>
                      <a:pt x="739" y="1070"/>
                    </a:lnTo>
                    <a:lnTo>
                      <a:pt x="795" y="1046"/>
                    </a:lnTo>
                    <a:lnTo>
                      <a:pt x="848" y="1016"/>
                    </a:lnTo>
                    <a:lnTo>
                      <a:pt x="897" y="981"/>
                    </a:lnTo>
                    <a:lnTo>
                      <a:pt x="941" y="942"/>
                    </a:lnTo>
                    <a:lnTo>
                      <a:pt x="981" y="898"/>
                    </a:lnTo>
                    <a:lnTo>
                      <a:pt x="1016" y="848"/>
                    </a:lnTo>
                    <a:lnTo>
                      <a:pt x="1046" y="796"/>
                    </a:lnTo>
                    <a:lnTo>
                      <a:pt x="1069" y="740"/>
                    </a:lnTo>
                    <a:lnTo>
                      <a:pt x="1086" y="681"/>
                    </a:lnTo>
                    <a:lnTo>
                      <a:pt x="1098" y="620"/>
                    </a:lnTo>
                    <a:lnTo>
                      <a:pt x="1101" y="556"/>
                    </a:lnTo>
                    <a:lnTo>
                      <a:pt x="1098" y="492"/>
                    </a:lnTo>
                    <a:lnTo>
                      <a:pt x="1086" y="430"/>
                    </a:lnTo>
                    <a:lnTo>
                      <a:pt x="1069" y="372"/>
                    </a:lnTo>
                    <a:lnTo>
                      <a:pt x="1046" y="315"/>
                    </a:lnTo>
                    <a:lnTo>
                      <a:pt x="1016" y="263"/>
                    </a:lnTo>
                    <a:lnTo>
                      <a:pt x="981" y="214"/>
                    </a:lnTo>
                    <a:lnTo>
                      <a:pt x="941" y="169"/>
                    </a:lnTo>
                    <a:lnTo>
                      <a:pt x="897" y="130"/>
                    </a:lnTo>
                    <a:lnTo>
                      <a:pt x="848" y="95"/>
                    </a:lnTo>
                    <a:lnTo>
                      <a:pt x="795" y="65"/>
                    </a:lnTo>
                    <a:lnTo>
                      <a:pt x="739" y="41"/>
                    </a:lnTo>
                    <a:lnTo>
                      <a:pt x="681" y="24"/>
                    </a:lnTo>
                    <a:lnTo>
                      <a:pt x="619" y="13"/>
                    </a:lnTo>
                    <a:lnTo>
                      <a:pt x="555" y="10"/>
                    </a:lnTo>
                    <a:close/>
                    <a:moveTo>
                      <a:pt x="555" y="0"/>
                    </a:moveTo>
                    <a:lnTo>
                      <a:pt x="621" y="3"/>
                    </a:lnTo>
                    <a:lnTo>
                      <a:pt x="683" y="14"/>
                    </a:lnTo>
                    <a:lnTo>
                      <a:pt x="743" y="32"/>
                    </a:lnTo>
                    <a:lnTo>
                      <a:pt x="799" y="56"/>
                    </a:lnTo>
                    <a:lnTo>
                      <a:pt x="853" y="86"/>
                    </a:lnTo>
                    <a:lnTo>
                      <a:pt x="902" y="122"/>
                    </a:lnTo>
                    <a:lnTo>
                      <a:pt x="948" y="163"/>
                    </a:lnTo>
                    <a:lnTo>
                      <a:pt x="988" y="208"/>
                    </a:lnTo>
                    <a:lnTo>
                      <a:pt x="1025" y="258"/>
                    </a:lnTo>
                    <a:lnTo>
                      <a:pt x="1055" y="312"/>
                    </a:lnTo>
                    <a:lnTo>
                      <a:pt x="1078" y="368"/>
                    </a:lnTo>
                    <a:lnTo>
                      <a:pt x="1097" y="428"/>
                    </a:lnTo>
                    <a:lnTo>
                      <a:pt x="1107" y="490"/>
                    </a:lnTo>
                    <a:lnTo>
                      <a:pt x="1111" y="556"/>
                    </a:lnTo>
                    <a:lnTo>
                      <a:pt x="1107" y="621"/>
                    </a:lnTo>
                    <a:lnTo>
                      <a:pt x="1097" y="684"/>
                    </a:lnTo>
                    <a:lnTo>
                      <a:pt x="1078" y="744"/>
                    </a:lnTo>
                    <a:lnTo>
                      <a:pt x="1055" y="800"/>
                    </a:lnTo>
                    <a:lnTo>
                      <a:pt x="1025" y="853"/>
                    </a:lnTo>
                    <a:lnTo>
                      <a:pt x="988" y="903"/>
                    </a:lnTo>
                    <a:lnTo>
                      <a:pt x="948" y="949"/>
                    </a:lnTo>
                    <a:lnTo>
                      <a:pt x="902" y="989"/>
                    </a:lnTo>
                    <a:lnTo>
                      <a:pt x="853" y="1026"/>
                    </a:lnTo>
                    <a:lnTo>
                      <a:pt x="799" y="1056"/>
                    </a:lnTo>
                    <a:lnTo>
                      <a:pt x="743" y="1079"/>
                    </a:lnTo>
                    <a:lnTo>
                      <a:pt x="683" y="1097"/>
                    </a:lnTo>
                    <a:lnTo>
                      <a:pt x="621" y="1108"/>
                    </a:lnTo>
                    <a:lnTo>
                      <a:pt x="555" y="1112"/>
                    </a:lnTo>
                    <a:lnTo>
                      <a:pt x="490" y="1108"/>
                    </a:lnTo>
                    <a:lnTo>
                      <a:pt x="428" y="1097"/>
                    </a:lnTo>
                    <a:lnTo>
                      <a:pt x="368" y="1079"/>
                    </a:lnTo>
                    <a:lnTo>
                      <a:pt x="311" y="1056"/>
                    </a:lnTo>
                    <a:lnTo>
                      <a:pt x="258" y="1026"/>
                    </a:lnTo>
                    <a:lnTo>
                      <a:pt x="208" y="989"/>
                    </a:lnTo>
                    <a:lnTo>
                      <a:pt x="163" y="949"/>
                    </a:lnTo>
                    <a:lnTo>
                      <a:pt x="122" y="903"/>
                    </a:lnTo>
                    <a:lnTo>
                      <a:pt x="86" y="853"/>
                    </a:lnTo>
                    <a:lnTo>
                      <a:pt x="56" y="800"/>
                    </a:lnTo>
                    <a:lnTo>
                      <a:pt x="32" y="744"/>
                    </a:lnTo>
                    <a:lnTo>
                      <a:pt x="14" y="684"/>
                    </a:lnTo>
                    <a:lnTo>
                      <a:pt x="4" y="621"/>
                    </a:lnTo>
                    <a:lnTo>
                      <a:pt x="0" y="556"/>
                    </a:lnTo>
                    <a:lnTo>
                      <a:pt x="4" y="490"/>
                    </a:lnTo>
                    <a:lnTo>
                      <a:pt x="14" y="428"/>
                    </a:lnTo>
                    <a:lnTo>
                      <a:pt x="32" y="368"/>
                    </a:lnTo>
                    <a:lnTo>
                      <a:pt x="56" y="312"/>
                    </a:lnTo>
                    <a:lnTo>
                      <a:pt x="86" y="258"/>
                    </a:lnTo>
                    <a:lnTo>
                      <a:pt x="122" y="208"/>
                    </a:lnTo>
                    <a:lnTo>
                      <a:pt x="163" y="163"/>
                    </a:lnTo>
                    <a:lnTo>
                      <a:pt x="208" y="122"/>
                    </a:lnTo>
                    <a:lnTo>
                      <a:pt x="258" y="86"/>
                    </a:lnTo>
                    <a:lnTo>
                      <a:pt x="311" y="56"/>
                    </a:lnTo>
                    <a:lnTo>
                      <a:pt x="368" y="32"/>
                    </a:lnTo>
                    <a:lnTo>
                      <a:pt x="428" y="14"/>
                    </a:lnTo>
                    <a:lnTo>
                      <a:pt x="490" y="3"/>
                    </a:lnTo>
                    <a:lnTo>
                      <a:pt x="5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9" name="Freeform 67">
                <a:extLst>
                  <a:ext uri="{FF2B5EF4-FFF2-40B4-BE49-F238E27FC236}">
                    <a16:creationId xmlns:a16="http://schemas.microsoft.com/office/drawing/2014/main" id="{D25B1F18-62D7-8A48-8905-16A6EC82F481}"/>
                  </a:ext>
                </a:extLst>
              </p:cNvPr>
              <p:cNvSpPr>
                <a:spLocks/>
              </p:cNvSpPr>
              <p:nvPr userDrawn="1"/>
            </p:nvSpPr>
            <p:spPr bwMode="auto">
              <a:xfrm>
                <a:off x="10309499" y="654454"/>
                <a:ext cx="12294" cy="15368"/>
              </a:xfrm>
              <a:custGeom>
                <a:avLst/>
                <a:gdLst>
                  <a:gd name="T0" fmla="*/ 23 w 23"/>
                  <a:gd name="T1" fmla="*/ 0 h 30"/>
                  <a:gd name="T2" fmla="*/ 23 w 23"/>
                  <a:gd name="T3" fmla="*/ 6 h 30"/>
                  <a:gd name="T4" fmla="*/ 22 w 23"/>
                  <a:gd name="T5" fmla="*/ 11 h 30"/>
                  <a:gd name="T6" fmla="*/ 22 w 23"/>
                  <a:gd name="T7" fmla="*/ 17 h 30"/>
                  <a:gd name="T8" fmla="*/ 22 w 23"/>
                  <a:gd name="T9" fmla="*/ 19 h 30"/>
                  <a:gd name="T10" fmla="*/ 19 w 23"/>
                  <a:gd name="T11" fmla="*/ 20 h 30"/>
                  <a:gd name="T12" fmla="*/ 17 w 23"/>
                  <a:gd name="T13" fmla="*/ 21 h 30"/>
                  <a:gd name="T14" fmla="*/ 14 w 23"/>
                  <a:gd name="T15" fmla="*/ 24 h 30"/>
                  <a:gd name="T16" fmla="*/ 10 w 23"/>
                  <a:gd name="T17" fmla="*/ 26 h 30"/>
                  <a:gd name="T18" fmla="*/ 6 w 23"/>
                  <a:gd name="T19" fmla="*/ 28 h 30"/>
                  <a:gd name="T20" fmla="*/ 1 w 23"/>
                  <a:gd name="T21" fmla="*/ 30 h 30"/>
                  <a:gd name="T22" fmla="*/ 1 w 23"/>
                  <a:gd name="T23" fmla="*/ 30 h 30"/>
                  <a:gd name="T24" fmla="*/ 0 w 23"/>
                  <a:gd name="T25" fmla="*/ 29 h 30"/>
                  <a:gd name="T26" fmla="*/ 0 w 23"/>
                  <a:gd name="T27" fmla="*/ 25 h 30"/>
                  <a:gd name="T28" fmla="*/ 0 w 23"/>
                  <a:gd name="T29" fmla="*/ 23 h 30"/>
                  <a:gd name="T30" fmla="*/ 0 w 23"/>
                  <a:gd name="T31" fmla="*/ 19 h 30"/>
                  <a:gd name="T32" fmla="*/ 1 w 23"/>
                  <a:gd name="T33" fmla="*/ 15 h 30"/>
                  <a:gd name="T34" fmla="*/ 1 w 23"/>
                  <a:gd name="T35" fmla="*/ 12 h 30"/>
                  <a:gd name="T36" fmla="*/ 1 w 23"/>
                  <a:gd name="T37" fmla="*/ 11 h 30"/>
                  <a:gd name="T38" fmla="*/ 5 w 23"/>
                  <a:gd name="T39" fmla="*/ 8 h 30"/>
                  <a:gd name="T40" fmla="*/ 9 w 23"/>
                  <a:gd name="T41" fmla="*/ 7 h 30"/>
                  <a:gd name="T42" fmla="*/ 13 w 23"/>
                  <a:gd name="T43" fmla="*/ 4 h 30"/>
                  <a:gd name="T44" fmla="*/ 17 w 23"/>
                  <a:gd name="T45" fmla="*/ 3 h 30"/>
                  <a:gd name="T46" fmla="*/ 19 w 23"/>
                  <a:gd name="T47" fmla="*/ 2 h 30"/>
                  <a:gd name="T48" fmla="*/ 23 w 2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30">
                    <a:moveTo>
                      <a:pt x="23" y="0"/>
                    </a:moveTo>
                    <a:lnTo>
                      <a:pt x="23" y="6"/>
                    </a:lnTo>
                    <a:lnTo>
                      <a:pt x="22" y="11"/>
                    </a:lnTo>
                    <a:lnTo>
                      <a:pt x="22" y="17"/>
                    </a:lnTo>
                    <a:lnTo>
                      <a:pt x="22" y="19"/>
                    </a:lnTo>
                    <a:lnTo>
                      <a:pt x="19" y="20"/>
                    </a:lnTo>
                    <a:lnTo>
                      <a:pt x="17" y="21"/>
                    </a:lnTo>
                    <a:lnTo>
                      <a:pt x="14" y="24"/>
                    </a:lnTo>
                    <a:lnTo>
                      <a:pt x="10" y="26"/>
                    </a:lnTo>
                    <a:lnTo>
                      <a:pt x="6" y="28"/>
                    </a:lnTo>
                    <a:lnTo>
                      <a:pt x="1" y="30"/>
                    </a:lnTo>
                    <a:lnTo>
                      <a:pt x="1" y="30"/>
                    </a:lnTo>
                    <a:lnTo>
                      <a:pt x="0" y="29"/>
                    </a:lnTo>
                    <a:lnTo>
                      <a:pt x="0" y="25"/>
                    </a:lnTo>
                    <a:lnTo>
                      <a:pt x="0" y="23"/>
                    </a:lnTo>
                    <a:lnTo>
                      <a:pt x="0" y="19"/>
                    </a:lnTo>
                    <a:lnTo>
                      <a:pt x="1" y="15"/>
                    </a:lnTo>
                    <a:lnTo>
                      <a:pt x="1" y="12"/>
                    </a:lnTo>
                    <a:lnTo>
                      <a:pt x="1" y="11"/>
                    </a:lnTo>
                    <a:lnTo>
                      <a:pt x="5" y="8"/>
                    </a:lnTo>
                    <a:lnTo>
                      <a:pt x="9" y="7"/>
                    </a:lnTo>
                    <a:lnTo>
                      <a:pt x="13" y="4"/>
                    </a:lnTo>
                    <a:lnTo>
                      <a:pt x="17" y="3"/>
                    </a:lnTo>
                    <a:lnTo>
                      <a:pt x="19"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0" name="Freeform 68">
                <a:extLst>
                  <a:ext uri="{FF2B5EF4-FFF2-40B4-BE49-F238E27FC236}">
                    <a16:creationId xmlns:a16="http://schemas.microsoft.com/office/drawing/2014/main" id="{E4E26A1A-649E-2C41-B0D1-33F5E2D535B4}"/>
                  </a:ext>
                </a:extLst>
              </p:cNvPr>
              <p:cNvSpPr>
                <a:spLocks noEditPoints="1"/>
              </p:cNvSpPr>
              <p:nvPr userDrawn="1"/>
            </p:nvSpPr>
            <p:spPr bwMode="auto">
              <a:xfrm>
                <a:off x="10028793" y="295889"/>
                <a:ext cx="462037" cy="463061"/>
              </a:xfrm>
              <a:custGeom>
                <a:avLst/>
                <a:gdLst>
                  <a:gd name="T0" fmla="*/ 391 w 903"/>
                  <a:gd name="T1" fmla="*/ 12 h 903"/>
                  <a:gd name="T2" fmla="*/ 279 w 903"/>
                  <a:gd name="T3" fmla="*/ 42 h 903"/>
                  <a:gd name="T4" fmla="*/ 180 w 903"/>
                  <a:gd name="T5" fmla="*/ 99 h 903"/>
                  <a:gd name="T6" fmla="*/ 101 w 903"/>
                  <a:gd name="T7" fmla="*/ 180 h 903"/>
                  <a:gd name="T8" fmla="*/ 42 w 903"/>
                  <a:gd name="T9" fmla="*/ 278 h 903"/>
                  <a:gd name="T10" fmla="*/ 12 w 903"/>
                  <a:gd name="T11" fmla="*/ 392 h 903"/>
                  <a:gd name="T12" fmla="*/ 12 w 903"/>
                  <a:gd name="T13" fmla="*/ 512 h 903"/>
                  <a:gd name="T14" fmla="*/ 42 w 903"/>
                  <a:gd name="T15" fmla="*/ 624 h 903"/>
                  <a:gd name="T16" fmla="*/ 101 w 903"/>
                  <a:gd name="T17" fmla="*/ 723 h 903"/>
                  <a:gd name="T18" fmla="*/ 180 w 903"/>
                  <a:gd name="T19" fmla="*/ 803 h 903"/>
                  <a:gd name="T20" fmla="*/ 279 w 903"/>
                  <a:gd name="T21" fmla="*/ 861 h 903"/>
                  <a:gd name="T22" fmla="*/ 391 w 903"/>
                  <a:gd name="T23" fmla="*/ 892 h 903"/>
                  <a:gd name="T24" fmla="*/ 511 w 903"/>
                  <a:gd name="T25" fmla="*/ 892 h 903"/>
                  <a:gd name="T26" fmla="*/ 625 w 903"/>
                  <a:gd name="T27" fmla="*/ 861 h 903"/>
                  <a:gd name="T28" fmla="*/ 723 w 903"/>
                  <a:gd name="T29" fmla="*/ 803 h 903"/>
                  <a:gd name="T30" fmla="*/ 803 w 903"/>
                  <a:gd name="T31" fmla="*/ 723 h 903"/>
                  <a:gd name="T32" fmla="*/ 861 w 903"/>
                  <a:gd name="T33" fmla="*/ 624 h 903"/>
                  <a:gd name="T34" fmla="*/ 891 w 903"/>
                  <a:gd name="T35" fmla="*/ 512 h 903"/>
                  <a:gd name="T36" fmla="*/ 891 w 903"/>
                  <a:gd name="T37" fmla="*/ 392 h 903"/>
                  <a:gd name="T38" fmla="*/ 861 w 903"/>
                  <a:gd name="T39" fmla="*/ 278 h 903"/>
                  <a:gd name="T40" fmla="*/ 803 w 903"/>
                  <a:gd name="T41" fmla="*/ 180 h 903"/>
                  <a:gd name="T42" fmla="*/ 723 w 903"/>
                  <a:gd name="T43" fmla="*/ 99 h 903"/>
                  <a:gd name="T44" fmla="*/ 625 w 903"/>
                  <a:gd name="T45" fmla="*/ 42 h 903"/>
                  <a:gd name="T46" fmla="*/ 511 w 903"/>
                  <a:gd name="T47" fmla="*/ 12 h 903"/>
                  <a:gd name="T48" fmla="*/ 451 w 903"/>
                  <a:gd name="T49" fmla="*/ 0 h 903"/>
                  <a:gd name="T50" fmla="*/ 571 w 903"/>
                  <a:gd name="T51" fmla="*/ 17 h 903"/>
                  <a:gd name="T52" fmla="*/ 678 w 903"/>
                  <a:gd name="T53" fmla="*/ 61 h 903"/>
                  <a:gd name="T54" fmla="*/ 770 w 903"/>
                  <a:gd name="T55" fmla="*/ 133 h 903"/>
                  <a:gd name="T56" fmla="*/ 840 w 903"/>
                  <a:gd name="T57" fmla="*/ 223 h 903"/>
                  <a:gd name="T58" fmla="*/ 886 w 903"/>
                  <a:gd name="T59" fmla="*/ 332 h 903"/>
                  <a:gd name="T60" fmla="*/ 903 w 903"/>
                  <a:gd name="T61" fmla="*/ 452 h 903"/>
                  <a:gd name="T62" fmla="*/ 886 w 903"/>
                  <a:gd name="T63" fmla="*/ 572 h 903"/>
                  <a:gd name="T64" fmla="*/ 840 w 903"/>
                  <a:gd name="T65" fmla="*/ 679 h 903"/>
                  <a:gd name="T66" fmla="*/ 770 w 903"/>
                  <a:gd name="T67" fmla="*/ 770 h 903"/>
                  <a:gd name="T68" fmla="*/ 678 w 903"/>
                  <a:gd name="T69" fmla="*/ 841 h 903"/>
                  <a:gd name="T70" fmla="*/ 571 w 903"/>
                  <a:gd name="T71" fmla="*/ 886 h 903"/>
                  <a:gd name="T72" fmla="*/ 451 w 903"/>
                  <a:gd name="T73" fmla="*/ 903 h 903"/>
                  <a:gd name="T74" fmla="*/ 331 w 903"/>
                  <a:gd name="T75" fmla="*/ 886 h 903"/>
                  <a:gd name="T76" fmla="*/ 224 w 903"/>
                  <a:gd name="T77" fmla="*/ 841 h 903"/>
                  <a:gd name="T78" fmla="*/ 133 w 903"/>
                  <a:gd name="T79" fmla="*/ 770 h 903"/>
                  <a:gd name="T80" fmla="*/ 63 w 903"/>
                  <a:gd name="T81" fmla="*/ 679 h 903"/>
                  <a:gd name="T82" fmla="*/ 17 w 903"/>
                  <a:gd name="T83" fmla="*/ 572 h 903"/>
                  <a:gd name="T84" fmla="*/ 0 w 903"/>
                  <a:gd name="T85" fmla="*/ 452 h 903"/>
                  <a:gd name="T86" fmla="*/ 17 w 903"/>
                  <a:gd name="T87" fmla="*/ 332 h 903"/>
                  <a:gd name="T88" fmla="*/ 63 w 903"/>
                  <a:gd name="T89" fmla="*/ 223 h 903"/>
                  <a:gd name="T90" fmla="*/ 133 w 903"/>
                  <a:gd name="T91" fmla="*/ 133 h 903"/>
                  <a:gd name="T92" fmla="*/ 224 w 903"/>
                  <a:gd name="T93" fmla="*/ 61 h 903"/>
                  <a:gd name="T94" fmla="*/ 331 w 903"/>
                  <a:gd name="T95" fmla="*/ 17 h 903"/>
                  <a:gd name="T96" fmla="*/ 451 w 903"/>
                  <a:gd name="T97"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3" h="903">
                    <a:moveTo>
                      <a:pt x="451" y="6"/>
                    </a:moveTo>
                    <a:lnTo>
                      <a:pt x="391" y="12"/>
                    </a:lnTo>
                    <a:lnTo>
                      <a:pt x="334" y="23"/>
                    </a:lnTo>
                    <a:lnTo>
                      <a:pt x="279" y="42"/>
                    </a:lnTo>
                    <a:lnTo>
                      <a:pt x="227" y="68"/>
                    </a:lnTo>
                    <a:lnTo>
                      <a:pt x="180" y="99"/>
                    </a:lnTo>
                    <a:lnTo>
                      <a:pt x="137" y="137"/>
                    </a:lnTo>
                    <a:lnTo>
                      <a:pt x="101" y="180"/>
                    </a:lnTo>
                    <a:lnTo>
                      <a:pt x="68" y="227"/>
                    </a:lnTo>
                    <a:lnTo>
                      <a:pt x="42" y="278"/>
                    </a:lnTo>
                    <a:lnTo>
                      <a:pt x="24" y="333"/>
                    </a:lnTo>
                    <a:lnTo>
                      <a:pt x="12" y="392"/>
                    </a:lnTo>
                    <a:lnTo>
                      <a:pt x="8" y="452"/>
                    </a:lnTo>
                    <a:lnTo>
                      <a:pt x="12" y="512"/>
                    </a:lnTo>
                    <a:lnTo>
                      <a:pt x="24" y="569"/>
                    </a:lnTo>
                    <a:lnTo>
                      <a:pt x="42" y="624"/>
                    </a:lnTo>
                    <a:lnTo>
                      <a:pt x="68" y="676"/>
                    </a:lnTo>
                    <a:lnTo>
                      <a:pt x="101" y="723"/>
                    </a:lnTo>
                    <a:lnTo>
                      <a:pt x="137" y="766"/>
                    </a:lnTo>
                    <a:lnTo>
                      <a:pt x="180" y="803"/>
                    </a:lnTo>
                    <a:lnTo>
                      <a:pt x="227" y="835"/>
                    </a:lnTo>
                    <a:lnTo>
                      <a:pt x="279" y="861"/>
                    </a:lnTo>
                    <a:lnTo>
                      <a:pt x="334" y="880"/>
                    </a:lnTo>
                    <a:lnTo>
                      <a:pt x="391" y="892"/>
                    </a:lnTo>
                    <a:lnTo>
                      <a:pt x="451" y="895"/>
                    </a:lnTo>
                    <a:lnTo>
                      <a:pt x="511" y="892"/>
                    </a:lnTo>
                    <a:lnTo>
                      <a:pt x="570" y="880"/>
                    </a:lnTo>
                    <a:lnTo>
                      <a:pt x="625" y="861"/>
                    </a:lnTo>
                    <a:lnTo>
                      <a:pt x="676" y="835"/>
                    </a:lnTo>
                    <a:lnTo>
                      <a:pt x="723" y="803"/>
                    </a:lnTo>
                    <a:lnTo>
                      <a:pt x="766" y="766"/>
                    </a:lnTo>
                    <a:lnTo>
                      <a:pt x="803" y="723"/>
                    </a:lnTo>
                    <a:lnTo>
                      <a:pt x="835" y="676"/>
                    </a:lnTo>
                    <a:lnTo>
                      <a:pt x="861" y="624"/>
                    </a:lnTo>
                    <a:lnTo>
                      <a:pt x="879" y="569"/>
                    </a:lnTo>
                    <a:lnTo>
                      <a:pt x="891" y="512"/>
                    </a:lnTo>
                    <a:lnTo>
                      <a:pt x="896" y="452"/>
                    </a:lnTo>
                    <a:lnTo>
                      <a:pt x="891" y="392"/>
                    </a:lnTo>
                    <a:lnTo>
                      <a:pt x="879" y="333"/>
                    </a:lnTo>
                    <a:lnTo>
                      <a:pt x="861" y="278"/>
                    </a:lnTo>
                    <a:lnTo>
                      <a:pt x="835" y="227"/>
                    </a:lnTo>
                    <a:lnTo>
                      <a:pt x="803" y="180"/>
                    </a:lnTo>
                    <a:lnTo>
                      <a:pt x="766" y="137"/>
                    </a:lnTo>
                    <a:lnTo>
                      <a:pt x="723" y="99"/>
                    </a:lnTo>
                    <a:lnTo>
                      <a:pt x="676" y="68"/>
                    </a:lnTo>
                    <a:lnTo>
                      <a:pt x="625" y="42"/>
                    </a:lnTo>
                    <a:lnTo>
                      <a:pt x="570" y="23"/>
                    </a:lnTo>
                    <a:lnTo>
                      <a:pt x="511" y="12"/>
                    </a:lnTo>
                    <a:lnTo>
                      <a:pt x="451" y="6"/>
                    </a:lnTo>
                    <a:close/>
                    <a:moveTo>
                      <a:pt x="451" y="0"/>
                    </a:moveTo>
                    <a:lnTo>
                      <a:pt x="513" y="4"/>
                    </a:lnTo>
                    <a:lnTo>
                      <a:pt x="571" y="17"/>
                    </a:lnTo>
                    <a:lnTo>
                      <a:pt x="627" y="35"/>
                    </a:lnTo>
                    <a:lnTo>
                      <a:pt x="678" y="61"/>
                    </a:lnTo>
                    <a:lnTo>
                      <a:pt x="727" y="94"/>
                    </a:lnTo>
                    <a:lnTo>
                      <a:pt x="770" y="133"/>
                    </a:lnTo>
                    <a:lnTo>
                      <a:pt x="809" y="176"/>
                    </a:lnTo>
                    <a:lnTo>
                      <a:pt x="840" y="223"/>
                    </a:lnTo>
                    <a:lnTo>
                      <a:pt x="867" y="275"/>
                    </a:lnTo>
                    <a:lnTo>
                      <a:pt x="886" y="332"/>
                    </a:lnTo>
                    <a:lnTo>
                      <a:pt x="899" y="390"/>
                    </a:lnTo>
                    <a:lnTo>
                      <a:pt x="903" y="452"/>
                    </a:lnTo>
                    <a:lnTo>
                      <a:pt x="899" y="513"/>
                    </a:lnTo>
                    <a:lnTo>
                      <a:pt x="886" y="572"/>
                    </a:lnTo>
                    <a:lnTo>
                      <a:pt x="867" y="627"/>
                    </a:lnTo>
                    <a:lnTo>
                      <a:pt x="840" y="679"/>
                    </a:lnTo>
                    <a:lnTo>
                      <a:pt x="809" y="727"/>
                    </a:lnTo>
                    <a:lnTo>
                      <a:pt x="770" y="770"/>
                    </a:lnTo>
                    <a:lnTo>
                      <a:pt x="727" y="809"/>
                    </a:lnTo>
                    <a:lnTo>
                      <a:pt x="678" y="841"/>
                    </a:lnTo>
                    <a:lnTo>
                      <a:pt x="627" y="867"/>
                    </a:lnTo>
                    <a:lnTo>
                      <a:pt x="571" y="886"/>
                    </a:lnTo>
                    <a:lnTo>
                      <a:pt x="513" y="898"/>
                    </a:lnTo>
                    <a:lnTo>
                      <a:pt x="451" y="903"/>
                    </a:lnTo>
                    <a:lnTo>
                      <a:pt x="390" y="898"/>
                    </a:lnTo>
                    <a:lnTo>
                      <a:pt x="331" y="886"/>
                    </a:lnTo>
                    <a:lnTo>
                      <a:pt x="277" y="867"/>
                    </a:lnTo>
                    <a:lnTo>
                      <a:pt x="224" y="841"/>
                    </a:lnTo>
                    <a:lnTo>
                      <a:pt x="176" y="809"/>
                    </a:lnTo>
                    <a:lnTo>
                      <a:pt x="133" y="770"/>
                    </a:lnTo>
                    <a:lnTo>
                      <a:pt x="94" y="727"/>
                    </a:lnTo>
                    <a:lnTo>
                      <a:pt x="63" y="679"/>
                    </a:lnTo>
                    <a:lnTo>
                      <a:pt x="37" y="627"/>
                    </a:lnTo>
                    <a:lnTo>
                      <a:pt x="17" y="572"/>
                    </a:lnTo>
                    <a:lnTo>
                      <a:pt x="5" y="513"/>
                    </a:lnTo>
                    <a:lnTo>
                      <a:pt x="0" y="452"/>
                    </a:lnTo>
                    <a:lnTo>
                      <a:pt x="5" y="390"/>
                    </a:lnTo>
                    <a:lnTo>
                      <a:pt x="17" y="332"/>
                    </a:lnTo>
                    <a:lnTo>
                      <a:pt x="37" y="275"/>
                    </a:lnTo>
                    <a:lnTo>
                      <a:pt x="63" y="223"/>
                    </a:lnTo>
                    <a:lnTo>
                      <a:pt x="94" y="176"/>
                    </a:lnTo>
                    <a:lnTo>
                      <a:pt x="133" y="133"/>
                    </a:lnTo>
                    <a:lnTo>
                      <a:pt x="176" y="94"/>
                    </a:lnTo>
                    <a:lnTo>
                      <a:pt x="224" y="61"/>
                    </a:lnTo>
                    <a:lnTo>
                      <a:pt x="277" y="35"/>
                    </a:lnTo>
                    <a:lnTo>
                      <a:pt x="331" y="17"/>
                    </a:lnTo>
                    <a:lnTo>
                      <a:pt x="390" y="4"/>
                    </a:lnTo>
                    <a:lnTo>
                      <a:pt x="4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1" name="Freeform 69">
                <a:extLst>
                  <a:ext uri="{FF2B5EF4-FFF2-40B4-BE49-F238E27FC236}">
                    <a16:creationId xmlns:a16="http://schemas.microsoft.com/office/drawing/2014/main" id="{18670F77-303C-2B4A-A5BD-C3F2BACDE2B6}"/>
                  </a:ext>
                </a:extLst>
              </p:cNvPr>
              <p:cNvSpPr>
                <a:spLocks/>
              </p:cNvSpPr>
              <p:nvPr userDrawn="1"/>
            </p:nvSpPr>
            <p:spPr bwMode="auto">
              <a:xfrm>
                <a:off x="10384286" y="443413"/>
                <a:ext cx="10245" cy="12294"/>
              </a:xfrm>
              <a:custGeom>
                <a:avLst/>
                <a:gdLst>
                  <a:gd name="T0" fmla="*/ 20 w 20"/>
                  <a:gd name="T1" fmla="*/ 0 h 24"/>
                  <a:gd name="T2" fmla="*/ 20 w 20"/>
                  <a:gd name="T3" fmla="*/ 0 h 24"/>
                  <a:gd name="T4" fmla="*/ 20 w 20"/>
                  <a:gd name="T5" fmla="*/ 1 h 24"/>
                  <a:gd name="T6" fmla="*/ 20 w 20"/>
                  <a:gd name="T7" fmla="*/ 1 h 24"/>
                  <a:gd name="T8" fmla="*/ 20 w 20"/>
                  <a:gd name="T9" fmla="*/ 4 h 24"/>
                  <a:gd name="T10" fmla="*/ 18 w 20"/>
                  <a:gd name="T11" fmla="*/ 5 h 24"/>
                  <a:gd name="T12" fmla="*/ 16 w 20"/>
                  <a:gd name="T13" fmla="*/ 7 h 24"/>
                  <a:gd name="T14" fmla="*/ 14 w 20"/>
                  <a:gd name="T15" fmla="*/ 9 h 24"/>
                  <a:gd name="T16" fmla="*/ 12 w 20"/>
                  <a:gd name="T17" fmla="*/ 11 h 24"/>
                  <a:gd name="T18" fmla="*/ 10 w 20"/>
                  <a:gd name="T19" fmla="*/ 12 h 24"/>
                  <a:gd name="T20" fmla="*/ 9 w 20"/>
                  <a:gd name="T21" fmla="*/ 14 h 24"/>
                  <a:gd name="T22" fmla="*/ 8 w 20"/>
                  <a:gd name="T23" fmla="*/ 16 h 24"/>
                  <a:gd name="T24" fmla="*/ 6 w 20"/>
                  <a:gd name="T25" fmla="*/ 18 h 24"/>
                  <a:gd name="T26" fmla="*/ 5 w 20"/>
                  <a:gd name="T27" fmla="*/ 20 h 24"/>
                  <a:gd name="T28" fmla="*/ 5 w 20"/>
                  <a:gd name="T29" fmla="*/ 21 h 24"/>
                  <a:gd name="T30" fmla="*/ 4 w 20"/>
                  <a:gd name="T31" fmla="*/ 22 h 24"/>
                  <a:gd name="T32" fmla="*/ 3 w 20"/>
                  <a:gd name="T33" fmla="*/ 24 h 24"/>
                  <a:gd name="T34" fmla="*/ 1 w 20"/>
                  <a:gd name="T35" fmla="*/ 24 h 24"/>
                  <a:gd name="T36" fmla="*/ 0 w 20"/>
                  <a:gd name="T37" fmla="*/ 24 h 24"/>
                  <a:gd name="T38" fmla="*/ 0 w 20"/>
                  <a:gd name="T39" fmla="*/ 22 h 24"/>
                  <a:gd name="T40" fmla="*/ 0 w 20"/>
                  <a:gd name="T41" fmla="*/ 21 h 24"/>
                  <a:gd name="T42" fmla="*/ 1 w 20"/>
                  <a:gd name="T43" fmla="*/ 20 h 24"/>
                  <a:gd name="T44" fmla="*/ 1 w 20"/>
                  <a:gd name="T45" fmla="*/ 18 h 24"/>
                  <a:gd name="T46" fmla="*/ 3 w 20"/>
                  <a:gd name="T47" fmla="*/ 17 h 24"/>
                  <a:gd name="T48" fmla="*/ 4 w 20"/>
                  <a:gd name="T49" fmla="*/ 14 h 24"/>
                  <a:gd name="T50" fmla="*/ 5 w 20"/>
                  <a:gd name="T51" fmla="*/ 13 h 24"/>
                  <a:gd name="T52" fmla="*/ 8 w 20"/>
                  <a:gd name="T53" fmla="*/ 11 h 24"/>
                  <a:gd name="T54" fmla="*/ 10 w 20"/>
                  <a:gd name="T55" fmla="*/ 8 h 24"/>
                  <a:gd name="T56" fmla="*/ 12 w 20"/>
                  <a:gd name="T57" fmla="*/ 7 h 24"/>
                  <a:gd name="T58" fmla="*/ 13 w 20"/>
                  <a:gd name="T59" fmla="*/ 7 h 24"/>
                  <a:gd name="T60" fmla="*/ 16 w 20"/>
                  <a:gd name="T61" fmla="*/ 4 h 24"/>
                  <a:gd name="T62" fmla="*/ 18 w 20"/>
                  <a:gd name="T63" fmla="*/ 1 h 24"/>
                  <a:gd name="T64" fmla="*/ 18 w 20"/>
                  <a:gd name="T65" fmla="*/ 1 h 24"/>
                  <a:gd name="T66" fmla="*/ 20 w 20"/>
                  <a:gd name="T6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4">
                    <a:moveTo>
                      <a:pt x="20" y="0"/>
                    </a:moveTo>
                    <a:lnTo>
                      <a:pt x="20" y="0"/>
                    </a:lnTo>
                    <a:lnTo>
                      <a:pt x="20" y="1"/>
                    </a:lnTo>
                    <a:lnTo>
                      <a:pt x="20" y="1"/>
                    </a:lnTo>
                    <a:lnTo>
                      <a:pt x="20" y="4"/>
                    </a:lnTo>
                    <a:lnTo>
                      <a:pt x="18" y="5"/>
                    </a:lnTo>
                    <a:lnTo>
                      <a:pt x="16" y="7"/>
                    </a:lnTo>
                    <a:lnTo>
                      <a:pt x="14" y="9"/>
                    </a:lnTo>
                    <a:lnTo>
                      <a:pt x="12" y="11"/>
                    </a:lnTo>
                    <a:lnTo>
                      <a:pt x="10" y="12"/>
                    </a:lnTo>
                    <a:lnTo>
                      <a:pt x="9" y="14"/>
                    </a:lnTo>
                    <a:lnTo>
                      <a:pt x="8" y="16"/>
                    </a:lnTo>
                    <a:lnTo>
                      <a:pt x="6" y="18"/>
                    </a:lnTo>
                    <a:lnTo>
                      <a:pt x="5" y="20"/>
                    </a:lnTo>
                    <a:lnTo>
                      <a:pt x="5" y="21"/>
                    </a:lnTo>
                    <a:lnTo>
                      <a:pt x="4" y="22"/>
                    </a:lnTo>
                    <a:lnTo>
                      <a:pt x="3" y="24"/>
                    </a:lnTo>
                    <a:lnTo>
                      <a:pt x="1" y="24"/>
                    </a:lnTo>
                    <a:lnTo>
                      <a:pt x="0" y="24"/>
                    </a:lnTo>
                    <a:lnTo>
                      <a:pt x="0" y="22"/>
                    </a:lnTo>
                    <a:lnTo>
                      <a:pt x="0" y="21"/>
                    </a:lnTo>
                    <a:lnTo>
                      <a:pt x="1" y="20"/>
                    </a:lnTo>
                    <a:lnTo>
                      <a:pt x="1" y="18"/>
                    </a:lnTo>
                    <a:lnTo>
                      <a:pt x="3" y="17"/>
                    </a:lnTo>
                    <a:lnTo>
                      <a:pt x="4" y="14"/>
                    </a:lnTo>
                    <a:lnTo>
                      <a:pt x="5" y="13"/>
                    </a:lnTo>
                    <a:lnTo>
                      <a:pt x="8" y="11"/>
                    </a:lnTo>
                    <a:lnTo>
                      <a:pt x="10" y="8"/>
                    </a:lnTo>
                    <a:lnTo>
                      <a:pt x="12" y="7"/>
                    </a:lnTo>
                    <a:lnTo>
                      <a:pt x="13" y="7"/>
                    </a:lnTo>
                    <a:lnTo>
                      <a:pt x="16" y="4"/>
                    </a:lnTo>
                    <a:lnTo>
                      <a:pt x="18" y="1"/>
                    </a:lnTo>
                    <a:lnTo>
                      <a:pt x="18" y="1"/>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2" name="Freeform 70">
                <a:extLst>
                  <a:ext uri="{FF2B5EF4-FFF2-40B4-BE49-F238E27FC236}">
                    <a16:creationId xmlns:a16="http://schemas.microsoft.com/office/drawing/2014/main" id="{A5204AEA-A9B5-804A-8FD2-3834DDFFEEDA}"/>
                  </a:ext>
                </a:extLst>
              </p:cNvPr>
              <p:cNvSpPr>
                <a:spLocks/>
              </p:cNvSpPr>
              <p:nvPr userDrawn="1"/>
            </p:nvSpPr>
            <p:spPr bwMode="auto">
              <a:xfrm>
                <a:off x="10190660" y="536639"/>
                <a:ext cx="4098" cy="6147"/>
              </a:xfrm>
              <a:custGeom>
                <a:avLst/>
                <a:gdLst>
                  <a:gd name="T0" fmla="*/ 5 w 8"/>
                  <a:gd name="T1" fmla="*/ 0 h 11"/>
                  <a:gd name="T2" fmla="*/ 6 w 8"/>
                  <a:gd name="T3" fmla="*/ 1 h 11"/>
                  <a:gd name="T4" fmla="*/ 8 w 8"/>
                  <a:gd name="T5" fmla="*/ 2 h 11"/>
                  <a:gd name="T6" fmla="*/ 8 w 8"/>
                  <a:gd name="T7" fmla="*/ 5 h 11"/>
                  <a:gd name="T8" fmla="*/ 8 w 8"/>
                  <a:gd name="T9" fmla="*/ 7 h 11"/>
                  <a:gd name="T10" fmla="*/ 8 w 8"/>
                  <a:gd name="T11" fmla="*/ 9 h 11"/>
                  <a:gd name="T12" fmla="*/ 8 w 8"/>
                  <a:gd name="T13" fmla="*/ 10 h 11"/>
                  <a:gd name="T14" fmla="*/ 6 w 8"/>
                  <a:gd name="T15" fmla="*/ 11 h 11"/>
                  <a:gd name="T16" fmla="*/ 5 w 8"/>
                  <a:gd name="T17" fmla="*/ 11 h 11"/>
                  <a:gd name="T18" fmla="*/ 4 w 8"/>
                  <a:gd name="T19" fmla="*/ 10 h 11"/>
                  <a:gd name="T20" fmla="*/ 2 w 8"/>
                  <a:gd name="T21" fmla="*/ 9 h 11"/>
                  <a:gd name="T22" fmla="*/ 0 w 8"/>
                  <a:gd name="T23" fmla="*/ 7 h 11"/>
                  <a:gd name="T24" fmla="*/ 0 w 8"/>
                  <a:gd name="T25" fmla="*/ 5 h 11"/>
                  <a:gd name="T26" fmla="*/ 0 w 8"/>
                  <a:gd name="T27" fmla="*/ 3 h 11"/>
                  <a:gd name="T28" fmla="*/ 1 w 8"/>
                  <a:gd name="T29" fmla="*/ 1 h 11"/>
                  <a:gd name="T30" fmla="*/ 2 w 8"/>
                  <a:gd name="T31" fmla="*/ 0 h 11"/>
                  <a:gd name="T32" fmla="*/ 5 w 8"/>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1">
                    <a:moveTo>
                      <a:pt x="5" y="0"/>
                    </a:moveTo>
                    <a:lnTo>
                      <a:pt x="6" y="1"/>
                    </a:lnTo>
                    <a:lnTo>
                      <a:pt x="8" y="2"/>
                    </a:lnTo>
                    <a:lnTo>
                      <a:pt x="8" y="5"/>
                    </a:lnTo>
                    <a:lnTo>
                      <a:pt x="8" y="7"/>
                    </a:lnTo>
                    <a:lnTo>
                      <a:pt x="8" y="9"/>
                    </a:lnTo>
                    <a:lnTo>
                      <a:pt x="8" y="10"/>
                    </a:lnTo>
                    <a:lnTo>
                      <a:pt x="6" y="11"/>
                    </a:lnTo>
                    <a:lnTo>
                      <a:pt x="5" y="11"/>
                    </a:lnTo>
                    <a:lnTo>
                      <a:pt x="4" y="10"/>
                    </a:lnTo>
                    <a:lnTo>
                      <a:pt x="2" y="9"/>
                    </a:lnTo>
                    <a:lnTo>
                      <a:pt x="0" y="7"/>
                    </a:lnTo>
                    <a:lnTo>
                      <a:pt x="0" y="5"/>
                    </a:lnTo>
                    <a:lnTo>
                      <a:pt x="0" y="3"/>
                    </a:lnTo>
                    <a:lnTo>
                      <a:pt x="1" y="1"/>
                    </a:lnTo>
                    <a:lnTo>
                      <a:pt x="2"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3" name="Freeform 71">
                <a:extLst>
                  <a:ext uri="{FF2B5EF4-FFF2-40B4-BE49-F238E27FC236}">
                    <a16:creationId xmlns:a16="http://schemas.microsoft.com/office/drawing/2014/main" id="{365EDB84-013C-F94E-9C47-90F6EE327FE8}"/>
                  </a:ext>
                </a:extLst>
              </p:cNvPr>
              <p:cNvSpPr>
                <a:spLocks/>
              </p:cNvSpPr>
              <p:nvPr userDrawn="1"/>
            </p:nvSpPr>
            <p:spPr bwMode="auto">
              <a:xfrm>
                <a:off x="10180415" y="406532"/>
                <a:ext cx="5122" cy="7171"/>
              </a:xfrm>
              <a:custGeom>
                <a:avLst/>
                <a:gdLst>
                  <a:gd name="T0" fmla="*/ 7 w 11"/>
                  <a:gd name="T1" fmla="*/ 0 h 14"/>
                  <a:gd name="T2" fmla="*/ 9 w 11"/>
                  <a:gd name="T3" fmla="*/ 1 h 14"/>
                  <a:gd name="T4" fmla="*/ 9 w 11"/>
                  <a:gd name="T5" fmla="*/ 1 h 14"/>
                  <a:gd name="T6" fmla="*/ 9 w 11"/>
                  <a:gd name="T7" fmla="*/ 3 h 14"/>
                  <a:gd name="T8" fmla="*/ 11 w 11"/>
                  <a:gd name="T9" fmla="*/ 4 h 14"/>
                  <a:gd name="T10" fmla="*/ 11 w 11"/>
                  <a:gd name="T11" fmla="*/ 7 h 14"/>
                  <a:gd name="T12" fmla="*/ 11 w 11"/>
                  <a:gd name="T13" fmla="*/ 9 h 14"/>
                  <a:gd name="T14" fmla="*/ 9 w 11"/>
                  <a:gd name="T15" fmla="*/ 12 h 14"/>
                  <a:gd name="T16" fmla="*/ 7 w 11"/>
                  <a:gd name="T17" fmla="*/ 13 h 14"/>
                  <a:gd name="T18" fmla="*/ 4 w 11"/>
                  <a:gd name="T19" fmla="*/ 14 h 14"/>
                  <a:gd name="T20" fmla="*/ 3 w 11"/>
                  <a:gd name="T21" fmla="*/ 13 h 14"/>
                  <a:gd name="T22" fmla="*/ 1 w 11"/>
                  <a:gd name="T23" fmla="*/ 13 h 14"/>
                  <a:gd name="T24" fmla="*/ 0 w 11"/>
                  <a:gd name="T25" fmla="*/ 10 h 14"/>
                  <a:gd name="T26" fmla="*/ 0 w 11"/>
                  <a:gd name="T27" fmla="*/ 9 h 14"/>
                  <a:gd name="T28" fmla="*/ 0 w 11"/>
                  <a:gd name="T29" fmla="*/ 7 h 14"/>
                  <a:gd name="T30" fmla="*/ 1 w 11"/>
                  <a:gd name="T31" fmla="*/ 5 h 14"/>
                  <a:gd name="T32" fmla="*/ 4 w 11"/>
                  <a:gd name="T33" fmla="*/ 4 h 14"/>
                  <a:gd name="T34" fmla="*/ 5 w 11"/>
                  <a:gd name="T35" fmla="*/ 3 h 14"/>
                  <a:gd name="T36" fmla="*/ 7 w 11"/>
                  <a:gd name="T37" fmla="*/ 1 h 14"/>
                  <a:gd name="T38" fmla="*/ 7 w 11"/>
                  <a:gd name="T3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4">
                    <a:moveTo>
                      <a:pt x="7" y="0"/>
                    </a:moveTo>
                    <a:lnTo>
                      <a:pt x="9" y="1"/>
                    </a:lnTo>
                    <a:lnTo>
                      <a:pt x="9" y="1"/>
                    </a:lnTo>
                    <a:lnTo>
                      <a:pt x="9" y="3"/>
                    </a:lnTo>
                    <a:lnTo>
                      <a:pt x="11" y="4"/>
                    </a:lnTo>
                    <a:lnTo>
                      <a:pt x="11" y="7"/>
                    </a:lnTo>
                    <a:lnTo>
                      <a:pt x="11" y="9"/>
                    </a:lnTo>
                    <a:lnTo>
                      <a:pt x="9" y="12"/>
                    </a:lnTo>
                    <a:lnTo>
                      <a:pt x="7" y="13"/>
                    </a:lnTo>
                    <a:lnTo>
                      <a:pt x="4" y="14"/>
                    </a:lnTo>
                    <a:lnTo>
                      <a:pt x="3" y="13"/>
                    </a:lnTo>
                    <a:lnTo>
                      <a:pt x="1" y="13"/>
                    </a:lnTo>
                    <a:lnTo>
                      <a:pt x="0" y="10"/>
                    </a:lnTo>
                    <a:lnTo>
                      <a:pt x="0" y="9"/>
                    </a:lnTo>
                    <a:lnTo>
                      <a:pt x="0" y="7"/>
                    </a:lnTo>
                    <a:lnTo>
                      <a:pt x="1" y="5"/>
                    </a:lnTo>
                    <a:lnTo>
                      <a:pt x="4" y="4"/>
                    </a:lnTo>
                    <a:lnTo>
                      <a:pt x="5" y="3"/>
                    </a:lnTo>
                    <a:lnTo>
                      <a:pt x="7"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4" name="Freeform 72">
                <a:extLst>
                  <a:ext uri="{FF2B5EF4-FFF2-40B4-BE49-F238E27FC236}">
                    <a16:creationId xmlns:a16="http://schemas.microsoft.com/office/drawing/2014/main" id="{6BA9F8A0-2698-354D-86B5-A4816EC71758}"/>
                  </a:ext>
                </a:extLst>
              </p:cNvPr>
              <p:cNvSpPr>
                <a:spLocks/>
              </p:cNvSpPr>
              <p:nvPr userDrawn="1"/>
            </p:nvSpPr>
            <p:spPr bwMode="auto">
              <a:xfrm>
                <a:off x="10183489" y="444437"/>
                <a:ext cx="6147" cy="7171"/>
              </a:xfrm>
              <a:custGeom>
                <a:avLst/>
                <a:gdLst>
                  <a:gd name="T0" fmla="*/ 5 w 11"/>
                  <a:gd name="T1" fmla="*/ 0 h 13"/>
                  <a:gd name="T2" fmla="*/ 6 w 11"/>
                  <a:gd name="T3" fmla="*/ 1 h 13"/>
                  <a:gd name="T4" fmla="*/ 7 w 11"/>
                  <a:gd name="T5" fmla="*/ 1 h 13"/>
                  <a:gd name="T6" fmla="*/ 9 w 11"/>
                  <a:gd name="T7" fmla="*/ 4 h 13"/>
                  <a:gd name="T8" fmla="*/ 10 w 11"/>
                  <a:gd name="T9" fmla="*/ 5 h 13"/>
                  <a:gd name="T10" fmla="*/ 10 w 11"/>
                  <a:gd name="T11" fmla="*/ 6 h 13"/>
                  <a:gd name="T12" fmla="*/ 11 w 11"/>
                  <a:gd name="T13" fmla="*/ 8 h 13"/>
                  <a:gd name="T14" fmla="*/ 11 w 11"/>
                  <a:gd name="T15" fmla="*/ 9 h 13"/>
                  <a:gd name="T16" fmla="*/ 10 w 11"/>
                  <a:gd name="T17" fmla="*/ 11 h 13"/>
                  <a:gd name="T18" fmla="*/ 9 w 11"/>
                  <a:gd name="T19" fmla="*/ 13 h 13"/>
                  <a:gd name="T20" fmla="*/ 6 w 11"/>
                  <a:gd name="T21" fmla="*/ 13 h 13"/>
                  <a:gd name="T22" fmla="*/ 5 w 11"/>
                  <a:gd name="T23" fmla="*/ 11 h 13"/>
                  <a:gd name="T24" fmla="*/ 4 w 11"/>
                  <a:gd name="T25" fmla="*/ 10 h 13"/>
                  <a:gd name="T26" fmla="*/ 1 w 11"/>
                  <a:gd name="T27" fmla="*/ 9 h 13"/>
                  <a:gd name="T28" fmla="*/ 1 w 11"/>
                  <a:gd name="T29" fmla="*/ 6 h 13"/>
                  <a:gd name="T30" fmla="*/ 0 w 11"/>
                  <a:gd name="T31" fmla="*/ 4 h 13"/>
                  <a:gd name="T32" fmla="*/ 1 w 11"/>
                  <a:gd name="T33" fmla="*/ 2 h 13"/>
                  <a:gd name="T34" fmla="*/ 4 w 11"/>
                  <a:gd name="T35" fmla="*/ 1 h 13"/>
                  <a:gd name="T36" fmla="*/ 5 w 11"/>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3">
                    <a:moveTo>
                      <a:pt x="5" y="0"/>
                    </a:moveTo>
                    <a:lnTo>
                      <a:pt x="6" y="1"/>
                    </a:lnTo>
                    <a:lnTo>
                      <a:pt x="7" y="1"/>
                    </a:lnTo>
                    <a:lnTo>
                      <a:pt x="9" y="4"/>
                    </a:lnTo>
                    <a:lnTo>
                      <a:pt x="10" y="5"/>
                    </a:lnTo>
                    <a:lnTo>
                      <a:pt x="10" y="6"/>
                    </a:lnTo>
                    <a:lnTo>
                      <a:pt x="11" y="8"/>
                    </a:lnTo>
                    <a:lnTo>
                      <a:pt x="11" y="9"/>
                    </a:lnTo>
                    <a:lnTo>
                      <a:pt x="10" y="11"/>
                    </a:lnTo>
                    <a:lnTo>
                      <a:pt x="9" y="13"/>
                    </a:lnTo>
                    <a:lnTo>
                      <a:pt x="6" y="13"/>
                    </a:lnTo>
                    <a:lnTo>
                      <a:pt x="5" y="11"/>
                    </a:lnTo>
                    <a:lnTo>
                      <a:pt x="4" y="10"/>
                    </a:lnTo>
                    <a:lnTo>
                      <a:pt x="1" y="9"/>
                    </a:lnTo>
                    <a:lnTo>
                      <a:pt x="1" y="6"/>
                    </a:lnTo>
                    <a:lnTo>
                      <a:pt x="0" y="4"/>
                    </a:lnTo>
                    <a:lnTo>
                      <a:pt x="1" y="2"/>
                    </a:lnTo>
                    <a:lnTo>
                      <a:pt x="4"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5" name="Freeform 73">
                <a:extLst>
                  <a:ext uri="{FF2B5EF4-FFF2-40B4-BE49-F238E27FC236}">
                    <a16:creationId xmlns:a16="http://schemas.microsoft.com/office/drawing/2014/main" id="{3E0F9C82-35B7-5D41-A5C6-8329E9BD9376}"/>
                  </a:ext>
                </a:extLst>
              </p:cNvPr>
              <p:cNvSpPr>
                <a:spLocks/>
              </p:cNvSpPr>
              <p:nvPr userDrawn="1"/>
            </p:nvSpPr>
            <p:spPr bwMode="auto">
              <a:xfrm>
                <a:off x="10227540" y="574545"/>
                <a:ext cx="70689" cy="59419"/>
              </a:xfrm>
              <a:custGeom>
                <a:avLst/>
                <a:gdLst>
                  <a:gd name="T0" fmla="*/ 138 w 138"/>
                  <a:gd name="T1" fmla="*/ 1 h 116"/>
                  <a:gd name="T2" fmla="*/ 138 w 138"/>
                  <a:gd name="T3" fmla="*/ 7 h 116"/>
                  <a:gd name="T4" fmla="*/ 134 w 138"/>
                  <a:gd name="T5" fmla="*/ 16 h 116"/>
                  <a:gd name="T6" fmla="*/ 129 w 138"/>
                  <a:gd name="T7" fmla="*/ 26 h 116"/>
                  <a:gd name="T8" fmla="*/ 126 w 138"/>
                  <a:gd name="T9" fmla="*/ 38 h 116"/>
                  <a:gd name="T10" fmla="*/ 122 w 138"/>
                  <a:gd name="T11" fmla="*/ 50 h 116"/>
                  <a:gd name="T12" fmla="*/ 118 w 138"/>
                  <a:gd name="T13" fmla="*/ 60 h 116"/>
                  <a:gd name="T14" fmla="*/ 112 w 138"/>
                  <a:gd name="T15" fmla="*/ 69 h 116"/>
                  <a:gd name="T16" fmla="*/ 105 w 138"/>
                  <a:gd name="T17" fmla="*/ 73 h 116"/>
                  <a:gd name="T18" fmla="*/ 101 w 138"/>
                  <a:gd name="T19" fmla="*/ 76 h 116"/>
                  <a:gd name="T20" fmla="*/ 103 w 138"/>
                  <a:gd name="T21" fmla="*/ 80 h 116"/>
                  <a:gd name="T22" fmla="*/ 107 w 138"/>
                  <a:gd name="T23" fmla="*/ 80 h 116"/>
                  <a:gd name="T24" fmla="*/ 107 w 138"/>
                  <a:gd name="T25" fmla="*/ 85 h 116"/>
                  <a:gd name="T26" fmla="*/ 101 w 138"/>
                  <a:gd name="T27" fmla="*/ 87 h 116"/>
                  <a:gd name="T28" fmla="*/ 98 w 138"/>
                  <a:gd name="T29" fmla="*/ 84 h 116"/>
                  <a:gd name="T30" fmla="*/ 95 w 138"/>
                  <a:gd name="T31" fmla="*/ 78 h 116"/>
                  <a:gd name="T32" fmla="*/ 90 w 138"/>
                  <a:gd name="T33" fmla="*/ 81 h 116"/>
                  <a:gd name="T34" fmla="*/ 82 w 138"/>
                  <a:gd name="T35" fmla="*/ 86 h 116"/>
                  <a:gd name="T36" fmla="*/ 70 w 138"/>
                  <a:gd name="T37" fmla="*/ 89 h 116"/>
                  <a:gd name="T38" fmla="*/ 60 w 138"/>
                  <a:gd name="T39" fmla="*/ 90 h 116"/>
                  <a:gd name="T40" fmla="*/ 49 w 138"/>
                  <a:gd name="T41" fmla="*/ 95 h 116"/>
                  <a:gd name="T42" fmla="*/ 35 w 138"/>
                  <a:gd name="T43" fmla="*/ 103 h 116"/>
                  <a:gd name="T44" fmla="*/ 22 w 138"/>
                  <a:gd name="T45" fmla="*/ 107 h 116"/>
                  <a:gd name="T46" fmla="*/ 10 w 138"/>
                  <a:gd name="T47" fmla="*/ 111 h 116"/>
                  <a:gd name="T48" fmla="*/ 4 w 138"/>
                  <a:gd name="T49" fmla="*/ 115 h 116"/>
                  <a:gd name="T50" fmla="*/ 0 w 138"/>
                  <a:gd name="T51" fmla="*/ 114 h 116"/>
                  <a:gd name="T52" fmla="*/ 4 w 138"/>
                  <a:gd name="T53" fmla="*/ 111 h 116"/>
                  <a:gd name="T54" fmla="*/ 13 w 138"/>
                  <a:gd name="T55" fmla="*/ 106 h 116"/>
                  <a:gd name="T56" fmla="*/ 25 w 138"/>
                  <a:gd name="T57" fmla="*/ 102 h 116"/>
                  <a:gd name="T58" fmla="*/ 40 w 138"/>
                  <a:gd name="T59" fmla="*/ 94 h 116"/>
                  <a:gd name="T60" fmla="*/ 55 w 138"/>
                  <a:gd name="T61" fmla="*/ 86 h 116"/>
                  <a:gd name="T62" fmla="*/ 64 w 138"/>
                  <a:gd name="T63" fmla="*/ 78 h 116"/>
                  <a:gd name="T64" fmla="*/ 69 w 138"/>
                  <a:gd name="T65" fmla="*/ 72 h 116"/>
                  <a:gd name="T66" fmla="*/ 75 w 138"/>
                  <a:gd name="T67" fmla="*/ 68 h 116"/>
                  <a:gd name="T68" fmla="*/ 85 w 138"/>
                  <a:gd name="T69" fmla="*/ 64 h 116"/>
                  <a:gd name="T70" fmla="*/ 94 w 138"/>
                  <a:gd name="T71" fmla="*/ 57 h 116"/>
                  <a:gd name="T72" fmla="*/ 103 w 138"/>
                  <a:gd name="T73" fmla="*/ 52 h 116"/>
                  <a:gd name="T74" fmla="*/ 113 w 138"/>
                  <a:gd name="T75" fmla="*/ 42 h 116"/>
                  <a:gd name="T76" fmla="*/ 121 w 138"/>
                  <a:gd name="T77" fmla="*/ 30 h 116"/>
                  <a:gd name="T78" fmla="*/ 128 w 138"/>
                  <a:gd name="T79" fmla="*/ 18 h 116"/>
                  <a:gd name="T80" fmla="*/ 131 w 138"/>
                  <a:gd name="T81" fmla="*/ 9 h 116"/>
                  <a:gd name="T82" fmla="*/ 134 w 138"/>
                  <a:gd name="T83"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6">
                    <a:moveTo>
                      <a:pt x="135" y="0"/>
                    </a:moveTo>
                    <a:lnTo>
                      <a:pt x="137" y="0"/>
                    </a:lnTo>
                    <a:lnTo>
                      <a:pt x="138" y="1"/>
                    </a:lnTo>
                    <a:lnTo>
                      <a:pt x="138" y="3"/>
                    </a:lnTo>
                    <a:lnTo>
                      <a:pt x="138" y="5"/>
                    </a:lnTo>
                    <a:lnTo>
                      <a:pt x="138" y="7"/>
                    </a:lnTo>
                    <a:lnTo>
                      <a:pt x="137" y="9"/>
                    </a:lnTo>
                    <a:lnTo>
                      <a:pt x="135" y="12"/>
                    </a:lnTo>
                    <a:lnTo>
                      <a:pt x="134" y="16"/>
                    </a:lnTo>
                    <a:lnTo>
                      <a:pt x="133" y="18"/>
                    </a:lnTo>
                    <a:lnTo>
                      <a:pt x="130" y="22"/>
                    </a:lnTo>
                    <a:lnTo>
                      <a:pt x="129" y="26"/>
                    </a:lnTo>
                    <a:lnTo>
                      <a:pt x="128" y="30"/>
                    </a:lnTo>
                    <a:lnTo>
                      <a:pt x="126" y="34"/>
                    </a:lnTo>
                    <a:lnTo>
                      <a:pt x="126" y="38"/>
                    </a:lnTo>
                    <a:lnTo>
                      <a:pt x="125" y="42"/>
                    </a:lnTo>
                    <a:lnTo>
                      <a:pt x="124" y="46"/>
                    </a:lnTo>
                    <a:lnTo>
                      <a:pt x="122" y="50"/>
                    </a:lnTo>
                    <a:lnTo>
                      <a:pt x="121" y="52"/>
                    </a:lnTo>
                    <a:lnTo>
                      <a:pt x="120" y="56"/>
                    </a:lnTo>
                    <a:lnTo>
                      <a:pt x="118" y="60"/>
                    </a:lnTo>
                    <a:lnTo>
                      <a:pt x="117" y="64"/>
                    </a:lnTo>
                    <a:lnTo>
                      <a:pt x="115" y="67"/>
                    </a:lnTo>
                    <a:lnTo>
                      <a:pt x="112" y="69"/>
                    </a:lnTo>
                    <a:lnTo>
                      <a:pt x="109" y="72"/>
                    </a:lnTo>
                    <a:lnTo>
                      <a:pt x="108" y="73"/>
                    </a:lnTo>
                    <a:lnTo>
                      <a:pt x="105" y="73"/>
                    </a:lnTo>
                    <a:lnTo>
                      <a:pt x="104" y="73"/>
                    </a:lnTo>
                    <a:lnTo>
                      <a:pt x="103" y="74"/>
                    </a:lnTo>
                    <a:lnTo>
                      <a:pt x="101" y="76"/>
                    </a:lnTo>
                    <a:lnTo>
                      <a:pt x="101" y="77"/>
                    </a:lnTo>
                    <a:lnTo>
                      <a:pt x="101" y="80"/>
                    </a:lnTo>
                    <a:lnTo>
                      <a:pt x="103" y="80"/>
                    </a:lnTo>
                    <a:lnTo>
                      <a:pt x="104" y="81"/>
                    </a:lnTo>
                    <a:lnTo>
                      <a:pt x="105" y="80"/>
                    </a:lnTo>
                    <a:lnTo>
                      <a:pt x="107" y="80"/>
                    </a:lnTo>
                    <a:lnTo>
                      <a:pt x="107" y="81"/>
                    </a:lnTo>
                    <a:lnTo>
                      <a:pt x="107" y="82"/>
                    </a:lnTo>
                    <a:lnTo>
                      <a:pt x="107" y="85"/>
                    </a:lnTo>
                    <a:lnTo>
                      <a:pt x="105" y="86"/>
                    </a:lnTo>
                    <a:lnTo>
                      <a:pt x="104" y="87"/>
                    </a:lnTo>
                    <a:lnTo>
                      <a:pt x="101" y="87"/>
                    </a:lnTo>
                    <a:lnTo>
                      <a:pt x="100" y="86"/>
                    </a:lnTo>
                    <a:lnTo>
                      <a:pt x="98" y="85"/>
                    </a:lnTo>
                    <a:lnTo>
                      <a:pt x="98" y="84"/>
                    </a:lnTo>
                    <a:lnTo>
                      <a:pt x="96" y="81"/>
                    </a:lnTo>
                    <a:lnTo>
                      <a:pt x="96" y="80"/>
                    </a:lnTo>
                    <a:lnTo>
                      <a:pt x="95" y="78"/>
                    </a:lnTo>
                    <a:lnTo>
                      <a:pt x="94" y="78"/>
                    </a:lnTo>
                    <a:lnTo>
                      <a:pt x="91" y="80"/>
                    </a:lnTo>
                    <a:lnTo>
                      <a:pt x="90" y="81"/>
                    </a:lnTo>
                    <a:lnTo>
                      <a:pt x="88" y="84"/>
                    </a:lnTo>
                    <a:lnTo>
                      <a:pt x="87" y="85"/>
                    </a:lnTo>
                    <a:lnTo>
                      <a:pt x="82" y="86"/>
                    </a:lnTo>
                    <a:lnTo>
                      <a:pt x="78" y="87"/>
                    </a:lnTo>
                    <a:lnTo>
                      <a:pt x="73" y="89"/>
                    </a:lnTo>
                    <a:lnTo>
                      <a:pt x="70" y="89"/>
                    </a:lnTo>
                    <a:lnTo>
                      <a:pt x="66" y="90"/>
                    </a:lnTo>
                    <a:lnTo>
                      <a:pt x="62" y="90"/>
                    </a:lnTo>
                    <a:lnTo>
                      <a:pt x="60" y="90"/>
                    </a:lnTo>
                    <a:lnTo>
                      <a:pt x="57" y="91"/>
                    </a:lnTo>
                    <a:lnTo>
                      <a:pt x="53" y="94"/>
                    </a:lnTo>
                    <a:lnTo>
                      <a:pt x="49" y="95"/>
                    </a:lnTo>
                    <a:lnTo>
                      <a:pt x="45" y="98"/>
                    </a:lnTo>
                    <a:lnTo>
                      <a:pt x="40" y="100"/>
                    </a:lnTo>
                    <a:lnTo>
                      <a:pt x="35" y="103"/>
                    </a:lnTo>
                    <a:lnTo>
                      <a:pt x="30" y="106"/>
                    </a:lnTo>
                    <a:lnTo>
                      <a:pt x="26" y="107"/>
                    </a:lnTo>
                    <a:lnTo>
                      <a:pt x="22" y="107"/>
                    </a:lnTo>
                    <a:lnTo>
                      <a:pt x="18" y="108"/>
                    </a:lnTo>
                    <a:lnTo>
                      <a:pt x="13" y="110"/>
                    </a:lnTo>
                    <a:lnTo>
                      <a:pt x="10" y="111"/>
                    </a:lnTo>
                    <a:lnTo>
                      <a:pt x="8" y="114"/>
                    </a:lnTo>
                    <a:lnTo>
                      <a:pt x="5" y="115"/>
                    </a:lnTo>
                    <a:lnTo>
                      <a:pt x="4" y="115"/>
                    </a:lnTo>
                    <a:lnTo>
                      <a:pt x="1" y="116"/>
                    </a:lnTo>
                    <a:lnTo>
                      <a:pt x="0" y="115"/>
                    </a:lnTo>
                    <a:lnTo>
                      <a:pt x="0" y="114"/>
                    </a:lnTo>
                    <a:lnTo>
                      <a:pt x="1" y="114"/>
                    </a:lnTo>
                    <a:lnTo>
                      <a:pt x="2" y="112"/>
                    </a:lnTo>
                    <a:lnTo>
                      <a:pt x="4" y="111"/>
                    </a:lnTo>
                    <a:lnTo>
                      <a:pt x="6" y="108"/>
                    </a:lnTo>
                    <a:lnTo>
                      <a:pt x="9" y="107"/>
                    </a:lnTo>
                    <a:lnTo>
                      <a:pt x="13" y="106"/>
                    </a:lnTo>
                    <a:lnTo>
                      <a:pt x="15" y="106"/>
                    </a:lnTo>
                    <a:lnTo>
                      <a:pt x="19" y="104"/>
                    </a:lnTo>
                    <a:lnTo>
                      <a:pt x="25" y="102"/>
                    </a:lnTo>
                    <a:lnTo>
                      <a:pt x="30" y="99"/>
                    </a:lnTo>
                    <a:lnTo>
                      <a:pt x="34" y="97"/>
                    </a:lnTo>
                    <a:lnTo>
                      <a:pt x="40" y="94"/>
                    </a:lnTo>
                    <a:lnTo>
                      <a:pt x="44" y="91"/>
                    </a:lnTo>
                    <a:lnTo>
                      <a:pt x="49" y="89"/>
                    </a:lnTo>
                    <a:lnTo>
                      <a:pt x="55" y="86"/>
                    </a:lnTo>
                    <a:lnTo>
                      <a:pt x="58" y="84"/>
                    </a:lnTo>
                    <a:lnTo>
                      <a:pt x="61" y="81"/>
                    </a:lnTo>
                    <a:lnTo>
                      <a:pt x="64" y="78"/>
                    </a:lnTo>
                    <a:lnTo>
                      <a:pt x="66" y="77"/>
                    </a:lnTo>
                    <a:lnTo>
                      <a:pt x="68" y="74"/>
                    </a:lnTo>
                    <a:lnTo>
                      <a:pt x="69" y="72"/>
                    </a:lnTo>
                    <a:lnTo>
                      <a:pt x="70" y="69"/>
                    </a:lnTo>
                    <a:lnTo>
                      <a:pt x="73" y="68"/>
                    </a:lnTo>
                    <a:lnTo>
                      <a:pt x="75" y="68"/>
                    </a:lnTo>
                    <a:lnTo>
                      <a:pt x="78" y="67"/>
                    </a:lnTo>
                    <a:lnTo>
                      <a:pt x="81" y="67"/>
                    </a:lnTo>
                    <a:lnTo>
                      <a:pt x="85" y="64"/>
                    </a:lnTo>
                    <a:lnTo>
                      <a:pt x="87" y="63"/>
                    </a:lnTo>
                    <a:lnTo>
                      <a:pt x="90" y="60"/>
                    </a:lnTo>
                    <a:lnTo>
                      <a:pt x="94" y="57"/>
                    </a:lnTo>
                    <a:lnTo>
                      <a:pt x="96" y="55"/>
                    </a:lnTo>
                    <a:lnTo>
                      <a:pt x="100" y="54"/>
                    </a:lnTo>
                    <a:lnTo>
                      <a:pt x="103" y="52"/>
                    </a:lnTo>
                    <a:lnTo>
                      <a:pt x="107" y="50"/>
                    </a:lnTo>
                    <a:lnTo>
                      <a:pt x="109" y="46"/>
                    </a:lnTo>
                    <a:lnTo>
                      <a:pt x="113" y="42"/>
                    </a:lnTo>
                    <a:lnTo>
                      <a:pt x="116" y="38"/>
                    </a:lnTo>
                    <a:lnTo>
                      <a:pt x="118" y="34"/>
                    </a:lnTo>
                    <a:lnTo>
                      <a:pt x="121" y="30"/>
                    </a:lnTo>
                    <a:lnTo>
                      <a:pt x="124" y="26"/>
                    </a:lnTo>
                    <a:lnTo>
                      <a:pt x="126" y="22"/>
                    </a:lnTo>
                    <a:lnTo>
                      <a:pt x="128" y="18"/>
                    </a:lnTo>
                    <a:lnTo>
                      <a:pt x="129" y="14"/>
                    </a:lnTo>
                    <a:lnTo>
                      <a:pt x="130" y="10"/>
                    </a:lnTo>
                    <a:lnTo>
                      <a:pt x="131" y="9"/>
                    </a:lnTo>
                    <a:lnTo>
                      <a:pt x="134" y="5"/>
                    </a:lnTo>
                    <a:lnTo>
                      <a:pt x="134" y="4"/>
                    </a:lnTo>
                    <a:lnTo>
                      <a:pt x="134" y="3"/>
                    </a:lnTo>
                    <a:lnTo>
                      <a:pt x="135" y="0"/>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6" name="Freeform 74">
                <a:extLst>
                  <a:ext uri="{FF2B5EF4-FFF2-40B4-BE49-F238E27FC236}">
                    <a16:creationId xmlns:a16="http://schemas.microsoft.com/office/drawing/2014/main" id="{B333511E-678E-FB4D-99ED-35F67CD41E92}"/>
                  </a:ext>
                </a:extLst>
              </p:cNvPr>
              <p:cNvSpPr>
                <a:spLocks/>
              </p:cNvSpPr>
              <p:nvPr userDrawn="1"/>
            </p:nvSpPr>
            <p:spPr bwMode="auto">
              <a:xfrm>
                <a:off x="10244957" y="660601"/>
                <a:ext cx="63517" cy="53273"/>
              </a:xfrm>
              <a:custGeom>
                <a:avLst/>
                <a:gdLst>
                  <a:gd name="T0" fmla="*/ 121 w 122"/>
                  <a:gd name="T1" fmla="*/ 0 h 105"/>
                  <a:gd name="T2" fmla="*/ 122 w 122"/>
                  <a:gd name="T3" fmla="*/ 2 h 105"/>
                  <a:gd name="T4" fmla="*/ 122 w 122"/>
                  <a:gd name="T5" fmla="*/ 2 h 105"/>
                  <a:gd name="T6" fmla="*/ 122 w 122"/>
                  <a:gd name="T7" fmla="*/ 7 h 105"/>
                  <a:gd name="T8" fmla="*/ 122 w 122"/>
                  <a:gd name="T9" fmla="*/ 13 h 105"/>
                  <a:gd name="T10" fmla="*/ 121 w 122"/>
                  <a:gd name="T11" fmla="*/ 21 h 105"/>
                  <a:gd name="T12" fmla="*/ 112 w 122"/>
                  <a:gd name="T13" fmla="*/ 28 h 105"/>
                  <a:gd name="T14" fmla="*/ 103 w 122"/>
                  <a:gd name="T15" fmla="*/ 33 h 105"/>
                  <a:gd name="T16" fmla="*/ 94 w 122"/>
                  <a:gd name="T17" fmla="*/ 40 h 105"/>
                  <a:gd name="T18" fmla="*/ 81 w 122"/>
                  <a:gd name="T19" fmla="*/ 47 h 105"/>
                  <a:gd name="T20" fmla="*/ 69 w 122"/>
                  <a:gd name="T21" fmla="*/ 54 h 105"/>
                  <a:gd name="T22" fmla="*/ 56 w 122"/>
                  <a:gd name="T23" fmla="*/ 62 h 105"/>
                  <a:gd name="T24" fmla="*/ 36 w 122"/>
                  <a:gd name="T25" fmla="*/ 76 h 105"/>
                  <a:gd name="T26" fmla="*/ 19 w 122"/>
                  <a:gd name="T27" fmla="*/ 90 h 105"/>
                  <a:gd name="T28" fmla="*/ 4 w 122"/>
                  <a:gd name="T29" fmla="*/ 105 h 105"/>
                  <a:gd name="T30" fmla="*/ 2 w 122"/>
                  <a:gd name="T31" fmla="*/ 105 h 105"/>
                  <a:gd name="T32" fmla="*/ 1 w 122"/>
                  <a:gd name="T33" fmla="*/ 104 h 105"/>
                  <a:gd name="T34" fmla="*/ 0 w 122"/>
                  <a:gd name="T35" fmla="*/ 102 h 105"/>
                  <a:gd name="T36" fmla="*/ 0 w 122"/>
                  <a:gd name="T37" fmla="*/ 101 h 105"/>
                  <a:gd name="T38" fmla="*/ 0 w 122"/>
                  <a:gd name="T39" fmla="*/ 98 h 105"/>
                  <a:gd name="T40" fmla="*/ 2 w 122"/>
                  <a:gd name="T41" fmla="*/ 96 h 105"/>
                  <a:gd name="T42" fmla="*/ 6 w 122"/>
                  <a:gd name="T43" fmla="*/ 93 h 105"/>
                  <a:gd name="T44" fmla="*/ 9 w 122"/>
                  <a:gd name="T45" fmla="*/ 92 h 105"/>
                  <a:gd name="T46" fmla="*/ 11 w 122"/>
                  <a:gd name="T47" fmla="*/ 89 h 105"/>
                  <a:gd name="T48" fmla="*/ 14 w 122"/>
                  <a:gd name="T49" fmla="*/ 87 h 105"/>
                  <a:gd name="T50" fmla="*/ 26 w 122"/>
                  <a:gd name="T51" fmla="*/ 76 h 105"/>
                  <a:gd name="T52" fmla="*/ 36 w 122"/>
                  <a:gd name="T53" fmla="*/ 66 h 105"/>
                  <a:gd name="T54" fmla="*/ 48 w 122"/>
                  <a:gd name="T55" fmla="*/ 55 h 105"/>
                  <a:gd name="T56" fmla="*/ 58 w 122"/>
                  <a:gd name="T57" fmla="*/ 46 h 105"/>
                  <a:gd name="T58" fmla="*/ 69 w 122"/>
                  <a:gd name="T59" fmla="*/ 40 h 105"/>
                  <a:gd name="T60" fmla="*/ 79 w 122"/>
                  <a:gd name="T61" fmla="*/ 32 h 105"/>
                  <a:gd name="T62" fmla="*/ 90 w 122"/>
                  <a:gd name="T63" fmla="*/ 23 h 105"/>
                  <a:gd name="T64" fmla="*/ 101 w 122"/>
                  <a:gd name="T65" fmla="*/ 13 h 105"/>
                  <a:gd name="T66" fmla="*/ 105 w 122"/>
                  <a:gd name="T67" fmla="*/ 10 h 105"/>
                  <a:gd name="T68" fmla="*/ 109 w 122"/>
                  <a:gd name="T69" fmla="*/ 8 h 105"/>
                  <a:gd name="T70" fmla="*/ 113 w 122"/>
                  <a:gd name="T71" fmla="*/ 6 h 105"/>
                  <a:gd name="T72" fmla="*/ 116 w 122"/>
                  <a:gd name="T73" fmla="*/ 4 h 105"/>
                  <a:gd name="T74" fmla="*/ 118 w 122"/>
                  <a:gd name="T75" fmla="*/ 3 h 105"/>
                  <a:gd name="T76" fmla="*/ 120 w 122"/>
                  <a:gd name="T77" fmla="*/ 2 h 105"/>
                  <a:gd name="T78" fmla="*/ 121 w 122"/>
                  <a:gd name="T7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05">
                    <a:moveTo>
                      <a:pt x="121" y="0"/>
                    </a:moveTo>
                    <a:lnTo>
                      <a:pt x="122" y="2"/>
                    </a:lnTo>
                    <a:lnTo>
                      <a:pt x="122" y="2"/>
                    </a:lnTo>
                    <a:lnTo>
                      <a:pt x="122" y="7"/>
                    </a:lnTo>
                    <a:lnTo>
                      <a:pt x="122" y="13"/>
                    </a:lnTo>
                    <a:lnTo>
                      <a:pt x="121" y="21"/>
                    </a:lnTo>
                    <a:lnTo>
                      <a:pt x="112" y="28"/>
                    </a:lnTo>
                    <a:lnTo>
                      <a:pt x="103" y="33"/>
                    </a:lnTo>
                    <a:lnTo>
                      <a:pt x="94" y="40"/>
                    </a:lnTo>
                    <a:lnTo>
                      <a:pt x="81" y="47"/>
                    </a:lnTo>
                    <a:lnTo>
                      <a:pt x="69" y="54"/>
                    </a:lnTo>
                    <a:lnTo>
                      <a:pt x="56" y="62"/>
                    </a:lnTo>
                    <a:lnTo>
                      <a:pt x="36" y="76"/>
                    </a:lnTo>
                    <a:lnTo>
                      <a:pt x="19" y="90"/>
                    </a:lnTo>
                    <a:lnTo>
                      <a:pt x="4" y="105"/>
                    </a:lnTo>
                    <a:lnTo>
                      <a:pt x="2" y="105"/>
                    </a:lnTo>
                    <a:lnTo>
                      <a:pt x="1" y="104"/>
                    </a:lnTo>
                    <a:lnTo>
                      <a:pt x="0" y="102"/>
                    </a:lnTo>
                    <a:lnTo>
                      <a:pt x="0" y="101"/>
                    </a:lnTo>
                    <a:lnTo>
                      <a:pt x="0" y="98"/>
                    </a:lnTo>
                    <a:lnTo>
                      <a:pt x="2" y="96"/>
                    </a:lnTo>
                    <a:lnTo>
                      <a:pt x="6" y="93"/>
                    </a:lnTo>
                    <a:lnTo>
                      <a:pt x="9" y="92"/>
                    </a:lnTo>
                    <a:lnTo>
                      <a:pt x="11" y="89"/>
                    </a:lnTo>
                    <a:lnTo>
                      <a:pt x="14" y="87"/>
                    </a:lnTo>
                    <a:lnTo>
                      <a:pt x="26" y="76"/>
                    </a:lnTo>
                    <a:lnTo>
                      <a:pt x="36" y="66"/>
                    </a:lnTo>
                    <a:lnTo>
                      <a:pt x="48" y="55"/>
                    </a:lnTo>
                    <a:lnTo>
                      <a:pt x="58" y="46"/>
                    </a:lnTo>
                    <a:lnTo>
                      <a:pt x="69" y="40"/>
                    </a:lnTo>
                    <a:lnTo>
                      <a:pt x="79" y="32"/>
                    </a:lnTo>
                    <a:lnTo>
                      <a:pt x="90" y="23"/>
                    </a:lnTo>
                    <a:lnTo>
                      <a:pt x="101" y="13"/>
                    </a:lnTo>
                    <a:lnTo>
                      <a:pt x="105" y="10"/>
                    </a:lnTo>
                    <a:lnTo>
                      <a:pt x="109" y="8"/>
                    </a:lnTo>
                    <a:lnTo>
                      <a:pt x="113" y="6"/>
                    </a:lnTo>
                    <a:lnTo>
                      <a:pt x="116" y="4"/>
                    </a:lnTo>
                    <a:lnTo>
                      <a:pt x="118" y="3"/>
                    </a:lnTo>
                    <a:lnTo>
                      <a:pt x="120" y="2"/>
                    </a:lnTo>
                    <a:lnTo>
                      <a:pt x="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7" name="Freeform 75">
                <a:extLst>
                  <a:ext uri="{FF2B5EF4-FFF2-40B4-BE49-F238E27FC236}">
                    <a16:creationId xmlns:a16="http://schemas.microsoft.com/office/drawing/2014/main" id="{793D8CBF-FDF8-0C47-B1C9-CE23401F465B}"/>
                  </a:ext>
                </a:extLst>
              </p:cNvPr>
              <p:cNvSpPr>
                <a:spLocks/>
              </p:cNvSpPr>
              <p:nvPr userDrawn="1"/>
            </p:nvSpPr>
            <p:spPr bwMode="auto">
              <a:xfrm>
                <a:off x="10245981" y="621671"/>
                <a:ext cx="33808" cy="30735"/>
              </a:xfrm>
              <a:custGeom>
                <a:avLst/>
                <a:gdLst>
                  <a:gd name="T0" fmla="*/ 64 w 65"/>
                  <a:gd name="T1" fmla="*/ 0 h 58"/>
                  <a:gd name="T2" fmla="*/ 65 w 65"/>
                  <a:gd name="T3" fmla="*/ 2 h 58"/>
                  <a:gd name="T4" fmla="*/ 63 w 65"/>
                  <a:gd name="T5" fmla="*/ 5 h 58"/>
                  <a:gd name="T6" fmla="*/ 57 w 65"/>
                  <a:gd name="T7" fmla="*/ 9 h 58"/>
                  <a:gd name="T8" fmla="*/ 52 w 65"/>
                  <a:gd name="T9" fmla="*/ 14 h 58"/>
                  <a:gd name="T10" fmla="*/ 47 w 65"/>
                  <a:gd name="T11" fmla="*/ 19 h 58"/>
                  <a:gd name="T12" fmla="*/ 42 w 65"/>
                  <a:gd name="T13" fmla="*/ 21 h 58"/>
                  <a:gd name="T14" fmla="*/ 35 w 65"/>
                  <a:gd name="T15" fmla="*/ 23 h 58"/>
                  <a:gd name="T16" fmla="*/ 30 w 65"/>
                  <a:gd name="T17" fmla="*/ 28 h 58"/>
                  <a:gd name="T18" fmla="*/ 27 w 65"/>
                  <a:gd name="T19" fmla="*/ 35 h 58"/>
                  <a:gd name="T20" fmla="*/ 25 w 65"/>
                  <a:gd name="T21" fmla="*/ 40 h 58"/>
                  <a:gd name="T22" fmla="*/ 21 w 65"/>
                  <a:gd name="T23" fmla="*/ 44 h 58"/>
                  <a:gd name="T24" fmla="*/ 16 w 65"/>
                  <a:gd name="T25" fmla="*/ 45 h 58"/>
                  <a:gd name="T26" fmla="*/ 12 w 65"/>
                  <a:gd name="T27" fmla="*/ 49 h 58"/>
                  <a:gd name="T28" fmla="*/ 9 w 65"/>
                  <a:gd name="T29" fmla="*/ 53 h 58"/>
                  <a:gd name="T30" fmla="*/ 6 w 65"/>
                  <a:gd name="T31" fmla="*/ 57 h 58"/>
                  <a:gd name="T32" fmla="*/ 3 w 65"/>
                  <a:gd name="T33" fmla="*/ 58 h 58"/>
                  <a:gd name="T34" fmla="*/ 0 w 65"/>
                  <a:gd name="T35" fmla="*/ 56 h 58"/>
                  <a:gd name="T36" fmla="*/ 1 w 65"/>
                  <a:gd name="T37" fmla="*/ 54 h 58"/>
                  <a:gd name="T38" fmla="*/ 6 w 65"/>
                  <a:gd name="T39" fmla="*/ 52 h 58"/>
                  <a:gd name="T40" fmla="*/ 9 w 65"/>
                  <a:gd name="T41" fmla="*/ 48 h 58"/>
                  <a:gd name="T42" fmla="*/ 12 w 65"/>
                  <a:gd name="T43" fmla="*/ 44 h 58"/>
                  <a:gd name="T44" fmla="*/ 17 w 65"/>
                  <a:gd name="T45" fmla="*/ 41 h 58"/>
                  <a:gd name="T46" fmla="*/ 21 w 65"/>
                  <a:gd name="T47" fmla="*/ 36 h 58"/>
                  <a:gd name="T48" fmla="*/ 23 w 65"/>
                  <a:gd name="T49" fmla="*/ 30 h 58"/>
                  <a:gd name="T50" fmla="*/ 27 w 65"/>
                  <a:gd name="T51" fmla="*/ 24 h 58"/>
                  <a:gd name="T52" fmla="*/ 34 w 65"/>
                  <a:gd name="T53" fmla="*/ 21 h 58"/>
                  <a:gd name="T54" fmla="*/ 39 w 65"/>
                  <a:gd name="T55" fmla="*/ 18 h 58"/>
                  <a:gd name="T56" fmla="*/ 44 w 65"/>
                  <a:gd name="T57" fmla="*/ 15 h 58"/>
                  <a:gd name="T58" fmla="*/ 50 w 65"/>
                  <a:gd name="T59" fmla="*/ 11 h 58"/>
                  <a:gd name="T60" fmla="*/ 53 w 65"/>
                  <a:gd name="T61" fmla="*/ 7 h 58"/>
                  <a:gd name="T62" fmla="*/ 56 w 65"/>
                  <a:gd name="T63" fmla="*/ 2 h 58"/>
                  <a:gd name="T64" fmla="*/ 59 w 65"/>
                  <a:gd name="T65" fmla="*/ 0 h 58"/>
                  <a:gd name="T66" fmla="*/ 61 w 65"/>
                  <a:gd name="T6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58">
                    <a:moveTo>
                      <a:pt x="61" y="0"/>
                    </a:moveTo>
                    <a:lnTo>
                      <a:pt x="64" y="0"/>
                    </a:lnTo>
                    <a:lnTo>
                      <a:pt x="64" y="1"/>
                    </a:lnTo>
                    <a:lnTo>
                      <a:pt x="65" y="2"/>
                    </a:lnTo>
                    <a:lnTo>
                      <a:pt x="64" y="4"/>
                    </a:lnTo>
                    <a:lnTo>
                      <a:pt x="63" y="5"/>
                    </a:lnTo>
                    <a:lnTo>
                      <a:pt x="60" y="6"/>
                    </a:lnTo>
                    <a:lnTo>
                      <a:pt x="57" y="9"/>
                    </a:lnTo>
                    <a:lnTo>
                      <a:pt x="56" y="11"/>
                    </a:lnTo>
                    <a:lnTo>
                      <a:pt x="52" y="14"/>
                    </a:lnTo>
                    <a:lnTo>
                      <a:pt x="50" y="17"/>
                    </a:lnTo>
                    <a:lnTo>
                      <a:pt x="47" y="19"/>
                    </a:lnTo>
                    <a:lnTo>
                      <a:pt x="44" y="21"/>
                    </a:lnTo>
                    <a:lnTo>
                      <a:pt x="42" y="21"/>
                    </a:lnTo>
                    <a:lnTo>
                      <a:pt x="39" y="22"/>
                    </a:lnTo>
                    <a:lnTo>
                      <a:pt x="35" y="23"/>
                    </a:lnTo>
                    <a:lnTo>
                      <a:pt x="33" y="26"/>
                    </a:lnTo>
                    <a:lnTo>
                      <a:pt x="30" y="28"/>
                    </a:lnTo>
                    <a:lnTo>
                      <a:pt x="27" y="31"/>
                    </a:lnTo>
                    <a:lnTo>
                      <a:pt x="27" y="35"/>
                    </a:lnTo>
                    <a:lnTo>
                      <a:pt x="26" y="38"/>
                    </a:lnTo>
                    <a:lnTo>
                      <a:pt x="25" y="40"/>
                    </a:lnTo>
                    <a:lnTo>
                      <a:pt x="23" y="43"/>
                    </a:lnTo>
                    <a:lnTo>
                      <a:pt x="21" y="44"/>
                    </a:lnTo>
                    <a:lnTo>
                      <a:pt x="18" y="44"/>
                    </a:lnTo>
                    <a:lnTo>
                      <a:pt x="16" y="45"/>
                    </a:lnTo>
                    <a:lnTo>
                      <a:pt x="14" y="48"/>
                    </a:lnTo>
                    <a:lnTo>
                      <a:pt x="12" y="49"/>
                    </a:lnTo>
                    <a:lnTo>
                      <a:pt x="10" y="52"/>
                    </a:lnTo>
                    <a:lnTo>
                      <a:pt x="9" y="53"/>
                    </a:lnTo>
                    <a:lnTo>
                      <a:pt x="8" y="56"/>
                    </a:lnTo>
                    <a:lnTo>
                      <a:pt x="6" y="57"/>
                    </a:lnTo>
                    <a:lnTo>
                      <a:pt x="4" y="58"/>
                    </a:lnTo>
                    <a:lnTo>
                      <a:pt x="3" y="58"/>
                    </a:lnTo>
                    <a:lnTo>
                      <a:pt x="0" y="57"/>
                    </a:lnTo>
                    <a:lnTo>
                      <a:pt x="0" y="56"/>
                    </a:lnTo>
                    <a:lnTo>
                      <a:pt x="0" y="54"/>
                    </a:lnTo>
                    <a:lnTo>
                      <a:pt x="1" y="54"/>
                    </a:lnTo>
                    <a:lnTo>
                      <a:pt x="4" y="53"/>
                    </a:lnTo>
                    <a:lnTo>
                      <a:pt x="6" y="52"/>
                    </a:lnTo>
                    <a:lnTo>
                      <a:pt x="8" y="51"/>
                    </a:lnTo>
                    <a:lnTo>
                      <a:pt x="9" y="48"/>
                    </a:lnTo>
                    <a:lnTo>
                      <a:pt x="10" y="47"/>
                    </a:lnTo>
                    <a:lnTo>
                      <a:pt x="12" y="44"/>
                    </a:lnTo>
                    <a:lnTo>
                      <a:pt x="14" y="43"/>
                    </a:lnTo>
                    <a:lnTo>
                      <a:pt x="17" y="41"/>
                    </a:lnTo>
                    <a:lnTo>
                      <a:pt x="20" y="40"/>
                    </a:lnTo>
                    <a:lnTo>
                      <a:pt x="21" y="36"/>
                    </a:lnTo>
                    <a:lnTo>
                      <a:pt x="22" y="34"/>
                    </a:lnTo>
                    <a:lnTo>
                      <a:pt x="23" y="30"/>
                    </a:lnTo>
                    <a:lnTo>
                      <a:pt x="25" y="27"/>
                    </a:lnTo>
                    <a:lnTo>
                      <a:pt x="27" y="24"/>
                    </a:lnTo>
                    <a:lnTo>
                      <a:pt x="30" y="22"/>
                    </a:lnTo>
                    <a:lnTo>
                      <a:pt x="34" y="21"/>
                    </a:lnTo>
                    <a:lnTo>
                      <a:pt x="36" y="19"/>
                    </a:lnTo>
                    <a:lnTo>
                      <a:pt x="39" y="18"/>
                    </a:lnTo>
                    <a:lnTo>
                      <a:pt x="42" y="18"/>
                    </a:lnTo>
                    <a:lnTo>
                      <a:pt x="44" y="15"/>
                    </a:lnTo>
                    <a:lnTo>
                      <a:pt x="47" y="14"/>
                    </a:lnTo>
                    <a:lnTo>
                      <a:pt x="50" y="11"/>
                    </a:lnTo>
                    <a:lnTo>
                      <a:pt x="52" y="9"/>
                    </a:lnTo>
                    <a:lnTo>
                      <a:pt x="53" y="7"/>
                    </a:lnTo>
                    <a:lnTo>
                      <a:pt x="56" y="4"/>
                    </a:lnTo>
                    <a:lnTo>
                      <a:pt x="56" y="2"/>
                    </a:lnTo>
                    <a:lnTo>
                      <a:pt x="57" y="1"/>
                    </a:lnTo>
                    <a:lnTo>
                      <a:pt x="59" y="0"/>
                    </a:lnTo>
                    <a:lnTo>
                      <a:pt x="60" y="0"/>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8" name="Freeform 76">
                <a:extLst>
                  <a:ext uri="{FF2B5EF4-FFF2-40B4-BE49-F238E27FC236}">
                    <a16:creationId xmlns:a16="http://schemas.microsoft.com/office/drawing/2014/main" id="{B0FE481E-28A6-0344-8CE4-1B33E470D2C8}"/>
                  </a:ext>
                </a:extLst>
              </p:cNvPr>
              <p:cNvSpPr>
                <a:spLocks/>
              </p:cNvSpPr>
              <p:nvPr userDrawn="1"/>
            </p:nvSpPr>
            <p:spPr bwMode="auto">
              <a:xfrm>
                <a:off x="10374040" y="493611"/>
                <a:ext cx="9220" cy="3074"/>
              </a:xfrm>
              <a:custGeom>
                <a:avLst/>
                <a:gdLst>
                  <a:gd name="T0" fmla="*/ 16 w 17"/>
                  <a:gd name="T1" fmla="*/ 0 h 7"/>
                  <a:gd name="T2" fmla="*/ 17 w 17"/>
                  <a:gd name="T3" fmla="*/ 0 h 7"/>
                  <a:gd name="T4" fmla="*/ 17 w 17"/>
                  <a:gd name="T5" fmla="*/ 1 h 7"/>
                  <a:gd name="T6" fmla="*/ 16 w 17"/>
                  <a:gd name="T7" fmla="*/ 4 h 7"/>
                  <a:gd name="T8" fmla="*/ 15 w 17"/>
                  <a:gd name="T9" fmla="*/ 4 h 7"/>
                  <a:gd name="T10" fmla="*/ 12 w 17"/>
                  <a:gd name="T11" fmla="*/ 5 h 7"/>
                  <a:gd name="T12" fmla="*/ 10 w 17"/>
                  <a:gd name="T13" fmla="*/ 7 h 7"/>
                  <a:gd name="T14" fmla="*/ 7 w 17"/>
                  <a:gd name="T15" fmla="*/ 7 h 7"/>
                  <a:gd name="T16" fmla="*/ 4 w 17"/>
                  <a:gd name="T17" fmla="*/ 7 h 7"/>
                  <a:gd name="T18" fmla="*/ 3 w 17"/>
                  <a:gd name="T19" fmla="*/ 7 h 7"/>
                  <a:gd name="T20" fmla="*/ 2 w 17"/>
                  <a:gd name="T21" fmla="*/ 7 h 7"/>
                  <a:gd name="T22" fmla="*/ 0 w 17"/>
                  <a:gd name="T23" fmla="*/ 5 h 7"/>
                  <a:gd name="T24" fmla="*/ 2 w 17"/>
                  <a:gd name="T25" fmla="*/ 4 h 7"/>
                  <a:gd name="T26" fmla="*/ 3 w 17"/>
                  <a:gd name="T27" fmla="*/ 3 h 7"/>
                  <a:gd name="T28" fmla="*/ 4 w 17"/>
                  <a:gd name="T29" fmla="*/ 3 h 7"/>
                  <a:gd name="T30" fmla="*/ 7 w 17"/>
                  <a:gd name="T31" fmla="*/ 1 h 7"/>
                  <a:gd name="T32" fmla="*/ 10 w 17"/>
                  <a:gd name="T33" fmla="*/ 1 h 7"/>
                  <a:gd name="T34" fmla="*/ 12 w 17"/>
                  <a:gd name="T35" fmla="*/ 0 h 7"/>
                  <a:gd name="T36" fmla="*/ 15 w 17"/>
                  <a:gd name="T37" fmla="*/ 0 h 7"/>
                  <a:gd name="T38" fmla="*/ 16 w 17"/>
                  <a:gd name="T3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7">
                    <a:moveTo>
                      <a:pt x="16" y="0"/>
                    </a:moveTo>
                    <a:lnTo>
                      <a:pt x="17" y="0"/>
                    </a:lnTo>
                    <a:lnTo>
                      <a:pt x="17" y="1"/>
                    </a:lnTo>
                    <a:lnTo>
                      <a:pt x="16" y="4"/>
                    </a:lnTo>
                    <a:lnTo>
                      <a:pt x="15" y="4"/>
                    </a:lnTo>
                    <a:lnTo>
                      <a:pt x="12" y="5"/>
                    </a:lnTo>
                    <a:lnTo>
                      <a:pt x="10" y="7"/>
                    </a:lnTo>
                    <a:lnTo>
                      <a:pt x="7" y="7"/>
                    </a:lnTo>
                    <a:lnTo>
                      <a:pt x="4" y="7"/>
                    </a:lnTo>
                    <a:lnTo>
                      <a:pt x="3" y="7"/>
                    </a:lnTo>
                    <a:lnTo>
                      <a:pt x="2" y="7"/>
                    </a:lnTo>
                    <a:lnTo>
                      <a:pt x="0" y="5"/>
                    </a:lnTo>
                    <a:lnTo>
                      <a:pt x="2" y="4"/>
                    </a:lnTo>
                    <a:lnTo>
                      <a:pt x="3" y="3"/>
                    </a:lnTo>
                    <a:lnTo>
                      <a:pt x="4" y="3"/>
                    </a:lnTo>
                    <a:lnTo>
                      <a:pt x="7" y="1"/>
                    </a:lnTo>
                    <a:lnTo>
                      <a:pt x="10" y="1"/>
                    </a:lnTo>
                    <a:lnTo>
                      <a:pt x="12" y="0"/>
                    </a:lnTo>
                    <a:lnTo>
                      <a:pt x="15"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9" name="Freeform 77">
                <a:extLst>
                  <a:ext uri="{FF2B5EF4-FFF2-40B4-BE49-F238E27FC236}">
                    <a16:creationId xmlns:a16="http://schemas.microsoft.com/office/drawing/2014/main" id="{1D4A3F98-C9CC-7C48-9CFD-1C6E06FB388C}"/>
                  </a:ext>
                </a:extLst>
              </p:cNvPr>
              <p:cNvSpPr>
                <a:spLocks/>
              </p:cNvSpPr>
              <p:nvPr userDrawn="1"/>
            </p:nvSpPr>
            <p:spPr bwMode="auto">
              <a:xfrm>
                <a:off x="10273642" y="448535"/>
                <a:ext cx="13319" cy="6147"/>
              </a:xfrm>
              <a:custGeom>
                <a:avLst/>
                <a:gdLst>
                  <a:gd name="T0" fmla="*/ 21 w 25"/>
                  <a:gd name="T1" fmla="*/ 0 h 10"/>
                  <a:gd name="T2" fmla="*/ 22 w 25"/>
                  <a:gd name="T3" fmla="*/ 0 h 10"/>
                  <a:gd name="T4" fmla="*/ 23 w 25"/>
                  <a:gd name="T5" fmla="*/ 0 h 10"/>
                  <a:gd name="T6" fmla="*/ 25 w 25"/>
                  <a:gd name="T7" fmla="*/ 1 h 10"/>
                  <a:gd name="T8" fmla="*/ 25 w 25"/>
                  <a:gd name="T9" fmla="*/ 2 h 10"/>
                  <a:gd name="T10" fmla="*/ 25 w 25"/>
                  <a:gd name="T11" fmla="*/ 3 h 10"/>
                  <a:gd name="T12" fmla="*/ 23 w 25"/>
                  <a:gd name="T13" fmla="*/ 5 h 10"/>
                  <a:gd name="T14" fmla="*/ 22 w 25"/>
                  <a:gd name="T15" fmla="*/ 5 h 10"/>
                  <a:gd name="T16" fmla="*/ 21 w 25"/>
                  <a:gd name="T17" fmla="*/ 3 h 10"/>
                  <a:gd name="T18" fmla="*/ 19 w 25"/>
                  <a:gd name="T19" fmla="*/ 3 h 10"/>
                  <a:gd name="T20" fmla="*/ 17 w 25"/>
                  <a:gd name="T21" fmla="*/ 5 h 10"/>
                  <a:gd name="T22" fmla="*/ 14 w 25"/>
                  <a:gd name="T23" fmla="*/ 5 h 10"/>
                  <a:gd name="T24" fmla="*/ 11 w 25"/>
                  <a:gd name="T25" fmla="*/ 6 h 10"/>
                  <a:gd name="T26" fmla="*/ 9 w 25"/>
                  <a:gd name="T27" fmla="*/ 7 h 10"/>
                  <a:gd name="T28" fmla="*/ 8 w 25"/>
                  <a:gd name="T29" fmla="*/ 9 h 10"/>
                  <a:gd name="T30" fmla="*/ 6 w 25"/>
                  <a:gd name="T31" fmla="*/ 9 h 10"/>
                  <a:gd name="T32" fmla="*/ 5 w 25"/>
                  <a:gd name="T33" fmla="*/ 10 h 10"/>
                  <a:gd name="T34" fmla="*/ 4 w 25"/>
                  <a:gd name="T35" fmla="*/ 10 h 10"/>
                  <a:gd name="T36" fmla="*/ 2 w 25"/>
                  <a:gd name="T37" fmla="*/ 10 h 10"/>
                  <a:gd name="T38" fmla="*/ 1 w 25"/>
                  <a:gd name="T39" fmla="*/ 10 h 10"/>
                  <a:gd name="T40" fmla="*/ 0 w 25"/>
                  <a:gd name="T41" fmla="*/ 9 h 10"/>
                  <a:gd name="T42" fmla="*/ 1 w 25"/>
                  <a:gd name="T43" fmla="*/ 7 h 10"/>
                  <a:gd name="T44" fmla="*/ 1 w 25"/>
                  <a:gd name="T45" fmla="*/ 6 h 10"/>
                  <a:gd name="T46" fmla="*/ 4 w 25"/>
                  <a:gd name="T47" fmla="*/ 5 h 10"/>
                  <a:gd name="T48" fmla="*/ 5 w 25"/>
                  <a:gd name="T49" fmla="*/ 3 h 10"/>
                  <a:gd name="T50" fmla="*/ 6 w 25"/>
                  <a:gd name="T51" fmla="*/ 2 h 10"/>
                  <a:gd name="T52" fmla="*/ 9 w 25"/>
                  <a:gd name="T53" fmla="*/ 1 h 10"/>
                  <a:gd name="T54" fmla="*/ 10 w 25"/>
                  <a:gd name="T55" fmla="*/ 0 h 10"/>
                  <a:gd name="T56" fmla="*/ 11 w 25"/>
                  <a:gd name="T57" fmla="*/ 0 h 10"/>
                  <a:gd name="T58" fmla="*/ 14 w 25"/>
                  <a:gd name="T59" fmla="*/ 0 h 10"/>
                  <a:gd name="T60" fmla="*/ 17 w 25"/>
                  <a:gd name="T61" fmla="*/ 0 h 10"/>
                  <a:gd name="T62" fmla="*/ 19 w 25"/>
                  <a:gd name="T63" fmla="*/ 0 h 10"/>
                  <a:gd name="T64" fmla="*/ 21 w 25"/>
                  <a:gd name="T6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10">
                    <a:moveTo>
                      <a:pt x="21" y="0"/>
                    </a:moveTo>
                    <a:lnTo>
                      <a:pt x="22" y="0"/>
                    </a:lnTo>
                    <a:lnTo>
                      <a:pt x="23" y="0"/>
                    </a:lnTo>
                    <a:lnTo>
                      <a:pt x="25" y="1"/>
                    </a:lnTo>
                    <a:lnTo>
                      <a:pt x="25" y="2"/>
                    </a:lnTo>
                    <a:lnTo>
                      <a:pt x="25" y="3"/>
                    </a:lnTo>
                    <a:lnTo>
                      <a:pt x="23" y="5"/>
                    </a:lnTo>
                    <a:lnTo>
                      <a:pt x="22" y="5"/>
                    </a:lnTo>
                    <a:lnTo>
                      <a:pt x="21" y="3"/>
                    </a:lnTo>
                    <a:lnTo>
                      <a:pt x="19" y="3"/>
                    </a:lnTo>
                    <a:lnTo>
                      <a:pt x="17" y="5"/>
                    </a:lnTo>
                    <a:lnTo>
                      <a:pt x="14" y="5"/>
                    </a:lnTo>
                    <a:lnTo>
                      <a:pt x="11" y="6"/>
                    </a:lnTo>
                    <a:lnTo>
                      <a:pt x="9" y="7"/>
                    </a:lnTo>
                    <a:lnTo>
                      <a:pt x="8" y="9"/>
                    </a:lnTo>
                    <a:lnTo>
                      <a:pt x="6" y="9"/>
                    </a:lnTo>
                    <a:lnTo>
                      <a:pt x="5" y="10"/>
                    </a:lnTo>
                    <a:lnTo>
                      <a:pt x="4" y="10"/>
                    </a:lnTo>
                    <a:lnTo>
                      <a:pt x="2" y="10"/>
                    </a:lnTo>
                    <a:lnTo>
                      <a:pt x="1" y="10"/>
                    </a:lnTo>
                    <a:lnTo>
                      <a:pt x="0" y="9"/>
                    </a:lnTo>
                    <a:lnTo>
                      <a:pt x="1" y="7"/>
                    </a:lnTo>
                    <a:lnTo>
                      <a:pt x="1" y="6"/>
                    </a:lnTo>
                    <a:lnTo>
                      <a:pt x="4" y="5"/>
                    </a:lnTo>
                    <a:lnTo>
                      <a:pt x="5" y="3"/>
                    </a:lnTo>
                    <a:lnTo>
                      <a:pt x="6" y="2"/>
                    </a:lnTo>
                    <a:lnTo>
                      <a:pt x="9" y="1"/>
                    </a:lnTo>
                    <a:lnTo>
                      <a:pt x="10" y="0"/>
                    </a:lnTo>
                    <a:lnTo>
                      <a:pt x="11" y="0"/>
                    </a:lnTo>
                    <a:lnTo>
                      <a:pt x="14" y="0"/>
                    </a:lnTo>
                    <a:lnTo>
                      <a:pt x="17" y="0"/>
                    </a:lnTo>
                    <a:lnTo>
                      <a:pt x="19"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0" name="Freeform 78">
                <a:extLst>
                  <a:ext uri="{FF2B5EF4-FFF2-40B4-BE49-F238E27FC236}">
                    <a16:creationId xmlns:a16="http://schemas.microsoft.com/office/drawing/2014/main" id="{EC79C922-D4EE-FE49-8A2D-F5639B9BF0F5}"/>
                  </a:ext>
                </a:extLst>
              </p:cNvPr>
              <p:cNvSpPr>
                <a:spLocks/>
              </p:cNvSpPr>
              <p:nvPr userDrawn="1"/>
            </p:nvSpPr>
            <p:spPr bwMode="auto">
              <a:xfrm>
                <a:off x="10264421" y="382968"/>
                <a:ext cx="23563" cy="35857"/>
              </a:xfrm>
              <a:custGeom>
                <a:avLst/>
                <a:gdLst>
                  <a:gd name="T0" fmla="*/ 2 w 46"/>
                  <a:gd name="T1" fmla="*/ 0 h 71"/>
                  <a:gd name="T2" fmla="*/ 4 w 46"/>
                  <a:gd name="T3" fmla="*/ 0 h 71"/>
                  <a:gd name="T4" fmla="*/ 6 w 46"/>
                  <a:gd name="T5" fmla="*/ 0 h 71"/>
                  <a:gd name="T6" fmla="*/ 8 w 46"/>
                  <a:gd name="T7" fmla="*/ 2 h 71"/>
                  <a:gd name="T8" fmla="*/ 11 w 46"/>
                  <a:gd name="T9" fmla="*/ 3 h 71"/>
                  <a:gd name="T10" fmla="*/ 12 w 46"/>
                  <a:gd name="T11" fmla="*/ 6 h 71"/>
                  <a:gd name="T12" fmla="*/ 14 w 46"/>
                  <a:gd name="T13" fmla="*/ 8 h 71"/>
                  <a:gd name="T14" fmla="*/ 15 w 46"/>
                  <a:gd name="T15" fmla="*/ 11 h 71"/>
                  <a:gd name="T16" fmla="*/ 17 w 46"/>
                  <a:gd name="T17" fmla="*/ 15 h 71"/>
                  <a:gd name="T18" fmla="*/ 19 w 46"/>
                  <a:gd name="T19" fmla="*/ 19 h 71"/>
                  <a:gd name="T20" fmla="*/ 20 w 46"/>
                  <a:gd name="T21" fmla="*/ 23 h 71"/>
                  <a:gd name="T22" fmla="*/ 23 w 46"/>
                  <a:gd name="T23" fmla="*/ 28 h 71"/>
                  <a:gd name="T24" fmla="*/ 23 w 46"/>
                  <a:gd name="T25" fmla="*/ 32 h 71"/>
                  <a:gd name="T26" fmla="*/ 24 w 46"/>
                  <a:gd name="T27" fmla="*/ 36 h 71"/>
                  <a:gd name="T28" fmla="*/ 25 w 46"/>
                  <a:gd name="T29" fmla="*/ 40 h 71"/>
                  <a:gd name="T30" fmla="*/ 27 w 46"/>
                  <a:gd name="T31" fmla="*/ 43 h 71"/>
                  <a:gd name="T32" fmla="*/ 28 w 46"/>
                  <a:gd name="T33" fmla="*/ 47 h 71"/>
                  <a:gd name="T34" fmla="*/ 29 w 46"/>
                  <a:gd name="T35" fmla="*/ 51 h 71"/>
                  <a:gd name="T36" fmla="*/ 30 w 46"/>
                  <a:gd name="T37" fmla="*/ 53 h 71"/>
                  <a:gd name="T38" fmla="*/ 33 w 46"/>
                  <a:gd name="T39" fmla="*/ 55 h 71"/>
                  <a:gd name="T40" fmla="*/ 34 w 46"/>
                  <a:gd name="T41" fmla="*/ 58 h 71"/>
                  <a:gd name="T42" fmla="*/ 37 w 46"/>
                  <a:gd name="T43" fmla="*/ 60 h 71"/>
                  <a:gd name="T44" fmla="*/ 38 w 46"/>
                  <a:gd name="T45" fmla="*/ 64 h 71"/>
                  <a:gd name="T46" fmla="*/ 41 w 46"/>
                  <a:gd name="T47" fmla="*/ 67 h 71"/>
                  <a:gd name="T48" fmla="*/ 42 w 46"/>
                  <a:gd name="T49" fmla="*/ 68 h 71"/>
                  <a:gd name="T50" fmla="*/ 44 w 46"/>
                  <a:gd name="T51" fmla="*/ 68 h 71"/>
                  <a:gd name="T52" fmla="*/ 45 w 46"/>
                  <a:gd name="T53" fmla="*/ 68 h 71"/>
                  <a:gd name="T54" fmla="*/ 46 w 46"/>
                  <a:gd name="T55" fmla="*/ 70 h 71"/>
                  <a:gd name="T56" fmla="*/ 45 w 46"/>
                  <a:gd name="T57" fmla="*/ 71 h 71"/>
                  <a:gd name="T58" fmla="*/ 45 w 46"/>
                  <a:gd name="T59" fmla="*/ 71 h 71"/>
                  <a:gd name="T60" fmla="*/ 44 w 46"/>
                  <a:gd name="T61" fmla="*/ 71 h 71"/>
                  <a:gd name="T62" fmla="*/ 42 w 46"/>
                  <a:gd name="T63" fmla="*/ 71 h 71"/>
                  <a:gd name="T64" fmla="*/ 40 w 46"/>
                  <a:gd name="T65" fmla="*/ 71 h 71"/>
                  <a:gd name="T66" fmla="*/ 38 w 46"/>
                  <a:gd name="T67" fmla="*/ 71 h 71"/>
                  <a:gd name="T68" fmla="*/ 36 w 46"/>
                  <a:gd name="T69" fmla="*/ 70 h 71"/>
                  <a:gd name="T70" fmla="*/ 34 w 46"/>
                  <a:gd name="T71" fmla="*/ 67 h 71"/>
                  <a:gd name="T72" fmla="*/ 32 w 46"/>
                  <a:gd name="T73" fmla="*/ 66 h 71"/>
                  <a:gd name="T74" fmla="*/ 28 w 46"/>
                  <a:gd name="T75" fmla="*/ 62 h 71"/>
                  <a:gd name="T76" fmla="*/ 25 w 46"/>
                  <a:gd name="T77" fmla="*/ 58 h 71"/>
                  <a:gd name="T78" fmla="*/ 23 w 46"/>
                  <a:gd name="T79" fmla="*/ 54 h 71"/>
                  <a:gd name="T80" fmla="*/ 20 w 46"/>
                  <a:gd name="T81" fmla="*/ 49 h 71"/>
                  <a:gd name="T82" fmla="*/ 19 w 46"/>
                  <a:gd name="T83" fmla="*/ 45 h 71"/>
                  <a:gd name="T84" fmla="*/ 16 w 46"/>
                  <a:gd name="T85" fmla="*/ 40 h 71"/>
                  <a:gd name="T86" fmla="*/ 15 w 46"/>
                  <a:gd name="T87" fmla="*/ 36 h 71"/>
                  <a:gd name="T88" fmla="*/ 14 w 46"/>
                  <a:gd name="T89" fmla="*/ 32 h 71"/>
                  <a:gd name="T90" fmla="*/ 12 w 46"/>
                  <a:gd name="T91" fmla="*/ 29 h 71"/>
                  <a:gd name="T92" fmla="*/ 11 w 46"/>
                  <a:gd name="T93" fmla="*/ 24 h 71"/>
                  <a:gd name="T94" fmla="*/ 8 w 46"/>
                  <a:gd name="T95" fmla="*/ 20 h 71"/>
                  <a:gd name="T96" fmla="*/ 6 w 46"/>
                  <a:gd name="T97" fmla="*/ 15 h 71"/>
                  <a:gd name="T98" fmla="*/ 4 w 46"/>
                  <a:gd name="T99" fmla="*/ 11 h 71"/>
                  <a:gd name="T100" fmla="*/ 3 w 46"/>
                  <a:gd name="T101" fmla="*/ 8 h 71"/>
                  <a:gd name="T102" fmla="*/ 2 w 46"/>
                  <a:gd name="T103" fmla="*/ 6 h 71"/>
                  <a:gd name="T104" fmla="*/ 2 w 46"/>
                  <a:gd name="T105" fmla="*/ 4 h 71"/>
                  <a:gd name="T106" fmla="*/ 0 w 46"/>
                  <a:gd name="T107" fmla="*/ 2 h 71"/>
                  <a:gd name="T108" fmla="*/ 0 w 46"/>
                  <a:gd name="T109" fmla="*/ 0 h 71"/>
                  <a:gd name="T110" fmla="*/ 2 w 46"/>
                  <a:gd name="T11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71">
                    <a:moveTo>
                      <a:pt x="2" y="0"/>
                    </a:moveTo>
                    <a:lnTo>
                      <a:pt x="4" y="0"/>
                    </a:lnTo>
                    <a:lnTo>
                      <a:pt x="6" y="0"/>
                    </a:lnTo>
                    <a:lnTo>
                      <a:pt x="8" y="2"/>
                    </a:lnTo>
                    <a:lnTo>
                      <a:pt x="11" y="3"/>
                    </a:lnTo>
                    <a:lnTo>
                      <a:pt x="12" y="6"/>
                    </a:lnTo>
                    <a:lnTo>
                      <a:pt x="14" y="8"/>
                    </a:lnTo>
                    <a:lnTo>
                      <a:pt x="15" y="11"/>
                    </a:lnTo>
                    <a:lnTo>
                      <a:pt x="17" y="15"/>
                    </a:lnTo>
                    <a:lnTo>
                      <a:pt x="19" y="19"/>
                    </a:lnTo>
                    <a:lnTo>
                      <a:pt x="20" y="23"/>
                    </a:lnTo>
                    <a:lnTo>
                      <a:pt x="23" y="28"/>
                    </a:lnTo>
                    <a:lnTo>
                      <a:pt x="23" y="32"/>
                    </a:lnTo>
                    <a:lnTo>
                      <a:pt x="24" y="36"/>
                    </a:lnTo>
                    <a:lnTo>
                      <a:pt x="25" y="40"/>
                    </a:lnTo>
                    <a:lnTo>
                      <a:pt x="27" y="43"/>
                    </a:lnTo>
                    <a:lnTo>
                      <a:pt x="28" y="47"/>
                    </a:lnTo>
                    <a:lnTo>
                      <a:pt x="29" y="51"/>
                    </a:lnTo>
                    <a:lnTo>
                      <a:pt x="30" y="53"/>
                    </a:lnTo>
                    <a:lnTo>
                      <a:pt x="33" y="55"/>
                    </a:lnTo>
                    <a:lnTo>
                      <a:pt x="34" y="58"/>
                    </a:lnTo>
                    <a:lnTo>
                      <a:pt x="37" y="60"/>
                    </a:lnTo>
                    <a:lnTo>
                      <a:pt x="38" y="64"/>
                    </a:lnTo>
                    <a:lnTo>
                      <a:pt x="41" y="67"/>
                    </a:lnTo>
                    <a:lnTo>
                      <a:pt x="42" y="68"/>
                    </a:lnTo>
                    <a:lnTo>
                      <a:pt x="44" y="68"/>
                    </a:lnTo>
                    <a:lnTo>
                      <a:pt x="45" y="68"/>
                    </a:lnTo>
                    <a:lnTo>
                      <a:pt x="46" y="70"/>
                    </a:lnTo>
                    <a:lnTo>
                      <a:pt x="45" y="71"/>
                    </a:lnTo>
                    <a:lnTo>
                      <a:pt x="45" y="71"/>
                    </a:lnTo>
                    <a:lnTo>
                      <a:pt x="44" y="71"/>
                    </a:lnTo>
                    <a:lnTo>
                      <a:pt x="42" y="71"/>
                    </a:lnTo>
                    <a:lnTo>
                      <a:pt x="40" y="71"/>
                    </a:lnTo>
                    <a:lnTo>
                      <a:pt x="38" y="71"/>
                    </a:lnTo>
                    <a:lnTo>
                      <a:pt x="36" y="70"/>
                    </a:lnTo>
                    <a:lnTo>
                      <a:pt x="34" y="67"/>
                    </a:lnTo>
                    <a:lnTo>
                      <a:pt x="32" y="66"/>
                    </a:lnTo>
                    <a:lnTo>
                      <a:pt x="28" y="62"/>
                    </a:lnTo>
                    <a:lnTo>
                      <a:pt x="25" y="58"/>
                    </a:lnTo>
                    <a:lnTo>
                      <a:pt x="23" y="54"/>
                    </a:lnTo>
                    <a:lnTo>
                      <a:pt x="20" y="49"/>
                    </a:lnTo>
                    <a:lnTo>
                      <a:pt x="19" y="45"/>
                    </a:lnTo>
                    <a:lnTo>
                      <a:pt x="16" y="40"/>
                    </a:lnTo>
                    <a:lnTo>
                      <a:pt x="15" y="36"/>
                    </a:lnTo>
                    <a:lnTo>
                      <a:pt x="14" y="32"/>
                    </a:lnTo>
                    <a:lnTo>
                      <a:pt x="12" y="29"/>
                    </a:lnTo>
                    <a:lnTo>
                      <a:pt x="11" y="24"/>
                    </a:lnTo>
                    <a:lnTo>
                      <a:pt x="8" y="20"/>
                    </a:lnTo>
                    <a:lnTo>
                      <a:pt x="6" y="15"/>
                    </a:lnTo>
                    <a:lnTo>
                      <a:pt x="4" y="11"/>
                    </a:lnTo>
                    <a:lnTo>
                      <a:pt x="3" y="8"/>
                    </a:lnTo>
                    <a:lnTo>
                      <a:pt x="2" y="6"/>
                    </a:lnTo>
                    <a:lnTo>
                      <a:pt x="2" y="4"/>
                    </a:lnTo>
                    <a:lnTo>
                      <a:pt x="0" y="2"/>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1" name="Freeform 79">
                <a:extLst>
                  <a:ext uri="{FF2B5EF4-FFF2-40B4-BE49-F238E27FC236}">
                    <a16:creationId xmlns:a16="http://schemas.microsoft.com/office/drawing/2014/main" id="{986691FE-0EC9-7A49-BADE-A1BE4CA9082E}"/>
                  </a:ext>
                </a:extLst>
              </p:cNvPr>
              <p:cNvSpPr>
                <a:spLocks/>
              </p:cNvSpPr>
              <p:nvPr userDrawn="1"/>
            </p:nvSpPr>
            <p:spPr bwMode="auto">
              <a:xfrm>
                <a:off x="10258275" y="457755"/>
                <a:ext cx="6147" cy="4098"/>
              </a:xfrm>
              <a:custGeom>
                <a:avLst/>
                <a:gdLst>
                  <a:gd name="T0" fmla="*/ 8 w 10"/>
                  <a:gd name="T1" fmla="*/ 0 h 9"/>
                  <a:gd name="T2" fmla="*/ 9 w 10"/>
                  <a:gd name="T3" fmla="*/ 0 h 9"/>
                  <a:gd name="T4" fmla="*/ 10 w 10"/>
                  <a:gd name="T5" fmla="*/ 1 h 9"/>
                  <a:gd name="T6" fmla="*/ 10 w 10"/>
                  <a:gd name="T7" fmla="*/ 3 h 9"/>
                  <a:gd name="T8" fmla="*/ 10 w 10"/>
                  <a:gd name="T9" fmla="*/ 5 h 9"/>
                  <a:gd name="T10" fmla="*/ 9 w 10"/>
                  <a:gd name="T11" fmla="*/ 7 h 9"/>
                  <a:gd name="T12" fmla="*/ 8 w 10"/>
                  <a:gd name="T13" fmla="*/ 9 h 9"/>
                  <a:gd name="T14" fmla="*/ 6 w 10"/>
                  <a:gd name="T15" fmla="*/ 9 h 9"/>
                  <a:gd name="T16" fmla="*/ 4 w 10"/>
                  <a:gd name="T17" fmla="*/ 9 h 9"/>
                  <a:gd name="T18" fmla="*/ 2 w 10"/>
                  <a:gd name="T19" fmla="*/ 7 h 9"/>
                  <a:gd name="T20" fmla="*/ 1 w 10"/>
                  <a:gd name="T21" fmla="*/ 6 h 9"/>
                  <a:gd name="T22" fmla="*/ 0 w 10"/>
                  <a:gd name="T23" fmla="*/ 5 h 9"/>
                  <a:gd name="T24" fmla="*/ 1 w 10"/>
                  <a:gd name="T25" fmla="*/ 3 h 9"/>
                  <a:gd name="T26" fmla="*/ 2 w 10"/>
                  <a:gd name="T27" fmla="*/ 2 h 9"/>
                  <a:gd name="T28" fmla="*/ 4 w 10"/>
                  <a:gd name="T29" fmla="*/ 1 h 9"/>
                  <a:gd name="T30" fmla="*/ 5 w 10"/>
                  <a:gd name="T31" fmla="*/ 0 h 9"/>
                  <a:gd name="T32" fmla="*/ 6 w 10"/>
                  <a:gd name="T33" fmla="*/ 0 h 9"/>
                  <a:gd name="T34" fmla="*/ 8 w 10"/>
                  <a:gd name="T3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9">
                    <a:moveTo>
                      <a:pt x="8" y="0"/>
                    </a:moveTo>
                    <a:lnTo>
                      <a:pt x="9" y="0"/>
                    </a:lnTo>
                    <a:lnTo>
                      <a:pt x="10" y="1"/>
                    </a:lnTo>
                    <a:lnTo>
                      <a:pt x="10" y="3"/>
                    </a:lnTo>
                    <a:lnTo>
                      <a:pt x="10" y="5"/>
                    </a:lnTo>
                    <a:lnTo>
                      <a:pt x="9" y="7"/>
                    </a:lnTo>
                    <a:lnTo>
                      <a:pt x="8" y="9"/>
                    </a:lnTo>
                    <a:lnTo>
                      <a:pt x="6" y="9"/>
                    </a:lnTo>
                    <a:lnTo>
                      <a:pt x="4" y="9"/>
                    </a:lnTo>
                    <a:lnTo>
                      <a:pt x="2" y="7"/>
                    </a:lnTo>
                    <a:lnTo>
                      <a:pt x="1" y="6"/>
                    </a:lnTo>
                    <a:lnTo>
                      <a:pt x="0" y="5"/>
                    </a:lnTo>
                    <a:lnTo>
                      <a:pt x="1" y="3"/>
                    </a:lnTo>
                    <a:lnTo>
                      <a:pt x="2" y="2"/>
                    </a:lnTo>
                    <a:lnTo>
                      <a:pt x="4" y="1"/>
                    </a:lnTo>
                    <a:lnTo>
                      <a:pt x="5" y="0"/>
                    </a:lnTo>
                    <a:lnTo>
                      <a:pt x="6"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2" name="Freeform 80">
                <a:extLst>
                  <a:ext uri="{FF2B5EF4-FFF2-40B4-BE49-F238E27FC236}">
                    <a16:creationId xmlns:a16="http://schemas.microsoft.com/office/drawing/2014/main" id="{5AA64D8B-A193-6142-A889-8C5B0F884D3F}"/>
                  </a:ext>
                </a:extLst>
              </p:cNvPr>
              <p:cNvSpPr>
                <a:spLocks/>
              </p:cNvSpPr>
              <p:nvPr userDrawn="1"/>
            </p:nvSpPr>
            <p:spPr bwMode="auto">
              <a:xfrm>
                <a:off x="10262372" y="484392"/>
                <a:ext cx="34832" cy="36881"/>
              </a:xfrm>
              <a:custGeom>
                <a:avLst/>
                <a:gdLst>
                  <a:gd name="T0" fmla="*/ 20 w 68"/>
                  <a:gd name="T1" fmla="*/ 2 h 73"/>
                  <a:gd name="T2" fmla="*/ 19 w 68"/>
                  <a:gd name="T3" fmla="*/ 8 h 73"/>
                  <a:gd name="T4" fmla="*/ 19 w 68"/>
                  <a:gd name="T5" fmla="*/ 14 h 73"/>
                  <a:gd name="T6" fmla="*/ 20 w 68"/>
                  <a:gd name="T7" fmla="*/ 15 h 73"/>
                  <a:gd name="T8" fmla="*/ 24 w 68"/>
                  <a:gd name="T9" fmla="*/ 13 h 73"/>
                  <a:gd name="T10" fmla="*/ 28 w 68"/>
                  <a:gd name="T11" fmla="*/ 8 h 73"/>
                  <a:gd name="T12" fmla="*/ 32 w 68"/>
                  <a:gd name="T13" fmla="*/ 4 h 73"/>
                  <a:gd name="T14" fmla="*/ 34 w 68"/>
                  <a:gd name="T15" fmla="*/ 5 h 73"/>
                  <a:gd name="T16" fmla="*/ 33 w 68"/>
                  <a:gd name="T17" fmla="*/ 13 h 73"/>
                  <a:gd name="T18" fmla="*/ 35 w 68"/>
                  <a:gd name="T19" fmla="*/ 18 h 73"/>
                  <a:gd name="T20" fmla="*/ 41 w 68"/>
                  <a:gd name="T21" fmla="*/ 17 h 73"/>
                  <a:gd name="T22" fmla="*/ 47 w 68"/>
                  <a:gd name="T23" fmla="*/ 13 h 73"/>
                  <a:gd name="T24" fmla="*/ 55 w 68"/>
                  <a:gd name="T25" fmla="*/ 9 h 73"/>
                  <a:gd name="T26" fmla="*/ 63 w 68"/>
                  <a:gd name="T27" fmla="*/ 5 h 73"/>
                  <a:gd name="T28" fmla="*/ 68 w 68"/>
                  <a:gd name="T29" fmla="*/ 5 h 73"/>
                  <a:gd name="T30" fmla="*/ 65 w 68"/>
                  <a:gd name="T31" fmla="*/ 6 h 73"/>
                  <a:gd name="T32" fmla="*/ 60 w 68"/>
                  <a:gd name="T33" fmla="*/ 9 h 73"/>
                  <a:gd name="T34" fmla="*/ 51 w 68"/>
                  <a:gd name="T35" fmla="*/ 13 h 73"/>
                  <a:gd name="T36" fmla="*/ 43 w 68"/>
                  <a:gd name="T37" fmla="*/ 21 h 73"/>
                  <a:gd name="T38" fmla="*/ 37 w 68"/>
                  <a:gd name="T39" fmla="*/ 25 h 73"/>
                  <a:gd name="T40" fmla="*/ 33 w 68"/>
                  <a:gd name="T41" fmla="*/ 30 h 73"/>
                  <a:gd name="T42" fmla="*/ 30 w 68"/>
                  <a:gd name="T43" fmla="*/ 36 h 73"/>
                  <a:gd name="T44" fmla="*/ 30 w 68"/>
                  <a:gd name="T45" fmla="*/ 43 h 73"/>
                  <a:gd name="T46" fmla="*/ 32 w 68"/>
                  <a:gd name="T47" fmla="*/ 48 h 73"/>
                  <a:gd name="T48" fmla="*/ 28 w 68"/>
                  <a:gd name="T49" fmla="*/ 55 h 73"/>
                  <a:gd name="T50" fmla="*/ 25 w 68"/>
                  <a:gd name="T51" fmla="*/ 62 h 73"/>
                  <a:gd name="T52" fmla="*/ 24 w 68"/>
                  <a:gd name="T53" fmla="*/ 69 h 73"/>
                  <a:gd name="T54" fmla="*/ 21 w 68"/>
                  <a:gd name="T55" fmla="*/ 73 h 73"/>
                  <a:gd name="T56" fmla="*/ 16 w 68"/>
                  <a:gd name="T57" fmla="*/ 72 h 73"/>
                  <a:gd name="T58" fmla="*/ 12 w 68"/>
                  <a:gd name="T59" fmla="*/ 72 h 73"/>
                  <a:gd name="T60" fmla="*/ 13 w 68"/>
                  <a:gd name="T61" fmla="*/ 68 h 73"/>
                  <a:gd name="T62" fmla="*/ 16 w 68"/>
                  <a:gd name="T63" fmla="*/ 65 h 73"/>
                  <a:gd name="T64" fmla="*/ 20 w 68"/>
                  <a:gd name="T65" fmla="*/ 56 h 73"/>
                  <a:gd name="T66" fmla="*/ 25 w 68"/>
                  <a:gd name="T67" fmla="*/ 47 h 73"/>
                  <a:gd name="T68" fmla="*/ 28 w 68"/>
                  <a:gd name="T69" fmla="*/ 38 h 73"/>
                  <a:gd name="T70" fmla="*/ 25 w 68"/>
                  <a:gd name="T71" fmla="*/ 31 h 73"/>
                  <a:gd name="T72" fmla="*/ 26 w 68"/>
                  <a:gd name="T73" fmla="*/ 26 h 73"/>
                  <a:gd name="T74" fmla="*/ 28 w 68"/>
                  <a:gd name="T75" fmla="*/ 22 h 73"/>
                  <a:gd name="T76" fmla="*/ 24 w 68"/>
                  <a:gd name="T77" fmla="*/ 21 h 73"/>
                  <a:gd name="T78" fmla="*/ 19 w 68"/>
                  <a:gd name="T79" fmla="*/ 22 h 73"/>
                  <a:gd name="T80" fmla="*/ 12 w 68"/>
                  <a:gd name="T81" fmla="*/ 26 h 73"/>
                  <a:gd name="T82" fmla="*/ 5 w 68"/>
                  <a:gd name="T83" fmla="*/ 30 h 73"/>
                  <a:gd name="T84" fmla="*/ 2 w 68"/>
                  <a:gd name="T85" fmla="*/ 31 h 73"/>
                  <a:gd name="T86" fmla="*/ 0 w 68"/>
                  <a:gd name="T87" fmla="*/ 27 h 73"/>
                  <a:gd name="T88" fmla="*/ 2 w 68"/>
                  <a:gd name="T89" fmla="*/ 23 h 73"/>
                  <a:gd name="T90" fmla="*/ 7 w 68"/>
                  <a:gd name="T91" fmla="*/ 22 h 73"/>
                  <a:gd name="T92" fmla="*/ 12 w 68"/>
                  <a:gd name="T93" fmla="*/ 15 h 73"/>
                  <a:gd name="T94" fmla="*/ 13 w 68"/>
                  <a:gd name="T95" fmla="*/ 6 h 73"/>
                  <a:gd name="T96" fmla="*/ 16 w 68"/>
                  <a:gd name="T97" fmla="*/ 0 h 73"/>
                  <a:gd name="T98" fmla="*/ 20 w 68"/>
                  <a:gd name="T9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 h="73">
                    <a:moveTo>
                      <a:pt x="21" y="0"/>
                    </a:moveTo>
                    <a:lnTo>
                      <a:pt x="21" y="0"/>
                    </a:lnTo>
                    <a:lnTo>
                      <a:pt x="20" y="2"/>
                    </a:lnTo>
                    <a:lnTo>
                      <a:pt x="20" y="4"/>
                    </a:lnTo>
                    <a:lnTo>
                      <a:pt x="20" y="6"/>
                    </a:lnTo>
                    <a:lnTo>
                      <a:pt x="19" y="8"/>
                    </a:lnTo>
                    <a:lnTo>
                      <a:pt x="19" y="10"/>
                    </a:lnTo>
                    <a:lnTo>
                      <a:pt x="19" y="12"/>
                    </a:lnTo>
                    <a:lnTo>
                      <a:pt x="19" y="14"/>
                    </a:lnTo>
                    <a:lnTo>
                      <a:pt x="19" y="15"/>
                    </a:lnTo>
                    <a:lnTo>
                      <a:pt x="20" y="15"/>
                    </a:lnTo>
                    <a:lnTo>
                      <a:pt x="20" y="15"/>
                    </a:lnTo>
                    <a:lnTo>
                      <a:pt x="21" y="15"/>
                    </a:lnTo>
                    <a:lnTo>
                      <a:pt x="22" y="14"/>
                    </a:lnTo>
                    <a:lnTo>
                      <a:pt x="24" y="13"/>
                    </a:lnTo>
                    <a:lnTo>
                      <a:pt x="26" y="10"/>
                    </a:lnTo>
                    <a:lnTo>
                      <a:pt x="26" y="9"/>
                    </a:lnTo>
                    <a:lnTo>
                      <a:pt x="28" y="8"/>
                    </a:lnTo>
                    <a:lnTo>
                      <a:pt x="29" y="6"/>
                    </a:lnTo>
                    <a:lnTo>
                      <a:pt x="30" y="5"/>
                    </a:lnTo>
                    <a:lnTo>
                      <a:pt x="32" y="4"/>
                    </a:lnTo>
                    <a:lnTo>
                      <a:pt x="34" y="4"/>
                    </a:lnTo>
                    <a:lnTo>
                      <a:pt x="34" y="4"/>
                    </a:lnTo>
                    <a:lnTo>
                      <a:pt x="34" y="5"/>
                    </a:lnTo>
                    <a:lnTo>
                      <a:pt x="33" y="8"/>
                    </a:lnTo>
                    <a:lnTo>
                      <a:pt x="33" y="10"/>
                    </a:lnTo>
                    <a:lnTo>
                      <a:pt x="33" y="13"/>
                    </a:lnTo>
                    <a:lnTo>
                      <a:pt x="33" y="14"/>
                    </a:lnTo>
                    <a:lnTo>
                      <a:pt x="34" y="17"/>
                    </a:lnTo>
                    <a:lnTo>
                      <a:pt x="35" y="18"/>
                    </a:lnTo>
                    <a:lnTo>
                      <a:pt x="38" y="18"/>
                    </a:lnTo>
                    <a:lnTo>
                      <a:pt x="39" y="18"/>
                    </a:lnTo>
                    <a:lnTo>
                      <a:pt x="41" y="17"/>
                    </a:lnTo>
                    <a:lnTo>
                      <a:pt x="42" y="15"/>
                    </a:lnTo>
                    <a:lnTo>
                      <a:pt x="43" y="14"/>
                    </a:lnTo>
                    <a:lnTo>
                      <a:pt x="47" y="13"/>
                    </a:lnTo>
                    <a:lnTo>
                      <a:pt x="50" y="10"/>
                    </a:lnTo>
                    <a:lnTo>
                      <a:pt x="52" y="9"/>
                    </a:lnTo>
                    <a:lnTo>
                      <a:pt x="55" y="9"/>
                    </a:lnTo>
                    <a:lnTo>
                      <a:pt x="58" y="8"/>
                    </a:lnTo>
                    <a:lnTo>
                      <a:pt x="62" y="6"/>
                    </a:lnTo>
                    <a:lnTo>
                      <a:pt x="63" y="5"/>
                    </a:lnTo>
                    <a:lnTo>
                      <a:pt x="64" y="5"/>
                    </a:lnTo>
                    <a:lnTo>
                      <a:pt x="67" y="5"/>
                    </a:lnTo>
                    <a:lnTo>
                      <a:pt x="68" y="5"/>
                    </a:lnTo>
                    <a:lnTo>
                      <a:pt x="68" y="6"/>
                    </a:lnTo>
                    <a:lnTo>
                      <a:pt x="67" y="6"/>
                    </a:lnTo>
                    <a:lnTo>
                      <a:pt x="65" y="6"/>
                    </a:lnTo>
                    <a:lnTo>
                      <a:pt x="65" y="8"/>
                    </a:lnTo>
                    <a:lnTo>
                      <a:pt x="63" y="8"/>
                    </a:lnTo>
                    <a:lnTo>
                      <a:pt x="60" y="9"/>
                    </a:lnTo>
                    <a:lnTo>
                      <a:pt x="59" y="9"/>
                    </a:lnTo>
                    <a:lnTo>
                      <a:pt x="55" y="12"/>
                    </a:lnTo>
                    <a:lnTo>
                      <a:pt x="51" y="13"/>
                    </a:lnTo>
                    <a:lnTo>
                      <a:pt x="49" y="15"/>
                    </a:lnTo>
                    <a:lnTo>
                      <a:pt x="46" y="18"/>
                    </a:lnTo>
                    <a:lnTo>
                      <a:pt x="43" y="21"/>
                    </a:lnTo>
                    <a:lnTo>
                      <a:pt x="41" y="22"/>
                    </a:lnTo>
                    <a:lnTo>
                      <a:pt x="39" y="23"/>
                    </a:lnTo>
                    <a:lnTo>
                      <a:pt x="37" y="25"/>
                    </a:lnTo>
                    <a:lnTo>
                      <a:pt x="35" y="26"/>
                    </a:lnTo>
                    <a:lnTo>
                      <a:pt x="34" y="28"/>
                    </a:lnTo>
                    <a:lnTo>
                      <a:pt x="33" y="30"/>
                    </a:lnTo>
                    <a:lnTo>
                      <a:pt x="32" y="32"/>
                    </a:lnTo>
                    <a:lnTo>
                      <a:pt x="30" y="35"/>
                    </a:lnTo>
                    <a:lnTo>
                      <a:pt x="30" y="36"/>
                    </a:lnTo>
                    <a:lnTo>
                      <a:pt x="30" y="39"/>
                    </a:lnTo>
                    <a:lnTo>
                      <a:pt x="30" y="42"/>
                    </a:lnTo>
                    <a:lnTo>
                      <a:pt x="30" y="43"/>
                    </a:lnTo>
                    <a:lnTo>
                      <a:pt x="32" y="44"/>
                    </a:lnTo>
                    <a:lnTo>
                      <a:pt x="32" y="45"/>
                    </a:lnTo>
                    <a:lnTo>
                      <a:pt x="32" y="48"/>
                    </a:lnTo>
                    <a:lnTo>
                      <a:pt x="30" y="49"/>
                    </a:lnTo>
                    <a:lnTo>
                      <a:pt x="29" y="52"/>
                    </a:lnTo>
                    <a:lnTo>
                      <a:pt x="28" y="55"/>
                    </a:lnTo>
                    <a:lnTo>
                      <a:pt x="26" y="57"/>
                    </a:lnTo>
                    <a:lnTo>
                      <a:pt x="26" y="60"/>
                    </a:lnTo>
                    <a:lnTo>
                      <a:pt x="25" y="62"/>
                    </a:lnTo>
                    <a:lnTo>
                      <a:pt x="24" y="65"/>
                    </a:lnTo>
                    <a:lnTo>
                      <a:pt x="24" y="66"/>
                    </a:lnTo>
                    <a:lnTo>
                      <a:pt x="24" y="69"/>
                    </a:lnTo>
                    <a:lnTo>
                      <a:pt x="24" y="72"/>
                    </a:lnTo>
                    <a:lnTo>
                      <a:pt x="22" y="73"/>
                    </a:lnTo>
                    <a:lnTo>
                      <a:pt x="21" y="73"/>
                    </a:lnTo>
                    <a:lnTo>
                      <a:pt x="19" y="72"/>
                    </a:lnTo>
                    <a:lnTo>
                      <a:pt x="17" y="72"/>
                    </a:lnTo>
                    <a:lnTo>
                      <a:pt x="16" y="72"/>
                    </a:lnTo>
                    <a:lnTo>
                      <a:pt x="15" y="72"/>
                    </a:lnTo>
                    <a:lnTo>
                      <a:pt x="13" y="72"/>
                    </a:lnTo>
                    <a:lnTo>
                      <a:pt x="12" y="72"/>
                    </a:lnTo>
                    <a:lnTo>
                      <a:pt x="12" y="70"/>
                    </a:lnTo>
                    <a:lnTo>
                      <a:pt x="12" y="69"/>
                    </a:lnTo>
                    <a:lnTo>
                      <a:pt x="13" y="68"/>
                    </a:lnTo>
                    <a:lnTo>
                      <a:pt x="15" y="68"/>
                    </a:lnTo>
                    <a:lnTo>
                      <a:pt x="16" y="66"/>
                    </a:lnTo>
                    <a:lnTo>
                      <a:pt x="16" y="65"/>
                    </a:lnTo>
                    <a:lnTo>
                      <a:pt x="17" y="62"/>
                    </a:lnTo>
                    <a:lnTo>
                      <a:pt x="19" y="59"/>
                    </a:lnTo>
                    <a:lnTo>
                      <a:pt x="20" y="56"/>
                    </a:lnTo>
                    <a:lnTo>
                      <a:pt x="21" y="52"/>
                    </a:lnTo>
                    <a:lnTo>
                      <a:pt x="24" y="49"/>
                    </a:lnTo>
                    <a:lnTo>
                      <a:pt x="25" y="47"/>
                    </a:lnTo>
                    <a:lnTo>
                      <a:pt x="26" y="44"/>
                    </a:lnTo>
                    <a:lnTo>
                      <a:pt x="26" y="40"/>
                    </a:lnTo>
                    <a:lnTo>
                      <a:pt x="28" y="38"/>
                    </a:lnTo>
                    <a:lnTo>
                      <a:pt x="26" y="34"/>
                    </a:lnTo>
                    <a:lnTo>
                      <a:pt x="26" y="32"/>
                    </a:lnTo>
                    <a:lnTo>
                      <a:pt x="25" y="31"/>
                    </a:lnTo>
                    <a:lnTo>
                      <a:pt x="25" y="28"/>
                    </a:lnTo>
                    <a:lnTo>
                      <a:pt x="26" y="27"/>
                    </a:lnTo>
                    <a:lnTo>
                      <a:pt x="26" y="26"/>
                    </a:lnTo>
                    <a:lnTo>
                      <a:pt x="28" y="25"/>
                    </a:lnTo>
                    <a:lnTo>
                      <a:pt x="28" y="23"/>
                    </a:lnTo>
                    <a:lnTo>
                      <a:pt x="28" y="22"/>
                    </a:lnTo>
                    <a:lnTo>
                      <a:pt x="28" y="21"/>
                    </a:lnTo>
                    <a:lnTo>
                      <a:pt x="26" y="21"/>
                    </a:lnTo>
                    <a:lnTo>
                      <a:pt x="24" y="21"/>
                    </a:lnTo>
                    <a:lnTo>
                      <a:pt x="22" y="21"/>
                    </a:lnTo>
                    <a:lnTo>
                      <a:pt x="20" y="21"/>
                    </a:lnTo>
                    <a:lnTo>
                      <a:pt x="19" y="22"/>
                    </a:lnTo>
                    <a:lnTo>
                      <a:pt x="16" y="22"/>
                    </a:lnTo>
                    <a:lnTo>
                      <a:pt x="15" y="23"/>
                    </a:lnTo>
                    <a:lnTo>
                      <a:pt x="12" y="26"/>
                    </a:lnTo>
                    <a:lnTo>
                      <a:pt x="11" y="27"/>
                    </a:lnTo>
                    <a:lnTo>
                      <a:pt x="8" y="28"/>
                    </a:lnTo>
                    <a:lnTo>
                      <a:pt x="5" y="30"/>
                    </a:lnTo>
                    <a:lnTo>
                      <a:pt x="4" y="30"/>
                    </a:lnTo>
                    <a:lnTo>
                      <a:pt x="3" y="31"/>
                    </a:lnTo>
                    <a:lnTo>
                      <a:pt x="2" y="31"/>
                    </a:lnTo>
                    <a:lnTo>
                      <a:pt x="0" y="30"/>
                    </a:lnTo>
                    <a:lnTo>
                      <a:pt x="0" y="28"/>
                    </a:lnTo>
                    <a:lnTo>
                      <a:pt x="0" y="27"/>
                    </a:lnTo>
                    <a:lnTo>
                      <a:pt x="0" y="26"/>
                    </a:lnTo>
                    <a:lnTo>
                      <a:pt x="0" y="25"/>
                    </a:lnTo>
                    <a:lnTo>
                      <a:pt x="2" y="23"/>
                    </a:lnTo>
                    <a:lnTo>
                      <a:pt x="3" y="23"/>
                    </a:lnTo>
                    <a:lnTo>
                      <a:pt x="5" y="22"/>
                    </a:lnTo>
                    <a:lnTo>
                      <a:pt x="7" y="22"/>
                    </a:lnTo>
                    <a:lnTo>
                      <a:pt x="9" y="19"/>
                    </a:lnTo>
                    <a:lnTo>
                      <a:pt x="11" y="18"/>
                    </a:lnTo>
                    <a:lnTo>
                      <a:pt x="12" y="15"/>
                    </a:lnTo>
                    <a:lnTo>
                      <a:pt x="12" y="12"/>
                    </a:lnTo>
                    <a:lnTo>
                      <a:pt x="13" y="9"/>
                    </a:lnTo>
                    <a:lnTo>
                      <a:pt x="13" y="6"/>
                    </a:lnTo>
                    <a:lnTo>
                      <a:pt x="15" y="4"/>
                    </a:lnTo>
                    <a:lnTo>
                      <a:pt x="15" y="1"/>
                    </a:lnTo>
                    <a:lnTo>
                      <a:pt x="16" y="0"/>
                    </a:lnTo>
                    <a:lnTo>
                      <a:pt x="17" y="0"/>
                    </a:lnTo>
                    <a:lnTo>
                      <a:pt x="19" y="0"/>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3" name="Freeform 81">
                <a:extLst>
                  <a:ext uri="{FF2B5EF4-FFF2-40B4-BE49-F238E27FC236}">
                    <a16:creationId xmlns:a16="http://schemas.microsoft.com/office/drawing/2014/main" id="{607BA78D-CAFE-FF45-BA28-F933E6DDA2C8}"/>
                  </a:ext>
                </a:extLst>
              </p:cNvPr>
              <p:cNvSpPr>
                <a:spLocks/>
              </p:cNvSpPr>
              <p:nvPr userDrawn="1"/>
            </p:nvSpPr>
            <p:spPr bwMode="auto">
              <a:xfrm>
                <a:off x="10258275" y="408581"/>
                <a:ext cx="5122" cy="5122"/>
              </a:xfrm>
              <a:custGeom>
                <a:avLst/>
                <a:gdLst>
                  <a:gd name="T0" fmla="*/ 7 w 11"/>
                  <a:gd name="T1" fmla="*/ 0 h 11"/>
                  <a:gd name="T2" fmla="*/ 8 w 11"/>
                  <a:gd name="T3" fmla="*/ 0 h 11"/>
                  <a:gd name="T4" fmla="*/ 10 w 11"/>
                  <a:gd name="T5" fmla="*/ 0 h 11"/>
                  <a:gd name="T6" fmla="*/ 11 w 11"/>
                  <a:gd name="T7" fmla="*/ 2 h 11"/>
                  <a:gd name="T8" fmla="*/ 10 w 11"/>
                  <a:gd name="T9" fmla="*/ 3 h 11"/>
                  <a:gd name="T10" fmla="*/ 10 w 11"/>
                  <a:gd name="T11" fmla="*/ 4 h 11"/>
                  <a:gd name="T12" fmla="*/ 8 w 11"/>
                  <a:gd name="T13" fmla="*/ 5 h 11"/>
                  <a:gd name="T14" fmla="*/ 8 w 11"/>
                  <a:gd name="T15" fmla="*/ 8 h 11"/>
                  <a:gd name="T16" fmla="*/ 7 w 11"/>
                  <a:gd name="T17" fmla="*/ 9 h 11"/>
                  <a:gd name="T18" fmla="*/ 6 w 11"/>
                  <a:gd name="T19" fmla="*/ 9 h 11"/>
                  <a:gd name="T20" fmla="*/ 4 w 11"/>
                  <a:gd name="T21" fmla="*/ 11 h 11"/>
                  <a:gd name="T22" fmla="*/ 2 w 11"/>
                  <a:gd name="T23" fmla="*/ 9 h 11"/>
                  <a:gd name="T24" fmla="*/ 0 w 11"/>
                  <a:gd name="T25" fmla="*/ 8 h 11"/>
                  <a:gd name="T26" fmla="*/ 0 w 11"/>
                  <a:gd name="T27" fmla="*/ 7 h 11"/>
                  <a:gd name="T28" fmla="*/ 2 w 11"/>
                  <a:gd name="T29" fmla="*/ 4 h 11"/>
                  <a:gd name="T30" fmla="*/ 3 w 11"/>
                  <a:gd name="T31" fmla="*/ 3 h 11"/>
                  <a:gd name="T32" fmla="*/ 4 w 11"/>
                  <a:gd name="T33" fmla="*/ 2 h 11"/>
                  <a:gd name="T34" fmla="*/ 6 w 11"/>
                  <a:gd name="T35" fmla="*/ 0 h 11"/>
                  <a:gd name="T36" fmla="*/ 7 w 11"/>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1">
                    <a:moveTo>
                      <a:pt x="7" y="0"/>
                    </a:moveTo>
                    <a:lnTo>
                      <a:pt x="8" y="0"/>
                    </a:lnTo>
                    <a:lnTo>
                      <a:pt x="10" y="0"/>
                    </a:lnTo>
                    <a:lnTo>
                      <a:pt x="11" y="2"/>
                    </a:lnTo>
                    <a:lnTo>
                      <a:pt x="10" y="3"/>
                    </a:lnTo>
                    <a:lnTo>
                      <a:pt x="10" y="4"/>
                    </a:lnTo>
                    <a:lnTo>
                      <a:pt x="8" y="5"/>
                    </a:lnTo>
                    <a:lnTo>
                      <a:pt x="8" y="8"/>
                    </a:lnTo>
                    <a:lnTo>
                      <a:pt x="7" y="9"/>
                    </a:lnTo>
                    <a:lnTo>
                      <a:pt x="6" y="9"/>
                    </a:lnTo>
                    <a:lnTo>
                      <a:pt x="4" y="11"/>
                    </a:lnTo>
                    <a:lnTo>
                      <a:pt x="2" y="9"/>
                    </a:lnTo>
                    <a:lnTo>
                      <a:pt x="0" y="8"/>
                    </a:lnTo>
                    <a:lnTo>
                      <a:pt x="0" y="7"/>
                    </a:lnTo>
                    <a:lnTo>
                      <a:pt x="2" y="4"/>
                    </a:lnTo>
                    <a:lnTo>
                      <a:pt x="3" y="3"/>
                    </a:lnTo>
                    <a:lnTo>
                      <a:pt x="4" y="2"/>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4" name="Freeform 82">
                <a:extLst>
                  <a:ext uri="{FF2B5EF4-FFF2-40B4-BE49-F238E27FC236}">
                    <a16:creationId xmlns:a16="http://schemas.microsoft.com/office/drawing/2014/main" id="{47A4DE90-CB12-3D40-8CD7-616095EDA1A0}"/>
                  </a:ext>
                </a:extLst>
              </p:cNvPr>
              <p:cNvSpPr>
                <a:spLocks/>
              </p:cNvSpPr>
              <p:nvPr userDrawn="1"/>
            </p:nvSpPr>
            <p:spPr bwMode="auto">
              <a:xfrm>
                <a:off x="10260324" y="435217"/>
                <a:ext cx="32783" cy="16392"/>
              </a:xfrm>
              <a:custGeom>
                <a:avLst/>
                <a:gdLst>
                  <a:gd name="T0" fmla="*/ 44 w 62"/>
                  <a:gd name="T1" fmla="*/ 1 h 33"/>
                  <a:gd name="T2" fmla="*/ 49 w 62"/>
                  <a:gd name="T3" fmla="*/ 1 h 33"/>
                  <a:gd name="T4" fmla="*/ 54 w 62"/>
                  <a:gd name="T5" fmla="*/ 1 h 33"/>
                  <a:gd name="T6" fmla="*/ 60 w 62"/>
                  <a:gd name="T7" fmla="*/ 3 h 33"/>
                  <a:gd name="T8" fmla="*/ 62 w 62"/>
                  <a:gd name="T9" fmla="*/ 5 h 33"/>
                  <a:gd name="T10" fmla="*/ 61 w 62"/>
                  <a:gd name="T11" fmla="*/ 7 h 33"/>
                  <a:gd name="T12" fmla="*/ 60 w 62"/>
                  <a:gd name="T13" fmla="*/ 8 h 33"/>
                  <a:gd name="T14" fmla="*/ 58 w 62"/>
                  <a:gd name="T15" fmla="*/ 7 h 33"/>
                  <a:gd name="T16" fmla="*/ 53 w 62"/>
                  <a:gd name="T17" fmla="*/ 5 h 33"/>
                  <a:gd name="T18" fmla="*/ 49 w 62"/>
                  <a:gd name="T19" fmla="*/ 5 h 33"/>
                  <a:gd name="T20" fmla="*/ 44 w 62"/>
                  <a:gd name="T21" fmla="*/ 7 h 33"/>
                  <a:gd name="T22" fmla="*/ 39 w 62"/>
                  <a:gd name="T23" fmla="*/ 8 h 33"/>
                  <a:gd name="T24" fmla="*/ 34 w 62"/>
                  <a:gd name="T25" fmla="*/ 8 h 33"/>
                  <a:gd name="T26" fmla="*/ 30 w 62"/>
                  <a:gd name="T27" fmla="*/ 9 h 33"/>
                  <a:gd name="T28" fmla="*/ 27 w 62"/>
                  <a:gd name="T29" fmla="*/ 13 h 33"/>
                  <a:gd name="T30" fmla="*/ 23 w 62"/>
                  <a:gd name="T31" fmla="*/ 15 h 33"/>
                  <a:gd name="T32" fmla="*/ 18 w 62"/>
                  <a:gd name="T33" fmla="*/ 20 h 33"/>
                  <a:gd name="T34" fmla="*/ 14 w 62"/>
                  <a:gd name="T35" fmla="*/ 22 h 33"/>
                  <a:gd name="T36" fmla="*/ 10 w 62"/>
                  <a:gd name="T37" fmla="*/ 26 h 33"/>
                  <a:gd name="T38" fmla="*/ 9 w 62"/>
                  <a:gd name="T39" fmla="*/ 30 h 33"/>
                  <a:gd name="T40" fmla="*/ 5 w 62"/>
                  <a:gd name="T41" fmla="*/ 33 h 33"/>
                  <a:gd name="T42" fmla="*/ 2 w 62"/>
                  <a:gd name="T43" fmla="*/ 33 h 33"/>
                  <a:gd name="T44" fmla="*/ 1 w 62"/>
                  <a:gd name="T45" fmla="*/ 33 h 33"/>
                  <a:gd name="T46" fmla="*/ 1 w 62"/>
                  <a:gd name="T47" fmla="*/ 30 h 33"/>
                  <a:gd name="T48" fmla="*/ 4 w 62"/>
                  <a:gd name="T49" fmla="*/ 26 h 33"/>
                  <a:gd name="T50" fmla="*/ 9 w 62"/>
                  <a:gd name="T51" fmla="*/ 21 h 33"/>
                  <a:gd name="T52" fmla="*/ 14 w 62"/>
                  <a:gd name="T53" fmla="*/ 16 h 33"/>
                  <a:gd name="T54" fmla="*/ 18 w 62"/>
                  <a:gd name="T55" fmla="*/ 12 h 33"/>
                  <a:gd name="T56" fmla="*/ 23 w 62"/>
                  <a:gd name="T57" fmla="*/ 8 h 33"/>
                  <a:gd name="T58" fmla="*/ 28 w 62"/>
                  <a:gd name="T59" fmla="*/ 4 h 33"/>
                  <a:gd name="T60" fmla="*/ 34 w 62"/>
                  <a:gd name="T61" fmla="*/ 3 h 33"/>
                  <a:gd name="T62" fmla="*/ 36 w 62"/>
                  <a:gd name="T63" fmla="*/ 1 h 33"/>
                  <a:gd name="T64" fmla="*/ 41 w 62"/>
                  <a:gd name="T6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33">
                    <a:moveTo>
                      <a:pt x="41" y="0"/>
                    </a:moveTo>
                    <a:lnTo>
                      <a:pt x="44" y="1"/>
                    </a:lnTo>
                    <a:lnTo>
                      <a:pt x="47" y="1"/>
                    </a:lnTo>
                    <a:lnTo>
                      <a:pt x="49" y="1"/>
                    </a:lnTo>
                    <a:lnTo>
                      <a:pt x="52" y="1"/>
                    </a:lnTo>
                    <a:lnTo>
                      <a:pt x="54" y="1"/>
                    </a:lnTo>
                    <a:lnTo>
                      <a:pt x="57" y="3"/>
                    </a:lnTo>
                    <a:lnTo>
                      <a:pt x="60" y="3"/>
                    </a:lnTo>
                    <a:lnTo>
                      <a:pt x="61" y="4"/>
                    </a:lnTo>
                    <a:lnTo>
                      <a:pt x="62" y="5"/>
                    </a:lnTo>
                    <a:lnTo>
                      <a:pt x="62" y="7"/>
                    </a:lnTo>
                    <a:lnTo>
                      <a:pt x="61" y="7"/>
                    </a:lnTo>
                    <a:lnTo>
                      <a:pt x="61" y="8"/>
                    </a:lnTo>
                    <a:lnTo>
                      <a:pt x="60" y="8"/>
                    </a:lnTo>
                    <a:lnTo>
                      <a:pt x="60" y="7"/>
                    </a:lnTo>
                    <a:lnTo>
                      <a:pt x="58" y="7"/>
                    </a:lnTo>
                    <a:lnTo>
                      <a:pt x="56" y="5"/>
                    </a:lnTo>
                    <a:lnTo>
                      <a:pt x="53" y="5"/>
                    </a:lnTo>
                    <a:lnTo>
                      <a:pt x="52" y="5"/>
                    </a:lnTo>
                    <a:lnTo>
                      <a:pt x="49" y="5"/>
                    </a:lnTo>
                    <a:lnTo>
                      <a:pt x="47" y="7"/>
                    </a:lnTo>
                    <a:lnTo>
                      <a:pt x="44" y="7"/>
                    </a:lnTo>
                    <a:lnTo>
                      <a:pt x="41" y="7"/>
                    </a:lnTo>
                    <a:lnTo>
                      <a:pt x="39" y="8"/>
                    </a:lnTo>
                    <a:lnTo>
                      <a:pt x="36" y="8"/>
                    </a:lnTo>
                    <a:lnTo>
                      <a:pt x="34" y="8"/>
                    </a:lnTo>
                    <a:lnTo>
                      <a:pt x="32" y="8"/>
                    </a:lnTo>
                    <a:lnTo>
                      <a:pt x="30" y="9"/>
                    </a:lnTo>
                    <a:lnTo>
                      <a:pt x="28" y="11"/>
                    </a:lnTo>
                    <a:lnTo>
                      <a:pt x="27" y="13"/>
                    </a:lnTo>
                    <a:lnTo>
                      <a:pt x="24" y="13"/>
                    </a:lnTo>
                    <a:lnTo>
                      <a:pt x="23" y="15"/>
                    </a:lnTo>
                    <a:lnTo>
                      <a:pt x="21" y="17"/>
                    </a:lnTo>
                    <a:lnTo>
                      <a:pt x="18" y="20"/>
                    </a:lnTo>
                    <a:lnTo>
                      <a:pt x="15" y="21"/>
                    </a:lnTo>
                    <a:lnTo>
                      <a:pt x="14" y="22"/>
                    </a:lnTo>
                    <a:lnTo>
                      <a:pt x="13" y="25"/>
                    </a:lnTo>
                    <a:lnTo>
                      <a:pt x="10" y="26"/>
                    </a:lnTo>
                    <a:lnTo>
                      <a:pt x="10" y="28"/>
                    </a:lnTo>
                    <a:lnTo>
                      <a:pt x="9" y="30"/>
                    </a:lnTo>
                    <a:lnTo>
                      <a:pt x="7" y="31"/>
                    </a:lnTo>
                    <a:lnTo>
                      <a:pt x="5" y="33"/>
                    </a:lnTo>
                    <a:lnTo>
                      <a:pt x="4" y="33"/>
                    </a:lnTo>
                    <a:lnTo>
                      <a:pt x="2" y="33"/>
                    </a:lnTo>
                    <a:lnTo>
                      <a:pt x="1" y="33"/>
                    </a:lnTo>
                    <a:lnTo>
                      <a:pt x="1" y="33"/>
                    </a:lnTo>
                    <a:lnTo>
                      <a:pt x="0" y="31"/>
                    </a:lnTo>
                    <a:lnTo>
                      <a:pt x="1" y="30"/>
                    </a:lnTo>
                    <a:lnTo>
                      <a:pt x="2" y="29"/>
                    </a:lnTo>
                    <a:lnTo>
                      <a:pt x="4" y="26"/>
                    </a:lnTo>
                    <a:lnTo>
                      <a:pt x="6" y="24"/>
                    </a:lnTo>
                    <a:lnTo>
                      <a:pt x="9" y="21"/>
                    </a:lnTo>
                    <a:lnTo>
                      <a:pt x="11" y="18"/>
                    </a:lnTo>
                    <a:lnTo>
                      <a:pt x="14" y="16"/>
                    </a:lnTo>
                    <a:lnTo>
                      <a:pt x="15" y="15"/>
                    </a:lnTo>
                    <a:lnTo>
                      <a:pt x="18" y="12"/>
                    </a:lnTo>
                    <a:lnTo>
                      <a:pt x="21" y="9"/>
                    </a:lnTo>
                    <a:lnTo>
                      <a:pt x="23" y="8"/>
                    </a:lnTo>
                    <a:lnTo>
                      <a:pt x="26" y="5"/>
                    </a:lnTo>
                    <a:lnTo>
                      <a:pt x="28" y="4"/>
                    </a:lnTo>
                    <a:lnTo>
                      <a:pt x="31" y="3"/>
                    </a:lnTo>
                    <a:lnTo>
                      <a:pt x="34" y="3"/>
                    </a:lnTo>
                    <a:lnTo>
                      <a:pt x="35" y="3"/>
                    </a:lnTo>
                    <a:lnTo>
                      <a:pt x="36" y="1"/>
                    </a:lnTo>
                    <a:lnTo>
                      <a:pt x="37" y="1"/>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5" name="Freeform 83">
                <a:extLst>
                  <a:ext uri="{FF2B5EF4-FFF2-40B4-BE49-F238E27FC236}">
                    <a16:creationId xmlns:a16="http://schemas.microsoft.com/office/drawing/2014/main" id="{764A97AB-B31C-6B4D-B3AE-EEA5E61AFEFF}"/>
                  </a:ext>
                </a:extLst>
              </p:cNvPr>
              <p:cNvSpPr>
                <a:spLocks/>
              </p:cNvSpPr>
              <p:nvPr userDrawn="1"/>
            </p:nvSpPr>
            <p:spPr bwMode="auto">
              <a:xfrm>
                <a:off x="10282862" y="495660"/>
                <a:ext cx="40979" cy="35857"/>
              </a:xfrm>
              <a:custGeom>
                <a:avLst/>
                <a:gdLst>
                  <a:gd name="T0" fmla="*/ 43 w 79"/>
                  <a:gd name="T1" fmla="*/ 0 h 70"/>
                  <a:gd name="T2" fmla="*/ 52 w 79"/>
                  <a:gd name="T3" fmla="*/ 5 h 70"/>
                  <a:gd name="T4" fmla="*/ 57 w 79"/>
                  <a:gd name="T5" fmla="*/ 12 h 70"/>
                  <a:gd name="T6" fmla="*/ 64 w 79"/>
                  <a:gd name="T7" fmla="*/ 18 h 70"/>
                  <a:gd name="T8" fmla="*/ 69 w 79"/>
                  <a:gd name="T9" fmla="*/ 26 h 70"/>
                  <a:gd name="T10" fmla="*/ 75 w 79"/>
                  <a:gd name="T11" fmla="*/ 34 h 70"/>
                  <a:gd name="T12" fmla="*/ 79 w 79"/>
                  <a:gd name="T13" fmla="*/ 42 h 70"/>
                  <a:gd name="T14" fmla="*/ 79 w 79"/>
                  <a:gd name="T15" fmla="*/ 48 h 70"/>
                  <a:gd name="T16" fmla="*/ 75 w 79"/>
                  <a:gd name="T17" fmla="*/ 47 h 70"/>
                  <a:gd name="T18" fmla="*/ 74 w 79"/>
                  <a:gd name="T19" fmla="*/ 42 h 70"/>
                  <a:gd name="T20" fmla="*/ 73 w 79"/>
                  <a:gd name="T21" fmla="*/ 40 h 70"/>
                  <a:gd name="T22" fmla="*/ 69 w 79"/>
                  <a:gd name="T23" fmla="*/ 43 h 70"/>
                  <a:gd name="T24" fmla="*/ 66 w 79"/>
                  <a:gd name="T25" fmla="*/ 48 h 70"/>
                  <a:gd name="T26" fmla="*/ 65 w 79"/>
                  <a:gd name="T27" fmla="*/ 46 h 70"/>
                  <a:gd name="T28" fmla="*/ 66 w 79"/>
                  <a:gd name="T29" fmla="*/ 39 h 70"/>
                  <a:gd name="T30" fmla="*/ 65 w 79"/>
                  <a:gd name="T31" fmla="*/ 31 h 70"/>
                  <a:gd name="T32" fmla="*/ 60 w 79"/>
                  <a:gd name="T33" fmla="*/ 25 h 70"/>
                  <a:gd name="T34" fmla="*/ 53 w 79"/>
                  <a:gd name="T35" fmla="*/ 17 h 70"/>
                  <a:gd name="T36" fmla="*/ 53 w 79"/>
                  <a:gd name="T37" fmla="*/ 12 h 70"/>
                  <a:gd name="T38" fmla="*/ 49 w 79"/>
                  <a:gd name="T39" fmla="*/ 9 h 70"/>
                  <a:gd name="T40" fmla="*/ 45 w 79"/>
                  <a:gd name="T41" fmla="*/ 13 h 70"/>
                  <a:gd name="T42" fmla="*/ 39 w 79"/>
                  <a:gd name="T43" fmla="*/ 21 h 70"/>
                  <a:gd name="T44" fmla="*/ 36 w 79"/>
                  <a:gd name="T45" fmla="*/ 27 h 70"/>
                  <a:gd name="T46" fmla="*/ 39 w 79"/>
                  <a:gd name="T47" fmla="*/ 33 h 70"/>
                  <a:gd name="T48" fmla="*/ 41 w 79"/>
                  <a:gd name="T49" fmla="*/ 35 h 70"/>
                  <a:gd name="T50" fmla="*/ 38 w 79"/>
                  <a:gd name="T51" fmla="*/ 37 h 70"/>
                  <a:gd name="T52" fmla="*/ 36 w 79"/>
                  <a:gd name="T53" fmla="*/ 34 h 70"/>
                  <a:gd name="T54" fmla="*/ 31 w 79"/>
                  <a:gd name="T55" fmla="*/ 34 h 70"/>
                  <a:gd name="T56" fmla="*/ 21 w 79"/>
                  <a:gd name="T57" fmla="*/ 34 h 70"/>
                  <a:gd name="T58" fmla="*/ 15 w 79"/>
                  <a:gd name="T59" fmla="*/ 33 h 70"/>
                  <a:gd name="T60" fmla="*/ 11 w 79"/>
                  <a:gd name="T61" fmla="*/ 33 h 70"/>
                  <a:gd name="T62" fmla="*/ 11 w 79"/>
                  <a:gd name="T63" fmla="*/ 40 h 70"/>
                  <a:gd name="T64" fmla="*/ 18 w 79"/>
                  <a:gd name="T65" fmla="*/ 46 h 70"/>
                  <a:gd name="T66" fmla="*/ 24 w 79"/>
                  <a:gd name="T67" fmla="*/ 46 h 70"/>
                  <a:gd name="T68" fmla="*/ 34 w 79"/>
                  <a:gd name="T69" fmla="*/ 48 h 70"/>
                  <a:gd name="T70" fmla="*/ 36 w 79"/>
                  <a:gd name="T71" fmla="*/ 53 h 70"/>
                  <a:gd name="T72" fmla="*/ 43 w 79"/>
                  <a:gd name="T73" fmla="*/ 56 h 70"/>
                  <a:gd name="T74" fmla="*/ 48 w 79"/>
                  <a:gd name="T75" fmla="*/ 55 h 70"/>
                  <a:gd name="T76" fmla="*/ 52 w 79"/>
                  <a:gd name="T77" fmla="*/ 56 h 70"/>
                  <a:gd name="T78" fmla="*/ 54 w 79"/>
                  <a:gd name="T79" fmla="*/ 61 h 70"/>
                  <a:gd name="T80" fmla="*/ 52 w 79"/>
                  <a:gd name="T81" fmla="*/ 65 h 70"/>
                  <a:gd name="T82" fmla="*/ 48 w 79"/>
                  <a:gd name="T83" fmla="*/ 69 h 70"/>
                  <a:gd name="T84" fmla="*/ 43 w 79"/>
                  <a:gd name="T85" fmla="*/ 69 h 70"/>
                  <a:gd name="T86" fmla="*/ 38 w 79"/>
                  <a:gd name="T87" fmla="*/ 63 h 70"/>
                  <a:gd name="T88" fmla="*/ 32 w 79"/>
                  <a:gd name="T89" fmla="*/ 56 h 70"/>
                  <a:gd name="T90" fmla="*/ 24 w 79"/>
                  <a:gd name="T91" fmla="*/ 53 h 70"/>
                  <a:gd name="T92" fmla="*/ 18 w 79"/>
                  <a:gd name="T93" fmla="*/ 53 h 70"/>
                  <a:gd name="T94" fmla="*/ 17 w 79"/>
                  <a:gd name="T95" fmla="*/ 59 h 70"/>
                  <a:gd name="T96" fmla="*/ 15 w 79"/>
                  <a:gd name="T97" fmla="*/ 64 h 70"/>
                  <a:gd name="T98" fmla="*/ 11 w 79"/>
                  <a:gd name="T99" fmla="*/ 68 h 70"/>
                  <a:gd name="T100" fmla="*/ 6 w 79"/>
                  <a:gd name="T101" fmla="*/ 67 h 70"/>
                  <a:gd name="T102" fmla="*/ 9 w 79"/>
                  <a:gd name="T103" fmla="*/ 64 h 70"/>
                  <a:gd name="T104" fmla="*/ 13 w 79"/>
                  <a:gd name="T105" fmla="*/ 60 h 70"/>
                  <a:gd name="T106" fmla="*/ 14 w 79"/>
                  <a:gd name="T107" fmla="*/ 52 h 70"/>
                  <a:gd name="T108" fmla="*/ 10 w 79"/>
                  <a:gd name="T109" fmla="*/ 44 h 70"/>
                  <a:gd name="T110" fmla="*/ 5 w 79"/>
                  <a:gd name="T111" fmla="*/ 39 h 70"/>
                  <a:gd name="T112" fmla="*/ 2 w 79"/>
                  <a:gd name="T113" fmla="*/ 30 h 70"/>
                  <a:gd name="T114" fmla="*/ 0 w 79"/>
                  <a:gd name="T115" fmla="*/ 23 h 70"/>
                  <a:gd name="T116" fmla="*/ 4 w 79"/>
                  <a:gd name="T117" fmla="*/ 16 h 70"/>
                  <a:gd name="T118" fmla="*/ 13 w 79"/>
                  <a:gd name="T119" fmla="*/ 8 h 70"/>
                  <a:gd name="T120" fmla="*/ 24 w 79"/>
                  <a:gd name="T121"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 h="70">
                    <a:moveTo>
                      <a:pt x="34" y="0"/>
                    </a:moveTo>
                    <a:lnTo>
                      <a:pt x="39" y="0"/>
                    </a:lnTo>
                    <a:lnTo>
                      <a:pt x="43" y="0"/>
                    </a:lnTo>
                    <a:lnTo>
                      <a:pt x="47" y="1"/>
                    </a:lnTo>
                    <a:lnTo>
                      <a:pt x="51" y="3"/>
                    </a:lnTo>
                    <a:lnTo>
                      <a:pt x="52" y="5"/>
                    </a:lnTo>
                    <a:lnTo>
                      <a:pt x="53" y="6"/>
                    </a:lnTo>
                    <a:lnTo>
                      <a:pt x="54" y="9"/>
                    </a:lnTo>
                    <a:lnTo>
                      <a:pt x="57" y="12"/>
                    </a:lnTo>
                    <a:lnTo>
                      <a:pt x="60" y="13"/>
                    </a:lnTo>
                    <a:lnTo>
                      <a:pt x="62" y="16"/>
                    </a:lnTo>
                    <a:lnTo>
                      <a:pt x="64" y="18"/>
                    </a:lnTo>
                    <a:lnTo>
                      <a:pt x="65" y="21"/>
                    </a:lnTo>
                    <a:lnTo>
                      <a:pt x="66" y="23"/>
                    </a:lnTo>
                    <a:lnTo>
                      <a:pt x="69" y="26"/>
                    </a:lnTo>
                    <a:lnTo>
                      <a:pt x="71" y="29"/>
                    </a:lnTo>
                    <a:lnTo>
                      <a:pt x="74" y="31"/>
                    </a:lnTo>
                    <a:lnTo>
                      <a:pt x="75" y="34"/>
                    </a:lnTo>
                    <a:lnTo>
                      <a:pt x="78" y="37"/>
                    </a:lnTo>
                    <a:lnTo>
                      <a:pt x="79" y="39"/>
                    </a:lnTo>
                    <a:lnTo>
                      <a:pt x="79" y="42"/>
                    </a:lnTo>
                    <a:lnTo>
                      <a:pt x="79" y="44"/>
                    </a:lnTo>
                    <a:lnTo>
                      <a:pt x="79" y="46"/>
                    </a:lnTo>
                    <a:lnTo>
                      <a:pt x="79" y="48"/>
                    </a:lnTo>
                    <a:lnTo>
                      <a:pt x="78" y="48"/>
                    </a:lnTo>
                    <a:lnTo>
                      <a:pt x="77" y="48"/>
                    </a:lnTo>
                    <a:lnTo>
                      <a:pt x="75" y="47"/>
                    </a:lnTo>
                    <a:lnTo>
                      <a:pt x="74" y="46"/>
                    </a:lnTo>
                    <a:lnTo>
                      <a:pt x="74" y="44"/>
                    </a:lnTo>
                    <a:lnTo>
                      <a:pt x="74" y="42"/>
                    </a:lnTo>
                    <a:lnTo>
                      <a:pt x="74" y="40"/>
                    </a:lnTo>
                    <a:lnTo>
                      <a:pt x="74" y="40"/>
                    </a:lnTo>
                    <a:lnTo>
                      <a:pt x="73" y="40"/>
                    </a:lnTo>
                    <a:lnTo>
                      <a:pt x="71" y="40"/>
                    </a:lnTo>
                    <a:lnTo>
                      <a:pt x="70" y="42"/>
                    </a:lnTo>
                    <a:lnTo>
                      <a:pt x="69" y="43"/>
                    </a:lnTo>
                    <a:lnTo>
                      <a:pt x="69" y="46"/>
                    </a:lnTo>
                    <a:lnTo>
                      <a:pt x="69" y="47"/>
                    </a:lnTo>
                    <a:lnTo>
                      <a:pt x="66" y="48"/>
                    </a:lnTo>
                    <a:lnTo>
                      <a:pt x="65" y="48"/>
                    </a:lnTo>
                    <a:lnTo>
                      <a:pt x="64" y="47"/>
                    </a:lnTo>
                    <a:lnTo>
                      <a:pt x="65" y="46"/>
                    </a:lnTo>
                    <a:lnTo>
                      <a:pt x="65" y="44"/>
                    </a:lnTo>
                    <a:lnTo>
                      <a:pt x="66" y="42"/>
                    </a:lnTo>
                    <a:lnTo>
                      <a:pt x="66" y="39"/>
                    </a:lnTo>
                    <a:lnTo>
                      <a:pt x="66" y="37"/>
                    </a:lnTo>
                    <a:lnTo>
                      <a:pt x="66" y="34"/>
                    </a:lnTo>
                    <a:lnTo>
                      <a:pt x="65" y="31"/>
                    </a:lnTo>
                    <a:lnTo>
                      <a:pt x="64" y="29"/>
                    </a:lnTo>
                    <a:lnTo>
                      <a:pt x="62" y="26"/>
                    </a:lnTo>
                    <a:lnTo>
                      <a:pt x="60" y="25"/>
                    </a:lnTo>
                    <a:lnTo>
                      <a:pt x="57" y="22"/>
                    </a:lnTo>
                    <a:lnTo>
                      <a:pt x="54" y="20"/>
                    </a:lnTo>
                    <a:lnTo>
                      <a:pt x="53" y="17"/>
                    </a:lnTo>
                    <a:lnTo>
                      <a:pt x="52" y="16"/>
                    </a:lnTo>
                    <a:lnTo>
                      <a:pt x="53" y="13"/>
                    </a:lnTo>
                    <a:lnTo>
                      <a:pt x="53" y="12"/>
                    </a:lnTo>
                    <a:lnTo>
                      <a:pt x="53" y="10"/>
                    </a:lnTo>
                    <a:lnTo>
                      <a:pt x="52" y="9"/>
                    </a:lnTo>
                    <a:lnTo>
                      <a:pt x="49" y="9"/>
                    </a:lnTo>
                    <a:lnTo>
                      <a:pt x="48" y="10"/>
                    </a:lnTo>
                    <a:lnTo>
                      <a:pt x="47" y="12"/>
                    </a:lnTo>
                    <a:lnTo>
                      <a:pt x="45" y="13"/>
                    </a:lnTo>
                    <a:lnTo>
                      <a:pt x="43" y="16"/>
                    </a:lnTo>
                    <a:lnTo>
                      <a:pt x="41" y="18"/>
                    </a:lnTo>
                    <a:lnTo>
                      <a:pt x="39" y="21"/>
                    </a:lnTo>
                    <a:lnTo>
                      <a:pt x="38" y="22"/>
                    </a:lnTo>
                    <a:lnTo>
                      <a:pt x="36" y="25"/>
                    </a:lnTo>
                    <a:lnTo>
                      <a:pt x="36" y="27"/>
                    </a:lnTo>
                    <a:lnTo>
                      <a:pt x="36" y="29"/>
                    </a:lnTo>
                    <a:lnTo>
                      <a:pt x="38" y="30"/>
                    </a:lnTo>
                    <a:lnTo>
                      <a:pt x="39" y="33"/>
                    </a:lnTo>
                    <a:lnTo>
                      <a:pt x="40" y="34"/>
                    </a:lnTo>
                    <a:lnTo>
                      <a:pt x="41" y="34"/>
                    </a:lnTo>
                    <a:lnTo>
                      <a:pt x="41" y="35"/>
                    </a:lnTo>
                    <a:lnTo>
                      <a:pt x="40" y="37"/>
                    </a:lnTo>
                    <a:lnTo>
                      <a:pt x="39" y="37"/>
                    </a:lnTo>
                    <a:lnTo>
                      <a:pt x="38" y="37"/>
                    </a:lnTo>
                    <a:lnTo>
                      <a:pt x="38" y="35"/>
                    </a:lnTo>
                    <a:lnTo>
                      <a:pt x="38" y="34"/>
                    </a:lnTo>
                    <a:lnTo>
                      <a:pt x="36" y="34"/>
                    </a:lnTo>
                    <a:lnTo>
                      <a:pt x="35" y="33"/>
                    </a:lnTo>
                    <a:lnTo>
                      <a:pt x="32" y="33"/>
                    </a:lnTo>
                    <a:lnTo>
                      <a:pt x="31" y="34"/>
                    </a:lnTo>
                    <a:lnTo>
                      <a:pt x="27" y="34"/>
                    </a:lnTo>
                    <a:lnTo>
                      <a:pt x="23" y="34"/>
                    </a:lnTo>
                    <a:lnTo>
                      <a:pt x="21" y="34"/>
                    </a:lnTo>
                    <a:lnTo>
                      <a:pt x="18" y="34"/>
                    </a:lnTo>
                    <a:lnTo>
                      <a:pt x="17" y="33"/>
                    </a:lnTo>
                    <a:lnTo>
                      <a:pt x="15" y="33"/>
                    </a:lnTo>
                    <a:lnTo>
                      <a:pt x="14" y="31"/>
                    </a:lnTo>
                    <a:lnTo>
                      <a:pt x="13" y="31"/>
                    </a:lnTo>
                    <a:lnTo>
                      <a:pt x="11" y="33"/>
                    </a:lnTo>
                    <a:lnTo>
                      <a:pt x="11" y="35"/>
                    </a:lnTo>
                    <a:lnTo>
                      <a:pt x="11" y="37"/>
                    </a:lnTo>
                    <a:lnTo>
                      <a:pt x="11" y="40"/>
                    </a:lnTo>
                    <a:lnTo>
                      <a:pt x="13" y="43"/>
                    </a:lnTo>
                    <a:lnTo>
                      <a:pt x="15" y="44"/>
                    </a:lnTo>
                    <a:lnTo>
                      <a:pt x="18" y="46"/>
                    </a:lnTo>
                    <a:lnTo>
                      <a:pt x="19" y="46"/>
                    </a:lnTo>
                    <a:lnTo>
                      <a:pt x="22" y="46"/>
                    </a:lnTo>
                    <a:lnTo>
                      <a:pt x="24" y="46"/>
                    </a:lnTo>
                    <a:lnTo>
                      <a:pt x="28" y="46"/>
                    </a:lnTo>
                    <a:lnTo>
                      <a:pt x="31" y="47"/>
                    </a:lnTo>
                    <a:lnTo>
                      <a:pt x="34" y="48"/>
                    </a:lnTo>
                    <a:lnTo>
                      <a:pt x="35" y="50"/>
                    </a:lnTo>
                    <a:lnTo>
                      <a:pt x="36" y="52"/>
                    </a:lnTo>
                    <a:lnTo>
                      <a:pt x="36" y="53"/>
                    </a:lnTo>
                    <a:lnTo>
                      <a:pt x="38" y="55"/>
                    </a:lnTo>
                    <a:lnTo>
                      <a:pt x="40" y="56"/>
                    </a:lnTo>
                    <a:lnTo>
                      <a:pt x="43" y="56"/>
                    </a:lnTo>
                    <a:lnTo>
                      <a:pt x="45" y="56"/>
                    </a:lnTo>
                    <a:lnTo>
                      <a:pt x="48" y="55"/>
                    </a:lnTo>
                    <a:lnTo>
                      <a:pt x="48" y="55"/>
                    </a:lnTo>
                    <a:lnTo>
                      <a:pt x="49" y="53"/>
                    </a:lnTo>
                    <a:lnTo>
                      <a:pt x="51" y="55"/>
                    </a:lnTo>
                    <a:lnTo>
                      <a:pt x="52" y="56"/>
                    </a:lnTo>
                    <a:lnTo>
                      <a:pt x="52" y="57"/>
                    </a:lnTo>
                    <a:lnTo>
                      <a:pt x="53" y="59"/>
                    </a:lnTo>
                    <a:lnTo>
                      <a:pt x="54" y="61"/>
                    </a:lnTo>
                    <a:lnTo>
                      <a:pt x="53" y="64"/>
                    </a:lnTo>
                    <a:lnTo>
                      <a:pt x="53" y="65"/>
                    </a:lnTo>
                    <a:lnTo>
                      <a:pt x="52" y="65"/>
                    </a:lnTo>
                    <a:lnTo>
                      <a:pt x="51" y="67"/>
                    </a:lnTo>
                    <a:lnTo>
                      <a:pt x="49" y="68"/>
                    </a:lnTo>
                    <a:lnTo>
                      <a:pt x="48" y="69"/>
                    </a:lnTo>
                    <a:lnTo>
                      <a:pt x="45" y="70"/>
                    </a:lnTo>
                    <a:lnTo>
                      <a:pt x="44" y="69"/>
                    </a:lnTo>
                    <a:lnTo>
                      <a:pt x="43" y="69"/>
                    </a:lnTo>
                    <a:lnTo>
                      <a:pt x="41" y="68"/>
                    </a:lnTo>
                    <a:lnTo>
                      <a:pt x="39" y="65"/>
                    </a:lnTo>
                    <a:lnTo>
                      <a:pt x="38" y="63"/>
                    </a:lnTo>
                    <a:lnTo>
                      <a:pt x="36" y="59"/>
                    </a:lnTo>
                    <a:lnTo>
                      <a:pt x="34" y="57"/>
                    </a:lnTo>
                    <a:lnTo>
                      <a:pt x="32" y="56"/>
                    </a:lnTo>
                    <a:lnTo>
                      <a:pt x="30" y="55"/>
                    </a:lnTo>
                    <a:lnTo>
                      <a:pt x="27" y="55"/>
                    </a:lnTo>
                    <a:lnTo>
                      <a:pt x="24" y="53"/>
                    </a:lnTo>
                    <a:lnTo>
                      <a:pt x="22" y="52"/>
                    </a:lnTo>
                    <a:lnTo>
                      <a:pt x="21" y="52"/>
                    </a:lnTo>
                    <a:lnTo>
                      <a:pt x="18" y="53"/>
                    </a:lnTo>
                    <a:lnTo>
                      <a:pt x="17" y="55"/>
                    </a:lnTo>
                    <a:lnTo>
                      <a:pt x="17" y="56"/>
                    </a:lnTo>
                    <a:lnTo>
                      <a:pt x="17" y="59"/>
                    </a:lnTo>
                    <a:lnTo>
                      <a:pt x="17" y="60"/>
                    </a:lnTo>
                    <a:lnTo>
                      <a:pt x="15" y="63"/>
                    </a:lnTo>
                    <a:lnTo>
                      <a:pt x="15" y="64"/>
                    </a:lnTo>
                    <a:lnTo>
                      <a:pt x="14" y="65"/>
                    </a:lnTo>
                    <a:lnTo>
                      <a:pt x="13" y="68"/>
                    </a:lnTo>
                    <a:lnTo>
                      <a:pt x="11" y="68"/>
                    </a:lnTo>
                    <a:lnTo>
                      <a:pt x="9" y="68"/>
                    </a:lnTo>
                    <a:lnTo>
                      <a:pt x="8" y="68"/>
                    </a:lnTo>
                    <a:lnTo>
                      <a:pt x="6" y="67"/>
                    </a:lnTo>
                    <a:lnTo>
                      <a:pt x="6" y="65"/>
                    </a:lnTo>
                    <a:lnTo>
                      <a:pt x="8" y="65"/>
                    </a:lnTo>
                    <a:lnTo>
                      <a:pt x="9" y="64"/>
                    </a:lnTo>
                    <a:lnTo>
                      <a:pt x="10" y="64"/>
                    </a:lnTo>
                    <a:lnTo>
                      <a:pt x="11" y="63"/>
                    </a:lnTo>
                    <a:lnTo>
                      <a:pt x="13" y="60"/>
                    </a:lnTo>
                    <a:lnTo>
                      <a:pt x="14" y="57"/>
                    </a:lnTo>
                    <a:lnTo>
                      <a:pt x="14" y="55"/>
                    </a:lnTo>
                    <a:lnTo>
                      <a:pt x="14" y="52"/>
                    </a:lnTo>
                    <a:lnTo>
                      <a:pt x="13" y="50"/>
                    </a:lnTo>
                    <a:lnTo>
                      <a:pt x="11" y="47"/>
                    </a:lnTo>
                    <a:lnTo>
                      <a:pt x="10" y="44"/>
                    </a:lnTo>
                    <a:lnTo>
                      <a:pt x="9" y="43"/>
                    </a:lnTo>
                    <a:lnTo>
                      <a:pt x="8" y="42"/>
                    </a:lnTo>
                    <a:lnTo>
                      <a:pt x="5" y="39"/>
                    </a:lnTo>
                    <a:lnTo>
                      <a:pt x="5" y="35"/>
                    </a:lnTo>
                    <a:lnTo>
                      <a:pt x="4" y="33"/>
                    </a:lnTo>
                    <a:lnTo>
                      <a:pt x="2" y="30"/>
                    </a:lnTo>
                    <a:lnTo>
                      <a:pt x="1" y="29"/>
                    </a:lnTo>
                    <a:lnTo>
                      <a:pt x="0" y="26"/>
                    </a:lnTo>
                    <a:lnTo>
                      <a:pt x="0" y="23"/>
                    </a:lnTo>
                    <a:lnTo>
                      <a:pt x="0" y="21"/>
                    </a:lnTo>
                    <a:lnTo>
                      <a:pt x="1" y="17"/>
                    </a:lnTo>
                    <a:lnTo>
                      <a:pt x="4" y="16"/>
                    </a:lnTo>
                    <a:lnTo>
                      <a:pt x="6" y="13"/>
                    </a:lnTo>
                    <a:lnTo>
                      <a:pt x="9" y="12"/>
                    </a:lnTo>
                    <a:lnTo>
                      <a:pt x="13" y="8"/>
                    </a:lnTo>
                    <a:lnTo>
                      <a:pt x="15" y="5"/>
                    </a:lnTo>
                    <a:lnTo>
                      <a:pt x="21" y="4"/>
                    </a:lnTo>
                    <a:lnTo>
                      <a:pt x="24" y="1"/>
                    </a:lnTo>
                    <a:lnTo>
                      <a:pt x="30"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6" name="Freeform 84">
                <a:extLst>
                  <a:ext uri="{FF2B5EF4-FFF2-40B4-BE49-F238E27FC236}">
                    <a16:creationId xmlns:a16="http://schemas.microsoft.com/office/drawing/2014/main" id="{84F45306-587B-9549-87DC-DD514AF1C3E2}"/>
                  </a:ext>
                </a:extLst>
              </p:cNvPr>
              <p:cNvSpPr>
                <a:spLocks/>
              </p:cNvSpPr>
              <p:nvPr userDrawn="1"/>
            </p:nvSpPr>
            <p:spPr bwMode="auto">
              <a:xfrm>
                <a:off x="10297205" y="469024"/>
                <a:ext cx="11270" cy="4098"/>
              </a:xfrm>
              <a:custGeom>
                <a:avLst/>
                <a:gdLst>
                  <a:gd name="T0" fmla="*/ 1 w 22"/>
                  <a:gd name="T1" fmla="*/ 0 h 8"/>
                  <a:gd name="T2" fmla="*/ 4 w 22"/>
                  <a:gd name="T3" fmla="*/ 0 h 8"/>
                  <a:gd name="T4" fmla="*/ 7 w 22"/>
                  <a:gd name="T5" fmla="*/ 1 h 8"/>
                  <a:gd name="T6" fmla="*/ 8 w 22"/>
                  <a:gd name="T7" fmla="*/ 1 h 8"/>
                  <a:gd name="T8" fmla="*/ 9 w 22"/>
                  <a:gd name="T9" fmla="*/ 2 h 8"/>
                  <a:gd name="T10" fmla="*/ 11 w 22"/>
                  <a:gd name="T11" fmla="*/ 2 h 8"/>
                  <a:gd name="T12" fmla="*/ 12 w 22"/>
                  <a:gd name="T13" fmla="*/ 2 h 8"/>
                  <a:gd name="T14" fmla="*/ 14 w 22"/>
                  <a:gd name="T15" fmla="*/ 2 h 8"/>
                  <a:gd name="T16" fmla="*/ 17 w 22"/>
                  <a:gd name="T17" fmla="*/ 2 h 8"/>
                  <a:gd name="T18" fmla="*/ 18 w 22"/>
                  <a:gd name="T19" fmla="*/ 1 h 8"/>
                  <a:gd name="T20" fmla="*/ 18 w 22"/>
                  <a:gd name="T21" fmla="*/ 1 h 8"/>
                  <a:gd name="T22" fmla="*/ 20 w 22"/>
                  <a:gd name="T23" fmla="*/ 1 h 8"/>
                  <a:gd name="T24" fmla="*/ 20 w 22"/>
                  <a:gd name="T25" fmla="*/ 1 h 8"/>
                  <a:gd name="T26" fmla="*/ 21 w 22"/>
                  <a:gd name="T27" fmla="*/ 2 h 8"/>
                  <a:gd name="T28" fmla="*/ 21 w 22"/>
                  <a:gd name="T29" fmla="*/ 4 h 8"/>
                  <a:gd name="T30" fmla="*/ 22 w 22"/>
                  <a:gd name="T31" fmla="*/ 4 h 8"/>
                  <a:gd name="T32" fmla="*/ 21 w 22"/>
                  <a:gd name="T33" fmla="*/ 5 h 8"/>
                  <a:gd name="T34" fmla="*/ 21 w 22"/>
                  <a:gd name="T35" fmla="*/ 5 h 8"/>
                  <a:gd name="T36" fmla="*/ 20 w 22"/>
                  <a:gd name="T37" fmla="*/ 5 h 8"/>
                  <a:gd name="T38" fmla="*/ 18 w 22"/>
                  <a:gd name="T39" fmla="*/ 5 h 8"/>
                  <a:gd name="T40" fmla="*/ 17 w 22"/>
                  <a:gd name="T41" fmla="*/ 5 h 8"/>
                  <a:gd name="T42" fmla="*/ 16 w 22"/>
                  <a:gd name="T43" fmla="*/ 5 h 8"/>
                  <a:gd name="T44" fmla="*/ 14 w 22"/>
                  <a:gd name="T45" fmla="*/ 5 h 8"/>
                  <a:gd name="T46" fmla="*/ 13 w 22"/>
                  <a:gd name="T47" fmla="*/ 6 h 8"/>
                  <a:gd name="T48" fmla="*/ 12 w 22"/>
                  <a:gd name="T49" fmla="*/ 8 h 8"/>
                  <a:gd name="T50" fmla="*/ 11 w 22"/>
                  <a:gd name="T51" fmla="*/ 8 h 8"/>
                  <a:gd name="T52" fmla="*/ 8 w 22"/>
                  <a:gd name="T53" fmla="*/ 6 h 8"/>
                  <a:gd name="T54" fmla="*/ 5 w 22"/>
                  <a:gd name="T55" fmla="*/ 6 h 8"/>
                  <a:gd name="T56" fmla="*/ 3 w 22"/>
                  <a:gd name="T57" fmla="*/ 6 h 8"/>
                  <a:gd name="T58" fmla="*/ 1 w 22"/>
                  <a:gd name="T59" fmla="*/ 5 h 8"/>
                  <a:gd name="T60" fmla="*/ 0 w 22"/>
                  <a:gd name="T61" fmla="*/ 5 h 8"/>
                  <a:gd name="T62" fmla="*/ 0 w 22"/>
                  <a:gd name="T63" fmla="*/ 4 h 8"/>
                  <a:gd name="T64" fmla="*/ 0 w 22"/>
                  <a:gd name="T65" fmla="*/ 2 h 8"/>
                  <a:gd name="T66" fmla="*/ 0 w 22"/>
                  <a:gd name="T67" fmla="*/ 1 h 8"/>
                  <a:gd name="T68" fmla="*/ 1 w 22"/>
                  <a:gd name="T69" fmla="*/ 1 h 8"/>
                  <a:gd name="T70" fmla="*/ 1 w 22"/>
                  <a:gd name="T7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8">
                    <a:moveTo>
                      <a:pt x="1" y="0"/>
                    </a:moveTo>
                    <a:lnTo>
                      <a:pt x="4" y="0"/>
                    </a:lnTo>
                    <a:lnTo>
                      <a:pt x="7" y="1"/>
                    </a:lnTo>
                    <a:lnTo>
                      <a:pt x="8" y="1"/>
                    </a:lnTo>
                    <a:lnTo>
                      <a:pt x="9" y="2"/>
                    </a:lnTo>
                    <a:lnTo>
                      <a:pt x="11" y="2"/>
                    </a:lnTo>
                    <a:lnTo>
                      <a:pt x="12" y="2"/>
                    </a:lnTo>
                    <a:lnTo>
                      <a:pt x="14" y="2"/>
                    </a:lnTo>
                    <a:lnTo>
                      <a:pt x="17" y="2"/>
                    </a:lnTo>
                    <a:lnTo>
                      <a:pt x="18" y="1"/>
                    </a:lnTo>
                    <a:lnTo>
                      <a:pt x="18" y="1"/>
                    </a:lnTo>
                    <a:lnTo>
                      <a:pt x="20" y="1"/>
                    </a:lnTo>
                    <a:lnTo>
                      <a:pt x="20" y="1"/>
                    </a:lnTo>
                    <a:lnTo>
                      <a:pt x="21" y="2"/>
                    </a:lnTo>
                    <a:lnTo>
                      <a:pt x="21" y="4"/>
                    </a:lnTo>
                    <a:lnTo>
                      <a:pt x="22" y="4"/>
                    </a:lnTo>
                    <a:lnTo>
                      <a:pt x="21" y="5"/>
                    </a:lnTo>
                    <a:lnTo>
                      <a:pt x="21" y="5"/>
                    </a:lnTo>
                    <a:lnTo>
                      <a:pt x="20" y="5"/>
                    </a:lnTo>
                    <a:lnTo>
                      <a:pt x="18" y="5"/>
                    </a:lnTo>
                    <a:lnTo>
                      <a:pt x="17" y="5"/>
                    </a:lnTo>
                    <a:lnTo>
                      <a:pt x="16" y="5"/>
                    </a:lnTo>
                    <a:lnTo>
                      <a:pt x="14" y="5"/>
                    </a:lnTo>
                    <a:lnTo>
                      <a:pt x="13" y="6"/>
                    </a:lnTo>
                    <a:lnTo>
                      <a:pt x="12" y="8"/>
                    </a:lnTo>
                    <a:lnTo>
                      <a:pt x="11" y="8"/>
                    </a:lnTo>
                    <a:lnTo>
                      <a:pt x="8" y="6"/>
                    </a:lnTo>
                    <a:lnTo>
                      <a:pt x="5" y="6"/>
                    </a:lnTo>
                    <a:lnTo>
                      <a:pt x="3" y="6"/>
                    </a:lnTo>
                    <a:lnTo>
                      <a:pt x="1" y="5"/>
                    </a:lnTo>
                    <a:lnTo>
                      <a:pt x="0" y="5"/>
                    </a:lnTo>
                    <a:lnTo>
                      <a:pt x="0" y="4"/>
                    </a:lnTo>
                    <a:lnTo>
                      <a:pt x="0" y="2"/>
                    </a:lnTo>
                    <a:lnTo>
                      <a:pt x="0" y="1"/>
                    </a:lnTo>
                    <a:lnTo>
                      <a:pt x="1"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7" name="Freeform 85">
                <a:extLst>
                  <a:ext uri="{FF2B5EF4-FFF2-40B4-BE49-F238E27FC236}">
                    <a16:creationId xmlns:a16="http://schemas.microsoft.com/office/drawing/2014/main" id="{E942A880-E880-FB45-AF32-C91CCE26FCF8}"/>
                  </a:ext>
                </a:extLst>
              </p:cNvPr>
              <p:cNvSpPr>
                <a:spLocks/>
              </p:cNvSpPr>
              <p:nvPr userDrawn="1"/>
            </p:nvSpPr>
            <p:spPr bwMode="auto">
              <a:xfrm>
                <a:off x="10263397" y="456730"/>
                <a:ext cx="50200" cy="15368"/>
              </a:xfrm>
              <a:custGeom>
                <a:avLst/>
                <a:gdLst>
                  <a:gd name="T0" fmla="*/ 52 w 99"/>
                  <a:gd name="T1" fmla="*/ 2 h 30"/>
                  <a:gd name="T2" fmla="*/ 59 w 99"/>
                  <a:gd name="T3" fmla="*/ 4 h 30"/>
                  <a:gd name="T4" fmla="*/ 62 w 99"/>
                  <a:gd name="T5" fmla="*/ 8 h 30"/>
                  <a:gd name="T6" fmla="*/ 68 w 99"/>
                  <a:gd name="T7" fmla="*/ 11 h 30"/>
                  <a:gd name="T8" fmla="*/ 76 w 99"/>
                  <a:gd name="T9" fmla="*/ 13 h 30"/>
                  <a:gd name="T10" fmla="*/ 82 w 99"/>
                  <a:gd name="T11" fmla="*/ 13 h 30"/>
                  <a:gd name="T12" fmla="*/ 90 w 99"/>
                  <a:gd name="T13" fmla="*/ 13 h 30"/>
                  <a:gd name="T14" fmla="*/ 96 w 99"/>
                  <a:gd name="T15" fmla="*/ 12 h 30"/>
                  <a:gd name="T16" fmla="*/ 98 w 99"/>
                  <a:gd name="T17" fmla="*/ 11 h 30"/>
                  <a:gd name="T18" fmla="*/ 99 w 99"/>
                  <a:gd name="T19" fmla="*/ 11 h 30"/>
                  <a:gd name="T20" fmla="*/ 98 w 99"/>
                  <a:gd name="T21" fmla="*/ 13 h 30"/>
                  <a:gd name="T22" fmla="*/ 92 w 99"/>
                  <a:gd name="T23" fmla="*/ 15 h 30"/>
                  <a:gd name="T24" fmla="*/ 87 w 99"/>
                  <a:gd name="T25" fmla="*/ 16 h 30"/>
                  <a:gd name="T26" fmla="*/ 81 w 99"/>
                  <a:gd name="T27" fmla="*/ 16 h 30"/>
                  <a:gd name="T28" fmla="*/ 73 w 99"/>
                  <a:gd name="T29" fmla="*/ 16 h 30"/>
                  <a:gd name="T30" fmla="*/ 65 w 99"/>
                  <a:gd name="T31" fmla="*/ 15 h 30"/>
                  <a:gd name="T32" fmla="*/ 61 w 99"/>
                  <a:gd name="T33" fmla="*/ 13 h 30"/>
                  <a:gd name="T34" fmla="*/ 56 w 99"/>
                  <a:gd name="T35" fmla="*/ 12 h 30"/>
                  <a:gd name="T36" fmla="*/ 51 w 99"/>
                  <a:gd name="T37" fmla="*/ 12 h 30"/>
                  <a:gd name="T38" fmla="*/ 43 w 99"/>
                  <a:gd name="T39" fmla="*/ 11 h 30"/>
                  <a:gd name="T40" fmla="*/ 35 w 99"/>
                  <a:gd name="T41" fmla="*/ 9 h 30"/>
                  <a:gd name="T42" fmla="*/ 27 w 99"/>
                  <a:gd name="T43" fmla="*/ 11 h 30"/>
                  <a:gd name="T44" fmla="*/ 22 w 99"/>
                  <a:gd name="T45" fmla="*/ 15 h 30"/>
                  <a:gd name="T46" fmla="*/ 18 w 99"/>
                  <a:gd name="T47" fmla="*/ 19 h 30"/>
                  <a:gd name="T48" fmla="*/ 12 w 99"/>
                  <a:gd name="T49" fmla="*/ 24 h 30"/>
                  <a:gd name="T50" fmla="*/ 5 w 99"/>
                  <a:gd name="T51" fmla="*/ 28 h 30"/>
                  <a:gd name="T52" fmla="*/ 2 w 99"/>
                  <a:gd name="T53" fmla="*/ 29 h 30"/>
                  <a:gd name="T54" fmla="*/ 0 w 99"/>
                  <a:gd name="T55" fmla="*/ 30 h 30"/>
                  <a:gd name="T56" fmla="*/ 0 w 99"/>
                  <a:gd name="T57" fmla="*/ 28 h 30"/>
                  <a:gd name="T58" fmla="*/ 1 w 99"/>
                  <a:gd name="T59" fmla="*/ 25 h 30"/>
                  <a:gd name="T60" fmla="*/ 5 w 99"/>
                  <a:gd name="T61" fmla="*/ 21 h 30"/>
                  <a:gd name="T62" fmla="*/ 12 w 99"/>
                  <a:gd name="T63" fmla="*/ 16 h 30"/>
                  <a:gd name="T64" fmla="*/ 18 w 99"/>
                  <a:gd name="T65" fmla="*/ 11 h 30"/>
                  <a:gd name="T66" fmla="*/ 25 w 99"/>
                  <a:gd name="T67" fmla="*/ 5 h 30"/>
                  <a:gd name="T68" fmla="*/ 32 w 99"/>
                  <a:gd name="T69" fmla="*/ 2 h 30"/>
                  <a:gd name="T70" fmla="*/ 42 w 99"/>
                  <a:gd name="T71" fmla="*/ 2 h 30"/>
                  <a:gd name="T72" fmla="*/ 49 w 99"/>
                  <a:gd name="T7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30">
                    <a:moveTo>
                      <a:pt x="49" y="0"/>
                    </a:moveTo>
                    <a:lnTo>
                      <a:pt x="52" y="2"/>
                    </a:lnTo>
                    <a:lnTo>
                      <a:pt x="56" y="3"/>
                    </a:lnTo>
                    <a:lnTo>
                      <a:pt x="59" y="4"/>
                    </a:lnTo>
                    <a:lnTo>
                      <a:pt x="60" y="7"/>
                    </a:lnTo>
                    <a:lnTo>
                      <a:pt x="62" y="8"/>
                    </a:lnTo>
                    <a:lnTo>
                      <a:pt x="65" y="9"/>
                    </a:lnTo>
                    <a:lnTo>
                      <a:pt x="68" y="11"/>
                    </a:lnTo>
                    <a:lnTo>
                      <a:pt x="72" y="12"/>
                    </a:lnTo>
                    <a:lnTo>
                      <a:pt x="76" y="13"/>
                    </a:lnTo>
                    <a:lnTo>
                      <a:pt x="78" y="13"/>
                    </a:lnTo>
                    <a:lnTo>
                      <a:pt x="82" y="13"/>
                    </a:lnTo>
                    <a:lnTo>
                      <a:pt x="86" y="13"/>
                    </a:lnTo>
                    <a:lnTo>
                      <a:pt x="90" y="13"/>
                    </a:lnTo>
                    <a:lnTo>
                      <a:pt x="95" y="12"/>
                    </a:lnTo>
                    <a:lnTo>
                      <a:pt x="96" y="12"/>
                    </a:lnTo>
                    <a:lnTo>
                      <a:pt x="98" y="11"/>
                    </a:lnTo>
                    <a:lnTo>
                      <a:pt x="98" y="11"/>
                    </a:lnTo>
                    <a:lnTo>
                      <a:pt x="99" y="11"/>
                    </a:lnTo>
                    <a:lnTo>
                      <a:pt x="99" y="11"/>
                    </a:lnTo>
                    <a:lnTo>
                      <a:pt x="99" y="12"/>
                    </a:lnTo>
                    <a:lnTo>
                      <a:pt x="98" y="13"/>
                    </a:lnTo>
                    <a:lnTo>
                      <a:pt x="95" y="15"/>
                    </a:lnTo>
                    <a:lnTo>
                      <a:pt x="92" y="15"/>
                    </a:lnTo>
                    <a:lnTo>
                      <a:pt x="90" y="15"/>
                    </a:lnTo>
                    <a:lnTo>
                      <a:pt x="87" y="16"/>
                    </a:lnTo>
                    <a:lnTo>
                      <a:pt x="83" y="16"/>
                    </a:lnTo>
                    <a:lnTo>
                      <a:pt x="81" y="16"/>
                    </a:lnTo>
                    <a:lnTo>
                      <a:pt x="76" y="16"/>
                    </a:lnTo>
                    <a:lnTo>
                      <a:pt x="73" y="16"/>
                    </a:lnTo>
                    <a:lnTo>
                      <a:pt x="69" y="16"/>
                    </a:lnTo>
                    <a:lnTo>
                      <a:pt x="65" y="15"/>
                    </a:lnTo>
                    <a:lnTo>
                      <a:pt x="64" y="13"/>
                    </a:lnTo>
                    <a:lnTo>
                      <a:pt x="61" y="13"/>
                    </a:lnTo>
                    <a:lnTo>
                      <a:pt x="59" y="12"/>
                    </a:lnTo>
                    <a:lnTo>
                      <a:pt x="56" y="12"/>
                    </a:lnTo>
                    <a:lnTo>
                      <a:pt x="55" y="12"/>
                    </a:lnTo>
                    <a:lnTo>
                      <a:pt x="51" y="12"/>
                    </a:lnTo>
                    <a:lnTo>
                      <a:pt x="47" y="11"/>
                    </a:lnTo>
                    <a:lnTo>
                      <a:pt x="43" y="11"/>
                    </a:lnTo>
                    <a:lnTo>
                      <a:pt x="39" y="9"/>
                    </a:lnTo>
                    <a:lnTo>
                      <a:pt x="35" y="9"/>
                    </a:lnTo>
                    <a:lnTo>
                      <a:pt x="31" y="9"/>
                    </a:lnTo>
                    <a:lnTo>
                      <a:pt x="27" y="11"/>
                    </a:lnTo>
                    <a:lnTo>
                      <a:pt x="25" y="12"/>
                    </a:lnTo>
                    <a:lnTo>
                      <a:pt x="22" y="15"/>
                    </a:lnTo>
                    <a:lnTo>
                      <a:pt x="21" y="16"/>
                    </a:lnTo>
                    <a:lnTo>
                      <a:pt x="18" y="19"/>
                    </a:lnTo>
                    <a:lnTo>
                      <a:pt x="14" y="21"/>
                    </a:lnTo>
                    <a:lnTo>
                      <a:pt x="12" y="24"/>
                    </a:lnTo>
                    <a:lnTo>
                      <a:pt x="9" y="26"/>
                    </a:lnTo>
                    <a:lnTo>
                      <a:pt x="5" y="28"/>
                    </a:lnTo>
                    <a:lnTo>
                      <a:pt x="4" y="29"/>
                    </a:lnTo>
                    <a:lnTo>
                      <a:pt x="2" y="29"/>
                    </a:lnTo>
                    <a:lnTo>
                      <a:pt x="1" y="30"/>
                    </a:lnTo>
                    <a:lnTo>
                      <a:pt x="0" y="30"/>
                    </a:lnTo>
                    <a:lnTo>
                      <a:pt x="0" y="29"/>
                    </a:lnTo>
                    <a:lnTo>
                      <a:pt x="0" y="28"/>
                    </a:lnTo>
                    <a:lnTo>
                      <a:pt x="0" y="26"/>
                    </a:lnTo>
                    <a:lnTo>
                      <a:pt x="1" y="25"/>
                    </a:lnTo>
                    <a:lnTo>
                      <a:pt x="4" y="24"/>
                    </a:lnTo>
                    <a:lnTo>
                      <a:pt x="5" y="21"/>
                    </a:lnTo>
                    <a:lnTo>
                      <a:pt x="8" y="19"/>
                    </a:lnTo>
                    <a:lnTo>
                      <a:pt x="12" y="16"/>
                    </a:lnTo>
                    <a:lnTo>
                      <a:pt x="16" y="13"/>
                    </a:lnTo>
                    <a:lnTo>
                      <a:pt x="18" y="11"/>
                    </a:lnTo>
                    <a:lnTo>
                      <a:pt x="22" y="8"/>
                    </a:lnTo>
                    <a:lnTo>
                      <a:pt x="25" y="5"/>
                    </a:lnTo>
                    <a:lnTo>
                      <a:pt x="27" y="3"/>
                    </a:lnTo>
                    <a:lnTo>
                      <a:pt x="32" y="2"/>
                    </a:lnTo>
                    <a:lnTo>
                      <a:pt x="36" y="2"/>
                    </a:lnTo>
                    <a:lnTo>
                      <a:pt x="42" y="2"/>
                    </a:lnTo>
                    <a:lnTo>
                      <a:pt x="46" y="0"/>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8" name="Freeform 86">
                <a:extLst>
                  <a:ext uri="{FF2B5EF4-FFF2-40B4-BE49-F238E27FC236}">
                    <a16:creationId xmlns:a16="http://schemas.microsoft.com/office/drawing/2014/main" id="{B8210ED3-F959-5345-AC0F-0D360BDDB774}"/>
                  </a:ext>
                </a:extLst>
              </p:cNvPr>
              <p:cNvSpPr>
                <a:spLocks/>
              </p:cNvSpPr>
              <p:nvPr userDrawn="1"/>
            </p:nvSpPr>
            <p:spPr bwMode="auto">
              <a:xfrm>
                <a:off x="10291058" y="383993"/>
                <a:ext cx="17416" cy="16392"/>
              </a:xfrm>
              <a:custGeom>
                <a:avLst/>
                <a:gdLst>
                  <a:gd name="T0" fmla="*/ 2 w 34"/>
                  <a:gd name="T1" fmla="*/ 0 h 31"/>
                  <a:gd name="T2" fmla="*/ 4 w 34"/>
                  <a:gd name="T3" fmla="*/ 0 h 31"/>
                  <a:gd name="T4" fmla="*/ 6 w 34"/>
                  <a:gd name="T5" fmla="*/ 1 h 31"/>
                  <a:gd name="T6" fmla="*/ 7 w 34"/>
                  <a:gd name="T7" fmla="*/ 3 h 31"/>
                  <a:gd name="T8" fmla="*/ 10 w 34"/>
                  <a:gd name="T9" fmla="*/ 4 h 31"/>
                  <a:gd name="T10" fmla="*/ 11 w 34"/>
                  <a:gd name="T11" fmla="*/ 6 h 31"/>
                  <a:gd name="T12" fmla="*/ 14 w 34"/>
                  <a:gd name="T13" fmla="*/ 10 h 31"/>
                  <a:gd name="T14" fmla="*/ 18 w 34"/>
                  <a:gd name="T15" fmla="*/ 14 h 31"/>
                  <a:gd name="T16" fmla="*/ 22 w 34"/>
                  <a:gd name="T17" fmla="*/ 17 h 31"/>
                  <a:gd name="T18" fmla="*/ 26 w 34"/>
                  <a:gd name="T19" fmla="*/ 21 h 31"/>
                  <a:gd name="T20" fmla="*/ 27 w 34"/>
                  <a:gd name="T21" fmla="*/ 22 h 31"/>
                  <a:gd name="T22" fmla="*/ 28 w 34"/>
                  <a:gd name="T23" fmla="*/ 23 h 31"/>
                  <a:gd name="T24" fmla="*/ 30 w 34"/>
                  <a:gd name="T25" fmla="*/ 26 h 31"/>
                  <a:gd name="T26" fmla="*/ 31 w 34"/>
                  <a:gd name="T27" fmla="*/ 27 h 31"/>
                  <a:gd name="T28" fmla="*/ 34 w 34"/>
                  <a:gd name="T29" fmla="*/ 30 h 31"/>
                  <a:gd name="T30" fmla="*/ 34 w 34"/>
                  <a:gd name="T31" fmla="*/ 30 h 31"/>
                  <a:gd name="T32" fmla="*/ 32 w 34"/>
                  <a:gd name="T33" fmla="*/ 31 h 31"/>
                  <a:gd name="T34" fmla="*/ 31 w 34"/>
                  <a:gd name="T35" fmla="*/ 31 h 31"/>
                  <a:gd name="T36" fmla="*/ 31 w 34"/>
                  <a:gd name="T37" fmla="*/ 31 h 31"/>
                  <a:gd name="T38" fmla="*/ 27 w 34"/>
                  <a:gd name="T39" fmla="*/ 26 h 31"/>
                  <a:gd name="T40" fmla="*/ 22 w 34"/>
                  <a:gd name="T41" fmla="*/ 21 h 31"/>
                  <a:gd name="T42" fmla="*/ 18 w 34"/>
                  <a:gd name="T43" fmla="*/ 17 h 31"/>
                  <a:gd name="T44" fmla="*/ 15 w 34"/>
                  <a:gd name="T45" fmla="*/ 14 h 31"/>
                  <a:gd name="T46" fmla="*/ 11 w 34"/>
                  <a:gd name="T47" fmla="*/ 10 h 31"/>
                  <a:gd name="T48" fmla="*/ 7 w 34"/>
                  <a:gd name="T49" fmla="*/ 8 h 31"/>
                  <a:gd name="T50" fmla="*/ 6 w 34"/>
                  <a:gd name="T51" fmla="*/ 6 h 31"/>
                  <a:gd name="T52" fmla="*/ 5 w 34"/>
                  <a:gd name="T53" fmla="*/ 4 h 31"/>
                  <a:gd name="T54" fmla="*/ 2 w 34"/>
                  <a:gd name="T55" fmla="*/ 3 h 31"/>
                  <a:gd name="T56" fmla="*/ 0 w 34"/>
                  <a:gd name="T57" fmla="*/ 1 h 31"/>
                  <a:gd name="T58" fmla="*/ 0 w 34"/>
                  <a:gd name="T59" fmla="*/ 1 h 31"/>
                  <a:gd name="T60" fmla="*/ 1 w 34"/>
                  <a:gd name="T61" fmla="*/ 0 h 31"/>
                  <a:gd name="T62" fmla="*/ 2 w 34"/>
                  <a:gd name="T6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31">
                    <a:moveTo>
                      <a:pt x="2" y="0"/>
                    </a:moveTo>
                    <a:lnTo>
                      <a:pt x="4" y="0"/>
                    </a:lnTo>
                    <a:lnTo>
                      <a:pt x="6" y="1"/>
                    </a:lnTo>
                    <a:lnTo>
                      <a:pt x="7" y="3"/>
                    </a:lnTo>
                    <a:lnTo>
                      <a:pt x="10" y="4"/>
                    </a:lnTo>
                    <a:lnTo>
                      <a:pt x="11" y="6"/>
                    </a:lnTo>
                    <a:lnTo>
                      <a:pt x="14" y="10"/>
                    </a:lnTo>
                    <a:lnTo>
                      <a:pt x="18" y="14"/>
                    </a:lnTo>
                    <a:lnTo>
                      <a:pt x="22" y="17"/>
                    </a:lnTo>
                    <a:lnTo>
                      <a:pt x="26" y="21"/>
                    </a:lnTo>
                    <a:lnTo>
                      <a:pt x="27" y="22"/>
                    </a:lnTo>
                    <a:lnTo>
                      <a:pt x="28" y="23"/>
                    </a:lnTo>
                    <a:lnTo>
                      <a:pt x="30" y="26"/>
                    </a:lnTo>
                    <a:lnTo>
                      <a:pt x="31" y="27"/>
                    </a:lnTo>
                    <a:lnTo>
                      <a:pt x="34" y="30"/>
                    </a:lnTo>
                    <a:lnTo>
                      <a:pt x="34" y="30"/>
                    </a:lnTo>
                    <a:lnTo>
                      <a:pt x="32" y="31"/>
                    </a:lnTo>
                    <a:lnTo>
                      <a:pt x="31" y="31"/>
                    </a:lnTo>
                    <a:lnTo>
                      <a:pt x="31" y="31"/>
                    </a:lnTo>
                    <a:lnTo>
                      <a:pt x="27" y="26"/>
                    </a:lnTo>
                    <a:lnTo>
                      <a:pt x="22" y="21"/>
                    </a:lnTo>
                    <a:lnTo>
                      <a:pt x="18" y="17"/>
                    </a:lnTo>
                    <a:lnTo>
                      <a:pt x="15" y="14"/>
                    </a:lnTo>
                    <a:lnTo>
                      <a:pt x="11" y="10"/>
                    </a:lnTo>
                    <a:lnTo>
                      <a:pt x="7" y="8"/>
                    </a:lnTo>
                    <a:lnTo>
                      <a:pt x="6" y="6"/>
                    </a:lnTo>
                    <a:lnTo>
                      <a:pt x="5" y="4"/>
                    </a:lnTo>
                    <a:lnTo>
                      <a:pt x="2" y="3"/>
                    </a:lnTo>
                    <a:lnTo>
                      <a:pt x="0" y="1"/>
                    </a:lnTo>
                    <a:lnTo>
                      <a:pt x="0" y="1"/>
                    </a:lnTo>
                    <a:lnTo>
                      <a:pt x="1"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9" name="Freeform 87">
                <a:extLst>
                  <a:ext uri="{FF2B5EF4-FFF2-40B4-BE49-F238E27FC236}">
                    <a16:creationId xmlns:a16="http://schemas.microsoft.com/office/drawing/2014/main" id="{69D03778-B977-DA49-9341-A2424E29DE6F}"/>
                  </a:ext>
                </a:extLst>
              </p:cNvPr>
              <p:cNvSpPr>
                <a:spLocks/>
              </p:cNvSpPr>
              <p:nvPr userDrawn="1"/>
            </p:nvSpPr>
            <p:spPr bwMode="auto">
              <a:xfrm>
                <a:off x="10283887" y="562252"/>
                <a:ext cx="6147" cy="4098"/>
              </a:xfrm>
              <a:custGeom>
                <a:avLst/>
                <a:gdLst>
                  <a:gd name="T0" fmla="*/ 6 w 12"/>
                  <a:gd name="T1" fmla="*/ 0 h 8"/>
                  <a:gd name="T2" fmla="*/ 7 w 12"/>
                  <a:gd name="T3" fmla="*/ 1 h 8"/>
                  <a:gd name="T4" fmla="*/ 8 w 12"/>
                  <a:gd name="T5" fmla="*/ 1 h 8"/>
                  <a:gd name="T6" fmla="*/ 8 w 12"/>
                  <a:gd name="T7" fmla="*/ 3 h 8"/>
                  <a:gd name="T8" fmla="*/ 11 w 12"/>
                  <a:gd name="T9" fmla="*/ 4 h 8"/>
                  <a:gd name="T10" fmla="*/ 11 w 12"/>
                  <a:gd name="T11" fmla="*/ 4 h 8"/>
                  <a:gd name="T12" fmla="*/ 12 w 12"/>
                  <a:gd name="T13" fmla="*/ 5 h 8"/>
                  <a:gd name="T14" fmla="*/ 11 w 12"/>
                  <a:gd name="T15" fmla="*/ 7 h 8"/>
                  <a:gd name="T16" fmla="*/ 11 w 12"/>
                  <a:gd name="T17" fmla="*/ 7 h 8"/>
                  <a:gd name="T18" fmla="*/ 9 w 12"/>
                  <a:gd name="T19" fmla="*/ 7 h 8"/>
                  <a:gd name="T20" fmla="*/ 7 w 12"/>
                  <a:gd name="T21" fmla="*/ 8 h 8"/>
                  <a:gd name="T22" fmla="*/ 6 w 12"/>
                  <a:gd name="T23" fmla="*/ 8 h 8"/>
                  <a:gd name="T24" fmla="*/ 3 w 12"/>
                  <a:gd name="T25" fmla="*/ 8 h 8"/>
                  <a:gd name="T26" fmla="*/ 2 w 12"/>
                  <a:gd name="T27" fmla="*/ 7 h 8"/>
                  <a:gd name="T28" fmla="*/ 0 w 12"/>
                  <a:gd name="T29" fmla="*/ 5 h 8"/>
                  <a:gd name="T30" fmla="*/ 0 w 12"/>
                  <a:gd name="T31" fmla="*/ 3 h 8"/>
                  <a:gd name="T32" fmla="*/ 2 w 12"/>
                  <a:gd name="T33" fmla="*/ 1 h 8"/>
                  <a:gd name="T34" fmla="*/ 3 w 12"/>
                  <a:gd name="T35" fmla="*/ 0 h 8"/>
                  <a:gd name="T36" fmla="*/ 6 w 12"/>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8">
                    <a:moveTo>
                      <a:pt x="6" y="0"/>
                    </a:moveTo>
                    <a:lnTo>
                      <a:pt x="7" y="1"/>
                    </a:lnTo>
                    <a:lnTo>
                      <a:pt x="8" y="1"/>
                    </a:lnTo>
                    <a:lnTo>
                      <a:pt x="8" y="3"/>
                    </a:lnTo>
                    <a:lnTo>
                      <a:pt x="11" y="4"/>
                    </a:lnTo>
                    <a:lnTo>
                      <a:pt x="11" y="4"/>
                    </a:lnTo>
                    <a:lnTo>
                      <a:pt x="12" y="5"/>
                    </a:lnTo>
                    <a:lnTo>
                      <a:pt x="11" y="7"/>
                    </a:lnTo>
                    <a:lnTo>
                      <a:pt x="11" y="7"/>
                    </a:lnTo>
                    <a:lnTo>
                      <a:pt x="9" y="7"/>
                    </a:lnTo>
                    <a:lnTo>
                      <a:pt x="7" y="8"/>
                    </a:lnTo>
                    <a:lnTo>
                      <a:pt x="6" y="8"/>
                    </a:lnTo>
                    <a:lnTo>
                      <a:pt x="3" y="8"/>
                    </a:lnTo>
                    <a:lnTo>
                      <a:pt x="2" y="7"/>
                    </a:lnTo>
                    <a:lnTo>
                      <a:pt x="0" y="5"/>
                    </a:lnTo>
                    <a:lnTo>
                      <a:pt x="0" y="3"/>
                    </a:lnTo>
                    <a:lnTo>
                      <a:pt x="2" y="1"/>
                    </a:lnTo>
                    <a:lnTo>
                      <a:pt x="3"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0" name="Freeform 88">
                <a:extLst>
                  <a:ext uri="{FF2B5EF4-FFF2-40B4-BE49-F238E27FC236}">
                    <a16:creationId xmlns:a16="http://schemas.microsoft.com/office/drawing/2014/main" id="{D5E9A3D3-734F-EB4F-8112-0B940B48878A}"/>
                  </a:ext>
                </a:extLst>
              </p:cNvPr>
              <p:cNvSpPr>
                <a:spLocks/>
              </p:cNvSpPr>
              <p:nvPr userDrawn="1"/>
            </p:nvSpPr>
            <p:spPr bwMode="auto">
              <a:xfrm>
                <a:off x="10379162" y="432143"/>
                <a:ext cx="3074" cy="3074"/>
              </a:xfrm>
              <a:custGeom>
                <a:avLst/>
                <a:gdLst>
                  <a:gd name="T0" fmla="*/ 0 w 6"/>
                  <a:gd name="T1" fmla="*/ 0 h 5"/>
                  <a:gd name="T2" fmla="*/ 1 w 6"/>
                  <a:gd name="T3" fmla="*/ 1 h 5"/>
                  <a:gd name="T4" fmla="*/ 2 w 6"/>
                  <a:gd name="T5" fmla="*/ 1 h 5"/>
                  <a:gd name="T6" fmla="*/ 3 w 6"/>
                  <a:gd name="T7" fmla="*/ 1 h 5"/>
                  <a:gd name="T8" fmla="*/ 5 w 6"/>
                  <a:gd name="T9" fmla="*/ 3 h 5"/>
                  <a:gd name="T10" fmla="*/ 6 w 6"/>
                  <a:gd name="T11" fmla="*/ 4 h 5"/>
                  <a:gd name="T12" fmla="*/ 6 w 6"/>
                  <a:gd name="T13" fmla="*/ 4 h 5"/>
                  <a:gd name="T14" fmla="*/ 5 w 6"/>
                  <a:gd name="T15" fmla="*/ 5 h 5"/>
                  <a:gd name="T16" fmla="*/ 5 w 6"/>
                  <a:gd name="T17" fmla="*/ 5 h 5"/>
                  <a:gd name="T18" fmla="*/ 3 w 6"/>
                  <a:gd name="T19" fmla="*/ 4 h 5"/>
                  <a:gd name="T20" fmla="*/ 2 w 6"/>
                  <a:gd name="T21" fmla="*/ 4 h 5"/>
                  <a:gd name="T22" fmla="*/ 1 w 6"/>
                  <a:gd name="T23" fmla="*/ 3 h 5"/>
                  <a:gd name="T24" fmla="*/ 0 w 6"/>
                  <a:gd name="T25" fmla="*/ 3 h 5"/>
                  <a:gd name="T26" fmla="*/ 0 w 6"/>
                  <a:gd name="T27" fmla="*/ 3 h 5"/>
                  <a:gd name="T28" fmla="*/ 0 w 6"/>
                  <a:gd name="T29" fmla="*/ 1 h 5"/>
                  <a:gd name="T30" fmla="*/ 0 w 6"/>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5">
                    <a:moveTo>
                      <a:pt x="0" y="0"/>
                    </a:moveTo>
                    <a:lnTo>
                      <a:pt x="1" y="1"/>
                    </a:lnTo>
                    <a:lnTo>
                      <a:pt x="2" y="1"/>
                    </a:lnTo>
                    <a:lnTo>
                      <a:pt x="3" y="1"/>
                    </a:lnTo>
                    <a:lnTo>
                      <a:pt x="5" y="3"/>
                    </a:lnTo>
                    <a:lnTo>
                      <a:pt x="6" y="4"/>
                    </a:lnTo>
                    <a:lnTo>
                      <a:pt x="6" y="4"/>
                    </a:lnTo>
                    <a:lnTo>
                      <a:pt x="5" y="5"/>
                    </a:lnTo>
                    <a:lnTo>
                      <a:pt x="5" y="5"/>
                    </a:lnTo>
                    <a:lnTo>
                      <a:pt x="3" y="4"/>
                    </a:lnTo>
                    <a:lnTo>
                      <a:pt x="2" y="4"/>
                    </a:lnTo>
                    <a:lnTo>
                      <a:pt x="1" y="3"/>
                    </a:lnTo>
                    <a:lnTo>
                      <a:pt x="0" y="3"/>
                    </a:lnTo>
                    <a:lnTo>
                      <a:pt x="0" y="3"/>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1" name="Freeform 89">
                <a:extLst>
                  <a:ext uri="{FF2B5EF4-FFF2-40B4-BE49-F238E27FC236}">
                    <a16:creationId xmlns:a16="http://schemas.microsoft.com/office/drawing/2014/main" id="{8D317132-63D0-AE43-A831-C5A8566275F3}"/>
                  </a:ext>
                </a:extLst>
              </p:cNvPr>
              <p:cNvSpPr>
                <a:spLocks/>
              </p:cNvSpPr>
              <p:nvPr userDrawn="1"/>
            </p:nvSpPr>
            <p:spPr bwMode="auto">
              <a:xfrm>
                <a:off x="10257251" y="486441"/>
                <a:ext cx="3074" cy="5122"/>
              </a:xfrm>
              <a:custGeom>
                <a:avLst/>
                <a:gdLst>
                  <a:gd name="T0" fmla="*/ 4 w 7"/>
                  <a:gd name="T1" fmla="*/ 0 h 9"/>
                  <a:gd name="T2" fmla="*/ 5 w 7"/>
                  <a:gd name="T3" fmla="*/ 0 h 9"/>
                  <a:gd name="T4" fmla="*/ 7 w 7"/>
                  <a:gd name="T5" fmla="*/ 1 h 9"/>
                  <a:gd name="T6" fmla="*/ 7 w 7"/>
                  <a:gd name="T7" fmla="*/ 3 h 9"/>
                  <a:gd name="T8" fmla="*/ 7 w 7"/>
                  <a:gd name="T9" fmla="*/ 4 h 9"/>
                  <a:gd name="T10" fmla="*/ 5 w 7"/>
                  <a:gd name="T11" fmla="*/ 5 h 9"/>
                  <a:gd name="T12" fmla="*/ 4 w 7"/>
                  <a:gd name="T13" fmla="*/ 7 h 9"/>
                  <a:gd name="T14" fmla="*/ 3 w 7"/>
                  <a:gd name="T15" fmla="*/ 8 h 9"/>
                  <a:gd name="T16" fmla="*/ 3 w 7"/>
                  <a:gd name="T17" fmla="*/ 8 h 9"/>
                  <a:gd name="T18" fmla="*/ 1 w 7"/>
                  <a:gd name="T19" fmla="*/ 9 h 9"/>
                  <a:gd name="T20" fmla="*/ 0 w 7"/>
                  <a:gd name="T21" fmla="*/ 8 h 9"/>
                  <a:gd name="T22" fmla="*/ 0 w 7"/>
                  <a:gd name="T23" fmla="*/ 7 h 9"/>
                  <a:gd name="T24" fmla="*/ 1 w 7"/>
                  <a:gd name="T25" fmla="*/ 5 h 9"/>
                  <a:gd name="T26" fmla="*/ 1 w 7"/>
                  <a:gd name="T27" fmla="*/ 4 h 9"/>
                  <a:gd name="T28" fmla="*/ 1 w 7"/>
                  <a:gd name="T29" fmla="*/ 3 h 9"/>
                  <a:gd name="T30" fmla="*/ 3 w 7"/>
                  <a:gd name="T31" fmla="*/ 1 h 9"/>
                  <a:gd name="T32" fmla="*/ 4 w 7"/>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9">
                    <a:moveTo>
                      <a:pt x="4" y="0"/>
                    </a:moveTo>
                    <a:lnTo>
                      <a:pt x="5" y="0"/>
                    </a:lnTo>
                    <a:lnTo>
                      <a:pt x="7" y="1"/>
                    </a:lnTo>
                    <a:lnTo>
                      <a:pt x="7" y="3"/>
                    </a:lnTo>
                    <a:lnTo>
                      <a:pt x="7" y="4"/>
                    </a:lnTo>
                    <a:lnTo>
                      <a:pt x="5" y="5"/>
                    </a:lnTo>
                    <a:lnTo>
                      <a:pt x="4" y="7"/>
                    </a:lnTo>
                    <a:lnTo>
                      <a:pt x="3" y="8"/>
                    </a:lnTo>
                    <a:lnTo>
                      <a:pt x="3" y="8"/>
                    </a:lnTo>
                    <a:lnTo>
                      <a:pt x="1" y="9"/>
                    </a:lnTo>
                    <a:lnTo>
                      <a:pt x="0" y="8"/>
                    </a:lnTo>
                    <a:lnTo>
                      <a:pt x="0" y="7"/>
                    </a:lnTo>
                    <a:lnTo>
                      <a:pt x="1" y="5"/>
                    </a:lnTo>
                    <a:lnTo>
                      <a:pt x="1" y="4"/>
                    </a:lnTo>
                    <a:lnTo>
                      <a:pt x="1"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2" name="Freeform 90">
                <a:extLst>
                  <a:ext uri="{FF2B5EF4-FFF2-40B4-BE49-F238E27FC236}">
                    <a16:creationId xmlns:a16="http://schemas.microsoft.com/office/drawing/2014/main" id="{800512F2-D718-224E-8DDC-EEADE472D039}"/>
                  </a:ext>
                </a:extLst>
              </p:cNvPr>
              <p:cNvSpPr>
                <a:spLocks/>
              </p:cNvSpPr>
              <p:nvPr userDrawn="1"/>
            </p:nvSpPr>
            <p:spPr bwMode="auto">
              <a:xfrm>
                <a:off x="10285936" y="546884"/>
                <a:ext cx="7171" cy="2049"/>
              </a:xfrm>
              <a:custGeom>
                <a:avLst/>
                <a:gdLst>
                  <a:gd name="T0" fmla="*/ 2 w 15"/>
                  <a:gd name="T1" fmla="*/ 0 h 5"/>
                  <a:gd name="T2" fmla="*/ 4 w 15"/>
                  <a:gd name="T3" fmla="*/ 0 h 5"/>
                  <a:gd name="T4" fmla="*/ 5 w 15"/>
                  <a:gd name="T5" fmla="*/ 0 h 5"/>
                  <a:gd name="T6" fmla="*/ 8 w 15"/>
                  <a:gd name="T7" fmla="*/ 0 h 5"/>
                  <a:gd name="T8" fmla="*/ 11 w 15"/>
                  <a:gd name="T9" fmla="*/ 0 h 5"/>
                  <a:gd name="T10" fmla="*/ 12 w 15"/>
                  <a:gd name="T11" fmla="*/ 0 h 5"/>
                  <a:gd name="T12" fmla="*/ 13 w 15"/>
                  <a:gd name="T13" fmla="*/ 0 h 5"/>
                  <a:gd name="T14" fmla="*/ 15 w 15"/>
                  <a:gd name="T15" fmla="*/ 1 h 5"/>
                  <a:gd name="T16" fmla="*/ 15 w 15"/>
                  <a:gd name="T17" fmla="*/ 3 h 5"/>
                  <a:gd name="T18" fmla="*/ 13 w 15"/>
                  <a:gd name="T19" fmla="*/ 4 h 5"/>
                  <a:gd name="T20" fmla="*/ 12 w 15"/>
                  <a:gd name="T21" fmla="*/ 5 h 5"/>
                  <a:gd name="T22" fmla="*/ 11 w 15"/>
                  <a:gd name="T23" fmla="*/ 5 h 5"/>
                  <a:gd name="T24" fmla="*/ 9 w 15"/>
                  <a:gd name="T25" fmla="*/ 4 h 5"/>
                  <a:gd name="T26" fmla="*/ 8 w 15"/>
                  <a:gd name="T27" fmla="*/ 4 h 5"/>
                  <a:gd name="T28" fmla="*/ 5 w 15"/>
                  <a:gd name="T29" fmla="*/ 4 h 5"/>
                  <a:gd name="T30" fmla="*/ 3 w 15"/>
                  <a:gd name="T31" fmla="*/ 4 h 5"/>
                  <a:gd name="T32" fmla="*/ 0 w 15"/>
                  <a:gd name="T33" fmla="*/ 3 h 5"/>
                  <a:gd name="T34" fmla="*/ 0 w 15"/>
                  <a:gd name="T35" fmla="*/ 1 h 5"/>
                  <a:gd name="T36" fmla="*/ 0 w 15"/>
                  <a:gd name="T37" fmla="*/ 0 h 5"/>
                  <a:gd name="T38" fmla="*/ 2 w 15"/>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5">
                    <a:moveTo>
                      <a:pt x="2" y="0"/>
                    </a:moveTo>
                    <a:lnTo>
                      <a:pt x="4" y="0"/>
                    </a:lnTo>
                    <a:lnTo>
                      <a:pt x="5" y="0"/>
                    </a:lnTo>
                    <a:lnTo>
                      <a:pt x="8" y="0"/>
                    </a:lnTo>
                    <a:lnTo>
                      <a:pt x="11" y="0"/>
                    </a:lnTo>
                    <a:lnTo>
                      <a:pt x="12" y="0"/>
                    </a:lnTo>
                    <a:lnTo>
                      <a:pt x="13" y="0"/>
                    </a:lnTo>
                    <a:lnTo>
                      <a:pt x="15" y="1"/>
                    </a:lnTo>
                    <a:lnTo>
                      <a:pt x="15" y="3"/>
                    </a:lnTo>
                    <a:lnTo>
                      <a:pt x="13" y="4"/>
                    </a:lnTo>
                    <a:lnTo>
                      <a:pt x="12" y="5"/>
                    </a:lnTo>
                    <a:lnTo>
                      <a:pt x="11" y="5"/>
                    </a:lnTo>
                    <a:lnTo>
                      <a:pt x="9" y="4"/>
                    </a:lnTo>
                    <a:lnTo>
                      <a:pt x="8" y="4"/>
                    </a:lnTo>
                    <a:lnTo>
                      <a:pt x="5" y="4"/>
                    </a:lnTo>
                    <a:lnTo>
                      <a:pt x="3" y="4"/>
                    </a:lnTo>
                    <a:lnTo>
                      <a:pt x="0" y="3"/>
                    </a:lnTo>
                    <a:lnTo>
                      <a:pt x="0" y="1"/>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3" name="Freeform 91">
                <a:extLst>
                  <a:ext uri="{FF2B5EF4-FFF2-40B4-BE49-F238E27FC236}">
                    <a16:creationId xmlns:a16="http://schemas.microsoft.com/office/drawing/2014/main" id="{D898AE9F-9539-7140-83F6-3E1E1D565733}"/>
                  </a:ext>
                </a:extLst>
              </p:cNvPr>
              <p:cNvSpPr>
                <a:spLocks/>
              </p:cNvSpPr>
              <p:nvPr userDrawn="1"/>
            </p:nvSpPr>
            <p:spPr bwMode="auto">
              <a:xfrm>
                <a:off x="10333062" y="392189"/>
                <a:ext cx="10245" cy="12294"/>
              </a:xfrm>
              <a:custGeom>
                <a:avLst/>
                <a:gdLst>
                  <a:gd name="T0" fmla="*/ 5 w 19"/>
                  <a:gd name="T1" fmla="*/ 0 h 23"/>
                  <a:gd name="T2" fmla="*/ 6 w 19"/>
                  <a:gd name="T3" fmla="*/ 0 h 23"/>
                  <a:gd name="T4" fmla="*/ 7 w 19"/>
                  <a:gd name="T5" fmla="*/ 1 h 23"/>
                  <a:gd name="T6" fmla="*/ 9 w 19"/>
                  <a:gd name="T7" fmla="*/ 4 h 23"/>
                  <a:gd name="T8" fmla="*/ 10 w 19"/>
                  <a:gd name="T9" fmla="*/ 5 h 23"/>
                  <a:gd name="T10" fmla="*/ 10 w 19"/>
                  <a:gd name="T11" fmla="*/ 8 h 23"/>
                  <a:gd name="T12" fmla="*/ 11 w 19"/>
                  <a:gd name="T13" fmla="*/ 10 h 23"/>
                  <a:gd name="T14" fmla="*/ 13 w 19"/>
                  <a:gd name="T15" fmla="*/ 12 h 23"/>
                  <a:gd name="T16" fmla="*/ 14 w 19"/>
                  <a:gd name="T17" fmla="*/ 16 h 23"/>
                  <a:gd name="T18" fmla="*/ 16 w 19"/>
                  <a:gd name="T19" fmla="*/ 18 h 23"/>
                  <a:gd name="T20" fmla="*/ 18 w 19"/>
                  <a:gd name="T21" fmla="*/ 20 h 23"/>
                  <a:gd name="T22" fmla="*/ 18 w 19"/>
                  <a:gd name="T23" fmla="*/ 21 h 23"/>
                  <a:gd name="T24" fmla="*/ 19 w 19"/>
                  <a:gd name="T25" fmla="*/ 22 h 23"/>
                  <a:gd name="T26" fmla="*/ 18 w 19"/>
                  <a:gd name="T27" fmla="*/ 22 h 23"/>
                  <a:gd name="T28" fmla="*/ 16 w 19"/>
                  <a:gd name="T29" fmla="*/ 23 h 23"/>
                  <a:gd name="T30" fmla="*/ 15 w 19"/>
                  <a:gd name="T31" fmla="*/ 23 h 23"/>
                  <a:gd name="T32" fmla="*/ 14 w 19"/>
                  <a:gd name="T33" fmla="*/ 23 h 23"/>
                  <a:gd name="T34" fmla="*/ 13 w 19"/>
                  <a:gd name="T35" fmla="*/ 23 h 23"/>
                  <a:gd name="T36" fmla="*/ 10 w 19"/>
                  <a:gd name="T37" fmla="*/ 21 h 23"/>
                  <a:gd name="T38" fmla="*/ 9 w 19"/>
                  <a:gd name="T39" fmla="*/ 20 h 23"/>
                  <a:gd name="T40" fmla="*/ 9 w 19"/>
                  <a:gd name="T41" fmla="*/ 17 h 23"/>
                  <a:gd name="T42" fmla="*/ 7 w 19"/>
                  <a:gd name="T43" fmla="*/ 14 h 23"/>
                  <a:gd name="T44" fmla="*/ 6 w 19"/>
                  <a:gd name="T45" fmla="*/ 12 h 23"/>
                  <a:gd name="T46" fmla="*/ 3 w 19"/>
                  <a:gd name="T47" fmla="*/ 9 h 23"/>
                  <a:gd name="T48" fmla="*/ 2 w 19"/>
                  <a:gd name="T49" fmla="*/ 8 h 23"/>
                  <a:gd name="T50" fmla="*/ 1 w 19"/>
                  <a:gd name="T51" fmla="*/ 6 h 23"/>
                  <a:gd name="T52" fmla="*/ 1 w 19"/>
                  <a:gd name="T53" fmla="*/ 5 h 23"/>
                  <a:gd name="T54" fmla="*/ 0 w 19"/>
                  <a:gd name="T55" fmla="*/ 4 h 23"/>
                  <a:gd name="T56" fmla="*/ 1 w 19"/>
                  <a:gd name="T57" fmla="*/ 3 h 23"/>
                  <a:gd name="T58" fmla="*/ 2 w 19"/>
                  <a:gd name="T59" fmla="*/ 1 h 23"/>
                  <a:gd name="T60" fmla="*/ 3 w 19"/>
                  <a:gd name="T61" fmla="*/ 0 h 23"/>
                  <a:gd name="T62" fmla="*/ 5 w 19"/>
                  <a:gd name="T6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23">
                    <a:moveTo>
                      <a:pt x="5" y="0"/>
                    </a:moveTo>
                    <a:lnTo>
                      <a:pt x="6" y="0"/>
                    </a:lnTo>
                    <a:lnTo>
                      <a:pt x="7" y="1"/>
                    </a:lnTo>
                    <a:lnTo>
                      <a:pt x="9" y="4"/>
                    </a:lnTo>
                    <a:lnTo>
                      <a:pt x="10" y="5"/>
                    </a:lnTo>
                    <a:lnTo>
                      <a:pt x="10" y="8"/>
                    </a:lnTo>
                    <a:lnTo>
                      <a:pt x="11" y="10"/>
                    </a:lnTo>
                    <a:lnTo>
                      <a:pt x="13" y="12"/>
                    </a:lnTo>
                    <a:lnTo>
                      <a:pt x="14" y="16"/>
                    </a:lnTo>
                    <a:lnTo>
                      <a:pt x="16" y="18"/>
                    </a:lnTo>
                    <a:lnTo>
                      <a:pt x="18" y="20"/>
                    </a:lnTo>
                    <a:lnTo>
                      <a:pt x="18" y="21"/>
                    </a:lnTo>
                    <a:lnTo>
                      <a:pt x="19" y="22"/>
                    </a:lnTo>
                    <a:lnTo>
                      <a:pt x="18" y="22"/>
                    </a:lnTo>
                    <a:lnTo>
                      <a:pt x="16" y="23"/>
                    </a:lnTo>
                    <a:lnTo>
                      <a:pt x="15" y="23"/>
                    </a:lnTo>
                    <a:lnTo>
                      <a:pt x="14" y="23"/>
                    </a:lnTo>
                    <a:lnTo>
                      <a:pt x="13" y="23"/>
                    </a:lnTo>
                    <a:lnTo>
                      <a:pt x="10" y="21"/>
                    </a:lnTo>
                    <a:lnTo>
                      <a:pt x="9" y="20"/>
                    </a:lnTo>
                    <a:lnTo>
                      <a:pt x="9" y="17"/>
                    </a:lnTo>
                    <a:lnTo>
                      <a:pt x="7" y="14"/>
                    </a:lnTo>
                    <a:lnTo>
                      <a:pt x="6" y="12"/>
                    </a:lnTo>
                    <a:lnTo>
                      <a:pt x="3" y="9"/>
                    </a:lnTo>
                    <a:lnTo>
                      <a:pt x="2" y="8"/>
                    </a:lnTo>
                    <a:lnTo>
                      <a:pt x="1" y="6"/>
                    </a:lnTo>
                    <a:lnTo>
                      <a:pt x="1" y="5"/>
                    </a:lnTo>
                    <a:lnTo>
                      <a:pt x="0" y="4"/>
                    </a:lnTo>
                    <a:lnTo>
                      <a:pt x="1" y="3"/>
                    </a:lnTo>
                    <a:lnTo>
                      <a:pt x="2" y="1"/>
                    </a:lnTo>
                    <a:lnTo>
                      <a:pt x="3"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4" name="Freeform 92">
                <a:extLst>
                  <a:ext uri="{FF2B5EF4-FFF2-40B4-BE49-F238E27FC236}">
                    <a16:creationId xmlns:a16="http://schemas.microsoft.com/office/drawing/2014/main" id="{5FABAADC-3C05-4A4B-B3C7-CC9EFDA37454}"/>
                  </a:ext>
                </a:extLst>
              </p:cNvPr>
              <p:cNvSpPr>
                <a:spLocks/>
              </p:cNvSpPr>
              <p:nvPr userDrawn="1"/>
            </p:nvSpPr>
            <p:spPr bwMode="auto">
              <a:xfrm>
                <a:off x="10247006" y="529468"/>
                <a:ext cx="12294" cy="15368"/>
              </a:xfrm>
              <a:custGeom>
                <a:avLst/>
                <a:gdLst>
                  <a:gd name="T0" fmla="*/ 16 w 25"/>
                  <a:gd name="T1" fmla="*/ 0 h 30"/>
                  <a:gd name="T2" fmla="*/ 17 w 25"/>
                  <a:gd name="T3" fmla="*/ 0 h 30"/>
                  <a:gd name="T4" fmla="*/ 19 w 25"/>
                  <a:gd name="T5" fmla="*/ 0 h 30"/>
                  <a:gd name="T6" fmla="*/ 21 w 25"/>
                  <a:gd name="T7" fmla="*/ 0 h 30"/>
                  <a:gd name="T8" fmla="*/ 22 w 25"/>
                  <a:gd name="T9" fmla="*/ 0 h 30"/>
                  <a:gd name="T10" fmla="*/ 24 w 25"/>
                  <a:gd name="T11" fmla="*/ 0 h 30"/>
                  <a:gd name="T12" fmla="*/ 25 w 25"/>
                  <a:gd name="T13" fmla="*/ 0 h 30"/>
                  <a:gd name="T14" fmla="*/ 25 w 25"/>
                  <a:gd name="T15" fmla="*/ 1 h 30"/>
                  <a:gd name="T16" fmla="*/ 25 w 25"/>
                  <a:gd name="T17" fmla="*/ 1 h 30"/>
                  <a:gd name="T18" fmla="*/ 25 w 25"/>
                  <a:gd name="T19" fmla="*/ 1 h 30"/>
                  <a:gd name="T20" fmla="*/ 24 w 25"/>
                  <a:gd name="T21" fmla="*/ 1 h 30"/>
                  <a:gd name="T22" fmla="*/ 22 w 25"/>
                  <a:gd name="T23" fmla="*/ 1 h 30"/>
                  <a:gd name="T24" fmla="*/ 21 w 25"/>
                  <a:gd name="T25" fmla="*/ 2 h 30"/>
                  <a:gd name="T26" fmla="*/ 21 w 25"/>
                  <a:gd name="T27" fmla="*/ 2 h 30"/>
                  <a:gd name="T28" fmla="*/ 20 w 25"/>
                  <a:gd name="T29" fmla="*/ 3 h 30"/>
                  <a:gd name="T30" fmla="*/ 20 w 25"/>
                  <a:gd name="T31" fmla="*/ 5 h 30"/>
                  <a:gd name="T32" fmla="*/ 19 w 25"/>
                  <a:gd name="T33" fmla="*/ 6 h 30"/>
                  <a:gd name="T34" fmla="*/ 17 w 25"/>
                  <a:gd name="T35" fmla="*/ 9 h 30"/>
                  <a:gd name="T36" fmla="*/ 16 w 25"/>
                  <a:gd name="T37" fmla="*/ 10 h 30"/>
                  <a:gd name="T38" fmla="*/ 15 w 25"/>
                  <a:gd name="T39" fmla="*/ 11 h 30"/>
                  <a:gd name="T40" fmla="*/ 15 w 25"/>
                  <a:gd name="T41" fmla="*/ 14 h 30"/>
                  <a:gd name="T42" fmla="*/ 13 w 25"/>
                  <a:gd name="T43" fmla="*/ 16 h 30"/>
                  <a:gd name="T44" fmla="*/ 13 w 25"/>
                  <a:gd name="T45" fmla="*/ 18 h 30"/>
                  <a:gd name="T46" fmla="*/ 12 w 25"/>
                  <a:gd name="T47" fmla="*/ 20 h 30"/>
                  <a:gd name="T48" fmla="*/ 12 w 25"/>
                  <a:gd name="T49" fmla="*/ 23 h 30"/>
                  <a:gd name="T50" fmla="*/ 11 w 25"/>
                  <a:gd name="T51" fmla="*/ 24 h 30"/>
                  <a:gd name="T52" fmla="*/ 9 w 25"/>
                  <a:gd name="T53" fmla="*/ 27 h 30"/>
                  <a:gd name="T54" fmla="*/ 8 w 25"/>
                  <a:gd name="T55" fmla="*/ 28 h 30"/>
                  <a:gd name="T56" fmla="*/ 5 w 25"/>
                  <a:gd name="T57" fmla="*/ 30 h 30"/>
                  <a:gd name="T58" fmla="*/ 3 w 25"/>
                  <a:gd name="T59" fmla="*/ 30 h 30"/>
                  <a:gd name="T60" fmla="*/ 0 w 25"/>
                  <a:gd name="T61" fmla="*/ 30 h 30"/>
                  <a:gd name="T62" fmla="*/ 0 w 25"/>
                  <a:gd name="T63" fmla="*/ 28 h 30"/>
                  <a:gd name="T64" fmla="*/ 2 w 25"/>
                  <a:gd name="T65" fmla="*/ 26 h 30"/>
                  <a:gd name="T66" fmla="*/ 3 w 25"/>
                  <a:gd name="T67" fmla="*/ 24 h 30"/>
                  <a:gd name="T68" fmla="*/ 4 w 25"/>
                  <a:gd name="T69" fmla="*/ 24 h 30"/>
                  <a:gd name="T70" fmla="*/ 5 w 25"/>
                  <a:gd name="T71" fmla="*/ 23 h 30"/>
                  <a:gd name="T72" fmla="*/ 7 w 25"/>
                  <a:gd name="T73" fmla="*/ 23 h 30"/>
                  <a:gd name="T74" fmla="*/ 7 w 25"/>
                  <a:gd name="T75" fmla="*/ 22 h 30"/>
                  <a:gd name="T76" fmla="*/ 7 w 25"/>
                  <a:gd name="T77" fmla="*/ 20 h 30"/>
                  <a:gd name="T78" fmla="*/ 5 w 25"/>
                  <a:gd name="T79" fmla="*/ 19 h 30"/>
                  <a:gd name="T80" fmla="*/ 7 w 25"/>
                  <a:gd name="T81" fmla="*/ 16 h 30"/>
                  <a:gd name="T82" fmla="*/ 7 w 25"/>
                  <a:gd name="T83" fmla="*/ 14 h 30"/>
                  <a:gd name="T84" fmla="*/ 8 w 25"/>
                  <a:gd name="T85" fmla="*/ 13 h 30"/>
                  <a:gd name="T86" fmla="*/ 9 w 25"/>
                  <a:gd name="T87" fmla="*/ 11 h 30"/>
                  <a:gd name="T88" fmla="*/ 11 w 25"/>
                  <a:gd name="T89" fmla="*/ 10 h 30"/>
                  <a:gd name="T90" fmla="*/ 12 w 25"/>
                  <a:gd name="T91" fmla="*/ 7 h 30"/>
                  <a:gd name="T92" fmla="*/ 12 w 25"/>
                  <a:gd name="T93" fmla="*/ 6 h 30"/>
                  <a:gd name="T94" fmla="*/ 12 w 25"/>
                  <a:gd name="T95" fmla="*/ 3 h 30"/>
                  <a:gd name="T96" fmla="*/ 13 w 25"/>
                  <a:gd name="T97" fmla="*/ 1 h 30"/>
                  <a:gd name="T98" fmla="*/ 13 w 25"/>
                  <a:gd name="T99" fmla="*/ 0 h 30"/>
                  <a:gd name="T100" fmla="*/ 16 w 25"/>
                  <a:gd name="T10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 h="30">
                    <a:moveTo>
                      <a:pt x="16" y="0"/>
                    </a:moveTo>
                    <a:lnTo>
                      <a:pt x="17" y="0"/>
                    </a:lnTo>
                    <a:lnTo>
                      <a:pt x="19" y="0"/>
                    </a:lnTo>
                    <a:lnTo>
                      <a:pt x="21" y="0"/>
                    </a:lnTo>
                    <a:lnTo>
                      <a:pt x="22" y="0"/>
                    </a:lnTo>
                    <a:lnTo>
                      <a:pt x="24" y="0"/>
                    </a:lnTo>
                    <a:lnTo>
                      <a:pt x="25" y="0"/>
                    </a:lnTo>
                    <a:lnTo>
                      <a:pt x="25" y="1"/>
                    </a:lnTo>
                    <a:lnTo>
                      <a:pt x="25" y="1"/>
                    </a:lnTo>
                    <a:lnTo>
                      <a:pt x="25" y="1"/>
                    </a:lnTo>
                    <a:lnTo>
                      <a:pt x="24" y="1"/>
                    </a:lnTo>
                    <a:lnTo>
                      <a:pt x="22" y="1"/>
                    </a:lnTo>
                    <a:lnTo>
                      <a:pt x="21" y="2"/>
                    </a:lnTo>
                    <a:lnTo>
                      <a:pt x="21" y="2"/>
                    </a:lnTo>
                    <a:lnTo>
                      <a:pt x="20" y="3"/>
                    </a:lnTo>
                    <a:lnTo>
                      <a:pt x="20" y="5"/>
                    </a:lnTo>
                    <a:lnTo>
                      <a:pt x="19" y="6"/>
                    </a:lnTo>
                    <a:lnTo>
                      <a:pt x="17" y="9"/>
                    </a:lnTo>
                    <a:lnTo>
                      <a:pt x="16" y="10"/>
                    </a:lnTo>
                    <a:lnTo>
                      <a:pt x="15" y="11"/>
                    </a:lnTo>
                    <a:lnTo>
                      <a:pt x="15" y="14"/>
                    </a:lnTo>
                    <a:lnTo>
                      <a:pt x="13" y="16"/>
                    </a:lnTo>
                    <a:lnTo>
                      <a:pt x="13" y="18"/>
                    </a:lnTo>
                    <a:lnTo>
                      <a:pt x="12" y="20"/>
                    </a:lnTo>
                    <a:lnTo>
                      <a:pt x="12" y="23"/>
                    </a:lnTo>
                    <a:lnTo>
                      <a:pt x="11" y="24"/>
                    </a:lnTo>
                    <a:lnTo>
                      <a:pt x="9" y="27"/>
                    </a:lnTo>
                    <a:lnTo>
                      <a:pt x="8" y="28"/>
                    </a:lnTo>
                    <a:lnTo>
                      <a:pt x="5" y="30"/>
                    </a:lnTo>
                    <a:lnTo>
                      <a:pt x="3" y="30"/>
                    </a:lnTo>
                    <a:lnTo>
                      <a:pt x="0" y="30"/>
                    </a:lnTo>
                    <a:lnTo>
                      <a:pt x="0" y="28"/>
                    </a:lnTo>
                    <a:lnTo>
                      <a:pt x="2" y="26"/>
                    </a:lnTo>
                    <a:lnTo>
                      <a:pt x="3" y="24"/>
                    </a:lnTo>
                    <a:lnTo>
                      <a:pt x="4" y="24"/>
                    </a:lnTo>
                    <a:lnTo>
                      <a:pt x="5" y="23"/>
                    </a:lnTo>
                    <a:lnTo>
                      <a:pt x="7" y="23"/>
                    </a:lnTo>
                    <a:lnTo>
                      <a:pt x="7" y="22"/>
                    </a:lnTo>
                    <a:lnTo>
                      <a:pt x="7" y="20"/>
                    </a:lnTo>
                    <a:lnTo>
                      <a:pt x="5" y="19"/>
                    </a:lnTo>
                    <a:lnTo>
                      <a:pt x="7" y="16"/>
                    </a:lnTo>
                    <a:lnTo>
                      <a:pt x="7" y="14"/>
                    </a:lnTo>
                    <a:lnTo>
                      <a:pt x="8" y="13"/>
                    </a:lnTo>
                    <a:lnTo>
                      <a:pt x="9" y="11"/>
                    </a:lnTo>
                    <a:lnTo>
                      <a:pt x="11" y="10"/>
                    </a:lnTo>
                    <a:lnTo>
                      <a:pt x="12" y="7"/>
                    </a:lnTo>
                    <a:lnTo>
                      <a:pt x="12" y="6"/>
                    </a:lnTo>
                    <a:lnTo>
                      <a:pt x="12" y="3"/>
                    </a:lnTo>
                    <a:lnTo>
                      <a:pt x="13" y="1"/>
                    </a:lnTo>
                    <a:lnTo>
                      <a:pt x="13"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5" name="Freeform 93">
                <a:extLst>
                  <a:ext uri="{FF2B5EF4-FFF2-40B4-BE49-F238E27FC236}">
                    <a16:creationId xmlns:a16="http://schemas.microsoft.com/office/drawing/2014/main" id="{90441A19-F995-4841-9E9F-696A58D7BA26}"/>
                  </a:ext>
                </a:extLst>
              </p:cNvPr>
              <p:cNvSpPr>
                <a:spLocks/>
              </p:cNvSpPr>
              <p:nvPr userDrawn="1"/>
            </p:nvSpPr>
            <p:spPr bwMode="auto">
              <a:xfrm>
                <a:off x="10310523" y="382968"/>
                <a:ext cx="30735" cy="34832"/>
              </a:xfrm>
              <a:custGeom>
                <a:avLst/>
                <a:gdLst>
                  <a:gd name="T0" fmla="*/ 4 w 59"/>
                  <a:gd name="T1" fmla="*/ 0 h 68"/>
                  <a:gd name="T2" fmla="*/ 6 w 59"/>
                  <a:gd name="T3" fmla="*/ 0 h 68"/>
                  <a:gd name="T4" fmla="*/ 8 w 59"/>
                  <a:gd name="T5" fmla="*/ 1 h 68"/>
                  <a:gd name="T6" fmla="*/ 10 w 59"/>
                  <a:gd name="T7" fmla="*/ 4 h 68"/>
                  <a:gd name="T8" fmla="*/ 11 w 59"/>
                  <a:gd name="T9" fmla="*/ 6 h 68"/>
                  <a:gd name="T10" fmla="*/ 11 w 59"/>
                  <a:gd name="T11" fmla="*/ 9 h 68"/>
                  <a:gd name="T12" fmla="*/ 12 w 59"/>
                  <a:gd name="T13" fmla="*/ 11 h 68"/>
                  <a:gd name="T14" fmla="*/ 15 w 59"/>
                  <a:gd name="T15" fmla="*/ 15 h 68"/>
                  <a:gd name="T16" fmla="*/ 17 w 59"/>
                  <a:gd name="T17" fmla="*/ 18 h 68"/>
                  <a:gd name="T18" fmla="*/ 21 w 59"/>
                  <a:gd name="T19" fmla="*/ 21 h 68"/>
                  <a:gd name="T20" fmla="*/ 24 w 59"/>
                  <a:gd name="T21" fmla="*/ 22 h 68"/>
                  <a:gd name="T22" fmla="*/ 25 w 59"/>
                  <a:gd name="T23" fmla="*/ 23 h 68"/>
                  <a:gd name="T24" fmla="*/ 28 w 59"/>
                  <a:gd name="T25" fmla="*/ 23 h 68"/>
                  <a:gd name="T26" fmla="*/ 29 w 59"/>
                  <a:gd name="T27" fmla="*/ 24 h 68"/>
                  <a:gd name="T28" fmla="*/ 32 w 59"/>
                  <a:gd name="T29" fmla="*/ 26 h 68"/>
                  <a:gd name="T30" fmla="*/ 34 w 59"/>
                  <a:gd name="T31" fmla="*/ 27 h 68"/>
                  <a:gd name="T32" fmla="*/ 36 w 59"/>
                  <a:gd name="T33" fmla="*/ 28 h 68"/>
                  <a:gd name="T34" fmla="*/ 37 w 59"/>
                  <a:gd name="T35" fmla="*/ 30 h 68"/>
                  <a:gd name="T36" fmla="*/ 37 w 59"/>
                  <a:gd name="T37" fmla="*/ 31 h 68"/>
                  <a:gd name="T38" fmla="*/ 38 w 59"/>
                  <a:gd name="T39" fmla="*/ 34 h 68"/>
                  <a:gd name="T40" fmla="*/ 41 w 59"/>
                  <a:gd name="T41" fmla="*/ 38 h 68"/>
                  <a:gd name="T42" fmla="*/ 44 w 59"/>
                  <a:gd name="T43" fmla="*/ 43 h 68"/>
                  <a:gd name="T44" fmla="*/ 46 w 59"/>
                  <a:gd name="T45" fmla="*/ 47 h 68"/>
                  <a:gd name="T46" fmla="*/ 50 w 59"/>
                  <a:gd name="T47" fmla="*/ 52 h 68"/>
                  <a:gd name="T48" fmla="*/ 53 w 59"/>
                  <a:gd name="T49" fmla="*/ 54 h 68"/>
                  <a:gd name="T50" fmla="*/ 54 w 59"/>
                  <a:gd name="T51" fmla="*/ 57 h 68"/>
                  <a:gd name="T52" fmla="*/ 57 w 59"/>
                  <a:gd name="T53" fmla="*/ 61 h 68"/>
                  <a:gd name="T54" fmla="*/ 59 w 59"/>
                  <a:gd name="T55" fmla="*/ 65 h 68"/>
                  <a:gd name="T56" fmla="*/ 59 w 59"/>
                  <a:gd name="T57" fmla="*/ 66 h 68"/>
                  <a:gd name="T58" fmla="*/ 58 w 59"/>
                  <a:gd name="T59" fmla="*/ 68 h 68"/>
                  <a:gd name="T60" fmla="*/ 57 w 59"/>
                  <a:gd name="T61" fmla="*/ 68 h 68"/>
                  <a:gd name="T62" fmla="*/ 55 w 59"/>
                  <a:gd name="T63" fmla="*/ 68 h 68"/>
                  <a:gd name="T64" fmla="*/ 51 w 59"/>
                  <a:gd name="T65" fmla="*/ 65 h 68"/>
                  <a:gd name="T66" fmla="*/ 49 w 59"/>
                  <a:gd name="T67" fmla="*/ 64 h 68"/>
                  <a:gd name="T68" fmla="*/ 46 w 59"/>
                  <a:gd name="T69" fmla="*/ 62 h 68"/>
                  <a:gd name="T70" fmla="*/ 42 w 59"/>
                  <a:gd name="T71" fmla="*/ 60 h 68"/>
                  <a:gd name="T72" fmla="*/ 40 w 59"/>
                  <a:gd name="T73" fmla="*/ 56 h 68"/>
                  <a:gd name="T74" fmla="*/ 37 w 59"/>
                  <a:gd name="T75" fmla="*/ 53 h 68"/>
                  <a:gd name="T76" fmla="*/ 36 w 59"/>
                  <a:gd name="T77" fmla="*/ 49 h 68"/>
                  <a:gd name="T78" fmla="*/ 33 w 59"/>
                  <a:gd name="T79" fmla="*/ 45 h 68"/>
                  <a:gd name="T80" fmla="*/ 32 w 59"/>
                  <a:gd name="T81" fmla="*/ 43 h 68"/>
                  <a:gd name="T82" fmla="*/ 30 w 59"/>
                  <a:gd name="T83" fmla="*/ 39 h 68"/>
                  <a:gd name="T84" fmla="*/ 28 w 59"/>
                  <a:gd name="T85" fmla="*/ 36 h 68"/>
                  <a:gd name="T86" fmla="*/ 24 w 59"/>
                  <a:gd name="T87" fmla="*/ 34 h 68"/>
                  <a:gd name="T88" fmla="*/ 21 w 59"/>
                  <a:gd name="T89" fmla="*/ 32 h 68"/>
                  <a:gd name="T90" fmla="*/ 17 w 59"/>
                  <a:gd name="T91" fmla="*/ 30 h 68"/>
                  <a:gd name="T92" fmla="*/ 14 w 59"/>
                  <a:gd name="T93" fmla="*/ 26 h 68"/>
                  <a:gd name="T94" fmla="*/ 12 w 59"/>
                  <a:gd name="T95" fmla="*/ 22 h 68"/>
                  <a:gd name="T96" fmla="*/ 10 w 59"/>
                  <a:gd name="T97" fmla="*/ 18 h 68"/>
                  <a:gd name="T98" fmla="*/ 8 w 59"/>
                  <a:gd name="T99" fmla="*/ 15 h 68"/>
                  <a:gd name="T100" fmla="*/ 8 w 59"/>
                  <a:gd name="T101" fmla="*/ 14 h 68"/>
                  <a:gd name="T102" fmla="*/ 7 w 59"/>
                  <a:gd name="T103" fmla="*/ 13 h 68"/>
                  <a:gd name="T104" fmla="*/ 6 w 59"/>
                  <a:gd name="T105" fmla="*/ 10 h 68"/>
                  <a:gd name="T106" fmla="*/ 3 w 59"/>
                  <a:gd name="T107" fmla="*/ 9 h 68"/>
                  <a:gd name="T108" fmla="*/ 2 w 59"/>
                  <a:gd name="T109" fmla="*/ 6 h 68"/>
                  <a:gd name="T110" fmla="*/ 0 w 59"/>
                  <a:gd name="T111" fmla="*/ 2 h 68"/>
                  <a:gd name="T112" fmla="*/ 0 w 59"/>
                  <a:gd name="T113" fmla="*/ 1 h 68"/>
                  <a:gd name="T114" fmla="*/ 0 w 59"/>
                  <a:gd name="T115" fmla="*/ 1 h 68"/>
                  <a:gd name="T116" fmla="*/ 2 w 59"/>
                  <a:gd name="T117" fmla="*/ 0 h 68"/>
                  <a:gd name="T118" fmla="*/ 4 w 59"/>
                  <a:gd name="T1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 h="68">
                    <a:moveTo>
                      <a:pt x="4" y="0"/>
                    </a:moveTo>
                    <a:lnTo>
                      <a:pt x="6" y="0"/>
                    </a:lnTo>
                    <a:lnTo>
                      <a:pt x="8" y="1"/>
                    </a:lnTo>
                    <a:lnTo>
                      <a:pt x="10" y="4"/>
                    </a:lnTo>
                    <a:lnTo>
                      <a:pt x="11" y="6"/>
                    </a:lnTo>
                    <a:lnTo>
                      <a:pt x="11" y="9"/>
                    </a:lnTo>
                    <a:lnTo>
                      <a:pt x="12" y="11"/>
                    </a:lnTo>
                    <a:lnTo>
                      <a:pt x="15" y="15"/>
                    </a:lnTo>
                    <a:lnTo>
                      <a:pt x="17" y="18"/>
                    </a:lnTo>
                    <a:lnTo>
                      <a:pt x="21" y="21"/>
                    </a:lnTo>
                    <a:lnTo>
                      <a:pt x="24" y="22"/>
                    </a:lnTo>
                    <a:lnTo>
                      <a:pt x="25" y="23"/>
                    </a:lnTo>
                    <a:lnTo>
                      <a:pt x="28" y="23"/>
                    </a:lnTo>
                    <a:lnTo>
                      <a:pt x="29" y="24"/>
                    </a:lnTo>
                    <a:lnTo>
                      <a:pt x="32" y="26"/>
                    </a:lnTo>
                    <a:lnTo>
                      <a:pt x="34" y="27"/>
                    </a:lnTo>
                    <a:lnTo>
                      <a:pt x="36" y="28"/>
                    </a:lnTo>
                    <a:lnTo>
                      <a:pt x="37" y="30"/>
                    </a:lnTo>
                    <a:lnTo>
                      <a:pt x="37" y="31"/>
                    </a:lnTo>
                    <a:lnTo>
                      <a:pt x="38" y="34"/>
                    </a:lnTo>
                    <a:lnTo>
                      <a:pt x="41" y="38"/>
                    </a:lnTo>
                    <a:lnTo>
                      <a:pt x="44" y="43"/>
                    </a:lnTo>
                    <a:lnTo>
                      <a:pt x="46" y="47"/>
                    </a:lnTo>
                    <a:lnTo>
                      <a:pt x="50" y="52"/>
                    </a:lnTo>
                    <a:lnTo>
                      <a:pt x="53" y="54"/>
                    </a:lnTo>
                    <a:lnTo>
                      <a:pt x="54" y="57"/>
                    </a:lnTo>
                    <a:lnTo>
                      <a:pt x="57" y="61"/>
                    </a:lnTo>
                    <a:lnTo>
                      <a:pt x="59" y="65"/>
                    </a:lnTo>
                    <a:lnTo>
                      <a:pt x="59" y="66"/>
                    </a:lnTo>
                    <a:lnTo>
                      <a:pt x="58" y="68"/>
                    </a:lnTo>
                    <a:lnTo>
                      <a:pt x="57" y="68"/>
                    </a:lnTo>
                    <a:lnTo>
                      <a:pt x="55" y="68"/>
                    </a:lnTo>
                    <a:lnTo>
                      <a:pt x="51" y="65"/>
                    </a:lnTo>
                    <a:lnTo>
                      <a:pt x="49" y="64"/>
                    </a:lnTo>
                    <a:lnTo>
                      <a:pt x="46" y="62"/>
                    </a:lnTo>
                    <a:lnTo>
                      <a:pt x="42" y="60"/>
                    </a:lnTo>
                    <a:lnTo>
                      <a:pt x="40" y="56"/>
                    </a:lnTo>
                    <a:lnTo>
                      <a:pt x="37" y="53"/>
                    </a:lnTo>
                    <a:lnTo>
                      <a:pt x="36" y="49"/>
                    </a:lnTo>
                    <a:lnTo>
                      <a:pt x="33" y="45"/>
                    </a:lnTo>
                    <a:lnTo>
                      <a:pt x="32" y="43"/>
                    </a:lnTo>
                    <a:lnTo>
                      <a:pt x="30" y="39"/>
                    </a:lnTo>
                    <a:lnTo>
                      <a:pt x="28" y="36"/>
                    </a:lnTo>
                    <a:lnTo>
                      <a:pt x="24" y="34"/>
                    </a:lnTo>
                    <a:lnTo>
                      <a:pt x="21" y="32"/>
                    </a:lnTo>
                    <a:lnTo>
                      <a:pt x="17" y="30"/>
                    </a:lnTo>
                    <a:lnTo>
                      <a:pt x="14" y="26"/>
                    </a:lnTo>
                    <a:lnTo>
                      <a:pt x="12" y="22"/>
                    </a:lnTo>
                    <a:lnTo>
                      <a:pt x="10" y="18"/>
                    </a:lnTo>
                    <a:lnTo>
                      <a:pt x="8" y="15"/>
                    </a:lnTo>
                    <a:lnTo>
                      <a:pt x="8" y="14"/>
                    </a:lnTo>
                    <a:lnTo>
                      <a:pt x="7" y="13"/>
                    </a:lnTo>
                    <a:lnTo>
                      <a:pt x="6" y="10"/>
                    </a:lnTo>
                    <a:lnTo>
                      <a:pt x="3" y="9"/>
                    </a:lnTo>
                    <a:lnTo>
                      <a:pt x="2" y="6"/>
                    </a:lnTo>
                    <a:lnTo>
                      <a:pt x="0" y="2"/>
                    </a:lnTo>
                    <a:lnTo>
                      <a:pt x="0" y="1"/>
                    </a:lnTo>
                    <a:lnTo>
                      <a:pt x="0" y="1"/>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6" name="Freeform 94">
                <a:extLst>
                  <a:ext uri="{FF2B5EF4-FFF2-40B4-BE49-F238E27FC236}">
                    <a16:creationId xmlns:a16="http://schemas.microsoft.com/office/drawing/2014/main" id="{3151054C-81DB-5D47-A73A-17EEF82239EA}"/>
                  </a:ext>
                </a:extLst>
              </p:cNvPr>
              <p:cNvSpPr>
                <a:spLocks/>
              </p:cNvSpPr>
              <p:nvPr userDrawn="1"/>
            </p:nvSpPr>
            <p:spPr bwMode="auto">
              <a:xfrm>
                <a:off x="10365845" y="428045"/>
                <a:ext cx="7171" cy="10245"/>
              </a:xfrm>
              <a:custGeom>
                <a:avLst/>
                <a:gdLst>
                  <a:gd name="T0" fmla="*/ 13 w 15"/>
                  <a:gd name="T1" fmla="*/ 0 h 20"/>
                  <a:gd name="T2" fmla="*/ 15 w 15"/>
                  <a:gd name="T3" fmla="*/ 1 h 20"/>
                  <a:gd name="T4" fmla="*/ 15 w 15"/>
                  <a:gd name="T5" fmla="*/ 1 h 20"/>
                  <a:gd name="T6" fmla="*/ 15 w 15"/>
                  <a:gd name="T7" fmla="*/ 4 h 20"/>
                  <a:gd name="T8" fmla="*/ 13 w 15"/>
                  <a:gd name="T9" fmla="*/ 5 h 20"/>
                  <a:gd name="T10" fmla="*/ 12 w 15"/>
                  <a:gd name="T11" fmla="*/ 5 h 20"/>
                  <a:gd name="T12" fmla="*/ 11 w 15"/>
                  <a:gd name="T13" fmla="*/ 5 h 20"/>
                  <a:gd name="T14" fmla="*/ 10 w 15"/>
                  <a:gd name="T15" fmla="*/ 7 h 20"/>
                  <a:gd name="T16" fmla="*/ 8 w 15"/>
                  <a:gd name="T17" fmla="*/ 8 h 20"/>
                  <a:gd name="T18" fmla="*/ 8 w 15"/>
                  <a:gd name="T19" fmla="*/ 9 h 20"/>
                  <a:gd name="T20" fmla="*/ 8 w 15"/>
                  <a:gd name="T21" fmla="*/ 11 h 20"/>
                  <a:gd name="T22" fmla="*/ 10 w 15"/>
                  <a:gd name="T23" fmla="*/ 12 h 20"/>
                  <a:gd name="T24" fmla="*/ 10 w 15"/>
                  <a:gd name="T25" fmla="*/ 14 h 20"/>
                  <a:gd name="T26" fmla="*/ 10 w 15"/>
                  <a:gd name="T27" fmla="*/ 16 h 20"/>
                  <a:gd name="T28" fmla="*/ 8 w 15"/>
                  <a:gd name="T29" fmla="*/ 17 h 20"/>
                  <a:gd name="T30" fmla="*/ 6 w 15"/>
                  <a:gd name="T31" fmla="*/ 18 h 20"/>
                  <a:gd name="T32" fmla="*/ 4 w 15"/>
                  <a:gd name="T33" fmla="*/ 20 h 20"/>
                  <a:gd name="T34" fmla="*/ 2 w 15"/>
                  <a:gd name="T35" fmla="*/ 20 h 20"/>
                  <a:gd name="T36" fmla="*/ 0 w 15"/>
                  <a:gd name="T37" fmla="*/ 18 h 20"/>
                  <a:gd name="T38" fmla="*/ 0 w 15"/>
                  <a:gd name="T39" fmla="*/ 17 h 20"/>
                  <a:gd name="T40" fmla="*/ 2 w 15"/>
                  <a:gd name="T41" fmla="*/ 16 h 20"/>
                  <a:gd name="T42" fmla="*/ 3 w 15"/>
                  <a:gd name="T43" fmla="*/ 13 h 20"/>
                  <a:gd name="T44" fmla="*/ 4 w 15"/>
                  <a:gd name="T45" fmla="*/ 13 h 20"/>
                  <a:gd name="T46" fmla="*/ 6 w 15"/>
                  <a:gd name="T47" fmla="*/ 12 h 20"/>
                  <a:gd name="T48" fmla="*/ 7 w 15"/>
                  <a:gd name="T49" fmla="*/ 11 h 20"/>
                  <a:gd name="T50" fmla="*/ 7 w 15"/>
                  <a:gd name="T51" fmla="*/ 8 h 20"/>
                  <a:gd name="T52" fmla="*/ 7 w 15"/>
                  <a:gd name="T53" fmla="*/ 7 h 20"/>
                  <a:gd name="T54" fmla="*/ 7 w 15"/>
                  <a:gd name="T55" fmla="*/ 4 h 20"/>
                  <a:gd name="T56" fmla="*/ 10 w 15"/>
                  <a:gd name="T57" fmla="*/ 4 h 20"/>
                  <a:gd name="T58" fmla="*/ 11 w 15"/>
                  <a:gd name="T59" fmla="*/ 3 h 20"/>
                  <a:gd name="T60" fmla="*/ 12 w 15"/>
                  <a:gd name="T61" fmla="*/ 1 h 20"/>
                  <a:gd name="T62" fmla="*/ 13 w 15"/>
                  <a:gd name="T63" fmla="*/ 1 h 20"/>
                  <a:gd name="T64" fmla="*/ 13 w 15"/>
                  <a:gd name="T6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20">
                    <a:moveTo>
                      <a:pt x="13" y="0"/>
                    </a:moveTo>
                    <a:lnTo>
                      <a:pt x="15" y="1"/>
                    </a:lnTo>
                    <a:lnTo>
                      <a:pt x="15" y="1"/>
                    </a:lnTo>
                    <a:lnTo>
                      <a:pt x="15" y="4"/>
                    </a:lnTo>
                    <a:lnTo>
                      <a:pt x="13" y="5"/>
                    </a:lnTo>
                    <a:lnTo>
                      <a:pt x="12" y="5"/>
                    </a:lnTo>
                    <a:lnTo>
                      <a:pt x="11" y="5"/>
                    </a:lnTo>
                    <a:lnTo>
                      <a:pt x="10" y="7"/>
                    </a:lnTo>
                    <a:lnTo>
                      <a:pt x="8" y="8"/>
                    </a:lnTo>
                    <a:lnTo>
                      <a:pt x="8" y="9"/>
                    </a:lnTo>
                    <a:lnTo>
                      <a:pt x="8" y="11"/>
                    </a:lnTo>
                    <a:lnTo>
                      <a:pt x="10" y="12"/>
                    </a:lnTo>
                    <a:lnTo>
                      <a:pt x="10" y="14"/>
                    </a:lnTo>
                    <a:lnTo>
                      <a:pt x="10" y="16"/>
                    </a:lnTo>
                    <a:lnTo>
                      <a:pt x="8" y="17"/>
                    </a:lnTo>
                    <a:lnTo>
                      <a:pt x="6" y="18"/>
                    </a:lnTo>
                    <a:lnTo>
                      <a:pt x="4" y="20"/>
                    </a:lnTo>
                    <a:lnTo>
                      <a:pt x="2" y="20"/>
                    </a:lnTo>
                    <a:lnTo>
                      <a:pt x="0" y="18"/>
                    </a:lnTo>
                    <a:lnTo>
                      <a:pt x="0" y="17"/>
                    </a:lnTo>
                    <a:lnTo>
                      <a:pt x="2" y="16"/>
                    </a:lnTo>
                    <a:lnTo>
                      <a:pt x="3" y="13"/>
                    </a:lnTo>
                    <a:lnTo>
                      <a:pt x="4" y="13"/>
                    </a:lnTo>
                    <a:lnTo>
                      <a:pt x="6" y="12"/>
                    </a:lnTo>
                    <a:lnTo>
                      <a:pt x="7" y="11"/>
                    </a:lnTo>
                    <a:lnTo>
                      <a:pt x="7" y="8"/>
                    </a:lnTo>
                    <a:lnTo>
                      <a:pt x="7" y="7"/>
                    </a:lnTo>
                    <a:lnTo>
                      <a:pt x="7" y="4"/>
                    </a:lnTo>
                    <a:lnTo>
                      <a:pt x="10" y="4"/>
                    </a:lnTo>
                    <a:lnTo>
                      <a:pt x="11" y="3"/>
                    </a:lnTo>
                    <a:lnTo>
                      <a:pt x="12" y="1"/>
                    </a:lnTo>
                    <a:lnTo>
                      <a:pt x="13" y="1"/>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7" name="Freeform 95">
                <a:extLst>
                  <a:ext uri="{FF2B5EF4-FFF2-40B4-BE49-F238E27FC236}">
                    <a16:creationId xmlns:a16="http://schemas.microsoft.com/office/drawing/2014/main" id="{AF72807D-0048-1942-8F52-C566FD3BB134}"/>
                  </a:ext>
                </a:extLst>
              </p:cNvPr>
              <p:cNvSpPr>
                <a:spLocks/>
              </p:cNvSpPr>
              <p:nvPr userDrawn="1"/>
            </p:nvSpPr>
            <p:spPr bwMode="auto">
              <a:xfrm>
                <a:off x="10371992" y="432143"/>
                <a:ext cx="4098" cy="2049"/>
              </a:xfrm>
              <a:custGeom>
                <a:avLst/>
                <a:gdLst>
                  <a:gd name="T0" fmla="*/ 7 w 8"/>
                  <a:gd name="T1" fmla="*/ 0 h 4"/>
                  <a:gd name="T2" fmla="*/ 8 w 8"/>
                  <a:gd name="T3" fmla="*/ 0 h 4"/>
                  <a:gd name="T4" fmla="*/ 8 w 8"/>
                  <a:gd name="T5" fmla="*/ 0 h 4"/>
                  <a:gd name="T6" fmla="*/ 8 w 8"/>
                  <a:gd name="T7" fmla="*/ 1 h 4"/>
                  <a:gd name="T8" fmla="*/ 7 w 8"/>
                  <a:gd name="T9" fmla="*/ 1 h 4"/>
                  <a:gd name="T10" fmla="*/ 6 w 8"/>
                  <a:gd name="T11" fmla="*/ 3 h 4"/>
                  <a:gd name="T12" fmla="*/ 4 w 8"/>
                  <a:gd name="T13" fmla="*/ 4 h 4"/>
                  <a:gd name="T14" fmla="*/ 3 w 8"/>
                  <a:gd name="T15" fmla="*/ 4 h 4"/>
                  <a:gd name="T16" fmla="*/ 2 w 8"/>
                  <a:gd name="T17" fmla="*/ 4 h 4"/>
                  <a:gd name="T18" fmla="*/ 0 w 8"/>
                  <a:gd name="T19" fmla="*/ 4 h 4"/>
                  <a:gd name="T20" fmla="*/ 0 w 8"/>
                  <a:gd name="T21" fmla="*/ 3 h 4"/>
                  <a:gd name="T22" fmla="*/ 0 w 8"/>
                  <a:gd name="T23" fmla="*/ 3 h 4"/>
                  <a:gd name="T24" fmla="*/ 2 w 8"/>
                  <a:gd name="T25" fmla="*/ 1 h 4"/>
                  <a:gd name="T26" fmla="*/ 3 w 8"/>
                  <a:gd name="T27" fmla="*/ 1 h 4"/>
                  <a:gd name="T28" fmla="*/ 4 w 8"/>
                  <a:gd name="T29" fmla="*/ 0 h 4"/>
                  <a:gd name="T30" fmla="*/ 6 w 8"/>
                  <a:gd name="T31" fmla="*/ 0 h 4"/>
                  <a:gd name="T32" fmla="*/ 7 w 8"/>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4">
                    <a:moveTo>
                      <a:pt x="7" y="0"/>
                    </a:moveTo>
                    <a:lnTo>
                      <a:pt x="8" y="0"/>
                    </a:lnTo>
                    <a:lnTo>
                      <a:pt x="8" y="0"/>
                    </a:lnTo>
                    <a:lnTo>
                      <a:pt x="8" y="1"/>
                    </a:lnTo>
                    <a:lnTo>
                      <a:pt x="7" y="1"/>
                    </a:lnTo>
                    <a:lnTo>
                      <a:pt x="6" y="3"/>
                    </a:lnTo>
                    <a:lnTo>
                      <a:pt x="4" y="4"/>
                    </a:lnTo>
                    <a:lnTo>
                      <a:pt x="3" y="4"/>
                    </a:lnTo>
                    <a:lnTo>
                      <a:pt x="2" y="4"/>
                    </a:lnTo>
                    <a:lnTo>
                      <a:pt x="0" y="4"/>
                    </a:lnTo>
                    <a:lnTo>
                      <a:pt x="0" y="3"/>
                    </a:lnTo>
                    <a:lnTo>
                      <a:pt x="0" y="3"/>
                    </a:lnTo>
                    <a:lnTo>
                      <a:pt x="2" y="1"/>
                    </a:lnTo>
                    <a:lnTo>
                      <a:pt x="3" y="1"/>
                    </a:lnTo>
                    <a:lnTo>
                      <a:pt x="4" y="0"/>
                    </a:lnTo>
                    <a:lnTo>
                      <a:pt x="6"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8" name="Freeform 96">
                <a:extLst>
                  <a:ext uri="{FF2B5EF4-FFF2-40B4-BE49-F238E27FC236}">
                    <a16:creationId xmlns:a16="http://schemas.microsoft.com/office/drawing/2014/main" id="{2A047D6E-1102-4545-8855-7E9B6580F851}"/>
                  </a:ext>
                </a:extLst>
              </p:cNvPr>
              <p:cNvSpPr>
                <a:spLocks/>
              </p:cNvSpPr>
              <p:nvPr userDrawn="1"/>
            </p:nvSpPr>
            <p:spPr bwMode="auto">
              <a:xfrm>
                <a:off x="10361746" y="468000"/>
                <a:ext cx="23563" cy="12294"/>
              </a:xfrm>
              <a:custGeom>
                <a:avLst/>
                <a:gdLst>
                  <a:gd name="T0" fmla="*/ 41 w 45"/>
                  <a:gd name="T1" fmla="*/ 0 h 25"/>
                  <a:gd name="T2" fmla="*/ 43 w 45"/>
                  <a:gd name="T3" fmla="*/ 0 h 25"/>
                  <a:gd name="T4" fmla="*/ 44 w 45"/>
                  <a:gd name="T5" fmla="*/ 1 h 25"/>
                  <a:gd name="T6" fmla="*/ 45 w 45"/>
                  <a:gd name="T7" fmla="*/ 3 h 25"/>
                  <a:gd name="T8" fmla="*/ 44 w 45"/>
                  <a:gd name="T9" fmla="*/ 5 h 25"/>
                  <a:gd name="T10" fmla="*/ 43 w 45"/>
                  <a:gd name="T11" fmla="*/ 7 h 25"/>
                  <a:gd name="T12" fmla="*/ 41 w 45"/>
                  <a:gd name="T13" fmla="*/ 8 h 25"/>
                  <a:gd name="T14" fmla="*/ 39 w 45"/>
                  <a:gd name="T15" fmla="*/ 11 h 25"/>
                  <a:gd name="T16" fmla="*/ 37 w 45"/>
                  <a:gd name="T17" fmla="*/ 12 h 25"/>
                  <a:gd name="T18" fmla="*/ 35 w 45"/>
                  <a:gd name="T19" fmla="*/ 14 h 25"/>
                  <a:gd name="T20" fmla="*/ 34 w 45"/>
                  <a:gd name="T21" fmla="*/ 16 h 25"/>
                  <a:gd name="T22" fmla="*/ 31 w 45"/>
                  <a:gd name="T23" fmla="*/ 18 h 25"/>
                  <a:gd name="T24" fmla="*/ 28 w 45"/>
                  <a:gd name="T25" fmla="*/ 21 h 25"/>
                  <a:gd name="T26" fmla="*/ 26 w 45"/>
                  <a:gd name="T27" fmla="*/ 22 h 25"/>
                  <a:gd name="T28" fmla="*/ 24 w 45"/>
                  <a:gd name="T29" fmla="*/ 22 h 25"/>
                  <a:gd name="T30" fmla="*/ 22 w 45"/>
                  <a:gd name="T31" fmla="*/ 24 h 25"/>
                  <a:gd name="T32" fmla="*/ 20 w 45"/>
                  <a:gd name="T33" fmla="*/ 24 h 25"/>
                  <a:gd name="T34" fmla="*/ 17 w 45"/>
                  <a:gd name="T35" fmla="*/ 24 h 25"/>
                  <a:gd name="T36" fmla="*/ 14 w 45"/>
                  <a:gd name="T37" fmla="*/ 24 h 25"/>
                  <a:gd name="T38" fmla="*/ 11 w 45"/>
                  <a:gd name="T39" fmla="*/ 25 h 25"/>
                  <a:gd name="T40" fmla="*/ 9 w 45"/>
                  <a:gd name="T41" fmla="*/ 25 h 25"/>
                  <a:gd name="T42" fmla="*/ 6 w 45"/>
                  <a:gd name="T43" fmla="*/ 25 h 25"/>
                  <a:gd name="T44" fmla="*/ 4 w 45"/>
                  <a:gd name="T45" fmla="*/ 25 h 25"/>
                  <a:gd name="T46" fmla="*/ 2 w 45"/>
                  <a:gd name="T47" fmla="*/ 24 h 25"/>
                  <a:gd name="T48" fmla="*/ 1 w 45"/>
                  <a:gd name="T49" fmla="*/ 22 h 25"/>
                  <a:gd name="T50" fmla="*/ 0 w 45"/>
                  <a:gd name="T51" fmla="*/ 21 h 25"/>
                  <a:gd name="T52" fmla="*/ 0 w 45"/>
                  <a:gd name="T53" fmla="*/ 20 h 25"/>
                  <a:gd name="T54" fmla="*/ 1 w 45"/>
                  <a:gd name="T55" fmla="*/ 18 h 25"/>
                  <a:gd name="T56" fmla="*/ 4 w 45"/>
                  <a:gd name="T57" fmla="*/ 17 h 25"/>
                  <a:gd name="T58" fmla="*/ 6 w 45"/>
                  <a:gd name="T59" fmla="*/ 16 h 25"/>
                  <a:gd name="T60" fmla="*/ 10 w 45"/>
                  <a:gd name="T61" fmla="*/ 14 h 25"/>
                  <a:gd name="T62" fmla="*/ 14 w 45"/>
                  <a:gd name="T63" fmla="*/ 14 h 25"/>
                  <a:gd name="T64" fmla="*/ 17 w 45"/>
                  <a:gd name="T65" fmla="*/ 14 h 25"/>
                  <a:gd name="T66" fmla="*/ 19 w 45"/>
                  <a:gd name="T67" fmla="*/ 14 h 25"/>
                  <a:gd name="T68" fmla="*/ 22 w 45"/>
                  <a:gd name="T69" fmla="*/ 13 h 25"/>
                  <a:gd name="T70" fmla="*/ 23 w 45"/>
                  <a:gd name="T71" fmla="*/ 12 h 25"/>
                  <a:gd name="T72" fmla="*/ 24 w 45"/>
                  <a:gd name="T73" fmla="*/ 11 h 25"/>
                  <a:gd name="T74" fmla="*/ 26 w 45"/>
                  <a:gd name="T75" fmla="*/ 9 h 25"/>
                  <a:gd name="T76" fmla="*/ 28 w 45"/>
                  <a:gd name="T77" fmla="*/ 8 h 25"/>
                  <a:gd name="T78" fmla="*/ 31 w 45"/>
                  <a:gd name="T79" fmla="*/ 7 h 25"/>
                  <a:gd name="T80" fmla="*/ 32 w 45"/>
                  <a:gd name="T81" fmla="*/ 5 h 25"/>
                  <a:gd name="T82" fmla="*/ 35 w 45"/>
                  <a:gd name="T83" fmla="*/ 4 h 25"/>
                  <a:gd name="T84" fmla="*/ 36 w 45"/>
                  <a:gd name="T85" fmla="*/ 3 h 25"/>
                  <a:gd name="T86" fmla="*/ 37 w 45"/>
                  <a:gd name="T87" fmla="*/ 1 h 25"/>
                  <a:gd name="T88" fmla="*/ 40 w 45"/>
                  <a:gd name="T89" fmla="*/ 0 h 25"/>
                  <a:gd name="T90" fmla="*/ 41 w 45"/>
                  <a:gd name="T9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25">
                    <a:moveTo>
                      <a:pt x="41" y="0"/>
                    </a:moveTo>
                    <a:lnTo>
                      <a:pt x="43" y="0"/>
                    </a:lnTo>
                    <a:lnTo>
                      <a:pt x="44" y="1"/>
                    </a:lnTo>
                    <a:lnTo>
                      <a:pt x="45" y="3"/>
                    </a:lnTo>
                    <a:lnTo>
                      <a:pt x="44" y="5"/>
                    </a:lnTo>
                    <a:lnTo>
                      <a:pt x="43" y="7"/>
                    </a:lnTo>
                    <a:lnTo>
                      <a:pt x="41" y="8"/>
                    </a:lnTo>
                    <a:lnTo>
                      <a:pt x="39" y="11"/>
                    </a:lnTo>
                    <a:lnTo>
                      <a:pt x="37" y="12"/>
                    </a:lnTo>
                    <a:lnTo>
                      <a:pt x="35" y="14"/>
                    </a:lnTo>
                    <a:lnTo>
                      <a:pt x="34" y="16"/>
                    </a:lnTo>
                    <a:lnTo>
                      <a:pt x="31" y="18"/>
                    </a:lnTo>
                    <a:lnTo>
                      <a:pt x="28" y="21"/>
                    </a:lnTo>
                    <a:lnTo>
                      <a:pt x="26" y="22"/>
                    </a:lnTo>
                    <a:lnTo>
                      <a:pt x="24" y="22"/>
                    </a:lnTo>
                    <a:lnTo>
                      <a:pt x="22" y="24"/>
                    </a:lnTo>
                    <a:lnTo>
                      <a:pt x="20" y="24"/>
                    </a:lnTo>
                    <a:lnTo>
                      <a:pt x="17" y="24"/>
                    </a:lnTo>
                    <a:lnTo>
                      <a:pt x="14" y="24"/>
                    </a:lnTo>
                    <a:lnTo>
                      <a:pt x="11" y="25"/>
                    </a:lnTo>
                    <a:lnTo>
                      <a:pt x="9" y="25"/>
                    </a:lnTo>
                    <a:lnTo>
                      <a:pt x="6" y="25"/>
                    </a:lnTo>
                    <a:lnTo>
                      <a:pt x="4" y="25"/>
                    </a:lnTo>
                    <a:lnTo>
                      <a:pt x="2" y="24"/>
                    </a:lnTo>
                    <a:lnTo>
                      <a:pt x="1" y="22"/>
                    </a:lnTo>
                    <a:lnTo>
                      <a:pt x="0" y="21"/>
                    </a:lnTo>
                    <a:lnTo>
                      <a:pt x="0" y="20"/>
                    </a:lnTo>
                    <a:lnTo>
                      <a:pt x="1" y="18"/>
                    </a:lnTo>
                    <a:lnTo>
                      <a:pt x="4" y="17"/>
                    </a:lnTo>
                    <a:lnTo>
                      <a:pt x="6" y="16"/>
                    </a:lnTo>
                    <a:lnTo>
                      <a:pt x="10" y="14"/>
                    </a:lnTo>
                    <a:lnTo>
                      <a:pt x="14" y="14"/>
                    </a:lnTo>
                    <a:lnTo>
                      <a:pt x="17" y="14"/>
                    </a:lnTo>
                    <a:lnTo>
                      <a:pt x="19" y="14"/>
                    </a:lnTo>
                    <a:lnTo>
                      <a:pt x="22" y="13"/>
                    </a:lnTo>
                    <a:lnTo>
                      <a:pt x="23" y="12"/>
                    </a:lnTo>
                    <a:lnTo>
                      <a:pt x="24" y="11"/>
                    </a:lnTo>
                    <a:lnTo>
                      <a:pt x="26" y="9"/>
                    </a:lnTo>
                    <a:lnTo>
                      <a:pt x="28" y="8"/>
                    </a:lnTo>
                    <a:lnTo>
                      <a:pt x="31" y="7"/>
                    </a:lnTo>
                    <a:lnTo>
                      <a:pt x="32" y="5"/>
                    </a:lnTo>
                    <a:lnTo>
                      <a:pt x="35" y="4"/>
                    </a:lnTo>
                    <a:lnTo>
                      <a:pt x="36" y="3"/>
                    </a:lnTo>
                    <a:lnTo>
                      <a:pt x="37" y="1"/>
                    </a:lnTo>
                    <a:lnTo>
                      <a:pt x="40" y="0"/>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9" name="Freeform 97">
                <a:extLst>
                  <a:ext uri="{FF2B5EF4-FFF2-40B4-BE49-F238E27FC236}">
                    <a16:creationId xmlns:a16="http://schemas.microsoft.com/office/drawing/2014/main" id="{43DE0816-1890-8F4B-997D-79AC64E8A79E}"/>
                  </a:ext>
                </a:extLst>
              </p:cNvPr>
              <p:cNvSpPr>
                <a:spLocks/>
              </p:cNvSpPr>
              <p:nvPr userDrawn="1"/>
            </p:nvSpPr>
            <p:spPr bwMode="auto">
              <a:xfrm>
                <a:off x="10238810" y="490538"/>
                <a:ext cx="15368" cy="19465"/>
              </a:xfrm>
              <a:custGeom>
                <a:avLst/>
                <a:gdLst>
                  <a:gd name="T0" fmla="*/ 27 w 30"/>
                  <a:gd name="T1" fmla="*/ 0 h 38"/>
                  <a:gd name="T2" fmla="*/ 28 w 30"/>
                  <a:gd name="T3" fmla="*/ 0 h 38"/>
                  <a:gd name="T4" fmla="*/ 30 w 30"/>
                  <a:gd name="T5" fmla="*/ 1 h 38"/>
                  <a:gd name="T6" fmla="*/ 30 w 30"/>
                  <a:gd name="T7" fmla="*/ 2 h 38"/>
                  <a:gd name="T8" fmla="*/ 30 w 30"/>
                  <a:gd name="T9" fmla="*/ 8 h 38"/>
                  <a:gd name="T10" fmla="*/ 30 w 30"/>
                  <a:gd name="T11" fmla="*/ 10 h 38"/>
                  <a:gd name="T12" fmla="*/ 30 w 30"/>
                  <a:gd name="T13" fmla="*/ 14 h 38"/>
                  <a:gd name="T14" fmla="*/ 28 w 30"/>
                  <a:gd name="T15" fmla="*/ 18 h 38"/>
                  <a:gd name="T16" fmla="*/ 26 w 30"/>
                  <a:gd name="T17" fmla="*/ 21 h 38"/>
                  <a:gd name="T18" fmla="*/ 23 w 30"/>
                  <a:gd name="T19" fmla="*/ 23 h 38"/>
                  <a:gd name="T20" fmla="*/ 20 w 30"/>
                  <a:gd name="T21" fmla="*/ 26 h 38"/>
                  <a:gd name="T22" fmla="*/ 17 w 30"/>
                  <a:gd name="T23" fmla="*/ 27 h 38"/>
                  <a:gd name="T24" fmla="*/ 14 w 30"/>
                  <a:gd name="T25" fmla="*/ 29 h 38"/>
                  <a:gd name="T26" fmla="*/ 10 w 30"/>
                  <a:gd name="T27" fmla="*/ 30 h 38"/>
                  <a:gd name="T28" fmla="*/ 7 w 30"/>
                  <a:gd name="T29" fmla="*/ 31 h 38"/>
                  <a:gd name="T30" fmla="*/ 5 w 30"/>
                  <a:gd name="T31" fmla="*/ 32 h 38"/>
                  <a:gd name="T32" fmla="*/ 4 w 30"/>
                  <a:gd name="T33" fmla="*/ 34 h 38"/>
                  <a:gd name="T34" fmla="*/ 2 w 30"/>
                  <a:gd name="T35" fmla="*/ 35 h 38"/>
                  <a:gd name="T36" fmla="*/ 1 w 30"/>
                  <a:gd name="T37" fmla="*/ 36 h 38"/>
                  <a:gd name="T38" fmla="*/ 1 w 30"/>
                  <a:gd name="T39" fmla="*/ 38 h 38"/>
                  <a:gd name="T40" fmla="*/ 0 w 30"/>
                  <a:gd name="T41" fmla="*/ 36 h 38"/>
                  <a:gd name="T42" fmla="*/ 0 w 30"/>
                  <a:gd name="T43" fmla="*/ 35 h 38"/>
                  <a:gd name="T44" fmla="*/ 1 w 30"/>
                  <a:gd name="T45" fmla="*/ 34 h 38"/>
                  <a:gd name="T46" fmla="*/ 1 w 30"/>
                  <a:gd name="T47" fmla="*/ 31 h 38"/>
                  <a:gd name="T48" fmla="*/ 2 w 30"/>
                  <a:gd name="T49" fmla="*/ 29 h 38"/>
                  <a:gd name="T50" fmla="*/ 5 w 30"/>
                  <a:gd name="T51" fmla="*/ 27 h 38"/>
                  <a:gd name="T52" fmla="*/ 7 w 30"/>
                  <a:gd name="T53" fmla="*/ 26 h 38"/>
                  <a:gd name="T54" fmla="*/ 10 w 30"/>
                  <a:gd name="T55" fmla="*/ 25 h 38"/>
                  <a:gd name="T56" fmla="*/ 13 w 30"/>
                  <a:gd name="T57" fmla="*/ 22 h 38"/>
                  <a:gd name="T58" fmla="*/ 14 w 30"/>
                  <a:gd name="T59" fmla="*/ 21 h 38"/>
                  <a:gd name="T60" fmla="*/ 17 w 30"/>
                  <a:gd name="T61" fmla="*/ 18 h 38"/>
                  <a:gd name="T62" fmla="*/ 18 w 30"/>
                  <a:gd name="T63" fmla="*/ 15 h 38"/>
                  <a:gd name="T64" fmla="*/ 20 w 30"/>
                  <a:gd name="T65" fmla="*/ 12 h 38"/>
                  <a:gd name="T66" fmla="*/ 20 w 30"/>
                  <a:gd name="T67" fmla="*/ 8 h 38"/>
                  <a:gd name="T68" fmla="*/ 22 w 30"/>
                  <a:gd name="T69" fmla="*/ 4 h 38"/>
                  <a:gd name="T70" fmla="*/ 22 w 30"/>
                  <a:gd name="T71" fmla="*/ 1 h 38"/>
                  <a:gd name="T72" fmla="*/ 24 w 30"/>
                  <a:gd name="T73" fmla="*/ 0 h 38"/>
                  <a:gd name="T74" fmla="*/ 27 w 30"/>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38">
                    <a:moveTo>
                      <a:pt x="27" y="0"/>
                    </a:moveTo>
                    <a:lnTo>
                      <a:pt x="28" y="0"/>
                    </a:lnTo>
                    <a:lnTo>
                      <a:pt x="30" y="1"/>
                    </a:lnTo>
                    <a:lnTo>
                      <a:pt x="30" y="2"/>
                    </a:lnTo>
                    <a:lnTo>
                      <a:pt x="30" y="8"/>
                    </a:lnTo>
                    <a:lnTo>
                      <a:pt x="30" y="10"/>
                    </a:lnTo>
                    <a:lnTo>
                      <a:pt x="30" y="14"/>
                    </a:lnTo>
                    <a:lnTo>
                      <a:pt x="28" y="18"/>
                    </a:lnTo>
                    <a:lnTo>
                      <a:pt x="26" y="21"/>
                    </a:lnTo>
                    <a:lnTo>
                      <a:pt x="23" y="23"/>
                    </a:lnTo>
                    <a:lnTo>
                      <a:pt x="20" y="26"/>
                    </a:lnTo>
                    <a:lnTo>
                      <a:pt x="17" y="27"/>
                    </a:lnTo>
                    <a:lnTo>
                      <a:pt x="14" y="29"/>
                    </a:lnTo>
                    <a:lnTo>
                      <a:pt x="10" y="30"/>
                    </a:lnTo>
                    <a:lnTo>
                      <a:pt x="7" y="31"/>
                    </a:lnTo>
                    <a:lnTo>
                      <a:pt x="5" y="32"/>
                    </a:lnTo>
                    <a:lnTo>
                      <a:pt x="4" y="34"/>
                    </a:lnTo>
                    <a:lnTo>
                      <a:pt x="2" y="35"/>
                    </a:lnTo>
                    <a:lnTo>
                      <a:pt x="1" y="36"/>
                    </a:lnTo>
                    <a:lnTo>
                      <a:pt x="1" y="38"/>
                    </a:lnTo>
                    <a:lnTo>
                      <a:pt x="0" y="36"/>
                    </a:lnTo>
                    <a:lnTo>
                      <a:pt x="0" y="35"/>
                    </a:lnTo>
                    <a:lnTo>
                      <a:pt x="1" y="34"/>
                    </a:lnTo>
                    <a:lnTo>
                      <a:pt x="1" y="31"/>
                    </a:lnTo>
                    <a:lnTo>
                      <a:pt x="2" y="29"/>
                    </a:lnTo>
                    <a:lnTo>
                      <a:pt x="5" y="27"/>
                    </a:lnTo>
                    <a:lnTo>
                      <a:pt x="7" y="26"/>
                    </a:lnTo>
                    <a:lnTo>
                      <a:pt x="10" y="25"/>
                    </a:lnTo>
                    <a:lnTo>
                      <a:pt x="13" y="22"/>
                    </a:lnTo>
                    <a:lnTo>
                      <a:pt x="14" y="21"/>
                    </a:lnTo>
                    <a:lnTo>
                      <a:pt x="17" y="18"/>
                    </a:lnTo>
                    <a:lnTo>
                      <a:pt x="18" y="15"/>
                    </a:lnTo>
                    <a:lnTo>
                      <a:pt x="20" y="12"/>
                    </a:lnTo>
                    <a:lnTo>
                      <a:pt x="20" y="8"/>
                    </a:lnTo>
                    <a:lnTo>
                      <a:pt x="22" y="4"/>
                    </a:lnTo>
                    <a:lnTo>
                      <a:pt x="22" y="1"/>
                    </a:lnTo>
                    <a:lnTo>
                      <a:pt x="24" y="0"/>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0" name="Freeform 98">
                <a:extLst>
                  <a:ext uri="{FF2B5EF4-FFF2-40B4-BE49-F238E27FC236}">
                    <a16:creationId xmlns:a16="http://schemas.microsoft.com/office/drawing/2014/main" id="{5E08F5E1-F85B-5B4F-9798-BF1A9E36047E}"/>
                  </a:ext>
                </a:extLst>
              </p:cNvPr>
              <p:cNvSpPr>
                <a:spLocks/>
              </p:cNvSpPr>
              <p:nvPr userDrawn="1"/>
            </p:nvSpPr>
            <p:spPr bwMode="auto">
              <a:xfrm>
                <a:off x="10220370" y="492587"/>
                <a:ext cx="14343" cy="17416"/>
              </a:xfrm>
              <a:custGeom>
                <a:avLst/>
                <a:gdLst>
                  <a:gd name="T0" fmla="*/ 25 w 28"/>
                  <a:gd name="T1" fmla="*/ 0 h 32"/>
                  <a:gd name="T2" fmla="*/ 26 w 28"/>
                  <a:gd name="T3" fmla="*/ 1 h 32"/>
                  <a:gd name="T4" fmla="*/ 28 w 28"/>
                  <a:gd name="T5" fmla="*/ 2 h 32"/>
                  <a:gd name="T6" fmla="*/ 28 w 28"/>
                  <a:gd name="T7" fmla="*/ 4 h 32"/>
                  <a:gd name="T8" fmla="*/ 28 w 28"/>
                  <a:gd name="T9" fmla="*/ 6 h 32"/>
                  <a:gd name="T10" fmla="*/ 28 w 28"/>
                  <a:gd name="T11" fmla="*/ 8 h 32"/>
                  <a:gd name="T12" fmla="*/ 26 w 28"/>
                  <a:gd name="T13" fmla="*/ 10 h 32"/>
                  <a:gd name="T14" fmla="*/ 25 w 28"/>
                  <a:gd name="T15" fmla="*/ 11 h 32"/>
                  <a:gd name="T16" fmla="*/ 23 w 28"/>
                  <a:gd name="T17" fmla="*/ 14 h 32"/>
                  <a:gd name="T18" fmla="*/ 20 w 28"/>
                  <a:gd name="T19" fmla="*/ 15 h 32"/>
                  <a:gd name="T20" fmla="*/ 17 w 28"/>
                  <a:gd name="T21" fmla="*/ 18 h 32"/>
                  <a:gd name="T22" fmla="*/ 15 w 28"/>
                  <a:gd name="T23" fmla="*/ 21 h 32"/>
                  <a:gd name="T24" fmla="*/ 13 w 28"/>
                  <a:gd name="T25" fmla="*/ 23 h 32"/>
                  <a:gd name="T26" fmla="*/ 11 w 28"/>
                  <a:gd name="T27" fmla="*/ 26 h 32"/>
                  <a:gd name="T28" fmla="*/ 10 w 28"/>
                  <a:gd name="T29" fmla="*/ 27 h 32"/>
                  <a:gd name="T30" fmla="*/ 10 w 28"/>
                  <a:gd name="T31" fmla="*/ 30 h 32"/>
                  <a:gd name="T32" fmla="*/ 8 w 28"/>
                  <a:gd name="T33" fmla="*/ 31 h 32"/>
                  <a:gd name="T34" fmla="*/ 7 w 28"/>
                  <a:gd name="T35" fmla="*/ 32 h 32"/>
                  <a:gd name="T36" fmla="*/ 4 w 28"/>
                  <a:gd name="T37" fmla="*/ 32 h 32"/>
                  <a:gd name="T38" fmla="*/ 3 w 28"/>
                  <a:gd name="T39" fmla="*/ 31 h 32"/>
                  <a:gd name="T40" fmla="*/ 2 w 28"/>
                  <a:gd name="T41" fmla="*/ 31 h 32"/>
                  <a:gd name="T42" fmla="*/ 0 w 28"/>
                  <a:gd name="T43" fmla="*/ 30 h 32"/>
                  <a:gd name="T44" fmla="*/ 0 w 28"/>
                  <a:gd name="T45" fmla="*/ 27 h 32"/>
                  <a:gd name="T46" fmla="*/ 2 w 28"/>
                  <a:gd name="T47" fmla="*/ 26 h 32"/>
                  <a:gd name="T48" fmla="*/ 3 w 28"/>
                  <a:gd name="T49" fmla="*/ 25 h 32"/>
                  <a:gd name="T50" fmla="*/ 4 w 28"/>
                  <a:gd name="T51" fmla="*/ 23 h 32"/>
                  <a:gd name="T52" fmla="*/ 6 w 28"/>
                  <a:gd name="T53" fmla="*/ 21 h 32"/>
                  <a:gd name="T54" fmla="*/ 8 w 28"/>
                  <a:gd name="T55" fmla="*/ 18 h 32"/>
                  <a:gd name="T56" fmla="*/ 11 w 28"/>
                  <a:gd name="T57" fmla="*/ 17 h 32"/>
                  <a:gd name="T58" fmla="*/ 13 w 28"/>
                  <a:gd name="T59" fmla="*/ 15 h 32"/>
                  <a:gd name="T60" fmla="*/ 16 w 28"/>
                  <a:gd name="T61" fmla="*/ 11 h 32"/>
                  <a:gd name="T62" fmla="*/ 19 w 28"/>
                  <a:gd name="T63" fmla="*/ 9 h 32"/>
                  <a:gd name="T64" fmla="*/ 19 w 28"/>
                  <a:gd name="T65" fmla="*/ 8 h 32"/>
                  <a:gd name="T66" fmla="*/ 20 w 28"/>
                  <a:gd name="T67" fmla="*/ 5 h 32"/>
                  <a:gd name="T68" fmla="*/ 20 w 28"/>
                  <a:gd name="T69" fmla="*/ 4 h 32"/>
                  <a:gd name="T70" fmla="*/ 21 w 28"/>
                  <a:gd name="T71" fmla="*/ 2 h 32"/>
                  <a:gd name="T72" fmla="*/ 23 w 28"/>
                  <a:gd name="T73" fmla="*/ 1 h 32"/>
                  <a:gd name="T74" fmla="*/ 25 w 28"/>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32">
                    <a:moveTo>
                      <a:pt x="25" y="0"/>
                    </a:moveTo>
                    <a:lnTo>
                      <a:pt x="26" y="1"/>
                    </a:lnTo>
                    <a:lnTo>
                      <a:pt x="28" y="2"/>
                    </a:lnTo>
                    <a:lnTo>
                      <a:pt x="28" y="4"/>
                    </a:lnTo>
                    <a:lnTo>
                      <a:pt x="28" y="6"/>
                    </a:lnTo>
                    <a:lnTo>
                      <a:pt x="28" y="8"/>
                    </a:lnTo>
                    <a:lnTo>
                      <a:pt x="26" y="10"/>
                    </a:lnTo>
                    <a:lnTo>
                      <a:pt x="25" y="11"/>
                    </a:lnTo>
                    <a:lnTo>
                      <a:pt x="23" y="14"/>
                    </a:lnTo>
                    <a:lnTo>
                      <a:pt x="20" y="15"/>
                    </a:lnTo>
                    <a:lnTo>
                      <a:pt x="17" y="18"/>
                    </a:lnTo>
                    <a:lnTo>
                      <a:pt x="15" y="21"/>
                    </a:lnTo>
                    <a:lnTo>
                      <a:pt x="13" y="23"/>
                    </a:lnTo>
                    <a:lnTo>
                      <a:pt x="11" y="26"/>
                    </a:lnTo>
                    <a:lnTo>
                      <a:pt x="10" y="27"/>
                    </a:lnTo>
                    <a:lnTo>
                      <a:pt x="10" y="30"/>
                    </a:lnTo>
                    <a:lnTo>
                      <a:pt x="8" y="31"/>
                    </a:lnTo>
                    <a:lnTo>
                      <a:pt x="7" y="32"/>
                    </a:lnTo>
                    <a:lnTo>
                      <a:pt x="4" y="32"/>
                    </a:lnTo>
                    <a:lnTo>
                      <a:pt x="3" y="31"/>
                    </a:lnTo>
                    <a:lnTo>
                      <a:pt x="2" y="31"/>
                    </a:lnTo>
                    <a:lnTo>
                      <a:pt x="0" y="30"/>
                    </a:lnTo>
                    <a:lnTo>
                      <a:pt x="0" y="27"/>
                    </a:lnTo>
                    <a:lnTo>
                      <a:pt x="2" y="26"/>
                    </a:lnTo>
                    <a:lnTo>
                      <a:pt x="3" y="25"/>
                    </a:lnTo>
                    <a:lnTo>
                      <a:pt x="4" y="23"/>
                    </a:lnTo>
                    <a:lnTo>
                      <a:pt x="6" y="21"/>
                    </a:lnTo>
                    <a:lnTo>
                      <a:pt x="8" y="18"/>
                    </a:lnTo>
                    <a:lnTo>
                      <a:pt x="11" y="17"/>
                    </a:lnTo>
                    <a:lnTo>
                      <a:pt x="13" y="15"/>
                    </a:lnTo>
                    <a:lnTo>
                      <a:pt x="16" y="11"/>
                    </a:lnTo>
                    <a:lnTo>
                      <a:pt x="19" y="9"/>
                    </a:lnTo>
                    <a:lnTo>
                      <a:pt x="19" y="8"/>
                    </a:lnTo>
                    <a:lnTo>
                      <a:pt x="20" y="5"/>
                    </a:lnTo>
                    <a:lnTo>
                      <a:pt x="20" y="4"/>
                    </a:lnTo>
                    <a:lnTo>
                      <a:pt x="21" y="2"/>
                    </a:lnTo>
                    <a:lnTo>
                      <a:pt x="23" y="1"/>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1" name="Freeform 99">
                <a:extLst>
                  <a:ext uri="{FF2B5EF4-FFF2-40B4-BE49-F238E27FC236}">
                    <a16:creationId xmlns:a16="http://schemas.microsoft.com/office/drawing/2014/main" id="{4EF16B25-7808-1B43-A633-504CB0FB5FCF}"/>
                  </a:ext>
                </a:extLst>
              </p:cNvPr>
              <p:cNvSpPr>
                <a:spLocks/>
              </p:cNvSpPr>
              <p:nvPr userDrawn="1"/>
            </p:nvSpPr>
            <p:spPr bwMode="auto">
              <a:xfrm>
                <a:off x="10244957" y="514101"/>
                <a:ext cx="13319" cy="5122"/>
              </a:xfrm>
              <a:custGeom>
                <a:avLst/>
                <a:gdLst>
                  <a:gd name="T0" fmla="*/ 21 w 26"/>
                  <a:gd name="T1" fmla="*/ 0 h 10"/>
                  <a:gd name="T2" fmla="*/ 24 w 26"/>
                  <a:gd name="T3" fmla="*/ 0 h 10"/>
                  <a:gd name="T4" fmla="*/ 26 w 26"/>
                  <a:gd name="T5" fmla="*/ 1 h 10"/>
                  <a:gd name="T6" fmla="*/ 26 w 26"/>
                  <a:gd name="T7" fmla="*/ 3 h 10"/>
                  <a:gd name="T8" fmla="*/ 26 w 26"/>
                  <a:gd name="T9" fmla="*/ 5 h 10"/>
                  <a:gd name="T10" fmla="*/ 25 w 26"/>
                  <a:gd name="T11" fmla="*/ 6 h 10"/>
                  <a:gd name="T12" fmla="*/ 24 w 26"/>
                  <a:gd name="T13" fmla="*/ 6 h 10"/>
                  <a:gd name="T14" fmla="*/ 21 w 26"/>
                  <a:gd name="T15" fmla="*/ 7 h 10"/>
                  <a:gd name="T16" fmla="*/ 20 w 26"/>
                  <a:gd name="T17" fmla="*/ 7 h 10"/>
                  <a:gd name="T18" fmla="*/ 16 w 26"/>
                  <a:gd name="T19" fmla="*/ 9 h 10"/>
                  <a:gd name="T20" fmla="*/ 13 w 26"/>
                  <a:gd name="T21" fmla="*/ 10 h 10"/>
                  <a:gd name="T22" fmla="*/ 11 w 26"/>
                  <a:gd name="T23" fmla="*/ 10 h 10"/>
                  <a:gd name="T24" fmla="*/ 8 w 26"/>
                  <a:gd name="T25" fmla="*/ 10 h 10"/>
                  <a:gd name="T26" fmla="*/ 6 w 26"/>
                  <a:gd name="T27" fmla="*/ 10 h 10"/>
                  <a:gd name="T28" fmla="*/ 4 w 26"/>
                  <a:gd name="T29" fmla="*/ 10 h 10"/>
                  <a:gd name="T30" fmla="*/ 2 w 26"/>
                  <a:gd name="T31" fmla="*/ 9 h 10"/>
                  <a:gd name="T32" fmla="*/ 0 w 26"/>
                  <a:gd name="T33" fmla="*/ 7 h 10"/>
                  <a:gd name="T34" fmla="*/ 0 w 26"/>
                  <a:gd name="T35" fmla="*/ 6 h 10"/>
                  <a:gd name="T36" fmla="*/ 2 w 26"/>
                  <a:gd name="T37" fmla="*/ 3 h 10"/>
                  <a:gd name="T38" fmla="*/ 3 w 26"/>
                  <a:gd name="T39" fmla="*/ 2 h 10"/>
                  <a:gd name="T40" fmla="*/ 6 w 26"/>
                  <a:gd name="T41" fmla="*/ 2 h 10"/>
                  <a:gd name="T42" fmla="*/ 8 w 26"/>
                  <a:gd name="T43" fmla="*/ 1 h 10"/>
                  <a:gd name="T44" fmla="*/ 11 w 26"/>
                  <a:gd name="T45" fmla="*/ 1 h 10"/>
                  <a:gd name="T46" fmla="*/ 13 w 26"/>
                  <a:gd name="T47" fmla="*/ 1 h 10"/>
                  <a:gd name="T48" fmla="*/ 17 w 26"/>
                  <a:gd name="T49" fmla="*/ 1 h 10"/>
                  <a:gd name="T50" fmla="*/ 20 w 26"/>
                  <a:gd name="T51" fmla="*/ 0 h 10"/>
                  <a:gd name="T52" fmla="*/ 21 w 26"/>
                  <a:gd name="T5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10">
                    <a:moveTo>
                      <a:pt x="21" y="0"/>
                    </a:moveTo>
                    <a:lnTo>
                      <a:pt x="24" y="0"/>
                    </a:lnTo>
                    <a:lnTo>
                      <a:pt x="26" y="1"/>
                    </a:lnTo>
                    <a:lnTo>
                      <a:pt x="26" y="3"/>
                    </a:lnTo>
                    <a:lnTo>
                      <a:pt x="26" y="5"/>
                    </a:lnTo>
                    <a:lnTo>
                      <a:pt x="25" y="6"/>
                    </a:lnTo>
                    <a:lnTo>
                      <a:pt x="24" y="6"/>
                    </a:lnTo>
                    <a:lnTo>
                      <a:pt x="21" y="7"/>
                    </a:lnTo>
                    <a:lnTo>
                      <a:pt x="20" y="7"/>
                    </a:lnTo>
                    <a:lnTo>
                      <a:pt x="16" y="9"/>
                    </a:lnTo>
                    <a:lnTo>
                      <a:pt x="13" y="10"/>
                    </a:lnTo>
                    <a:lnTo>
                      <a:pt x="11" y="10"/>
                    </a:lnTo>
                    <a:lnTo>
                      <a:pt x="8" y="10"/>
                    </a:lnTo>
                    <a:lnTo>
                      <a:pt x="6" y="10"/>
                    </a:lnTo>
                    <a:lnTo>
                      <a:pt x="4" y="10"/>
                    </a:lnTo>
                    <a:lnTo>
                      <a:pt x="2" y="9"/>
                    </a:lnTo>
                    <a:lnTo>
                      <a:pt x="0" y="7"/>
                    </a:lnTo>
                    <a:lnTo>
                      <a:pt x="0" y="6"/>
                    </a:lnTo>
                    <a:lnTo>
                      <a:pt x="2" y="3"/>
                    </a:lnTo>
                    <a:lnTo>
                      <a:pt x="3" y="2"/>
                    </a:lnTo>
                    <a:lnTo>
                      <a:pt x="6" y="2"/>
                    </a:lnTo>
                    <a:lnTo>
                      <a:pt x="8" y="1"/>
                    </a:lnTo>
                    <a:lnTo>
                      <a:pt x="11" y="1"/>
                    </a:lnTo>
                    <a:lnTo>
                      <a:pt x="13" y="1"/>
                    </a:lnTo>
                    <a:lnTo>
                      <a:pt x="17" y="1"/>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2" name="Freeform 100">
                <a:extLst>
                  <a:ext uri="{FF2B5EF4-FFF2-40B4-BE49-F238E27FC236}">
                    <a16:creationId xmlns:a16="http://schemas.microsoft.com/office/drawing/2014/main" id="{DA63FC90-0941-9D40-AE1E-DF6AF99061AC}"/>
                  </a:ext>
                </a:extLst>
              </p:cNvPr>
              <p:cNvSpPr>
                <a:spLocks/>
              </p:cNvSpPr>
              <p:nvPr userDrawn="1"/>
            </p:nvSpPr>
            <p:spPr bwMode="auto">
              <a:xfrm>
                <a:off x="10241883" y="443413"/>
                <a:ext cx="11270" cy="12294"/>
              </a:xfrm>
              <a:custGeom>
                <a:avLst/>
                <a:gdLst>
                  <a:gd name="T0" fmla="*/ 21 w 22"/>
                  <a:gd name="T1" fmla="*/ 0 h 25"/>
                  <a:gd name="T2" fmla="*/ 22 w 22"/>
                  <a:gd name="T3" fmla="*/ 1 h 25"/>
                  <a:gd name="T4" fmla="*/ 22 w 22"/>
                  <a:gd name="T5" fmla="*/ 3 h 25"/>
                  <a:gd name="T6" fmla="*/ 21 w 22"/>
                  <a:gd name="T7" fmla="*/ 4 h 25"/>
                  <a:gd name="T8" fmla="*/ 21 w 22"/>
                  <a:gd name="T9" fmla="*/ 7 h 25"/>
                  <a:gd name="T10" fmla="*/ 21 w 22"/>
                  <a:gd name="T11" fmla="*/ 8 h 25"/>
                  <a:gd name="T12" fmla="*/ 20 w 22"/>
                  <a:gd name="T13" fmla="*/ 11 h 25"/>
                  <a:gd name="T14" fmla="*/ 18 w 22"/>
                  <a:gd name="T15" fmla="*/ 13 h 25"/>
                  <a:gd name="T16" fmla="*/ 17 w 22"/>
                  <a:gd name="T17" fmla="*/ 16 h 25"/>
                  <a:gd name="T18" fmla="*/ 16 w 22"/>
                  <a:gd name="T19" fmla="*/ 18 h 25"/>
                  <a:gd name="T20" fmla="*/ 14 w 22"/>
                  <a:gd name="T21" fmla="*/ 21 h 25"/>
                  <a:gd name="T22" fmla="*/ 13 w 22"/>
                  <a:gd name="T23" fmla="*/ 24 h 25"/>
                  <a:gd name="T24" fmla="*/ 11 w 22"/>
                  <a:gd name="T25" fmla="*/ 25 h 25"/>
                  <a:gd name="T26" fmla="*/ 8 w 22"/>
                  <a:gd name="T27" fmla="*/ 25 h 25"/>
                  <a:gd name="T28" fmla="*/ 7 w 22"/>
                  <a:gd name="T29" fmla="*/ 25 h 25"/>
                  <a:gd name="T30" fmla="*/ 4 w 22"/>
                  <a:gd name="T31" fmla="*/ 25 h 25"/>
                  <a:gd name="T32" fmla="*/ 3 w 22"/>
                  <a:gd name="T33" fmla="*/ 25 h 25"/>
                  <a:gd name="T34" fmla="*/ 1 w 22"/>
                  <a:gd name="T35" fmla="*/ 25 h 25"/>
                  <a:gd name="T36" fmla="*/ 0 w 22"/>
                  <a:gd name="T37" fmla="*/ 24 h 25"/>
                  <a:gd name="T38" fmla="*/ 0 w 22"/>
                  <a:gd name="T39" fmla="*/ 21 h 25"/>
                  <a:gd name="T40" fmla="*/ 1 w 22"/>
                  <a:gd name="T41" fmla="*/ 18 h 25"/>
                  <a:gd name="T42" fmla="*/ 1 w 22"/>
                  <a:gd name="T43" fmla="*/ 17 h 25"/>
                  <a:gd name="T44" fmla="*/ 3 w 22"/>
                  <a:gd name="T45" fmla="*/ 17 h 25"/>
                  <a:gd name="T46" fmla="*/ 4 w 22"/>
                  <a:gd name="T47" fmla="*/ 17 h 25"/>
                  <a:gd name="T48" fmla="*/ 5 w 22"/>
                  <a:gd name="T49" fmla="*/ 17 h 25"/>
                  <a:gd name="T50" fmla="*/ 8 w 22"/>
                  <a:gd name="T51" fmla="*/ 17 h 25"/>
                  <a:gd name="T52" fmla="*/ 9 w 22"/>
                  <a:gd name="T53" fmla="*/ 16 h 25"/>
                  <a:gd name="T54" fmla="*/ 13 w 22"/>
                  <a:gd name="T55" fmla="*/ 14 h 25"/>
                  <a:gd name="T56" fmla="*/ 16 w 22"/>
                  <a:gd name="T57" fmla="*/ 11 h 25"/>
                  <a:gd name="T58" fmla="*/ 17 w 22"/>
                  <a:gd name="T59" fmla="*/ 8 h 25"/>
                  <a:gd name="T60" fmla="*/ 17 w 22"/>
                  <a:gd name="T61" fmla="*/ 5 h 25"/>
                  <a:gd name="T62" fmla="*/ 18 w 22"/>
                  <a:gd name="T63" fmla="*/ 1 h 25"/>
                  <a:gd name="T64" fmla="*/ 18 w 22"/>
                  <a:gd name="T65" fmla="*/ 0 h 25"/>
                  <a:gd name="T66" fmla="*/ 20 w 22"/>
                  <a:gd name="T67" fmla="*/ 0 h 25"/>
                  <a:gd name="T68" fmla="*/ 21 w 22"/>
                  <a:gd name="T6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25">
                    <a:moveTo>
                      <a:pt x="21" y="0"/>
                    </a:moveTo>
                    <a:lnTo>
                      <a:pt x="22" y="1"/>
                    </a:lnTo>
                    <a:lnTo>
                      <a:pt x="22" y="3"/>
                    </a:lnTo>
                    <a:lnTo>
                      <a:pt x="21" y="4"/>
                    </a:lnTo>
                    <a:lnTo>
                      <a:pt x="21" y="7"/>
                    </a:lnTo>
                    <a:lnTo>
                      <a:pt x="21" y="8"/>
                    </a:lnTo>
                    <a:lnTo>
                      <a:pt x="20" y="11"/>
                    </a:lnTo>
                    <a:lnTo>
                      <a:pt x="18" y="13"/>
                    </a:lnTo>
                    <a:lnTo>
                      <a:pt x="17" y="16"/>
                    </a:lnTo>
                    <a:lnTo>
                      <a:pt x="16" y="18"/>
                    </a:lnTo>
                    <a:lnTo>
                      <a:pt x="14" y="21"/>
                    </a:lnTo>
                    <a:lnTo>
                      <a:pt x="13" y="24"/>
                    </a:lnTo>
                    <a:lnTo>
                      <a:pt x="11" y="25"/>
                    </a:lnTo>
                    <a:lnTo>
                      <a:pt x="8" y="25"/>
                    </a:lnTo>
                    <a:lnTo>
                      <a:pt x="7" y="25"/>
                    </a:lnTo>
                    <a:lnTo>
                      <a:pt x="4" y="25"/>
                    </a:lnTo>
                    <a:lnTo>
                      <a:pt x="3" y="25"/>
                    </a:lnTo>
                    <a:lnTo>
                      <a:pt x="1" y="25"/>
                    </a:lnTo>
                    <a:lnTo>
                      <a:pt x="0" y="24"/>
                    </a:lnTo>
                    <a:lnTo>
                      <a:pt x="0" y="21"/>
                    </a:lnTo>
                    <a:lnTo>
                      <a:pt x="1" y="18"/>
                    </a:lnTo>
                    <a:lnTo>
                      <a:pt x="1" y="17"/>
                    </a:lnTo>
                    <a:lnTo>
                      <a:pt x="3" y="17"/>
                    </a:lnTo>
                    <a:lnTo>
                      <a:pt x="4" y="17"/>
                    </a:lnTo>
                    <a:lnTo>
                      <a:pt x="5" y="17"/>
                    </a:lnTo>
                    <a:lnTo>
                      <a:pt x="8" y="17"/>
                    </a:lnTo>
                    <a:lnTo>
                      <a:pt x="9" y="16"/>
                    </a:lnTo>
                    <a:lnTo>
                      <a:pt x="13" y="14"/>
                    </a:lnTo>
                    <a:lnTo>
                      <a:pt x="16" y="11"/>
                    </a:lnTo>
                    <a:lnTo>
                      <a:pt x="17" y="8"/>
                    </a:lnTo>
                    <a:lnTo>
                      <a:pt x="17" y="5"/>
                    </a:lnTo>
                    <a:lnTo>
                      <a:pt x="18" y="1"/>
                    </a:lnTo>
                    <a:lnTo>
                      <a:pt x="18" y="0"/>
                    </a:lnTo>
                    <a:lnTo>
                      <a:pt x="2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3" name="Freeform 101">
                <a:extLst>
                  <a:ext uri="{FF2B5EF4-FFF2-40B4-BE49-F238E27FC236}">
                    <a16:creationId xmlns:a16="http://schemas.microsoft.com/office/drawing/2014/main" id="{74FA227B-2ACA-B44F-AAF3-E7ED9E0BAA87}"/>
                  </a:ext>
                </a:extLst>
              </p:cNvPr>
              <p:cNvSpPr>
                <a:spLocks/>
              </p:cNvSpPr>
              <p:nvPr userDrawn="1"/>
            </p:nvSpPr>
            <p:spPr bwMode="auto">
              <a:xfrm>
                <a:off x="10240859" y="454681"/>
                <a:ext cx="16392" cy="18441"/>
              </a:xfrm>
              <a:custGeom>
                <a:avLst/>
                <a:gdLst>
                  <a:gd name="T0" fmla="*/ 26 w 31"/>
                  <a:gd name="T1" fmla="*/ 0 h 37"/>
                  <a:gd name="T2" fmla="*/ 29 w 31"/>
                  <a:gd name="T3" fmla="*/ 0 h 37"/>
                  <a:gd name="T4" fmla="*/ 30 w 31"/>
                  <a:gd name="T5" fmla="*/ 1 h 37"/>
                  <a:gd name="T6" fmla="*/ 31 w 31"/>
                  <a:gd name="T7" fmla="*/ 3 h 37"/>
                  <a:gd name="T8" fmla="*/ 31 w 31"/>
                  <a:gd name="T9" fmla="*/ 4 h 37"/>
                  <a:gd name="T10" fmla="*/ 30 w 31"/>
                  <a:gd name="T11" fmla="*/ 5 h 37"/>
                  <a:gd name="T12" fmla="*/ 29 w 31"/>
                  <a:gd name="T13" fmla="*/ 7 h 37"/>
                  <a:gd name="T14" fmla="*/ 27 w 31"/>
                  <a:gd name="T15" fmla="*/ 8 h 37"/>
                  <a:gd name="T16" fmla="*/ 26 w 31"/>
                  <a:gd name="T17" fmla="*/ 10 h 37"/>
                  <a:gd name="T18" fmla="*/ 26 w 31"/>
                  <a:gd name="T19" fmla="*/ 13 h 37"/>
                  <a:gd name="T20" fmla="*/ 25 w 31"/>
                  <a:gd name="T21" fmla="*/ 17 h 37"/>
                  <a:gd name="T22" fmla="*/ 25 w 31"/>
                  <a:gd name="T23" fmla="*/ 20 h 37"/>
                  <a:gd name="T24" fmla="*/ 26 w 31"/>
                  <a:gd name="T25" fmla="*/ 22 h 37"/>
                  <a:gd name="T26" fmla="*/ 26 w 31"/>
                  <a:gd name="T27" fmla="*/ 25 h 37"/>
                  <a:gd name="T28" fmla="*/ 26 w 31"/>
                  <a:gd name="T29" fmla="*/ 27 h 37"/>
                  <a:gd name="T30" fmla="*/ 26 w 31"/>
                  <a:gd name="T31" fmla="*/ 30 h 37"/>
                  <a:gd name="T32" fmla="*/ 26 w 31"/>
                  <a:gd name="T33" fmla="*/ 31 h 37"/>
                  <a:gd name="T34" fmla="*/ 25 w 31"/>
                  <a:gd name="T35" fmla="*/ 34 h 37"/>
                  <a:gd name="T36" fmla="*/ 22 w 31"/>
                  <a:gd name="T37" fmla="*/ 34 h 37"/>
                  <a:gd name="T38" fmla="*/ 21 w 31"/>
                  <a:gd name="T39" fmla="*/ 35 h 37"/>
                  <a:gd name="T40" fmla="*/ 18 w 31"/>
                  <a:gd name="T41" fmla="*/ 35 h 37"/>
                  <a:gd name="T42" fmla="*/ 14 w 31"/>
                  <a:gd name="T43" fmla="*/ 35 h 37"/>
                  <a:gd name="T44" fmla="*/ 10 w 31"/>
                  <a:gd name="T45" fmla="*/ 37 h 37"/>
                  <a:gd name="T46" fmla="*/ 8 w 31"/>
                  <a:gd name="T47" fmla="*/ 37 h 37"/>
                  <a:gd name="T48" fmla="*/ 6 w 31"/>
                  <a:gd name="T49" fmla="*/ 37 h 37"/>
                  <a:gd name="T50" fmla="*/ 4 w 31"/>
                  <a:gd name="T51" fmla="*/ 37 h 37"/>
                  <a:gd name="T52" fmla="*/ 1 w 31"/>
                  <a:gd name="T53" fmla="*/ 34 h 37"/>
                  <a:gd name="T54" fmla="*/ 0 w 31"/>
                  <a:gd name="T55" fmla="*/ 31 h 37"/>
                  <a:gd name="T56" fmla="*/ 0 w 31"/>
                  <a:gd name="T57" fmla="*/ 27 h 37"/>
                  <a:gd name="T58" fmla="*/ 0 w 31"/>
                  <a:gd name="T59" fmla="*/ 25 h 37"/>
                  <a:gd name="T60" fmla="*/ 1 w 31"/>
                  <a:gd name="T61" fmla="*/ 24 h 37"/>
                  <a:gd name="T62" fmla="*/ 2 w 31"/>
                  <a:gd name="T63" fmla="*/ 22 h 37"/>
                  <a:gd name="T64" fmla="*/ 5 w 31"/>
                  <a:gd name="T65" fmla="*/ 21 h 37"/>
                  <a:gd name="T66" fmla="*/ 8 w 31"/>
                  <a:gd name="T67" fmla="*/ 18 h 37"/>
                  <a:gd name="T68" fmla="*/ 10 w 31"/>
                  <a:gd name="T69" fmla="*/ 17 h 37"/>
                  <a:gd name="T70" fmla="*/ 13 w 31"/>
                  <a:gd name="T71" fmla="*/ 16 h 37"/>
                  <a:gd name="T72" fmla="*/ 15 w 31"/>
                  <a:gd name="T73" fmla="*/ 14 h 37"/>
                  <a:gd name="T74" fmla="*/ 17 w 31"/>
                  <a:gd name="T75" fmla="*/ 12 h 37"/>
                  <a:gd name="T76" fmla="*/ 18 w 31"/>
                  <a:gd name="T77" fmla="*/ 10 h 37"/>
                  <a:gd name="T78" fmla="*/ 19 w 31"/>
                  <a:gd name="T79" fmla="*/ 8 h 37"/>
                  <a:gd name="T80" fmla="*/ 21 w 31"/>
                  <a:gd name="T81" fmla="*/ 5 h 37"/>
                  <a:gd name="T82" fmla="*/ 23 w 31"/>
                  <a:gd name="T83" fmla="*/ 4 h 37"/>
                  <a:gd name="T84" fmla="*/ 25 w 31"/>
                  <a:gd name="T85" fmla="*/ 3 h 37"/>
                  <a:gd name="T86" fmla="*/ 25 w 31"/>
                  <a:gd name="T87" fmla="*/ 1 h 37"/>
                  <a:gd name="T88" fmla="*/ 26 w 31"/>
                  <a:gd name="T8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37">
                    <a:moveTo>
                      <a:pt x="26" y="0"/>
                    </a:moveTo>
                    <a:lnTo>
                      <a:pt x="29" y="0"/>
                    </a:lnTo>
                    <a:lnTo>
                      <a:pt x="30" y="1"/>
                    </a:lnTo>
                    <a:lnTo>
                      <a:pt x="31" y="3"/>
                    </a:lnTo>
                    <a:lnTo>
                      <a:pt x="31" y="4"/>
                    </a:lnTo>
                    <a:lnTo>
                      <a:pt x="30" y="5"/>
                    </a:lnTo>
                    <a:lnTo>
                      <a:pt x="29" y="7"/>
                    </a:lnTo>
                    <a:lnTo>
                      <a:pt x="27" y="8"/>
                    </a:lnTo>
                    <a:lnTo>
                      <a:pt x="26" y="10"/>
                    </a:lnTo>
                    <a:lnTo>
                      <a:pt x="26" y="13"/>
                    </a:lnTo>
                    <a:lnTo>
                      <a:pt x="25" y="17"/>
                    </a:lnTo>
                    <a:lnTo>
                      <a:pt x="25" y="20"/>
                    </a:lnTo>
                    <a:lnTo>
                      <a:pt x="26" y="22"/>
                    </a:lnTo>
                    <a:lnTo>
                      <a:pt x="26" y="25"/>
                    </a:lnTo>
                    <a:lnTo>
                      <a:pt x="26" y="27"/>
                    </a:lnTo>
                    <a:lnTo>
                      <a:pt x="26" y="30"/>
                    </a:lnTo>
                    <a:lnTo>
                      <a:pt x="26" y="31"/>
                    </a:lnTo>
                    <a:lnTo>
                      <a:pt x="25" y="34"/>
                    </a:lnTo>
                    <a:lnTo>
                      <a:pt x="22" y="34"/>
                    </a:lnTo>
                    <a:lnTo>
                      <a:pt x="21" y="35"/>
                    </a:lnTo>
                    <a:lnTo>
                      <a:pt x="18" y="35"/>
                    </a:lnTo>
                    <a:lnTo>
                      <a:pt x="14" y="35"/>
                    </a:lnTo>
                    <a:lnTo>
                      <a:pt x="10" y="37"/>
                    </a:lnTo>
                    <a:lnTo>
                      <a:pt x="8" y="37"/>
                    </a:lnTo>
                    <a:lnTo>
                      <a:pt x="6" y="37"/>
                    </a:lnTo>
                    <a:lnTo>
                      <a:pt x="4" y="37"/>
                    </a:lnTo>
                    <a:lnTo>
                      <a:pt x="1" y="34"/>
                    </a:lnTo>
                    <a:lnTo>
                      <a:pt x="0" y="31"/>
                    </a:lnTo>
                    <a:lnTo>
                      <a:pt x="0" y="27"/>
                    </a:lnTo>
                    <a:lnTo>
                      <a:pt x="0" y="25"/>
                    </a:lnTo>
                    <a:lnTo>
                      <a:pt x="1" y="24"/>
                    </a:lnTo>
                    <a:lnTo>
                      <a:pt x="2" y="22"/>
                    </a:lnTo>
                    <a:lnTo>
                      <a:pt x="5" y="21"/>
                    </a:lnTo>
                    <a:lnTo>
                      <a:pt x="8" y="18"/>
                    </a:lnTo>
                    <a:lnTo>
                      <a:pt x="10" y="17"/>
                    </a:lnTo>
                    <a:lnTo>
                      <a:pt x="13" y="16"/>
                    </a:lnTo>
                    <a:lnTo>
                      <a:pt x="15" y="14"/>
                    </a:lnTo>
                    <a:lnTo>
                      <a:pt x="17" y="12"/>
                    </a:lnTo>
                    <a:lnTo>
                      <a:pt x="18" y="10"/>
                    </a:lnTo>
                    <a:lnTo>
                      <a:pt x="19" y="8"/>
                    </a:lnTo>
                    <a:lnTo>
                      <a:pt x="21" y="5"/>
                    </a:lnTo>
                    <a:lnTo>
                      <a:pt x="23" y="4"/>
                    </a:lnTo>
                    <a:lnTo>
                      <a:pt x="25" y="3"/>
                    </a:lnTo>
                    <a:lnTo>
                      <a:pt x="25" y="1"/>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4" name="Freeform 102">
                <a:extLst>
                  <a:ext uri="{FF2B5EF4-FFF2-40B4-BE49-F238E27FC236}">
                    <a16:creationId xmlns:a16="http://schemas.microsoft.com/office/drawing/2014/main" id="{5F185EEE-6151-5149-8020-27C289A6A089}"/>
                  </a:ext>
                </a:extLst>
              </p:cNvPr>
              <p:cNvSpPr>
                <a:spLocks/>
              </p:cNvSpPr>
              <p:nvPr userDrawn="1"/>
            </p:nvSpPr>
            <p:spPr bwMode="auto">
              <a:xfrm>
                <a:off x="10207051" y="518199"/>
                <a:ext cx="19465" cy="15368"/>
              </a:xfrm>
              <a:custGeom>
                <a:avLst/>
                <a:gdLst>
                  <a:gd name="T0" fmla="*/ 22 w 38"/>
                  <a:gd name="T1" fmla="*/ 0 h 29"/>
                  <a:gd name="T2" fmla="*/ 25 w 38"/>
                  <a:gd name="T3" fmla="*/ 0 h 29"/>
                  <a:gd name="T4" fmla="*/ 26 w 38"/>
                  <a:gd name="T5" fmla="*/ 0 h 29"/>
                  <a:gd name="T6" fmla="*/ 28 w 38"/>
                  <a:gd name="T7" fmla="*/ 2 h 29"/>
                  <a:gd name="T8" fmla="*/ 29 w 38"/>
                  <a:gd name="T9" fmla="*/ 3 h 29"/>
                  <a:gd name="T10" fmla="*/ 30 w 38"/>
                  <a:gd name="T11" fmla="*/ 6 h 29"/>
                  <a:gd name="T12" fmla="*/ 30 w 38"/>
                  <a:gd name="T13" fmla="*/ 8 h 29"/>
                  <a:gd name="T14" fmla="*/ 32 w 38"/>
                  <a:gd name="T15" fmla="*/ 9 h 29"/>
                  <a:gd name="T16" fmla="*/ 32 w 38"/>
                  <a:gd name="T17" fmla="*/ 11 h 29"/>
                  <a:gd name="T18" fmla="*/ 34 w 38"/>
                  <a:gd name="T19" fmla="*/ 12 h 29"/>
                  <a:gd name="T20" fmla="*/ 36 w 38"/>
                  <a:gd name="T21" fmla="*/ 12 h 29"/>
                  <a:gd name="T22" fmla="*/ 37 w 38"/>
                  <a:gd name="T23" fmla="*/ 12 h 29"/>
                  <a:gd name="T24" fmla="*/ 38 w 38"/>
                  <a:gd name="T25" fmla="*/ 12 h 29"/>
                  <a:gd name="T26" fmla="*/ 38 w 38"/>
                  <a:gd name="T27" fmla="*/ 12 h 29"/>
                  <a:gd name="T28" fmla="*/ 38 w 38"/>
                  <a:gd name="T29" fmla="*/ 13 h 29"/>
                  <a:gd name="T30" fmla="*/ 38 w 38"/>
                  <a:gd name="T31" fmla="*/ 15 h 29"/>
                  <a:gd name="T32" fmla="*/ 37 w 38"/>
                  <a:gd name="T33" fmla="*/ 16 h 29"/>
                  <a:gd name="T34" fmla="*/ 36 w 38"/>
                  <a:gd name="T35" fmla="*/ 17 h 29"/>
                  <a:gd name="T36" fmla="*/ 34 w 38"/>
                  <a:gd name="T37" fmla="*/ 20 h 29"/>
                  <a:gd name="T38" fmla="*/ 33 w 38"/>
                  <a:gd name="T39" fmla="*/ 21 h 29"/>
                  <a:gd name="T40" fmla="*/ 32 w 38"/>
                  <a:gd name="T41" fmla="*/ 23 h 29"/>
                  <a:gd name="T42" fmla="*/ 30 w 38"/>
                  <a:gd name="T43" fmla="*/ 24 h 29"/>
                  <a:gd name="T44" fmla="*/ 28 w 38"/>
                  <a:gd name="T45" fmla="*/ 25 h 29"/>
                  <a:gd name="T46" fmla="*/ 25 w 38"/>
                  <a:gd name="T47" fmla="*/ 25 h 29"/>
                  <a:gd name="T48" fmla="*/ 22 w 38"/>
                  <a:gd name="T49" fmla="*/ 26 h 29"/>
                  <a:gd name="T50" fmla="*/ 20 w 38"/>
                  <a:gd name="T51" fmla="*/ 26 h 29"/>
                  <a:gd name="T52" fmla="*/ 16 w 38"/>
                  <a:gd name="T53" fmla="*/ 26 h 29"/>
                  <a:gd name="T54" fmla="*/ 13 w 38"/>
                  <a:gd name="T55" fmla="*/ 26 h 29"/>
                  <a:gd name="T56" fmla="*/ 11 w 38"/>
                  <a:gd name="T57" fmla="*/ 26 h 29"/>
                  <a:gd name="T58" fmla="*/ 8 w 38"/>
                  <a:gd name="T59" fmla="*/ 28 h 29"/>
                  <a:gd name="T60" fmla="*/ 6 w 38"/>
                  <a:gd name="T61" fmla="*/ 29 h 29"/>
                  <a:gd name="T62" fmla="*/ 4 w 38"/>
                  <a:gd name="T63" fmla="*/ 29 h 29"/>
                  <a:gd name="T64" fmla="*/ 3 w 38"/>
                  <a:gd name="T65" fmla="*/ 28 h 29"/>
                  <a:gd name="T66" fmla="*/ 0 w 38"/>
                  <a:gd name="T67" fmla="*/ 26 h 29"/>
                  <a:gd name="T68" fmla="*/ 0 w 38"/>
                  <a:gd name="T69" fmla="*/ 24 h 29"/>
                  <a:gd name="T70" fmla="*/ 2 w 38"/>
                  <a:gd name="T71" fmla="*/ 23 h 29"/>
                  <a:gd name="T72" fmla="*/ 3 w 38"/>
                  <a:gd name="T73" fmla="*/ 21 h 29"/>
                  <a:gd name="T74" fmla="*/ 4 w 38"/>
                  <a:gd name="T75" fmla="*/ 20 h 29"/>
                  <a:gd name="T76" fmla="*/ 6 w 38"/>
                  <a:gd name="T77" fmla="*/ 19 h 29"/>
                  <a:gd name="T78" fmla="*/ 8 w 38"/>
                  <a:gd name="T79" fmla="*/ 19 h 29"/>
                  <a:gd name="T80" fmla="*/ 9 w 38"/>
                  <a:gd name="T81" fmla="*/ 19 h 29"/>
                  <a:gd name="T82" fmla="*/ 12 w 38"/>
                  <a:gd name="T83" fmla="*/ 17 h 29"/>
                  <a:gd name="T84" fmla="*/ 13 w 38"/>
                  <a:gd name="T85" fmla="*/ 16 h 29"/>
                  <a:gd name="T86" fmla="*/ 13 w 38"/>
                  <a:gd name="T87" fmla="*/ 15 h 29"/>
                  <a:gd name="T88" fmla="*/ 13 w 38"/>
                  <a:gd name="T89" fmla="*/ 12 h 29"/>
                  <a:gd name="T90" fmla="*/ 13 w 38"/>
                  <a:gd name="T91" fmla="*/ 9 h 29"/>
                  <a:gd name="T92" fmla="*/ 15 w 38"/>
                  <a:gd name="T93" fmla="*/ 7 h 29"/>
                  <a:gd name="T94" fmla="*/ 16 w 38"/>
                  <a:gd name="T95" fmla="*/ 4 h 29"/>
                  <a:gd name="T96" fmla="*/ 19 w 38"/>
                  <a:gd name="T97" fmla="*/ 3 h 29"/>
                  <a:gd name="T98" fmla="*/ 20 w 38"/>
                  <a:gd name="T99" fmla="*/ 0 h 29"/>
                  <a:gd name="T100" fmla="*/ 22 w 38"/>
                  <a:gd name="T10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 h="29">
                    <a:moveTo>
                      <a:pt x="22" y="0"/>
                    </a:moveTo>
                    <a:lnTo>
                      <a:pt x="25" y="0"/>
                    </a:lnTo>
                    <a:lnTo>
                      <a:pt x="26" y="0"/>
                    </a:lnTo>
                    <a:lnTo>
                      <a:pt x="28" y="2"/>
                    </a:lnTo>
                    <a:lnTo>
                      <a:pt x="29" y="3"/>
                    </a:lnTo>
                    <a:lnTo>
                      <a:pt x="30" y="6"/>
                    </a:lnTo>
                    <a:lnTo>
                      <a:pt x="30" y="8"/>
                    </a:lnTo>
                    <a:lnTo>
                      <a:pt x="32" y="9"/>
                    </a:lnTo>
                    <a:lnTo>
                      <a:pt x="32" y="11"/>
                    </a:lnTo>
                    <a:lnTo>
                      <a:pt x="34" y="12"/>
                    </a:lnTo>
                    <a:lnTo>
                      <a:pt x="36" y="12"/>
                    </a:lnTo>
                    <a:lnTo>
                      <a:pt x="37" y="12"/>
                    </a:lnTo>
                    <a:lnTo>
                      <a:pt x="38" y="12"/>
                    </a:lnTo>
                    <a:lnTo>
                      <a:pt x="38" y="12"/>
                    </a:lnTo>
                    <a:lnTo>
                      <a:pt x="38" y="13"/>
                    </a:lnTo>
                    <a:lnTo>
                      <a:pt x="38" y="15"/>
                    </a:lnTo>
                    <a:lnTo>
                      <a:pt x="37" y="16"/>
                    </a:lnTo>
                    <a:lnTo>
                      <a:pt x="36" y="17"/>
                    </a:lnTo>
                    <a:lnTo>
                      <a:pt x="34" y="20"/>
                    </a:lnTo>
                    <a:lnTo>
                      <a:pt x="33" y="21"/>
                    </a:lnTo>
                    <a:lnTo>
                      <a:pt x="32" y="23"/>
                    </a:lnTo>
                    <a:lnTo>
                      <a:pt x="30" y="24"/>
                    </a:lnTo>
                    <a:lnTo>
                      <a:pt x="28" y="25"/>
                    </a:lnTo>
                    <a:lnTo>
                      <a:pt x="25" y="25"/>
                    </a:lnTo>
                    <a:lnTo>
                      <a:pt x="22" y="26"/>
                    </a:lnTo>
                    <a:lnTo>
                      <a:pt x="20" y="26"/>
                    </a:lnTo>
                    <a:lnTo>
                      <a:pt x="16" y="26"/>
                    </a:lnTo>
                    <a:lnTo>
                      <a:pt x="13" y="26"/>
                    </a:lnTo>
                    <a:lnTo>
                      <a:pt x="11" y="26"/>
                    </a:lnTo>
                    <a:lnTo>
                      <a:pt x="8" y="28"/>
                    </a:lnTo>
                    <a:lnTo>
                      <a:pt x="6" y="29"/>
                    </a:lnTo>
                    <a:lnTo>
                      <a:pt x="4" y="29"/>
                    </a:lnTo>
                    <a:lnTo>
                      <a:pt x="3" y="28"/>
                    </a:lnTo>
                    <a:lnTo>
                      <a:pt x="0" y="26"/>
                    </a:lnTo>
                    <a:lnTo>
                      <a:pt x="0" y="24"/>
                    </a:lnTo>
                    <a:lnTo>
                      <a:pt x="2" y="23"/>
                    </a:lnTo>
                    <a:lnTo>
                      <a:pt x="3" y="21"/>
                    </a:lnTo>
                    <a:lnTo>
                      <a:pt x="4" y="20"/>
                    </a:lnTo>
                    <a:lnTo>
                      <a:pt x="6" y="19"/>
                    </a:lnTo>
                    <a:lnTo>
                      <a:pt x="8" y="19"/>
                    </a:lnTo>
                    <a:lnTo>
                      <a:pt x="9" y="19"/>
                    </a:lnTo>
                    <a:lnTo>
                      <a:pt x="12" y="17"/>
                    </a:lnTo>
                    <a:lnTo>
                      <a:pt x="13" y="16"/>
                    </a:lnTo>
                    <a:lnTo>
                      <a:pt x="13" y="15"/>
                    </a:lnTo>
                    <a:lnTo>
                      <a:pt x="13" y="12"/>
                    </a:lnTo>
                    <a:lnTo>
                      <a:pt x="13" y="9"/>
                    </a:lnTo>
                    <a:lnTo>
                      <a:pt x="15" y="7"/>
                    </a:lnTo>
                    <a:lnTo>
                      <a:pt x="16" y="4"/>
                    </a:lnTo>
                    <a:lnTo>
                      <a:pt x="19" y="3"/>
                    </a:lnTo>
                    <a:lnTo>
                      <a:pt x="20" y="0"/>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79" name="Gruppieren 478">
              <a:extLst>
                <a:ext uri="{FF2B5EF4-FFF2-40B4-BE49-F238E27FC236}">
                  <a16:creationId xmlns:a16="http://schemas.microsoft.com/office/drawing/2014/main" id="{79290B40-BF70-2449-A4EE-C93E7994D656}"/>
                </a:ext>
              </a:extLst>
            </p:cNvPr>
            <p:cNvGrpSpPr/>
            <p:nvPr userDrawn="1"/>
          </p:nvGrpSpPr>
          <p:grpSpPr>
            <a:xfrm>
              <a:off x="8920314" y="731289"/>
              <a:ext cx="936368" cy="81958"/>
              <a:chOff x="8920314" y="731289"/>
              <a:chExt cx="936368" cy="81958"/>
            </a:xfrm>
          </p:grpSpPr>
          <p:sp>
            <p:nvSpPr>
              <p:cNvPr id="516" name="Freeform 103">
                <a:extLst>
                  <a:ext uri="{FF2B5EF4-FFF2-40B4-BE49-F238E27FC236}">
                    <a16:creationId xmlns:a16="http://schemas.microsoft.com/office/drawing/2014/main" id="{73C378C2-FAD9-EA41-846C-A8FBE4D004C6}"/>
                  </a:ext>
                </a:extLst>
              </p:cNvPr>
              <p:cNvSpPr>
                <a:spLocks noEditPoints="1"/>
              </p:cNvSpPr>
              <p:nvPr userDrawn="1"/>
            </p:nvSpPr>
            <p:spPr bwMode="auto">
              <a:xfrm>
                <a:off x="8920314" y="732314"/>
                <a:ext cx="59419" cy="79909"/>
              </a:xfrm>
              <a:custGeom>
                <a:avLst/>
                <a:gdLst>
                  <a:gd name="T0" fmla="*/ 29 w 116"/>
                  <a:gd name="T1" fmla="*/ 22 h 157"/>
                  <a:gd name="T2" fmla="*/ 29 w 116"/>
                  <a:gd name="T3" fmla="*/ 135 h 157"/>
                  <a:gd name="T4" fmla="*/ 39 w 116"/>
                  <a:gd name="T5" fmla="*/ 135 h 157"/>
                  <a:gd name="T6" fmla="*/ 56 w 116"/>
                  <a:gd name="T7" fmla="*/ 132 h 157"/>
                  <a:gd name="T8" fmla="*/ 69 w 116"/>
                  <a:gd name="T9" fmla="*/ 124 h 157"/>
                  <a:gd name="T10" fmla="*/ 79 w 116"/>
                  <a:gd name="T11" fmla="*/ 112 h 157"/>
                  <a:gd name="T12" fmla="*/ 84 w 116"/>
                  <a:gd name="T13" fmla="*/ 97 h 157"/>
                  <a:gd name="T14" fmla="*/ 86 w 116"/>
                  <a:gd name="T15" fmla="*/ 78 h 157"/>
                  <a:gd name="T16" fmla="*/ 84 w 116"/>
                  <a:gd name="T17" fmla="*/ 59 h 157"/>
                  <a:gd name="T18" fmla="*/ 79 w 116"/>
                  <a:gd name="T19" fmla="*/ 43 h 157"/>
                  <a:gd name="T20" fmla="*/ 69 w 116"/>
                  <a:gd name="T21" fmla="*/ 31 h 157"/>
                  <a:gd name="T22" fmla="*/ 56 w 116"/>
                  <a:gd name="T23" fmla="*/ 25 h 157"/>
                  <a:gd name="T24" fmla="*/ 39 w 116"/>
                  <a:gd name="T25" fmla="*/ 22 h 157"/>
                  <a:gd name="T26" fmla="*/ 29 w 116"/>
                  <a:gd name="T27" fmla="*/ 22 h 157"/>
                  <a:gd name="T28" fmla="*/ 0 w 116"/>
                  <a:gd name="T29" fmla="*/ 0 h 157"/>
                  <a:gd name="T30" fmla="*/ 42 w 116"/>
                  <a:gd name="T31" fmla="*/ 0 h 157"/>
                  <a:gd name="T32" fmla="*/ 64 w 116"/>
                  <a:gd name="T33" fmla="*/ 1 h 157"/>
                  <a:gd name="T34" fmla="*/ 83 w 116"/>
                  <a:gd name="T35" fmla="*/ 8 h 157"/>
                  <a:gd name="T36" fmla="*/ 97 w 116"/>
                  <a:gd name="T37" fmla="*/ 20 h 157"/>
                  <a:gd name="T38" fmla="*/ 107 w 116"/>
                  <a:gd name="T39" fmla="*/ 34 h 157"/>
                  <a:gd name="T40" fmla="*/ 114 w 116"/>
                  <a:gd name="T41" fmla="*/ 54 h 157"/>
                  <a:gd name="T42" fmla="*/ 116 w 116"/>
                  <a:gd name="T43" fmla="*/ 78 h 157"/>
                  <a:gd name="T44" fmla="*/ 114 w 116"/>
                  <a:gd name="T45" fmla="*/ 102 h 157"/>
                  <a:gd name="T46" fmla="*/ 106 w 116"/>
                  <a:gd name="T47" fmla="*/ 121 h 157"/>
                  <a:gd name="T48" fmla="*/ 96 w 116"/>
                  <a:gd name="T49" fmla="*/ 137 h 157"/>
                  <a:gd name="T50" fmla="*/ 80 w 116"/>
                  <a:gd name="T51" fmla="*/ 148 h 157"/>
                  <a:gd name="T52" fmla="*/ 62 w 116"/>
                  <a:gd name="T53" fmla="*/ 154 h 157"/>
                  <a:gd name="T54" fmla="*/ 42 w 116"/>
                  <a:gd name="T55" fmla="*/ 157 h 157"/>
                  <a:gd name="T56" fmla="*/ 0 w 116"/>
                  <a:gd name="T57" fmla="*/ 157 h 157"/>
                  <a:gd name="T58" fmla="*/ 0 w 116"/>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57">
                    <a:moveTo>
                      <a:pt x="29" y="22"/>
                    </a:moveTo>
                    <a:lnTo>
                      <a:pt x="29" y="135"/>
                    </a:lnTo>
                    <a:lnTo>
                      <a:pt x="39" y="135"/>
                    </a:lnTo>
                    <a:lnTo>
                      <a:pt x="56" y="132"/>
                    </a:lnTo>
                    <a:lnTo>
                      <a:pt x="69" y="124"/>
                    </a:lnTo>
                    <a:lnTo>
                      <a:pt x="79" y="112"/>
                    </a:lnTo>
                    <a:lnTo>
                      <a:pt x="84" y="97"/>
                    </a:lnTo>
                    <a:lnTo>
                      <a:pt x="86" y="78"/>
                    </a:lnTo>
                    <a:lnTo>
                      <a:pt x="84" y="59"/>
                    </a:lnTo>
                    <a:lnTo>
                      <a:pt x="79" y="43"/>
                    </a:lnTo>
                    <a:lnTo>
                      <a:pt x="69" y="31"/>
                    </a:lnTo>
                    <a:lnTo>
                      <a:pt x="56" y="25"/>
                    </a:lnTo>
                    <a:lnTo>
                      <a:pt x="39" y="22"/>
                    </a:lnTo>
                    <a:lnTo>
                      <a:pt x="29" y="22"/>
                    </a:lnTo>
                    <a:close/>
                    <a:moveTo>
                      <a:pt x="0" y="0"/>
                    </a:moveTo>
                    <a:lnTo>
                      <a:pt x="42" y="0"/>
                    </a:lnTo>
                    <a:lnTo>
                      <a:pt x="64" y="1"/>
                    </a:lnTo>
                    <a:lnTo>
                      <a:pt x="83" y="8"/>
                    </a:lnTo>
                    <a:lnTo>
                      <a:pt x="97" y="20"/>
                    </a:lnTo>
                    <a:lnTo>
                      <a:pt x="107" y="34"/>
                    </a:lnTo>
                    <a:lnTo>
                      <a:pt x="114" y="54"/>
                    </a:lnTo>
                    <a:lnTo>
                      <a:pt x="116" y="78"/>
                    </a:lnTo>
                    <a:lnTo>
                      <a:pt x="114" y="102"/>
                    </a:lnTo>
                    <a:lnTo>
                      <a:pt x="106" y="121"/>
                    </a:lnTo>
                    <a:lnTo>
                      <a:pt x="96" y="137"/>
                    </a:lnTo>
                    <a:lnTo>
                      <a:pt x="80" y="148"/>
                    </a:lnTo>
                    <a:lnTo>
                      <a:pt x="62" y="154"/>
                    </a:lnTo>
                    <a:lnTo>
                      <a:pt x="42"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7" name="Rectangle 104">
                <a:extLst>
                  <a:ext uri="{FF2B5EF4-FFF2-40B4-BE49-F238E27FC236}">
                    <a16:creationId xmlns:a16="http://schemas.microsoft.com/office/drawing/2014/main" id="{7FC905A4-7851-0044-8437-10EF806E397E}"/>
                  </a:ext>
                </a:extLst>
              </p:cNvPr>
              <p:cNvSpPr>
                <a:spLocks noChangeArrowheads="1"/>
              </p:cNvSpPr>
              <p:nvPr userDrawn="1"/>
            </p:nvSpPr>
            <p:spPr bwMode="auto">
              <a:xfrm>
                <a:off x="9010467" y="732314"/>
                <a:ext cx="15368" cy="79909"/>
              </a:xfrm>
              <a:prstGeom prst="rect">
                <a:avLst/>
              </a:prstGeom>
              <a:solidFill>
                <a:schemeClr val="bg1">
                  <a:lumMod val="6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8" name="Freeform 105">
                <a:extLst>
                  <a:ext uri="{FF2B5EF4-FFF2-40B4-BE49-F238E27FC236}">
                    <a16:creationId xmlns:a16="http://schemas.microsoft.com/office/drawing/2014/main" id="{95C4EA8D-F3DE-DF43-8E91-4EDA37F46240}"/>
                  </a:ext>
                </a:extLst>
              </p:cNvPr>
              <p:cNvSpPr>
                <a:spLocks/>
              </p:cNvSpPr>
              <p:nvPr userDrawn="1"/>
            </p:nvSpPr>
            <p:spPr bwMode="auto">
              <a:xfrm>
                <a:off x="9059642" y="732314"/>
                <a:ext cx="44052" cy="79909"/>
              </a:xfrm>
              <a:custGeom>
                <a:avLst/>
                <a:gdLst>
                  <a:gd name="T0" fmla="*/ 0 w 85"/>
                  <a:gd name="T1" fmla="*/ 0 h 157"/>
                  <a:gd name="T2" fmla="*/ 82 w 85"/>
                  <a:gd name="T3" fmla="*/ 0 h 157"/>
                  <a:gd name="T4" fmla="*/ 82 w 85"/>
                  <a:gd name="T5" fmla="*/ 22 h 157"/>
                  <a:gd name="T6" fmla="*/ 29 w 85"/>
                  <a:gd name="T7" fmla="*/ 22 h 157"/>
                  <a:gd name="T8" fmla="*/ 29 w 85"/>
                  <a:gd name="T9" fmla="*/ 64 h 157"/>
                  <a:gd name="T10" fmla="*/ 79 w 85"/>
                  <a:gd name="T11" fmla="*/ 64 h 157"/>
                  <a:gd name="T12" fmla="*/ 79 w 85"/>
                  <a:gd name="T13" fmla="*/ 88 h 157"/>
                  <a:gd name="T14" fmla="*/ 29 w 85"/>
                  <a:gd name="T15" fmla="*/ 88 h 157"/>
                  <a:gd name="T16" fmla="*/ 29 w 85"/>
                  <a:gd name="T17" fmla="*/ 133 h 157"/>
                  <a:gd name="T18" fmla="*/ 85 w 85"/>
                  <a:gd name="T19" fmla="*/ 133 h 157"/>
                  <a:gd name="T20" fmla="*/ 85 w 85"/>
                  <a:gd name="T21" fmla="*/ 157 h 157"/>
                  <a:gd name="T22" fmla="*/ 0 w 85"/>
                  <a:gd name="T23" fmla="*/ 157 h 157"/>
                  <a:gd name="T24" fmla="*/ 0 w 85"/>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57">
                    <a:moveTo>
                      <a:pt x="0" y="0"/>
                    </a:moveTo>
                    <a:lnTo>
                      <a:pt x="82" y="0"/>
                    </a:lnTo>
                    <a:lnTo>
                      <a:pt x="82" y="22"/>
                    </a:lnTo>
                    <a:lnTo>
                      <a:pt x="29" y="22"/>
                    </a:lnTo>
                    <a:lnTo>
                      <a:pt x="29" y="64"/>
                    </a:lnTo>
                    <a:lnTo>
                      <a:pt x="79" y="64"/>
                    </a:lnTo>
                    <a:lnTo>
                      <a:pt x="79" y="88"/>
                    </a:lnTo>
                    <a:lnTo>
                      <a:pt x="29" y="88"/>
                    </a:lnTo>
                    <a:lnTo>
                      <a:pt x="29" y="133"/>
                    </a:lnTo>
                    <a:lnTo>
                      <a:pt x="85" y="133"/>
                    </a:lnTo>
                    <a:lnTo>
                      <a:pt x="85"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9" name="Freeform 106">
                <a:extLst>
                  <a:ext uri="{FF2B5EF4-FFF2-40B4-BE49-F238E27FC236}">
                    <a16:creationId xmlns:a16="http://schemas.microsoft.com/office/drawing/2014/main" id="{ED876D96-CA25-A446-83CA-572C7E7010C2}"/>
                  </a:ext>
                </a:extLst>
              </p:cNvPr>
              <p:cNvSpPr>
                <a:spLocks noEditPoints="1"/>
              </p:cNvSpPr>
              <p:nvPr userDrawn="1"/>
            </p:nvSpPr>
            <p:spPr bwMode="auto">
              <a:xfrm>
                <a:off x="9186677" y="732314"/>
                <a:ext cx="59419" cy="79909"/>
              </a:xfrm>
              <a:custGeom>
                <a:avLst/>
                <a:gdLst>
                  <a:gd name="T0" fmla="*/ 29 w 117"/>
                  <a:gd name="T1" fmla="*/ 22 h 157"/>
                  <a:gd name="T2" fmla="*/ 29 w 117"/>
                  <a:gd name="T3" fmla="*/ 135 h 157"/>
                  <a:gd name="T4" fmla="*/ 40 w 117"/>
                  <a:gd name="T5" fmla="*/ 135 h 157"/>
                  <a:gd name="T6" fmla="*/ 57 w 117"/>
                  <a:gd name="T7" fmla="*/ 132 h 157"/>
                  <a:gd name="T8" fmla="*/ 70 w 117"/>
                  <a:gd name="T9" fmla="*/ 124 h 157"/>
                  <a:gd name="T10" fmla="*/ 79 w 117"/>
                  <a:gd name="T11" fmla="*/ 112 h 157"/>
                  <a:gd name="T12" fmla="*/ 84 w 117"/>
                  <a:gd name="T13" fmla="*/ 97 h 157"/>
                  <a:gd name="T14" fmla="*/ 87 w 117"/>
                  <a:gd name="T15" fmla="*/ 78 h 157"/>
                  <a:gd name="T16" fmla="*/ 84 w 117"/>
                  <a:gd name="T17" fmla="*/ 59 h 157"/>
                  <a:gd name="T18" fmla="*/ 79 w 117"/>
                  <a:gd name="T19" fmla="*/ 43 h 157"/>
                  <a:gd name="T20" fmla="*/ 70 w 117"/>
                  <a:gd name="T21" fmla="*/ 31 h 157"/>
                  <a:gd name="T22" fmla="*/ 57 w 117"/>
                  <a:gd name="T23" fmla="*/ 25 h 157"/>
                  <a:gd name="T24" fmla="*/ 40 w 117"/>
                  <a:gd name="T25" fmla="*/ 22 h 157"/>
                  <a:gd name="T26" fmla="*/ 29 w 117"/>
                  <a:gd name="T27" fmla="*/ 22 h 157"/>
                  <a:gd name="T28" fmla="*/ 0 w 117"/>
                  <a:gd name="T29" fmla="*/ 0 h 157"/>
                  <a:gd name="T30" fmla="*/ 42 w 117"/>
                  <a:gd name="T31" fmla="*/ 0 h 157"/>
                  <a:gd name="T32" fmla="*/ 64 w 117"/>
                  <a:gd name="T33" fmla="*/ 1 h 157"/>
                  <a:gd name="T34" fmla="*/ 83 w 117"/>
                  <a:gd name="T35" fmla="*/ 8 h 157"/>
                  <a:gd name="T36" fmla="*/ 97 w 117"/>
                  <a:gd name="T37" fmla="*/ 20 h 157"/>
                  <a:gd name="T38" fmla="*/ 107 w 117"/>
                  <a:gd name="T39" fmla="*/ 34 h 157"/>
                  <a:gd name="T40" fmla="*/ 114 w 117"/>
                  <a:gd name="T41" fmla="*/ 54 h 157"/>
                  <a:gd name="T42" fmla="*/ 117 w 117"/>
                  <a:gd name="T43" fmla="*/ 78 h 157"/>
                  <a:gd name="T44" fmla="*/ 114 w 117"/>
                  <a:gd name="T45" fmla="*/ 102 h 157"/>
                  <a:gd name="T46" fmla="*/ 107 w 117"/>
                  <a:gd name="T47" fmla="*/ 121 h 157"/>
                  <a:gd name="T48" fmla="*/ 96 w 117"/>
                  <a:gd name="T49" fmla="*/ 137 h 157"/>
                  <a:gd name="T50" fmla="*/ 80 w 117"/>
                  <a:gd name="T51" fmla="*/ 148 h 157"/>
                  <a:gd name="T52" fmla="*/ 62 w 117"/>
                  <a:gd name="T53" fmla="*/ 154 h 157"/>
                  <a:gd name="T54" fmla="*/ 42 w 117"/>
                  <a:gd name="T55" fmla="*/ 157 h 157"/>
                  <a:gd name="T56" fmla="*/ 0 w 117"/>
                  <a:gd name="T57" fmla="*/ 157 h 157"/>
                  <a:gd name="T58" fmla="*/ 0 w 117"/>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7" h="157">
                    <a:moveTo>
                      <a:pt x="29" y="22"/>
                    </a:moveTo>
                    <a:lnTo>
                      <a:pt x="29" y="135"/>
                    </a:lnTo>
                    <a:lnTo>
                      <a:pt x="40" y="135"/>
                    </a:lnTo>
                    <a:lnTo>
                      <a:pt x="57" y="132"/>
                    </a:lnTo>
                    <a:lnTo>
                      <a:pt x="70" y="124"/>
                    </a:lnTo>
                    <a:lnTo>
                      <a:pt x="79" y="112"/>
                    </a:lnTo>
                    <a:lnTo>
                      <a:pt x="84" y="97"/>
                    </a:lnTo>
                    <a:lnTo>
                      <a:pt x="87" y="78"/>
                    </a:lnTo>
                    <a:lnTo>
                      <a:pt x="84" y="59"/>
                    </a:lnTo>
                    <a:lnTo>
                      <a:pt x="79" y="43"/>
                    </a:lnTo>
                    <a:lnTo>
                      <a:pt x="70" y="31"/>
                    </a:lnTo>
                    <a:lnTo>
                      <a:pt x="57" y="25"/>
                    </a:lnTo>
                    <a:lnTo>
                      <a:pt x="40" y="22"/>
                    </a:lnTo>
                    <a:lnTo>
                      <a:pt x="29" y="22"/>
                    </a:lnTo>
                    <a:close/>
                    <a:moveTo>
                      <a:pt x="0" y="0"/>
                    </a:moveTo>
                    <a:lnTo>
                      <a:pt x="42" y="0"/>
                    </a:lnTo>
                    <a:lnTo>
                      <a:pt x="64" y="1"/>
                    </a:lnTo>
                    <a:lnTo>
                      <a:pt x="83" y="8"/>
                    </a:lnTo>
                    <a:lnTo>
                      <a:pt x="97" y="20"/>
                    </a:lnTo>
                    <a:lnTo>
                      <a:pt x="107" y="34"/>
                    </a:lnTo>
                    <a:lnTo>
                      <a:pt x="114" y="54"/>
                    </a:lnTo>
                    <a:lnTo>
                      <a:pt x="117" y="78"/>
                    </a:lnTo>
                    <a:lnTo>
                      <a:pt x="114" y="102"/>
                    </a:lnTo>
                    <a:lnTo>
                      <a:pt x="107" y="121"/>
                    </a:lnTo>
                    <a:lnTo>
                      <a:pt x="96" y="137"/>
                    </a:lnTo>
                    <a:lnTo>
                      <a:pt x="80" y="148"/>
                    </a:lnTo>
                    <a:lnTo>
                      <a:pt x="62" y="154"/>
                    </a:lnTo>
                    <a:lnTo>
                      <a:pt x="42"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0" name="Freeform 107">
                <a:extLst>
                  <a:ext uri="{FF2B5EF4-FFF2-40B4-BE49-F238E27FC236}">
                    <a16:creationId xmlns:a16="http://schemas.microsoft.com/office/drawing/2014/main" id="{D490D2A4-78F1-9B4D-AC3E-36E04D31F287}"/>
                  </a:ext>
                </a:extLst>
              </p:cNvPr>
              <p:cNvSpPr>
                <a:spLocks noEditPoints="1"/>
              </p:cNvSpPr>
              <p:nvPr userDrawn="1"/>
            </p:nvSpPr>
            <p:spPr bwMode="auto">
              <a:xfrm>
                <a:off x="9275806" y="732314"/>
                <a:ext cx="53273" cy="79909"/>
              </a:xfrm>
              <a:custGeom>
                <a:avLst/>
                <a:gdLst>
                  <a:gd name="T0" fmla="*/ 29 w 103"/>
                  <a:gd name="T1" fmla="*/ 22 h 157"/>
                  <a:gd name="T2" fmla="*/ 29 w 103"/>
                  <a:gd name="T3" fmla="*/ 68 h 157"/>
                  <a:gd name="T4" fmla="*/ 41 w 103"/>
                  <a:gd name="T5" fmla="*/ 68 h 157"/>
                  <a:gd name="T6" fmla="*/ 51 w 103"/>
                  <a:gd name="T7" fmla="*/ 67 h 157"/>
                  <a:gd name="T8" fmla="*/ 59 w 103"/>
                  <a:gd name="T9" fmla="*/ 61 h 157"/>
                  <a:gd name="T10" fmla="*/ 64 w 103"/>
                  <a:gd name="T11" fmla="*/ 55 h 157"/>
                  <a:gd name="T12" fmla="*/ 67 w 103"/>
                  <a:gd name="T13" fmla="*/ 44 h 157"/>
                  <a:gd name="T14" fmla="*/ 64 w 103"/>
                  <a:gd name="T15" fmla="*/ 33 h 157"/>
                  <a:gd name="T16" fmla="*/ 60 w 103"/>
                  <a:gd name="T17" fmla="*/ 26 h 157"/>
                  <a:gd name="T18" fmla="*/ 52 w 103"/>
                  <a:gd name="T19" fmla="*/ 22 h 157"/>
                  <a:gd name="T20" fmla="*/ 41 w 103"/>
                  <a:gd name="T21" fmla="*/ 22 h 157"/>
                  <a:gd name="T22" fmla="*/ 29 w 103"/>
                  <a:gd name="T23" fmla="*/ 22 h 157"/>
                  <a:gd name="T24" fmla="*/ 0 w 103"/>
                  <a:gd name="T25" fmla="*/ 0 h 157"/>
                  <a:gd name="T26" fmla="*/ 50 w 103"/>
                  <a:gd name="T27" fmla="*/ 0 h 157"/>
                  <a:gd name="T28" fmla="*/ 65 w 103"/>
                  <a:gd name="T29" fmla="*/ 1 h 157"/>
                  <a:gd name="T30" fmla="*/ 78 w 103"/>
                  <a:gd name="T31" fmla="*/ 7 h 157"/>
                  <a:gd name="T32" fmla="*/ 88 w 103"/>
                  <a:gd name="T33" fmla="*/ 14 h 157"/>
                  <a:gd name="T34" fmla="*/ 94 w 103"/>
                  <a:gd name="T35" fmla="*/ 26 h 157"/>
                  <a:gd name="T36" fmla="*/ 97 w 103"/>
                  <a:gd name="T37" fmla="*/ 41 h 157"/>
                  <a:gd name="T38" fmla="*/ 94 w 103"/>
                  <a:gd name="T39" fmla="*/ 55 h 157"/>
                  <a:gd name="T40" fmla="*/ 88 w 103"/>
                  <a:gd name="T41" fmla="*/ 67 h 157"/>
                  <a:gd name="T42" fmla="*/ 78 w 103"/>
                  <a:gd name="T43" fmla="*/ 73 h 157"/>
                  <a:gd name="T44" fmla="*/ 65 w 103"/>
                  <a:gd name="T45" fmla="*/ 78 h 157"/>
                  <a:gd name="T46" fmla="*/ 65 w 103"/>
                  <a:gd name="T47" fmla="*/ 78 h 157"/>
                  <a:gd name="T48" fmla="*/ 69 w 103"/>
                  <a:gd name="T49" fmla="*/ 80 h 157"/>
                  <a:gd name="T50" fmla="*/ 72 w 103"/>
                  <a:gd name="T51" fmla="*/ 80 h 157"/>
                  <a:gd name="T52" fmla="*/ 75 w 103"/>
                  <a:gd name="T53" fmla="*/ 82 h 157"/>
                  <a:gd name="T54" fmla="*/ 77 w 103"/>
                  <a:gd name="T55" fmla="*/ 86 h 157"/>
                  <a:gd name="T56" fmla="*/ 81 w 103"/>
                  <a:gd name="T57" fmla="*/ 90 h 157"/>
                  <a:gd name="T58" fmla="*/ 84 w 103"/>
                  <a:gd name="T59" fmla="*/ 97 h 157"/>
                  <a:gd name="T60" fmla="*/ 103 w 103"/>
                  <a:gd name="T61" fmla="*/ 157 h 157"/>
                  <a:gd name="T62" fmla="*/ 73 w 103"/>
                  <a:gd name="T63" fmla="*/ 157 h 157"/>
                  <a:gd name="T64" fmla="*/ 58 w 103"/>
                  <a:gd name="T65" fmla="*/ 106 h 157"/>
                  <a:gd name="T66" fmla="*/ 52 w 103"/>
                  <a:gd name="T67" fmla="*/ 95 h 157"/>
                  <a:gd name="T68" fmla="*/ 46 w 103"/>
                  <a:gd name="T69" fmla="*/ 90 h 157"/>
                  <a:gd name="T70" fmla="*/ 35 w 103"/>
                  <a:gd name="T71" fmla="*/ 89 h 157"/>
                  <a:gd name="T72" fmla="*/ 29 w 103"/>
                  <a:gd name="T73" fmla="*/ 89 h 157"/>
                  <a:gd name="T74" fmla="*/ 29 w 103"/>
                  <a:gd name="T75" fmla="*/ 157 h 157"/>
                  <a:gd name="T76" fmla="*/ 0 w 103"/>
                  <a:gd name="T77" fmla="*/ 157 h 157"/>
                  <a:gd name="T78" fmla="*/ 0 w 103"/>
                  <a:gd name="T7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157">
                    <a:moveTo>
                      <a:pt x="29" y="22"/>
                    </a:moveTo>
                    <a:lnTo>
                      <a:pt x="29" y="68"/>
                    </a:lnTo>
                    <a:lnTo>
                      <a:pt x="41" y="68"/>
                    </a:lnTo>
                    <a:lnTo>
                      <a:pt x="51" y="67"/>
                    </a:lnTo>
                    <a:lnTo>
                      <a:pt x="59" y="61"/>
                    </a:lnTo>
                    <a:lnTo>
                      <a:pt x="64" y="55"/>
                    </a:lnTo>
                    <a:lnTo>
                      <a:pt x="67" y="44"/>
                    </a:lnTo>
                    <a:lnTo>
                      <a:pt x="64" y="33"/>
                    </a:lnTo>
                    <a:lnTo>
                      <a:pt x="60" y="26"/>
                    </a:lnTo>
                    <a:lnTo>
                      <a:pt x="52" y="22"/>
                    </a:lnTo>
                    <a:lnTo>
                      <a:pt x="41" y="22"/>
                    </a:lnTo>
                    <a:lnTo>
                      <a:pt x="29" y="22"/>
                    </a:lnTo>
                    <a:close/>
                    <a:moveTo>
                      <a:pt x="0" y="0"/>
                    </a:moveTo>
                    <a:lnTo>
                      <a:pt x="50" y="0"/>
                    </a:lnTo>
                    <a:lnTo>
                      <a:pt x="65" y="1"/>
                    </a:lnTo>
                    <a:lnTo>
                      <a:pt x="78" y="7"/>
                    </a:lnTo>
                    <a:lnTo>
                      <a:pt x="88" y="14"/>
                    </a:lnTo>
                    <a:lnTo>
                      <a:pt x="94" y="26"/>
                    </a:lnTo>
                    <a:lnTo>
                      <a:pt x="97" y="41"/>
                    </a:lnTo>
                    <a:lnTo>
                      <a:pt x="94" y="55"/>
                    </a:lnTo>
                    <a:lnTo>
                      <a:pt x="88" y="67"/>
                    </a:lnTo>
                    <a:lnTo>
                      <a:pt x="78" y="73"/>
                    </a:lnTo>
                    <a:lnTo>
                      <a:pt x="65" y="78"/>
                    </a:lnTo>
                    <a:lnTo>
                      <a:pt x="65" y="78"/>
                    </a:lnTo>
                    <a:lnTo>
                      <a:pt x="69" y="80"/>
                    </a:lnTo>
                    <a:lnTo>
                      <a:pt x="72" y="80"/>
                    </a:lnTo>
                    <a:lnTo>
                      <a:pt x="75" y="82"/>
                    </a:lnTo>
                    <a:lnTo>
                      <a:pt x="77" y="86"/>
                    </a:lnTo>
                    <a:lnTo>
                      <a:pt x="81" y="90"/>
                    </a:lnTo>
                    <a:lnTo>
                      <a:pt x="84" y="97"/>
                    </a:lnTo>
                    <a:lnTo>
                      <a:pt x="103" y="157"/>
                    </a:lnTo>
                    <a:lnTo>
                      <a:pt x="73" y="157"/>
                    </a:lnTo>
                    <a:lnTo>
                      <a:pt x="58" y="106"/>
                    </a:lnTo>
                    <a:lnTo>
                      <a:pt x="52" y="95"/>
                    </a:lnTo>
                    <a:lnTo>
                      <a:pt x="46" y="90"/>
                    </a:lnTo>
                    <a:lnTo>
                      <a:pt x="35" y="89"/>
                    </a:lnTo>
                    <a:lnTo>
                      <a:pt x="29" y="89"/>
                    </a:lnTo>
                    <a:lnTo>
                      <a:pt x="29"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1" name="Freeform 108">
                <a:extLst>
                  <a:ext uri="{FF2B5EF4-FFF2-40B4-BE49-F238E27FC236}">
                    <a16:creationId xmlns:a16="http://schemas.microsoft.com/office/drawing/2014/main" id="{F1D9A772-BD0D-F447-9519-B4A43E539050}"/>
                  </a:ext>
                </a:extLst>
              </p:cNvPr>
              <p:cNvSpPr>
                <a:spLocks/>
              </p:cNvSpPr>
              <p:nvPr userDrawn="1"/>
            </p:nvSpPr>
            <p:spPr bwMode="auto">
              <a:xfrm>
                <a:off x="9357764" y="732314"/>
                <a:ext cx="43028" cy="79909"/>
              </a:xfrm>
              <a:custGeom>
                <a:avLst/>
                <a:gdLst>
                  <a:gd name="T0" fmla="*/ 0 w 83"/>
                  <a:gd name="T1" fmla="*/ 0 h 157"/>
                  <a:gd name="T2" fmla="*/ 82 w 83"/>
                  <a:gd name="T3" fmla="*/ 0 h 157"/>
                  <a:gd name="T4" fmla="*/ 82 w 83"/>
                  <a:gd name="T5" fmla="*/ 22 h 157"/>
                  <a:gd name="T6" fmla="*/ 28 w 83"/>
                  <a:gd name="T7" fmla="*/ 22 h 157"/>
                  <a:gd name="T8" fmla="*/ 28 w 83"/>
                  <a:gd name="T9" fmla="*/ 64 h 157"/>
                  <a:gd name="T10" fmla="*/ 78 w 83"/>
                  <a:gd name="T11" fmla="*/ 64 h 157"/>
                  <a:gd name="T12" fmla="*/ 78 w 83"/>
                  <a:gd name="T13" fmla="*/ 88 h 157"/>
                  <a:gd name="T14" fmla="*/ 28 w 83"/>
                  <a:gd name="T15" fmla="*/ 88 h 157"/>
                  <a:gd name="T16" fmla="*/ 28 w 83"/>
                  <a:gd name="T17" fmla="*/ 133 h 157"/>
                  <a:gd name="T18" fmla="*/ 83 w 83"/>
                  <a:gd name="T19" fmla="*/ 133 h 157"/>
                  <a:gd name="T20" fmla="*/ 83 w 83"/>
                  <a:gd name="T21" fmla="*/ 157 h 157"/>
                  <a:gd name="T22" fmla="*/ 0 w 83"/>
                  <a:gd name="T23" fmla="*/ 157 h 157"/>
                  <a:gd name="T24" fmla="*/ 0 w 83"/>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57">
                    <a:moveTo>
                      <a:pt x="0" y="0"/>
                    </a:moveTo>
                    <a:lnTo>
                      <a:pt x="82" y="0"/>
                    </a:lnTo>
                    <a:lnTo>
                      <a:pt x="82" y="22"/>
                    </a:lnTo>
                    <a:lnTo>
                      <a:pt x="28" y="22"/>
                    </a:lnTo>
                    <a:lnTo>
                      <a:pt x="28" y="64"/>
                    </a:lnTo>
                    <a:lnTo>
                      <a:pt x="78" y="64"/>
                    </a:lnTo>
                    <a:lnTo>
                      <a:pt x="78" y="88"/>
                    </a:lnTo>
                    <a:lnTo>
                      <a:pt x="28" y="88"/>
                    </a:lnTo>
                    <a:lnTo>
                      <a:pt x="28" y="133"/>
                    </a:lnTo>
                    <a:lnTo>
                      <a:pt x="83" y="133"/>
                    </a:lnTo>
                    <a:lnTo>
                      <a:pt x="83"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2" name="Freeform 109">
                <a:extLst>
                  <a:ext uri="{FF2B5EF4-FFF2-40B4-BE49-F238E27FC236}">
                    <a16:creationId xmlns:a16="http://schemas.microsoft.com/office/drawing/2014/main" id="{5DD801BA-E01B-6A4B-BE86-38BFEFD86779}"/>
                  </a:ext>
                </a:extLst>
              </p:cNvPr>
              <p:cNvSpPr>
                <a:spLocks/>
              </p:cNvSpPr>
              <p:nvPr userDrawn="1"/>
            </p:nvSpPr>
            <p:spPr bwMode="auto">
              <a:xfrm>
                <a:off x="9429477" y="731289"/>
                <a:ext cx="46101" cy="81958"/>
              </a:xfrm>
              <a:custGeom>
                <a:avLst/>
                <a:gdLst>
                  <a:gd name="T0" fmla="*/ 50 w 90"/>
                  <a:gd name="T1" fmla="*/ 0 h 161"/>
                  <a:gd name="T2" fmla="*/ 64 w 90"/>
                  <a:gd name="T3" fmla="*/ 2 h 161"/>
                  <a:gd name="T4" fmla="*/ 76 w 90"/>
                  <a:gd name="T5" fmla="*/ 4 h 161"/>
                  <a:gd name="T6" fmla="*/ 82 w 90"/>
                  <a:gd name="T7" fmla="*/ 6 h 161"/>
                  <a:gd name="T8" fmla="*/ 81 w 90"/>
                  <a:gd name="T9" fmla="*/ 30 h 161"/>
                  <a:gd name="T10" fmla="*/ 73 w 90"/>
                  <a:gd name="T11" fmla="*/ 27 h 161"/>
                  <a:gd name="T12" fmla="*/ 63 w 90"/>
                  <a:gd name="T13" fmla="*/ 24 h 161"/>
                  <a:gd name="T14" fmla="*/ 51 w 90"/>
                  <a:gd name="T15" fmla="*/ 24 h 161"/>
                  <a:gd name="T16" fmla="*/ 39 w 90"/>
                  <a:gd name="T17" fmla="*/ 25 h 161"/>
                  <a:gd name="T18" fmla="*/ 31 w 90"/>
                  <a:gd name="T19" fmla="*/ 32 h 161"/>
                  <a:gd name="T20" fmla="*/ 30 w 90"/>
                  <a:gd name="T21" fmla="*/ 42 h 161"/>
                  <a:gd name="T22" fmla="*/ 31 w 90"/>
                  <a:gd name="T23" fmla="*/ 51 h 161"/>
                  <a:gd name="T24" fmla="*/ 38 w 90"/>
                  <a:gd name="T25" fmla="*/ 58 h 161"/>
                  <a:gd name="T26" fmla="*/ 46 w 90"/>
                  <a:gd name="T27" fmla="*/ 63 h 161"/>
                  <a:gd name="T28" fmla="*/ 63 w 90"/>
                  <a:gd name="T29" fmla="*/ 72 h 161"/>
                  <a:gd name="T30" fmla="*/ 75 w 90"/>
                  <a:gd name="T31" fmla="*/ 80 h 161"/>
                  <a:gd name="T32" fmla="*/ 84 w 90"/>
                  <a:gd name="T33" fmla="*/ 89 h 161"/>
                  <a:gd name="T34" fmla="*/ 89 w 90"/>
                  <a:gd name="T35" fmla="*/ 100 h 161"/>
                  <a:gd name="T36" fmla="*/ 90 w 90"/>
                  <a:gd name="T37" fmla="*/ 114 h 161"/>
                  <a:gd name="T38" fmla="*/ 88 w 90"/>
                  <a:gd name="T39" fmla="*/ 131 h 161"/>
                  <a:gd name="T40" fmla="*/ 80 w 90"/>
                  <a:gd name="T41" fmla="*/ 145 h 161"/>
                  <a:gd name="T42" fmla="*/ 69 w 90"/>
                  <a:gd name="T43" fmla="*/ 154 h 161"/>
                  <a:gd name="T44" fmla="*/ 55 w 90"/>
                  <a:gd name="T45" fmla="*/ 160 h 161"/>
                  <a:gd name="T46" fmla="*/ 37 w 90"/>
                  <a:gd name="T47" fmla="*/ 161 h 161"/>
                  <a:gd name="T48" fmla="*/ 17 w 90"/>
                  <a:gd name="T49" fmla="*/ 160 h 161"/>
                  <a:gd name="T50" fmla="*/ 1 w 90"/>
                  <a:gd name="T51" fmla="*/ 154 h 161"/>
                  <a:gd name="T52" fmla="*/ 4 w 90"/>
                  <a:gd name="T53" fmla="*/ 128 h 161"/>
                  <a:gd name="T54" fmla="*/ 12 w 90"/>
                  <a:gd name="T55" fmla="*/ 134 h 161"/>
                  <a:gd name="T56" fmla="*/ 22 w 90"/>
                  <a:gd name="T57" fmla="*/ 138 h 161"/>
                  <a:gd name="T58" fmla="*/ 37 w 90"/>
                  <a:gd name="T59" fmla="*/ 139 h 161"/>
                  <a:gd name="T60" fmla="*/ 46 w 90"/>
                  <a:gd name="T61" fmla="*/ 138 h 161"/>
                  <a:gd name="T62" fmla="*/ 54 w 90"/>
                  <a:gd name="T63" fmla="*/ 134 h 161"/>
                  <a:gd name="T64" fmla="*/ 59 w 90"/>
                  <a:gd name="T65" fmla="*/ 126 h 161"/>
                  <a:gd name="T66" fmla="*/ 60 w 90"/>
                  <a:gd name="T67" fmla="*/ 115 h 161"/>
                  <a:gd name="T68" fmla="*/ 59 w 90"/>
                  <a:gd name="T69" fmla="*/ 106 h 161"/>
                  <a:gd name="T70" fmla="*/ 51 w 90"/>
                  <a:gd name="T71" fmla="*/ 100 h 161"/>
                  <a:gd name="T72" fmla="*/ 41 w 90"/>
                  <a:gd name="T73" fmla="*/ 92 h 161"/>
                  <a:gd name="T74" fmla="*/ 26 w 90"/>
                  <a:gd name="T75" fmla="*/ 84 h 161"/>
                  <a:gd name="T76" fmla="*/ 15 w 90"/>
                  <a:gd name="T77" fmla="*/ 77 h 161"/>
                  <a:gd name="T78" fmla="*/ 7 w 90"/>
                  <a:gd name="T79" fmla="*/ 68 h 161"/>
                  <a:gd name="T80" fmla="*/ 1 w 90"/>
                  <a:gd name="T81" fmla="*/ 57 h 161"/>
                  <a:gd name="T82" fmla="*/ 0 w 90"/>
                  <a:gd name="T83" fmla="*/ 44 h 161"/>
                  <a:gd name="T84" fmla="*/ 3 w 90"/>
                  <a:gd name="T85" fmla="*/ 28 h 161"/>
                  <a:gd name="T86" fmla="*/ 9 w 90"/>
                  <a:gd name="T87" fmla="*/ 16 h 161"/>
                  <a:gd name="T88" fmla="*/ 21 w 90"/>
                  <a:gd name="T89" fmla="*/ 7 h 161"/>
                  <a:gd name="T90" fmla="*/ 34 w 90"/>
                  <a:gd name="T91" fmla="*/ 2 h 161"/>
                  <a:gd name="T92" fmla="*/ 50 w 90"/>
                  <a:gd name="T9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 h="161">
                    <a:moveTo>
                      <a:pt x="50" y="0"/>
                    </a:moveTo>
                    <a:lnTo>
                      <a:pt x="64" y="2"/>
                    </a:lnTo>
                    <a:lnTo>
                      <a:pt x="76" y="4"/>
                    </a:lnTo>
                    <a:lnTo>
                      <a:pt x="82" y="6"/>
                    </a:lnTo>
                    <a:lnTo>
                      <a:pt x="81" y="30"/>
                    </a:lnTo>
                    <a:lnTo>
                      <a:pt x="73" y="27"/>
                    </a:lnTo>
                    <a:lnTo>
                      <a:pt x="63" y="24"/>
                    </a:lnTo>
                    <a:lnTo>
                      <a:pt x="51" y="24"/>
                    </a:lnTo>
                    <a:lnTo>
                      <a:pt x="39" y="25"/>
                    </a:lnTo>
                    <a:lnTo>
                      <a:pt x="31" y="32"/>
                    </a:lnTo>
                    <a:lnTo>
                      <a:pt x="30" y="42"/>
                    </a:lnTo>
                    <a:lnTo>
                      <a:pt x="31" y="51"/>
                    </a:lnTo>
                    <a:lnTo>
                      <a:pt x="38" y="58"/>
                    </a:lnTo>
                    <a:lnTo>
                      <a:pt x="46" y="63"/>
                    </a:lnTo>
                    <a:lnTo>
                      <a:pt x="63" y="72"/>
                    </a:lnTo>
                    <a:lnTo>
                      <a:pt x="75" y="80"/>
                    </a:lnTo>
                    <a:lnTo>
                      <a:pt x="84" y="89"/>
                    </a:lnTo>
                    <a:lnTo>
                      <a:pt x="89" y="100"/>
                    </a:lnTo>
                    <a:lnTo>
                      <a:pt x="90" y="114"/>
                    </a:lnTo>
                    <a:lnTo>
                      <a:pt x="88" y="131"/>
                    </a:lnTo>
                    <a:lnTo>
                      <a:pt x="80" y="145"/>
                    </a:lnTo>
                    <a:lnTo>
                      <a:pt x="69" y="154"/>
                    </a:lnTo>
                    <a:lnTo>
                      <a:pt x="55" y="160"/>
                    </a:lnTo>
                    <a:lnTo>
                      <a:pt x="37" y="161"/>
                    </a:lnTo>
                    <a:lnTo>
                      <a:pt x="17" y="160"/>
                    </a:lnTo>
                    <a:lnTo>
                      <a:pt x="1" y="154"/>
                    </a:lnTo>
                    <a:lnTo>
                      <a:pt x="4" y="128"/>
                    </a:lnTo>
                    <a:lnTo>
                      <a:pt x="12" y="134"/>
                    </a:lnTo>
                    <a:lnTo>
                      <a:pt x="22" y="138"/>
                    </a:lnTo>
                    <a:lnTo>
                      <a:pt x="37" y="139"/>
                    </a:lnTo>
                    <a:lnTo>
                      <a:pt x="46" y="138"/>
                    </a:lnTo>
                    <a:lnTo>
                      <a:pt x="54" y="134"/>
                    </a:lnTo>
                    <a:lnTo>
                      <a:pt x="59" y="126"/>
                    </a:lnTo>
                    <a:lnTo>
                      <a:pt x="60" y="115"/>
                    </a:lnTo>
                    <a:lnTo>
                      <a:pt x="59" y="106"/>
                    </a:lnTo>
                    <a:lnTo>
                      <a:pt x="51" y="100"/>
                    </a:lnTo>
                    <a:lnTo>
                      <a:pt x="41" y="92"/>
                    </a:lnTo>
                    <a:lnTo>
                      <a:pt x="26" y="84"/>
                    </a:lnTo>
                    <a:lnTo>
                      <a:pt x="15" y="77"/>
                    </a:lnTo>
                    <a:lnTo>
                      <a:pt x="7" y="68"/>
                    </a:lnTo>
                    <a:lnTo>
                      <a:pt x="1" y="57"/>
                    </a:lnTo>
                    <a:lnTo>
                      <a:pt x="0" y="44"/>
                    </a:lnTo>
                    <a:lnTo>
                      <a:pt x="3" y="28"/>
                    </a:lnTo>
                    <a:lnTo>
                      <a:pt x="9" y="16"/>
                    </a:lnTo>
                    <a:lnTo>
                      <a:pt x="21" y="7"/>
                    </a:lnTo>
                    <a:lnTo>
                      <a:pt x="34" y="2"/>
                    </a:lnTo>
                    <a:lnTo>
                      <a:pt x="5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3" name="Freeform 110">
                <a:extLst>
                  <a:ext uri="{FF2B5EF4-FFF2-40B4-BE49-F238E27FC236}">
                    <a16:creationId xmlns:a16="http://schemas.microsoft.com/office/drawing/2014/main" id="{DEB249E6-7ED7-DA4D-8E33-0A9BDDF654A3}"/>
                  </a:ext>
                </a:extLst>
              </p:cNvPr>
              <p:cNvSpPr>
                <a:spLocks noEditPoints="1"/>
              </p:cNvSpPr>
              <p:nvPr userDrawn="1"/>
            </p:nvSpPr>
            <p:spPr bwMode="auto">
              <a:xfrm>
                <a:off x="9506312" y="732314"/>
                <a:ext cx="59419" cy="79909"/>
              </a:xfrm>
              <a:custGeom>
                <a:avLst/>
                <a:gdLst>
                  <a:gd name="T0" fmla="*/ 29 w 116"/>
                  <a:gd name="T1" fmla="*/ 22 h 157"/>
                  <a:gd name="T2" fmla="*/ 29 w 116"/>
                  <a:gd name="T3" fmla="*/ 135 h 157"/>
                  <a:gd name="T4" fmla="*/ 38 w 116"/>
                  <a:gd name="T5" fmla="*/ 135 h 157"/>
                  <a:gd name="T6" fmla="*/ 55 w 116"/>
                  <a:gd name="T7" fmla="*/ 132 h 157"/>
                  <a:gd name="T8" fmla="*/ 69 w 116"/>
                  <a:gd name="T9" fmla="*/ 124 h 157"/>
                  <a:gd name="T10" fmla="*/ 78 w 116"/>
                  <a:gd name="T11" fmla="*/ 112 h 157"/>
                  <a:gd name="T12" fmla="*/ 84 w 116"/>
                  <a:gd name="T13" fmla="*/ 97 h 157"/>
                  <a:gd name="T14" fmla="*/ 85 w 116"/>
                  <a:gd name="T15" fmla="*/ 78 h 157"/>
                  <a:gd name="T16" fmla="*/ 84 w 116"/>
                  <a:gd name="T17" fmla="*/ 59 h 157"/>
                  <a:gd name="T18" fmla="*/ 78 w 116"/>
                  <a:gd name="T19" fmla="*/ 43 h 157"/>
                  <a:gd name="T20" fmla="*/ 69 w 116"/>
                  <a:gd name="T21" fmla="*/ 31 h 157"/>
                  <a:gd name="T22" fmla="*/ 55 w 116"/>
                  <a:gd name="T23" fmla="*/ 25 h 157"/>
                  <a:gd name="T24" fmla="*/ 38 w 116"/>
                  <a:gd name="T25" fmla="*/ 22 h 157"/>
                  <a:gd name="T26" fmla="*/ 29 w 116"/>
                  <a:gd name="T27" fmla="*/ 22 h 157"/>
                  <a:gd name="T28" fmla="*/ 0 w 116"/>
                  <a:gd name="T29" fmla="*/ 0 h 157"/>
                  <a:gd name="T30" fmla="*/ 41 w 116"/>
                  <a:gd name="T31" fmla="*/ 0 h 157"/>
                  <a:gd name="T32" fmla="*/ 63 w 116"/>
                  <a:gd name="T33" fmla="*/ 1 h 157"/>
                  <a:gd name="T34" fmla="*/ 82 w 116"/>
                  <a:gd name="T35" fmla="*/ 8 h 157"/>
                  <a:gd name="T36" fmla="*/ 97 w 116"/>
                  <a:gd name="T37" fmla="*/ 20 h 157"/>
                  <a:gd name="T38" fmla="*/ 107 w 116"/>
                  <a:gd name="T39" fmla="*/ 34 h 157"/>
                  <a:gd name="T40" fmla="*/ 114 w 116"/>
                  <a:gd name="T41" fmla="*/ 54 h 157"/>
                  <a:gd name="T42" fmla="*/ 116 w 116"/>
                  <a:gd name="T43" fmla="*/ 78 h 157"/>
                  <a:gd name="T44" fmla="*/ 114 w 116"/>
                  <a:gd name="T45" fmla="*/ 102 h 157"/>
                  <a:gd name="T46" fmla="*/ 106 w 116"/>
                  <a:gd name="T47" fmla="*/ 121 h 157"/>
                  <a:gd name="T48" fmla="*/ 94 w 116"/>
                  <a:gd name="T49" fmla="*/ 137 h 157"/>
                  <a:gd name="T50" fmla="*/ 80 w 116"/>
                  <a:gd name="T51" fmla="*/ 148 h 157"/>
                  <a:gd name="T52" fmla="*/ 61 w 116"/>
                  <a:gd name="T53" fmla="*/ 154 h 157"/>
                  <a:gd name="T54" fmla="*/ 41 w 116"/>
                  <a:gd name="T55" fmla="*/ 157 h 157"/>
                  <a:gd name="T56" fmla="*/ 0 w 116"/>
                  <a:gd name="T57" fmla="*/ 157 h 157"/>
                  <a:gd name="T58" fmla="*/ 0 w 116"/>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57">
                    <a:moveTo>
                      <a:pt x="29" y="22"/>
                    </a:moveTo>
                    <a:lnTo>
                      <a:pt x="29" y="135"/>
                    </a:lnTo>
                    <a:lnTo>
                      <a:pt x="38" y="135"/>
                    </a:lnTo>
                    <a:lnTo>
                      <a:pt x="55" y="132"/>
                    </a:lnTo>
                    <a:lnTo>
                      <a:pt x="69" y="124"/>
                    </a:lnTo>
                    <a:lnTo>
                      <a:pt x="78" y="112"/>
                    </a:lnTo>
                    <a:lnTo>
                      <a:pt x="84" y="97"/>
                    </a:lnTo>
                    <a:lnTo>
                      <a:pt x="85" y="78"/>
                    </a:lnTo>
                    <a:lnTo>
                      <a:pt x="84" y="59"/>
                    </a:lnTo>
                    <a:lnTo>
                      <a:pt x="78" y="43"/>
                    </a:lnTo>
                    <a:lnTo>
                      <a:pt x="69" y="31"/>
                    </a:lnTo>
                    <a:lnTo>
                      <a:pt x="55" y="25"/>
                    </a:lnTo>
                    <a:lnTo>
                      <a:pt x="38" y="22"/>
                    </a:lnTo>
                    <a:lnTo>
                      <a:pt x="29" y="22"/>
                    </a:lnTo>
                    <a:close/>
                    <a:moveTo>
                      <a:pt x="0" y="0"/>
                    </a:moveTo>
                    <a:lnTo>
                      <a:pt x="41" y="0"/>
                    </a:lnTo>
                    <a:lnTo>
                      <a:pt x="63" y="1"/>
                    </a:lnTo>
                    <a:lnTo>
                      <a:pt x="82" y="8"/>
                    </a:lnTo>
                    <a:lnTo>
                      <a:pt x="97" y="20"/>
                    </a:lnTo>
                    <a:lnTo>
                      <a:pt x="107" y="34"/>
                    </a:lnTo>
                    <a:lnTo>
                      <a:pt x="114" y="54"/>
                    </a:lnTo>
                    <a:lnTo>
                      <a:pt x="116" y="78"/>
                    </a:lnTo>
                    <a:lnTo>
                      <a:pt x="114" y="102"/>
                    </a:lnTo>
                    <a:lnTo>
                      <a:pt x="106" y="121"/>
                    </a:lnTo>
                    <a:lnTo>
                      <a:pt x="94" y="137"/>
                    </a:lnTo>
                    <a:lnTo>
                      <a:pt x="80" y="148"/>
                    </a:lnTo>
                    <a:lnTo>
                      <a:pt x="61" y="154"/>
                    </a:lnTo>
                    <a:lnTo>
                      <a:pt x="41"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4" name="Freeform 111">
                <a:extLst>
                  <a:ext uri="{FF2B5EF4-FFF2-40B4-BE49-F238E27FC236}">
                    <a16:creationId xmlns:a16="http://schemas.microsoft.com/office/drawing/2014/main" id="{4FB671E1-F5E0-4A49-9C2F-EED799914F84}"/>
                  </a:ext>
                </a:extLst>
              </p:cNvPr>
              <p:cNvSpPr>
                <a:spLocks/>
              </p:cNvSpPr>
              <p:nvPr userDrawn="1"/>
            </p:nvSpPr>
            <p:spPr bwMode="auto">
              <a:xfrm>
                <a:off x="9596465" y="732314"/>
                <a:ext cx="57370" cy="79909"/>
              </a:xfrm>
              <a:custGeom>
                <a:avLst/>
                <a:gdLst>
                  <a:gd name="T0" fmla="*/ 0 w 112"/>
                  <a:gd name="T1" fmla="*/ 0 h 157"/>
                  <a:gd name="T2" fmla="*/ 34 w 112"/>
                  <a:gd name="T3" fmla="*/ 0 h 157"/>
                  <a:gd name="T4" fmla="*/ 86 w 112"/>
                  <a:gd name="T5" fmla="*/ 123 h 157"/>
                  <a:gd name="T6" fmla="*/ 86 w 112"/>
                  <a:gd name="T7" fmla="*/ 123 h 157"/>
                  <a:gd name="T8" fmla="*/ 86 w 112"/>
                  <a:gd name="T9" fmla="*/ 0 h 157"/>
                  <a:gd name="T10" fmla="*/ 112 w 112"/>
                  <a:gd name="T11" fmla="*/ 0 h 157"/>
                  <a:gd name="T12" fmla="*/ 112 w 112"/>
                  <a:gd name="T13" fmla="*/ 157 h 157"/>
                  <a:gd name="T14" fmla="*/ 78 w 112"/>
                  <a:gd name="T15" fmla="*/ 157 h 157"/>
                  <a:gd name="T16" fmla="*/ 26 w 112"/>
                  <a:gd name="T17" fmla="*/ 34 h 157"/>
                  <a:gd name="T18" fmla="*/ 26 w 112"/>
                  <a:gd name="T19" fmla="*/ 34 h 157"/>
                  <a:gd name="T20" fmla="*/ 26 w 112"/>
                  <a:gd name="T21" fmla="*/ 157 h 157"/>
                  <a:gd name="T22" fmla="*/ 0 w 112"/>
                  <a:gd name="T23" fmla="*/ 157 h 157"/>
                  <a:gd name="T24" fmla="*/ 0 w 112"/>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57">
                    <a:moveTo>
                      <a:pt x="0" y="0"/>
                    </a:moveTo>
                    <a:lnTo>
                      <a:pt x="34" y="0"/>
                    </a:lnTo>
                    <a:lnTo>
                      <a:pt x="86" y="123"/>
                    </a:lnTo>
                    <a:lnTo>
                      <a:pt x="86" y="123"/>
                    </a:lnTo>
                    <a:lnTo>
                      <a:pt x="86" y="0"/>
                    </a:lnTo>
                    <a:lnTo>
                      <a:pt x="112" y="0"/>
                    </a:lnTo>
                    <a:lnTo>
                      <a:pt x="112" y="157"/>
                    </a:lnTo>
                    <a:lnTo>
                      <a:pt x="78" y="157"/>
                    </a:lnTo>
                    <a:lnTo>
                      <a:pt x="26" y="34"/>
                    </a:lnTo>
                    <a:lnTo>
                      <a:pt x="26" y="34"/>
                    </a:lnTo>
                    <a:lnTo>
                      <a:pt x="26"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5" name="Freeform 112">
                <a:extLst>
                  <a:ext uri="{FF2B5EF4-FFF2-40B4-BE49-F238E27FC236}">
                    <a16:creationId xmlns:a16="http://schemas.microsoft.com/office/drawing/2014/main" id="{CC5F5CF6-5000-C84D-B0AE-CBB518C1B2D3}"/>
                  </a:ext>
                </a:extLst>
              </p:cNvPr>
              <p:cNvSpPr>
                <a:spLocks/>
              </p:cNvSpPr>
              <p:nvPr userDrawn="1"/>
            </p:nvSpPr>
            <p:spPr bwMode="auto">
              <a:xfrm>
                <a:off x="9687644" y="732314"/>
                <a:ext cx="44052" cy="79909"/>
              </a:xfrm>
              <a:custGeom>
                <a:avLst/>
                <a:gdLst>
                  <a:gd name="T0" fmla="*/ 0 w 85"/>
                  <a:gd name="T1" fmla="*/ 0 h 157"/>
                  <a:gd name="T2" fmla="*/ 82 w 85"/>
                  <a:gd name="T3" fmla="*/ 0 h 157"/>
                  <a:gd name="T4" fmla="*/ 82 w 85"/>
                  <a:gd name="T5" fmla="*/ 22 h 157"/>
                  <a:gd name="T6" fmla="*/ 29 w 85"/>
                  <a:gd name="T7" fmla="*/ 22 h 157"/>
                  <a:gd name="T8" fmla="*/ 29 w 85"/>
                  <a:gd name="T9" fmla="*/ 64 h 157"/>
                  <a:gd name="T10" fmla="*/ 79 w 85"/>
                  <a:gd name="T11" fmla="*/ 64 h 157"/>
                  <a:gd name="T12" fmla="*/ 79 w 85"/>
                  <a:gd name="T13" fmla="*/ 88 h 157"/>
                  <a:gd name="T14" fmla="*/ 29 w 85"/>
                  <a:gd name="T15" fmla="*/ 88 h 157"/>
                  <a:gd name="T16" fmla="*/ 29 w 85"/>
                  <a:gd name="T17" fmla="*/ 133 h 157"/>
                  <a:gd name="T18" fmla="*/ 85 w 85"/>
                  <a:gd name="T19" fmla="*/ 133 h 157"/>
                  <a:gd name="T20" fmla="*/ 85 w 85"/>
                  <a:gd name="T21" fmla="*/ 157 h 157"/>
                  <a:gd name="T22" fmla="*/ 0 w 85"/>
                  <a:gd name="T23" fmla="*/ 157 h 157"/>
                  <a:gd name="T24" fmla="*/ 0 w 85"/>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57">
                    <a:moveTo>
                      <a:pt x="0" y="0"/>
                    </a:moveTo>
                    <a:lnTo>
                      <a:pt x="82" y="0"/>
                    </a:lnTo>
                    <a:lnTo>
                      <a:pt x="82" y="22"/>
                    </a:lnTo>
                    <a:lnTo>
                      <a:pt x="29" y="22"/>
                    </a:lnTo>
                    <a:lnTo>
                      <a:pt x="29" y="64"/>
                    </a:lnTo>
                    <a:lnTo>
                      <a:pt x="79" y="64"/>
                    </a:lnTo>
                    <a:lnTo>
                      <a:pt x="79" y="88"/>
                    </a:lnTo>
                    <a:lnTo>
                      <a:pt x="29" y="88"/>
                    </a:lnTo>
                    <a:lnTo>
                      <a:pt x="29" y="133"/>
                    </a:lnTo>
                    <a:lnTo>
                      <a:pt x="85" y="133"/>
                    </a:lnTo>
                    <a:lnTo>
                      <a:pt x="85"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6" name="Freeform 113">
                <a:extLst>
                  <a:ext uri="{FF2B5EF4-FFF2-40B4-BE49-F238E27FC236}">
                    <a16:creationId xmlns:a16="http://schemas.microsoft.com/office/drawing/2014/main" id="{A2B9B8EE-D3BB-D140-853B-ADE61EA3D8A6}"/>
                  </a:ext>
                </a:extLst>
              </p:cNvPr>
              <p:cNvSpPr>
                <a:spLocks noEditPoints="1"/>
              </p:cNvSpPr>
              <p:nvPr userDrawn="1"/>
            </p:nvSpPr>
            <p:spPr bwMode="auto">
              <a:xfrm>
                <a:off x="9761406" y="732314"/>
                <a:ext cx="53273" cy="79909"/>
              </a:xfrm>
              <a:custGeom>
                <a:avLst/>
                <a:gdLst>
                  <a:gd name="T0" fmla="*/ 29 w 103"/>
                  <a:gd name="T1" fmla="*/ 22 h 157"/>
                  <a:gd name="T2" fmla="*/ 29 w 103"/>
                  <a:gd name="T3" fmla="*/ 68 h 157"/>
                  <a:gd name="T4" fmla="*/ 41 w 103"/>
                  <a:gd name="T5" fmla="*/ 68 h 157"/>
                  <a:gd name="T6" fmla="*/ 51 w 103"/>
                  <a:gd name="T7" fmla="*/ 67 h 157"/>
                  <a:gd name="T8" fmla="*/ 60 w 103"/>
                  <a:gd name="T9" fmla="*/ 61 h 157"/>
                  <a:gd name="T10" fmla="*/ 66 w 103"/>
                  <a:gd name="T11" fmla="*/ 55 h 157"/>
                  <a:gd name="T12" fmla="*/ 67 w 103"/>
                  <a:gd name="T13" fmla="*/ 44 h 157"/>
                  <a:gd name="T14" fmla="*/ 66 w 103"/>
                  <a:gd name="T15" fmla="*/ 33 h 157"/>
                  <a:gd name="T16" fmla="*/ 60 w 103"/>
                  <a:gd name="T17" fmla="*/ 26 h 157"/>
                  <a:gd name="T18" fmla="*/ 53 w 103"/>
                  <a:gd name="T19" fmla="*/ 22 h 157"/>
                  <a:gd name="T20" fmla="*/ 41 w 103"/>
                  <a:gd name="T21" fmla="*/ 22 h 157"/>
                  <a:gd name="T22" fmla="*/ 29 w 103"/>
                  <a:gd name="T23" fmla="*/ 22 h 157"/>
                  <a:gd name="T24" fmla="*/ 0 w 103"/>
                  <a:gd name="T25" fmla="*/ 0 h 157"/>
                  <a:gd name="T26" fmla="*/ 50 w 103"/>
                  <a:gd name="T27" fmla="*/ 0 h 157"/>
                  <a:gd name="T28" fmla="*/ 66 w 103"/>
                  <a:gd name="T29" fmla="*/ 1 h 157"/>
                  <a:gd name="T30" fmla="*/ 79 w 103"/>
                  <a:gd name="T31" fmla="*/ 7 h 157"/>
                  <a:gd name="T32" fmla="*/ 88 w 103"/>
                  <a:gd name="T33" fmla="*/ 14 h 157"/>
                  <a:gd name="T34" fmla="*/ 94 w 103"/>
                  <a:gd name="T35" fmla="*/ 26 h 157"/>
                  <a:gd name="T36" fmla="*/ 97 w 103"/>
                  <a:gd name="T37" fmla="*/ 41 h 157"/>
                  <a:gd name="T38" fmla="*/ 94 w 103"/>
                  <a:gd name="T39" fmla="*/ 55 h 157"/>
                  <a:gd name="T40" fmla="*/ 88 w 103"/>
                  <a:gd name="T41" fmla="*/ 67 h 157"/>
                  <a:gd name="T42" fmla="*/ 79 w 103"/>
                  <a:gd name="T43" fmla="*/ 73 h 157"/>
                  <a:gd name="T44" fmla="*/ 66 w 103"/>
                  <a:gd name="T45" fmla="*/ 78 h 157"/>
                  <a:gd name="T46" fmla="*/ 66 w 103"/>
                  <a:gd name="T47" fmla="*/ 78 h 157"/>
                  <a:gd name="T48" fmla="*/ 70 w 103"/>
                  <a:gd name="T49" fmla="*/ 80 h 157"/>
                  <a:gd name="T50" fmla="*/ 72 w 103"/>
                  <a:gd name="T51" fmla="*/ 80 h 157"/>
                  <a:gd name="T52" fmla="*/ 75 w 103"/>
                  <a:gd name="T53" fmla="*/ 82 h 157"/>
                  <a:gd name="T54" fmla="*/ 79 w 103"/>
                  <a:gd name="T55" fmla="*/ 86 h 157"/>
                  <a:gd name="T56" fmla="*/ 81 w 103"/>
                  <a:gd name="T57" fmla="*/ 90 h 157"/>
                  <a:gd name="T58" fmla="*/ 84 w 103"/>
                  <a:gd name="T59" fmla="*/ 97 h 157"/>
                  <a:gd name="T60" fmla="*/ 103 w 103"/>
                  <a:gd name="T61" fmla="*/ 157 h 157"/>
                  <a:gd name="T62" fmla="*/ 73 w 103"/>
                  <a:gd name="T63" fmla="*/ 157 h 157"/>
                  <a:gd name="T64" fmla="*/ 58 w 103"/>
                  <a:gd name="T65" fmla="*/ 106 h 157"/>
                  <a:gd name="T66" fmla="*/ 53 w 103"/>
                  <a:gd name="T67" fmla="*/ 95 h 157"/>
                  <a:gd name="T68" fmla="*/ 46 w 103"/>
                  <a:gd name="T69" fmla="*/ 90 h 157"/>
                  <a:gd name="T70" fmla="*/ 36 w 103"/>
                  <a:gd name="T71" fmla="*/ 89 h 157"/>
                  <a:gd name="T72" fmla="*/ 29 w 103"/>
                  <a:gd name="T73" fmla="*/ 89 h 157"/>
                  <a:gd name="T74" fmla="*/ 29 w 103"/>
                  <a:gd name="T75" fmla="*/ 157 h 157"/>
                  <a:gd name="T76" fmla="*/ 0 w 103"/>
                  <a:gd name="T77" fmla="*/ 157 h 157"/>
                  <a:gd name="T78" fmla="*/ 0 w 103"/>
                  <a:gd name="T7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157">
                    <a:moveTo>
                      <a:pt x="29" y="22"/>
                    </a:moveTo>
                    <a:lnTo>
                      <a:pt x="29" y="68"/>
                    </a:lnTo>
                    <a:lnTo>
                      <a:pt x="41" y="68"/>
                    </a:lnTo>
                    <a:lnTo>
                      <a:pt x="51" y="67"/>
                    </a:lnTo>
                    <a:lnTo>
                      <a:pt x="60" y="61"/>
                    </a:lnTo>
                    <a:lnTo>
                      <a:pt x="66" y="55"/>
                    </a:lnTo>
                    <a:lnTo>
                      <a:pt x="67" y="44"/>
                    </a:lnTo>
                    <a:lnTo>
                      <a:pt x="66" y="33"/>
                    </a:lnTo>
                    <a:lnTo>
                      <a:pt x="60" y="26"/>
                    </a:lnTo>
                    <a:lnTo>
                      <a:pt x="53" y="22"/>
                    </a:lnTo>
                    <a:lnTo>
                      <a:pt x="41" y="22"/>
                    </a:lnTo>
                    <a:lnTo>
                      <a:pt x="29" y="22"/>
                    </a:lnTo>
                    <a:close/>
                    <a:moveTo>
                      <a:pt x="0" y="0"/>
                    </a:moveTo>
                    <a:lnTo>
                      <a:pt x="50" y="0"/>
                    </a:lnTo>
                    <a:lnTo>
                      <a:pt x="66" y="1"/>
                    </a:lnTo>
                    <a:lnTo>
                      <a:pt x="79" y="7"/>
                    </a:lnTo>
                    <a:lnTo>
                      <a:pt x="88" y="14"/>
                    </a:lnTo>
                    <a:lnTo>
                      <a:pt x="94" y="26"/>
                    </a:lnTo>
                    <a:lnTo>
                      <a:pt x="97" y="41"/>
                    </a:lnTo>
                    <a:lnTo>
                      <a:pt x="94" y="55"/>
                    </a:lnTo>
                    <a:lnTo>
                      <a:pt x="88" y="67"/>
                    </a:lnTo>
                    <a:lnTo>
                      <a:pt x="79" y="73"/>
                    </a:lnTo>
                    <a:lnTo>
                      <a:pt x="66" y="78"/>
                    </a:lnTo>
                    <a:lnTo>
                      <a:pt x="66" y="78"/>
                    </a:lnTo>
                    <a:lnTo>
                      <a:pt x="70" y="80"/>
                    </a:lnTo>
                    <a:lnTo>
                      <a:pt x="72" y="80"/>
                    </a:lnTo>
                    <a:lnTo>
                      <a:pt x="75" y="82"/>
                    </a:lnTo>
                    <a:lnTo>
                      <a:pt x="79" y="86"/>
                    </a:lnTo>
                    <a:lnTo>
                      <a:pt x="81" y="90"/>
                    </a:lnTo>
                    <a:lnTo>
                      <a:pt x="84" y="97"/>
                    </a:lnTo>
                    <a:lnTo>
                      <a:pt x="103" y="157"/>
                    </a:lnTo>
                    <a:lnTo>
                      <a:pt x="73" y="157"/>
                    </a:lnTo>
                    <a:lnTo>
                      <a:pt x="58" y="106"/>
                    </a:lnTo>
                    <a:lnTo>
                      <a:pt x="53" y="95"/>
                    </a:lnTo>
                    <a:lnTo>
                      <a:pt x="46" y="90"/>
                    </a:lnTo>
                    <a:lnTo>
                      <a:pt x="36" y="89"/>
                    </a:lnTo>
                    <a:lnTo>
                      <a:pt x="29" y="89"/>
                    </a:lnTo>
                    <a:lnTo>
                      <a:pt x="29" y="157"/>
                    </a:lnTo>
                    <a:lnTo>
                      <a:pt x="0" y="157"/>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7" name="Rectangle 114">
                <a:extLst>
                  <a:ext uri="{FF2B5EF4-FFF2-40B4-BE49-F238E27FC236}">
                    <a16:creationId xmlns:a16="http://schemas.microsoft.com/office/drawing/2014/main" id="{54385AEF-E2C6-524C-AA72-9D6E9DC54EEF}"/>
                  </a:ext>
                </a:extLst>
              </p:cNvPr>
              <p:cNvSpPr>
                <a:spLocks noChangeArrowheads="1"/>
              </p:cNvSpPr>
              <p:nvPr userDrawn="1"/>
            </p:nvSpPr>
            <p:spPr bwMode="auto">
              <a:xfrm>
                <a:off x="9843363" y="796855"/>
                <a:ext cx="13319" cy="15368"/>
              </a:xfrm>
              <a:prstGeom prst="rect">
                <a:avLst/>
              </a:prstGeom>
              <a:solidFill>
                <a:schemeClr val="bg1">
                  <a:lumMod val="6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80" name="Gruppieren 479">
              <a:extLst>
                <a:ext uri="{FF2B5EF4-FFF2-40B4-BE49-F238E27FC236}">
                  <a16:creationId xmlns:a16="http://schemas.microsoft.com/office/drawing/2014/main" id="{8C587185-D480-CA48-B858-11DBDF48762E}"/>
                </a:ext>
              </a:extLst>
            </p:cNvPr>
            <p:cNvGrpSpPr/>
            <p:nvPr userDrawn="1"/>
          </p:nvGrpSpPr>
          <p:grpSpPr>
            <a:xfrm>
              <a:off x="8346609" y="324574"/>
              <a:ext cx="1467045" cy="326807"/>
              <a:chOff x="8346609" y="324574"/>
              <a:chExt cx="1467045" cy="326807"/>
            </a:xfrm>
          </p:grpSpPr>
          <p:sp>
            <p:nvSpPr>
              <p:cNvPr id="481" name="Freeform 115">
                <a:extLst>
                  <a:ext uri="{FF2B5EF4-FFF2-40B4-BE49-F238E27FC236}">
                    <a16:creationId xmlns:a16="http://schemas.microsoft.com/office/drawing/2014/main" id="{0CDBCE2E-B825-1A4A-BB8A-AE0C48A67453}"/>
                  </a:ext>
                </a:extLst>
              </p:cNvPr>
              <p:cNvSpPr>
                <a:spLocks/>
              </p:cNvSpPr>
              <p:nvPr userDrawn="1"/>
            </p:nvSpPr>
            <p:spPr bwMode="auto">
              <a:xfrm>
                <a:off x="8350707" y="332770"/>
                <a:ext cx="80933" cy="122936"/>
              </a:xfrm>
              <a:custGeom>
                <a:avLst/>
                <a:gdLst>
                  <a:gd name="T0" fmla="*/ 0 w 159"/>
                  <a:gd name="T1" fmla="*/ 0 h 239"/>
                  <a:gd name="T2" fmla="*/ 43 w 159"/>
                  <a:gd name="T3" fmla="*/ 0 h 239"/>
                  <a:gd name="T4" fmla="*/ 43 w 159"/>
                  <a:gd name="T5" fmla="*/ 152 h 239"/>
                  <a:gd name="T6" fmla="*/ 44 w 159"/>
                  <a:gd name="T7" fmla="*/ 172 h 239"/>
                  <a:gd name="T8" fmla="*/ 48 w 159"/>
                  <a:gd name="T9" fmla="*/ 186 h 239"/>
                  <a:gd name="T10" fmla="*/ 56 w 159"/>
                  <a:gd name="T11" fmla="*/ 197 h 239"/>
                  <a:gd name="T12" fmla="*/ 66 w 159"/>
                  <a:gd name="T13" fmla="*/ 202 h 239"/>
                  <a:gd name="T14" fmla="*/ 79 w 159"/>
                  <a:gd name="T15" fmla="*/ 203 h 239"/>
                  <a:gd name="T16" fmla="*/ 92 w 159"/>
                  <a:gd name="T17" fmla="*/ 202 h 239"/>
                  <a:gd name="T18" fmla="*/ 103 w 159"/>
                  <a:gd name="T19" fmla="*/ 197 h 239"/>
                  <a:gd name="T20" fmla="*/ 111 w 159"/>
                  <a:gd name="T21" fmla="*/ 186 h 239"/>
                  <a:gd name="T22" fmla="*/ 115 w 159"/>
                  <a:gd name="T23" fmla="*/ 172 h 239"/>
                  <a:gd name="T24" fmla="*/ 116 w 159"/>
                  <a:gd name="T25" fmla="*/ 152 h 239"/>
                  <a:gd name="T26" fmla="*/ 116 w 159"/>
                  <a:gd name="T27" fmla="*/ 0 h 239"/>
                  <a:gd name="T28" fmla="*/ 159 w 159"/>
                  <a:gd name="T29" fmla="*/ 0 h 239"/>
                  <a:gd name="T30" fmla="*/ 159 w 159"/>
                  <a:gd name="T31" fmla="*/ 152 h 239"/>
                  <a:gd name="T32" fmla="*/ 156 w 159"/>
                  <a:gd name="T33" fmla="*/ 176 h 239"/>
                  <a:gd name="T34" fmla="*/ 151 w 159"/>
                  <a:gd name="T35" fmla="*/ 196 h 239"/>
                  <a:gd name="T36" fmla="*/ 142 w 159"/>
                  <a:gd name="T37" fmla="*/ 211 h 239"/>
                  <a:gd name="T38" fmla="*/ 129 w 159"/>
                  <a:gd name="T39" fmla="*/ 223 h 239"/>
                  <a:gd name="T40" fmla="*/ 115 w 159"/>
                  <a:gd name="T41" fmla="*/ 232 h 239"/>
                  <a:gd name="T42" fmla="*/ 98 w 159"/>
                  <a:gd name="T43" fmla="*/ 236 h 239"/>
                  <a:gd name="T44" fmla="*/ 79 w 159"/>
                  <a:gd name="T45" fmla="*/ 239 h 239"/>
                  <a:gd name="T46" fmla="*/ 61 w 159"/>
                  <a:gd name="T47" fmla="*/ 236 h 239"/>
                  <a:gd name="T48" fmla="*/ 44 w 159"/>
                  <a:gd name="T49" fmla="*/ 232 h 239"/>
                  <a:gd name="T50" fmla="*/ 30 w 159"/>
                  <a:gd name="T51" fmla="*/ 223 h 239"/>
                  <a:gd name="T52" fmla="*/ 17 w 159"/>
                  <a:gd name="T53" fmla="*/ 211 h 239"/>
                  <a:gd name="T54" fmla="*/ 8 w 159"/>
                  <a:gd name="T55" fmla="*/ 196 h 239"/>
                  <a:gd name="T56" fmla="*/ 1 w 159"/>
                  <a:gd name="T57" fmla="*/ 176 h 239"/>
                  <a:gd name="T58" fmla="*/ 0 w 159"/>
                  <a:gd name="T59" fmla="*/ 152 h 239"/>
                  <a:gd name="T60" fmla="*/ 0 w 159"/>
                  <a:gd name="T6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239">
                    <a:moveTo>
                      <a:pt x="0" y="0"/>
                    </a:moveTo>
                    <a:lnTo>
                      <a:pt x="43" y="0"/>
                    </a:lnTo>
                    <a:lnTo>
                      <a:pt x="43" y="152"/>
                    </a:lnTo>
                    <a:lnTo>
                      <a:pt x="44" y="172"/>
                    </a:lnTo>
                    <a:lnTo>
                      <a:pt x="48" y="186"/>
                    </a:lnTo>
                    <a:lnTo>
                      <a:pt x="56" y="197"/>
                    </a:lnTo>
                    <a:lnTo>
                      <a:pt x="66" y="202"/>
                    </a:lnTo>
                    <a:lnTo>
                      <a:pt x="79" y="203"/>
                    </a:lnTo>
                    <a:lnTo>
                      <a:pt x="92" y="202"/>
                    </a:lnTo>
                    <a:lnTo>
                      <a:pt x="103" y="197"/>
                    </a:lnTo>
                    <a:lnTo>
                      <a:pt x="111" y="186"/>
                    </a:lnTo>
                    <a:lnTo>
                      <a:pt x="115" y="172"/>
                    </a:lnTo>
                    <a:lnTo>
                      <a:pt x="116" y="152"/>
                    </a:lnTo>
                    <a:lnTo>
                      <a:pt x="116" y="0"/>
                    </a:lnTo>
                    <a:lnTo>
                      <a:pt x="159" y="0"/>
                    </a:lnTo>
                    <a:lnTo>
                      <a:pt x="159" y="152"/>
                    </a:lnTo>
                    <a:lnTo>
                      <a:pt x="156" y="176"/>
                    </a:lnTo>
                    <a:lnTo>
                      <a:pt x="151" y="196"/>
                    </a:lnTo>
                    <a:lnTo>
                      <a:pt x="142" y="211"/>
                    </a:lnTo>
                    <a:lnTo>
                      <a:pt x="129" y="223"/>
                    </a:lnTo>
                    <a:lnTo>
                      <a:pt x="115" y="232"/>
                    </a:lnTo>
                    <a:lnTo>
                      <a:pt x="98" y="236"/>
                    </a:lnTo>
                    <a:lnTo>
                      <a:pt x="79" y="239"/>
                    </a:lnTo>
                    <a:lnTo>
                      <a:pt x="61" y="236"/>
                    </a:lnTo>
                    <a:lnTo>
                      <a:pt x="44" y="232"/>
                    </a:lnTo>
                    <a:lnTo>
                      <a:pt x="30" y="223"/>
                    </a:lnTo>
                    <a:lnTo>
                      <a:pt x="17" y="211"/>
                    </a:lnTo>
                    <a:lnTo>
                      <a:pt x="8" y="196"/>
                    </a:lnTo>
                    <a:lnTo>
                      <a:pt x="1" y="176"/>
                    </a:lnTo>
                    <a:lnTo>
                      <a:pt x="0" y="1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2" name="Freeform 116">
                <a:extLst>
                  <a:ext uri="{FF2B5EF4-FFF2-40B4-BE49-F238E27FC236}">
                    <a16:creationId xmlns:a16="http://schemas.microsoft.com/office/drawing/2014/main" id="{20D9B7CB-AF3A-1440-A8C1-42DDD9FC785C}"/>
                  </a:ext>
                </a:extLst>
              </p:cNvPr>
              <p:cNvSpPr>
                <a:spLocks/>
              </p:cNvSpPr>
              <p:nvPr userDrawn="1"/>
            </p:nvSpPr>
            <p:spPr bwMode="auto">
              <a:xfrm>
                <a:off x="8453155" y="363503"/>
                <a:ext cx="70689" cy="90154"/>
              </a:xfrm>
              <a:custGeom>
                <a:avLst/>
                <a:gdLst>
                  <a:gd name="T0" fmla="*/ 88 w 139"/>
                  <a:gd name="T1" fmla="*/ 0 h 177"/>
                  <a:gd name="T2" fmla="*/ 106 w 139"/>
                  <a:gd name="T3" fmla="*/ 3 h 177"/>
                  <a:gd name="T4" fmla="*/ 119 w 139"/>
                  <a:gd name="T5" fmla="*/ 10 h 177"/>
                  <a:gd name="T6" fmla="*/ 128 w 139"/>
                  <a:gd name="T7" fmla="*/ 20 h 177"/>
                  <a:gd name="T8" fmla="*/ 135 w 139"/>
                  <a:gd name="T9" fmla="*/ 33 h 177"/>
                  <a:gd name="T10" fmla="*/ 139 w 139"/>
                  <a:gd name="T11" fmla="*/ 47 h 177"/>
                  <a:gd name="T12" fmla="*/ 139 w 139"/>
                  <a:gd name="T13" fmla="*/ 64 h 177"/>
                  <a:gd name="T14" fmla="*/ 139 w 139"/>
                  <a:gd name="T15" fmla="*/ 177 h 177"/>
                  <a:gd name="T16" fmla="*/ 97 w 139"/>
                  <a:gd name="T17" fmla="*/ 177 h 177"/>
                  <a:gd name="T18" fmla="*/ 97 w 139"/>
                  <a:gd name="T19" fmla="*/ 72 h 177"/>
                  <a:gd name="T20" fmla="*/ 96 w 139"/>
                  <a:gd name="T21" fmla="*/ 55 h 177"/>
                  <a:gd name="T22" fmla="*/ 92 w 139"/>
                  <a:gd name="T23" fmla="*/ 44 h 177"/>
                  <a:gd name="T24" fmla="*/ 85 w 139"/>
                  <a:gd name="T25" fmla="*/ 37 h 177"/>
                  <a:gd name="T26" fmla="*/ 73 w 139"/>
                  <a:gd name="T27" fmla="*/ 36 h 177"/>
                  <a:gd name="T28" fmla="*/ 62 w 139"/>
                  <a:gd name="T29" fmla="*/ 37 h 177"/>
                  <a:gd name="T30" fmla="*/ 54 w 139"/>
                  <a:gd name="T31" fmla="*/ 44 h 177"/>
                  <a:gd name="T32" fmla="*/ 49 w 139"/>
                  <a:gd name="T33" fmla="*/ 51 h 177"/>
                  <a:gd name="T34" fmla="*/ 45 w 139"/>
                  <a:gd name="T35" fmla="*/ 63 h 177"/>
                  <a:gd name="T36" fmla="*/ 43 w 139"/>
                  <a:gd name="T37" fmla="*/ 76 h 177"/>
                  <a:gd name="T38" fmla="*/ 43 w 139"/>
                  <a:gd name="T39" fmla="*/ 177 h 177"/>
                  <a:gd name="T40" fmla="*/ 2 w 139"/>
                  <a:gd name="T41" fmla="*/ 177 h 177"/>
                  <a:gd name="T42" fmla="*/ 2 w 139"/>
                  <a:gd name="T43" fmla="*/ 32 h 177"/>
                  <a:gd name="T44" fmla="*/ 2 w 139"/>
                  <a:gd name="T45" fmla="*/ 16 h 177"/>
                  <a:gd name="T46" fmla="*/ 0 w 139"/>
                  <a:gd name="T47" fmla="*/ 3 h 177"/>
                  <a:gd name="T48" fmla="*/ 40 w 139"/>
                  <a:gd name="T49" fmla="*/ 3 h 177"/>
                  <a:gd name="T50" fmla="*/ 41 w 139"/>
                  <a:gd name="T51" fmla="*/ 31 h 177"/>
                  <a:gd name="T52" fmla="*/ 42 w 139"/>
                  <a:gd name="T53" fmla="*/ 31 h 177"/>
                  <a:gd name="T54" fmla="*/ 46 w 139"/>
                  <a:gd name="T55" fmla="*/ 23 h 177"/>
                  <a:gd name="T56" fmla="*/ 53 w 139"/>
                  <a:gd name="T57" fmla="*/ 15 h 177"/>
                  <a:gd name="T58" fmla="*/ 62 w 139"/>
                  <a:gd name="T59" fmla="*/ 8 h 177"/>
                  <a:gd name="T60" fmla="*/ 73 w 139"/>
                  <a:gd name="T61" fmla="*/ 3 h 177"/>
                  <a:gd name="T62" fmla="*/ 88 w 139"/>
                  <a:gd name="T6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177">
                    <a:moveTo>
                      <a:pt x="88" y="0"/>
                    </a:moveTo>
                    <a:lnTo>
                      <a:pt x="106" y="3"/>
                    </a:lnTo>
                    <a:lnTo>
                      <a:pt x="119" y="10"/>
                    </a:lnTo>
                    <a:lnTo>
                      <a:pt x="128" y="20"/>
                    </a:lnTo>
                    <a:lnTo>
                      <a:pt x="135" y="33"/>
                    </a:lnTo>
                    <a:lnTo>
                      <a:pt x="139" y="47"/>
                    </a:lnTo>
                    <a:lnTo>
                      <a:pt x="139" y="64"/>
                    </a:lnTo>
                    <a:lnTo>
                      <a:pt x="139" y="177"/>
                    </a:lnTo>
                    <a:lnTo>
                      <a:pt x="97" y="177"/>
                    </a:lnTo>
                    <a:lnTo>
                      <a:pt x="97" y="72"/>
                    </a:lnTo>
                    <a:lnTo>
                      <a:pt x="96" y="55"/>
                    </a:lnTo>
                    <a:lnTo>
                      <a:pt x="92" y="44"/>
                    </a:lnTo>
                    <a:lnTo>
                      <a:pt x="85" y="37"/>
                    </a:lnTo>
                    <a:lnTo>
                      <a:pt x="73" y="36"/>
                    </a:lnTo>
                    <a:lnTo>
                      <a:pt x="62" y="37"/>
                    </a:lnTo>
                    <a:lnTo>
                      <a:pt x="54" y="44"/>
                    </a:lnTo>
                    <a:lnTo>
                      <a:pt x="49" y="51"/>
                    </a:lnTo>
                    <a:lnTo>
                      <a:pt x="45" y="63"/>
                    </a:lnTo>
                    <a:lnTo>
                      <a:pt x="43" y="76"/>
                    </a:lnTo>
                    <a:lnTo>
                      <a:pt x="43" y="177"/>
                    </a:lnTo>
                    <a:lnTo>
                      <a:pt x="2" y="177"/>
                    </a:lnTo>
                    <a:lnTo>
                      <a:pt x="2" y="32"/>
                    </a:lnTo>
                    <a:lnTo>
                      <a:pt x="2" y="16"/>
                    </a:lnTo>
                    <a:lnTo>
                      <a:pt x="0" y="3"/>
                    </a:lnTo>
                    <a:lnTo>
                      <a:pt x="40" y="3"/>
                    </a:lnTo>
                    <a:lnTo>
                      <a:pt x="41" y="31"/>
                    </a:lnTo>
                    <a:lnTo>
                      <a:pt x="42" y="31"/>
                    </a:lnTo>
                    <a:lnTo>
                      <a:pt x="46" y="23"/>
                    </a:lnTo>
                    <a:lnTo>
                      <a:pt x="53" y="15"/>
                    </a:lnTo>
                    <a:lnTo>
                      <a:pt x="62" y="8"/>
                    </a:lnTo>
                    <a:lnTo>
                      <a:pt x="73" y="3"/>
                    </a:lnTo>
                    <a:lnTo>
                      <a:pt x="8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 name="Freeform 117">
                <a:extLst>
                  <a:ext uri="{FF2B5EF4-FFF2-40B4-BE49-F238E27FC236}">
                    <a16:creationId xmlns:a16="http://schemas.microsoft.com/office/drawing/2014/main" id="{96B924D9-1748-0C4B-9A30-8E00ECDE37B8}"/>
                  </a:ext>
                </a:extLst>
              </p:cNvPr>
              <p:cNvSpPr>
                <a:spLocks noEditPoints="1"/>
              </p:cNvSpPr>
              <p:nvPr userDrawn="1"/>
            </p:nvSpPr>
            <p:spPr bwMode="auto">
              <a:xfrm>
                <a:off x="8545356" y="327646"/>
                <a:ext cx="21514" cy="126011"/>
              </a:xfrm>
              <a:custGeom>
                <a:avLst/>
                <a:gdLst>
                  <a:gd name="T0" fmla="*/ 2 w 43"/>
                  <a:gd name="T1" fmla="*/ 73 h 247"/>
                  <a:gd name="T2" fmla="*/ 43 w 43"/>
                  <a:gd name="T3" fmla="*/ 73 h 247"/>
                  <a:gd name="T4" fmla="*/ 43 w 43"/>
                  <a:gd name="T5" fmla="*/ 247 h 247"/>
                  <a:gd name="T6" fmla="*/ 2 w 43"/>
                  <a:gd name="T7" fmla="*/ 247 h 247"/>
                  <a:gd name="T8" fmla="*/ 2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2" y="73"/>
                    </a:moveTo>
                    <a:lnTo>
                      <a:pt x="43" y="73"/>
                    </a:lnTo>
                    <a:lnTo>
                      <a:pt x="43" y="247"/>
                    </a:lnTo>
                    <a:lnTo>
                      <a:pt x="2" y="247"/>
                    </a:lnTo>
                    <a:lnTo>
                      <a:pt x="2"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4" name="Freeform 118">
                <a:extLst>
                  <a:ext uri="{FF2B5EF4-FFF2-40B4-BE49-F238E27FC236}">
                    <a16:creationId xmlns:a16="http://schemas.microsoft.com/office/drawing/2014/main" id="{CCEE4676-4DBC-8E46-B9A7-4385465A2347}"/>
                  </a:ext>
                </a:extLst>
              </p:cNvPr>
              <p:cNvSpPr>
                <a:spLocks/>
              </p:cNvSpPr>
              <p:nvPr userDrawn="1"/>
            </p:nvSpPr>
            <p:spPr bwMode="auto">
              <a:xfrm>
                <a:off x="8580189" y="364528"/>
                <a:ext cx="79909" cy="89130"/>
              </a:xfrm>
              <a:custGeom>
                <a:avLst/>
                <a:gdLst>
                  <a:gd name="T0" fmla="*/ 0 w 156"/>
                  <a:gd name="T1" fmla="*/ 0 h 174"/>
                  <a:gd name="T2" fmla="*/ 44 w 156"/>
                  <a:gd name="T3" fmla="*/ 0 h 174"/>
                  <a:gd name="T4" fmla="*/ 79 w 156"/>
                  <a:gd name="T5" fmla="*/ 135 h 174"/>
                  <a:gd name="T6" fmla="*/ 80 w 156"/>
                  <a:gd name="T7" fmla="*/ 135 h 174"/>
                  <a:gd name="T8" fmla="*/ 115 w 156"/>
                  <a:gd name="T9" fmla="*/ 0 h 174"/>
                  <a:gd name="T10" fmla="*/ 156 w 156"/>
                  <a:gd name="T11" fmla="*/ 0 h 174"/>
                  <a:gd name="T12" fmla="*/ 102 w 156"/>
                  <a:gd name="T13" fmla="*/ 174 h 174"/>
                  <a:gd name="T14" fmla="*/ 54 w 156"/>
                  <a:gd name="T15" fmla="*/ 174 h 174"/>
                  <a:gd name="T16" fmla="*/ 0 w 156"/>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74">
                    <a:moveTo>
                      <a:pt x="0" y="0"/>
                    </a:moveTo>
                    <a:lnTo>
                      <a:pt x="44" y="0"/>
                    </a:lnTo>
                    <a:lnTo>
                      <a:pt x="79" y="135"/>
                    </a:lnTo>
                    <a:lnTo>
                      <a:pt x="80" y="135"/>
                    </a:lnTo>
                    <a:lnTo>
                      <a:pt x="115" y="0"/>
                    </a:lnTo>
                    <a:lnTo>
                      <a:pt x="156" y="0"/>
                    </a:lnTo>
                    <a:lnTo>
                      <a:pt x="102" y="174"/>
                    </a:lnTo>
                    <a:lnTo>
                      <a:pt x="54" y="174"/>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5" name="Freeform 119">
                <a:extLst>
                  <a:ext uri="{FF2B5EF4-FFF2-40B4-BE49-F238E27FC236}">
                    <a16:creationId xmlns:a16="http://schemas.microsoft.com/office/drawing/2014/main" id="{C66099DA-52BD-574C-932F-B1B65F4C0C9F}"/>
                  </a:ext>
                </a:extLst>
              </p:cNvPr>
              <p:cNvSpPr>
                <a:spLocks noEditPoints="1"/>
              </p:cNvSpPr>
              <p:nvPr userDrawn="1"/>
            </p:nvSpPr>
            <p:spPr bwMode="auto">
              <a:xfrm>
                <a:off x="8669318" y="363503"/>
                <a:ext cx="71713" cy="91179"/>
              </a:xfrm>
              <a:custGeom>
                <a:avLst/>
                <a:gdLst>
                  <a:gd name="T0" fmla="*/ 72 w 141"/>
                  <a:gd name="T1" fmla="*/ 29 h 179"/>
                  <a:gd name="T2" fmla="*/ 60 w 141"/>
                  <a:gd name="T3" fmla="*/ 32 h 179"/>
                  <a:gd name="T4" fmla="*/ 51 w 141"/>
                  <a:gd name="T5" fmla="*/ 38 h 179"/>
                  <a:gd name="T6" fmla="*/ 44 w 141"/>
                  <a:gd name="T7" fmla="*/ 49 h 179"/>
                  <a:gd name="T8" fmla="*/ 42 w 141"/>
                  <a:gd name="T9" fmla="*/ 62 h 179"/>
                  <a:gd name="T10" fmla="*/ 40 w 141"/>
                  <a:gd name="T11" fmla="*/ 75 h 179"/>
                  <a:gd name="T12" fmla="*/ 100 w 141"/>
                  <a:gd name="T13" fmla="*/ 75 h 179"/>
                  <a:gd name="T14" fmla="*/ 98 w 141"/>
                  <a:gd name="T15" fmla="*/ 55 h 179"/>
                  <a:gd name="T16" fmla="*/ 93 w 141"/>
                  <a:gd name="T17" fmla="*/ 41 h 179"/>
                  <a:gd name="T18" fmla="*/ 83 w 141"/>
                  <a:gd name="T19" fmla="*/ 32 h 179"/>
                  <a:gd name="T20" fmla="*/ 72 w 141"/>
                  <a:gd name="T21" fmla="*/ 29 h 179"/>
                  <a:gd name="T22" fmla="*/ 72 w 141"/>
                  <a:gd name="T23" fmla="*/ 0 h 179"/>
                  <a:gd name="T24" fmla="*/ 87 w 141"/>
                  <a:gd name="T25" fmla="*/ 2 h 179"/>
                  <a:gd name="T26" fmla="*/ 102 w 141"/>
                  <a:gd name="T27" fmla="*/ 7 h 179"/>
                  <a:gd name="T28" fmla="*/ 115 w 141"/>
                  <a:gd name="T29" fmla="*/ 15 h 179"/>
                  <a:gd name="T30" fmla="*/ 125 w 141"/>
                  <a:gd name="T31" fmla="*/ 27 h 179"/>
                  <a:gd name="T32" fmla="*/ 133 w 141"/>
                  <a:gd name="T33" fmla="*/ 44 h 179"/>
                  <a:gd name="T34" fmla="*/ 138 w 141"/>
                  <a:gd name="T35" fmla="*/ 66 h 179"/>
                  <a:gd name="T36" fmla="*/ 141 w 141"/>
                  <a:gd name="T37" fmla="*/ 93 h 179"/>
                  <a:gd name="T38" fmla="*/ 141 w 141"/>
                  <a:gd name="T39" fmla="*/ 101 h 179"/>
                  <a:gd name="T40" fmla="*/ 40 w 141"/>
                  <a:gd name="T41" fmla="*/ 101 h 179"/>
                  <a:gd name="T42" fmla="*/ 42 w 141"/>
                  <a:gd name="T43" fmla="*/ 118 h 179"/>
                  <a:gd name="T44" fmla="*/ 47 w 141"/>
                  <a:gd name="T45" fmla="*/ 131 h 179"/>
                  <a:gd name="T46" fmla="*/ 55 w 141"/>
                  <a:gd name="T47" fmla="*/ 140 h 179"/>
                  <a:gd name="T48" fmla="*/ 68 w 141"/>
                  <a:gd name="T49" fmla="*/ 147 h 179"/>
                  <a:gd name="T50" fmla="*/ 85 w 141"/>
                  <a:gd name="T51" fmla="*/ 149 h 179"/>
                  <a:gd name="T52" fmla="*/ 102 w 141"/>
                  <a:gd name="T53" fmla="*/ 148 h 179"/>
                  <a:gd name="T54" fmla="*/ 113 w 141"/>
                  <a:gd name="T55" fmla="*/ 144 h 179"/>
                  <a:gd name="T56" fmla="*/ 123 w 141"/>
                  <a:gd name="T57" fmla="*/ 140 h 179"/>
                  <a:gd name="T58" fmla="*/ 129 w 141"/>
                  <a:gd name="T59" fmla="*/ 135 h 179"/>
                  <a:gd name="T60" fmla="*/ 132 w 141"/>
                  <a:gd name="T61" fmla="*/ 169 h 179"/>
                  <a:gd name="T62" fmla="*/ 120 w 141"/>
                  <a:gd name="T63" fmla="*/ 173 h 179"/>
                  <a:gd name="T64" fmla="*/ 103 w 141"/>
                  <a:gd name="T65" fmla="*/ 177 h 179"/>
                  <a:gd name="T66" fmla="*/ 80 w 141"/>
                  <a:gd name="T67" fmla="*/ 179 h 179"/>
                  <a:gd name="T68" fmla="*/ 57 w 141"/>
                  <a:gd name="T69" fmla="*/ 177 h 179"/>
                  <a:gd name="T70" fmla="*/ 39 w 141"/>
                  <a:gd name="T71" fmla="*/ 170 h 179"/>
                  <a:gd name="T72" fmla="*/ 25 w 141"/>
                  <a:gd name="T73" fmla="*/ 160 h 179"/>
                  <a:gd name="T74" fmla="*/ 14 w 141"/>
                  <a:gd name="T75" fmla="*/ 147 h 179"/>
                  <a:gd name="T76" fmla="*/ 6 w 141"/>
                  <a:gd name="T77" fmla="*/ 130 h 179"/>
                  <a:gd name="T78" fmla="*/ 1 w 141"/>
                  <a:gd name="T79" fmla="*/ 113 h 179"/>
                  <a:gd name="T80" fmla="*/ 0 w 141"/>
                  <a:gd name="T81" fmla="*/ 93 h 179"/>
                  <a:gd name="T82" fmla="*/ 3 w 141"/>
                  <a:gd name="T83" fmla="*/ 68 h 179"/>
                  <a:gd name="T84" fmla="*/ 9 w 141"/>
                  <a:gd name="T85" fmla="*/ 46 h 179"/>
                  <a:gd name="T86" fmla="*/ 20 w 141"/>
                  <a:gd name="T87" fmla="*/ 28 h 179"/>
                  <a:gd name="T88" fmla="*/ 33 w 141"/>
                  <a:gd name="T89" fmla="*/ 14 h 179"/>
                  <a:gd name="T90" fmla="*/ 51 w 141"/>
                  <a:gd name="T91" fmla="*/ 4 h 179"/>
                  <a:gd name="T92" fmla="*/ 72 w 141"/>
                  <a:gd name="T9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179">
                    <a:moveTo>
                      <a:pt x="72" y="29"/>
                    </a:moveTo>
                    <a:lnTo>
                      <a:pt x="60" y="32"/>
                    </a:lnTo>
                    <a:lnTo>
                      <a:pt x="51" y="38"/>
                    </a:lnTo>
                    <a:lnTo>
                      <a:pt x="44" y="49"/>
                    </a:lnTo>
                    <a:lnTo>
                      <a:pt x="42" y="62"/>
                    </a:lnTo>
                    <a:lnTo>
                      <a:pt x="40" y="75"/>
                    </a:lnTo>
                    <a:lnTo>
                      <a:pt x="100" y="75"/>
                    </a:lnTo>
                    <a:lnTo>
                      <a:pt x="98" y="55"/>
                    </a:lnTo>
                    <a:lnTo>
                      <a:pt x="93" y="41"/>
                    </a:lnTo>
                    <a:lnTo>
                      <a:pt x="83" y="32"/>
                    </a:lnTo>
                    <a:lnTo>
                      <a:pt x="72" y="29"/>
                    </a:lnTo>
                    <a:close/>
                    <a:moveTo>
                      <a:pt x="72" y="0"/>
                    </a:moveTo>
                    <a:lnTo>
                      <a:pt x="87" y="2"/>
                    </a:lnTo>
                    <a:lnTo>
                      <a:pt x="102" y="7"/>
                    </a:lnTo>
                    <a:lnTo>
                      <a:pt x="115" y="15"/>
                    </a:lnTo>
                    <a:lnTo>
                      <a:pt x="125" y="27"/>
                    </a:lnTo>
                    <a:lnTo>
                      <a:pt x="133" y="44"/>
                    </a:lnTo>
                    <a:lnTo>
                      <a:pt x="138" y="66"/>
                    </a:lnTo>
                    <a:lnTo>
                      <a:pt x="141" y="93"/>
                    </a:lnTo>
                    <a:lnTo>
                      <a:pt x="141" y="101"/>
                    </a:lnTo>
                    <a:lnTo>
                      <a:pt x="40" y="101"/>
                    </a:lnTo>
                    <a:lnTo>
                      <a:pt x="42" y="118"/>
                    </a:lnTo>
                    <a:lnTo>
                      <a:pt x="47" y="131"/>
                    </a:lnTo>
                    <a:lnTo>
                      <a:pt x="55" y="140"/>
                    </a:lnTo>
                    <a:lnTo>
                      <a:pt x="68" y="147"/>
                    </a:lnTo>
                    <a:lnTo>
                      <a:pt x="85" y="149"/>
                    </a:lnTo>
                    <a:lnTo>
                      <a:pt x="102" y="148"/>
                    </a:lnTo>
                    <a:lnTo>
                      <a:pt x="113" y="144"/>
                    </a:lnTo>
                    <a:lnTo>
                      <a:pt x="123" y="140"/>
                    </a:lnTo>
                    <a:lnTo>
                      <a:pt x="129" y="135"/>
                    </a:lnTo>
                    <a:lnTo>
                      <a:pt x="132" y="169"/>
                    </a:lnTo>
                    <a:lnTo>
                      <a:pt x="120" y="173"/>
                    </a:lnTo>
                    <a:lnTo>
                      <a:pt x="103" y="177"/>
                    </a:lnTo>
                    <a:lnTo>
                      <a:pt x="80" y="179"/>
                    </a:lnTo>
                    <a:lnTo>
                      <a:pt x="57" y="177"/>
                    </a:lnTo>
                    <a:lnTo>
                      <a:pt x="39" y="170"/>
                    </a:lnTo>
                    <a:lnTo>
                      <a:pt x="25" y="160"/>
                    </a:lnTo>
                    <a:lnTo>
                      <a:pt x="14" y="147"/>
                    </a:lnTo>
                    <a:lnTo>
                      <a:pt x="6" y="130"/>
                    </a:lnTo>
                    <a:lnTo>
                      <a:pt x="1" y="113"/>
                    </a:lnTo>
                    <a:lnTo>
                      <a:pt x="0" y="93"/>
                    </a:lnTo>
                    <a:lnTo>
                      <a:pt x="3" y="68"/>
                    </a:lnTo>
                    <a:lnTo>
                      <a:pt x="9" y="46"/>
                    </a:lnTo>
                    <a:lnTo>
                      <a:pt x="20" y="28"/>
                    </a:lnTo>
                    <a:lnTo>
                      <a:pt x="33" y="14"/>
                    </a:lnTo>
                    <a:lnTo>
                      <a:pt x="51" y="4"/>
                    </a:lnTo>
                    <a:lnTo>
                      <a:pt x="7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6" name="Freeform 120">
                <a:extLst>
                  <a:ext uri="{FF2B5EF4-FFF2-40B4-BE49-F238E27FC236}">
                    <a16:creationId xmlns:a16="http://schemas.microsoft.com/office/drawing/2014/main" id="{4D01336B-9722-174E-B25B-F511E4D4204C}"/>
                  </a:ext>
                </a:extLst>
              </p:cNvPr>
              <p:cNvSpPr>
                <a:spLocks/>
              </p:cNvSpPr>
              <p:nvPr userDrawn="1"/>
            </p:nvSpPr>
            <p:spPr bwMode="auto">
              <a:xfrm>
                <a:off x="8758447" y="363503"/>
                <a:ext cx="46101" cy="90154"/>
              </a:xfrm>
              <a:custGeom>
                <a:avLst/>
                <a:gdLst>
                  <a:gd name="T0" fmla="*/ 84 w 92"/>
                  <a:gd name="T1" fmla="*/ 0 h 177"/>
                  <a:gd name="T2" fmla="*/ 88 w 92"/>
                  <a:gd name="T3" fmla="*/ 2 h 177"/>
                  <a:gd name="T4" fmla="*/ 92 w 92"/>
                  <a:gd name="T5" fmla="*/ 2 h 177"/>
                  <a:gd name="T6" fmla="*/ 92 w 92"/>
                  <a:gd name="T7" fmla="*/ 41 h 177"/>
                  <a:gd name="T8" fmla="*/ 85 w 92"/>
                  <a:gd name="T9" fmla="*/ 40 h 177"/>
                  <a:gd name="T10" fmla="*/ 79 w 92"/>
                  <a:gd name="T11" fmla="*/ 40 h 177"/>
                  <a:gd name="T12" fmla="*/ 70 w 92"/>
                  <a:gd name="T13" fmla="*/ 41 h 177"/>
                  <a:gd name="T14" fmla="*/ 59 w 92"/>
                  <a:gd name="T15" fmla="*/ 45 h 177"/>
                  <a:gd name="T16" fmla="*/ 51 w 92"/>
                  <a:gd name="T17" fmla="*/ 53 h 177"/>
                  <a:gd name="T18" fmla="*/ 46 w 92"/>
                  <a:gd name="T19" fmla="*/ 64 h 177"/>
                  <a:gd name="T20" fmla="*/ 43 w 92"/>
                  <a:gd name="T21" fmla="*/ 81 h 177"/>
                  <a:gd name="T22" fmla="*/ 43 w 92"/>
                  <a:gd name="T23" fmla="*/ 177 h 177"/>
                  <a:gd name="T24" fmla="*/ 2 w 92"/>
                  <a:gd name="T25" fmla="*/ 177 h 177"/>
                  <a:gd name="T26" fmla="*/ 2 w 92"/>
                  <a:gd name="T27" fmla="*/ 32 h 177"/>
                  <a:gd name="T28" fmla="*/ 2 w 92"/>
                  <a:gd name="T29" fmla="*/ 16 h 177"/>
                  <a:gd name="T30" fmla="*/ 0 w 92"/>
                  <a:gd name="T31" fmla="*/ 3 h 177"/>
                  <a:gd name="T32" fmla="*/ 38 w 92"/>
                  <a:gd name="T33" fmla="*/ 3 h 177"/>
                  <a:gd name="T34" fmla="*/ 40 w 92"/>
                  <a:gd name="T35" fmla="*/ 36 h 177"/>
                  <a:gd name="T36" fmla="*/ 40 w 92"/>
                  <a:gd name="T37" fmla="*/ 36 h 177"/>
                  <a:gd name="T38" fmla="*/ 43 w 92"/>
                  <a:gd name="T39" fmla="*/ 27 h 177"/>
                  <a:gd name="T40" fmla="*/ 50 w 92"/>
                  <a:gd name="T41" fmla="*/ 17 h 177"/>
                  <a:gd name="T42" fmla="*/ 59 w 92"/>
                  <a:gd name="T43" fmla="*/ 10 h 177"/>
                  <a:gd name="T44" fmla="*/ 70 w 92"/>
                  <a:gd name="T45" fmla="*/ 3 h 177"/>
                  <a:gd name="T46" fmla="*/ 84 w 92"/>
                  <a:gd name="T4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177">
                    <a:moveTo>
                      <a:pt x="84" y="0"/>
                    </a:moveTo>
                    <a:lnTo>
                      <a:pt x="88" y="2"/>
                    </a:lnTo>
                    <a:lnTo>
                      <a:pt x="92" y="2"/>
                    </a:lnTo>
                    <a:lnTo>
                      <a:pt x="92" y="41"/>
                    </a:lnTo>
                    <a:lnTo>
                      <a:pt x="85" y="40"/>
                    </a:lnTo>
                    <a:lnTo>
                      <a:pt x="79" y="40"/>
                    </a:lnTo>
                    <a:lnTo>
                      <a:pt x="70" y="41"/>
                    </a:lnTo>
                    <a:lnTo>
                      <a:pt x="59" y="45"/>
                    </a:lnTo>
                    <a:lnTo>
                      <a:pt x="51" y="53"/>
                    </a:lnTo>
                    <a:lnTo>
                      <a:pt x="46" y="64"/>
                    </a:lnTo>
                    <a:lnTo>
                      <a:pt x="43" y="81"/>
                    </a:lnTo>
                    <a:lnTo>
                      <a:pt x="43" y="177"/>
                    </a:lnTo>
                    <a:lnTo>
                      <a:pt x="2" y="177"/>
                    </a:lnTo>
                    <a:lnTo>
                      <a:pt x="2" y="32"/>
                    </a:lnTo>
                    <a:lnTo>
                      <a:pt x="2" y="16"/>
                    </a:lnTo>
                    <a:lnTo>
                      <a:pt x="0" y="3"/>
                    </a:lnTo>
                    <a:lnTo>
                      <a:pt x="38" y="3"/>
                    </a:lnTo>
                    <a:lnTo>
                      <a:pt x="40" y="36"/>
                    </a:lnTo>
                    <a:lnTo>
                      <a:pt x="40" y="36"/>
                    </a:lnTo>
                    <a:lnTo>
                      <a:pt x="43" y="27"/>
                    </a:lnTo>
                    <a:lnTo>
                      <a:pt x="50" y="17"/>
                    </a:lnTo>
                    <a:lnTo>
                      <a:pt x="59" y="10"/>
                    </a:lnTo>
                    <a:lnTo>
                      <a:pt x="70" y="3"/>
                    </a:lnTo>
                    <a:lnTo>
                      <a:pt x="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7" name="Freeform 121">
                <a:extLst>
                  <a:ext uri="{FF2B5EF4-FFF2-40B4-BE49-F238E27FC236}">
                    <a16:creationId xmlns:a16="http://schemas.microsoft.com/office/drawing/2014/main" id="{AD87CF7C-2FB5-E241-810B-52D74003BF18}"/>
                  </a:ext>
                </a:extLst>
              </p:cNvPr>
              <p:cNvSpPr>
                <a:spLocks/>
              </p:cNvSpPr>
              <p:nvPr userDrawn="1"/>
            </p:nvSpPr>
            <p:spPr bwMode="auto">
              <a:xfrm>
                <a:off x="8813768" y="363503"/>
                <a:ext cx="57370" cy="91179"/>
              </a:xfrm>
              <a:custGeom>
                <a:avLst/>
                <a:gdLst>
                  <a:gd name="T0" fmla="*/ 58 w 112"/>
                  <a:gd name="T1" fmla="*/ 0 h 179"/>
                  <a:gd name="T2" fmla="*/ 74 w 112"/>
                  <a:gd name="T3" fmla="*/ 2 h 179"/>
                  <a:gd name="T4" fmla="*/ 87 w 112"/>
                  <a:gd name="T5" fmla="*/ 4 h 179"/>
                  <a:gd name="T6" fmla="*/ 97 w 112"/>
                  <a:gd name="T7" fmla="*/ 6 h 179"/>
                  <a:gd name="T8" fmla="*/ 103 w 112"/>
                  <a:gd name="T9" fmla="*/ 8 h 179"/>
                  <a:gd name="T10" fmla="*/ 100 w 112"/>
                  <a:gd name="T11" fmla="*/ 40 h 179"/>
                  <a:gd name="T12" fmla="*/ 90 w 112"/>
                  <a:gd name="T13" fmla="*/ 36 h 179"/>
                  <a:gd name="T14" fmla="*/ 77 w 112"/>
                  <a:gd name="T15" fmla="*/ 33 h 179"/>
                  <a:gd name="T16" fmla="*/ 64 w 112"/>
                  <a:gd name="T17" fmla="*/ 32 h 179"/>
                  <a:gd name="T18" fmla="*/ 53 w 112"/>
                  <a:gd name="T19" fmla="*/ 33 h 179"/>
                  <a:gd name="T20" fmla="*/ 45 w 112"/>
                  <a:gd name="T21" fmla="*/ 37 h 179"/>
                  <a:gd name="T22" fmla="*/ 41 w 112"/>
                  <a:gd name="T23" fmla="*/ 42 h 179"/>
                  <a:gd name="T24" fmla="*/ 40 w 112"/>
                  <a:gd name="T25" fmla="*/ 49 h 179"/>
                  <a:gd name="T26" fmla="*/ 41 w 112"/>
                  <a:gd name="T27" fmla="*/ 58 h 179"/>
                  <a:gd name="T28" fmla="*/ 48 w 112"/>
                  <a:gd name="T29" fmla="*/ 64 h 179"/>
                  <a:gd name="T30" fmla="*/ 58 w 112"/>
                  <a:gd name="T31" fmla="*/ 71 h 179"/>
                  <a:gd name="T32" fmla="*/ 79 w 112"/>
                  <a:gd name="T33" fmla="*/ 84 h 179"/>
                  <a:gd name="T34" fmla="*/ 94 w 112"/>
                  <a:gd name="T35" fmla="*/ 94 h 179"/>
                  <a:gd name="T36" fmla="*/ 104 w 112"/>
                  <a:gd name="T37" fmla="*/ 104 h 179"/>
                  <a:gd name="T38" fmla="*/ 109 w 112"/>
                  <a:gd name="T39" fmla="*/ 115 h 179"/>
                  <a:gd name="T40" fmla="*/ 112 w 112"/>
                  <a:gd name="T41" fmla="*/ 128 h 179"/>
                  <a:gd name="T42" fmla="*/ 109 w 112"/>
                  <a:gd name="T43" fmla="*/ 145 h 179"/>
                  <a:gd name="T44" fmla="*/ 100 w 112"/>
                  <a:gd name="T45" fmla="*/ 160 h 179"/>
                  <a:gd name="T46" fmla="*/ 86 w 112"/>
                  <a:gd name="T47" fmla="*/ 170 h 179"/>
                  <a:gd name="T48" fmla="*/ 69 w 112"/>
                  <a:gd name="T49" fmla="*/ 177 h 179"/>
                  <a:gd name="T50" fmla="*/ 47 w 112"/>
                  <a:gd name="T51" fmla="*/ 179 h 179"/>
                  <a:gd name="T52" fmla="*/ 27 w 112"/>
                  <a:gd name="T53" fmla="*/ 178 h 179"/>
                  <a:gd name="T54" fmla="*/ 10 w 112"/>
                  <a:gd name="T55" fmla="*/ 174 h 179"/>
                  <a:gd name="T56" fmla="*/ 0 w 112"/>
                  <a:gd name="T57" fmla="*/ 171 h 179"/>
                  <a:gd name="T58" fmla="*/ 1 w 112"/>
                  <a:gd name="T59" fmla="*/ 136 h 179"/>
                  <a:gd name="T60" fmla="*/ 7 w 112"/>
                  <a:gd name="T61" fmla="*/ 139 h 179"/>
                  <a:gd name="T62" fmla="*/ 18 w 112"/>
                  <a:gd name="T63" fmla="*/ 143 h 179"/>
                  <a:gd name="T64" fmla="*/ 31 w 112"/>
                  <a:gd name="T65" fmla="*/ 147 h 179"/>
                  <a:gd name="T66" fmla="*/ 44 w 112"/>
                  <a:gd name="T67" fmla="*/ 148 h 179"/>
                  <a:gd name="T68" fmla="*/ 54 w 112"/>
                  <a:gd name="T69" fmla="*/ 147 h 179"/>
                  <a:gd name="T70" fmla="*/ 64 w 112"/>
                  <a:gd name="T71" fmla="*/ 144 h 179"/>
                  <a:gd name="T72" fmla="*/ 69 w 112"/>
                  <a:gd name="T73" fmla="*/ 139 h 179"/>
                  <a:gd name="T74" fmla="*/ 71 w 112"/>
                  <a:gd name="T75" fmla="*/ 131 h 179"/>
                  <a:gd name="T76" fmla="*/ 70 w 112"/>
                  <a:gd name="T77" fmla="*/ 125 h 179"/>
                  <a:gd name="T78" fmla="*/ 65 w 112"/>
                  <a:gd name="T79" fmla="*/ 117 h 179"/>
                  <a:gd name="T80" fmla="*/ 53 w 112"/>
                  <a:gd name="T81" fmla="*/ 109 h 179"/>
                  <a:gd name="T82" fmla="*/ 36 w 112"/>
                  <a:gd name="T83" fmla="*/ 98 h 179"/>
                  <a:gd name="T84" fmla="*/ 26 w 112"/>
                  <a:gd name="T85" fmla="*/ 92 h 179"/>
                  <a:gd name="T86" fmla="*/ 15 w 112"/>
                  <a:gd name="T87" fmla="*/ 85 h 179"/>
                  <a:gd name="T88" fmla="*/ 7 w 112"/>
                  <a:gd name="T89" fmla="*/ 76 h 179"/>
                  <a:gd name="T90" fmla="*/ 1 w 112"/>
                  <a:gd name="T91" fmla="*/ 64 h 179"/>
                  <a:gd name="T92" fmla="*/ 0 w 112"/>
                  <a:gd name="T93" fmla="*/ 50 h 179"/>
                  <a:gd name="T94" fmla="*/ 2 w 112"/>
                  <a:gd name="T95" fmla="*/ 36 h 179"/>
                  <a:gd name="T96" fmla="*/ 10 w 112"/>
                  <a:gd name="T97" fmla="*/ 23 h 179"/>
                  <a:gd name="T98" fmla="*/ 22 w 112"/>
                  <a:gd name="T99" fmla="*/ 11 h 179"/>
                  <a:gd name="T100" fmla="*/ 39 w 112"/>
                  <a:gd name="T101" fmla="*/ 3 h 179"/>
                  <a:gd name="T102" fmla="*/ 58 w 112"/>
                  <a:gd name="T10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9">
                    <a:moveTo>
                      <a:pt x="58" y="0"/>
                    </a:moveTo>
                    <a:lnTo>
                      <a:pt x="74" y="2"/>
                    </a:lnTo>
                    <a:lnTo>
                      <a:pt x="87" y="4"/>
                    </a:lnTo>
                    <a:lnTo>
                      <a:pt x="97" y="6"/>
                    </a:lnTo>
                    <a:lnTo>
                      <a:pt x="103" y="8"/>
                    </a:lnTo>
                    <a:lnTo>
                      <a:pt x="100" y="40"/>
                    </a:lnTo>
                    <a:lnTo>
                      <a:pt x="90" y="36"/>
                    </a:lnTo>
                    <a:lnTo>
                      <a:pt x="77" y="33"/>
                    </a:lnTo>
                    <a:lnTo>
                      <a:pt x="64" y="32"/>
                    </a:lnTo>
                    <a:lnTo>
                      <a:pt x="53" y="33"/>
                    </a:lnTo>
                    <a:lnTo>
                      <a:pt x="45" y="37"/>
                    </a:lnTo>
                    <a:lnTo>
                      <a:pt x="41" y="42"/>
                    </a:lnTo>
                    <a:lnTo>
                      <a:pt x="40" y="49"/>
                    </a:lnTo>
                    <a:lnTo>
                      <a:pt x="41" y="58"/>
                    </a:lnTo>
                    <a:lnTo>
                      <a:pt x="48" y="64"/>
                    </a:lnTo>
                    <a:lnTo>
                      <a:pt x="58" y="71"/>
                    </a:lnTo>
                    <a:lnTo>
                      <a:pt x="79" y="84"/>
                    </a:lnTo>
                    <a:lnTo>
                      <a:pt x="94" y="94"/>
                    </a:lnTo>
                    <a:lnTo>
                      <a:pt x="104" y="104"/>
                    </a:lnTo>
                    <a:lnTo>
                      <a:pt x="109" y="115"/>
                    </a:lnTo>
                    <a:lnTo>
                      <a:pt x="112" y="128"/>
                    </a:lnTo>
                    <a:lnTo>
                      <a:pt x="109" y="145"/>
                    </a:lnTo>
                    <a:lnTo>
                      <a:pt x="100" y="160"/>
                    </a:lnTo>
                    <a:lnTo>
                      <a:pt x="86" y="170"/>
                    </a:lnTo>
                    <a:lnTo>
                      <a:pt x="69" y="177"/>
                    </a:lnTo>
                    <a:lnTo>
                      <a:pt x="47" y="179"/>
                    </a:lnTo>
                    <a:lnTo>
                      <a:pt x="27" y="178"/>
                    </a:lnTo>
                    <a:lnTo>
                      <a:pt x="10" y="174"/>
                    </a:lnTo>
                    <a:lnTo>
                      <a:pt x="0" y="171"/>
                    </a:lnTo>
                    <a:lnTo>
                      <a:pt x="1" y="136"/>
                    </a:lnTo>
                    <a:lnTo>
                      <a:pt x="7" y="139"/>
                    </a:lnTo>
                    <a:lnTo>
                      <a:pt x="18" y="143"/>
                    </a:lnTo>
                    <a:lnTo>
                      <a:pt x="31" y="147"/>
                    </a:lnTo>
                    <a:lnTo>
                      <a:pt x="44" y="148"/>
                    </a:lnTo>
                    <a:lnTo>
                      <a:pt x="54" y="147"/>
                    </a:lnTo>
                    <a:lnTo>
                      <a:pt x="64" y="144"/>
                    </a:lnTo>
                    <a:lnTo>
                      <a:pt x="69" y="139"/>
                    </a:lnTo>
                    <a:lnTo>
                      <a:pt x="71" y="131"/>
                    </a:lnTo>
                    <a:lnTo>
                      <a:pt x="70" y="125"/>
                    </a:lnTo>
                    <a:lnTo>
                      <a:pt x="65" y="117"/>
                    </a:lnTo>
                    <a:lnTo>
                      <a:pt x="53" y="109"/>
                    </a:lnTo>
                    <a:lnTo>
                      <a:pt x="36" y="98"/>
                    </a:lnTo>
                    <a:lnTo>
                      <a:pt x="26" y="92"/>
                    </a:lnTo>
                    <a:lnTo>
                      <a:pt x="15" y="85"/>
                    </a:lnTo>
                    <a:lnTo>
                      <a:pt x="7" y="76"/>
                    </a:lnTo>
                    <a:lnTo>
                      <a:pt x="1" y="64"/>
                    </a:lnTo>
                    <a:lnTo>
                      <a:pt x="0" y="50"/>
                    </a:lnTo>
                    <a:lnTo>
                      <a:pt x="2" y="36"/>
                    </a:lnTo>
                    <a:lnTo>
                      <a:pt x="10" y="23"/>
                    </a:lnTo>
                    <a:lnTo>
                      <a:pt x="22" y="11"/>
                    </a:lnTo>
                    <a:lnTo>
                      <a:pt x="39" y="3"/>
                    </a:lnTo>
                    <a:lnTo>
                      <a:pt x="5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8" name="Freeform 122">
                <a:extLst>
                  <a:ext uri="{FF2B5EF4-FFF2-40B4-BE49-F238E27FC236}">
                    <a16:creationId xmlns:a16="http://schemas.microsoft.com/office/drawing/2014/main" id="{4038B13D-C3E4-B145-A8C4-74D01989D615}"/>
                  </a:ext>
                </a:extLst>
              </p:cNvPr>
              <p:cNvSpPr>
                <a:spLocks noEditPoints="1"/>
              </p:cNvSpPr>
              <p:nvPr userDrawn="1"/>
            </p:nvSpPr>
            <p:spPr bwMode="auto">
              <a:xfrm>
                <a:off x="8889579" y="327646"/>
                <a:ext cx="21514" cy="126011"/>
              </a:xfrm>
              <a:custGeom>
                <a:avLst/>
                <a:gdLst>
                  <a:gd name="T0" fmla="*/ 0 w 43"/>
                  <a:gd name="T1" fmla="*/ 73 h 247"/>
                  <a:gd name="T2" fmla="*/ 42 w 43"/>
                  <a:gd name="T3" fmla="*/ 73 h 247"/>
                  <a:gd name="T4" fmla="*/ 42 w 43"/>
                  <a:gd name="T5" fmla="*/ 247 h 247"/>
                  <a:gd name="T6" fmla="*/ 0 w 43"/>
                  <a:gd name="T7" fmla="*/ 247 h 247"/>
                  <a:gd name="T8" fmla="*/ 0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0" y="73"/>
                    </a:moveTo>
                    <a:lnTo>
                      <a:pt x="42" y="73"/>
                    </a:lnTo>
                    <a:lnTo>
                      <a:pt x="42" y="247"/>
                    </a:lnTo>
                    <a:lnTo>
                      <a:pt x="0" y="247"/>
                    </a:lnTo>
                    <a:lnTo>
                      <a:pt x="0"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9" name="Freeform 123">
                <a:extLst>
                  <a:ext uri="{FF2B5EF4-FFF2-40B4-BE49-F238E27FC236}">
                    <a16:creationId xmlns:a16="http://schemas.microsoft.com/office/drawing/2014/main" id="{EE4B3182-9346-6D4F-8A9A-62CE49133E11}"/>
                  </a:ext>
                </a:extLst>
              </p:cNvPr>
              <p:cNvSpPr>
                <a:spLocks/>
              </p:cNvSpPr>
              <p:nvPr userDrawn="1"/>
            </p:nvSpPr>
            <p:spPr bwMode="auto">
              <a:xfrm>
                <a:off x="8925436" y="339940"/>
                <a:ext cx="54298" cy="114741"/>
              </a:xfrm>
              <a:custGeom>
                <a:avLst/>
                <a:gdLst>
                  <a:gd name="T0" fmla="*/ 69 w 104"/>
                  <a:gd name="T1" fmla="*/ 0 h 224"/>
                  <a:gd name="T2" fmla="*/ 69 w 104"/>
                  <a:gd name="T3" fmla="*/ 48 h 224"/>
                  <a:gd name="T4" fmla="*/ 104 w 104"/>
                  <a:gd name="T5" fmla="*/ 48 h 224"/>
                  <a:gd name="T6" fmla="*/ 104 w 104"/>
                  <a:gd name="T7" fmla="*/ 79 h 224"/>
                  <a:gd name="T8" fmla="*/ 69 w 104"/>
                  <a:gd name="T9" fmla="*/ 79 h 224"/>
                  <a:gd name="T10" fmla="*/ 69 w 104"/>
                  <a:gd name="T11" fmla="*/ 170 h 224"/>
                  <a:gd name="T12" fmla="*/ 70 w 104"/>
                  <a:gd name="T13" fmla="*/ 180 h 224"/>
                  <a:gd name="T14" fmla="*/ 74 w 104"/>
                  <a:gd name="T15" fmla="*/ 188 h 224"/>
                  <a:gd name="T16" fmla="*/ 81 w 104"/>
                  <a:gd name="T17" fmla="*/ 192 h 224"/>
                  <a:gd name="T18" fmla="*/ 88 w 104"/>
                  <a:gd name="T19" fmla="*/ 193 h 224"/>
                  <a:gd name="T20" fmla="*/ 94 w 104"/>
                  <a:gd name="T21" fmla="*/ 193 h 224"/>
                  <a:gd name="T22" fmla="*/ 98 w 104"/>
                  <a:gd name="T23" fmla="*/ 192 h 224"/>
                  <a:gd name="T24" fmla="*/ 102 w 104"/>
                  <a:gd name="T25" fmla="*/ 190 h 224"/>
                  <a:gd name="T26" fmla="*/ 104 w 104"/>
                  <a:gd name="T27" fmla="*/ 189 h 224"/>
                  <a:gd name="T28" fmla="*/ 104 w 104"/>
                  <a:gd name="T29" fmla="*/ 219 h 224"/>
                  <a:gd name="T30" fmla="*/ 92 w 104"/>
                  <a:gd name="T31" fmla="*/ 223 h 224"/>
                  <a:gd name="T32" fmla="*/ 77 w 104"/>
                  <a:gd name="T33" fmla="*/ 224 h 224"/>
                  <a:gd name="T34" fmla="*/ 60 w 104"/>
                  <a:gd name="T35" fmla="*/ 223 h 224"/>
                  <a:gd name="T36" fmla="*/ 45 w 104"/>
                  <a:gd name="T37" fmla="*/ 216 h 224"/>
                  <a:gd name="T38" fmla="*/ 36 w 104"/>
                  <a:gd name="T39" fmla="*/ 207 h 224"/>
                  <a:gd name="T40" fmla="*/ 30 w 104"/>
                  <a:gd name="T41" fmla="*/ 193 h 224"/>
                  <a:gd name="T42" fmla="*/ 27 w 104"/>
                  <a:gd name="T43" fmla="*/ 173 h 224"/>
                  <a:gd name="T44" fmla="*/ 27 w 104"/>
                  <a:gd name="T45" fmla="*/ 79 h 224"/>
                  <a:gd name="T46" fmla="*/ 0 w 104"/>
                  <a:gd name="T47" fmla="*/ 79 h 224"/>
                  <a:gd name="T48" fmla="*/ 0 w 104"/>
                  <a:gd name="T49" fmla="*/ 48 h 224"/>
                  <a:gd name="T50" fmla="*/ 27 w 104"/>
                  <a:gd name="T51" fmla="*/ 48 h 224"/>
                  <a:gd name="T52" fmla="*/ 27 w 104"/>
                  <a:gd name="T53" fmla="*/ 13 h 224"/>
                  <a:gd name="T54" fmla="*/ 69 w 104"/>
                  <a:gd name="T5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224">
                    <a:moveTo>
                      <a:pt x="69" y="0"/>
                    </a:moveTo>
                    <a:lnTo>
                      <a:pt x="69" y="48"/>
                    </a:lnTo>
                    <a:lnTo>
                      <a:pt x="104" y="48"/>
                    </a:lnTo>
                    <a:lnTo>
                      <a:pt x="104" y="79"/>
                    </a:lnTo>
                    <a:lnTo>
                      <a:pt x="69" y="79"/>
                    </a:lnTo>
                    <a:lnTo>
                      <a:pt x="69" y="170"/>
                    </a:lnTo>
                    <a:lnTo>
                      <a:pt x="70" y="180"/>
                    </a:lnTo>
                    <a:lnTo>
                      <a:pt x="74" y="188"/>
                    </a:lnTo>
                    <a:lnTo>
                      <a:pt x="81" y="192"/>
                    </a:lnTo>
                    <a:lnTo>
                      <a:pt x="88" y="193"/>
                    </a:lnTo>
                    <a:lnTo>
                      <a:pt x="94" y="193"/>
                    </a:lnTo>
                    <a:lnTo>
                      <a:pt x="98" y="192"/>
                    </a:lnTo>
                    <a:lnTo>
                      <a:pt x="102" y="190"/>
                    </a:lnTo>
                    <a:lnTo>
                      <a:pt x="104" y="189"/>
                    </a:lnTo>
                    <a:lnTo>
                      <a:pt x="104" y="219"/>
                    </a:lnTo>
                    <a:lnTo>
                      <a:pt x="92" y="223"/>
                    </a:lnTo>
                    <a:lnTo>
                      <a:pt x="77" y="224"/>
                    </a:lnTo>
                    <a:lnTo>
                      <a:pt x="60" y="223"/>
                    </a:lnTo>
                    <a:lnTo>
                      <a:pt x="45" y="216"/>
                    </a:lnTo>
                    <a:lnTo>
                      <a:pt x="36" y="207"/>
                    </a:lnTo>
                    <a:lnTo>
                      <a:pt x="30" y="193"/>
                    </a:lnTo>
                    <a:lnTo>
                      <a:pt x="27" y="173"/>
                    </a:lnTo>
                    <a:lnTo>
                      <a:pt x="27" y="79"/>
                    </a:lnTo>
                    <a:lnTo>
                      <a:pt x="0" y="79"/>
                    </a:lnTo>
                    <a:lnTo>
                      <a:pt x="0" y="48"/>
                    </a:lnTo>
                    <a:lnTo>
                      <a:pt x="27" y="48"/>
                    </a:lnTo>
                    <a:lnTo>
                      <a:pt x="27" y="13"/>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0" name="Freeform 124">
                <a:extLst>
                  <a:ext uri="{FF2B5EF4-FFF2-40B4-BE49-F238E27FC236}">
                    <a16:creationId xmlns:a16="http://schemas.microsoft.com/office/drawing/2014/main" id="{1A646DF4-9E68-2F43-ACF1-1D2950041052}"/>
                  </a:ext>
                </a:extLst>
              </p:cNvPr>
              <p:cNvSpPr>
                <a:spLocks noEditPoints="1"/>
              </p:cNvSpPr>
              <p:nvPr userDrawn="1"/>
            </p:nvSpPr>
            <p:spPr bwMode="auto">
              <a:xfrm>
                <a:off x="8988954" y="330721"/>
                <a:ext cx="71713" cy="123962"/>
              </a:xfrm>
              <a:custGeom>
                <a:avLst/>
                <a:gdLst>
                  <a:gd name="T0" fmla="*/ 76 w 141"/>
                  <a:gd name="T1" fmla="*/ 156 h 242"/>
                  <a:gd name="T2" fmla="*/ 49 w 141"/>
                  <a:gd name="T3" fmla="*/ 165 h 242"/>
                  <a:gd name="T4" fmla="*/ 40 w 141"/>
                  <a:gd name="T5" fmla="*/ 188 h 242"/>
                  <a:gd name="T6" fmla="*/ 46 w 141"/>
                  <a:gd name="T7" fmla="*/ 207 h 242"/>
                  <a:gd name="T8" fmla="*/ 66 w 141"/>
                  <a:gd name="T9" fmla="*/ 214 h 242"/>
                  <a:gd name="T10" fmla="*/ 88 w 141"/>
                  <a:gd name="T11" fmla="*/ 206 h 242"/>
                  <a:gd name="T12" fmla="*/ 98 w 141"/>
                  <a:gd name="T13" fmla="*/ 182 h 242"/>
                  <a:gd name="T14" fmla="*/ 99 w 141"/>
                  <a:gd name="T15" fmla="*/ 155 h 242"/>
                  <a:gd name="T16" fmla="*/ 72 w 141"/>
                  <a:gd name="T17" fmla="*/ 63 h 242"/>
                  <a:gd name="T18" fmla="*/ 109 w 141"/>
                  <a:gd name="T19" fmla="*/ 70 h 242"/>
                  <a:gd name="T20" fmla="*/ 129 w 141"/>
                  <a:gd name="T21" fmla="*/ 88 h 242"/>
                  <a:gd name="T22" fmla="*/ 137 w 141"/>
                  <a:gd name="T23" fmla="*/ 116 h 242"/>
                  <a:gd name="T24" fmla="*/ 139 w 141"/>
                  <a:gd name="T25" fmla="*/ 210 h 242"/>
                  <a:gd name="T26" fmla="*/ 141 w 141"/>
                  <a:gd name="T27" fmla="*/ 240 h 242"/>
                  <a:gd name="T28" fmla="*/ 101 w 141"/>
                  <a:gd name="T29" fmla="*/ 228 h 242"/>
                  <a:gd name="T30" fmla="*/ 101 w 141"/>
                  <a:gd name="T31" fmla="*/ 216 h 242"/>
                  <a:gd name="T32" fmla="*/ 81 w 141"/>
                  <a:gd name="T33" fmla="*/ 234 h 242"/>
                  <a:gd name="T34" fmla="*/ 53 w 141"/>
                  <a:gd name="T35" fmla="*/ 242 h 242"/>
                  <a:gd name="T36" fmla="*/ 23 w 141"/>
                  <a:gd name="T37" fmla="*/ 233 h 242"/>
                  <a:gd name="T38" fmla="*/ 3 w 141"/>
                  <a:gd name="T39" fmla="*/ 210 h 242"/>
                  <a:gd name="T40" fmla="*/ 3 w 141"/>
                  <a:gd name="T41" fmla="*/ 173 h 242"/>
                  <a:gd name="T42" fmla="*/ 20 w 141"/>
                  <a:gd name="T43" fmla="*/ 148 h 242"/>
                  <a:gd name="T44" fmla="*/ 50 w 141"/>
                  <a:gd name="T45" fmla="*/ 137 h 242"/>
                  <a:gd name="T46" fmla="*/ 92 w 141"/>
                  <a:gd name="T47" fmla="*/ 133 h 242"/>
                  <a:gd name="T48" fmla="*/ 99 w 141"/>
                  <a:gd name="T49" fmla="*/ 126 h 242"/>
                  <a:gd name="T50" fmla="*/ 96 w 141"/>
                  <a:gd name="T51" fmla="*/ 108 h 242"/>
                  <a:gd name="T52" fmla="*/ 80 w 141"/>
                  <a:gd name="T53" fmla="*/ 95 h 242"/>
                  <a:gd name="T54" fmla="*/ 47 w 141"/>
                  <a:gd name="T55" fmla="*/ 96 h 242"/>
                  <a:gd name="T56" fmla="*/ 20 w 141"/>
                  <a:gd name="T57" fmla="*/ 110 h 242"/>
                  <a:gd name="T58" fmla="*/ 28 w 141"/>
                  <a:gd name="T59" fmla="*/ 73 h 242"/>
                  <a:gd name="T60" fmla="*/ 54 w 141"/>
                  <a:gd name="T61" fmla="*/ 65 h 242"/>
                  <a:gd name="T62" fmla="*/ 86 w 141"/>
                  <a:gd name="T63" fmla="*/ 0 h 242"/>
                  <a:gd name="T64" fmla="*/ 119 w 141"/>
                  <a:gd name="T65" fmla="*/ 37 h 242"/>
                  <a:gd name="T66" fmla="*/ 86 w 141"/>
                  <a:gd name="T67" fmla="*/ 0 h 242"/>
                  <a:gd name="T68" fmla="*/ 62 w 141"/>
                  <a:gd name="T69" fmla="*/ 0 h 242"/>
                  <a:gd name="T70" fmla="*/ 30 w 141"/>
                  <a:gd name="T71" fmla="*/ 3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1" h="242">
                    <a:moveTo>
                      <a:pt x="96" y="155"/>
                    </a:moveTo>
                    <a:lnTo>
                      <a:pt x="76" y="156"/>
                    </a:lnTo>
                    <a:lnTo>
                      <a:pt x="60" y="159"/>
                    </a:lnTo>
                    <a:lnTo>
                      <a:pt x="49" y="165"/>
                    </a:lnTo>
                    <a:lnTo>
                      <a:pt x="42" y="174"/>
                    </a:lnTo>
                    <a:lnTo>
                      <a:pt x="40" y="188"/>
                    </a:lnTo>
                    <a:lnTo>
                      <a:pt x="41" y="198"/>
                    </a:lnTo>
                    <a:lnTo>
                      <a:pt x="46" y="207"/>
                    </a:lnTo>
                    <a:lnTo>
                      <a:pt x="55" y="212"/>
                    </a:lnTo>
                    <a:lnTo>
                      <a:pt x="66" y="214"/>
                    </a:lnTo>
                    <a:lnTo>
                      <a:pt x="79" y="212"/>
                    </a:lnTo>
                    <a:lnTo>
                      <a:pt x="88" y="206"/>
                    </a:lnTo>
                    <a:lnTo>
                      <a:pt x="94" y="195"/>
                    </a:lnTo>
                    <a:lnTo>
                      <a:pt x="98" y="182"/>
                    </a:lnTo>
                    <a:lnTo>
                      <a:pt x="99" y="165"/>
                    </a:lnTo>
                    <a:lnTo>
                      <a:pt x="99" y="155"/>
                    </a:lnTo>
                    <a:lnTo>
                      <a:pt x="96" y="155"/>
                    </a:lnTo>
                    <a:close/>
                    <a:moveTo>
                      <a:pt x="72" y="63"/>
                    </a:moveTo>
                    <a:lnTo>
                      <a:pt x="93" y="65"/>
                    </a:lnTo>
                    <a:lnTo>
                      <a:pt x="109" y="70"/>
                    </a:lnTo>
                    <a:lnTo>
                      <a:pt x="122" y="78"/>
                    </a:lnTo>
                    <a:lnTo>
                      <a:pt x="129" y="88"/>
                    </a:lnTo>
                    <a:lnTo>
                      <a:pt x="135" y="100"/>
                    </a:lnTo>
                    <a:lnTo>
                      <a:pt x="137" y="116"/>
                    </a:lnTo>
                    <a:lnTo>
                      <a:pt x="139" y="134"/>
                    </a:lnTo>
                    <a:lnTo>
                      <a:pt x="139" y="210"/>
                    </a:lnTo>
                    <a:lnTo>
                      <a:pt x="140" y="227"/>
                    </a:lnTo>
                    <a:lnTo>
                      <a:pt x="141" y="240"/>
                    </a:lnTo>
                    <a:lnTo>
                      <a:pt x="103" y="240"/>
                    </a:lnTo>
                    <a:lnTo>
                      <a:pt x="101" y="228"/>
                    </a:lnTo>
                    <a:lnTo>
                      <a:pt x="101" y="216"/>
                    </a:lnTo>
                    <a:lnTo>
                      <a:pt x="101" y="216"/>
                    </a:lnTo>
                    <a:lnTo>
                      <a:pt x="92" y="227"/>
                    </a:lnTo>
                    <a:lnTo>
                      <a:pt x="81" y="234"/>
                    </a:lnTo>
                    <a:lnTo>
                      <a:pt x="68" y="240"/>
                    </a:lnTo>
                    <a:lnTo>
                      <a:pt x="53" y="242"/>
                    </a:lnTo>
                    <a:lnTo>
                      <a:pt x="36" y="240"/>
                    </a:lnTo>
                    <a:lnTo>
                      <a:pt x="23" y="233"/>
                    </a:lnTo>
                    <a:lnTo>
                      <a:pt x="11" y="223"/>
                    </a:lnTo>
                    <a:lnTo>
                      <a:pt x="3" y="210"/>
                    </a:lnTo>
                    <a:lnTo>
                      <a:pt x="0" y="191"/>
                    </a:lnTo>
                    <a:lnTo>
                      <a:pt x="3" y="173"/>
                    </a:lnTo>
                    <a:lnTo>
                      <a:pt x="10" y="159"/>
                    </a:lnTo>
                    <a:lnTo>
                      <a:pt x="20" y="148"/>
                    </a:lnTo>
                    <a:lnTo>
                      <a:pt x="33" y="141"/>
                    </a:lnTo>
                    <a:lnTo>
                      <a:pt x="50" y="137"/>
                    </a:lnTo>
                    <a:lnTo>
                      <a:pt x="70" y="134"/>
                    </a:lnTo>
                    <a:lnTo>
                      <a:pt x="92" y="133"/>
                    </a:lnTo>
                    <a:lnTo>
                      <a:pt x="99" y="133"/>
                    </a:lnTo>
                    <a:lnTo>
                      <a:pt x="99" y="126"/>
                    </a:lnTo>
                    <a:lnTo>
                      <a:pt x="98" y="116"/>
                    </a:lnTo>
                    <a:lnTo>
                      <a:pt x="96" y="108"/>
                    </a:lnTo>
                    <a:lnTo>
                      <a:pt x="89" y="100"/>
                    </a:lnTo>
                    <a:lnTo>
                      <a:pt x="80" y="95"/>
                    </a:lnTo>
                    <a:lnTo>
                      <a:pt x="67" y="94"/>
                    </a:lnTo>
                    <a:lnTo>
                      <a:pt x="47" y="96"/>
                    </a:lnTo>
                    <a:lnTo>
                      <a:pt x="32" y="103"/>
                    </a:lnTo>
                    <a:lnTo>
                      <a:pt x="20" y="110"/>
                    </a:lnTo>
                    <a:lnTo>
                      <a:pt x="17" y="77"/>
                    </a:lnTo>
                    <a:lnTo>
                      <a:pt x="28" y="73"/>
                    </a:lnTo>
                    <a:lnTo>
                      <a:pt x="40" y="69"/>
                    </a:lnTo>
                    <a:lnTo>
                      <a:pt x="54" y="65"/>
                    </a:lnTo>
                    <a:lnTo>
                      <a:pt x="72" y="63"/>
                    </a:lnTo>
                    <a:close/>
                    <a:moveTo>
                      <a:pt x="86" y="0"/>
                    </a:moveTo>
                    <a:lnTo>
                      <a:pt x="119" y="0"/>
                    </a:lnTo>
                    <a:lnTo>
                      <a:pt x="119" y="37"/>
                    </a:lnTo>
                    <a:lnTo>
                      <a:pt x="86" y="37"/>
                    </a:lnTo>
                    <a:lnTo>
                      <a:pt x="86" y="0"/>
                    </a:lnTo>
                    <a:close/>
                    <a:moveTo>
                      <a:pt x="30" y="0"/>
                    </a:moveTo>
                    <a:lnTo>
                      <a:pt x="62" y="0"/>
                    </a:lnTo>
                    <a:lnTo>
                      <a:pt x="62" y="37"/>
                    </a:lnTo>
                    <a:lnTo>
                      <a:pt x="30" y="37"/>
                    </a:lnTo>
                    <a:lnTo>
                      <a:pt x="3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1" name="Freeform 125">
                <a:extLst>
                  <a:ext uri="{FF2B5EF4-FFF2-40B4-BE49-F238E27FC236}">
                    <a16:creationId xmlns:a16="http://schemas.microsoft.com/office/drawing/2014/main" id="{663DE20D-7658-2F44-8580-B49ED752101D}"/>
                  </a:ext>
                </a:extLst>
              </p:cNvPr>
              <p:cNvSpPr>
                <a:spLocks/>
              </p:cNvSpPr>
              <p:nvPr userDrawn="1"/>
            </p:nvSpPr>
            <p:spPr bwMode="auto">
              <a:xfrm>
                <a:off x="9073984" y="339940"/>
                <a:ext cx="52249" cy="114741"/>
              </a:xfrm>
              <a:custGeom>
                <a:avLst/>
                <a:gdLst>
                  <a:gd name="T0" fmla="*/ 69 w 103"/>
                  <a:gd name="T1" fmla="*/ 0 h 224"/>
                  <a:gd name="T2" fmla="*/ 69 w 103"/>
                  <a:gd name="T3" fmla="*/ 48 h 224"/>
                  <a:gd name="T4" fmla="*/ 103 w 103"/>
                  <a:gd name="T5" fmla="*/ 48 h 224"/>
                  <a:gd name="T6" fmla="*/ 103 w 103"/>
                  <a:gd name="T7" fmla="*/ 79 h 224"/>
                  <a:gd name="T8" fmla="*/ 69 w 103"/>
                  <a:gd name="T9" fmla="*/ 79 h 224"/>
                  <a:gd name="T10" fmla="*/ 69 w 103"/>
                  <a:gd name="T11" fmla="*/ 170 h 224"/>
                  <a:gd name="T12" fmla="*/ 70 w 103"/>
                  <a:gd name="T13" fmla="*/ 180 h 224"/>
                  <a:gd name="T14" fmla="*/ 74 w 103"/>
                  <a:gd name="T15" fmla="*/ 188 h 224"/>
                  <a:gd name="T16" fmla="*/ 80 w 103"/>
                  <a:gd name="T17" fmla="*/ 192 h 224"/>
                  <a:gd name="T18" fmla="*/ 87 w 103"/>
                  <a:gd name="T19" fmla="*/ 193 h 224"/>
                  <a:gd name="T20" fmla="*/ 93 w 103"/>
                  <a:gd name="T21" fmla="*/ 193 h 224"/>
                  <a:gd name="T22" fmla="*/ 98 w 103"/>
                  <a:gd name="T23" fmla="*/ 192 h 224"/>
                  <a:gd name="T24" fmla="*/ 100 w 103"/>
                  <a:gd name="T25" fmla="*/ 190 h 224"/>
                  <a:gd name="T26" fmla="*/ 103 w 103"/>
                  <a:gd name="T27" fmla="*/ 189 h 224"/>
                  <a:gd name="T28" fmla="*/ 103 w 103"/>
                  <a:gd name="T29" fmla="*/ 219 h 224"/>
                  <a:gd name="T30" fmla="*/ 91 w 103"/>
                  <a:gd name="T31" fmla="*/ 223 h 224"/>
                  <a:gd name="T32" fmla="*/ 76 w 103"/>
                  <a:gd name="T33" fmla="*/ 224 h 224"/>
                  <a:gd name="T34" fmla="*/ 59 w 103"/>
                  <a:gd name="T35" fmla="*/ 223 h 224"/>
                  <a:gd name="T36" fmla="*/ 46 w 103"/>
                  <a:gd name="T37" fmla="*/ 216 h 224"/>
                  <a:gd name="T38" fmla="*/ 35 w 103"/>
                  <a:gd name="T39" fmla="*/ 207 h 224"/>
                  <a:gd name="T40" fmla="*/ 30 w 103"/>
                  <a:gd name="T41" fmla="*/ 193 h 224"/>
                  <a:gd name="T42" fmla="*/ 27 w 103"/>
                  <a:gd name="T43" fmla="*/ 173 h 224"/>
                  <a:gd name="T44" fmla="*/ 27 w 103"/>
                  <a:gd name="T45" fmla="*/ 79 h 224"/>
                  <a:gd name="T46" fmla="*/ 0 w 103"/>
                  <a:gd name="T47" fmla="*/ 79 h 224"/>
                  <a:gd name="T48" fmla="*/ 0 w 103"/>
                  <a:gd name="T49" fmla="*/ 48 h 224"/>
                  <a:gd name="T50" fmla="*/ 27 w 103"/>
                  <a:gd name="T51" fmla="*/ 48 h 224"/>
                  <a:gd name="T52" fmla="*/ 27 w 103"/>
                  <a:gd name="T53" fmla="*/ 13 h 224"/>
                  <a:gd name="T54" fmla="*/ 69 w 103"/>
                  <a:gd name="T5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224">
                    <a:moveTo>
                      <a:pt x="69" y="0"/>
                    </a:moveTo>
                    <a:lnTo>
                      <a:pt x="69" y="48"/>
                    </a:lnTo>
                    <a:lnTo>
                      <a:pt x="103" y="48"/>
                    </a:lnTo>
                    <a:lnTo>
                      <a:pt x="103" y="79"/>
                    </a:lnTo>
                    <a:lnTo>
                      <a:pt x="69" y="79"/>
                    </a:lnTo>
                    <a:lnTo>
                      <a:pt x="69" y="170"/>
                    </a:lnTo>
                    <a:lnTo>
                      <a:pt x="70" y="180"/>
                    </a:lnTo>
                    <a:lnTo>
                      <a:pt x="74" y="188"/>
                    </a:lnTo>
                    <a:lnTo>
                      <a:pt x="80" y="192"/>
                    </a:lnTo>
                    <a:lnTo>
                      <a:pt x="87" y="193"/>
                    </a:lnTo>
                    <a:lnTo>
                      <a:pt x="93" y="193"/>
                    </a:lnTo>
                    <a:lnTo>
                      <a:pt x="98" y="192"/>
                    </a:lnTo>
                    <a:lnTo>
                      <a:pt x="100" y="190"/>
                    </a:lnTo>
                    <a:lnTo>
                      <a:pt x="103" y="189"/>
                    </a:lnTo>
                    <a:lnTo>
                      <a:pt x="103" y="219"/>
                    </a:lnTo>
                    <a:lnTo>
                      <a:pt x="91" y="223"/>
                    </a:lnTo>
                    <a:lnTo>
                      <a:pt x="76" y="224"/>
                    </a:lnTo>
                    <a:lnTo>
                      <a:pt x="59" y="223"/>
                    </a:lnTo>
                    <a:lnTo>
                      <a:pt x="46" y="216"/>
                    </a:lnTo>
                    <a:lnTo>
                      <a:pt x="35" y="207"/>
                    </a:lnTo>
                    <a:lnTo>
                      <a:pt x="30" y="193"/>
                    </a:lnTo>
                    <a:lnTo>
                      <a:pt x="27" y="173"/>
                    </a:lnTo>
                    <a:lnTo>
                      <a:pt x="27" y="79"/>
                    </a:lnTo>
                    <a:lnTo>
                      <a:pt x="0" y="79"/>
                    </a:lnTo>
                    <a:lnTo>
                      <a:pt x="0" y="48"/>
                    </a:lnTo>
                    <a:lnTo>
                      <a:pt x="27" y="48"/>
                    </a:lnTo>
                    <a:lnTo>
                      <a:pt x="27" y="13"/>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2" name="Freeform 126">
                <a:extLst>
                  <a:ext uri="{FF2B5EF4-FFF2-40B4-BE49-F238E27FC236}">
                    <a16:creationId xmlns:a16="http://schemas.microsoft.com/office/drawing/2014/main" id="{CF59A9BD-9211-334A-BF4C-9B02EB7187D7}"/>
                  </a:ext>
                </a:extLst>
              </p:cNvPr>
              <p:cNvSpPr>
                <a:spLocks/>
              </p:cNvSpPr>
              <p:nvPr userDrawn="1"/>
            </p:nvSpPr>
            <p:spPr bwMode="auto">
              <a:xfrm>
                <a:off x="9136477" y="363503"/>
                <a:ext cx="58395" cy="91179"/>
              </a:xfrm>
              <a:custGeom>
                <a:avLst/>
                <a:gdLst>
                  <a:gd name="T0" fmla="*/ 60 w 112"/>
                  <a:gd name="T1" fmla="*/ 0 h 179"/>
                  <a:gd name="T2" fmla="*/ 76 w 112"/>
                  <a:gd name="T3" fmla="*/ 2 h 179"/>
                  <a:gd name="T4" fmla="*/ 89 w 112"/>
                  <a:gd name="T5" fmla="*/ 4 h 179"/>
                  <a:gd name="T6" fmla="*/ 98 w 112"/>
                  <a:gd name="T7" fmla="*/ 6 h 179"/>
                  <a:gd name="T8" fmla="*/ 103 w 112"/>
                  <a:gd name="T9" fmla="*/ 8 h 179"/>
                  <a:gd name="T10" fmla="*/ 100 w 112"/>
                  <a:gd name="T11" fmla="*/ 40 h 179"/>
                  <a:gd name="T12" fmla="*/ 90 w 112"/>
                  <a:gd name="T13" fmla="*/ 36 h 179"/>
                  <a:gd name="T14" fmla="*/ 78 w 112"/>
                  <a:gd name="T15" fmla="*/ 33 h 179"/>
                  <a:gd name="T16" fmla="*/ 64 w 112"/>
                  <a:gd name="T17" fmla="*/ 32 h 179"/>
                  <a:gd name="T18" fmla="*/ 53 w 112"/>
                  <a:gd name="T19" fmla="*/ 33 h 179"/>
                  <a:gd name="T20" fmla="*/ 46 w 112"/>
                  <a:gd name="T21" fmla="*/ 37 h 179"/>
                  <a:gd name="T22" fmla="*/ 42 w 112"/>
                  <a:gd name="T23" fmla="*/ 42 h 179"/>
                  <a:gd name="T24" fmla="*/ 40 w 112"/>
                  <a:gd name="T25" fmla="*/ 49 h 179"/>
                  <a:gd name="T26" fmla="*/ 43 w 112"/>
                  <a:gd name="T27" fmla="*/ 58 h 179"/>
                  <a:gd name="T28" fmla="*/ 49 w 112"/>
                  <a:gd name="T29" fmla="*/ 64 h 179"/>
                  <a:gd name="T30" fmla="*/ 60 w 112"/>
                  <a:gd name="T31" fmla="*/ 71 h 179"/>
                  <a:gd name="T32" fmla="*/ 81 w 112"/>
                  <a:gd name="T33" fmla="*/ 84 h 179"/>
                  <a:gd name="T34" fmla="*/ 95 w 112"/>
                  <a:gd name="T35" fmla="*/ 94 h 179"/>
                  <a:gd name="T36" fmla="*/ 104 w 112"/>
                  <a:gd name="T37" fmla="*/ 104 h 179"/>
                  <a:gd name="T38" fmla="*/ 111 w 112"/>
                  <a:gd name="T39" fmla="*/ 115 h 179"/>
                  <a:gd name="T40" fmla="*/ 112 w 112"/>
                  <a:gd name="T41" fmla="*/ 128 h 179"/>
                  <a:gd name="T42" fmla="*/ 109 w 112"/>
                  <a:gd name="T43" fmla="*/ 145 h 179"/>
                  <a:gd name="T44" fmla="*/ 100 w 112"/>
                  <a:gd name="T45" fmla="*/ 160 h 179"/>
                  <a:gd name="T46" fmla="*/ 87 w 112"/>
                  <a:gd name="T47" fmla="*/ 170 h 179"/>
                  <a:gd name="T48" fmla="*/ 69 w 112"/>
                  <a:gd name="T49" fmla="*/ 177 h 179"/>
                  <a:gd name="T50" fmla="*/ 48 w 112"/>
                  <a:gd name="T51" fmla="*/ 179 h 179"/>
                  <a:gd name="T52" fmla="*/ 29 w 112"/>
                  <a:gd name="T53" fmla="*/ 178 h 179"/>
                  <a:gd name="T54" fmla="*/ 12 w 112"/>
                  <a:gd name="T55" fmla="*/ 174 h 179"/>
                  <a:gd name="T56" fmla="*/ 0 w 112"/>
                  <a:gd name="T57" fmla="*/ 171 h 179"/>
                  <a:gd name="T58" fmla="*/ 3 w 112"/>
                  <a:gd name="T59" fmla="*/ 136 h 179"/>
                  <a:gd name="T60" fmla="*/ 9 w 112"/>
                  <a:gd name="T61" fmla="*/ 139 h 179"/>
                  <a:gd name="T62" fmla="*/ 19 w 112"/>
                  <a:gd name="T63" fmla="*/ 143 h 179"/>
                  <a:gd name="T64" fmla="*/ 31 w 112"/>
                  <a:gd name="T65" fmla="*/ 147 h 179"/>
                  <a:gd name="T66" fmla="*/ 46 w 112"/>
                  <a:gd name="T67" fmla="*/ 148 h 179"/>
                  <a:gd name="T68" fmla="*/ 56 w 112"/>
                  <a:gd name="T69" fmla="*/ 147 h 179"/>
                  <a:gd name="T70" fmla="*/ 65 w 112"/>
                  <a:gd name="T71" fmla="*/ 144 h 179"/>
                  <a:gd name="T72" fmla="*/ 70 w 112"/>
                  <a:gd name="T73" fmla="*/ 139 h 179"/>
                  <a:gd name="T74" fmla="*/ 73 w 112"/>
                  <a:gd name="T75" fmla="*/ 131 h 179"/>
                  <a:gd name="T76" fmla="*/ 70 w 112"/>
                  <a:gd name="T77" fmla="*/ 125 h 179"/>
                  <a:gd name="T78" fmla="*/ 65 w 112"/>
                  <a:gd name="T79" fmla="*/ 117 h 179"/>
                  <a:gd name="T80" fmla="*/ 53 w 112"/>
                  <a:gd name="T81" fmla="*/ 109 h 179"/>
                  <a:gd name="T82" fmla="*/ 36 w 112"/>
                  <a:gd name="T83" fmla="*/ 98 h 179"/>
                  <a:gd name="T84" fmla="*/ 26 w 112"/>
                  <a:gd name="T85" fmla="*/ 92 h 179"/>
                  <a:gd name="T86" fmla="*/ 17 w 112"/>
                  <a:gd name="T87" fmla="*/ 85 h 179"/>
                  <a:gd name="T88" fmla="*/ 8 w 112"/>
                  <a:gd name="T89" fmla="*/ 76 h 179"/>
                  <a:gd name="T90" fmla="*/ 3 w 112"/>
                  <a:gd name="T91" fmla="*/ 64 h 179"/>
                  <a:gd name="T92" fmla="*/ 0 w 112"/>
                  <a:gd name="T93" fmla="*/ 50 h 179"/>
                  <a:gd name="T94" fmla="*/ 3 w 112"/>
                  <a:gd name="T95" fmla="*/ 36 h 179"/>
                  <a:gd name="T96" fmla="*/ 10 w 112"/>
                  <a:gd name="T97" fmla="*/ 23 h 179"/>
                  <a:gd name="T98" fmla="*/ 23 w 112"/>
                  <a:gd name="T99" fmla="*/ 11 h 179"/>
                  <a:gd name="T100" fmla="*/ 39 w 112"/>
                  <a:gd name="T101" fmla="*/ 3 h 179"/>
                  <a:gd name="T102" fmla="*/ 60 w 112"/>
                  <a:gd name="T10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9">
                    <a:moveTo>
                      <a:pt x="60" y="0"/>
                    </a:moveTo>
                    <a:lnTo>
                      <a:pt x="76" y="2"/>
                    </a:lnTo>
                    <a:lnTo>
                      <a:pt x="89" y="4"/>
                    </a:lnTo>
                    <a:lnTo>
                      <a:pt x="98" y="6"/>
                    </a:lnTo>
                    <a:lnTo>
                      <a:pt x="103" y="8"/>
                    </a:lnTo>
                    <a:lnTo>
                      <a:pt x="100" y="40"/>
                    </a:lnTo>
                    <a:lnTo>
                      <a:pt x="90" y="36"/>
                    </a:lnTo>
                    <a:lnTo>
                      <a:pt x="78" y="33"/>
                    </a:lnTo>
                    <a:lnTo>
                      <a:pt x="64" y="32"/>
                    </a:lnTo>
                    <a:lnTo>
                      <a:pt x="53" y="33"/>
                    </a:lnTo>
                    <a:lnTo>
                      <a:pt x="46" y="37"/>
                    </a:lnTo>
                    <a:lnTo>
                      <a:pt x="42" y="42"/>
                    </a:lnTo>
                    <a:lnTo>
                      <a:pt x="40" y="49"/>
                    </a:lnTo>
                    <a:lnTo>
                      <a:pt x="43" y="58"/>
                    </a:lnTo>
                    <a:lnTo>
                      <a:pt x="49" y="64"/>
                    </a:lnTo>
                    <a:lnTo>
                      <a:pt x="60" y="71"/>
                    </a:lnTo>
                    <a:lnTo>
                      <a:pt x="81" y="84"/>
                    </a:lnTo>
                    <a:lnTo>
                      <a:pt x="95" y="94"/>
                    </a:lnTo>
                    <a:lnTo>
                      <a:pt x="104" y="104"/>
                    </a:lnTo>
                    <a:lnTo>
                      <a:pt x="111" y="115"/>
                    </a:lnTo>
                    <a:lnTo>
                      <a:pt x="112" y="128"/>
                    </a:lnTo>
                    <a:lnTo>
                      <a:pt x="109" y="145"/>
                    </a:lnTo>
                    <a:lnTo>
                      <a:pt x="100" y="160"/>
                    </a:lnTo>
                    <a:lnTo>
                      <a:pt x="87" y="170"/>
                    </a:lnTo>
                    <a:lnTo>
                      <a:pt x="69" y="177"/>
                    </a:lnTo>
                    <a:lnTo>
                      <a:pt x="48" y="179"/>
                    </a:lnTo>
                    <a:lnTo>
                      <a:pt x="29" y="178"/>
                    </a:lnTo>
                    <a:lnTo>
                      <a:pt x="12" y="174"/>
                    </a:lnTo>
                    <a:lnTo>
                      <a:pt x="0" y="171"/>
                    </a:lnTo>
                    <a:lnTo>
                      <a:pt x="3" y="136"/>
                    </a:lnTo>
                    <a:lnTo>
                      <a:pt x="9" y="139"/>
                    </a:lnTo>
                    <a:lnTo>
                      <a:pt x="19" y="143"/>
                    </a:lnTo>
                    <a:lnTo>
                      <a:pt x="31" y="147"/>
                    </a:lnTo>
                    <a:lnTo>
                      <a:pt x="46" y="148"/>
                    </a:lnTo>
                    <a:lnTo>
                      <a:pt x="56" y="147"/>
                    </a:lnTo>
                    <a:lnTo>
                      <a:pt x="65" y="144"/>
                    </a:lnTo>
                    <a:lnTo>
                      <a:pt x="70" y="139"/>
                    </a:lnTo>
                    <a:lnTo>
                      <a:pt x="73" y="131"/>
                    </a:lnTo>
                    <a:lnTo>
                      <a:pt x="70" y="125"/>
                    </a:lnTo>
                    <a:lnTo>
                      <a:pt x="65" y="117"/>
                    </a:lnTo>
                    <a:lnTo>
                      <a:pt x="53" y="109"/>
                    </a:lnTo>
                    <a:lnTo>
                      <a:pt x="36" y="98"/>
                    </a:lnTo>
                    <a:lnTo>
                      <a:pt x="26" y="92"/>
                    </a:lnTo>
                    <a:lnTo>
                      <a:pt x="17" y="85"/>
                    </a:lnTo>
                    <a:lnTo>
                      <a:pt x="8" y="76"/>
                    </a:lnTo>
                    <a:lnTo>
                      <a:pt x="3" y="64"/>
                    </a:lnTo>
                    <a:lnTo>
                      <a:pt x="0" y="50"/>
                    </a:lnTo>
                    <a:lnTo>
                      <a:pt x="3" y="36"/>
                    </a:lnTo>
                    <a:lnTo>
                      <a:pt x="10" y="23"/>
                    </a:lnTo>
                    <a:lnTo>
                      <a:pt x="23" y="11"/>
                    </a:lnTo>
                    <a:lnTo>
                      <a:pt x="39"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3" name="Freeform 127">
                <a:extLst>
                  <a:ext uri="{FF2B5EF4-FFF2-40B4-BE49-F238E27FC236}">
                    <a16:creationId xmlns:a16="http://schemas.microsoft.com/office/drawing/2014/main" id="{1AEAAF36-42F0-6542-9AB9-3A21942E9AAF}"/>
                  </a:ext>
                </a:extLst>
              </p:cNvPr>
              <p:cNvSpPr>
                <a:spLocks/>
              </p:cNvSpPr>
              <p:nvPr userDrawn="1"/>
            </p:nvSpPr>
            <p:spPr bwMode="auto">
              <a:xfrm>
                <a:off x="9211264" y="324574"/>
                <a:ext cx="73762" cy="129084"/>
              </a:xfrm>
              <a:custGeom>
                <a:avLst/>
                <a:gdLst>
                  <a:gd name="T0" fmla="*/ 0 w 143"/>
                  <a:gd name="T1" fmla="*/ 0 h 252"/>
                  <a:gd name="T2" fmla="*/ 41 w 143"/>
                  <a:gd name="T3" fmla="*/ 0 h 252"/>
                  <a:gd name="T4" fmla="*/ 41 w 143"/>
                  <a:gd name="T5" fmla="*/ 147 h 252"/>
                  <a:gd name="T6" fmla="*/ 41 w 143"/>
                  <a:gd name="T7" fmla="*/ 147 h 252"/>
                  <a:gd name="T8" fmla="*/ 92 w 143"/>
                  <a:gd name="T9" fmla="*/ 78 h 252"/>
                  <a:gd name="T10" fmla="*/ 137 w 143"/>
                  <a:gd name="T11" fmla="*/ 78 h 252"/>
                  <a:gd name="T12" fmla="*/ 77 w 143"/>
                  <a:gd name="T13" fmla="*/ 156 h 252"/>
                  <a:gd name="T14" fmla="*/ 143 w 143"/>
                  <a:gd name="T15" fmla="*/ 252 h 252"/>
                  <a:gd name="T16" fmla="*/ 95 w 143"/>
                  <a:gd name="T17" fmla="*/ 252 h 252"/>
                  <a:gd name="T18" fmla="*/ 41 w 143"/>
                  <a:gd name="T19" fmla="*/ 167 h 252"/>
                  <a:gd name="T20" fmla="*/ 41 w 143"/>
                  <a:gd name="T21" fmla="*/ 167 h 252"/>
                  <a:gd name="T22" fmla="*/ 41 w 143"/>
                  <a:gd name="T23" fmla="*/ 252 h 252"/>
                  <a:gd name="T24" fmla="*/ 0 w 143"/>
                  <a:gd name="T25" fmla="*/ 252 h 252"/>
                  <a:gd name="T26" fmla="*/ 0 w 143"/>
                  <a:gd name="T2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252">
                    <a:moveTo>
                      <a:pt x="0" y="0"/>
                    </a:moveTo>
                    <a:lnTo>
                      <a:pt x="41" y="0"/>
                    </a:lnTo>
                    <a:lnTo>
                      <a:pt x="41" y="147"/>
                    </a:lnTo>
                    <a:lnTo>
                      <a:pt x="41" y="147"/>
                    </a:lnTo>
                    <a:lnTo>
                      <a:pt x="92" y="78"/>
                    </a:lnTo>
                    <a:lnTo>
                      <a:pt x="137" y="78"/>
                    </a:lnTo>
                    <a:lnTo>
                      <a:pt x="77" y="156"/>
                    </a:lnTo>
                    <a:lnTo>
                      <a:pt x="143" y="252"/>
                    </a:lnTo>
                    <a:lnTo>
                      <a:pt x="95" y="252"/>
                    </a:lnTo>
                    <a:lnTo>
                      <a:pt x="41" y="167"/>
                    </a:lnTo>
                    <a:lnTo>
                      <a:pt x="41" y="167"/>
                    </a:lnTo>
                    <a:lnTo>
                      <a:pt x="41" y="252"/>
                    </a:lnTo>
                    <a:lnTo>
                      <a:pt x="0" y="2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4" name="Rectangle 128">
                <a:extLst>
                  <a:ext uri="{FF2B5EF4-FFF2-40B4-BE49-F238E27FC236}">
                    <a16:creationId xmlns:a16="http://schemas.microsoft.com/office/drawing/2014/main" id="{5D743027-A178-344F-97CF-5E60653D6E6E}"/>
                  </a:ext>
                </a:extLst>
              </p:cNvPr>
              <p:cNvSpPr>
                <a:spLocks noChangeArrowheads="1"/>
              </p:cNvSpPr>
              <p:nvPr userDrawn="1"/>
            </p:nvSpPr>
            <p:spPr bwMode="auto">
              <a:xfrm>
                <a:off x="9299369" y="324574"/>
                <a:ext cx="21514" cy="129084"/>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95" name="Freeform 129">
                <a:extLst>
                  <a:ext uri="{FF2B5EF4-FFF2-40B4-BE49-F238E27FC236}">
                    <a16:creationId xmlns:a16="http://schemas.microsoft.com/office/drawing/2014/main" id="{E955C586-77C2-684B-883F-196F71900CAF}"/>
                  </a:ext>
                </a:extLst>
              </p:cNvPr>
              <p:cNvSpPr>
                <a:spLocks noEditPoints="1"/>
              </p:cNvSpPr>
              <p:nvPr userDrawn="1"/>
            </p:nvSpPr>
            <p:spPr bwMode="auto">
              <a:xfrm>
                <a:off x="9344445" y="327646"/>
                <a:ext cx="21514" cy="126011"/>
              </a:xfrm>
              <a:custGeom>
                <a:avLst/>
                <a:gdLst>
                  <a:gd name="T0" fmla="*/ 2 w 43"/>
                  <a:gd name="T1" fmla="*/ 73 h 247"/>
                  <a:gd name="T2" fmla="*/ 43 w 43"/>
                  <a:gd name="T3" fmla="*/ 73 h 247"/>
                  <a:gd name="T4" fmla="*/ 43 w 43"/>
                  <a:gd name="T5" fmla="*/ 247 h 247"/>
                  <a:gd name="T6" fmla="*/ 2 w 43"/>
                  <a:gd name="T7" fmla="*/ 247 h 247"/>
                  <a:gd name="T8" fmla="*/ 2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2" y="73"/>
                    </a:moveTo>
                    <a:lnTo>
                      <a:pt x="43" y="73"/>
                    </a:lnTo>
                    <a:lnTo>
                      <a:pt x="43" y="247"/>
                    </a:lnTo>
                    <a:lnTo>
                      <a:pt x="2" y="247"/>
                    </a:lnTo>
                    <a:lnTo>
                      <a:pt x="2"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6" name="Freeform 130">
                <a:extLst>
                  <a:ext uri="{FF2B5EF4-FFF2-40B4-BE49-F238E27FC236}">
                    <a16:creationId xmlns:a16="http://schemas.microsoft.com/office/drawing/2014/main" id="{014FF589-F33D-444B-810D-0C583F7BF403}"/>
                  </a:ext>
                </a:extLst>
              </p:cNvPr>
              <p:cNvSpPr>
                <a:spLocks/>
              </p:cNvSpPr>
              <p:nvPr userDrawn="1"/>
            </p:nvSpPr>
            <p:spPr bwMode="auto">
              <a:xfrm>
                <a:off x="9386449" y="363503"/>
                <a:ext cx="70689" cy="90154"/>
              </a:xfrm>
              <a:custGeom>
                <a:avLst/>
                <a:gdLst>
                  <a:gd name="T0" fmla="*/ 87 w 138"/>
                  <a:gd name="T1" fmla="*/ 0 h 177"/>
                  <a:gd name="T2" fmla="*/ 104 w 138"/>
                  <a:gd name="T3" fmla="*/ 3 h 177"/>
                  <a:gd name="T4" fmla="*/ 117 w 138"/>
                  <a:gd name="T5" fmla="*/ 10 h 177"/>
                  <a:gd name="T6" fmla="*/ 128 w 138"/>
                  <a:gd name="T7" fmla="*/ 20 h 177"/>
                  <a:gd name="T8" fmla="*/ 133 w 138"/>
                  <a:gd name="T9" fmla="*/ 33 h 177"/>
                  <a:gd name="T10" fmla="*/ 137 w 138"/>
                  <a:gd name="T11" fmla="*/ 47 h 177"/>
                  <a:gd name="T12" fmla="*/ 138 w 138"/>
                  <a:gd name="T13" fmla="*/ 64 h 177"/>
                  <a:gd name="T14" fmla="*/ 138 w 138"/>
                  <a:gd name="T15" fmla="*/ 177 h 177"/>
                  <a:gd name="T16" fmla="*/ 96 w 138"/>
                  <a:gd name="T17" fmla="*/ 177 h 177"/>
                  <a:gd name="T18" fmla="*/ 96 w 138"/>
                  <a:gd name="T19" fmla="*/ 72 h 177"/>
                  <a:gd name="T20" fmla="*/ 95 w 138"/>
                  <a:gd name="T21" fmla="*/ 55 h 177"/>
                  <a:gd name="T22" fmla="*/ 91 w 138"/>
                  <a:gd name="T23" fmla="*/ 44 h 177"/>
                  <a:gd name="T24" fmla="*/ 83 w 138"/>
                  <a:gd name="T25" fmla="*/ 37 h 177"/>
                  <a:gd name="T26" fmla="*/ 73 w 138"/>
                  <a:gd name="T27" fmla="*/ 36 h 177"/>
                  <a:gd name="T28" fmla="*/ 61 w 138"/>
                  <a:gd name="T29" fmla="*/ 37 h 177"/>
                  <a:gd name="T30" fmla="*/ 52 w 138"/>
                  <a:gd name="T31" fmla="*/ 44 h 177"/>
                  <a:gd name="T32" fmla="*/ 47 w 138"/>
                  <a:gd name="T33" fmla="*/ 51 h 177"/>
                  <a:gd name="T34" fmla="*/ 44 w 138"/>
                  <a:gd name="T35" fmla="*/ 63 h 177"/>
                  <a:gd name="T36" fmla="*/ 43 w 138"/>
                  <a:gd name="T37" fmla="*/ 76 h 177"/>
                  <a:gd name="T38" fmla="*/ 43 w 138"/>
                  <a:gd name="T39" fmla="*/ 177 h 177"/>
                  <a:gd name="T40" fmla="*/ 1 w 138"/>
                  <a:gd name="T41" fmla="*/ 177 h 177"/>
                  <a:gd name="T42" fmla="*/ 1 w 138"/>
                  <a:gd name="T43" fmla="*/ 32 h 177"/>
                  <a:gd name="T44" fmla="*/ 1 w 138"/>
                  <a:gd name="T45" fmla="*/ 16 h 177"/>
                  <a:gd name="T46" fmla="*/ 0 w 138"/>
                  <a:gd name="T47" fmla="*/ 3 h 177"/>
                  <a:gd name="T48" fmla="*/ 39 w 138"/>
                  <a:gd name="T49" fmla="*/ 3 h 177"/>
                  <a:gd name="T50" fmla="*/ 40 w 138"/>
                  <a:gd name="T51" fmla="*/ 31 h 177"/>
                  <a:gd name="T52" fmla="*/ 40 w 138"/>
                  <a:gd name="T53" fmla="*/ 31 h 177"/>
                  <a:gd name="T54" fmla="*/ 45 w 138"/>
                  <a:gd name="T55" fmla="*/ 23 h 177"/>
                  <a:gd name="T56" fmla="*/ 52 w 138"/>
                  <a:gd name="T57" fmla="*/ 15 h 177"/>
                  <a:gd name="T58" fmla="*/ 60 w 138"/>
                  <a:gd name="T59" fmla="*/ 8 h 177"/>
                  <a:gd name="T60" fmla="*/ 71 w 138"/>
                  <a:gd name="T61" fmla="*/ 3 h 177"/>
                  <a:gd name="T62" fmla="*/ 87 w 138"/>
                  <a:gd name="T6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77">
                    <a:moveTo>
                      <a:pt x="87" y="0"/>
                    </a:moveTo>
                    <a:lnTo>
                      <a:pt x="104" y="3"/>
                    </a:lnTo>
                    <a:lnTo>
                      <a:pt x="117" y="10"/>
                    </a:lnTo>
                    <a:lnTo>
                      <a:pt x="128" y="20"/>
                    </a:lnTo>
                    <a:lnTo>
                      <a:pt x="133" y="33"/>
                    </a:lnTo>
                    <a:lnTo>
                      <a:pt x="137" y="47"/>
                    </a:lnTo>
                    <a:lnTo>
                      <a:pt x="138" y="64"/>
                    </a:lnTo>
                    <a:lnTo>
                      <a:pt x="138" y="177"/>
                    </a:lnTo>
                    <a:lnTo>
                      <a:pt x="96" y="177"/>
                    </a:lnTo>
                    <a:lnTo>
                      <a:pt x="96" y="72"/>
                    </a:lnTo>
                    <a:lnTo>
                      <a:pt x="95" y="55"/>
                    </a:lnTo>
                    <a:lnTo>
                      <a:pt x="91" y="44"/>
                    </a:lnTo>
                    <a:lnTo>
                      <a:pt x="83" y="37"/>
                    </a:lnTo>
                    <a:lnTo>
                      <a:pt x="73" y="36"/>
                    </a:lnTo>
                    <a:lnTo>
                      <a:pt x="61" y="37"/>
                    </a:lnTo>
                    <a:lnTo>
                      <a:pt x="52" y="44"/>
                    </a:lnTo>
                    <a:lnTo>
                      <a:pt x="47" y="51"/>
                    </a:lnTo>
                    <a:lnTo>
                      <a:pt x="44" y="63"/>
                    </a:lnTo>
                    <a:lnTo>
                      <a:pt x="43" y="76"/>
                    </a:lnTo>
                    <a:lnTo>
                      <a:pt x="43" y="177"/>
                    </a:lnTo>
                    <a:lnTo>
                      <a:pt x="1" y="177"/>
                    </a:lnTo>
                    <a:lnTo>
                      <a:pt x="1" y="32"/>
                    </a:lnTo>
                    <a:lnTo>
                      <a:pt x="1" y="16"/>
                    </a:lnTo>
                    <a:lnTo>
                      <a:pt x="0" y="3"/>
                    </a:lnTo>
                    <a:lnTo>
                      <a:pt x="39" y="3"/>
                    </a:lnTo>
                    <a:lnTo>
                      <a:pt x="40" y="31"/>
                    </a:lnTo>
                    <a:lnTo>
                      <a:pt x="40" y="31"/>
                    </a:lnTo>
                    <a:lnTo>
                      <a:pt x="45" y="23"/>
                    </a:lnTo>
                    <a:lnTo>
                      <a:pt x="52" y="15"/>
                    </a:lnTo>
                    <a:lnTo>
                      <a:pt x="60" y="8"/>
                    </a:lnTo>
                    <a:lnTo>
                      <a:pt x="71" y="3"/>
                    </a:lnTo>
                    <a:lnTo>
                      <a:pt x="8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7" name="Freeform 131">
                <a:extLst>
                  <a:ext uri="{FF2B5EF4-FFF2-40B4-BE49-F238E27FC236}">
                    <a16:creationId xmlns:a16="http://schemas.microsoft.com/office/drawing/2014/main" id="{132EE19B-FF6F-7741-9DF5-D2E78D0E57A9}"/>
                  </a:ext>
                </a:extLst>
              </p:cNvPr>
              <p:cNvSpPr>
                <a:spLocks noEditPoints="1"/>
              </p:cNvSpPr>
              <p:nvPr userDrawn="1"/>
            </p:nvSpPr>
            <p:spPr bwMode="auto">
              <a:xfrm>
                <a:off x="9478651" y="327646"/>
                <a:ext cx="22538" cy="126011"/>
              </a:xfrm>
              <a:custGeom>
                <a:avLst/>
                <a:gdLst>
                  <a:gd name="T0" fmla="*/ 0 w 43"/>
                  <a:gd name="T1" fmla="*/ 73 h 247"/>
                  <a:gd name="T2" fmla="*/ 41 w 43"/>
                  <a:gd name="T3" fmla="*/ 73 h 247"/>
                  <a:gd name="T4" fmla="*/ 41 w 43"/>
                  <a:gd name="T5" fmla="*/ 247 h 247"/>
                  <a:gd name="T6" fmla="*/ 0 w 43"/>
                  <a:gd name="T7" fmla="*/ 247 h 247"/>
                  <a:gd name="T8" fmla="*/ 0 w 43"/>
                  <a:gd name="T9" fmla="*/ 73 h 247"/>
                  <a:gd name="T10" fmla="*/ 0 w 43"/>
                  <a:gd name="T11" fmla="*/ 0 h 247"/>
                  <a:gd name="T12" fmla="*/ 43 w 43"/>
                  <a:gd name="T13" fmla="*/ 0 h 247"/>
                  <a:gd name="T14" fmla="*/ 43 w 43"/>
                  <a:gd name="T15" fmla="*/ 40 h 247"/>
                  <a:gd name="T16" fmla="*/ 0 w 43"/>
                  <a:gd name="T17" fmla="*/ 40 h 247"/>
                  <a:gd name="T18" fmla="*/ 0 w 43"/>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7">
                    <a:moveTo>
                      <a:pt x="0" y="73"/>
                    </a:moveTo>
                    <a:lnTo>
                      <a:pt x="41" y="73"/>
                    </a:lnTo>
                    <a:lnTo>
                      <a:pt x="41" y="247"/>
                    </a:lnTo>
                    <a:lnTo>
                      <a:pt x="0" y="247"/>
                    </a:lnTo>
                    <a:lnTo>
                      <a:pt x="0" y="73"/>
                    </a:lnTo>
                    <a:close/>
                    <a:moveTo>
                      <a:pt x="0" y="0"/>
                    </a:moveTo>
                    <a:lnTo>
                      <a:pt x="43" y="0"/>
                    </a:lnTo>
                    <a:lnTo>
                      <a:pt x="43" y="40"/>
                    </a:lnTo>
                    <a:lnTo>
                      <a:pt x="0" y="4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8" name="Freeform 132">
                <a:extLst>
                  <a:ext uri="{FF2B5EF4-FFF2-40B4-BE49-F238E27FC236}">
                    <a16:creationId xmlns:a16="http://schemas.microsoft.com/office/drawing/2014/main" id="{12542C96-DD19-A149-8068-2088131EC0E6}"/>
                  </a:ext>
                </a:extLst>
              </p:cNvPr>
              <p:cNvSpPr>
                <a:spLocks/>
              </p:cNvSpPr>
              <p:nvPr userDrawn="1"/>
            </p:nvSpPr>
            <p:spPr bwMode="auto">
              <a:xfrm>
                <a:off x="9522704" y="324574"/>
                <a:ext cx="72738" cy="129084"/>
              </a:xfrm>
              <a:custGeom>
                <a:avLst/>
                <a:gdLst>
                  <a:gd name="T0" fmla="*/ 0 w 144"/>
                  <a:gd name="T1" fmla="*/ 0 h 252"/>
                  <a:gd name="T2" fmla="*/ 42 w 144"/>
                  <a:gd name="T3" fmla="*/ 0 h 252"/>
                  <a:gd name="T4" fmla="*/ 42 w 144"/>
                  <a:gd name="T5" fmla="*/ 147 h 252"/>
                  <a:gd name="T6" fmla="*/ 42 w 144"/>
                  <a:gd name="T7" fmla="*/ 147 h 252"/>
                  <a:gd name="T8" fmla="*/ 93 w 144"/>
                  <a:gd name="T9" fmla="*/ 78 h 252"/>
                  <a:gd name="T10" fmla="*/ 137 w 144"/>
                  <a:gd name="T11" fmla="*/ 78 h 252"/>
                  <a:gd name="T12" fmla="*/ 77 w 144"/>
                  <a:gd name="T13" fmla="*/ 156 h 252"/>
                  <a:gd name="T14" fmla="*/ 144 w 144"/>
                  <a:gd name="T15" fmla="*/ 252 h 252"/>
                  <a:gd name="T16" fmla="*/ 96 w 144"/>
                  <a:gd name="T17" fmla="*/ 252 h 252"/>
                  <a:gd name="T18" fmla="*/ 42 w 144"/>
                  <a:gd name="T19" fmla="*/ 167 h 252"/>
                  <a:gd name="T20" fmla="*/ 42 w 144"/>
                  <a:gd name="T21" fmla="*/ 167 h 252"/>
                  <a:gd name="T22" fmla="*/ 42 w 144"/>
                  <a:gd name="T23" fmla="*/ 252 h 252"/>
                  <a:gd name="T24" fmla="*/ 0 w 144"/>
                  <a:gd name="T25" fmla="*/ 252 h 252"/>
                  <a:gd name="T26" fmla="*/ 0 w 144"/>
                  <a:gd name="T2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252">
                    <a:moveTo>
                      <a:pt x="0" y="0"/>
                    </a:moveTo>
                    <a:lnTo>
                      <a:pt x="42" y="0"/>
                    </a:lnTo>
                    <a:lnTo>
                      <a:pt x="42" y="147"/>
                    </a:lnTo>
                    <a:lnTo>
                      <a:pt x="42" y="147"/>
                    </a:lnTo>
                    <a:lnTo>
                      <a:pt x="93" y="78"/>
                    </a:lnTo>
                    <a:lnTo>
                      <a:pt x="137" y="78"/>
                    </a:lnTo>
                    <a:lnTo>
                      <a:pt x="77" y="156"/>
                    </a:lnTo>
                    <a:lnTo>
                      <a:pt x="144" y="252"/>
                    </a:lnTo>
                    <a:lnTo>
                      <a:pt x="96" y="252"/>
                    </a:lnTo>
                    <a:lnTo>
                      <a:pt x="42" y="167"/>
                    </a:lnTo>
                    <a:lnTo>
                      <a:pt x="42" y="167"/>
                    </a:lnTo>
                    <a:lnTo>
                      <a:pt x="42" y="252"/>
                    </a:lnTo>
                    <a:lnTo>
                      <a:pt x="0" y="25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9" name="Freeform 133">
                <a:extLst>
                  <a:ext uri="{FF2B5EF4-FFF2-40B4-BE49-F238E27FC236}">
                    <a16:creationId xmlns:a16="http://schemas.microsoft.com/office/drawing/2014/main" id="{D40685B6-708C-5B46-BD9D-2E7A7B5E289E}"/>
                  </a:ext>
                </a:extLst>
              </p:cNvPr>
              <p:cNvSpPr>
                <a:spLocks/>
              </p:cNvSpPr>
              <p:nvPr userDrawn="1"/>
            </p:nvSpPr>
            <p:spPr bwMode="auto">
              <a:xfrm>
                <a:off x="9608759" y="364528"/>
                <a:ext cx="70689" cy="90154"/>
              </a:xfrm>
              <a:custGeom>
                <a:avLst/>
                <a:gdLst>
                  <a:gd name="T0" fmla="*/ 0 w 138"/>
                  <a:gd name="T1" fmla="*/ 0 h 176"/>
                  <a:gd name="T2" fmla="*/ 41 w 138"/>
                  <a:gd name="T3" fmla="*/ 0 h 176"/>
                  <a:gd name="T4" fmla="*/ 41 w 138"/>
                  <a:gd name="T5" fmla="*/ 105 h 176"/>
                  <a:gd name="T6" fmla="*/ 43 w 138"/>
                  <a:gd name="T7" fmla="*/ 122 h 176"/>
                  <a:gd name="T8" fmla="*/ 48 w 138"/>
                  <a:gd name="T9" fmla="*/ 133 h 176"/>
                  <a:gd name="T10" fmla="*/ 54 w 138"/>
                  <a:gd name="T11" fmla="*/ 140 h 176"/>
                  <a:gd name="T12" fmla="*/ 66 w 138"/>
                  <a:gd name="T13" fmla="*/ 142 h 176"/>
                  <a:gd name="T14" fmla="*/ 78 w 138"/>
                  <a:gd name="T15" fmla="*/ 140 h 176"/>
                  <a:gd name="T16" fmla="*/ 86 w 138"/>
                  <a:gd name="T17" fmla="*/ 133 h 176"/>
                  <a:gd name="T18" fmla="*/ 91 w 138"/>
                  <a:gd name="T19" fmla="*/ 124 h 176"/>
                  <a:gd name="T20" fmla="*/ 94 w 138"/>
                  <a:gd name="T21" fmla="*/ 112 h 176"/>
                  <a:gd name="T22" fmla="*/ 95 w 138"/>
                  <a:gd name="T23" fmla="*/ 99 h 176"/>
                  <a:gd name="T24" fmla="*/ 95 w 138"/>
                  <a:gd name="T25" fmla="*/ 0 h 176"/>
                  <a:gd name="T26" fmla="*/ 137 w 138"/>
                  <a:gd name="T27" fmla="*/ 0 h 176"/>
                  <a:gd name="T28" fmla="*/ 137 w 138"/>
                  <a:gd name="T29" fmla="*/ 145 h 176"/>
                  <a:gd name="T30" fmla="*/ 137 w 138"/>
                  <a:gd name="T31" fmla="*/ 161 h 176"/>
                  <a:gd name="T32" fmla="*/ 138 w 138"/>
                  <a:gd name="T33" fmla="*/ 174 h 176"/>
                  <a:gd name="T34" fmla="*/ 99 w 138"/>
                  <a:gd name="T35" fmla="*/ 174 h 176"/>
                  <a:gd name="T36" fmla="*/ 98 w 138"/>
                  <a:gd name="T37" fmla="*/ 148 h 176"/>
                  <a:gd name="T38" fmla="*/ 96 w 138"/>
                  <a:gd name="T39" fmla="*/ 146 h 176"/>
                  <a:gd name="T40" fmla="*/ 96 w 138"/>
                  <a:gd name="T41" fmla="*/ 148 h 176"/>
                  <a:gd name="T42" fmla="*/ 91 w 138"/>
                  <a:gd name="T43" fmla="*/ 155 h 176"/>
                  <a:gd name="T44" fmla="*/ 84 w 138"/>
                  <a:gd name="T45" fmla="*/ 163 h 176"/>
                  <a:gd name="T46" fmla="*/ 77 w 138"/>
                  <a:gd name="T47" fmla="*/ 170 h 176"/>
                  <a:gd name="T48" fmla="*/ 65 w 138"/>
                  <a:gd name="T49" fmla="*/ 175 h 176"/>
                  <a:gd name="T50" fmla="*/ 51 w 138"/>
                  <a:gd name="T51" fmla="*/ 176 h 176"/>
                  <a:gd name="T52" fmla="*/ 34 w 138"/>
                  <a:gd name="T53" fmla="*/ 174 h 176"/>
                  <a:gd name="T54" fmla="*/ 21 w 138"/>
                  <a:gd name="T55" fmla="*/ 167 h 176"/>
                  <a:gd name="T56" fmla="*/ 10 w 138"/>
                  <a:gd name="T57" fmla="*/ 157 h 176"/>
                  <a:gd name="T58" fmla="*/ 5 w 138"/>
                  <a:gd name="T59" fmla="*/ 144 h 176"/>
                  <a:gd name="T60" fmla="*/ 1 w 138"/>
                  <a:gd name="T61" fmla="*/ 129 h 176"/>
                  <a:gd name="T62" fmla="*/ 0 w 138"/>
                  <a:gd name="T63" fmla="*/ 112 h 176"/>
                  <a:gd name="T64" fmla="*/ 0 w 138"/>
                  <a:gd name="T6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76">
                    <a:moveTo>
                      <a:pt x="0" y="0"/>
                    </a:moveTo>
                    <a:lnTo>
                      <a:pt x="41" y="0"/>
                    </a:lnTo>
                    <a:lnTo>
                      <a:pt x="41" y="105"/>
                    </a:lnTo>
                    <a:lnTo>
                      <a:pt x="43" y="122"/>
                    </a:lnTo>
                    <a:lnTo>
                      <a:pt x="48" y="133"/>
                    </a:lnTo>
                    <a:lnTo>
                      <a:pt x="54" y="140"/>
                    </a:lnTo>
                    <a:lnTo>
                      <a:pt x="66" y="142"/>
                    </a:lnTo>
                    <a:lnTo>
                      <a:pt x="78" y="140"/>
                    </a:lnTo>
                    <a:lnTo>
                      <a:pt x="86" y="133"/>
                    </a:lnTo>
                    <a:lnTo>
                      <a:pt x="91" y="124"/>
                    </a:lnTo>
                    <a:lnTo>
                      <a:pt x="94" y="112"/>
                    </a:lnTo>
                    <a:lnTo>
                      <a:pt x="95" y="99"/>
                    </a:lnTo>
                    <a:lnTo>
                      <a:pt x="95" y="0"/>
                    </a:lnTo>
                    <a:lnTo>
                      <a:pt x="137" y="0"/>
                    </a:lnTo>
                    <a:lnTo>
                      <a:pt x="137" y="145"/>
                    </a:lnTo>
                    <a:lnTo>
                      <a:pt x="137" y="161"/>
                    </a:lnTo>
                    <a:lnTo>
                      <a:pt x="138" y="174"/>
                    </a:lnTo>
                    <a:lnTo>
                      <a:pt x="99" y="174"/>
                    </a:lnTo>
                    <a:lnTo>
                      <a:pt x="98" y="148"/>
                    </a:lnTo>
                    <a:lnTo>
                      <a:pt x="96" y="146"/>
                    </a:lnTo>
                    <a:lnTo>
                      <a:pt x="96" y="148"/>
                    </a:lnTo>
                    <a:lnTo>
                      <a:pt x="91" y="155"/>
                    </a:lnTo>
                    <a:lnTo>
                      <a:pt x="84" y="163"/>
                    </a:lnTo>
                    <a:lnTo>
                      <a:pt x="77" y="170"/>
                    </a:lnTo>
                    <a:lnTo>
                      <a:pt x="65" y="175"/>
                    </a:lnTo>
                    <a:lnTo>
                      <a:pt x="51" y="176"/>
                    </a:lnTo>
                    <a:lnTo>
                      <a:pt x="34" y="174"/>
                    </a:lnTo>
                    <a:lnTo>
                      <a:pt x="21" y="167"/>
                    </a:lnTo>
                    <a:lnTo>
                      <a:pt x="10" y="157"/>
                    </a:lnTo>
                    <a:lnTo>
                      <a:pt x="5" y="144"/>
                    </a:lnTo>
                    <a:lnTo>
                      <a:pt x="1" y="129"/>
                    </a:lnTo>
                    <a:lnTo>
                      <a:pt x="0" y="11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0" name="Freeform 134">
                <a:extLst>
                  <a:ext uri="{FF2B5EF4-FFF2-40B4-BE49-F238E27FC236}">
                    <a16:creationId xmlns:a16="http://schemas.microsoft.com/office/drawing/2014/main" id="{0C02E426-239F-F04F-8E3E-D827B519A6D6}"/>
                  </a:ext>
                </a:extLst>
              </p:cNvPr>
              <p:cNvSpPr>
                <a:spLocks/>
              </p:cNvSpPr>
              <p:nvPr userDrawn="1"/>
            </p:nvSpPr>
            <p:spPr bwMode="auto">
              <a:xfrm>
                <a:off x="9696864" y="363503"/>
                <a:ext cx="116790" cy="90154"/>
              </a:xfrm>
              <a:custGeom>
                <a:avLst/>
                <a:gdLst>
                  <a:gd name="T0" fmla="*/ 87 w 228"/>
                  <a:gd name="T1" fmla="*/ 0 h 177"/>
                  <a:gd name="T2" fmla="*/ 103 w 228"/>
                  <a:gd name="T3" fmla="*/ 3 h 177"/>
                  <a:gd name="T4" fmla="*/ 115 w 228"/>
                  <a:gd name="T5" fmla="*/ 8 h 177"/>
                  <a:gd name="T6" fmla="*/ 122 w 228"/>
                  <a:gd name="T7" fmla="*/ 15 h 177"/>
                  <a:gd name="T8" fmla="*/ 128 w 228"/>
                  <a:gd name="T9" fmla="*/ 21 h 177"/>
                  <a:gd name="T10" fmla="*/ 132 w 228"/>
                  <a:gd name="T11" fmla="*/ 28 h 177"/>
                  <a:gd name="T12" fmla="*/ 137 w 228"/>
                  <a:gd name="T13" fmla="*/ 21 h 177"/>
                  <a:gd name="T14" fmla="*/ 145 w 228"/>
                  <a:gd name="T15" fmla="*/ 14 h 177"/>
                  <a:gd name="T16" fmla="*/ 152 w 228"/>
                  <a:gd name="T17" fmla="*/ 7 h 177"/>
                  <a:gd name="T18" fmla="*/ 164 w 228"/>
                  <a:gd name="T19" fmla="*/ 3 h 177"/>
                  <a:gd name="T20" fmla="*/ 177 w 228"/>
                  <a:gd name="T21" fmla="*/ 0 h 177"/>
                  <a:gd name="T22" fmla="*/ 194 w 228"/>
                  <a:gd name="T23" fmla="*/ 3 h 177"/>
                  <a:gd name="T24" fmla="*/ 207 w 228"/>
                  <a:gd name="T25" fmla="*/ 10 h 177"/>
                  <a:gd name="T26" fmla="*/ 216 w 228"/>
                  <a:gd name="T27" fmla="*/ 20 h 177"/>
                  <a:gd name="T28" fmla="*/ 223 w 228"/>
                  <a:gd name="T29" fmla="*/ 33 h 177"/>
                  <a:gd name="T30" fmla="*/ 227 w 228"/>
                  <a:gd name="T31" fmla="*/ 50 h 177"/>
                  <a:gd name="T32" fmla="*/ 228 w 228"/>
                  <a:gd name="T33" fmla="*/ 70 h 177"/>
                  <a:gd name="T34" fmla="*/ 228 w 228"/>
                  <a:gd name="T35" fmla="*/ 177 h 177"/>
                  <a:gd name="T36" fmla="*/ 186 w 228"/>
                  <a:gd name="T37" fmla="*/ 177 h 177"/>
                  <a:gd name="T38" fmla="*/ 186 w 228"/>
                  <a:gd name="T39" fmla="*/ 67 h 177"/>
                  <a:gd name="T40" fmla="*/ 185 w 228"/>
                  <a:gd name="T41" fmla="*/ 53 h 177"/>
                  <a:gd name="T42" fmla="*/ 181 w 228"/>
                  <a:gd name="T43" fmla="*/ 44 h 177"/>
                  <a:gd name="T44" fmla="*/ 173 w 228"/>
                  <a:gd name="T45" fmla="*/ 37 h 177"/>
                  <a:gd name="T46" fmla="*/ 164 w 228"/>
                  <a:gd name="T47" fmla="*/ 36 h 177"/>
                  <a:gd name="T48" fmla="*/ 151 w 228"/>
                  <a:gd name="T49" fmla="*/ 38 h 177"/>
                  <a:gd name="T50" fmla="*/ 143 w 228"/>
                  <a:gd name="T51" fmla="*/ 46 h 177"/>
                  <a:gd name="T52" fmla="*/ 137 w 228"/>
                  <a:gd name="T53" fmla="*/ 58 h 177"/>
                  <a:gd name="T54" fmla="*/ 136 w 228"/>
                  <a:gd name="T55" fmla="*/ 72 h 177"/>
                  <a:gd name="T56" fmla="*/ 136 w 228"/>
                  <a:gd name="T57" fmla="*/ 177 h 177"/>
                  <a:gd name="T58" fmla="*/ 94 w 228"/>
                  <a:gd name="T59" fmla="*/ 177 h 177"/>
                  <a:gd name="T60" fmla="*/ 94 w 228"/>
                  <a:gd name="T61" fmla="*/ 67 h 177"/>
                  <a:gd name="T62" fmla="*/ 92 w 228"/>
                  <a:gd name="T63" fmla="*/ 53 h 177"/>
                  <a:gd name="T64" fmla="*/ 89 w 228"/>
                  <a:gd name="T65" fmla="*/ 44 h 177"/>
                  <a:gd name="T66" fmla="*/ 82 w 228"/>
                  <a:gd name="T67" fmla="*/ 37 h 177"/>
                  <a:gd name="T68" fmla="*/ 72 w 228"/>
                  <a:gd name="T69" fmla="*/ 36 h 177"/>
                  <a:gd name="T70" fmla="*/ 60 w 228"/>
                  <a:gd name="T71" fmla="*/ 38 h 177"/>
                  <a:gd name="T72" fmla="*/ 51 w 228"/>
                  <a:gd name="T73" fmla="*/ 46 h 177"/>
                  <a:gd name="T74" fmla="*/ 46 w 228"/>
                  <a:gd name="T75" fmla="*/ 58 h 177"/>
                  <a:gd name="T76" fmla="*/ 43 w 228"/>
                  <a:gd name="T77" fmla="*/ 72 h 177"/>
                  <a:gd name="T78" fmla="*/ 43 w 228"/>
                  <a:gd name="T79" fmla="*/ 177 h 177"/>
                  <a:gd name="T80" fmla="*/ 1 w 228"/>
                  <a:gd name="T81" fmla="*/ 177 h 177"/>
                  <a:gd name="T82" fmla="*/ 1 w 228"/>
                  <a:gd name="T83" fmla="*/ 32 h 177"/>
                  <a:gd name="T84" fmla="*/ 1 w 228"/>
                  <a:gd name="T85" fmla="*/ 15 h 177"/>
                  <a:gd name="T86" fmla="*/ 0 w 228"/>
                  <a:gd name="T87" fmla="*/ 3 h 177"/>
                  <a:gd name="T88" fmla="*/ 42 w 228"/>
                  <a:gd name="T89" fmla="*/ 3 h 177"/>
                  <a:gd name="T90" fmla="*/ 43 w 228"/>
                  <a:gd name="T91" fmla="*/ 31 h 177"/>
                  <a:gd name="T92" fmla="*/ 44 w 228"/>
                  <a:gd name="T93" fmla="*/ 31 h 177"/>
                  <a:gd name="T94" fmla="*/ 51 w 228"/>
                  <a:gd name="T95" fmla="*/ 20 h 177"/>
                  <a:gd name="T96" fmla="*/ 60 w 228"/>
                  <a:gd name="T97" fmla="*/ 11 h 177"/>
                  <a:gd name="T98" fmla="*/ 72 w 228"/>
                  <a:gd name="T99" fmla="*/ 3 h 177"/>
                  <a:gd name="T100" fmla="*/ 87 w 228"/>
                  <a:gd name="T10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 h="177">
                    <a:moveTo>
                      <a:pt x="87" y="0"/>
                    </a:moveTo>
                    <a:lnTo>
                      <a:pt x="103" y="3"/>
                    </a:lnTo>
                    <a:lnTo>
                      <a:pt x="115" y="8"/>
                    </a:lnTo>
                    <a:lnTo>
                      <a:pt x="122" y="15"/>
                    </a:lnTo>
                    <a:lnTo>
                      <a:pt x="128" y="21"/>
                    </a:lnTo>
                    <a:lnTo>
                      <a:pt x="132" y="28"/>
                    </a:lnTo>
                    <a:lnTo>
                      <a:pt x="137" y="21"/>
                    </a:lnTo>
                    <a:lnTo>
                      <a:pt x="145" y="14"/>
                    </a:lnTo>
                    <a:lnTo>
                      <a:pt x="152" y="7"/>
                    </a:lnTo>
                    <a:lnTo>
                      <a:pt x="164" y="3"/>
                    </a:lnTo>
                    <a:lnTo>
                      <a:pt x="177" y="0"/>
                    </a:lnTo>
                    <a:lnTo>
                      <a:pt x="194" y="3"/>
                    </a:lnTo>
                    <a:lnTo>
                      <a:pt x="207" y="10"/>
                    </a:lnTo>
                    <a:lnTo>
                      <a:pt x="216" y="20"/>
                    </a:lnTo>
                    <a:lnTo>
                      <a:pt x="223" y="33"/>
                    </a:lnTo>
                    <a:lnTo>
                      <a:pt x="227" y="50"/>
                    </a:lnTo>
                    <a:lnTo>
                      <a:pt x="228" y="70"/>
                    </a:lnTo>
                    <a:lnTo>
                      <a:pt x="228" y="177"/>
                    </a:lnTo>
                    <a:lnTo>
                      <a:pt x="186" y="177"/>
                    </a:lnTo>
                    <a:lnTo>
                      <a:pt x="186" y="67"/>
                    </a:lnTo>
                    <a:lnTo>
                      <a:pt x="185" y="53"/>
                    </a:lnTo>
                    <a:lnTo>
                      <a:pt x="181" y="44"/>
                    </a:lnTo>
                    <a:lnTo>
                      <a:pt x="173" y="37"/>
                    </a:lnTo>
                    <a:lnTo>
                      <a:pt x="164" y="36"/>
                    </a:lnTo>
                    <a:lnTo>
                      <a:pt x="151" y="38"/>
                    </a:lnTo>
                    <a:lnTo>
                      <a:pt x="143" y="46"/>
                    </a:lnTo>
                    <a:lnTo>
                      <a:pt x="137" y="58"/>
                    </a:lnTo>
                    <a:lnTo>
                      <a:pt x="136" y="72"/>
                    </a:lnTo>
                    <a:lnTo>
                      <a:pt x="136" y="177"/>
                    </a:lnTo>
                    <a:lnTo>
                      <a:pt x="94" y="177"/>
                    </a:lnTo>
                    <a:lnTo>
                      <a:pt x="94" y="67"/>
                    </a:lnTo>
                    <a:lnTo>
                      <a:pt x="92" y="53"/>
                    </a:lnTo>
                    <a:lnTo>
                      <a:pt x="89" y="44"/>
                    </a:lnTo>
                    <a:lnTo>
                      <a:pt x="82" y="37"/>
                    </a:lnTo>
                    <a:lnTo>
                      <a:pt x="72" y="36"/>
                    </a:lnTo>
                    <a:lnTo>
                      <a:pt x="60" y="38"/>
                    </a:lnTo>
                    <a:lnTo>
                      <a:pt x="51" y="46"/>
                    </a:lnTo>
                    <a:lnTo>
                      <a:pt x="46" y="58"/>
                    </a:lnTo>
                    <a:lnTo>
                      <a:pt x="43" y="72"/>
                    </a:lnTo>
                    <a:lnTo>
                      <a:pt x="43" y="177"/>
                    </a:lnTo>
                    <a:lnTo>
                      <a:pt x="1" y="177"/>
                    </a:lnTo>
                    <a:lnTo>
                      <a:pt x="1" y="32"/>
                    </a:lnTo>
                    <a:lnTo>
                      <a:pt x="1" y="15"/>
                    </a:lnTo>
                    <a:lnTo>
                      <a:pt x="0" y="3"/>
                    </a:lnTo>
                    <a:lnTo>
                      <a:pt x="42" y="3"/>
                    </a:lnTo>
                    <a:lnTo>
                      <a:pt x="43" y="31"/>
                    </a:lnTo>
                    <a:lnTo>
                      <a:pt x="44" y="31"/>
                    </a:lnTo>
                    <a:lnTo>
                      <a:pt x="51" y="20"/>
                    </a:lnTo>
                    <a:lnTo>
                      <a:pt x="60" y="11"/>
                    </a:lnTo>
                    <a:lnTo>
                      <a:pt x="72" y="3"/>
                    </a:lnTo>
                    <a:lnTo>
                      <a:pt x="8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1" name="Freeform 135">
                <a:extLst>
                  <a:ext uri="{FF2B5EF4-FFF2-40B4-BE49-F238E27FC236}">
                    <a16:creationId xmlns:a16="http://schemas.microsoft.com/office/drawing/2014/main" id="{0092E7A2-8C4A-3446-BCEA-796527ECE891}"/>
                  </a:ext>
                </a:extLst>
              </p:cNvPr>
              <p:cNvSpPr>
                <a:spLocks/>
              </p:cNvSpPr>
              <p:nvPr userDrawn="1"/>
            </p:nvSpPr>
            <p:spPr bwMode="auto">
              <a:xfrm>
                <a:off x="8346609" y="527419"/>
                <a:ext cx="81958" cy="123962"/>
              </a:xfrm>
              <a:custGeom>
                <a:avLst/>
                <a:gdLst>
                  <a:gd name="T0" fmla="*/ 107 w 159"/>
                  <a:gd name="T1" fmla="*/ 0 h 241"/>
                  <a:gd name="T2" fmla="*/ 129 w 159"/>
                  <a:gd name="T3" fmla="*/ 1 h 241"/>
                  <a:gd name="T4" fmla="*/ 146 w 159"/>
                  <a:gd name="T5" fmla="*/ 5 h 241"/>
                  <a:gd name="T6" fmla="*/ 159 w 159"/>
                  <a:gd name="T7" fmla="*/ 10 h 241"/>
                  <a:gd name="T8" fmla="*/ 157 w 159"/>
                  <a:gd name="T9" fmla="*/ 48 h 241"/>
                  <a:gd name="T10" fmla="*/ 149 w 159"/>
                  <a:gd name="T11" fmla="*/ 44 h 241"/>
                  <a:gd name="T12" fmla="*/ 140 w 159"/>
                  <a:gd name="T13" fmla="*/ 40 h 241"/>
                  <a:gd name="T14" fmla="*/ 127 w 159"/>
                  <a:gd name="T15" fmla="*/ 36 h 241"/>
                  <a:gd name="T16" fmla="*/ 112 w 159"/>
                  <a:gd name="T17" fmla="*/ 35 h 241"/>
                  <a:gd name="T18" fmla="*/ 97 w 159"/>
                  <a:gd name="T19" fmla="*/ 37 h 241"/>
                  <a:gd name="T20" fmla="*/ 83 w 159"/>
                  <a:gd name="T21" fmla="*/ 41 h 241"/>
                  <a:gd name="T22" fmla="*/ 70 w 159"/>
                  <a:gd name="T23" fmla="*/ 49 h 241"/>
                  <a:gd name="T24" fmla="*/ 60 w 159"/>
                  <a:gd name="T25" fmla="*/ 61 h 241"/>
                  <a:gd name="T26" fmla="*/ 52 w 159"/>
                  <a:gd name="T27" fmla="*/ 77 h 241"/>
                  <a:gd name="T28" fmla="*/ 47 w 159"/>
                  <a:gd name="T29" fmla="*/ 96 h 241"/>
                  <a:gd name="T30" fmla="*/ 46 w 159"/>
                  <a:gd name="T31" fmla="*/ 121 h 241"/>
                  <a:gd name="T32" fmla="*/ 47 w 159"/>
                  <a:gd name="T33" fmla="*/ 145 h 241"/>
                  <a:gd name="T34" fmla="*/ 52 w 159"/>
                  <a:gd name="T35" fmla="*/ 164 h 241"/>
                  <a:gd name="T36" fmla="*/ 60 w 159"/>
                  <a:gd name="T37" fmla="*/ 180 h 241"/>
                  <a:gd name="T38" fmla="*/ 70 w 159"/>
                  <a:gd name="T39" fmla="*/ 191 h 241"/>
                  <a:gd name="T40" fmla="*/ 83 w 159"/>
                  <a:gd name="T41" fmla="*/ 199 h 241"/>
                  <a:gd name="T42" fmla="*/ 97 w 159"/>
                  <a:gd name="T43" fmla="*/ 205 h 241"/>
                  <a:gd name="T44" fmla="*/ 112 w 159"/>
                  <a:gd name="T45" fmla="*/ 206 h 241"/>
                  <a:gd name="T46" fmla="*/ 130 w 159"/>
                  <a:gd name="T47" fmla="*/ 203 h 241"/>
                  <a:gd name="T48" fmla="*/ 145 w 159"/>
                  <a:gd name="T49" fmla="*/ 199 h 241"/>
                  <a:gd name="T50" fmla="*/ 157 w 159"/>
                  <a:gd name="T51" fmla="*/ 193 h 241"/>
                  <a:gd name="T52" fmla="*/ 159 w 159"/>
                  <a:gd name="T53" fmla="*/ 233 h 241"/>
                  <a:gd name="T54" fmla="*/ 146 w 159"/>
                  <a:gd name="T55" fmla="*/ 237 h 241"/>
                  <a:gd name="T56" fmla="*/ 128 w 159"/>
                  <a:gd name="T57" fmla="*/ 240 h 241"/>
                  <a:gd name="T58" fmla="*/ 108 w 159"/>
                  <a:gd name="T59" fmla="*/ 241 h 241"/>
                  <a:gd name="T60" fmla="*/ 82 w 159"/>
                  <a:gd name="T61" fmla="*/ 238 h 241"/>
                  <a:gd name="T62" fmla="*/ 61 w 159"/>
                  <a:gd name="T63" fmla="*/ 232 h 241"/>
                  <a:gd name="T64" fmla="*/ 43 w 159"/>
                  <a:gd name="T65" fmla="*/ 222 h 241"/>
                  <a:gd name="T66" fmla="*/ 27 w 159"/>
                  <a:gd name="T67" fmla="*/ 206 h 241"/>
                  <a:gd name="T68" fmla="*/ 16 w 159"/>
                  <a:gd name="T69" fmla="*/ 189 h 241"/>
                  <a:gd name="T70" fmla="*/ 7 w 159"/>
                  <a:gd name="T71" fmla="*/ 168 h 241"/>
                  <a:gd name="T72" fmla="*/ 1 w 159"/>
                  <a:gd name="T73" fmla="*/ 146 h 241"/>
                  <a:gd name="T74" fmla="*/ 0 w 159"/>
                  <a:gd name="T75" fmla="*/ 121 h 241"/>
                  <a:gd name="T76" fmla="*/ 1 w 159"/>
                  <a:gd name="T77" fmla="*/ 95 h 241"/>
                  <a:gd name="T78" fmla="*/ 7 w 159"/>
                  <a:gd name="T79" fmla="*/ 73 h 241"/>
                  <a:gd name="T80" fmla="*/ 16 w 159"/>
                  <a:gd name="T81" fmla="*/ 52 h 241"/>
                  <a:gd name="T82" fmla="*/ 27 w 159"/>
                  <a:gd name="T83" fmla="*/ 35 h 241"/>
                  <a:gd name="T84" fmla="*/ 42 w 159"/>
                  <a:gd name="T85" fmla="*/ 19 h 241"/>
                  <a:gd name="T86" fmla="*/ 60 w 159"/>
                  <a:gd name="T87" fmla="*/ 9 h 241"/>
                  <a:gd name="T88" fmla="*/ 82 w 159"/>
                  <a:gd name="T89" fmla="*/ 2 h 241"/>
                  <a:gd name="T90" fmla="*/ 107 w 159"/>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9" h="241">
                    <a:moveTo>
                      <a:pt x="107" y="0"/>
                    </a:moveTo>
                    <a:lnTo>
                      <a:pt x="129" y="1"/>
                    </a:lnTo>
                    <a:lnTo>
                      <a:pt x="146" y="5"/>
                    </a:lnTo>
                    <a:lnTo>
                      <a:pt x="159" y="10"/>
                    </a:lnTo>
                    <a:lnTo>
                      <a:pt x="157" y="48"/>
                    </a:lnTo>
                    <a:lnTo>
                      <a:pt x="149" y="44"/>
                    </a:lnTo>
                    <a:lnTo>
                      <a:pt x="140" y="40"/>
                    </a:lnTo>
                    <a:lnTo>
                      <a:pt x="127" y="36"/>
                    </a:lnTo>
                    <a:lnTo>
                      <a:pt x="112" y="35"/>
                    </a:lnTo>
                    <a:lnTo>
                      <a:pt x="97" y="37"/>
                    </a:lnTo>
                    <a:lnTo>
                      <a:pt x="83" y="41"/>
                    </a:lnTo>
                    <a:lnTo>
                      <a:pt x="70" y="49"/>
                    </a:lnTo>
                    <a:lnTo>
                      <a:pt x="60" y="61"/>
                    </a:lnTo>
                    <a:lnTo>
                      <a:pt x="52" y="77"/>
                    </a:lnTo>
                    <a:lnTo>
                      <a:pt x="47" y="96"/>
                    </a:lnTo>
                    <a:lnTo>
                      <a:pt x="46" y="121"/>
                    </a:lnTo>
                    <a:lnTo>
                      <a:pt x="47" y="145"/>
                    </a:lnTo>
                    <a:lnTo>
                      <a:pt x="52" y="164"/>
                    </a:lnTo>
                    <a:lnTo>
                      <a:pt x="60" y="180"/>
                    </a:lnTo>
                    <a:lnTo>
                      <a:pt x="70" y="191"/>
                    </a:lnTo>
                    <a:lnTo>
                      <a:pt x="83" y="199"/>
                    </a:lnTo>
                    <a:lnTo>
                      <a:pt x="97" y="205"/>
                    </a:lnTo>
                    <a:lnTo>
                      <a:pt x="112" y="206"/>
                    </a:lnTo>
                    <a:lnTo>
                      <a:pt x="130" y="203"/>
                    </a:lnTo>
                    <a:lnTo>
                      <a:pt x="145" y="199"/>
                    </a:lnTo>
                    <a:lnTo>
                      <a:pt x="157" y="193"/>
                    </a:lnTo>
                    <a:lnTo>
                      <a:pt x="159" y="233"/>
                    </a:lnTo>
                    <a:lnTo>
                      <a:pt x="146" y="237"/>
                    </a:lnTo>
                    <a:lnTo>
                      <a:pt x="128" y="240"/>
                    </a:lnTo>
                    <a:lnTo>
                      <a:pt x="108" y="241"/>
                    </a:lnTo>
                    <a:lnTo>
                      <a:pt x="82" y="238"/>
                    </a:lnTo>
                    <a:lnTo>
                      <a:pt x="61" y="232"/>
                    </a:lnTo>
                    <a:lnTo>
                      <a:pt x="43" y="222"/>
                    </a:lnTo>
                    <a:lnTo>
                      <a:pt x="27" y="206"/>
                    </a:lnTo>
                    <a:lnTo>
                      <a:pt x="16" y="189"/>
                    </a:lnTo>
                    <a:lnTo>
                      <a:pt x="7" y="168"/>
                    </a:lnTo>
                    <a:lnTo>
                      <a:pt x="1" y="146"/>
                    </a:lnTo>
                    <a:lnTo>
                      <a:pt x="0" y="121"/>
                    </a:lnTo>
                    <a:lnTo>
                      <a:pt x="1" y="95"/>
                    </a:lnTo>
                    <a:lnTo>
                      <a:pt x="7" y="73"/>
                    </a:lnTo>
                    <a:lnTo>
                      <a:pt x="16" y="52"/>
                    </a:lnTo>
                    <a:lnTo>
                      <a:pt x="27" y="35"/>
                    </a:lnTo>
                    <a:lnTo>
                      <a:pt x="42" y="19"/>
                    </a:lnTo>
                    <a:lnTo>
                      <a:pt x="60" y="9"/>
                    </a:lnTo>
                    <a:lnTo>
                      <a:pt x="82" y="2"/>
                    </a:lnTo>
                    <a:lnTo>
                      <a:pt x="10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2" name="Freeform 136">
                <a:extLst>
                  <a:ext uri="{FF2B5EF4-FFF2-40B4-BE49-F238E27FC236}">
                    <a16:creationId xmlns:a16="http://schemas.microsoft.com/office/drawing/2014/main" id="{739E174C-FCB1-9646-9173-296DDCF7D23B}"/>
                  </a:ext>
                </a:extLst>
              </p:cNvPr>
              <p:cNvSpPr>
                <a:spLocks noEditPoints="1"/>
              </p:cNvSpPr>
              <p:nvPr userDrawn="1"/>
            </p:nvSpPr>
            <p:spPr bwMode="auto">
              <a:xfrm>
                <a:off x="8439836" y="560203"/>
                <a:ext cx="71713" cy="90154"/>
              </a:xfrm>
              <a:custGeom>
                <a:avLst/>
                <a:gdLst>
                  <a:gd name="T0" fmla="*/ 97 w 141"/>
                  <a:gd name="T1" fmla="*/ 92 h 178"/>
                  <a:gd name="T2" fmla="*/ 77 w 141"/>
                  <a:gd name="T3" fmla="*/ 92 h 178"/>
                  <a:gd name="T4" fmla="*/ 62 w 141"/>
                  <a:gd name="T5" fmla="*/ 96 h 178"/>
                  <a:gd name="T6" fmla="*/ 50 w 141"/>
                  <a:gd name="T7" fmla="*/ 101 h 178"/>
                  <a:gd name="T8" fmla="*/ 42 w 141"/>
                  <a:gd name="T9" fmla="*/ 110 h 178"/>
                  <a:gd name="T10" fmla="*/ 39 w 141"/>
                  <a:gd name="T11" fmla="*/ 123 h 178"/>
                  <a:gd name="T12" fmla="*/ 42 w 141"/>
                  <a:gd name="T13" fmla="*/ 135 h 178"/>
                  <a:gd name="T14" fmla="*/ 47 w 141"/>
                  <a:gd name="T15" fmla="*/ 143 h 178"/>
                  <a:gd name="T16" fmla="*/ 55 w 141"/>
                  <a:gd name="T17" fmla="*/ 148 h 178"/>
                  <a:gd name="T18" fmla="*/ 67 w 141"/>
                  <a:gd name="T19" fmla="*/ 150 h 178"/>
                  <a:gd name="T20" fmla="*/ 80 w 141"/>
                  <a:gd name="T21" fmla="*/ 148 h 178"/>
                  <a:gd name="T22" fmla="*/ 89 w 141"/>
                  <a:gd name="T23" fmla="*/ 141 h 178"/>
                  <a:gd name="T24" fmla="*/ 95 w 141"/>
                  <a:gd name="T25" fmla="*/ 132 h 178"/>
                  <a:gd name="T26" fmla="*/ 99 w 141"/>
                  <a:gd name="T27" fmla="*/ 118 h 178"/>
                  <a:gd name="T28" fmla="*/ 101 w 141"/>
                  <a:gd name="T29" fmla="*/ 101 h 178"/>
                  <a:gd name="T30" fmla="*/ 101 w 141"/>
                  <a:gd name="T31" fmla="*/ 92 h 178"/>
                  <a:gd name="T32" fmla="*/ 97 w 141"/>
                  <a:gd name="T33" fmla="*/ 92 h 178"/>
                  <a:gd name="T34" fmla="*/ 73 w 141"/>
                  <a:gd name="T35" fmla="*/ 0 h 178"/>
                  <a:gd name="T36" fmla="*/ 94 w 141"/>
                  <a:gd name="T37" fmla="*/ 2 h 178"/>
                  <a:gd name="T38" fmla="*/ 110 w 141"/>
                  <a:gd name="T39" fmla="*/ 5 h 178"/>
                  <a:gd name="T40" fmla="*/ 122 w 141"/>
                  <a:gd name="T41" fmla="*/ 13 h 178"/>
                  <a:gd name="T42" fmla="*/ 129 w 141"/>
                  <a:gd name="T43" fmla="*/ 24 h 178"/>
                  <a:gd name="T44" fmla="*/ 136 w 141"/>
                  <a:gd name="T45" fmla="*/ 37 h 178"/>
                  <a:gd name="T46" fmla="*/ 139 w 141"/>
                  <a:gd name="T47" fmla="*/ 52 h 178"/>
                  <a:gd name="T48" fmla="*/ 139 w 141"/>
                  <a:gd name="T49" fmla="*/ 69 h 178"/>
                  <a:gd name="T50" fmla="*/ 139 w 141"/>
                  <a:gd name="T51" fmla="*/ 145 h 178"/>
                  <a:gd name="T52" fmla="*/ 140 w 141"/>
                  <a:gd name="T53" fmla="*/ 162 h 178"/>
                  <a:gd name="T54" fmla="*/ 141 w 141"/>
                  <a:gd name="T55" fmla="*/ 175 h 178"/>
                  <a:gd name="T56" fmla="*/ 103 w 141"/>
                  <a:gd name="T57" fmla="*/ 175 h 178"/>
                  <a:gd name="T58" fmla="*/ 102 w 141"/>
                  <a:gd name="T59" fmla="*/ 165 h 178"/>
                  <a:gd name="T60" fmla="*/ 102 w 141"/>
                  <a:gd name="T61" fmla="*/ 152 h 178"/>
                  <a:gd name="T62" fmla="*/ 101 w 141"/>
                  <a:gd name="T63" fmla="*/ 152 h 178"/>
                  <a:gd name="T64" fmla="*/ 93 w 141"/>
                  <a:gd name="T65" fmla="*/ 162 h 178"/>
                  <a:gd name="T66" fmla="*/ 82 w 141"/>
                  <a:gd name="T67" fmla="*/ 170 h 178"/>
                  <a:gd name="T68" fmla="*/ 69 w 141"/>
                  <a:gd name="T69" fmla="*/ 176 h 178"/>
                  <a:gd name="T70" fmla="*/ 52 w 141"/>
                  <a:gd name="T71" fmla="*/ 178 h 178"/>
                  <a:gd name="T72" fmla="*/ 37 w 141"/>
                  <a:gd name="T73" fmla="*/ 176 h 178"/>
                  <a:gd name="T74" fmla="*/ 22 w 141"/>
                  <a:gd name="T75" fmla="*/ 170 h 178"/>
                  <a:gd name="T76" fmla="*/ 11 w 141"/>
                  <a:gd name="T77" fmla="*/ 160 h 178"/>
                  <a:gd name="T78" fmla="*/ 4 w 141"/>
                  <a:gd name="T79" fmla="*/ 145 h 178"/>
                  <a:gd name="T80" fmla="*/ 0 w 141"/>
                  <a:gd name="T81" fmla="*/ 128 h 178"/>
                  <a:gd name="T82" fmla="*/ 3 w 141"/>
                  <a:gd name="T83" fmla="*/ 110 h 178"/>
                  <a:gd name="T84" fmla="*/ 9 w 141"/>
                  <a:gd name="T85" fmla="*/ 96 h 178"/>
                  <a:gd name="T86" fmla="*/ 20 w 141"/>
                  <a:gd name="T87" fmla="*/ 85 h 178"/>
                  <a:gd name="T88" fmla="*/ 34 w 141"/>
                  <a:gd name="T89" fmla="*/ 77 h 178"/>
                  <a:gd name="T90" fmla="*/ 51 w 141"/>
                  <a:gd name="T91" fmla="*/ 72 h 178"/>
                  <a:gd name="T92" fmla="*/ 71 w 141"/>
                  <a:gd name="T93" fmla="*/ 69 h 178"/>
                  <a:gd name="T94" fmla="*/ 92 w 141"/>
                  <a:gd name="T95" fmla="*/ 69 h 178"/>
                  <a:gd name="T96" fmla="*/ 101 w 141"/>
                  <a:gd name="T97" fmla="*/ 69 h 178"/>
                  <a:gd name="T98" fmla="*/ 101 w 141"/>
                  <a:gd name="T99" fmla="*/ 63 h 178"/>
                  <a:gd name="T100" fmla="*/ 99 w 141"/>
                  <a:gd name="T101" fmla="*/ 52 h 178"/>
                  <a:gd name="T102" fmla="*/ 95 w 141"/>
                  <a:gd name="T103" fmla="*/ 43 h 178"/>
                  <a:gd name="T104" fmla="*/ 89 w 141"/>
                  <a:gd name="T105" fmla="*/ 36 h 178"/>
                  <a:gd name="T106" fmla="*/ 80 w 141"/>
                  <a:gd name="T107" fmla="*/ 32 h 178"/>
                  <a:gd name="T108" fmla="*/ 68 w 141"/>
                  <a:gd name="T109" fmla="*/ 29 h 178"/>
                  <a:gd name="T110" fmla="*/ 49 w 141"/>
                  <a:gd name="T111" fmla="*/ 33 h 178"/>
                  <a:gd name="T112" fmla="*/ 32 w 141"/>
                  <a:gd name="T113" fmla="*/ 39 h 178"/>
                  <a:gd name="T114" fmla="*/ 21 w 141"/>
                  <a:gd name="T115" fmla="*/ 46 h 178"/>
                  <a:gd name="T116" fmla="*/ 19 w 141"/>
                  <a:gd name="T117" fmla="*/ 12 h 178"/>
                  <a:gd name="T118" fmla="*/ 28 w 141"/>
                  <a:gd name="T119" fmla="*/ 8 h 178"/>
                  <a:gd name="T120" fmla="*/ 41 w 141"/>
                  <a:gd name="T121" fmla="*/ 4 h 178"/>
                  <a:gd name="T122" fmla="*/ 55 w 141"/>
                  <a:gd name="T123" fmla="*/ 2 h 178"/>
                  <a:gd name="T124" fmla="*/ 73 w 141"/>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78">
                    <a:moveTo>
                      <a:pt x="97" y="92"/>
                    </a:moveTo>
                    <a:lnTo>
                      <a:pt x="77" y="92"/>
                    </a:lnTo>
                    <a:lnTo>
                      <a:pt x="62" y="96"/>
                    </a:lnTo>
                    <a:lnTo>
                      <a:pt x="50" y="101"/>
                    </a:lnTo>
                    <a:lnTo>
                      <a:pt x="42" y="110"/>
                    </a:lnTo>
                    <a:lnTo>
                      <a:pt x="39" y="123"/>
                    </a:lnTo>
                    <a:lnTo>
                      <a:pt x="42" y="135"/>
                    </a:lnTo>
                    <a:lnTo>
                      <a:pt x="47" y="143"/>
                    </a:lnTo>
                    <a:lnTo>
                      <a:pt x="55" y="148"/>
                    </a:lnTo>
                    <a:lnTo>
                      <a:pt x="67" y="150"/>
                    </a:lnTo>
                    <a:lnTo>
                      <a:pt x="80" y="148"/>
                    </a:lnTo>
                    <a:lnTo>
                      <a:pt x="89" y="141"/>
                    </a:lnTo>
                    <a:lnTo>
                      <a:pt x="95" y="132"/>
                    </a:lnTo>
                    <a:lnTo>
                      <a:pt x="99" y="118"/>
                    </a:lnTo>
                    <a:lnTo>
                      <a:pt x="101" y="101"/>
                    </a:lnTo>
                    <a:lnTo>
                      <a:pt x="101" y="92"/>
                    </a:lnTo>
                    <a:lnTo>
                      <a:pt x="97" y="92"/>
                    </a:lnTo>
                    <a:close/>
                    <a:moveTo>
                      <a:pt x="73" y="0"/>
                    </a:moveTo>
                    <a:lnTo>
                      <a:pt x="94" y="2"/>
                    </a:lnTo>
                    <a:lnTo>
                      <a:pt x="110" y="5"/>
                    </a:lnTo>
                    <a:lnTo>
                      <a:pt x="122" y="13"/>
                    </a:lnTo>
                    <a:lnTo>
                      <a:pt x="129" y="24"/>
                    </a:lnTo>
                    <a:lnTo>
                      <a:pt x="136" y="37"/>
                    </a:lnTo>
                    <a:lnTo>
                      <a:pt x="139" y="52"/>
                    </a:lnTo>
                    <a:lnTo>
                      <a:pt x="139" y="69"/>
                    </a:lnTo>
                    <a:lnTo>
                      <a:pt x="139" y="145"/>
                    </a:lnTo>
                    <a:lnTo>
                      <a:pt x="140" y="162"/>
                    </a:lnTo>
                    <a:lnTo>
                      <a:pt x="141" y="175"/>
                    </a:lnTo>
                    <a:lnTo>
                      <a:pt x="103" y="175"/>
                    </a:lnTo>
                    <a:lnTo>
                      <a:pt x="102" y="165"/>
                    </a:lnTo>
                    <a:lnTo>
                      <a:pt x="102" y="152"/>
                    </a:lnTo>
                    <a:lnTo>
                      <a:pt x="101" y="152"/>
                    </a:lnTo>
                    <a:lnTo>
                      <a:pt x="93" y="162"/>
                    </a:lnTo>
                    <a:lnTo>
                      <a:pt x="82" y="170"/>
                    </a:lnTo>
                    <a:lnTo>
                      <a:pt x="69" y="176"/>
                    </a:lnTo>
                    <a:lnTo>
                      <a:pt x="52" y="178"/>
                    </a:lnTo>
                    <a:lnTo>
                      <a:pt x="37" y="176"/>
                    </a:lnTo>
                    <a:lnTo>
                      <a:pt x="22" y="170"/>
                    </a:lnTo>
                    <a:lnTo>
                      <a:pt x="11" y="160"/>
                    </a:lnTo>
                    <a:lnTo>
                      <a:pt x="4" y="145"/>
                    </a:lnTo>
                    <a:lnTo>
                      <a:pt x="0" y="128"/>
                    </a:lnTo>
                    <a:lnTo>
                      <a:pt x="3" y="110"/>
                    </a:lnTo>
                    <a:lnTo>
                      <a:pt x="9" y="96"/>
                    </a:lnTo>
                    <a:lnTo>
                      <a:pt x="20" y="85"/>
                    </a:lnTo>
                    <a:lnTo>
                      <a:pt x="34" y="77"/>
                    </a:lnTo>
                    <a:lnTo>
                      <a:pt x="51" y="72"/>
                    </a:lnTo>
                    <a:lnTo>
                      <a:pt x="71" y="69"/>
                    </a:lnTo>
                    <a:lnTo>
                      <a:pt x="92" y="69"/>
                    </a:lnTo>
                    <a:lnTo>
                      <a:pt x="101" y="69"/>
                    </a:lnTo>
                    <a:lnTo>
                      <a:pt x="101" y="63"/>
                    </a:lnTo>
                    <a:lnTo>
                      <a:pt x="99" y="52"/>
                    </a:lnTo>
                    <a:lnTo>
                      <a:pt x="95" y="43"/>
                    </a:lnTo>
                    <a:lnTo>
                      <a:pt x="89" y="36"/>
                    </a:lnTo>
                    <a:lnTo>
                      <a:pt x="80" y="32"/>
                    </a:lnTo>
                    <a:lnTo>
                      <a:pt x="68" y="29"/>
                    </a:lnTo>
                    <a:lnTo>
                      <a:pt x="49" y="33"/>
                    </a:lnTo>
                    <a:lnTo>
                      <a:pt x="32" y="39"/>
                    </a:lnTo>
                    <a:lnTo>
                      <a:pt x="21" y="46"/>
                    </a:lnTo>
                    <a:lnTo>
                      <a:pt x="19" y="12"/>
                    </a:lnTo>
                    <a:lnTo>
                      <a:pt x="28" y="8"/>
                    </a:lnTo>
                    <a:lnTo>
                      <a:pt x="41" y="4"/>
                    </a:lnTo>
                    <a:lnTo>
                      <a:pt x="55" y="2"/>
                    </a:lnTo>
                    <a:lnTo>
                      <a:pt x="7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3" name="Freeform 137">
                <a:extLst>
                  <a:ext uri="{FF2B5EF4-FFF2-40B4-BE49-F238E27FC236}">
                    <a16:creationId xmlns:a16="http://schemas.microsoft.com/office/drawing/2014/main" id="{599CD258-0270-8F47-9227-601002C98A4C}"/>
                  </a:ext>
                </a:extLst>
              </p:cNvPr>
              <p:cNvSpPr>
                <a:spLocks/>
              </p:cNvSpPr>
              <p:nvPr userDrawn="1"/>
            </p:nvSpPr>
            <p:spPr bwMode="auto">
              <a:xfrm>
                <a:off x="8531014" y="560203"/>
                <a:ext cx="46101" cy="89130"/>
              </a:xfrm>
              <a:custGeom>
                <a:avLst/>
                <a:gdLst>
                  <a:gd name="T0" fmla="*/ 83 w 90"/>
                  <a:gd name="T1" fmla="*/ 0 h 175"/>
                  <a:gd name="T2" fmla="*/ 87 w 90"/>
                  <a:gd name="T3" fmla="*/ 0 h 175"/>
                  <a:gd name="T4" fmla="*/ 90 w 90"/>
                  <a:gd name="T5" fmla="*/ 0 h 175"/>
                  <a:gd name="T6" fmla="*/ 90 w 90"/>
                  <a:gd name="T7" fmla="*/ 39 h 175"/>
                  <a:gd name="T8" fmla="*/ 85 w 90"/>
                  <a:gd name="T9" fmla="*/ 38 h 175"/>
                  <a:gd name="T10" fmla="*/ 78 w 90"/>
                  <a:gd name="T11" fmla="*/ 38 h 175"/>
                  <a:gd name="T12" fmla="*/ 68 w 90"/>
                  <a:gd name="T13" fmla="*/ 39 h 175"/>
                  <a:gd name="T14" fmla="*/ 59 w 90"/>
                  <a:gd name="T15" fmla="*/ 43 h 175"/>
                  <a:gd name="T16" fmla="*/ 51 w 90"/>
                  <a:gd name="T17" fmla="*/ 52 h 175"/>
                  <a:gd name="T18" fmla="*/ 44 w 90"/>
                  <a:gd name="T19" fmla="*/ 64 h 175"/>
                  <a:gd name="T20" fmla="*/ 43 w 90"/>
                  <a:gd name="T21" fmla="*/ 81 h 175"/>
                  <a:gd name="T22" fmla="*/ 43 w 90"/>
                  <a:gd name="T23" fmla="*/ 175 h 175"/>
                  <a:gd name="T24" fmla="*/ 1 w 90"/>
                  <a:gd name="T25" fmla="*/ 175 h 175"/>
                  <a:gd name="T26" fmla="*/ 1 w 90"/>
                  <a:gd name="T27" fmla="*/ 32 h 175"/>
                  <a:gd name="T28" fmla="*/ 0 w 90"/>
                  <a:gd name="T29" fmla="*/ 16 h 175"/>
                  <a:gd name="T30" fmla="*/ 0 w 90"/>
                  <a:gd name="T31" fmla="*/ 3 h 175"/>
                  <a:gd name="T32" fmla="*/ 36 w 90"/>
                  <a:gd name="T33" fmla="*/ 3 h 175"/>
                  <a:gd name="T34" fmla="*/ 39 w 90"/>
                  <a:gd name="T35" fmla="*/ 34 h 175"/>
                  <a:gd name="T36" fmla="*/ 39 w 90"/>
                  <a:gd name="T37" fmla="*/ 34 h 175"/>
                  <a:gd name="T38" fmla="*/ 43 w 90"/>
                  <a:gd name="T39" fmla="*/ 25 h 175"/>
                  <a:gd name="T40" fmla="*/ 50 w 90"/>
                  <a:gd name="T41" fmla="*/ 16 h 175"/>
                  <a:gd name="T42" fmla="*/ 57 w 90"/>
                  <a:gd name="T43" fmla="*/ 8 h 175"/>
                  <a:gd name="T44" fmla="*/ 69 w 90"/>
                  <a:gd name="T45" fmla="*/ 2 h 175"/>
                  <a:gd name="T46" fmla="*/ 83 w 90"/>
                  <a:gd name="T4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175">
                    <a:moveTo>
                      <a:pt x="83" y="0"/>
                    </a:moveTo>
                    <a:lnTo>
                      <a:pt x="87" y="0"/>
                    </a:lnTo>
                    <a:lnTo>
                      <a:pt x="90" y="0"/>
                    </a:lnTo>
                    <a:lnTo>
                      <a:pt x="90" y="39"/>
                    </a:lnTo>
                    <a:lnTo>
                      <a:pt x="85" y="38"/>
                    </a:lnTo>
                    <a:lnTo>
                      <a:pt x="78" y="38"/>
                    </a:lnTo>
                    <a:lnTo>
                      <a:pt x="68" y="39"/>
                    </a:lnTo>
                    <a:lnTo>
                      <a:pt x="59" y="43"/>
                    </a:lnTo>
                    <a:lnTo>
                      <a:pt x="51" y="52"/>
                    </a:lnTo>
                    <a:lnTo>
                      <a:pt x="44" y="64"/>
                    </a:lnTo>
                    <a:lnTo>
                      <a:pt x="43" y="81"/>
                    </a:lnTo>
                    <a:lnTo>
                      <a:pt x="43" y="175"/>
                    </a:lnTo>
                    <a:lnTo>
                      <a:pt x="1" y="175"/>
                    </a:lnTo>
                    <a:lnTo>
                      <a:pt x="1" y="32"/>
                    </a:lnTo>
                    <a:lnTo>
                      <a:pt x="0" y="16"/>
                    </a:lnTo>
                    <a:lnTo>
                      <a:pt x="0" y="3"/>
                    </a:lnTo>
                    <a:lnTo>
                      <a:pt x="36" y="3"/>
                    </a:lnTo>
                    <a:lnTo>
                      <a:pt x="39" y="34"/>
                    </a:lnTo>
                    <a:lnTo>
                      <a:pt x="39" y="34"/>
                    </a:lnTo>
                    <a:lnTo>
                      <a:pt x="43" y="25"/>
                    </a:lnTo>
                    <a:lnTo>
                      <a:pt x="50" y="16"/>
                    </a:lnTo>
                    <a:lnTo>
                      <a:pt x="57" y="8"/>
                    </a:lnTo>
                    <a:lnTo>
                      <a:pt x="69" y="2"/>
                    </a:lnTo>
                    <a:lnTo>
                      <a:pt x="8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4" name="Rectangle 138">
                <a:extLst>
                  <a:ext uri="{FF2B5EF4-FFF2-40B4-BE49-F238E27FC236}">
                    <a16:creationId xmlns:a16="http://schemas.microsoft.com/office/drawing/2014/main" id="{F02DD6F4-4498-344B-A687-FFF676659B68}"/>
                  </a:ext>
                </a:extLst>
              </p:cNvPr>
              <p:cNvSpPr>
                <a:spLocks noChangeArrowheads="1"/>
              </p:cNvSpPr>
              <p:nvPr userDrawn="1"/>
            </p:nvSpPr>
            <p:spPr bwMode="auto">
              <a:xfrm>
                <a:off x="8593507" y="520248"/>
                <a:ext cx="21514" cy="129084"/>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05" name="Freeform 139">
                <a:extLst>
                  <a:ext uri="{FF2B5EF4-FFF2-40B4-BE49-F238E27FC236}">
                    <a16:creationId xmlns:a16="http://schemas.microsoft.com/office/drawing/2014/main" id="{77B1B64B-FB82-494B-9B89-863EADCFCD74}"/>
                  </a:ext>
                </a:extLst>
              </p:cNvPr>
              <p:cNvSpPr>
                <a:spLocks/>
              </p:cNvSpPr>
              <p:nvPr userDrawn="1"/>
            </p:nvSpPr>
            <p:spPr bwMode="auto">
              <a:xfrm>
                <a:off x="8679562" y="527419"/>
                <a:ext cx="92203" cy="123962"/>
              </a:xfrm>
              <a:custGeom>
                <a:avLst/>
                <a:gdLst>
                  <a:gd name="T0" fmla="*/ 116 w 178"/>
                  <a:gd name="T1" fmla="*/ 0 h 241"/>
                  <a:gd name="T2" fmla="*/ 141 w 178"/>
                  <a:gd name="T3" fmla="*/ 1 h 241"/>
                  <a:gd name="T4" fmla="*/ 160 w 178"/>
                  <a:gd name="T5" fmla="*/ 5 h 241"/>
                  <a:gd name="T6" fmla="*/ 172 w 178"/>
                  <a:gd name="T7" fmla="*/ 10 h 241"/>
                  <a:gd name="T8" fmla="*/ 171 w 178"/>
                  <a:gd name="T9" fmla="*/ 48 h 241"/>
                  <a:gd name="T10" fmla="*/ 155 w 178"/>
                  <a:gd name="T11" fmla="*/ 41 h 241"/>
                  <a:gd name="T12" fmla="*/ 137 w 178"/>
                  <a:gd name="T13" fmla="*/ 36 h 241"/>
                  <a:gd name="T14" fmla="*/ 116 w 178"/>
                  <a:gd name="T15" fmla="*/ 34 h 241"/>
                  <a:gd name="T16" fmla="*/ 95 w 178"/>
                  <a:gd name="T17" fmla="*/ 37 h 241"/>
                  <a:gd name="T18" fmla="*/ 78 w 178"/>
                  <a:gd name="T19" fmla="*/ 45 h 241"/>
                  <a:gd name="T20" fmla="*/ 64 w 178"/>
                  <a:gd name="T21" fmla="*/ 58 h 241"/>
                  <a:gd name="T22" fmla="*/ 53 w 178"/>
                  <a:gd name="T23" fmla="*/ 77 h 241"/>
                  <a:gd name="T24" fmla="*/ 48 w 178"/>
                  <a:gd name="T25" fmla="*/ 98 h 241"/>
                  <a:gd name="T26" fmla="*/ 45 w 178"/>
                  <a:gd name="T27" fmla="*/ 121 h 241"/>
                  <a:gd name="T28" fmla="*/ 48 w 178"/>
                  <a:gd name="T29" fmla="*/ 145 h 241"/>
                  <a:gd name="T30" fmla="*/ 53 w 178"/>
                  <a:gd name="T31" fmla="*/ 167 h 241"/>
                  <a:gd name="T32" fmla="*/ 64 w 178"/>
                  <a:gd name="T33" fmla="*/ 184 h 241"/>
                  <a:gd name="T34" fmla="*/ 77 w 178"/>
                  <a:gd name="T35" fmla="*/ 197 h 241"/>
                  <a:gd name="T36" fmla="*/ 94 w 178"/>
                  <a:gd name="T37" fmla="*/ 205 h 241"/>
                  <a:gd name="T38" fmla="*/ 113 w 178"/>
                  <a:gd name="T39" fmla="*/ 207 h 241"/>
                  <a:gd name="T40" fmla="*/ 128 w 178"/>
                  <a:gd name="T41" fmla="*/ 206 h 241"/>
                  <a:gd name="T42" fmla="*/ 138 w 178"/>
                  <a:gd name="T43" fmla="*/ 202 h 241"/>
                  <a:gd name="T44" fmla="*/ 138 w 178"/>
                  <a:gd name="T45" fmla="*/ 139 h 241"/>
                  <a:gd name="T46" fmla="*/ 103 w 178"/>
                  <a:gd name="T47" fmla="*/ 139 h 241"/>
                  <a:gd name="T48" fmla="*/ 103 w 178"/>
                  <a:gd name="T49" fmla="*/ 107 h 241"/>
                  <a:gd name="T50" fmla="*/ 178 w 178"/>
                  <a:gd name="T51" fmla="*/ 107 h 241"/>
                  <a:gd name="T52" fmla="*/ 178 w 178"/>
                  <a:gd name="T53" fmla="*/ 229 h 241"/>
                  <a:gd name="T54" fmla="*/ 164 w 178"/>
                  <a:gd name="T55" fmla="*/ 235 h 241"/>
                  <a:gd name="T56" fmla="*/ 143 w 178"/>
                  <a:gd name="T57" fmla="*/ 240 h 241"/>
                  <a:gd name="T58" fmla="*/ 116 w 178"/>
                  <a:gd name="T59" fmla="*/ 241 h 241"/>
                  <a:gd name="T60" fmla="*/ 89 w 178"/>
                  <a:gd name="T61" fmla="*/ 238 h 241"/>
                  <a:gd name="T62" fmla="*/ 65 w 178"/>
                  <a:gd name="T63" fmla="*/ 232 h 241"/>
                  <a:gd name="T64" fmla="*/ 45 w 178"/>
                  <a:gd name="T65" fmla="*/ 222 h 241"/>
                  <a:gd name="T66" fmla="*/ 30 w 178"/>
                  <a:gd name="T67" fmla="*/ 207 h 241"/>
                  <a:gd name="T68" fmla="*/ 17 w 178"/>
                  <a:gd name="T69" fmla="*/ 189 h 241"/>
                  <a:gd name="T70" fmla="*/ 8 w 178"/>
                  <a:gd name="T71" fmla="*/ 168 h 241"/>
                  <a:gd name="T72" fmla="*/ 2 w 178"/>
                  <a:gd name="T73" fmla="*/ 146 h 241"/>
                  <a:gd name="T74" fmla="*/ 0 w 178"/>
                  <a:gd name="T75" fmla="*/ 121 h 241"/>
                  <a:gd name="T76" fmla="*/ 2 w 178"/>
                  <a:gd name="T77" fmla="*/ 95 h 241"/>
                  <a:gd name="T78" fmla="*/ 8 w 178"/>
                  <a:gd name="T79" fmla="*/ 73 h 241"/>
                  <a:gd name="T80" fmla="*/ 17 w 178"/>
                  <a:gd name="T81" fmla="*/ 52 h 241"/>
                  <a:gd name="T82" fmla="*/ 30 w 178"/>
                  <a:gd name="T83" fmla="*/ 34 h 241"/>
                  <a:gd name="T84" fmla="*/ 45 w 178"/>
                  <a:gd name="T85" fmla="*/ 19 h 241"/>
                  <a:gd name="T86" fmla="*/ 65 w 178"/>
                  <a:gd name="T87" fmla="*/ 9 h 241"/>
                  <a:gd name="T88" fmla="*/ 89 w 178"/>
                  <a:gd name="T89" fmla="*/ 2 h 241"/>
                  <a:gd name="T90" fmla="*/ 116 w 178"/>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8" h="241">
                    <a:moveTo>
                      <a:pt x="116" y="0"/>
                    </a:moveTo>
                    <a:lnTo>
                      <a:pt x="141" y="1"/>
                    </a:lnTo>
                    <a:lnTo>
                      <a:pt x="160" y="5"/>
                    </a:lnTo>
                    <a:lnTo>
                      <a:pt x="172" y="10"/>
                    </a:lnTo>
                    <a:lnTo>
                      <a:pt x="171" y="48"/>
                    </a:lnTo>
                    <a:lnTo>
                      <a:pt x="155" y="41"/>
                    </a:lnTo>
                    <a:lnTo>
                      <a:pt x="137" y="36"/>
                    </a:lnTo>
                    <a:lnTo>
                      <a:pt x="116" y="34"/>
                    </a:lnTo>
                    <a:lnTo>
                      <a:pt x="95" y="37"/>
                    </a:lnTo>
                    <a:lnTo>
                      <a:pt x="78" y="45"/>
                    </a:lnTo>
                    <a:lnTo>
                      <a:pt x="64" y="58"/>
                    </a:lnTo>
                    <a:lnTo>
                      <a:pt x="53" y="77"/>
                    </a:lnTo>
                    <a:lnTo>
                      <a:pt x="48" y="98"/>
                    </a:lnTo>
                    <a:lnTo>
                      <a:pt x="45" y="121"/>
                    </a:lnTo>
                    <a:lnTo>
                      <a:pt x="48" y="145"/>
                    </a:lnTo>
                    <a:lnTo>
                      <a:pt x="53" y="167"/>
                    </a:lnTo>
                    <a:lnTo>
                      <a:pt x="64" y="184"/>
                    </a:lnTo>
                    <a:lnTo>
                      <a:pt x="77" y="197"/>
                    </a:lnTo>
                    <a:lnTo>
                      <a:pt x="94" y="205"/>
                    </a:lnTo>
                    <a:lnTo>
                      <a:pt x="113" y="207"/>
                    </a:lnTo>
                    <a:lnTo>
                      <a:pt x="128" y="206"/>
                    </a:lnTo>
                    <a:lnTo>
                      <a:pt x="138" y="202"/>
                    </a:lnTo>
                    <a:lnTo>
                      <a:pt x="138" y="139"/>
                    </a:lnTo>
                    <a:lnTo>
                      <a:pt x="103" y="139"/>
                    </a:lnTo>
                    <a:lnTo>
                      <a:pt x="103" y="107"/>
                    </a:lnTo>
                    <a:lnTo>
                      <a:pt x="178" y="107"/>
                    </a:lnTo>
                    <a:lnTo>
                      <a:pt x="178" y="229"/>
                    </a:lnTo>
                    <a:lnTo>
                      <a:pt x="164" y="235"/>
                    </a:lnTo>
                    <a:lnTo>
                      <a:pt x="143" y="240"/>
                    </a:lnTo>
                    <a:lnTo>
                      <a:pt x="116" y="241"/>
                    </a:lnTo>
                    <a:lnTo>
                      <a:pt x="89" y="238"/>
                    </a:lnTo>
                    <a:lnTo>
                      <a:pt x="65" y="232"/>
                    </a:lnTo>
                    <a:lnTo>
                      <a:pt x="45" y="222"/>
                    </a:lnTo>
                    <a:lnTo>
                      <a:pt x="30" y="207"/>
                    </a:lnTo>
                    <a:lnTo>
                      <a:pt x="17" y="189"/>
                    </a:lnTo>
                    <a:lnTo>
                      <a:pt x="8" y="168"/>
                    </a:lnTo>
                    <a:lnTo>
                      <a:pt x="2" y="146"/>
                    </a:lnTo>
                    <a:lnTo>
                      <a:pt x="0" y="121"/>
                    </a:lnTo>
                    <a:lnTo>
                      <a:pt x="2" y="95"/>
                    </a:lnTo>
                    <a:lnTo>
                      <a:pt x="8" y="73"/>
                    </a:lnTo>
                    <a:lnTo>
                      <a:pt x="17" y="52"/>
                    </a:lnTo>
                    <a:lnTo>
                      <a:pt x="30" y="34"/>
                    </a:lnTo>
                    <a:lnTo>
                      <a:pt x="45" y="19"/>
                    </a:lnTo>
                    <a:lnTo>
                      <a:pt x="65" y="9"/>
                    </a:lnTo>
                    <a:lnTo>
                      <a:pt x="89" y="2"/>
                    </a:lnTo>
                    <a:lnTo>
                      <a:pt x="116"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6" name="Freeform 140">
                <a:extLst>
                  <a:ext uri="{FF2B5EF4-FFF2-40B4-BE49-F238E27FC236}">
                    <a16:creationId xmlns:a16="http://schemas.microsoft.com/office/drawing/2014/main" id="{E189D48A-0EE0-FA48-A20C-C42A9F703532}"/>
                  </a:ext>
                </a:extLst>
              </p:cNvPr>
              <p:cNvSpPr>
                <a:spLocks/>
              </p:cNvSpPr>
              <p:nvPr userDrawn="1"/>
            </p:nvSpPr>
            <p:spPr bwMode="auto">
              <a:xfrm>
                <a:off x="8793279" y="561227"/>
                <a:ext cx="70689" cy="89130"/>
              </a:xfrm>
              <a:custGeom>
                <a:avLst/>
                <a:gdLst>
                  <a:gd name="T0" fmla="*/ 0 w 138"/>
                  <a:gd name="T1" fmla="*/ 0 h 175"/>
                  <a:gd name="T2" fmla="*/ 41 w 138"/>
                  <a:gd name="T3" fmla="*/ 0 h 175"/>
                  <a:gd name="T4" fmla="*/ 41 w 138"/>
                  <a:gd name="T5" fmla="*/ 103 h 175"/>
                  <a:gd name="T6" fmla="*/ 43 w 138"/>
                  <a:gd name="T7" fmla="*/ 120 h 175"/>
                  <a:gd name="T8" fmla="*/ 48 w 138"/>
                  <a:gd name="T9" fmla="*/ 132 h 175"/>
                  <a:gd name="T10" fmla="*/ 56 w 138"/>
                  <a:gd name="T11" fmla="*/ 140 h 175"/>
                  <a:gd name="T12" fmla="*/ 66 w 138"/>
                  <a:gd name="T13" fmla="*/ 141 h 175"/>
                  <a:gd name="T14" fmla="*/ 78 w 138"/>
                  <a:gd name="T15" fmla="*/ 138 h 175"/>
                  <a:gd name="T16" fmla="*/ 86 w 138"/>
                  <a:gd name="T17" fmla="*/ 133 h 175"/>
                  <a:gd name="T18" fmla="*/ 91 w 138"/>
                  <a:gd name="T19" fmla="*/ 124 h 175"/>
                  <a:gd name="T20" fmla="*/ 95 w 138"/>
                  <a:gd name="T21" fmla="*/ 112 h 175"/>
                  <a:gd name="T22" fmla="*/ 95 w 138"/>
                  <a:gd name="T23" fmla="*/ 99 h 175"/>
                  <a:gd name="T24" fmla="*/ 95 w 138"/>
                  <a:gd name="T25" fmla="*/ 0 h 175"/>
                  <a:gd name="T26" fmla="*/ 136 w 138"/>
                  <a:gd name="T27" fmla="*/ 0 h 175"/>
                  <a:gd name="T28" fmla="*/ 136 w 138"/>
                  <a:gd name="T29" fmla="*/ 145 h 175"/>
                  <a:gd name="T30" fmla="*/ 136 w 138"/>
                  <a:gd name="T31" fmla="*/ 159 h 175"/>
                  <a:gd name="T32" fmla="*/ 138 w 138"/>
                  <a:gd name="T33" fmla="*/ 172 h 175"/>
                  <a:gd name="T34" fmla="*/ 99 w 138"/>
                  <a:gd name="T35" fmla="*/ 172 h 175"/>
                  <a:gd name="T36" fmla="*/ 97 w 138"/>
                  <a:gd name="T37" fmla="*/ 146 h 175"/>
                  <a:gd name="T38" fmla="*/ 96 w 138"/>
                  <a:gd name="T39" fmla="*/ 146 h 175"/>
                  <a:gd name="T40" fmla="*/ 97 w 138"/>
                  <a:gd name="T41" fmla="*/ 146 h 175"/>
                  <a:gd name="T42" fmla="*/ 92 w 138"/>
                  <a:gd name="T43" fmla="*/ 154 h 175"/>
                  <a:gd name="T44" fmla="*/ 86 w 138"/>
                  <a:gd name="T45" fmla="*/ 162 h 175"/>
                  <a:gd name="T46" fmla="*/ 76 w 138"/>
                  <a:gd name="T47" fmla="*/ 168 h 175"/>
                  <a:gd name="T48" fmla="*/ 66 w 138"/>
                  <a:gd name="T49" fmla="*/ 173 h 175"/>
                  <a:gd name="T50" fmla="*/ 50 w 138"/>
                  <a:gd name="T51" fmla="*/ 175 h 175"/>
                  <a:gd name="T52" fmla="*/ 33 w 138"/>
                  <a:gd name="T53" fmla="*/ 173 h 175"/>
                  <a:gd name="T54" fmla="*/ 20 w 138"/>
                  <a:gd name="T55" fmla="*/ 167 h 175"/>
                  <a:gd name="T56" fmla="*/ 11 w 138"/>
                  <a:gd name="T57" fmla="*/ 157 h 175"/>
                  <a:gd name="T58" fmla="*/ 5 w 138"/>
                  <a:gd name="T59" fmla="*/ 143 h 175"/>
                  <a:gd name="T60" fmla="*/ 1 w 138"/>
                  <a:gd name="T61" fmla="*/ 128 h 175"/>
                  <a:gd name="T62" fmla="*/ 0 w 138"/>
                  <a:gd name="T63" fmla="*/ 111 h 175"/>
                  <a:gd name="T64" fmla="*/ 0 w 138"/>
                  <a:gd name="T6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75">
                    <a:moveTo>
                      <a:pt x="0" y="0"/>
                    </a:moveTo>
                    <a:lnTo>
                      <a:pt x="41" y="0"/>
                    </a:lnTo>
                    <a:lnTo>
                      <a:pt x="41" y="103"/>
                    </a:lnTo>
                    <a:lnTo>
                      <a:pt x="43" y="120"/>
                    </a:lnTo>
                    <a:lnTo>
                      <a:pt x="48" y="132"/>
                    </a:lnTo>
                    <a:lnTo>
                      <a:pt x="56" y="140"/>
                    </a:lnTo>
                    <a:lnTo>
                      <a:pt x="66" y="141"/>
                    </a:lnTo>
                    <a:lnTo>
                      <a:pt x="78" y="138"/>
                    </a:lnTo>
                    <a:lnTo>
                      <a:pt x="86" y="133"/>
                    </a:lnTo>
                    <a:lnTo>
                      <a:pt x="91" y="124"/>
                    </a:lnTo>
                    <a:lnTo>
                      <a:pt x="95" y="112"/>
                    </a:lnTo>
                    <a:lnTo>
                      <a:pt x="95" y="99"/>
                    </a:lnTo>
                    <a:lnTo>
                      <a:pt x="95" y="0"/>
                    </a:lnTo>
                    <a:lnTo>
                      <a:pt x="136" y="0"/>
                    </a:lnTo>
                    <a:lnTo>
                      <a:pt x="136" y="145"/>
                    </a:lnTo>
                    <a:lnTo>
                      <a:pt x="136" y="159"/>
                    </a:lnTo>
                    <a:lnTo>
                      <a:pt x="138" y="172"/>
                    </a:lnTo>
                    <a:lnTo>
                      <a:pt x="99" y="172"/>
                    </a:lnTo>
                    <a:lnTo>
                      <a:pt x="97" y="146"/>
                    </a:lnTo>
                    <a:lnTo>
                      <a:pt x="96" y="146"/>
                    </a:lnTo>
                    <a:lnTo>
                      <a:pt x="97" y="146"/>
                    </a:lnTo>
                    <a:lnTo>
                      <a:pt x="92" y="154"/>
                    </a:lnTo>
                    <a:lnTo>
                      <a:pt x="86" y="162"/>
                    </a:lnTo>
                    <a:lnTo>
                      <a:pt x="76" y="168"/>
                    </a:lnTo>
                    <a:lnTo>
                      <a:pt x="66" y="173"/>
                    </a:lnTo>
                    <a:lnTo>
                      <a:pt x="50" y="175"/>
                    </a:lnTo>
                    <a:lnTo>
                      <a:pt x="33" y="173"/>
                    </a:lnTo>
                    <a:lnTo>
                      <a:pt x="20" y="167"/>
                    </a:lnTo>
                    <a:lnTo>
                      <a:pt x="11" y="157"/>
                    </a:lnTo>
                    <a:lnTo>
                      <a:pt x="5" y="143"/>
                    </a:lnTo>
                    <a:lnTo>
                      <a:pt x="1" y="128"/>
                    </a:lnTo>
                    <a:lnTo>
                      <a:pt x="0" y="11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7" name="Freeform 141">
                <a:extLst>
                  <a:ext uri="{FF2B5EF4-FFF2-40B4-BE49-F238E27FC236}">
                    <a16:creationId xmlns:a16="http://schemas.microsoft.com/office/drawing/2014/main" id="{31C657BF-EA71-304F-8E35-AD16B1EF62D6}"/>
                  </a:ext>
                </a:extLst>
              </p:cNvPr>
              <p:cNvSpPr>
                <a:spLocks/>
              </p:cNvSpPr>
              <p:nvPr userDrawn="1"/>
            </p:nvSpPr>
            <p:spPr bwMode="auto">
              <a:xfrm>
                <a:off x="8879335" y="560203"/>
                <a:ext cx="58395" cy="90154"/>
              </a:xfrm>
              <a:custGeom>
                <a:avLst/>
                <a:gdLst>
                  <a:gd name="T0" fmla="*/ 60 w 113"/>
                  <a:gd name="T1" fmla="*/ 0 h 178"/>
                  <a:gd name="T2" fmla="*/ 75 w 113"/>
                  <a:gd name="T3" fmla="*/ 0 h 178"/>
                  <a:gd name="T4" fmla="*/ 88 w 113"/>
                  <a:gd name="T5" fmla="*/ 3 h 178"/>
                  <a:gd name="T6" fmla="*/ 98 w 113"/>
                  <a:gd name="T7" fmla="*/ 5 h 178"/>
                  <a:gd name="T8" fmla="*/ 103 w 113"/>
                  <a:gd name="T9" fmla="*/ 7 h 178"/>
                  <a:gd name="T10" fmla="*/ 102 w 113"/>
                  <a:gd name="T11" fmla="*/ 39 h 178"/>
                  <a:gd name="T12" fmla="*/ 90 w 113"/>
                  <a:gd name="T13" fmla="*/ 36 h 178"/>
                  <a:gd name="T14" fmla="*/ 78 w 113"/>
                  <a:gd name="T15" fmla="*/ 33 h 178"/>
                  <a:gd name="T16" fmla="*/ 65 w 113"/>
                  <a:gd name="T17" fmla="*/ 32 h 178"/>
                  <a:gd name="T18" fmla="*/ 53 w 113"/>
                  <a:gd name="T19" fmla="*/ 33 h 178"/>
                  <a:gd name="T20" fmla="*/ 47 w 113"/>
                  <a:gd name="T21" fmla="*/ 36 h 178"/>
                  <a:gd name="T22" fmla="*/ 42 w 113"/>
                  <a:gd name="T23" fmla="*/ 41 h 178"/>
                  <a:gd name="T24" fmla="*/ 40 w 113"/>
                  <a:gd name="T25" fmla="*/ 49 h 178"/>
                  <a:gd name="T26" fmla="*/ 43 w 113"/>
                  <a:gd name="T27" fmla="*/ 56 h 178"/>
                  <a:gd name="T28" fmla="*/ 49 w 113"/>
                  <a:gd name="T29" fmla="*/ 63 h 178"/>
                  <a:gd name="T30" fmla="*/ 60 w 113"/>
                  <a:gd name="T31" fmla="*/ 71 h 178"/>
                  <a:gd name="T32" fmla="*/ 81 w 113"/>
                  <a:gd name="T33" fmla="*/ 84 h 178"/>
                  <a:gd name="T34" fmla="*/ 95 w 113"/>
                  <a:gd name="T35" fmla="*/ 93 h 178"/>
                  <a:gd name="T36" fmla="*/ 104 w 113"/>
                  <a:gd name="T37" fmla="*/ 103 h 178"/>
                  <a:gd name="T38" fmla="*/ 111 w 113"/>
                  <a:gd name="T39" fmla="*/ 114 h 178"/>
                  <a:gd name="T40" fmla="*/ 113 w 113"/>
                  <a:gd name="T41" fmla="*/ 127 h 178"/>
                  <a:gd name="T42" fmla="*/ 109 w 113"/>
                  <a:gd name="T43" fmla="*/ 145 h 178"/>
                  <a:gd name="T44" fmla="*/ 102 w 113"/>
                  <a:gd name="T45" fmla="*/ 160 h 178"/>
                  <a:gd name="T46" fmla="*/ 87 w 113"/>
                  <a:gd name="T47" fmla="*/ 170 h 178"/>
                  <a:gd name="T48" fmla="*/ 69 w 113"/>
                  <a:gd name="T49" fmla="*/ 176 h 178"/>
                  <a:gd name="T50" fmla="*/ 48 w 113"/>
                  <a:gd name="T51" fmla="*/ 178 h 178"/>
                  <a:gd name="T52" fmla="*/ 28 w 113"/>
                  <a:gd name="T53" fmla="*/ 176 h 178"/>
                  <a:gd name="T54" fmla="*/ 12 w 113"/>
                  <a:gd name="T55" fmla="*/ 174 h 178"/>
                  <a:gd name="T56" fmla="*/ 0 w 113"/>
                  <a:gd name="T57" fmla="*/ 170 h 178"/>
                  <a:gd name="T58" fmla="*/ 2 w 113"/>
                  <a:gd name="T59" fmla="*/ 136 h 178"/>
                  <a:gd name="T60" fmla="*/ 9 w 113"/>
                  <a:gd name="T61" fmla="*/ 139 h 178"/>
                  <a:gd name="T62" fmla="*/ 19 w 113"/>
                  <a:gd name="T63" fmla="*/ 143 h 178"/>
                  <a:gd name="T64" fmla="*/ 31 w 113"/>
                  <a:gd name="T65" fmla="*/ 145 h 178"/>
                  <a:gd name="T66" fmla="*/ 45 w 113"/>
                  <a:gd name="T67" fmla="*/ 146 h 178"/>
                  <a:gd name="T68" fmla="*/ 56 w 113"/>
                  <a:gd name="T69" fmla="*/ 146 h 178"/>
                  <a:gd name="T70" fmla="*/ 65 w 113"/>
                  <a:gd name="T71" fmla="*/ 144 h 178"/>
                  <a:gd name="T72" fmla="*/ 70 w 113"/>
                  <a:gd name="T73" fmla="*/ 139 h 178"/>
                  <a:gd name="T74" fmla="*/ 73 w 113"/>
                  <a:gd name="T75" fmla="*/ 129 h 178"/>
                  <a:gd name="T76" fmla="*/ 72 w 113"/>
                  <a:gd name="T77" fmla="*/ 123 h 178"/>
                  <a:gd name="T78" fmla="*/ 65 w 113"/>
                  <a:gd name="T79" fmla="*/ 116 h 178"/>
                  <a:gd name="T80" fmla="*/ 55 w 113"/>
                  <a:gd name="T81" fmla="*/ 107 h 178"/>
                  <a:gd name="T82" fmla="*/ 36 w 113"/>
                  <a:gd name="T83" fmla="*/ 98 h 178"/>
                  <a:gd name="T84" fmla="*/ 26 w 113"/>
                  <a:gd name="T85" fmla="*/ 92 h 178"/>
                  <a:gd name="T86" fmla="*/ 17 w 113"/>
                  <a:gd name="T87" fmla="*/ 84 h 178"/>
                  <a:gd name="T88" fmla="*/ 8 w 113"/>
                  <a:gd name="T89" fmla="*/ 75 h 178"/>
                  <a:gd name="T90" fmla="*/ 2 w 113"/>
                  <a:gd name="T91" fmla="*/ 63 h 178"/>
                  <a:gd name="T92" fmla="*/ 0 w 113"/>
                  <a:gd name="T93" fmla="*/ 49 h 178"/>
                  <a:gd name="T94" fmla="*/ 2 w 113"/>
                  <a:gd name="T95" fmla="*/ 34 h 178"/>
                  <a:gd name="T96" fmla="*/ 10 w 113"/>
                  <a:gd name="T97" fmla="*/ 21 h 178"/>
                  <a:gd name="T98" fmla="*/ 23 w 113"/>
                  <a:gd name="T99" fmla="*/ 11 h 178"/>
                  <a:gd name="T100" fmla="*/ 40 w 113"/>
                  <a:gd name="T101" fmla="*/ 3 h 178"/>
                  <a:gd name="T102" fmla="*/ 60 w 113"/>
                  <a:gd name="T10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 h="178">
                    <a:moveTo>
                      <a:pt x="60" y="0"/>
                    </a:moveTo>
                    <a:lnTo>
                      <a:pt x="75" y="0"/>
                    </a:lnTo>
                    <a:lnTo>
                      <a:pt x="88" y="3"/>
                    </a:lnTo>
                    <a:lnTo>
                      <a:pt x="98" y="5"/>
                    </a:lnTo>
                    <a:lnTo>
                      <a:pt x="103" y="7"/>
                    </a:lnTo>
                    <a:lnTo>
                      <a:pt x="102" y="39"/>
                    </a:lnTo>
                    <a:lnTo>
                      <a:pt x="90" y="36"/>
                    </a:lnTo>
                    <a:lnTo>
                      <a:pt x="78" y="33"/>
                    </a:lnTo>
                    <a:lnTo>
                      <a:pt x="65" y="32"/>
                    </a:lnTo>
                    <a:lnTo>
                      <a:pt x="53" y="33"/>
                    </a:lnTo>
                    <a:lnTo>
                      <a:pt x="47" y="36"/>
                    </a:lnTo>
                    <a:lnTo>
                      <a:pt x="42" y="41"/>
                    </a:lnTo>
                    <a:lnTo>
                      <a:pt x="40" y="49"/>
                    </a:lnTo>
                    <a:lnTo>
                      <a:pt x="43" y="56"/>
                    </a:lnTo>
                    <a:lnTo>
                      <a:pt x="49" y="63"/>
                    </a:lnTo>
                    <a:lnTo>
                      <a:pt x="60" y="71"/>
                    </a:lnTo>
                    <a:lnTo>
                      <a:pt x="81" y="84"/>
                    </a:lnTo>
                    <a:lnTo>
                      <a:pt x="95" y="93"/>
                    </a:lnTo>
                    <a:lnTo>
                      <a:pt x="104" y="103"/>
                    </a:lnTo>
                    <a:lnTo>
                      <a:pt x="111" y="114"/>
                    </a:lnTo>
                    <a:lnTo>
                      <a:pt x="113" y="127"/>
                    </a:lnTo>
                    <a:lnTo>
                      <a:pt x="109" y="145"/>
                    </a:lnTo>
                    <a:lnTo>
                      <a:pt x="102" y="160"/>
                    </a:lnTo>
                    <a:lnTo>
                      <a:pt x="87" y="170"/>
                    </a:lnTo>
                    <a:lnTo>
                      <a:pt x="69" y="176"/>
                    </a:lnTo>
                    <a:lnTo>
                      <a:pt x="48" y="178"/>
                    </a:lnTo>
                    <a:lnTo>
                      <a:pt x="28" y="176"/>
                    </a:lnTo>
                    <a:lnTo>
                      <a:pt x="12" y="174"/>
                    </a:lnTo>
                    <a:lnTo>
                      <a:pt x="0" y="170"/>
                    </a:lnTo>
                    <a:lnTo>
                      <a:pt x="2" y="136"/>
                    </a:lnTo>
                    <a:lnTo>
                      <a:pt x="9" y="139"/>
                    </a:lnTo>
                    <a:lnTo>
                      <a:pt x="19" y="143"/>
                    </a:lnTo>
                    <a:lnTo>
                      <a:pt x="31" y="145"/>
                    </a:lnTo>
                    <a:lnTo>
                      <a:pt x="45" y="146"/>
                    </a:lnTo>
                    <a:lnTo>
                      <a:pt x="56" y="146"/>
                    </a:lnTo>
                    <a:lnTo>
                      <a:pt x="65" y="144"/>
                    </a:lnTo>
                    <a:lnTo>
                      <a:pt x="70" y="139"/>
                    </a:lnTo>
                    <a:lnTo>
                      <a:pt x="73" y="129"/>
                    </a:lnTo>
                    <a:lnTo>
                      <a:pt x="72" y="123"/>
                    </a:lnTo>
                    <a:lnTo>
                      <a:pt x="65" y="116"/>
                    </a:lnTo>
                    <a:lnTo>
                      <a:pt x="55" y="107"/>
                    </a:lnTo>
                    <a:lnTo>
                      <a:pt x="36" y="98"/>
                    </a:lnTo>
                    <a:lnTo>
                      <a:pt x="26" y="92"/>
                    </a:lnTo>
                    <a:lnTo>
                      <a:pt x="17" y="84"/>
                    </a:lnTo>
                    <a:lnTo>
                      <a:pt x="8" y="75"/>
                    </a:lnTo>
                    <a:lnTo>
                      <a:pt x="2" y="63"/>
                    </a:lnTo>
                    <a:lnTo>
                      <a:pt x="0" y="49"/>
                    </a:lnTo>
                    <a:lnTo>
                      <a:pt x="2" y="34"/>
                    </a:lnTo>
                    <a:lnTo>
                      <a:pt x="10" y="21"/>
                    </a:lnTo>
                    <a:lnTo>
                      <a:pt x="23" y="11"/>
                    </a:lnTo>
                    <a:lnTo>
                      <a:pt x="40"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8" name="Freeform 142">
                <a:extLst>
                  <a:ext uri="{FF2B5EF4-FFF2-40B4-BE49-F238E27FC236}">
                    <a16:creationId xmlns:a16="http://schemas.microsoft.com/office/drawing/2014/main" id="{386216E3-9389-E941-82AB-89BA1AE340F0}"/>
                  </a:ext>
                </a:extLst>
              </p:cNvPr>
              <p:cNvSpPr>
                <a:spLocks/>
              </p:cNvSpPr>
              <p:nvPr userDrawn="1"/>
            </p:nvSpPr>
            <p:spPr bwMode="auto">
              <a:xfrm>
                <a:off x="8947974" y="536639"/>
                <a:ext cx="52249" cy="113717"/>
              </a:xfrm>
              <a:custGeom>
                <a:avLst/>
                <a:gdLst>
                  <a:gd name="T0" fmla="*/ 69 w 103"/>
                  <a:gd name="T1" fmla="*/ 0 h 223"/>
                  <a:gd name="T2" fmla="*/ 69 w 103"/>
                  <a:gd name="T3" fmla="*/ 48 h 223"/>
                  <a:gd name="T4" fmla="*/ 103 w 103"/>
                  <a:gd name="T5" fmla="*/ 48 h 223"/>
                  <a:gd name="T6" fmla="*/ 103 w 103"/>
                  <a:gd name="T7" fmla="*/ 78 h 223"/>
                  <a:gd name="T8" fmla="*/ 69 w 103"/>
                  <a:gd name="T9" fmla="*/ 78 h 223"/>
                  <a:gd name="T10" fmla="*/ 69 w 103"/>
                  <a:gd name="T11" fmla="*/ 168 h 223"/>
                  <a:gd name="T12" fmla="*/ 70 w 103"/>
                  <a:gd name="T13" fmla="*/ 180 h 223"/>
                  <a:gd name="T14" fmla="*/ 73 w 103"/>
                  <a:gd name="T15" fmla="*/ 186 h 223"/>
                  <a:gd name="T16" fmla="*/ 79 w 103"/>
                  <a:gd name="T17" fmla="*/ 190 h 223"/>
                  <a:gd name="T18" fmla="*/ 87 w 103"/>
                  <a:gd name="T19" fmla="*/ 191 h 223"/>
                  <a:gd name="T20" fmla="*/ 92 w 103"/>
                  <a:gd name="T21" fmla="*/ 191 h 223"/>
                  <a:gd name="T22" fmla="*/ 96 w 103"/>
                  <a:gd name="T23" fmla="*/ 190 h 223"/>
                  <a:gd name="T24" fmla="*/ 100 w 103"/>
                  <a:gd name="T25" fmla="*/ 189 h 223"/>
                  <a:gd name="T26" fmla="*/ 103 w 103"/>
                  <a:gd name="T27" fmla="*/ 188 h 223"/>
                  <a:gd name="T28" fmla="*/ 103 w 103"/>
                  <a:gd name="T29" fmla="*/ 218 h 223"/>
                  <a:gd name="T30" fmla="*/ 91 w 103"/>
                  <a:gd name="T31" fmla="*/ 221 h 223"/>
                  <a:gd name="T32" fmla="*/ 75 w 103"/>
                  <a:gd name="T33" fmla="*/ 223 h 223"/>
                  <a:gd name="T34" fmla="*/ 59 w 103"/>
                  <a:gd name="T35" fmla="*/ 221 h 223"/>
                  <a:gd name="T36" fmla="*/ 45 w 103"/>
                  <a:gd name="T37" fmla="*/ 216 h 223"/>
                  <a:gd name="T38" fmla="*/ 35 w 103"/>
                  <a:gd name="T39" fmla="*/ 206 h 223"/>
                  <a:gd name="T40" fmla="*/ 29 w 103"/>
                  <a:gd name="T41" fmla="*/ 193 h 223"/>
                  <a:gd name="T42" fmla="*/ 27 w 103"/>
                  <a:gd name="T43" fmla="*/ 173 h 223"/>
                  <a:gd name="T44" fmla="*/ 27 w 103"/>
                  <a:gd name="T45" fmla="*/ 78 h 223"/>
                  <a:gd name="T46" fmla="*/ 0 w 103"/>
                  <a:gd name="T47" fmla="*/ 78 h 223"/>
                  <a:gd name="T48" fmla="*/ 0 w 103"/>
                  <a:gd name="T49" fmla="*/ 48 h 223"/>
                  <a:gd name="T50" fmla="*/ 27 w 103"/>
                  <a:gd name="T51" fmla="*/ 48 h 223"/>
                  <a:gd name="T52" fmla="*/ 27 w 103"/>
                  <a:gd name="T53" fmla="*/ 11 h 223"/>
                  <a:gd name="T54" fmla="*/ 69 w 103"/>
                  <a:gd name="T55"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223">
                    <a:moveTo>
                      <a:pt x="69" y="0"/>
                    </a:moveTo>
                    <a:lnTo>
                      <a:pt x="69" y="48"/>
                    </a:lnTo>
                    <a:lnTo>
                      <a:pt x="103" y="48"/>
                    </a:lnTo>
                    <a:lnTo>
                      <a:pt x="103" y="78"/>
                    </a:lnTo>
                    <a:lnTo>
                      <a:pt x="69" y="78"/>
                    </a:lnTo>
                    <a:lnTo>
                      <a:pt x="69" y="168"/>
                    </a:lnTo>
                    <a:lnTo>
                      <a:pt x="70" y="180"/>
                    </a:lnTo>
                    <a:lnTo>
                      <a:pt x="73" y="186"/>
                    </a:lnTo>
                    <a:lnTo>
                      <a:pt x="79" y="190"/>
                    </a:lnTo>
                    <a:lnTo>
                      <a:pt x="87" y="191"/>
                    </a:lnTo>
                    <a:lnTo>
                      <a:pt x="92" y="191"/>
                    </a:lnTo>
                    <a:lnTo>
                      <a:pt x="96" y="190"/>
                    </a:lnTo>
                    <a:lnTo>
                      <a:pt x="100" y="189"/>
                    </a:lnTo>
                    <a:lnTo>
                      <a:pt x="103" y="188"/>
                    </a:lnTo>
                    <a:lnTo>
                      <a:pt x="103" y="218"/>
                    </a:lnTo>
                    <a:lnTo>
                      <a:pt x="91" y="221"/>
                    </a:lnTo>
                    <a:lnTo>
                      <a:pt x="75" y="223"/>
                    </a:lnTo>
                    <a:lnTo>
                      <a:pt x="59" y="221"/>
                    </a:lnTo>
                    <a:lnTo>
                      <a:pt x="45" y="216"/>
                    </a:lnTo>
                    <a:lnTo>
                      <a:pt x="35" y="206"/>
                    </a:lnTo>
                    <a:lnTo>
                      <a:pt x="29" y="193"/>
                    </a:lnTo>
                    <a:lnTo>
                      <a:pt x="27" y="173"/>
                    </a:lnTo>
                    <a:lnTo>
                      <a:pt x="27" y="78"/>
                    </a:lnTo>
                    <a:lnTo>
                      <a:pt x="0" y="78"/>
                    </a:lnTo>
                    <a:lnTo>
                      <a:pt x="0" y="48"/>
                    </a:lnTo>
                    <a:lnTo>
                      <a:pt x="27" y="48"/>
                    </a:lnTo>
                    <a:lnTo>
                      <a:pt x="27" y="11"/>
                    </a:lnTo>
                    <a:lnTo>
                      <a:pt x="6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9" name="Freeform 143">
                <a:extLst>
                  <a:ext uri="{FF2B5EF4-FFF2-40B4-BE49-F238E27FC236}">
                    <a16:creationId xmlns:a16="http://schemas.microsoft.com/office/drawing/2014/main" id="{3A765CB7-A12A-FD4E-8E73-55D2E5457218}"/>
                  </a:ext>
                </a:extLst>
              </p:cNvPr>
              <p:cNvSpPr>
                <a:spLocks noEditPoints="1"/>
              </p:cNvSpPr>
              <p:nvPr userDrawn="1"/>
            </p:nvSpPr>
            <p:spPr bwMode="auto">
              <a:xfrm>
                <a:off x="9010467" y="560203"/>
                <a:ext cx="71713" cy="90154"/>
              </a:xfrm>
              <a:custGeom>
                <a:avLst/>
                <a:gdLst>
                  <a:gd name="T0" fmla="*/ 97 w 141"/>
                  <a:gd name="T1" fmla="*/ 92 h 178"/>
                  <a:gd name="T2" fmla="*/ 77 w 141"/>
                  <a:gd name="T3" fmla="*/ 92 h 178"/>
                  <a:gd name="T4" fmla="*/ 60 w 141"/>
                  <a:gd name="T5" fmla="*/ 96 h 178"/>
                  <a:gd name="T6" fmla="*/ 48 w 141"/>
                  <a:gd name="T7" fmla="*/ 101 h 178"/>
                  <a:gd name="T8" fmla="*/ 42 w 141"/>
                  <a:gd name="T9" fmla="*/ 110 h 178"/>
                  <a:gd name="T10" fmla="*/ 39 w 141"/>
                  <a:gd name="T11" fmla="*/ 123 h 178"/>
                  <a:gd name="T12" fmla="*/ 41 w 141"/>
                  <a:gd name="T13" fmla="*/ 135 h 178"/>
                  <a:gd name="T14" fmla="*/ 47 w 141"/>
                  <a:gd name="T15" fmla="*/ 143 h 178"/>
                  <a:gd name="T16" fmla="*/ 55 w 141"/>
                  <a:gd name="T17" fmla="*/ 148 h 178"/>
                  <a:gd name="T18" fmla="*/ 65 w 141"/>
                  <a:gd name="T19" fmla="*/ 150 h 178"/>
                  <a:gd name="T20" fmla="*/ 78 w 141"/>
                  <a:gd name="T21" fmla="*/ 148 h 178"/>
                  <a:gd name="T22" fmla="*/ 89 w 141"/>
                  <a:gd name="T23" fmla="*/ 141 h 178"/>
                  <a:gd name="T24" fmla="*/ 95 w 141"/>
                  <a:gd name="T25" fmla="*/ 132 h 178"/>
                  <a:gd name="T26" fmla="*/ 98 w 141"/>
                  <a:gd name="T27" fmla="*/ 118 h 178"/>
                  <a:gd name="T28" fmla="*/ 99 w 141"/>
                  <a:gd name="T29" fmla="*/ 101 h 178"/>
                  <a:gd name="T30" fmla="*/ 99 w 141"/>
                  <a:gd name="T31" fmla="*/ 92 h 178"/>
                  <a:gd name="T32" fmla="*/ 97 w 141"/>
                  <a:gd name="T33" fmla="*/ 92 h 178"/>
                  <a:gd name="T34" fmla="*/ 72 w 141"/>
                  <a:gd name="T35" fmla="*/ 0 h 178"/>
                  <a:gd name="T36" fmla="*/ 93 w 141"/>
                  <a:gd name="T37" fmla="*/ 2 h 178"/>
                  <a:gd name="T38" fmla="*/ 110 w 141"/>
                  <a:gd name="T39" fmla="*/ 5 h 178"/>
                  <a:gd name="T40" fmla="*/ 121 w 141"/>
                  <a:gd name="T41" fmla="*/ 13 h 178"/>
                  <a:gd name="T42" fmla="*/ 129 w 141"/>
                  <a:gd name="T43" fmla="*/ 24 h 178"/>
                  <a:gd name="T44" fmla="*/ 134 w 141"/>
                  <a:gd name="T45" fmla="*/ 37 h 178"/>
                  <a:gd name="T46" fmla="*/ 138 w 141"/>
                  <a:gd name="T47" fmla="*/ 52 h 178"/>
                  <a:gd name="T48" fmla="*/ 138 w 141"/>
                  <a:gd name="T49" fmla="*/ 69 h 178"/>
                  <a:gd name="T50" fmla="*/ 138 w 141"/>
                  <a:gd name="T51" fmla="*/ 145 h 178"/>
                  <a:gd name="T52" fmla="*/ 140 w 141"/>
                  <a:gd name="T53" fmla="*/ 162 h 178"/>
                  <a:gd name="T54" fmla="*/ 141 w 141"/>
                  <a:gd name="T55" fmla="*/ 175 h 178"/>
                  <a:gd name="T56" fmla="*/ 103 w 141"/>
                  <a:gd name="T57" fmla="*/ 175 h 178"/>
                  <a:gd name="T58" fmla="*/ 102 w 141"/>
                  <a:gd name="T59" fmla="*/ 165 h 178"/>
                  <a:gd name="T60" fmla="*/ 101 w 141"/>
                  <a:gd name="T61" fmla="*/ 152 h 178"/>
                  <a:gd name="T62" fmla="*/ 101 w 141"/>
                  <a:gd name="T63" fmla="*/ 152 h 178"/>
                  <a:gd name="T64" fmla="*/ 91 w 141"/>
                  <a:gd name="T65" fmla="*/ 162 h 178"/>
                  <a:gd name="T66" fmla="*/ 81 w 141"/>
                  <a:gd name="T67" fmla="*/ 170 h 178"/>
                  <a:gd name="T68" fmla="*/ 68 w 141"/>
                  <a:gd name="T69" fmla="*/ 176 h 178"/>
                  <a:gd name="T70" fmla="*/ 52 w 141"/>
                  <a:gd name="T71" fmla="*/ 178 h 178"/>
                  <a:gd name="T72" fmla="*/ 37 w 141"/>
                  <a:gd name="T73" fmla="*/ 176 h 178"/>
                  <a:gd name="T74" fmla="*/ 22 w 141"/>
                  <a:gd name="T75" fmla="*/ 170 h 178"/>
                  <a:gd name="T76" fmla="*/ 11 w 141"/>
                  <a:gd name="T77" fmla="*/ 160 h 178"/>
                  <a:gd name="T78" fmla="*/ 3 w 141"/>
                  <a:gd name="T79" fmla="*/ 145 h 178"/>
                  <a:gd name="T80" fmla="*/ 0 w 141"/>
                  <a:gd name="T81" fmla="*/ 128 h 178"/>
                  <a:gd name="T82" fmla="*/ 3 w 141"/>
                  <a:gd name="T83" fmla="*/ 110 h 178"/>
                  <a:gd name="T84" fmla="*/ 9 w 141"/>
                  <a:gd name="T85" fmla="*/ 96 h 178"/>
                  <a:gd name="T86" fmla="*/ 20 w 141"/>
                  <a:gd name="T87" fmla="*/ 85 h 178"/>
                  <a:gd name="T88" fmla="*/ 33 w 141"/>
                  <a:gd name="T89" fmla="*/ 77 h 178"/>
                  <a:gd name="T90" fmla="*/ 50 w 141"/>
                  <a:gd name="T91" fmla="*/ 72 h 178"/>
                  <a:gd name="T92" fmla="*/ 69 w 141"/>
                  <a:gd name="T93" fmla="*/ 69 h 178"/>
                  <a:gd name="T94" fmla="*/ 91 w 141"/>
                  <a:gd name="T95" fmla="*/ 69 h 178"/>
                  <a:gd name="T96" fmla="*/ 99 w 141"/>
                  <a:gd name="T97" fmla="*/ 69 h 178"/>
                  <a:gd name="T98" fmla="*/ 99 w 141"/>
                  <a:gd name="T99" fmla="*/ 63 h 178"/>
                  <a:gd name="T100" fmla="*/ 99 w 141"/>
                  <a:gd name="T101" fmla="*/ 52 h 178"/>
                  <a:gd name="T102" fmla="*/ 95 w 141"/>
                  <a:gd name="T103" fmla="*/ 43 h 178"/>
                  <a:gd name="T104" fmla="*/ 89 w 141"/>
                  <a:gd name="T105" fmla="*/ 36 h 178"/>
                  <a:gd name="T106" fmla="*/ 80 w 141"/>
                  <a:gd name="T107" fmla="*/ 32 h 178"/>
                  <a:gd name="T108" fmla="*/ 68 w 141"/>
                  <a:gd name="T109" fmla="*/ 29 h 178"/>
                  <a:gd name="T110" fmla="*/ 47 w 141"/>
                  <a:gd name="T111" fmla="*/ 33 h 178"/>
                  <a:gd name="T112" fmla="*/ 31 w 141"/>
                  <a:gd name="T113" fmla="*/ 39 h 178"/>
                  <a:gd name="T114" fmla="*/ 20 w 141"/>
                  <a:gd name="T115" fmla="*/ 46 h 178"/>
                  <a:gd name="T116" fmla="*/ 18 w 141"/>
                  <a:gd name="T117" fmla="*/ 12 h 178"/>
                  <a:gd name="T118" fmla="*/ 28 w 141"/>
                  <a:gd name="T119" fmla="*/ 8 h 178"/>
                  <a:gd name="T120" fmla="*/ 39 w 141"/>
                  <a:gd name="T121" fmla="*/ 4 h 178"/>
                  <a:gd name="T122" fmla="*/ 55 w 141"/>
                  <a:gd name="T123" fmla="*/ 2 h 178"/>
                  <a:gd name="T124" fmla="*/ 72 w 141"/>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78">
                    <a:moveTo>
                      <a:pt x="97" y="92"/>
                    </a:moveTo>
                    <a:lnTo>
                      <a:pt x="77" y="92"/>
                    </a:lnTo>
                    <a:lnTo>
                      <a:pt x="60" y="96"/>
                    </a:lnTo>
                    <a:lnTo>
                      <a:pt x="48" y="101"/>
                    </a:lnTo>
                    <a:lnTo>
                      <a:pt x="42" y="110"/>
                    </a:lnTo>
                    <a:lnTo>
                      <a:pt x="39" y="123"/>
                    </a:lnTo>
                    <a:lnTo>
                      <a:pt x="41" y="135"/>
                    </a:lnTo>
                    <a:lnTo>
                      <a:pt x="47" y="143"/>
                    </a:lnTo>
                    <a:lnTo>
                      <a:pt x="55" y="148"/>
                    </a:lnTo>
                    <a:lnTo>
                      <a:pt x="65" y="150"/>
                    </a:lnTo>
                    <a:lnTo>
                      <a:pt x="78" y="148"/>
                    </a:lnTo>
                    <a:lnTo>
                      <a:pt x="89" y="141"/>
                    </a:lnTo>
                    <a:lnTo>
                      <a:pt x="95" y="132"/>
                    </a:lnTo>
                    <a:lnTo>
                      <a:pt x="98" y="118"/>
                    </a:lnTo>
                    <a:lnTo>
                      <a:pt x="99" y="101"/>
                    </a:lnTo>
                    <a:lnTo>
                      <a:pt x="99" y="92"/>
                    </a:lnTo>
                    <a:lnTo>
                      <a:pt x="97" y="92"/>
                    </a:lnTo>
                    <a:close/>
                    <a:moveTo>
                      <a:pt x="72" y="0"/>
                    </a:moveTo>
                    <a:lnTo>
                      <a:pt x="93" y="2"/>
                    </a:lnTo>
                    <a:lnTo>
                      <a:pt x="110" y="5"/>
                    </a:lnTo>
                    <a:lnTo>
                      <a:pt x="121" y="13"/>
                    </a:lnTo>
                    <a:lnTo>
                      <a:pt x="129" y="24"/>
                    </a:lnTo>
                    <a:lnTo>
                      <a:pt x="134" y="37"/>
                    </a:lnTo>
                    <a:lnTo>
                      <a:pt x="138" y="52"/>
                    </a:lnTo>
                    <a:lnTo>
                      <a:pt x="138" y="69"/>
                    </a:lnTo>
                    <a:lnTo>
                      <a:pt x="138" y="145"/>
                    </a:lnTo>
                    <a:lnTo>
                      <a:pt x="140" y="162"/>
                    </a:lnTo>
                    <a:lnTo>
                      <a:pt x="141" y="175"/>
                    </a:lnTo>
                    <a:lnTo>
                      <a:pt x="103" y="175"/>
                    </a:lnTo>
                    <a:lnTo>
                      <a:pt x="102" y="165"/>
                    </a:lnTo>
                    <a:lnTo>
                      <a:pt x="101" y="152"/>
                    </a:lnTo>
                    <a:lnTo>
                      <a:pt x="101" y="152"/>
                    </a:lnTo>
                    <a:lnTo>
                      <a:pt x="91" y="162"/>
                    </a:lnTo>
                    <a:lnTo>
                      <a:pt x="81" y="170"/>
                    </a:lnTo>
                    <a:lnTo>
                      <a:pt x="68" y="176"/>
                    </a:lnTo>
                    <a:lnTo>
                      <a:pt x="52" y="178"/>
                    </a:lnTo>
                    <a:lnTo>
                      <a:pt x="37" y="176"/>
                    </a:lnTo>
                    <a:lnTo>
                      <a:pt x="22" y="170"/>
                    </a:lnTo>
                    <a:lnTo>
                      <a:pt x="11" y="160"/>
                    </a:lnTo>
                    <a:lnTo>
                      <a:pt x="3" y="145"/>
                    </a:lnTo>
                    <a:lnTo>
                      <a:pt x="0" y="128"/>
                    </a:lnTo>
                    <a:lnTo>
                      <a:pt x="3" y="110"/>
                    </a:lnTo>
                    <a:lnTo>
                      <a:pt x="9" y="96"/>
                    </a:lnTo>
                    <a:lnTo>
                      <a:pt x="20" y="85"/>
                    </a:lnTo>
                    <a:lnTo>
                      <a:pt x="33" y="77"/>
                    </a:lnTo>
                    <a:lnTo>
                      <a:pt x="50" y="72"/>
                    </a:lnTo>
                    <a:lnTo>
                      <a:pt x="69" y="69"/>
                    </a:lnTo>
                    <a:lnTo>
                      <a:pt x="91" y="69"/>
                    </a:lnTo>
                    <a:lnTo>
                      <a:pt x="99" y="69"/>
                    </a:lnTo>
                    <a:lnTo>
                      <a:pt x="99" y="63"/>
                    </a:lnTo>
                    <a:lnTo>
                      <a:pt x="99" y="52"/>
                    </a:lnTo>
                    <a:lnTo>
                      <a:pt x="95" y="43"/>
                    </a:lnTo>
                    <a:lnTo>
                      <a:pt x="89" y="36"/>
                    </a:lnTo>
                    <a:lnTo>
                      <a:pt x="80" y="32"/>
                    </a:lnTo>
                    <a:lnTo>
                      <a:pt x="68" y="29"/>
                    </a:lnTo>
                    <a:lnTo>
                      <a:pt x="47" y="33"/>
                    </a:lnTo>
                    <a:lnTo>
                      <a:pt x="31" y="39"/>
                    </a:lnTo>
                    <a:lnTo>
                      <a:pt x="20" y="46"/>
                    </a:lnTo>
                    <a:lnTo>
                      <a:pt x="18" y="12"/>
                    </a:lnTo>
                    <a:lnTo>
                      <a:pt x="28" y="8"/>
                    </a:lnTo>
                    <a:lnTo>
                      <a:pt x="39" y="4"/>
                    </a:lnTo>
                    <a:lnTo>
                      <a:pt x="55" y="2"/>
                    </a:lnTo>
                    <a:lnTo>
                      <a:pt x="7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0" name="Freeform 144">
                <a:extLst>
                  <a:ext uri="{FF2B5EF4-FFF2-40B4-BE49-F238E27FC236}">
                    <a16:creationId xmlns:a16="http://schemas.microsoft.com/office/drawing/2014/main" id="{98191B6B-DEE0-754B-8223-BC08BD01658C}"/>
                  </a:ext>
                </a:extLst>
              </p:cNvPr>
              <p:cNvSpPr>
                <a:spLocks/>
              </p:cNvSpPr>
              <p:nvPr userDrawn="1"/>
            </p:nvSpPr>
            <p:spPr bwMode="auto">
              <a:xfrm>
                <a:off x="9093450" y="561227"/>
                <a:ext cx="78885" cy="88105"/>
              </a:xfrm>
              <a:custGeom>
                <a:avLst/>
                <a:gdLst>
                  <a:gd name="T0" fmla="*/ 0 w 154"/>
                  <a:gd name="T1" fmla="*/ 0 h 172"/>
                  <a:gd name="T2" fmla="*/ 43 w 154"/>
                  <a:gd name="T3" fmla="*/ 0 h 172"/>
                  <a:gd name="T4" fmla="*/ 78 w 154"/>
                  <a:gd name="T5" fmla="*/ 133 h 172"/>
                  <a:gd name="T6" fmla="*/ 78 w 154"/>
                  <a:gd name="T7" fmla="*/ 133 h 172"/>
                  <a:gd name="T8" fmla="*/ 114 w 154"/>
                  <a:gd name="T9" fmla="*/ 0 h 172"/>
                  <a:gd name="T10" fmla="*/ 154 w 154"/>
                  <a:gd name="T11" fmla="*/ 0 h 172"/>
                  <a:gd name="T12" fmla="*/ 102 w 154"/>
                  <a:gd name="T13" fmla="*/ 172 h 172"/>
                  <a:gd name="T14" fmla="*/ 52 w 154"/>
                  <a:gd name="T15" fmla="*/ 172 h 172"/>
                  <a:gd name="T16" fmla="*/ 0 w 154"/>
                  <a:gd name="T1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72">
                    <a:moveTo>
                      <a:pt x="0" y="0"/>
                    </a:moveTo>
                    <a:lnTo>
                      <a:pt x="43" y="0"/>
                    </a:lnTo>
                    <a:lnTo>
                      <a:pt x="78" y="133"/>
                    </a:lnTo>
                    <a:lnTo>
                      <a:pt x="78" y="133"/>
                    </a:lnTo>
                    <a:lnTo>
                      <a:pt x="114" y="0"/>
                    </a:lnTo>
                    <a:lnTo>
                      <a:pt x="154" y="0"/>
                    </a:lnTo>
                    <a:lnTo>
                      <a:pt x="102" y="172"/>
                    </a:lnTo>
                    <a:lnTo>
                      <a:pt x="52" y="17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1" name="Freeform 145">
                <a:extLst>
                  <a:ext uri="{FF2B5EF4-FFF2-40B4-BE49-F238E27FC236}">
                    <a16:creationId xmlns:a16="http://schemas.microsoft.com/office/drawing/2014/main" id="{557CDD98-80E9-2948-A2B4-F2E57778A250}"/>
                  </a:ext>
                </a:extLst>
              </p:cNvPr>
              <p:cNvSpPr>
                <a:spLocks/>
              </p:cNvSpPr>
              <p:nvPr userDrawn="1"/>
            </p:nvSpPr>
            <p:spPr bwMode="auto">
              <a:xfrm>
                <a:off x="9227655" y="527419"/>
                <a:ext cx="80933" cy="123962"/>
              </a:xfrm>
              <a:custGeom>
                <a:avLst/>
                <a:gdLst>
                  <a:gd name="T0" fmla="*/ 106 w 158"/>
                  <a:gd name="T1" fmla="*/ 0 h 241"/>
                  <a:gd name="T2" fmla="*/ 128 w 158"/>
                  <a:gd name="T3" fmla="*/ 1 h 241"/>
                  <a:gd name="T4" fmla="*/ 146 w 158"/>
                  <a:gd name="T5" fmla="*/ 5 h 241"/>
                  <a:gd name="T6" fmla="*/ 158 w 158"/>
                  <a:gd name="T7" fmla="*/ 10 h 241"/>
                  <a:gd name="T8" fmla="*/ 157 w 158"/>
                  <a:gd name="T9" fmla="*/ 48 h 241"/>
                  <a:gd name="T10" fmla="*/ 149 w 158"/>
                  <a:gd name="T11" fmla="*/ 44 h 241"/>
                  <a:gd name="T12" fmla="*/ 139 w 158"/>
                  <a:gd name="T13" fmla="*/ 40 h 241"/>
                  <a:gd name="T14" fmla="*/ 127 w 158"/>
                  <a:gd name="T15" fmla="*/ 36 h 241"/>
                  <a:gd name="T16" fmla="*/ 112 w 158"/>
                  <a:gd name="T17" fmla="*/ 35 h 241"/>
                  <a:gd name="T18" fmla="*/ 97 w 158"/>
                  <a:gd name="T19" fmla="*/ 37 h 241"/>
                  <a:gd name="T20" fmla="*/ 84 w 158"/>
                  <a:gd name="T21" fmla="*/ 41 h 241"/>
                  <a:gd name="T22" fmla="*/ 71 w 158"/>
                  <a:gd name="T23" fmla="*/ 49 h 241"/>
                  <a:gd name="T24" fmla="*/ 60 w 158"/>
                  <a:gd name="T25" fmla="*/ 61 h 241"/>
                  <a:gd name="T26" fmla="*/ 52 w 158"/>
                  <a:gd name="T27" fmla="*/ 77 h 241"/>
                  <a:gd name="T28" fmla="*/ 47 w 158"/>
                  <a:gd name="T29" fmla="*/ 96 h 241"/>
                  <a:gd name="T30" fmla="*/ 46 w 158"/>
                  <a:gd name="T31" fmla="*/ 121 h 241"/>
                  <a:gd name="T32" fmla="*/ 47 w 158"/>
                  <a:gd name="T33" fmla="*/ 145 h 241"/>
                  <a:gd name="T34" fmla="*/ 52 w 158"/>
                  <a:gd name="T35" fmla="*/ 164 h 241"/>
                  <a:gd name="T36" fmla="*/ 60 w 158"/>
                  <a:gd name="T37" fmla="*/ 180 h 241"/>
                  <a:gd name="T38" fmla="*/ 71 w 158"/>
                  <a:gd name="T39" fmla="*/ 191 h 241"/>
                  <a:gd name="T40" fmla="*/ 84 w 158"/>
                  <a:gd name="T41" fmla="*/ 199 h 241"/>
                  <a:gd name="T42" fmla="*/ 97 w 158"/>
                  <a:gd name="T43" fmla="*/ 205 h 241"/>
                  <a:gd name="T44" fmla="*/ 112 w 158"/>
                  <a:gd name="T45" fmla="*/ 206 h 241"/>
                  <a:gd name="T46" fmla="*/ 131 w 158"/>
                  <a:gd name="T47" fmla="*/ 203 h 241"/>
                  <a:gd name="T48" fmla="*/ 145 w 158"/>
                  <a:gd name="T49" fmla="*/ 199 h 241"/>
                  <a:gd name="T50" fmla="*/ 157 w 158"/>
                  <a:gd name="T51" fmla="*/ 193 h 241"/>
                  <a:gd name="T52" fmla="*/ 158 w 158"/>
                  <a:gd name="T53" fmla="*/ 233 h 241"/>
                  <a:gd name="T54" fmla="*/ 146 w 158"/>
                  <a:gd name="T55" fmla="*/ 237 h 241"/>
                  <a:gd name="T56" fmla="*/ 128 w 158"/>
                  <a:gd name="T57" fmla="*/ 240 h 241"/>
                  <a:gd name="T58" fmla="*/ 107 w 158"/>
                  <a:gd name="T59" fmla="*/ 241 h 241"/>
                  <a:gd name="T60" fmla="*/ 82 w 158"/>
                  <a:gd name="T61" fmla="*/ 238 h 241"/>
                  <a:gd name="T62" fmla="*/ 60 w 158"/>
                  <a:gd name="T63" fmla="*/ 232 h 241"/>
                  <a:gd name="T64" fmla="*/ 42 w 158"/>
                  <a:gd name="T65" fmla="*/ 222 h 241"/>
                  <a:gd name="T66" fmla="*/ 28 w 158"/>
                  <a:gd name="T67" fmla="*/ 206 h 241"/>
                  <a:gd name="T68" fmla="*/ 16 w 158"/>
                  <a:gd name="T69" fmla="*/ 189 h 241"/>
                  <a:gd name="T70" fmla="*/ 7 w 158"/>
                  <a:gd name="T71" fmla="*/ 168 h 241"/>
                  <a:gd name="T72" fmla="*/ 2 w 158"/>
                  <a:gd name="T73" fmla="*/ 146 h 241"/>
                  <a:gd name="T74" fmla="*/ 0 w 158"/>
                  <a:gd name="T75" fmla="*/ 121 h 241"/>
                  <a:gd name="T76" fmla="*/ 2 w 158"/>
                  <a:gd name="T77" fmla="*/ 95 h 241"/>
                  <a:gd name="T78" fmla="*/ 7 w 158"/>
                  <a:gd name="T79" fmla="*/ 73 h 241"/>
                  <a:gd name="T80" fmla="*/ 15 w 158"/>
                  <a:gd name="T81" fmla="*/ 52 h 241"/>
                  <a:gd name="T82" fmla="*/ 26 w 158"/>
                  <a:gd name="T83" fmla="*/ 35 h 241"/>
                  <a:gd name="T84" fmla="*/ 42 w 158"/>
                  <a:gd name="T85" fmla="*/ 19 h 241"/>
                  <a:gd name="T86" fmla="*/ 60 w 158"/>
                  <a:gd name="T87" fmla="*/ 9 h 241"/>
                  <a:gd name="T88" fmla="*/ 82 w 158"/>
                  <a:gd name="T89" fmla="*/ 2 h 241"/>
                  <a:gd name="T90" fmla="*/ 106 w 158"/>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8" h="241">
                    <a:moveTo>
                      <a:pt x="106" y="0"/>
                    </a:moveTo>
                    <a:lnTo>
                      <a:pt x="128" y="1"/>
                    </a:lnTo>
                    <a:lnTo>
                      <a:pt x="146" y="5"/>
                    </a:lnTo>
                    <a:lnTo>
                      <a:pt x="158" y="10"/>
                    </a:lnTo>
                    <a:lnTo>
                      <a:pt x="157" y="48"/>
                    </a:lnTo>
                    <a:lnTo>
                      <a:pt x="149" y="44"/>
                    </a:lnTo>
                    <a:lnTo>
                      <a:pt x="139" y="40"/>
                    </a:lnTo>
                    <a:lnTo>
                      <a:pt x="127" y="36"/>
                    </a:lnTo>
                    <a:lnTo>
                      <a:pt x="112" y="35"/>
                    </a:lnTo>
                    <a:lnTo>
                      <a:pt x="97" y="37"/>
                    </a:lnTo>
                    <a:lnTo>
                      <a:pt x="84" y="41"/>
                    </a:lnTo>
                    <a:lnTo>
                      <a:pt x="71" y="49"/>
                    </a:lnTo>
                    <a:lnTo>
                      <a:pt x="60" y="61"/>
                    </a:lnTo>
                    <a:lnTo>
                      <a:pt x="52" y="77"/>
                    </a:lnTo>
                    <a:lnTo>
                      <a:pt x="47" y="96"/>
                    </a:lnTo>
                    <a:lnTo>
                      <a:pt x="46" y="121"/>
                    </a:lnTo>
                    <a:lnTo>
                      <a:pt x="47" y="145"/>
                    </a:lnTo>
                    <a:lnTo>
                      <a:pt x="52" y="164"/>
                    </a:lnTo>
                    <a:lnTo>
                      <a:pt x="60" y="180"/>
                    </a:lnTo>
                    <a:lnTo>
                      <a:pt x="71" y="191"/>
                    </a:lnTo>
                    <a:lnTo>
                      <a:pt x="84" y="199"/>
                    </a:lnTo>
                    <a:lnTo>
                      <a:pt x="97" y="205"/>
                    </a:lnTo>
                    <a:lnTo>
                      <a:pt x="112" y="206"/>
                    </a:lnTo>
                    <a:lnTo>
                      <a:pt x="131" y="203"/>
                    </a:lnTo>
                    <a:lnTo>
                      <a:pt x="145" y="199"/>
                    </a:lnTo>
                    <a:lnTo>
                      <a:pt x="157" y="193"/>
                    </a:lnTo>
                    <a:lnTo>
                      <a:pt x="158" y="233"/>
                    </a:lnTo>
                    <a:lnTo>
                      <a:pt x="146" y="237"/>
                    </a:lnTo>
                    <a:lnTo>
                      <a:pt x="128" y="240"/>
                    </a:lnTo>
                    <a:lnTo>
                      <a:pt x="107" y="241"/>
                    </a:lnTo>
                    <a:lnTo>
                      <a:pt x="82" y="238"/>
                    </a:lnTo>
                    <a:lnTo>
                      <a:pt x="60" y="232"/>
                    </a:lnTo>
                    <a:lnTo>
                      <a:pt x="42" y="222"/>
                    </a:lnTo>
                    <a:lnTo>
                      <a:pt x="28" y="206"/>
                    </a:lnTo>
                    <a:lnTo>
                      <a:pt x="16" y="189"/>
                    </a:lnTo>
                    <a:lnTo>
                      <a:pt x="7" y="168"/>
                    </a:lnTo>
                    <a:lnTo>
                      <a:pt x="2" y="146"/>
                    </a:lnTo>
                    <a:lnTo>
                      <a:pt x="0" y="121"/>
                    </a:lnTo>
                    <a:lnTo>
                      <a:pt x="2" y="95"/>
                    </a:lnTo>
                    <a:lnTo>
                      <a:pt x="7" y="73"/>
                    </a:lnTo>
                    <a:lnTo>
                      <a:pt x="15" y="52"/>
                    </a:lnTo>
                    <a:lnTo>
                      <a:pt x="26" y="35"/>
                    </a:lnTo>
                    <a:lnTo>
                      <a:pt x="42" y="19"/>
                    </a:lnTo>
                    <a:lnTo>
                      <a:pt x="60" y="9"/>
                    </a:lnTo>
                    <a:lnTo>
                      <a:pt x="82" y="2"/>
                    </a:lnTo>
                    <a:lnTo>
                      <a:pt x="106"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2" name="Freeform 146">
                <a:extLst>
                  <a:ext uri="{FF2B5EF4-FFF2-40B4-BE49-F238E27FC236}">
                    <a16:creationId xmlns:a16="http://schemas.microsoft.com/office/drawing/2014/main" id="{FA71C49C-CF96-1841-9780-E6CC68C07499}"/>
                  </a:ext>
                </a:extLst>
              </p:cNvPr>
              <p:cNvSpPr>
                <a:spLocks noEditPoints="1"/>
              </p:cNvSpPr>
              <p:nvPr userDrawn="1"/>
            </p:nvSpPr>
            <p:spPr bwMode="auto">
              <a:xfrm>
                <a:off x="9320883" y="560203"/>
                <a:ext cx="71713" cy="90154"/>
              </a:xfrm>
              <a:custGeom>
                <a:avLst/>
                <a:gdLst>
                  <a:gd name="T0" fmla="*/ 96 w 140"/>
                  <a:gd name="T1" fmla="*/ 92 h 178"/>
                  <a:gd name="T2" fmla="*/ 77 w 140"/>
                  <a:gd name="T3" fmla="*/ 92 h 178"/>
                  <a:gd name="T4" fmla="*/ 60 w 140"/>
                  <a:gd name="T5" fmla="*/ 96 h 178"/>
                  <a:gd name="T6" fmla="*/ 48 w 140"/>
                  <a:gd name="T7" fmla="*/ 101 h 178"/>
                  <a:gd name="T8" fmla="*/ 41 w 140"/>
                  <a:gd name="T9" fmla="*/ 110 h 178"/>
                  <a:gd name="T10" fmla="*/ 39 w 140"/>
                  <a:gd name="T11" fmla="*/ 123 h 178"/>
                  <a:gd name="T12" fmla="*/ 40 w 140"/>
                  <a:gd name="T13" fmla="*/ 135 h 178"/>
                  <a:gd name="T14" fmla="*/ 47 w 140"/>
                  <a:gd name="T15" fmla="*/ 143 h 178"/>
                  <a:gd name="T16" fmla="*/ 54 w 140"/>
                  <a:gd name="T17" fmla="*/ 148 h 178"/>
                  <a:gd name="T18" fmla="*/ 65 w 140"/>
                  <a:gd name="T19" fmla="*/ 150 h 178"/>
                  <a:gd name="T20" fmla="*/ 78 w 140"/>
                  <a:gd name="T21" fmla="*/ 148 h 178"/>
                  <a:gd name="T22" fmla="*/ 88 w 140"/>
                  <a:gd name="T23" fmla="*/ 141 h 178"/>
                  <a:gd name="T24" fmla="*/ 95 w 140"/>
                  <a:gd name="T25" fmla="*/ 132 h 178"/>
                  <a:gd name="T26" fmla="*/ 97 w 140"/>
                  <a:gd name="T27" fmla="*/ 118 h 178"/>
                  <a:gd name="T28" fmla="*/ 99 w 140"/>
                  <a:gd name="T29" fmla="*/ 101 h 178"/>
                  <a:gd name="T30" fmla="*/ 99 w 140"/>
                  <a:gd name="T31" fmla="*/ 92 h 178"/>
                  <a:gd name="T32" fmla="*/ 96 w 140"/>
                  <a:gd name="T33" fmla="*/ 92 h 178"/>
                  <a:gd name="T34" fmla="*/ 71 w 140"/>
                  <a:gd name="T35" fmla="*/ 0 h 178"/>
                  <a:gd name="T36" fmla="*/ 92 w 140"/>
                  <a:gd name="T37" fmla="*/ 2 h 178"/>
                  <a:gd name="T38" fmla="*/ 109 w 140"/>
                  <a:gd name="T39" fmla="*/ 5 h 178"/>
                  <a:gd name="T40" fmla="*/ 121 w 140"/>
                  <a:gd name="T41" fmla="*/ 13 h 178"/>
                  <a:gd name="T42" fmla="*/ 129 w 140"/>
                  <a:gd name="T43" fmla="*/ 24 h 178"/>
                  <a:gd name="T44" fmla="*/ 134 w 140"/>
                  <a:gd name="T45" fmla="*/ 37 h 178"/>
                  <a:gd name="T46" fmla="*/ 138 w 140"/>
                  <a:gd name="T47" fmla="*/ 52 h 178"/>
                  <a:gd name="T48" fmla="*/ 138 w 140"/>
                  <a:gd name="T49" fmla="*/ 69 h 178"/>
                  <a:gd name="T50" fmla="*/ 138 w 140"/>
                  <a:gd name="T51" fmla="*/ 145 h 178"/>
                  <a:gd name="T52" fmla="*/ 139 w 140"/>
                  <a:gd name="T53" fmla="*/ 162 h 178"/>
                  <a:gd name="T54" fmla="*/ 140 w 140"/>
                  <a:gd name="T55" fmla="*/ 175 h 178"/>
                  <a:gd name="T56" fmla="*/ 103 w 140"/>
                  <a:gd name="T57" fmla="*/ 175 h 178"/>
                  <a:gd name="T58" fmla="*/ 101 w 140"/>
                  <a:gd name="T59" fmla="*/ 165 h 178"/>
                  <a:gd name="T60" fmla="*/ 100 w 140"/>
                  <a:gd name="T61" fmla="*/ 152 h 178"/>
                  <a:gd name="T62" fmla="*/ 100 w 140"/>
                  <a:gd name="T63" fmla="*/ 152 h 178"/>
                  <a:gd name="T64" fmla="*/ 91 w 140"/>
                  <a:gd name="T65" fmla="*/ 162 h 178"/>
                  <a:gd name="T66" fmla="*/ 80 w 140"/>
                  <a:gd name="T67" fmla="*/ 170 h 178"/>
                  <a:gd name="T68" fmla="*/ 67 w 140"/>
                  <a:gd name="T69" fmla="*/ 176 h 178"/>
                  <a:gd name="T70" fmla="*/ 52 w 140"/>
                  <a:gd name="T71" fmla="*/ 178 h 178"/>
                  <a:gd name="T72" fmla="*/ 36 w 140"/>
                  <a:gd name="T73" fmla="*/ 176 h 178"/>
                  <a:gd name="T74" fmla="*/ 22 w 140"/>
                  <a:gd name="T75" fmla="*/ 170 h 178"/>
                  <a:gd name="T76" fmla="*/ 10 w 140"/>
                  <a:gd name="T77" fmla="*/ 160 h 178"/>
                  <a:gd name="T78" fmla="*/ 2 w 140"/>
                  <a:gd name="T79" fmla="*/ 145 h 178"/>
                  <a:gd name="T80" fmla="*/ 0 w 140"/>
                  <a:gd name="T81" fmla="*/ 128 h 178"/>
                  <a:gd name="T82" fmla="*/ 2 w 140"/>
                  <a:gd name="T83" fmla="*/ 110 h 178"/>
                  <a:gd name="T84" fmla="*/ 9 w 140"/>
                  <a:gd name="T85" fmla="*/ 96 h 178"/>
                  <a:gd name="T86" fmla="*/ 19 w 140"/>
                  <a:gd name="T87" fmla="*/ 85 h 178"/>
                  <a:gd name="T88" fmla="*/ 32 w 140"/>
                  <a:gd name="T89" fmla="*/ 77 h 178"/>
                  <a:gd name="T90" fmla="*/ 49 w 140"/>
                  <a:gd name="T91" fmla="*/ 72 h 178"/>
                  <a:gd name="T92" fmla="*/ 69 w 140"/>
                  <a:gd name="T93" fmla="*/ 69 h 178"/>
                  <a:gd name="T94" fmla="*/ 91 w 140"/>
                  <a:gd name="T95" fmla="*/ 69 h 178"/>
                  <a:gd name="T96" fmla="*/ 99 w 140"/>
                  <a:gd name="T97" fmla="*/ 69 h 178"/>
                  <a:gd name="T98" fmla="*/ 99 w 140"/>
                  <a:gd name="T99" fmla="*/ 63 h 178"/>
                  <a:gd name="T100" fmla="*/ 99 w 140"/>
                  <a:gd name="T101" fmla="*/ 52 h 178"/>
                  <a:gd name="T102" fmla="*/ 95 w 140"/>
                  <a:gd name="T103" fmla="*/ 43 h 178"/>
                  <a:gd name="T104" fmla="*/ 88 w 140"/>
                  <a:gd name="T105" fmla="*/ 36 h 178"/>
                  <a:gd name="T106" fmla="*/ 79 w 140"/>
                  <a:gd name="T107" fmla="*/ 32 h 178"/>
                  <a:gd name="T108" fmla="*/ 67 w 140"/>
                  <a:gd name="T109" fmla="*/ 29 h 178"/>
                  <a:gd name="T110" fmla="*/ 47 w 140"/>
                  <a:gd name="T111" fmla="*/ 33 h 178"/>
                  <a:gd name="T112" fmla="*/ 31 w 140"/>
                  <a:gd name="T113" fmla="*/ 39 h 178"/>
                  <a:gd name="T114" fmla="*/ 19 w 140"/>
                  <a:gd name="T115" fmla="*/ 46 h 178"/>
                  <a:gd name="T116" fmla="*/ 18 w 140"/>
                  <a:gd name="T117" fmla="*/ 12 h 178"/>
                  <a:gd name="T118" fmla="*/ 27 w 140"/>
                  <a:gd name="T119" fmla="*/ 8 h 178"/>
                  <a:gd name="T120" fmla="*/ 39 w 140"/>
                  <a:gd name="T121" fmla="*/ 4 h 178"/>
                  <a:gd name="T122" fmla="*/ 54 w 140"/>
                  <a:gd name="T123" fmla="*/ 2 h 178"/>
                  <a:gd name="T124" fmla="*/ 71 w 140"/>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 h="178">
                    <a:moveTo>
                      <a:pt x="96" y="92"/>
                    </a:moveTo>
                    <a:lnTo>
                      <a:pt x="77" y="92"/>
                    </a:lnTo>
                    <a:lnTo>
                      <a:pt x="60" y="96"/>
                    </a:lnTo>
                    <a:lnTo>
                      <a:pt x="48" y="101"/>
                    </a:lnTo>
                    <a:lnTo>
                      <a:pt x="41" y="110"/>
                    </a:lnTo>
                    <a:lnTo>
                      <a:pt x="39" y="123"/>
                    </a:lnTo>
                    <a:lnTo>
                      <a:pt x="40" y="135"/>
                    </a:lnTo>
                    <a:lnTo>
                      <a:pt x="47" y="143"/>
                    </a:lnTo>
                    <a:lnTo>
                      <a:pt x="54" y="148"/>
                    </a:lnTo>
                    <a:lnTo>
                      <a:pt x="65" y="150"/>
                    </a:lnTo>
                    <a:lnTo>
                      <a:pt x="78" y="148"/>
                    </a:lnTo>
                    <a:lnTo>
                      <a:pt x="88" y="141"/>
                    </a:lnTo>
                    <a:lnTo>
                      <a:pt x="95" y="132"/>
                    </a:lnTo>
                    <a:lnTo>
                      <a:pt x="97" y="118"/>
                    </a:lnTo>
                    <a:lnTo>
                      <a:pt x="99" y="101"/>
                    </a:lnTo>
                    <a:lnTo>
                      <a:pt x="99" y="92"/>
                    </a:lnTo>
                    <a:lnTo>
                      <a:pt x="96" y="92"/>
                    </a:lnTo>
                    <a:close/>
                    <a:moveTo>
                      <a:pt x="71" y="0"/>
                    </a:moveTo>
                    <a:lnTo>
                      <a:pt x="92" y="2"/>
                    </a:lnTo>
                    <a:lnTo>
                      <a:pt x="109" y="5"/>
                    </a:lnTo>
                    <a:lnTo>
                      <a:pt x="121" y="13"/>
                    </a:lnTo>
                    <a:lnTo>
                      <a:pt x="129" y="24"/>
                    </a:lnTo>
                    <a:lnTo>
                      <a:pt x="134" y="37"/>
                    </a:lnTo>
                    <a:lnTo>
                      <a:pt x="138" y="52"/>
                    </a:lnTo>
                    <a:lnTo>
                      <a:pt x="138" y="69"/>
                    </a:lnTo>
                    <a:lnTo>
                      <a:pt x="138" y="145"/>
                    </a:lnTo>
                    <a:lnTo>
                      <a:pt x="139" y="162"/>
                    </a:lnTo>
                    <a:lnTo>
                      <a:pt x="140" y="175"/>
                    </a:lnTo>
                    <a:lnTo>
                      <a:pt x="103" y="175"/>
                    </a:lnTo>
                    <a:lnTo>
                      <a:pt x="101" y="165"/>
                    </a:lnTo>
                    <a:lnTo>
                      <a:pt x="100" y="152"/>
                    </a:lnTo>
                    <a:lnTo>
                      <a:pt x="100" y="152"/>
                    </a:lnTo>
                    <a:lnTo>
                      <a:pt x="91" y="162"/>
                    </a:lnTo>
                    <a:lnTo>
                      <a:pt x="80" y="170"/>
                    </a:lnTo>
                    <a:lnTo>
                      <a:pt x="67" y="176"/>
                    </a:lnTo>
                    <a:lnTo>
                      <a:pt x="52" y="178"/>
                    </a:lnTo>
                    <a:lnTo>
                      <a:pt x="36" y="176"/>
                    </a:lnTo>
                    <a:lnTo>
                      <a:pt x="22" y="170"/>
                    </a:lnTo>
                    <a:lnTo>
                      <a:pt x="10" y="160"/>
                    </a:lnTo>
                    <a:lnTo>
                      <a:pt x="2" y="145"/>
                    </a:lnTo>
                    <a:lnTo>
                      <a:pt x="0" y="128"/>
                    </a:lnTo>
                    <a:lnTo>
                      <a:pt x="2" y="110"/>
                    </a:lnTo>
                    <a:lnTo>
                      <a:pt x="9" y="96"/>
                    </a:lnTo>
                    <a:lnTo>
                      <a:pt x="19" y="85"/>
                    </a:lnTo>
                    <a:lnTo>
                      <a:pt x="32" y="77"/>
                    </a:lnTo>
                    <a:lnTo>
                      <a:pt x="49" y="72"/>
                    </a:lnTo>
                    <a:lnTo>
                      <a:pt x="69" y="69"/>
                    </a:lnTo>
                    <a:lnTo>
                      <a:pt x="91" y="69"/>
                    </a:lnTo>
                    <a:lnTo>
                      <a:pt x="99" y="69"/>
                    </a:lnTo>
                    <a:lnTo>
                      <a:pt x="99" y="63"/>
                    </a:lnTo>
                    <a:lnTo>
                      <a:pt x="99" y="52"/>
                    </a:lnTo>
                    <a:lnTo>
                      <a:pt x="95" y="43"/>
                    </a:lnTo>
                    <a:lnTo>
                      <a:pt x="88" y="36"/>
                    </a:lnTo>
                    <a:lnTo>
                      <a:pt x="79" y="32"/>
                    </a:lnTo>
                    <a:lnTo>
                      <a:pt x="67" y="29"/>
                    </a:lnTo>
                    <a:lnTo>
                      <a:pt x="47" y="33"/>
                    </a:lnTo>
                    <a:lnTo>
                      <a:pt x="31" y="39"/>
                    </a:lnTo>
                    <a:lnTo>
                      <a:pt x="19" y="46"/>
                    </a:lnTo>
                    <a:lnTo>
                      <a:pt x="18" y="12"/>
                    </a:lnTo>
                    <a:lnTo>
                      <a:pt x="27" y="8"/>
                    </a:lnTo>
                    <a:lnTo>
                      <a:pt x="39" y="4"/>
                    </a:lnTo>
                    <a:lnTo>
                      <a:pt x="54" y="2"/>
                    </a:lnTo>
                    <a:lnTo>
                      <a:pt x="7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3" name="Freeform 147">
                <a:extLst>
                  <a:ext uri="{FF2B5EF4-FFF2-40B4-BE49-F238E27FC236}">
                    <a16:creationId xmlns:a16="http://schemas.microsoft.com/office/drawing/2014/main" id="{2DA4D288-8AEB-AF43-830C-165C92C70786}"/>
                  </a:ext>
                </a:extLst>
              </p:cNvPr>
              <p:cNvSpPr>
                <a:spLocks/>
              </p:cNvSpPr>
              <p:nvPr userDrawn="1"/>
            </p:nvSpPr>
            <p:spPr bwMode="auto">
              <a:xfrm>
                <a:off x="9411037" y="560203"/>
                <a:ext cx="47125" cy="89130"/>
              </a:xfrm>
              <a:custGeom>
                <a:avLst/>
                <a:gdLst>
                  <a:gd name="T0" fmla="*/ 85 w 91"/>
                  <a:gd name="T1" fmla="*/ 0 h 175"/>
                  <a:gd name="T2" fmla="*/ 87 w 91"/>
                  <a:gd name="T3" fmla="*/ 0 h 175"/>
                  <a:gd name="T4" fmla="*/ 91 w 91"/>
                  <a:gd name="T5" fmla="*/ 0 h 175"/>
                  <a:gd name="T6" fmla="*/ 91 w 91"/>
                  <a:gd name="T7" fmla="*/ 39 h 175"/>
                  <a:gd name="T8" fmla="*/ 86 w 91"/>
                  <a:gd name="T9" fmla="*/ 38 h 175"/>
                  <a:gd name="T10" fmla="*/ 80 w 91"/>
                  <a:gd name="T11" fmla="*/ 38 h 175"/>
                  <a:gd name="T12" fmla="*/ 69 w 91"/>
                  <a:gd name="T13" fmla="*/ 39 h 175"/>
                  <a:gd name="T14" fmla="*/ 60 w 91"/>
                  <a:gd name="T15" fmla="*/ 43 h 175"/>
                  <a:gd name="T16" fmla="*/ 51 w 91"/>
                  <a:gd name="T17" fmla="*/ 52 h 175"/>
                  <a:gd name="T18" fmla="*/ 46 w 91"/>
                  <a:gd name="T19" fmla="*/ 64 h 175"/>
                  <a:gd name="T20" fmla="*/ 43 w 91"/>
                  <a:gd name="T21" fmla="*/ 81 h 175"/>
                  <a:gd name="T22" fmla="*/ 43 w 91"/>
                  <a:gd name="T23" fmla="*/ 175 h 175"/>
                  <a:gd name="T24" fmla="*/ 1 w 91"/>
                  <a:gd name="T25" fmla="*/ 175 h 175"/>
                  <a:gd name="T26" fmla="*/ 1 w 91"/>
                  <a:gd name="T27" fmla="*/ 32 h 175"/>
                  <a:gd name="T28" fmla="*/ 1 w 91"/>
                  <a:gd name="T29" fmla="*/ 16 h 175"/>
                  <a:gd name="T30" fmla="*/ 0 w 91"/>
                  <a:gd name="T31" fmla="*/ 3 h 175"/>
                  <a:gd name="T32" fmla="*/ 38 w 91"/>
                  <a:gd name="T33" fmla="*/ 3 h 175"/>
                  <a:gd name="T34" fmla="*/ 39 w 91"/>
                  <a:gd name="T35" fmla="*/ 34 h 175"/>
                  <a:gd name="T36" fmla="*/ 40 w 91"/>
                  <a:gd name="T37" fmla="*/ 34 h 175"/>
                  <a:gd name="T38" fmla="*/ 44 w 91"/>
                  <a:gd name="T39" fmla="*/ 25 h 175"/>
                  <a:gd name="T40" fmla="*/ 51 w 91"/>
                  <a:gd name="T41" fmla="*/ 16 h 175"/>
                  <a:gd name="T42" fmla="*/ 59 w 91"/>
                  <a:gd name="T43" fmla="*/ 8 h 175"/>
                  <a:gd name="T44" fmla="*/ 70 w 91"/>
                  <a:gd name="T45" fmla="*/ 2 h 175"/>
                  <a:gd name="T46" fmla="*/ 85 w 91"/>
                  <a:gd name="T4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175">
                    <a:moveTo>
                      <a:pt x="85" y="0"/>
                    </a:moveTo>
                    <a:lnTo>
                      <a:pt x="87" y="0"/>
                    </a:lnTo>
                    <a:lnTo>
                      <a:pt x="91" y="0"/>
                    </a:lnTo>
                    <a:lnTo>
                      <a:pt x="91" y="39"/>
                    </a:lnTo>
                    <a:lnTo>
                      <a:pt x="86" y="38"/>
                    </a:lnTo>
                    <a:lnTo>
                      <a:pt x="80" y="38"/>
                    </a:lnTo>
                    <a:lnTo>
                      <a:pt x="69" y="39"/>
                    </a:lnTo>
                    <a:lnTo>
                      <a:pt x="60" y="43"/>
                    </a:lnTo>
                    <a:lnTo>
                      <a:pt x="51" y="52"/>
                    </a:lnTo>
                    <a:lnTo>
                      <a:pt x="46" y="64"/>
                    </a:lnTo>
                    <a:lnTo>
                      <a:pt x="43" y="81"/>
                    </a:lnTo>
                    <a:lnTo>
                      <a:pt x="43" y="175"/>
                    </a:lnTo>
                    <a:lnTo>
                      <a:pt x="1" y="175"/>
                    </a:lnTo>
                    <a:lnTo>
                      <a:pt x="1" y="32"/>
                    </a:lnTo>
                    <a:lnTo>
                      <a:pt x="1" y="16"/>
                    </a:lnTo>
                    <a:lnTo>
                      <a:pt x="0" y="3"/>
                    </a:lnTo>
                    <a:lnTo>
                      <a:pt x="38" y="3"/>
                    </a:lnTo>
                    <a:lnTo>
                      <a:pt x="39" y="34"/>
                    </a:lnTo>
                    <a:lnTo>
                      <a:pt x="40" y="34"/>
                    </a:lnTo>
                    <a:lnTo>
                      <a:pt x="44" y="25"/>
                    </a:lnTo>
                    <a:lnTo>
                      <a:pt x="51" y="16"/>
                    </a:lnTo>
                    <a:lnTo>
                      <a:pt x="59" y="8"/>
                    </a:lnTo>
                    <a:lnTo>
                      <a:pt x="70" y="2"/>
                    </a:lnTo>
                    <a:lnTo>
                      <a:pt x="85"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4" name="Freeform 148">
                <a:extLst>
                  <a:ext uri="{FF2B5EF4-FFF2-40B4-BE49-F238E27FC236}">
                    <a16:creationId xmlns:a16="http://schemas.microsoft.com/office/drawing/2014/main" id="{D10D4D38-0925-FF42-9D3B-7380E352DE1D}"/>
                  </a:ext>
                </a:extLst>
              </p:cNvPr>
              <p:cNvSpPr>
                <a:spLocks/>
              </p:cNvSpPr>
              <p:nvPr userDrawn="1"/>
            </p:nvSpPr>
            <p:spPr bwMode="auto">
              <a:xfrm>
                <a:off x="9472505" y="561227"/>
                <a:ext cx="70689" cy="89130"/>
              </a:xfrm>
              <a:custGeom>
                <a:avLst/>
                <a:gdLst>
                  <a:gd name="T0" fmla="*/ 0 w 137"/>
                  <a:gd name="T1" fmla="*/ 0 h 175"/>
                  <a:gd name="T2" fmla="*/ 42 w 137"/>
                  <a:gd name="T3" fmla="*/ 0 h 175"/>
                  <a:gd name="T4" fmla="*/ 42 w 137"/>
                  <a:gd name="T5" fmla="*/ 103 h 175"/>
                  <a:gd name="T6" fmla="*/ 43 w 137"/>
                  <a:gd name="T7" fmla="*/ 120 h 175"/>
                  <a:gd name="T8" fmla="*/ 47 w 137"/>
                  <a:gd name="T9" fmla="*/ 132 h 175"/>
                  <a:gd name="T10" fmla="*/ 55 w 137"/>
                  <a:gd name="T11" fmla="*/ 140 h 175"/>
                  <a:gd name="T12" fmla="*/ 66 w 137"/>
                  <a:gd name="T13" fmla="*/ 141 h 175"/>
                  <a:gd name="T14" fmla="*/ 77 w 137"/>
                  <a:gd name="T15" fmla="*/ 138 h 175"/>
                  <a:gd name="T16" fmla="*/ 86 w 137"/>
                  <a:gd name="T17" fmla="*/ 133 h 175"/>
                  <a:gd name="T18" fmla="*/ 91 w 137"/>
                  <a:gd name="T19" fmla="*/ 124 h 175"/>
                  <a:gd name="T20" fmla="*/ 94 w 137"/>
                  <a:gd name="T21" fmla="*/ 112 h 175"/>
                  <a:gd name="T22" fmla="*/ 94 w 137"/>
                  <a:gd name="T23" fmla="*/ 99 h 175"/>
                  <a:gd name="T24" fmla="*/ 94 w 137"/>
                  <a:gd name="T25" fmla="*/ 0 h 175"/>
                  <a:gd name="T26" fmla="*/ 136 w 137"/>
                  <a:gd name="T27" fmla="*/ 0 h 175"/>
                  <a:gd name="T28" fmla="*/ 136 w 137"/>
                  <a:gd name="T29" fmla="*/ 145 h 175"/>
                  <a:gd name="T30" fmla="*/ 137 w 137"/>
                  <a:gd name="T31" fmla="*/ 159 h 175"/>
                  <a:gd name="T32" fmla="*/ 137 w 137"/>
                  <a:gd name="T33" fmla="*/ 172 h 175"/>
                  <a:gd name="T34" fmla="*/ 99 w 137"/>
                  <a:gd name="T35" fmla="*/ 172 h 175"/>
                  <a:gd name="T36" fmla="*/ 98 w 137"/>
                  <a:gd name="T37" fmla="*/ 146 h 175"/>
                  <a:gd name="T38" fmla="*/ 96 w 137"/>
                  <a:gd name="T39" fmla="*/ 146 h 175"/>
                  <a:gd name="T40" fmla="*/ 96 w 137"/>
                  <a:gd name="T41" fmla="*/ 146 h 175"/>
                  <a:gd name="T42" fmla="*/ 91 w 137"/>
                  <a:gd name="T43" fmla="*/ 154 h 175"/>
                  <a:gd name="T44" fmla="*/ 85 w 137"/>
                  <a:gd name="T45" fmla="*/ 162 h 175"/>
                  <a:gd name="T46" fmla="*/ 76 w 137"/>
                  <a:gd name="T47" fmla="*/ 168 h 175"/>
                  <a:gd name="T48" fmla="*/ 65 w 137"/>
                  <a:gd name="T49" fmla="*/ 173 h 175"/>
                  <a:gd name="T50" fmla="*/ 51 w 137"/>
                  <a:gd name="T51" fmla="*/ 175 h 175"/>
                  <a:gd name="T52" fmla="*/ 33 w 137"/>
                  <a:gd name="T53" fmla="*/ 173 h 175"/>
                  <a:gd name="T54" fmla="*/ 20 w 137"/>
                  <a:gd name="T55" fmla="*/ 167 h 175"/>
                  <a:gd name="T56" fmla="*/ 10 w 137"/>
                  <a:gd name="T57" fmla="*/ 157 h 175"/>
                  <a:gd name="T58" fmla="*/ 4 w 137"/>
                  <a:gd name="T59" fmla="*/ 143 h 175"/>
                  <a:gd name="T60" fmla="*/ 0 w 137"/>
                  <a:gd name="T61" fmla="*/ 128 h 175"/>
                  <a:gd name="T62" fmla="*/ 0 w 137"/>
                  <a:gd name="T63" fmla="*/ 111 h 175"/>
                  <a:gd name="T64" fmla="*/ 0 w 137"/>
                  <a:gd name="T6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 h="175">
                    <a:moveTo>
                      <a:pt x="0" y="0"/>
                    </a:moveTo>
                    <a:lnTo>
                      <a:pt x="42" y="0"/>
                    </a:lnTo>
                    <a:lnTo>
                      <a:pt x="42" y="103"/>
                    </a:lnTo>
                    <a:lnTo>
                      <a:pt x="43" y="120"/>
                    </a:lnTo>
                    <a:lnTo>
                      <a:pt x="47" y="132"/>
                    </a:lnTo>
                    <a:lnTo>
                      <a:pt x="55" y="140"/>
                    </a:lnTo>
                    <a:lnTo>
                      <a:pt x="66" y="141"/>
                    </a:lnTo>
                    <a:lnTo>
                      <a:pt x="77" y="138"/>
                    </a:lnTo>
                    <a:lnTo>
                      <a:pt x="86" y="133"/>
                    </a:lnTo>
                    <a:lnTo>
                      <a:pt x="91" y="124"/>
                    </a:lnTo>
                    <a:lnTo>
                      <a:pt x="94" y="112"/>
                    </a:lnTo>
                    <a:lnTo>
                      <a:pt x="94" y="99"/>
                    </a:lnTo>
                    <a:lnTo>
                      <a:pt x="94" y="0"/>
                    </a:lnTo>
                    <a:lnTo>
                      <a:pt x="136" y="0"/>
                    </a:lnTo>
                    <a:lnTo>
                      <a:pt x="136" y="145"/>
                    </a:lnTo>
                    <a:lnTo>
                      <a:pt x="137" y="159"/>
                    </a:lnTo>
                    <a:lnTo>
                      <a:pt x="137" y="172"/>
                    </a:lnTo>
                    <a:lnTo>
                      <a:pt x="99" y="172"/>
                    </a:lnTo>
                    <a:lnTo>
                      <a:pt x="98" y="146"/>
                    </a:lnTo>
                    <a:lnTo>
                      <a:pt x="96" y="146"/>
                    </a:lnTo>
                    <a:lnTo>
                      <a:pt x="96" y="146"/>
                    </a:lnTo>
                    <a:lnTo>
                      <a:pt x="91" y="154"/>
                    </a:lnTo>
                    <a:lnTo>
                      <a:pt x="85" y="162"/>
                    </a:lnTo>
                    <a:lnTo>
                      <a:pt x="76" y="168"/>
                    </a:lnTo>
                    <a:lnTo>
                      <a:pt x="65" y="173"/>
                    </a:lnTo>
                    <a:lnTo>
                      <a:pt x="51" y="175"/>
                    </a:lnTo>
                    <a:lnTo>
                      <a:pt x="33" y="173"/>
                    </a:lnTo>
                    <a:lnTo>
                      <a:pt x="20" y="167"/>
                    </a:lnTo>
                    <a:lnTo>
                      <a:pt x="10" y="157"/>
                    </a:lnTo>
                    <a:lnTo>
                      <a:pt x="4" y="143"/>
                    </a:lnTo>
                    <a:lnTo>
                      <a:pt x="0" y="128"/>
                    </a:lnTo>
                    <a:lnTo>
                      <a:pt x="0" y="11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5" name="Freeform 149">
                <a:extLst>
                  <a:ext uri="{FF2B5EF4-FFF2-40B4-BE49-F238E27FC236}">
                    <a16:creationId xmlns:a16="http://schemas.microsoft.com/office/drawing/2014/main" id="{DDB18110-6530-9E49-894A-35AA929E1FFE}"/>
                  </a:ext>
                </a:extLst>
              </p:cNvPr>
              <p:cNvSpPr>
                <a:spLocks/>
              </p:cNvSpPr>
              <p:nvPr userDrawn="1"/>
            </p:nvSpPr>
            <p:spPr bwMode="auto">
              <a:xfrm>
                <a:off x="9559584" y="560203"/>
                <a:ext cx="57370" cy="90154"/>
              </a:xfrm>
              <a:custGeom>
                <a:avLst/>
                <a:gdLst>
                  <a:gd name="T0" fmla="*/ 60 w 112"/>
                  <a:gd name="T1" fmla="*/ 0 h 178"/>
                  <a:gd name="T2" fmla="*/ 75 w 112"/>
                  <a:gd name="T3" fmla="*/ 0 h 178"/>
                  <a:gd name="T4" fmla="*/ 88 w 112"/>
                  <a:gd name="T5" fmla="*/ 3 h 178"/>
                  <a:gd name="T6" fmla="*/ 98 w 112"/>
                  <a:gd name="T7" fmla="*/ 5 h 178"/>
                  <a:gd name="T8" fmla="*/ 103 w 112"/>
                  <a:gd name="T9" fmla="*/ 7 h 178"/>
                  <a:gd name="T10" fmla="*/ 101 w 112"/>
                  <a:gd name="T11" fmla="*/ 39 h 178"/>
                  <a:gd name="T12" fmla="*/ 90 w 112"/>
                  <a:gd name="T13" fmla="*/ 36 h 178"/>
                  <a:gd name="T14" fmla="*/ 78 w 112"/>
                  <a:gd name="T15" fmla="*/ 33 h 178"/>
                  <a:gd name="T16" fmla="*/ 64 w 112"/>
                  <a:gd name="T17" fmla="*/ 32 h 178"/>
                  <a:gd name="T18" fmla="*/ 54 w 112"/>
                  <a:gd name="T19" fmla="*/ 33 h 178"/>
                  <a:gd name="T20" fmla="*/ 46 w 112"/>
                  <a:gd name="T21" fmla="*/ 36 h 178"/>
                  <a:gd name="T22" fmla="*/ 42 w 112"/>
                  <a:gd name="T23" fmla="*/ 41 h 178"/>
                  <a:gd name="T24" fmla="*/ 41 w 112"/>
                  <a:gd name="T25" fmla="*/ 49 h 178"/>
                  <a:gd name="T26" fmla="*/ 42 w 112"/>
                  <a:gd name="T27" fmla="*/ 56 h 178"/>
                  <a:gd name="T28" fmla="*/ 50 w 112"/>
                  <a:gd name="T29" fmla="*/ 63 h 178"/>
                  <a:gd name="T30" fmla="*/ 60 w 112"/>
                  <a:gd name="T31" fmla="*/ 71 h 178"/>
                  <a:gd name="T32" fmla="*/ 80 w 112"/>
                  <a:gd name="T33" fmla="*/ 84 h 178"/>
                  <a:gd name="T34" fmla="*/ 94 w 112"/>
                  <a:gd name="T35" fmla="*/ 93 h 178"/>
                  <a:gd name="T36" fmla="*/ 105 w 112"/>
                  <a:gd name="T37" fmla="*/ 103 h 178"/>
                  <a:gd name="T38" fmla="*/ 110 w 112"/>
                  <a:gd name="T39" fmla="*/ 114 h 178"/>
                  <a:gd name="T40" fmla="*/ 112 w 112"/>
                  <a:gd name="T41" fmla="*/ 127 h 178"/>
                  <a:gd name="T42" fmla="*/ 110 w 112"/>
                  <a:gd name="T43" fmla="*/ 145 h 178"/>
                  <a:gd name="T44" fmla="*/ 101 w 112"/>
                  <a:gd name="T45" fmla="*/ 160 h 178"/>
                  <a:gd name="T46" fmla="*/ 86 w 112"/>
                  <a:gd name="T47" fmla="*/ 170 h 178"/>
                  <a:gd name="T48" fmla="*/ 69 w 112"/>
                  <a:gd name="T49" fmla="*/ 176 h 178"/>
                  <a:gd name="T50" fmla="*/ 47 w 112"/>
                  <a:gd name="T51" fmla="*/ 178 h 178"/>
                  <a:gd name="T52" fmla="*/ 28 w 112"/>
                  <a:gd name="T53" fmla="*/ 176 h 178"/>
                  <a:gd name="T54" fmla="*/ 12 w 112"/>
                  <a:gd name="T55" fmla="*/ 174 h 178"/>
                  <a:gd name="T56" fmla="*/ 0 w 112"/>
                  <a:gd name="T57" fmla="*/ 170 h 178"/>
                  <a:gd name="T58" fmla="*/ 2 w 112"/>
                  <a:gd name="T59" fmla="*/ 136 h 178"/>
                  <a:gd name="T60" fmla="*/ 8 w 112"/>
                  <a:gd name="T61" fmla="*/ 139 h 178"/>
                  <a:gd name="T62" fmla="*/ 18 w 112"/>
                  <a:gd name="T63" fmla="*/ 143 h 178"/>
                  <a:gd name="T64" fmla="*/ 32 w 112"/>
                  <a:gd name="T65" fmla="*/ 145 h 178"/>
                  <a:gd name="T66" fmla="*/ 45 w 112"/>
                  <a:gd name="T67" fmla="*/ 146 h 178"/>
                  <a:gd name="T68" fmla="*/ 56 w 112"/>
                  <a:gd name="T69" fmla="*/ 146 h 178"/>
                  <a:gd name="T70" fmla="*/ 64 w 112"/>
                  <a:gd name="T71" fmla="*/ 144 h 178"/>
                  <a:gd name="T72" fmla="*/ 69 w 112"/>
                  <a:gd name="T73" fmla="*/ 139 h 178"/>
                  <a:gd name="T74" fmla="*/ 72 w 112"/>
                  <a:gd name="T75" fmla="*/ 129 h 178"/>
                  <a:gd name="T76" fmla="*/ 71 w 112"/>
                  <a:gd name="T77" fmla="*/ 123 h 178"/>
                  <a:gd name="T78" fmla="*/ 65 w 112"/>
                  <a:gd name="T79" fmla="*/ 116 h 178"/>
                  <a:gd name="T80" fmla="*/ 54 w 112"/>
                  <a:gd name="T81" fmla="*/ 107 h 178"/>
                  <a:gd name="T82" fmla="*/ 37 w 112"/>
                  <a:gd name="T83" fmla="*/ 98 h 178"/>
                  <a:gd name="T84" fmla="*/ 26 w 112"/>
                  <a:gd name="T85" fmla="*/ 92 h 178"/>
                  <a:gd name="T86" fmla="*/ 16 w 112"/>
                  <a:gd name="T87" fmla="*/ 84 h 178"/>
                  <a:gd name="T88" fmla="*/ 8 w 112"/>
                  <a:gd name="T89" fmla="*/ 75 h 178"/>
                  <a:gd name="T90" fmla="*/ 2 w 112"/>
                  <a:gd name="T91" fmla="*/ 63 h 178"/>
                  <a:gd name="T92" fmla="*/ 0 w 112"/>
                  <a:gd name="T93" fmla="*/ 49 h 178"/>
                  <a:gd name="T94" fmla="*/ 3 w 112"/>
                  <a:gd name="T95" fmla="*/ 34 h 178"/>
                  <a:gd name="T96" fmla="*/ 11 w 112"/>
                  <a:gd name="T97" fmla="*/ 21 h 178"/>
                  <a:gd name="T98" fmla="*/ 22 w 112"/>
                  <a:gd name="T99" fmla="*/ 11 h 178"/>
                  <a:gd name="T100" fmla="*/ 39 w 112"/>
                  <a:gd name="T101" fmla="*/ 3 h 178"/>
                  <a:gd name="T102" fmla="*/ 60 w 112"/>
                  <a:gd name="T10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78">
                    <a:moveTo>
                      <a:pt x="60" y="0"/>
                    </a:moveTo>
                    <a:lnTo>
                      <a:pt x="75" y="0"/>
                    </a:lnTo>
                    <a:lnTo>
                      <a:pt x="88" y="3"/>
                    </a:lnTo>
                    <a:lnTo>
                      <a:pt x="98" y="5"/>
                    </a:lnTo>
                    <a:lnTo>
                      <a:pt x="103" y="7"/>
                    </a:lnTo>
                    <a:lnTo>
                      <a:pt x="101" y="39"/>
                    </a:lnTo>
                    <a:lnTo>
                      <a:pt x="90" y="36"/>
                    </a:lnTo>
                    <a:lnTo>
                      <a:pt x="78" y="33"/>
                    </a:lnTo>
                    <a:lnTo>
                      <a:pt x="64" y="32"/>
                    </a:lnTo>
                    <a:lnTo>
                      <a:pt x="54" y="33"/>
                    </a:lnTo>
                    <a:lnTo>
                      <a:pt x="46" y="36"/>
                    </a:lnTo>
                    <a:lnTo>
                      <a:pt x="42" y="41"/>
                    </a:lnTo>
                    <a:lnTo>
                      <a:pt x="41" y="49"/>
                    </a:lnTo>
                    <a:lnTo>
                      <a:pt x="42" y="56"/>
                    </a:lnTo>
                    <a:lnTo>
                      <a:pt x="50" y="63"/>
                    </a:lnTo>
                    <a:lnTo>
                      <a:pt x="60" y="71"/>
                    </a:lnTo>
                    <a:lnTo>
                      <a:pt x="80" y="84"/>
                    </a:lnTo>
                    <a:lnTo>
                      <a:pt x="94" y="93"/>
                    </a:lnTo>
                    <a:lnTo>
                      <a:pt x="105" y="103"/>
                    </a:lnTo>
                    <a:lnTo>
                      <a:pt x="110" y="114"/>
                    </a:lnTo>
                    <a:lnTo>
                      <a:pt x="112" y="127"/>
                    </a:lnTo>
                    <a:lnTo>
                      <a:pt x="110" y="145"/>
                    </a:lnTo>
                    <a:lnTo>
                      <a:pt x="101" y="160"/>
                    </a:lnTo>
                    <a:lnTo>
                      <a:pt x="86" y="170"/>
                    </a:lnTo>
                    <a:lnTo>
                      <a:pt x="69" y="176"/>
                    </a:lnTo>
                    <a:lnTo>
                      <a:pt x="47" y="178"/>
                    </a:lnTo>
                    <a:lnTo>
                      <a:pt x="28" y="176"/>
                    </a:lnTo>
                    <a:lnTo>
                      <a:pt x="12" y="174"/>
                    </a:lnTo>
                    <a:lnTo>
                      <a:pt x="0" y="170"/>
                    </a:lnTo>
                    <a:lnTo>
                      <a:pt x="2" y="136"/>
                    </a:lnTo>
                    <a:lnTo>
                      <a:pt x="8" y="139"/>
                    </a:lnTo>
                    <a:lnTo>
                      <a:pt x="18" y="143"/>
                    </a:lnTo>
                    <a:lnTo>
                      <a:pt x="32" y="145"/>
                    </a:lnTo>
                    <a:lnTo>
                      <a:pt x="45" y="146"/>
                    </a:lnTo>
                    <a:lnTo>
                      <a:pt x="56" y="146"/>
                    </a:lnTo>
                    <a:lnTo>
                      <a:pt x="64" y="144"/>
                    </a:lnTo>
                    <a:lnTo>
                      <a:pt x="69" y="139"/>
                    </a:lnTo>
                    <a:lnTo>
                      <a:pt x="72" y="129"/>
                    </a:lnTo>
                    <a:lnTo>
                      <a:pt x="71" y="123"/>
                    </a:lnTo>
                    <a:lnTo>
                      <a:pt x="65" y="116"/>
                    </a:lnTo>
                    <a:lnTo>
                      <a:pt x="54" y="107"/>
                    </a:lnTo>
                    <a:lnTo>
                      <a:pt x="37" y="98"/>
                    </a:lnTo>
                    <a:lnTo>
                      <a:pt x="26" y="92"/>
                    </a:lnTo>
                    <a:lnTo>
                      <a:pt x="16" y="84"/>
                    </a:lnTo>
                    <a:lnTo>
                      <a:pt x="8" y="75"/>
                    </a:lnTo>
                    <a:lnTo>
                      <a:pt x="2" y="63"/>
                    </a:lnTo>
                    <a:lnTo>
                      <a:pt x="0" y="49"/>
                    </a:lnTo>
                    <a:lnTo>
                      <a:pt x="3" y="34"/>
                    </a:lnTo>
                    <a:lnTo>
                      <a:pt x="11" y="21"/>
                    </a:lnTo>
                    <a:lnTo>
                      <a:pt x="22" y="11"/>
                    </a:lnTo>
                    <a:lnTo>
                      <a:pt x="39" y="3"/>
                    </a:lnTo>
                    <a:lnTo>
                      <a:pt x="6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sp>
        <p:nvSpPr>
          <p:cNvPr id="331" name="Bildplatzhalter 18">
            <a:extLst>
              <a:ext uri="{FF2B5EF4-FFF2-40B4-BE49-F238E27FC236}">
                <a16:creationId xmlns:a16="http://schemas.microsoft.com/office/drawing/2014/main" id="{00C9A6FD-AFEB-9945-8763-D759F4A4FBF7}"/>
              </a:ext>
            </a:extLst>
          </p:cNvPr>
          <p:cNvSpPr>
            <a:spLocks noGrp="1"/>
          </p:cNvSpPr>
          <p:nvPr>
            <p:ph type="pic" sz="quarter" idx="20" hasCustomPrompt="1"/>
          </p:nvPr>
        </p:nvSpPr>
        <p:spPr>
          <a:xfrm>
            <a:off x="7359475" y="6045893"/>
            <a:ext cx="1008000" cy="1513781"/>
          </a:xfrm>
          <a:solidFill>
            <a:schemeClr val="bg1"/>
          </a:solidFill>
        </p:spPr>
        <p:txBody>
          <a:bodyPr>
            <a:normAutofit/>
          </a:bodyPr>
          <a:lstStyle>
            <a:lvl1pPr marL="0" indent="0">
              <a:buNone/>
              <a:defRPr sz="1200"/>
            </a:lvl1pPr>
          </a:lstStyle>
          <a:p>
            <a:r>
              <a:rPr lang="de-DE" dirty="0"/>
              <a:t>Zentrums-logo</a:t>
            </a:r>
          </a:p>
        </p:txBody>
      </p:sp>
    </p:spTree>
    <p:extLst>
      <p:ext uri="{BB962C8B-B14F-4D97-AF65-F5344CB8AC3E}">
        <p14:creationId xmlns:p14="http://schemas.microsoft.com/office/powerpoint/2010/main" val="2457355829"/>
      </p:ext>
    </p:extLst>
  </p:cSld>
  <p:clrMapOvr>
    <a:masterClrMapping/>
  </p:clrMapOvr>
  <p:extLst mod="1">
    <p:ext uri="{DCECCB84-F9BA-43D5-87BE-67443E8EF086}">
      <p15:sldGuideLst xmlns:p15="http://schemas.microsoft.com/office/powerpoint/2012/main">
        <p15:guide id="2" pos="2188">
          <p15:clr>
            <a:srgbClr val="FBAE40"/>
          </p15:clr>
        </p15:guide>
        <p15:guide id="3" pos="445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nteil">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0585E583-41AA-5644-BBFD-566BC7524486}"/>
              </a:ext>
            </a:extLst>
          </p:cNvPr>
          <p:cNvSpPr/>
          <p:nvPr userDrawn="1"/>
        </p:nvSpPr>
        <p:spPr>
          <a:xfrm>
            <a:off x="-96255" y="-112037"/>
            <a:ext cx="10896067" cy="1127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7">
            <a:extLst>
              <a:ext uri="{FF2B5EF4-FFF2-40B4-BE49-F238E27FC236}">
                <a16:creationId xmlns:a16="http://schemas.microsoft.com/office/drawing/2014/main" id="{C225F10E-3601-2241-80E7-73195356DA44}"/>
              </a:ext>
            </a:extLst>
          </p:cNvPr>
          <p:cNvCxnSpPr>
            <a:cxnSpLocks/>
          </p:cNvCxnSpPr>
          <p:nvPr userDrawn="1"/>
        </p:nvCxnSpPr>
        <p:spPr>
          <a:xfrm>
            <a:off x="3602493" y="-471541"/>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a:extLst>
              <a:ext uri="{FF2B5EF4-FFF2-40B4-BE49-F238E27FC236}">
                <a16:creationId xmlns:a16="http://schemas.microsoft.com/office/drawing/2014/main" id="{533AEB3F-3EE7-0547-A8B2-8FD27F05A711}"/>
              </a:ext>
            </a:extLst>
          </p:cNvPr>
          <p:cNvCxnSpPr>
            <a:cxnSpLocks/>
          </p:cNvCxnSpPr>
          <p:nvPr userDrawn="1"/>
        </p:nvCxnSpPr>
        <p:spPr>
          <a:xfrm>
            <a:off x="7201643" y="-468366"/>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a:extLst>
              <a:ext uri="{FF2B5EF4-FFF2-40B4-BE49-F238E27FC236}">
                <a16:creationId xmlns:a16="http://schemas.microsoft.com/office/drawing/2014/main" id="{719ADACD-52AA-7D45-8E37-93444E7C5D17}"/>
              </a:ext>
            </a:extLst>
          </p:cNvPr>
          <p:cNvCxnSpPr>
            <a:cxnSpLocks/>
          </p:cNvCxnSpPr>
          <p:nvPr userDrawn="1"/>
        </p:nvCxnSpPr>
        <p:spPr>
          <a:xfrm>
            <a:off x="3602493" y="7700068"/>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a16="http://schemas.microsoft.com/office/drawing/2014/main" id="{3A8C6030-F422-B848-8F22-19F4808EC2D1}"/>
              </a:ext>
            </a:extLst>
          </p:cNvPr>
          <p:cNvCxnSpPr>
            <a:cxnSpLocks/>
          </p:cNvCxnSpPr>
          <p:nvPr userDrawn="1"/>
        </p:nvCxnSpPr>
        <p:spPr>
          <a:xfrm>
            <a:off x="7201643" y="7703243"/>
            <a:ext cx="0" cy="341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AB27FF9E-5B53-2A4B-9A99-E518AE5FA295}"/>
              </a:ext>
            </a:extLst>
          </p:cNvPr>
          <p:cNvSpPr txBox="1"/>
          <p:nvPr userDrawn="1"/>
        </p:nvSpPr>
        <p:spPr>
          <a:xfrm>
            <a:off x="937549" y="-440003"/>
            <a:ext cx="1713054" cy="246221"/>
          </a:xfrm>
          <a:prstGeom prst="rect">
            <a:avLst/>
          </a:prstGeom>
          <a:noFill/>
        </p:spPr>
        <p:txBody>
          <a:bodyPr wrap="square" rtlCol="0">
            <a:spAutoFit/>
          </a:bodyPr>
          <a:lstStyle/>
          <a:p>
            <a:r>
              <a:rPr lang="de-DE" sz="1000" dirty="0">
                <a:solidFill>
                  <a:sysClr val="windowText" lastClr="000000"/>
                </a:solidFill>
              </a:rPr>
              <a:t>100 mm</a:t>
            </a:r>
          </a:p>
        </p:txBody>
      </p:sp>
      <p:sp>
        <p:nvSpPr>
          <p:cNvPr id="10" name="Textfeld 9">
            <a:extLst>
              <a:ext uri="{FF2B5EF4-FFF2-40B4-BE49-F238E27FC236}">
                <a16:creationId xmlns:a16="http://schemas.microsoft.com/office/drawing/2014/main" id="{552FED44-95F9-6D4C-9F42-4563C6BC079F}"/>
              </a:ext>
            </a:extLst>
          </p:cNvPr>
          <p:cNvSpPr txBox="1"/>
          <p:nvPr userDrawn="1"/>
        </p:nvSpPr>
        <p:spPr>
          <a:xfrm>
            <a:off x="4939423" y="-440003"/>
            <a:ext cx="1713054" cy="246221"/>
          </a:xfrm>
          <a:prstGeom prst="rect">
            <a:avLst/>
          </a:prstGeom>
          <a:noFill/>
        </p:spPr>
        <p:txBody>
          <a:bodyPr wrap="square" rtlCol="0">
            <a:spAutoFit/>
          </a:bodyPr>
          <a:lstStyle/>
          <a:p>
            <a:r>
              <a:rPr lang="de-DE" sz="1000" dirty="0">
                <a:solidFill>
                  <a:sysClr val="windowText" lastClr="000000"/>
                </a:solidFill>
              </a:rPr>
              <a:t>100 mm</a:t>
            </a:r>
          </a:p>
        </p:txBody>
      </p:sp>
      <p:sp>
        <p:nvSpPr>
          <p:cNvPr id="11" name="Textfeld 10">
            <a:extLst>
              <a:ext uri="{FF2B5EF4-FFF2-40B4-BE49-F238E27FC236}">
                <a16:creationId xmlns:a16="http://schemas.microsoft.com/office/drawing/2014/main" id="{647E0B57-7B2C-0B41-A060-FD0CA552703D}"/>
              </a:ext>
            </a:extLst>
          </p:cNvPr>
          <p:cNvSpPr txBox="1"/>
          <p:nvPr userDrawn="1"/>
        </p:nvSpPr>
        <p:spPr>
          <a:xfrm>
            <a:off x="8472668" y="-440003"/>
            <a:ext cx="1713054" cy="246221"/>
          </a:xfrm>
          <a:prstGeom prst="rect">
            <a:avLst/>
          </a:prstGeom>
          <a:noFill/>
        </p:spPr>
        <p:txBody>
          <a:bodyPr wrap="square" rtlCol="0">
            <a:spAutoFit/>
          </a:bodyPr>
          <a:lstStyle/>
          <a:p>
            <a:r>
              <a:rPr lang="de-DE" sz="1000" dirty="0">
                <a:solidFill>
                  <a:sysClr val="windowText" lastClr="000000"/>
                </a:solidFill>
              </a:rPr>
              <a:t>97 mm</a:t>
            </a:r>
          </a:p>
        </p:txBody>
      </p:sp>
      <p:sp>
        <p:nvSpPr>
          <p:cNvPr id="12" name="Textfeld 11">
            <a:extLst>
              <a:ext uri="{FF2B5EF4-FFF2-40B4-BE49-F238E27FC236}">
                <a16:creationId xmlns:a16="http://schemas.microsoft.com/office/drawing/2014/main" id="{C3A8AB2B-9B93-0D42-83BE-BC0E4A182C4B}"/>
              </a:ext>
            </a:extLst>
          </p:cNvPr>
          <p:cNvSpPr txBox="1"/>
          <p:nvPr userDrawn="1"/>
        </p:nvSpPr>
        <p:spPr>
          <a:xfrm>
            <a:off x="3226369" y="-440003"/>
            <a:ext cx="1713054" cy="246221"/>
          </a:xfrm>
          <a:prstGeom prst="rect">
            <a:avLst/>
          </a:prstGeom>
          <a:noFill/>
        </p:spPr>
        <p:txBody>
          <a:bodyPr wrap="square" rtlCol="0">
            <a:spAutoFit/>
          </a:bodyPr>
          <a:lstStyle/>
          <a:p>
            <a:r>
              <a:rPr lang="de-DE" sz="1000" dirty="0">
                <a:solidFill>
                  <a:sysClr val="windowText" lastClr="000000"/>
                </a:solidFill>
              </a:rPr>
              <a:t>Falz</a:t>
            </a:r>
          </a:p>
        </p:txBody>
      </p:sp>
      <p:sp>
        <p:nvSpPr>
          <p:cNvPr id="16" name="Textfeld 15">
            <a:extLst>
              <a:ext uri="{FF2B5EF4-FFF2-40B4-BE49-F238E27FC236}">
                <a16:creationId xmlns:a16="http://schemas.microsoft.com/office/drawing/2014/main" id="{F765DC7D-2677-904E-99AF-9D0F20FDD61B}"/>
              </a:ext>
            </a:extLst>
          </p:cNvPr>
          <p:cNvSpPr txBox="1"/>
          <p:nvPr userDrawn="1"/>
        </p:nvSpPr>
        <p:spPr>
          <a:xfrm>
            <a:off x="6828324" y="-440003"/>
            <a:ext cx="1713054" cy="246221"/>
          </a:xfrm>
          <a:prstGeom prst="rect">
            <a:avLst/>
          </a:prstGeom>
          <a:noFill/>
        </p:spPr>
        <p:txBody>
          <a:bodyPr wrap="square" rtlCol="0">
            <a:spAutoFit/>
          </a:bodyPr>
          <a:lstStyle/>
          <a:p>
            <a:r>
              <a:rPr lang="de-DE" sz="1000" dirty="0">
                <a:solidFill>
                  <a:sysClr val="windowText" lastClr="000000"/>
                </a:solidFill>
              </a:rPr>
              <a:t>Falz</a:t>
            </a:r>
          </a:p>
        </p:txBody>
      </p:sp>
      <p:sp>
        <p:nvSpPr>
          <p:cNvPr id="17" name="Textplatzhalter 8">
            <a:extLst>
              <a:ext uri="{FF2B5EF4-FFF2-40B4-BE49-F238E27FC236}">
                <a16:creationId xmlns:a16="http://schemas.microsoft.com/office/drawing/2014/main" id="{D8FA7323-2DBE-BD4E-B1E6-51685065D711}"/>
              </a:ext>
            </a:extLst>
          </p:cNvPr>
          <p:cNvSpPr>
            <a:spLocks noGrp="1"/>
          </p:cNvSpPr>
          <p:nvPr>
            <p:ph type="body" sz="quarter" idx="12" hasCustomPrompt="1"/>
          </p:nvPr>
        </p:nvSpPr>
        <p:spPr>
          <a:xfrm>
            <a:off x="301163" y="249134"/>
            <a:ext cx="3032035"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18" name="Textplatzhalter 8">
            <a:extLst>
              <a:ext uri="{FF2B5EF4-FFF2-40B4-BE49-F238E27FC236}">
                <a16:creationId xmlns:a16="http://schemas.microsoft.com/office/drawing/2014/main" id="{BA25E00D-30BF-8F48-9262-61C9C964526E}"/>
              </a:ext>
            </a:extLst>
          </p:cNvPr>
          <p:cNvSpPr>
            <a:spLocks noGrp="1"/>
          </p:cNvSpPr>
          <p:nvPr>
            <p:ph type="body" sz="quarter" idx="13" hasCustomPrompt="1"/>
          </p:nvPr>
        </p:nvSpPr>
        <p:spPr>
          <a:xfrm>
            <a:off x="3900892" y="249134"/>
            <a:ext cx="3078325"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86" name="Textplatzhalter 8">
            <a:extLst>
              <a:ext uri="{FF2B5EF4-FFF2-40B4-BE49-F238E27FC236}">
                <a16:creationId xmlns:a16="http://schemas.microsoft.com/office/drawing/2014/main" id="{222178A0-0A44-E543-B3FA-2AFCA0F80AF7}"/>
              </a:ext>
            </a:extLst>
          </p:cNvPr>
          <p:cNvSpPr>
            <a:spLocks noGrp="1"/>
          </p:cNvSpPr>
          <p:nvPr>
            <p:ph type="body" sz="quarter" idx="17" hasCustomPrompt="1"/>
          </p:nvPr>
        </p:nvSpPr>
        <p:spPr>
          <a:xfrm>
            <a:off x="7477469" y="249134"/>
            <a:ext cx="2997311" cy="601597"/>
          </a:xfrm>
        </p:spPr>
        <p:txBody>
          <a:bodyPr lIns="0" bIns="0" anchor="b">
            <a:normAutofit/>
          </a:bodyPr>
          <a:lstStyle>
            <a:lvl1pPr marL="0" indent="0">
              <a:lnSpc>
                <a:spcPct val="100000"/>
              </a:lnSpc>
              <a:spcBef>
                <a:spcPts val="0"/>
              </a:spcBef>
              <a:buNone/>
              <a:defRPr sz="1600">
                <a:solidFill>
                  <a:schemeClr val="bg1"/>
                </a:solidFill>
              </a:defRPr>
            </a:lvl1pPr>
            <a:lvl2pPr marL="503971" indent="0">
              <a:buNone/>
              <a:defRPr>
                <a:solidFill>
                  <a:schemeClr val="bg1"/>
                </a:solidFill>
              </a:defRPr>
            </a:lvl2pPr>
            <a:lvl3pPr marL="1007943" indent="0">
              <a:buNone/>
              <a:defRPr>
                <a:solidFill>
                  <a:schemeClr val="bg1"/>
                </a:solidFill>
              </a:defRPr>
            </a:lvl3pPr>
            <a:lvl4pPr marL="1511914" indent="0">
              <a:buNone/>
              <a:defRPr>
                <a:solidFill>
                  <a:schemeClr val="bg1"/>
                </a:solidFill>
              </a:defRPr>
            </a:lvl4pPr>
            <a:lvl5pPr marL="2015886" indent="0">
              <a:buNone/>
              <a:defRPr>
                <a:solidFill>
                  <a:schemeClr val="bg1"/>
                </a:solidFill>
              </a:defRPr>
            </a:lvl5pPr>
          </a:lstStyle>
          <a:p>
            <a:pPr lvl="0"/>
            <a:r>
              <a:rPr lang="de-DE" dirty="0"/>
              <a:t>Headline ergänzen</a:t>
            </a:r>
          </a:p>
        </p:txBody>
      </p:sp>
      <p:sp>
        <p:nvSpPr>
          <p:cNvPr id="22" name="Textplatzhalter 219">
            <a:extLst>
              <a:ext uri="{FF2B5EF4-FFF2-40B4-BE49-F238E27FC236}">
                <a16:creationId xmlns:a16="http://schemas.microsoft.com/office/drawing/2014/main" id="{F41F00E4-1846-6943-8666-9933BFB96D38}"/>
              </a:ext>
            </a:extLst>
          </p:cNvPr>
          <p:cNvSpPr>
            <a:spLocks noGrp="1"/>
          </p:cNvSpPr>
          <p:nvPr>
            <p:ph type="body" sz="quarter" idx="21" hasCustomPrompt="1"/>
          </p:nvPr>
        </p:nvSpPr>
        <p:spPr>
          <a:xfrm>
            <a:off x="312738" y="1167299"/>
            <a:ext cx="2997619"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23" name="Textplatzhalter 219">
            <a:extLst>
              <a:ext uri="{FF2B5EF4-FFF2-40B4-BE49-F238E27FC236}">
                <a16:creationId xmlns:a16="http://schemas.microsoft.com/office/drawing/2014/main" id="{F41F00E4-1846-6943-8666-9933BFB96D38}"/>
              </a:ext>
            </a:extLst>
          </p:cNvPr>
          <p:cNvSpPr>
            <a:spLocks noGrp="1"/>
          </p:cNvSpPr>
          <p:nvPr>
            <p:ph type="body" sz="quarter" idx="22" hasCustomPrompt="1"/>
          </p:nvPr>
        </p:nvSpPr>
        <p:spPr>
          <a:xfrm>
            <a:off x="3900892" y="1167299"/>
            <a:ext cx="3078325" cy="6120364"/>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25" name="Textplatzhalter 219">
            <a:extLst>
              <a:ext uri="{FF2B5EF4-FFF2-40B4-BE49-F238E27FC236}">
                <a16:creationId xmlns:a16="http://schemas.microsoft.com/office/drawing/2014/main" id="{F41F00E4-1846-6943-8666-9933BFB96D38}"/>
              </a:ext>
            </a:extLst>
          </p:cNvPr>
          <p:cNvSpPr>
            <a:spLocks noGrp="1"/>
          </p:cNvSpPr>
          <p:nvPr>
            <p:ph type="body" sz="quarter" idx="23" hasCustomPrompt="1"/>
          </p:nvPr>
        </p:nvSpPr>
        <p:spPr>
          <a:xfrm>
            <a:off x="7477469" y="1167299"/>
            <a:ext cx="2997311" cy="3302430"/>
          </a:xfrm>
        </p:spPr>
        <p:txBody>
          <a:bodyPr lIns="0" tIns="0">
            <a:normAutofit/>
          </a:bodyPr>
          <a:lstStyle>
            <a:lvl1pPr marL="171450" indent="-171450">
              <a:lnSpc>
                <a:spcPct val="100000"/>
              </a:lnSpc>
              <a:spcBef>
                <a:spcPts val="0"/>
              </a:spcBef>
              <a:spcAft>
                <a:spcPts val="0"/>
              </a:spcAft>
              <a:buFont typeface="Arial Black" pitchFamily="34" charset="0"/>
              <a:buChar char="I"/>
              <a:defRPr sz="1000"/>
            </a:lvl1pPr>
            <a:lvl2pPr marL="675421" indent="-171450">
              <a:buFont typeface="Arial" panose="020B0604020202020204" pitchFamily="34" charset="0"/>
              <a:buChar char="•"/>
              <a:defRPr sz="1000"/>
            </a:lvl2pPr>
            <a:lvl3pPr marL="1179393" indent="-171450">
              <a:buFont typeface="Arial" panose="020B0604020202020204" pitchFamily="34" charset="0"/>
              <a:buChar char="•"/>
              <a:defRPr sz="1000"/>
            </a:lvl3pPr>
            <a:lvl4pPr marL="1683364" indent="-171450">
              <a:buFont typeface="Arial" panose="020B0604020202020204" pitchFamily="34" charset="0"/>
              <a:buChar char="•"/>
              <a:defRPr sz="1000"/>
            </a:lvl4pPr>
            <a:lvl5pPr marL="2187336" indent="-171450">
              <a:buFont typeface="Arial" panose="020B0604020202020204" pitchFamily="34" charset="0"/>
              <a:buChar char="•"/>
              <a:defRPr sz="1000"/>
            </a:lvl5pPr>
          </a:lstStyle>
          <a:p>
            <a:pPr lvl="0"/>
            <a:r>
              <a:rPr lang="de-DE" dirty="0"/>
              <a:t>Text ergänzen</a:t>
            </a:r>
          </a:p>
        </p:txBody>
      </p:sp>
      <p:sp>
        <p:nvSpPr>
          <p:cNvPr id="26" name="Bildplatzhalter 18">
            <a:extLst>
              <a:ext uri="{FF2B5EF4-FFF2-40B4-BE49-F238E27FC236}">
                <a16:creationId xmlns:a16="http://schemas.microsoft.com/office/drawing/2014/main" id="{BFC291B9-CF3E-AC40-9A6C-8CCF64DAABF0}"/>
              </a:ext>
            </a:extLst>
          </p:cNvPr>
          <p:cNvSpPr>
            <a:spLocks noGrp="1"/>
          </p:cNvSpPr>
          <p:nvPr>
            <p:ph type="pic" sz="quarter" idx="10"/>
          </p:nvPr>
        </p:nvSpPr>
        <p:spPr>
          <a:xfrm>
            <a:off x="7201643" y="4634637"/>
            <a:ext cx="3598169" cy="3038476"/>
          </a:xfrm>
          <a:solidFill>
            <a:schemeClr val="accent6"/>
          </a:solidFill>
        </p:spPr>
        <p:txBody>
          <a:bodyPr/>
          <a:lstStyle/>
          <a:p>
            <a:endParaRPr lang="de-DE"/>
          </a:p>
        </p:txBody>
      </p:sp>
    </p:spTree>
    <p:extLst>
      <p:ext uri="{BB962C8B-B14F-4D97-AF65-F5344CB8AC3E}">
        <p14:creationId xmlns:p14="http://schemas.microsoft.com/office/powerpoint/2010/main" val="2758931435"/>
      </p:ext>
    </p:extLst>
  </p:cSld>
  <p:clrMapOvr>
    <a:masterClrMapping/>
  </p:clrMapOvr>
  <p:extLst mod="1">
    <p:ext uri="{DCECCB84-F9BA-43D5-87BE-67443E8EF086}">
      <p15:sldGuideLst xmlns:p15="http://schemas.microsoft.com/office/powerpoint/2012/main">
        <p15:guide id="2" pos="2188">
          <p15:clr>
            <a:srgbClr val="FBAE40"/>
          </p15:clr>
        </p15:guide>
        <p15:guide id="3" pos="445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de-DE" dirty="0"/>
              <a:t>Mastertitelformat bearbeiten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BCF04C6E-CFB9-CD45-949C-D2025835A7D0}" type="datetimeFigureOut">
              <a:rPr lang="de-DE" smtClean="0"/>
              <a:t>22.06.2022</a:t>
            </a:fld>
            <a:endParaRPr lang="de-DE"/>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AF358ED-BC7E-384A-AE3F-3D049F92E99A}" type="slidenum">
              <a:rPr lang="de-DE" smtClean="0"/>
              <a:t>‹Nr.›</a:t>
            </a:fld>
            <a:endParaRPr lang="de-DE"/>
          </a:p>
        </p:txBody>
      </p:sp>
    </p:spTree>
    <p:extLst>
      <p:ext uri="{BB962C8B-B14F-4D97-AF65-F5344CB8AC3E}">
        <p14:creationId xmlns:p14="http://schemas.microsoft.com/office/powerpoint/2010/main" val="16719932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l" defTabSz="1007943" rtl="0" eaLnBrk="1" latinLnBrk="0" hangingPunct="1">
        <a:lnSpc>
          <a:spcPct val="90000"/>
        </a:lnSpc>
        <a:spcBef>
          <a:spcPct val="0"/>
        </a:spcBef>
        <a:buNone/>
        <a:defRPr sz="4400" kern="1200">
          <a:solidFill>
            <a:schemeClr val="tx1"/>
          </a:solidFill>
          <a:latin typeface="Open Sans" pitchFamily="34" charset="0"/>
          <a:ea typeface="Open Sans" pitchFamily="34" charset="0"/>
          <a:cs typeface="Open Sans" pitchFamily="34" charset="0"/>
        </a:defRPr>
      </a:lvl1pPr>
    </p:titleStyle>
    <p:bodyStyle>
      <a:lvl1pPr marL="251986" indent="-251986" algn="l" defTabSz="1007943" rtl="0" eaLnBrk="1" latinLnBrk="0" hangingPunct="1">
        <a:lnSpc>
          <a:spcPct val="90000"/>
        </a:lnSpc>
        <a:spcBef>
          <a:spcPts val="1102"/>
        </a:spcBef>
        <a:buClr>
          <a:schemeClr val="bg2"/>
        </a:buClr>
        <a:buFont typeface="Arial Black" pitchFamily="34" charset="0"/>
        <a:buChar char="I"/>
        <a:defRPr sz="1800" kern="1200">
          <a:solidFill>
            <a:schemeClr val="tx1"/>
          </a:solidFill>
          <a:latin typeface="Open Sans" pitchFamily="34" charset="0"/>
          <a:ea typeface="Open Sans" pitchFamily="34" charset="0"/>
          <a:cs typeface="Open Sans" pitchFamily="34" charset="0"/>
        </a:defRPr>
      </a:lvl1pPr>
      <a:lvl2pPr marL="755957" indent="-251986" algn="l" defTabSz="1007943" rtl="0" eaLnBrk="1" latinLnBrk="0" hangingPunct="1">
        <a:lnSpc>
          <a:spcPct val="90000"/>
        </a:lnSpc>
        <a:spcBef>
          <a:spcPts val="551"/>
        </a:spcBef>
        <a:buClr>
          <a:schemeClr val="bg2"/>
        </a:buClr>
        <a:buFont typeface="Arial Black" pitchFamily="34" charset="0"/>
        <a:buChar char="I"/>
        <a:defRPr sz="1800" kern="1200">
          <a:solidFill>
            <a:schemeClr val="tx1"/>
          </a:solidFill>
          <a:latin typeface="Open Sans" pitchFamily="34" charset="0"/>
          <a:ea typeface="Open Sans" pitchFamily="34" charset="0"/>
          <a:cs typeface="Open Sans" pitchFamily="34" charset="0"/>
        </a:defRPr>
      </a:lvl2pPr>
      <a:lvl3pPr marL="1259929" indent="-251986" algn="l" defTabSz="1007943" rtl="0" eaLnBrk="1" latinLnBrk="0" hangingPunct="1">
        <a:lnSpc>
          <a:spcPct val="90000"/>
        </a:lnSpc>
        <a:spcBef>
          <a:spcPts val="551"/>
        </a:spcBef>
        <a:buClr>
          <a:schemeClr val="bg2"/>
        </a:buClr>
        <a:buFont typeface="Arial Black" pitchFamily="34" charset="0"/>
        <a:buChar char="I"/>
        <a:defRPr sz="1800" kern="1200">
          <a:solidFill>
            <a:schemeClr val="tx1"/>
          </a:solidFill>
          <a:latin typeface="Open Sans" pitchFamily="34" charset="0"/>
          <a:ea typeface="Open Sans" pitchFamily="34" charset="0"/>
          <a:cs typeface="Open Sans" pitchFamily="34" charset="0"/>
        </a:defRPr>
      </a:lvl3pPr>
      <a:lvl4pPr marL="1763900" indent="-251986" algn="l" defTabSz="1007943" rtl="0" eaLnBrk="1" latinLnBrk="0" hangingPunct="1">
        <a:lnSpc>
          <a:spcPct val="90000"/>
        </a:lnSpc>
        <a:spcBef>
          <a:spcPts val="551"/>
        </a:spcBef>
        <a:buClr>
          <a:schemeClr val="bg2"/>
        </a:buClr>
        <a:buFont typeface="Arial Black" pitchFamily="34" charset="0"/>
        <a:buChar char="I"/>
        <a:defRPr sz="1800" kern="1200">
          <a:solidFill>
            <a:schemeClr val="tx1"/>
          </a:solidFill>
          <a:latin typeface="Open Sans" pitchFamily="34" charset="0"/>
          <a:ea typeface="Open Sans" pitchFamily="34" charset="0"/>
          <a:cs typeface="Open Sans" pitchFamily="34" charset="0"/>
        </a:defRPr>
      </a:lvl4pPr>
      <a:lvl5pPr marL="2267872" indent="-251986" algn="l" defTabSz="1007943" rtl="0" eaLnBrk="1" latinLnBrk="0" hangingPunct="1">
        <a:lnSpc>
          <a:spcPct val="90000"/>
        </a:lnSpc>
        <a:spcBef>
          <a:spcPts val="551"/>
        </a:spcBef>
        <a:buClr>
          <a:schemeClr val="bg2"/>
        </a:buClr>
        <a:buFont typeface="Arial Black" pitchFamily="34" charset="0"/>
        <a:buChar char="I"/>
        <a:defRPr sz="1800" kern="1200">
          <a:solidFill>
            <a:schemeClr val="tx1"/>
          </a:solidFill>
          <a:latin typeface="Open Sans" pitchFamily="34" charset="0"/>
          <a:ea typeface="Open Sans" pitchFamily="34" charset="0"/>
          <a:cs typeface="Open Sans"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de-DE" dirty="0"/>
              <a:t>Mastertitelformat bearbeiten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BCF04C6E-CFB9-CD45-949C-D2025835A7D0}" type="datetimeFigureOut">
              <a:rPr lang="de-DE" smtClean="0"/>
              <a:t>22.06.2022</a:t>
            </a:fld>
            <a:endParaRPr lang="de-DE"/>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AF358ED-BC7E-384A-AE3F-3D049F92E99A}" type="slidenum">
              <a:rPr lang="de-DE" smtClean="0"/>
              <a:t>‹Nr.›</a:t>
            </a:fld>
            <a:endParaRPr lang="de-DE"/>
          </a:p>
        </p:txBody>
      </p:sp>
    </p:spTree>
    <p:extLst>
      <p:ext uri="{BB962C8B-B14F-4D97-AF65-F5344CB8AC3E}">
        <p14:creationId xmlns:p14="http://schemas.microsoft.com/office/powerpoint/2010/main" val="143408843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xStyles>
    <p:titleStyle>
      <a:lvl1pPr algn="l" defTabSz="1007943" rtl="0" eaLnBrk="1" latinLnBrk="0" hangingPunct="1">
        <a:lnSpc>
          <a:spcPct val="90000"/>
        </a:lnSpc>
        <a:spcBef>
          <a:spcPct val="0"/>
        </a:spcBef>
        <a:buNone/>
        <a:defRPr sz="4400" kern="1200">
          <a:solidFill>
            <a:schemeClr val="tx1"/>
          </a:solidFill>
          <a:latin typeface="Open Sans" pitchFamily="34" charset="0"/>
          <a:ea typeface="Open Sans" pitchFamily="34" charset="0"/>
          <a:cs typeface="Open Sans" pitchFamily="34" charset="0"/>
        </a:defRPr>
      </a:lvl1pPr>
    </p:titleStyle>
    <p:bodyStyle>
      <a:lvl1pPr marL="251986" indent="-251986" algn="l" defTabSz="1007943" rtl="0" eaLnBrk="1" latinLnBrk="0" hangingPunct="1">
        <a:lnSpc>
          <a:spcPct val="90000"/>
        </a:lnSpc>
        <a:spcBef>
          <a:spcPts val="1102"/>
        </a:spcBef>
        <a:buClr>
          <a:schemeClr val="accent1"/>
        </a:buClr>
        <a:buFont typeface="Arial Black" pitchFamily="34" charset="0"/>
        <a:buChar char="I"/>
        <a:defRPr sz="1800" kern="1200">
          <a:solidFill>
            <a:schemeClr val="tx1"/>
          </a:solidFill>
          <a:latin typeface="Open Sans" pitchFamily="34" charset="0"/>
          <a:ea typeface="Open Sans" pitchFamily="34" charset="0"/>
          <a:cs typeface="Open Sans" pitchFamily="34" charset="0"/>
        </a:defRPr>
      </a:lvl1pPr>
      <a:lvl2pPr marL="755957" indent="-251986" algn="l" defTabSz="1007943" rtl="0" eaLnBrk="1" latinLnBrk="0" hangingPunct="1">
        <a:lnSpc>
          <a:spcPct val="90000"/>
        </a:lnSpc>
        <a:spcBef>
          <a:spcPts val="551"/>
        </a:spcBef>
        <a:buClr>
          <a:schemeClr val="accent1"/>
        </a:buClr>
        <a:buFont typeface="Arial Black" pitchFamily="34" charset="0"/>
        <a:buChar char="I"/>
        <a:defRPr sz="1800" kern="1200">
          <a:solidFill>
            <a:schemeClr val="tx1"/>
          </a:solidFill>
          <a:latin typeface="Open Sans" pitchFamily="34" charset="0"/>
          <a:ea typeface="Open Sans" pitchFamily="34" charset="0"/>
          <a:cs typeface="Open Sans" pitchFamily="34" charset="0"/>
        </a:defRPr>
      </a:lvl2pPr>
      <a:lvl3pPr marL="1259929" indent="-251986" algn="l" defTabSz="1007943" rtl="0" eaLnBrk="1" latinLnBrk="0" hangingPunct="1">
        <a:lnSpc>
          <a:spcPct val="90000"/>
        </a:lnSpc>
        <a:spcBef>
          <a:spcPts val="551"/>
        </a:spcBef>
        <a:buClr>
          <a:schemeClr val="accent1"/>
        </a:buClr>
        <a:buFont typeface="Arial Black" pitchFamily="34" charset="0"/>
        <a:buChar char="I"/>
        <a:defRPr sz="1800" kern="1200">
          <a:solidFill>
            <a:schemeClr val="tx1"/>
          </a:solidFill>
          <a:latin typeface="Open Sans" pitchFamily="34" charset="0"/>
          <a:ea typeface="Open Sans" pitchFamily="34" charset="0"/>
          <a:cs typeface="Open Sans" pitchFamily="34" charset="0"/>
        </a:defRPr>
      </a:lvl3pPr>
      <a:lvl4pPr marL="1763900" indent="-251986" algn="l" defTabSz="1007943" rtl="0" eaLnBrk="1" latinLnBrk="0" hangingPunct="1">
        <a:lnSpc>
          <a:spcPct val="90000"/>
        </a:lnSpc>
        <a:spcBef>
          <a:spcPts val="551"/>
        </a:spcBef>
        <a:buClr>
          <a:schemeClr val="accent1"/>
        </a:buClr>
        <a:buFont typeface="Arial Black" pitchFamily="34" charset="0"/>
        <a:buChar char="I"/>
        <a:defRPr sz="1800" kern="1200">
          <a:solidFill>
            <a:schemeClr val="tx1"/>
          </a:solidFill>
          <a:latin typeface="Open Sans" pitchFamily="34" charset="0"/>
          <a:ea typeface="Open Sans" pitchFamily="34" charset="0"/>
          <a:cs typeface="Open Sans" pitchFamily="34" charset="0"/>
        </a:defRPr>
      </a:lvl4pPr>
      <a:lvl5pPr marL="2267872" indent="-251986" algn="l" defTabSz="1007943" rtl="0" eaLnBrk="1" latinLnBrk="0" hangingPunct="1">
        <a:lnSpc>
          <a:spcPct val="90000"/>
        </a:lnSpc>
        <a:spcBef>
          <a:spcPts val="551"/>
        </a:spcBef>
        <a:buClr>
          <a:schemeClr val="accent1"/>
        </a:buClr>
        <a:buFont typeface="Arial Black" pitchFamily="34" charset="0"/>
        <a:buChar char="I"/>
        <a:defRPr sz="1800" kern="1200">
          <a:solidFill>
            <a:schemeClr val="tx1"/>
          </a:solidFill>
          <a:latin typeface="Open Sans" pitchFamily="34" charset="0"/>
          <a:ea typeface="Open Sans" pitchFamily="34" charset="0"/>
          <a:cs typeface="Open Sans"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de-DE" dirty="0"/>
              <a:t>Mastertitelformat bearbeiten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BCF04C6E-CFB9-CD45-949C-D2025835A7D0}" type="datetimeFigureOut">
              <a:rPr lang="de-DE" smtClean="0"/>
              <a:t>22.06.2022</a:t>
            </a:fld>
            <a:endParaRPr lang="de-DE"/>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AF358ED-BC7E-384A-AE3F-3D049F92E99A}" type="slidenum">
              <a:rPr lang="de-DE" smtClean="0"/>
              <a:t>‹Nr.›</a:t>
            </a:fld>
            <a:endParaRPr lang="de-DE"/>
          </a:p>
        </p:txBody>
      </p:sp>
    </p:spTree>
    <p:extLst>
      <p:ext uri="{BB962C8B-B14F-4D97-AF65-F5344CB8AC3E}">
        <p14:creationId xmlns:p14="http://schemas.microsoft.com/office/powerpoint/2010/main" val="18255968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l" defTabSz="1007943" rtl="0" eaLnBrk="1" latinLnBrk="0" hangingPunct="1">
        <a:lnSpc>
          <a:spcPct val="90000"/>
        </a:lnSpc>
        <a:spcBef>
          <a:spcPct val="0"/>
        </a:spcBef>
        <a:buNone/>
        <a:defRPr sz="4400" kern="1200">
          <a:solidFill>
            <a:schemeClr val="tx1"/>
          </a:solidFill>
          <a:latin typeface="Open Sans" pitchFamily="34" charset="0"/>
          <a:ea typeface="Open Sans" pitchFamily="34" charset="0"/>
          <a:cs typeface="Open Sans" pitchFamily="34" charset="0"/>
        </a:defRPr>
      </a:lvl1pPr>
    </p:titleStyle>
    <p:bodyStyle>
      <a:lvl1pPr marL="251986" indent="-251986" algn="l" defTabSz="1007943" rtl="0" eaLnBrk="1" latinLnBrk="0" hangingPunct="1">
        <a:lnSpc>
          <a:spcPct val="90000"/>
        </a:lnSpc>
        <a:spcBef>
          <a:spcPts val="1102"/>
        </a:spcBef>
        <a:buClr>
          <a:schemeClr val="accent2"/>
        </a:buClr>
        <a:buFont typeface="Arial Black" pitchFamily="34" charset="0"/>
        <a:buChar char="I"/>
        <a:defRPr sz="1800" kern="1200">
          <a:solidFill>
            <a:schemeClr val="tx1"/>
          </a:solidFill>
          <a:latin typeface="Open Sans" pitchFamily="34" charset="0"/>
          <a:ea typeface="Open Sans" pitchFamily="34" charset="0"/>
          <a:cs typeface="Open Sans" pitchFamily="34" charset="0"/>
        </a:defRPr>
      </a:lvl1pPr>
      <a:lvl2pPr marL="755957" indent="-251986" algn="l" defTabSz="1007943" rtl="0" eaLnBrk="1" latinLnBrk="0" hangingPunct="1">
        <a:lnSpc>
          <a:spcPct val="90000"/>
        </a:lnSpc>
        <a:spcBef>
          <a:spcPts val="551"/>
        </a:spcBef>
        <a:buClr>
          <a:schemeClr val="accent2"/>
        </a:buClr>
        <a:buFont typeface="Arial Black" pitchFamily="34" charset="0"/>
        <a:buChar char="I"/>
        <a:defRPr sz="1800" kern="1200">
          <a:solidFill>
            <a:schemeClr val="tx1"/>
          </a:solidFill>
          <a:latin typeface="Open Sans" pitchFamily="34" charset="0"/>
          <a:ea typeface="Open Sans" pitchFamily="34" charset="0"/>
          <a:cs typeface="Open Sans" pitchFamily="34" charset="0"/>
        </a:defRPr>
      </a:lvl2pPr>
      <a:lvl3pPr marL="1259929" indent="-251986" algn="l" defTabSz="1007943" rtl="0" eaLnBrk="1" latinLnBrk="0" hangingPunct="1">
        <a:lnSpc>
          <a:spcPct val="90000"/>
        </a:lnSpc>
        <a:spcBef>
          <a:spcPts val="551"/>
        </a:spcBef>
        <a:buClr>
          <a:schemeClr val="accent2"/>
        </a:buClr>
        <a:buFont typeface="Arial Black" pitchFamily="34" charset="0"/>
        <a:buChar char="I"/>
        <a:defRPr sz="1800" kern="1200">
          <a:solidFill>
            <a:schemeClr val="tx1"/>
          </a:solidFill>
          <a:latin typeface="Open Sans" pitchFamily="34" charset="0"/>
          <a:ea typeface="Open Sans" pitchFamily="34" charset="0"/>
          <a:cs typeface="Open Sans" pitchFamily="34" charset="0"/>
        </a:defRPr>
      </a:lvl3pPr>
      <a:lvl4pPr marL="1763900" indent="-251986" algn="l" defTabSz="1007943" rtl="0" eaLnBrk="1" latinLnBrk="0" hangingPunct="1">
        <a:lnSpc>
          <a:spcPct val="90000"/>
        </a:lnSpc>
        <a:spcBef>
          <a:spcPts val="551"/>
        </a:spcBef>
        <a:buClr>
          <a:schemeClr val="accent2"/>
        </a:buClr>
        <a:buFont typeface="Arial Black" pitchFamily="34" charset="0"/>
        <a:buChar char="I"/>
        <a:defRPr sz="1800" kern="1200">
          <a:solidFill>
            <a:schemeClr val="tx1"/>
          </a:solidFill>
          <a:latin typeface="Open Sans" pitchFamily="34" charset="0"/>
          <a:ea typeface="Open Sans" pitchFamily="34" charset="0"/>
          <a:cs typeface="Open Sans" pitchFamily="34" charset="0"/>
        </a:defRPr>
      </a:lvl4pPr>
      <a:lvl5pPr marL="2267872" indent="-251986" algn="l" defTabSz="1007943" rtl="0" eaLnBrk="1" latinLnBrk="0" hangingPunct="1">
        <a:lnSpc>
          <a:spcPct val="90000"/>
        </a:lnSpc>
        <a:spcBef>
          <a:spcPts val="551"/>
        </a:spcBef>
        <a:buClr>
          <a:schemeClr val="accent2"/>
        </a:buClr>
        <a:buFont typeface="Arial Black" pitchFamily="34" charset="0"/>
        <a:buChar char="I"/>
        <a:defRPr sz="1800" kern="1200">
          <a:solidFill>
            <a:schemeClr val="tx1"/>
          </a:solidFill>
          <a:latin typeface="Open Sans" pitchFamily="34" charset="0"/>
          <a:ea typeface="Open Sans" pitchFamily="34" charset="0"/>
          <a:cs typeface="Open Sans"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de-DE" dirty="0"/>
              <a:t>Mastertitelformat bearbeiten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BCF04C6E-CFB9-CD45-949C-D2025835A7D0}" type="datetimeFigureOut">
              <a:rPr lang="de-DE" smtClean="0"/>
              <a:t>22.06.2022</a:t>
            </a:fld>
            <a:endParaRPr lang="de-DE"/>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AF358ED-BC7E-384A-AE3F-3D049F92E99A}" type="slidenum">
              <a:rPr lang="de-DE" smtClean="0"/>
              <a:t>‹Nr.›</a:t>
            </a:fld>
            <a:endParaRPr lang="de-DE"/>
          </a:p>
        </p:txBody>
      </p:sp>
    </p:spTree>
    <p:extLst>
      <p:ext uri="{BB962C8B-B14F-4D97-AF65-F5344CB8AC3E}">
        <p14:creationId xmlns:p14="http://schemas.microsoft.com/office/powerpoint/2010/main" val="109478660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xStyles>
    <p:titleStyle>
      <a:lvl1pPr algn="l" defTabSz="1007943" rtl="0" eaLnBrk="1" latinLnBrk="0" hangingPunct="1">
        <a:lnSpc>
          <a:spcPct val="90000"/>
        </a:lnSpc>
        <a:spcBef>
          <a:spcPct val="0"/>
        </a:spcBef>
        <a:buNone/>
        <a:defRPr sz="4400" kern="1200">
          <a:solidFill>
            <a:schemeClr val="tx1"/>
          </a:solidFill>
          <a:latin typeface="Open Sans" pitchFamily="34" charset="0"/>
          <a:ea typeface="Open Sans" pitchFamily="34" charset="0"/>
          <a:cs typeface="Open Sans" pitchFamily="34" charset="0"/>
        </a:defRPr>
      </a:lvl1pPr>
    </p:titleStyle>
    <p:bodyStyle>
      <a:lvl1pPr marL="251986" indent="-251986" algn="l" defTabSz="1007943" rtl="0" eaLnBrk="1" latinLnBrk="0" hangingPunct="1">
        <a:lnSpc>
          <a:spcPct val="90000"/>
        </a:lnSpc>
        <a:spcBef>
          <a:spcPts val="1102"/>
        </a:spcBef>
        <a:buClr>
          <a:schemeClr val="accent4"/>
        </a:buClr>
        <a:buFont typeface="Arial Black" pitchFamily="34" charset="0"/>
        <a:buChar char="I"/>
        <a:defRPr sz="1800" kern="1200">
          <a:solidFill>
            <a:schemeClr val="tx1"/>
          </a:solidFill>
          <a:latin typeface="Open Sans" pitchFamily="34" charset="0"/>
          <a:ea typeface="Open Sans" pitchFamily="34" charset="0"/>
          <a:cs typeface="Open Sans" pitchFamily="34" charset="0"/>
        </a:defRPr>
      </a:lvl1pPr>
      <a:lvl2pPr marL="755957" indent="-251986" algn="l" defTabSz="1007943" rtl="0" eaLnBrk="1" latinLnBrk="0" hangingPunct="1">
        <a:lnSpc>
          <a:spcPct val="90000"/>
        </a:lnSpc>
        <a:spcBef>
          <a:spcPts val="551"/>
        </a:spcBef>
        <a:buClr>
          <a:schemeClr val="accent4"/>
        </a:buClr>
        <a:buFont typeface="Arial Black" pitchFamily="34" charset="0"/>
        <a:buChar char="I"/>
        <a:defRPr sz="1800" kern="1200">
          <a:solidFill>
            <a:schemeClr val="tx1"/>
          </a:solidFill>
          <a:latin typeface="Open Sans" pitchFamily="34" charset="0"/>
          <a:ea typeface="Open Sans" pitchFamily="34" charset="0"/>
          <a:cs typeface="Open Sans" pitchFamily="34" charset="0"/>
        </a:defRPr>
      </a:lvl2pPr>
      <a:lvl3pPr marL="1259929" indent="-251986" algn="l" defTabSz="1007943" rtl="0" eaLnBrk="1" latinLnBrk="0" hangingPunct="1">
        <a:lnSpc>
          <a:spcPct val="90000"/>
        </a:lnSpc>
        <a:spcBef>
          <a:spcPts val="551"/>
        </a:spcBef>
        <a:buClr>
          <a:schemeClr val="accent4"/>
        </a:buClr>
        <a:buFont typeface="Arial Black" pitchFamily="34" charset="0"/>
        <a:buChar char="I"/>
        <a:defRPr sz="1800" kern="1200">
          <a:solidFill>
            <a:schemeClr val="tx1"/>
          </a:solidFill>
          <a:latin typeface="Open Sans" pitchFamily="34" charset="0"/>
          <a:ea typeface="Open Sans" pitchFamily="34" charset="0"/>
          <a:cs typeface="Open Sans" pitchFamily="34" charset="0"/>
        </a:defRPr>
      </a:lvl3pPr>
      <a:lvl4pPr marL="1763900" indent="-251986" algn="l" defTabSz="1007943" rtl="0" eaLnBrk="1" latinLnBrk="0" hangingPunct="1">
        <a:lnSpc>
          <a:spcPct val="90000"/>
        </a:lnSpc>
        <a:spcBef>
          <a:spcPts val="551"/>
        </a:spcBef>
        <a:buClr>
          <a:schemeClr val="accent4"/>
        </a:buClr>
        <a:buFont typeface="Arial Black" pitchFamily="34" charset="0"/>
        <a:buChar char="I"/>
        <a:defRPr sz="1800" kern="1200">
          <a:solidFill>
            <a:schemeClr val="tx1"/>
          </a:solidFill>
          <a:latin typeface="Open Sans" pitchFamily="34" charset="0"/>
          <a:ea typeface="Open Sans" pitchFamily="34" charset="0"/>
          <a:cs typeface="Open Sans" pitchFamily="34" charset="0"/>
        </a:defRPr>
      </a:lvl4pPr>
      <a:lvl5pPr marL="2267872" indent="-251986" algn="l" defTabSz="1007943" rtl="0" eaLnBrk="1" latinLnBrk="0" hangingPunct="1">
        <a:lnSpc>
          <a:spcPct val="90000"/>
        </a:lnSpc>
        <a:spcBef>
          <a:spcPts val="551"/>
        </a:spcBef>
        <a:buClr>
          <a:schemeClr val="accent4"/>
        </a:buClr>
        <a:buFont typeface="Arial Black" pitchFamily="34" charset="0"/>
        <a:buChar char="I"/>
        <a:defRPr sz="1800" kern="1200">
          <a:solidFill>
            <a:schemeClr val="tx1"/>
          </a:solidFill>
          <a:latin typeface="Open Sans" pitchFamily="34" charset="0"/>
          <a:ea typeface="Open Sans" pitchFamily="34" charset="0"/>
          <a:cs typeface="Open Sans"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de-DE" dirty="0"/>
              <a:t>Mastertitelformat bearbeiten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BCF04C6E-CFB9-CD45-949C-D2025835A7D0}" type="datetimeFigureOut">
              <a:rPr lang="de-DE" smtClean="0"/>
              <a:t>22.06.2022</a:t>
            </a:fld>
            <a:endParaRPr lang="de-DE"/>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AF358ED-BC7E-384A-AE3F-3D049F92E99A}" type="slidenum">
              <a:rPr lang="de-DE" smtClean="0"/>
              <a:t>‹Nr.›</a:t>
            </a:fld>
            <a:endParaRPr lang="de-DE"/>
          </a:p>
        </p:txBody>
      </p:sp>
    </p:spTree>
    <p:extLst>
      <p:ext uri="{BB962C8B-B14F-4D97-AF65-F5344CB8AC3E}">
        <p14:creationId xmlns:p14="http://schemas.microsoft.com/office/powerpoint/2010/main" val="291479490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p:txStyles>
    <p:titleStyle>
      <a:lvl1pPr algn="l" defTabSz="1007943" rtl="0" eaLnBrk="1" latinLnBrk="0" hangingPunct="1">
        <a:lnSpc>
          <a:spcPct val="90000"/>
        </a:lnSpc>
        <a:spcBef>
          <a:spcPct val="0"/>
        </a:spcBef>
        <a:buNone/>
        <a:defRPr sz="4400" kern="1200">
          <a:solidFill>
            <a:schemeClr val="tx1"/>
          </a:solidFill>
          <a:latin typeface="Open Sans" pitchFamily="34" charset="0"/>
          <a:ea typeface="Open Sans" pitchFamily="34" charset="0"/>
          <a:cs typeface="Open Sans" pitchFamily="34" charset="0"/>
        </a:defRPr>
      </a:lvl1pPr>
    </p:titleStyle>
    <p:bodyStyle>
      <a:lvl1pPr marL="251986" indent="-251986" algn="l" defTabSz="1007943" rtl="0" eaLnBrk="1" latinLnBrk="0" hangingPunct="1">
        <a:lnSpc>
          <a:spcPct val="90000"/>
        </a:lnSpc>
        <a:spcBef>
          <a:spcPts val="1102"/>
        </a:spcBef>
        <a:buClr>
          <a:schemeClr val="accent5"/>
        </a:buClr>
        <a:buFont typeface="Arial Black" pitchFamily="34" charset="0"/>
        <a:buChar char="I"/>
        <a:defRPr sz="1800" kern="1200">
          <a:solidFill>
            <a:schemeClr val="tx1"/>
          </a:solidFill>
          <a:latin typeface="Open Sans" pitchFamily="34" charset="0"/>
          <a:ea typeface="Open Sans" pitchFamily="34" charset="0"/>
          <a:cs typeface="Open Sans" pitchFamily="34" charset="0"/>
        </a:defRPr>
      </a:lvl1pPr>
      <a:lvl2pPr marL="755957" indent="-251986" algn="l" defTabSz="1007943" rtl="0" eaLnBrk="1" latinLnBrk="0" hangingPunct="1">
        <a:lnSpc>
          <a:spcPct val="90000"/>
        </a:lnSpc>
        <a:spcBef>
          <a:spcPts val="551"/>
        </a:spcBef>
        <a:buClr>
          <a:schemeClr val="accent5"/>
        </a:buClr>
        <a:buFont typeface="Arial Black" pitchFamily="34" charset="0"/>
        <a:buChar char="I"/>
        <a:defRPr sz="1800" kern="1200">
          <a:solidFill>
            <a:schemeClr val="tx1"/>
          </a:solidFill>
          <a:latin typeface="Open Sans" pitchFamily="34" charset="0"/>
          <a:ea typeface="Open Sans" pitchFamily="34" charset="0"/>
          <a:cs typeface="Open Sans" pitchFamily="34" charset="0"/>
        </a:defRPr>
      </a:lvl2pPr>
      <a:lvl3pPr marL="1259929" indent="-251986" algn="l" defTabSz="1007943" rtl="0" eaLnBrk="1" latinLnBrk="0" hangingPunct="1">
        <a:lnSpc>
          <a:spcPct val="90000"/>
        </a:lnSpc>
        <a:spcBef>
          <a:spcPts val="551"/>
        </a:spcBef>
        <a:buClr>
          <a:schemeClr val="accent5"/>
        </a:buClr>
        <a:buFont typeface="Arial Black" pitchFamily="34" charset="0"/>
        <a:buChar char="I"/>
        <a:defRPr sz="1800" kern="1200">
          <a:solidFill>
            <a:schemeClr val="tx1"/>
          </a:solidFill>
          <a:latin typeface="Open Sans" pitchFamily="34" charset="0"/>
          <a:ea typeface="Open Sans" pitchFamily="34" charset="0"/>
          <a:cs typeface="Open Sans" pitchFamily="34" charset="0"/>
        </a:defRPr>
      </a:lvl3pPr>
      <a:lvl4pPr marL="1763900" indent="-251986" algn="l" defTabSz="1007943" rtl="0" eaLnBrk="1" latinLnBrk="0" hangingPunct="1">
        <a:lnSpc>
          <a:spcPct val="90000"/>
        </a:lnSpc>
        <a:spcBef>
          <a:spcPts val="551"/>
        </a:spcBef>
        <a:buClr>
          <a:schemeClr val="accent5"/>
        </a:buClr>
        <a:buFont typeface="Arial Black" pitchFamily="34" charset="0"/>
        <a:buChar char="I"/>
        <a:defRPr sz="1800" kern="1200">
          <a:solidFill>
            <a:schemeClr val="tx1"/>
          </a:solidFill>
          <a:latin typeface="Open Sans" pitchFamily="34" charset="0"/>
          <a:ea typeface="Open Sans" pitchFamily="34" charset="0"/>
          <a:cs typeface="Open Sans" pitchFamily="34" charset="0"/>
        </a:defRPr>
      </a:lvl4pPr>
      <a:lvl5pPr marL="2267872" indent="-251986" algn="l" defTabSz="1007943" rtl="0" eaLnBrk="1" latinLnBrk="0" hangingPunct="1">
        <a:lnSpc>
          <a:spcPct val="90000"/>
        </a:lnSpc>
        <a:spcBef>
          <a:spcPts val="551"/>
        </a:spcBef>
        <a:buClr>
          <a:schemeClr val="accent5"/>
        </a:buClr>
        <a:buFont typeface="Arial Black" pitchFamily="34" charset="0"/>
        <a:buChar char="I"/>
        <a:defRPr sz="1800" kern="1200">
          <a:solidFill>
            <a:schemeClr val="tx1"/>
          </a:solidFill>
          <a:latin typeface="Open Sans" pitchFamily="34" charset="0"/>
          <a:ea typeface="Open Sans" pitchFamily="34" charset="0"/>
          <a:cs typeface="Open Sans"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de-DE" dirty="0"/>
              <a:t>Mastertitelformat bearbeiten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BCF04C6E-CFB9-CD45-949C-D2025835A7D0}" type="datetimeFigureOut">
              <a:rPr lang="de-DE" smtClean="0"/>
              <a:t>22.06.2022</a:t>
            </a:fld>
            <a:endParaRPr lang="de-DE"/>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AF358ED-BC7E-384A-AE3F-3D049F92E99A}" type="slidenum">
              <a:rPr lang="de-DE" smtClean="0"/>
              <a:t>‹Nr.›</a:t>
            </a:fld>
            <a:endParaRPr lang="de-DE"/>
          </a:p>
        </p:txBody>
      </p:sp>
    </p:spTree>
    <p:extLst>
      <p:ext uri="{BB962C8B-B14F-4D97-AF65-F5344CB8AC3E}">
        <p14:creationId xmlns:p14="http://schemas.microsoft.com/office/powerpoint/2010/main" val="27993415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txStyles>
    <p:titleStyle>
      <a:lvl1pPr algn="l" defTabSz="1007943" rtl="0" eaLnBrk="1" latinLnBrk="0" hangingPunct="1">
        <a:lnSpc>
          <a:spcPct val="90000"/>
        </a:lnSpc>
        <a:spcBef>
          <a:spcPct val="0"/>
        </a:spcBef>
        <a:buNone/>
        <a:defRPr sz="4400" kern="1200">
          <a:solidFill>
            <a:schemeClr val="tx1"/>
          </a:solidFill>
          <a:latin typeface="Open Sans" pitchFamily="34" charset="0"/>
          <a:ea typeface="Open Sans" pitchFamily="34" charset="0"/>
          <a:cs typeface="Open Sans" pitchFamily="34" charset="0"/>
        </a:defRPr>
      </a:lvl1pPr>
    </p:titleStyle>
    <p:bodyStyle>
      <a:lvl1pPr marL="251986" indent="-251986" algn="l" defTabSz="1007943" rtl="0" eaLnBrk="1" latinLnBrk="0" hangingPunct="1">
        <a:lnSpc>
          <a:spcPct val="90000"/>
        </a:lnSpc>
        <a:spcBef>
          <a:spcPts val="1102"/>
        </a:spcBef>
        <a:buClr>
          <a:schemeClr val="tx2"/>
        </a:buClr>
        <a:buFont typeface="Arial Black" pitchFamily="34" charset="0"/>
        <a:buChar char="I"/>
        <a:defRPr sz="1800" kern="1200">
          <a:solidFill>
            <a:schemeClr val="tx1"/>
          </a:solidFill>
          <a:latin typeface="Open Sans" pitchFamily="34" charset="0"/>
          <a:ea typeface="Open Sans" pitchFamily="34" charset="0"/>
          <a:cs typeface="Open Sans" pitchFamily="34" charset="0"/>
        </a:defRPr>
      </a:lvl1pPr>
      <a:lvl2pPr marL="755957" indent="-251986" algn="l" defTabSz="1007943" rtl="0" eaLnBrk="1" latinLnBrk="0" hangingPunct="1">
        <a:lnSpc>
          <a:spcPct val="90000"/>
        </a:lnSpc>
        <a:spcBef>
          <a:spcPts val="551"/>
        </a:spcBef>
        <a:buClr>
          <a:schemeClr val="tx2"/>
        </a:buClr>
        <a:buFont typeface="Arial Black" pitchFamily="34" charset="0"/>
        <a:buChar char="I"/>
        <a:defRPr sz="1800" kern="1200">
          <a:solidFill>
            <a:schemeClr val="tx1"/>
          </a:solidFill>
          <a:latin typeface="Open Sans" pitchFamily="34" charset="0"/>
          <a:ea typeface="Open Sans" pitchFamily="34" charset="0"/>
          <a:cs typeface="Open Sans" pitchFamily="34" charset="0"/>
        </a:defRPr>
      </a:lvl2pPr>
      <a:lvl3pPr marL="1259929" indent="-251986" algn="l" defTabSz="1007943" rtl="0" eaLnBrk="1" latinLnBrk="0" hangingPunct="1">
        <a:lnSpc>
          <a:spcPct val="90000"/>
        </a:lnSpc>
        <a:spcBef>
          <a:spcPts val="551"/>
        </a:spcBef>
        <a:buClr>
          <a:schemeClr val="tx2"/>
        </a:buClr>
        <a:buFont typeface="Arial Black" pitchFamily="34" charset="0"/>
        <a:buChar char="I"/>
        <a:defRPr sz="1800" kern="1200">
          <a:solidFill>
            <a:schemeClr val="tx1"/>
          </a:solidFill>
          <a:latin typeface="Open Sans" pitchFamily="34" charset="0"/>
          <a:ea typeface="Open Sans" pitchFamily="34" charset="0"/>
          <a:cs typeface="Open Sans" pitchFamily="34" charset="0"/>
        </a:defRPr>
      </a:lvl3pPr>
      <a:lvl4pPr marL="1763900" indent="-251986" algn="l" defTabSz="1007943" rtl="0" eaLnBrk="1" latinLnBrk="0" hangingPunct="1">
        <a:lnSpc>
          <a:spcPct val="90000"/>
        </a:lnSpc>
        <a:spcBef>
          <a:spcPts val="551"/>
        </a:spcBef>
        <a:buClr>
          <a:schemeClr val="tx2"/>
        </a:buClr>
        <a:buFont typeface="Arial Black" pitchFamily="34" charset="0"/>
        <a:buChar char="I"/>
        <a:defRPr sz="1800" kern="1200">
          <a:solidFill>
            <a:schemeClr val="tx1"/>
          </a:solidFill>
          <a:latin typeface="Open Sans" pitchFamily="34" charset="0"/>
          <a:ea typeface="Open Sans" pitchFamily="34" charset="0"/>
          <a:cs typeface="Open Sans" pitchFamily="34" charset="0"/>
        </a:defRPr>
      </a:lvl4pPr>
      <a:lvl5pPr marL="2267872" indent="-251986" algn="l" defTabSz="1007943" rtl="0" eaLnBrk="1" latinLnBrk="0" hangingPunct="1">
        <a:lnSpc>
          <a:spcPct val="90000"/>
        </a:lnSpc>
        <a:spcBef>
          <a:spcPts val="551"/>
        </a:spcBef>
        <a:buClr>
          <a:schemeClr val="tx2"/>
        </a:buClr>
        <a:buFont typeface="Arial Black" pitchFamily="34" charset="0"/>
        <a:buChar char="I"/>
        <a:defRPr sz="1800" kern="1200">
          <a:solidFill>
            <a:schemeClr val="tx1"/>
          </a:solidFill>
          <a:latin typeface="Open Sans" pitchFamily="34" charset="0"/>
          <a:ea typeface="Open Sans" pitchFamily="34" charset="0"/>
          <a:cs typeface="Open Sans"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Bildplatzhalter 214">
            <a:extLst>
              <a:ext uri="{FF2B5EF4-FFF2-40B4-BE49-F238E27FC236}">
                <a16:creationId xmlns:a16="http://schemas.microsoft.com/office/drawing/2014/main" id="{1D18D819-DD53-F64A-9A2A-416EFDEAE44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7073900" y="3873489"/>
            <a:ext cx="3714416" cy="3008068"/>
          </a:xfrm>
        </p:spPr>
      </p:pic>
      <p:sp>
        <p:nvSpPr>
          <p:cNvPr id="2" name="Textplatzhalter 1">
            <a:extLst>
              <a:ext uri="{FF2B5EF4-FFF2-40B4-BE49-F238E27FC236}">
                <a16:creationId xmlns:a16="http://schemas.microsoft.com/office/drawing/2014/main" id="{C79E8C73-8C5A-6745-B264-219C59440093}"/>
              </a:ext>
            </a:extLst>
          </p:cNvPr>
          <p:cNvSpPr>
            <a:spLocks noGrp="1"/>
          </p:cNvSpPr>
          <p:nvPr>
            <p:ph type="body" sz="quarter" idx="11"/>
          </p:nvPr>
        </p:nvSpPr>
        <p:spPr>
          <a:xfrm>
            <a:off x="7421829" y="1352362"/>
            <a:ext cx="3036815" cy="906634"/>
          </a:xfrm>
        </p:spPr>
        <p:txBody>
          <a:bodyPr>
            <a:noAutofit/>
          </a:bodyPr>
          <a:lstStyle/>
          <a:p>
            <a:r>
              <a:rPr lang="de-DE" dirty="0"/>
              <a:t>Suchthilfeangebote </a:t>
            </a:r>
          </a:p>
        </p:txBody>
      </p:sp>
      <p:sp>
        <p:nvSpPr>
          <p:cNvPr id="7" name="Textplatzhalter 6">
            <a:extLst>
              <a:ext uri="{FF2B5EF4-FFF2-40B4-BE49-F238E27FC236}">
                <a16:creationId xmlns:a16="http://schemas.microsoft.com/office/drawing/2014/main" id="{19605D32-5498-4849-8131-6E10D2B6DF9F}"/>
              </a:ext>
            </a:extLst>
          </p:cNvPr>
          <p:cNvSpPr>
            <a:spLocks noGrp="1"/>
          </p:cNvSpPr>
          <p:nvPr>
            <p:ph type="body" sz="quarter" idx="15"/>
          </p:nvPr>
        </p:nvSpPr>
        <p:spPr/>
        <p:txBody>
          <a:bodyPr>
            <a:noAutofit/>
          </a:bodyPr>
          <a:lstStyle/>
          <a:p>
            <a:pPr marL="0" indent="0" algn="just">
              <a:buNone/>
            </a:pPr>
            <a:r>
              <a:rPr lang="de-DE" sz="900" b="1" dirty="0" smtClean="0">
                <a:solidFill>
                  <a:schemeClr val="accent2"/>
                </a:solidFill>
              </a:rPr>
              <a:t>Woran </a:t>
            </a:r>
            <a:r>
              <a:rPr lang="de-DE" sz="900" b="1" dirty="0">
                <a:solidFill>
                  <a:schemeClr val="accent2"/>
                </a:solidFill>
              </a:rPr>
              <a:t>erkennt man Alkoholabhängigkeit?</a:t>
            </a:r>
          </a:p>
          <a:p>
            <a:pPr marL="108000" indent="-108000" algn="just"/>
            <a:r>
              <a:rPr lang="de-DE" sz="900" dirty="0"/>
              <a:t>mehr vertragen oder brauchen als früher</a:t>
            </a:r>
          </a:p>
          <a:p>
            <a:pPr marL="108000" indent="-108000" algn="just"/>
            <a:r>
              <a:rPr lang="de-DE" sz="900" dirty="0"/>
              <a:t>Entzugszeichen (die bei erneutem Trinken verschwinden)</a:t>
            </a:r>
          </a:p>
          <a:p>
            <a:pPr marL="108000" indent="-108000" algn="just"/>
            <a:r>
              <a:rPr lang="de-DE" sz="900" dirty="0"/>
              <a:t>starker innerer Drang, zu trinken oder daran denken</a:t>
            </a:r>
          </a:p>
          <a:p>
            <a:pPr marL="108000" indent="-108000" algn="just"/>
            <a:r>
              <a:rPr lang="de-DE" sz="900" dirty="0"/>
              <a:t>Kontrollverlust (mehr trinken als eigentlich gewollt)</a:t>
            </a:r>
          </a:p>
          <a:p>
            <a:pPr marL="108000" indent="-108000" algn="just"/>
            <a:r>
              <a:rPr lang="de-DE" sz="900" dirty="0"/>
              <a:t>Vernachlässigung wichtiger Lebensbereiche wegen des Trinkens</a:t>
            </a:r>
          </a:p>
          <a:p>
            <a:pPr marL="108000" indent="-108000" algn="just"/>
            <a:r>
              <a:rPr lang="de-DE" sz="900" dirty="0"/>
              <a:t>Weitertrinken trotz Gesundheitsschäden durch Alkohol</a:t>
            </a:r>
            <a:endParaRPr lang="de-DE" sz="900" dirty="0" smtClean="0"/>
          </a:p>
          <a:p>
            <a:pPr algn="just"/>
            <a:endParaRPr lang="de-DE" sz="900" dirty="0" smtClean="0"/>
          </a:p>
          <a:p>
            <a:pPr marL="0" indent="0" algn="just">
              <a:buNone/>
            </a:pPr>
            <a:r>
              <a:rPr lang="de-DE" sz="900" b="1" dirty="0">
                <a:solidFill>
                  <a:schemeClr val="accent2"/>
                </a:solidFill>
              </a:rPr>
              <a:t>Wer kann sich von uns beraten lassen?</a:t>
            </a:r>
          </a:p>
          <a:p>
            <a:pPr marL="0" indent="0" algn="just">
              <a:buNone/>
            </a:pPr>
            <a:r>
              <a:rPr lang="de-DE" sz="900" dirty="0" smtClean="0"/>
              <a:t>Alle </a:t>
            </a:r>
            <a:r>
              <a:rPr lang="de-DE" sz="900" dirty="0"/>
              <a:t>Erwachsenen ab dem 18. Lebensjahr. Die Kosten werden von allen gesetzlichen Krankenkassen </a:t>
            </a:r>
            <a:r>
              <a:rPr lang="de-DE" sz="900" dirty="0" smtClean="0"/>
              <a:t>über-</a:t>
            </a:r>
            <a:r>
              <a:rPr lang="de-DE" sz="900" dirty="0" err="1" smtClean="0"/>
              <a:t>nommen</a:t>
            </a:r>
            <a:r>
              <a:rPr lang="de-DE" sz="900" dirty="0" smtClean="0"/>
              <a:t>.</a:t>
            </a:r>
          </a:p>
          <a:p>
            <a:pPr marL="0" indent="0" algn="just">
              <a:buNone/>
            </a:pPr>
            <a:endParaRPr lang="de-DE" sz="900" dirty="0"/>
          </a:p>
          <a:p>
            <a:pPr marL="0" indent="0" algn="just">
              <a:buNone/>
            </a:pPr>
            <a:r>
              <a:rPr lang="de-DE" sz="900" b="1" dirty="0">
                <a:solidFill>
                  <a:schemeClr val="accent2"/>
                </a:solidFill>
              </a:rPr>
              <a:t>Wie kann ich mich anmelden</a:t>
            </a:r>
            <a:r>
              <a:rPr lang="de-DE" sz="900" b="1" dirty="0" smtClean="0">
                <a:solidFill>
                  <a:schemeClr val="accent2"/>
                </a:solidFill>
              </a:rPr>
              <a:t>?</a:t>
            </a:r>
          </a:p>
          <a:p>
            <a:pPr marL="0" indent="0" algn="just">
              <a:buNone/>
            </a:pPr>
            <a:r>
              <a:rPr lang="de-DE" sz="900" dirty="0"/>
              <a:t>Rufen Sie uns an</a:t>
            </a:r>
            <a:r>
              <a:rPr lang="de-DE" sz="900" dirty="0" smtClean="0"/>
              <a:t>:</a:t>
            </a:r>
          </a:p>
          <a:p>
            <a:pPr marL="0" indent="0" algn="just">
              <a:buNone/>
            </a:pPr>
            <a:endParaRPr lang="de-DE" sz="900" dirty="0" smtClean="0"/>
          </a:p>
          <a:p>
            <a:pPr marL="0" indent="0" algn="just">
              <a:buNone/>
            </a:pPr>
            <a:r>
              <a:rPr lang="de-DE" sz="900" dirty="0" smtClean="0"/>
              <a:t>      0351 </a:t>
            </a:r>
            <a:r>
              <a:rPr lang="de-DE" sz="900" dirty="0"/>
              <a:t>458-2797 </a:t>
            </a:r>
            <a:endParaRPr lang="de-DE" sz="900" dirty="0" smtClean="0"/>
          </a:p>
          <a:p>
            <a:pPr marL="0" indent="0" algn="just">
              <a:buNone/>
            </a:pPr>
            <a:r>
              <a:rPr lang="de-DE" sz="900" dirty="0" smtClean="0"/>
              <a:t>(Ambulanz, von </a:t>
            </a:r>
            <a:r>
              <a:rPr lang="de-DE" sz="900" dirty="0"/>
              <a:t>8.00 </a:t>
            </a:r>
            <a:r>
              <a:rPr lang="de-DE" sz="900" dirty="0" smtClean="0"/>
              <a:t>– 12.00 </a:t>
            </a:r>
            <a:r>
              <a:rPr lang="de-DE" sz="900" dirty="0"/>
              <a:t>und 13.00 </a:t>
            </a:r>
            <a:r>
              <a:rPr lang="de-DE" sz="900" dirty="0" smtClean="0"/>
              <a:t>– </a:t>
            </a:r>
            <a:r>
              <a:rPr lang="de-DE" sz="900" dirty="0"/>
              <a:t>16.00 </a:t>
            </a:r>
            <a:r>
              <a:rPr lang="de-DE" sz="900" dirty="0" smtClean="0"/>
              <a:t>Uhr, freitags </a:t>
            </a:r>
            <a:r>
              <a:rPr lang="de-DE" sz="900" dirty="0"/>
              <a:t>nur bis 15.00 </a:t>
            </a:r>
            <a:r>
              <a:rPr lang="de-DE" sz="900" dirty="0" smtClean="0"/>
              <a:t>Uhr) </a:t>
            </a:r>
            <a:r>
              <a:rPr lang="de-DE" sz="900" b="1" dirty="0" smtClean="0"/>
              <a:t>oder</a:t>
            </a:r>
          </a:p>
          <a:p>
            <a:pPr marL="0" indent="0" algn="just">
              <a:buNone/>
            </a:pPr>
            <a:endParaRPr lang="de-DE" sz="900" dirty="0"/>
          </a:p>
          <a:p>
            <a:pPr marL="0" indent="0" algn="just">
              <a:buNone/>
            </a:pPr>
            <a:r>
              <a:rPr lang="de-DE" sz="900" dirty="0" smtClean="0"/>
              <a:t>      0351 </a:t>
            </a:r>
            <a:r>
              <a:rPr lang="de-DE" sz="900" dirty="0"/>
              <a:t>458-2663 </a:t>
            </a:r>
            <a:endParaRPr lang="de-DE" sz="900" dirty="0" smtClean="0"/>
          </a:p>
          <a:p>
            <a:pPr marL="0" indent="0" algn="just">
              <a:buNone/>
            </a:pPr>
            <a:r>
              <a:rPr lang="de-DE" sz="900" dirty="0" smtClean="0"/>
              <a:t>(</a:t>
            </a:r>
            <a:r>
              <a:rPr lang="de-DE" sz="900" dirty="0"/>
              <a:t>Station </a:t>
            </a:r>
            <a:r>
              <a:rPr lang="de-DE" sz="900" dirty="0" smtClean="0"/>
              <a:t>3, außerhalb </a:t>
            </a:r>
            <a:r>
              <a:rPr lang="de-DE" sz="900" dirty="0"/>
              <a:t>der </a:t>
            </a:r>
            <a:r>
              <a:rPr lang="de-DE" sz="900" dirty="0" smtClean="0"/>
              <a:t>Öffnungszeiten </a:t>
            </a:r>
          </a:p>
          <a:p>
            <a:pPr marL="0" indent="0" algn="just">
              <a:buNone/>
            </a:pPr>
            <a:r>
              <a:rPr lang="de-DE" sz="900" dirty="0" smtClean="0"/>
              <a:t>und am Wochenende)</a:t>
            </a:r>
            <a:endParaRPr lang="de-DE" sz="900" dirty="0"/>
          </a:p>
          <a:p>
            <a:pPr marL="0" indent="0" algn="just">
              <a:buNone/>
            </a:pPr>
            <a:endParaRPr lang="de-DE" sz="900" dirty="0" smtClean="0"/>
          </a:p>
          <a:p>
            <a:pPr marL="0" indent="0" algn="just">
              <a:buNone/>
            </a:pPr>
            <a:r>
              <a:rPr lang="de-DE" sz="900" b="1" dirty="0">
                <a:solidFill>
                  <a:schemeClr val="accent2"/>
                </a:solidFill>
              </a:rPr>
              <a:t>Muss ich etwas mitbringen</a:t>
            </a:r>
            <a:r>
              <a:rPr lang="de-DE" sz="900" b="1" dirty="0" smtClean="0">
                <a:solidFill>
                  <a:schemeClr val="accent2"/>
                </a:solidFill>
              </a:rPr>
              <a:t>?</a:t>
            </a:r>
          </a:p>
          <a:p>
            <a:pPr marL="0" indent="0" algn="just">
              <a:buNone/>
            </a:pPr>
            <a:r>
              <a:rPr lang="de-DE" sz="900" dirty="0"/>
              <a:t>Ja, Ihre Versichertenkarte und bestenfalls eine Überweisung.</a:t>
            </a:r>
          </a:p>
          <a:p>
            <a:pPr marL="0" indent="0" algn="just">
              <a:buNone/>
            </a:pPr>
            <a:endParaRPr lang="de-DE" sz="900" dirty="0" smtClean="0"/>
          </a:p>
          <a:p>
            <a:pPr marL="0" indent="0" algn="just">
              <a:buNone/>
            </a:pPr>
            <a:r>
              <a:rPr lang="de-DE" sz="900" b="1" dirty="0">
                <a:solidFill>
                  <a:schemeClr val="accent2"/>
                </a:solidFill>
              </a:rPr>
              <a:t>Sie sind nicht </a:t>
            </a:r>
            <a:r>
              <a:rPr lang="de-DE" sz="900" b="1" dirty="0" smtClean="0">
                <a:solidFill>
                  <a:schemeClr val="accent2"/>
                </a:solidFill>
              </a:rPr>
              <a:t>allein: </a:t>
            </a:r>
            <a:r>
              <a:rPr lang="de-DE" sz="900" dirty="0" smtClean="0"/>
              <a:t>In </a:t>
            </a:r>
            <a:r>
              <a:rPr lang="de-DE" sz="900" dirty="0"/>
              <a:t>Deutschland leben mehr als 3 Millionen Menschen mit Alkoholproblemen. Auch berühmte Menschen kämpften mit Suchtproblemen. Das Gemälde auf der Vorderseite heißt </a:t>
            </a:r>
            <a:r>
              <a:rPr lang="de-DE" sz="900" dirty="0" smtClean="0"/>
              <a:t>„Selbstbildnis </a:t>
            </a:r>
            <a:r>
              <a:rPr lang="de-DE" sz="900" dirty="0"/>
              <a:t>als Kranker” und stammt von Ernst Ludwig Kirchner. Er war abhängig von Alkohol, Beruhigungsmitteln und Morphium. Auch die Schauspieler Daniel </a:t>
            </a:r>
            <a:r>
              <a:rPr lang="de-DE" sz="900" dirty="0" smtClean="0"/>
              <a:t>Radcliffe</a:t>
            </a:r>
            <a:r>
              <a:rPr lang="de-DE" sz="900" dirty="0"/>
              <a:t>, Robert </a:t>
            </a:r>
            <a:r>
              <a:rPr lang="de-DE" sz="900" dirty="0" err="1"/>
              <a:t>Downey</a:t>
            </a:r>
            <a:r>
              <a:rPr lang="de-DE" sz="900" dirty="0"/>
              <a:t> Jr. und der Künstler Udo Lindenberg waren von einer Alkoholabhängigkeit betroffen, schafften es jedoch, diese zu überwinden. </a:t>
            </a:r>
          </a:p>
        </p:txBody>
      </p:sp>
      <p:sp>
        <p:nvSpPr>
          <p:cNvPr id="3" name="Textplatzhalter 2">
            <a:extLst>
              <a:ext uri="{FF2B5EF4-FFF2-40B4-BE49-F238E27FC236}">
                <a16:creationId xmlns:a16="http://schemas.microsoft.com/office/drawing/2014/main" id="{5D8EB6E8-CF74-C24A-B547-0C1BF5C9FEFB}"/>
              </a:ext>
            </a:extLst>
          </p:cNvPr>
          <p:cNvSpPr>
            <a:spLocks noGrp="1"/>
          </p:cNvSpPr>
          <p:nvPr>
            <p:ph type="body" sz="quarter" idx="16"/>
          </p:nvPr>
        </p:nvSpPr>
        <p:spPr/>
        <p:txBody>
          <a:bodyPr>
            <a:normAutofit/>
          </a:bodyPr>
          <a:lstStyle/>
          <a:p>
            <a:r>
              <a:rPr lang="de-DE" sz="1400" dirty="0"/>
              <a:t>Häufige Fragen </a:t>
            </a:r>
          </a:p>
        </p:txBody>
      </p:sp>
      <p:sp>
        <p:nvSpPr>
          <p:cNvPr id="4" name="Textplatzhalter 3">
            <a:extLst>
              <a:ext uri="{FF2B5EF4-FFF2-40B4-BE49-F238E27FC236}">
                <a16:creationId xmlns:a16="http://schemas.microsoft.com/office/drawing/2014/main" id="{EB5ACBE8-3EA4-044B-83F5-202B5D3B83F9}"/>
              </a:ext>
            </a:extLst>
          </p:cNvPr>
          <p:cNvSpPr>
            <a:spLocks noGrp="1"/>
          </p:cNvSpPr>
          <p:nvPr>
            <p:ph type="body" sz="quarter" idx="17"/>
          </p:nvPr>
        </p:nvSpPr>
        <p:spPr/>
        <p:txBody>
          <a:bodyPr/>
          <a:lstStyle/>
          <a:p>
            <a:r>
              <a:rPr lang="de-DE" dirty="0"/>
              <a:t>So finden Sie uns </a:t>
            </a:r>
          </a:p>
        </p:txBody>
      </p:sp>
      <p:sp>
        <p:nvSpPr>
          <p:cNvPr id="211" name="Textplatzhalter 210">
            <a:extLst>
              <a:ext uri="{FF2B5EF4-FFF2-40B4-BE49-F238E27FC236}">
                <a16:creationId xmlns:a16="http://schemas.microsoft.com/office/drawing/2014/main" id="{19ADDE32-968A-424C-86E0-A5A3AC2400BC}"/>
              </a:ext>
            </a:extLst>
          </p:cNvPr>
          <p:cNvSpPr>
            <a:spLocks noGrp="1"/>
          </p:cNvSpPr>
          <p:nvPr>
            <p:ph type="body" sz="quarter" idx="18"/>
          </p:nvPr>
        </p:nvSpPr>
        <p:spPr/>
        <p:txBody>
          <a:bodyPr>
            <a:normAutofit/>
          </a:bodyPr>
          <a:lstStyle/>
          <a:p>
            <a:pPr marL="0" indent="0">
              <a:buNone/>
            </a:pPr>
            <a:r>
              <a:rPr lang="de-DE" sz="900" b="1" dirty="0"/>
              <a:t>Klinik und Poliklinik für Psychiatrie und Psychotherapie </a:t>
            </a:r>
          </a:p>
          <a:p>
            <a:pPr marL="0" indent="0">
              <a:buNone/>
            </a:pPr>
            <a:r>
              <a:rPr lang="de-DE" sz="900" dirty="0"/>
              <a:t>am Zentrum für Seelische Gesundheit </a:t>
            </a:r>
          </a:p>
          <a:p>
            <a:pPr marL="0" indent="0">
              <a:buNone/>
            </a:pPr>
            <a:r>
              <a:rPr lang="de-DE" sz="900" dirty="0"/>
              <a:t>Direktor: Prof. Dr. med. Dr. </a:t>
            </a:r>
            <a:r>
              <a:rPr lang="de-DE" sz="900" dirty="0" err="1"/>
              <a:t>rer</a:t>
            </a:r>
            <a:r>
              <a:rPr lang="de-DE" sz="900" dirty="0"/>
              <a:t>. nat.  M. Bauer </a:t>
            </a:r>
            <a:endParaRPr lang="de-DE" sz="900" dirty="0" smtClean="0"/>
          </a:p>
          <a:p>
            <a:pPr marL="0" indent="0">
              <a:buNone/>
            </a:pPr>
            <a:endParaRPr lang="de-DE" sz="900" dirty="0"/>
          </a:p>
          <a:p>
            <a:pPr marL="0" indent="0">
              <a:buNone/>
            </a:pPr>
            <a:r>
              <a:rPr lang="de-DE" sz="900" dirty="0"/>
              <a:t>Suchtambulanz: </a:t>
            </a:r>
            <a:endParaRPr lang="de-DE" sz="900" dirty="0" smtClean="0"/>
          </a:p>
          <a:p>
            <a:pPr marL="0" indent="0">
              <a:buNone/>
            </a:pPr>
            <a:r>
              <a:rPr lang="de-DE" sz="900" dirty="0" smtClean="0"/>
              <a:t>Leitung</a:t>
            </a:r>
            <a:r>
              <a:rPr lang="de-DE" sz="900" dirty="0"/>
              <a:t>: </a:t>
            </a:r>
            <a:r>
              <a:rPr lang="de-DE" sz="900" dirty="0" smtClean="0"/>
              <a:t>Prof. </a:t>
            </a:r>
            <a:r>
              <a:rPr lang="de-DE" sz="900" dirty="0"/>
              <a:t>Dr. </a:t>
            </a:r>
            <a:r>
              <a:rPr lang="de-DE" sz="900" dirty="0" smtClean="0"/>
              <a:t>M</a:t>
            </a:r>
            <a:r>
              <a:rPr lang="de-DE" sz="900" dirty="0"/>
              <a:t>. </a:t>
            </a:r>
            <a:r>
              <a:rPr lang="de-DE" sz="900" dirty="0" err="1" smtClean="0"/>
              <a:t>Pilhatsch</a:t>
            </a:r>
            <a:endParaRPr lang="de-DE" sz="900" dirty="0" smtClean="0"/>
          </a:p>
          <a:p>
            <a:pPr marL="0" indent="0">
              <a:buNone/>
            </a:pPr>
            <a:endParaRPr lang="de-DE" sz="900" dirty="0"/>
          </a:p>
          <a:p>
            <a:pPr marL="0" indent="0">
              <a:buNone/>
            </a:pPr>
            <a:r>
              <a:rPr lang="de-DE" sz="900" dirty="0"/>
              <a:t>Station PSY-S3:  </a:t>
            </a:r>
            <a:endParaRPr lang="de-DE" sz="900" dirty="0" smtClean="0"/>
          </a:p>
          <a:p>
            <a:pPr marL="0" indent="0">
              <a:buNone/>
            </a:pPr>
            <a:r>
              <a:rPr lang="de-DE" sz="900" dirty="0" smtClean="0"/>
              <a:t>Leitung</a:t>
            </a:r>
            <a:r>
              <a:rPr lang="de-DE" sz="900" dirty="0"/>
              <a:t>: Dr. med. K. </a:t>
            </a:r>
            <a:r>
              <a:rPr lang="de-DE" sz="900" dirty="0" err="1" smtClean="0"/>
              <a:t>Donix</a:t>
            </a:r>
            <a:endParaRPr lang="de-DE" sz="900" dirty="0" smtClean="0"/>
          </a:p>
          <a:p>
            <a:pPr marL="0" indent="0">
              <a:buNone/>
            </a:pPr>
            <a:endParaRPr lang="de-DE" sz="900" dirty="0"/>
          </a:p>
          <a:p>
            <a:pPr marL="0" indent="0">
              <a:buNone/>
            </a:pPr>
            <a:r>
              <a:rPr lang="de-DE" sz="900" dirty="0" err="1"/>
              <a:t>Fetscherstraße</a:t>
            </a:r>
            <a:r>
              <a:rPr lang="de-DE" sz="900" dirty="0"/>
              <a:t> </a:t>
            </a:r>
            <a:r>
              <a:rPr lang="de-DE" sz="900" dirty="0" smtClean="0"/>
              <a:t>74</a:t>
            </a:r>
          </a:p>
          <a:p>
            <a:pPr marL="0" indent="0">
              <a:buNone/>
            </a:pPr>
            <a:r>
              <a:rPr lang="de-DE" sz="900" dirty="0" smtClean="0"/>
              <a:t>01307 Dresden</a:t>
            </a:r>
            <a:endParaRPr lang="de-DE" sz="900" dirty="0"/>
          </a:p>
          <a:p>
            <a:pPr marL="0" indent="0">
              <a:buNone/>
            </a:pPr>
            <a:endParaRPr lang="de-DE" sz="900" dirty="0"/>
          </a:p>
          <a:p>
            <a:pPr marL="0" indent="0">
              <a:buNone/>
            </a:pPr>
            <a:r>
              <a:rPr lang="de-DE" sz="900" dirty="0"/>
              <a:t>Haus 25, 1. Etage rechts, (Ambulanz) </a:t>
            </a:r>
          </a:p>
          <a:p>
            <a:pPr marL="0" indent="0">
              <a:buNone/>
            </a:pPr>
            <a:r>
              <a:rPr lang="de-DE" sz="900" dirty="0"/>
              <a:t>und 4. Etage rechts (Station 3) </a:t>
            </a:r>
            <a:endParaRPr lang="de-DE" sz="900" dirty="0" smtClean="0"/>
          </a:p>
          <a:p>
            <a:pPr marL="0" indent="0">
              <a:buNone/>
            </a:pPr>
            <a:endParaRPr lang="de-DE" sz="900" dirty="0" smtClean="0"/>
          </a:p>
          <a:p>
            <a:pPr marL="0" indent="0">
              <a:buNone/>
            </a:pPr>
            <a:endParaRPr lang="de-DE" sz="900" dirty="0"/>
          </a:p>
          <a:p>
            <a:pPr marL="0" indent="0">
              <a:buNone/>
            </a:pPr>
            <a:endParaRPr lang="de-DE" sz="900" dirty="0" smtClean="0"/>
          </a:p>
          <a:p>
            <a:pPr marL="0" indent="0">
              <a:buNone/>
            </a:pPr>
            <a:endParaRPr lang="de-DE" sz="900" dirty="0"/>
          </a:p>
          <a:p>
            <a:pPr marL="0" indent="0">
              <a:buNone/>
            </a:pPr>
            <a:endParaRPr lang="de-DE" sz="900" dirty="0" smtClean="0"/>
          </a:p>
          <a:p>
            <a:pPr marL="0" indent="0">
              <a:buNone/>
            </a:pPr>
            <a:endParaRPr lang="de-DE" sz="900" dirty="0"/>
          </a:p>
          <a:p>
            <a:pPr marL="0" indent="0">
              <a:buNone/>
            </a:pPr>
            <a:endParaRPr lang="de-DE" sz="900" dirty="0" smtClean="0"/>
          </a:p>
          <a:p>
            <a:pPr marL="0" indent="0">
              <a:buNone/>
            </a:pPr>
            <a:endParaRPr lang="de-DE" sz="900" dirty="0"/>
          </a:p>
          <a:p>
            <a:pPr marL="0" indent="0">
              <a:buNone/>
            </a:pPr>
            <a:endParaRPr lang="de-DE" sz="900" dirty="0" smtClean="0"/>
          </a:p>
          <a:p>
            <a:pPr marL="0" indent="0">
              <a:buNone/>
            </a:pPr>
            <a:endParaRPr lang="de-DE" sz="900" dirty="0"/>
          </a:p>
          <a:p>
            <a:pPr marL="0" indent="0">
              <a:buNone/>
            </a:pPr>
            <a:endParaRPr lang="de-DE" sz="900" dirty="0" smtClean="0"/>
          </a:p>
          <a:p>
            <a:pPr marL="0" indent="0">
              <a:buNone/>
            </a:pPr>
            <a:endParaRPr lang="de-DE" sz="900" dirty="0"/>
          </a:p>
          <a:p>
            <a:pPr marL="0" indent="0">
              <a:buNone/>
            </a:pPr>
            <a:endParaRPr lang="de-DE" sz="900" dirty="0" smtClean="0"/>
          </a:p>
          <a:p>
            <a:pPr marL="0" indent="0">
              <a:buNone/>
            </a:pPr>
            <a:endParaRPr lang="de-DE" sz="900" dirty="0"/>
          </a:p>
          <a:p>
            <a:pPr marL="0" indent="0">
              <a:buNone/>
            </a:pPr>
            <a:endParaRPr lang="de-DE" sz="900" dirty="0" smtClean="0"/>
          </a:p>
          <a:p>
            <a:pPr marL="0" indent="0">
              <a:buNone/>
            </a:pPr>
            <a:endParaRPr lang="de-DE" sz="900" dirty="0"/>
          </a:p>
          <a:p>
            <a:pPr marL="0" indent="0">
              <a:buNone/>
            </a:pPr>
            <a:r>
              <a:rPr lang="de-DE" sz="900" b="1" dirty="0">
                <a:solidFill>
                  <a:srgbClr val="63AADD"/>
                </a:solidFill>
              </a:rPr>
              <a:t>Informieren Sie sich auch auf unserer Internetseite: </a:t>
            </a:r>
          </a:p>
          <a:p>
            <a:pPr marL="0" indent="0">
              <a:buNone/>
            </a:pPr>
            <a:r>
              <a:rPr lang="de-DE" sz="900" dirty="0" smtClean="0"/>
              <a:t>www.uniklinikum-dresden.de/psy</a:t>
            </a:r>
          </a:p>
          <a:p>
            <a:pPr marL="0" indent="0">
              <a:buNone/>
            </a:pPr>
            <a:endParaRPr lang="de-DE" sz="900" dirty="0"/>
          </a:p>
          <a:p>
            <a:pPr marL="0" indent="0">
              <a:buNone/>
            </a:pPr>
            <a:r>
              <a:rPr lang="de-DE" sz="900" b="1" dirty="0">
                <a:solidFill>
                  <a:srgbClr val="63AADD"/>
                </a:solidFill>
              </a:rPr>
              <a:t>Anfahrt</a:t>
            </a:r>
            <a:r>
              <a:rPr lang="de-DE" sz="900" b="1" dirty="0" smtClean="0">
                <a:solidFill>
                  <a:srgbClr val="63AADD"/>
                </a:solidFill>
              </a:rPr>
              <a:t>:</a:t>
            </a:r>
          </a:p>
          <a:p>
            <a:pPr marL="0" indent="0">
              <a:buNone/>
            </a:pPr>
            <a:r>
              <a:rPr lang="de-DE" sz="900" dirty="0" smtClean="0"/>
              <a:t>Sie </a:t>
            </a:r>
            <a:r>
              <a:rPr lang="de-DE" sz="900" dirty="0"/>
              <a:t>erreichen uns mit den Straßenbahnlinien 6 und 12 (</a:t>
            </a:r>
            <a:r>
              <a:rPr lang="de-DE" sz="900" dirty="0" smtClean="0"/>
              <a:t>Haltestelle Augsburger Straße</a:t>
            </a:r>
            <a:r>
              <a:rPr lang="de-DE" sz="900" dirty="0"/>
              <a:t>) </a:t>
            </a:r>
            <a:r>
              <a:rPr lang="de-DE" sz="900" dirty="0" smtClean="0"/>
              <a:t>sowie mit den Bus-linien 64 (Haltestelle Universitätsklinikum</a:t>
            </a:r>
            <a:r>
              <a:rPr lang="de-DE" sz="900" dirty="0"/>
              <a:t>) und 62 (Haltestelle </a:t>
            </a:r>
            <a:r>
              <a:rPr lang="de-DE" sz="900" dirty="0" err="1"/>
              <a:t>Johannstadt</a:t>
            </a:r>
            <a:r>
              <a:rPr lang="de-DE" sz="900" dirty="0" smtClean="0"/>
              <a:t>).</a:t>
            </a:r>
          </a:p>
          <a:p>
            <a:pPr marL="0" indent="0">
              <a:buNone/>
            </a:pPr>
            <a:endParaRPr lang="de-DE" sz="900" dirty="0"/>
          </a:p>
          <a:p>
            <a:pPr marL="0" indent="0">
              <a:buNone/>
            </a:pPr>
            <a:r>
              <a:rPr lang="de-DE" sz="900" dirty="0"/>
              <a:t>Nutzen </a:t>
            </a:r>
            <a:r>
              <a:rPr lang="de-DE" sz="900" dirty="0" smtClean="0"/>
              <a:t>Sie die Parkhäuser </a:t>
            </a:r>
            <a:r>
              <a:rPr lang="de-DE" sz="900" dirty="0" err="1" smtClean="0"/>
              <a:t>Pfotenhauerstraße</a:t>
            </a:r>
            <a:r>
              <a:rPr lang="de-DE" sz="900" dirty="0" smtClean="0"/>
              <a:t> </a:t>
            </a:r>
            <a:br>
              <a:rPr lang="de-DE" sz="900" dirty="0" smtClean="0"/>
            </a:br>
            <a:r>
              <a:rPr lang="de-DE" sz="900" dirty="0" smtClean="0"/>
              <a:t>(</a:t>
            </a:r>
            <a:r>
              <a:rPr lang="de-DE" sz="900" dirty="0"/>
              <a:t>510 </a:t>
            </a:r>
            <a:r>
              <a:rPr lang="de-DE" sz="900" dirty="0" smtClean="0"/>
              <a:t>Plätze</a:t>
            </a:r>
            <a:r>
              <a:rPr lang="de-DE" sz="900" dirty="0"/>
              <a:t>) </a:t>
            </a:r>
            <a:r>
              <a:rPr lang="de-DE" sz="900" dirty="0" smtClean="0"/>
              <a:t>und </a:t>
            </a:r>
            <a:r>
              <a:rPr lang="de-DE" sz="900" dirty="0" err="1"/>
              <a:t>Fiedlerstraße</a:t>
            </a:r>
            <a:r>
              <a:rPr lang="de-DE" sz="900" dirty="0"/>
              <a:t> (250 Plätze).</a:t>
            </a:r>
          </a:p>
        </p:txBody>
      </p:sp>
      <p:sp>
        <p:nvSpPr>
          <p:cNvPr id="25" name="Textplatzhalter 24">
            <a:extLst>
              <a:ext uri="{FF2B5EF4-FFF2-40B4-BE49-F238E27FC236}">
                <a16:creationId xmlns:a16="http://schemas.microsoft.com/office/drawing/2014/main" id="{24754FBF-9483-D246-8754-DB881FC1E10B}"/>
              </a:ext>
            </a:extLst>
          </p:cNvPr>
          <p:cNvSpPr>
            <a:spLocks noGrp="1"/>
          </p:cNvSpPr>
          <p:nvPr>
            <p:ph type="body" sz="quarter" idx="19"/>
          </p:nvPr>
        </p:nvSpPr>
        <p:spPr>
          <a:xfrm>
            <a:off x="7421829" y="2290515"/>
            <a:ext cx="3036815" cy="562249"/>
          </a:xfrm>
        </p:spPr>
        <p:txBody>
          <a:bodyPr/>
          <a:lstStyle/>
          <a:p>
            <a:r>
              <a:rPr lang="de-DE" dirty="0"/>
              <a:t>an der Klinik und Poliklinik für </a:t>
            </a:r>
          </a:p>
          <a:p>
            <a:r>
              <a:rPr lang="de-DE" dirty="0"/>
              <a:t>Psychiatrie und Psychotherapie </a:t>
            </a:r>
          </a:p>
        </p:txBody>
      </p:sp>
      <p:sp>
        <p:nvSpPr>
          <p:cNvPr id="213" name="Rechteck 212">
            <a:extLst>
              <a:ext uri="{FF2B5EF4-FFF2-40B4-BE49-F238E27FC236}">
                <a16:creationId xmlns:a16="http://schemas.microsoft.com/office/drawing/2014/main" id="{03DED6D6-3C26-5F4A-94F2-A633725DFFBE}"/>
              </a:ext>
            </a:extLst>
          </p:cNvPr>
          <p:cNvSpPr/>
          <p:nvPr/>
        </p:nvSpPr>
        <p:spPr>
          <a:xfrm>
            <a:off x="7359475" y="1800575"/>
            <a:ext cx="108000" cy="10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0364" y="3540432"/>
            <a:ext cx="2964294" cy="1827981"/>
          </a:xfrm>
          <a:prstGeom prst="rect">
            <a:avLst/>
          </a:prstGeom>
          <a:ln w="3175">
            <a:solidFill>
              <a:srgbClr val="63AADD"/>
            </a:solidFill>
          </a:ln>
        </p:spPr>
      </p:pic>
      <p:grpSp>
        <p:nvGrpSpPr>
          <p:cNvPr id="11" name="Gruppieren 58"/>
          <p:cNvGrpSpPr/>
          <p:nvPr/>
        </p:nvGrpSpPr>
        <p:grpSpPr>
          <a:xfrm>
            <a:off x="312739" y="3760603"/>
            <a:ext cx="144462" cy="143797"/>
            <a:chOff x="-459317" y="3255963"/>
            <a:chExt cx="344488" cy="342900"/>
          </a:xfrm>
        </p:grpSpPr>
        <p:sp>
          <p:nvSpPr>
            <p:cNvPr id="12" name="Freeform 90"/>
            <p:cNvSpPr>
              <a:spLocks/>
            </p:cNvSpPr>
            <p:nvPr/>
          </p:nvSpPr>
          <p:spPr bwMode="auto">
            <a:xfrm>
              <a:off x="-459317" y="3255963"/>
              <a:ext cx="344488" cy="342900"/>
            </a:xfrm>
            <a:custGeom>
              <a:avLst/>
              <a:gdLst>
                <a:gd name="T0" fmla="*/ 0 w 132"/>
                <a:gd name="T1" fmla="*/ 132 h 132"/>
                <a:gd name="T2" fmla="*/ 0 w 132"/>
                <a:gd name="T3" fmla="*/ 132 h 132"/>
                <a:gd name="T4" fmla="*/ 132 w 132"/>
                <a:gd name="T5" fmla="*/ 132 h 132"/>
                <a:gd name="T6" fmla="*/ 132 w 132"/>
                <a:gd name="T7" fmla="*/ 0 h 132"/>
                <a:gd name="T8" fmla="*/ 0 w 132"/>
                <a:gd name="T9" fmla="*/ 0 h 132"/>
                <a:gd name="T10" fmla="*/ 0 w 132"/>
                <a:gd name="T11" fmla="*/ 132 h 132"/>
              </a:gdLst>
              <a:ahLst/>
              <a:cxnLst>
                <a:cxn ang="0">
                  <a:pos x="T0" y="T1"/>
                </a:cxn>
                <a:cxn ang="0">
                  <a:pos x="T2" y="T3"/>
                </a:cxn>
                <a:cxn ang="0">
                  <a:pos x="T4" y="T5"/>
                </a:cxn>
                <a:cxn ang="0">
                  <a:pos x="T6" y="T7"/>
                </a:cxn>
                <a:cxn ang="0">
                  <a:pos x="T8" y="T9"/>
                </a:cxn>
                <a:cxn ang="0">
                  <a:pos x="T10" y="T11"/>
                </a:cxn>
              </a:cxnLst>
              <a:rect l="0" t="0" r="r" b="b"/>
              <a:pathLst>
                <a:path w="132" h="132">
                  <a:moveTo>
                    <a:pt x="0" y="132"/>
                  </a:moveTo>
                  <a:lnTo>
                    <a:pt x="0" y="132"/>
                  </a:lnTo>
                  <a:lnTo>
                    <a:pt x="132" y="132"/>
                  </a:lnTo>
                  <a:lnTo>
                    <a:pt x="132" y="0"/>
                  </a:lnTo>
                  <a:lnTo>
                    <a:pt x="0" y="0"/>
                  </a:lnTo>
                  <a:lnTo>
                    <a:pt x="0" y="132"/>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 name="Freeform 91"/>
            <p:cNvSpPr>
              <a:spLocks/>
            </p:cNvSpPr>
            <p:nvPr/>
          </p:nvSpPr>
          <p:spPr bwMode="auto">
            <a:xfrm>
              <a:off x="-425980" y="3297238"/>
              <a:ext cx="269875" cy="265112"/>
            </a:xfrm>
            <a:custGeom>
              <a:avLst/>
              <a:gdLst>
                <a:gd name="T0" fmla="*/ 7 w 103"/>
                <a:gd name="T1" fmla="*/ 50 h 102"/>
                <a:gd name="T2" fmla="*/ 7 w 103"/>
                <a:gd name="T3" fmla="*/ 50 h 102"/>
                <a:gd name="T4" fmla="*/ 25 w 103"/>
                <a:gd name="T5" fmla="*/ 77 h 102"/>
                <a:gd name="T6" fmla="*/ 51 w 103"/>
                <a:gd name="T7" fmla="*/ 95 h 102"/>
                <a:gd name="T8" fmla="*/ 83 w 103"/>
                <a:gd name="T9" fmla="*/ 102 h 102"/>
                <a:gd name="T10" fmla="*/ 87 w 103"/>
                <a:gd name="T11" fmla="*/ 95 h 102"/>
                <a:gd name="T12" fmla="*/ 88 w 103"/>
                <a:gd name="T13" fmla="*/ 94 h 102"/>
                <a:gd name="T14" fmla="*/ 93 w 103"/>
                <a:gd name="T15" fmla="*/ 100 h 102"/>
                <a:gd name="T16" fmla="*/ 94 w 103"/>
                <a:gd name="T17" fmla="*/ 99 h 102"/>
                <a:gd name="T18" fmla="*/ 100 w 103"/>
                <a:gd name="T19" fmla="*/ 93 h 102"/>
                <a:gd name="T20" fmla="*/ 103 w 103"/>
                <a:gd name="T21" fmla="*/ 86 h 102"/>
                <a:gd name="T22" fmla="*/ 100 w 103"/>
                <a:gd name="T23" fmla="*/ 80 h 102"/>
                <a:gd name="T24" fmla="*/ 83 w 103"/>
                <a:gd name="T25" fmla="*/ 63 h 102"/>
                <a:gd name="T26" fmla="*/ 77 w 103"/>
                <a:gd name="T27" fmla="*/ 60 h 102"/>
                <a:gd name="T28" fmla="*/ 70 w 103"/>
                <a:gd name="T29" fmla="*/ 63 h 102"/>
                <a:gd name="T30" fmla="*/ 64 w 103"/>
                <a:gd name="T31" fmla="*/ 69 h 102"/>
                <a:gd name="T32" fmla="*/ 62 w 103"/>
                <a:gd name="T33" fmla="*/ 73 h 102"/>
                <a:gd name="T34" fmla="*/ 43 w 103"/>
                <a:gd name="T35" fmla="*/ 60 h 102"/>
                <a:gd name="T36" fmla="*/ 30 w 103"/>
                <a:gd name="T37" fmla="*/ 40 h 102"/>
                <a:gd name="T38" fmla="*/ 34 w 103"/>
                <a:gd name="T39" fmla="*/ 38 h 102"/>
                <a:gd name="T40" fmla="*/ 39 w 103"/>
                <a:gd name="T41" fmla="*/ 32 h 102"/>
                <a:gd name="T42" fmla="*/ 42 w 103"/>
                <a:gd name="T43" fmla="*/ 26 h 102"/>
                <a:gd name="T44" fmla="*/ 39 w 103"/>
                <a:gd name="T45" fmla="*/ 19 h 102"/>
                <a:gd name="T46" fmla="*/ 22 w 103"/>
                <a:gd name="T47" fmla="*/ 2 h 102"/>
                <a:gd name="T48" fmla="*/ 16 w 103"/>
                <a:gd name="T49" fmla="*/ 0 h 102"/>
                <a:gd name="T50" fmla="*/ 9 w 103"/>
                <a:gd name="T51" fmla="*/ 2 h 102"/>
                <a:gd name="T52" fmla="*/ 3 w 103"/>
                <a:gd name="T53" fmla="*/ 8 h 102"/>
                <a:gd name="T54" fmla="*/ 2 w 103"/>
                <a:gd name="T55" fmla="*/ 9 h 102"/>
                <a:gd name="T56" fmla="*/ 7 w 103"/>
                <a:gd name="T57" fmla="*/ 14 h 102"/>
                <a:gd name="T58" fmla="*/ 6 w 103"/>
                <a:gd name="T59" fmla="*/ 15 h 102"/>
                <a:gd name="T60" fmla="*/ 0 w 103"/>
                <a:gd name="T61" fmla="*/ 18 h 102"/>
                <a:gd name="T62" fmla="*/ 7 w 103"/>
                <a:gd name="T63" fmla="*/ 5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02">
                  <a:moveTo>
                    <a:pt x="7" y="50"/>
                  </a:moveTo>
                  <a:lnTo>
                    <a:pt x="7" y="50"/>
                  </a:lnTo>
                  <a:cubicBezTo>
                    <a:pt x="11" y="60"/>
                    <a:pt x="17" y="69"/>
                    <a:pt x="25" y="77"/>
                  </a:cubicBezTo>
                  <a:cubicBezTo>
                    <a:pt x="33" y="85"/>
                    <a:pt x="42" y="91"/>
                    <a:pt x="51" y="95"/>
                  </a:cubicBezTo>
                  <a:cubicBezTo>
                    <a:pt x="61" y="99"/>
                    <a:pt x="72" y="102"/>
                    <a:pt x="83" y="102"/>
                  </a:cubicBezTo>
                  <a:cubicBezTo>
                    <a:pt x="83" y="99"/>
                    <a:pt x="85" y="97"/>
                    <a:pt x="87" y="95"/>
                  </a:cubicBezTo>
                  <a:lnTo>
                    <a:pt x="88" y="94"/>
                  </a:lnTo>
                  <a:lnTo>
                    <a:pt x="93" y="100"/>
                  </a:lnTo>
                  <a:cubicBezTo>
                    <a:pt x="94" y="99"/>
                    <a:pt x="94" y="99"/>
                    <a:pt x="94" y="99"/>
                  </a:cubicBezTo>
                  <a:lnTo>
                    <a:pt x="100" y="93"/>
                  </a:lnTo>
                  <a:cubicBezTo>
                    <a:pt x="102" y="91"/>
                    <a:pt x="103" y="89"/>
                    <a:pt x="103" y="86"/>
                  </a:cubicBezTo>
                  <a:cubicBezTo>
                    <a:pt x="103" y="84"/>
                    <a:pt x="102" y="82"/>
                    <a:pt x="100" y="80"/>
                  </a:cubicBezTo>
                  <a:lnTo>
                    <a:pt x="83" y="63"/>
                  </a:lnTo>
                  <a:cubicBezTo>
                    <a:pt x="81" y="61"/>
                    <a:pt x="79" y="60"/>
                    <a:pt x="77" y="60"/>
                  </a:cubicBezTo>
                  <a:cubicBezTo>
                    <a:pt x="74" y="60"/>
                    <a:pt x="72" y="61"/>
                    <a:pt x="70" y="63"/>
                  </a:cubicBezTo>
                  <a:lnTo>
                    <a:pt x="64" y="69"/>
                  </a:lnTo>
                  <a:cubicBezTo>
                    <a:pt x="63" y="70"/>
                    <a:pt x="62" y="71"/>
                    <a:pt x="62" y="73"/>
                  </a:cubicBezTo>
                  <a:cubicBezTo>
                    <a:pt x="55" y="69"/>
                    <a:pt x="48" y="65"/>
                    <a:pt x="43" y="60"/>
                  </a:cubicBezTo>
                  <a:cubicBezTo>
                    <a:pt x="37" y="54"/>
                    <a:pt x="33" y="48"/>
                    <a:pt x="30" y="40"/>
                  </a:cubicBezTo>
                  <a:cubicBezTo>
                    <a:pt x="31" y="40"/>
                    <a:pt x="32" y="39"/>
                    <a:pt x="34" y="38"/>
                  </a:cubicBezTo>
                  <a:lnTo>
                    <a:pt x="39" y="32"/>
                  </a:lnTo>
                  <a:cubicBezTo>
                    <a:pt x="41" y="31"/>
                    <a:pt x="42" y="28"/>
                    <a:pt x="42" y="26"/>
                  </a:cubicBezTo>
                  <a:cubicBezTo>
                    <a:pt x="42" y="23"/>
                    <a:pt x="41" y="21"/>
                    <a:pt x="39" y="19"/>
                  </a:cubicBezTo>
                  <a:lnTo>
                    <a:pt x="22" y="2"/>
                  </a:lnTo>
                  <a:cubicBezTo>
                    <a:pt x="20" y="0"/>
                    <a:pt x="18" y="0"/>
                    <a:pt x="16" y="0"/>
                  </a:cubicBezTo>
                  <a:cubicBezTo>
                    <a:pt x="13" y="0"/>
                    <a:pt x="11" y="0"/>
                    <a:pt x="9" y="2"/>
                  </a:cubicBezTo>
                  <a:lnTo>
                    <a:pt x="3" y="8"/>
                  </a:lnTo>
                  <a:cubicBezTo>
                    <a:pt x="3" y="8"/>
                    <a:pt x="3" y="9"/>
                    <a:pt x="2" y="9"/>
                  </a:cubicBezTo>
                  <a:lnTo>
                    <a:pt x="7" y="14"/>
                  </a:lnTo>
                  <a:lnTo>
                    <a:pt x="6" y="15"/>
                  </a:lnTo>
                  <a:cubicBezTo>
                    <a:pt x="4" y="16"/>
                    <a:pt x="2" y="18"/>
                    <a:pt x="0" y="18"/>
                  </a:cubicBezTo>
                  <a:cubicBezTo>
                    <a:pt x="0" y="29"/>
                    <a:pt x="2" y="40"/>
                    <a:pt x="7" y="5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4" name="Gruppieren 58"/>
          <p:cNvGrpSpPr/>
          <p:nvPr/>
        </p:nvGrpSpPr>
        <p:grpSpPr>
          <a:xfrm>
            <a:off x="311074" y="4309172"/>
            <a:ext cx="144462" cy="143797"/>
            <a:chOff x="-459317" y="3255963"/>
            <a:chExt cx="344488" cy="342900"/>
          </a:xfrm>
        </p:grpSpPr>
        <p:sp>
          <p:nvSpPr>
            <p:cNvPr id="15" name="Freeform 90"/>
            <p:cNvSpPr>
              <a:spLocks/>
            </p:cNvSpPr>
            <p:nvPr/>
          </p:nvSpPr>
          <p:spPr bwMode="auto">
            <a:xfrm>
              <a:off x="-459317" y="3255963"/>
              <a:ext cx="344488" cy="342900"/>
            </a:xfrm>
            <a:custGeom>
              <a:avLst/>
              <a:gdLst>
                <a:gd name="T0" fmla="*/ 0 w 132"/>
                <a:gd name="T1" fmla="*/ 132 h 132"/>
                <a:gd name="T2" fmla="*/ 0 w 132"/>
                <a:gd name="T3" fmla="*/ 132 h 132"/>
                <a:gd name="T4" fmla="*/ 132 w 132"/>
                <a:gd name="T5" fmla="*/ 132 h 132"/>
                <a:gd name="T6" fmla="*/ 132 w 132"/>
                <a:gd name="T7" fmla="*/ 0 h 132"/>
                <a:gd name="T8" fmla="*/ 0 w 132"/>
                <a:gd name="T9" fmla="*/ 0 h 132"/>
                <a:gd name="T10" fmla="*/ 0 w 132"/>
                <a:gd name="T11" fmla="*/ 132 h 132"/>
              </a:gdLst>
              <a:ahLst/>
              <a:cxnLst>
                <a:cxn ang="0">
                  <a:pos x="T0" y="T1"/>
                </a:cxn>
                <a:cxn ang="0">
                  <a:pos x="T2" y="T3"/>
                </a:cxn>
                <a:cxn ang="0">
                  <a:pos x="T4" y="T5"/>
                </a:cxn>
                <a:cxn ang="0">
                  <a:pos x="T6" y="T7"/>
                </a:cxn>
                <a:cxn ang="0">
                  <a:pos x="T8" y="T9"/>
                </a:cxn>
                <a:cxn ang="0">
                  <a:pos x="T10" y="T11"/>
                </a:cxn>
              </a:cxnLst>
              <a:rect l="0" t="0" r="r" b="b"/>
              <a:pathLst>
                <a:path w="132" h="132">
                  <a:moveTo>
                    <a:pt x="0" y="132"/>
                  </a:moveTo>
                  <a:lnTo>
                    <a:pt x="0" y="132"/>
                  </a:lnTo>
                  <a:lnTo>
                    <a:pt x="132" y="132"/>
                  </a:lnTo>
                  <a:lnTo>
                    <a:pt x="132" y="0"/>
                  </a:lnTo>
                  <a:lnTo>
                    <a:pt x="0" y="0"/>
                  </a:lnTo>
                  <a:lnTo>
                    <a:pt x="0" y="132"/>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 name="Freeform 91"/>
            <p:cNvSpPr>
              <a:spLocks/>
            </p:cNvSpPr>
            <p:nvPr/>
          </p:nvSpPr>
          <p:spPr bwMode="auto">
            <a:xfrm>
              <a:off x="-425980" y="3297238"/>
              <a:ext cx="269875" cy="265112"/>
            </a:xfrm>
            <a:custGeom>
              <a:avLst/>
              <a:gdLst>
                <a:gd name="T0" fmla="*/ 7 w 103"/>
                <a:gd name="T1" fmla="*/ 50 h 102"/>
                <a:gd name="T2" fmla="*/ 7 w 103"/>
                <a:gd name="T3" fmla="*/ 50 h 102"/>
                <a:gd name="T4" fmla="*/ 25 w 103"/>
                <a:gd name="T5" fmla="*/ 77 h 102"/>
                <a:gd name="T6" fmla="*/ 51 w 103"/>
                <a:gd name="T7" fmla="*/ 95 h 102"/>
                <a:gd name="T8" fmla="*/ 83 w 103"/>
                <a:gd name="T9" fmla="*/ 102 h 102"/>
                <a:gd name="T10" fmla="*/ 87 w 103"/>
                <a:gd name="T11" fmla="*/ 95 h 102"/>
                <a:gd name="T12" fmla="*/ 88 w 103"/>
                <a:gd name="T13" fmla="*/ 94 h 102"/>
                <a:gd name="T14" fmla="*/ 93 w 103"/>
                <a:gd name="T15" fmla="*/ 100 h 102"/>
                <a:gd name="T16" fmla="*/ 94 w 103"/>
                <a:gd name="T17" fmla="*/ 99 h 102"/>
                <a:gd name="T18" fmla="*/ 100 w 103"/>
                <a:gd name="T19" fmla="*/ 93 h 102"/>
                <a:gd name="T20" fmla="*/ 103 w 103"/>
                <a:gd name="T21" fmla="*/ 86 h 102"/>
                <a:gd name="T22" fmla="*/ 100 w 103"/>
                <a:gd name="T23" fmla="*/ 80 h 102"/>
                <a:gd name="T24" fmla="*/ 83 w 103"/>
                <a:gd name="T25" fmla="*/ 63 h 102"/>
                <a:gd name="T26" fmla="*/ 77 w 103"/>
                <a:gd name="T27" fmla="*/ 60 h 102"/>
                <a:gd name="T28" fmla="*/ 70 w 103"/>
                <a:gd name="T29" fmla="*/ 63 h 102"/>
                <a:gd name="T30" fmla="*/ 64 w 103"/>
                <a:gd name="T31" fmla="*/ 69 h 102"/>
                <a:gd name="T32" fmla="*/ 62 w 103"/>
                <a:gd name="T33" fmla="*/ 73 h 102"/>
                <a:gd name="T34" fmla="*/ 43 w 103"/>
                <a:gd name="T35" fmla="*/ 60 h 102"/>
                <a:gd name="T36" fmla="*/ 30 w 103"/>
                <a:gd name="T37" fmla="*/ 40 h 102"/>
                <a:gd name="T38" fmla="*/ 34 w 103"/>
                <a:gd name="T39" fmla="*/ 38 h 102"/>
                <a:gd name="T40" fmla="*/ 39 w 103"/>
                <a:gd name="T41" fmla="*/ 32 h 102"/>
                <a:gd name="T42" fmla="*/ 42 w 103"/>
                <a:gd name="T43" fmla="*/ 26 h 102"/>
                <a:gd name="T44" fmla="*/ 39 w 103"/>
                <a:gd name="T45" fmla="*/ 19 h 102"/>
                <a:gd name="T46" fmla="*/ 22 w 103"/>
                <a:gd name="T47" fmla="*/ 2 h 102"/>
                <a:gd name="T48" fmla="*/ 16 w 103"/>
                <a:gd name="T49" fmla="*/ 0 h 102"/>
                <a:gd name="T50" fmla="*/ 9 w 103"/>
                <a:gd name="T51" fmla="*/ 2 h 102"/>
                <a:gd name="T52" fmla="*/ 3 w 103"/>
                <a:gd name="T53" fmla="*/ 8 h 102"/>
                <a:gd name="T54" fmla="*/ 2 w 103"/>
                <a:gd name="T55" fmla="*/ 9 h 102"/>
                <a:gd name="T56" fmla="*/ 7 w 103"/>
                <a:gd name="T57" fmla="*/ 14 h 102"/>
                <a:gd name="T58" fmla="*/ 6 w 103"/>
                <a:gd name="T59" fmla="*/ 15 h 102"/>
                <a:gd name="T60" fmla="*/ 0 w 103"/>
                <a:gd name="T61" fmla="*/ 18 h 102"/>
                <a:gd name="T62" fmla="*/ 7 w 103"/>
                <a:gd name="T63" fmla="*/ 5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02">
                  <a:moveTo>
                    <a:pt x="7" y="50"/>
                  </a:moveTo>
                  <a:lnTo>
                    <a:pt x="7" y="50"/>
                  </a:lnTo>
                  <a:cubicBezTo>
                    <a:pt x="11" y="60"/>
                    <a:pt x="17" y="69"/>
                    <a:pt x="25" y="77"/>
                  </a:cubicBezTo>
                  <a:cubicBezTo>
                    <a:pt x="33" y="85"/>
                    <a:pt x="42" y="91"/>
                    <a:pt x="51" y="95"/>
                  </a:cubicBezTo>
                  <a:cubicBezTo>
                    <a:pt x="61" y="99"/>
                    <a:pt x="72" y="102"/>
                    <a:pt x="83" y="102"/>
                  </a:cubicBezTo>
                  <a:cubicBezTo>
                    <a:pt x="83" y="99"/>
                    <a:pt x="85" y="97"/>
                    <a:pt x="87" y="95"/>
                  </a:cubicBezTo>
                  <a:lnTo>
                    <a:pt x="88" y="94"/>
                  </a:lnTo>
                  <a:lnTo>
                    <a:pt x="93" y="100"/>
                  </a:lnTo>
                  <a:cubicBezTo>
                    <a:pt x="94" y="99"/>
                    <a:pt x="94" y="99"/>
                    <a:pt x="94" y="99"/>
                  </a:cubicBezTo>
                  <a:lnTo>
                    <a:pt x="100" y="93"/>
                  </a:lnTo>
                  <a:cubicBezTo>
                    <a:pt x="102" y="91"/>
                    <a:pt x="103" y="89"/>
                    <a:pt x="103" y="86"/>
                  </a:cubicBezTo>
                  <a:cubicBezTo>
                    <a:pt x="103" y="84"/>
                    <a:pt x="102" y="82"/>
                    <a:pt x="100" y="80"/>
                  </a:cubicBezTo>
                  <a:lnTo>
                    <a:pt x="83" y="63"/>
                  </a:lnTo>
                  <a:cubicBezTo>
                    <a:pt x="81" y="61"/>
                    <a:pt x="79" y="60"/>
                    <a:pt x="77" y="60"/>
                  </a:cubicBezTo>
                  <a:cubicBezTo>
                    <a:pt x="74" y="60"/>
                    <a:pt x="72" y="61"/>
                    <a:pt x="70" y="63"/>
                  </a:cubicBezTo>
                  <a:lnTo>
                    <a:pt x="64" y="69"/>
                  </a:lnTo>
                  <a:cubicBezTo>
                    <a:pt x="63" y="70"/>
                    <a:pt x="62" y="71"/>
                    <a:pt x="62" y="73"/>
                  </a:cubicBezTo>
                  <a:cubicBezTo>
                    <a:pt x="55" y="69"/>
                    <a:pt x="48" y="65"/>
                    <a:pt x="43" y="60"/>
                  </a:cubicBezTo>
                  <a:cubicBezTo>
                    <a:pt x="37" y="54"/>
                    <a:pt x="33" y="48"/>
                    <a:pt x="30" y="40"/>
                  </a:cubicBezTo>
                  <a:cubicBezTo>
                    <a:pt x="31" y="40"/>
                    <a:pt x="32" y="39"/>
                    <a:pt x="34" y="38"/>
                  </a:cubicBezTo>
                  <a:lnTo>
                    <a:pt x="39" y="32"/>
                  </a:lnTo>
                  <a:cubicBezTo>
                    <a:pt x="41" y="31"/>
                    <a:pt x="42" y="28"/>
                    <a:pt x="42" y="26"/>
                  </a:cubicBezTo>
                  <a:cubicBezTo>
                    <a:pt x="42" y="23"/>
                    <a:pt x="41" y="21"/>
                    <a:pt x="39" y="19"/>
                  </a:cubicBezTo>
                  <a:lnTo>
                    <a:pt x="22" y="2"/>
                  </a:lnTo>
                  <a:cubicBezTo>
                    <a:pt x="20" y="0"/>
                    <a:pt x="18" y="0"/>
                    <a:pt x="16" y="0"/>
                  </a:cubicBezTo>
                  <a:cubicBezTo>
                    <a:pt x="13" y="0"/>
                    <a:pt x="11" y="0"/>
                    <a:pt x="9" y="2"/>
                  </a:cubicBezTo>
                  <a:lnTo>
                    <a:pt x="3" y="8"/>
                  </a:lnTo>
                  <a:cubicBezTo>
                    <a:pt x="3" y="8"/>
                    <a:pt x="3" y="9"/>
                    <a:pt x="2" y="9"/>
                  </a:cubicBezTo>
                  <a:lnTo>
                    <a:pt x="7" y="14"/>
                  </a:lnTo>
                  <a:lnTo>
                    <a:pt x="6" y="15"/>
                  </a:lnTo>
                  <a:cubicBezTo>
                    <a:pt x="4" y="16"/>
                    <a:pt x="2" y="18"/>
                    <a:pt x="0" y="18"/>
                  </a:cubicBezTo>
                  <a:cubicBezTo>
                    <a:pt x="0" y="29"/>
                    <a:pt x="2" y="40"/>
                    <a:pt x="7" y="5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688993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DD9FF4F-08FA-944B-8313-83F3EC189D12}"/>
              </a:ext>
            </a:extLst>
          </p:cNvPr>
          <p:cNvSpPr>
            <a:spLocks noGrp="1"/>
          </p:cNvSpPr>
          <p:nvPr>
            <p:ph type="body" sz="quarter" idx="12"/>
          </p:nvPr>
        </p:nvSpPr>
        <p:spPr>
          <a:xfrm>
            <a:off x="301163" y="249134"/>
            <a:ext cx="3474424" cy="601597"/>
          </a:xfrm>
        </p:spPr>
        <p:txBody>
          <a:bodyPr>
            <a:noAutofit/>
          </a:bodyPr>
          <a:lstStyle/>
          <a:p>
            <a:r>
              <a:rPr lang="de-DE" sz="1400" spc="-30" dirty="0"/>
              <a:t>Ambulanz </a:t>
            </a:r>
            <a:r>
              <a:rPr lang="de-DE" sz="1400" spc="-30" dirty="0" smtClean="0"/>
              <a:t>und Schwerpunktstation</a:t>
            </a:r>
          </a:p>
          <a:p>
            <a:r>
              <a:rPr lang="de-DE" sz="1400" dirty="0" smtClean="0"/>
              <a:t>für </a:t>
            </a:r>
            <a:r>
              <a:rPr lang="de-DE" sz="1400" dirty="0"/>
              <a:t>Suchterkrankungen</a:t>
            </a:r>
          </a:p>
        </p:txBody>
      </p:sp>
      <p:sp>
        <p:nvSpPr>
          <p:cNvPr id="3" name="Textplatzhalter 2">
            <a:extLst>
              <a:ext uri="{FF2B5EF4-FFF2-40B4-BE49-F238E27FC236}">
                <a16:creationId xmlns:a16="http://schemas.microsoft.com/office/drawing/2014/main" id="{1EC815BB-6F2E-8A43-B399-3678AFDCA67B}"/>
              </a:ext>
            </a:extLst>
          </p:cNvPr>
          <p:cNvSpPr>
            <a:spLocks noGrp="1"/>
          </p:cNvSpPr>
          <p:nvPr>
            <p:ph type="body" sz="quarter" idx="13"/>
          </p:nvPr>
        </p:nvSpPr>
        <p:spPr/>
        <p:txBody>
          <a:bodyPr>
            <a:normAutofit/>
          </a:bodyPr>
          <a:lstStyle/>
          <a:p>
            <a:r>
              <a:rPr lang="de-DE" sz="1400" dirty="0"/>
              <a:t>Erstberatung und Entgiftung</a:t>
            </a:r>
          </a:p>
        </p:txBody>
      </p:sp>
      <p:sp>
        <p:nvSpPr>
          <p:cNvPr id="56" name="Textplatzhalter 55">
            <a:extLst>
              <a:ext uri="{FF2B5EF4-FFF2-40B4-BE49-F238E27FC236}">
                <a16:creationId xmlns:a16="http://schemas.microsoft.com/office/drawing/2014/main" id="{76422EAB-CD77-D142-AE57-5A5104E9CF82}"/>
              </a:ext>
            </a:extLst>
          </p:cNvPr>
          <p:cNvSpPr>
            <a:spLocks noGrp="1"/>
          </p:cNvSpPr>
          <p:nvPr>
            <p:ph type="body" sz="quarter" idx="17"/>
          </p:nvPr>
        </p:nvSpPr>
        <p:spPr/>
        <p:txBody>
          <a:bodyPr>
            <a:normAutofit/>
          </a:bodyPr>
          <a:lstStyle/>
          <a:p>
            <a:r>
              <a:rPr lang="de-DE" sz="1400" dirty="0"/>
              <a:t>Ambulante Therapieangebote</a:t>
            </a:r>
          </a:p>
        </p:txBody>
      </p:sp>
      <p:sp>
        <p:nvSpPr>
          <p:cNvPr id="6" name="Textplatzhalter 5"/>
          <p:cNvSpPr>
            <a:spLocks noGrp="1"/>
          </p:cNvSpPr>
          <p:nvPr>
            <p:ph type="body" sz="quarter" idx="21"/>
          </p:nvPr>
        </p:nvSpPr>
        <p:spPr/>
        <p:txBody>
          <a:bodyPr>
            <a:noAutofit/>
          </a:bodyPr>
          <a:lstStyle/>
          <a:p>
            <a:pPr marL="0" indent="0" algn="just">
              <a:buNone/>
            </a:pPr>
            <a:r>
              <a:rPr lang="de-DE" sz="900" b="1" dirty="0">
                <a:solidFill>
                  <a:schemeClr val="accent2"/>
                </a:solidFill>
              </a:rPr>
              <a:t>Liebe Interessierte</a:t>
            </a:r>
            <a:r>
              <a:rPr lang="de-DE" sz="900" b="1" dirty="0" smtClean="0">
                <a:solidFill>
                  <a:schemeClr val="accent2"/>
                </a:solidFill>
              </a:rPr>
              <a:t>,</a:t>
            </a:r>
          </a:p>
          <a:p>
            <a:pPr marL="0" indent="0" algn="just">
              <a:buNone/>
            </a:pPr>
            <a:endParaRPr lang="de-DE" sz="900" b="1" dirty="0">
              <a:solidFill>
                <a:schemeClr val="accent2"/>
              </a:solidFill>
            </a:endParaRPr>
          </a:p>
          <a:p>
            <a:pPr marL="0" indent="0" algn="just">
              <a:buNone/>
            </a:pPr>
            <a:r>
              <a:rPr lang="de-DE" sz="900" dirty="0"/>
              <a:t>über Suchterkrankungen im Allgemeinen wird viel gesprochen und geschrieben. Wenn man aber persönlich davon betroffen ist, reagiert das Umfeld oft verunsichert und verständnislos oder zieht sich zurück</a:t>
            </a:r>
            <a:r>
              <a:rPr lang="de-DE" sz="900" dirty="0" smtClean="0"/>
              <a:t>.</a:t>
            </a:r>
          </a:p>
          <a:p>
            <a:pPr marL="0" indent="0" algn="just">
              <a:buNone/>
            </a:pPr>
            <a:endParaRPr lang="de-DE" sz="900" dirty="0"/>
          </a:p>
          <a:p>
            <a:pPr marL="0" indent="0" algn="just">
              <a:buNone/>
            </a:pPr>
            <a:r>
              <a:rPr lang="de-DE" sz="900" dirty="0"/>
              <a:t>Alkoholismus, Nikotinabhängigkeit und Drogensucht werden oft  immer noch auf eine „Willensschwäche“ zurückgeführt. Dass Sucht tatsächlich auch eine Krankheit im medizinischen Sinne ist, wird dabei übersehen. Hier besteht eine Gemeinsamkeit mit anderen chronischen Erkrankungen: Man kann sie nicht mehr zum Verschwinden bringen, aber den Verlauf verbessern. Diabetiker*innen z.B. können </a:t>
            </a:r>
            <a:r>
              <a:rPr lang="de-DE" sz="900" dirty="0" smtClean="0"/>
              <a:t>ihren </a:t>
            </a:r>
            <a:r>
              <a:rPr lang="de-DE" sz="900" dirty="0"/>
              <a:t>Zuckerspiegel senken, indem sie einerseits medizinische Hilfe in Anspruch nehmen und andererseits ihre Gewohnheiten ändern, etwa </a:t>
            </a:r>
            <a:r>
              <a:rPr lang="de-DE" sz="900" dirty="0" smtClean="0"/>
              <a:t>sich körperlich </a:t>
            </a:r>
            <a:r>
              <a:rPr lang="de-DE" sz="900" dirty="0"/>
              <a:t>betätigen und Diät einhalten. Bei Suchterkrankungen ist es ähnlich: Es besteht zwar auf Lebenszeit Rückfallgefahr, aber durch das Zusammenspiel medizinischer Beratung und aktiver Anstrengungen der Betroffenen kann Abstinenz oder zumindest eine Besserung der Erkrankung erreicht werden. Über </a:t>
            </a:r>
            <a:r>
              <a:rPr lang="de-DE" sz="900" dirty="0" smtClean="0"/>
              <a:t>entsprechende Beratungs- </a:t>
            </a:r>
            <a:r>
              <a:rPr lang="de-DE" sz="900" dirty="0"/>
              <a:t>und Behandlungsangebote unserer Klinik möchten wir Sie hiermit informieren</a:t>
            </a:r>
            <a:r>
              <a:rPr lang="de-DE" sz="900" dirty="0" smtClean="0"/>
              <a:t>.</a:t>
            </a:r>
          </a:p>
          <a:p>
            <a:pPr marL="0" indent="0" algn="just">
              <a:buNone/>
            </a:pPr>
            <a:endParaRPr lang="de-DE" sz="900" dirty="0"/>
          </a:p>
          <a:p>
            <a:pPr marL="0" indent="0" algn="just">
              <a:buNone/>
            </a:pPr>
            <a:r>
              <a:rPr lang="de-DE" sz="900" b="1" dirty="0">
                <a:solidFill>
                  <a:schemeClr val="accent2"/>
                </a:solidFill>
              </a:rPr>
              <a:t>Unser Behandlungsteam </a:t>
            </a:r>
            <a:endParaRPr lang="de-DE" sz="900" b="1" dirty="0" smtClean="0">
              <a:solidFill>
                <a:schemeClr val="accent2"/>
              </a:solidFill>
            </a:endParaRPr>
          </a:p>
        </p:txBody>
      </p:sp>
      <p:sp>
        <p:nvSpPr>
          <p:cNvPr id="5" name="Textplatzhalter 4">
            <a:extLst>
              <a:ext uri="{FF2B5EF4-FFF2-40B4-BE49-F238E27FC236}">
                <a16:creationId xmlns:a16="http://schemas.microsoft.com/office/drawing/2014/main" id="{D365F649-179F-B041-BC09-DE59E39EC18C}"/>
              </a:ext>
            </a:extLst>
          </p:cNvPr>
          <p:cNvSpPr>
            <a:spLocks noGrp="1"/>
          </p:cNvSpPr>
          <p:nvPr>
            <p:ph type="body" sz="quarter" idx="22"/>
          </p:nvPr>
        </p:nvSpPr>
        <p:spPr/>
        <p:txBody>
          <a:bodyPr>
            <a:noAutofit/>
          </a:bodyPr>
          <a:lstStyle/>
          <a:p>
            <a:pPr marL="0" indent="0" algn="just">
              <a:buNone/>
            </a:pPr>
            <a:r>
              <a:rPr lang="de-DE" sz="900" b="1" dirty="0">
                <a:solidFill>
                  <a:schemeClr val="accent2"/>
                </a:solidFill>
              </a:rPr>
              <a:t>Unverbindliches Beratungsgespräch</a:t>
            </a:r>
          </a:p>
          <a:p>
            <a:pPr marL="0" indent="0" algn="just">
              <a:buNone/>
            </a:pPr>
            <a:r>
              <a:rPr lang="de-DE" sz="900" dirty="0"/>
              <a:t>Wenn Sie sich unsicher sind, ob Sie ein Problem mit Alkohol oder anderen Suchtmitteln haben und was Sie gegebenenfalls dagegen tun sollten, beraten wir Sie hierzu gerne und unverbindlich. Dabei können wir auch Blutuntersuchungen („Leberwerte“) vornehmen. Als Ergebnis vereinbaren wir gegebenenfalls ein Ziel, z.B. den Konsum zu reduzieren oder ganz aufzuhören. Im ersten Fall geben wir Ihnen Tipps, wie das geht und stellen in weiteren Terminen fest, ob es geklappt hat. Falls Sie sich entscheiden, abstinent werden zu wollen, bieten wir eine Entgiftungsbehandlung an, die meistens einen stationären Aufenthalt erfordert</a:t>
            </a:r>
            <a:r>
              <a:rPr lang="de-DE" sz="900" dirty="0" smtClean="0"/>
              <a:t>.</a:t>
            </a:r>
          </a:p>
          <a:p>
            <a:pPr marL="0" indent="0" algn="just">
              <a:buNone/>
            </a:pPr>
            <a:endParaRPr lang="de-DE" sz="900" dirty="0"/>
          </a:p>
          <a:p>
            <a:pPr marL="0" indent="0" algn="just">
              <a:buNone/>
            </a:pPr>
            <a:r>
              <a:rPr lang="de-DE" sz="900" b="1" dirty="0">
                <a:solidFill>
                  <a:schemeClr val="accent2"/>
                </a:solidFill>
              </a:rPr>
              <a:t>Stationäre Entgiftung</a:t>
            </a:r>
          </a:p>
          <a:p>
            <a:pPr marL="0" indent="0" algn="just">
              <a:buNone/>
            </a:pPr>
            <a:r>
              <a:rPr lang="de-DE" sz="900" dirty="0"/>
              <a:t>Das in der Regel dreiwöchige Therapieangebot auf Station 3 beinhaltet nötigenfalls als erstes die </a:t>
            </a:r>
            <a:r>
              <a:rPr lang="de-DE" sz="900" dirty="0" smtClean="0"/>
              <a:t>körper-</a:t>
            </a:r>
            <a:r>
              <a:rPr lang="de-DE" sz="900" dirty="0" err="1" smtClean="0"/>
              <a:t>liche</a:t>
            </a:r>
            <a:r>
              <a:rPr lang="de-DE" sz="900" dirty="0" smtClean="0"/>
              <a:t> </a:t>
            </a:r>
            <a:r>
              <a:rPr lang="de-DE" sz="900" dirty="0"/>
              <a:t>Entgiftung (Entzug), z.B. von Alkohol, </a:t>
            </a:r>
            <a:r>
              <a:rPr lang="de-DE" sz="900" dirty="0" smtClean="0"/>
              <a:t>Beruhigungs-mitteln</a:t>
            </a:r>
            <a:r>
              <a:rPr lang="de-DE" sz="900" dirty="0"/>
              <a:t>, Crystal, Cannabis oder starken Schmerzmitteln. Darüber hinaus bieten wir psychotherapeutische Unterstützung beim Überdenken von Ursachen und </a:t>
            </a:r>
            <a:r>
              <a:rPr lang="de-DE" sz="900" spc="-30" dirty="0"/>
              <a:t>Folgen bisherigen </a:t>
            </a:r>
            <a:r>
              <a:rPr lang="de-DE" sz="900" spc="-30" dirty="0" smtClean="0"/>
              <a:t>Suchtmittelkonsums</a:t>
            </a:r>
            <a:r>
              <a:rPr lang="de-DE" sz="900" spc="-30" dirty="0"/>
              <a:t>. Wir helfen dabei</a:t>
            </a:r>
            <a:r>
              <a:rPr lang="de-DE" sz="900" spc="-30" dirty="0" smtClean="0"/>
              <a:t>,</a:t>
            </a:r>
            <a:r>
              <a:rPr lang="de-DE" sz="900" dirty="0" smtClean="0"/>
              <a:t/>
            </a:r>
            <a:br>
              <a:rPr lang="de-DE" sz="900" dirty="0" smtClean="0"/>
            </a:br>
            <a:r>
              <a:rPr lang="de-DE" sz="900" dirty="0" smtClean="0"/>
              <a:t>Schlussfolgerungen </a:t>
            </a:r>
            <a:r>
              <a:rPr lang="de-DE" sz="900" dirty="0"/>
              <a:t>für das Alltagsleben zu finden und diese praktisch umzusetzen. Dazu stellen wir auch Kontakte zu Suchtberatungsstellen, </a:t>
            </a:r>
            <a:r>
              <a:rPr lang="de-DE" sz="900" dirty="0" smtClean="0"/>
              <a:t>Rehabilitations-kliniken </a:t>
            </a:r>
            <a:r>
              <a:rPr lang="de-DE" sz="900" dirty="0"/>
              <a:t>und Selbsthilfegruppen her. Das Ziel ist dabei </a:t>
            </a:r>
            <a:r>
              <a:rPr lang="de-DE" sz="900" dirty="0" smtClean="0"/>
              <a:t>in </a:t>
            </a:r>
            <a:r>
              <a:rPr lang="de-DE" sz="900" dirty="0"/>
              <a:t>aller Regel die vollständige Abstinenz. Für Menschen mit Abhängigkeit von Alkohol und Crystal haben wir spezialisierte Behandlungsangebote mit wöchentlich mehreren Psychotherapiestunden in Kleingruppen,  bei denen es um die typischen Probleme mit jeweils diesem Suchtmittel geht</a:t>
            </a:r>
            <a:r>
              <a:rPr lang="de-DE" sz="900" dirty="0" smtClean="0"/>
              <a:t>.</a:t>
            </a:r>
          </a:p>
          <a:p>
            <a:pPr marL="0" indent="0" algn="just">
              <a:buNone/>
            </a:pPr>
            <a:endParaRPr lang="de-DE" sz="900" dirty="0"/>
          </a:p>
          <a:p>
            <a:pPr marL="0" indent="0" algn="just">
              <a:buNone/>
            </a:pPr>
            <a:r>
              <a:rPr lang="de-DE" sz="900" b="1" dirty="0">
                <a:solidFill>
                  <a:schemeClr val="accent2"/>
                </a:solidFill>
              </a:rPr>
              <a:t>Ambulante Alkoholentgiftung </a:t>
            </a:r>
            <a:endParaRPr lang="de-DE" sz="900" b="1" dirty="0" smtClean="0">
              <a:solidFill>
                <a:schemeClr val="accent2"/>
              </a:solidFill>
            </a:endParaRPr>
          </a:p>
          <a:p>
            <a:pPr marL="0" indent="0" algn="just">
              <a:buNone/>
            </a:pPr>
            <a:r>
              <a:rPr lang="de-DE" sz="900" dirty="0"/>
              <a:t>In bestimmten Ausnahmefällen kann eine </a:t>
            </a:r>
            <a:r>
              <a:rPr lang="de-DE" sz="900" dirty="0" smtClean="0"/>
              <a:t>Alkohol-entgiftung </a:t>
            </a:r>
            <a:r>
              <a:rPr lang="de-DE" sz="900" dirty="0"/>
              <a:t>auch ambulant durchgeführt werden, z</a:t>
            </a:r>
            <a:r>
              <a:rPr lang="de-DE" sz="900" dirty="0" smtClean="0"/>
              <a:t>. B</a:t>
            </a:r>
            <a:r>
              <a:rPr lang="de-DE" sz="900" dirty="0"/>
              <a:t>. wenn frühere Entzüge leicht verliefen. Dazu müssen Sie eine Woche lang täglich in unsere Ambulanz kommen und bekommen Medikamente gegen Entzugszeichen. In der Zeit dürfen Sie weder arbeiten noch aktiv am Straßenverkehr teilnehmen (z.B. Auto fahren). Wenn Sie berufstätig sind, können wir Sie </a:t>
            </a:r>
            <a:r>
              <a:rPr lang="de-DE" sz="900" dirty="0" smtClean="0"/>
              <a:t>dazu </a:t>
            </a:r>
            <a:r>
              <a:rPr lang="de-DE" sz="900" dirty="0"/>
              <a:t>arbeitsunfähig schreiben oder Sie nehmen Urlaub für die </a:t>
            </a:r>
            <a:r>
              <a:rPr lang="de-DE" sz="900" dirty="0" smtClean="0"/>
              <a:t>Einnahme-dauer</a:t>
            </a:r>
            <a:r>
              <a:rPr lang="de-DE" sz="900" dirty="0"/>
              <a:t>.</a:t>
            </a:r>
          </a:p>
        </p:txBody>
      </p:sp>
      <p:sp>
        <p:nvSpPr>
          <p:cNvPr id="57" name="Textplatzhalter 56">
            <a:extLst>
              <a:ext uri="{FF2B5EF4-FFF2-40B4-BE49-F238E27FC236}">
                <a16:creationId xmlns:a16="http://schemas.microsoft.com/office/drawing/2014/main" id="{F41D11E6-7CDB-D747-8681-972D43351A24}"/>
              </a:ext>
            </a:extLst>
          </p:cNvPr>
          <p:cNvSpPr>
            <a:spLocks noGrp="1"/>
          </p:cNvSpPr>
          <p:nvPr>
            <p:ph type="body" sz="quarter" idx="23"/>
          </p:nvPr>
        </p:nvSpPr>
        <p:spPr>
          <a:xfrm>
            <a:off x="7477469" y="1167299"/>
            <a:ext cx="2997311" cy="6120364"/>
          </a:xfrm>
        </p:spPr>
        <p:txBody>
          <a:bodyPr>
            <a:noAutofit/>
          </a:bodyPr>
          <a:lstStyle/>
          <a:p>
            <a:pPr marL="0" indent="0" algn="just">
              <a:buNone/>
            </a:pPr>
            <a:r>
              <a:rPr lang="de-DE" sz="900" b="1" dirty="0">
                <a:solidFill>
                  <a:schemeClr val="accent2"/>
                </a:solidFill>
              </a:rPr>
              <a:t>Medikamentöser </a:t>
            </a:r>
            <a:r>
              <a:rPr lang="de-DE" sz="900" b="1" dirty="0" smtClean="0">
                <a:solidFill>
                  <a:schemeClr val="accent2"/>
                </a:solidFill>
              </a:rPr>
              <a:t>Rückfallschutz</a:t>
            </a:r>
          </a:p>
          <a:p>
            <a:pPr marL="0" indent="0" algn="just">
              <a:buNone/>
            </a:pPr>
            <a:r>
              <a:rPr lang="de-DE" sz="900" dirty="0" smtClean="0"/>
              <a:t>Vielen </a:t>
            </a:r>
            <a:r>
              <a:rPr lang="de-DE" sz="900" dirty="0"/>
              <a:t>alkoholabhängigen Patienten*innen fällt es schwer, anhaltend „trocken“ zu bleiben. Hierfür bieten wir eine ambulante Behandlung an. Dazu gehören anfangs meist auch rückfallschützende Medikamente wie z</a:t>
            </a:r>
            <a:r>
              <a:rPr lang="de-DE" sz="900" dirty="0" smtClean="0"/>
              <a:t>. B</a:t>
            </a:r>
            <a:r>
              <a:rPr lang="de-DE" sz="900" dirty="0"/>
              <a:t>. </a:t>
            </a:r>
            <a:r>
              <a:rPr lang="de-DE" sz="900" dirty="0" err="1"/>
              <a:t>Naltrexon</a:t>
            </a:r>
            <a:r>
              <a:rPr lang="de-DE" sz="900" dirty="0"/>
              <a:t>, </a:t>
            </a:r>
            <a:r>
              <a:rPr lang="de-DE" sz="900" dirty="0" err="1"/>
              <a:t>Campral</a:t>
            </a:r>
            <a:r>
              <a:rPr lang="de-DE" sz="900" dirty="0"/>
              <a:t> oder </a:t>
            </a:r>
            <a:r>
              <a:rPr lang="de-DE" sz="900" dirty="0" err="1"/>
              <a:t>Selincro</a:t>
            </a:r>
            <a:r>
              <a:rPr lang="de-DE" sz="900" dirty="0"/>
              <a:t>, die das Trinkverlangen vermindern. Bei hoher Rückfallgefahr behandeln wir auch mit dem Medikament </a:t>
            </a:r>
            <a:r>
              <a:rPr lang="de-DE" sz="900" dirty="0" err="1"/>
              <a:t>Disulfiram</a:t>
            </a:r>
            <a:r>
              <a:rPr lang="de-DE" sz="900" dirty="0"/>
              <a:t> (</a:t>
            </a:r>
            <a:r>
              <a:rPr lang="de-DE" sz="900" dirty="0" err="1"/>
              <a:t>Antabus</a:t>
            </a:r>
            <a:r>
              <a:rPr lang="de-DE" sz="900" dirty="0"/>
              <a:t>), das eine sehr </a:t>
            </a:r>
            <a:r>
              <a:rPr lang="de-DE" sz="900" dirty="0" smtClean="0"/>
              <a:t>unangenehme Unverträglich-</a:t>
            </a:r>
            <a:r>
              <a:rPr lang="de-DE" sz="900" dirty="0" err="1" smtClean="0"/>
              <a:t>keitsreaktion</a:t>
            </a:r>
            <a:r>
              <a:rPr lang="de-DE" sz="900" dirty="0" smtClean="0"/>
              <a:t> </a:t>
            </a:r>
            <a:r>
              <a:rPr lang="de-DE" sz="900" dirty="0"/>
              <a:t>auslöst, wenn Sie Alkohol trinken würden. Dazu müssen Sie dreimal wöchentlich zur Medikamenteneinnahme zu uns kommen</a:t>
            </a:r>
            <a:r>
              <a:rPr lang="de-DE" sz="900" dirty="0" smtClean="0"/>
              <a:t>.</a:t>
            </a:r>
          </a:p>
          <a:p>
            <a:pPr marL="0" indent="0" algn="just">
              <a:buNone/>
            </a:pPr>
            <a:endParaRPr lang="de-DE" sz="900" dirty="0"/>
          </a:p>
          <a:p>
            <a:pPr marL="0" indent="0" algn="just">
              <a:buNone/>
            </a:pPr>
            <a:r>
              <a:rPr lang="de-DE" sz="900" b="1" dirty="0">
                <a:solidFill>
                  <a:schemeClr val="accent2"/>
                </a:solidFill>
              </a:rPr>
              <a:t>Psychotherapie bei </a:t>
            </a:r>
            <a:r>
              <a:rPr lang="de-DE" sz="900" b="1" dirty="0" smtClean="0">
                <a:solidFill>
                  <a:schemeClr val="accent2"/>
                </a:solidFill>
              </a:rPr>
              <a:t>Begleiterkrankungen</a:t>
            </a:r>
          </a:p>
          <a:p>
            <a:pPr marL="0" indent="0" algn="just">
              <a:buNone/>
            </a:pPr>
            <a:r>
              <a:rPr lang="de-DE" sz="900" dirty="0" smtClean="0"/>
              <a:t>Sucht </a:t>
            </a:r>
            <a:r>
              <a:rPr lang="de-DE" sz="900" dirty="0"/>
              <a:t>ist oft mit weiteren psychischen Erkrankungen verbunden, wie z</a:t>
            </a:r>
            <a:r>
              <a:rPr lang="de-DE" sz="900" dirty="0" smtClean="0"/>
              <a:t>. B</a:t>
            </a:r>
            <a:r>
              <a:rPr lang="de-DE" sz="900" dirty="0"/>
              <a:t>. Depressionen </a:t>
            </a:r>
            <a:r>
              <a:rPr lang="de-DE" sz="900" dirty="0" smtClean="0"/>
              <a:t>oder  Angst-erkrankungen</a:t>
            </a:r>
            <a:r>
              <a:rPr lang="de-DE" sz="900" dirty="0"/>
              <a:t>. Falls dies trotz Abstinenz dauerhaft Probleme bereitet, bieten  wir zusätzlich eine </a:t>
            </a:r>
            <a:r>
              <a:rPr lang="de-DE" sz="900" dirty="0" err="1" smtClean="0"/>
              <a:t>indivi</a:t>
            </a:r>
            <a:r>
              <a:rPr lang="de-DE" sz="900" dirty="0" smtClean="0"/>
              <a:t>-duelle </a:t>
            </a:r>
            <a:r>
              <a:rPr lang="de-DE" sz="900" dirty="0"/>
              <a:t>Einzelpsychotherapie an.</a:t>
            </a:r>
            <a:endParaRPr lang="de-DE" sz="900" dirty="0" smtClean="0"/>
          </a:p>
          <a:p>
            <a:pPr marL="0" indent="0" algn="just">
              <a:buNone/>
            </a:pPr>
            <a:endParaRPr lang="de-DE" sz="900" dirty="0"/>
          </a:p>
          <a:p>
            <a:pPr marL="0" indent="0" algn="just">
              <a:buNone/>
            </a:pPr>
            <a:r>
              <a:rPr lang="de-DE" sz="900" b="1" dirty="0">
                <a:solidFill>
                  <a:schemeClr val="accent2"/>
                </a:solidFill>
              </a:rPr>
              <a:t>Ambulante Akuttherapie bei Crystal </a:t>
            </a:r>
            <a:r>
              <a:rPr lang="de-DE" sz="900" b="1" dirty="0" smtClean="0">
                <a:solidFill>
                  <a:schemeClr val="accent2"/>
                </a:solidFill>
              </a:rPr>
              <a:t>Meth</a:t>
            </a:r>
          </a:p>
          <a:p>
            <a:pPr marL="0" indent="0" algn="just">
              <a:buNone/>
            </a:pPr>
            <a:r>
              <a:rPr lang="de-DE" sz="900" spc="-20" dirty="0" smtClean="0"/>
              <a:t>Auf  </a:t>
            </a:r>
            <a:r>
              <a:rPr lang="de-DE" sz="900" spc="-20" dirty="0"/>
              <a:t>Ihren  Wunsch </a:t>
            </a:r>
            <a:r>
              <a:rPr lang="de-DE" sz="900" spc="-20" dirty="0" smtClean="0"/>
              <a:t>hin </a:t>
            </a:r>
            <a:r>
              <a:rPr lang="de-DE" sz="900" spc="-20" dirty="0"/>
              <a:t>versuchen wir, Entgiftung und Unterstützung  zur </a:t>
            </a:r>
            <a:r>
              <a:rPr lang="de-DE" sz="900" spc="-20" dirty="0" smtClean="0"/>
              <a:t>Abstinenz </a:t>
            </a:r>
            <a:r>
              <a:rPr lang="de-DE" sz="900" spc="-20" dirty="0"/>
              <a:t>von Crystal auch  ambulant  durchzuführen. Dies bietet sich z. B. dann an, wenn Sie Kinder zu versorgen haben. Unser Angebot hierzu umfasst häufige ärztliche und psychotherapeutische Gespräche, Untersuchung  auf körperliche Folgeschäden, Unterstützung durch Sozialarbeiter*innen, </a:t>
            </a:r>
            <a:r>
              <a:rPr lang="de-DE" sz="900" spc="-20" dirty="0" err="1" smtClean="0"/>
              <a:t>unregel</a:t>
            </a:r>
            <a:r>
              <a:rPr lang="de-DE" sz="900" spc="-20" dirty="0" smtClean="0"/>
              <a:t>-mäßige  </a:t>
            </a:r>
            <a:r>
              <a:rPr lang="de-DE" sz="900" spc="-20" dirty="0"/>
              <a:t>Drogentests </a:t>
            </a:r>
            <a:r>
              <a:rPr lang="de-DE" sz="900" spc="-20" dirty="0" smtClean="0"/>
              <a:t>zum </a:t>
            </a:r>
            <a:r>
              <a:rPr lang="de-DE" sz="900" dirty="0" smtClean="0"/>
              <a:t>Abstinenznachweis </a:t>
            </a:r>
            <a:r>
              <a:rPr lang="de-DE" sz="900" dirty="0"/>
              <a:t>sowie </a:t>
            </a:r>
            <a:r>
              <a:rPr lang="de-DE" sz="900" dirty="0" err="1"/>
              <a:t>psychoedukative</a:t>
            </a:r>
            <a:r>
              <a:rPr lang="de-DE" sz="900" dirty="0"/>
              <a:t> Therapiegruppen. Falls damit nach einigen Wochen keine stabile Abstinenz erreicht werden kann, empfehlen und vermitteln wir eine stationäre Entgiftung</a:t>
            </a:r>
            <a:r>
              <a:rPr lang="de-DE" sz="900" dirty="0" smtClean="0"/>
              <a:t>.</a:t>
            </a:r>
          </a:p>
          <a:p>
            <a:pPr marL="0" indent="0" algn="just">
              <a:buNone/>
            </a:pPr>
            <a:endParaRPr lang="de-DE" sz="900" dirty="0"/>
          </a:p>
          <a:p>
            <a:pPr marL="0" indent="0" algn="just">
              <a:buNone/>
            </a:pPr>
            <a:r>
              <a:rPr lang="de-DE" sz="900" dirty="0"/>
              <a:t>Schwangere </a:t>
            </a:r>
            <a:r>
              <a:rPr lang="de-DE" sz="900" dirty="0" smtClean="0"/>
              <a:t>sowie junge </a:t>
            </a:r>
            <a:r>
              <a:rPr lang="de-DE" sz="900" dirty="0"/>
              <a:t>Mütter </a:t>
            </a:r>
            <a:r>
              <a:rPr lang="de-DE" sz="900" dirty="0" smtClean="0"/>
              <a:t>und </a:t>
            </a:r>
            <a:r>
              <a:rPr lang="de-DE" sz="900" dirty="0"/>
              <a:t>Väter mit  Suchtproblemen Können  sich  über den Flyer „Mama denk an mich“ über spezifische Therapieangebote informieren.</a:t>
            </a:r>
          </a:p>
        </p:txBody>
      </p:sp>
      <p:grpSp>
        <p:nvGrpSpPr>
          <p:cNvPr id="36" name="Gruppieren 35"/>
          <p:cNvGrpSpPr/>
          <p:nvPr/>
        </p:nvGrpSpPr>
        <p:grpSpPr>
          <a:xfrm>
            <a:off x="-596757" y="3429409"/>
            <a:ext cx="149135" cy="149134"/>
            <a:chOff x="-459317" y="4019550"/>
            <a:chExt cx="344488" cy="344487"/>
          </a:xfrm>
        </p:grpSpPr>
        <p:sp>
          <p:nvSpPr>
            <p:cNvPr id="37" name="Freeform 92"/>
            <p:cNvSpPr>
              <a:spLocks/>
            </p:cNvSpPr>
            <p:nvPr/>
          </p:nvSpPr>
          <p:spPr bwMode="auto">
            <a:xfrm>
              <a:off x="-459317" y="4019550"/>
              <a:ext cx="344488" cy="344487"/>
            </a:xfrm>
            <a:custGeom>
              <a:avLst/>
              <a:gdLst>
                <a:gd name="T0" fmla="*/ 0 w 132"/>
                <a:gd name="T1" fmla="*/ 132 h 132"/>
                <a:gd name="T2" fmla="*/ 0 w 132"/>
                <a:gd name="T3" fmla="*/ 132 h 132"/>
                <a:gd name="T4" fmla="*/ 132 w 132"/>
                <a:gd name="T5" fmla="*/ 132 h 132"/>
                <a:gd name="T6" fmla="*/ 132 w 132"/>
                <a:gd name="T7" fmla="*/ 0 h 132"/>
                <a:gd name="T8" fmla="*/ 0 w 132"/>
                <a:gd name="T9" fmla="*/ 0 h 132"/>
                <a:gd name="T10" fmla="*/ 0 w 132"/>
                <a:gd name="T11" fmla="*/ 132 h 132"/>
              </a:gdLst>
              <a:ahLst/>
              <a:cxnLst>
                <a:cxn ang="0">
                  <a:pos x="T0" y="T1"/>
                </a:cxn>
                <a:cxn ang="0">
                  <a:pos x="T2" y="T3"/>
                </a:cxn>
                <a:cxn ang="0">
                  <a:pos x="T4" y="T5"/>
                </a:cxn>
                <a:cxn ang="0">
                  <a:pos x="T6" y="T7"/>
                </a:cxn>
                <a:cxn ang="0">
                  <a:pos x="T8" y="T9"/>
                </a:cxn>
                <a:cxn ang="0">
                  <a:pos x="T10" y="T11"/>
                </a:cxn>
              </a:cxnLst>
              <a:rect l="0" t="0" r="r" b="b"/>
              <a:pathLst>
                <a:path w="132" h="132">
                  <a:moveTo>
                    <a:pt x="0" y="132"/>
                  </a:moveTo>
                  <a:lnTo>
                    <a:pt x="0" y="132"/>
                  </a:lnTo>
                  <a:lnTo>
                    <a:pt x="132" y="132"/>
                  </a:lnTo>
                  <a:lnTo>
                    <a:pt x="132" y="0"/>
                  </a:lnTo>
                  <a:lnTo>
                    <a:pt x="0" y="0"/>
                  </a:lnTo>
                  <a:lnTo>
                    <a:pt x="0" y="132"/>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8" name="Freeform 93"/>
            <p:cNvSpPr>
              <a:spLocks noEditPoints="1"/>
            </p:cNvSpPr>
            <p:nvPr/>
          </p:nvSpPr>
          <p:spPr bwMode="auto">
            <a:xfrm>
              <a:off x="-419630" y="4092575"/>
              <a:ext cx="266700" cy="198437"/>
            </a:xfrm>
            <a:custGeom>
              <a:avLst/>
              <a:gdLst>
                <a:gd name="T0" fmla="*/ 0 w 102"/>
                <a:gd name="T1" fmla="*/ 70 h 76"/>
                <a:gd name="T2" fmla="*/ 0 w 102"/>
                <a:gd name="T3" fmla="*/ 70 h 76"/>
                <a:gd name="T4" fmla="*/ 2 w 102"/>
                <a:gd name="T5" fmla="*/ 75 h 76"/>
                <a:gd name="T6" fmla="*/ 7 w 102"/>
                <a:gd name="T7" fmla="*/ 76 h 76"/>
                <a:gd name="T8" fmla="*/ 96 w 102"/>
                <a:gd name="T9" fmla="*/ 76 h 76"/>
                <a:gd name="T10" fmla="*/ 100 w 102"/>
                <a:gd name="T11" fmla="*/ 75 h 76"/>
                <a:gd name="T12" fmla="*/ 102 w 102"/>
                <a:gd name="T13" fmla="*/ 70 h 76"/>
                <a:gd name="T14" fmla="*/ 102 w 102"/>
                <a:gd name="T15" fmla="*/ 6 h 76"/>
                <a:gd name="T16" fmla="*/ 100 w 102"/>
                <a:gd name="T17" fmla="*/ 2 h 76"/>
                <a:gd name="T18" fmla="*/ 96 w 102"/>
                <a:gd name="T19" fmla="*/ 0 h 76"/>
                <a:gd name="T20" fmla="*/ 7 w 102"/>
                <a:gd name="T21" fmla="*/ 0 h 76"/>
                <a:gd name="T22" fmla="*/ 2 w 102"/>
                <a:gd name="T23" fmla="*/ 2 h 76"/>
                <a:gd name="T24" fmla="*/ 0 w 102"/>
                <a:gd name="T25" fmla="*/ 6 h 76"/>
                <a:gd name="T26" fmla="*/ 0 w 102"/>
                <a:gd name="T27" fmla="*/ 70 h 76"/>
                <a:gd name="T28" fmla="*/ 6 w 102"/>
                <a:gd name="T29" fmla="*/ 15 h 76"/>
                <a:gd name="T30" fmla="*/ 6 w 102"/>
                <a:gd name="T31" fmla="*/ 15 h 76"/>
                <a:gd name="T32" fmla="*/ 51 w 102"/>
                <a:gd name="T33" fmla="*/ 34 h 76"/>
                <a:gd name="T34" fmla="*/ 97 w 102"/>
                <a:gd name="T35" fmla="*/ 15 h 76"/>
                <a:gd name="T36" fmla="*/ 98 w 102"/>
                <a:gd name="T37" fmla="*/ 18 h 76"/>
                <a:gd name="T38" fmla="*/ 94 w 102"/>
                <a:gd name="T39" fmla="*/ 24 h 76"/>
                <a:gd name="T40" fmla="*/ 73 w 102"/>
                <a:gd name="T41" fmla="*/ 35 h 76"/>
                <a:gd name="T42" fmla="*/ 89 w 102"/>
                <a:gd name="T43" fmla="*/ 62 h 76"/>
                <a:gd name="T44" fmla="*/ 89 w 102"/>
                <a:gd name="T45" fmla="*/ 64 h 76"/>
                <a:gd name="T46" fmla="*/ 88 w 102"/>
                <a:gd name="T47" fmla="*/ 64 h 76"/>
                <a:gd name="T48" fmla="*/ 87 w 102"/>
                <a:gd name="T49" fmla="*/ 63 h 76"/>
                <a:gd name="T50" fmla="*/ 65 w 102"/>
                <a:gd name="T51" fmla="*/ 39 h 76"/>
                <a:gd name="T52" fmla="*/ 56 w 102"/>
                <a:gd name="T53" fmla="*/ 44 h 76"/>
                <a:gd name="T54" fmla="*/ 51 w 102"/>
                <a:gd name="T55" fmla="*/ 45 h 76"/>
                <a:gd name="T56" fmla="*/ 46 w 102"/>
                <a:gd name="T57" fmla="*/ 44 h 76"/>
                <a:gd name="T58" fmla="*/ 38 w 102"/>
                <a:gd name="T59" fmla="*/ 39 h 76"/>
                <a:gd name="T60" fmla="*/ 16 w 102"/>
                <a:gd name="T61" fmla="*/ 63 h 76"/>
                <a:gd name="T62" fmla="*/ 15 w 102"/>
                <a:gd name="T63" fmla="*/ 64 h 76"/>
                <a:gd name="T64" fmla="*/ 14 w 102"/>
                <a:gd name="T65" fmla="*/ 64 h 76"/>
                <a:gd name="T66" fmla="*/ 13 w 102"/>
                <a:gd name="T67" fmla="*/ 62 h 76"/>
                <a:gd name="T68" fmla="*/ 29 w 102"/>
                <a:gd name="T69" fmla="*/ 35 h 76"/>
                <a:gd name="T70" fmla="*/ 9 w 102"/>
                <a:gd name="T71" fmla="*/ 24 h 76"/>
                <a:gd name="T72" fmla="*/ 5 w 102"/>
                <a:gd name="T73" fmla="*/ 18 h 76"/>
                <a:gd name="T74" fmla="*/ 6 w 102"/>
                <a:gd name="T75" fmla="*/ 1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76">
                  <a:moveTo>
                    <a:pt x="0" y="70"/>
                  </a:moveTo>
                  <a:lnTo>
                    <a:pt x="0" y="70"/>
                  </a:lnTo>
                  <a:cubicBezTo>
                    <a:pt x="0" y="72"/>
                    <a:pt x="1" y="73"/>
                    <a:pt x="2" y="75"/>
                  </a:cubicBezTo>
                  <a:cubicBezTo>
                    <a:pt x="3" y="76"/>
                    <a:pt x="5" y="76"/>
                    <a:pt x="7" y="76"/>
                  </a:cubicBezTo>
                  <a:lnTo>
                    <a:pt x="96" y="76"/>
                  </a:lnTo>
                  <a:cubicBezTo>
                    <a:pt x="98" y="76"/>
                    <a:pt x="99" y="76"/>
                    <a:pt x="100" y="75"/>
                  </a:cubicBezTo>
                  <a:cubicBezTo>
                    <a:pt x="102" y="73"/>
                    <a:pt x="102" y="72"/>
                    <a:pt x="102" y="70"/>
                  </a:cubicBezTo>
                  <a:lnTo>
                    <a:pt x="102" y="6"/>
                  </a:lnTo>
                  <a:cubicBezTo>
                    <a:pt x="102" y="5"/>
                    <a:pt x="102" y="3"/>
                    <a:pt x="100" y="2"/>
                  </a:cubicBezTo>
                  <a:cubicBezTo>
                    <a:pt x="99" y="1"/>
                    <a:pt x="98" y="0"/>
                    <a:pt x="96" y="0"/>
                  </a:cubicBezTo>
                  <a:lnTo>
                    <a:pt x="7" y="0"/>
                  </a:lnTo>
                  <a:cubicBezTo>
                    <a:pt x="5" y="0"/>
                    <a:pt x="3" y="1"/>
                    <a:pt x="2" y="2"/>
                  </a:cubicBezTo>
                  <a:cubicBezTo>
                    <a:pt x="1" y="3"/>
                    <a:pt x="0" y="5"/>
                    <a:pt x="0" y="6"/>
                  </a:cubicBezTo>
                  <a:lnTo>
                    <a:pt x="0" y="70"/>
                  </a:lnTo>
                  <a:close/>
                  <a:moveTo>
                    <a:pt x="6" y="15"/>
                  </a:moveTo>
                  <a:lnTo>
                    <a:pt x="6" y="15"/>
                  </a:lnTo>
                  <a:lnTo>
                    <a:pt x="51" y="34"/>
                  </a:lnTo>
                  <a:lnTo>
                    <a:pt x="97" y="15"/>
                  </a:lnTo>
                  <a:cubicBezTo>
                    <a:pt x="97" y="16"/>
                    <a:pt x="98" y="17"/>
                    <a:pt x="98" y="18"/>
                  </a:cubicBezTo>
                  <a:cubicBezTo>
                    <a:pt x="98" y="21"/>
                    <a:pt x="96" y="23"/>
                    <a:pt x="94" y="24"/>
                  </a:cubicBezTo>
                  <a:lnTo>
                    <a:pt x="73" y="35"/>
                  </a:lnTo>
                  <a:lnTo>
                    <a:pt x="89" y="62"/>
                  </a:lnTo>
                  <a:cubicBezTo>
                    <a:pt x="90" y="62"/>
                    <a:pt x="90" y="63"/>
                    <a:pt x="89" y="64"/>
                  </a:cubicBezTo>
                  <a:cubicBezTo>
                    <a:pt x="89" y="64"/>
                    <a:pt x="88" y="64"/>
                    <a:pt x="88" y="64"/>
                  </a:cubicBezTo>
                  <a:cubicBezTo>
                    <a:pt x="87" y="64"/>
                    <a:pt x="87" y="64"/>
                    <a:pt x="87" y="63"/>
                  </a:cubicBezTo>
                  <a:lnTo>
                    <a:pt x="65" y="39"/>
                  </a:lnTo>
                  <a:lnTo>
                    <a:pt x="56" y="44"/>
                  </a:lnTo>
                  <a:cubicBezTo>
                    <a:pt x="55" y="45"/>
                    <a:pt x="53" y="45"/>
                    <a:pt x="51" y="45"/>
                  </a:cubicBezTo>
                  <a:cubicBezTo>
                    <a:pt x="49" y="45"/>
                    <a:pt x="48" y="45"/>
                    <a:pt x="46" y="44"/>
                  </a:cubicBezTo>
                  <a:lnTo>
                    <a:pt x="38" y="39"/>
                  </a:lnTo>
                  <a:lnTo>
                    <a:pt x="16" y="63"/>
                  </a:lnTo>
                  <a:cubicBezTo>
                    <a:pt x="15" y="64"/>
                    <a:pt x="15" y="64"/>
                    <a:pt x="15" y="64"/>
                  </a:cubicBezTo>
                  <a:cubicBezTo>
                    <a:pt x="14" y="64"/>
                    <a:pt x="14" y="64"/>
                    <a:pt x="14" y="64"/>
                  </a:cubicBezTo>
                  <a:cubicBezTo>
                    <a:pt x="13" y="63"/>
                    <a:pt x="13" y="62"/>
                    <a:pt x="13" y="62"/>
                  </a:cubicBezTo>
                  <a:lnTo>
                    <a:pt x="29" y="35"/>
                  </a:lnTo>
                  <a:lnTo>
                    <a:pt x="9" y="24"/>
                  </a:lnTo>
                  <a:cubicBezTo>
                    <a:pt x="6" y="23"/>
                    <a:pt x="5" y="21"/>
                    <a:pt x="5" y="18"/>
                  </a:cubicBezTo>
                  <a:cubicBezTo>
                    <a:pt x="5" y="17"/>
                    <a:pt x="5" y="16"/>
                    <a:pt x="6" y="15"/>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39" name="Gruppieren 38"/>
          <p:cNvGrpSpPr/>
          <p:nvPr/>
        </p:nvGrpSpPr>
        <p:grpSpPr>
          <a:xfrm>
            <a:off x="-596757" y="3610157"/>
            <a:ext cx="149135" cy="149134"/>
            <a:chOff x="-459317" y="4416425"/>
            <a:chExt cx="344488" cy="344487"/>
          </a:xfrm>
        </p:grpSpPr>
        <p:sp>
          <p:nvSpPr>
            <p:cNvPr id="40" name="Freeform 94"/>
            <p:cNvSpPr>
              <a:spLocks/>
            </p:cNvSpPr>
            <p:nvPr/>
          </p:nvSpPr>
          <p:spPr bwMode="auto">
            <a:xfrm>
              <a:off x="-459317" y="4416425"/>
              <a:ext cx="344488" cy="344487"/>
            </a:xfrm>
            <a:custGeom>
              <a:avLst/>
              <a:gdLst>
                <a:gd name="T0" fmla="*/ 0 w 132"/>
                <a:gd name="T1" fmla="*/ 132 h 132"/>
                <a:gd name="T2" fmla="*/ 0 w 132"/>
                <a:gd name="T3" fmla="*/ 132 h 132"/>
                <a:gd name="T4" fmla="*/ 132 w 132"/>
                <a:gd name="T5" fmla="*/ 132 h 132"/>
                <a:gd name="T6" fmla="*/ 132 w 132"/>
                <a:gd name="T7" fmla="*/ 0 h 132"/>
                <a:gd name="T8" fmla="*/ 0 w 132"/>
                <a:gd name="T9" fmla="*/ 0 h 132"/>
                <a:gd name="T10" fmla="*/ 0 w 132"/>
                <a:gd name="T11" fmla="*/ 132 h 132"/>
              </a:gdLst>
              <a:ahLst/>
              <a:cxnLst>
                <a:cxn ang="0">
                  <a:pos x="T0" y="T1"/>
                </a:cxn>
                <a:cxn ang="0">
                  <a:pos x="T2" y="T3"/>
                </a:cxn>
                <a:cxn ang="0">
                  <a:pos x="T4" y="T5"/>
                </a:cxn>
                <a:cxn ang="0">
                  <a:pos x="T6" y="T7"/>
                </a:cxn>
                <a:cxn ang="0">
                  <a:pos x="T8" y="T9"/>
                </a:cxn>
                <a:cxn ang="0">
                  <a:pos x="T10" y="T11"/>
                </a:cxn>
              </a:cxnLst>
              <a:rect l="0" t="0" r="r" b="b"/>
              <a:pathLst>
                <a:path w="132" h="132">
                  <a:moveTo>
                    <a:pt x="0" y="132"/>
                  </a:moveTo>
                  <a:lnTo>
                    <a:pt x="0" y="132"/>
                  </a:lnTo>
                  <a:lnTo>
                    <a:pt x="132" y="132"/>
                  </a:lnTo>
                  <a:lnTo>
                    <a:pt x="132" y="0"/>
                  </a:lnTo>
                  <a:lnTo>
                    <a:pt x="0" y="0"/>
                  </a:lnTo>
                  <a:lnTo>
                    <a:pt x="0" y="132"/>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1" name="Freeform 95"/>
            <p:cNvSpPr>
              <a:spLocks/>
            </p:cNvSpPr>
            <p:nvPr/>
          </p:nvSpPr>
          <p:spPr bwMode="auto">
            <a:xfrm>
              <a:off x="-410105" y="4465638"/>
              <a:ext cx="246063" cy="246062"/>
            </a:xfrm>
            <a:custGeom>
              <a:avLst/>
              <a:gdLst>
                <a:gd name="T0" fmla="*/ 47 w 94"/>
                <a:gd name="T1" fmla="*/ 0 h 94"/>
                <a:gd name="T2" fmla="*/ 47 w 94"/>
                <a:gd name="T3" fmla="*/ 0 h 94"/>
                <a:gd name="T4" fmla="*/ 0 w 94"/>
                <a:gd name="T5" fmla="*/ 47 h 94"/>
                <a:gd name="T6" fmla="*/ 47 w 94"/>
                <a:gd name="T7" fmla="*/ 94 h 94"/>
                <a:gd name="T8" fmla="*/ 94 w 94"/>
                <a:gd name="T9" fmla="*/ 47 h 94"/>
                <a:gd name="T10" fmla="*/ 47 w 94"/>
                <a:gd name="T11" fmla="*/ 0 h 94"/>
              </a:gdLst>
              <a:ahLst/>
              <a:cxnLst>
                <a:cxn ang="0">
                  <a:pos x="T0" y="T1"/>
                </a:cxn>
                <a:cxn ang="0">
                  <a:pos x="T2" y="T3"/>
                </a:cxn>
                <a:cxn ang="0">
                  <a:pos x="T4" y="T5"/>
                </a:cxn>
                <a:cxn ang="0">
                  <a:pos x="T6" y="T7"/>
                </a:cxn>
                <a:cxn ang="0">
                  <a:pos x="T8" y="T9"/>
                </a:cxn>
                <a:cxn ang="0">
                  <a:pos x="T10" y="T11"/>
                </a:cxn>
              </a:cxnLst>
              <a:rect l="0" t="0" r="r" b="b"/>
              <a:pathLst>
                <a:path w="94" h="94">
                  <a:moveTo>
                    <a:pt x="47" y="0"/>
                  </a:moveTo>
                  <a:lnTo>
                    <a:pt x="47" y="0"/>
                  </a:lnTo>
                  <a:cubicBezTo>
                    <a:pt x="21" y="0"/>
                    <a:pt x="0" y="21"/>
                    <a:pt x="0" y="47"/>
                  </a:cubicBezTo>
                  <a:cubicBezTo>
                    <a:pt x="0" y="73"/>
                    <a:pt x="21" y="94"/>
                    <a:pt x="47" y="94"/>
                  </a:cubicBezTo>
                  <a:cubicBezTo>
                    <a:pt x="73" y="94"/>
                    <a:pt x="94" y="73"/>
                    <a:pt x="94" y="47"/>
                  </a:cubicBezTo>
                  <a:cubicBezTo>
                    <a:pt x="94" y="21"/>
                    <a:pt x="73" y="0"/>
                    <a:pt x="47"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2" name="Freeform 96"/>
            <p:cNvSpPr>
              <a:spLocks noEditPoints="1"/>
            </p:cNvSpPr>
            <p:nvPr/>
          </p:nvSpPr>
          <p:spPr bwMode="auto">
            <a:xfrm>
              <a:off x="-391055" y="4478338"/>
              <a:ext cx="214313" cy="190500"/>
            </a:xfrm>
            <a:custGeom>
              <a:avLst/>
              <a:gdLst>
                <a:gd name="T0" fmla="*/ 45 w 82"/>
                <a:gd name="T1" fmla="*/ 21 h 73"/>
                <a:gd name="T2" fmla="*/ 45 w 82"/>
                <a:gd name="T3" fmla="*/ 25 h 73"/>
                <a:gd name="T4" fmla="*/ 43 w 82"/>
                <a:gd name="T5" fmla="*/ 26 h 73"/>
                <a:gd name="T6" fmla="*/ 45 w 82"/>
                <a:gd name="T7" fmla="*/ 21 h 73"/>
                <a:gd name="T8" fmla="*/ 71 w 82"/>
                <a:gd name="T9" fmla="*/ 13 h 73"/>
                <a:gd name="T10" fmla="*/ 61 w 82"/>
                <a:gd name="T11" fmla="*/ 17 h 73"/>
                <a:gd name="T12" fmla="*/ 51 w 82"/>
                <a:gd name="T13" fmla="*/ 17 h 73"/>
                <a:gd name="T14" fmla="*/ 52 w 82"/>
                <a:gd name="T15" fmla="*/ 21 h 73"/>
                <a:gd name="T16" fmla="*/ 55 w 82"/>
                <a:gd name="T17" fmla="*/ 20 h 73"/>
                <a:gd name="T18" fmla="*/ 53 w 82"/>
                <a:gd name="T19" fmla="*/ 23 h 73"/>
                <a:gd name="T20" fmla="*/ 45 w 82"/>
                <a:gd name="T21" fmla="*/ 27 h 73"/>
                <a:gd name="T22" fmla="*/ 42 w 82"/>
                <a:gd name="T23" fmla="*/ 30 h 73"/>
                <a:gd name="T24" fmla="*/ 42 w 82"/>
                <a:gd name="T25" fmla="*/ 35 h 73"/>
                <a:gd name="T26" fmla="*/ 49 w 82"/>
                <a:gd name="T27" fmla="*/ 35 h 73"/>
                <a:gd name="T28" fmla="*/ 56 w 82"/>
                <a:gd name="T29" fmla="*/ 38 h 73"/>
                <a:gd name="T30" fmla="*/ 42 w 82"/>
                <a:gd name="T31" fmla="*/ 36 h 73"/>
                <a:gd name="T32" fmla="*/ 39 w 82"/>
                <a:gd name="T33" fmla="*/ 43 h 73"/>
                <a:gd name="T34" fmla="*/ 46 w 82"/>
                <a:gd name="T35" fmla="*/ 48 h 73"/>
                <a:gd name="T36" fmla="*/ 49 w 82"/>
                <a:gd name="T37" fmla="*/ 53 h 73"/>
                <a:gd name="T38" fmla="*/ 52 w 82"/>
                <a:gd name="T39" fmla="*/ 68 h 73"/>
                <a:gd name="T40" fmla="*/ 59 w 82"/>
                <a:gd name="T41" fmla="*/ 67 h 73"/>
                <a:gd name="T42" fmla="*/ 62 w 82"/>
                <a:gd name="T43" fmla="*/ 55 h 73"/>
                <a:gd name="T44" fmla="*/ 68 w 82"/>
                <a:gd name="T45" fmla="*/ 47 h 73"/>
                <a:gd name="T46" fmla="*/ 59 w 82"/>
                <a:gd name="T47" fmla="*/ 38 h 73"/>
                <a:gd name="T48" fmla="*/ 64 w 82"/>
                <a:gd name="T49" fmla="*/ 45 h 73"/>
                <a:gd name="T50" fmla="*/ 70 w 82"/>
                <a:gd name="T51" fmla="*/ 43 h 73"/>
                <a:gd name="T52" fmla="*/ 66 w 82"/>
                <a:gd name="T53" fmla="*/ 36 h 73"/>
                <a:gd name="T54" fmla="*/ 73 w 82"/>
                <a:gd name="T55" fmla="*/ 39 h 73"/>
                <a:gd name="T56" fmla="*/ 79 w 82"/>
                <a:gd name="T57" fmla="*/ 47 h 73"/>
                <a:gd name="T58" fmla="*/ 82 w 82"/>
                <a:gd name="T59" fmla="*/ 41 h 73"/>
                <a:gd name="T60" fmla="*/ 41 w 82"/>
                <a:gd name="T61" fmla="*/ 2 h 73"/>
                <a:gd name="T62" fmla="*/ 30 w 82"/>
                <a:gd name="T63" fmla="*/ 2 h 73"/>
                <a:gd name="T64" fmla="*/ 0 w 82"/>
                <a:gd name="T65" fmla="*/ 32 h 73"/>
                <a:gd name="T66" fmla="*/ 7 w 82"/>
                <a:gd name="T67" fmla="*/ 37 h 73"/>
                <a:gd name="T68" fmla="*/ 9 w 82"/>
                <a:gd name="T69" fmla="*/ 47 h 73"/>
                <a:gd name="T70" fmla="*/ 16 w 82"/>
                <a:gd name="T71" fmla="*/ 66 h 73"/>
                <a:gd name="T72" fmla="*/ 20 w 82"/>
                <a:gd name="T73" fmla="*/ 68 h 73"/>
                <a:gd name="T74" fmla="*/ 28 w 82"/>
                <a:gd name="T75" fmla="*/ 50 h 73"/>
                <a:gd name="T76" fmla="*/ 18 w 82"/>
                <a:gd name="T77" fmla="*/ 39 h 73"/>
                <a:gd name="T78" fmla="*/ 9 w 82"/>
                <a:gd name="T79" fmla="*/ 38 h 73"/>
                <a:gd name="T80" fmla="*/ 4 w 82"/>
                <a:gd name="T81" fmla="*/ 30 h 73"/>
                <a:gd name="T82" fmla="*/ 9 w 82"/>
                <a:gd name="T83" fmla="*/ 28 h 73"/>
                <a:gd name="T84" fmla="*/ 11 w 82"/>
                <a:gd name="T85" fmla="*/ 29 h 73"/>
                <a:gd name="T86" fmla="*/ 12 w 82"/>
                <a:gd name="T87" fmla="*/ 26 h 73"/>
                <a:gd name="T88" fmla="*/ 15 w 82"/>
                <a:gd name="T89" fmla="*/ 23 h 73"/>
                <a:gd name="T90" fmla="*/ 22 w 82"/>
                <a:gd name="T91" fmla="*/ 18 h 73"/>
                <a:gd name="T92" fmla="*/ 24 w 82"/>
                <a:gd name="T93" fmla="*/ 12 h 73"/>
                <a:gd name="T94" fmla="*/ 16 w 82"/>
                <a:gd name="T95" fmla="*/ 16 h 73"/>
                <a:gd name="T96" fmla="*/ 19 w 82"/>
                <a:gd name="T97" fmla="*/ 9 h 73"/>
                <a:gd name="T98" fmla="*/ 25 w 82"/>
                <a:gd name="T99" fmla="*/ 8 h 73"/>
                <a:gd name="T100" fmla="*/ 30 w 82"/>
                <a:gd name="T101" fmla="*/ 6 h 73"/>
                <a:gd name="T102" fmla="*/ 34 w 82"/>
                <a:gd name="T103" fmla="*/ 10 h 73"/>
                <a:gd name="T104" fmla="*/ 41 w 82"/>
                <a:gd name="T105" fmla="*/ 2 h 73"/>
                <a:gd name="T106" fmla="*/ 78 w 82"/>
                <a:gd name="T107" fmla="*/ 57 h 73"/>
                <a:gd name="T108" fmla="*/ 71 w 82"/>
                <a:gd name="T109" fmla="*/ 60 h 73"/>
                <a:gd name="T110" fmla="*/ 71 w 82"/>
                <a:gd name="T111" fmla="*/ 67 h 73"/>
                <a:gd name="T112" fmla="*/ 72 w 82"/>
                <a:gd name="T113" fmla="*/ 69 h 73"/>
                <a:gd name="T114" fmla="*/ 78 w 82"/>
                <a:gd name="T115" fmla="*/ 5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 h="73">
                  <a:moveTo>
                    <a:pt x="45" y="21"/>
                  </a:moveTo>
                  <a:lnTo>
                    <a:pt x="45" y="21"/>
                  </a:lnTo>
                  <a:cubicBezTo>
                    <a:pt x="46" y="21"/>
                    <a:pt x="47" y="24"/>
                    <a:pt x="47" y="24"/>
                  </a:cubicBezTo>
                  <a:cubicBezTo>
                    <a:pt x="47" y="24"/>
                    <a:pt x="45" y="25"/>
                    <a:pt x="45" y="25"/>
                  </a:cubicBezTo>
                  <a:cubicBezTo>
                    <a:pt x="45" y="25"/>
                    <a:pt x="45" y="24"/>
                    <a:pt x="45" y="24"/>
                  </a:cubicBezTo>
                  <a:cubicBezTo>
                    <a:pt x="45" y="24"/>
                    <a:pt x="43" y="26"/>
                    <a:pt x="43" y="26"/>
                  </a:cubicBezTo>
                  <a:cubicBezTo>
                    <a:pt x="43" y="26"/>
                    <a:pt x="41" y="24"/>
                    <a:pt x="41" y="24"/>
                  </a:cubicBezTo>
                  <a:cubicBezTo>
                    <a:pt x="41" y="24"/>
                    <a:pt x="45" y="21"/>
                    <a:pt x="45" y="21"/>
                  </a:cubicBezTo>
                  <a:close/>
                  <a:moveTo>
                    <a:pt x="71" y="13"/>
                  </a:moveTo>
                  <a:lnTo>
                    <a:pt x="71" y="13"/>
                  </a:lnTo>
                  <a:cubicBezTo>
                    <a:pt x="69" y="14"/>
                    <a:pt x="68" y="15"/>
                    <a:pt x="68" y="16"/>
                  </a:cubicBezTo>
                  <a:cubicBezTo>
                    <a:pt x="67" y="16"/>
                    <a:pt x="61" y="17"/>
                    <a:pt x="61" y="17"/>
                  </a:cubicBezTo>
                  <a:cubicBezTo>
                    <a:pt x="61" y="17"/>
                    <a:pt x="58" y="16"/>
                    <a:pt x="56" y="16"/>
                  </a:cubicBezTo>
                  <a:cubicBezTo>
                    <a:pt x="55" y="15"/>
                    <a:pt x="52" y="17"/>
                    <a:pt x="51" y="17"/>
                  </a:cubicBezTo>
                  <a:cubicBezTo>
                    <a:pt x="49" y="18"/>
                    <a:pt x="48" y="19"/>
                    <a:pt x="48" y="21"/>
                  </a:cubicBezTo>
                  <a:cubicBezTo>
                    <a:pt x="49" y="23"/>
                    <a:pt x="52" y="21"/>
                    <a:pt x="52" y="21"/>
                  </a:cubicBezTo>
                  <a:cubicBezTo>
                    <a:pt x="52" y="21"/>
                    <a:pt x="54" y="19"/>
                    <a:pt x="54" y="19"/>
                  </a:cubicBezTo>
                  <a:cubicBezTo>
                    <a:pt x="54" y="19"/>
                    <a:pt x="54" y="20"/>
                    <a:pt x="55" y="20"/>
                  </a:cubicBezTo>
                  <a:cubicBezTo>
                    <a:pt x="55" y="20"/>
                    <a:pt x="56" y="20"/>
                    <a:pt x="56" y="21"/>
                  </a:cubicBezTo>
                  <a:cubicBezTo>
                    <a:pt x="56" y="21"/>
                    <a:pt x="54" y="23"/>
                    <a:pt x="53" y="23"/>
                  </a:cubicBezTo>
                  <a:cubicBezTo>
                    <a:pt x="53" y="23"/>
                    <a:pt x="51" y="23"/>
                    <a:pt x="50" y="24"/>
                  </a:cubicBezTo>
                  <a:cubicBezTo>
                    <a:pt x="49" y="24"/>
                    <a:pt x="45" y="27"/>
                    <a:pt x="45" y="27"/>
                  </a:cubicBezTo>
                  <a:cubicBezTo>
                    <a:pt x="45" y="28"/>
                    <a:pt x="45" y="29"/>
                    <a:pt x="45" y="30"/>
                  </a:cubicBezTo>
                  <a:cubicBezTo>
                    <a:pt x="45" y="31"/>
                    <a:pt x="43" y="30"/>
                    <a:pt x="42" y="30"/>
                  </a:cubicBezTo>
                  <a:cubicBezTo>
                    <a:pt x="42" y="30"/>
                    <a:pt x="40" y="32"/>
                    <a:pt x="40" y="33"/>
                  </a:cubicBezTo>
                  <a:cubicBezTo>
                    <a:pt x="40" y="33"/>
                    <a:pt x="42" y="35"/>
                    <a:pt x="42" y="35"/>
                  </a:cubicBezTo>
                  <a:cubicBezTo>
                    <a:pt x="42" y="35"/>
                    <a:pt x="47" y="32"/>
                    <a:pt x="47" y="33"/>
                  </a:cubicBezTo>
                  <a:cubicBezTo>
                    <a:pt x="47" y="33"/>
                    <a:pt x="49" y="35"/>
                    <a:pt x="49" y="35"/>
                  </a:cubicBezTo>
                  <a:cubicBezTo>
                    <a:pt x="50" y="35"/>
                    <a:pt x="54" y="33"/>
                    <a:pt x="54" y="34"/>
                  </a:cubicBezTo>
                  <a:cubicBezTo>
                    <a:pt x="55" y="34"/>
                    <a:pt x="56" y="38"/>
                    <a:pt x="56" y="38"/>
                  </a:cubicBezTo>
                  <a:cubicBezTo>
                    <a:pt x="55" y="38"/>
                    <a:pt x="51" y="37"/>
                    <a:pt x="50" y="37"/>
                  </a:cubicBezTo>
                  <a:cubicBezTo>
                    <a:pt x="49" y="36"/>
                    <a:pt x="43" y="36"/>
                    <a:pt x="42" y="36"/>
                  </a:cubicBezTo>
                  <a:cubicBezTo>
                    <a:pt x="42" y="36"/>
                    <a:pt x="41" y="36"/>
                    <a:pt x="40" y="38"/>
                  </a:cubicBezTo>
                  <a:cubicBezTo>
                    <a:pt x="39" y="39"/>
                    <a:pt x="39" y="42"/>
                    <a:pt x="39" y="43"/>
                  </a:cubicBezTo>
                  <a:cubicBezTo>
                    <a:pt x="39" y="45"/>
                    <a:pt x="40" y="47"/>
                    <a:pt x="42" y="49"/>
                  </a:cubicBezTo>
                  <a:cubicBezTo>
                    <a:pt x="44" y="50"/>
                    <a:pt x="46" y="48"/>
                    <a:pt x="46" y="48"/>
                  </a:cubicBezTo>
                  <a:cubicBezTo>
                    <a:pt x="46" y="48"/>
                    <a:pt x="49" y="48"/>
                    <a:pt x="50" y="48"/>
                  </a:cubicBezTo>
                  <a:cubicBezTo>
                    <a:pt x="50" y="49"/>
                    <a:pt x="49" y="51"/>
                    <a:pt x="49" y="53"/>
                  </a:cubicBezTo>
                  <a:cubicBezTo>
                    <a:pt x="49" y="55"/>
                    <a:pt x="50" y="59"/>
                    <a:pt x="50" y="59"/>
                  </a:cubicBezTo>
                  <a:cubicBezTo>
                    <a:pt x="50" y="59"/>
                    <a:pt x="52" y="67"/>
                    <a:pt x="52" y="68"/>
                  </a:cubicBezTo>
                  <a:cubicBezTo>
                    <a:pt x="53" y="70"/>
                    <a:pt x="53" y="69"/>
                    <a:pt x="55" y="69"/>
                  </a:cubicBezTo>
                  <a:cubicBezTo>
                    <a:pt x="57" y="69"/>
                    <a:pt x="58" y="67"/>
                    <a:pt x="59" y="67"/>
                  </a:cubicBezTo>
                  <a:cubicBezTo>
                    <a:pt x="59" y="66"/>
                    <a:pt x="61" y="61"/>
                    <a:pt x="62" y="60"/>
                  </a:cubicBezTo>
                  <a:cubicBezTo>
                    <a:pt x="63" y="59"/>
                    <a:pt x="62" y="57"/>
                    <a:pt x="62" y="55"/>
                  </a:cubicBezTo>
                  <a:cubicBezTo>
                    <a:pt x="62" y="54"/>
                    <a:pt x="63" y="52"/>
                    <a:pt x="65" y="50"/>
                  </a:cubicBezTo>
                  <a:cubicBezTo>
                    <a:pt x="69" y="47"/>
                    <a:pt x="68" y="47"/>
                    <a:pt x="68" y="47"/>
                  </a:cubicBezTo>
                  <a:cubicBezTo>
                    <a:pt x="67" y="47"/>
                    <a:pt x="65" y="47"/>
                    <a:pt x="64" y="47"/>
                  </a:cubicBezTo>
                  <a:cubicBezTo>
                    <a:pt x="63" y="46"/>
                    <a:pt x="59" y="39"/>
                    <a:pt x="59" y="38"/>
                  </a:cubicBezTo>
                  <a:cubicBezTo>
                    <a:pt x="59" y="38"/>
                    <a:pt x="60" y="37"/>
                    <a:pt x="60" y="38"/>
                  </a:cubicBezTo>
                  <a:cubicBezTo>
                    <a:pt x="60" y="38"/>
                    <a:pt x="64" y="44"/>
                    <a:pt x="64" y="45"/>
                  </a:cubicBezTo>
                  <a:cubicBezTo>
                    <a:pt x="65" y="45"/>
                    <a:pt x="66" y="45"/>
                    <a:pt x="66" y="44"/>
                  </a:cubicBezTo>
                  <a:cubicBezTo>
                    <a:pt x="67" y="44"/>
                    <a:pt x="69" y="44"/>
                    <a:pt x="70" y="43"/>
                  </a:cubicBezTo>
                  <a:cubicBezTo>
                    <a:pt x="70" y="42"/>
                    <a:pt x="70" y="40"/>
                    <a:pt x="70" y="40"/>
                  </a:cubicBezTo>
                  <a:cubicBezTo>
                    <a:pt x="69" y="39"/>
                    <a:pt x="66" y="38"/>
                    <a:pt x="66" y="36"/>
                  </a:cubicBezTo>
                  <a:cubicBezTo>
                    <a:pt x="66" y="34"/>
                    <a:pt x="69" y="37"/>
                    <a:pt x="70" y="37"/>
                  </a:cubicBezTo>
                  <a:cubicBezTo>
                    <a:pt x="70" y="38"/>
                    <a:pt x="73" y="39"/>
                    <a:pt x="73" y="39"/>
                  </a:cubicBezTo>
                  <a:cubicBezTo>
                    <a:pt x="73" y="39"/>
                    <a:pt x="75" y="40"/>
                    <a:pt x="75" y="40"/>
                  </a:cubicBezTo>
                  <a:cubicBezTo>
                    <a:pt x="76" y="41"/>
                    <a:pt x="78" y="47"/>
                    <a:pt x="79" y="47"/>
                  </a:cubicBezTo>
                  <a:cubicBezTo>
                    <a:pt x="80" y="47"/>
                    <a:pt x="81" y="43"/>
                    <a:pt x="82" y="42"/>
                  </a:cubicBezTo>
                  <a:cubicBezTo>
                    <a:pt x="82" y="42"/>
                    <a:pt x="82" y="42"/>
                    <a:pt x="82" y="41"/>
                  </a:cubicBezTo>
                  <a:cubicBezTo>
                    <a:pt x="82" y="30"/>
                    <a:pt x="78" y="21"/>
                    <a:pt x="71" y="13"/>
                  </a:cubicBezTo>
                  <a:close/>
                  <a:moveTo>
                    <a:pt x="41" y="2"/>
                  </a:moveTo>
                  <a:lnTo>
                    <a:pt x="41" y="2"/>
                  </a:lnTo>
                  <a:cubicBezTo>
                    <a:pt x="41" y="0"/>
                    <a:pt x="30" y="2"/>
                    <a:pt x="30" y="2"/>
                  </a:cubicBezTo>
                  <a:cubicBezTo>
                    <a:pt x="29" y="2"/>
                    <a:pt x="29" y="2"/>
                    <a:pt x="28" y="2"/>
                  </a:cubicBezTo>
                  <a:cubicBezTo>
                    <a:pt x="14" y="6"/>
                    <a:pt x="3" y="17"/>
                    <a:pt x="0" y="32"/>
                  </a:cubicBezTo>
                  <a:cubicBezTo>
                    <a:pt x="0" y="33"/>
                    <a:pt x="0" y="33"/>
                    <a:pt x="0" y="33"/>
                  </a:cubicBezTo>
                  <a:cubicBezTo>
                    <a:pt x="1" y="34"/>
                    <a:pt x="6" y="36"/>
                    <a:pt x="7" y="37"/>
                  </a:cubicBezTo>
                  <a:cubicBezTo>
                    <a:pt x="8" y="39"/>
                    <a:pt x="9" y="40"/>
                    <a:pt x="10" y="41"/>
                  </a:cubicBezTo>
                  <a:cubicBezTo>
                    <a:pt x="10" y="42"/>
                    <a:pt x="9" y="45"/>
                    <a:pt x="9" y="47"/>
                  </a:cubicBezTo>
                  <a:cubicBezTo>
                    <a:pt x="10" y="49"/>
                    <a:pt x="13" y="52"/>
                    <a:pt x="14" y="54"/>
                  </a:cubicBezTo>
                  <a:cubicBezTo>
                    <a:pt x="14" y="57"/>
                    <a:pt x="15" y="62"/>
                    <a:pt x="16" y="66"/>
                  </a:cubicBezTo>
                  <a:cubicBezTo>
                    <a:pt x="16" y="71"/>
                    <a:pt x="20" y="73"/>
                    <a:pt x="21" y="73"/>
                  </a:cubicBezTo>
                  <a:cubicBezTo>
                    <a:pt x="21" y="72"/>
                    <a:pt x="20" y="71"/>
                    <a:pt x="20" y="68"/>
                  </a:cubicBezTo>
                  <a:cubicBezTo>
                    <a:pt x="20" y="66"/>
                    <a:pt x="21" y="64"/>
                    <a:pt x="22" y="62"/>
                  </a:cubicBezTo>
                  <a:cubicBezTo>
                    <a:pt x="23" y="59"/>
                    <a:pt x="27" y="53"/>
                    <a:pt x="28" y="50"/>
                  </a:cubicBezTo>
                  <a:cubicBezTo>
                    <a:pt x="28" y="47"/>
                    <a:pt x="27" y="47"/>
                    <a:pt x="26" y="46"/>
                  </a:cubicBezTo>
                  <a:cubicBezTo>
                    <a:pt x="24" y="45"/>
                    <a:pt x="20" y="41"/>
                    <a:pt x="18" y="39"/>
                  </a:cubicBezTo>
                  <a:cubicBezTo>
                    <a:pt x="16" y="38"/>
                    <a:pt x="15" y="38"/>
                    <a:pt x="12" y="38"/>
                  </a:cubicBezTo>
                  <a:cubicBezTo>
                    <a:pt x="10" y="38"/>
                    <a:pt x="10" y="39"/>
                    <a:pt x="9" y="38"/>
                  </a:cubicBezTo>
                  <a:cubicBezTo>
                    <a:pt x="8" y="38"/>
                    <a:pt x="7" y="35"/>
                    <a:pt x="5" y="33"/>
                  </a:cubicBezTo>
                  <a:cubicBezTo>
                    <a:pt x="3" y="32"/>
                    <a:pt x="4" y="31"/>
                    <a:pt x="4" y="30"/>
                  </a:cubicBezTo>
                  <a:cubicBezTo>
                    <a:pt x="3" y="29"/>
                    <a:pt x="4" y="28"/>
                    <a:pt x="7" y="28"/>
                  </a:cubicBezTo>
                  <a:cubicBezTo>
                    <a:pt x="8" y="28"/>
                    <a:pt x="9" y="28"/>
                    <a:pt x="9" y="28"/>
                  </a:cubicBezTo>
                  <a:lnTo>
                    <a:pt x="9" y="28"/>
                  </a:lnTo>
                  <a:cubicBezTo>
                    <a:pt x="9" y="28"/>
                    <a:pt x="10" y="28"/>
                    <a:pt x="11" y="29"/>
                  </a:cubicBezTo>
                  <a:cubicBezTo>
                    <a:pt x="11" y="29"/>
                    <a:pt x="11" y="29"/>
                    <a:pt x="11" y="29"/>
                  </a:cubicBezTo>
                  <a:cubicBezTo>
                    <a:pt x="11" y="28"/>
                    <a:pt x="11" y="28"/>
                    <a:pt x="12" y="26"/>
                  </a:cubicBezTo>
                  <a:lnTo>
                    <a:pt x="12" y="26"/>
                  </a:lnTo>
                  <a:cubicBezTo>
                    <a:pt x="13" y="25"/>
                    <a:pt x="15" y="23"/>
                    <a:pt x="15" y="23"/>
                  </a:cubicBezTo>
                  <a:cubicBezTo>
                    <a:pt x="15" y="22"/>
                    <a:pt x="17" y="21"/>
                    <a:pt x="17" y="20"/>
                  </a:cubicBezTo>
                  <a:cubicBezTo>
                    <a:pt x="18" y="20"/>
                    <a:pt x="19" y="18"/>
                    <a:pt x="22" y="18"/>
                  </a:cubicBezTo>
                  <a:cubicBezTo>
                    <a:pt x="25" y="18"/>
                    <a:pt x="25" y="16"/>
                    <a:pt x="25" y="16"/>
                  </a:cubicBezTo>
                  <a:cubicBezTo>
                    <a:pt x="25" y="16"/>
                    <a:pt x="25" y="14"/>
                    <a:pt x="24" y="12"/>
                  </a:cubicBezTo>
                  <a:cubicBezTo>
                    <a:pt x="23" y="10"/>
                    <a:pt x="22" y="11"/>
                    <a:pt x="21" y="11"/>
                  </a:cubicBezTo>
                  <a:cubicBezTo>
                    <a:pt x="19" y="11"/>
                    <a:pt x="17" y="16"/>
                    <a:pt x="16" y="16"/>
                  </a:cubicBezTo>
                  <a:cubicBezTo>
                    <a:pt x="15" y="16"/>
                    <a:pt x="14" y="14"/>
                    <a:pt x="14" y="12"/>
                  </a:cubicBezTo>
                  <a:cubicBezTo>
                    <a:pt x="14" y="10"/>
                    <a:pt x="18" y="9"/>
                    <a:pt x="19" y="9"/>
                  </a:cubicBezTo>
                  <a:cubicBezTo>
                    <a:pt x="20" y="9"/>
                    <a:pt x="20" y="9"/>
                    <a:pt x="22" y="9"/>
                  </a:cubicBezTo>
                  <a:cubicBezTo>
                    <a:pt x="23" y="10"/>
                    <a:pt x="24" y="9"/>
                    <a:pt x="25" y="8"/>
                  </a:cubicBezTo>
                  <a:cubicBezTo>
                    <a:pt x="26" y="7"/>
                    <a:pt x="26" y="7"/>
                    <a:pt x="28" y="5"/>
                  </a:cubicBezTo>
                  <a:cubicBezTo>
                    <a:pt x="29" y="4"/>
                    <a:pt x="29" y="5"/>
                    <a:pt x="30" y="6"/>
                  </a:cubicBezTo>
                  <a:cubicBezTo>
                    <a:pt x="30" y="7"/>
                    <a:pt x="29" y="9"/>
                    <a:pt x="29" y="10"/>
                  </a:cubicBezTo>
                  <a:cubicBezTo>
                    <a:pt x="29" y="12"/>
                    <a:pt x="32" y="10"/>
                    <a:pt x="34" y="10"/>
                  </a:cubicBezTo>
                  <a:cubicBezTo>
                    <a:pt x="35" y="9"/>
                    <a:pt x="38" y="8"/>
                    <a:pt x="40" y="7"/>
                  </a:cubicBezTo>
                  <a:cubicBezTo>
                    <a:pt x="41" y="6"/>
                    <a:pt x="42" y="4"/>
                    <a:pt x="41" y="2"/>
                  </a:cubicBezTo>
                  <a:close/>
                  <a:moveTo>
                    <a:pt x="78" y="57"/>
                  </a:moveTo>
                  <a:lnTo>
                    <a:pt x="78" y="57"/>
                  </a:lnTo>
                  <a:cubicBezTo>
                    <a:pt x="77" y="58"/>
                    <a:pt x="76" y="59"/>
                    <a:pt x="75" y="60"/>
                  </a:cubicBezTo>
                  <a:cubicBezTo>
                    <a:pt x="74" y="60"/>
                    <a:pt x="73" y="60"/>
                    <a:pt x="71" y="60"/>
                  </a:cubicBezTo>
                  <a:cubicBezTo>
                    <a:pt x="70" y="61"/>
                    <a:pt x="71" y="62"/>
                    <a:pt x="71" y="63"/>
                  </a:cubicBezTo>
                  <a:cubicBezTo>
                    <a:pt x="71" y="65"/>
                    <a:pt x="71" y="65"/>
                    <a:pt x="71" y="67"/>
                  </a:cubicBezTo>
                  <a:cubicBezTo>
                    <a:pt x="70" y="68"/>
                    <a:pt x="70" y="69"/>
                    <a:pt x="71" y="69"/>
                  </a:cubicBezTo>
                  <a:cubicBezTo>
                    <a:pt x="72" y="69"/>
                    <a:pt x="72" y="69"/>
                    <a:pt x="72" y="69"/>
                  </a:cubicBezTo>
                  <a:cubicBezTo>
                    <a:pt x="75" y="66"/>
                    <a:pt x="77" y="62"/>
                    <a:pt x="79" y="58"/>
                  </a:cubicBezTo>
                  <a:cubicBezTo>
                    <a:pt x="78" y="57"/>
                    <a:pt x="78" y="57"/>
                    <a:pt x="78" y="57"/>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3" name="Gruppieren 42"/>
          <p:cNvGrpSpPr/>
          <p:nvPr/>
        </p:nvGrpSpPr>
        <p:grpSpPr>
          <a:xfrm>
            <a:off x="-596757" y="3791976"/>
            <a:ext cx="149135" cy="149134"/>
            <a:chOff x="-459317" y="4821238"/>
            <a:chExt cx="344488" cy="344487"/>
          </a:xfrm>
        </p:grpSpPr>
        <p:sp>
          <p:nvSpPr>
            <p:cNvPr id="44" name="Freeform 97"/>
            <p:cNvSpPr>
              <a:spLocks/>
            </p:cNvSpPr>
            <p:nvPr/>
          </p:nvSpPr>
          <p:spPr bwMode="auto">
            <a:xfrm>
              <a:off x="-459317" y="4821238"/>
              <a:ext cx="344488" cy="344487"/>
            </a:xfrm>
            <a:custGeom>
              <a:avLst/>
              <a:gdLst>
                <a:gd name="T0" fmla="*/ 0 w 132"/>
                <a:gd name="T1" fmla="*/ 132 h 132"/>
                <a:gd name="T2" fmla="*/ 0 w 132"/>
                <a:gd name="T3" fmla="*/ 132 h 132"/>
                <a:gd name="T4" fmla="*/ 132 w 132"/>
                <a:gd name="T5" fmla="*/ 132 h 132"/>
                <a:gd name="T6" fmla="*/ 132 w 132"/>
                <a:gd name="T7" fmla="*/ 0 h 132"/>
                <a:gd name="T8" fmla="*/ 0 w 132"/>
                <a:gd name="T9" fmla="*/ 0 h 132"/>
                <a:gd name="T10" fmla="*/ 0 w 132"/>
                <a:gd name="T11" fmla="*/ 132 h 132"/>
              </a:gdLst>
              <a:ahLst/>
              <a:cxnLst>
                <a:cxn ang="0">
                  <a:pos x="T0" y="T1"/>
                </a:cxn>
                <a:cxn ang="0">
                  <a:pos x="T2" y="T3"/>
                </a:cxn>
                <a:cxn ang="0">
                  <a:pos x="T4" y="T5"/>
                </a:cxn>
                <a:cxn ang="0">
                  <a:pos x="T6" y="T7"/>
                </a:cxn>
                <a:cxn ang="0">
                  <a:pos x="T8" y="T9"/>
                </a:cxn>
                <a:cxn ang="0">
                  <a:pos x="T10" y="T11"/>
                </a:cxn>
              </a:cxnLst>
              <a:rect l="0" t="0" r="r" b="b"/>
              <a:pathLst>
                <a:path w="132" h="132">
                  <a:moveTo>
                    <a:pt x="0" y="132"/>
                  </a:moveTo>
                  <a:lnTo>
                    <a:pt x="0" y="132"/>
                  </a:lnTo>
                  <a:lnTo>
                    <a:pt x="132" y="132"/>
                  </a:lnTo>
                  <a:lnTo>
                    <a:pt x="132" y="0"/>
                  </a:lnTo>
                  <a:lnTo>
                    <a:pt x="0" y="0"/>
                  </a:lnTo>
                  <a:lnTo>
                    <a:pt x="0" y="132"/>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98"/>
            <p:cNvSpPr>
              <a:spLocks noEditPoints="1"/>
            </p:cNvSpPr>
            <p:nvPr/>
          </p:nvSpPr>
          <p:spPr bwMode="auto">
            <a:xfrm>
              <a:off x="-359305" y="4867275"/>
              <a:ext cx="147638" cy="250825"/>
            </a:xfrm>
            <a:custGeom>
              <a:avLst/>
              <a:gdLst>
                <a:gd name="T0" fmla="*/ 49 w 57"/>
                <a:gd name="T1" fmla="*/ 67 h 96"/>
                <a:gd name="T2" fmla="*/ 49 w 57"/>
                <a:gd name="T3" fmla="*/ 67 h 96"/>
                <a:gd name="T4" fmla="*/ 45 w 57"/>
                <a:gd name="T5" fmla="*/ 71 h 96"/>
                <a:gd name="T6" fmla="*/ 12 w 57"/>
                <a:gd name="T7" fmla="*/ 71 h 96"/>
                <a:gd name="T8" fmla="*/ 8 w 57"/>
                <a:gd name="T9" fmla="*/ 67 h 96"/>
                <a:gd name="T10" fmla="*/ 8 w 57"/>
                <a:gd name="T11" fmla="*/ 14 h 96"/>
                <a:gd name="T12" fmla="*/ 12 w 57"/>
                <a:gd name="T13" fmla="*/ 9 h 96"/>
                <a:gd name="T14" fmla="*/ 45 w 57"/>
                <a:gd name="T15" fmla="*/ 9 h 96"/>
                <a:gd name="T16" fmla="*/ 49 w 57"/>
                <a:gd name="T17" fmla="*/ 14 h 96"/>
                <a:gd name="T18" fmla="*/ 49 w 57"/>
                <a:gd name="T19" fmla="*/ 67 h 96"/>
                <a:gd name="T20" fmla="*/ 28 w 57"/>
                <a:gd name="T21" fmla="*/ 91 h 96"/>
                <a:gd name="T22" fmla="*/ 28 w 57"/>
                <a:gd name="T23" fmla="*/ 91 h 96"/>
                <a:gd name="T24" fmla="*/ 21 w 57"/>
                <a:gd name="T25" fmla="*/ 84 h 96"/>
                <a:gd name="T26" fmla="*/ 28 w 57"/>
                <a:gd name="T27" fmla="*/ 77 h 96"/>
                <a:gd name="T28" fmla="*/ 35 w 57"/>
                <a:gd name="T29" fmla="*/ 84 h 96"/>
                <a:gd name="T30" fmla="*/ 28 w 57"/>
                <a:gd name="T31" fmla="*/ 91 h 96"/>
                <a:gd name="T32" fmla="*/ 49 w 57"/>
                <a:gd name="T33" fmla="*/ 0 h 96"/>
                <a:gd name="T34" fmla="*/ 49 w 57"/>
                <a:gd name="T35" fmla="*/ 0 h 96"/>
                <a:gd name="T36" fmla="*/ 8 w 57"/>
                <a:gd name="T37" fmla="*/ 0 h 96"/>
                <a:gd name="T38" fmla="*/ 0 w 57"/>
                <a:gd name="T39" fmla="*/ 8 h 96"/>
                <a:gd name="T40" fmla="*/ 0 w 57"/>
                <a:gd name="T41" fmla="*/ 88 h 96"/>
                <a:gd name="T42" fmla="*/ 8 w 57"/>
                <a:gd name="T43" fmla="*/ 96 h 96"/>
                <a:gd name="T44" fmla="*/ 49 w 57"/>
                <a:gd name="T45" fmla="*/ 96 h 96"/>
                <a:gd name="T46" fmla="*/ 57 w 57"/>
                <a:gd name="T47" fmla="*/ 88 h 96"/>
                <a:gd name="T48" fmla="*/ 57 w 57"/>
                <a:gd name="T49" fmla="*/ 8 h 96"/>
                <a:gd name="T50" fmla="*/ 49 w 57"/>
                <a:gd name="T5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96">
                  <a:moveTo>
                    <a:pt x="49" y="67"/>
                  </a:moveTo>
                  <a:lnTo>
                    <a:pt x="49" y="67"/>
                  </a:lnTo>
                  <a:cubicBezTo>
                    <a:pt x="49" y="69"/>
                    <a:pt x="47" y="71"/>
                    <a:pt x="45" y="71"/>
                  </a:cubicBezTo>
                  <a:lnTo>
                    <a:pt x="12" y="71"/>
                  </a:lnTo>
                  <a:cubicBezTo>
                    <a:pt x="10" y="71"/>
                    <a:pt x="8" y="69"/>
                    <a:pt x="8" y="67"/>
                  </a:cubicBezTo>
                  <a:lnTo>
                    <a:pt x="8" y="14"/>
                  </a:lnTo>
                  <a:cubicBezTo>
                    <a:pt x="8" y="11"/>
                    <a:pt x="10" y="9"/>
                    <a:pt x="12" y="9"/>
                  </a:cubicBezTo>
                  <a:lnTo>
                    <a:pt x="45" y="9"/>
                  </a:lnTo>
                  <a:cubicBezTo>
                    <a:pt x="47" y="9"/>
                    <a:pt x="49" y="11"/>
                    <a:pt x="49" y="14"/>
                  </a:cubicBezTo>
                  <a:lnTo>
                    <a:pt x="49" y="67"/>
                  </a:lnTo>
                  <a:close/>
                  <a:moveTo>
                    <a:pt x="28" y="91"/>
                  </a:moveTo>
                  <a:lnTo>
                    <a:pt x="28" y="91"/>
                  </a:lnTo>
                  <a:cubicBezTo>
                    <a:pt x="24" y="91"/>
                    <a:pt x="21" y="88"/>
                    <a:pt x="21" y="84"/>
                  </a:cubicBezTo>
                  <a:cubicBezTo>
                    <a:pt x="21" y="80"/>
                    <a:pt x="24" y="77"/>
                    <a:pt x="28" y="77"/>
                  </a:cubicBezTo>
                  <a:cubicBezTo>
                    <a:pt x="32" y="77"/>
                    <a:pt x="35" y="80"/>
                    <a:pt x="35" y="84"/>
                  </a:cubicBezTo>
                  <a:cubicBezTo>
                    <a:pt x="35" y="88"/>
                    <a:pt x="32" y="91"/>
                    <a:pt x="28" y="91"/>
                  </a:cubicBezTo>
                  <a:close/>
                  <a:moveTo>
                    <a:pt x="49" y="0"/>
                  </a:moveTo>
                  <a:lnTo>
                    <a:pt x="49" y="0"/>
                  </a:lnTo>
                  <a:lnTo>
                    <a:pt x="8" y="0"/>
                  </a:lnTo>
                  <a:cubicBezTo>
                    <a:pt x="3" y="0"/>
                    <a:pt x="0" y="4"/>
                    <a:pt x="0" y="8"/>
                  </a:cubicBezTo>
                  <a:lnTo>
                    <a:pt x="0" y="88"/>
                  </a:lnTo>
                  <a:cubicBezTo>
                    <a:pt x="0" y="93"/>
                    <a:pt x="3" y="96"/>
                    <a:pt x="8" y="96"/>
                  </a:cubicBezTo>
                  <a:lnTo>
                    <a:pt x="49" y="96"/>
                  </a:lnTo>
                  <a:cubicBezTo>
                    <a:pt x="53" y="96"/>
                    <a:pt x="57" y="93"/>
                    <a:pt x="57" y="88"/>
                  </a:cubicBezTo>
                  <a:lnTo>
                    <a:pt x="57" y="8"/>
                  </a:lnTo>
                  <a:cubicBezTo>
                    <a:pt x="57" y="4"/>
                    <a:pt x="53" y="0"/>
                    <a:pt x="49"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6" name="Gruppieren 45"/>
          <p:cNvGrpSpPr/>
          <p:nvPr/>
        </p:nvGrpSpPr>
        <p:grpSpPr>
          <a:xfrm>
            <a:off x="-596757" y="3235330"/>
            <a:ext cx="149135" cy="149134"/>
            <a:chOff x="-459317" y="3638550"/>
            <a:chExt cx="344488" cy="344487"/>
          </a:xfrm>
        </p:grpSpPr>
        <p:sp>
          <p:nvSpPr>
            <p:cNvPr id="47" name="Freeform 99"/>
            <p:cNvSpPr>
              <a:spLocks/>
            </p:cNvSpPr>
            <p:nvPr/>
          </p:nvSpPr>
          <p:spPr bwMode="auto">
            <a:xfrm>
              <a:off x="-459317" y="3638550"/>
              <a:ext cx="344488" cy="344487"/>
            </a:xfrm>
            <a:custGeom>
              <a:avLst/>
              <a:gdLst>
                <a:gd name="T0" fmla="*/ 0 w 132"/>
                <a:gd name="T1" fmla="*/ 132 h 132"/>
                <a:gd name="T2" fmla="*/ 0 w 132"/>
                <a:gd name="T3" fmla="*/ 132 h 132"/>
                <a:gd name="T4" fmla="*/ 132 w 132"/>
                <a:gd name="T5" fmla="*/ 132 h 132"/>
                <a:gd name="T6" fmla="*/ 132 w 132"/>
                <a:gd name="T7" fmla="*/ 0 h 132"/>
                <a:gd name="T8" fmla="*/ 0 w 132"/>
                <a:gd name="T9" fmla="*/ 0 h 132"/>
                <a:gd name="T10" fmla="*/ 0 w 132"/>
                <a:gd name="T11" fmla="*/ 132 h 132"/>
              </a:gdLst>
              <a:ahLst/>
              <a:cxnLst>
                <a:cxn ang="0">
                  <a:pos x="T0" y="T1"/>
                </a:cxn>
                <a:cxn ang="0">
                  <a:pos x="T2" y="T3"/>
                </a:cxn>
                <a:cxn ang="0">
                  <a:pos x="T4" y="T5"/>
                </a:cxn>
                <a:cxn ang="0">
                  <a:pos x="T6" y="T7"/>
                </a:cxn>
                <a:cxn ang="0">
                  <a:pos x="T8" y="T9"/>
                </a:cxn>
                <a:cxn ang="0">
                  <a:pos x="T10" y="T11"/>
                </a:cxn>
              </a:cxnLst>
              <a:rect l="0" t="0" r="r" b="b"/>
              <a:pathLst>
                <a:path w="132" h="132">
                  <a:moveTo>
                    <a:pt x="0" y="132"/>
                  </a:moveTo>
                  <a:lnTo>
                    <a:pt x="0" y="132"/>
                  </a:lnTo>
                  <a:lnTo>
                    <a:pt x="132" y="132"/>
                  </a:lnTo>
                  <a:lnTo>
                    <a:pt x="132" y="0"/>
                  </a:lnTo>
                  <a:lnTo>
                    <a:pt x="0" y="0"/>
                  </a:lnTo>
                  <a:lnTo>
                    <a:pt x="0" y="132"/>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 name="Freeform 100"/>
            <p:cNvSpPr>
              <a:spLocks noEditPoints="1"/>
            </p:cNvSpPr>
            <p:nvPr/>
          </p:nvSpPr>
          <p:spPr bwMode="auto">
            <a:xfrm>
              <a:off x="-403755" y="3690938"/>
              <a:ext cx="238125" cy="239712"/>
            </a:xfrm>
            <a:custGeom>
              <a:avLst/>
              <a:gdLst>
                <a:gd name="T0" fmla="*/ 0 w 91"/>
                <a:gd name="T1" fmla="*/ 86 h 92"/>
                <a:gd name="T2" fmla="*/ 0 w 91"/>
                <a:gd name="T3" fmla="*/ 86 h 92"/>
                <a:gd name="T4" fmla="*/ 1 w 91"/>
                <a:gd name="T5" fmla="*/ 90 h 92"/>
                <a:gd name="T6" fmla="*/ 5 w 91"/>
                <a:gd name="T7" fmla="*/ 92 h 92"/>
                <a:gd name="T8" fmla="*/ 85 w 91"/>
                <a:gd name="T9" fmla="*/ 92 h 92"/>
                <a:gd name="T10" fmla="*/ 89 w 91"/>
                <a:gd name="T11" fmla="*/ 90 h 92"/>
                <a:gd name="T12" fmla="*/ 91 w 91"/>
                <a:gd name="T13" fmla="*/ 86 h 92"/>
                <a:gd name="T14" fmla="*/ 91 w 91"/>
                <a:gd name="T15" fmla="*/ 52 h 92"/>
                <a:gd name="T16" fmla="*/ 89 w 91"/>
                <a:gd name="T17" fmla="*/ 48 h 92"/>
                <a:gd name="T18" fmla="*/ 85 w 91"/>
                <a:gd name="T19" fmla="*/ 46 h 92"/>
                <a:gd name="T20" fmla="*/ 38 w 91"/>
                <a:gd name="T21" fmla="*/ 46 h 92"/>
                <a:gd name="T22" fmla="*/ 45 w 91"/>
                <a:gd name="T23" fmla="*/ 40 h 92"/>
                <a:gd name="T24" fmla="*/ 53 w 91"/>
                <a:gd name="T25" fmla="*/ 37 h 92"/>
                <a:gd name="T26" fmla="*/ 80 w 91"/>
                <a:gd name="T27" fmla="*/ 37 h 92"/>
                <a:gd name="T28" fmla="*/ 80 w 91"/>
                <a:gd name="T29" fmla="*/ 6 h 92"/>
                <a:gd name="T30" fmla="*/ 78 w 91"/>
                <a:gd name="T31" fmla="*/ 2 h 92"/>
                <a:gd name="T32" fmla="*/ 74 w 91"/>
                <a:gd name="T33" fmla="*/ 0 h 92"/>
                <a:gd name="T34" fmla="*/ 17 w 91"/>
                <a:gd name="T35" fmla="*/ 0 h 92"/>
                <a:gd name="T36" fmla="*/ 13 w 91"/>
                <a:gd name="T37" fmla="*/ 2 h 92"/>
                <a:gd name="T38" fmla="*/ 11 w 91"/>
                <a:gd name="T39" fmla="*/ 6 h 92"/>
                <a:gd name="T40" fmla="*/ 11 w 91"/>
                <a:gd name="T41" fmla="*/ 46 h 92"/>
                <a:gd name="T42" fmla="*/ 5 w 91"/>
                <a:gd name="T43" fmla="*/ 46 h 92"/>
                <a:gd name="T44" fmla="*/ 1 w 91"/>
                <a:gd name="T45" fmla="*/ 48 h 92"/>
                <a:gd name="T46" fmla="*/ 0 w 91"/>
                <a:gd name="T47" fmla="*/ 52 h 92"/>
                <a:gd name="T48" fmla="*/ 0 w 91"/>
                <a:gd name="T49" fmla="*/ 86 h 92"/>
                <a:gd name="T50" fmla="*/ 48 w 91"/>
                <a:gd name="T51" fmla="*/ 25 h 92"/>
                <a:gd name="T52" fmla="*/ 48 w 91"/>
                <a:gd name="T53" fmla="*/ 25 h 92"/>
                <a:gd name="T54" fmla="*/ 50 w 91"/>
                <a:gd name="T55" fmla="*/ 26 h 92"/>
                <a:gd name="T56" fmla="*/ 51 w 91"/>
                <a:gd name="T57" fmla="*/ 28 h 92"/>
                <a:gd name="T58" fmla="*/ 50 w 91"/>
                <a:gd name="T59" fmla="*/ 30 h 92"/>
                <a:gd name="T60" fmla="*/ 48 w 91"/>
                <a:gd name="T61" fmla="*/ 30 h 92"/>
                <a:gd name="T62" fmla="*/ 25 w 91"/>
                <a:gd name="T63" fmla="*/ 30 h 92"/>
                <a:gd name="T64" fmla="*/ 23 w 91"/>
                <a:gd name="T65" fmla="*/ 30 h 92"/>
                <a:gd name="T66" fmla="*/ 22 w 91"/>
                <a:gd name="T67" fmla="*/ 28 h 92"/>
                <a:gd name="T68" fmla="*/ 23 w 91"/>
                <a:gd name="T69" fmla="*/ 26 h 92"/>
                <a:gd name="T70" fmla="*/ 25 w 91"/>
                <a:gd name="T71" fmla="*/ 25 h 92"/>
                <a:gd name="T72" fmla="*/ 48 w 91"/>
                <a:gd name="T73" fmla="*/ 25 h 92"/>
                <a:gd name="T74" fmla="*/ 65 w 91"/>
                <a:gd name="T75" fmla="*/ 10 h 92"/>
                <a:gd name="T76" fmla="*/ 65 w 91"/>
                <a:gd name="T77" fmla="*/ 10 h 92"/>
                <a:gd name="T78" fmla="*/ 67 w 91"/>
                <a:gd name="T79" fmla="*/ 11 h 92"/>
                <a:gd name="T80" fmla="*/ 68 w 91"/>
                <a:gd name="T81" fmla="*/ 13 h 92"/>
                <a:gd name="T82" fmla="*/ 67 w 91"/>
                <a:gd name="T83" fmla="*/ 15 h 92"/>
                <a:gd name="T84" fmla="*/ 65 w 91"/>
                <a:gd name="T85" fmla="*/ 15 h 92"/>
                <a:gd name="T86" fmla="*/ 25 w 91"/>
                <a:gd name="T87" fmla="*/ 15 h 92"/>
                <a:gd name="T88" fmla="*/ 23 w 91"/>
                <a:gd name="T89" fmla="*/ 15 h 92"/>
                <a:gd name="T90" fmla="*/ 22 w 91"/>
                <a:gd name="T91" fmla="*/ 13 h 92"/>
                <a:gd name="T92" fmla="*/ 23 w 91"/>
                <a:gd name="T93" fmla="*/ 11 h 92"/>
                <a:gd name="T94" fmla="*/ 25 w 91"/>
                <a:gd name="T95" fmla="*/ 10 h 92"/>
                <a:gd name="T96" fmla="*/ 65 w 91"/>
                <a:gd name="T97" fmla="*/ 10 h 92"/>
                <a:gd name="T98" fmla="*/ 71 w 91"/>
                <a:gd name="T99" fmla="*/ 60 h 92"/>
                <a:gd name="T100" fmla="*/ 71 w 91"/>
                <a:gd name="T101" fmla="*/ 60 h 92"/>
                <a:gd name="T102" fmla="*/ 73 w 91"/>
                <a:gd name="T103" fmla="*/ 56 h 92"/>
                <a:gd name="T104" fmla="*/ 77 w 91"/>
                <a:gd name="T105" fmla="*/ 55 h 92"/>
                <a:gd name="T106" fmla="*/ 81 w 91"/>
                <a:gd name="T107" fmla="*/ 56 h 92"/>
                <a:gd name="T108" fmla="*/ 83 w 91"/>
                <a:gd name="T109" fmla="*/ 60 h 92"/>
                <a:gd name="T110" fmla="*/ 81 w 91"/>
                <a:gd name="T111" fmla="*/ 64 h 92"/>
                <a:gd name="T112" fmla="*/ 77 w 91"/>
                <a:gd name="T113" fmla="*/ 66 h 92"/>
                <a:gd name="T114" fmla="*/ 73 w 91"/>
                <a:gd name="T115" fmla="*/ 64 h 92"/>
                <a:gd name="T116" fmla="*/ 71 w 91"/>
                <a:gd name="T117" fmla="*/ 6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 h="92">
                  <a:moveTo>
                    <a:pt x="0" y="86"/>
                  </a:moveTo>
                  <a:lnTo>
                    <a:pt x="0" y="86"/>
                  </a:lnTo>
                  <a:cubicBezTo>
                    <a:pt x="0" y="88"/>
                    <a:pt x="0" y="89"/>
                    <a:pt x="1" y="90"/>
                  </a:cubicBezTo>
                  <a:cubicBezTo>
                    <a:pt x="2" y="91"/>
                    <a:pt x="4" y="92"/>
                    <a:pt x="5" y="92"/>
                  </a:cubicBezTo>
                  <a:lnTo>
                    <a:pt x="85" y="92"/>
                  </a:lnTo>
                  <a:cubicBezTo>
                    <a:pt x="87" y="92"/>
                    <a:pt x="88" y="91"/>
                    <a:pt x="89" y="90"/>
                  </a:cubicBezTo>
                  <a:cubicBezTo>
                    <a:pt x="91" y="89"/>
                    <a:pt x="91" y="88"/>
                    <a:pt x="91" y="86"/>
                  </a:cubicBezTo>
                  <a:lnTo>
                    <a:pt x="91" y="52"/>
                  </a:lnTo>
                  <a:cubicBezTo>
                    <a:pt x="91" y="50"/>
                    <a:pt x="91" y="49"/>
                    <a:pt x="89" y="48"/>
                  </a:cubicBezTo>
                  <a:cubicBezTo>
                    <a:pt x="88" y="47"/>
                    <a:pt x="87" y="46"/>
                    <a:pt x="85" y="46"/>
                  </a:cubicBezTo>
                  <a:lnTo>
                    <a:pt x="38" y="46"/>
                  </a:lnTo>
                  <a:cubicBezTo>
                    <a:pt x="40" y="44"/>
                    <a:pt x="42" y="41"/>
                    <a:pt x="45" y="40"/>
                  </a:cubicBezTo>
                  <a:cubicBezTo>
                    <a:pt x="47" y="38"/>
                    <a:pt x="50" y="37"/>
                    <a:pt x="53" y="37"/>
                  </a:cubicBezTo>
                  <a:lnTo>
                    <a:pt x="80" y="37"/>
                  </a:lnTo>
                  <a:lnTo>
                    <a:pt x="80" y="6"/>
                  </a:lnTo>
                  <a:cubicBezTo>
                    <a:pt x="80" y="5"/>
                    <a:pt x="79" y="3"/>
                    <a:pt x="78" y="2"/>
                  </a:cubicBezTo>
                  <a:cubicBezTo>
                    <a:pt x="77" y="1"/>
                    <a:pt x="76" y="0"/>
                    <a:pt x="74" y="0"/>
                  </a:cubicBezTo>
                  <a:lnTo>
                    <a:pt x="17" y="0"/>
                  </a:lnTo>
                  <a:cubicBezTo>
                    <a:pt x="15" y="0"/>
                    <a:pt x="14" y="1"/>
                    <a:pt x="13" y="2"/>
                  </a:cubicBezTo>
                  <a:cubicBezTo>
                    <a:pt x="11" y="3"/>
                    <a:pt x="11" y="5"/>
                    <a:pt x="11" y="6"/>
                  </a:cubicBezTo>
                  <a:lnTo>
                    <a:pt x="11" y="46"/>
                  </a:lnTo>
                  <a:lnTo>
                    <a:pt x="5" y="46"/>
                  </a:lnTo>
                  <a:cubicBezTo>
                    <a:pt x="4" y="46"/>
                    <a:pt x="2" y="47"/>
                    <a:pt x="1" y="48"/>
                  </a:cubicBezTo>
                  <a:cubicBezTo>
                    <a:pt x="0" y="49"/>
                    <a:pt x="0" y="50"/>
                    <a:pt x="0" y="52"/>
                  </a:cubicBezTo>
                  <a:lnTo>
                    <a:pt x="0" y="86"/>
                  </a:lnTo>
                  <a:close/>
                  <a:moveTo>
                    <a:pt x="48" y="25"/>
                  </a:moveTo>
                  <a:lnTo>
                    <a:pt x="48" y="25"/>
                  </a:lnTo>
                  <a:cubicBezTo>
                    <a:pt x="49" y="25"/>
                    <a:pt x="50" y="25"/>
                    <a:pt x="50" y="26"/>
                  </a:cubicBezTo>
                  <a:cubicBezTo>
                    <a:pt x="51" y="26"/>
                    <a:pt x="51" y="27"/>
                    <a:pt x="51" y="28"/>
                  </a:cubicBezTo>
                  <a:cubicBezTo>
                    <a:pt x="51" y="28"/>
                    <a:pt x="51" y="29"/>
                    <a:pt x="50" y="30"/>
                  </a:cubicBezTo>
                  <a:cubicBezTo>
                    <a:pt x="50" y="30"/>
                    <a:pt x="49" y="30"/>
                    <a:pt x="48" y="30"/>
                  </a:cubicBezTo>
                  <a:lnTo>
                    <a:pt x="25" y="30"/>
                  </a:lnTo>
                  <a:cubicBezTo>
                    <a:pt x="24" y="30"/>
                    <a:pt x="24" y="30"/>
                    <a:pt x="23" y="30"/>
                  </a:cubicBezTo>
                  <a:cubicBezTo>
                    <a:pt x="23" y="29"/>
                    <a:pt x="22" y="28"/>
                    <a:pt x="22" y="28"/>
                  </a:cubicBezTo>
                  <a:cubicBezTo>
                    <a:pt x="22" y="27"/>
                    <a:pt x="23" y="26"/>
                    <a:pt x="23" y="26"/>
                  </a:cubicBezTo>
                  <a:cubicBezTo>
                    <a:pt x="24" y="25"/>
                    <a:pt x="24" y="25"/>
                    <a:pt x="25" y="25"/>
                  </a:cubicBezTo>
                  <a:lnTo>
                    <a:pt x="48" y="25"/>
                  </a:lnTo>
                  <a:close/>
                  <a:moveTo>
                    <a:pt x="65" y="10"/>
                  </a:moveTo>
                  <a:lnTo>
                    <a:pt x="65" y="10"/>
                  </a:lnTo>
                  <a:cubicBezTo>
                    <a:pt x="66" y="10"/>
                    <a:pt x="67" y="10"/>
                    <a:pt x="67" y="11"/>
                  </a:cubicBezTo>
                  <a:cubicBezTo>
                    <a:pt x="68" y="11"/>
                    <a:pt x="68" y="12"/>
                    <a:pt x="68" y="13"/>
                  </a:cubicBezTo>
                  <a:cubicBezTo>
                    <a:pt x="68" y="13"/>
                    <a:pt x="68" y="14"/>
                    <a:pt x="67" y="15"/>
                  </a:cubicBezTo>
                  <a:cubicBezTo>
                    <a:pt x="67" y="15"/>
                    <a:pt x="66" y="15"/>
                    <a:pt x="65" y="15"/>
                  </a:cubicBezTo>
                  <a:lnTo>
                    <a:pt x="25" y="15"/>
                  </a:lnTo>
                  <a:cubicBezTo>
                    <a:pt x="24" y="15"/>
                    <a:pt x="24" y="15"/>
                    <a:pt x="23" y="15"/>
                  </a:cubicBezTo>
                  <a:cubicBezTo>
                    <a:pt x="23" y="14"/>
                    <a:pt x="22" y="13"/>
                    <a:pt x="22" y="13"/>
                  </a:cubicBezTo>
                  <a:cubicBezTo>
                    <a:pt x="22" y="12"/>
                    <a:pt x="23" y="11"/>
                    <a:pt x="23" y="11"/>
                  </a:cubicBezTo>
                  <a:cubicBezTo>
                    <a:pt x="24" y="10"/>
                    <a:pt x="24" y="10"/>
                    <a:pt x="25" y="10"/>
                  </a:cubicBezTo>
                  <a:lnTo>
                    <a:pt x="65" y="10"/>
                  </a:lnTo>
                  <a:close/>
                  <a:moveTo>
                    <a:pt x="71" y="60"/>
                  </a:moveTo>
                  <a:lnTo>
                    <a:pt x="71" y="60"/>
                  </a:lnTo>
                  <a:cubicBezTo>
                    <a:pt x="71" y="59"/>
                    <a:pt x="72" y="57"/>
                    <a:pt x="73" y="56"/>
                  </a:cubicBezTo>
                  <a:cubicBezTo>
                    <a:pt x="74" y="55"/>
                    <a:pt x="75" y="55"/>
                    <a:pt x="77" y="55"/>
                  </a:cubicBezTo>
                  <a:cubicBezTo>
                    <a:pt x="79" y="55"/>
                    <a:pt x="80" y="55"/>
                    <a:pt x="81" y="56"/>
                  </a:cubicBezTo>
                  <a:cubicBezTo>
                    <a:pt x="82" y="57"/>
                    <a:pt x="83" y="59"/>
                    <a:pt x="83" y="60"/>
                  </a:cubicBezTo>
                  <a:cubicBezTo>
                    <a:pt x="83" y="62"/>
                    <a:pt x="82" y="63"/>
                    <a:pt x="81" y="64"/>
                  </a:cubicBezTo>
                  <a:cubicBezTo>
                    <a:pt x="80" y="65"/>
                    <a:pt x="79" y="66"/>
                    <a:pt x="77" y="66"/>
                  </a:cubicBezTo>
                  <a:cubicBezTo>
                    <a:pt x="75" y="66"/>
                    <a:pt x="74" y="65"/>
                    <a:pt x="73" y="64"/>
                  </a:cubicBezTo>
                  <a:cubicBezTo>
                    <a:pt x="72" y="63"/>
                    <a:pt x="71" y="62"/>
                    <a:pt x="71" y="6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9" name="Gruppieren 48"/>
          <p:cNvGrpSpPr/>
          <p:nvPr/>
        </p:nvGrpSpPr>
        <p:grpSpPr>
          <a:xfrm>
            <a:off x="-596757" y="4159422"/>
            <a:ext cx="149135" cy="149134"/>
            <a:chOff x="-459317" y="5648325"/>
            <a:chExt cx="344488" cy="344487"/>
          </a:xfrm>
        </p:grpSpPr>
        <p:sp>
          <p:nvSpPr>
            <p:cNvPr id="50" name="Freeform 105"/>
            <p:cNvSpPr>
              <a:spLocks/>
            </p:cNvSpPr>
            <p:nvPr/>
          </p:nvSpPr>
          <p:spPr bwMode="auto">
            <a:xfrm>
              <a:off x="-459317" y="5648325"/>
              <a:ext cx="344488" cy="344487"/>
            </a:xfrm>
            <a:custGeom>
              <a:avLst/>
              <a:gdLst>
                <a:gd name="T0" fmla="*/ 0 w 132"/>
                <a:gd name="T1" fmla="*/ 132 h 132"/>
                <a:gd name="T2" fmla="*/ 0 w 132"/>
                <a:gd name="T3" fmla="*/ 132 h 132"/>
                <a:gd name="T4" fmla="*/ 132 w 132"/>
                <a:gd name="T5" fmla="*/ 132 h 132"/>
                <a:gd name="T6" fmla="*/ 132 w 132"/>
                <a:gd name="T7" fmla="*/ 0 h 132"/>
                <a:gd name="T8" fmla="*/ 0 w 132"/>
                <a:gd name="T9" fmla="*/ 0 h 132"/>
                <a:gd name="T10" fmla="*/ 0 w 132"/>
                <a:gd name="T11" fmla="*/ 132 h 132"/>
              </a:gdLst>
              <a:ahLst/>
              <a:cxnLst>
                <a:cxn ang="0">
                  <a:pos x="T0" y="T1"/>
                </a:cxn>
                <a:cxn ang="0">
                  <a:pos x="T2" y="T3"/>
                </a:cxn>
                <a:cxn ang="0">
                  <a:pos x="T4" y="T5"/>
                </a:cxn>
                <a:cxn ang="0">
                  <a:pos x="T6" y="T7"/>
                </a:cxn>
                <a:cxn ang="0">
                  <a:pos x="T8" y="T9"/>
                </a:cxn>
                <a:cxn ang="0">
                  <a:pos x="T10" y="T11"/>
                </a:cxn>
              </a:cxnLst>
              <a:rect l="0" t="0" r="r" b="b"/>
              <a:pathLst>
                <a:path w="132" h="132">
                  <a:moveTo>
                    <a:pt x="0" y="132"/>
                  </a:moveTo>
                  <a:lnTo>
                    <a:pt x="0" y="132"/>
                  </a:lnTo>
                  <a:lnTo>
                    <a:pt x="132" y="132"/>
                  </a:lnTo>
                  <a:lnTo>
                    <a:pt x="132" y="0"/>
                  </a:lnTo>
                  <a:lnTo>
                    <a:pt x="0" y="0"/>
                  </a:lnTo>
                  <a:lnTo>
                    <a:pt x="0" y="132"/>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106"/>
            <p:cNvSpPr>
              <a:spLocks noEditPoints="1"/>
            </p:cNvSpPr>
            <p:nvPr/>
          </p:nvSpPr>
          <p:spPr bwMode="auto">
            <a:xfrm>
              <a:off x="-414867" y="5694363"/>
              <a:ext cx="255588" cy="250825"/>
            </a:xfrm>
            <a:custGeom>
              <a:avLst/>
              <a:gdLst>
                <a:gd name="T0" fmla="*/ 2 w 98"/>
                <a:gd name="T1" fmla="*/ 94 h 96"/>
                <a:gd name="T2" fmla="*/ 81 w 98"/>
                <a:gd name="T3" fmla="*/ 96 h 96"/>
                <a:gd name="T4" fmla="*/ 98 w 98"/>
                <a:gd name="T5" fmla="*/ 81 h 96"/>
                <a:gd name="T6" fmla="*/ 97 w 98"/>
                <a:gd name="T7" fmla="*/ 8 h 96"/>
                <a:gd name="T8" fmla="*/ 85 w 98"/>
                <a:gd name="T9" fmla="*/ 6 h 96"/>
                <a:gd name="T10" fmla="*/ 82 w 98"/>
                <a:gd name="T11" fmla="*/ 27 h 96"/>
                <a:gd name="T12" fmla="*/ 66 w 98"/>
                <a:gd name="T13" fmla="*/ 27 h 96"/>
                <a:gd name="T14" fmla="*/ 63 w 98"/>
                <a:gd name="T15" fmla="*/ 6 h 96"/>
                <a:gd name="T16" fmla="*/ 36 w 98"/>
                <a:gd name="T17" fmla="*/ 20 h 96"/>
                <a:gd name="T18" fmla="*/ 25 w 98"/>
                <a:gd name="T19" fmla="*/ 31 h 96"/>
                <a:gd name="T20" fmla="*/ 14 w 98"/>
                <a:gd name="T21" fmla="*/ 20 h 96"/>
                <a:gd name="T22" fmla="*/ 6 w 98"/>
                <a:gd name="T23" fmla="*/ 6 h 96"/>
                <a:gd name="T24" fmla="*/ 0 w 98"/>
                <a:gd name="T25" fmla="*/ 12 h 96"/>
                <a:gd name="T26" fmla="*/ 2 w 98"/>
                <a:gd name="T27" fmla="*/ 94 h 96"/>
                <a:gd name="T28" fmla="*/ 17 w 98"/>
                <a:gd name="T29" fmla="*/ 74 h 96"/>
                <a:gd name="T30" fmla="*/ 30 w 98"/>
                <a:gd name="T31" fmla="*/ 62 h 96"/>
                <a:gd name="T32" fmla="*/ 32 w 98"/>
                <a:gd name="T33" fmla="*/ 53 h 96"/>
                <a:gd name="T34" fmla="*/ 20 w 98"/>
                <a:gd name="T35" fmla="*/ 54 h 96"/>
                <a:gd name="T36" fmla="*/ 30 w 98"/>
                <a:gd name="T37" fmla="*/ 44 h 96"/>
                <a:gd name="T38" fmla="*/ 43 w 98"/>
                <a:gd name="T39" fmla="*/ 55 h 96"/>
                <a:gd name="T40" fmla="*/ 31 w 98"/>
                <a:gd name="T41" fmla="*/ 72 h 96"/>
                <a:gd name="T42" fmla="*/ 44 w 98"/>
                <a:gd name="T43" fmla="*/ 72 h 96"/>
                <a:gd name="T44" fmla="*/ 17 w 98"/>
                <a:gd name="T45" fmla="*/ 80 h 96"/>
                <a:gd name="T46" fmla="*/ 20 w 98"/>
                <a:gd name="T47" fmla="*/ 20 h 96"/>
                <a:gd name="T48" fmla="*/ 21 w 98"/>
                <a:gd name="T49" fmla="*/ 23 h 96"/>
                <a:gd name="T50" fmla="*/ 28 w 98"/>
                <a:gd name="T51" fmla="*/ 23 h 96"/>
                <a:gd name="T52" fmla="*/ 30 w 98"/>
                <a:gd name="T53" fmla="*/ 5 h 96"/>
                <a:gd name="T54" fmla="*/ 25 w 98"/>
                <a:gd name="T55" fmla="*/ 0 h 96"/>
                <a:gd name="T56" fmla="*/ 20 w 98"/>
                <a:gd name="T57" fmla="*/ 5 h 96"/>
                <a:gd name="T58" fmla="*/ 55 w 98"/>
                <a:gd name="T59" fmla="*/ 44 h 96"/>
                <a:gd name="T60" fmla="*/ 82 w 98"/>
                <a:gd name="T61" fmla="*/ 44 h 96"/>
                <a:gd name="T62" fmla="*/ 67 w 98"/>
                <a:gd name="T63" fmla="*/ 80 h 96"/>
                <a:gd name="T64" fmla="*/ 71 w 98"/>
                <a:gd name="T65" fmla="*/ 53 h 96"/>
                <a:gd name="T66" fmla="*/ 55 w 98"/>
                <a:gd name="T67" fmla="*/ 52 h 96"/>
                <a:gd name="T68" fmla="*/ 70 w 98"/>
                <a:gd name="T69" fmla="*/ 23 h 96"/>
                <a:gd name="T70" fmla="*/ 74 w 98"/>
                <a:gd name="T71" fmla="*/ 25 h 96"/>
                <a:gd name="T72" fmla="*/ 79 w 98"/>
                <a:gd name="T73" fmla="*/ 20 h 96"/>
                <a:gd name="T74" fmla="*/ 77 w 98"/>
                <a:gd name="T75" fmla="*/ 1 h 96"/>
                <a:gd name="T76" fmla="*/ 70 w 98"/>
                <a:gd name="T77" fmla="*/ 1 h 96"/>
                <a:gd name="T78" fmla="*/ 69 w 98"/>
                <a:gd name="T79"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8" h="96">
                  <a:moveTo>
                    <a:pt x="2" y="94"/>
                  </a:moveTo>
                  <a:lnTo>
                    <a:pt x="2" y="94"/>
                  </a:lnTo>
                  <a:cubicBezTo>
                    <a:pt x="3" y="95"/>
                    <a:pt x="4" y="96"/>
                    <a:pt x="6" y="96"/>
                  </a:cubicBezTo>
                  <a:lnTo>
                    <a:pt x="81" y="96"/>
                  </a:lnTo>
                  <a:cubicBezTo>
                    <a:pt x="85" y="96"/>
                    <a:pt x="89" y="94"/>
                    <a:pt x="92" y="91"/>
                  </a:cubicBezTo>
                  <a:cubicBezTo>
                    <a:pt x="96" y="89"/>
                    <a:pt x="98" y="85"/>
                    <a:pt x="98" y="81"/>
                  </a:cubicBezTo>
                  <a:lnTo>
                    <a:pt x="98" y="12"/>
                  </a:lnTo>
                  <a:cubicBezTo>
                    <a:pt x="98" y="10"/>
                    <a:pt x="98" y="9"/>
                    <a:pt x="97" y="8"/>
                  </a:cubicBezTo>
                  <a:cubicBezTo>
                    <a:pt x="96" y="6"/>
                    <a:pt x="94" y="6"/>
                    <a:pt x="92" y="6"/>
                  </a:cubicBezTo>
                  <a:lnTo>
                    <a:pt x="85" y="6"/>
                  </a:lnTo>
                  <a:lnTo>
                    <a:pt x="85" y="20"/>
                  </a:lnTo>
                  <a:cubicBezTo>
                    <a:pt x="85" y="23"/>
                    <a:pt x="84" y="25"/>
                    <a:pt x="82" y="27"/>
                  </a:cubicBezTo>
                  <a:cubicBezTo>
                    <a:pt x="79" y="30"/>
                    <a:pt x="77" y="31"/>
                    <a:pt x="74" y="31"/>
                  </a:cubicBezTo>
                  <a:cubicBezTo>
                    <a:pt x="71" y="31"/>
                    <a:pt x="68" y="30"/>
                    <a:pt x="66" y="27"/>
                  </a:cubicBezTo>
                  <a:cubicBezTo>
                    <a:pt x="64" y="25"/>
                    <a:pt x="63" y="23"/>
                    <a:pt x="63" y="20"/>
                  </a:cubicBezTo>
                  <a:lnTo>
                    <a:pt x="63" y="6"/>
                  </a:lnTo>
                  <a:lnTo>
                    <a:pt x="36" y="6"/>
                  </a:lnTo>
                  <a:lnTo>
                    <a:pt x="36" y="20"/>
                  </a:lnTo>
                  <a:cubicBezTo>
                    <a:pt x="36" y="23"/>
                    <a:pt x="35" y="25"/>
                    <a:pt x="33" y="27"/>
                  </a:cubicBezTo>
                  <a:cubicBezTo>
                    <a:pt x="31" y="30"/>
                    <a:pt x="28" y="31"/>
                    <a:pt x="25" y="31"/>
                  </a:cubicBezTo>
                  <a:cubicBezTo>
                    <a:pt x="22" y="31"/>
                    <a:pt x="19" y="30"/>
                    <a:pt x="17" y="27"/>
                  </a:cubicBezTo>
                  <a:cubicBezTo>
                    <a:pt x="15" y="25"/>
                    <a:pt x="14" y="23"/>
                    <a:pt x="14" y="20"/>
                  </a:cubicBezTo>
                  <a:lnTo>
                    <a:pt x="14" y="6"/>
                  </a:lnTo>
                  <a:lnTo>
                    <a:pt x="6" y="6"/>
                  </a:lnTo>
                  <a:cubicBezTo>
                    <a:pt x="5" y="6"/>
                    <a:pt x="3" y="6"/>
                    <a:pt x="2" y="8"/>
                  </a:cubicBezTo>
                  <a:cubicBezTo>
                    <a:pt x="1" y="9"/>
                    <a:pt x="0" y="10"/>
                    <a:pt x="0" y="12"/>
                  </a:cubicBezTo>
                  <a:lnTo>
                    <a:pt x="0" y="90"/>
                  </a:lnTo>
                  <a:cubicBezTo>
                    <a:pt x="0" y="92"/>
                    <a:pt x="1" y="93"/>
                    <a:pt x="2" y="94"/>
                  </a:cubicBezTo>
                  <a:close/>
                  <a:moveTo>
                    <a:pt x="17" y="74"/>
                  </a:moveTo>
                  <a:lnTo>
                    <a:pt x="17" y="74"/>
                  </a:lnTo>
                  <a:lnTo>
                    <a:pt x="22" y="70"/>
                  </a:lnTo>
                  <a:cubicBezTo>
                    <a:pt x="26" y="66"/>
                    <a:pt x="29" y="63"/>
                    <a:pt x="30" y="62"/>
                  </a:cubicBezTo>
                  <a:cubicBezTo>
                    <a:pt x="32" y="60"/>
                    <a:pt x="33" y="58"/>
                    <a:pt x="33" y="56"/>
                  </a:cubicBezTo>
                  <a:cubicBezTo>
                    <a:pt x="33" y="55"/>
                    <a:pt x="33" y="54"/>
                    <a:pt x="32" y="53"/>
                  </a:cubicBezTo>
                  <a:cubicBezTo>
                    <a:pt x="31" y="52"/>
                    <a:pt x="29" y="52"/>
                    <a:pt x="28" y="52"/>
                  </a:cubicBezTo>
                  <a:cubicBezTo>
                    <a:pt x="25" y="52"/>
                    <a:pt x="22" y="53"/>
                    <a:pt x="20" y="54"/>
                  </a:cubicBezTo>
                  <a:lnTo>
                    <a:pt x="17" y="47"/>
                  </a:lnTo>
                  <a:cubicBezTo>
                    <a:pt x="20" y="45"/>
                    <a:pt x="25" y="44"/>
                    <a:pt x="30" y="44"/>
                  </a:cubicBezTo>
                  <a:cubicBezTo>
                    <a:pt x="34" y="44"/>
                    <a:pt x="37" y="45"/>
                    <a:pt x="39" y="47"/>
                  </a:cubicBezTo>
                  <a:cubicBezTo>
                    <a:pt x="42" y="49"/>
                    <a:pt x="43" y="52"/>
                    <a:pt x="43" y="55"/>
                  </a:cubicBezTo>
                  <a:cubicBezTo>
                    <a:pt x="43" y="60"/>
                    <a:pt x="40" y="64"/>
                    <a:pt x="35" y="69"/>
                  </a:cubicBezTo>
                  <a:lnTo>
                    <a:pt x="31" y="72"/>
                  </a:lnTo>
                  <a:lnTo>
                    <a:pt x="31" y="72"/>
                  </a:lnTo>
                  <a:lnTo>
                    <a:pt x="44" y="72"/>
                  </a:lnTo>
                  <a:lnTo>
                    <a:pt x="44" y="80"/>
                  </a:lnTo>
                  <a:lnTo>
                    <a:pt x="17" y="80"/>
                  </a:lnTo>
                  <a:lnTo>
                    <a:pt x="17" y="74"/>
                  </a:lnTo>
                  <a:close/>
                  <a:moveTo>
                    <a:pt x="20" y="20"/>
                  </a:moveTo>
                  <a:lnTo>
                    <a:pt x="20" y="20"/>
                  </a:lnTo>
                  <a:cubicBezTo>
                    <a:pt x="20" y="21"/>
                    <a:pt x="20" y="22"/>
                    <a:pt x="21" y="23"/>
                  </a:cubicBezTo>
                  <a:cubicBezTo>
                    <a:pt x="22" y="24"/>
                    <a:pt x="24" y="25"/>
                    <a:pt x="25" y="25"/>
                  </a:cubicBezTo>
                  <a:cubicBezTo>
                    <a:pt x="26" y="25"/>
                    <a:pt x="27" y="24"/>
                    <a:pt x="28" y="23"/>
                  </a:cubicBezTo>
                  <a:cubicBezTo>
                    <a:pt x="29" y="22"/>
                    <a:pt x="30" y="21"/>
                    <a:pt x="30" y="20"/>
                  </a:cubicBezTo>
                  <a:lnTo>
                    <a:pt x="30" y="5"/>
                  </a:lnTo>
                  <a:cubicBezTo>
                    <a:pt x="30" y="3"/>
                    <a:pt x="29" y="2"/>
                    <a:pt x="28" y="1"/>
                  </a:cubicBezTo>
                  <a:cubicBezTo>
                    <a:pt x="27" y="0"/>
                    <a:pt x="26" y="0"/>
                    <a:pt x="25" y="0"/>
                  </a:cubicBezTo>
                  <a:cubicBezTo>
                    <a:pt x="24" y="0"/>
                    <a:pt x="22" y="0"/>
                    <a:pt x="21" y="1"/>
                  </a:cubicBezTo>
                  <a:cubicBezTo>
                    <a:pt x="20" y="2"/>
                    <a:pt x="20" y="3"/>
                    <a:pt x="20" y="5"/>
                  </a:cubicBezTo>
                  <a:lnTo>
                    <a:pt x="20" y="20"/>
                  </a:lnTo>
                  <a:close/>
                  <a:moveTo>
                    <a:pt x="55" y="44"/>
                  </a:moveTo>
                  <a:lnTo>
                    <a:pt x="55" y="44"/>
                  </a:lnTo>
                  <a:lnTo>
                    <a:pt x="82" y="44"/>
                  </a:lnTo>
                  <a:lnTo>
                    <a:pt x="82" y="50"/>
                  </a:lnTo>
                  <a:lnTo>
                    <a:pt x="67" y="80"/>
                  </a:lnTo>
                  <a:lnTo>
                    <a:pt x="56" y="80"/>
                  </a:lnTo>
                  <a:lnTo>
                    <a:pt x="71" y="53"/>
                  </a:lnTo>
                  <a:lnTo>
                    <a:pt x="71" y="52"/>
                  </a:lnTo>
                  <a:lnTo>
                    <a:pt x="55" y="52"/>
                  </a:lnTo>
                  <a:lnTo>
                    <a:pt x="55" y="44"/>
                  </a:lnTo>
                  <a:close/>
                  <a:moveTo>
                    <a:pt x="70" y="23"/>
                  </a:moveTo>
                  <a:lnTo>
                    <a:pt x="70" y="23"/>
                  </a:lnTo>
                  <a:cubicBezTo>
                    <a:pt x="71" y="24"/>
                    <a:pt x="72" y="25"/>
                    <a:pt x="74" y="25"/>
                  </a:cubicBezTo>
                  <a:cubicBezTo>
                    <a:pt x="75" y="25"/>
                    <a:pt x="76" y="24"/>
                    <a:pt x="77" y="23"/>
                  </a:cubicBezTo>
                  <a:cubicBezTo>
                    <a:pt x="78" y="22"/>
                    <a:pt x="79" y="21"/>
                    <a:pt x="79" y="20"/>
                  </a:cubicBezTo>
                  <a:lnTo>
                    <a:pt x="79" y="5"/>
                  </a:lnTo>
                  <a:cubicBezTo>
                    <a:pt x="79" y="3"/>
                    <a:pt x="78" y="2"/>
                    <a:pt x="77" y="1"/>
                  </a:cubicBezTo>
                  <a:cubicBezTo>
                    <a:pt x="76" y="0"/>
                    <a:pt x="75" y="0"/>
                    <a:pt x="74" y="0"/>
                  </a:cubicBezTo>
                  <a:cubicBezTo>
                    <a:pt x="72" y="0"/>
                    <a:pt x="71" y="0"/>
                    <a:pt x="70" y="1"/>
                  </a:cubicBezTo>
                  <a:cubicBezTo>
                    <a:pt x="69" y="2"/>
                    <a:pt x="69" y="3"/>
                    <a:pt x="69" y="5"/>
                  </a:cubicBezTo>
                  <a:lnTo>
                    <a:pt x="69" y="20"/>
                  </a:lnTo>
                  <a:cubicBezTo>
                    <a:pt x="69" y="21"/>
                    <a:pt x="69" y="22"/>
                    <a:pt x="70" y="2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59" name="Gruppieren 58"/>
          <p:cNvGrpSpPr/>
          <p:nvPr/>
        </p:nvGrpSpPr>
        <p:grpSpPr>
          <a:xfrm>
            <a:off x="-596757" y="3053135"/>
            <a:ext cx="149135" cy="148448"/>
            <a:chOff x="-459317" y="3255963"/>
            <a:chExt cx="344488" cy="342900"/>
          </a:xfrm>
        </p:grpSpPr>
        <p:sp>
          <p:nvSpPr>
            <p:cNvPr id="60" name="Freeform 90"/>
            <p:cNvSpPr>
              <a:spLocks/>
            </p:cNvSpPr>
            <p:nvPr/>
          </p:nvSpPr>
          <p:spPr bwMode="auto">
            <a:xfrm>
              <a:off x="-459317" y="3255963"/>
              <a:ext cx="344488" cy="342900"/>
            </a:xfrm>
            <a:custGeom>
              <a:avLst/>
              <a:gdLst>
                <a:gd name="T0" fmla="*/ 0 w 132"/>
                <a:gd name="T1" fmla="*/ 132 h 132"/>
                <a:gd name="T2" fmla="*/ 0 w 132"/>
                <a:gd name="T3" fmla="*/ 132 h 132"/>
                <a:gd name="T4" fmla="*/ 132 w 132"/>
                <a:gd name="T5" fmla="*/ 132 h 132"/>
                <a:gd name="T6" fmla="*/ 132 w 132"/>
                <a:gd name="T7" fmla="*/ 0 h 132"/>
                <a:gd name="T8" fmla="*/ 0 w 132"/>
                <a:gd name="T9" fmla="*/ 0 h 132"/>
                <a:gd name="T10" fmla="*/ 0 w 132"/>
                <a:gd name="T11" fmla="*/ 132 h 132"/>
              </a:gdLst>
              <a:ahLst/>
              <a:cxnLst>
                <a:cxn ang="0">
                  <a:pos x="T0" y="T1"/>
                </a:cxn>
                <a:cxn ang="0">
                  <a:pos x="T2" y="T3"/>
                </a:cxn>
                <a:cxn ang="0">
                  <a:pos x="T4" y="T5"/>
                </a:cxn>
                <a:cxn ang="0">
                  <a:pos x="T6" y="T7"/>
                </a:cxn>
                <a:cxn ang="0">
                  <a:pos x="T8" y="T9"/>
                </a:cxn>
                <a:cxn ang="0">
                  <a:pos x="T10" y="T11"/>
                </a:cxn>
              </a:cxnLst>
              <a:rect l="0" t="0" r="r" b="b"/>
              <a:pathLst>
                <a:path w="132" h="132">
                  <a:moveTo>
                    <a:pt x="0" y="132"/>
                  </a:moveTo>
                  <a:lnTo>
                    <a:pt x="0" y="132"/>
                  </a:lnTo>
                  <a:lnTo>
                    <a:pt x="132" y="132"/>
                  </a:lnTo>
                  <a:lnTo>
                    <a:pt x="132" y="0"/>
                  </a:lnTo>
                  <a:lnTo>
                    <a:pt x="0" y="0"/>
                  </a:lnTo>
                  <a:lnTo>
                    <a:pt x="0" y="132"/>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91"/>
            <p:cNvSpPr>
              <a:spLocks/>
            </p:cNvSpPr>
            <p:nvPr/>
          </p:nvSpPr>
          <p:spPr bwMode="auto">
            <a:xfrm>
              <a:off x="-425980" y="3297238"/>
              <a:ext cx="269875" cy="265112"/>
            </a:xfrm>
            <a:custGeom>
              <a:avLst/>
              <a:gdLst>
                <a:gd name="T0" fmla="*/ 7 w 103"/>
                <a:gd name="T1" fmla="*/ 50 h 102"/>
                <a:gd name="T2" fmla="*/ 7 w 103"/>
                <a:gd name="T3" fmla="*/ 50 h 102"/>
                <a:gd name="T4" fmla="*/ 25 w 103"/>
                <a:gd name="T5" fmla="*/ 77 h 102"/>
                <a:gd name="T6" fmla="*/ 51 w 103"/>
                <a:gd name="T7" fmla="*/ 95 h 102"/>
                <a:gd name="T8" fmla="*/ 83 w 103"/>
                <a:gd name="T9" fmla="*/ 102 h 102"/>
                <a:gd name="T10" fmla="*/ 87 w 103"/>
                <a:gd name="T11" fmla="*/ 95 h 102"/>
                <a:gd name="T12" fmla="*/ 88 w 103"/>
                <a:gd name="T13" fmla="*/ 94 h 102"/>
                <a:gd name="T14" fmla="*/ 93 w 103"/>
                <a:gd name="T15" fmla="*/ 100 h 102"/>
                <a:gd name="T16" fmla="*/ 94 w 103"/>
                <a:gd name="T17" fmla="*/ 99 h 102"/>
                <a:gd name="T18" fmla="*/ 100 w 103"/>
                <a:gd name="T19" fmla="*/ 93 h 102"/>
                <a:gd name="T20" fmla="*/ 103 w 103"/>
                <a:gd name="T21" fmla="*/ 86 h 102"/>
                <a:gd name="T22" fmla="*/ 100 w 103"/>
                <a:gd name="T23" fmla="*/ 80 h 102"/>
                <a:gd name="T24" fmla="*/ 83 w 103"/>
                <a:gd name="T25" fmla="*/ 63 h 102"/>
                <a:gd name="T26" fmla="*/ 77 w 103"/>
                <a:gd name="T27" fmla="*/ 60 h 102"/>
                <a:gd name="T28" fmla="*/ 70 w 103"/>
                <a:gd name="T29" fmla="*/ 63 h 102"/>
                <a:gd name="T30" fmla="*/ 64 w 103"/>
                <a:gd name="T31" fmla="*/ 69 h 102"/>
                <a:gd name="T32" fmla="*/ 62 w 103"/>
                <a:gd name="T33" fmla="*/ 73 h 102"/>
                <a:gd name="T34" fmla="*/ 43 w 103"/>
                <a:gd name="T35" fmla="*/ 60 h 102"/>
                <a:gd name="T36" fmla="*/ 30 w 103"/>
                <a:gd name="T37" fmla="*/ 40 h 102"/>
                <a:gd name="T38" fmla="*/ 34 w 103"/>
                <a:gd name="T39" fmla="*/ 38 h 102"/>
                <a:gd name="T40" fmla="*/ 39 w 103"/>
                <a:gd name="T41" fmla="*/ 32 h 102"/>
                <a:gd name="T42" fmla="*/ 42 w 103"/>
                <a:gd name="T43" fmla="*/ 26 h 102"/>
                <a:gd name="T44" fmla="*/ 39 w 103"/>
                <a:gd name="T45" fmla="*/ 19 h 102"/>
                <a:gd name="T46" fmla="*/ 22 w 103"/>
                <a:gd name="T47" fmla="*/ 2 h 102"/>
                <a:gd name="T48" fmla="*/ 16 w 103"/>
                <a:gd name="T49" fmla="*/ 0 h 102"/>
                <a:gd name="T50" fmla="*/ 9 w 103"/>
                <a:gd name="T51" fmla="*/ 2 h 102"/>
                <a:gd name="T52" fmla="*/ 3 w 103"/>
                <a:gd name="T53" fmla="*/ 8 h 102"/>
                <a:gd name="T54" fmla="*/ 2 w 103"/>
                <a:gd name="T55" fmla="*/ 9 h 102"/>
                <a:gd name="T56" fmla="*/ 7 w 103"/>
                <a:gd name="T57" fmla="*/ 14 h 102"/>
                <a:gd name="T58" fmla="*/ 6 w 103"/>
                <a:gd name="T59" fmla="*/ 15 h 102"/>
                <a:gd name="T60" fmla="*/ 0 w 103"/>
                <a:gd name="T61" fmla="*/ 18 h 102"/>
                <a:gd name="T62" fmla="*/ 7 w 103"/>
                <a:gd name="T63" fmla="*/ 5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02">
                  <a:moveTo>
                    <a:pt x="7" y="50"/>
                  </a:moveTo>
                  <a:lnTo>
                    <a:pt x="7" y="50"/>
                  </a:lnTo>
                  <a:cubicBezTo>
                    <a:pt x="11" y="60"/>
                    <a:pt x="17" y="69"/>
                    <a:pt x="25" y="77"/>
                  </a:cubicBezTo>
                  <a:cubicBezTo>
                    <a:pt x="33" y="85"/>
                    <a:pt x="42" y="91"/>
                    <a:pt x="51" y="95"/>
                  </a:cubicBezTo>
                  <a:cubicBezTo>
                    <a:pt x="61" y="99"/>
                    <a:pt x="72" y="102"/>
                    <a:pt x="83" y="102"/>
                  </a:cubicBezTo>
                  <a:cubicBezTo>
                    <a:pt x="83" y="99"/>
                    <a:pt x="85" y="97"/>
                    <a:pt x="87" y="95"/>
                  </a:cubicBezTo>
                  <a:lnTo>
                    <a:pt x="88" y="94"/>
                  </a:lnTo>
                  <a:lnTo>
                    <a:pt x="93" y="100"/>
                  </a:lnTo>
                  <a:cubicBezTo>
                    <a:pt x="94" y="99"/>
                    <a:pt x="94" y="99"/>
                    <a:pt x="94" y="99"/>
                  </a:cubicBezTo>
                  <a:lnTo>
                    <a:pt x="100" y="93"/>
                  </a:lnTo>
                  <a:cubicBezTo>
                    <a:pt x="102" y="91"/>
                    <a:pt x="103" y="89"/>
                    <a:pt x="103" y="86"/>
                  </a:cubicBezTo>
                  <a:cubicBezTo>
                    <a:pt x="103" y="84"/>
                    <a:pt x="102" y="82"/>
                    <a:pt x="100" y="80"/>
                  </a:cubicBezTo>
                  <a:lnTo>
                    <a:pt x="83" y="63"/>
                  </a:lnTo>
                  <a:cubicBezTo>
                    <a:pt x="81" y="61"/>
                    <a:pt x="79" y="60"/>
                    <a:pt x="77" y="60"/>
                  </a:cubicBezTo>
                  <a:cubicBezTo>
                    <a:pt x="74" y="60"/>
                    <a:pt x="72" y="61"/>
                    <a:pt x="70" y="63"/>
                  </a:cubicBezTo>
                  <a:lnTo>
                    <a:pt x="64" y="69"/>
                  </a:lnTo>
                  <a:cubicBezTo>
                    <a:pt x="63" y="70"/>
                    <a:pt x="62" y="71"/>
                    <a:pt x="62" y="73"/>
                  </a:cubicBezTo>
                  <a:cubicBezTo>
                    <a:pt x="55" y="69"/>
                    <a:pt x="48" y="65"/>
                    <a:pt x="43" y="60"/>
                  </a:cubicBezTo>
                  <a:cubicBezTo>
                    <a:pt x="37" y="54"/>
                    <a:pt x="33" y="48"/>
                    <a:pt x="30" y="40"/>
                  </a:cubicBezTo>
                  <a:cubicBezTo>
                    <a:pt x="31" y="40"/>
                    <a:pt x="32" y="39"/>
                    <a:pt x="34" y="38"/>
                  </a:cubicBezTo>
                  <a:lnTo>
                    <a:pt x="39" y="32"/>
                  </a:lnTo>
                  <a:cubicBezTo>
                    <a:pt x="41" y="31"/>
                    <a:pt x="42" y="28"/>
                    <a:pt x="42" y="26"/>
                  </a:cubicBezTo>
                  <a:cubicBezTo>
                    <a:pt x="42" y="23"/>
                    <a:pt x="41" y="21"/>
                    <a:pt x="39" y="19"/>
                  </a:cubicBezTo>
                  <a:lnTo>
                    <a:pt x="22" y="2"/>
                  </a:lnTo>
                  <a:cubicBezTo>
                    <a:pt x="20" y="0"/>
                    <a:pt x="18" y="0"/>
                    <a:pt x="16" y="0"/>
                  </a:cubicBezTo>
                  <a:cubicBezTo>
                    <a:pt x="13" y="0"/>
                    <a:pt x="11" y="0"/>
                    <a:pt x="9" y="2"/>
                  </a:cubicBezTo>
                  <a:lnTo>
                    <a:pt x="3" y="8"/>
                  </a:lnTo>
                  <a:cubicBezTo>
                    <a:pt x="3" y="8"/>
                    <a:pt x="3" y="9"/>
                    <a:pt x="2" y="9"/>
                  </a:cubicBezTo>
                  <a:lnTo>
                    <a:pt x="7" y="14"/>
                  </a:lnTo>
                  <a:lnTo>
                    <a:pt x="6" y="15"/>
                  </a:lnTo>
                  <a:cubicBezTo>
                    <a:pt x="4" y="16"/>
                    <a:pt x="2" y="18"/>
                    <a:pt x="0" y="18"/>
                  </a:cubicBezTo>
                  <a:cubicBezTo>
                    <a:pt x="0" y="29"/>
                    <a:pt x="2" y="40"/>
                    <a:pt x="7" y="5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64" name="Gruppieren 63">
            <a:extLst>
              <a:ext uri="{FF2B5EF4-FFF2-40B4-BE49-F238E27FC236}">
                <a16:creationId xmlns:a16="http://schemas.microsoft.com/office/drawing/2014/main" id="{8B3AD03B-D2C0-D84E-94AF-FBD3CC52EF67}"/>
              </a:ext>
            </a:extLst>
          </p:cNvPr>
          <p:cNvGrpSpPr>
            <a:grpSpLocks noChangeAspect="1"/>
          </p:cNvGrpSpPr>
          <p:nvPr/>
        </p:nvGrpSpPr>
        <p:grpSpPr>
          <a:xfrm>
            <a:off x="-597361" y="3974666"/>
            <a:ext cx="149819" cy="151200"/>
            <a:chOff x="-459317" y="5224463"/>
            <a:chExt cx="344488" cy="347662"/>
          </a:xfrm>
        </p:grpSpPr>
        <p:sp>
          <p:nvSpPr>
            <p:cNvPr id="65" name="Freeform 101">
              <a:extLst>
                <a:ext uri="{FF2B5EF4-FFF2-40B4-BE49-F238E27FC236}">
                  <a16:creationId xmlns:a16="http://schemas.microsoft.com/office/drawing/2014/main" id="{91EB4CAE-5F63-D34F-AE6E-6C4861E4998B}"/>
                </a:ext>
              </a:extLst>
            </p:cNvPr>
            <p:cNvSpPr>
              <a:spLocks/>
            </p:cNvSpPr>
            <p:nvPr/>
          </p:nvSpPr>
          <p:spPr bwMode="auto">
            <a:xfrm>
              <a:off x="-459317" y="5224463"/>
              <a:ext cx="344488" cy="347662"/>
            </a:xfrm>
            <a:custGeom>
              <a:avLst/>
              <a:gdLst>
                <a:gd name="T0" fmla="*/ 0 w 132"/>
                <a:gd name="T1" fmla="*/ 133 h 133"/>
                <a:gd name="T2" fmla="*/ 0 w 132"/>
                <a:gd name="T3" fmla="*/ 133 h 133"/>
                <a:gd name="T4" fmla="*/ 132 w 132"/>
                <a:gd name="T5" fmla="*/ 133 h 133"/>
                <a:gd name="T6" fmla="*/ 132 w 132"/>
                <a:gd name="T7" fmla="*/ 0 h 133"/>
                <a:gd name="T8" fmla="*/ 0 w 132"/>
                <a:gd name="T9" fmla="*/ 0 h 133"/>
                <a:gd name="T10" fmla="*/ 0 w 132"/>
                <a:gd name="T11" fmla="*/ 133 h 133"/>
              </a:gdLst>
              <a:ahLst/>
              <a:cxnLst>
                <a:cxn ang="0">
                  <a:pos x="T0" y="T1"/>
                </a:cxn>
                <a:cxn ang="0">
                  <a:pos x="T2" y="T3"/>
                </a:cxn>
                <a:cxn ang="0">
                  <a:pos x="T4" y="T5"/>
                </a:cxn>
                <a:cxn ang="0">
                  <a:pos x="T6" y="T7"/>
                </a:cxn>
                <a:cxn ang="0">
                  <a:pos x="T8" y="T9"/>
                </a:cxn>
                <a:cxn ang="0">
                  <a:pos x="T10" y="T11"/>
                </a:cxn>
              </a:cxnLst>
              <a:rect l="0" t="0" r="r" b="b"/>
              <a:pathLst>
                <a:path w="132" h="133">
                  <a:moveTo>
                    <a:pt x="0" y="133"/>
                  </a:moveTo>
                  <a:lnTo>
                    <a:pt x="0" y="133"/>
                  </a:lnTo>
                  <a:lnTo>
                    <a:pt x="132" y="133"/>
                  </a:lnTo>
                  <a:lnTo>
                    <a:pt x="132" y="0"/>
                  </a:lnTo>
                  <a:lnTo>
                    <a:pt x="0" y="0"/>
                  </a:lnTo>
                  <a:lnTo>
                    <a:pt x="0" y="133"/>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6" name="Freeform 102">
              <a:extLst>
                <a:ext uri="{FF2B5EF4-FFF2-40B4-BE49-F238E27FC236}">
                  <a16:creationId xmlns:a16="http://schemas.microsoft.com/office/drawing/2014/main" id="{575B4E1C-7607-8642-8D73-BD725E33EB87}"/>
                </a:ext>
              </a:extLst>
            </p:cNvPr>
            <p:cNvSpPr>
              <a:spLocks noEditPoints="1"/>
            </p:cNvSpPr>
            <p:nvPr/>
          </p:nvSpPr>
          <p:spPr bwMode="auto">
            <a:xfrm>
              <a:off x="-386292" y="5324475"/>
              <a:ext cx="182563" cy="207962"/>
            </a:xfrm>
            <a:custGeom>
              <a:avLst/>
              <a:gdLst>
                <a:gd name="T0" fmla="*/ 1 w 70"/>
                <a:gd name="T1" fmla="*/ 78 h 80"/>
                <a:gd name="T2" fmla="*/ 1 w 70"/>
                <a:gd name="T3" fmla="*/ 78 h 80"/>
                <a:gd name="T4" fmla="*/ 5 w 70"/>
                <a:gd name="T5" fmla="*/ 80 h 80"/>
                <a:gd name="T6" fmla="*/ 65 w 70"/>
                <a:gd name="T7" fmla="*/ 80 h 80"/>
                <a:gd name="T8" fmla="*/ 68 w 70"/>
                <a:gd name="T9" fmla="*/ 78 h 80"/>
                <a:gd name="T10" fmla="*/ 70 w 70"/>
                <a:gd name="T11" fmla="*/ 75 h 80"/>
                <a:gd name="T12" fmla="*/ 70 w 70"/>
                <a:gd name="T13" fmla="*/ 5 h 80"/>
                <a:gd name="T14" fmla="*/ 68 w 70"/>
                <a:gd name="T15" fmla="*/ 2 h 80"/>
                <a:gd name="T16" fmla="*/ 65 w 70"/>
                <a:gd name="T17" fmla="*/ 0 h 80"/>
                <a:gd name="T18" fmla="*/ 5 w 70"/>
                <a:gd name="T19" fmla="*/ 0 h 80"/>
                <a:gd name="T20" fmla="*/ 1 w 70"/>
                <a:gd name="T21" fmla="*/ 2 h 80"/>
                <a:gd name="T22" fmla="*/ 0 w 70"/>
                <a:gd name="T23" fmla="*/ 5 h 80"/>
                <a:gd name="T24" fmla="*/ 0 w 70"/>
                <a:gd name="T25" fmla="*/ 75 h 80"/>
                <a:gd name="T26" fmla="*/ 1 w 70"/>
                <a:gd name="T27" fmla="*/ 78 h 80"/>
                <a:gd name="T28" fmla="*/ 9 w 70"/>
                <a:gd name="T29" fmla="*/ 63 h 80"/>
                <a:gd name="T30" fmla="*/ 9 w 70"/>
                <a:gd name="T31" fmla="*/ 63 h 80"/>
                <a:gd name="T32" fmla="*/ 57 w 70"/>
                <a:gd name="T33" fmla="*/ 63 h 80"/>
                <a:gd name="T34" fmla="*/ 57 w 70"/>
                <a:gd name="T35" fmla="*/ 68 h 80"/>
                <a:gd name="T36" fmla="*/ 9 w 70"/>
                <a:gd name="T37" fmla="*/ 68 h 80"/>
                <a:gd name="T38" fmla="*/ 9 w 70"/>
                <a:gd name="T39" fmla="*/ 63 h 80"/>
                <a:gd name="T40" fmla="*/ 9 w 70"/>
                <a:gd name="T41" fmla="*/ 46 h 80"/>
                <a:gd name="T42" fmla="*/ 9 w 70"/>
                <a:gd name="T43" fmla="*/ 46 h 80"/>
                <a:gd name="T44" fmla="*/ 49 w 70"/>
                <a:gd name="T45" fmla="*/ 46 h 80"/>
                <a:gd name="T46" fmla="*/ 49 w 70"/>
                <a:gd name="T47" fmla="*/ 51 h 80"/>
                <a:gd name="T48" fmla="*/ 9 w 70"/>
                <a:gd name="T49" fmla="*/ 51 h 80"/>
                <a:gd name="T50" fmla="*/ 9 w 70"/>
                <a:gd name="T51" fmla="*/ 46 h 80"/>
                <a:gd name="T52" fmla="*/ 9 w 70"/>
                <a:gd name="T53" fmla="*/ 29 h 80"/>
                <a:gd name="T54" fmla="*/ 9 w 70"/>
                <a:gd name="T55" fmla="*/ 29 h 80"/>
                <a:gd name="T56" fmla="*/ 60 w 70"/>
                <a:gd name="T57" fmla="*/ 29 h 80"/>
                <a:gd name="T58" fmla="*/ 60 w 70"/>
                <a:gd name="T59" fmla="*/ 34 h 80"/>
                <a:gd name="T60" fmla="*/ 9 w 70"/>
                <a:gd name="T61" fmla="*/ 34 h 80"/>
                <a:gd name="T62" fmla="*/ 9 w 70"/>
                <a:gd name="T63" fmla="*/ 29 h 80"/>
                <a:gd name="T64" fmla="*/ 9 w 70"/>
                <a:gd name="T65" fmla="*/ 12 h 80"/>
                <a:gd name="T66" fmla="*/ 9 w 70"/>
                <a:gd name="T67" fmla="*/ 12 h 80"/>
                <a:gd name="T68" fmla="*/ 41 w 70"/>
                <a:gd name="T69" fmla="*/ 12 h 80"/>
                <a:gd name="T70" fmla="*/ 41 w 70"/>
                <a:gd name="T71" fmla="*/ 17 h 80"/>
                <a:gd name="T72" fmla="*/ 9 w 70"/>
                <a:gd name="T73" fmla="*/ 17 h 80"/>
                <a:gd name="T74" fmla="*/ 9 w 70"/>
                <a:gd name="T75"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80">
                  <a:moveTo>
                    <a:pt x="1" y="78"/>
                  </a:moveTo>
                  <a:lnTo>
                    <a:pt x="1" y="78"/>
                  </a:lnTo>
                  <a:cubicBezTo>
                    <a:pt x="2" y="79"/>
                    <a:pt x="4" y="80"/>
                    <a:pt x="5" y="80"/>
                  </a:cubicBezTo>
                  <a:lnTo>
                    <a:pt x="65" y="80"/>
                  </a:lnTo>
                  <a:cubicBezTo>
                    <a:pt x="66" y="80"/>
                    <a:pt x="67" y="79"/>
                    <a:pt x="68" y="78"/>
                  </a:cubicBezTo>
                  <a:cubicBezTo>
                    <a:pt x="69" y="77"/>
                    <a:pt x="70" y="76"/>
                    <a:pt x="70" y="75"/>
                  </a:cubicBezTo>
                  <a:lnTo>
                    <a:pt x="70" y="5"/>
                  </a:lnTo>
                  <a:cubicBezTo>
                    <a:pt x="70" y="4"/>
                    <a:pt x="69" y="3"/>
                    <a:pt x="68" y="2"/>
                  </a:cubicBezTo>
                  <a:cubicBezTo>
                    <a:pt x="67" y="1"/>
                    <a:pt x="66" y="0"/>
                    <a:pt x="65" y="0"/>
                  </a:cubicBezTo>
                  <a:lnTo>
                    <a:pt x="5" y="0"/>
                  </a:lnTo>
                  <a:cubicBezTo>
                    <a:pt x="4" y="0"/>
                    <a:pt x="2" y="1"/>
                    <a:pt x="1" y="2"/>
                  </a:cubicBezTo>
                  <a:cubicBezTo>
                    <a:pt x="0" y="3"/>
                    <a:pt x="0" y="4"/>
                    <a:pt x="0" y="5"/>
                  </a:cubicBezTo>
                  <a:lnTo>
                    <a:pt x="0" y="75"/>
                  </a:lnTo>
                  <a:cubicBezTo>
                    <a:pt x="0" y="76"/>
                    <a:pt x="0" y="77"/>
                    <a:pt x="1" y="78"/>
                  </a:cubicBezTo>
                  <a:close/>
                  <a:moveTo>
                    <a:pt x="9" y="63"/>
                  </a:moveTo>
                  <a:lnTo>
                    <a:pt x="9" y="63"/>
                  </a:lnTo>
                  <a:lnTo>
                    <a:pt x="57" y="63"/>
                  </a:lnTo>
                  <a:lnTo>
                    <a:pt x="57" y="68"/>
                  </a:lnTo>
                  <a:lnTo>
                    <a:pt x="9" y="68"/>
                  </a:lnTo>
                  <a:lnTo>
                    <a:pt x="9" y="63"/>
                  </a:lnTo>
                  <a:close/>
                  <a:moveTo>
                    <a:pt x="9" y="46"/>
                  </a:moveTo>
                  <a:lnTo>
                    <a:pt x="9" y="46"/>
                  </a:lnTo>
                  <a:lnTo>
                    <a:pt x="49" y="46"/>
                  </a:lnTo>
                  <a:lnTo>
                    <a:pt x="49" y="51"/>
                  </a:lnTo>
                  <a:lnTo>
                    <a:pt x="9" y="51"/>
                  </a:lnTo>
                  <a:lnTo>
                    <a:pt x="9" y="46"/>
                  </a:lnTo>
                  <a:close/>
                  <a:moveTo>
                    <a:pt x="9" y="29"/>
                  </a:moveTo>
                  <a:lnTo>
                    <a:pt x="9" y="29"/>
                  </a:lnTo>
                  <a:lnTo>
                    <a:pt x="60" y="29"/>
                  </a:lnTo>
                  <a:lnTo>
                    <a:pt x="60" y="34"/>
                  </a:lnTo>
                  <a:lnTo>
                    <a:pt x="9" y="34"/>
                  </a:lnTo>
                  <a:lnTo>
                    <a:pt x="9" y="29"/>
                  </a:lnTo>
                  <a:close/>
                  <a:moveTo>
                    <a:pt x="9" y="12"/>
                  </a:moveTo>
                  <a:lnTo>
                    <a:pt x="9" y="12"/>
                  </a:lnTo>
                  <a:lnTo>
                    <a:pt x="41" y="12"/>
                  </a:lnTo>
                  <a:lnTo>
                    <a:pt x="41" y="17"/>
                  </a:lnTo>
                  <a:lnTo>
                    <a:pt x="9" y="17"/>
                  </a:lnTo>
                  <a:lnTo>
                    <a:pt x="9" y="12"/>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7" name="Freeform 104">
              <a:extLst>
                <a:ext uri="{FF2B5EF4-FFF2-40B4-BE49-F238E27FC236}">
                  <a16:creationId xmlns:a16="http://schemas.microsoft.com/office/drawing/2014/main" id="{C82BFA39-7FE1-7948-8593-5A0D8C996CA7}"/>
                </a:ext>
              </a:extLst>
            </p:cNvPr>
            <p:cNvSpPr>
              <a:spLocks noEditPoints="1"/>
            </p:cNvSpPr>
            <p:nvPr/>
          </p:nvSpPr>
          <p:spPr bwMode="auto">
            <a:xfrm>
              <a:off x="-281517" y="5254625"/>
              <a:ext cx="96838" cy="130175"/>
            </a:xfrm>
            <a:custGeom>
              <a:avLst/>
              <a:gdLst>
                <a:gd name="T0" fmla="*/ 18 w 37"/>
                <a:gd name="T1" fmla="*/ 4 h 50"/>
                <a:gd name="T2" fmla="*/ 18 w 37"/>
                <a:gd name="T3" fmla="*/ 4 h 50"/>
                <a:gd name="T4" fmla="*/ 22 w 37"/>
                <a:gd name="T5" fmla="*/ 5 h 50"/>
                <a:gd name="T6" fmla="*/ 33 w 37"/>
                <a:gd name="T7" fmla="*/ 12 h 50"/>
                <a:gd name="T8" fmla="*/ 27 w 37"/>
                <a:gd name="T9" fmla="*/ 16 h 50"/>
                <a:gd name="T10" fmla="*/ 26 w 37"/>
                <a:gd name="T11" fmla="*/ 24 h 50"/>
                <a:gd name="T12" fmla="*/ 32 w 37"/>
                <a:gd name="T13" fmla="*/ 30 h 50"/>
                <a:gd name="T14" fmla="*/ 22 w 37"/>
                <a:gd name="T15" fmla="*/ 35 h 50"/>
                <a:gd name="T16" fmla="*/ 20 w 37"/>
                <a:gd name="T17" fmla="*/ 35 h 50"/>
                <a:gd name="T18" fmla="*/ 18 w 37"/>
                <a:gd name="T19" fmla="*/ 45 h 50"/>
                <a:gd name="T20" fmla="*/ 16 w 37"/>
                <a:gd name="T21" fmla="*/ 46 h 50"/>
                <a:gd name="T22" fmla="*/ 15 w 37"/>
                <a:gd name="T23" fmla="*/ 46 h 50"/>
                <a:gd name="T24" fmla="*/ 13 w 37"/>
                <a:gd name="T25" fmla="*/ 43 h 50"/>
                <a:gd name="T26" fmla="*/ 14 w 37"/>
                <a:gd name="T27" fmla="*/ 34 h 50"/>
                <a:gd name="T28" fmla="*/ 4 w 37"/>
                <a:gd name="T29" fmla="*/ 26 h 50"/>
                <a:gd name="T30" fmla="*/ 12 w 37"/>
                <a:gd name="T31" fmla="*/ 21 h 50"/>
                <a:gd name="T32" fmla="*/ 13 w 37"/>
                <a:gd name="T33" fmla="*/ 13 h 50"/>
                <a:gd name="T34" fmla="*/ 9 w 37"/>
                <a:gd name="T35" fmla="*/ 8 h 50"/>
                <a:gd name="T36" fmla="*/ 18 w 37"/>
                <a:gd name="T37" fmla="*/ 4 h 50"/>
                <a:gd name="T38" fmla="*/ 18 w 37"/>
                <a:gd name="T39" fmla="*/ 0 h 50"/>
                <a:gd name="T40" fmla="*/ 18 w 37"/>
                <a:gd name="T41" fmla="*/ 0 h 50"/>
                <a:gd name="T42" fmla="*/ 18 w 37"/>
                <a:gd name="T43" fmla="*/ 0 h 50"/>
                <a:gd name="T44" fmla="*/ 6 w 37"/>
                <a:gd name="T45" fmla="*/ 8 h 50"/>
                <a:gd name="T46" fmla="*/ 9 w 37"/>
                <a:gd name="T47" fmla="*/ 15 h 50"/>
                <a:gd name="T48" fmla="*/ 9 w 37"/>
                <a:gd name="T49" fmla="*/ 18 h 50"/>
                <a:gd name="T50" fmla="*/ 0 w 37"/>
                <a:gd name="T51" fmla="*/ 25 h 50"/>
                <a:gd name="T52" fmla="*/ 10 w 37"/>
                <a:gd name="T53" fmla="*/ 37 h 50"/>
                <a:gd name="T54" fmla="*/ 9 w 37"/>
                <a:gd name="T55" fmla="*/ 43 h 50"/>
                <a:gd name="T56" fmla="*/ 10 w 37"/>
                <a:gd name="T57" fmla="*/ 47 h 50"/>
                <a:gd name="T58" fmla="*/ 14 w 37"/>
                <a:gd name="T59" fmla="*/ 50 h 50"/>
                <a:gd name="T60" fmla="*/ 16 w 37"/>
                <a:gd name="T61" fmla="*/ 50 h 50"/>
                <a:gd name="T62" fmla="*/ 22 w 37"/>
                <a:gd name="T63" fmla="*/ 45 h 50"/>
                <a:gd name="T64" fmla="*/ 22 w 37"/>
                <a:gd name="T65" fmla="*/ 45 h 50"/>
                <a:gd name="T66" fmla="*/ 22 w 37"/>
                <a:gd name="T67" fmla="*/ 45 h 50"/>
                <a:gd name="T68" fmla="*/ 23 w 37"/>
                <a:gd name="T69" fmla="*/ 39 h 50"/>
                <a:gd name="T70" fmla="*/ 36 w 37"/>
                <a:gd name="T71" fmla="*/ 31 h 50"/>
                <a:gd name="T72" fmla="*/ 31 w 37"/>
                <a:gd name="T73" fmla="*/ 21 h 50"/>
                <a:gd name="T74" fmla="*/ 31 w 37"/>
                <a:gd name="T75" fmla="*/ 19 h 50"/>
                <a:gd name="T76" fmla="*/ 37 w 37"/>
                <a:gd name="T77" fmla="*/ 13 h 50"/>
                <a:gd name="T78" fmla="*/ 32 w 37"/>
                <a:gd name="T79" fmla="*/ 4 h 50"/>
                <a:gd name="T80" fmla="*/ 22 w 37"/>
                <a:gd name="T81" fmla="*/ 1 h 50"/>
                <a:gd name="T82" fmla="*/ 18 w 37"/>
                <a:gd name="T8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 h="50">
                  <a:moveTo>
                    <a:pt x="18" y="4"/>
                  </a:moveTo>
                  <a:lnTo>
                    <a:pt x="18" y="4"/>
                  </a:lnTo>
                  <a:cubicBezTo>
                    <a:pt x="19" y="4"/>
                    <a:pt x="21" y="4"/>
                    <a:pt x="22" y="5"/>
                  </a:cubicBezTo>
                  <a:cubicBezTo>
                    <a:pt x="28" y="6"/>
                    <a:pt x="33" y="9"/>
                    <a:pt x="33" y="12"/>
                  </a:cubicBezTo>
                  <a:cubicBezTo>
                    <a:pt x="32" y="14"/>
                    <a:pt x="30" y="15"/>
                    <a:pt x="27" y="16"/>
                  </a:cubicBezTo>
                  <a:lnTo>
                    <a:pt x="26" y="24"/>
                  </a:lnTo>
                  <a:cubicBezTo>
                    <a:pt x="30" y="25"/>
                    <a:pt x="33" y="28"/>
                    <a:pt x="32" y="30"/>
                  </a:cubicBezTo>
                  <a:cubicBezTo>
                    <a:pt x="32" y="33"/>
                    <a:pt x="28" y="35"/>
                    <a:pt x="22" y="35"/>
                  </a:cubicBezTo>
                  <a:cubicBezTo>
                    <a:pt x="21" y="35"/>
                    <a:pt x="20" y="35"/>
                    <a:pt x="20" y="35"/>
                  </a:cubicBezTo>
                  <a:lnTo>
                    <a:pt x="18" y="45"/>
                  </a:lnTo>
                  <a:cubicBezTo>
                    <a:pt x="18" y="46"/>
                    <a:pt x="17" y="46"/>
                    <a:pt x="16" y="46"/>
                  </a:cubicBezTo>
                  <a:cubicBezTo>
                    <a:pt x="15" y="46"/>
                    <a:pt x="15" y="46"/>
                    <a:pt x="15" y="46"/>
                  </a:cubicBezTo>
                  <a:cubicBezTo>
                    <a:pt x="14" y="46"/>
                    <a:pt x="12" y="45"/>
                    <a:pt x="13" y="43"/>
                  </a:cubicBezTo>
                  <a:lnTo>
                    <a:pt x="14" y="34"/>
                  </a:lnTo>
                  <a:cubicBezTo>
                    <a:pt x="7" y="33"/>
                    <a:pt x="4" y="29"/>
                    <a:pt x="4" y="26"/>
                  </a:cubicBezTo>
                  <a:cubicBezTo>
                    <a:pt x="5" y="24"/>
                    <a:pt x="8" y="22"/>
                    <a:pt x="12" y="21"/>
                  </a:cubicBezTo>
                  <a:lnTo>
                    <a:pt x="13" y="13"/>
                  </a:lnTo>
                  <a:cubicBezTo>
                    <a:pt x="11" y="12"/>
                    <a:pt x="9" y="10"/>
                    <a:pt x="9" y="8"/>
                  </a:cubicBezTo>
                  <a:cubicBezTo>
                    <a:pt x="10" y="6"/>
                    <a:pt x="13" y="4"/>
                    <a:pt x="18" y="4"/>
                  </a:cubicBezTo>
                  <a:close/>
                  <a:moveTo>
                    <a:pt x="18" y="0"/>
                  </a:moveTo>
                  <a:lnTo>
                    <a:pt x="18" y="0"/>
                  </a:lnTo>
                  <a:lnTo>
                    <a:pt x="18" y="0"/>
                  </a:lnTo>
                  <a:cubicBezTo>
                    <a:pt x="11" y="0"/>
                    <a:pt x="6" y="3"/>
                    <a:pt x="6" y="8"/>
                  </a:cubicBezTo>
                  <a:cubicBezTo>
                    <a:pt x="5" y="11"/>
                    <a:pt x="6" y="13"/>
                    <a:pt x="9" y="15"/>
                  </a:cubicBezTo>
                  <a:lnTo>
                    <a:pt x="9" y="18"/>
                  </a:lnTo>
                  <a:cubicBezTo>
                    <a:pt x="4" y="19"/>
                    <a:pt x="1" y="22"/>
                    <a:pt x="0" y="25"/>
                  </a:cubicBezTo>
                  <a:cubicBezTo>
                    <a:pt x="0" y="29"/>
                    <a:pt x="2" y="34"/>
                    <a:pt x="10" y="37"/>
                  </a:cubicBezTo>
                  <a:lnTo>
                    <a:pt x="9" y="43"/>
                  </a:lnTo>
                  <a:cubicBezTo>
                    <a:pt x="9" y="44"/>
                    <a:pt x="9" y="46"/>
                    <a:pt x="10" y="47"/>
                  </a:cubicBezTo>
                  <a:cubicBezTo>
                    <a:pt x="11" y="49"/>
                    <a:pt x="13" y="50"/>
                    <a:pt x="14" y="50"/>
                  </a:cubicBezTo>
                  <a:cubicBezTo>
                    <a:pt x="15" y="50"/>
                    <a:pt x="15" y="50"/>
                    <a:pt x="16" y="50"/>
                  </a:cubicBezTo>
                  <a:cubicBezTo>
                    <a:pt x="19" y="50"/>
                    <a:pt x="21" y="48"/>
                    <a:pt x="22" y="45"/>
                  </a:cubicBezTo>
                  <a:lnTo>
                    <a:pt x="22" y="45"/>
                  </a:lnTo>
                  <a:lnTo>
                    <a:pt x="22" y="45"/>
                  </a:lnTo>
                  <a:lnTo>
                    <a:pt x="23" y="39"/>
                  </a:lnTo>
                  <a:cubicBezTo>
                    <a:pt x="30" y="39"/>
                    <a:pt x="35" y="36"/>
                    <a:pt x="36" y="31"/>
                  </a:cubicBezTo>
                  <a:cubicBezTo>
                    <a:pt x="37" y="27"/>
                    <a:pt x="35" y="24"/>
                    <a:pt x="31" y="21"/>
                  </a:cubicBezTo>
                  <a:lnTo>
                    <a:pt x="31" y="19"/>
                  </a:lnTo>
                  <a:cubicBezTo>
                    <a:pt x="34" y="17"/>
                    <a:pt x="36" y="15"/>
                    <a:pt x="37" y="13"/>
                  </a:cubicBezTo>
                  <a:cubicBezTo>
                    <a:pt x="37" y="10"/>
                    <a:pt x="35" y="7"/>
                    <a:pt x="32" y="4"/>
                  </a:cubicBezTo>
                  <a:cubicBezTo>
                    <a:pt x="30" y="3"/>
                    <a:pt x="26" y="1"/>
                    <a:pt x="22" y="1"/>
                  </a:cubicBezTo>
                  <a:cubicBezTo>
                    <a:pt x="21" y="1"/>
                    <a:pt x="20" y="0"/>
                    <a:pt x="18" y="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8" name="Freeform 103">
              <a:extLst>
                <a:ext uri="{FF2B5EF4-FFF2-40B4-BE49-F238E27FC236}">
                  <a16:creationId xmlns:a16="http://schemas.microsoft.com/office/drawing/2014/main" id="{8CF8742C-5CC0-D74E-9F3E-4247847391EB}"/>
                </a:ext>
              </a:extLst>
            </p:cNvPr>
            <p:cNvSpPr>
              <a:spLocks/>
            </p:cNvSpPr>
            <p:nvPr/>
          </p:nvSpPr>
          <p:spPr bwMode="auto">
            <a:xfrm>
              <a:off x="-273070" y="5254102"/>
              <a:ext cx="87313" cy="119062"/>
            </a:xfrm>
            <a:custGeom>
              <a:avLst/>
              <a:gdLst>
                <a:gd name="T0" fmla="*/ 14 w 33"/>
                <a:gd name="T1" fmla="*/ 46 h 46"/>
                <a:gd name="T2" fmla="*/ 14 w 33"/>
                <a:gd name="T3" fmla="*/ 46 h 46"/>
                <a:gd name="T4" fmla="*/ 13 w 33"/>
                <a:gd name="T5" fmla="*/ 46 h 46"/>
                <a:gd name="T6" fmla="*/ 9 w 33"/>
                <a:gd name="T7" fmla="*/ 44 h 46"/>
                <a:gd name="T8" fmla="*/ 9 w 33"/>
                <a:gd name="T9" fmla="*/ 41 h 46"/>
                <a:gd name="T10" fmla="*/ 10 w 33"/>
                <a:gd name="T11" fmla="*/ 34 h 46"/>
                <a:gd name="T12" fmla="*/ 0 w 33"/>
                <a:gd name="T13" fmla="*/ 24 h 46"/>
                <a:gd name="T14" fmla="*/ 8 w 33"/>
                <a:gd name="T15" fmla="*/ 18 h 46"/>
                <a:gd name="T16" fmla="*/ 9 w 33"/>
                <a:gd name="T17" fmla="*/ 12 h 46"/>
                <a:gd name="T18" fmla="*/ 5 w 33"/>
                <a:gd name="T19" fmla="*/ 6 h 46"/>
                <a:gd name="T20" fmla="*/ 16 w 33"/>
                <a:gd name="T21" fmla="*/ 0 h 46"/>
                <a:gd name="T22" fmla="*/ 20 w 33"/>
                <a:gd name="T23" fmla="*/ 1 h 46"/>
                <a:gd name="T24" fmla="*/ 29 w 33"/>
                <a:gd name="T25" fmla="*/ 4 h 46"/>
                <a:gd name="T26" fmla="*/ 33 w 33"/>
                <a:gd name="T27" fmla="*/ 10 h 46"/>
                <a:gd name="T28" fmla="*/ 27 w 33"/>
                <a:gd name="T29" fmla="*/ 15 h 46"/>
                <a:gd name="T30" fmla="*/ 26 w 33"/>
                <a:gd name="T31" fmla="*/ 20 h 46"/>
                <a:gd name="T32" fmla="*/ 32 w 33"/>
                <a:gd name="T33" fmla="*/ 29 h 46"/>
                <a:gd name="T34" fmla="*/ 20 w 33"/>
                <a:gd name="T35" fmla="*/ 35 h 46"/>
                <a:gd name="T36" fmla="*/ 19 w 33"/>
                <a:gd name="T37" fmla="*/ 35 h 46"/>
                <a:gd name="T38" fmla="*/ 18 w 33"/>
                <a:gd name="T39" fmla="*/ 43 h 46"/>
                <a:gd name="T40" fmla="*/ 18 w 33"/>
                <a:gd name="T41" fmla="*/ 43 h 46"/>
                <a:gd name="T42" fmla="*/ 14 w 33"/>
                <a:gd name="T4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46">
                  <a:moveTo>
                    <a:pt x="14" y="46"/>
                  </a:moveTo>
                  <a:lnTo>
                    <a:pt x="14" y="46"/>
                  </a:lnTo>
                  <a:cubicBezTo>
                    <a:pt x="13" y="46"/>
                    <a:pt x="13" y="46"/>
                    <a:pt x="13" y="46"/>
                  </a:cubicBezTo>
                  <a:cubicBezTo>
                    <a:pt x="11" y="46"/>
                    <a:pt x="10" y="45"/>
                    <a:pt x="9" y="44"/>
                  </a:cubicBezTo>
                  <a:cubicBezTo>
                    <a:pt x="9" y="43"/>
                    <a:pt x="9" y="42"/>
                    <a:pt x="9" y="41"/>
                  </a:cubicBezTo>
                  <a:lnTo>
                    <a:pt x="10" y="34"/>
                  </a:lnTo>
                  <a:cubicBezTo>
                    <a:pt x="3" y="32"/>
                    <a:pt x="0" y="28"/>
                    <a:pt x="0" y="24"/>
                  </a:cubicBezTo>
                  <a:cubicBezTo>
                    <a:pt x="1" y="21"/>
                    <a:pt x="4" y="19"/>
                    <a:pt x="8" y="18"/>
                  </a:cubicBezTo>
                  <a:lnTo>
                    <a:pt x="9" y="12"/>
                  </a:lnTo>
                  <a:cubicBezTo>
                    <a:pt x="6" y="11"/>
                    <a:pt x="5" y="8"/>
                    <a:pt x="5" y="6"/>
                  </a:cubicBezTo>
                  <a:cubicBezTo>
                    <a:pt x="6" y="3"/>
                    <a:pt x="10" y="0"/>
                    <a:pt x="16" y="0"/>
                  </a:cubicBezTo>
                  <a:cubicBezTo>
                    <a:pt x="18" y="0"/>
                    <a:pt x="19" y="0"/>
                    <a:pt x="20" y="1"/>
                  </a:cubicBezTo>
                  <a:cubicBezTo>
                    <a:pt x="24" y="1"/>
                    <a:pt x="27" y="2"/>
                    <a:pt x="29" y="4"/>
                  </a:cubicBezTo>
                  <a:cubicBezTo>
                    <a:pt x="32" y="6"/>
                    <a:pt x="33" y="8"/>
                    <a:pt x="33" y="10"/>
                  </a:cubicBezTo>
                  <a:cubicBezTo>
                    <a:pt x="32" y="13"/>
                    <a:pt x="30" y="14"/>
                    <a:pt x="27" y="15"/>
                  </a:cubicBezTo>
                  <a:lnTo>
                    <a:pt x="26" y="20"/>
                  </a:lnTo>
                  <a:cubicBezTo>
                    <a:pt x="30" y="23"/>
                    <a:pt x="33" y="26"/>
                    <a:pt x="32" y="29"/>
                  </a:cubicBezTo>
                  <a:cubicBezTo>
                    <a:pt x="32" y="33"/>
                    <a:pt x="27" y="35"/>
                    <a:pt x="20" y="35"/>
                  </a:cubicBezTo>
                  <a:lnTo>
                    <a:pt x="19" y="35"/>
                  </a:lnTo>
                  <a:lnTo>
                    <a:pt x="18" y="43"/>
                  </a:lnTo>
                  <a:lnTo>
                    <a:pt x="18" y="43"/>
                  </a:lnTo>
                  <a:cubicBezTo>
                    <a:pt x="18" y="45"/>
                    <a:pt x="16" y="46"/>
                    <a:pt x="14" y="4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pic>
        <p:nvPicPr>
          <p:cNvPr id="35" name="Picture 1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0" y="5325533"/>
            <a:ext cx="3273076" cy="2389865"/>
          </a:xfrm>
          <a:prstGeom prst="rect">
            <a:avLst/>
          </a:prstGeom>
          <a:noFill/>
          <a:extLst/>
        </p:spPr>
      </p:pic>
    </p:spTree>
    <p:extLst>
      <p:ext uri="{BB962C8B-B14F-4D97-AF65-F5344CB8AC3E}">
        <p14:creationId xmlns:p14="http://schemas.microsoft.com/office/powerpoint/2010/main" val="1704198317"/>
      </p:ext>
    </p:extLst>
  </p:cSld>
  <p:clrMapOvr>
    <a:masterClrMapping/>
  </p:clrMapOvr>
</p:sld>
</file>

<file path=ppt/theme/theme1.xml><?xml version="1.0" encoding="utf-8"?>
<a:theme xmlns:a="http://schemas.openxmlformats.org/drawingml/2006/main" name="1_Office">
  <a:themeElements>
    <a:clrScheme name="Farben_UKD">
      <a:dk1>
        <a:srgbClr val="000000"/>
      </a:dk1>
      <a:lt1>
        <a:srgbClr val="FFFFFF"/>
      </a:lt1>
      <a:dk2>
        <a:srgbClr val="AA001E"/>
      </a:dk2>
      <a:lt2>
        <a:srgbClr val="F05032"/>
      </a:lt2>
      <a:accent1>
        <a:srgbClr val="006EAB"/>
      </a:accent1>
      <a:accent2>
        <a:srgbClr val="64AADC"/>
      </a:accent2>
      <a:accent3>
        <a:srgbClr val="F69572"/>
      </a:accent3>
      <a:accent4>
        <a:srgbClr val="007864"/>
      </a:accent4>
      <a:accent5>
        <a:srgbClr val="6EBE96"/>
      </a:accent5>
      <a:accent6>
        <a:srgbClr val="BECDDC"/>
      </a:accent6>
      <a:hlink>
        <a:srgbClr val="AA001E"/>
      </a:hlink>
      <a:folHlink>
        <a:srgbClr val="AA001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a:themeElements>
    <a:clrScheme name="Farben_UKD">
      <a:dk1>
        <a:srgbClr val="000000"/>
      </a:dk1>
      <a:lt1>
        <a:srgbClr val="FFFFFF"/>
      </a:lt1>
      <a:dk2>
        <a:srgbClr val="AA001E"/>
      </a:dk2>
      <a:lt2>
        <a:srgbClr val="F05032"/>
      </a:lt2>
      <a:accent1>
        <a:srgbClr val="006EAB"/>
      </a:accent1>
      <a:accent2>
        <a:srgbClr val="64AADC"/>
      </a:accent2>
      <a:accent3>
        <a:srgbClr val="F69572"/>
      </a:accent3>
      <a:accent4>
        <a:srgbClr val="007864"/>
      </a:accent4>
      <a:accent5>
        <a:srgbClr val="6EBE96"/>
      </a:accent5>
      <a:accent6>
        <a:srgbClr val="BECDDC"/>
      </a:accent6>
      <a:hlink>
        <a:srgbClr val="AA001E"/>
      </a:hlink>
      <a:folHlink>
        <a:srgbClr val="AA001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a:themeElements>
    <a:clrScheme name="Farben_UKD">
      <a:dk1>
        <a:srgbClr val="000000"/>
      </a:dk1>
      <a:lt1>
        <a:srgbClr val="FFFFFF"/>
      </a:lt1>
      <a:dk2>
        <a:srgbClr val="AA001E"/>
      </a:dk2>
      <a:lt2>
        <a:srgbClr val="F05032"/>
      </a:lt2>
      <a:accent1>
        <a:srgbClr val="006EAB"/>
      </a:accent1>
      <a:accent2>
        <a:srgbClr val="64AADC"/>
      </a:accent2>
      <a:accent3>
        <a:srgbClr val="F69572"/>
      </a:accent3>
      <a:accent4>
        <a:srgbClr val="007864"/>
      </a:accent4>
      <a:accent5>
        <a:srgbClr val="6EBE96"/>
      </a:accent5>
      <a:accent6>
        <a:srgbClr val="BECDDC"/>
      </a:accent6>
      <a:hlink>
        <a:srgbClr val="AA001E"/>
      </a:hlink>
      <a:folHlink>
        <a:srgbClr val="AA001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a:themeElements>
    <a:clrScheme name="Farben_UKD">
      <a:dk1>
        <a:srgbClr val="000000"/>
      </a:dk1>
      <a:lt1>
        <a:srgbClr val="FFFFFF"/>
      </a:lt1>
      <a:dk2>
        <a:srgbClr val="AA001E"/>
      </a:dk2>
      <a:lt2>
        <a:srgbClr val="F05032"/>
      </a:lt2>
      <a:accent1>
        <a:srgbClr val="006EAB"/>
      </a:accent1>
      <a:accent2>
        <a:srgbClr val="64AADC"/>
      </a:accent2>
      <a:accent3>
        <a:srgbClr val="F69572"/>
      </a:accent3>
      <a:accent4>
        <a:srgbClr val="007864"/>
      </a:accent4>
      <a:accent5>
        <a:srgbClr val="6EBE96"/>
      </a:accent5>
      <a:accent6>
        <a:srgbClr val="BECDDC"/>
      </a:accent6>
      <a:hlink>
        <a:srgbClr val="AA001E"/>
      </a:hlink>
      <a:folHlink>
        <a:srgbClr val="AA001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a:themeElements>
    <a:clrScheme name="Farben_UKD">
      <a:dk1>
        <a:srgbClr val="000000"/>
      </a:dk1>
      <a:lt1>
        <a:srgbClr val="FFFFFF"/>
      </a:lt1>
      <a:dk2>
        <a:srgbClr val="AA001E"/>
      </a:dk2>
      <a:lt2>
        <a:srgbClr val="F05032"/>
      </a:lt2>
      <a:accent1>
        <a:srgbClr val="006EAB"/>
      </a:accent1>
      <a:accent2>
        <a:srgbClr val="64AADC"/>
      </a:accent2>
      <a:accent3>
        <a:srgbClr val="F69572"/>
      </a:accent3>
      <a:accent4>
        <a:srgbClr val="007864"/>
      </a:accent4>
      <a:accent5>
        <a:srgbClr val="6EBE96"/>
      </a:accent5>
      <a:accent6>
        <a:srgbClr val="BECDDC"/>
      </a:accent6>
      <a:hlink>
        <a:srgbClr val="AA001E"/>
      </a:hlink>
      <a:folHlink>
        <a:srgbClr val="AA001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a:themeElements>
    <a:clrScheme name="Farben_UKD">
      <a:dk1>
        <a:srgbClr val="000000"/>
      </a:dk1>
      <a:lt1>
        <a:srgbClr val="FFFFFF"/>
      </a:lt1>
      <a:dk2>
        <a:srgbClr val="AA001E"/>
      </a:dk2>
      <a:lt2>
        <a:srgbClr val="F05032"/>
      </a:lt2>
      <a:accent1>
        <a:srgbClr val="006EAB"/>
      </a:accent1>
      <a:accent2>
        <a:srgbClr val="64AADC"/>
      </a:accent2>
      <a:accent3>
        <a:srgbClr val="F69572"/>
      </a:accent3>
      <a:accent4>
        <a:srgbClr val="007864"/>
      </a:accent4>
      <a:accent5>
        <a:srgbClr val="6EBE96"/>
      </a:accent5>
      <a:accent6>
        <a:srgbClr val="BECDDC"/>
      </a:accent6>
      <a:hlink>
        <a:srgbClr val="AA001E"/>
      </a:hlink>
      <a:folHlink>
        <a:srgbClr val="AA001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1079</Words>
  <Application>Microsoft Office PowerPoint</Application>
  <PresentationFormat>Benutzerdefiniert</PresentationFormat>
  <Paragraphs>98</Paragraphs>
  <Slides>2</Slides>
  <Notes>1</Notes>
  <HiddenSlides>0</HiddenSlides>
  <MMClips>0</MMClips>
  <ScaleCrop>false</ScaleCrop>
  <HeadingPairs>
    <vt:vector size="6" baseType="variant">
      <vt:variant>
        <vt:lpstr>Verwendete Schriftarten</vt:lpstr>
      </vt:variant>
      <vt:variant>
        <vt:i4>4</vt:i4>
      </vt:variant>
      <vt:variant>
        <vt:lpstr>Design</vt:lpstr>
      </vt:variant>
      <vt:variant>
        <vt:i4>6</vt:i4>
      </vt:variant>
      <vt:variant>
        <vt:lpstr>Folientitel</vt:lpstr>
      </vt:variant>
      <vt:variant>
        <vt:i4>2</vt:i4>
      </vt:variant>
    </vt:vector>
  </HeadingPairs>
  <TitlesOfParts>
    <vt:vector size="12" baseType="lpstr">
      <vt:lpstr>Arial</vt:lpstr>
      <vt:lpstr>Arial Black</vt:lpstr>
      <vt:lpstr>Calibri</vt:lpstr>
      <vt:lpstr>Open Sans</vt:lpstr>
      <vt:lpstr>1_Office</vt:lpstr>
      <vt:lpstr>2_Office</vt:lpstr>
      <vt:lpstr>3_Office</vt:lpstr>
      <vt:lpstr>4_Office</vt:lpstr>
      <vt:lpstr>5_Office</vt:lpstr>
      <vt:lpstr>6_Office</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Office-Benutzer</dc:creator>
  <cp:lastModifiedBy>Tripathi, Janet</cp:lastModifiedBy>
  <cp:revision>89</cp:revision>
  <cp:lastPrinted>2021-08-30T08:41:37Z</cp:lastPrinted>
  <dcterms:created xsi:type="dcterms:W3CDTF">2018-04-12T10:32:25Z</dcterms:created>
  <dcterms:modified xsi:type="dcterms:W3CDTF">2022-06-22T06:43:57Z</dcterms:modified>
</cp:coreProperties>
</file>